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2" r:id="rId2"/>
    <p:sldId id="259" r:id="rId3"/>
    <p:sldId id="260" r:id="rId4"/>
    <p:sldId id="261" r:id="rId5"/>
    <p:sldId id="263" r:id="rId6"/>
    <p:sldId id="264" r:id="rId7"/>
    <p:sldId id="265" r:id="rId8"/>
    <p:sldId id="266" r:id="rId9"/>
    <p:sldId id="267" r:id="rId10"/>
    <p:sldId id="268" r:id="rId11"/>
    <p:sldId id="269" r:id="rId12"/>
    <p:sldId id="270" r:id="rId13"/>
    <p:sldId id="271" r:id="rId14"/>
    <p:sldId id="272" r:id="rId15"/>
    <p:sldId id="273" r:id="rId16"/>
    <p:sldId id="274" r:id="rId17"/>
    <p:sldId id="275" r:id="rId18"/>
    <p:sldId id="276" r:id="rId19"/>
    <p:sldId id="277" r:id="rId20"/>
    <p:sldId id="278" r:id="rId21"/>
    <p:sldId id="279" r:id="rId22"/>
    <p:sldId id="280" r:id="rId23"/>
    <p:sldId id="281" r:id="rId24"/>
    <p:sldId id="282" r:id="rId25"/>
    <p:sldId id="283" r:id="rId26"/>
    <p:sldId id="284" r:id="rId27"/>
    <p:sldId id="285" r:id="rId28"/>
    <p:sldId id="286" r:id="rId29"/>
    <p:sldId id="287" r:id="rId30"/>
    <p:sldId id="288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3" autoAdjust="0"/>
    <p:restoredTop sz="94660"/>
  </p:normalViewPr>
  <p:slideViewPr>
    <p:cSldViewPr snapToGrid="0">
      <p:cViewPr varScale="1">
        <p:scale>
          <a:sx n="71" d="100"/>
          <a:sy n="71" d="100"/>
        </p:scale>
        <p:origin x="60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0877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802978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86554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681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00663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69747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9882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80720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0593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0999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41547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442DE4-E26F-46CB-89B9-CB7BAB47AF21}" type="datetimeFigureOut">
              <a:rPr lang="en-US" smtClean="0"/>
              <a:t>5/19/2016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70590F-FDB5-4EE0-AC51-204E82408B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05444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/>
          <p:cNvSpPr>
            <a:spLocks/>
          </p:cNvSpPr>
          <p:nvPr/>
        </p:nvSpPr>
        <p:spPr bwMode="auto">
          <a:xfrm>
            <a:off x="2726772" y="4363753"/>
            <a:ext cx="6326410" cy="21051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ctr"/>
          <a:lstStyle/>
          <a:p>
            <a:pPr algn="ctr">
              <a:defRPr/>
            </a:pPr>
            <a:r>
              <a:rPr lang="en-US">
                <a:solidFill>
                  <a:schemeClr val="bg1"/>
                </a:solidFill>
                <a:ea typeface="ＭＳ Ｐゴシック" charset="0"/>
                <a:cs typeface="Source Sans Pro Semibold"/>
                <a:sym typeface="Source Sans Pro Bold" charset="0"/>
              </a:rPr>
              <a:t>Maecenas sed diam eget 70% varius blandit sit amet non magna. Duis mollis, est non commodo luctus, nisi erat porttitor ligula, eget lacinia odio sem nec elit.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854285" y="4558873"/>
            <a:ext cx="20714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000" b="1" smtClean="0">
                <a:solidFill>
                  <a:schemeClr val="bg1"/>
                </a:solidFill>
                <a:latin typeface="Raleway" panose="020B0503030101060003" pitchFamily="34" charset="0"/>
              </a:rPr>
              <a:t>ICON ELEMENT</a:t>
            </a:r>
            <a:endParaRPr lang="en-US" sz="2000" b="1" dirty="0">
              <a:solidFill>
                <a:schemeClr val="bg1"/>
              </a:solidFill>
              <a:latin typeface="Raleway" panose="020B0503030101060003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418922" y="1463914"/>
            <a:ext cx="246431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20000" smtClean="0">
                <a:solidFill>
                  <a:schemeClr val="bg1"/>
                </a:solidFill>
                <a:latin typeface="Sosa" pitchFamily="2" charset="0"/>
                <a:cs typeface="Adobe Devanagari" panose="02040503050201020203" pitchFamily="18" charset="0"/>
              </a:rPr>
              <a:t>a</a:t>
            </a:r>
            <a:endParaRPr lang="en-US" sz="20000">
              <a:solidFill>
                <a:schemeClr val="bg1"/>
              </a:solidFill>
              <a:latin typeface="Sosa" pitchFamily="2" charset="0"/>
              <a:cs typeface="Adobe Devanagari" panose="020405030502010202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2168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3079843" y="683093"/>
            <a:ext cx="5930900" cy="5583237"/>
            <a:chOff x="1858" y="802"/>
            <a:chExt cx="3736" cy="3517"/>
          </a:xfrm>
          <a:solidFill>
            <a:schemeClr val="accent3"/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1970" y="1058"/>
              <a:ext cx="65" cy="29"/>
            </a:xfrm>
            <a:custGeom>
              <a:avLst/>
              <a:gdLst>
                <a:gd name="T0" fmla="*/ 62 w 65"/>
                <a:gd name="T1" fmla="*/ 29 h 29"/>
                <a:gd name="T2" fmla="*/ 65 w 65"/>
                <a:gd name="T3" fmla="*/ 0 h 29"/>
                <a:gd name="T4" fmla="*/ 0 w 65"/>
                <a:gd name="T5" fmla="*/ 0 h 29"/>
                <a:gd name="T6" fmla="*/ 2 w 65"/>
                <a:gd name="T7" fmla="*/ 29 h 29"/>
                <a:gd name="T8" fmla="*/ 62 w 65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29">
                  <a:moveTo>
                    <a:pt x="62" y="29"/>
                  </a:moveTo>
                  <a:lnTo>
                    <a:pt x="6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6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2045" y="1000"/>
              <a:ext cx="72" cy="49"/>
            </a:xfrm>
            <a:custGeom>
              <a:avLst/>
              <a:gdLst>
                <a:gd name="T0" fmla="*/ 0 w 72"/>
                <a:gd name="T1" fmla="*/ 49 h 49"/>
                <a:gd name="T2" fmla="*/ 60 w 72"/>
                <a:gd name="T3" fmla="*/ 49 h 49"/>
                <a:gd name="T4" fmla="*/ 72 w 72"/>
                <a:gd name="T5" fmla="*/ 0 h 49"/>
                <a:gd name="T6" fmla="*/ 4 w 72"/>
                <a:gd name="T7" fmla="*/ 0 h 49"/>
                <a:gd name="T8" fmla="*/ 0 w 72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9">
                  <a:moveTo>
                    <a:pt x="0" y="49"/>
                  </a:moveTo>
                  <a:lnTo>
                    <a:pt x="60" y="49"/>
                  </a:lnTo>
                  <a:lnTo>
                    <a:pt x="72" y="0"/>
                  </a:lnTo>
                  <a:lnTo>
                    <a:pt x="4" y="0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1903" y="1058"/>
              <a:ext cx="60" cy="29"/>
            </a:xfrm>
            <a:custGeom>
              <a:avLst/>
              <a:gdLst>
                <a:gd name="T0" fmla="*/ 0 w 60"/>
                <a:gd name="T1" fmla="*/ 0 h 29"/>
                <a:gd name="T2" fmla="*/ 6 w 60"/>
                <a:gd name="T3" fmla="*/ 29 h 29"/>
                <a:gd name="T4" fmla="*/ 60 w 60"/>
                <a:gd name="T5" fmla="*/ 29 h 29"/>
                <a:gd name="T6" fmla="*/ 57 w 60"/>
                <a:gd name="T7" fmla="*/ 0 h 29"/>
                <a:gd name="T8" fmla="*/ 0 w 60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9">
                  <a:moveTo>
                    <a:pt x="0" y="0"/>
                  </a:moveTo>
                  <a:lnTo>
                    <a:pt x="6" y="29"/>
                  </a:lnTo>
                  <a:lnTo>
                    <a:pt x="60" y="29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042" y="1058"/>
              <a:ext cx="60" cy="29"/>
            </a:xfrm>
            <a:custGeom>
              <a:avLst/>
              <a:gdLst>
                <a:gd name="T0" fmla="*/ 60 w 60"/>
                <a:gd name="T1" fmla="*/ 0 h 29"/>
                <a:gd name="T2" fmla="*/ 3 w 60"/>
                <a:gd name="T3" fmla="*/ 0 h 29"/>
                <a:gd name="T4" fmla="*/ 0 w 60"/>
                <a:gd name="T5" fmla="*/ 29 h 29"/>
                <a:gd name="T6" fmla="*/ 53 w 60"/>
                <a:gd name="T7" fmla="*/ 29 h 29"/>
                <a:gd name="T8" fmla="*/ 60 w 60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9">
                  <a:moveTo>
                    <a:pt x="60" y="0"/>
                  </a:moveTo>
                  <a:lnTo>
                    <a:pt x="3" y="0"/>
                  </a:lnTo>
                  <a:lnTo>
                    <a:pt x="0" y="29"/>
                  </a:lnTo>
                  <a:lnTo>
                    <a:pt x="53" y="29"/>
                  </a:lnTo>
                  <a:lnTo>
                    <a:pt x="6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2050" y="914"/>
              <a:ext cx="146" cy="78"/>
            </a:xfrm>
            <a:custGeom>
              <a:avLst/>
              <a:gdLst>
                <a:gd name="T0" fmla="*/ 73 w 107"/>
                <a:gd name="T1" fmla="*/ 0 h 57"/>
                <a:gd name="T2" fmla="*/ 67 w 107"/>
                <a:gd name="T3" fmla="*/ 1 h 57"/>
                <a:gd name="T4" fmla="*/ 65 w 107"/>
                <a:gd name="T5" fmla="*/ 3 h 57"/>
                <a:gd name="T6" fmla="*/ 37 w 107"/>
                <a:gd name="T7" fmla="*/ 31 h 57"/>
                <a:gd name="T8" fmla="*/ 35 w 107"/>
                <a:gd name="T9" fmla="*/ 34 h 57"/>
                <a:gd name="T10" fmla="*/ 2 w 107"/>
                <a:gd name="T11" fmla="*/ 34 h 57"/>
                <a:gd name="T12" fmla="*/ 0 w 107"/>
                <a:gd name="T13" fmla="*/ 57 h 57"/>
                <a:gd name="T14" fmla="*/ 51 w 107"/>
                <a:gd name="T15" fmla="*/ 57 h 57"/>
                <a:gd name="T16" fmla="*/ 55 w 107"/>
                <a:gd name="T17" fmla="*/ 42 h 57"/>
                <a:gd name="T18" fmla="*/ 77 w 107"/>
                <a:gd name="T19" fmla="*/ 21 h 57"/>
                <a:gd name="T20" fmla="*/ 94 w 107"/>
                <a:gd name="T21" fmla="*/ 21 h 57"/>
                <a:gd name="T22" fmla="*/ 94 w 107"/>
                <a:gd name="T23" fmla="*/ 0 h 57"/>
                <a:gd name="T24" fmla="*/ 73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73" y="0"/>
                  </a:moveTo>
                  <a:cubicBezTo>
                    <a:pt x="71" y="0"/>
                    <a:pt x="69" y="0"/>
                    <a:pt x="67" y="1"/>
                  </a:cubicBezTo>
                  <a:cubicBezTo>
                    <a:pt x="66" y="2"/>
                    <a:pt x="66" y="3"/>
                    <a:pt x="65" y="3"/>
                  </a:cubicBezTo>
                  <a:cubicBezTo>
                    <a:pt x="56" y="13"/>
                    <a:pt x="47" y="22"/>
                    <a:pt x="37" y="31"/>
                  </a:cubicBezTo>
                  <a:cubicBezTo>
                    <a:pt x="36" y="32"/>
                    <a:pt x="36" y="33"/>
                    <a:pt x="35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62" y="35"/>
                    <a:pt x="69" y="27"/>
                    <a:pt x="77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107" y="21"/>
                    <a:pt x="107" y="0"/>
                    <a:pt x="94" y="0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961" y="960"/>
              <a:ext cx="82" cy="32"/>
            </a:xfrm>
            <a:custGeom>
              <a:avLst/>
              <a:gdLst>
                <a:gd name="T0" fmla="*/ 3 w 82"/>
                <a:gd name="T1" fmla="*/ 32 h 32"/>
                <a:gd name="T2" fmla="*/ 79 w 82"/>
                <a:gd name="T3" fmla="*/ 32 h 32"/>
                <a:gd name="T4" fmla="*/ 82 w 82"/>
                <a:gd name="T5" fmla="*/ 0 h 32"/>
                <a:gd name="T6" fmla="*/ 0 w 82"/>
                <a:gd name="T7" fmla="*/ 0 h 32"/>
                <a:gd name="T8" fmla="*/ 3 w 82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32">
                  <a:moveTo>
                    <a:pt x="3" y="32"/>
                  </a:moveTo>
                  <a:lnTo>
                    <a:pt x="79" y="32"/>
                  </a:lnTo>
                  <a:lnTo>
                    <a:pt x="82" y="0"/>
                  </a:lnTo>
                  <a:lnTo>
                    <a:pt x="0" y="0"/>
                  </a:lnTo>
                  <a:lnTo>
                    <a:pt x="3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888" y="1000"/>
              <a:ext cx="72" cy="49"/>
            </a:xfrm>
            <a:custGeom>
              <a:avLst/>
              <a:gdLst>
                <a:gd name="T0" fmla="*/ 72 w 72"/>
                <a:gd name="T1" fmla="*/ 49 h 49"/>
                <a:gd name="T2" fmla="*/ 68 w 72"/>
                <a:gd name="T3" fmla="*/ 0 h 49"/>
                <a:gd name="T4" fmla="*/ 0 w 72"/>
                <a:gd name="T5" fmla="*/ 0 h 49"/>
                <a:gd name="T6" fmla="*/ 12 w 72"/>
                <a:gd name="T7" fmla="*/ 49 h 49"/>
                <a:gd name="T8" fmla="*/ 72 w 72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9">
                  <a:moveTo>
                    <a:pt x="72" y="49"/>
                  </a:moveTo>
                  <a:lnTo>
                    <a:pt x="68" y="0"/>
                  </a:lnTo>
                  <a:lnTo>
                    <a:pt x="0" y="0"/>
                  </a:lnTo>
                  <a:lnTo>
                    <a:pt x="12" y="49"/>
                  </a:lnTo>
                  <a:lnTo>
                    <a:pt x="7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877" y="960"/>
              <a:ext cx="78" cy="32"/>
            </a:xfrm>
            <a:custGeom>
              <a:avLst/>
              <a:gdLst>
                <a:gd name="T0" fmla="*/ 0 w 78"/>
                <a:gd name="T1" fmla="*/ 0 h 32"/>
                <a:gd name="T2" fmla="*/ 8 w 78"/>
                <a:gd name="T3" fmla="*/ 32 h 32"/>
                <a:gd name="T4" fmla="*/ 78 w 78"/>
                <a:gd name="T5" fmla="*/ 32 h 32"/>
                <a:gd name="T6" fmla="*/ 75 w 78"/>
                <a:gd name="T7" fmla="*/ 0 h 32"/>
                <a:gd name="T8" fmla="*/ 0 w 78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2">
                  <a:moveTo>
                    <a:pt x="0" y="0"/>
                  </a:moveTo>
                  <a:lnTo>
                    <a:pt x="8" y="32"/>
                  </a:lnTo>
                  <a:lnTo>
                    <a:pt x="78" y="32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965" y="1000"/>
              <a:ext cx="74" cy="49"/>
            </a:xfrm>
            <a:custGeom>
              <a:avLst/>
              <a:gdLst>
                <a:gd name="T0" fmla="*/ 74 w 74"/>
                <a:gd name="T1" fmla="*/ 0 h 49"/>
                <a:gd name="T2" fmla="*/ 0 w 74"/>
                <a:gd name="T3" fmla="*/ 0 h 49"/>
                <a:gd name="T4" fmla="*/ 5 w 74"/>
                <a:gd name="T5" fmla="*/ 49 h 49"/>
                <a:gd name="T6" fmla="*/ 71 w 74"/>
                <a:gd name="T7" fmla="*/ 49 h 49"/>
                <a:gd name="T8" fmla="*/ 74 w 74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74" y="0"/>
                  </a:moveTo>
                  <a:lnTo>
                    <a:pt x="0" y="0"/>
                  </a:lnTo>
                  <a:lnTo>
                    <a:pt x="5" y="49"/>
                  </a:lnTo>
                  <a:lnTo>
                    <a:pt x="71" y="49"/>
                  </a:lnTo>
                  <a:lnTo>
                    <a:pt x="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Oval 11"/>
            <p:cNvSpPr>
              <a:spLocks noChangeArrowheads="1"/>
            </p:cNvSpPr>
            <p:nvPr/>
          </p:nvSpPr>
          <p:spPr bwMode="auto">
            <a:xfrm>
              <a:off x="1914" y="1095"/>
              <a:ext cx="49" cy="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12"/>
            <p:cNvSpPr>
              <a:spLocks noChangeArrowheads="1"/>
            </p:cNvSpPr>
            <p:nvPr/>
          </p:nvSpPr>
          <p:spPr bwMode="auto">
            <a:xfrm>
              <a:off x="2042" y="1095"/>
              <a:ext cx="49" cy="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858" y="802"/>
              <a:ext cx="161" cy="142"/>
            </a:xfrm>
            <a:custGeom>
              <a:avLst/>
              <a:gdLst>
                <a:gd name="T0" fmla="*/ 61 w 118"/>
                <a:gd name="T1" fmla="*/ 81 h 104"/>
                <a:gd name="T2" fmla="*/ 52 w 118"/>
                <a:gd name="T3" fmla="*/ 90 h 104"/>
                <a:gd name="T4" fmla="*/ 118 w 118"/>
                <a:gd name="T5" fmla="*/ 104 h 104"/>
                <a:gd name="T6" fmla="*/ 105 w 118"/>
                <a:gd name="T7" fmla="*/ 38 h 104"/>
                <a:gd name="T8" fmla="*/ 96 w 118"/>
                <a:gd name="T9" fmla="*/ 47 h 104"/>
                <a:gd name="T10" fmla="*/ 0 w 118"/>
                <a:gd name="T11" fmla="*/ 38 h 104"/>
                <a:gd name="T12" fmla="*/ 61 w 118"/>
                <a:gd name="T13" fmla="*/ 8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104">
                  <a:moveTo>
                    <a:pt x="61" y="81"/>
                  </a:moveTo>
                  <a:cubicBezTo>
                    <a:pt x="52" y="90"/>
                    <a:pt x="52" y="90"/>
                    <a:pt x="52" y="90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51" y="0"/>
                    <a:pt x="0" y="38"/>
                    <a:pt x="0" y="38"/>
                  </a:cubicBezTo>
                  <a:cubicBezTo>
                    <a:pt x="0" y="38"/>
                    <a:pt x="24" y="43"/>
                    <a:pt x="61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2437" y="964"/>
              <a:ext cx="88" cy="33"/>
            </a:xfrm>
            <a:custGeom>
              <a:avLst/>
              <a:gdLst>
                <a:gd name="T0" fmla="*/ 88 w 88"/>
                <a:gd name="T1" fmla="*/ 0 h 33"/>
                <a:gd name="T2" fmla="*/ 0 w 88"/>
                <a:gd name="T3" fmla="*/ 0 h 33"/>
                <a:gd name="T4" fmla="*/ 3 w 88"/>
                <a:gd name="T5" fmla="*/ 33 h 33"/>
                <a:gd name="T6" fmla="*/ 85 w 88"/>
                <a:gd name="T7" fmla="*/ 33 h 33"/>
                <a:gd name="T8" fmla="*/ 88 w 8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33">
                  <a:moveTo>
                    <a:pt x="88" y="0"/>
                  </a:moveTo>
                  <a:lnTo>
                    <a:pt x="0" y="0"/>
                  </a:lnTo>
                  <a:lnTo>
                    <a:pt x="3" y="33"/>
                  </a:lnTo>
                  <a:lnTo>
                    <a:pt x="85" y="33"/>
                  </a:ln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2360" y="1007"/>
              <a:ext cx="76" cy="51"/>
            </a:xfrm>
            <a:custGeom>
              <a:avLst/>
              <a:gdLst>
                <a:gd name="T0" fmla="*/ 76 w 76"/>
                <a:gd name="T1" fmla="*/ 51 h 51"/>
                <a:gd name="T2" fmla="*/ 72 w 76"/>
                <a:gd name="T3" fmla="*/ 0 h 51"/>
                <a:gd name="T4" fmla="*/ 0 w 76"/>
                <a:gd name="T5" fmla="*/ 0 h 51"/>
                <a:gd name="T6" fmla="*/ 13 w 76"/>
                <a:gd name="T7" fmla="*/ 51 h 51"/>
                <a:gd name="T8" fmla="*/ 76 w 76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1">
                  <a:moveTo>
                    <a:pt x="76" y="51"/>
                  </a:moveTo>
                  <a:lnTo>
                    <a:pt x="72" y="0"/>
                  </a:lnTo>
                  <a:lnTo>
                    <a:pt x="0" y="0"/>
                  </a:lnTo>
                  <a:lnTo>
                    <a:pt x="13" y="51"/>
                  </a:lnTo>
                  <a:lnTo>
                    <a:pt x="76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2375" y="1068"/>
              <a:ext cx="64" cy="31"/>
            </a:xfrm>
            <a:custGeom>
              <a:avLst/>
              <a:gdLst>
                <a:gd name="T0" fmla="*/ 62 w 64"/>
                <a:gd name="T1" fmla="*/ 0 h 31"/>
                <a:gd name="T2" fmla="*/ 0 w 64"/>
                <a:gd name="T3" fmla="*/ 0 h 31"/>
                <a:gd name="T4" fmla="*/ 8 w 64"/>
                <a:gd name="T5" fmla="*/ 31 h 31"/>
                <a:gd name="T6" fmla="*/ 64 w 64"/>
                <a:gd name="T7" fmla="*/ 31 h 31"/>
                <a:gd name="T8" fmla="*/ 62 w 6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1">
                  <a:moveTo>
                    <a:pt x="62" y="0"/>
                  </a:moveTo>
                  <a:lnTo>
                    <a:pt x="0" y="0"/>
                  </a:lnTo>
                  <a:lnTo>
                    <a:pt x="8" y="31"/>
                  </a:lnTo>
                  <a:lnTo>
                    <a:pt x="64" y="31"/>
                  </a:lnTo>
                  <a:lnTo>
                    <a:pt x="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531" y="915"/>
              <a:ext cx="156" cy="82"/>
            </a:xfrm>
            <a:custGeom>
              <a:avLst/>
              <a:gdLst>
                <a:gd name="T0" fmla="*/ 58 w 114"/>
                <a:gd name="T1" fmla="*/ 45 h 60"/>
                <a:gd name="T2" fmla="*/ 82 w 114"/>
                <a:gd name="T3" fmla="*/ 22 h 60"/>
                <a:gd name="T4" fmla="*/ 102 w 114"/>
                <a:gd name="T5" fmla="*/ 22 h 60"/>
                <a:gd name="T6" fmla="*/ 102 w 114"/>
                <a:gd name="T7" fmla="*/ 0 h 60"/>
                <a:gd name="T8" fmla="*/ 77 w 114"/>
                <a:gd name="T9" fmla="*/ 0 h 60"/>
                <a:gd name="T10" fmla="*/ 72 w 114"/>
                <a:gd name="T11" fmla="*/ 2 h 60"/>
                <a:gd name="T12" fmla="*/ 69 w 114"/>
                <a:gd name="T13" fmla="*/ 4 h 60"/>
                <a:gd name="T14" fmla="*/ 40 w 114"/>
                <a:gd name="T15" fmla="*/ 33 h 60"/>
                <a:gd name="T16" fmla="*/ 38 w 114"/>
                <a:gd name="T17" fmla="*/ 36 h 60"/>
                <a:gd name="T18" fmla="*/ 2 w 114"/>
                <a:gd name="T19" fmla="*/ 36 h 60"/>
                <a:gd name="T20" fmla="*/ 0 w 114"/>
                <a:gd name="T21" fmla="*/ 60 h 60"/>
                <a:gd name="T22" fmla="*/ 54 w 114"/>
                <a:gd name="T23" fmla="*/ 60 h 60"/>
                <a:gd name="T24" fmla="*/ 58 w 114"/>
                <a:gd name="T25" fmla="*/ 4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60">
                  <a:moveTo>
                    <a:pt x="58" y="45"/>
                  </a:moveTo>
                  <a:cubicBezTo>
                    <a:pt x="66" y="37"/>
                    <a:pt x="74" y="29"/>
                    <a:pt x="82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14" y="22"/>
                    <a:pt x="114" y="0"/>
                    <a:pt x="102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2" y="2"/>
                  </a:cubicBezTo>
                  <a:cubicBezTo>
                    <a:pt x="71" y="2"/>
                    <a:pt x="70" y="3"/>
                    <a:pt x="69" y="4"/>
                  </a:cubicBezTo>
                  <a:cubicBezTo>
                    <a:pt x="59" y="14"/>
                    <a:pt x="50" y="23"/>
                    <a:pt x="40" y="33"/>
                  </a:cubicBezTo>
                  <a:cubicBezTo>
                    <a:pt x="39" y="34"/>
                    <a:pt x="38" y="35"/>
                    <a:pt x="38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54" y="60"/>
                    <a:pt x="54" y="60"/>
                    <a:pt x="54" y="60"/>
                  </a:cubicBezTo>
                  <a:lnTo>
                    <a:pt x="5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349" y="964"/>
              <a:ext cx="82" cy="33"/>
            </a:xfrm>
            <a:custGeom>
              <a:avLst/>
              <a:gdLst>
                <a:gd name="T0" fmla="*/ 8 w 82"/>
                <a:gd name="T1" fmla="*/ 33 h 33"/>
                <a:gd name="T2" fmla="*/ 82 w 82"/>
                <a:gd name="T3" fmla="*/ 33 h 33"/>
                <a:gd name="T4" fmla="*/ 79 w 82"/>
                <a:gd name="T5" fmla="*/ 0 h 33"/>
                <a:gd name="T6" fmla="*/ 0 w 82"/>
                <a:gd name="T7" fmla="*/ 0 h 33"/>
                <a:gd name="T8" fmla="*/ 8 w 82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33">
                  <a:moveTo>
                    <a:pt x="8" y="33"/>
                  </a:moveTo>
                  <a:lnTo>
                    <a:pt x="82" y="33"/>
                  </a:lnTo>
                  <a:lnTo>
                    <a:pt x="79" y="0"/>
                  </a:lnTo>
                  <a:lnTo>
                    <a:pt x="0" y="0"/>
                  </a:lnTo>
                  <a:lnTo>
                    <a:pt x="8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447" y="1068"/>
              <a:ext cx="69" cy="31"/>
            </a:xfrm>
            <a:custGeom>
              <a:avLst/>
              <a:gdLst>
                <a:gd name="T0" fmla="*/ 67 w 69"/>
                <a:gd name="T1" fmla="*/ 31 h 31"/>
                <a:gd name="T2" fmla="*/ 69 w 69"/>
                <a:gd name="T3" fmla="*/ 0 h 31"/>
                <a:gd name="T4" fmla="*/ 0 w 69"/>
                <a:gd name="T5" fmla="*/ 0 h 31"/>
                <a:gd name="T6" fmla="*/ 3 w 69"/>
                <a:gd name="T7" fmla="*/ 31 h 31"/>
                <a:gd name="T8" fmla="*/ 67 w 6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1">
                  <a:moveTo>
                    <a:pt x="67" y="31"/>
                  </a:moveTo>
                  <a:lnTo>
                    <a:pt x="69" y="0"/>
                  </a:lnTo>
                  <a:lnTo>
                    <a:pt x="0" y="0"/>
                  </a:lnTo>
                  <a:lnTo>
                    <a:pt x="3" y="31"/>
                  </a:lnTo>
                  <a:lnTo>
                    <a:pt x="6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2526" y="1007"/>
              <a:ext cx="76" cy="51"/>
            </a:xfrm>
            <a:custGeom>
              <a:avLst/>
              <a:gdLst>
                <a:gd name="T0" fmla="*/ 76 w 76"/>
                <a:gd name="T1" fmla="*/ 0 h 51"/>
                <a:gd name="T2" fmla="*/ 4 w 76"/>
                <a:gd name="T3" fmla="*/ 0 h 51"/>
                <a:gd name="T4" fmla="*/ 0 w 76"/>
                <a:gd name="T5" fmla="*/ 51 h 51"/>
                <a:gd name="T6" fmla="*/ 64 w 76"/>
                <a:gd name="T7" fmla="*/ 51 h 51"/>
                <a:gd name="T8" fmla="*/ 76 w 76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1">
                  <a:moveTo>
                    <a:pt x="76" y="0"/>
                  </a:moveTo>
                  <a:lnTo>
                    <a:pt x="4" y="0"/>
                  </a:lnTo>
                  <a:lnTo>
                    <a:pt x="0" y="51"/>
                  </a:lnTo>
                  <a:lnTo>
                    <a:pt x="64" y="51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523" y="1068"/>
              <a:ext cx="64" cy="31"/>
            </a:xfrm>
            <a:custGeom>
              <a:avLst/>
              <a:gdLst>
                <a:gd name="T0" fmla="*/ 64 w 64"/>
                <a:gd name="T1" fmla="*/ 0 h 31"/>
                <a:gd name="T2" fmla="*/ 3 w 64"/>
                <a:gd name="T3" fmla="*/ 0 h 31"/>
                <a:gd name="T4" fmla="*/ 0 w 64"/>
                <a:gd name="T5" fmla="*/ 31 h 31"/>
                <a:gd name="T6" fmla="*/ 56 w 64"/>
                <a:gd name="T7" fmla="*/ 31 h 31"/>
                <a:gd name="T8" fmla="*/ 64 w 6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1">
                  <a:moveTo>
                    <a:pt x="64" y="0"/>
                  </a:moveTo>
                  <a:lnTo>
                    <a:pt x="3" y="0"/>
                  </a:lnTo>
                  <a:lnTo>
                    <a:pt x="0" y="31"/>
                  </a:lnTo>
                  <a:lnTo>
                    <a:pt x="56" y="31"/>
                  </a:lnTo>
                  <a:lnTo>
                    <a:pt x="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441" y="1007"/>
              <a:ext cx="80" cy="51"/>
            </a:xfrm>
            <a:custGeom>
              <a:avLst/>
              <a:gdLst>
                <a:gd name="T0" fmla="*/ 80 w 80"/>
                <a:gd name="T1" fmla="*/ 0 h 51"/>
                <a:gd name="T2" fmla="*/ 0 w 80"/>
                <a:gd name="T3" fmla="*/ 0 h 51"/>
                <a:gd name="T4" fmla="*/ 5 w 80"/>
                <a:gd name="T5" fmla="*/ 51 h 51"/>
                <a:gd name="T6" fmla="*/ 75 w 80"/>
                <a:gd name="T7" fmla="*/ 51 h 51"/>
                <a:gd name="T8" fmla="*/ 80 w 8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51">
                  <a:moveTo>
                    <a:pt x="80" y="0"/>
                  </a:moveTo>
                  <a:lnTo>
                    <a:pt x="0" y="0"/>
                  </a:lnTo>
                  <a:lnTo>
                    <a:pt x="5" y="51"/>
                  </a:lnTo>
                  <a:lnTo>
                    <a:pt x="75" y="51"/>
                  </a:lnTo>
                  <a:lnTo>
                    <a:pt x="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3"/>
            <p:cNvSpPr>
              <a:spLocks noChangeArrowheads="1"/>
            </p:cNvSpPr>
            <p:nvPr/>
          </p:nvSpPr>
          <p:spPr bwMode="auto">
            <a:xfrm>
              <a:off x="2387" y="1108"/>
              <a:ext cx="52" cy="5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/>
            <p:cNvSpPr>
              <a:spLocks noChangeArrowheads="1"/>
            </p:cNvSpPr>
            <p:nvPr/>
          </p:nvSpPr>
          <p:spPr bwMode="auto">
            <a:xfrm>
              <a:off x="2523" y="1108"/>
              <a:ext cx="52" cy="5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349" y="818"/>
              <a:ext cx="180" cy="122"/>
            </a:xfrm>
            <a:custGeom>
              <a:avLst/>
              <a:gdLst>
                <a:gd name="T0" fmla="*/ 55 w 132"/>
                <a:gd name="T1" fmla="*/ 79 h 89"/>
                <a:gd name="T2" fmla="*/ 56 w 132"/>
                <a:gd name="T3" fmla="*/ 65 h 89"/>
                <a:gd name="T4" fmla="*/ 132 w 132"/>
                <a:gd name="T5" fmla="*/ 89 h 89"/>
                <a:gd name="T6" fmla="*/ 62 w 132"/>
                <a:gd name="T7" fmla="*/ 14 h 89"/>
                <a:gd name="T8" fmla="*/ 64 w 132"/>
                <a:gd name="T9" fmla="*/ 0 h 89"/>
                <a:gd name="T10" fmla="*/ 0 w 132"/>
                <a:gd name="T11" fmla="*/ 32 h 89"/>
                <a:gd name="T12" fmla="*/ 55 w 132"/>
                <a:gd name="T13" fmla="*/ 7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89">
                  <a:moveTo>
                    <a:pt x="55" y="79"/>
                  </a:moveTo>
                  <a:cubicBezTo>
                    <a:pt x="56" y="65"/>
                    <a:pt x="56" y="65"/>
                    <a:pt x="56" y="65"/>
                  </a:cubicBezTo>
                  <a:cubicBezTo>
                    <a:pt x="112" y="71"/>
                    <a:pt x="132" y="89"/>
                    <a:pt x="132" y="89"/>
                  </a:cubicBezTo>
                  <a:cubicBezTo>
                    <a:pt x="132" y="89"/>
                    <a:pt x="131" y="21"/>
                    <a:pt x="62" y="14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55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2886" y="998"/>
              <a:ext cx="217" cy="14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2923" y="837"/>
              <a:ext cx="143" cy="84"/>
            </a:xfrm>
            <a:custGeom>
              <a:avLst/>
              <a:gdLst>
                <a:gd name="T0" fmla="*/ 38 w 105"/>
                <a:gd name="T1" fmla="*/ 61 h 61"/>
                <a:gd name="T2" fmla="*/ 67 w 105"/>
                <a:gd name="T3" fmla="*/ 61 h 61"/>
                <a:gd name="T4" fmla="*/ 88 w 105"/>
                <a:gd name="T5" fmla="*/ 48 h 61"/>
                <a:gd name="T6" fmla="*/ 99 w 105"/>
                <a:gd name="T7" fmla="*/ 11 h 61"/>
                <a:gd name="T8" fmla="*/ 84 w 105"/>
                <a:gd name="T9" fmla="*/ 3 h 61"/>
                <a:gd name="T10" fmla="*/ 68 w 105"/>
                <a:gd name="T11" fmla="*/ 17 h 61"/>
                <a:gd name="T12" fmla="*/ 52 w 105"/>
                <a:gd name="T13" fmla="*/ 41 h 61"/>
                <a:gd name="T14" fmla="*/ 37 w 105"/>
                <a:gd name="T15" fmla="*/ 17 h 61"/>
                <a:gd name="T16" fmla="*/ 21 w 105"/>
                <a:gd name="T17" fmla="*/ 3 h 61"/>
                <a:gd name="T18" fmla="*/ 5 w 105"/>
                <a:gd name="T19" fmla="*/ 11 h 61"/>
                <a:gd name="T20" fmla="*/ 17 w 105"/>
                <a:gd name="T21" fmla="*/ 48 h 61"/>
                <a:gd name="T22" fmla="*/ 38 w 105"/>
                <a:gd name="T23" fmla="*/ 61 h 61"/>
                <a:gd name="T24" fmla="*/ 70 w 105"/>
                <a:gd name="T25" fmla="*/ 35 h 61"/>
                <a:gd name="T26" fmla="*/ 78 w 105"/>
                <a:gd name="T27" fmla="*/ 24 h 61"/>
                <a:gd name="T28" fmla="*/ 83 w 105"/>
                <a:gd name="T29" fmla="*/ 19 h 61"/>
                <a:gd name="T30" fmla="*/ 88 w 105"/>
                <a:gd name="T31" fmla="*/ 18 h 61"/>
                <a:gd name="T32" fmla="*/ 78 w 105"/>
                <a:gd name="T33" fmla="*/ 41 h 61"/>
                <a:gd name="T34" fmla="*/ 62 w 105"/>
                <a:gd name="T35" fmla="*/ 50 h 61"/>
                <a:gd name="T36" fmla="*/ 70 w 105"/>
                <a:gd name="T37" fmla="*/ 35 h 61"/>
                <a:gd name="T38" fmla="*/ 16 w 105"/>
                <a:gd name="T39" fmla="*/ 18 h 61"/>
                <a:gd name="T40" fmla="*/ 22 w 105"/>
                <a:gd name="T41" fmla="*/ 19 h 61"/>
                <a:gd name="T42" fmla="*/ 26 w 105"/>
                <a:gd name="T43" fmla="*/ 24 h 61"/>
                <a:gd name="T44" fmla="*/ 34 w 105"/>
                <a:gd name="T45" fmla="*/ 35 h 61"/>
                <a:gd name="T46" fmla="*/ 43 w 105"/>
                <a:gd name="T47" fmla="*/ 50 h 61"/>
                <a:gd name="T48" fmla="*/ 27 w 105"/>
                <a:gd name="T49" fmla="*/ 41 h 61"/>
                <a:gd name="T50" fmla="*/ 16 w 105"/>
                <a:gd name="T51" fmla="*/ 1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" h="61">
                  <a:moveTo>
                    <a:pt x="38" y="61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75" y="59"/>
                    <a:pt x="82" y="55"/>
                    <a:pt x="88" y="48"/>
                  </a:cubicBezTo>
                  <a:cubicBezTo>
                    <a:pt x="96" y="40"/>
                    <a:pt x="105" y="22"/>
                    <a:pt x="99" y="11"/>
                  </a:cubicBezTo>
                  <a:cubicBezTo>
                    <a:pt x="97" y="5"/>
                    <a:pt x="90" y="0"/>
                    <a:pt x="84" y="3"/>
                  </a:cubicBezTo>
                  <a:cubicBezTo>
                    <a:pt x="77" y="5"/>
                    <a:pt x="73" y="11"/>
                    <a:pt x="68" y="17"/>
                  </a:cubicBezTo>
                  <a:cubicBezTo>
                    <a:pt x="62" y="24"/>
                    <a:pt x="57" y="32"/>
                    <a:pt x="52" y="41"/>
                  </a:cubicBezTo>
                  <a:cubicBezTo>
                    <a:pt x="48" y="32"/>
                    <a:pt x="43" y="24"/>
                    <a:pt x="37" y="17"/>
                  </a:cubicBezTo>
                  <a:cubicBezTo>
                    <a:pt x="32" y="11"/>
                    <a:pt x="28" y="5"/>
                    <a:pt x="21" y="3"/>
                  </a:cubicBezTo>
                  <a:cubicBezTo>
                    <a:pt x="14" y="0"/>
                    <a:pt x="8" y="5"/>
                    <a:pt x="5" y="11"/>
                  </a:cubicBezTo>
                  <a:cubicBezTo>
                    <a:pt x="0" y="22"/>
                    <a:pt x="9" y="40"/>
                    <a:pt x="17" y="48"/>
                  </a:cubicBezTo>
                  <a:cubicBezTo>
                    <a:pt x="23" y="55"/>
                    <a:pt x="30" y="59"/>
                    <a:pt x="38" y="61"/>
                  </a:cubicBezTo>
                  <a:close/>
                  <a:moveTo>
                    <a:pt x="70" y="35"/>
                  </a:moveTo>
                  <a:cubicBezTo>
                    <a:pt x="73" y="31"/>
                    <a:pt x="76" y="27"/>
                    <a:pt x="78" y="24"/>
                  </a:cubicBezTo>
                  <a:cubicBezTo>
                    <a:pt x="80" y="22"/>
                    <a:pt x="81" y="21"/>
                    <a:pt x="83" y="19"/>
                  </a:cubicBezTo>
                  <a:cubicBezTo>
                    <a:pt x="84" y="17"/>
                    <a:pt x="88" y="13"/>
                    <a:pt x="88" y="18"/>
                  </a:cubicBezTo>
                  <a:cubicBezTo>
                    <a:pt x="89" y="26"/>
                    <a:pt x="83" y="35"/>
                    <a:pt x="78" y="41"/>
                  </a:cubicBezTo>
                  <a:cubicBezTo>
                    <a:pt x="73" y="45"/>
                    <a:pt x="68" y="48"/>
                    <a:pt x="62" y="50"/>
                  </a:cubicBezTo>
                  <a:cubicBezTo>
                    <a:pt x="64" y="45"/>
                    <a:pt x="67" y="40"/>
                    <a:pt x="70" y="35"/>
                  </a:cubicBezTo>
                  <a:close/>
                  <a:moveTo>
                    <a:pt x="16" y="18"/>
                  </a:moveTo>
                  <a:cubicBezTo>
                    <a:pt x="17" y="13"/>
                    <a:pt x="20" y="17"/>
                    <a:pt x="22" y="19"/>
                  </a:cubicBezTo>
                  <a:cubicBezTo>
                    <a:pt x="24" y="21"/>
                    <a:pt x="25" y="22"/>
                    <a:pt x="26" y="24"/>
                  </a:cubicBezTo>
                  <a:cubicBezTo>
                    <a:pt x="29" y="27"/>
                    <a:pt x="32" y="31"/>
                    <a:pt x="34" y="35"/>
                  </a:cubicBezTo>
                  <a:cubicBezTo>
                    <a:pt x="38" y="40"/>
                    <a:pt x="41" y="45"/>
                    <a:pt x="43" y="50"/>
                  </a:cubicBezTo>
                  <a:cubicBezTo>
                    <a:pt x="37" y="48"/>
                    <a:pt x="31" y="45"/>
                    <a:pt x="27" y="41"/>
                  </a:cubicBezTo>
                  <a:cubicBezTo>
                    <a:pt x="22" y="35"/>
                    <a:pt x="16" y="26"/>
                    <a:pt x="1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871" y="930"/>
              <a:ext cx="246" cy="60"/>
            </a:xfrm>
            <a:custGeom>
              <a:avLst/>
              <a:gdLst>
                <a:gd name="T0" fmla="*/ 246 w 246"/>
                <a:gd name="T1" fmla="*/ 0 h 60"/>
                <a:gd name="T2" fmla="*/ 0 w 246"/>
                <a:gd name="T3" fmla="*/ 0 h 60"/>
                <a:gd name="T4" fmla="*/ 0 w 246"/>
                <a:gd name="T5" fmla="*/ 60 h 60"/>
                <a:gd name="T6" fmla="*/ 15 w 246"/>
                <a:gd name="T7" fmla="*/ 60 h 60"/>
                <a:gd name="T8" fmla="*/ 232 w 246"/>
                <a:gd name="T9" fmla="*/ 60 h 60"/>
                <a:gd name="T10" fmla="*/ 246 w 246"/>
                <a:gd name="T11" fmla="*/ 60 h 60"/>
                <a:gd name="T12" fmla="*/ 246 w 246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6" h="60">
                  <a:moveTo>
                    <a:pt x="246" y="0"/>
                  </a:moveTo>
                  <a:lnTo>
                    <a:pt x="0" y="0"/>
                  </a:lnTo>
                  <a:lnTo>
                    <a:pt x="0" y="60"/>
                  </a:lnTo>
                  <a:lnTo>
                    <a:pt x="15" y="60"/>
                  </a:lnTo>
                  <a:lnTo>
                    <a:pt x="232" y="60"/>
                  </a:lnTo>
                  <a:lnTo>
                    <a:pt x="246" y="60"/>
                  </a:lnTo>
                  <a:lnTo>
                    <a:pt x="2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351" y="907"/>
              <a:ext cx="284" cy="145"/>
            </a:xfrm>
            <a:custGeom>
              <a:avLst/>
              <a:gdLst>
                <a:gd name="T0" fmla="*/ 284 w 284"/>
                <a:gd name="T1" fmla="*/ 0 h 145"/>
                <a:gd name="T2" fmla="*/ 0 w 284"/>
                <a:gd name="T3" fmla="*/ 0 h 145"/>
                <a:gd name="T4" fmla="*/ 37 w 284"/>
                <a:gd name="T5" fmla="*/ 145 h 145"/>
                <a:gd name="T6" fmla="*/ 247 w 284"/>
                <a:gd name="T7" fmla="*/ 145 h 145"/>
                <a:gd name="T8" fmla="*/ 284 w 28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4" h="145">
                  <a:moveTo>
                    <a:pt x="284" y="0"/>
                  </a:moveTo>
                  <a:lnTo>
                    <a:pt x="0" y="0"/>
                  </a:lnTo>
                  <a:lnTo>
                    <a:pt x="37" y="145"/>
                  </a:lnTo>
                  <a:lnTo>
                    <a:pt x="247" y="145"/>
                  </a:lnTo>
                  <a:lnTo>
                    <a:pt x="2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30"/>
            <p:cNvSpPr>
              <a:spLocks noChangeArrowheads="1"/>
            </p:cNvSpPr>
            <p:nvPr/>
          </p:nvSpPr>
          <p:spPr bwMode="auto">
            <a:xfrm>
              <a:off x="3396" y="1063"/>
              <a:ext cx="45" cy="4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31"/>
            <p:cNvSpPr>
              <a:spLocks noChangeArrowheads="1"/>
            </p:cNvSpPr>
            <p:nvPr/>
          </p:nvSpPr>
          <p:spPr bwMode="auto">
            <a:xfrm>
              <a:off x="3546" y="1063"/>
              <a:ext cx="44" cy="4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3314" y="870"/>
              <a:ext cx="32" cy="33"/>
            </a:xfrm>
            <a:custGeom>
              <a:avLst/>
              <a:gdLst>
                <a:gd name="T0" fmla="*/ 19 w 23"/>
                <a:gd name="T1" fmla="*/ 21 h 24"/>
                <a:gd name="T2" fmla="*/ 23 w 23"/>
                <a:gd name="T3" fmla="*/ 12 h 24"/>
                <a:gd name="T4" fmla="*/ 12 w 23"/>
                <a:gd name="T5" fmla="*/ 0 h 24"/>
                <a:gd name="T6" fmla="*/ 0 w 23"/>
                <a:gd name="T7" fmla="*/ 12 h 24"/>
                <a:gd name="T8" fmla="*/ 12 w 23"/>
                <a:gd name="T9" fmla="*/ 24 h 24"/>
                <a:gd name="T10" fmla="*/ 19 w 23"/>
                <a:gd name="T11" fmla="*/ 21 h 24"/>
                <a:gd name="T12" fmla="*/ 19 w 23"/>
                <a:gd name="T13" fmla="*/ 21 h 24"/>
                <a:gd name="T14" fmla="*/ 19 w 23"/>
                <a:gd name="T15" fmla="*/ 21 h 24"/>
                <a:gd name="T16" fmla="*/ 18 w 23"/>
                <a:gd name="T17" fmla="*/ 21 h 24"/>
                <a:gd name="T18" fmla="*/ 18 w 23"/>
                <a:gd name="T19" fmla="*/ 21 h 24"/>
                <a:gd name="T20" fmla="*/ 19 w 23"/>
                <a:gd name="T2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21"/>
                  </a:moveTo>
                  <a:cubicBezTo>
                    <a:pt x="22" y="18"/>
                    <a:pt x="23" y="16"/>
                    <a:pt x="23" y="12"/>
                  </a:cubicBezTo>
                  <a:cubicBezTo>
                    <a:pt x="23" y="6"/>
                    <a:pt x="18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4" y="24"/>
                    <a:pt x="17" y="23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lnTo>
                    <a:pt x="1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849" y="889"/>
              <a:ext cx="81" cy="75"/>
            </a:xfrm>
            <a:custGeom>
              <a:avLst/>
              <a:gdLst>
                <a:gd name="T0" fmla="*/ 42 w 59"/>
                <a:gd name="T1" fmla="*/ 0 h 55"/>
                <a:gd name="T2" fmla="*/ 0 w 59"/>
                <a:gd name="T3" fmla="*/ 55 h 55"/>
                <a:gd name="T4" fmla="*/ 27 w 59"/>
                <a:gd name="T5" fmla="*/ 55 h 55"/>
                <a:gd name="T6" fmla="*/ 59 w 59"/>
                <a:gd name="T7" fmla="*/ 13 h 55"/>
                <a:gd name="T8" fmla="*/ 42 w 5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5">
                  <a:moveTo>
                    <a:pt x="42" y="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1" y="12"/>
                    <a:pt x="45" y="7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3912" y="855"/>
              <a:ext cx="44" cy="42"/>
            </a:xfrm>
            <a:custGeom>
              <a:avLst/>
              <a:gdLst>
                <a:gd name="T0" fmla="*/ 16 w 32"/>
                <a:gd name="T1" fmla="*/ 31 h 31"/>
                <a:gd name="T2" fmla="*/ 18 w 32"/>
                <a:gd name="T3" fmla="*/ 31 h 31"/>
                <a:gd name="T4" fmla="*/ 20 w 32"/>
                <a:gd name="T5" fmla="*/ 31 h 31"/>
                <a:gd name="T6" fmla="*/ 32 w 32"/>
                <a:gd name="T7" fmla="*/ 16 h 31"/>
                <a:gd name="T8" fmla="*/ 32 w 32"/>
                <a:gd name="T9" fmla="*/ 15 h 31"/>
                <a:gd name="T10" fmla="*/ 31 w 32"/>
                <a:gd name="T11" fmla="*/ 12 h 31"/>
                <a:gd name="T12" fmla="*/ 16 w 32"/>
                <a:gd name="T13" fmla="*/ 0 h 31"/>
                <a:gd name="T14" fmla="*/ 13 w 32"/>
                <a:gd name="T15" fmla="*/ 1 h 31"/>
                <a:gd name="T16" fmla="*/ 1 w 32"/>
                <a:gd name="T17" fmla="*/ 18 h 31"/>
                <a:gd name="T18" fmla="*/ 1 w 32"/>
                <a:gd name="T19" fmla="*/ 19 h 31"/>
                <a:gd name="T20" fmla="*/ 16 w 32"/>
                <a:gd name="T2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1">
                  <a:moveTo>
                    <a:pt x="16" y="31"/>
                  </a:moveTo>
                  <a:cubicBezTo>
                    <a:pt x="17" y="31"/>
                    <a:pt x="18" y="31"/>
                    <a:pt x="18" y="31"/>
                  </a:cubicBezTo>
                  <a:cubicBezTo>
                    <a:pt x="19" y="31"/>
                    <a:pt x="19" y="31"/>
                    <a:pt x="20" y="31"/>
                  </a:cubicBezTo>
                  <a:cubicBezTo>
                    <a:pt x="27" y="29"/>
                    <a:pt x="32" y="23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4"/>
                    <a:pt x="32" y="13"/>
                    <a:pt x="31" y="12"/>
                  </a:cubicBezTo>
                  <a:cubicBezTo>
                    <a:pt x="30" y="5"/>
                    <a:pt x="23" y="0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6"/>
                    <a:pt x="9" y="31"/>
                    <a:pt x="1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3991" y="889"/>
              <a:ext cx="80" cy="75"/>
            </a:xfrm>
            <a:custGeom>
              <a:avLst/>
              <a:gdLst>
                <a:gd name="T0" fmla="*/ 32 w 59"/>
                <a:gd name="T1" fmla="*/ 55 h 55"/>
                <a:gd name="T2" fmla="*/ 59 w 59"/>
                <a:gd name="T3" fmla="*/ 55 h 55"/>
                <a:gd name="T4" fmla="*/ 17 w 59"/>
                <a:gd name="T5" fmla="*/ 0 h 55"/>
                <a:gd name="T6" fmla="*/ 0 w 59"/>
                <a:gd name="T7" fmla="*/ 13 h 55"/>
                <a:gd name="T8" fmla="*/ 32 w 59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5">
                  <a:moveTo>
                    <a:pt x="32" y="55"/>
                  </a:moveTo>
                  <a:cubicBezTo>
                    <a:pt x="59" y="55"/>
                    <a:pt x="59" y="55"/>
                    <a:pt x="59" y="5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7"/>
                    <a:pt x="7" y="12"/>
                    <a:pt x="0" y="13"/>
                  </a:cubicBezTo>
                  <a:lnTo>
                    <a:pt x="32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965" y="855"/>
              <a:ext cx="44" cy="42"/>
            </a:xfrm>
            <a:custGeom>
              <a:avLst/>
              <a:gdLst>
                <a:gd name="T0" fmla="*/ 19 w 32"/>
                <a:gd name="T1" fmla="*/ 1 h 31"/>
                <a:gd name="T2" fmla="*/ 15 w 32"/>
                <a:gd name="T3" fmla="*/ 0 h 31"/>
                <a:gd name="T4" fmla="*/ 0 w 32"/>
                <a:gd name="T5" fmla="*/ 12 h 31"/>
                <a:gd name="T6" fmla="*/ 0 w 32"/>
                <a:gd name="T7" fmla="*/ 15 h 31"/>
                <a:gd name="T8" fmla="*/ 0 w 32"/>
                <a:gd name="T9" fmla="*/ 16 h 31"/>
                <a:gd name="T10" fmla="*/ 12 w 32"/>
                <a:gd name="T11" fmla="*/ 31 h 31"/>
                <a:gd name="T12" fmla="*/ 14 w 32"/>
                <a:gd name="T13" fmla="*/ 31 h 31"/>
                <a:gd name="T14" fmla="*/ 15 w 32"/>
                <a:gd name="T15" fmla="*/ 31 h 31"/>
                <a:gd name="T16" fmla="*/ 30 w 32"/>
                <a:gd name="T17" fmla="*/ 19 h 31"/>
                <a:gd name="T18" fmla="*/ 31 w 32"/>
                <a:gd name="T19" fmla="*/ 18 h 31"/>
                <a:gd name="T20" fmla="*/ 19 w 32"/>
                <a:gd name="T2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1">
                  <a:moveTo>
                    <a:pt x="19" y="1"/>
                  </a:moveTo>
                  <a:cubicBezTo>
                    <a:pt x="18" y="0"/>
                    <a:pt x="17" y="0"/>
                    <a:pt x="15" y="0"/>
                  </a:cubicBezTo>
                  <a:cubicBezTo>
                    <a:pt x="8" y="0"/>
                    <a:pt x="2" y="5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3"/>
                    <a:pt x="5" y="29"/>
                    <a:pt x="12" y="31"/>
                  </a:cubicBezTo>
                  <a:cubicBezTo>
                    <a:pt x="12" y="31"/>
                    <a:pt x="13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22" y="31"/>
                    <a:pt x="29" y="26"/>
                    <a:pt x="30" y="19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2" y="10"/>
                    <a:pt x="27" y="3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3812" y="972"/>
              <a:ext cx="296" cy="151"/>
            </a:xfrm>
            <a:custGeom>
              <a:avLst/>
              <a:gdLst>
                <a:gd name="T0" fmla="*/ 0 w 217"/>
                <a:gd name="T1" fmla="*/ 0 h 110"/>
                <a:gd name="T2" fmla="*/ 29 w 217"/>
                <a:gd name="T3" fmla="*/ 110 h 110"/>
                <a:gd name="T4" fmla="*/ 188 w 217"/>
                <a:gd name="T5" fmla="*/ 110 h 110"/>
                <a:gd name="T6" fmla="*/ 217 w 217"/>
                <a:gd name="T7" fmla="*/ 0 h 110"/>
                <a:gd name="T8" fmla="*/ 194 w 217"/>
                <a:gd name="T9" fmla="*/ 0 h 110"/>
                <a:gd name="T10" fmla="*/ 168 w 217"/>
                <a:gd name="T11" fmla="*/ 0 h 110"/>
                <a:gd name="T12" fmla="*/ 49 w 217"/>
                <a:gd name="T13" fmla="*/ 0 h 110"/>
                <a:gd name="T14" fmla="*/ 22 w 217"/>
                <a:gd name="T15" fmla="*/ 0 h 110"/>
                <a:gd name="T16" fmla="*/ 0 w 217"/>
                <a:gd name="T17" fmla="*/ 0 h 110"/>
                <a:gd name="T18" fmla="*/ 98 w 217"/>
                <a:gd name="T19" fmla="*/ 66 h 110"/>
                <a:gd name="T20" fmla="*/ 136 w 217"/>
                <a:gd name="T21" fmla="*/ 11 h 110"/>
                <a:gd name="T22" fmla="*/ 124 w 217"/>
                <a:gd name="T23" fmla="*/ 66 h 110"/>
                <a:gd name="T24" fmla="*/ 138 w 217"/>
                <a:gd name="T25" fmla="*/ 66 h 110"/>
                <a:gd name="T26" fmla="*/ 110 w 217"/>
                <a:gd name="T27" fmla="*/ 98 h 110"/>
                <a:gd name="T28" fmla="*/ 83 w 217"/>
                <a:gd name="T29" fmla="*/ 65 h 110"/>
                <a:gd name="T30" fmla="*/ 98 w 217"/>
                <a:gd name="T31" fmla="*/ 6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7" h="110">
                  <a:moveTo>
                    <a:pt x="0" y="0"/>
                  </a:moveTo>
                  <a:cubicBezTo>
                    <a:pt x="29" y="110"/>
                    <a:pt x="29" y="110"/>
                    <a:pt x="29" y="110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0"/>
                  </a:lnTo>
                  <a:close/>
                  <a:moveTo>
                    <a:pt x="98" y="66"/>
                  </a:moveTo>
                  <a:cubicBezTo>
                    <a:pt x="100" y="32"/>
                    <a:pt x="136" y="11"/>
                    <a:pt x="136" y="11"/>
                  </a:cubicBezTo>
                  <a:cubicBezTo>
                    <a:pt x="123" y="28"/>
                    <a:pt x="124" y="66"/>
                    <a:pt x="124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83" y="65"/>
                    <a:pt x="83" y="65"/>
                    <a:pt x="83" y="65"/>
                  </a:cubicBezTo>
                  <a:lnTo>
                    <a:pt x="98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4332" y="889"/>
              <a:ext cx="80" cy="75"/>
            </a:xfrm>
            <a:custGeom>
              <a:avLst/>
              <a:gdLst>
                <a:gd name="T0" fmla="*/ 42 w 59"/>
                <a:gd name="T1" fmla="*/ 0 h 55"/>
                <a:gd name="T2" fmla="*/ 0 w 59"/>
                <a:gd name="T3" fmla="*/ 55 h 55"/>
                <a:gd name="T4" fmla="*/ 27 w 59"/>
                <a:gd name="T5" fmla="*/ 55 h 55"/>
                <a:gd name="T6" fmla="*/ 59 w 59"/>
                <a:gd name="T7" fmla="*/ 13 h 55"/>
                <a:gd name="T8" fmla="*/ 42 w 5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5">
                  <a:moveTo>
                    <a:pt x="42" y="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1" y="12"/>
                    <a:pt x="45" y="7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4395" y="855"/>
              <a:ext cx="42" cy="42"/>
            </a:xfrm>
            <a:custGeom>
              <a:avLst/>
              <a:gdLst>
                <a:gd name="T0" fmla="*/ 18 w 31"/>
                <a:gd name="T1" fmla="*/ 31 h 31"/>
                <a:gd name="T2" fmla="*/ 20 w 31"/>
                <a:gd name="T3" fmla="*/ 31 h 31"/>
                <a:gd name="T4" fmla="*/ 31 w 31"/>
                <a:gd name="T5" fmla="*/ 16 h 31"/>
                <a:gd name="T6" fmla="*/ 31 w 31"/>
                <a:gd name="T7" fmla="*/ 15 h 31"/>
                <a:gd name="T8" fmla="*/ 31 w 31"/>
                <a:gd name="T9" fmla="*/ 12 h 31"/>
                <a:gd name="T10" fmla="*/ 16 w 31"/>
                <a:gd name="T11" fmla="*/ 0 h 31"/>
                <a:gd name="T12" fmla="*/ 13 w 31"/>
                <a:gd name="T13" fmla="*/ 1 h 31"/>
                <a:gd name="T14" fmla="*/ 1 w 31"/>
                <a:gd name="T15" fmla="*/ 18 h 31"/>
                <a:gd name="T16" fmla="*/ 1 w 31"/>
                <a:gd name="T17" fmla="*/ 19 h 31"/>
                <a:gd name="T18" fmla="*/ 16 w 31"/>
                <a:gd name="T19" fmla="*/ 31 h 31"/>
                <a:gd name="T20" fmla="*/ 18 w 31"/>
                <a:gd name="T2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1">
                  <a:moveTo>
                    <a:pt x="18" y="31"/>
                  </a:moveTo>
                  <a:cubicBezTo>
                    <a:pt x="18" y="31"/>
                    <a:pt x="19" y="31"/>
                    <a:pt x="20" y="31"/>
                  </a:cubicBezTo>
                  <a:cubicBezTo>
                    <a:pt x="27" y="29"/>
                    <a:pt x="31" y="23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4"/>
                    <a:pt x="31" y="13"/>
                    <a:pt x="31" y="12"/>
                  </a:cubicBezTo>
                  <a:cubicBezTo>
                    <a:pt x="29" y="5"/>
                    <a:pt x="23" y="0"/>
                    <a:pt x="16" y="0"/>
                  </a:cubicBezTo>
                  <a:cubicBezTo>
                    <a:pt x="15" y="0"/>
                    <a:pt x="14" y="1"/>
                    <a:pt x="13" y="1"/>
                  </a:cubicBezTo>
                  <a:cubicBezTo>
                    <a:pt x="5" y="3"/>
                    <a:pt x="0" y="10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3" y="26"/>
                    <a:pt x="9" y="31"/>
                    <a:pt x="16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4473" y="889"/>
              <a:ext cx="80" cy="75"/>
            </a:xfrm>
            <a:custGeom>
              <a:avLst/>
              <a:gdLst>
                <a:gd name="T0" fmla="*/ 59 w 59"/>
                <a:gd name="T1" fmla="*/ 55 h 55"/>
                <a:gd name="T2" fmla="*/ 17 w 59"/>
                <a:gd name="T3" fmla="*/ 0 h 55"/>
                <a:gd name="T4" fmla="*/ 0 w 59"/>
                <a:gd name="T5" fmla="*/ 13 h 55"/>
                <a:gd name="T6" fmla="*/ 32 w 59"/>
                <a:gd name="T7" fmla="*/ 55 h 55"/>
                <a:gd name="T8" fmla="*/ 59 w 59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5">
                  <a:moveTo>
                    <a:pt x="59" y="5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7"/>
                    <a:pt x="8" y="12"/>
                    <a:pt x="0" y="13"/>
                  </a:cubicBezTo>
                  <a:cubicBezTo>
                    <a:pt x="32" y="55"/>
                    <a:pt x="32" y="55"/>
                    <a:pt x="32" y="55"/>
                  </a:cubicBezTo>
                  <a:lnTo>
                    <a:pt x="59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448" y="855"/>
              <a:ext cx="42" cy="42"/>
            </a:xfrm>
            <a:custGeom>
              <a:avLst/>
              <a:gdLst>
                <a:gd name="T0" fmla="*/ 11 w 31"/>
                <a:gd name="T1" fmla="*/ 31 h 31"/>
                <a:gd name="T2" fmla="*/ 13 w 31"/>
                <a:gd name="T3" fmla="*/ 31 h 31"/>
                <a:gd name="T4" fmla="*/ 15 w 31"/>
                <a:gd name="T5" fmla="*/ 31 h 31"/>
                <a:gd name="T6" fmla="*/ 30 w 31"/>
                <a:gd name="T7" fmla="*/ 19 h 31"/>
                <a:gd name="T8" fmla="*/ 30 w 31"/>
                <a:gd name="T9" fmla="*/ 18 h 31"/>
                <a:gd name="T10" fmla="*/ 18 w 31"/>
                <a:gd name="T11" fmla="*/ 1 h 31"/>
                <a:gd name="T12" fmla="*/ 15 w 31"/>
                <a:gd name="T13" fmla="*/ 0 h 31"/>
                <a:gd name="T14" fmla="*/ 0 w 31"/>
                <a:gd name="T15" fmla="*/ 12 h 31"/>
                <a:gd name="T16" fmla="*/ 0 w 31"/>
                <a:gd name="T17" fmla="*/ 15 h 31"/>
                <a:gd name="T18" fmla="*/ 0 w 31"/>
                <a:gd name="T19" fmla="*/ 16 h 31"/>
                <a:gd name="T20" fmla="*/ 11 w 31"/>
                <a:gd name="T2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1">
                  <a:moveTo>
                    <a:pt x="11" y="31"/>
                  </a:moveTo>
                  <a:cubicBezTo>
                    <a:pt x="12" y="31"/>
                    <a:pt x="13" y="31"/>
                    <a:pt x="13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22" y="31"/>
                    <a:pt x="28" y="26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1" y="10"/>
                    <a:pt x="26" y="3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8" y="0"/>
                    <a:pt x="2" y="5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3"/>
                    <a:pt x="4" y="29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4295" y="972"/>
              <a:ext cx="295" cy="151"/>
            </a:xfrm>
            <a:custGeom>
              <a:avLst/>
              <a:gdLst>
                <a:gd name="T0" fmla="*/ 194 w 216"/>
                <a:gd name="T1" fmla="*/ 0 h 110"/>
                <a:gd name="T2" fmla="*/ 167 w 216"/>
                <a:gd name="T3" fmla="*/ 0 h 110"/>
                <a:gd name="T4" fmla="*/ 49 w 216"/>
                <a:gd name="T5" fmla="*/ 0 h 110"/>
                <a:gd name="T6" fmla="*/ 22 w 216"/>
                <a:gd name="T7" fmla="*/ 0 h 110"/>
                <a:gd name="T8" fmla="*/ 0 w 216"/>
                <a:gd name="T9" fmla="*/ 0 h 110"/>
                <a:gd name="T10" fmla="*/ 28 w 216"/>
                <a:gd name="T11" fmla="*/ 110 h 110"/>
                <a:gd name="T12" fmla="*/ 188 w 216"/>
                <a:gd name="T13" fmla="*/ 110 h 110"/>
                <a:gd name="T14" fmla="*/ 216 w 216"/>
                <a:gd name="T15" fmla="*/ 0 h 110"/>
                <a:gd name="T16" fmla="*/ 194 w 216"/>
                <a:gd name="T17" fmla="*/ 0 h 110"/>
                <a:gd name="T18" fmla="*/ 133 w 216"/>
                <a:gd name="T19" fmla="*/ 100 h 110"/>
                <a:gd name="T20" fmla="*/ 94 w 216"/>
                <a:gd name="T21" fmla="*/ 44 h 110"/>
                <a:gd name="T22" fmla="*/ 79 w 216"/>
                <a:gd name="T23" fmla="*/ 44 h 110"/>
                <a:gd name="T24" fmla="*/ 107 w 216"/>
                <a:gd name="T25" fmla="*/ 12 h 110"/>
                <a:gd name="T26" fmla="*/ 135 w 216"/>
                <a:gd name="T27" fmla="*/ 43 h 110"/>
                <a:gd name="T28" fmla="*/ 121 w 216"/>
                <a:gd name="T29" fmla="*/ 43 h 110"/>
                <a:gd name="T30" fmla="*/ 133 w 216"/>
                <a:gd name="T31" fmla="*/ 10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6" h="110">
                  <a:moveTo>
                    <a:pt x="194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216" y="0"/>
                    <a:pt x="216" y="0"/>
                    <a:pt x="216" y="0"/>
                  </a:cubicBezTo>
                  <a:lnTo>
                    <a:pt x="194" y="0"/>
                  </a:lnTo>
                  <a:close/>
                  <a:moveTo>
                    <a:pt x="133" y="100"/>
                  </a:moveTo>
                  <a:cubicBezTo>
                    <a:pt x="133" y="100"/>
                    <a:pt x="97" y="79"/>
                    <a:pt x="94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3"/>
                    <a:pt x="120" y="82"/>
                    <a:pt x="133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894" y="1507"/>
              <a:ext cx="260" cy="150"/>
            </a:xfrm>
            <a:custGeom>
              <a:avLst/>
              <a:gdLst>
                <a:gd name="T0" fmla="*/ 260 w 260"/>
                <a:gd name="T1" fmla="*/ 0 h 150"/>
                <a:gd name="T2" fmla="*/ 0 w 260"/>
                <a:gd name="T3" fmla="*/ 0 h 150"/>
                <a:gd name="T4" fmla="*/ 0 w 260"/>
                <a:gd name="T5" fmla="*/ 150 h 150"/>
                <a:gd name="T6" fmla="*/ 86 w 260"/>
                <a:gd name="T7" fmla="*/ 150 h 150"/>
                <a:gd name="T8" fmla="*/ 86 w 260"/>
                <a:gd name="T9" fmla="*/ 47 h 150"/>
                <a:gd name="T10" fmla="*/ 172 w 260"/>
                <a:gd name="T11" fmla="*/ 47 h 150"/>
                <a:gd name="T12" fmla="*/ 172 w 260"/>
                <a:gd name="T13" fmla="*/ 150 h 150"/>
                <a:gd name="T14" fmla="*/ 260 w 260"/>
                <a:gd name="T15" fmla="*/ 150 h 150"/>
                <a:gd name="T16" fmla="*/ 260 w 260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150">
                  <a:moveTo>
                    <a:pt x="260" y="0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86" y="150"/>
                  </a:lnTo>
                  <a:lnTo>
                    <a:pt x="86" y="47"/>
                  </a:lnTo>
                  <a:lnTo>
                    <a:pt x="172" y="47"/>
                  </a:lnTo>
                  <a:lnTo>
                    <a:pt x="172" y="150"/>
                  </a:lnTo>
                  <a:lnTo>
                    <a:pt x="260" y="15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871" y="1394"/>
              <a:ext cx="307" cy="105"/>
            </a:xfrm>
            <a:custGeom>
              <a:avLst/>
              <a:gdLst>
                <a:gd name="T0" fmla="*/ 23 w 307"/>
                <a:gd name="T1" fmla="*/ 0 h 105"/>
                <a:gd name="T2" fmla="*/ 0 w 307"/>
                <a:gd name="T3" fmla="*/ 105 h 105"/>
                <a:gd name="T4" fmla="*/ 23 w 307"/>
                <a:gd name="T5" fmla="*/ 105 h 105"/>
                <a:gd name="T6" fmla="*/ 283 w 307"/>
                <a:gd name="T7" fmla="*/ 105 h 105"/>
                <a:gd name="T8" fmla="*/ 307 w 307"/>
                <a:gd name="T9" fmla="*/ 105 h 105"/>
                <a:gd name="T10" fmla="*/ 283 w 307"/>
                <a:gd name="T11" fmla="*/ 0 h 105"/>
                <a:gd name="T12" fmla="*/ 23 w 307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7" h="105">
                  <a:moveTo>
                    <a:pt x="23" y="0"/>
                  </a:moveTo>
                  <a:lnTo>
                    <a:pt x="0" y="105"/>
                  </a:lnTo>
                  <a:lnTo>
                    <a:pt x="23" y="105"/>
                  </a:lnTo>
                  <a:lnTo>
                    <a:pt x="283" y="105"/>
                  </a:lnTo>
                  <a:lnTo>
                    <a:pt x="307" y="105"/>
                  </a:lnTo>
                  <a:lnTo>
                    <a:pt x="28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4324" y="2461"/>
              <a:ext cx="237" cy="191"/>
            </a:xfrm>
            <a:custGeom>
              <a:avLst/>
              <a:gdLst>
                <a:gd name="T0" fmla="*/ 138 w 174"/>
                <a:gd name="T1" fmla="*/ 140 h 140"/>
                <a:gd name="T2" fmla="*/ 138 w 174"/>
                <a:gd name="T3" fmla="*/ 92 h 140"/>
                <a:gd name="T4" fmla="*/ 161 w 174"/>
                <a:gd name="T5" fmla="*/ 70 h 140"/>
                <a:gd name="T6" fmla="*/ 174 w 174"/>
                <a:gd name="T7" fmla="*/ 70 h 140"/>
                <a:gd name="T8" fmla="*/ 174 w 174"/>
                <a:gd name="T9" fmla="*/ 19 h 140"/>
                <a:gd name="T10" fmla="*/ 156 w 174"/>
                <a:gd name="T11" fmla="*/ 0 h 140"/>
                <a:gd name="T12" fmla="*/ 19 w 174"/>
                <a:gd name="T13" fmla="*/ 0 h 140"/>
                <a:gd name="T14" fmla="*/ 0 w 174"/>
                <a:gd name="T15" fmla="*/ 19 h 140"/>
                <a:gd name="T16" fmla="*/ 0 w 174"/>
                <a:gd name="T17" fmla="*/ 70 h 140"/>
                <a:gd name="T18" fmla="*/ 15 w 174"/>
                <a:gd name="T19" fmla="*/ 70 h 140"/>
                <a:gd name="T20" fmla="*/ 36 w 174"/>
                <a:gd name="T21" fmla="*/ 92 h 140"/>
                <a:gd name="T22" fmla="*/ 36 w 174"/>
                <a:gd name="T23" fmla="*/ 140 h 140"/>
                <a:gd name="T24" fmla="*/ 138 w 174"/>
                <a:gd name="T25" fmla="*/ 140 h 140"/>
                <a:gd name="T26" fmla="*/ 112 w 174"/>
                <a:gd name="T27" fmla="*/ 23 h 140"/>
                <a:gd name="T28" fmla="*/ 128 w 174"/>
                <a:gd name="T29" fmla="*/ 38 h 140"/>
                <a:gd name="T30" fmla="*/ 112 w 174"/>
                <a:gd name="T31" fmla="*/ 54 h 140"/>
                <a:gd name="T32" fmla="*/ 96 w 174"/>
                <a:gd name="T33" fmla="*/ 38 h 140"/>
                <a:gd name="T34" fmla="*/ 112 w 174"/>
                <a:gd name="T35" fmla="*/ 23 h 140"/>
                <a:gd name="T36" fmla="*/ 112 w 174"/>
                <a:gd name="T37" fmla="*/ 64 h 140"/>
                <a:gd name="T38" fmla="*/ 128 w 174"/>
                <a:gd name="T39" fmla="*/ 80 h 140"/>
                <a:gd name="T40" fmla="*/ 112 w 174"/>
                <a:gd name="T41" fmla="*/ 96 h 140"/>
                <a:gd name="T42" fmla="*/ 96 w 174"/>
                <a:gd name="T43" fmla="*/ 80 h 140"/>
                <a:gd name="T44" fmla="*/ 112 w 174"/>
                <a:gd name="T45" fmla="*/ 64 h 140"/>
                <a:gd name="T46" fmla="*/ 62 w 174"/>
                <a:gd name="T47" fmla="*/ 23 h 140"/>
                <a:gd name="T48" fmla="*/ 78 w 174"/>
                <a:gd name="T49" fmla="*/ 38 h 140"/>
                <a:gd name="T50" fmla="*/ 62 w 174"/>
                <a:gd name="T51" fmla="*/ 54 h 140"/>
                <a:gd name="T52" fmla="*/ 46 w 174"/>
                <a:gd name="T53" fmla="*/ 38 h 140"/>
                <a:gd name="T54" fmla="*/ 62 w 174"/>
                <a:gd name="T55" fmla="*/ 23 h 140"/>
                <a:gd name="T56" fmla="*/ 62 w 174"/>
                <a:gd name="T57" fmla="*/ 64 h 140"/>
                <a:gd name="T58" fmla="*/ 78 w 174"/>
                <a:gd name="T59" fmla="*/ 80 h 140"/>
                <a:gd name="T60" fmla="*/ 62 w 174"/>
                <a:gd name="T61" fmla="*/ 96 h 140"/>
                <a:gd name="T62" fmla="*/ 46 w 174"/>
                <a:gd name="T63" fmla="*/ 80 h 140"/>
                <a:gd name="T64" fmla="*/ 62 w 174"/>
                <a:gd name="T65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4" h="140">
                  <a:moveTo>
                    <a:pt x="138" y="140"/>
                  </a:moveTo>
                  <a:cubicBezTo>
                    <a:pt x="138" y="92"/>
                    <a:pt x="138" y="92"/>
                    <a:pt x="138" y="92"/>
                  </a:cubicBezTo>
                  <a:cubicBezTo>
                    <a:pt x="138" y="78"/>
                    <a:pt x="147" y="70"/>
                    <a:pt x="161" y="70"/>
                  </a:cubicBezTo>
                  <a:cubicBezTo>
                    <a:pt x="174" y="70"/>
                    <a:pt x="174" y="70"/>
                    <a:pt x="174" y="70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9"/>
                    <a:pt x="166" y="0"/>
                    <a:pt x="15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9" y="70"/>
                    <a:pt x="36" y="78"/>
                    <a:pt x="36" y="92"/>
                  </a:cubicBezTo>
                  <a:cubicBezTo>
                    <a:pt x="36" y="140"/>
                    <a:pt x="36" y="140"/>
                    <a:pt x="36" y="140"/>
                  </a:cubicBezTo>
                  <a:lnTo>
                    <a:pt x="138" y="140"/>
                  </a:lnTo>
                  <a:close/>
                  <a:moveTo>
                    <a:pt x="112" y="23"/>
                  </a:moveTo>
                  <a:cubicBezTo>
                    <a:pt x="121" y="23"/>
                    <a:pt x="128" y="30"/>
                    <a:pt x="128" y="38"/>
                  </a:cubicBezTo>
                  <a:cubicBezTo>
                    <a:pt x="128" y="47"/>
                    <a:pt x="121" y="54"/>
                    <a:pt x="112" y="54"/>
                  </a:cubicBezTo>
                  <a:cubicBezTo>
                    <a:pt x="103" y="54"/>
                    <a:pt x="96" y="47"/>
                    <a:pt x="96" y="38"/>
                  </a:cubicBezTo>
                  <a:cubicBezTo>
                    <a:pt x="96" y="30"/>
                    <a:pt x="103" y="23"/>
                    <a:pt x="112" y="23"/>
                  </a:cubicBezTo>
                  <a:close/>
                  <a:moveTo>
                    <a:pt x="112" y="64"/>
                  </a:moveTo>
                  <a:cubicBezTo>
                    <a:pt x="121" y="64"/>
                    <a:pt x="128" y="71"/>
                    <a:pt x="128" y="80"/>
                  </a:cubicBezTo>
                  <a:cubicBezTo>
                    <a:pt x="128" y="89"/>
                    <a:pt x="121" y="96"/>
                    <a:pt x="112" y="96"/>
                  </a:cubicBezTo>
                  <a:cubicBezTo>
                    <a:pt x="103" y="96"/>
                    <a:pt x="96" y="89"/>
                    <a:pt x="96" y="80"/>
                  </a:cubicBezTo>
                  <a:cubicBezTo>
                    <a:pt x="96" y="71"/>
                    <a:pt x="103" y="64"/>
                    <a:pt x="112" y="64"/>
                  </a:cubicBezTo>
                  <a:close/>
                  <a:moveTo>
                    <a:pt x="62" y="23"/>
                  </a:moveTo>
                  <a:cubicBezTo>
                    <a:pt x="71" y="23"/>
                    <a:pt x="78" y="30"/>
                    <a:pt x="78" y="38"/>
                  </a:cubicBezTo>
                  <a:cubicBezTo>
                    <a:pt x="78" y="47"/>
                    <a:pt x="71" y="54"/>
                    <a:pt x="62" y="54"/>
                  </a:cubicBezTo>
                  <a:cubicBezTo>
                    <a:pt x="53" y="54"/>
                    <a:pt x="46" y="47"/>
                    <a:pt x="46" y="38"/>
                  </a:cubicBezTo>
                  <a:cubicBezTo>
                    <a:pt x="46" y="30"/>
                    <a:pt x="53" y="23"/>
                    <a:pt x="62" y="23"/>
                  </a:cubicBezTo>
                  <a:close/>
                  <a:moveTo>
                    <a:pt x="62" y="64"/>
                  </a:moveTo>
                  <a:cubicBezTo>
                    <a:pt x="71" y="64"/>
                    <a:pt x="78" y="71"/>
                    <a:pt x="78" y="80"/>
                  </a:cubicBezTo>
                  <a:cubicBezTo>
                    <a:pt x="78" y="89"/>
                    <a:pt x="71" y="96"/>
                    <a:pt x="62" y="96"/>
                  </a:cubicBezTo>
                  <a:cubicBezTo>
                    <a:pt x="53" y="96"/>
                    <a:pt x="46" y="89"/>
                    <a:pt x="46" y="80"/>
                  </a:cubicBezTo>
                  <a:cubicBezTo>
                    <a:pt x="46" y="71"/>
                    <a:pt x="53" y="64"/>
                    <a:pt x="6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280" y="2566"/>
              <a:ext cx="325" cy="173"/>
            </a:xfrm>
            <a:custGeom>
              <a:avLst/>
              <a:gdLst>
                <a:gd name="T0" fmla="*/ 223 w 238"/>
                <a:gd name="T1" fmla="*/ 0 h 127"/>
                <a:gd name="T2" fmla="*/ 206 w 238"/>
                <a:gd name="T3" fmla="*/ 0 h 127"/>
                <a:gd name="T4" fmla="*/ 193 w 238"/>
                <a:gd name="T5" fmla="*/ 0 h 127"/>
                <a:gd name="T6" fmla="*/ 176 w 238"/>
                <a:gd name="T7" fmla="*/ 15 h 127"/>
                <a:gd name="T8" fmla="*/ 176 w 238"/>
                <a:gd name="T9" fmla="*/ 69 h 127"/>
                <a:gd name="T10" fmla="*/ 62 w 238"/>
                <a:gd name="T11" fmla="*/ 69 h 127"/>
                <a:gd name="T12" fmla="*/ 62 w 238"/>
                <a:gd name="T13" fmla="*/ 15 h 127"/>
                <a:gd name="T14" fmla="*/ 47 w 238"/>
                <a:gd name="T15" fmla="*/ 0 h 127"/>
                <a:gd name="T16" fmla="*/ 32 w 238"/>
                <a:gd name="T17" fmla="*/ 0 h 127"/>
                <a:gd name="T18" fmla="*/ 17 w 238"/>
                <a:gd name="T19" fmla="*/ 0 h 127"/>
                <a:gd name="T20" fmla="*/ 0 w 238"/>
                <a:gd name="T21" fmla="*/ 15 h 127"/>
                <a:gd name="T22" fmla="*/ 0 w 238"/>
                <a:gd name="T23" fmla="*/ 94 h 127"/>
                <a:gd name="T24" fmla="*/ 23 w 238"/>
                <a:gd name="T25" fmla="*/ 117 h 127"/>
                <a:gd name="T26" fmla="*/ 23 w 238"/>
                <a:gd name="T27" fmla="*/ 119 h 127"/>
                <a:gd name="T28" fmla="*/ 25 w 238"/>
                <a:gd name="T29" fmla="*/ 123 h 127"/>
                <a:gd name="T30" fmla="*/ 33 w 238"/>
                <a:gd name="T31" fmla="*/ 127 h 127"/>
                <a:gd name="T32" fmla="*/ 37 w 238"/>
                <a:gd name="T33" fmla="*/ 127 h 127"/>
                <a:gd name="T34" fmla="*/ 45 w 238"/>
                <a:gd name="T35" fmla="*/ 123 h 127"/>
                <a:gd name="T36" fmla="*/ 46 w 238"/>
                <a:gd name="T37" fmla="*/ 119 h 127"/>
                <a:gd name="T38" fmla="*/ 47 w 238"/>
                <a:gd name="T39" fmla="*/ 117 h 127"/>
                <a:gd name="T40" fmla="*/ 191 w 238"/>
                <a:gd name="T41" fmla="*/ 117 h 127"/>
                <a:gd name="T42" fmla="*/ 192 w 238"/>
                <a:gd name="T43" fmla="*/ 119 h 127"/>
                <a:gd name="T44" fmla="*/ 193 w 238"/>
                <a:gd name="T45" fmla="*/ 123 h 127"/>
                <a:gd name="T46" fmla="*/ 201 w 238"/>
                <a:gd name="T47" fmla="*/ 127 h 127"/>
                <a:gd name="T48" fmla="*/ 205 w 238"/>
                <a:gd name="T49" fmla="*/ 127 h 127"/>
                <a:gd name="T50" fmla="*/ 213 w 238"/>
                <a:gd name="T51" fmla="*/ 123 h 127"/>
                <a:gd name="T52" fmla="*/ 215 w 238"/>
                <a:gd name="T53" fmla="*/ 119 h 127"/>
                <a:gd name="T54" fmla="*/ 215 w 238"/>
                <a:gd name="T55" fmla="*/ 117 h 127"/>
                <a:gd name="T56" fmla="*/ 223 w 238"/>
                <a:gd name="T57" fmla="*/ 117 h 127"/>
                <a:gd name="T58" fmla="*/ 238 w 238"/>
                <a:gd name="T59" fmla="*/ 94 h 127"/>
                <a:gd name="T60" fmla="*/ 238 w 238"/>
                <a:gd name="T61" fmla="*/ 15 h 127"/>
                <a:gd name="T62" fmla="*/ 223 w 238"/>
                <a:gd name="T6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8" h="127">
                  <a:moveTo>
                    <a:pt x="223" y="0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82" y="0"/>
                    <a:pt x="176" y="4"/>
                    <a:pt x="176" y="15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4"/>
                    <a:pt x="57" y="0"/>
                    <a:pt x="4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6" y="0"/>
                    <a:pt x="0" y="4"/>
                    <a:pt x="0" y="1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4"/>
                    <a:pt x="12" y="117"/>
                    <a:pt x="23" y="117"/>
                  </a:cubicBezTo>
                  <a:cubicBezTo>
                    <a:pt x="23" y="118"/>
                    <a:pt x="23" y="118"/>
                    <a:pt x="23" y="119"/>
                  </a:cubicBezTo>
                  <a:cubicBezTo>
                    <a:pt x="24" y="121"/>
                    <a:pt x="24" y="122"/>
                    <a:pt x="25" y="123"/>
                  </a:cubicBezTo>
                  <a:cubicBezTo>
                    <a:pt x="27" y="125"/>
                    <a:pt x="30" y="127"/>
                    <a:pt x="33" y="127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40" y="127"/>
                    <a:pt x="43" y="125"/>
                    <a:pt x="45" y="123"/>
                  </a:cubicBezTo>
                  <a:cubicBezTo>
                    <a:pt x="45" y="122"/>
                    <a:pt x="46" y="121"/>
                    <a:pt x="46" y="119"/>
                  </a:cubicBezTo>
                  <a:cubicBezTo>
                    <a:pt x="47" y="118"/>
                    <a:pt x="47" y="118"/>
                    <a:pt x="47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1" y="118"/>
                    <a:pt x="191" y="118"/>
                    <a:pt x="192" y="119"/>
                  </a:cubicBezTo>
                  <a:cubicBezTo>
                    <a:pt x="192" y="121"/>
                    <a:pt x="193" y="122"/>
                    <a:pt x="193" y="123"/>
                  </a:cubicBezTo>
                  <a:cubicBezTo>
                    <a:pt x="195" y="125"/>
                    <a:pt x="198" y="127"/>
                    <a:pt x="201" y="127"/>
                  </a:cubicBezTo>
                  <a:cubicBezTo>
                    <a:pt x="205" y="127"/>
                    <a:pt x="205" y="127"/>
                    <a:pt x="205" y="127"/>
                  </a:cubicBezTo>
                  <a:cubicBezTo>
                    <a:pt x="208" y="127"/>
                    <a:pt x="211" y="125"/>
                    <a:pt x="213" y="123"/>
                  </a:cubicBezTo>
                  <a:cubicBezTo>
                    <a:pt x="214" y="122"/>
                    <a:pt x="214" y="121"/>
                    <a:pt x="215" y="119"/>
                  </a:cubicBezTo>
                  <a:cubicBezTo>
                    <a:pt x="215" y="118"/>
                    <a:pt x="215" y="118"/>
                    <a:pt x="215" y="117"/>
                  </a:cubicBezTo>
                  <a:cubicBezTo>
                    <a:pt x="223" y="117"/>
                    <a:pt x="223" y="117"/>
                    <a:pt x="223" y="117"/>
                  </a:cubicBezTo>
                  <a:cubicBezTo>
                    <a:pt x="233" y="117"/>
                    <a:pt x="238" y="104"/>
                    <a:pt x="238" y="94"/>
                  </a:cubicBezTo>
                  <a:cubicBezTo>
                    <a:pt x="238" y="15"/>
                    <a:pt x="238" y="15"/>
                    <a:pt x="238" y="15"/>
                  </a:cubicBezTo>
                  <a:cubicBezTo>
                    <a:pt x="238" y="4"/>
                    <a:pt x="233" y="0"/>
                    <a:pt x="2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47"/>
            <p:cNvSpPr>
              <a:spLocks noChangeArrowheads="1"/>
            </p:cNvSpPr>
            <p:nvPr/>
          </p:nvSpPr>
          <p:spPr bwMode="auto">
            <a:xfrm>
              <a:off x="4395" y="2500"/>
              <a:ext cx="26" cy="2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Oval 48"/>
            <p:cNvSpPr>
              <a:spLocks noChangeArrowheads="1"/>
            </p:cNvSpPr>
            <p:nvPr/>
          </p:nvSpPr>
          <p:spPr bwMode="auto">
            <a:xfrm>
              <a:off x="4464" y="2500"/>
              <a:ext cx="26" cy="2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49"/>
            <p:cNvSpPr>
              <a:spLocks noChangeArrowheads="1"/>
            </p:cNvSpPr>
            <p:nvPr/>
          </p:nvSpPr>
          <p:spPr bwMode="auto">
            <a:xfrm>
              <a:off x="4395" y="2556"/>
              <a:ext cx="26" cy="2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50"/>
            <p:cNvSpPr>
              <a:spLocks noChangeArrowheads="1"/>
            </p:cNvSpPr>
            <p:nvPr/>
          </p:nvSpPr>
          <p:spPr bwMode="auto">
            <a:xfrm>
              <a:off x="4464" y="2556"/>
              <a:ext cx="26" cy="2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5240" y="927"/>
              <a:ext cx="328" cy="161"/>
            </a:xfrm>
            <a:custGeom>
              <a:avLst/>
              <a:gdLst>
                <a:gd name="T0" fmla="*/ 0 w 240"/>
                <a:gd name="T1" fmla="*/ 118 h 118"/>
                <a:gd name="T2" fmla="*/ 240 w 240"/>
                <a:gd name="T3" fmla="*/ 118 h 118"/>
                <a:gd name="T4" fmla="*/ 240 w 240"/>
                <a:gd name="T5" fmla="*/ 0 h 118"/>
                <a:gd name="T6" fmla="*/ 0 w 240"/>
                <a:gd name="T7" fmla="*/ 0 h 118"/>
                <a:gd name="T8" fmla="*/ 0 w 240"/>
                <a:gd name="T9" fmla="*/ 118 h 118"/>
                <a:gd name="T10" fmla="*/ 120 w 240"/>
                <a:gd name="T11" fmla="*/ 12 h 118"/>
                <a:gd name="T12" fmla="*/ 167 w 240"/>
                <a:gd name="T13" fmla="*/ 59 h 118"/>
                <a:gd name="T14" fmla="*/ 120 w 240"/>
                <a:gd name="T15" fmla="*/ 106 h 118"/>
                <a:gd name="T16" fmla="*/ 73 w 240"/>
                <a:gd name="T17" fmla="*/ 59 h 118"/>
                <a:gd name="T18" fmla="*/ 120 w 240"/>
                <a:gd name="T19" fmla="*/ 1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118">
                  <a:moveTo>
                    <a:pt x="0" y="118"/>
                  </a:moveTo>
                  <a:cubicBezTo>
                    <a:pt x="240" y="118"/>
                    <a:pt x="240" y="118"/>
                    <a:pt x="240" y="118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8"/>
                  </a:lnTo>
                  <a:close/>
                  <a:moveTo>
                    <a:pt x="120" y="12"/>
                  </a:moveTo>
                  <a:cubicBezTo>
                    <a:pt x="146" y="12"/>
                    <a:pt x="167" y="33"/>
                    <a:pt x="167" y="59"/>
                  </a:cubicBezTo>
                  <a:cubicBezTo>
                    <a:pt x="167" y="85"/>
                    <a:pt x="146" y="106"/>
                    <a:pt x="120" y="106"/>
                  </a:cubicBezTo>
                  <a:cubicBezTo>
                    <a:pt x="94" y="106"/>
                    <a:pt x="73" y="85"/>
                    <a:pt x="73" y="59"/>
                  </a:cubicBezTo>
                  <a:cubicBezTo>
                    <a:pt x="73" y="33"/>
                    <a:pt x="94" y="12"/>
                    <a:pt x="12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52"/>
            <p:cNvSpPr>
              <a:spLocks noChangeArrowheads="1"/>
            </p:cNvSpPr>
            <p:nvPr/>
          </p:nvSpPr>
          <p:spPr bwMode="auto">
            <a:xfrm>
              <a:off x="5240" y="1097"/>
              <a:ext cx="328" cy="1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240" y="862"/>
              <a:ext cx="328" cy="56"/>
            </a:xfrm>
            <a:custGeom>
              <a:avLst/>
              <a:gdLst>
                <a:gd name="T0" fmla="*/ 0 w 328"/>
                <a:gd name="T1" fmla="*/ 56 h 56"/>
                <a:gd name="T2" fmla="*/ 328 w 328"/>
                <a:gd name="T3" fmla="*/ 56 h 56"/>
                <a:gd name="T4" fmla="*/ 328 w 328"/>
                <a:gd name="T5" fmla="*/ 38 h 56"/>
                <a:gd name="T6" fmla="*/ 231 w 328"/>
                <a:gd name="T7" fmla="*/ 38 h 56"/>
                <a:gd name="T8" fmla="*/ 216 w 328"/>
                <a:gd name="T9" fmla="*/ 0 h 56"/>
                <a:gd name="T10" fmla="*/ 189 w 328"/>
                <a:gd name="T11" fmla="*/ 0 h 56"/>
                <a:gd name="T12" fmla="*/ 140 w 328"/>
                <a:gd name="T13" fmla="*/ 0 h 56"/>
                <a:gd name="T14" fmla="*/ 112 w 328"/>
                <a:gd name="T15" fmla="*/ 0 h 56"/>
                <a:gd name="T16" fmla="*/ 97 w 328"/>
                <a:gd name="T17" fmla="*/ 38 h 56"/>
                <a:gd name="T18" fmla="*/ 0 w 328"/>
                <a:gd name="T19" fmla="*/ 38 h 56"/>
                <a:gd name="T20" fmla="*/ 0 w 328"/>
                <a:gd name="T2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8" h="56">
                  <a:moveTo>
                    <a:pt x="0" y="56"/>
                  </a:moveTo>
                  <a:lnTo>
                    <a:pt x="328" y="56"/>
                  </a:lnTo>
                  <a:lnTo>
                    <a:pt x="328" y="38"/>
                  </a:lnTo>
                  <a:lnTo>
                    <a:pt x="231" y="38"/>
                  </a:lnTo>
                  <a:lnTo>
                    <a:pt x="216" y="0"/>
                  </a:lnTo>
                  <a:lnTo>
                    <a:pt x="189" y="0"/>
                  </a:lnTo>
                  <a:lnTo>
                    <a:pt x="140" y="0"/>
                  </a:lnTo>
                  <a:lnTo>
                    <a:pt x="112" y="0"/>
                  </a:lnTo>
                  <a:lnTo>
                    <a:pt x="97" y="38"/>
                  </a:lnTo>
                  <a:lnTo>
                    <a:pt x="0" y="38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54"/>
            <p:cNvSpPr>
              <a:spLocks noChangeArrowheads="1"/>
            </p:cNvSpPr>
            <p:nvPr/>
          </p:nvSpPr>
          <p:spPr bwMode="auto">
            <a:xfrm>
              <a:off x="5366" y="970"/>
              <a:ext cx="76" cy="7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919" y="1394"/>
              <a:ext cx="150" cy="50"/>
            </a:xfrm>
            <a:custGeom>
              <a:avLst/>
              <a:gdLst>
                <a:gd name="T0" fmla="*/ 150 w 150"/>
                <a:gd name="T1" fmla="*/ 50 h 50"/>
                <a:gd name="T2" fmla="*/ 150 w 150"/>
                <a:gd name="T3" fmla="*/ 0 h 50"/>
                <a:gd name="T4" fmla="*/ 0 w 150"/>
                <a:gd name="T5" fmla="*/ 0 h 50"/>
                <a:gd name="T6" fmla="*/ 0 w 150"/>
                <a:gd name="T7" fmla="*/ 50 h 50"/>
                <a:gd name="T8" fmla="*/ 24 w 150"/>
                <a:gd name="T9" fmla="*/ 50 h 50"/>
                <a:gd name="T10" fmla="*/ 24 w 150"/>
                <a:gd name="T11" fmla="*/ 26 h 50"/>
                <a:gd name="T12" fmla="*/ 124 w 150"/>
                <a:gd name="T13" fmla="*/ 26 h 50"/>
                <a:gd name="T14" fmla="*/ 124 w 150"/>
                <a:gd name="T15" fmla="*/ 50 h 50"/>
                <a:gd name="T16" fmla="*/ 150 w 150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50">
                  <a:moveTo>
                    <a:pt x="150" y="50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4" y="50"/>
                  </a:lnTo>
                  <a:lnTo>
                    <a:pt x="24" y="26"/>
                  </a:lnTo>
                  <a:lnTo>
                    <a:pt x="124" y="26"/>
                  </a:lnTo>
                  <a:lnTo>
                    <a:pt x="124" y="50"/>
                  </a:lnTo>
                  <a:lnTo>
                    <a:pt x="150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837" y="1489"/>
              <a:ext cx="312" cy="130"/>
            </a:xfrm>
            <a:custGeom>
              <a:avLst/>
              <a:gdLst>
                <a:gd name="T0" fmla="*/ 0 w 312"/>
                <a:gd name="T1" fmla="*/ 130 h 130"/>
                <a:gd name="T2" fmla="*/ 312 w 312"/>
                <a:gd name="T3" fmla="*/ 130 h 130"/>
                <a:gd name="T4" fmla="*/ 312 w 312"/>
                <a:gd name="T5" fmla="*/ 0 h 130"/>
                <a:gd name="T6" fmla="*/ 232 w 312"/>
                <a:gd name="T7" fmla="*/ 0 h 130"/>
                <a:gd name="T8" fmla="*/ 82 w 312"/>
                <a:gd name="T9" fmla="*/ 0 h 130"/>
                <a:gd name="T10" fmla="*/ 0 w 312"/>
                <a:gd name="T11" fmla="*/ 0 h 130"/>
                <a:gd name="T12" fmla="*/ 0 w 312"/>
                <a:gd name="T13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2" h="130">
                  <a:moveTo>
                    <a:pt x="0" y="130"/>
                  </a:moveTo>
                  <a:lnTo>
                    <a:pt x="312" y="130"/>
                  </a:lnTo>
                  <a:lnTo>
                    <a:pt x="312" y="0"/>
                  </a:lnTo>
                  <a:lnTo>
                    <a:pt x="232" y="0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2837" y="1453"/>
              <a:ext cx="312" cy="27"/>
            </a:xfrm>
            <a:custGeom>
              <a:avLst/>
              <a:gdLst>
                <a:gd name="T0" fmla="*/ 0 w 312"/>
                <a:gd name="T1" fmla="*/ 27 h 27"/>
                <a:gd name="T2" fmla="*/ 82 w 312"/>
                <a:gd name="T3" fmla="*/ 27 h 27"/>
                <a:gd name="T4" fmla="*/ 106 w 312"/>
                <a:gd name="T5" fmla="*/ 27 h 27"/>
                <a:gd name="T6" fmla="*/ 206 w 312"/>
                <a:gd name="T7" fmla="*/ 27 h 27"/>
                <a:gd name="T8" fmla="*/ 232 w 312"/>
                <a:gd name="T9" fmla="*/ 27 h 27"/>
                <a:gd name="T10" fmla="*/ 312 w 312"/>
                <a:gd name="T11" fmla="*/ 27 h 27"/>
                <a:gd name="T12" fmla="*/ 312 w 312"/>
                <a:gd name="T13" fmla="*/ 0 h 27"/>
                <a:gd name="T14" fmla="*/ 232 w 312"/>
                <a:gd name="T15" fmla="*/ 0 h 27"/>
                <a:gd name="T16" fmla="*/ 206 w 312"/>
                <a:gd name="T17" fmla="*/ 0 h 27"/>
                <a:gd name="T18" fmla="*/ 106 w 312"/>
                <a:gd name="T19" fmla="*/ 0 h 27"/>
                <a:gd name="T20" fmla="*/ 82 w 312"/>
                <a:gd name="T21" fmla="*/ 0 h 27"/>
                <a:gd name="T22" fmla="*/ 0 w 312"/>
                <a:gd name="T23" fmla="*/ 0 h 27"/>
                <a:gd name="T24" fmla="*/ 0 w 312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2" h="27">
                  <a:moveTo>
                    <a:pt x="0" y="27"/>
                  </a:moveTo>
                  <a:lnTo>
                    <a:pt x="82" y="27"/>
                  </a:lnTo>
                  <a:lnTo>
                    <a:pt x="106" y="27"/>
                  </a:lnTo>
                  <a:lnTo>
                    <a:pt x="206" y="27"/>
                  </a:lnTo>
                  <a:lnTo>
                    <a:pt x="232" y="27"/>
                  </a:lnTo>
                  <a:lnTo>
                    <a:pt x="312" y="27"/>
                  </a:lnTo>
                  <a:lnTo>
                    <a:pt x="312" y="0"/>
                  </a:lnTo>
                  <a:lnTo>
                    <a:pt x="232" y="0"/>
                  </a:lnTo>
                  <a:lnTo>
                    <a:pt x="206" y="0"/>
                  </a:lnTo>
                  <a:lnTo>
                    <a:pt x="106" y="0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2837" y="1627"/>
              <a:ext cx="312" cy="3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3331" y="1500"/>
              <a:ext cx="289" cy="77"/>
            </a:xfrm>
            <a:custGeom>
              <a:avLst/>
              <a:gdLst>
                <a:gd name="T0" fmla="*/ 39 w 289"/>
                <a:gd name="T1" fmla="*/ 77 h 77"/>
                <a:gd name="T2" fmla="*/ 46 w 289"/>
                <a:gd name="T3" fmla="*/ 77 h 77"/>
                <a:gd name="T4" fmla="*/ 243 w 289"/>
                <a:gd name="T5" fmla="*/ 77 h 77"/>
                <a:gd name="T6" fmla="*/ 248 w 289"/>
                <a:gd name="T7" fmla="*/ 77 h 77"/>
                <a:gd name="T8" fmla="*/ 289 w 289"/>
                <a:gd name="T9" fmla="*/ 0 h 77"/>
                <a:gd name="T10" fmla="*/ 289 w 289"/>
                <a:gd name="T11" fmla="*/ 0 h 77"/>
                <a:gd name="T12" fmla="*/ 245 w 289"/>
                <a:gd name="T13" fmla="*/ 0 h 77"/>
                <a:gd name="T14" fmla="*/ 211 w 289"/>
                <a:gd name="T15" fmla="*/ 0 h 77"/>
                <a:gd name="T16" fmla="*/ 78 w 289"/>
                <a:gd name="T17" fmla="*/ 0 h 77"/>
                <a:gd name="T18" fmla="*/ 43 w 289"/>
                <a:gd name="T19" fmla="*/ 0 h 77"/>
                <a:gd name="T20" fmla="*/ 0 w 289"/>
                <a:gd name="T21" fmla="*/ 0 h 77"/>
                <a:gd name="T22" fmla="*/ 39 w 289"/>
                <a:gd name="T2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9" h="77">
                  <a:moveTo>
                    <a:pt x="39" y="77"/>
                  </a:moveTo>
                  <a:lnTo>
                    <a:pt x="46" y="77"/>
                  </a:lnTo>
                  <a:lnTo>
                    <a:pt x="243" y="77"/>
                  </a:lnTo>
                  <a:lnTo>
                    <a:pt x="248" y="77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45" y="0"/>
                  </a:lnTo>
                  <a:lnTo>
                    <a:pt x="211" y="0"/>
                  </a:lnTo>
                  <a:lnTo>
                    <a:pt x="78" y="0"/>
                  </a:lnTo>
                  <a:lnTo>
                    <a:pt x="43" y="0"/>
                  </a:lnTo>
                  <a:lnTo>
                    <a:pt x="0" y="0"/>
                  </a:lnTo>
                  <a:lnTo>
                    <a:pt x="39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3329" y="1518"/>
              <a:ext cx="291" cy="137"/>
            </a:xfrm>
            <a:custGeom>
              <a:avLst/>
              <a:gdLst>
                <a:gd name="T0" fmla="*/ 0 w 213"/>
                <a:gd name="T1" fmla="*/ 100 h 100"/>
                <a:gd name="T2" fmla="*/ 213 w 213"/>
                <a:gd name="T3" fmla="*/ 100 h 100"/>
                <a:gd name="T4" fmla="*/ 213 w 213"/>
                <a:gd name="T5" fmla="*/ 0 h 100"/>
                <a:gd name="T6" fmla="*/ 188 w 213"/>
                <a:gd name="T7" fmla="*/ 46 h 100"/>
                <a:gd name="T8" fmla="*/ 187 w 213"/>
                <a:gd name="T9" fmla="*/ 50 h 100"/>
                <a:gd name="T10" fmla="*/ 183 w 213"/>
                <a:gd name="T11" fmla="*/ 50 h 100"/>
                <a:gd name="T12" fmla="*/ 176 w 213"/>
                <a:gd name="T13" fmla="*/ 50 h 100"/>
                <a:gd name="T14" fmla="*/ 123 w 213"/>
                <a:gd name="T15" fmla="*/ 50 h 100"/>
                <a:gd name="T16" fmla="*/ 124 w 213"/>
                <a:gd name="T17" fmla="*/ 52 h 100"/>
                <a:gd name="T18" fmla="*/ 121 w 213"/>
                <a:gd name="T19" fmla="*/ 61 h 100"/>
                <a:gd name="T20" fmla="*/ 107 w 213"/>
                <a:gd name="T21" fmla="*/ 68 h 100"/>
                <a:gd name="T22" fmla="*/ 93 w 213"/>
                <a:gd name="T23" fmla="*/ 61 h 100"/>
                <a:gd name="T24" fmla="*/ 90 w 213"/>
                <a:gd name="T25" fmla="*/ 52 h 100"/>
                <a:gd name="T26" fmla="*/ 91 w 213"/>
                <a:gd name="T27" fmla="*/ 50 h 100"/>
                <a:gd name="T28" fmla="*/ 38 w 213"/>
                <a:gd name="T29" fmla="*/ 50 h 100"/>
                <a:gd name="T30" fmla="*/ 30 w 213"/>
                <a:gd name="T31" fmla="*/ 50 h 100"/>
                <a:gd name="T32" fmla="*/ 26 w 213"/>
                <a:gd name="T33" fmla="*/ 50 h 100"/>
                <a:gd name="T34" fmla="*/ 24 w 213"/>
                <a:gd name="T35" fmla="*/ 46 h 100"/>
                <a:gd name="T36" fmla="*/ 0 w 213"/>
                <a:gd name="T37" fmla="*/ 0 h 100"/>
                <a:gd name="T38" fmla="*/ 0 w 213"/>
                <a:gd name="T3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3" h="100">
                  <a:moveTo>
                    <a:pt x="0" y="100"/>
                  </a:moveTo>
                  <a:cubicBezTo>
                    <a:pt x="213" y="100"/>
                    <a:pt x="213" y="100"/>
                    <a:pt x="213" y="100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4" y="51"/>
                    <a:pt x="124" y="52"/>
                  </a:cubicBezTo>
                  <a:cubicBezTo>
                    <a:pt x="124" y="55"/>
                    <a:pt x="123" y="58"/>
                    <a:pt x="121" y="61"/>
                  </a:cubicBezTo>
                  <a:cubicBezTo>
                    <a:pt x="118" y="66"/>
                    <a:pt x="113" y="68"/>
                    <a:pt x="107" y="68"/>
                  </a:cubicBezTo>
                  <a:cubicBezTo>
                    <a:pt x="101" y="68"/>
                    <a:pt x="96" y="66"/>
                    <a:pt x="93" y="61"/>
                  </a:cubicBezTo>
                  <a:cubicBezTo>
                    <a:pt x="91" y="58"/>
                    <a:pt x="90" y="55"/>
                    <a:pt x="90" y="52"/>
                  </a:cubicBezTo>
                  <a:cubicBezTo>
                    <a:pt x="90" y="51"/>
                    <a:pt x="91" y="50"/>
                    <a:pt x="91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3374" y="1397"/>
              <a:ext cx="202" cy="94"/>
            </a:xfrm>
            <a:custGeom>
              <a:avLst/>
              <a:gdLst>
                <a:gd name="T0" fmla="*/ 148 w 148"/>
                <a:gd name="T1" fmla="*/ 69 h 69"/>
                <a:gd name="T2" fmla="*/ 148 w 148"/>
                <a:gd name="T3" fmla="*/ 30 h 69"/>
                <a:gd name="T4" fmla="*/ 120 w 148"/>
                <a:gd name="T5" fmla="*/ 0 h 69"/>
                <a:gd name="T6" fmla="*/ 28 w 148"/>
                <a:gd name="T7" fmla="*/ 0 h 69"/>
                <a:gd name="T8" fmla="*/ 0 w 148"/>
                <a:gd name="T9" fmla="*/ 30 h 69"/>
                <a:gd name="T10" fmla="*/ 0 w 148"/>
                <a:gd name="T11" fmla="*/ 69 h 69"/>
                <a:gd name="T12" fmla="*/ 25 w 148"/>
                <a:gd name="T13" fmla="*/ 69 h 69"/>
                <a:gd name="T14" fmla="*/ 25 w 148"/>
                <a:gd name="T15" fmla="*/ 30 h 69"/>
                <a:gd name="T16" fmla="*/ 28 w 148"/>
                <a:gd name="T17" fmla="*/ 25 h 69"/>
                <a:gd name="T18" fmla="*/ 120 w 148"/>
                <a:gd name="T19" fmla="*/ 25 h 69"/>
                <a:gd name="T20" fmla="*/ 123 w 148"/>
                <a:gd name="T21" fmla="*/ 30 h 69"/>
                <a:gd name="T22" fmla="*/ 123 w 148"/>
                <a:gd name="T23" fmla="*/ 69 h 69"/>
                <a:gd name="T24" fmla="*/ 148 w 148"/>
                <a:gd name="T2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69">
                  <a:moveTo>
                    <a:pt x="148" y="69"/>
                  </a:moveTo>
                  <a:cubicBezTo>
                    <a:pt x="148" y="30"/>
                    <a:pt x="148" y="30"/>
                    <a:pt x="148" y="30"/>
                  </a:cubicBezTo>
                  <a:cubicBezTo>
                    <a:pt x="148" y="14"/>
                    <a:pt x="136" y="0"/>
                    <a:pt x="12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2" y="0"/>
                    <a:pt x="0" y="14"/>
                    <a:pt x="0" y="3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8"/>
                    <a:pt x="26" y="25"/>
                    <a:pt x="28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2" y="25"/>
                    <a:pt x="123" y="28"/>
                    <a:pt x="123" y="30"/>
                  </a:cubicBezTo>
                  <a:cubicBezTo>
                    <a:pt x="123" y="69"/>
                    <a:pt x="123" y="69"/>
                    <a:pt x="123" y="69"/>
                  </a:cubicBezTo>
                  <a:lnTo>
                    <a:pt x="148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3821" y="1600"/>
              <a:ext cx="279" cy="67"/>
            </a:xfrm>
            <a:custGeom>
              <a:avLst/>
              <a:gdLst>
                <a:gd name="T0" fmla="*/ 0 w 279"/>
                <a:gd name="T1" fmla="*/ 1 h 67"/>
                <a:gd name="T2" fmla="*/ 0 w 279"/>
                <a:gd name="T3" fmla="*/ 67 h 67"/>
                <a:gd name="T4" fmla="*/ 279 w 279"/>
                <a:gd name="T5" fmla="*/ 67 h 67"/>
                <a:gd name="T6" fmla="*/ 279 w 279"/>
                <a:gd name="T7" fmla="*/ 0 h 67"/>
                <a:gd name="T8" fmla="*/ 253 w 279"/>
                <a:gd name="T9" fmla="*/ 0 h 67"/>
                <a:gd name="T10" fmla="*/ 253 w 279"/>
                <a:gd name="T11" fmla="*/ 41 h 67"/>
                <a:gd name="T12" fmla="*/ 25 w 279"/>
                <a:gd name="T13" fmla="*/ 41 h 67"/>
                <a:gd name="T14" fmla="*/ 25 w 279"/>
                <a:gd name="T15" fmla="*/ 1 h 67"/>
                <a:gd name="T16" fmla="*/ 0 w 279"/>
                <a:gd name="T17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7">
                  <a:moveTo>
                    <a:pt x="0" y="1"/>
                  </a:moveTo>
                  <a:lnTo>
                    <a:pt x="0" y="67"/>
                  </a:lnTo>
                  <a:lnTo>
                    <a:pt x="279" y="67"/>
                  </a:lnTo>
                  <a:lnTo>
                    <a:pt x="279" y="0"/>
                  </a:lnTo>
                  <a:lnTo>
                    <a:pt x="253" y="0"/>
                  </a:lnTo>
                  <a:lnTo>
                    <a:pt x="253" y="41"/>
                  </a:lnTo>
                  <a:lnTo>
                    <a:pt x="25" y="41"/>
                  </a:ln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3901" y="1384"/>
              <a:ext cx="135" cy="231"/>
            </a:xfrm>
            <a:custGeom>
              <a:avLst/>
              <a:gdLst>
                <a:gd name="T0" fmla="*/ 50 w 99"/>
                <a:gd name="T1" fmla="*/ 169 h 169"/>
                <a:gd name="T2" fmla="*/ 99 w 99"/>
                <a:gd name="T3" fmla="*/ 95 h 169"/>
                <a:gd name="T4" fmla="*/ 82 w 99"/>
                <a:gd name="T5" fmla="*/ 95 h 169"/>
                <a:gd name="T6" fmla="*/ 0 w 99"/>
                <a:gd name="T7" fmla="*/ 0 h 169"/>
                <a:gd name="T8" fmla="*/ 19 w 99"/>
                <a:gd name="T9" fmla="*/ 95 h 169"/>
                <a:gd name="T10" fmla="*/ 2 w 99"/>
                <a:gd name="T11" fmla="*/ 95 h 169"/>
                <a:gd name="T12" fmla="*/ 50 w 99"/>
                <a:gd name="T1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69">
                  <a:moveTo>
                    <a:pt x="50" y="169"/>
                  </a:moveTo>
                  <a:cubicBezTo>
                    <a:pt x="99" y="95"/>
                    <a:pt x="99" y="95"/>
                    <a:pt x="99" y="95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11"/>
                    <a:pt x="0" y="0"/>
                    <a:pt x="0" y="0"/>
                  </a:cubicBezTo>
                  <a:cubicBezTo>
                    <a:pt x="0" y="0"/>
                    <a:pt x="18" y="27"/>
                    <a:pt x="19" y="95"/>
                  </a:cubicBezTo>
                  <a:cubicBezTo>
                    <a:pt x="2" y="95"/>
                    <a:pt x="2" y="95"/>
                    <a:pt x="2" y="95"/>
                  </a:cubicBezTo>
                  <a:lnTo>
                    <a:pt x="50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303" y="1600"/>
              <a:ext cx="279" cy="67"/>
            </a:xfrm>
            <a:custGeom>
              <a:avLst/>
              <a:gdLst>
                <a:gd name="T0" fmla="*/ 0 w 279"/>
                <a:gd name="T1" fmla="*/ 1 h 67"/>
                <a:gd name="T2" fmla="*/ 0 w 279"/>
                <a:gd name="T3" fmla="*/ 67 h 67"/>
                <a:gd name="T4" fmla="*/ 279 w 279"/>
                <a:gd name="T5" fmla="*/ 67 h 67"/>
                <a:gd name="T6" fmla="*/ 279 w 279"/>
                <a:gd name="T7" fmla="*/ 0 h 67"/>
                <a:gd name="T8" fmla="*/ 254 w 279"/>
                <a:gd name="T9" fmla="*/ 0 h 67"/>
                <a:gd name="T10" fmla="*/ 254 w 279"/>
                <a:gd name="T11" fmla="*/ 41 h 67"/>
                <a:gd name="T12" fmla="*/ 25 w 279"/>
                <a:gd name="T13" fmla="*/ 41 h 67"/>
                <a:gd name="T14" fmla="*/ 25 w 279"/>
                <a:gd name="T15" fmla="*/ 1 h 67"/>
                <a:gd name="T16" fmla="*/ 0 w 279"/>
                <a:gd name="T17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67">
                  <a:moveTo>
                    <a:pt x="0" y="1"/>
                  </a:moveTo>
                  <a:lnTo>
                    <a:pt x="0" y="67"/>
                  </a:lnTo>
                  <a:lnTo>
                    <a:pt x="279" y="67"/>
                  </a:lnTo>
                  <a:lnTo>
                    <a:pt x="279" y="0"/>
                  </a:lnTo>
                  <a:lnTo>
                    <a:pt x="254" y="0"/>
                  </a:lnTo>
                  <a:lnTo>
                    <a:pt x="254" y="41"/>
                  </a:lnTo>
                  <a:lnTo>
                    <a:pt x="25" y="41"/>
                  </a:ln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374" y="1384"/>
              <a:ext cx="137" cy="231"/>
            </a:xfrm>
            <a:custGeom>
              <a:avLst/>
              <a:gdLst>
                <a:gd name="T0" fmla="*/ 83 w 100"/>
                <a:gd name="T1" fmla="*/ 74 h 169"/>
                <a:gd name="T2" fmla="*/ 100 w 100"/>
                <a:gd name="T3" fmla="*/ 74 h 169"/>
                <a:gd name="T4" fmla="*/ 51 w 100"/>
                <a:gd name="T5" fmla="*/ 0 h 169"/>
                <a:gd name="T6" fmla="*/ 2 w 100"/>
                <a:gd name="T7" fmla="*/ 74 h 169"/>
                <a:gd name="T8" fmla="*/ 19 w 100"/>
                <a:gd name="T9" fmla="*/ 74 h 169"/>
                <a:gd name="T10" fmla="*/ 0 w 100"/>
                <a:gd name="T11" fmla="*/ 169 h 169"/>
                <a:gd name="T12" fmla="*/ 83 w 100"/>
                <a:gd name="T13" fmla="*/ 7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169">
                  <a:moveTo>
                    <a:pt x="83" y="74"/>
                  </a:moveTo>
                  <a:cubicBezTo>
                    <a:pt x="100" y="74"/>
                    <a:pt x="100" y="74"/>
                    <a:pt x="100" y="74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143"/>
                    <a:pt x="0" y="169"/>
                    <a:pt x="0" y="169"/>
                  </a:cubicBezTo>
                  <a:cubicBezTo>
                    <a:pt x="0" y="169"/>
                    <a:pt x="83" y="159"/>
                    <a:pt x="8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2383" y="1376"/>
              <a:ext cx="263" cy="299"/>
            </a:xfrm>
            <a:custGeom>
              <a:avLst/>
              <a:gdLst>
                <a:gd name="T0" fmla="*/ 4 w 193"/>
                <a:gd name="T1" fmla="*/ 199 h 219"/>
                <a:gd name="T2" fmla="*/ 17 w 193"/>
                <a:gd name="T3" fmla="*/ 208 h 219"/>
                <a:gd name="T4" fmla="*/ 43 w 193"/>
                <a:gd name="T5" fmla="*/ 214 h 219"/>
                <a:gd name="T6" fmla="*/ 102 w 193"/>
                <a:gd name="T7" fmla="*/ 218 h 219"/>
                <a:gd name="T8" fmla="*/ 126 w 193"/>
                <a:gd name="T9" fmla="*/ 208 h 219"/>
                <a:gd name="T10" fmla="*/ 132 w 193"/>
                <a:gd name="T11" fmla="*/ 185 h 219"/>
                <a:gd name="T12" fmla="*/ 137 w 193"/>
                <a:gd name="T13" fmla="*/ 129 h 219"/>
                <a:gd name="T14" fmla="*/ 148 w 193"/>
                <a:gd name="T15" fmla="*/ 104 h 219"/>
                <a:gd name="T16" fmla="*/ 156 w 193"/>
                <a:gd name="T17" fmla="*/ 107 h 219"/>
                <a:gd name="T18" fmla="*/ 159 w 193"/>
                <a:gd name="T19" fmla="*/ 120 h 219"/>
                <a:gd name="T20" fmla="*/ 167 w 193"/>
                <a:gd name="T21" fmla="*/ 213 h 219"/>
                <a:gd name="T22" fmla="*/ 175 w 193"/>
                <a:gd name="T23" fmla="*/ 213 h 219"/>
                <a:gd name="T24" fmla="*/ 176 w 193"/>
                <a:gd name="T25" fmla="*/ 195 h 219"/>
                <a:gd name="T26" fmla="*/ 177 w 193"/>
                <a:gd name="T27" fmla="*/ 164 h 219"/>
                <a:gd name="T28" fmla="*/ 182 w 193"/>
                <a:gd name="T29" fmla="*/ 104 h 219"/>
                <a:gd name="T30" fmla="*/ 188 w 193"/>
                <a:gd name="T31" fmla="*/ 72 h 219"/>
                <a:gd name="T32" fmla="*/ 192 w 193"/>
                <a:gd name="T33" fmla="*/ 58 h 219"/>
                <a:gd name="T34" fmla="*/ 192 w 193"/>
                <a:gd name="T35" fmla="*/ 41 h 219"/>
                <a:gd name="T36" fmla="*/ 188 w 193"/>
                <a:gd name="T37" fmla="*/ 31 h 219"/>
                <a:gd name="T38" fmla="*/ 166 w 193"/>
                <a:gd name="T39" fmla="*/ 8 h 219"/>
                <a:gd name="T40" fmla="*/ 159 w 193"/>
                <a:gd name="T41" fmla="*/ 2 h 219"/>
                <a:gd name="T42" fmla="*/ 152 w 193"/>
                <a:gd name="T43" fmla="*/ 5 h 219"/>
                <a:gd name="T44" fmla="*/ 122 w 193"/>
                <a:gd name="T45" fmla="*/ 52 h 219"/>
                <a:gd name="T46" fmla="*/ 97 w 193"/>
                <a:gd name="T47" fmla="*/ 107 h 219"/>
                <a:gd name="T48" fmla="*/ 76 w 193"/>
                <a:gd name="T49" fmla="*/ 122 h 219"/>
                <a:gd name="T50" fmla="*/ 64 w 193"/>
                <a:gd name="T51" fmla="*/ 127 h 219"/>
                <a:gd name="T52" fmla="*/ 54 w 193"/>
                <a:gd name="T53" fmla="*/ 134 h 219"/>
                <a:gd name="T54" fmla="*/ 5 w 193"/>
                <a:gd name="T55" fmla="*/ 152 h 219"/>
                <a:gd name="T56" fmla="*/ 3 w 193"/>
                <a:gd name="T57" fmla="*/ 174 h 219"/>
                <a:gd name="T58" fmla="*/ 4 w 193"/>
                <a:gd name="T59" fmla="*/ 19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3" h="219">
                  <a:moveTo>
                    <a:pt x="4" y="199"/>
                  </a:moveTo>
                  <a:cubicBezTo>
                    <a:pt x="5" y="205"/>
                    <a:pt x="12" y="206"/>
                    <a:pt x="17" y="208"/>
                  </a:cubicBezTo>
                  <a:cubicBezTo>
                    <a:pt x="26" y="211"/>
                    <a:pt x="34" y="213"/>
                    <a:pt x="43" y="214"/>
                  </a:cubicBezTo>
                  <a:cubicBezTo>
                    <a:pt x="62" y="218"/>
                    <a:pt x="82" y="219"/>
                    <a:pt x="102" y="218"/>
                  </a:cubicBezTo>
                  <a:cubicBezTo>
                    <a:pt x="111" y="217"/>
                    <a:pt x="120" y="215"/>
                    <a:pt x="126" y="208"/>
                  </a:cubicBezTo>
                  <a:cubicBezTo>
                    <a:pt x="132" y="203"/>
                    <a:pt x="131" y="191"/>
                    <a:pt x="132" y="185"/>
                  </a:cubicBezTo>
                  <a:cubicBezTo>
                    <a:pt x="133" y="166"/>
                    <a:pt x="131" y="147"/>
                    <a:pt x="137" y="129"/>
                  </a:cubicBezTo>
                  <a:cubicBezTo>
                    <a:pt x="139" y="122"/>
                    <a:pt x="141" y="108"/>
                    <a:pt x="148" y="104"/>
                  </a:cubicBezTo>
                  <a:cubicBezTo>
                    <a:pt x="153" y="102"/>
                    <a:pt x="155" y="102"/>
                    <a:pt x="156" y="107"/>
                  </a:cubicBezTo>
                  <a:cubicBezTo>
                    <a:pt x="158" y="111"/>
                    <a:pt x="158" y="116"/>
                    <a:pt x="159" y="120"/>
                  </a:cubicBezTo>
                  <a:cubicBezTo>
                    <a:pt x="162" y="141"/>
                    <a:pt x="167" y="211"/>
                    <a:pt x="167" y="213"/>
                  </a:cubicBezTo>
                  <a:cubicBezTo>
                    <a:pt x="167" y="215"/>
                    <a:pt x="174" y="213"/>
                    <a:pt x="175" y="213"/>
                  </a:cubicBezTo>
                  <a:cubicBezTo>
                    <a:pt x="178" y="211"/>
                    <a:pt x="176" y="199"/>
                    <a:pt x="176" y="195"/>
                  </a:cubicBezTo>
                  <a:cubicBezTo>
                    <a:pt x="176" y="185"/>
                    <a:pt x="176" y="175"/>
                    <a:pt x="177" y="164"/>
                  </a:cubicBezTo>
                  <a:cubicBezTo>
                    <a:pt x="177" y="144"/>
                    <a:pt x="179" y="124"/>
                    <a:pt x="182" y="104"/>
                  </a:cubicBezTo>
                  <a:cubicBezTo>
                    <a:pt x="184" y="93"/>
                    <a:pt x="186" y="83"/>
                    <a:pt x="188" y="72"/>
                  </a:cubicBezTo>
                  <a:cubicBezTo>
                    <a:pt x="189" y="68"/>
                    <a:pt x="190" y="63"/>
                    <a:pt x="192" y="58"/>
                  </a:cubicBezTo>
                  <a:cubicBezTo>
                    <a:pt x="193" y="51"/>
                    <a:pt x="192" y="41"/>
                    <a:pt x="192" y="41"/>
                  </a:cubicBezTo>
                  <a:cubicBezTo>
                    <a:pt x="192" y="37"/>
                    <a:pt x="190" y="34"/>
                    <a:pt x="188" y="31"/>
                  </a:cubicBezTo>
                  <a:cubicBezTo>
                    <a:pt x="182" y="22"/>
                    <a:pt x="174" y="14"/>
                    <a:pt x="166" y="8"/>
                  </a:cubicBezTo>
                  <a:cubicBezTo>
                    <a:pt x="164" y="6"/>
                    <a:pt x="161" y="3"/>
                    <a:pt x="159" y="2"/>
                  </a:cubicBezTo>
                  <a:cubicBezTo>
                    <a:pt x="154" y="0"/>
                    <a:pt x="155" y="0"/>
                    <a:pt x="152" y="5"/>
                  </a:cubicBezTo>
                  <a:cubicBezTo>
                    <a:pt x="143" y="21"/>
                    <a:pt x="131" y="35"/>
                    <a:pt x="122" y="52"/>
                  </a:cubicBezTo>
                  <a:cubicBezTo>
                    <a:pt x="113" y="70"/>
                    <a:pt x="107" y="89"/>
                    <a:pt x="97" y="107"/>
                  </a:cubicBezTo>
                  <a:cubicBezTo>
                    <a:pt x="92" y="115"/>
                    <a:pt x="86" y="120"/>
                    <a:pt x="76" y="122"/>
                  </a:cubicBezTo>
                  <a:cubicBezTo>
                    <a:pt x="72" y="123"/>
                    <a:pt x="68" y="124"/>
                    <a:pt x="64" y="127"/>
                  </a:cubicBezTo>
                  <a:cubicBezTo>
                    <a:pt x="61" y="129"/>
                    <a:pt x="58" y="132"/>
                    <a:pt x="54" y="134"/>
                  </a:cubicBezTo>
                  <a:cubicBezTo>
                    <a:pt x="39" y="143"/>
                    <a:pt x="17" y="138"/>
                    <a:pt x="5" y="152"/>
                  </a:cubicBezTo>
                  <a:cubicBezTo>
                    <a:pt x="0" y="158"/>
                    <a:pt x="3" y="167"/>
                    <a:pt x="3" y="174"/>
                  </a:cubicBezTo>
                  <a:cubicBezTo>
                    <a:pt x="4" y="182"/>
                    <a:pt x="2" y="191"/>
                    <a:pt x="4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4889" y="1485"/>
              <a:ext cx="79" cy="81"/>
            </a:xfrm>
            <a:custGeom>
              <a:avLst/>
              <a:gdLst>
                <a:gd name="T0" fmla="*/ 29 w 58"/>
                <a:gd name="T1" fmla="*/ 59 h 59"/>
                <a:gd name="T2" fmla="*/ 58 w 58"/>
                <a:gd name="T3" fmla="*/ 30 h 59"/>
                <a:gd name="T4" fmla="*/ 29 w 58"/>
                <a:gd name="T5" fmla="*/ 0 h 59"/>
                <a:gd name="T6" fmla="*/ 0 w 58"/>
                <a:gd name="T7" fmla="*/ 30 h 59"/>
                <a:gd name="T8" fmla="*/ 29 w 58"/>
                <a:gd name="T9" fmla="*/ 59 h 59"/>
                <a:gd name="T10" fmla="*/ 29 w 58"/>
                <a:gd name="T11" fmla="*/ 11 h 59"/>
                <a:gd name="T12" fmla="*/ 48 w 58"/>
                <a:gd name="T13" fmla="*/ 30 h 59"/>
                <a:gd name="T14" fmla="*/ 29 w 58"/>
                <a:gd name="T15" fmla="*/ 48 h 59"/>
                <a:gd name="T16" fmla="*/ 10 w 58"/>
                <a:gd name="T17" fmla="*/ 30 h 59"/>
                <a:gd name="T18" fmla="*/ 29 w 58"/>
                <a:gd name="T19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9">
                  <a:moveTo>
                    <a:pt x="29" y="59"/>
                  </a:moveTo>
                  <a:cubicBezTo>
                    <a:pt x="45" y="59"/>
                    <a:pt x="58" y="46"/>
                    <a:pt x="58" y="30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lose/>
                  <a:moveTo>
                    <a:pt x="29" y="11"/>
                  </a:moveTo>
                  <a:cubicBezTo>
                    <a:pt x="39" y="11"/>
                    <a:pt x="48" y="19"/>
                    <a:pt x="48" y="30"/>
                  </a:cubicBezTo>
                  <a:cubicBezTo>
                    <a:pt x="48" y="40"/>
                    <a:pt x="39" y="48"/>
                    <a:pt x="29" y="48"/>
                  </a:cubicBezTo>
                  <a:cubicBezTo>
                    <a:pt x="19" y="48"/>
                    <a:pt x="10" y="40"/>
                    <a:pt x="10" y="30"/>
                  </a:cubicBezTo>
                  <a:cubicBezTo>
                    <a:pt x="10" y="19"/>
                    <a:pt x="19" y="11"/>
                    <a:pt x="2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4775" y="1372"/>
              <a:ext cx="307" cy="307"/>
            </a:xfrm>
            <a:custGeom>
              <a:avLst/>
              <a:gdLst>
                <a:gd name="T0" fmla="*/ 112 w 225"/>
                <a:gd name="T1" fmla="*/ 225 h 225"/>
                <a:gd name="T2" fmla="*/ 225 w 225"/>
                <a:gd name="T3" fmla="*/ 113 h 225"/>
                <a:gd name="T4" fmla="*/ 112 w 225"/>
                <a:gd name="T5" fmla="*/ 0 h 225"/>
                <a:gd name="T6" fmla="*/ 0 w 225"/>
                <a:gd name="T7" fmla="*/ 113 h 225"/>
                <a:gd name="T8" fmla="*/ 112 w 225"/>
                <a:gd name="T9" fmla="*/ 225 h 225"/>
                <a:gd name="T10" fmla="*/ 112 w 225"/>
                <a:gd name="T11" fmla="*/ 20 h 225"/>
                <a:gd name="T12" fmla="*/ 205 w 225"/>
                <a:gd name="T13" fmla="*/ 113 h 225"/>
                <a:gd name="T14" fmla="*/ 199 w 225"/>
                <a:gd name="T15" fmla="*/ 113 h 225"/>
                <a:gd name="T16" fmla="*/ 112 w 225"/>
                <a:gd name="T17" fmla="*/ 26 h 225"/>
                <a:gd name="T18" fmla="*/ 112 w 225"/>
                <a:gd name="T19" fmla="*/ 20 h 225"/>
                <a:gd name="T20" fmla="*/ 112 w 225"/>
                <a:gd name="T21" fmla="*/ 48 h 225"/>
                <a:gd name="T22" fmla="*/ 177 w 225"/>
                <a:gd name="T23" fmla="*/ 113 h 225"/>
                <a:gd name="T24" fmla="*/ 171 w 225"/>
                <a:gd name="T25" fmla="*/ 113 h 225"/>
                <a:gd name="T26" fmla="*/ 112 w 225"/>
                <a:gd name="T27" fmla="*/ 54 h 225"/>
                <a:gd name="T28" fmla="*/ 112 w 225"/>
                <a:gd name="T29" fmla="*/ 48 h 225"/>
                <a:gd name="T30" fmla="*/ 112 w 225"/>
                <a:gd name="T31" fmla="*/ 77 h 225"/>
                <a:gd name="T32" fmla="*/ 148 w 225"/>
                <a:gd name="T33" fmla="*/ 113 h 225"/>
                <a:gd name="T34" fmla="*/ 112 w 225"/>
                <a:gd name="T35" fmla="*/ 148 h 225"/>
                <a:gd name="T36" fmla="*/ 76 w 225"/>
                <a:gd name="T37" fmla="*/ 113 h 225"/>
                <a:gd name="T38" fmla="*/ 112 w 225"/>
                <a:gd name="T39" fmla="*/ 7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5" h="225">
                  <a:moveTo>
                    <a:pt x="112" y="225"/>
                  </a:moveTo>
                  <a:cubicBezTo>
                    <a:pt x="174" y="225"/>
                    <a:pt x="225" y="175"/>
                    <a:pt x="225" y="113"/>
                  </a:cubicBezTo>
                  <a:cubicBezTo>
                    <a:pt x="225" y="50"/>
                    <a:pt x="174" y="0"/>
                    <a:pt x="112" y="0"/>
                  </a:cubicBezTo>
                  <a:cubicBezTo>
                    <a:pt x="50" y="0"/>
                    <a:pt x="0" y="50"/>
                    <a:pt x="0" y="113"/>
                  </a:cubicBezTo>
                  <a:cubicBezTo>
                    <a:pt x="0" y="175"/>
                    <a:pt x="50" y="225"/>
                    <a:pt x="112" y="225"/>
                  </a:cubicBezTo>
                  <a:close/>
                  <a:moveTo>
                    <a:pt x="112" y="20"/>
                  </a:moveTo>
                  <a:cubicBezTo>
                    <a:pt x="163" y="20"/>
                    <a:pt x="205" y="61"/>
                    <a:pt x="205" y="113"/>
                  </a:cubicBezTo>
                  <a:cubicBezTo>
                    <a:pt x="199" y="113"/>
                    <a:pt x="199" y="113"/>
                    <a:pt x="199" y="113"/>
                  </a:cubicBezTo>
                  <a:cubicBezTo>
                    <a:pt x="199" y="65"/>
                    <a:pt x="160" y="26"/>
                    <a:pt x="112" y="26"/>
                  </a:cubicBezTo>
                  <a:lnTo>
                    <a:pt x="112" y="20"/>
                  </a:lnTo>
                  <a:close/>
                  <a:moveTo>
                    <a:pt x="112" y="48"/>
                  </a:moveTo>
                  <a:cubicBezTo>
                    <a:pt x="148" y="48"/>
                    <a:pt x="177" y="77"/>
                    <a:pt x="177" y="113"/>
                  </a:cubicBezTo>
                  <a:cubicBezTo>
                    <a:pt x="171" y="113"/>
                    <a:pt x="171" y="113"/>
                    <a:pt x="171" y="113"/>
                  </a:cubicBezTo>
                  <a:cubicBezTo>
                    <a:pt x="171" y="80"/>
                    <a:pt x="144" y="54"/>
                    <a:pt x="112" y="54"/>
                  </a:cubicBezTo>
                  <a:lnTo>
                    <a:pt x="112" y="48"/>
                  </a:lnTo>
                  <a:close/>
                  <a:moveTo>
                    <a:pt x="112" y="77"/>
                  </a:moveTo>
                  <a:cubicBezTo>
                    <a:pt x="132" y="77"/>
                    <a:pt x="148" y="93"/>
                    <a:pt x="148" y="113"/>
                  </a:cubicBezTo>
                  <a:cubicBezTo>
                    <a:pt x="148" y="132"/>
                    <a:pt x="132" y="148"/>
                    <a:pt x="112" y="148"/>
                  </a:cubicBezTo>
                  <a:cubicBezTo>
                    <a:pt x="92" y="148"/>
                    <a:pt x="76" y="132"/>
                    <a:pt x="76" y="113"/>
                  </a:cubicBezTo>
                  <a:cubicBezTo>
                    <a:pt x="76" y="93"/>
                    <a:pt x="92" y="77"/>
                    <a:pt x="112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5265" y="1393"/>
              <a:ext cx="278" cy="208"/>
            </a:xfrm>
            <a:custGeom>
              <a:avLst/>
              <a:gdLst>
                <a:gd name="T0" fmla="*/ 204 w 204"/>
                <a:gd name="T1" fmla="*/ 153 h 153"/>
                <a:gd name="T2" fmla="*/ 204 w 204"/>
                <a:gd name="T3" fmla="*/ 0 h 153"/>
                <a:gd name="T4" fmla="*/ 0 w 204"/>
                <a:gd name="T5" fmla="*/ 0 h 153"/>
                <a:gd name="T6" fmla="*/ 0 w 204"/>
                <a:gd name="T7" fmla="*/ 153 h 153"/>
                <a:gd name="T8" fmla="*/ 11 w 204"/>
                <a:gd name="T9" fmla="*/ 153 h 153"/>
                <a:gd name="T10" fmla="*/ 11 w 204"/>
                <a:gd name="T11" fmla="*/ 124 h 153"/>
                <a:gd name="T12" fmla="*/ 18 w 204"/>
                <a:gd name="T13" fmla="*/ 106 h 153"/>
                <a:gd name="T14" fmla="*/ 18 w 204"/>
                <a:gd name="T15" fmla="*/ 19 h 153"/>
                <a:gd name="T16" fmla="*/ 186 w 204"/>
                <a:gd name="T17" fmla="*/ 19 h 153"/>
                <a:gd name="T18" fmla="*/ 186 w 204"/>
                <a:gd name="T19" fmla="*/ 105 h 153"/>
                <a:gd name="T20" fmla="*/ 194 w 204"/>
                <a:gd name="T21" fmla="*/ 124 h 153"/>
                <a:gd name="T22" fmla="*/ 194 w 204"/>
                <a:gd name="T23" fmla="*/ 153 h 153"/>
                <a:gd name="T24" fmla="*/ 204 w 204"/>
                <a:gd name="T25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4" h="153">
                  <a:moveTo>
                    <a:pt x="204" y="153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8"/>
                    <a:pt x="13" y="111"/>
                    <a:pt x="18" y="106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105"/>
                    <a:pt x="186" y="105"/>
                    <a:pt x="186" y="105"/>
                  </a:cubicBezTo>
                  <a:cubicBezTo>
                    <a:pt x="191" y="111"/>
                    <a:pt x="194" y="117"/>
                    <a:pt x="194" y="124"/>
                  </a:cubicBezTo>
                  <a:cubicBezTo>
                    <a:pt x="194" y="153"/>
                    <a:pt x="194" y="153"/>
                    <a:pt x="194" y="153"/>
                  </a:cubicBezTo>
                  <a:lnTo>
                    <a:pt x="204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288" y="1528"/>
              <a:ext cx="73" cy="131"/>
            </a:xfrm>
            <a:custGeom>
              <a:avLst/>
              <a:gdLst>
                <a:gd name="T0" fmla="*/ 53 w 53"/>
                <a:gd name="T1" fmla="*/ 96 h 96"/>
                <a:gd name="T2" fmla="*/ 53 w 53"/>
                <a:gd name="T3" fmla="*/ 0 h 96"/>
                <a:gd name="T4" fmla="*/ 37 w 53"/>
                <a:gd name="T5" fmla="*/ 0 h 96"/>
                <a:gd name="T6" fmla="*/ 1 w 53"/>
                <a:gd name="T7" fmla="*/ 18 h 96"/>
                <a:gd name="T8" fmla="*/ 0 w 53"/>
                <a:gd name="T9" fmla="*/ 25 h 96"/>
                <a:gd name="T10" fmla="*/ 0 w 53"/>
                <a:gd name="T11" fmla="*/ 54 h 96"/>
                <a:gd name="T12" fmla="*/ 0 w 53"/>
                <a:gd name="T13" fmla="*/ 70 h 96"/>
                <a:gd name="T14" fmla="*/ 37 w 53"/>
                <a:gd name="T15" fmla="*/ 96 h 96"/>
                <a:gd name="T16" fmla="*/ 53 w 53"/>
                <a:gd name="T1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96">
                  <a:moveTo>
                    <a:pt x="53" y="96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0" y="0"/>
                    <a:pt x="6" y="8"/>
                    <a:pt x="1" y="18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84"/>
                    <a:pt x="17" y="96"/>
                    <a:pt x="37" y="96"/>
                  </a:cubicBezTo>
                  <a:lnTo>
                    <a:pt x="53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5449" y="1528"/>
              <a:ext cx="72" cy="131"/>
            </a:xfrm>
            <a:custGeom>
              <a:avLst/>
              <a:gdLst>
                <a:gd name="T0" fmla="*/ 53 w 53"/>
                <a:gd name="T1" fmla="*/ 54 h 96"/>
                <a:gd name="T2" fmla="*/ 53 w 53"/>
                <a:gd name="T3" fmla="*/ 25 h 96"/>
                <a:gd name="T4" fmla="*/ 51 w 53"/>
                <a:gd name="T5" fmla="*/ 17 h 96"/>
                <a:gd name="T6" fmla="*/ 16 w 53"/>
                <a:gd name="T7" fmla="*/ 0 h 96"/>
                <a:gd name="T8" fmla="*/ 0 w 53"/>
                <a:gd name="T9" fmla="*/ 0 h 96"/>
                <a:gd name="T10" fmla="*/ 0 w 53"/>
                <a:gd name="T11" fmla="*/ 96 h 96"/>
                <a:gd name="T12" fmla="*/ 16 w 53"/>
                <a:gd name="T13" fmla="*/ 96 h 96"/>
                <a:gd name="T14" fmla="*/ 53 w 53"/>
                <a:gd name="T15" fmla="*/ 70 h 96"/>
                <a:gd name="T16" fmla="*/ 53 w 53"/>
                <a:gd name="T17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96">
                  <a:moveTo>
                    <a:pt x="53" y="54"/>
                  </a:moveTo>
                  <a:cubicBezTo>
                    <a:pt x="53" y="25"/>
                    <a:pt x="53" y="25"/>
                    <a:pt x="53" y="25"/>
                  </a:cubicBezTo>
                  <a:cubicBezTo>
                    <a:pt x="53" y="22"/>
                    <a:pt x="52" y="19"/>
                    <a:pt x="51" y="17"/>
                  </a:cubicBezTo>
                  <a:cubicBezTo>
                    <a:pt x="45" y="7"/>
                    <a:pt x="32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36" y="96"/>
                    <a:pt x="53" y="84"/>
                    <a:pt x="53" y="70"/>
                  </a:cubicBezTo>
                  <a:lnTo>
                    <a:pt x="53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1867" y="2035"/>
              <a:ext cx="314" cy="146"/>
            </a:xfrm>
            <a:custGeom>
              <a:avLst/>
              <a:gdLst>
                <a:gd name="T0" fmla="*/ 314 w 314"/>
                <a:gd name="T1" fmla="*/ 146 h 146"/>
                <a:gd name="T2" fmla="*/ 0 w 314"/>
                <a:gd name="T3" fmla="*/ 0 h 146"/>
                <a:gd name="T4" fmla="*/ 259 w 314"/>
                <a:gd name="T5" fmla="*/ 132 h 146"/>
                <a:gd name="T6" fmla="*/ 53 w 314"/>
                <a:gd name="T7" fmla="*/ 105 h 146"/>
                <a:gd name="T8" fmla="*/ 259 w 314"/>
                <a:gd name="T9" fmla="*/ 132 h 146"/>
                <a:gd name="T10" fmla="*/ 40 w 314"/>
                <a:gd name="T11" fmla="*/ 61 h 146"/>
                <a:gd name="T12" fmla="*/ 67 w 314"/>
                <a:gd name="T13" fmla="*/ 89 h 146"/>
                <a:gd name="T14" fmla="*/ 81 w 314"/>
                <a:gd name="T15" fmla="*/ 89 h 146"/>
                <a:gd name="T16" fmla="*/ 109 w 314"/>
                <a:gd name="T17" fmla="*/ 61 h 146"/>
                <a:gd name="T18" fmla="*/ 81 w 314"/>
                <a:gd name="T19" fmla="*/ 89 h 146"/>
                <a:gd name="T20" fmla="*/ 123 w 314"/>
                <a:gd name="T21" fmla="*/ 61 h 146"/>
                <a:gd name="T22" fmla="*/ 150 w 314"/>
                <a:gd name="T23" fmla="*/ 89 h 146"/>
                <a:gd name="T24" fmla="*/ 164 w 314"/>
                <a:gd name="T25" fmla="*/ 89 h 146"/>
                <a:gd name="T26" fmla="*/ 191 w 314"/>
                <a:gd name="T27" fmla="*/ 61 h 146"/>
                <a:gd name="T28" fmla="*/ 164 w 314"/>
                <a:gd name="T29" fmla="*/ 89 h 146"/>
                <a:gd name="T30" fmla="*/ 205 w 314"/>
                <a:gd name="T31" fmla="*/ 61 h 146"/>
                <a:gd name="T32" fmla="*/ 232 w 314"/>
                <a:gd name="T33" fmla="*/ 89 h 146"/>
                <a:gd name="T34" fmla="*/ 273 w 314"/>
                <a:gd name="T35" fmla="*/ 89 h 146"/>
                <a:gd name="T36" fmla="*/ 246 w 314"/>
                <a:gd name="T37" fmla="*/ 61 h 146"/>
                <a:gd name="T38" fmla="*/ 273 w 314"/>
                <a:gd name="T39" fmla="*/ 89 h 146"/>
                <a:gd name="T40" fmla="*/ 293 w 314"/>
                <a:gd name="T41" fmla="*/ 21 h 146"/>
                <a:gd name="T42" fmla="*/ 266 w 314"/>
                <a:gd name="T43" fmla="*/ 48 h 146"/>
                <a:gd name="T44" fmla="*/ 225 w 314"/>
                <a:gd name="T45" fmla="*/ 21 h 146"/>
                <a:gd name="T46" fmla="*/ 253 w 314"/>
                <a:gd name="T47" fmla="*/ 48 h 146"/>
                <a:gd name="T48" fmla="*/ 225 w 314"/>
                <a:gd name="T49" fmla="*/ 21 h 146"/>
                <a:gd name="T50" fmla="*/ 212 w 314"/>
                <a:gd name="T51" fmla="*/ 21 h 146"/>
                <a:gd name="T52" fmla="*/ 184 w 314"/>
                <a:gd name="T53" fmla="*/ 48 h 146"/>
                <a:gd name="T54" fmla="*/ 143 w 314"/>
                <a:gd name="T55" fmla="*/ 21 h 146"/>
                <a:gd name="T56" fmla="*/ 171 w 314"/>
                <a:gd name="T57" fmla="*/ 48 h 146"/>
                <a:gd name="T58" fmla="*/ 143 w 314"/>
                <a:gd name="T59" fmla="*/ 21 h 146"/>
                <a:gd name="T60" fmla="*/ 130 w 314"/>
                <a:gd name="T61" fmla="*/ 21 h 146"/>
                <a:gd name="T62" fmla="*/ 103 w 314"/>
                <a:gd name="T63" fmla="*/ 48 h 146"/>
                <a:gd name="T64" fmla="*/ 60 w 314"/>
                <a:gd name="T65" fmla="*/ 21 h 146"/>
                <a:gd name="T66" fmla="*/ 88 w 314"/>
                <a:gd name="T67" fmla="*/ 48 h 146"/>
                <a:gd name="T68" fmla="*/ 60 w 314"/>
                <a:gd name="T69" fmla="*/ 21 h 146"/>
                <a:gd name="T70" fmla="*/ 47 w 314"/>
                <a:gd name="T71" fmla="*/ 21 h 146"/>
                <a:gd name="T72" fmla="*/ 19 w 314"/>
                <a:gd name="T73" fmla="*/ 4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4" h="146">
                  <a:moveTo>
                    <a:pt x="0" y="146"/>
                  </a:moveTo>
                  <a:lnTo>
                    <a:pt x="314" y="146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46"/>
                  </a:lnTo>
                  <a:close/>
                  <a:moveTo>
                    <a:pt x="259" y="132"/>
                  </a:moveTo>
                  <a:lnTo>
                    <a:pt x="53" y="132"/>
                  </a:lnTo>
                  <a:lnTo>
                    <a:pt x="53" y="105"/>
                  </a:lnTo>
                  <a:lnTo>
                    <a:pt x="259" y="105"/>
                  </a:lnTo>
                  <a:lnTo>
                    <a:pt x="259" y="132"/>
                  </a:lnTo>
                  <a:close/>
                  <a:moveTo>
                    <a:pt x="40" y="89"/>
                  </a:moveTo>
                  <a:lnTo>
                    <a:pt x="40" y="61"/>
                  </a:lnTo>
                  <a:lnTo>
                    <a:pt x="67" y="61"/>
                  </a:lnTo>
                  <a:lnTo>
                    <a:pt x="67" y="89"/>
                  </a:lnTo>
                  <a:lnTo>
                    <a:pt x="40" y="89"/>
                  </a:lnTo>
                  <a:close/>
                  <a:moveTo>
                    <a:pt x="81" y="89"/>
                  </a:moveTo>
                  <a:lnTo>
                    <a:pt x="81" y="61"/>
                  </a:lnTo>
                  <a:lnTo>
                    <a:pt x="109" y="61"/>
                  </a:lnTo>
                  <a:lnTo>
                    <a:pt x="109" y="89"/>
                  </a:lnTo>
                  <a:lnTo>
                    <a:pt x="81" y="89"/>
                  </a:lnTo>
                  <a:close/>
                  <a:moveTo>
                    <a:pt x="123" y="89"/>
                  </a:moveTo>
                  <a:lnTo>
                    <a:pt x="123" y="61"/>
                  </a:lnTo>
                  <a:lnTo>
                    <a:pt x="150" y="61"/>
                  </a:lnTo>
                  <a:lnTo>
                    <a:pt x="150" y="89"/>
                  </a:lnTo>
                  <a:lnTo>
                    <a:pt x="123" y="89"/>
                  </a:lnTo>
                  <a:close/>
                  <a:moveTo>
                    <a:pt x="164" y="89"/>
                  </a:moveTo>
                  <a:lnTo>
                    <a:pt x="164" y="61"/>
                  </a:lnTo>
                  <a:lnTo>
                    <a:pt x="191" y="61"/>
                  </a:lnTo>
                  <a:lnTo>
                    <a:pt x="191" y="89"/>
                  </a:lnTo>
                  <a:lnTo>
                    <a:pt x="164" y="89"/>
                  </a:lnTo>
                  <a:close/>
                  <a:moveTo>
                    <a:pt x="205" y="89"/>
                  </a:moveTo>
                  <a:lnTo>
                    <a:pt x="205" y="61"/>
                  </a:lnTo>
                  <a:lnTo>
                    <a:pt x="232" y="61"/>
                  </a:lnTo>
                  <a:lnTo>
                    <a:pt x="232" y="89"/>
                  </a:lnTo>
                  <a:lnTo>
                    <a:pt x="205" y="89"/>
                  </a:lnTo>
                  <a:close/>
                  <a:moveTo>
                    <a:pt x="273" y="89"/>
                  </a:moveTo>
                  <a:lnTo>
                    <a:pt x="246" y="89"/>
                  </a:lnTo>
                  <a:lnTo>
                    <a:pt x="246" y="61"/>
                  </a:lnTo>
                  <a:lnTo>
                    <a:pt x="273" y="61"/>
                  </a:lnTo>
                  <a:lnTo>
                    <a:pt x="273" y="89"/>
                  </a:lnTo>
                  <a:close/>
                  <a:moveTo>
                    <a:pt x="266" y="21"/>
                  </a:moveTo>
                  <a:lnTo>
                    <a:pt x="293" y="21"/>
                  </a:lnTo>
                  <a:lnTo>
                    <a:pt x="293" y="48"/>
                  </a:lnTo>
                  <a:lnTo>
                    <a:pt x="266" y="48"/>
                  </a:lnTo>
                  <a:lnTo>
                    <a:pt x="266" y="21"/>
                  </a:lnTo>
                  <a:close/>
                  <a:moveTo>
                    <a:pt x="225" y="21"/>
                  </a:moveTo>
                  <a:lnTo>
                    <a:pt x="253" y="21"/>
                  </a:lnTo>
                  <a:lnTo>
                    <a:pt x="253" y="48"/>
                  </a:lnTo>
                  <a:lnTo>
                    <a:pt x="225" y="48"/>
                  </a:lnTo>
                  <a:lnTo>
                    <a:pt x="225" y="21"/>
                  </a:lnTo>
                  <a:close/>
                  <a:moveTo>
                    <a:pt x="184" y="21"/>
                  </a:moveTo>
                  <a:lnTo>
                    <a:pt x="212" y="21"/>
                  </a:lnTo>
                  <a:lnTo>
                    <a:pt x="212" y="48"/>
                  </a:lnTo>
                  <a:lnTo>
                    <a:pt x="184" y="48"/>
                  </a:lnTo>
                  <a:lnTo>
                    <a:pt x="184" y="21"/>
                  </a:lnTo>
                  <a:close/>
                  <a:moveTo>
                    <a:pt x="143" y="21"/>
                  </a:moveTo>
                  <a:lnTo>
                    <a:pt x="171" y="21"/>
                  </a:lnTo>
                  <a:lnTo>
                    <a:pt x="171" y="48"/>
                  </a:lnTo>
                  <a:lnTo>
                    <a:pt x="143" y="48"/>
                  </a:lnTo>
                  <a:lnTo>
                    <a:pt x="143" y="21"/>
                  </a:lnTo>
                  <a:close/>
                  <a:moveTo>
                    <a:pt x="103" y="21"/>
                  </a:moveTo>
                  <a:lnTo>
                    <a:pt x="130" y="21"/>
                  </a:lnTo>
                  <a:lnTo>
                    <a:pt x="130" y="48"/>
                  </a:lnTo>
                  <a:lnTo>
                    <a:pt x="103" y="48"/>
                  </a:lnTo>
                  <a:lnTo>
                    <a:pt x="103" y="21"/>
                  </a:lnTo>
                  <a:close/>
                  <a:moveTo>
                    <a:pt x="60" y="21"/>
                  </a:moveTo>
                  <a:lnTo>
                    <a:pt x="88" y="21"/>
                  </a:lnTo>
                  <a:lnTo>
                    <a:pt x="88" y="48"/>
                  </a:lnTo>
                  <a:lnTo>
                    <a:pt x="60" y="48"/>
                  </a:lnTo>
                  <a:lnTo>
                    <a:pt x="60" y="21"/>
                  </a:lnTo>
                  <a:close/>
                  <a:moveTo>
                    <a:pt x="19" y="21"/>
                  </a:moveTo>
                  <a:lnTo>
                    <a:pt x="47" y="21"/>
                  </a:lnTo>
                  <a:lnTo>
                    <a:pt x="47" y="48"/>
                  </a:lnTo>
                  <a:lnTo>
                    <a:pt x="19" y="48"/>
                  </a:lnTo>
                  <a:lnTo>
                    <a:pt x="1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1926" y="1968"/>
              <a:ext cx="181" cy="44"/>
            </a:xfrm>
            <a:custGeom>
              <a:avLst/>
              <a:gdLst>
                <a:gd name="T0" fmla="*/ 0 w 133"/>
                <a:gd name="T1" fmla="*/ 16 h 32"/>
                <a:gd name="T2" fmla="*/ 9 w 133"/>
                <a:gd name="T3" fmla="*/ 32 h 32"/>
                <a:gd name="T4" fmla="*/ 67 w 133"/>
                <a:gd name="T5" fmla="*/ 19 h 32"/>
                <a:gd name="T6" fmla="*/ 124 w 133"/>
                <a:gd name="T7" fmla="*/ 32 h 32"/>
                <a:gd name="T8" fmla="*/ 133 w 133"/>
                <a:gd name="T9" fmla="*/ 16 h 32"/>
                <a:gd name="T10" fmla="*/ 67 w 133"/>
                <a:gd name="T11" fmla="*/ 0 h 32"/>
                <a:gd name="T12" fmla="*/ 0 w 133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32">
                  <a:moveTo>
                    <a:pt x="0" y="16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25" y="24"/>
                    <a:pt x="46" y="19"/>
                    <a:pt x="67" y="19"/>
                  </a:cubicBezTo>
                  <a:cubicBezTo>
                    <a:pt x="88" y="19"/>
                    <a:pt x="108" y="24"/>
                    <a:pt x="124" y="32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14" y="6"/>
                    <a:pt x="91" y="0"/>
                    <a:pt x="67" y="0"/>
                  </a:cubicBezTo>
                  <a:cubicBezTo>
                    <a:pt x="43" y="0"/>
                    <a:pt x="19" y="6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1896" y="1919"/>
              <a:ext cx="241" cy="52"/>
            </a:xfrm>
            <a:custGeom>
              <a:avLst/>
              <a:gdLst>
                <a:gd name="T0" fmla="*/ 177 w 177"/>
                <a:gd name="T1" fmla="*/ 21 h 38"/>
                <a:gd name="T2" fmla="*/ 89 w 177"/>
                <a:gd name="T3" fmla="*/ 0 h 38"/>
                <a:gd name="T4" fmla="*/ 0 w 177"/>
                <a:gd name="T5" fmla="*/ 21 h 38"/>
                <a:gd name="T6" fmla="*/ 9 w 177"/>
                <a:gd name="T7" fmla="*/ 38 h 38"/>
                <a:gd name="T8" fmla="*/ 89 w 177"/>
                <a:gd name="T9" fmla="*/ 19 h 38"/>
                <a:gd name="T10" fmla="*/ 168 w 177"/>
                <a:gd name="T11" fmla="*/ 38 h 38"/>
                <a:gd name="T12" fmla="*/ 177 w 177"/>
                <a:gd name="T1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38">
                  <a:moveTo>
                    <a:pt x="177" y="21"/>
                  </a:moveTo>
                  <a:cubicBezTo>
                    <a:pt x="152" y="8"/>
                    <a:pt x="121" y="0"/>
                    <a:pt x="89" y="0"/>
                  </a:cubicBezTo>
                  <a:cubicBezTo>
                    <a:pt x="56" y="0"/>
                    <a:pt x="25" y="8"/>
                    <a:pt x="0" y="2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31" y="26"/>
                    <a:pt x="60" y="19"/>
                    <a:pt x="89" y="19"/>
                  </a:cubicBezTo>
                  <a:cubicBezTo>
                    <a:pt x="118" y="19"/>
                    <a:pt x="146" y="26"/>
                    <a:pt x="168" y="38"/>
                  </a:cubicBezTo>
                  <a:lnTo>
                    <a:pt x="1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455" y="1938"/>
              <a:ext cx="120" cy="40"/>
            </a:xfrm>
            <a:custGeom>
              <a:avLst/>
              <a:gdLst>
                <a:gd name="T0" fmla="*/ 78 w 88"/>
                <a:gd name="T1" fmla="*/ 29 h 29"/>
                <a:gd name="T2" fmla="*/ 88 w 88"/>
                <a:gd name="T3" fmla="*/ 13 h 29"/>
                <a:gd name="T4" fmla="*/ 44 w 88"/>
                <a:gd name="T5" fmla="*/ 0 h 29"/>
                <a:gd name="T6" fmla="*/ 0 w 88"/>
                <a:gd name="T7" fmla="*/ 13 h 29"/>
                <a:gd name="T8" fmla="*/ 11 w 88"/>
                <a:gd name="T9" fmla="*/ 29 h 29"/>
                <a:gd name="T10" fmla="*/ 44 w 88"/>
                <a:gd name="T11" fmla="*/ 19 h 29"/>
                <a:gd name="T12" fmla="*/ 78 w 88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9">
                  <a:moveTo>
                    <a:pt x="78" y="29"/>
                  </a:moveTo>
                  <a:cubicBezTo>
                    <a:pt x="88" y="13"/>
                    <a:pt x="88" y="13"/>
                    <a:pt x="88" y="13"/>
                  </a:cubicBezTo>
                  <a:cubicBezTo>
                    <a:pt x="76" y="5"/>
                    <a:pt x="60" y="0"/>
                    <a:pt x="44" y="0"/>
                  </a:cubicBezTo>
                  <a:cubicBezTo>
                    <a:pt x="28" y="0"/>
                    <a:pt x="13" y="5"/>
                    <a:pt x="0" y="13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20" y="23"/>
                    <a:pt x="32" y="19"/>
                    <a:pt x="44" y="19"/>
                  </a:cubicBezTo>
                  <a:cubicBezTo>
                    <a:pt x="57" y="19"/>
                    <a:pt x="69" y="23"/>
                    <a:pt x="7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436" y="1892"/>
              <a:ext cx="160" cy="45"/>
            </a:xfrm>
            <a:custGeom>
              <a:avLst/>
              <a:gdLst>
                <a:gd name="T0" fmla="*/ 58 w 117"/>
                <a:gd name="T1" fmla="*/ 0 h 33"/>
                <a:gd name="T2" fmla="*/ 0 w 117"/>
                <a:gd name="T3" fmla="*/ 17 h 33"/>
                <a:gd name="T4" fmla="*/ 11 w 117"/>
                <a:gd name="T5" fmla="*/ 33 h 33"/>
                <a:gd name="T6" fmla="*/ 58 w 117"/>
                <a:gd name="T7" fmla="*/ 19 h 33"/>
                <a:gd name="T8" fmla="*/ 106 w 117"/>
                <a:gd name="T9" fmla="*/ 33 h 33"/>
                <a:gd name="T10" fmla="*/ 117 w 117"/>
                <a:gd name="T11" fmla="*/ 17 h 33"/>
                <a:gd name="T12" fmla="*/ 58 w 117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33">
                  <a:moveTo>
                    <a:pt x="58" y="0"/>
                  </a:moveTo>
                  <a:cubicBezTo>
                    <a:pt x="37" y="0"/>
                    <a:pt x="17" y="6"/>
                    <a:pt x="0" y="17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24" y="24"/>
                    <a:pt x="41" y="19"/>
                    <a:pt x="58" y="19"/>
                  </a:cubicBezTo>
                  <a:cubicBezTo>
                    <a:pt x="76" y="19"/>
                    <a:pt x="93" y="24"/>
                    <a:pt x="106" y="33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00" y="6"/>
                    <a:pt x="80" y="0"/>
                    <a:pt x="5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77"/>
            <p:cNvSpPr>
              <a:spLocks noChangeArrowheads="1"/>
            </p:cNvSpPr>
            <p:nvPr/>
          </p:nvSpPr>
          <p:spPr bwMode="auto">
            <a:xfrm>
              <a:off x="2439" y="2090"/>
              <a:ext cx="154" cy="1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2439" y="2008"/>
              <a:ext cx="73" cy="73"/>
            </a:xfrm>
            <a:custGeom>
              <a:avLst/>
              <a:gdLst>
                <a:gd name="T0" fmla="*/ 0 w 54"/>
                <a:gd name="T1" fmla="*/ 34 h 54"/>
                <a:gd name="T2" fmla="*/ 0 w 54"/>
                <a:gd name="T3" fmla="*/ 54 h 54"/>
                <a:gd name="T4" fmla="*/ 54 w 54"/>
                <a:gd name="T5" fmla="*/ 54 h 54"/>
                <a:gd name="T6" fmla="*/ 54 w 54"/>
                <a:gd name="T7" fmla="*/ 0 h 54"/>
                <a:gd name="T8" fmla="*/ 34 w 54"/>
                <a:gd name="T9" fmla="*/ 0 h 54"/>
                <a:gd name="T10" fmla="*/ 0 w 54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54">
                  <a:moveTo>
                    <a:pt x="0" y="3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2521" y="2008"/>
              <a:ext cx="72" cy="73"/>
            </a:xfrm>
            <a:custGeom>
              <a:avLst/>
              <a:gdLst>
                <a:gd name="T0" fmla="*/ 53 w 53"/>
                <a:gd name="T1" fmla="*/ 34 h 54"/>
                <a:gd name="T2" fmla="*/ 19 w 53"/>
                <a:gd name="T3" fmla="*/ 0 h 54"/>
                <a:gd name="T4" fmla="*/ 0 w 53"/>
                <a:gd name="T5" fmla="*/ 0 h 54"/>
                <a:gd name="T6" fmla="*/ 0 w 53"/>
                <a:gd name="T7" fmla="*/ 54 h 54"/>
                <a:gd name="T8" fmla="*/ 53 w 53"/>
                <a:gd name="T9" fmla="*/ 54 h 54"/>
                <a:gd name="T10" fmla="*/ 53 w 53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4">
                  <a:moveTo>
                    <a:pt x="53" y="34"/>
                  </a:moveTo>
                  <a:cubicBezTo>
                    <a:pt x="53" y="15"/>
                    <a:pt x="38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3" y="54"/>
                    <a:pt x="53" y="54"/>
                    <a:pt x="53" y="54"/>
                  </a:cubicBezTo>
                  <a:lnTo>
                    <a:pt x="53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836" y="1897"/>
              <a:ext cx="345" cy="295"/>
            </a:xfrm>
            <a:custGeom>
              <a:avLst/>
              <a:gdLst>
                <a:gd name="T0" fmla="*/ 14 w 253"/>
                <a:gd name="T1" fmla="*/ 139 h 216"/>
                <a:gd name="T2" fmla="*/ 175 w 253"/>
                <a:gd name="T3" fmla="*/ 216 h 216"/>
                <a:gd name="T4" fmla="*/ 175 w 253"/>
                <a:gd name="T5" fmla="*/ 216 h 216"/>
                <a:gd name="T6" fmla="*/ 214 w 253"/>
                <a:gd name="T7" fmla="*/ 42 h 216"/>
                <a:gd name="T8" fmla="*/ 134 w 253"/>
                <a:gd name="T9" fmla="*/ 15 h 216"/>
                <a:gd name="T10" fmla="*/ 101 w 253"/>
                <a:gd name="T11" fmla="*/ 64 h 216"/>
                <a:gd name="T12" fmla="*/ 41 w 253"/>
                <a:gd name="T13" fmla="*/ 60 h 216"/>
                <a:gd name="T14" fmla="*/ 14 w 253"/>
                <a:gd name="T15" fmla="*/ 13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216">
                  <a:moveTo>
                    <a:pt x="14" y="139"/>
                  </a:moveTo>
                  <a:cubicBezTo>
                    <a:pt x="14" y="139"/>
                    <a:pt x="46" y="213"/>
                    <a:pt x="175" y="216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253" y="112"/>
                    <a:pt x="214" y="42"/>
                    <a:pt x="214" y="42"/>
                  </a:cubicBezTo>
                  <a:cubicBezTo>
                    <a:pt x="199" y="12"/>
                    <a:pt x="164" y="0"/>
                    <a:pt x="134" y="15"/>
                  </a:cubicBezTo>
                  <a:cubicBezTo>
                    <a:pt x="114" y="24"/>
                    <a:pt x="102" y="43"/>
                    <a:pt x="101" y="64"/>
                  </a:cubicBezTo>
                  <a:cubicBezTo>
                    <a:pt x="84" y="53"/>
                    <a:pt x="61" y="50"/>
                    <a:pt x="41" y="60"/>
                  </a:cubicBezTo>
                  <a:cubicBezTo>
                    <a:pt x="12" y="74"/>
                    <a:pt x="0" y="110"/>
                    <a:pt x="14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3335" y="1927"/>
              <a:ext cx="39" cy="66"/>
            </a:xfrm>
            <a:custGeom>
              <a:avLst/>
              <a:gdLst>
                <a:gd name="T0" fmla="*/ 23 w 29"/>
                <a:gd name="T1" fmla="*/ 48 h 48"/>
                <a:gd name="T2" fmla="*/ 23 w 29"/>
                <a:gd name="T3" fmla="*/ 25 h 48"/>
                <a:gd name="T4" fmla="*/ 29 w 29"/>
                <a:gd name="T5" fmla="*/ 14 h 48"/>
                <a:gd name="T6" fmla="*/ 14 w 29"/>
                <a:gd name="T7" fmla="*/ 0 h 48"/>
                <a:gd name="T8" fmla="*/ 0 w 29"/>
                <a:gd name="T9" fmla="*/ 14 h 48"/>
                <a:gd name="T10" fmla="*/ 5 w 29"/>
                <a:gd name="T11" fmla="*/ 25 h 48"/>
                <a:gd name="T12" fmla="*/ 5 w 29"/>
                <a:gd name="T13" fmla="*/ 48 h 48"/>
                <a:gd name="T14" fmla="*/ 23 w 29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8">
                  <a:moveTo>
                    <a:pt x="23" y="48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7" y="23"/>
                    <a:pt x="29" y="19"/>
                    <a:pt x="29" y="14"/>
                  </a:cubicBezTo>
                  <a:cubicBezTo>
                    <a:pt x="29" y="6"/>
                    <a:pt x="22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2" y="23"/>
                    <a:pt x="5" y="25"/>
                  </a:cubicBezTo>
                  <a:cubicBezTo>
                    <a:pt x="5" y="48"/>
                    <a:pt x="5" y="48"/>
                    <a:pt x="5" y="48"/>
                  </a:cubicBezTo>
                  <a:lnTo>
                    <a:pt x="23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3575" y="1927"/>
              <a:ext cx="38" cy="66"/>
            </a:xfrm>
            <a:custGeom>
              <a:avLst/>
              <a:gdLst>
                <a:gd name="T0" fmla="*/ 23 w 28"/>
                <a:gd name="T1" fmla="*/ 48 h 48"/>
                <a:gd name="T2" fmla="*/ 23 w 28"/>
                <a:gd name="T3" fmla="*/ 25 h 48"/>
                <a:gd name="T4" fmla="*/ 28 w 28"/>
                <a:gd name="T5" fmla="*/ 14 h 48"/>
                <a:gd name="T6" fmla="*/ 14 w 28"/>
                <a:gd name="T7" fmla="*/ 0 h 48"/>
                <a:gd name="T8" fmla="*/ 0 w 28"/>
                <a:gd name="T9" fmla="*/ 14 h 48"/>
                <a:gd name="T10" fmla="*/ 5 w 28"/>
                <a:gd name="T11" fmla="*/ 25 h 48"/>
                <a:gd name="T12" fmla="*/ 5 w 28"/>
                <a:gd name="T13" fmla="*/ 48 h 48"/>
                <a:gd name="T14" fmla="*/ 23 w 28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8">
                  <a:moveTo>
                    <a:pt x="23" y="48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6" y="23"/>
                    <a:pt x="28" y="19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1" y="23"/>
                    <a:pt x="5" y="25"/>
                  </a:cubicBezTo>
                  <a:cubicBezTo>
                    <a:pt x="5" y="48"/>
                    <a:pt x="5" y="48"/>
                    <a:pt x="5" y="48"/>
                  </a:cubicBezTo>
                  <a:lnTo>
                    <a:pt x="23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3437" y="2072"/>
              <a:ext cx="17" cy="26"/>
            </a:xfrm>
            <a:custGeom>
              <a:avLst/>
              <a:gdLst>
                <a:gd name="T0" fmla="*/ 0 w 17"/>
                <a:gd name="T1" fmla="*/ 26 h 26"/>
                <a:gd name="T2" fmla="*/ 17 w 17"/>
                <a:gd name="T3" fmla="*/ 26 h 26"/>
                <a:gd name="T4" fmla="*/ 8 w 17"/>
                <a:gd name="T5" fmla="*/ 0 h 26"/>
                <a:gd name="T6" fmla="*/ 0 w 17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6">
                  <a:moveTo>
                    <a:pt x="0" y="26"/>
                  </a:moveTo>
                  <a:lnTo>
                    <a:pt x="17" y="26"/>
                  </a:lnTo>
                  <a:lnTo>
                    <a:pt x="8" y="0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3312" y="2002"/>
              <a:ext cx="326" cy="171"/>
            </a:xfrm>
            <a:custGeom>
              <a:avLst/>
              <a:gdLst>
                <a:gd name="T0" fmla="*/ 40 w 239"/>
                <a:gd name="T1" fmla="*/ 0 h 125"/>
                <a:gd name="T2" fmla="*/ 0 w 239"/>
                <a:gd name="T3" fmla="*/ 0 h 125"/>
                <a:gd name="T4" fmla="*/ 239 w 239"/>
                <a:gd name="T5" fmla="*/ 125 h 125"/>
                <a:gd name="T6" fmla="*/ 216 w 239"/>
                <a:gd name="T7" fmla="*/ 0 h 125"/>
                <a:gd name="T8" fmla="*/ 63 w 239"/>
                <a:gd name="T9" fmla="*/ 82 h 125"/>
                <a:gd name="T10" fmla="*/ 42 w 239"/>
                <a:gd name="T11" fmla="*/ 91 h 125"/>
                <a:gd name="T12" fmla="*/ 17 w 239"/>
                <a:gd name="T13" fmla="*/ 72 h 125"/>
                <a:gd name="T14" fmla="*/ 35 w 239"/>
                <a:gd name="T15" fmla="*/ 77 h 125"/>
                <a:gd name="T16" fmla="*/ 48 w 239"/>
                <a:gd name="T17" fmla="*/ 79 h 125"/>
                <a:gd name="T18" fmla="*/ 48 w 239"/>
                <a:gd name="T19" fmla="*/ 71 h 125"/>
                <a:gd name="T20" fmla="*/ 24 w 239"/>
                <a:gd name="T21" fmla="*/ 62 h 125"/>
                <a:gd name="T22" fmla="*/ 22 w 239"/>
                <a:gd name="T23" fmla="*/ 44 h 125"/>
                <a:gd name="T24" fmla="*/ 42 w 239"/>
                <a:gd name="T25" fmla="*/ 36 h 125"/>
                <a:gd name="T26" fmla="*/ 64 w 239"/>
                <a:gd name="T27" fmla="*/ 52 h 125"/>
                <a:gd name="T28" fmla="*/ 46 w 239"/>
                <a:gd name="T29" fmla="*/ 47 h 125"/>
                <a:gd name="T30" fmla="*/ 36 w 239"/>
                <a:gd name="T31" fmla="*/ 47 h 125"/>
                <a:gd name="T32" fmla="*/ 36 w 239"/>
                <a:gd name="T33" fmla="*/ 52 h 125"/>
                <a:gd name="T34" fmla="*/ 57 w 239"/>
                <a:gd name="T35" fmla="*/ 59 h 125"/>
                <a:gd name="T36" fmla="*/ 66 w 239"/>
                <a:gd name="T37" fmla="*/ 73 h 125"/>
                <a:gd name="T38" fmla="*/ 110 w 239"/>
                <a:gd name="T39" fmla="*/ 90 h 125"/>
                <a:gd name="T40" fmla="*/ 88 w 239"/>
                <a:gd name="T41" fmla="*/ 81 h 125"/>
                <a:gd name="T42" fmla="*/ 69 w 239"/>
                <a:gd name="T43" fmla="*/ 90 h 125"/>
                <a:gd name="T44" fmla="*/ 107 w 239"/>
                <a:gd name="T45" fmla="*/ 37 h 125"/>
                <a:gd name="T46" fmla="*/ 110 w 239"/>
                <a:gd name="T47" fmla="*/ 90 h 125"/>
                <a:gd name="T48" fmla="*/ 132 w 239"/>
                <a:gd name="T49" fmla="*/ 90 h 125"/>
                <a:gd name="T50" fmla="*/ 149 w 239"/>
                <a:gd name="T51" fmla="*/ 37 h 125"/>
                <a:gd name="T52" fmla="*/ 175 w 239"/>
                <a:gd name="T53" fmla="*/ 77 h 125"/>
                <a:gd name="T54" fmla="*/ 226 w 239"/>
                <a:gd name="T55" fmla="*/ 37 h 125"/>
                <a:gd name="T56" fmla="*/ 199 w 239"/>
                <a:gd name="T57" fmla="*/ 49 h 125"/>
                <a:gd name="T58" fmla="*/ 224 w 239"/>
                <a:gd name="T59" fmla="*/ 56 h 125"/>
                <a:gd name="T60" fmla="*/ 199 w 239"/>
                <a:gd name="T61" fmla="*/ 67 h 125"/>
                <a:gd name="T62" fmla="*/ 226 w 239"/>
                <a:gd name="T63" fmla="*/ 77 h 125"/>
                <a:gd name="T64" fmla="*/ 182 w 239"/>
                <a:gd name="T65" fmla="*/ 90 h 125"/>
                <a:gd name="T66" fmla="*/ 226 w 239"/>
                <a:gd name="T67" fmla="*/ 3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9" h="125">
                  <a:moveTo>
                    <a:pt x="19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39" y="125"/>
                    <a:pt x="239" y="125"/>
                    <a:pt x="239" y="125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16" y="0"/>
                    <a:pt x="216" y="0"/>
                    <a:pt x="216" y="0"/>
                  </a:cubicBezTo>
                  <a:lnTo>
                    <a:pt x="198" y="0"/>
                  </a:lnTo>
                  <a:close/>
                  <a:moveTo>
                    <a:pt x="63" y="82"/>
                  </a:moveTo>
                  <a:cubicBezTo>
                    <a:pt x="61" y="85"/>
                    <a:pt x="58" y="87"/>
                    <a:pt x="55" y="89"/>
                  </a:cubicBezTo>
                  <a:cubicBezTo>
                    <a:pt x="52" y="90"/>
                    <a:pt x="47" y="91"/>
                    <a:pt x="42" y="91"/>
                  </a:cubicBezTo>
                  <a:cubicBezTo>
                    <a:pt x="33" y="91"/>
                    <a:pt x="27" y="89"/>
                    <a:pt x="23" y="86"/>
                  </a:cubicBezTo>
                  <a:cubicBezTo>
                    <a:pt x="20" y="82"/>
                    <a:pt x="18" y="78"/>
                    <a:pt x="17" y="72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4"/>
                    <a:pt x="34" y="76"/>
                    <a:pt x="35" y="77"/>
                  </a:cubicBezTo>
                  <a:cubicBezTo>
                    <a:pt x="37" y="79"/>
                    <a:pt x="39" y="81"/>
                    <a:pt x="42" y="81"/>
                  </a:cubicBezTo>
                  <a:cubicBezTo>
                    <a:pt x="45" y="81"/>
                    <a:pt x="47" y="80"/>
                    <a:pt x="48" y="79"/>
                  </a:cubicBezTo>
                  <a:cubicBezTo>
                    <a:pt x="49" y="78"/>
                    <a:pt x="50" y="77"/>
                    <a:pt x="50" y="75"/>
                  </a:cubicBezTo>
                  <a:cubicBezTo>
                    <a:pt x="50" y="74"/>
                    <a:pt x="49" y="72"/>
                    <a:pt x="48" y="71"/>
                  </a:cubicBezTo>
                  <a:cubicBezTo>
                    <a:pt x="47" y="70"/>
                    <a:pt x="44" y="69"/>
                    <a:pt x="40" y="68"/>
                  </a:cubicBezTo>
                  <a:cubicBezTo>
                    <a:pt x="32" y="67"/>
                    <a:pt x="27" y="64"/>
                    <a:pt x="24" y="62"/>
                  </a:cubicBezTo>
                  <a:cubicBezTo>
                    <a:pt x="21" y="59"/>
                    <a:pt x="19" y="56"/>
                    <a:pt x="19" y="51"/>
                  </a:cubicBezTo>
                  <a:cubicBezTo>
                    <a:pt x="19" y="49"/>
                    <a:pt x="20" y="46"/>
                    <a:pt x="22" y="44"/>
                  </a:cubicBezTo>
                  <a:cubicBezTo>
                    <a:pt x="23" y="41"/>
                    <a:pt x="26" y="39"/>
                    <a:pt x="29" y="38"/>
                  </a:cubicBezTo>
                  <a:cubicBezTo>
                    <a:pt x="32" y="37"/>
                    <a:pt x="37" y="36"/>
                    <a:pt x="42" y="36"/>
                  </a:cubicBezTo>
                  <a:cubicBezTo>
                    <a:pt x="49" y="36"/>
                    <a:pt x="54" y="37"/>
                    <a:pt x="58" y="40"/>
                  </a:cubicBezTo>
                  <a:cubicBezTo>
                    <a:pt x="61" y="42"/>
                    <a:pt x="63" y="46"/>
                    <a:pt x="64" y="52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0"/>
                    <a:pt x="47" y="48"/>
                    <a:pt x="46" y="47"/>
                  </a:cubicBezTo>
                  <a:cubicBezTo>
                    <a:pt x="45" y="46"/>
                    <a:pt x="43" y="46"/>
                    <a:pt x="40" y="46"/>
                  </a:cubicBezTo>
                  <a:cubicBezTo>
                    <a:pt x="39" y="46"/>
                    <a:pt x="37" y="46"/>
                    <a:pt x="36" y="47"/>
                  </a:cubicBezTo>
                  <a:cubicBezTo>
                    <a:pt x="35" y="48"/>
                    <a:pt x="35" y="49"/>
                    <a:pt x="35" y="50"/>
                  </a:cubicBezTo>
                  <a:cubicBezTo>
                    <a:pt x="35" y="51"/>
                    <a:pt x="35" y="52"/>
                    <a:pt x="36" y="52"/>
                  </a:cubicBezTo>
                  <a:cubicBezTo>
                    <a:pt x="37" y="53"/>
                    <a:pt x="38" y="54"/>
                    <a:pt x="41" y="54"/>
                  </a:cubicBezTo>
                  <a:cubicBezTo>
                    <a:pt x="49" y="56"/>
                    <a:pt x="54" y="57"/>
                    <a:pt x="57" y="59"/>
                  </a:cubicBezTo>
                  <a:cubicBezTo>
                    <a:pt x="60" y="61"/>
                    <a:pt x="62" y="62"/>
                    <a:pt x="64" y="65"/>
                  </a:cubicBezTo>
                  <a:cubicBezTo>
                    <a:pt x="65" y="67"/>
                    <a:pt x="66" y="70"/>
                    <a:pt x="66" y="73"/>
                  </a:cubicBezTo>
                  <a:cubicBezTo>
                    <a:pt x="66" y="76"/>
                    <a:pt x="65" y="79"/>
                    <a:pt x="63" y="82"/>
                  </a:cubicBezTo>
                  <a:close/>
                  <a:moveTo>
                    <a:pt x="110" y="90"/>
                  </a:moveTo>
                  <a:cubicBezTo>
                    <a:pt x="107" y="81"/>
                    <a:pt x="107" y="81"/>
                    <a:pt x="107" y="81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7" y="90"/>
                    <a:pt x="127" y="90"/>
                    <a:pt x="127" y="90"/>
                  </a:cubicBezTo>
                  <a:lnTo>
                    <a:pt x="110" y="90"/>
                  </a:lnTo>
                  <a:close/>
                  <a:moveTo>
                    <a:pt x="175" y="90"/>
                  </a:moveTo>
                  <a:cubicBezTo>
                    <a:pt x="132" y="90"/>
                    <a:pt x="132" y="90"/>
                    <a:pt x="132" y="90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75" y="77"/>
                    <a:pt x="175" y="77"/>
                    <a:pt x="175" y="77"/>
                  </a:cubicBezTo>
                  <a:lnTo>
                    <a:pt x="175" y="90"/>
                  </a:lnTo>
                  <a:close/>
                  <a:moveTo>
                    <a:pt x="226" y="37"/>
                  </a:moveTo>
                  <a:cubicBezTo>
                    <a:pt x="226" y="49"/>
                    <a:pt x="226" y="49"/>
                    <a:pt x="226" y="49"/>
                  </a:cubicBezTo>
                  <a:cubicBezTo>
                    <a:pt x="199" y="49"/>
                    <a:pt x="199" y="49"/>
                    <a:pt x="199" y="49"/>
                  </a:cubicBezTo>
                  <a:cubicBezTo>
                    <a:pt x="199" y="56"/>
                    <a:pt x="199" y="56"/>
                    <a:pt x="199" y="56"/>
                  </a:cubicBezTo>
                  <a:cubicBezTo>
                    <a:pt x="224" y="56"/>
                    <a:pt x="224" y="56"/>
                    <a:pt x="224" y="56"/>
                  </a:cubicBezTo>
                  <a:cubicBezTo>
                    <a:pt x="224" y="67"/>
                    <a:pt x="224" y="67"/>
                    <a:pt x="224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226" y="77"/>
                    <a:pt x="226" y="77"/>
                    <a:pt x="226" y="77"/>
                  </a:cubicBezTo>
                  <a:cubicBezTo>
                    <a:pt x="226" y="90"/>
                    <a:pt x="226" y="90"/>
                    <a:pt x="226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37"/>
                    <a:pt x="182" y="37"/>
                    <a:pt x="182" y="37"/>
                  </a:cubicBezTo>
                  <a:lnTo>
                    <a:pt x="226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3808" y="1897"/>
              <a:ext cx="304" cy="306"/>
            </a:xfrm>
            <a:custGeom>
              <a:avLst/>
              <a:gdLst>
                <a:gd name="T0" fmla="*/ 0 w 223"/>
                <a:gd name="T1" fmla="*/ 224 h 224"/>
                <a:gd name="T2" fmla="*/ 223 w 223"/>
                <a:gd name="T3" fmla="*/ 224 h 224"/>
                <a:gd name="T4" fmla="*/ 223 w 223"/>
                <a:gd name="T5" fmla="*/ 0 h 224"/>
                <a:gd name="T6" fmla="*/ 0 w 223"/>
                <a:gd name="T7" fmla="*/ 0 h 224"/>
                <a:gd name="T8" fmla="*/ 0 w 223"/>
                <a:gd name="T9" fmla="*/ 224 h 224"/>
                <a:gd name="T10" fmla="*/ 73 w 223"/>
                <a:gd name="T11" fmla="*/ 112 h 224"/>
                <a:gd name="T12" fmla="*/ 58 w 223"/>
                <a:gd name="T13" fmla="*/ 98 h 224"/>
                <a:gd name="T14" fmla="*/ 51 w 223"/>
                <a:gd name="T15" fmla="*/ 74 h 224"/>
                <a:gd name="T16" fmla="*/ 64 w 223"/>
                <a:gd name="T17" fmla="*/ 42 h 224"/>
                <a:gd name="T18" fmla="*/ 104 w 223"/>
                <a:gd name="T19" fmla="*/ 28 h 224"/>
                <a:gd name="T20" fmla="*/ 104 w 223"/>
                <a:gd name="T21" fmla="*/ 18 h 224"/>
                <a:gd name="T22" fmla="*/ 120 w 223"/>
                <a:gd name="T23" fmla="*/ 18 h 224"/>
                <a:gd name="T24" fmla="*/ 120 w 223"/>
                <a:gd name="T25" fmla="*/ 28 h 224"/>
                <a:gd name="T26" fmla="*/ 157 w 223"/>
                <a:gd name="T27" fmla="*/ 40 h 224"/>
                <a:gd name="T28" fmla="*/ 174 w 223"/>
                <a:gd name="T29" fmla="*/ 67 h 224"/>
                <a:gd name="T30" fmla="*/ 134 w 223"/>
                <a:gd name="T31" fmla="*/ 73 h 224"/>
                <a:gd name="T32" fmla="*/ 128 w 223"/>
                <a:gd name="T33" fmla="*/ 62 h 224"/>
                <a:gd name="T34" fmla="*/ 120 w 223"/>
                <a:gd name="T35" fmla="*/ 56 h 224"/>
                <a:gd name="T36" fmla="*/ 120 w 223"/>
                <a:gd name="T37" fmla="*/ 87 h 224"/>
                <a:gd name="T38" fmla="*/ 164 w 223"/>
                <a:gd name="T39" fmla="*/ 106 h 224"/>
                <a:gd name="T40" fmla="*/ 178 w 223"/>
                <a:gd name="T41" fmla="*/ 139 h 224"/>
                <a:gd name="T42" fmla="*/ 173 w 223"/>
                <a:gd name="T43" fmla="*/ 160 h 224"/>
                <a:gd name="T44" fmla="*/ 160 w 223"/>
                <a:gd name="T45" fmla="*/ 177 h 224"/>
                <a:gd name="T46" fmla="*/ 143 w 223"/>
                <a:gd name="T47" fmla="*/ 186 h 224"/>
                <a:gd name="T48" fmla="*/ 120 w 223"/>
                <a:gd name="T49" fmla="*/ 190 h 224"/>
                <a:gd name="T50" fmla="*/ 120 w 223"/>
                <a:gd name="T51" fmla="*/ 210 h 224"/>
                <a:gd name="T52" fmla="*/ 104 w 223"/>
                <a:gd name="T53" fmla="*/ 210 h 224"/>
                <a:gd name="T54" fmla="*/ 104 w 223"/>
                <a:gd name="T55" fmla="*/ 190 h 224"/>
                <a:gd name="T56" fmla="*/ 79 w 223"/>
                <a:gd name="T57" fmla="*/ 185 h 224"/>
                <a:gd name="T58" fmla="*/ 62 w 223"/>
                <a:gd name="T59" fmla="*/ 174 h 224"/>
                <a:gd name="T60" fmla="*/ 51 w 223"/>
                <a:gd name="T61" fmla="*/ 160 h 224"/>
                <a:gd name="T62" fmla="*/ 45 w 223"/>
                <a:gd name="T63" fmla="*/ 142 h 224"/>
                <a:gd name="T64" fmla="*/ 88 w 223"/>
                <a:gd name="T65" fmla="*/ 137 h 224"/>
                <a:gd name="T66" fmla="*/ 93 w 223"/>
                <a:gd name="T67" fmla="*/ 152 h 224"/>
                <a:gd name="T68" fmla="*/ 104 w 223"/>
                <a:gd name="T69" fmla="*/ 161 h 224"/>
                <a:gd name="T70" fmla="*/ 104 w 223"/>
                <a:gd name="T71" fmla="*/ 123 h 224"/>
                <a:gd name="T72" fmla="*/ 73 w 223"/>
                <a:gd name="T73" fmla="*/ 11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3" h="224">
                  <a:moveTo>
                    <a:pt x="0" y="224"/>
                  </a:moveTo>
                  <a:cubicBezTo>
                    <a:pt x="223" y="224"/>
                    <a:pt x="223" y="224"/>
                    <a:pt x="223" y="224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24"/>
                  </a:lnTo>
                  <a:close/>
                  <a:moveTo>
                    <a:pt x="73" y="112"/>
                  </a:moveTo>
                  <a:cubicBezTo>
                    <a:pt x="67" y="109"/>
                    <a:pt x="62" y="105"/>
                    <a:pt x="58" y="98"/>
                  </a:cubicBezTo>
                  <a:cubicBezTo>
                    <a:pt x="53" y="92"/>
                    <a:pt x="51" y="84"/>
                    <a:pt x="51" y="74"/>
                  </a:cubicBezTo>
                  <a:cubicBezTo>
                    <a:pt x="51" y="62"/>
                    <a:pt x="55" y="51"/>
                    <a:pt x="64" y="42"/>
                  </a:cubicBezTo>
                  <a:cubicBezTo>
                    <a:pt x="73" y="34"/>
                    <a:pt x="86" y="29"/>
                    <a:pt x="104" y="2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37" y="29"/>
                    <a:pt x="148" y="33"/>
                    <a:pt x="157" y="40"/>
                  </a:cubicBezTo>
                  <a:cubicBezTo>
                    <a:pt x="165" y="46"/>
                    <a:pt x="171" y="55"/>
                    <a:pt x="174" y="67"/>
                  </a:cubicBezTo>
                  <a:cubicBezTo>
                    <a:pt x="134" y="73"/>
                    <a:pt x="134" y="73"/>
                    <a:pt x="134" y="73"/>
                  </a:cubicBezTo>
                  <a:cubicBezTo>
                    <a:pt x="132" y="68"/>
                    <a:pt x="130" y="64"/>
                    <a:pt x="128" y="62"/>
                  </a:cubicBezTo>
                  <a:cubicBezTo>
                    <a:pt x="127" y="60"/>
                    <a:pt x="124" y="58"/>
                    <a:pt x="120" y="56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42" y="93"/>
                    <a:pt x="156" y="99"/>
                    <a:pt x="164" y="106"/>
                  </a:cubicBezTo>
                  <a:cubicBezTo>
                    <a:pt x="173" y="114"/>
                    <a:pt x="178" y="125"/>
                    <a:pt x="178" y="139"/>
                  </a:cubicBezTo>
                  <a:cubicBezTo>
                    <a:pt x="178" y="147"/>
                    <a:pt x="177" y="154"/>
                    <a:pt x="173" y="160"/>
                  </a:cubicBezTo>
                  <a:cubicBezTo>
                    <a:pt x="170" y="167"/>
                    <a:pt x="165" y="172"/>
                    <a:pt x="160" y="177"/>
                  </a:cubicBezTo>
                  <a:cubicBezTo>
                    <a:pt x="154" y="181"/>
                    <a:pt x="149" y="184"/>
                    <a:pt x="143" y="186"/>
                  </a:cubicBezTo>
                  <a:cubicBezTo>
                    <a:pt x="136" y="188"/>
                    <a:pt x="129" y="189"/>
                    <a:pt x="120" y="19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94" y="189"/>
                    <a:pt x="85" y="187"/>
                    <a:pt x="79" y="185"/>
                  </a:cubicBezTo>
                  <a:cubicBezTo>
                    <a:pt x="72" y="182"/>
                    <a:pt x="66" y="179"/>
                    <a:pt x="62" y="174"/>
                  </a:cubicBezTo>
                  <a:cubicBezTo>
                    <a:pt x="57" y="170"/>
                    <a:pt x="53" y="165"/>
                    <a:pt x="51" y="160"/>
                  </a:cubicBezTo>
                  <a:cubicBezTo>
                    <a:pt x="48" y="155"/>
                    <a:pt x="46" y="149"/>
                    <a:pt x="45" y="142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90" y="144"/>
                    <a:pt x="91" y="149"/>
                    <a:pt x="93" y="152"/>
                  </a:cubicBezTo>
                  <a:cubicBezTo>
                    <a:pt x="96" y="155"/>
                    <a:pt x="99" y="158"/>
                    <a:pt x="104" y="161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90" y="119"/>
                    <a:pt x="79" y="115"/>
                    <a:pt x="73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3934" y="1974"/>
              <a:ext cx="16" cy="37"/>
            </a:xfrm>
            <a:custGeom>
              <a:avLst/>
              <a:gdLst>
                <a:gd name="T0" fmla="*/ 12 w 12"/>
                <a:gd name="T1" fmla="*/ 0 h 27"/>
                <a:gd name="T2" fmla="*/ 3 w 12"/>
                <a:gd name="T3" fmla="*/ 5 h 27"/>
                <a:gd name="T4" fmla="*/ 0 w 12"/>
                <a:gd name="T5" fmla="*/ 13 h 27"/>
                <a:gd name="T6" fmla="*/ 3 w 12"/>
                <a:gd name="T7" fmla="*/ 22 h 27"/>
                <a:gd name="T8" fmla="*/ 12 w 12"/>
                <a:gd name="T9" fmla="*/ 27 h 27"/>
                <a:gd name="T10" fmla="*/ 12 w 12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7">
                  <a:moveTo>
                    <a:pt x="12" y="0"/>
                  </a:moveTo>
                  <a:cubicBezTo>
                    <a:pt x="8" y="1"/>
                    <a:pt x="4" y="3"/>
                    <a:pt x="3" y="5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6"/>
                    <a:pt x="1" y="19"/>
                    <a:pt x="3" y="22"/>
                  </a:cubicBezTo>
                  <a:cubicBezTo>
                    <a:pt x="4" y="24"/>
                    <a:pt x="8" y="26"/>
                    <a:pt x="12" y="27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3972" y="2071"/>
              <a:ext cx="24" cy="47"/>
            </a:xfrm>
            <a:custGeom>
              <a:avLst/>
              <a:gdLst>
                <a:gd name="T0" fmla="*/ 14 w 18"/>
                <a:gd name="T1" fmla="*/ 28 h 35"/>
                <a:gd name="T2" fmla="*/ 18 w 18"/>
                <a:gd name="T3" fmla="*/ 17 h 35"/>
                <a:gd name="T4" fmla="*/ 14 w 18"/>
                <a:gd name="T5" fmla="*/ 8 h 35"/>
                <a:gd name="T6" fmla="*/ 0 w 18"/>
                <a:gd name="T7" fmla="*/ 0 h 35"/>
                <a:gd name="T8" fmla="*/ 0 w 18"/>
                <a:gd name="T9" fmla="*/ 35 h 35"/>
                <a:gd name="T10" fmla="*/ 14 w 18"/>
                <a:gd name="T1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5">
                  <a:moveTo>
                    <a:pt x="14" y="28"/>
                  </a:moveTo>
                  <a:cubicBezTo>
                    <a:pt x="16" y="25"/>
                    <a:pt x="18" y="21"/>
                    <a:pt x="18" y="17"/>
                  </a:cubicBezTo>
                  <a:cubicBezTo>
                    <a:pt x="18" y="14"/>
                    <a:pt x="17" y="11"/>
                    <a:pt x="14" y="8"/>
                  </a:cubicBezTo>
                  <a:cubicBezTo>
                    <a:pt x="12" y="5"/>
                    <a:pt x="7" y="3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3"/>
                    <a:pt x="11" y="31"/>
                    <a:pt x="1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4287" y="2030"/>
              <a:ext cx="311" cy="125"/>
            </a:xfrm>
            <a:custGeom>
              <a:avLst/>
              <a:gdLst>
                <a:gd name="T0" fmla="*/ 228 w 228"/>
                <a:gd name="T1" fmla="*/ 0 h 92"/>
                <a:gd name="T2" fmla="*/ 0 w 228"/>
                <a:gd name="T3" fmla="*/ 0 h 92"/>
                <a:gd name="T4" fmla="*/ 0 w 228"/>
                <a:gd name="T5" fmla="*/ 92 h 92"/>
                <a:gd name="T6" fmla="*/ 228 w 228"/>
                <a:gd name="T7" fmla="*/ 92 h 92"/>
                <a:gd name="T8" fmla="*/ 228 w 228"/>
                <a:gd name="T9" fmla="*/ 0 h 92"/>
                <a:gd name="T10" fmla="*/ 29 w 228"/>
                <a:gd name="T11" fmla="*/ 75 h 92"/>
                <a:gd name="T12" fmla="*/ 16 w 228"/>
                <a:gd name="T13" fmla="*/ 63 h 92"/>
                <a:gd name="T14" fmla="*/ 29 w 228"/>
                <a:gd name="T15" fmla="*/ 50 h 92"/>
                <a:gd name="T16" fmla="*/ 41 w 228"/>
                <a:gd name="T17" fmla="*/ 63 h 92"/>
                <a:gd name="T18" fmla="*/ 29 w 228"/>
                <a:gd name="T19" fmla="*/ 7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92">
                  <a:moveTo>
                    <a:pt x="2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28" y="92"/>
                    <a:pt x="228" y="92"/>
                    <a:pt x="228" y="92"/>
                  </a:cubicBezTo>
                  <a:lnTo>
                    <a:pt x="228" y="0"/>
                  </a:lnTo>
                  <a:close/>
                  <a:moveTo>
                    <a:pt x="29" y="75"/>
                  </a:moveTo>
                  <a:cubicBezTo>
                    <a:pt x="22" y="75"/>
                    <a:pt x="16" y="70"/>
                    <a:pt x="16" y="63"/>
                  </a:cubicBezTo>
                  <a:cubicBezTo>
                    <a:pt x="16" y="56"/>
                    <a:pt x="22" y="50"/>
                    <a:pt x="29" y="50"/>
                  </a:cubicBezTo>
                  <a:cubicBezTo>
                    <a:pt x="35" y="50"/>
                    <a:pt x="41" y="56"/>
                    <a:pt x="41" y="63"/>
                  </a:cubicBezTo>
                  <a:cubicBezTo>
                    <a:pt x="41" y="70"/>
                    <a:pt x="35" y="75"/>
                    <a:pt x="29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Rectangle 89"/>
            <p:cNvSpPr>
              <a:spLocks noChangeArrowheads="1"/>
            </p:cNvSpPr>
            <p:nvPr/>
          </p:nvSpPr>
          <p:spPr bwMode="auto">
            <a:xfrm>
              <a:off x="4287" y="1945"/>
              <a:ext cx="311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4920" y="2083"/>
              <a:ext cx="168" cy="124"/>
            </a:xfrm>
            <a:custGeom>
              <a:avLst/>
              <a:gdLst>
                <a:gd name="T0" fmla="*/ 95 w 123"/>
                <a:gd name="T1" fmla="*/ 31 h 91"/>
                <a:gd name="T2" fmla="*/ 96 w 123"/>
                <a:gd name="T3" fmla="*/ 52 h 91"/>
                <a:gd name="T4" fmla="*/ 82 w 123"/>
                <a:gd name="T5" fmla="*/ 69 h 91"/>
                <a:gd name="T6" fmla="*/ 44 w 123"/>
                <a:gd name="T7" fmla="*/ 56 h 91"/>
                <a:gd name="T8" fmla="*/ 16 w 123"/>
                <a:gd name="T9" fmla="*/ 0 h 91"/>
                <a:gd name="T10" fmla="*/ 0 w 123"/>
                <a:gd name="T11" fmla="*/ 9 h 91"/>
                <a:gd name="T12" fmla="*/ 27 w 123"/>
                <a:gd name="T13" fmla="*/ 65 h 91"/>
                <a:gd name="T14" fmla="*/ 70 w 123"/>
                <a:gd name="T15" fmla="*/ 91 h 91"/>
                <a:gd name="T16" fmla="*/ 91 w 123"/>
                <a:gd name="T17" fmla="*/ 86 h 91"/>
                <a:gd name="T18" fmla="*/ 112 w 123"/>
                <a:gd name="T19" fmla="*/ 22 h 91"/>
                <a:gd name="T20" fmla="*/ 95 w 123"/>
                <a:gd name="T2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91">
                  <a:moveTo>
                    <a:pt x="95" y="31"/>
                  </a:moveTo>
                  <a:cubicBezTo>
                    <a:pt x="98" y="37"/>
                    <a:pt x="99" y="45"/>
                    <a:pt x="96" y="52"/>
                  </a:cubicBezTo>
                  <a:cubicBezTo>
                    <a:pt x="94" y="59"/>
                    <a:pt x="89" y="65"/>
                    <a:pt x="82" y="69"/>
                  </a:cubicBezTo>
                  <a:cubicBezTo>
                    <a:pt x="68" y="76"/>
                    <a:pt x="51" y="70"/>
                    <a:pt x="44" y="5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36" y="81"/>
                    <a:pt x="52" y="91"/>
                    <a:pt x="70" y="91"/>
                  </a:cubicBezTo>
                  <a:cubicBezTo>
                    <a:pt x="77" y="91"/>
                    <a:pt x="84" y="89"/>
                    <a:pt x="91" y="86"/>
                  </a:cubicBezTo>
                  <a:cubicBezTo>
                    <a:pt x="114" y="74"/>
                    <a:pt x="123" y="45"/>
                    <a:pt x="112" y="22"/>
                  </a:cubicBezTo>
                  <a:lnTo>
                    <a:pt x="9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4824" y="1893"/>
              <a:ext cx="32" cy="32"/>
            </a:xfrm>
            <a:custGeom>
              <a:avLst/>
              <a:gdLst>
                <a:gd name="T0" fmla="*/ 7 w 23"/>
                <a:gd name="T1" fmla="*/ 23 h 23"/>
                <a:gd name="T2" fmla="*/ 19 w 23"/>
                <a:gd name="T3" fmla="*/ 16 h 23"/>
                <a:gd name="T4" fmla="*/ 23 w 23"/>
                <a:gd name="T5" fmla="*/ 14 h 23"/>
                <a:gd name="T6" fmla="*/ 16 w 23"/>
                <a:gd name="T7" fmla="*/ 0 h 23"/>
                <a:gd name="T8" fmla="*/ 0 w 23"/>
                <a:gd name="T9" fmla="*/ 9 h 23"/>
                <a:gd name="T10" fmla="*/ 7 w 23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7" y="23"/>
                  </a:moveTo>
                  <a:cubicBezTo>
                    <a:pt x="11" y="20"/>
                    <a:pt x="15" y="18"/>
                    <a:pt x="19" y="16"/>
                  </a:cubicBezTo>
                  <a:cubicBezTo>
                    <a:pt x="20" y="15"/>
                    <a:pt x="22" y="14"/>
                    <a:pt x="23" y="1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4760" y="1908"/>
              <a:ext cx="298" cy="257"/>
            </a:xfrm>
            <a:custGeom>
              <a:avLst/>
              <a:gdLst>
                <a:gd name="T0" fmla="*/ 198 w 218"/>
                <a:gd name="T1" fmla="*/ 107 h 188"/>
                <a:gd name="T2" fmla="*/ 218 w 218"/>
                <a:gd name="T3" fmla="*/ 108 h 188"/>
                <a:gd name="T4" fmla="*/ 207 w 218"/>
                <a:gd name="T5" fmla="*/ 56 h 188"/>
                <a:gd name="T6" fmla="*/ 115 w 218"/>
                <a:gd name="T7" fmla="*/ 0 h 188"/>
                <a:gd name="T8" fmla="*/ 73 w 218"/>
                <a:gd name="T9" fmla="*/ 8 h 188"/>
                <a:gd name="T10" fmla="*/ 69 w 218"/>
                <a:gd name="T11" fmla="*/ 10 h 188"/>
                <a:gd name="T12" fmla="*/ 56 w 218"/>
                <a:gd name="T13" fmla="*/ 18 h 188"/>
                <a:gd name="T14" fmla="*/ 23 w 218"/>
                <a:gd name="T15" fmla="*/ 149 h 188"/>
                <a:gd name="T16" fmla="*/ 58 w 218"/>
                <a:gd name="T17" fmla="*/ 188 h 188"/>
                <a:gd name="T18" fmla="*/ 114 w 218"/>
                <a:gd name="T19" fmla="*/ 132 h 188"/>
                <a:gd name="T20" fmla="*/ 130 w 218"/>
                <a:gd name="T21" fmla="*/ 122 h 188"/>
                <a:gd name="T22" fmla="*/ 198 w 218"/>
                <a:gd name="T23" fmla="*/ 10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8" h="188">
                  <a:moveTo>
                    <a:pt x="198" y="107"/>
                  </a:moveTo>
                  <a:cubicBezTo>
                    <a:pt x="204" y="107"/>
                    <a:pt x="211" y="107"/>
                    <a:pt x="218" y="108"/>
                  </a:cubicBezTo>
                  <a:cubicBezTo>
                    <a:pt x="218" y="91"/>
                    <a:pt x="215" y="73"/>
                    <a:pt x="207" y="56"/>
                  </a:cubicBezTo>
                  <a:cubicBezTo>
                    <a:pt x="189" y="20"/>
                    <a:pt x="152" y="0"/>
                    <a:pt x="115" y="0"/>
                  </a:cubicBezTo>
                  <a:cubicBezTo>
                    <a:pt x="101" y="0"/>
                    <a:pt x="86" y="2"/>
                    <a:pt x="73" y="8"/>
                  </a:cubicBezTo>
                  <a:cubicBezTo>
                    <a:pt x="71" y="9"/>
                    <a:pt x="70" y="10"/>
                    <a:pt x="69" y="10"/>
                  </a:cubicBezTo>
                  <a:cubicBezTo>
                    <a:pt x="64" y="13"/>
                    <a:pt x="60" y="15"/>
                    <a:pt x="56" y="18"/>
                  </a:cubicBezTo>
                  <a:cubicBezTo>
                    <a:pt x="15" y="47"/>
                    <a:pt x="0" y="102"/>
                    <a:pt x="23" y="149"/>
                  </a:cubicBezTo>
                  <a:cubicBezTo>
                    <a:pt x="32" y="165"/>
                    <a:pt x="44" y="178"/>
                    <a:pt x="58" y="188"/>
                  </a:cubicBezTo>
                  <a:cubicBezTo>
                    <a:pt x="58" y="188"/>
                    <a:pt x="77" y="155"/>
                    <a:pt x="114" y="132"/>
                  </a:cubicBezTo>
                  <a:cubicBezTo>
                    <a:pt x="119" y="128"/>
                    <a:pt x="124" y="125"/>
                    <a:pt x="130" y="122"/>
                  </a:cubicBezTo>
                  <a:cubicBezTo>
                    <a:pt x="149" y="113"/>
                    <a:pt x="171" y="107"/>
                    <a:pt x="19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Oval 93"/>
            <p:cNvSpPr>
              <a:spLocks noChangeArrowheads="1"/>
            </p:cNvSpPr>
            <p:nvPr/>
          </p:nvSpPr>
          <p:spPr bwMode="auto">
            <a:xfrm>
              <a:off x="5329" y="1892"/>
              <a:ext cx="64" cy="6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281" y="1968"/>
              <a:ext cx="195" cy="240"/>
            </a:xfrm>
            <a:custGeom>
              <a:avLst/>
              <a:gdLst>
                <a:gd name="T0" fmla="*/ 176 w 195"/>
                <a:gd name="T1" fmla="*/ 71 h 240"/>
                <a:gd name="T2" fmla="*/ 176 w 195"/>
                <a:gd name="T3" fmla="*/ 66 h 240"/>
                <a:gd name="T4" fmla="*/ 176 w 195"/>
                <a:gd name="T5" fmla="*/ 59 h 240"/>
                <a:gd name="T6" fmla="*/ 159 w 195"/>
                <a:gd name="T7" fmla="*/ 59 h 240"/>
                <a:gd name="T8" fmla="*/ 159 w 195"/>
                <a:gd name="T9" fmla="*/ 0 h 240"/>
                <a:gd name="T10" fmla="*/ 0 w 195"/>
                <a:gd name="T11" fmla="*/ 0 h 240"/>
                <a:gd name="T12" fmla="*/ 0 w 195"/>
                <a:gd name="T13" fmla="*/ 115 h 240"/>
                <a:gd name="T14" fmla="*/ 28 w 195"/>
                <a:gd name="T15" fmla="*/ 115 h 240"/>
                <a:gd name="T16" fmla="*/ 28 w 195"/>
                <a:gd name="T17" fmla="*/ 45 h 240"/>
                <a:gd name="T18" fmla="*/ 37 w 195"/>
                <a:gd name="T19" fmla="*/ 45 h 240"/>
                <a:gd name="T20" fmla="*/ 37 w 195"/>
                <a:gd name="T21" fmla="*/ 123 h 240"/>
                <a:gd name="T22" fmla="*/ 37 w 195"/>
                <a:gd name="T23" fmla="*/ 240 h 240"/>
                <a:gd name="T24" fmla="*/ 74 w 195"/>
                <a:gd name="T25" fmla="*/ 240 h 240"/>
                <a:gd name="T26" fmla="*/ 74 w 195"/>
                <a:gd name="T27" fmla="*/ 115 h 240"/>
                <a:gd name="T28" fmla="*/ 85 w 195"/>
                <a:gd name="T29" fmla="*/ 115 h 240"/>
                <a:gd name="T30" fmla="*/ 85 w 195"/>
                <a:gd name="T31" fmla="*/ 240 h 240"/>
                <a:gd name="T32" fmla="*/ 123 w 195"/>
                <a:gd name="T33" fmla="*/ 240 h 240"/>
                <a:gd name="T34" fmla="*/ 123 w 195"/>
                <a:gd name="T35" fmla="*/ 116 h 240"/>
                <a:gd name="T36" fmla="*/ 123 w 195"/>
                <a:gd name="T37" fmla="*/ 45 h 240"/>
                <a:gd name="T38" fmla="*/ 134 w 195"/>
                <a:gd name="T39" fmla="*/ 45 h 240"/>
                <a:gd name="T40" fmla="*/ 134 w 195"/>
                <a:gd name="T41" fmla="*/ 59 h 240"/>
                <a:gd name="T42" fmla="*/ 134 w 195"/>
                <a:gd name="T43" fmla="*/ 81 h 240"/>
                <a:gd name="T44" fmla="*/ 195 w 195"/>
                <a:gd name="T45" fmla="*/ 81 h 240"/>
                <a:gd name="T46" fmla="*/ 195 w 195"/>
                <a:gd name="T47" fmla="*/ 71 h 240"/>
                <a:gd name="T48" fmla="*/ 182 w 195"/>
                <a:gd name="T49" fmla="*/ 71 h 240"/>
                <a:gd name="T50" fmla="*/ 176 w 195"/>
                <a:gd name="T51" fmla="*/ 7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5" h="240">
                  <a:moveTo>
                    <a:pt x="176" y="71"/>
                  </a:moveTo>
                  <a:lnTo>
                    <a:pt x="176" y="66"/>
                  </a:lnTo>
                  <a:lnTo>
                    <a:pt x="176" y="59"/>
                  </a:lnTo>
                  <a:lnTo>
                    <a:pt x="159" y="59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115"/>
                  </a:lnTo>
                  <a:lnTo>
                    <a:pt x="28" y="115"/>
                  </a:lnTo>
                  <a:lnTo>
                    <a:pt x="28" y="45"/>
                  </a:lnTo>
                  <a:lnTo>
                    <a:pt x="37" y="45"/>
                  </a:lnTo>
                  <a:lnTo>
                    <a:pt x="37" y="123"/>
                  </a:lnTo>
                  <a:lnTo>
                    <a:pt x="37" y="240"/>
                  </a:lnTo>
                  <a:lnTo>
                    <a:pt x="74" y="240"/>
                  </a:lnTo>
                  <a:lnTo>
                    <a:pt x="74" y="115"/>
                  </a:lnTo>
                  <a:lnTo>
                    <a:pt x="85" y="115"/>
                  </a:lnTo>
                  <a:lnTo>
                    <a:pt x="85" y="240"/>
                  </a:lnTo>
                  <a:lnTo>
                    <a:pt x="123" y="240"/>
                  </a:lnTo>
                  <a:lnTo>
                    <a:pt x="123" y="116"/>
                  </a:lnTo>
                  <a:lnTo>
                    <a:pt x="123" y="45"/>
                  </a:lnTo>
                  <a:lnTo>
                    <a:pt x="134" y="45"/>
                  </a:lnTo>
                  <a:lnTo>
                    <a:pt x="134" y="59"/>
                  </a:lnTo>
                  <a:lnTo>
                    <a:pt x="134" y="81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82" y="71"/>
                  </a:lnTo>
                  <a:lnTo>
                    <a:pt x="176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463" y="2002"/>
              <a:ext cx="63" cy="32"/>
            </a:xfrm>
            <a:custGeom>
              <a:avLst/>
              <a:gdLst>
                <a:gd name="T0" fmla="*/ 39 w 63"/>
                <a:gd name="T1" fmla="*/ 18 h 32"/>
                <a:gd name="T2" fmla="*/ 31 w 63"/>
                <a:gd name="T3" fmla="*/ 11 h 32"/>
                <a:gd name="T4" fmla="*/ 23 w 63"/>
                <a:gd name="T5" fmla="*/ 18 h 32"/>
                <a:gd name="T6" fmla="*/ 23 w 63"/>
                <a:gd name="T7" fmla="*/ 0 h 32"/>
                <a:gd name="T8" fmla="*/ 0 w 63"/>
                <a:gd name="T9" fmla="*/ 0 h 32"/>
                <a:gd name="T10" fmla="*/ 0 w 63"/>
                <a:gd name="T11" fmla="*/ 25 h 32"/>
                <a:gd name="T12" fmla="*/ 0 w 63"/>
                <a:gd name="T13" fmla="*/ 32 h 32"/>
                <a:gd name="T14" fmla="*/ 13 w 63"/>
                <a:gd name="T15" fmla="*/ 32 h 32"/>
                <a:gd name="T16" fmla="*/ 63 w 63"/>
                <a:gd name="T17" fmla="*/ 32 h 32"/>
                <a:gd name="T18" fmla="*/ 63 w 63"/>
                <a:gd name="T19" fmla="*/ 0 h 32"/>
                <a:gd name="T20" fmla="*/ 39 w 63"/>
                <a:gd name="T21" fmla="*/ 0 h 32"/>
                <a:gd name="T22" fmla="*/ 39 w 63"/>
                <a:gd name="T2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32">
                  <a:moveTo>
                    <a:pt x="39" y="18"/>
                  </a:moveTo>
                  <a:lnTo>
                    <a:pt x="31" y="11"/>
                  </a:lnTo>
                  <a:lnTo>
                    <a:pt x="23" y="18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13" y="32"/>
                  </a:lnTo>
                  <a:lnTo>
                    <a:pt x="63" y="32"/>
                  </a:lnTo>
                  <a:lnTo>
                    <a:pt x="63" y="0"/>
                  </a:lnTo>
                  <a:lnTo>
                    <a:pt x="39" y="0"/>
                  </a:lnTo>
                  <a:lnTo>
                    <a:pt x="39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5460" y="1960"/>
              <a:ext cx="67" cy="38"/>
            </a:xfrm>
            <a:custGeom>
              <a:avLst/>
              <a:gdLst>
                <a:gd name="T0" fmla="*/ 25 w 49"/>
                <a:gd name="T1" fmla="*/ 12 h 28"/>
                <a:gd name="T2" fmla="*/ 25 w 49"/>
                <a:gd name="T3" fmla="*/ 12 h 28"/>
                <a:gd name="T4" fmla="*/ 27 w 49"/>
                <a:gd name="T5" fmla="*/ 12 h 28"/>
                <a:gd name="T6" fmla="*/ 40 w 49"/>
                <a:gd name="T7" fmla="*/ 9 h 28"/>
                <a:gd name="T8" fmla="*/ 45 w 49"/>
                <a:gd name="T9" fmla="*/ 6 h 28"/>
                <a:gd name="T10" fmla="*/ 40 w 49"/>
                <a:gd name="T11" fmla="*/ 1 h 28"/>
                <a:gd name="T12" fmla="*/ 28 w 49"/>
                <a:gd name="T13" fmla="*/ 6 h 28"/>
                <a:gd name="T14" fmla="*/ 25 w 49"/>
                <a:gd name="T15" fmla="*/ 10 h 28"/>
                <a:gd name="T16" fmla="*/ 25 w 49"/>
                <a:gd name="T17" fmla="*/ 10 h 28"/>
                <a:gd name="T18" fmla="*/ 25 w 49"/>
                <a:gd name="T19" fmla="*/ 11 h 28"/>
                <a:gd name="T20" fmla="*/ 25 w 49"/>
                <a:gd name="T21" fmla="*/ 10 h 28"/>
                <a:gd name="T22" fmla="*/ 25 w 49"/>
                <a:gd name="T23" fmla="*/ 11 h 28"/>
                <a:gd name="T24" fmla="*/ 25 w 49"/>
                <a:gd name="T25" fmla="*/ 10 h 28"/>
                <a:gd name="T26" fmla="*/ 25 w 49"/>
                <a:gd name="T27" fmla="*/ 10 h 28"/>
                <a:gd name="T28" fmla="*/ 24 w 49"/>
                <a:gd name="T29" fmla="*/ 9 h 28"/>
                <a:gd name="T30" fmla="*/ 16 w 49"/>
                <a:gd name="T31" fmla="*/ 2 h 28"/>
                <a:gd name="T32" fmla="*/ 5 w 49"/>
                <a:gd name="T33" fmla="*/ 1 h 28"/>
                <a:gd name="T34" fmla="*/ 8 w 49"/>
                <a:gd name="T35" fmla="*/ 9 h 28"/>
                <a:gd name="T36" fmla="*/ 12 w 49"/>
                <a:gd name="T37" fmla="*/ 10 h 28"/>
                <a:gd name="T38" fmla="*/ 0 w 49"/>
                <a:gd name="T39" fmla="*/ 16 h 28"/>
                <a:gd name="T40" fmla="*/ 0 w 49"/>
                <a:gd name="T41" fmla="*/ 28 h 28"/>
                <a:gd name="T42" fmla="*/ 48 w 49"/>
                <a:gd name="T43" fmla="*/ 28 h 28"/>
                <a:gd name="T44" fmla="*/ 49 w 49"/>
                <a:gd name="T45" fmla="*/ 17 h 28"/>
                <a:gd name="T46" fmla="*/ 49 w 49"/>
                <a:gd name="T47" fmla="*/ 10 h 28"/>
                <a:gd name="T48" fmla="*/ 27 w 49"/>
                <a:gd name="T49" fmla="*/ 13 h 28"/>
                <a:gd name="T50" fmla="*/ 34 w 49"/>
                <a:gd name="T51" fmla="*/ 6 h 28"/>
                <a:gd name="T52" fmla="*/ 42 w 49"/>
                <a:gd name="T53" fmla="*/ 5 h 28"/>
                <a:gd name="T54" fmla="*/ 39 w 49"/>
                <a:gd name="T55" fmla="*/ 6 h 28"/>
                <a:gd name="T56" fmla="*/ 34 w 49"/>
                <a:gd name="T57" fmla="*/ 9 h 28"/>
                <a:gd name="T58" fmla="*/ 31 w 49"/>
                <a:gd name="T59" fmla="*/ 9 h 28"/>
                <a:gd name="T60" fmla="*/ 15 w 49"/>
                <a:gd name="T61" fmla="*/ 8 h 28"/>
                <a:gd name="T62" fmla="*/ 11 w 49"/>
                <a:gd name="T63" fmla="*/ 6 h 28"/>
                <a:gd name="T64" fmla="*/ 8 w 49"/>
                <a:gd name="T65" fmla="*/ 3 h 28"/>
                <a:gd name="T66" fmla="*/ 17 w 49"/>
                <a:gd name="T67" fmla="*/ 6 h 28"/>
                <a:gd name="T68" fmla="*/ 20 w 49"/>
                <a:gd name="T69" fmla="*/ 10 h 28"/>
                <a:gd name="T70" fmla="*/ 15 w 49"/>
                <a:gd name="T71" fmla="*/ 8 h 28"/>
                <a:gd name="T72" fmla="*/ 25 w 49"/>
                <a:gd name="T73" fmla="*/ 11 h 28"/>
                <a:gd name="T74" fmla="*/ 25 w 49"/>
                <a:gd name="T7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8">
                  <a:moveTo>
                    <a:pt x="27" y="13"/>
                  </a:moveTo>
                  <a:cubicBezTo>
                    <a:pt x="26" y="13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6" y="12"/>
                    <a:pt x="27" y="12"/>
                  </a:cubicBezTo>
                  <a:cubicBezTo>
                    <a:pt x="30" y="12"/>
                    <a:pt x="34" y="11"/>
                    <a:pt x="38" y="10"/>
                  </a:cubicBezTo>
                  <a:cubicBezTo>
                    <a:pt x="39" y="10"/>
                    <a:pt x="39" y="10"/>
                    <a:pt x="40" y="9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6" y="5"/>
                    <a:pt x="47" y="3"/>
                    <a:pt x="45" y="1"/>
                  </a:cubicBezTo>
                  <a:cubicBezTo>
                    <a:pt x="44" y="0"/>
                    <a:pt x="41" y="0"/>
                    <a:pt x="40" y="1"/>
                  </a:cubicBezTo>
                  <a:cubicBezTo>
                    <a:pt x="38" y="1"/>
                    <a:pt x="36" y="1"/>
                    <a:pt x="34" y="2"/>
                  </a:cubicBezTo>
                  <a:cubicBezTo>
                    <a:pt x="32" y="3"/>
                    <a:pt x="30" y="5"/>
                    <a:pt x="28" y="6"/>
                  </a:cubicBezTo>
                  <a:cubicBezTo>
                    <a:pt x="28" y="7"/>
                    <a:pt x="27" y="7"/>
                    <a:pt x="26" y="9"/>
                  </a:cubicBezTo>
                  <a:cubicBezTo>
                    <a:pt x="26" y="9"/>
                    <a:pt x="26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3" y="7"/>
                    <a:pt x="23" y="7"/>
                    <a:pt x="22" y="6"/>
                  </a:cubicBezTo>
                  <a:cubicBezTo>
                    <a:pt x="20" y="5"/>
                    <a:pt x="18" y="3"/>
                    <a:pt x="16" y="2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9" y="0"/>
                    <a:pt x="6" y="0"/>
                    <a:pt x="5" y="1"/>
                  </a:cubicBezTo>
                  <a:cubicBezTo>
                    <a:pt x="3" y="3"/>
                    <a:pt x="4" y="5"/>
                    <a:pt x="6" y="6"/>
                  </a:cubicBezTo>
                  <a:cubicBezTo>
                    <a:pt x="6" y="7"/>
                    <a:pt x="7" y="7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11"/>
                    <a:pt x="30" y="12"/>
                    <a:pt x="27" y="13"/>
                  </a:cubicBezTo>
                  <a:close/>
                  <a:moveTo>
                    <a:pt x="33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7" y="4"/>
                    <a:pt x="40" y="3"/>
                    <a:pt x="42" y="3"/>
                  </a:cubicBezTo>
                  <a:cubicBezTo>
                    <a:pt x="44" y="4"/>
                    <a:pt x="42" y="5"/>
                    <a:pt x="42" y="5"/>
                  </a:cubicBezTo>
                  <a:cubicBezTo>
                    <a:pt x="41" y="5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7"/>
                    <a:pt x="37" y="7"/>
                    <a:pt x="36" y="8"/>
                  </a:cubicBezTo>
                  <a:cubicBezTo>
                    <a:pt x="35" y="8"/>
                    <a:pt x="34" y="9"/>
                    <a:pt x="34" y="9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30" y="9"/>
                    <a:pt x="30" y="9"/>
                    <a:pt x="31" y="9"/>
                  </a:cubicBezTo>
                  <a:cubicBezTo>
                    <a:pt x="31" y="7"/>
                    <a:pt x="32" y="7"/>
                    <a:pt x="33" y="6"/>
                  </a:cubicBezTo>
                  <a:close/>
                  <a:moveTo>
                    <a:pt x="15" y="8"/>
                  </a:move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8" y="5"/>
                    <a:pt x="6" y="4"/>
                    <a:pt x="8" y="3"/>
                  </a:cubicBezTo>
                  <a:cubicBezTo>
                    <a:pt x="10" y="3"/>
                    <a:pt x="14" y="4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8" y="7"/>
                    <a:pt x="19" y="7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lose/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5494" y="19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859" y="2446"/>
              <a:ext cx="331" cy="308"/>
            </a:xfrm>
            <a:custGeom>
              <a:avLst/>
              <a:gdLst>
                <a:gd name="T0" fmla="*/ 112 w 243"/>
                <a:gd name="T1" fmla="*/ 0 h 226"/>
                <a:gd name="T2" fmla="*/ 0 w 243"/>
                <a:gd name="T3" fmla="*/ 113 h 226"/>
                <a:gd name="T4" fmla="*/ 113 w 243"/>
                <a:gd name="T5" fmla="*/ 226 h 226"/>
                <a:gd name="T6" fmla="*/ 113 w 243"/>
                <a:gd name="T7" fmla="*/ 188 h 226"/>
                <a:gd name="T8" fmla="*/ 37 w 243"/>
                <a:gd name="T9" fmla="*/ 113 h 226"/>
                <a:gd name="T10" fmla="*/ 112 w 243"/>
                <a:gd name="T11" fmla="*/ 38 h 226"/>
                <a:gd name="T12" fmla="*/ 187 w 243"/>
                <a:gd name="T13" fmla="*/ 110 h 226"/>
                <a:gd name="T14" fmla="*/ 169 w 243"/>
                <a:gd name="T15" fmla="*/ 110 h 226"/>
                <a:gd name="T16" fmla="*/ 206 w 243"/>
                <a:gd name="T17" fmla="*/ 163 h 226"/>
                <a:gd name="T18" fmla="*/ 243 w 243"/>
                <a:gd name="T19" fmla="*/ 110 h 226"/>
                <a:gd name="T20" fmla="*/ 225 w 243"/>
                <a:gd name="T21" fmla="*/ 110 h 226"/>
                <a:gd name="T22" fmla="*/ 112 w 243"/>
                <a:gd name="T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3" h="226">
                  <a:moveTo>
                    <a:pt x="112" y="0"/>
                  </a:moveTo>
                  <a:cubicBezTo>
                    <a:pt x="50" y="0"/>
                    <a:pt x="0" y="51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71" y="188"/>
                    <a:pt x="37" y="154"/>
                    <a:pt x="37" y="113"/>
                  </a:cubicBezTo>
                  <a:cubicBezTo>
                    <a:pt x="37" y="71"/>
                    <a:pt x="71" y="38"/>
                    <a:pt x="112" y="38"/>
                  </a:cubicBezTo>
                  <a:cubicBezTo>
                    <a:pt x="153" y="38"/>
                    <a:pt x="186" y="70"/>
                    <a:pt x="187" y="110"/>
                  </a:cubicBezTo>
                  <a:cubicBezTo>
                    <a:pt x="169" y="110"/>
                    <a:pt x="169" y="110"/>
                    <a:pt x="169" y="110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43" y="110"/>
                    <a:pt x="243" y="110"/>
                    <a:pt x="243" y="110"/>
                  </a:cubicBezTo>
                  <a:cubicBezTo>
                    <a:pt x="225" y="110"/>
                    <a:pt x="225" y="110"/>
                    <a:pt x="225" y="110"/>
                  </a:cubicBezTo>
                  <a:cubicBezTo>
                    <a:pt x="224" y="49"/>
                    <a:pt x="174" y="0"/>
                    <a:pt x="1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3991" y="3676"/>
              <a:ext cx="112" cy="111"/>
            </a:xfrm>
            <a:custGeom>
              <a:avLst/>
              <a:gdLst>
                <a:gd name="T0" fmla="*/ 17 w 82"/>
                <a:gd name="T1" fmla="*/ 16 h 81"/>
                <a:gd name="T2" fmla="*/ 0 w 82"/>
                <a:gd name="T3" fmla="*/ 29 h 81"/>
                <a:gd name="T4" fmla="*/ 53 w 82"/>
                <a:gd name="T5" fmla="*/ 81 h 81"/>
                <a:gd name="T6" fmla="*/ 82 w 82"/>
                <a:gd name="T7" fmla="*/ 52 h 81"/>
                <a:gd name="T8" fmla="*/ 29 w 82"/>
                <a:gd name="T9" fmla="*/ 0 h 81"/>
                <a:gd name="T10" fmla="*/ 17 w 82"/>
                <a:gd name="T11" fmla="*/ 1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81">
                  <a:moveTo>
                    <a:pt x="17" y="16"/>
                  </a:moveTo>
                  <a:cubicBezTo>
                    <a:pt x="12" y="21"/>
                    <a:pt x="6" y="25"/>
                    <a:pt x="0" y="29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6"/>
                    <a:pt x="22" y="11"/>
                    <a:pt x="1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3807" y="3503"/>
              <a:ext cx="244" cy="222"/>
            </a:xfrm>
            <a:custGeom>
              <a:avLst/>
              <a:gdLst>
                <a:gd name="T0" fmla="*/ 147 w 179"/>
                <a:gd name="T1" fmla="*/ 139 h 163"/>
                <a:gd name="T2" fmla="*/ 160 w 179"/>
                <a:gd name="T3" fmla="*/ 123 h 163"/>
                <a:gd name="T4" fmla="*/ 147 w 179"/>
                <a:gd name="T5" fmla="*/ 23 h 163"/>
                <a:gd name="T6" fmla="*/ 90 w 179"/>
                <a:gd name="T7" fmla="*/ 0 h 163"/>
                <a:gd name="T8" fmla="*/ 32 w 179"/>
                <a:gd name="T9" fmla="*/ 23 h 163"/>
                <a:gd name="T10" fmla="*/ 32 w 179"/>
                <a:gd name="T11" fmla="*/ 139 h 163"/>
                <a:gd name="T12" fmla="*/ 90 w 179"/>
                <a:gd name="T13" fmla="*/ 163 h 163"/>
                <a:gd name="T14" fmla="*/ 131 w 179"/>
                <a:gd name="T15" fmla="*/ 152 h 163"/>
                <a:gd name="T16" fmla="*/ 131 w 179"/>
                <a:gd name="T17" fmla="*/ 152 h 163"/>
                <a:gd name="T18" fmla="*/ 147 w 179"/>
                <a:gd name="T19" fmla="*/ 139 h 163"/>
                <a:gd name="T20" fmla="*/ 42 w 179"/>
                <a:gd name="T21" fmla="*/ 96 h 163"/>
                <a:gd name="T22" fmla="*/ 42 w 179"/>
                <a:gd name="T23" fmla="*/ 66 h 163"/>
                <a:gd name="T24" fmla="*/ 138 w 179"/>
                <a:gd name="T25" fmla="*/ 66 h 163"/>
                <a:gd name="T26" fmla="*/ 138 w 179"/>
                <a:gd name="T27" fmla="*/ 96 h 163"/>
                <a:gd name="T28" fmla="*/ 134 w 179"/>
                <a:gd name="T29" fmla="*/ 96 h 163"/>
                <a:gd name="T30" fmla="*/ 129 w 179"/>
                <a:gd name="T31" fmla="*/ 96 h 163"/>
                <a:gd name="T32" fmla="*/ 42 w 179"/>
                <a:gd name="T33" fmla="*/ 96 h 163"/>
                <a:gd name="T34" fmla="*/ 102 w 179"/>
                <a:gd name="T35" fmla="*/ 123 h 163"/>
                <a:gd name="T36" fmla="*/ 102 w 179"/>
                <a:gd name="T37" fmla="*/ 123 h 163"/>
                <a:gd name="T38" fmla="*/ 103 w 179"/>
                <a:gd name="T39" fmla="*/ 123 h 163"/>
                <a:gd name="T40" fmla="*/ 102 w 179"/>
                <a:gd name="T41" fmla="*/ 12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9" h="163">
                  <a:moveTo>
                    <a:pt x="147" y="139"/>
                  </a:moveTo>
                  <a:cubicBezTo>
                    <a:pt x="152" y="134"/>
                    <a:pt x="157" y="128"/>
                    <a:pt x="160" y="123"/>
                  </a:cubicBezTo>
                  <a:cubicBezTo>
                    <a:pt x="179" y="91"/>
                    <a:pt x="174" y="50"/>
                    <a:pt x="147" y="23"/>
                  </a:cubicBezTo>
                  <a:cubicBezTo>
                    <a:pt x="131" y="8"/>
                    <a:pt x="111" y="0"/>
                    <a:pt x="90" y="0"/>
                  </a:cubicBezTo>
                  <a:cubicBezTo>
                    <a:pt x="69" y="0"/>
                    <a:pt x="48" y="8"/>
                    <a:pt x="32" y="23"/>
                  </a:cubicBezTo>
                  <a:cubicBezTo>
                    <a:pt x="0" y="55"/>
                    <a:pt x="0" y="107"/>
                    <a:pt x="32" y="139"/>
                  </a:cubicBezTo>
                  <a:cubicBezTo>
                    <a:pt x="48" y="155"/>
                    <a:pt x="69" y="163"/>
                    <a:pt x="90" y="163"/>
                  </a:cubicBezTo>
                  <a:cubicBezTo>
                    <a:pt x="104" y="163"/>
                    <a:pt x="118" y="159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7" y="148"/>
                    <a:pt x="142" y="144"/>
                    <a:pt x="147" y="139"/>
                  </a:cubicBezTo>
                  <a:close/>
                  <a:moveTo>
                    <a:pt x="42" y="96"/>
                  </a:moveTo>
                  <a:cubicBezTo>
                    <a:pt x="42" y="66"/>
                    <a:pt x="42" y="66"/>
                    <a:pt x="42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29" y="96"/>
                    <a:pt x="129" y="96"/>
                    <a:pt x="129" y="96"/>
                  </a:cubicBezTo>
                  <a:lnTo>
                    <a:pt x="42" y="96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cubicBezTo>
                    <a:pt x="103" y="123"/>
                    <a:pt x="103" y="123"/>
                    <a:pt x="103" y="123"/>
                  </a:cubicBezTo>
                  <a:lnTo>
                    <a:pt x="102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919" y="2630"/>
              <a:ext cx="49" cy="28"/>
            </a:xfrm>
            <a:custGeom>
              <a:avLst/>
              <a:gdLst>
                <a:gd name="T0" fmla="*/ 0 w 36"/>
                <a:gd name="T1" fmla="*/ 21 h 21"/>
                <a:gd name="T2" fmla="*/ 36 w 36"/>
                <a:gd name="T3" fmla="*/ 21 h 21"/>
                <a:gd name="T4" fmla="*/ 25 w 36"/>
                <a:gd name="T5" fmla="*/ 0 h 21"/>
                <a:gd name="T6" fmla="*/ 1 w 36"/>
                <a:gd name="T7" fmla="*/ 0 h 21"/>
                <a:gd name="T8" fmla="*/ 0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0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1" y="15"/>
                    <a:pt x="27" y="7"/>
                    <a:pt x="25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4925" y="2481"/>
              <a:ext cx="153" cy="81"/>
            </a:xfrm>
            <a:custGeom>
              <a:avLst/>
              <a:gdLst>
                <a:gd name="T0" fmla="*/ 36 w 112"/>
                <a:gd name="T1" fmla="*/ 49 h 59"/>
                <a:gd name="T2" fmla="*/ 68 w 112"/>
                <a:gd name="T3" fmla="*/ 32 h 59"/>
                <a:gd name="T4" fmla="*/ 80 w 112"/>
                <a:gd name="T5" fmla="*/ 21 h 59"/>
                <a:gd name="T6" fmla="*/ 98 w 112"/>
                <a:gd name="T7" fmla="*/ 21 h 59"/>
                <a:gd name="T8" fmla="*/ 98 w 112"/>
                <a:gd name="T9" fmla="*/ 0 h 59"/>
                <a:gd name="T10" fmla="*/ 76 w 112"/>
                <a:gd name="T11" fmla="*/ 0 h 59"/>
                <a:gd name="T12" fmla="*/ 70 w 112"/>
                <a:gd name="T13" fmla="*/ 2 h 59"/>
                <a:gd name="T14" fmla="*/ 67 w 112"/>
                <a:gd name="T15" fmla="*/ 4 h 59"/>
                <a:gd name="T16" fmla="*/ 39 w 112"/>
                <a:gd name="T17" fmla="*/ 32 h 59"/>
                <a:gd name="T18" fmla="*/ 37 w 112"/>
                <a:gd name="T19" fmla="*/ 35 h 59"/>
                <a:gd name="T20" fmla="*/ 2 w 112"/>
                <a:gd name="T21" fmla="*/ 35 h 59"/>
                <a:gd name="T22" fmla="*/ 0 w 112"/>
                <a:gd name="T23" fmla="*/ 59 h 59"/>
                <a:gd name="T24" fmla="*/ 29 w 112"/>
                <a:gd name="T25" fmla="*/ 59 h 59"/>
                <a:gd name="T26" fmla="*/ 36 w 112"/>
                <a:gd name="T27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59">
                  <a:moveTo>
                    <a:pt x="36" y="49"/>
                  </a:moveTo>
                  <a:cubicBezTo>
                    <a:pt x="45" y="40"/>
                    <a:pt x="56" y="35"/>
                    <a:pt x="68" y="32"/>
                  </a:cubicBezTo>
                  <a:cubicBezTo>
                    <a:pt x="72" y="29"/>
                    <a:pt x="76" y="24"/>
                    <a:pt x="80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112" y="21"/>
                    <a:pt x="112" y="0"/>
                    <a:pt x="9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3" y="0"/>
                    <a:pt x="72" y="1"/>
                    <a:pt x="70" y="2"/>
                  </a:cubicBezTo>
                  <a:cubicBezTo>
                    <a:pt x="69" y="2"/>
                    <a:pt x="68" y="3"/>
                    <a:pt x="67" y="4"/>
                  </a:cubicBezTo>
                  <a:cubicBezTo>
                    <a:pt x="58" y="13"/>
                    <a:pt x="49" y="22"/>
                    <a:pt x="39" y="32"/>
                  </a:cubicBezTo>
                  <a:cubicBezTo>
                    <a:pt x="38" y="33"/>
                    <a:pt x="38" y="34"/>
                    <a:pt x="37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5"/>
                    <a:pt x="33" y="52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838" y="2571"/>
              <a:ext cx="78" cy="49"/>
            </a:xfrm>
            <a:custGeom>
              <a:avLst/>
              <a:gdLst>
                <a:gd name="T0" fmla="*/ 78 w 78"/>
                <a:gd name="T1" fmla="*/ 0 h 49"/>
                <a:gd name="T2" fmla="*/ 0 w 78"/>
                <a:gd name="T3" fmla="*/ 0 h 49"/>
                <a:gd name="T4" fmla="*/ 4 w 78"/>
                <a:gd name="T5" fmla="*/ 49 h 49"/>
                <a:gd name="T6" fmla="*/ 74 w 78"/>
                <a:gd name="T7" fmla="*/ 49 h 49"/>
                <a:gd name="T8" fmla="*/ 78 w 78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9">
                  <a:moveTo>
                    <a:pt x="78" y="0"/>
                  </a:moveTo>
                  <a:lnTo>
                    <a:pt x="0" y="0"/>
                  </a:lnTo>
                  <a:lnTo>
                    <a:pt x="4" y="49"/>
                  </a:lnTo>
                  <a:lnTo>
                    <a:pt x="74" y="49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835" y="2529"/>
              <a:ext cx="84" cy="33"/>
            </a:xfrm>
            <a:custGeom>
              <a:avLst/>
              <a:gdLst>
                <a:gd name="T0" fmla="*/ 3 w 84"/>
                <a:gd name="T1" fmla="*/ 33 h 33"/>
                <a:gd name="T2" fmla="*/ 82 w 84"/>
                <a:gd name="T3" fmla="*/ 33 h 33"/>
                <a:gd name="T4" fmla="*/ 84 w 84"/>
                <a:gd name="T5" fmla="*/ 0 h 33"/>
                <a:gd name="T6" fmla="*/ 0 w 84"/>
                <a:gd name="T7" fmla="*/ 0 h 33"/>
                <a:gd name="T8" fmla="*/ 3 w 8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3">
                  <a:moveTo>
                    <a:pt x="3" y="33"/>
                  </a:moveTo>
                  <a:lnTo>
                    <a:pt x="82" y="33"/>
                  </a:lnTo>
                  <a:lnTo>
                    <a:pt x="84" y="0"/>
                  </a:lnTo>
                  <a:lnTo>
                    <a:pt x="0" y="0"/>
                  </a:lnTo>
                  <a:lnTo>
                    <a:pt x="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4921" y="2571"/>
              <a:ext cx="38" cy="49"/>
            </a:xfrm>
            <a:custGeom>
              <a:avLst/>
              <a:gdLst>
                <a:gd name="T0" fmla="*/ 0 w 28"/>
                <a:gd name="T1" fmla="*/ 36 h 36"/>
                <a:gd name="T2" fmla="*/ 22 w 28"/>
                <a:gd name="T3" fmla="*/ 36 h 36"/>
                <a:gd name="T4" fmla="*/ 28 w 28"/>
                <a:gd name="T5" fmla="*/ 0 h 36"/>
                <a:gd name="T6" fmla="*/ 3 w 28"/>
                <a:gd name="T7" fmla="*/ 0 h 36"/>
                <a:gd name="T8" fmla="*/ 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0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0" y="23"/>
                    <a:pt x="22" y="11"/>
                    <a:pt x="28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759" y="2571"/>
              <a:ext cx="74" cy="49"/>
            </a:xfrm>
            <a:custGeom>
              <a:avLst/>
              <a:gdLst>
                <a:gd name="T0" fmla="*/ 0 w 74"/>
                <a:gd name="T1" fmla="*/ 0 h 49"/>
                <a:gd name="T2" fmla="*/ 12 w 74"/>
                <a:gd name="T3" fmla="*/ 49 h 49"/>
                <a:gd name="T4" fmla="*/ 74 w 74"/>
                <a:gd name="T5" fmla="*/ 49 h 49"/>
                <a:gd name="T6" fmla="*/ 70 w 74"/>
                <a:gd name="T7" fmla="*/ 0 h 49"/>
                <a:gd name="T8" fmla="*/ 0 w 74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0" y="0"/>
                  </a:moveTo>
                  <a:lnTo>
                    <a:pt x="12" y="49"/>
                  </a:lnTo>
                  <a:lnTo>
                    <a:pt x="74" y="49"/>
                  </a:lnTo>
                  <a:lnTo>
                    <a:pt x="7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748" y="2529"/>
              <a:ext cx="81" cy="33"/>
            </a:xfrm>
            <a:custGeom>
              <a:avLst/>
              <a:gdLst>
                <a:gd name="T0" fmla="*/ 81 w 81"/>
                <a:gd name="T1" fmla="*/ 33 h 33"/>
                <a:gd name="T2" fmla="*/ 78 w 81"/>
                <a:gd name="T3" fmla="*/ 0 h 33"/>
                <a:gd name="T4" fmla="*/ 0 w 81"/>
                <a:gd name="T5" fmla="*/ 0 h 33"/>
                <a:gd name="T6" fmla="*/ 8 w 81"/>
                <a:gd name="T7" fmla="*/ 33 h 33"/>
                <a:gd name="T8" fmla="*/ 81 w 8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3">
                  <a:moveTo>
                    <a:pt x="81" y="33"/>
                  </a:moveTo>
                  <a:lnTo>
                    <a:pt x="78" y="0"/>
                  </a:lnTo>
                  <a:lnTo>
                    <a:pt x="0" y="0"/>
                  </a:lnTo>
                  <a:lnTo>
                    <a:pt x="8" y="33"/>
                  </a:lnTo>
                  <a:lnTo>
                    <a:pt x="8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4844" y="2630"/>
              <a:ext cx="66" cy="28"/>
            </a:xfrm>
            <a:custGeom>
              <a:avLst/>
              <a:gdLst>
                <a:gd name="T0" fmla="*/ 65 w 66"/>
                <a:gd name="T1" fmla="*/ 28 h 28"/>
                <a:gd name="T2" fmla="*/ 66 w 66"/>
                <a:gd name="T3" fmla="*/ 0 h 28"/>
                <a:gd name="T4" fmla="*/ 0 w 66"/>
                <a:gd name="T5" fmla="*/ 0 h 28"/>
                <a:gd name="T6" fmla="*/ 2 w 66"/>
                <a:gd name="T7" fmla="*/ 28 h 28"/>
                <a:gd name="T8" fmla="*/ 65 w 6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8">
                  <a:moveTo>
                    <a:pt x="65" y="28"/>
                  </a:moveTo>
                  <a:lnTo>
                    <a:pt x="66" y="0"/>
                  </a:lnTo>
                  <a:lnTo>
                    <a:pt x="0" y="0"/>
                  </a:lnTo>
                  <a:lnTo>
                    <a:pt x="2" y="28"/>
                  </a:lnTo>
                  <a:lnTo>
                    <a:pt x="6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774" y="2630"/>
              <a:ext cx="63" cy="28"/>
            </a:xfrm>
            <a:custGeom>
              <a:avLst/>
              <a:gdLst>
                <a:gd name="T0" fmla="*/ 0 w 63"/>
                <a:gd name="T1" fmla="*/ 0 h 28"/>
                <a:gd name="T2" fmla="*/ 8 w 63"/>
                <a:gd name="T3" fmla="*/ 28 h 28"/>
                <a:gd name="T4" fmla="*/ 63 w 63"/>
                <a:gd name="T5" fmla="*/ 28 h 28"/>
                <a:gd name="T6" fmla="*/ 60 w 63"/>
                <a:gd name="T7" fmla="*/ 0 h 28"/>
                <a:gd name="T8" fmla="*/ 0 w 6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8" y="28"/>
                  </a:lnTo>
                  <a:lnTo>
                    <a:pt x="63" y="28"/>
                  </a:lnTo>
                  <a:lnTo>
                    <a:pt x="6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Oval 110"/>
            <p:cNvSpPr>
              <a:spLocks noChangeArrowheads="1"/>
            </p:cNvSpPr>
            <p:nvPr/>
          </p:nvSpPr>
          <p:spPr bwMode="auto">
            <a:xfrm>
              <a:off x="4786" y="2668"/>
              <a:ext cx="49" cy="4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Oval 111"/>
            <p:cNvSpPr>
              <a:spLocks noChangeArrowheads="1"/>
            </p:cNvSpPr>
            <p:nvPr/>
          </p:nvSpPr>
          <p:spPr bwMode="auto">
            <a:xfrm>
              <a:off x="4919" y="2668"/>
              <a:ext cx="50" cy="4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4959" y="2534"/>
              <a:ext cx="156" cy="148"/>
            </a:xfrm>
            <a:custGeom>
              <a:avLst/>
              <a:gdLst>
                <a:gd name="T0" fmla="*/ 93 w 114"/>
                <a:gd name="T1" fmla="*/ 16 h 108"/>
                <a:gd name="T2" fmla="*/ 55 w 114"/>
                <a:gd name="T3" fmla="*/ 0 h 108"/>
                <a:gd name="T4" fmla="*/ 32 w 114"/>
                <a:gd name="T5" fmla="*/ 5 h 108"/>
                <a:gd name="T6" fmla="*/ 28 w 114"/>
                <a:gd name="T7" fmla="*/ 20 h 108"/>
                <a:gd name="T8" fmla="*/ 32 w 114"/>
                <a:gd name="T9" fmla="*/ 5 h 108"/>
                <a:gd name="T10" fmla="*/ 17 w 114"/>
                <a:gd name="T11" fmla="*/ 16 h 108"/>
                <a:gd name="T12" fmla="*/ 13 w 114"/>
                <a:gd name="T13" fmla="*/ 20 h 108"/>
                <a:gd name="T14" fmla="*/ 8 w 114"/>
                <a:gd name="T15" fmla="*/ 27 h 108"/>
                <a:gd name="T16" fmla="*/ 2 w 114"/>
                <a:gd name="T17" fmla="*/ 63 h 108"/>
                <a:gd name="T18" fmla="*/ 3 w 114"/>
                <a:gd name="T19" fmla="*/ 70 h 108"/>
                <a:gd name="T20" fmla="*/ 11 w 114"/>
                <a:gd name="T21" fmla="*/ 85 h 108"/>
                <a:gd name="T22" fmla="*/ 11 w 114"/>
                <a:gd name="T23" fmla="*/ 85 h 108"/>
                <a:gd name="T24" fmla="*/ 17 w 114"/>
                <a:gd name="T25" fmla="*/ 92 h 108"/>
                <a:gd name="T26" fmla="*/ 55 w 114"/>
                <a:gd name="T27" fmla="*/ 108 h 108"/>
                <a:gd name="T28" fmla="*/ 93 w 114"/>
                <a:gd name="T29" fmla="*/ 92 h 108"/>
                <a:gd name="T30" fmla="*/ 93 w 114"/>
                <a:gd name="T31" fmla="*/ 16 h 108"/>
                <a:gd name="T32" fmla="*/ 87 w 114"/>
                <a:gd name="T33" fmla="*/ 64 h 108"/>
                <a:gd name="T34" fmla="*/ 65 w 114"/>
                <a:gd name="T35" fmla="*/ 64 h 108"/>
                <a:gd name="T36" fmla="*/ 65 w 114"/>
                <a:gd name="T37" fmla="*/ 85 h 108"/>
                <a:gd name="T38" fmla="*/ 45 w 114"/>
                <a:gd name="T39" fmla="*/ 85 h 108"/>
                <a:gd name="T40" fmla="*/ 45 w 114"/>
                <a:gd name="T41" fmla="*/ 64 h 108"/>
                <a:gd name="T42" fmla="*/ 34 w 114"/>
                <a:gd name="T43" fmla="*/ 64 h 108"/>
                <a:gd name="T44" fmla="*/ 23 w 114"/>
                <a:gd name="T45" fmla="*/ 64 h 108"/>
                <a:gd name="T46" fmla="*/ 23 w 114"/>
                <a:gd name="T47" fmla="*/ 63 h 108"/>
                <a:gd name="T48" fmla="*/ 23 w 114"/>
                <a:gd name="T49" fmla="*/ 43 h 108"/>
                <a:gd name="T50" fmla="*/ 45 w 114"/>
                <a:gd name="T51" fmla="*/ 43 h 108"/>
                <a:gd name="T52" fmla="*/ 45 w 114"/>
                <a:gd name="T53" fmla="*/ 23 h 108"/>
                <a:gd name="T54" fmla="*/ 65 w 114"/>
                <a:gd name="T55" fmla="*/ 23 h 108"/>
                <a:gd name="T56" fmla="*/ 65 w 114"/>
                <a:gd name="T57" fmla="*/ 43 h 108"/>
                <a:gd name="T58" fmla="*/ 87 w 114"/>
                <a:gd name="T59" fmla="*/ 43 h 108"/>
                <a:gd name="T60" fmla="*/ 87 w 114"/>
                <a:gd name="T61" fmla="*/ 6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" h="108">
                  <a:moveTo>
                    <a:pt x="93" y="16"/>
                  </a:moveTo>
                  <a:cubicBezTo>
                    <a:pt x="83" y="5"/>
                    <a:pt x="69" y="0"/>
                    <a:pt x="55" y="0"/>
                  </a:cubicBezTo>
                  <a:cubicBezTo>
                    <a:pt x="47" y="0"/>
                    <a:pt x="39" y="2"/>
                    <a:pt x="32" y="5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7" y="8"/>
                    <a:pt x="21" y="11"/>
                    <a:pt x="17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1" y="21"/>
                    <a:pt x="10" y="24"/>
                    <a:pt x="8" y="27"/>
                  </a:cubicBezTo>
                  <a:cubicBezTo>
                    <a:pt x="2" y="38"/>
                    <a:pt x="0" y="50"/>
                    <a:pt x="2" y="63"/>
                  </a:cubicBezTo>
                  <a:cubicBezTo>
                    <a:pt x="2" y="64"/>
                    <a:pt x="3" y="67"/>
                    <a:pt x="3" y="70"/>
                  </a:cubicBezTo>
                  <a:cubicBezTo>
                    <a:pt x="5" y="75"/>
                    <a:pt x="8" y="81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3" y="88"/>
                    <a:pt x="15" y="90"/>
                    <a:pt x="17" y="92"/>
                  </a:cubicBezTo>
                  <a:cubicBezTo>
                    <a:pt x="27" y="103"/>
                    <a:pt x="41" y="108"/>
                    <a:pt x="55" y="108"/>
                  </a:cubicBezTo>
                  <a:cubicBezTo>
                    <a:pt x="69" y="108"/>
                    <a:pt x="83" y="102"/>
                    <a:pt x="93" y="92"/>
                  </a:cubicBezTo>
                  <a:cubicBezTo>
                    <a:pt x="114" y="71"/>
                    <a:pt x="114" y="37"/>
                    <a:pt x="93" y="16"/>
                  </a:cubicBezTo>
                  <a:close/>
                  <a:moveTo>
                    <a:pt x="87" y="64"/>
                  </a:moveTo>
                  <a:cubicBezTo>
                    <a:pt x="65" y="64"/>
                    <a:pt x="65" y="64"/>
                    <a:pt x="65" y="64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87" y="43"/>
                    <a:pt x="87" y="43"/>
                    <a:pt x="87" y="43"/>
                  </a:cubicBezTo>
                  <a:lnTo>
                    <a:pt x="8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3781" y="2433"/>
              <a:ext cx="348" cy="333"/>
            </a:xfrm>
            <a:custGeom>
              <a:avLst/>
              <a:gdLst>
                <a:gd name="T0" fmla="*/ 60 w 255"/>
                <a:gd name="T1" fmla="*/ 154 h 244"/>
                <a:gd name="T2" fmla="*/ 48 w 255"/>
                <a:gd name="T3" fmla="*/ 227 h 244"/>
                <a:gd name="T4" fmla="*/ 64 w 255"/>
                <a:gd name="T5" fmla="*/ 239 h 244"/>
                <a:gd name="T6" fmla="*/ 128 w 255"/>
                <a:gd name="T7" fmla="*/ 212 h 244"/>
                <a:gd name="T8" fmla="*/ 192 w 255"/>
                <a:gd name="T9" fmla="*/ 239 h 244"/>
                <a:gd name="T10" fmla="*/ 206 w 255"/>
                <a:gd name="T11" fmla="*/ 227 h 244"/>
                <a:gd name="T12" fmla="*/ 205 w 255"/>
                <a:gd name="T13" fmla="*/ 217 h 244"/>
                <a:gd name="T14" fmla="*/ 200 w 255"/>
                <a:gd name="T15" fmla="*/ 217 h 244"/>
                <a:gd name="T16" fmla="*/ 193 w 255"/>
                <a:gd name="T17" fmla="*/ 217 h 244"/>
                <a:gd name="T18" fmla="*/ 193 w 255"/>
                <a:gd name="T19" fmla="*/ 210 h 244"/>
                <a:gd name="T20" fmla="*/ 193 w 255"/>
                <a:gd name="T21" fmla="*/ 191 h 244"/>
                <a:gd name="T22" fmla="*/ 173 w 255"/>
                <a:gd name="T23" fmla="*/ 191 h 244"/>
                <a:gd name="T24" fmla="*/ 165 w 255"/>
                <a:gd name="T25" fmla="*/ 191 h 244"/>
                <a:gd name="T26" fmla="*/ 165 w 255"/>
                <a:gd name="T27" fmla="*/ 183 h 244"/>
                <a:gd name="T28" fmla="*/ 165 w 255"/>
                <a:gd name="T29" fmla="*/ 152 h 244"/>
                <a:gd name="T30" fmla="*/ 165 w 255"/>
                <a:gd name="T31" fmla="*/ 144 h 244"/>
                <a:gd name="T32" fmla="*/ 173 w 255"/>
                <a:gd name="T33" fmla="*/ 144 h 244"/>
                <a:gd name="T34" fmla="*/ 193 w 255"/>
                <a:gd name="T35" fmla="*/ 144 h 244"/>
                <a:gd name="T36" fmla="*/ 193 w 255"/>
                <a:gd name="T37" fmla="*/ 125 h 244"/>
                <a:gd name="T38" fmla="*/ 193 w 255"/>
                <a:gd name="T39" fmla="*/ 118 h 244"/>
                <a:gd name="T40" fmla="*/ 200 w 255"/>
                <a:gd name="T41" fmla="*/ 118 h 244"/>
                <a:gd name="T42" fmla="*/ 231 w 255"/>
                <a:gd name="T43" fmla="*/ 118 h 244"/>
                <a:gd name="T44" fmla="*/ 247 w 255"/>
                <a:gd name="T45" fmla="*/ 104 h 244"/>
                <a:gd name="T46" fmla="*/ 242 w 255"/>
                <a:gd name="T47" fmla="*/ 86 h 244"/>
                <a:gd name="T48" fmla="*/ 172 w 255"/>
                <a:gd name="T49" fmla="*/ 73 h 244"/>
                <a:gd name="T50" fmla="*/ 137 w 255"/>
                <a:gd name="T51" fmla="*/ 10 h 244"/>
                <a:gd name="T52" fmla="*/ 118 w 255"/>
                <a:gd name="T53" fmla="*/ 10 h 244"/>
                <a:gd name="T54" fmla="*/ 84 w 255"/>
                <a:gd name="T55" fmla="*/ 73 h 244"/>
                <a:gd name="T56" fmla="*/ 14 w 255"/>
                <a:gd name="T57" fmla="*/ 86 h 244"/>
                <a:gd name="T58" fmla="*/ 8 w 255"/>
                <a:gd name="T59" fmla="*/ 104 h 244"/>
                <a:gd name="T60" fmla="*/ 60 w 255"/>
                <a:gd name="T61" fmla="*/ 15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244">
                  <a:moveTo>
                    <a:pt x="60" y="154"/>
                  </a:moveTo>
                  <a:cubicBezTo>
                    <a:pt x="48" y="227"/>
                    <a:pt x="48" y="227"/>
                    <a:pt x="48" y="227"/>
                  </a:cubicBezTo>
                  <a:cubicBezTo>
                    <a:pt x="46" y="238"/>
                    <a:pt x="53" y="244"/>
                    <a:pt x="64" y="239"/>
                  </a:cubicBezTo>
                  <a:cubicBezTo>
                    <a:pt x="128" y="212"/>
                    <a:pt x="128" y="212"/>
                    <a:pt x="128" y="212"/>
                  </a:cubicBezTo>
                  <a:cubicBezTo>
                    <a:pt x="192" y="239"/>
                    <a:pt x="192" y="239"/>
                    <a:pt x="192" y="239"/>
                  </a:cubicBezTo>
                  <a:cubicBezTo>
                    <a:pt x="202" y="244"/>
                    <a:pt x="209" y="238"/>
                    <a:pt x="206" y="227"/>
                  </a:cubicBezTo>
                  <a:cubicBezTo>
                    <a:pt x="205" y="217"/>
                    <a:pt x="205" y="217"/>
                    <a:pt x="205" y="217"/>
                  </a:cubicBezTo>
                  <a:cubicBezTo>
                    <a:pt x="200" y="217"/>
                    <a:pt x="200" y="217"/>
                    <a:pt x="200" y="217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3" y="210"/>
                    <a:pt x="193" y="210"/>
                    <a:pt x="193" y="210"/>
                  </a:cubicBezTo>
                  <a:cubicBezTo>
                    <a:pt x="193" y="191"/>
                    <a:pt x="193" y="191"/>
                    <a:pt x="193" y="191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5" y="183"/>
                    <a:pt x="165" y="183"/>
                    <a:pt x="165" y="183"/>
                  </a:cubicBezTo>
                  <a:cubicBezTo>
                    <a:pt x="165" y="152"/>
                    <a:pt x="165" y="152"/>
                    <a:pt x="165" y="152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73" y="144"/>
                    <a:pt x="173" y="144"/>
                    <a:pt x="173" y="144"/>
                  </a:cubicBezTo>
                  <a:cubicBezTo>
                    <a:pt x="193" y="144"/>
                    <a:pt x="193" y="144"/>
                    <a:pt x="193" y="144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93" y="118"/>
                    <a:pt x="193" y="118"/>
                    <a:pt x="193" y="118"/>
                  </a:cubicBezTo>
                  <a:cubicBezTo>
                    <a:pt x="200" y="118"/>
                    <a:pt x="200" y="118"/>
                    <a:pt x="200" y="118"/>
                  </a:cubicBezTo>
                  <a:cubicBezTo>
                    <a:pt x="231" y="118"/>
                    <a:pt x="231" y="118"/>
                    <a:pt x="231" y="118"/>
                  </a:cubicBezTo>
                  <a:cubicBezTo>
                    <a:pt x="247" y="104"/>
                    <a:pt x="247" y="104"/>
                    <a:pt x="247" y="104"/>
                  </a:cubicBezTo>
                  <a:cubicBezTo>
                    <a:pt x="255" y="96"/>
                    <a:pt x="253" y="88"/>
                    <a:pt x="242" y="86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2" y="0"/>
                    <a:pt x="123" y="0"/>
                    <a:pt x="118" y="10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3" y="88"/>
                    <a:pt x="0" y="96"/>
                    <a:pt x="8" y="104"/>
                  </a:cubicBezTo>
                  <a:lnTo>
                    <a:pt x="60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018" y="2604"/>
              <a:ext cx="116" cy="116"/>
            </a:xfrm>
            <a:custGeom>
              <a:avLst/>
              <a:gdLst>
                <a:gd name="T0" fmla="*/ 79 w 116"/>
                <a:gd name="T1" fmla="*/ 0 h 116"/>
                <a:gd name="T2" fmla="*/ 67 w 116"/>
                <a:gd name="T3" fmla="*/ 0 h 116"/>
                <a:gd name="T4" fmla="*/ 36 w 116"/>
                <a:gd name="T5" fmla="*/ 0 h 116"/>
                <a:gd name="T6" fmla="*/ 36 w 116"/>
                <a:gd name="T7" fmla="*/ 29 h 116"/>
                <a:gd name="T8" fmla="*/ 36 w 116"/>
                <a:gd name="T9" fmla="*/ 37 h 116"/>
                <a:gd name="T10" fmla="*/ 28 w 116"/>
                <a:gd name="T11" fmla="*/ 37 h 116"/>
                <a:gd name="T12" fmla="*/ 0 w 116"/>
                <a:gd name="T13" fmla="*/ 37 h 116"/>
                <a:gd name="T14" fmla="*/ 0 w 116"/>
                <a:gd name="T15" fmla="*/ 79 h 116"/>
                <a:gd name="T16" fmla="*/ 32 w 116"/>
                <a:gd name="T17" fmla="*/ 79 h 116"/>
                <a:gd name="T18" fmla="*/ 36 w 116"/>
                <a:gd name="T19" fmla="*/ 79 h 116"/>
                <a:gd name="T20" fmla="*/ 36 w 116"/>
                <a:gd name="T21" fmla="*/ 100 h 116"/>
                <a:gd name="T22" fmla="*/ 36 w 116"/>
                <a:gd name="T23" fmla="*/ 116 h 116"/>
                <a:gd name="T24" fmla="*/ 40 w 116"/>
                <a:gd name="T25" fmla="*/ 116 h 116"/>
                <a:gd name="T26" fmla="*/ 79 w 116"/>
                <a:gd name="T27" fmla="*/ 116 h 116"/>
                <a:gd name="T28" fmla="*/ 79 w 116"/>
                <a:gd name="T29" fmla="*/ 79 h 116"/>
                <a:gd name="T30" fmla="*/ 116 w 116"/>
                <a:gd name="T31" fmla="*/ 79 h 116"/>
                <a:gd name="T32" fmla="*/ 116 w 116"/>
                <a:gd name="T33" fmla="*/ 37 h 116"/>
                <a:gd name="T34" fmla="*/ 79 w 116"/>
                <a:gd name="T35" fmla="*/ 37 h 116"/>
                <a:gd name="T36" fmla="*/ 79 w 116"/>
                <a:gd name="T3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" h="116">
                  <a:moveTo>
                    <a:pt x="79" y="0"/>
                  </a:moveTo>
                  <a:lnTo>
                    <a:pt x="6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36" y="37"/>
                  </a:lnTo>
                  <a:lnTo>
                    <a:pt x="28" y="37"/>
                  </a:lnTo>
                  <a:lnTo>
                    <a:pt x="0" y="37"/>
                  </a:lnTo>
                  <a:lnTo>
                    <a:pt x="0" y="79"/>
                  </a:lnTo>
                  <a:lnTo>
                    <a:pt x="32" y="79"/>
                  </a:lnTo>
                  <a:lnTo>
                    <a:pt x="36" y="79"/>
                  </a:lnTo>
                  <a:lnTo>
                    <a:pt x="36" y="10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79" y="116"/>
                  </a:lnTo>
                  <a:lnTo>
                    <a:pt x="79" y="79"/>
                  </a:lnTo>
                  <a:lnTo>
                    <a:pt x="116" y="79"/>
                  </a:lnTo>
                  <a:lnTo>
                    <a:pt x="116" y="37"/>
                  </a:lnTo>
                  <a:lnTo>
                    <a:pt x="79" y="37"/>
                  </a:lnTo>
                  <a:lnTo>
                    <a:pt x="7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2422" y="2450"/>
              <a:ext cx="187" cy="300"/>
            </a:xfrm>
            <a:custGeom>
              <a:avLst/>
              <a:gdLst>
                <a:gd name="T0" fmla="*/ 131 w 187"/>
                <a:gd name="T1" fmla="*/ 0 h 300"/>
                <a:gd name="T2" fmla="*/ 131 w 187"/>
                <a:gd name="T3" fmla="*/ 5 h 300"/>
                <a:gd name="T4" fmla="*/ 0 w 187"/>
                <a:gd name="T5" fmla="*/ 5 h 300"/>
                <a:gd name="T6" fmla="*/ 0 w 187"/>
                <a:gd name="T7" fmla="*/ 300 h 300"/>
                <a:gd name="T8" fmla="*/ 187 w 187"/>
                <a:gd name="T9" fmla="*/ 300 h 300"/>
                <a:gd name="T10" fmla="*/ 187 w 187"/>
                <a:gd name="T11" fmla="*/ 5 h 300"/>
                <a:gd name="T12" fmla="*/ 167 w 187"/>
                <a:gd name="T13" fmla="*/ 5 h 300"/>
                <a:gd name="T14" fmla="*/ 167 w 187"/>
                <a:gd name="T15" fmla="*/ 0 h 300"/>
                <a:gd name="T16" fmla="*/ 131 w 187"/>
                <a:gd name="T17" fmla="*/ 0 h 300"/>
                <a:gd name="T18" fmla="*/ 131 w 187"/>
                <a:gd name="T19" fmla="*/ 0 h 300"/>
                <a:gd name="T20" fmla="*/ 56 w 187"/>
                <a:gd name="T21" fmla="*/ 281 h 300"/>
                <a:gd name="T22" fmla="*/ 19 w 187"/>
                <a:gd name="T23" fmla="*/ 281 h 300"/>
                <a:gd name="T24" fmla="*/ 19 w 187"/>
                <a:gd name="T25" fmla="*/ 256 h 300"/>
                <a:gd name="T26" fmla="*/ 56 w 187"/>
                <a:gd name="T27" fmla="*/ 256 h 300"/>
                <a:gd name="T28" fmla="*/ 56 w 187"/>
                <a:gd name="T29" fmla="*/ 281 h 300"/>
                <a:gd name="T30" fmla="*/ 56 w 187"/>
                <a:gd name="T31" fmla="*/ 281 h 300"/>
                <a:gd name="T32" fmla="*/ 56 w 187"/>
                <a:gd name="T33" fmla="*/ 239 h 300"/>
                <a:gd name="T34" fmla="*/ 19 w 187"/>
                <a:gd name="T35" fmla="*/ 239 h 300"/>
                <a:gd name="T36" fmla="*/ 19 w 187"/>
                <a:gd name="T37" fmla="*/ 215 h 300"/>
                <a:gd name="T38" fmla="*/ 56 w 187"/>
                <a:gd name="T39" fmla="*/ 215 h 300"/>
                <a:gd name="T40" fmla="*/ 56 w 187"/>
                <a:gd name="T41" fmla="*/ 239 h 300"/>
                <a:gd name="T42" fmla="*/ 56 w 187"/>
                <a:gd name="T43" fmla="*/ 239 h 300"/>
                <a:gd name="T44" fmla="*/ 112 w 187"/>
                <a:gd name="T45" fmla="*/ 281 h 300"/>
                <a:gd name="T46" fmla="*/ 75 w 187"/>
                <a:gd name="T47" fmla="*/ 281 h 300"/>
                <a:gd name="T48" fmla="*/ 75 w 187"/>
                <a:gd name="T49" fmla="*/ 256 h 300"/>
                <a:gd name="T50" fmla="*/ 112 w 187"/>
                <a:gd name="T51" fmla="*/ 256 h 300"/>
                <a:gd name="T52" fmla="*/ 112 w 187"/>
                <a:gd name="T53" fmla="*/ 281 h 300"/>
                <a:gd name="T54" fmla="*/ 112 w 187"/>
                <a:gd name="T55" fmla="*/ 281 h 300"/>
                <a:gd name="T56" fmla="*/ 112 w 187"/>
                <a:gd name="T57" fmla="*/ 239 h 300"/>
                <a:gd name="T58" fmla="*/ 75 w 187"/>
                <a:gd name="T59" fmla="*/ 239 h 300"/>
                <a:gd name="T60" fmla="*/ 75 w 187"/>
                <a:gd name="T61" fmla="*/ 215 h 300"/>
                <a:gd name="T62" fmla="*/ 112 w 187"/>
                <a:gd name="T63" fmla="*/ 215 h 300"/>
                <a:gd name="T64" fmla="*/ 112 w 187"/>
                <a:gd name="T65" fmla="*/ 239 h 300"/>
                <a:gd name="T66" fmla="*/ 112 w 187"/>
                <a:gd name="T67" fmla="*/ 239 h 300"/>
                <a:gd name="T68" fmla="*/ 167 w 187"/>
                <a:gd name="T69" fmla="*/ 281 h 300"/>
                <a:gd name="T70" fmla="*/ 131 w 187"/>
                <a:gd name="T71" fmla="*/ 281 h 300"/>
                <a:gd name="T72" fmla="*/ 131 w 187"/>
                <a:gd name="T73" fmla="*/ 256 h 300"/>
                <a:gd name="T74" fmla="*/ 167 w 187"/>
                <a:gd name="T75" fmla="*/ 256 h 300"/>
                <a:gd name="T76" fmla="*/ 167 w 187"/>
                <a:gd name="T77" fmla="*/ 281 h 300"/>
                <a:gd name="T78" fmla="*/ 167 w 187"/>
                <a:gd name="T79" fmla="*/ 239 h 300"/>
                <a:gd name="T80" fmla="*/ 131 w 187"/>
                <a:gd name="T81" fmla="*/ 239 h 300"/>
                <a:gd name="T82" fmla="*/ 131 w 187"/>
                <a:gd name="T83" fmla="*/ 215 h 300"/>
                <a:gd name="T84" fmla="*/ 167 w 187"/>
                <a:gd name="T85" fmla="*/ 215 h 300"/>
                <a:gd name="T86" fmla="*/ 167 w 187"/>
                <a:gd name="T87" fmla="*/ 239 h 300"/>
                <a:gd name="T88" fmla="*/ 167 w 187"/>
                <a:gd name="T89" fmla="*/ 193 h 300"/>
                <a:gd name="T90" fmla="*/ 19 w 187"/>
                <a:gd name="T91" fmla="*/ 193 h 300"/>
                <a:gd name="T92" fmla="*/ 19 w 187"/>
                <a:gd name="T93" fmla="*/ 24 h 300"/>
                <a:gd name="T94" fmla="*/ 167 w 187"/>
                <a:gd name="T95" fmla="*/ 24 h 300"/>
                <a:gd name="T96" fmla="*/ 167 w 187"/>
                <a:gd name="T97" fmla="*/ 193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300">
                  <a:moveTo>
                    <a:pt x="131" y="0"/>
                  </a:moveTo>
                  <a:lnTo>
                    <a:pt x="131" y="5"/>
                  </a:lnTo>
                  <a:lnTo>
                    <a:pt x="0" y="5"/>
                  </a:lnTo>
                  <a:lnTo>
                    <a:pt x="0" y="300"/>
                  </a:lnTo>
                  <a:lnTo>
                    <a:pt x="187" y="300"/>
                  </a:lnTo>
                  <a:lnTo>
                    <a:pt x="187" y="5"/>
                  </a:lnTo>
                  <a:lnTo>
                    <a:pt x="167" y="5"/>
                  </a:lnTo>
                  <a:lnTo>
                    <a:pt x="167" y="0"/>
                  </a:lnTo>
                  <a:lnTo>
                    <a:pt x="131" y="0"/>
                  </a:lnTo>
                  <a:lnTo>
                    <a:pt x="131" y="0"/>
                  </a:lnTo>
                  <a:close/>
                  <a:moveTo>
                    <a:pt x="56" y="281"/>
                  </a:moveTo>
                  <a:lnTo>
                    <a:pt x="19" y="281"/>
                  </a:lnTo>
                  <a:lnTo>
                    <a:pt x="19" y="256"/>
                  </a:lnTo>
                  <a:lnTo>
                    <a:pt x="56" y="256"/>
                  </a:lnTo>
                  <a:lnTo>
                    <a:pt x="56" y="281"/>
                  </a:lnTo>
                  <a:lnTo>
                    <a:pt x="56" y="281"/>
                  </a:lnTo>
                  <a:close/>
                  <a:moveTo>
                    <a:pt x="56" y="239"/>
                  </a:moveTo>
                  <a:lnTo>
                    <a:pt x="19" y="239"/>
                  </a:lnTo>
                  <a:lnTo>
                    <a:pt x="19" y="215"/>
                  </a:lnTo>
                  <a:lnTo>
                    <a:pt x="56" y="215"/>
                  </a:lnTo>
                  <a:lnTo>
                    <a:pt x="56" y="239"/>
                  </a:lnTo>
                  <a:lnTo>
                    <a:pt x="56" y="239"/>
                  </a:lnTo>
                  <a:close/>
                  <a:moveTo>
                    <a:pt x="112" y="281"/>
                  </a:moveTo>
                  <a:lnTo>
                    <a:pt x="75" y="281"/>
                  </a:lnTo>
                  <a:lnTo>
                    <a:pt x="75" y="256"/>
                  </a:lnTo>
                  <a:lnTo>
                    <a:pt x="112" y="256"/>
                  </a:lnTo>
                  <a:lnTo>
                    <a:pt x="112" y="281"/>
                  </a:lnTo>
                  <a:lnTo>
                    <a:pt x="112" y="281"/>
                  </a:lnTo>
                  <a:close/>
                  <a:moveTo>
                    <a:pt x="112" y="239"/>
                  </a:moveTo>
                  <a:lnTo>
                    <a:pt x="75" y="239"/>
                  </a:lnTo>
                  <a:lnTo>
                    <a:pt x="75" y="215"/>
                  </a:lnTo>
                  <a:lnTo>
                    <a:pt x="112" y="215"/>
                  </a:lnTo>
                  <a:lnTo>
                    <a:pt x="112" y="239"/>
                  </a:lnTo>
                  <a:lnTo>
                    <a:pt x="112" y="239"/>
                  </a:lnTo>
                  <a:close/>
                  <a:moveTo>
                    <a:pt x="167" y="281"/>
                  </a:moveTo>
                  <a:lnTo>
                    <a:pt x="131" y="281"/>
                  </a:lnTo>
                  <a:lnTo>
                    <a:pt x="131" y="256"/>
                  </a:lnTo>
                  <a:lnTo>
                    <a:pt x="167" y="256"/>
                  </a:lnTo>
                  <a:lnTo>
                    <a:pt x="167" y="281"/>
                  </a:lnTo>
                  <a:close/>
                  <a:moveTo>
                    <a:pt x="167" y="239"/>
                  </a:moveTo>
                  <a:lnTo>
                    <a:pt x="131" y="239"/>
                  </a:lnTo>
                  <a:lnTo>
                    <a:pt x="131" y="215"/>
                  </a:lnTo>
                  <a:lnTo>
                    <a:pt x="167" y="215"/>
                  </a:lnTo>
                  <a:lnTo>
                    <a:pt x="167" y="239"/>
                  </a:lnTo>
                  <a:close/>
                  <a:moveTo>
                    <a:pt x="167" y="193"/>
                  </a:moveTo>
                  <a:lnTo>
                    <a:pt x="19" y="193"/>
                  </a:lnTo>
                  <a:lnTo>
                    <a:pt x="19" y="24"/>
                  </a:lnTo>
                  <a:lnTo>
                    <a:pt x="167" y="24"/>
                  </a:lnTo>
                  <a:lnTo>
                    <a:pt x="167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224" y="2529"/>
              <a:ext cx="81" cy="33"/>
            </a:xfrm>
            <a:custGeom>
              <a:avLst/>
              <a:gdLst>
                <a:gd name="T0" fmla="*/ 81 w 81"/>
                <a:gd name="T1" fmla="*/ 33 h 33"/>
                <a:gd name="T2" fmla="*/ 78 w 81"/>
                <a:gd name="T3" fmla="*/ 0 h 33"/>
                <a:gd name="T4" fmla="*/ 0 w 81"/>
                <a:gd name="T5" fmla="*/ 0 h 33"/>
                <a:gd name="T6" fmla="*/ 8 w 81"/>
                <a:gd name="T7" fmla="*/ 33 h 33"/>
                <a:gd name="T8" fmla="*/ 81 w 8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3">
                  <a:moveTo>
                    <a:pt x="81" y="33"/>
                  </a:moveTo>
                  <a:lnTo>
                    <a:pt x="78" y="0"/>
                  </a:lnTo>
                  <a:lnTo>
                    <a:pt x="0" y="0"/>
                  </a:lnTo>
                  <a:lnTo>
                    <a:pt x="8" y="33"/>
                  </a:lnTo>
                  <a:lnTo>
                    <a:pt x="8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5235" y="2571"/>
              <a:ext cx="74" cy="49"/>
            </a:xfrm>
            <a:custGeom>
              <a:avLst/>
              <a:gdLst>
                <a:gd name="T0" fmla="*/ 0 w 74"/>
                <a:gd name="T1" fmla="*/ 0 h 49"/>
                <a:gd name="T2" fmla="*/ 12 w 74"/>
                <a:gd name="T3" fmla="*/ 49 h 49"/>
                <a:gd name="T4" fmla="*/ 74 w 74"/>
                <a:gd name="T5" fmla="*/ 49 h 49"/>
                <a:gd name="T6" fmla="*/ 70 w 74"/>
                <a:gd name="T7" fmla="*/ 0 h 49"/>
                <a:gd name="T8" fmla="*/ 0 w 74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0" y="0"/>
                  </a:moveTo>
                  <a:lnTo>
                    <a:pt x="12" y="49"/>
                  </a:lnTo>
                  <a:lnTo>
                    <a:pt x="74" y="49"/>
                  </a:lnTo>
                  <a:lnTo>
                    <a:pt x="7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5320" y="2630"/>
              <a:ext cx="66" cy="28"/>
            </a:xfrm>
            <a:custGeom>
              <a:avLst/>
              <a:gdLst>
                <a:gd name="T0" fmla="*/ 65 w 66"/>
                <a:gd name="T1" fmla="*/ 28 h 28"/>
                <a:gd name="T2" fmla="*/ 66 w 66"/>
                <a:gd name="T3" fmla="*/ 0 h 28"/>
                <a:gd name="T4" fmla="*/ 0 w 66"/>
                <a:gd name="T5" fmla="*/ 0 h 28"/>
                <a:gd name="T6" fmla="*/ 2 w 66"/>
                <a:gd name="T7" fmla="*/ 28 h 28"/>
                <a:gd name="T8" fmla="*/ 65 w 6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8">
                  <a:moveTo>
                    <a:pt x="65" y="28"/>
                  </a:moveTo>
                  <a:lnTo>
                    <a:pt x="66" y="0"/>
                  </a:lnTo>
                  <a:lnTo>
                    <a:pt x="0" y="0"/>
                  </a:lnTo>
                  <a:lnTo>
                    <a:pt x="2" y="28"/>
                  </a:lnTo>
                  <a:lnTo>
                    <a:pt x="6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5311" y="2529"/>
              <a:ext cx="84" cy="33"/>
            </a:xfrm>
            <a:custGeom>
              <a:avLst/>
              <a:gdLst>
                <a:gd name="T0" fmla="*/ 3 w 84"/>
                <a:gd name="T1" fmla="*/ 33 h 33"/>
                <a:gd name="T2" fmla="*/ 81 w 84"/>
                <a:gd name="T3" fmla="*/ 33 h 33"/>
                <a:gd name="T4" fmla="*/ 84 w 84"/>
                <a:gd name="T5" fmla="*/ 0 h 33"/>
                <a:gd name="T6" fmla="*/ 0 w 84"/>
                <a:gd name="T7" fmla="*/ 0 h 33"/>
                <a:gd name="T8" fmla="*/ 3 w 8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3">
                  <a:moveTo>
                    <a:pt x="3" y="33"/>
                  </a:moveTo>
                  <a:lnTo>
                    <a:pt x="81" y="33"/>
                  </a:lnTo>
                  <a:lnTo>
                    <a:pt x="84" y="0"/>
                  </a:lnTo>
                  <a:lnTo>
                    <a:pt x="0" y="0"/>
                  </a:lnTo>
                  <a:lnTo>
                    <a:pt x="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5395" y="2630"/>
              <a:ext cx="49" cy="28"/>
            </a:xfrm>
            <a:custGeom>
              <a:avLst/>
              <a:gdLst>
                <a:gd name="T0" fmla="*/ 0 w 36"/>
                <a:gd name="T1" fmla="*/ 21 h 21"/>
                <a:gd name="T2" fmla="*/ 36 w 36"/>
                <a:gd name="T3" fmla="*/ 21 h 21"/>
                <a:gd name="T4" fmla="*/ 25 w 36"/>
                <a:gd name="T5" fmla="*/ 0 h 21"/>
                <a:gd name="T6" fmla="*/ 1 w 36"/>
                <a:gd name="T7" fmla="*/ 0 h 21"/>
                <a:gd name="T8" fmla="*/ 0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0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1" y="15"/>
                    <a:pt x="27" y="7"/>
                    <a:pt x="25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5250" y="2630"/>
              <a:ext cx="63" cy="28"/>
            </a:xfrm>
            <a:custGeom>
              <a:avLst/>
              <a:gdLst>
                <a:gd name="T0" fmla="*/ 0 w 63"/>
                <a:gd name="T1" fmla="*/ 0 h 28"/>
                <a:gd name="T2" fmla="*/ 8 w 63"/>
                <a:gd name="T3" fmla="*/ 28 h 28"/>
                <a:gd name="T4" fmla="*/ 63 w 63"/>
                <a:gd name="T5" fmla="*/ 28 h 28"/>
                <a:gd name="T6" fmla="*/ 60 w 63"/>
                <a:gd name="T7" fmla="*/ 0 h 28"/>
                <a:gd name="T8" fmla="*/ 0 w 6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8" y="28"/>
                  </a:lnTo>
                  <a:lnTo>
                    <a:pt x="63" y="28"/>
                  </a:lnTo>
                  <a:lnTo>
                    <a:pt x="6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5401" y="2481"/>
              <a:ext cx="153" cy="81"/>
            </a:xfrm>
            <a:custGeom>
              <a:avLst/>
              <a:gdLst>
                <a:gd name="T0" fmla="*/ 36 w 112"/>
                <a:gd name="T1" fmla="*/ 49 h 59"/>
                <a:gd name="T2" fmla="*/ 68 w 112"/>
                <a:gd name="T3" fmla="*/ 32 h 59"/>
                <a:gd name="T4" fmla="*/ 80 w 112"/>
                <a:gd name="T5" fmla="*/ 21 h 59"/>
                <a:gd name="T6" fmla="*/ 98 w 112"/>
                <a:gd name="T7" fmla="*/ 21 h 59"/>
                <a:gd name="T8" fmla="*/ 98 w 112"/>
                <a:gd name="T9" fmla="*/ 0 h 59"/>
                <a:gd name="T10" fmla="*/ 76 w 112"/>
                <a:gd name="T11" fmla="*/ 0 h 59"/>
                <a:gd name="T12" fmla="*/ 70 w 112"/>
                <a:gd name="T13" fmla="*/ 2 h 59"/>
                <a:gd name="T14" fmla="*/ 67 w 112"/>
                <a:gd name="T15" fmla="*/ 4 h 59"/>
                <a:gd name="T16" fmla="*/ 39 w 112"/>
                <a:gd name="T17" fmla="*/ 32 h 59"/>
                <a:gd name="T18" fmla="*/ 37 w 112"/>
                <a:gd name="T19" fmla="*/ 35 h 59"/>
                <a:gd name="T20" fmla="*/ 2 w 112"/>
                <a:gd name="T21" fmla="*/ 35 h 59"/>
                <a:gd name="T22" fmla="*/ 0 w 112"/>
                <a:gd name="T23" fmla="*/ 59 h 59"/>
                <a:gd name="T24" fmla="*/ 29 w 112"/>
                <a:gd name="T25" fmla="*/ 59 h 59"/>
                <a:gd name="T26" fmla="*/ 36 w 112"/>
                <a:gd name="T27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59">
                  <a:moveTo>
                    <a:pt x="36" y="49"/>
                  </a:moveTo>
                  <a:cubicBezTo>
                    <a:pt x="45" y="40"/>
                    <a:pt x="56" y="35"/>
                    <a:pt x="68" y="32"/>
                  </a:cubicBezTo>
                  <a:cubicBezTo>
                    <a:pt x="72" y="29"/>
                    <a:pt x="76" y="24"/>
                    <a:pt x="80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112" y="21"/>
                    <a:pt x="112" y="0"/>
                    <a:pt x="9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3" y="0"/>
                    <a:pt x="72" y="1"/>
                    <a:pt x="70" y="2"/>
                  </a:cubicBezTo>
                  <a:cubicBezTo>
                    <a:pt x="69" y="2"/>
                    <a:pt x="68" y="3"/>
                    <a:pt x="67" y="4"/>
                  </a:cubicBezTo>
                  <a:cubicBezTo>
                    <a:pt x="58" y="13"/>
                    <a:pt x="49" y="22"/>
                    <a:pt x="39" y="32"/>
                  </a:cubicBezTo>
                  <a:cubicBezTo>
                    <a:pt x="38" y="33"/>
                    <a:pt x="37" y="34"/>
                    <a:pt x="37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5"/>
                    <a:pt x="33" y="52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5314" y="2571"/>
              <a:ext cx="78" cy="49"/>
            </a:xfrm>
            <a:custGeom>
              <a:avLst/>
              <a:gdLst>
                <a:gd name="T0" fmla="*/ 78 w 78"/>
                <a:gd name="T1" fmla="*/ 0 h 49"/>
                <a:gd name="T2" fmla="*/ 0 w 78"/>
                <a:gd name="T3" fmla="*/ 0 h 49"/>
                <a:gd name="T4" fmla="*/ 4 w 78"/>
                <a:gd name="T5" fmla="*/ 49 h 49"/>
                <a:gd name="T6" fmla="*/ 74 w 78"/>
                <a:gd name="T7" fmla="*/ 49 h 49"/>
                <a:gd name="T8" fmla="*/ 78 w 78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9">
                  <a:moveTo>
                    <a:pt x="78" y="0"/>
                  </a:moveTo>
                  <a:lnTo>
                    <a:pt x="0" y="0"/>
                  </a:lnTo>
                  <a:lnTo>
                    <a:pt x="4" y="49"/>
                  </a:lnTo>
                  <a:lnTo>
                    <a:pt x="74" y="49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5397" y="2571"/>
              <a:ext cx="39" cy="49"/>
            </a:xfrm>
            <a:custGeom>
              <a:avLst/>
              <a:gdLst>
                <a:gd name="T0" fmla="*/ 0 w 28"/>
                <a:gd name="T1" fmla="*/ 36 h 36"/>
                <a:gd name="T2" fmla="*/ 22 w 28"/>
                <a:gd name="T3" fmla="*/ 36 h 36"/>
                <a:gd name="T4" fmla="*/ 21 w 28"/>
                <a:gd name="T5" fmla="*/ 27 h 36"/>
                <a:gd name="T6" fmla="*/ 28 w 28"/>
                <a:gd name="T7" fmla="*/ 0 h 36"/>
                <a:gd name="T8" fmla="*/ 3 w 28"/>
                <a:gd name="T9" fmla="*/ 0 h 36"/>
                <a:gd name="T10" fmla="*/ 0 w 28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6">
                  <a:moveTo>
                    <a:pt x="0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1" y="33"/>
                    <a:pt x="21" y="30"/>
                    <a:pt x="21" y="27"/>
                  </a:cubicBezTo>
                  <a:cubicBezTo>
                    <a:pt x="21" y="17"/>
                    <a:pt x="23" y="8"/>
                    <a:pt x="28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125"/>
            <p:cNvSpPr>
              <a:spLocks noChangeArrowheads="1"/>
            </p:cNvSpPr>
            <p:nvPr/>
          </p:nvSpPr>
          <p:spPr bwMode="auto">
            <a:xfrm>
              <a:off x="5262" y="2668"/>
              <a:ext cx="49" cy="4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Oval 126"/>
            <p:cNvSpPr>
              <a:spLocks noChangeArrowheads="1"/>
            </p:cNvSpPr>
            <p:nvPr/>
          </p:nvSpPr>
          <p:spPr bwMode="auto">
            <a:xfrm>
              <a:off x="5395" y="2668"/>
              <a:ext cx="50" cy="4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/>
            <p:cNvSpPr>
              <a:spLocks noEditPoints="1"/>
            </p:cNvSpPr>
            <p:nvPr/>
          </p:nvSpPr>
          <p:spPr bwMode="auto">
            <a:xfrm>
              <a:off x="5436" y="2534"/>
              <a:ext cx="155" cy="148"/>
            </a:xfrm>
            <a:custGeom>
              <a:avLst/>
              <a:gdLst>
                <a:gd name="T0" fmla="*/ 93 w 114"/>
                <a:gd name="T1" fmla="*/ 16 h 108"/>
                <a:gd name="T2" fmla="*/ 55 w 114"/>
                <a:gd name="T3" fmla="*/ 0 h 108"/>
                <a:gd name="T4" fmla="*/ 32 w 114"/>
                <a:gd name="T5" fmla="*/ 5 h 108"/>
                <a:gd name="T6" fmla="*/ 28 w 114"/>
                <a:gd name="T7" fmla="*/ 20 h 108"/>
                <a:gd name="T8" fmla="*/ 32 w 114"/>
                <a:gd name="T9" fmla="*/ 5 h 108"/>
                <a:gd name="T10" fmla="*/ 17 w 114"/>
                <a:gd name="T11" fmla="*/ 16 h 108"/>
                <a:gd name="T12" fmla="*/ 13 w 114"/>
                <a:gd name="T13" fmla="*/ 20 h 108"/>
                <a:gd name="T14" fmla="*/ 8 w 114"/>
                <a:gd name="T15" fmla="*/ 27 h 108"/>
                <a:gd name="T16" fmla="*/ 2 w 114"/>
                <a:gd name="T17" fmla="*/ 63 h 108"/>
                <a:gd name="T18" fmla="*/ 3 w 114"/>
                <a:gd name="T19" fmla="*/ 70 h 108"/>
                <a:gd name="T20" fmla="*/ 11 w 114"/>
                <a:gd name="T21" fmla="*/ 85 h 108"/>
                <a:gd name="T22" fmla="*/ 11 w 114"/>
                <a:gd name="T23" fmla="*/ 85 h 108"/>
                <a:gd name="T24" fmla="*/ 17 w 114"/>
                <a:gd name="T25" fmla="*/ 92 h 108"/>
                <a:gd name="T26" fmla="*/ 55 w 114"/>
                <a:gd name="T27" fmla="*/ 108 h 108"/>
                <a:gd name="T28" fmla="*/ 93 w 114"/>
                <a:gd name="T29" fmla="*/ 92 h 108"/>
                <a:gd name="T30" fmla="*/ 93 w 114"/>
                <a:gd name="T31" fmla="*/ 16 h 108"/>
                <a:gd name="T32" fmla="*/ 87 w 114"/>
                <a:gd name="T33" fmla="*/ 64 h 108"/>
                <a:gd name="T34" fmla="*/ 34 w 114"/>
                <a:gd name="T35" fmla="*/ 64 h 108"/>
                <a:gd name="T36" fmla="*/ 23 w 114"/>
                <a:gd name="T37" fmla="*/ 64 h 108"/>
                <a:gd name="T38" fmla="*/ 23 w 114"/>
                <a:gd name="T39" fmla="*/ 63 h 108"/>
                <a:gd name="T40" fmla="*/ 23 w 114"/>
                <a:gd name="T41" fmla="*/ 43 h 108"/>
                <a:gd name="T42" fmla="*/ 87 w 114"/>
                <a:gd name="T43" fmla="*/ 43 h 108"/>
                <a:gd name="T44" fmla="*/ 87 w 114"/>
                <a:gd name="T45" fmla="*/ 6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08">
                  <a:moveTo>
                    <a:pt x="93" y="16"/>
                  </a:moveTo>
                  <a:cubicBezTo>
                    <a:pt x="83" y="5"/>
                    <a:pt x="69" y="0"/>
                    <a:pt x="55" y="0"/>
                  </a:cubicBezTo>
                  <a:cubicBezTo>
                    <a:pt x="47" y="0"/>
                    <a:pt x="39" y="2"/>
                    <a:pt x="32" y="5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6" y="8"/>
                    <a:pt x="21" y="11"/>
                    <a:pt x="17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1" y="21"/>
                    <a:pt x="10" y="24"/>
                    <a:pt x="8" y="27"/>
                  </a:cubicBezTo>
                  <a:cubicBezTo>
                    <a:pt x="2" y="38"/>
                    <a:pt x="0" y="50"/>
                    <a:pt x="2" y="63"/>
                  </a:cubicBezTo>
                  <a:cubicBezTo>
                    <a:pt x="2" y="64"/>
                    <a:pt x="3" y="67"/>
                    <a:pt x="3" y="70"/>
                  </a:cubicBezTo>
                  <a:cubicBezTo>
                    <a:pt x="5" y="75"/>
                    <a:pt x="8" y="81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3" y="88"/>
                    <a:pt x="15" y="90"/>
                    <a:pt x="17" y="92"/>
                  </a:cubicBezTo>
                  <a:cubicBezTo>
                    <a:pt x="27" y="103"/>
                    <a:pt x="41" y="108"/>
                    <a:pt x="55" y="108"/>
                  </a:cubicBezTo>
                  <a:cubicBezTo>
                    <a:pt x="69" y="108"/>
                    <a:pt x="83" y="102"/>
                    <a:pt x="93" y="92"/>
                  </a:cubicBezTo>
                  <a:cubicBezTo>
                    <a:pt x="114" y="71"/>
                    <a:pt x="114" y="37"/>
                    <a:pt x="93" y="16"/>
                  </a:cubicBezTo>
                  <a:close/>
                  <a:moveTo>
                    <a:pt x="87" y="64"/>
                  </a:moveTo>
                  <a:cubicBezTo>
                    <a:pt x="34" y="64"/>
                    <a:pt x="34" y="64"/>
                    <a:pt x="34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87" y="43"/>
                    <a:pt x="87" y="43"/>
                    <a:pt x="87" y="43"/>
                  </a:cubicBezTo>
                  <a:lnTo>
                    <a:pt x="8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 noEditPoints="1"/>
            </p:cNvSpPr>
            <p:nvPr/>
          </p:nvSpPr>
          <p:spPr bwMode="auto">
            <a:xfrm>
              <a:off x="2803" y="2920"/>
              <a:ext cx="382" cy="382"/>
            </a:xfrm>
            <a:custGeom>
              <a:avLst/>
              <a:gdLst>
                <a:gd name="T0" fmla="*/ 140 w 280"/>
                <a:gd name="T1" fmla="*/ 0 h 280"/>
                <a:gd name="T2" fmla="*/ 0 w 280"/>
                <a:gd name="T3" fmla="*/ 140 h 280"/>
                <a:gd name="T4" fmla="*/ 140 w 280"/>
                <a:gd name="T5" fmla="*/ 280 h 280"/>
                <a:gd name="T6" fmla="*/ 280 w 280"/>
                <a:gd name="T7" fmla="*/ 140 h 280"/>
                <a:gd name="T8" fmla="*/ 140 w 280"/>
                <a:gd name="T9" fmla="*/ 0 h 280"/>
                <a:gd name="T10" fmla="*/ 140 w 280"/>
                <a:gd name="T11" fmla="*/ 181 h 280"/>
                <a:gd name="T12" fmla="*/ 99 w 280"/>
                <a:gd name="T13" fmla="*/ 140 h 280"/>
                <a:gd name="T14" fmla="*/ 140 w 280"/>
                <a:gd name="T15" fmla="*/ 100 h 280"/>
                <a:gd name="T16" fmla="*/ 180 w 280"/>
                <a:gd name="T17" fmla="*/ 140 h 280"/>
                <a:gd name="T18" fmla="*/ 140 w 280"/>
                <a:gd name="T19" fmla="*/ 18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0" h="280">
                  <a:moveTo>
                    <a:pt x="140" y="0"/>
                  </a:moveTo>
                  <a:cubicBezTo>
                    <a:pt x="63" y="0"/>
                    <a:pt x="0" y="63"/>
                    <a:pt x="0" y="140"/>
                  </a:cubicBezTo>
                  <a:cubicBezTo>
                    <a:pt x="0" y="217"/>
                    <a:pt x="63" y="280"/>
                    <a:pt x="140" y="280"/>
                  </a:cubicBezTo>
                  <a:cubicBezTo>
                    <a:pt x="217" y="280"/>
                    <a:pt x="280" y="217"/>
                    <a:pt x="280" y="140"/>
                  </a:cubicBezTo>
                  <a:cubicBezTo>
                    <a:pt x="280" y="63"/>
                    <a:pt x="217" y="0"/>
                    <a:pt x="140" y="0"/>
                  </a:cubicBezTo>
                  <a:close/>
                  <a:moveTo>
                    <a:pt x="140" y="181"/>
                  </a:moveTo>
                  <a:cubicBezTo>
                    <a:pt x="118" y="181"/>
                    <a:pt x="99" y="163"/>
                    <a:pt x="99" y="140"/>
                  </a:cubicBezTo>
                  <a:cubicBezTo>
                    <a:pt x="99" y="118"/>
                    <a:pt x="118" y="100"/>
                    <a:pt x="140" y="100"/>
                  </a:cubicBezTo>
                  <a:cubicBezTo>
                    <a:pt x="162" y="100"/>
                    <a:pt x="180" y="118"/>
                    <a:pt x="180" y="140"/>
                  </a:cubicBezTo>
                  <a:cubicBezTo>
                    <a:pt x="180" y="163"/>
                    <a:pt x="162" y="181"/>
                    <a:pt x="140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 noEditPoints="1"/>
            </p:cNvSpPr>
            <p:nvPr/>
          </p:nvSpPr>
          <p:spPr bwMode="auto">
            <a:xfrm>
              <a:off x="2949" y="3068"/>
              <a:ext cx="89" cy="88"/>
            </a:xfrm>
            <a:custGeom>
              <a:avLst/>
              <a:gdLst>
                <a:gd name="T0" fmla="*/ 33 w 65"/>
                <a:gd name="T1" fmla="*/ 0 h 65"/>
                <a:gd name="T2" fmla="*/ 0 w 65"/>
                <a:gd name="T3" fmla="*/ 32 h 65"/>
                <a:gd name="T4" fmla="*/ 33 w 65"/>
                <a:gd name="T5" fmla="*/ 65 h 65"/>
                <a:gd name="T6" fmla="*/ 65 w 65"/>
                <a:gd name="T7" fmla="*/ 32 h 65"/>
                <a:gd name="T8" fmla="*/ 33 w 65"/>
                <a:gd name="T9" fmla="*/ 0 h 65"/>
                <a:gd name="T10" fmla="*/ 33 w 65"/>
                <a:gd name="T11" fmla="*/ 55 h 65"/>
                <a:gd name="T12" fmla="*/ 10 w 65"/>
                <a:gd name="T13" fmla="*/ 32 h 65"/>
                <a:gd name="T14" fmla="*/ 33 w 65"/>
                <a:gd name="T15" fmla="*/ 9 h 65"/>
                <a:gd name="T16" fmla="*/ 56 w 65"/>
                <a:gd name="T17" fmla="*/ 32 h 65"/>
                <a:gd name="T18" fmla="*/ 33 w 65"/>
                <a:gd name="T19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cubicBezTo>
                    <a:pt x="15" y="0"/>
                    <a:pt x="0" y="14"/>
                    <a:pt x="0" y="32"/>
                  </a:cubicBezTo>
                  <a:cubicBezTo>
                    <a:pt x="0" y="50"/>
                    <a:pt x="15" y="65"/>
                    <a:pt x="33" y="65"/>
                  </a:cubicBezTo>
                  <a:cubicBezTo>
                    <a:pt x="51" y="65"/>
                    <a:pt x="65" y="50"/>
                    <a:pt x="65" y="32"/>
                  </a:cubicBezTo>
                  <a:cubicBezTo>
                    <a:pt x="65" y="14"/>
                    <a:pt x="51" y="0"/>
                    <a:pt x="33" y="0"/>
                  </a:cubicBezTo>
                  <a:close/>
                  <a:moveTo>
                    <a:pt x="33" y="55"/>
                  </a:moveTo>
                  <a:cubicBezTo>
                    <a:pt x="20" y="55"/>
                    <a:pt x="10" y="45"/>
                    <a:pt x="10" y="32"/>
                  </a:cubicBezTo>
                  <a:cubicBezTo>
                    <a:pt x="10" y="20"/>
                    <a:pt x="20" y="9"/>
                    <a:pt x="33" y="9"/>
                  </a:cubicBezTo>
                  <a:cubicBezTo>
                    <a:pt x="46" y="9"/>
                    <a:pt x="56" y="20"/>
                    <a:pt x="56" y="32"/>
                  </a:cubicBezTo>
                  <a:cubicBezTo>
                    <a:pt x="56" y="45"/>
                    <a:pt x="46" y="55"/>
                    <a:pt x="33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874" y="2927"/>
              <a:ext cx="301" cy="396"/>
            </a:xfrm>
            <a:custGeom>
              <a:avLst/>
              <a:gdLst>
                <a:gd name="T0" fmla="*/ 37 w 221"/>
                <a:gd name="T1" fmla="*/ 240 h 290"/>
                <a:gd name="T2" fmla="*/ 43 w 221"/>
                <a:gd name="T3" fmla="*/ 262 h 290"/>
                <a:gd name="T4" fmla="*/ 66 w 221"/>
                <a:gd name="T5" fmla="*/ 263 h 290"/>
                <a:gd name="T6" fmla="*/ 89 w 221"/>
                <a:gd name="T7" fmla="*/ 262 h 290"/>
                <a:gd name="T8" fmla="*/ 110 w 221"/>
                <a:gd name="T9" fmla="*/ 262 h 290"/>
                <a:gd name="T10" fmla="*/ 132 w 221"/>
                <a:gd name="T11" fmla="*/ 262 h 290"/>
                <a:gd name="T12" fmla="*/ 155 w 221"/>
                <a:gd name="T13" fmla="*/ 263 h 290"/>
                <a:gd name="T14" fmla="*/ 177 w 221"/>
                <a:gd name="T15" fmla="*/ 262 h 290"/>
                <a:gd name="T16" fmla="*/ 183 w 221"/>
                <a:gd name="T17" fmla="*/ 240 h 290"/>
                <a:gd name="T18" fmla="*/ 158 w 221"/>
                <a:gd name="T19" fmla="*/ 164 h 290"/>
                <a:gd name="T20" fmla="*/ 180 w 221"/>
                <a:gd name="T21" fmla="*/ 46 h 290"/>
                <a:gd name="T22" fmla="*/ 158 w 221"/>
                <a:gd name="T23" fmla="*/ 0 h 290"/>
                <a:gd name="T24" fmla="*/ 143 w 221"/>
                <a:gd name="T25" fmla="*/ 0 h 290"/>
                <a:gd name="T26" fmla="*/ 110 w 221"/>
                <a:gd name="T27" fmla="*/ 38 h 290"/>
                <a:gd name="T28" fmla="*/ 78 w 221"/>
                <a:gd name="T29" fmla="*/ 0 h 290"/>
                <a:gd name="T30" fmla="*/ 63 w 221"/>
                <a:gd name="T31" fmla="*/ 0 h 290"/>
                <a:gd name="T32" fmla="*/ 41 w 221"/>
                <a:gd name="T33" fmla="*/ 46 h 290"/>
                <a:gd name="T34" fmla="*/ 63 w 221"/>
                <a:gd name="T35" fmla="*/ 164 h 290"/>
                <a:gd name="T36" fmla="*/ 37 w 221"/>
                <a:gd name="T37" fmla="*/ 24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1" h="290">
                  <a:moveTo>
                    <a:pt x="37" y="240"/>
                  </a:moveTo>
                  <a:cubicBezTo>
                    <a:pt x="0" y="290"/>
                    <a:pt x="43" y="262"/>
                    <a:pt x="43" y="262"/>
                  </a:cubicBezTo>
                  <a:cubicBezTo>
                    <a:pt x="43" y="262"/>
                    <a:pt x="53" y="280"/>
                    <a:pt x="66" y="263"/>
                  </a:cubicBezTo>
                  <a:cubicBezTo>
                    <a:pt x="66" y="263"/>
                    <a:pt x="79" y="280"/>
                    <a:pt x="89" y="262"/>
                  </a:cubicBezTo>
                  <a:cubicBezTo>
                    <a:pt x="89" y="262"/>
                    <a:pt x="99" y="279"/>
                    <a:pt x="110" y="262"/>
                  </a:cubicBezTo>
                  <a:cubicBezTo>
                    <a:pt x="122" y="279"/>
                    <a:pt x="132" y="262"/>
                    <a:pt x="132" y="262"/>
                  </a:cubicBezTo>
                  <a:cubicBezTo>
                    <a:pt x="142" y="280"/>
                    <a:pt x="155" y="263"/>
                    <a:pt x="155" y="263"/>
                  </a:cubicBezTo>
                  <a:cubicBezTo>
                    <a:pt x="167" y="280"/>
                    <a:pt x="177" y="262"/>
                    <a:pt x="177" y="262"/>
                  </a:cubicBezTo>
                  <a:cubicBezTo>
                    <a:pt x="177" y="262"/>
                    <a:pt x="221" y="290"/>
                    <a:pt x="183" y="240"/>
                  </a:cubicBezTo>
                  <a:cubicBezTo>
                    <a:pt x="173" y="226"/>
                    <a:pt x="160" y="187"/>
                    <a:pt x="158" y="164"/>
                  </a:cubicBezTo>
                  <a:cubicBezTo>
                    <a:pt x="154" y="103"/>
                    <a:pt x="180" y="46"/>
                    <a:pt x="180" y="46"/>
                  </a:cubicBezTo>
                  <a:cubicBezTo>
                    <a:pt x="155" y="36"/>
                    <a:pt x="158" y="0"/>
                    <a:pt x="158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38"/>
                    <a:pt x="110" y="38"/>
                    <a:pt x="110" y="38"/>
                  </a:cubicBezTo>
                  <a:cubicBezTo>
                    <a:pt x="110" y="38"/>
                    <a:pt x="78" y="38"/>
                    <a:pt x="7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6" y="36"/>
                    <a:pt x="41" y="46"/>
                  </a:cubicBezTo>
                  <a:cubicBezTo>
                    <a:pt x="41" y="46"/>
                    <a:pt x="67" y="103"/>
                    <a:pt x="63" y="164"/>
                  </a:cubicBezTo>
                  <a:cubicBezTo>
                    <a:pt x="61" y="187"/>
                    <a:pt x="48" y="226"/>
                    <a:pt x="37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3335" y="3122"/>
              <a:ext cx="280" cy="156"/>
            </a:xfrm>
            <a:custGeom>
              <a:avLst/>
              <a:gdLst>
                <a:gd name="T0" fmla="*/ 280 w 280"/>
                <a:gd name="T1" fmla="*/ 0 h 156"/>
                <a:gd name="T2" fmla="*/ 180 w 280"/>
                <a:gd name="T3" fmla="*/ 0 h 156"/>
                <a:gd name="T4" fmla="*/ 180 w 280"/>
                <a:gd name="T5" fmla="*/ 86 h 156"/>
                <a:gd name="T6" fmla="*/ 142 w 280"/>
                <a:gd name="T7" fmla="*/ 60 h 156"/>
                <a:gd name="T8" fmla="*/ 105 w 280"/>
                <a:gd name="T9" fmla="*/ 86 h 156"/>
                <a:gd name="T10" fmla="*/ 105 w 280"/>
                <a:gd name="T11" fmla="*/ 0 h 156"/>
                <a:gd name="T12" fmla="*/ 0 w 280"/>
                <a:gd name="T13" fmla="*/ 0 h 156"/>
                <a:gd name="T14" fmla="*/ 0 w 280"/>
                <a:gd name="T15" fmla="*/ 156 h 156"/>
                <a:gd name="T16" fmla="*/ 280 w 280"/>
                <a:gd name="T17" fmla="*/ 156 h 156"/>
                <a:gd name="T18" fmla="*/ 280 w 280"/>
                <a:gd name="T1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0" h="156">
                  <a:moveTo>
                    <a:pt x="280" y="0"/>
                  </a:moveTo>
                  <a:lnTo>
                    <a:pt x="180" y="0"/>
                  </a:lnTo>
                  <a:lnTo>
                    <a:pt x="180" y="86"/>
                  </a:lnTo>
                  <a:lnTo>
                    <a:pt x="142" y="60"/>
                  </a:lnTo>
                  <a:lnTo>
                    <a:pt x="105" y="86"/>
                  </a:lnTo>
                  <a:lnTo>
                    <a:pt x="105" y="0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280" y="156"/>
                  </a:lnTo>
                  <a:lnTo>
                    <a:pt x="2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2"/>
            <p:cNvSpPr>
              <a:spLocks noEditPoints="1"/>
            </p:cNvSpPr>
            <p:nvPr/>
          </p:nvSpPr>
          <p:spPr bwMode="auto">
            <a:xfrm>
              <a:off x="3323" y="2944"/>
              <a:ext cx="305" cy="167"/>
            </a:xfrm>
            <a:custGeom>
              <a:avLst/>
              <a:gdLst>
                <a:gd name="T0" fmla="*/ 0 w 224"/>
                <a:gd name="T1" fmla="*/ 123 h 123"/>
                <a:gd name="T2" fmla="*/ 9 w 224"/>
                <a:gd name="T3" fmla="*/ 123 h 123"/>
                <a:gd name="T4" fmla="*/ 214 w 224"/>
                <a:gd name="T5" fmla="*/ 123 h 123"/>
                <a:gd name="T6" fmla="*/ 224 w 224"/>
                <a:gd name="T7" fmla="*/ 123 h 123"/>
                <a:gd name="T8" fmla="*/ 224 w 224"/>
                <a:gd name="T9" fmla="*/ 47 h 123"/>
                <a:gd name="T10" fmla="*/ 171 w 224"/>
                <a:gd name="T11" fmla="*/ 47 h 123"/>
                <a:gd name="T12" fmla="*/ 179 w 224"/>
                <a:gd name="T13" fmla="*/ 43 h 123"/>
                <a:gd name="T14" fmla="*/ 179 w 224"/>
                <a:gd name="T15" fmla="*/ 43 h 123"/>
                <a:gd name="T16" fmla="*/ 186 w 224"/>
                <a:gd name="T17" fmla="*/ 40 h 123"/>
                <a:gd name="T18" fmla="*/ 203 w 224"/>
                <a:gd name="T19" fmla="*/ 7 h 123"/>
                <a:gd name="T20" fmla="*/ 177 w 224"/>
                <a:gd name="T21" fmla="*/ 3 h 123"/>
                <a:gd name="T22" fmla="*/ 153 w 224"/>
                <a:gd name="T23" fmla="*/ 11 h 123"/>
                <a:gd name="T24" fmla="*/ 117 w 224"/>
                <a:gd name="T25" fmla="*/ 40 h 123"/>
                <a:gd name="T26" fmla="*/ 114 w 224"/>
                <a:gd name="T27" fmla="*/ 43 h 123"/>
                <a:gd name="T28" fmla="*/ 113 w 224"/>
                <a:gd name="T29" fmla="*/ 45 h 123"/>
                <a:gd name="T30" fmla="*/ 112 w 224"/>
                <a:gd name="T31" fmla="*/ 46 h 123"/>
                <a:gd name="T32" fmla="*/ 112 w 224"/>
                <a:gd name="T33" fmla="*/ 45 h 123"/>
                <a:gd name="T34" fmla="*/ 110 w 224"/>
                <a:gd name="T35" fmla="*/ 43 h 123"/>
                <a:gd name="T36" fmla="*/ 108 w 224"/>
                <a:gd name="T37" fmla="*/ 40 h 123"/>
                <a:gd name="T38" fmla="*/ 72 w 224"/>
                <a:gd name="T39" fmla="*/ 11 h 123"/>
                <a:gd name="T40" fmla="*/ 48 w 224"/>
                <a:gd name="T41" fmla="*/ 3 h 123"/>
                <a:gd name="T42" fmla="*/ 21 w 224"/>
                <a:gd name="T43" fmla="*/ 7 h 123"/>
                <a:gd name="T44" fmla="*/ 38 w 224"/>
                <a:gd name="T45" fmla="*/ 40 h 123"/>
                <a:gd name="T46" fmla="*/ 46 w 224"/>
                <a:gd name="T47" fmla="*/ 43 h 123"/>
                <a:gd name="T48" fmla="*/ 46 w 224"/>
                <a:gd name="T49" fmla="*/ 43 h 123"/>
                <a:gd name="T50" fmla="*/ 54 w 224"/>
                <a:gd name="T51" fmla="*/ 47 h 123"/>
                <a:gd name="T52" fmla="*/ 0 w 224"/>
                <a:gd name="T53" fmla="*/ 47 h 123"/>
                <a:gd name="T54" fmla="*/ 0 w 224"/>
                <a:gd name="T55" fmla="*/ 123 h 123"/>
                <a:gd name="T56" fmla="*/ 154 w 224"/>
                <a:gd name="T57" fmla="*/ 27 h 123"/>
                <a:gd name="T58" fmla="*/ 190 w 224"/>
                <a:gd name="T59" fmla="*/ 16 h 123"/>
                <a:gd name="T60" fmla="*/ 186 w 224"/>
                <a:gd name="T61" fmla="*/ 23 h 123"/>
                <a:gd name="T62" fmla="*/ 178 w 224"/>
                <a:gd name="T63" fmla="*/ 28 h 123"/>
                <a:gd name="T64" fmla="*/ 160 w 224"/>
                <a:gd name="T65" fmla="*/ 36 h 123"/>
                <a:gd name="T66" fmla="*/ 147 w 224"/>
                <a:gd name="T67" fmla="*/ 40 h 123"/>
                <a:gd name="T68" fmla="*/ 134 w 224"/>
                <a:gd name="T69" fmla="*/ 42 h 123"/>
                <a:gd name="T70" fmla="*/ 136 w 224"/>
                <a:gd name="T71" fmla="*/ 40 h 123"/>
                <a:gd name="T72" fmla="*/ 154 w 224"/>
                <a:gd name="T73" fmla="*/ 27 h 123"/>
                <a:gd name="T74" fmla="*/ 65 w 224"/>
                <a:gd name="T75" fmla="*/ 36 h 123"/>
                <a:gd name="T76" fmla="*/ 47 w 224"/>
                <a:gd name="T77" fmla="*/ 28 h 123"/>
                <a:gd name="T78" fmla="*/ 38 w 224"/>
                <a:gd name="T79" fmla="*/ 23 h 123"/>
                <a:gd name="T80" fmla="*/ 34 w 224"/>
                <a:gd name="T81" fmla="*/ 16 h 123"/>
                <a:gd name="T82" fmla="*/ 70 w 224"/>
                <a:gd name="T83" fmla="*/ 27 h 123"/>
                <a:gd name="T84" fmla="*/ 88 w 224"/>
                <a:gd name="T85" fmla="*/ 40 h 123"/>
                <a:gd name="T86" fmla="*/ 91 w 224"/>
                <a:gd name="T87" fmla="*/ 42 h 123"/>
                <a:gd name="T88" fmla="*/ 78 w 224"/>
                <a:gd name="T89" fmla="*/ 40 h 123"/>
                <a:gd name="T90" fmla="*/ 65 w 224"/>
                <a:gd name="T91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4" h="123">
                  <a:moveTo>
                    <a:pt x="0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24" y="123"/>
                    <a:pt x="224" y="123"/>
                    <a:pt x="224" y="123"/>
                  </a:cubicBezTo>
                  <a:cubicBezTo>
                    <a:pt x="224" y="47"/>
                    <a:pt x="224" y="47"/>
                    <a:pt x="224" y="47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3" y="46"/>
                    <a:pt x="176" y="45"/>
                    <a:pt x="179" y="43"/>
                  </a:cubicBezTo>
                  <a:cubicBezTo>
                    <a:pt x="179" y="43"/>
                    <a:pt x="179" y="43"/>
                    <a:pt x="179" y="43"/>
                  </a:cubicBezTo>
                  <a:cubicBezTo>
                    <a:pt x="181" y="42"/>
                    <a:pt x="184" y="41"/>
                    <a:pt x="186" y="40"/>
                  </a:cubicBezTo>
                  <a:cubicBezTo>
                    <a:pt x="200" y="33"/>
                    <a:pt x="216" y="21"/>
                    <a:pt x="203" y="7"/>
                  </a:cubicBezTo>
                  <a:cubicBezTo>
                    <a:pt x="197" y="0"/>
                    <a:pt x="185" y="2"/>
                    <a:pt x="177" y="3"/>
                  </a:cubicBezTo>
                  <a:cubicBezTo>
                    <a:pt x="169" y="5"/>
                    <a:pt x="161" y="8"/>
                    <a:pt x="153" y="11"/>
                  </a:cubicBezTo>
                  <a:cubicBezTo>
                    <a:pt x="139" y="18"/>
                    <a:pt x="127" y="28"/>
                    <a:pt x="117" y="40"/>
                  </a:cubicBezTo>
                  <a:cubicBezTo>
                    <a:pt x="116" y="41"/>
                    <a:pt x="115" y="42"/>
                    <a:pt x="114" y="43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5"/>
                    <a:pt x="113" y="46"/>
                    <a:pt x="112" y="46"/>
                  </a:cubicBezTo>
                  <a:cubicBezTo>
                    <a:pt x="112" y="46"/>
                    <a:pt x="112" y="45"/>
                    <a:pt x="112" y="45"/>
                  </a:cubicBezTo>
                  <a:cubicBezTo>
                    <a:pt x="111" y="45"/>
                    <a:pt x="111" y="44"/>
                    <a:pt x="110" y="43"/>
                  </a:cubicBezTo>
                  <a:cubicBezTo>
                    <a:pt x="110" y="42"/>
                    <a:pt x="109" y="41"/>
                    <a:pt x="108" y="40"/>
                  </a:cubicBezTo>
                  <a:cubicBezTo>
                    <a:pt x="98" y="28"/>
                    <a:pt x="86" y="18"/>
                    <a:pt x="72" y="11"/>
                  </a:cubicBezTo>
                  <a:cubicBezTo>
                    <a:pt x="64" y="8"/>
                    <a:pt x="56" y="5"/>
                    <a:pt x="48" y="3"/>
                  </a:cubicBezTo>
                  <a:cubicBezTo>
                    <a:pt x="40" y="2"/>
                    <a:pt x="28" y="0"/>
                    <a:pt x="21" y="7"/>
                  </a:cubicBezTo>
                  <a:cubicBezTo>
                    <a:pt x="9" y="21"/>
                    <a:pt x="25" y="33"/>
                    <a:pt x="38" y="40"/>
                  </a:cubicBezTo>
                  <a:cubicBezTo>
                    <a:pt x="41" y="41"/>
                    <a:pt x="44" y="42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9" y="45"/>
                    <a:pt x="52" y="46"/>
                    <a:pt x="54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123"/>
                  </a:lnTo>
                  <a:close/>
                  <a:moveTo>
                    <a:pt x="154" y="27"/>
                  </a:moveTo>
                  <a:cubicBezTo>
                    <a:pt x="165" y="21"/>
                    <a:pt x="179" y="15"/>
                    <a:pt x="190" y="16"/>
                  </a:cubicBezTo>
                  <a:cubicBezTo>
                    <a:pt x="197" y="17"/>
                    <a:pt x="189" y="22"/>
                    <a:pt x="186" y="23"/>
                  </a:cubicBezTo>
                  <a:cubicBezTo>
                    <a:pt x="184" y="25"/>
                    <a:pt x="181" y="26"/>
                    <a:pt x="178" y="28"/>
                  </a:cubicBezTo>
                  <a:cubicBezTo>
                    <a:pt x="172" y="31"/>
                    <a:pt x="166" y="34"/>
                    <a:pt x="160" y="36"/>
                  </a:cubicBezTo>
                  <a:cubicBezTo>
                    <a:pt x="156" y="37"/>
                    <a:pt x="151" y="39"/>
                    <a:pt x="147" y="40"/>
                  </a:cubicBezTo>
                  <a:cubicBezTo>
                    <a:pt x="143" y="41"/>
                    <a:pt x="138" y="42"/>
                    <a:pt x="134" y="42"/>
                  </a:cubicBezTo>
                  <a:cubicBezTo>
                    <a:pt x="135" y="41"/>
                    <a:pt x="136" y="40"/>
                    <a:pt x="136" y="40"/>
                  </a:cubicBezTo>
                  <a:cubicBezTo>
                    <a:pt x="142" y="34"/>
                    <a:pt x="148" y="30"/>
                    <a:pt x="154" y="27"/>
                  </a:cubicBezTo>
                  <a:close/>
                  <a:moveTo>
                    <a:pt x="65" y="36"/>
                  </a:moveTo>
                  <a:cubicBezTo>
                    <a:pt x="59" y="34"/>
                    <a:pt x="53" y="31"/>
                    <a:pt x="47" y="28"/>
                  </a:cubicBezTo>
                  <a:cubicBezTo>
                    <a:pt x="44" y="26"/>
                    <a:pt x="41" y="25"/>
                    <a:pt x="38" y="23"/>
                  </a:cubicBezTo>
                  <a:cubicBezTo>
                    <a:pt x="36" y="22"/>
                    <a:pt x="27" y="17"/>
                    <a:pt x="34" y="16"/>
                  </a:cubicBezTo>
                  <a:cubicBezTo>
                    <a:pt x="46" y="15"/>
                    <a:pt x="60" y="21"/>
                    <a:pt x="70" y="27"/>
                  </a:cubicBezTo>
                  <a:cubicBezTo>
                    <a:pt x="77" y="30"/>
                    <a:pt x="83" y="34"/>
                    <a:pt x="88" y="40"/>
                  </a:cubicBezTo>
                  <a:cubicBezTo>
                    <a:pt x="89" y="40"/>
                    <a:pt x="90" y="41"/>
                    <a:pt x="91" y="42"/>
                  </a:cubicBezTo>
                  <a:cubicBezTo>
                    <a:pt x="87" y="42"/>
                    <a:pt x="82" y="41"/>
                    <a:pt x="78" y="40"/>
                  </a:cubicBezTo>
                  <a:cubicBezTo>
                    <a:pt x="73" y="39"/>
                    <a:pt x="69" y="37"/>
                    <a:pt x="6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3816" y="3110"/>
              <a:ext cx="288" cy="157"/>
            </a:xfrm>
            <a:custGeom>
              <a:avLst/>
              <a:gdLst>
                <a:gd name="T0" fmla="*/ 288 w 288"/>
                <a:gd name="T1" fmla="*/ 0 h 157"/>
                <a:gd name="T2" fmla="*/ 230 w 288"/>
                <a:gd name="T3" fmla="*/ 0 h 157"/>
                <a:gd name="T4" fmla="*/ 276 w 288"/>
                <a:gd name="T5" fmla="*/ 79 h 157"/>
                <a:gd name="T6" fmla="*/ 231 w 288"/>
                <a:gd name="T7" fmla="*/ 74 h 157"/>
                <a:gd name="T8" fmla="*/ 213 w 288"/>
                <a:gd name="T9" fmla="*/ 116 h 157"/>
                <a:gd name="T10" fmla="*/ 146 w 288"/>
                <a:gd name="T11" fmla="*/ 14 h 157"/>
                <a:gd name="T12" fmla="*/ 81 w 288"/>
                <a:gd name="T13" fmla="*/ 116 h 157"/>
                <a:gd name="T14" fmla="*/ 63 w 288"/>
                <a:gd name="T15" fmla="*/ 74 h 157"/>
                <a:gd name="T16" fmla="*/ 18 w 288"/>
                <a:gd name="T17" fmla="*/ 79 h 157"/>
                <a:gd name="T18" fmla="*/ 65 w 288"/>
                <a:gd name="T19" fmla="*/ 0 h 157"/>
                <a:gd name="T20" fmla="*/ 0 w 288"/>
                <a:gd name="T21" fmla="*/ 0 h 157"/>
                <a:gd name="T22" fmla="*/ 0 w 288"/>
                <a:gd name="T23" fmla="*/ 157 h 157"/>
                <a:gd name="T24" fmla="*/ 288 w 288"/>
                <a:gd name="T25" fmla="*/ 157 h 157"/>
                <a:gd name="T26" fmla="*/ 288 w 288"/>
                <a:gd name="T2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8" h="157">
                  <a:moveTo>
                    <a:pt x="288" y="0"/>
                  </a:moveTo>
                  <a:lnTo>
                    <a:pt x="230" y="0"/>
                  </a:lnTo>
                  <a:lnTo>
                    <a:pt x="276" y="79"/>
                  </a:lnTo>
                  <a:lnTo>
                    <a:pt x="231" y="74"/>
                  </a:lnTo>
                  <a:lnTo>
                    <a:pt x="213" y="116"/>
                  </a:lnTo>
                  <a:lnTo>
                    <a:pt x="146" y="14"/>
                  </a:lnTo>
                  <a:lnTo>
                    <a:pt x="81" y="116"/>
                  </a:lnTo>
                  <a:lnTo>
                    <a:pt x="63" y="74"/>
                  </a:lnTo>
                  <a:lnTo>
                    <a:pt x="18" y="79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88" y="157"/>
                  </a:lnTo>
                  <a:lnTo>
                    <a:pt x="2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 noEditPoints="1"/>
            </p:cNvSpPr>
            <p:nvPr/>
          </p:nvSpPr>
          <p:spPr bwMode="auto">
            <a:xfrm>
              <a:off x="3803" y="2957"/>
              <a:ext cx="315" cy="143"/>
            </a:xfrm>
            <a:custGeom>
              <a:avLst/>
              <a:gdLst>
                <a:gd name="T0" fmla="*/ 0 w 231"/>
                <a:gd name="T1" fmla="*/ 105 h 105"/>
                <a:gd name="T2" fmla="*/ 3 w 231"/>
                <a:gd name="T3" fmla="*/ 105 h 105"/>
                <a:gd name="T4" fmla="*/ 6 w 231"/>
                <a:gd name="T5" fmla="*/ 105 h 105"/>
                <a:gd name="T6" fmla="*/ 10 w 231"/>
                <a:gd name="T7" fmla="*/ 105 h 105"/>
                <a:gd name="T8" fmla="*/ 221 w 231"/>
                <a:gd name="T9" fmla="*/ 105 h 105"/>
                <a:gd name="T10" fmla="*/ 225 w 231"/>
                <a:gd name="T11" fmla="*/ 105 h 105"/>
                <a:gd name="T12" fmla="*/ 228 w 231"/>
                <a:gd name="T13" fmla="*/ 105 h 105"/>
                <a:gd name="T14" fmla="*/ 231 w 231"/>
                <a:gd name="T15" fmla="*/ 105 h 105"/>
                <a:gd name="T16" fmla="*/ 231 w 231"/>
                <a:gd name="T17" fmla="*/ 46 h 105"/>
                <a:gd name="T18" fmla="*/ 176 w 231"/>
                <a:gd name="T19" fmla="*/ 46 h 105"/>
                <a:gd name="T20" fmla="*/ 184 w 231"/>
                <a:gd name="T21" fmla="*/ 42 h 105"/>
                <a:gd name="T22" fmla="*/ 210 w 231"/>
                <a:gd name="T23" fmla="*/ 5 h 105"/>
                <a:gd name="T24" fmla="*/ 196 w 231"/>
                <a:gd name="T25" fmla="*/ 0 h 105"/>
                <a:gd name="T26" fmla="*/ 183 w 231"/>
                <a:gd name="T27" fmla="*/ 1 h 105"/>
                <a:gd name="T28" fmla="*/ 158 w 231"/>
                <a:gd name="T29" fmla="*/ 9 h 105"/>
                <a:gd name="T30" fmla="*/ 117 w 231"/>
                <a:gd name="T31" fmla="*/ 44 h 105"/>
                <a:gd name="T32" fmla="*/ 116 w 231"/>
                <a:gd name="T33" fmla="*/ 45 h 105"/>
                <a:gd name="T34" fmla="*/ 116 w 231"/>
                <a:gd name="T35" fmla="*/ 44 h 105"/>
                <a:gd name="T36" fmla="*/ 74 w 231"/>
                <a:gd name="T37" fmla="*/ 9 h 105"/>
                <a:gd name="T38" fmla="*/ 50 w 231"/>
                <a:gd name="T39" fmla="*/ 1 h 105"/>
                <a:gd name="T40" fmla="*/ 37 w 231"/>
                <a:gd name="T41" fmla="*/ 0 h 105"/>
                <a:gd name="T42" fmla="*/ 23 w 231"/>
                <a:gd name="T43" fmla="*/ 5 h 105"/>
                <a:gd name="T44" fmla="*/ 48 w 231"/>
                <a:gd name="T45" fmla="*/ 42 h 105"/>
                <a:gd name="T46" fmla="*/ 57 w 231"/>
                <a:gd name="T47" fmla="*/ 46 h 105"/>
                <a:gd name="T48" fmla="*/ 0 w 231"/>
                <a:gd name="T49" fmla="*/ 46 h 105"/>
                <a:gd name="T50" fmla="*/ 0 w 231"/>
                <a:gd name="T51" fmla="*/ 105 h 105"/>
                <a:gd name="T52" fmla="*/ 159 w 231"/>
                <a:gd name="T53" fmla="*/ 25 h 105"/>
                <a:gd name="T54" fmla="*/ 193 w 231"/>
                <a:gd name="T55" fmla="*/ 14 h 105"/>
                <a:gd name="T56" fmla="*/ 196 w 231"/>
                <a:gd name="T57" fmla="*/ 14 h 105"/>
                <a:gd name="T58" fmla="*/ 192 w 231"/>
                <a:gd name="T59" fmla="*/ 21 h 105"/>
                <a:gd name="T60" fmla="*/ 184 w 231"/>
                <a:gd name="T61" fmla="*/ 26 h 105"/>
                <a:gd name="T62" fmla="*/ 165 w 231"/>
                <a:gd name="T63" fmla="*/ 35 h 105"/>
                <a:gd name="T64" fmla="*/ 138 w 231"/>
                <a:gd name="T65" fmla="*/ 41 h 105"/>
                <a:gd name="T66" fmla="*/ 159 w 231"/>
                <a:gd name="T67" fmla="*/ 25 h 105"/>
                <a:gd name="T68" fmla="*/ 49 w 231"/>
                <a:gd name="T69" fmla="*/ 26 h 105"/>
                <a:gd name="T70" fmla="*/ 40 w 231"/>
                <a:gd name="T71" fmla="*/ 21 h 105"/>
                <a:gd name="T72" fmla="*/ 36 w 231"/>
                <a:gd name="T73" fmla="*/ 14 h 105"/>
                <a:gd name="T74" fmla="*/ 39 w 231"/>
                <a:gd name="T75" fmla="*/ 14 h 105"/>
                <a:gd name="T76" fmla="*/ 73 w 231"/>
                <a:gd name="T77" fmla="*/ 25 h 105"/>
                <a:gd name="T78" fmla="*/ 94 w 231"/>
                <a:gd name="T79" fmla="*/ 41 h 105"/>
                <a:gd name="T80" fmla="*/ 68 w 231"/>
                <a:gd name="T81" fmla="*/ 35 h 105"/>
                <a:gd name="T82" fmla="*/ 49 w 231"/>
                <a:gd name="T83" fmla="*/ 2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05">
                  <a:moveTo>
                    <a:pt x="0" y="105"/>
                  </a:moveTo>
                  <a:cubicBezTo>
                    <a:pt x="3" y="105"/>
                    <a:pt x="3" y="105"/>
                    <a:pt x="3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9" y="45"/>
                    <a:pt x="181" y="44"/>
                    <a:pt x="184" y="42"/>
                  </a:cubicBezTo>
                  <a:cubicBezTo>
                    <a:pt x="197" y="36"/>
                    <a:pt x="225" y="23"/>
                    <a:pt x="210" y="5"/>
                  </a:cubicBezTo>
                  <a:cubicBezTo>
                    <a:pt x="206" y="1"/>
                    <a:pt x="201" y="0"/>
                    <a:pt x="196" y="0"/>
                  </a:cubicBezTo>
                  <a:cubicBezTo>
                    <a:pt x="191" y="0"/>
                    <a:pt x="186" y="1"/>
                    <a:pt x="183" y="1"/>
                  </a:cubicBezTo>
                  <a:cubicBezTo>
                    <a:pt x="174" y="3"/>
                    <a:pt x="166" y="6"/>
                    <a:pt x="158" y="9"/>
                  </a:cubicBezTo>
                  <a:cubicBezTo>
                    <a:pt x="141" y="17"/>
                    <a:pt x="127" y="29"/>
                    <a:pt x="117" y="44"/>
                  </a:cubicBezTo>
                  <a:cubicBezTo>
                    <a:pt x="117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4"/>
                  </a:cubicBezTo>
                  <a:cubicBezTo>
                    <a:pt x="105" y="29"/>
                    <a:pt x="91" y="17"/>
                    <a:pt x="74" y="9"/>
                  </a:cubicBezTo>
                  <a:cubicBezTo>
                    <a:pt x="67" y="6"/>
                    <a:pt x="58" y="3"/>
                    <a:pt x="50" y="1"/>
                  </a:cubicBezTo>
                  <a:cubicBezTo>
                    <a:pt x="46" y="1"/>
                    <a:pt x="41" y="0"/>
                    <a:pt x="37" y="0"/>
                  </a:cubicBezTo>
                  <a:cubicBezTo>
                    <a:pt x="31" y="0"/>
                    <a:pt x="26" y="1"/>
                    <a:pt x="23" y="5"/>
                  </a:cubicBezTo>
                  <a:cubicBezTo>
                    <a:pt x="7" y="23"/>
                    <a:pt x="35" y="36"/>
                    <a:pt x="48" y="42"/>
                  </a:cubicBezTo>
                  <a:cubicBezTo>
                    <a:pt x="51" y="44"/>
                    <a:pt x="54" y="45"/>
                    <a:pt x="57" y="46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0" y="105"/>
                  </a:lnTo>
                  <a:close/>
                  <a:moveTo>
                    <a:pt x="159" y="25"/>
                  </a:moveTo>
                  <a:cubicBezTo>
                    <a:pt x="169" y="20"/>
                    <a:pt x="182" y="14"/>
                    <a:pt x="193" y="14"/>
                  </a:cubicBezTo>
                  <a:cubicBezTo>
                    <a:pt x="194" y="14"/>
                    <a:pt x="195" y="14"/>
                    <a:pt x="196" y="14"/>
                  </a:cubicBezTo>
                  <a:cubicBezTo>
                    <a:pt x="203" y="15"/>
                    <a:pt x="194" y="20"/>
                    <a:pt x="192" y="21"/>
                  </a:cubicBezTo>
                  <a:cubicBezTo>
                    <a:pt x="189" y="23"/>
                    <a:pt x="187" y="25"/>
                    <a:pt x="184" y="26"/>
                  </a:cubicBezTo>
                  <a:cubicBezTo>
                    <a:pt x="177" y="30"/>
                    <a:pt x="171" y="33"/>
                    <a:pt x="165" y="35"/>
                  </a:cubicBezTo>
                  <a:cubicBezTo>
                    <a:pt x="156" y="38"/>
                    <a:pt x="147" y="40"/>
                    <a:pt x="138" y="41"/>
                  </a:cubicBezTo>
                  <a:cubicBezTo>
                    <a:pt x="144" y="35"/>
                    <a:pt x="152" y="29"/>
                    <a:pt x="159" y="25"/>
                  </a:cubicBezTo>
                  <a:close/>
                  <a:moveTo>
                    <a:pt x="49" y="26"/>
                  </a:moveTo>
                  <a:cubicBezTo>
                    <a:pt x="46" y="25"/>
                    <a:pt x="43" y="23"/>
                    <a:pt x="40" y="21"/>
                  </a:cubicBezTo>
                  <a:cubicBezTo>
                    <a:pt x="38" y="20"/>
                    <a:pt x="29" y="15"/>
                    <a:pt x="36" y="14"/>
                  </a:cubicBezTo>
                  <a:cubicBezTo>
                    <a:pt x="37" y="14"/>
                    <a:pt x="38" y="14"/>
                    <a:pt x="39" y="14"/>
                  </a:cubicBezTo>
                  <a:cubicBezTo>
                    <a:pt x="51" y="14"/>
                    <a:pt x="63" y="20"/>
                    <a:pt x="73" y="25"/>
                  </a:cubicBezTo>
                  <a:cubicBezTo>
                    <a:pt x="81" y="29"/>
                    <a:pt x="88" y="35"/>
                    <a:pt x="94" y="41"/>
                  </a:cubicBezTo>
                  <a:cubicBezTo>
                    <a:pt x="85" y="40"/>
                    <a:pt x="76" y="38"/>
                    <a:pt x="68" y="35"/>
                  </a:cubicBezTo>
                  <a:cubicBezTo>
                    <a:pt x="61" y="33"/>
                    <a:pt x="55" y="30"/>
                    <a:pt x="4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4286" y="2955"/>
              <a:ext cx="313" cy="313"/>
            </a:xfrm>
            <a:custGeom>
              <a:avLst/>
              <a:gdLst>
                <a:gd name="T0" fmla="*/ 0 w 313"/>
                <a:gd name="T1" fmla="*/ 91 h 313"/>
                <a:gd name="T2" fmla="*/ 0 w 313"/>
                <a:gd name="T3" fmla="*/ 313 h 313"/>
                <a:gd name="T4" fmla="*/ 107 w 313"/>
                <a:gd name="T5" fmla="*/ 313 h 313"/>
                <a:gd name="T6" fmla="*/ 107 w 313"/>
                <a:gd name="T7" fmla="*/ 190 h 313"/>
                <a:gd name="T8" fmla="*/ 206 w 313"/>
                <a:gd name="T9" fmla="*/ 190 h 313"/>
                <a:gd name="T10" fmla="*/ 206 w 313"/>
                <a:gd name="T11" fmla="*/ 313 h 313"/>
                <a:gd name="T12" fmla="*/ 313 w 313"/>
                <a:gd name="T13" fmla="*/ 313 h 313"/>
                <a:gd name="T14" fmla="*/ 313 w 313"/>
                <a:gd name="T15" fmla="*/ 91 h 313"/>
                <a:gd name="T16" fmla="*/ 157 w 313"/>
                <a:gd name="T17" fmla="*/ 0 h 313"/>
                <a:gd name="T18" fmla="*/ 0 w 313"/>
                <a:gd name="T19" fmla="*/ 9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" h="313">
                  <a:moveTo>
                    <a:pt x="0" y="91"/>
                  </a:moveTo>
                  <a:lnTo>
                    <a:pt x="0" y="313"/>
                  </a:lnTo>
                  <a:lnTo>
                    <a:pt x="107" y="313"/>
                  </a:lnTo>
                  <a:lnTo>
                    <a:pt x="107" y="190"/>
                  </a:lnTo>
                  <a:lnTo>
                    <a:pt x="206" y="190"/>
                  </a:lnTo>
                  <a:lnTo>
                    <a:pt x="206" y="313"/>
                  </a:lnTo>
                  <a:lnTo>
                    <a:pt x="313" y="313"/>
                  </a:lnTo>
                  <a:lnTo>
                    <a:pt x="313" y="91"/>
                  </a:lnTo>
                  <a:lnTo>
                    <a:pt x="157" y="0"/>
                  </a:lnTo>
                  <a:lnTo>
                    <a:pt x="0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864" y="3480"/>
              <a:ext cx="290" cy="297"/>
            </a:xfrm>
            <a:custGeom>
              <a:avLst/>
              <a:gdLst>
                <a:gd name="T0" fmla="*/ 208 w 212"/>
                <a:gd name="T1" fmla="*/ 153 h 218"/>
                <a:gd name="T2" fmla="*/ 166 w 212"/>
                <a:gd name="T3" fmla="*/ 111 h 218"/>
                <a:gd name="T4" fmla="*/ 159 w 212"/>
                <a:gd name="T5" fmla="*/ 103 h 218"/>
                <a:gd name="T6" fmla="*/ 117 w 212"/>
                <a:gd name="T7" fmla="*/ 55 h 218"/>
                <a:gd name="T8" fmla="*/ 100 w 212"/>
                <a:gd name="T9" fmla="*/ 14 h 218"/>
                <a:gd name="T10" fmla="*/ 76 w 212"/>
                <a:gd name="T11" fmla="*/ 12 h 218"/>
                <a:gd name="T12" fmla="*/ 69 w 212"/>
                <a:gd name="T13" fmla="*/ 30 h 218"/>
                <a:gd name="T14" fmla="*/ 82 w 212"/>
                <a:gd name="T15" fmla="*/ 62 h 218"/>
                <a:gd name="T16" fmla="*/ 83 w 212"/>
                <a:gd name="T17" fmla="*/ 83 h 218"/>
                <a:gd name="T18" fmla="*/ 20 w 212"/>
                <a:gd name="T19" fmla="*/ 83 h 218"/>
                <a:gd name="T20" fmla="*/ 5 w 212"/>
                <a:gd name="T21" fmla="*/ 104 h 218"/>
                <a:gd name="T22" fmla="*/ 37 w 212"/>
                <a:gd name="T23" fmla="*/ 194 h 218"/>
                <a:gd name="T24" fmla="*/ 50 w 212"/>
                <a:gd name="T25" fmla="*/ 203 h 218"/>
                <a:gd name="T26" fmla="*/ 127 w 212"/>
                <a:gd name="T27" fmla="*/ 203 h 218"/>
                <a:gd name="T28" fmla="*/ 143 w 212"/>
                <a:gd name="T29" fmla="*/ 210 h 218"/>
                <a:gd name="T30" fmla="*/ 147 w 212"/>
                <a:gd name="T31" fmla="*/ 214 h 218"/>
                <a:gd name="T32" fmla="*/ 161 w 212"/>
                <a:gd name="T33" fmla="*/ 214 h 218"/>
                <a:gd name="T34" fmla="*/ 208 w 212"/>
                <a:gd name="T35" fmla="*/ 166 h 218"/>
                <a:gd name="T36" fmla="*/ 208 w 212"/>
                <a:gd name="T37" fmla="*/ 15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218">
                  <a:moveTo>
                    <a:pt x="208" y="153"/>
                  </a:moveTo>
                  <a:cubicBezTo>
                    <a:pt x="166" y="111"/>
                    <a:pt x="166" y="111"/>
                    <a:pt x="166" y="111"/>
                  </a:cubicBezTo>
                  <a:cubicBezTo>
                    <a:pt x="162" y="107"/>
                    <a:pt x="159" y="104"/>
                    <a:pt x="159" y="103"/>
                  </a:cubicBezTo>
                  <a:cubicBezTo>
                    <a:pt x="159" y="103"/>
                    <a:pt x="142" y="71"/>
                    <a:pt x="117" y="55"/>
                  </a:cubicBezTo>
                  <a:cubicBezTo>
                    <a:pt x="93" y="39"/>
                    <a:pt x="100" y="27"/>
                    <a:pt x="100" y="14"/>
                  </a:cubicBezTo>
                  <a:cubicBezTo>
                    <a:pt x="100" y="2"/>
                    <a:pt x="86" y="0"/>
                    <a:pt x="76" y="12"/>
                  </a:cubicBezTo>
                  <a:cubicBezTo>
                    <a:pt x="73" y="16"/>
                    <a:pt x="70" y="25"/>
                    <a:pt x="69" y="30"/>
                  </a:cubicBezTo>
                  <a:cubicBezTo>
                    <a:pt x="67" y="46"/>
                    <a:pt x="78" y="56"/>
                    <a:pt x="82" y="62"/>
                  </a:cubicBezTo>
                  <a:cubicBezTo>
                    <a:pt x="85" y="66"/>
                    <a:pt x="86" y="74"/>
                    <a:pt x="83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7" y="83"/>
                    <a:pt x="0" y="92"/>
                    <a:pt x="5" y="10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9" y="199"/>
                    <a:pt x="45" y="203"/>
                    <a:pt x="50" y="203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32" y="203"/>
                    <a:pt x="140" y="207"/>
                    <a:pt x="143" y="210"/>
                  </a:cubicBezTo>
                  <a:cubicBezTo>
                    <a:pt x="147" y="214"/>
                    <a:pt x="147" y="214"/>
                    <a:pt x="147" y="214"/>
                  </a:cubicBezTo>
                  <a:cubicBezTo>
                    <a:pt x="151" y="218"/>
                    <a:pt x="157" y="218"/>
                    <a:pt x="161" y="214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12" y="163"/>
                    <a:pt x="212" y="156"/>
                    <a:pt x="208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2085" y="3710"/>
              <a:ext cx="95" cy="94"/>
            </a:xfrm>
            <a:custGeom>
              <a:avLst/>
              <a:gdLst>
                <a:gd name="T0" fmla="*/ 18 w 95"/>
                <a:gd name="T1" fmla="*/ 94 h 94"/>
                <a:gd name="T2" fmla="*/ 0 w 95"/>
                <a:gd name="T3" fmla="*/ 77 h 94"/>
                <a:gd name="T4" fmla="*/ 78 w 95"/>
                <a:gd name="T5" fmla="*/ 0 h 94"/>
                <a:gd name="T6" fmla="*/ 95 w 95"/>
                <a:gd name="T7" fmla="*/ 18 h 94"/>
                <a:gd name="T8" fmla="*/ 18 w 95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4">
                  <a:moveTo>
                    <a:pt x="18" y="94"/>
                  </a:moveTo>
                  <a:lnTo>
                    <a:pt x="0" y="77"/>
                  </a:lnTo>
                  <a:lnTo>
                    <a:pt x="78" y="0"/>
                  </a:lnTo>
                  <a:lnTo>
                    <a:pt x="95" y="18"/>
                  </a:lnTo>
                  <a:lnTo>
                    <a:pt x="18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8"/>
            <p:cNvSpPr>
              <a:spLocks noEditPoints="1"/>
            </p:cNvSpPr>
            <p:nvPr/>
          </p:nvSpPr>
          <p:spPr bwMode="auto">
            <a:xfrm>
              <a:off x="4292" y="3506"/>
              <a:ext cx="301" cy="278"/>
            </a:xfrm>
            <a:custGeom>
              <a:avLst/>
              <a:gdLst>
                <a:gd name="T0" fmla="*/ 197 w 220"/>
                <a:gd name="T1" fmla="*/ 33 h 204"/>
                <a:gd name="T2" fmla="*/ 165 w 220"/>
                <a:gd name="T3" fmla="*/ 0 h 204"/>
                <a:gd name="T4" fmla="*/ 55 w 220"/>
                <a:gd name="T5" fmla="*/ 0 h 204"/>
                <a:gd name="T6" fmla="*/ 23 w 220"/>
                <a:gd name="T7" fmla="*/ 33 h 204"/>
                <a:gd name="T8" fmla="*/ 23 w 220"/>
                <a:gd name="T9" fmla="*/ 87 h 204"/>
                <a:gd name="T10" fmla="*/ 0 w 220"/>
                <a:gd name="T11" fmla="*/ 87 h 204"/>
                <a:gd name="T12" fmla="*/ 0 w 220"/>
                <a:gd name="T13" fmla="*/ 204 h 204"/>
                <a:gd name="T14" fmla="*/ 220 w 220"/>
                <a:gd name="T15" fmla="*/ 204 h 204"/>
                <a:gd name="T16" fmla="*/ 220 w 220"/>
                <a:gd name="T17" fmla="*/ 87 h 204"/>
                <a:gd name="T18" fmla="*/ 197 w 220"/>
                <a:gd name="T19" fmla="*/ 87 h 204"/>
                <a:gd name="T20" fmla="*/ 197 w 220"/>
                <a:gd name="T21" fmla="*/ 33 h 204"/>
                <a:gd name="T22" fmla="*/ 119 w 220"/>
                <a:gd name="T23" fmla="*/ 181 h 204"/>
                <a:gd name="T24" fmla="*/ 101 w 220"/>
                <a:gd name="T25" fmla="*/ 181 h 204"/>
                <a:gd name="T26" fmla="*/ 101 w 220"/>
                <a:gd name="T27" fmla="*/ 175 h 204"/>
                <a:gd name="T28" fmla="*/ 101 w 220"/>
                <a:gd name="T29" fmla="*/ 151 h 204"/>
                <a:gd name="T30" fmla="*/ 99 w 220"/>
                <a:gd name="T31" fmla="*/ 149 h 204"/>
                <a:gd name="T32" fmla="*/ 90 w 220"/>
                <a:gd name="T33" fmla="*/ 133 h 204"/>
                <a:gd name="T34" fmla="*/ 110 w 220"/>
                <a:gd name="T35" fmla="*/ 113 h 204"/>
                <a:gd name="T36" fmla="*/ 130 w 220"/>
                <a:gd name="T37" fmla="*/ 133 h 204"/>
                <a:gd name="T38" fmla="*/ 122 w 220"/>
                <a:gd name="T39" fmla="*/ 149 h 204"/>
                <a:gd name="T40" fmla="*/ 119 w 220"/>
                <a:gd name="T41" fmla="*/ 151 h 204"/>
                <a:gd name="T42" fmla="*/ 119 w 220"/>
                <a:gd name="T43" fmla="*/ 175 h 204"/>
                <a:gd name="T44" fmla="*/ 119 w 220"/>
                <a:gd name="T45" fmla="*/ 181 h 204"/>
                <a:gd name="T46" fmla="*/ 49 w 220"/>
                <a:gd name="T47" fmla="*/ 87 h 204"/>
                <a:gd name="T48" fmla="*/ 49 w 220"/>
                <a:gd name="T49" fmla="*/ 33 h 204"/>
                <a:gd name="T50" fmla="*/ 55 w 220"/>
                <a:gd name="T51" fmla="*/ 26 h 204"/>
                <a:gd name="T52" fmla="*/ 165 w 220"/>
                <a:gd name="T53" fmla="*/ 26 h 204"/>
                <a:gd name="T54" fmla="*/ 171 w 220"/>
                <a:gd name="T55" fmla="*/ 33 h 204"/>
                <a:gd name="T56" fmla="*/ 171 w 220"/>
                <a:gd name="T57" fmla="*/ 87 h 204"/>
                <a:gd name="T58" fmla="*/ 49 w 220"/>
                <a:gd name="T59" fmla="*/ 8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0" h="204">
                  <a:moveTo>
                    <a:pt x="197" y="33"/>
                  </a:moveTo>
                  <a:cubicBezTo>
                    <a:pt x="197" y="15"/>
                    <a:pt x="183" y="0"/>
                    <a:pt x="16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37" y="0"/>
                    <a:pt x="23" y="15"/>
                    <a:pt x="23" y="33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220" y="204"/>
                    <a:pt x="220" y="204"/>
                    <a:pt x="220" y="204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197" y="87"/>
                    <a:pt x="197" y="87"/>
                    <a:pt x="197" y="87"/>
                  </a:cubicBezTo>
                  <a:lnTo>
                    <a:pt x="197" y="33"/>
                  </a:lnTo>
                  <a:close/>
                  <a:moveTo>
                    <a:pt x="119" y="181"/>
                  </a:moveTo>
                  <a:cubicBezTo>
                    <a:pt x="101" y="181"/>
                    <a:pt x="101" y="181"/>
                    <a:pt x="101" y="18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0"/>
                    <a:pt x="99" y="150"/>
                    <a:pt x="99" y="149"/>
                  </a:cubicBezTo>
                  <a:cubicBezTo>
                    <a:pt x="93" y="145"/>
                    <a:pt x="90" y="139"/>
                    <a:pt x="90" y="133"/>
                  </a:cubicBezTo>
                  <a:cubicBezTo>
                    <a:pt x="90" y="122"/>
                    <a:pt x="99" y="113"/>
                    <a:pt x="110" y="113"/>
                  </a:cubicBezTo>
                  <a:cubicBezTo>
                    <a:pt x="121" y="113"/>
                    <a:pt x="130" y="122"/>
                    <a:pt x="130" y="133"/>
                  </a:cubicBezTo>
                  <a:cubicBezTo>
                    <a:pt x="130" y="139"/>
                    <a:pt x="127" y="145"/>
                    <a:pt x="122" y="149"/>
                  </a:cubicBezTo>
                  <a:cubicBezTo>
                    <a:pt x="121" y="150"/>
                    <a:pt x="120" y="150"/>
                    <a:pt x="119" y="151"/>
                  </a:cubicBezTo>
                  <a:cubicBezTo>
                    <a:pt x="119" y="175"/>
                    <a:pt x="119" y="175"/>
                    <a:pt x="119" y="175"/>
                  </a:cubicBezTo>
                  <a:lnTo>
                    <a:pt x="119" y="181"/>
                  </a:lnTo>
                  <a:close/>
                  <a:moveTo>
                    <a:pt x="49" y="87"/>
                  </a:moveTo>
                  <a:cubicBezTo>
                    <a:pt x="49" y="33"/>
                    <a:pt x="49" y="33"/>
                    <a:pt x="49" y="33"/>
                  </a:cubicBezTo>
                  <a:cubicBezTo>
                    <a:pt x="49" y="29"/>
                    <a:pt x="52" y="26"/>
                    <a:pt x="55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8" y="26"/>
                    <a:pt x="171" y="29"/>
                    <a:pt x="171" y="33"/>
                  </a:cubicBezTo>
                  <a:cubicBezTo>
                    <a:pt x="171" y="87"/>
                    <a:pt x="171" y="87"/>
                    <a:pt x="171" y="87"/>
                  </a:cubicBezTo>
                  <a:lnTo>
                    <a:pt x="49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3361" y="3986"/>
              <a:ext cx="177" cy="118"/>
            </a:xfrm>
            <a:custGeom>
              <a:avLst/>
              <a:gdLst>
                <a:gd name="T0" fmla="*/ 54 w 130"/>
                <a:gd name="T1" fmla="*/ 77 h 87"/>
                <a:gd name="T2" fmla="*/ 56 w 130"/>
                <a:gd name="T3" fmla="*/ 64 h 87"/>
                <a:gd name="T4" fmla="*/ 130 w 130"/>
                <a:gd name="T5" fmla="*/ 87 h 87"/>
                <a:gd name="T6" fmla="*/ 62 w 130"/>
                <a:gd name="T7" fmla="*/ 13 h 87"/>
                <a:gd name="T8" fmla="*/ 63 w 130"/>
                <a:gd name="T9" fmla="*/ 0 h 87"/>
                <a:gd name="T10" fmla="*/ 0 w 130"/>
                <a:gd name="T11" fmla="*/ 32 h 87"/>
                <a:gd name="T12" fmla="*/ 54 w 130"/>
                <a:gd name="T13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87">
                  <a:moveTo>
                    <a:pt x="54" y="77"/>
                  </a:moveTo>
                  <a:cubicBezTo>
                    <a:pt x="56" y="64"/>
                    <a:pt x="56" y="64"/>
                    <a:pt x="56" y="64"/>
                  </a:cubicBezTo>
                  <a:cubicBezTo>
                    <a:pt x="110" y="70"/>
                    <a:pt x="130" y="87"/>
                    <a:pt x="130" y="87"/>
                  </a:cubicBezTo>
                  <a:cubicBezTo>
                    <a:pt x="130" y="87"/>
                    <a:pt x="129" y="21"/>
                    <a:pt x="62" y="13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54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3291" y="4088"/>
              <a:ext cx="367" cy="68"/>
            </a:xfrm>
            <a:custGeom>
              <a:avLst/>
              <a:gdLst>
                <a:gd name="T0" fmla="*/ 48 w 367"/>
                <a:gd name="T1" fmla="*/ 0 h 68"/>
                <a:gd name="T2" fmla="*/ 0 w 367"/>
                <a:gd name="T3" fmla="*/ 0 h 68"/>
                <a:gd name="T4" fmla="*/ 0 w 367"/>
                <a:gd name="T5" fmla="*/ 29 h 68"/>
                <a:gd name="T6" fmla="*/ 30 w 367"/>
                <a:gd name="T7" fmla="*/ 29 h 68"/>
                <a:gd name="T8" fmla="*/ 48 w 367"/>
                <a:gd name="T9" fmla="*/ 68 h 68"/>
                <a:gd name="T10" fmla="*/ 367 w 367"/>
                <a:gd name="T11" fmla="*/ 68 h 68"/>
                <a:gd name="T12" fmla="*/ 367 w 367"/>
                <a:gd name="T13" fmla="*/ 40 h 68"/>
                <a:gd name="T14" fmla="*/ 66 w 367"/>
                <a:gd name="T15" fmla="*/ 40 h 68"/>
                <a:gd name="T16" fmla="*/ 48 w 367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68">
                  <a:moveTo>
                    <a:pt x="48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30" y="29"/>
                  </a:lnTo>
                  <a:lnTo>
                    <a:pt x="48" y="68"/>
                  </a:lnTo>
                  <a:lnTo>
                    <a:pt x="367" y="68"/>
                  </a:lnTo>
                  <a:lnTo>
                    <a:pt x="367" y="40"/>
                  </a:lnTo>
                  <a:lnTo>
                    <a:pt x="66" y="40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141"/>
            <p:cNvSpPr>
              <a:spLocks noChangeArrowheads="1"/>
            </p:cNvSpPr>
            <p:nvPr/>
          </p:nvSpPr>
          <p:spPr bwMode="auto">
            <a:xfrm>
              <a:off x="3361" y="4175"/>
              <a:ext cx="282" cy="2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Rectangle 142"/>
            <p:cNvSpPr>
              <a:spLocks noChangeArrowheads="1"/>
            </p:cNvSpPr>
            <p:nvPr/>
          </p:nvSpPr>
          <p:spPr bwMode="auto">
            <a:xfrm>
              <a:off x="3379" y="4222"/>
              <a:ext cx="248" cy="2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43"/>
            <p:cNvSpPr>
              <a:spLocks noChangeArrowheads="1"/>
            </p:cNvSpPr>
            <p:nvPr/>
          </p:nvSpPr>
          <p:spPr bwMode="auto">
            <a:xfrm>
              <a:off x="3384" y="4263"/>
              <a:ext cx="55" cy="5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144"/>
            <p:cNvSpPr>
              <a:spLocks noChangeArrowheads="1"/>
            </p:cNvSpPr>
            <p:nvPr/>
          </p:nvSpPr>
          <p:spPr bwMode="auto">
            <a:xfrm>
              <a:off x="3568" y="4263"/>
              <a:ext cx="55" cy="5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3295" y="2433"/>
              <a:ext cx="351" cy="335"/>
            </a:xfrm>
            <a:custGeom>
              <a:avLst/>
              <a:gdLst>
                <a:gd name="T0" fmla="*/ 61 w 257"/>
                <a:gd name="T1" fmla="*/ 154 h 245"/>
                <a:gd name="T2" fmla="*/ 49 w 257"/>
                <a:gd name="T3" fmla="*/ 228 h 245"/>
                <a:gd name="T4" fmla="*/ 64 w 257"/>
                <a:gd name="T5" fmla="*/ 240 h 245"/>
                <a:gd name="T6" fmla="*/ 129 w 257"/>
                <a:gd name="T7" fmla="*/ 212 h 245"/>
                <a:gd name="T8" fmla="*/ 193 w 257"/>
                <a:gd name="T9" fmla="*/ 240 h 245"/>
                <a:gd name="T10" fmla="*/ 208 w 257"/>
                <a:gd name="T11" fmla="*/ 228 h 245"/>
                <a:gd name="T12" fmla="*/ 200 w 257"/>
                <a:gd name="T13" fmla="*/ 190 h 245"/>
                <a:gd name="T14" fmla="*/ 179 w 257"/>
                <a:gd name="T15" fmla="*/ 190 h 245"/>
                <a:gd name="T16" fmla="*/ 172 w 257"/>
                <a:gd name="T17" fmla="*/ 190 h 245"/>
                <a:gd name="T18" fmla="*/ 172 w 257"/>
                <a:gd name="T19" fmla="*/ 183 h 245"/>
                <a:gd name="T20" fmla="*/ 172 w 257"/>
                <a:gd name="T21" fmla="*/ 153 h 245"/>
                <a:gd name="T22" fmla="*/ 172 w 257"/>
                <a:gd name="T23" fmla="*/ 147 h 245"/>
                <a:gd name="T24" fmla="*/ 179 w 257"/>
                <a:gd name="T25" fmla="*/ 147 h 245"/>
                <a:gd name="T26" fmla="*/ 201 w 257"/>
                <a:gd name="T27" fmla="*/ 147 h 245"/>
                <a:gd name="T28" fmla="*/ 248 w 257"/>
                <a:gd name="T29" fmla="*/ 104 h 245"/>
                <a:gd name="T30" fmla="*/ 243 w 257"/>
                <a:gd name="T31" fmla="*/ 86 h 245"/>
                <a:gd name="T32" fmla="*/ 173 w 257"/>
                <a:gd name="T33" fmla="*/ 73 h 245"/>
                <a:gd name="T34" fmla="*/ 138 w 257"/>
                <a:gd name="T35" fmla="*/ 10 h 245"/>
                <a:gd name="T36" fmla="*/ 119 w 257"/>
                <a:gd name="T37" fmla="*/ 10 h 245"/>
                <a:gd name="T38" fmla="*/ 84 w 257"/>
                <a:gd name="T39" fmla="*/ 73 h 245"/>
                <a:gd name="T40" fmla="*/ 14 w 257"/>
                <a:gd name="T41" fmla="*/ 86 h 245"/>
                <a:gd name="T42" fmla="*/ 9 w 257"/>
                <a:gd name="T43" fmla="*/ 104 h 245"/>
                <a:gd name="T44" fmla="*/ 61 w 257"/>
                <a:gd name="T45" fmla="*/ 15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7" h="245">
                  <a:moveTo>
                    <a:pt x="61" y="154"/>
                  </a:moveTo>
                  <a:cubicBezTo>
                    <a:pt x="49" y="228"/>
                    <a:pt x="49" y="228"/>
                    <a:pt x="49" y="228"/>
                  </a:cubicBezTo>
                  <a:cubicBezTo>
                    <a:pt x="47" y="239"/>
                    <a:pt x="54" y="245"/>
                    <a:pt x="64" y="240"/>
                  </a:cubicBezTo>
                  <a:cubicBezTo>
                    <a:pt x="129" y="212"/>
                    <a:pt x="129" y="212"/>
                    <a:pt x="129" y="212"/>
                  </a:cubicBezTo>
                  <a:cubicBezTo>
                    <a:pt x="193" y="240"/>
                    <a:pt x="193" y="240"/>
                    <a:pt x="193" y="240"/>
                  </a:cubicBezTo>
                  <a:cubicBezTo>
                    <a:pt x="204" y="244"/>
                    <a:pt x="210" y="239"/>
                    <a:pt x="208" y="228"/>
                  </a:cubicBezTo>
                  <a:cubicBezTo>
                    <a:pt x="200" y="190"/>
                    <a:pt x="200" y="190"/>
                    <a:pt x="200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83"/>
                    <a:pt x="172" y="183"/>
                    <a:pt x="172" y="183"/>
                  </a:cubicBezTo>
                  <a:cubicBezTo>
                    <a:pt x="172" y="153"/>
                    <a:pt x="172" y="153"/>
                    <a:pt x="172" y="153"/>
                  </a:cubicBezTo>
                  <a:cubicBezTo>
                    <a:pt x="172" y="147"/>
                    <a:pt x="172" y="147"/>
                    <a:pt x="172" y="147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57" y="96"/>
                    <a:pt x="254" y="88"/>
                    <a:pt x="243" y="86"/>
                  </a:cubicBezTo>
                  <a:cubicBezTo>
                    <a:pt x="173" y="73"/>
                    <a:pt x="173" y="73"/>
                    <a:pt x="173" y="73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3" y="0"/>
                    <a:pt x="124" y="0"/>
                    <a:pt x="119" y="10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3" y="88"/>
                    <a:pt x="0" y="96"/>
                    <a:pt x="9" y="104"/>
                  </a:cubicBezTo>
                  <a:lnTo>
                    <a:pt x="61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3540" y="2643"/>
              <a:ext cx="110" cy="40"/>
            </a:xfrm>
            <a:custGeom>
              <a:avLst/>
              <a:gdLst>
                <a:gd name="T0" fmla="*/ 0 w 110"/>
                <a:gd name="T1" fmla="*/ 0 h 40"/>
                <a:gd name="T2" fmla="*/ 0 w 110"/>
                <a:gd name="T3" fmla="*/ 40 h 40"/>
                <a:gd name="T4" fmla="*/ 25 w 110"/>
                <a:gd name="T5" fmla="*/ 40 h 40"/>
                <a:gd name="T6" fmla="*/ 110 w 110"/>
                <a:gd name="T7" fmla="*/ 40 h 40"/>
                <a:gd name="T8" fmla="*/ 110 w 110"/>
                <a:gd name="T9" fmla="*/ 0 h 40"/>
                <a:gd name="T10" fmla="*/ 20 w 110"/>
                <a:gd name="T11" fmla="*/ 0 h 40"/>
                <a:gd name="T12" fmla="*/ 0 w 110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40">
                  <a:moveTo>
                    <a:pt x="0" y="0"/>
                  </a:moveTo>
                  <a:lnTo>
                    <a:pt x="0" y="40"/>
                  </a:lnTo>
                  <a:lnTo>
                    <a:pt x="25" y="40"/>
                  </a:lnTo>
                  <a:lnTo>
                    <a:pt x="110" y="40"/>
                  </a:lnTo>
                  <a:lnTo>
                    <a:pt x="110" y="0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7"/>
            <p:cNvSpPr>
              <a:spLocks noEditPoints="1"/>
            </p:cNvSpPr>
            <p:nvPr/>
          </p:nvSpPr>
          <p:spPr bwMode="auto">
            <a:xfrm>
              <a:off x="5215" y="3019"/>
              <a:ext cx="140" cy="167"/>
            </a:xfrm>
            <a:custGeom>
              <a:avLst/>
              <a:gdLst>
                <a:gd name="T0" fmla="*/ 6 w 103"/>
                <a:gd name="T1" fmla="*/ 109 h 123"/>
                <a:gd name="T2" fmla="*/ 30 w 103"/>
                <a:gd name="T3" fmla="*/ 115 h 123"/>
                <a:gd name="T4" fmla="*/ 103 w 103"/>
                <a:gd name="T5" fmla="*/ 98 h 123"/>
                <a:gd name="T6" fmla="*/ 103 w 103"/>
                <a:gd name="T7" fmla="*/ 96 h 123"/>
                <a:gd name="T8" fmla="*/ 95 w 103"/>
                <a:gd name="T9" fmla="*/ 75 h 123"/>
                <a:gd name="T10" fmla="*/ 101 w 103"/>
                <a:gd name="T11" fmla="*/ 55 h 123"/>
                <a:gd name="T12" fmla="*/ 1 w 103"/>
                <a:gd name="T13" fmla="*/ 35 h 123"/>
                <a:gd name="T14" fmla="*/ 1 w 103"/>
                <a:gd name="T15" fmla="*/ 99 h 123"/>
                <a:gd name="T16" fmla="*/ 6 w 103"/>
                <a:gd name="T17" fmla="*/ 109 h 123"/>
                <a:gd name="T18" fmla="*/ 8 w 103"/>
                <a:gd name="T19" fmla="*/ 94 h 123"/>
                <a:gd name="T20" fmla="*/ 92 w 103"/>
                <a:gd name="T21" fmla="*/ 93 h 123"/>
                <a:gd name="T22" fmla="*/ 8 w 103"/>
                <a:gd name="T23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123">
                  <a:moveTo>
                    <a:pt x="6" y="109"/>
                  </a:moveTo>
                  <a:cubicBezTo>
                    <a:pt x="10" y="113"/>
                    <a:pt x="19" y="115"/>
                    <a:pt x="30" y="115"/>
                  </a:cubicBezTo>
                  <a:cubicBezTo>
                    <a:pt x="47" y="115"/>
                    <a:pt x="71" y="107"/>
                    <a:pt x="103" y="98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98" y="90"/>
                    <a:pt x="95" y="83"/>
                    <a:pt x="95" y="75"/>
                  </a:cubicBezTo>
                  <a:cubicBezTo>
                    <a:pt x="95" y="68"/>
                    <a:pt x="97" y="61"/>
                    <a:pt x="101" y="55"/>
                  </a:cubicBezTo>
                  <a:cubicBezTo>
                    <a:pt x="93" y="46"/>
                    <a:pt x="49" y="0"/>
                    <a:pt x="1" y="35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0" y="104"/>
                    <a:pt x="6" y="109"/>
                  </a:cubicBezTo>
                  <a:close/>
                  <a:moveTo>
                    <a:pt x="8" y="94"/>
                  </a:moveTo>
                  <a:cubicBezTo>
                    <a:pt x="20" y="85"/>
                    <a:pt x="47" y="73"/>
                    <a:pt x="92" y="93"/>
                  </a:cubicBezTo>
                  <a:cubicBezTo>
                    <a:pt x="10" y="123"/>
                    <a:pt x="8" y="99"/>
                    <a:pt x="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8"/>
            <p:cNvSpPr>
              <a:spLocks noEditPoints="1"/>
            </p:cNvSpPr>
            <p:nvPr/>
          </p:nvSpPr>
          <p:spPr bwMode="auto">
            <a:xfrm>
              <a:off x="5453" y="3019"/>
              <a:ext cx="141" cy="167"/>
            </a:xfrm>
            <a:custGeom>
              <a:avLst/>
              <a:gdLst>
                <a:gd name="T0" fmla="*/ 2 w 103"/>
                <a:gd name="T1" fmla="*/ 55 h 123"/>
                <a:gd name="T2" fmla="*/ 8 w 103"/>
                <a:gd name="T3" fmla="*/ 75 h 123"/>
                <a:gd name="T4" fmla="*/ 0 w 103"/>
                <a:gd name="T5" fmla="*/ 96 h 123"/>
                <a:gd name="T6" fmla="*/ 0 w 103"/>
                <a:gd name="T7" fmla="*/ 98 h 123"/>
                <a:gd name="T8" fmla="*/ 73 w 103"/>
                <a:gd name="T9" fmla="*/ 115 h 123"/>
                <a:gd name="T10" fmla="*/ 97 w 103"/>
                <a:gd name="T11" fmla="*/ 109 h 123"/>
                <a:gd name="T12" fmla="*/ 102 w 103"/>
                <a:gd name="T13" fmla="*/ 99 h 123"/>
                <a:gd name="T14" fmla="*/ 102 w 103"/>
                <a:gd name="T15" fmla="*/ 35 h 123"/>
                <a:gd name="T16" fmla="*/ 2 w 103"/>
                <a:gd name="T17" fmla="*/ 55 h 123"/>
                <a:gd name="T18" fmla="*/ 11 w 103"/>
                <a:gd name="T19" fmla="*/ 93 h 123"/>
                <a:gd name="T20" fmla="*/ 95 w 103"/>
                <a:gd name="T21" fmla="*/ 94 h 123"/>
                <a:gd name="T22" fmla="*/ 11 w 103"/>
                <a:gd name="T23" fmla="*/ 9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123">
                  <a:moveTo>
                    <a:pt x="2" y="55"/>
                  </a:moveTo>
                  <a:cubicBezTo>
                    <a:pt x="6" y="61"/>
                    <a:pt x="8" y="68"/>
                    <a:pt x="8" y="75"/>
                  </a:cubicBezTo>
                  <a:cubicBezTo>
                    <a:pt x="8" y="83"/>
                    <a:pt x="5" y="90"/>
                    <a:pt x="0" y="96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2" y="107"/>
                    <a:pt x="56" y="115"/>
                    <a:pt x="73" y="115"/>
                  </a:cubicBezTo>
                  <a:cubicBezTo>
                    <a:pt x="84" y="115"/>
                    <a:pt x="93" y="113"/>
                    <a:pt x="97" y="109"/>
                  </a:cubicBezTo>
                  <a:cubicBezTo>
                    <a:pt x="103" y="104"/>
                    <a:pt x="102" y="99"/>
                    <a:pt x="102" y="99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54" y="0"/>
                    <a:pt x="10" y="46"/>
                    <a:pt x="2" y="55"/>
                  </a:cubicBezTo>
                  <a:close/>
                  <a:moveTo>
                    <a:pt x="11" y="93"/>
                  </a:moveTo>
                  <a:cubicBezTo>
                    <a:pt x="56" y="73"/>
                    <a:pt x="83" y="85"/>
                    <a:pt x="95" y="94"/>
                  </a:cubicBezTo>
                  <a:cubicBezTo>
                    <a:pt x="95" y="99"/>
                    <a:pt x="93" y="123"/>
                    <a:pt x="11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Oval 149"/>
            <p:cNvSpPr>
              <a:spLocks noChangeArrowheads="1"/>
            </p:cNvSpPr>
            <p:nvPr/>
          </p:nvSpPr>
          <p:spPr bwMode="auto">
            <a:xfrm>
              <a:off x="5355" y="3077"/>
              <a:ext cx="98" cy="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Oval 150"/>
            <p:cNvSpPr>
              <a:spLocks noChangeArrowheads="1"/>
            </p:cNvSpPr>
            <p:nvPr/>
          </p:nvSpPr>
          <p:spPr bwMode="auto">
            <a:xfrm>
              <a:off x="4974" y="2963"/>
              <a:ext cx="59" cy="5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 noEditPoints="1"/>
            </p:cNvSpPr>
            <p:nvPr/>
          </p:nvSpPr>
          <p:spPr bwMode="auto">
            <a:xfrm>
              <a:off x="4749" y="3133"/>
              <a:ext cx="129" cy="128"/>
            </a:xfrm>
            <a:custGeom>
              <a:avLst/>
              <a:gdLst>
                <a:gd name="T0" fmla="*/ 47 w 94"/>
                <a:gd name="T1" fmla="*/ 0 h 94"/>
                <a:gd name="T2" fmla="*/ 0 w 94"/>
                <a:gd name="T3" fmla="*/ 47 h 94"/>
                <a:gd name="T4" fmla="*/ 47 w 94"/>
                <a:gd name="T5" fmla="*/ 94 h 94"/>
                <a:gd name="T6" fmla="*/ 94 w 94"/>
                <a:gd name="T7" fmla="*/ 47 h 94"/>
                <a:gd name="T8" fmla="*/ 47 w 94"/>
                <a:gd name="T9" fmla="*/ 0 h 94"/>
                <a:gd name="T10" fmla="*/ 47 w 94"/>
                <a:gd name="T11" fmla="*/ 72 h 94"/>
                <a:gd name="T12" fmla="*/ 22 w 94"/>
                <a:gd name="T13" fmla="*/ 47 h 94"/>
                <a:gd name="T14" fmla="*/ 47 w 94"/>
                <a:gd name="T15" fmla="*/ 22 h 94"/>
                <a:gd name="T16" fmla="*/ 72 w 94"/>
                <a:gd name="T17" fmla="*/ 47 h 94"/>
                <a:gd name="T18" fmla="*/ 47 w 94"/>
                <a:gd name="T19" fmla="*/ 7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47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3"/>
                    <a:pt x="21" y="94"/>
                    <a:pt x="47" y="94"/>
                  </a:cubicBezTo>
                  <a:cubicBezTo>
                    <a:pt x="73" y="94"/>
                    <a:pt x="94" y="73"/>
                    <a:pt x="94" y="47"/>
                  </a:cubicBezTo>
                  <a:cubicBezTo>
                    <a:pt x="94" y="21"/>
                    <a:pt x="73" y="0"/>
                    <a:pt x="47" y="0"/>
                  </a:cubicBezTo>
                  <a:close/>
                  <a:moveTo>
                    <a:pt x="47" y="72"/>
                  </a:moveTo>
                  <a:cubicBezTo>
                    <a:pt x="33" y="72"/>
                    <a:pt x="22" y="61"/>
                    <a:pt x="22" y="47"/>
                  </a:cubicBezTo>
                  <a:cubicBezTo>
                    <a:pt x="22" y="33"/>
                    <a:pt x="33" y="22"/>
                    <a:pt x="47" y="22"/>
                  </a:cubicBezTo>
                  <a:cubicBezTo>
                    <a:pt x="61" y="22"/>
                    <a:pt x="72" y="33"/>
                    <a:pt x="72" y="47"/>
                  </a:cubicBezTo>
                  <a:cubicBezTo>
                    <a:pt x="72" y="61"/>
                    <a:pt x="61" y="72"/>
                    <a:pt x="47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4739" y="3105"/>
              <a:ext cx="150" cy="54"/>
            </a:xfrm>
            <a:custGeom>
              <a:avLst/>
              <a:gdLst>
                <a:gd name="T0" fmla="*/ 8 w 110"/>
                <a:gd name="T1" fmla="*/ 39 h 40"/>
                <a:gd name="T2" fmla="*/ 14 w 110"/>
                <a:gd name="T3" fmla="*/ 36 h 40"/>
                <a:gd name="T4" fmla="*/ 55 w 110"/>
                <a:gd name="T5" fmla="*/ 14 h 40"/>
                <a:gd name="T6" fmla="*/ 96 w 110"/>
                <a:gd name="T7" fmla="*/ 36 h 40"/>
                <a:gd name="T8" fmla="*/ 106 w 110"/>
                <a:gd name="T9" fmla="*/ 38 h 40"/>
                <a:gd name="T10" fmla="*/ 108 w 110"/>
                <a:gd name="T11" fmla="*/ 28 h 40"/>
                <a:gd name="T12" fmla="*/ 55 w 110"/>
                <a:gd name="T13" fmla="*/ 0 h 40"/>
                <a:gd name="T14" fmla="*/ 2 w 110"/>
                <a:gd name="T15" fmla="*/ 28 h 40"/>
                <a:gd name="T16" fmla="*/ 4 w 110"/>
                <a:gd name="T17" fmla="*/ 38 h 40"/>
                <a:gd name="T18" fmla="*/ 8 w 110"/>
                <a:gd name="T1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0">
                  <a:moveTo>
                    <a:pt x="8" y="39"/>
                  </a:moveTo>
                  <a:cubicBezTo>
                    <a:pt x="10" y="39"/>
                    <a:pt x="13" y="38"/>
                    <a:pt x="14" y="36"/>
                  </a:cubicBezTo>
                  <a:cubicBezTo>
                    <a:pt x="23" y="22"/>
                    <a:pt x="39" y="14"/>
                    <a:pt x="55" y="14"/>
                  </a:cubicBezTo>
                  <a:cubicBezTo>
                    <a:pt x="72" y="14"/>
                    <a:pt x="87" y="22"/>
                    <a:pt x="96" y="36"/>
                  </a:cubicBezTo>
                  <a:cubicBezTo>
                    <a:pt x="98" y="39"/>
                    <a:pt x="103" y="40"/>
                    <a:pt x="106" y="38"/>
                  </a:cubicBezTo>
                  <a:cubicBezTo>
                    <a:pt x="109" y="36"/>
                    <a:pt x="110" y="31"/>
                    <a:pt x="108" y="28"/>
                  </a:cubicBezTo>
                  <a:cubicBezTo>
                    <a:pt x="96" y="10"/>
                    <a:pt x="76" y="0"/>
                    <a:pt x="55" y="0"/>
                  </a:cubicBezTo>
                  <a:cubicBezTo>
                    <a:pt x="34" y="0"/>
                    <a:pt x="14" y="10"/>
                    <a:pt x="2" y="28"/>
                  </a:cubicBezTo>
                  <a:cubicBezTo>
                    <a:pt x="0" y="31"/>
                    <a:pt x="1" y="36"/>
                    <a:pt x="4" y="38"/>
                  </a:cubicBezTo>
                  <a:cubicBezTo>
                    <a:pt x="5" y="39"/>
                    <a:pt x="7" y="39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 noEditPoints="1"/>
            </p:cNvSpPr>
            <p:nvPr/>
          </p:nvSpPr>
          <p:spPr bwMode="auto">
            <a:xfrm>
              <a:off x="4979" y="3133"/>
              <a:ext cx="128" cy="128"/>
            </a:xfrm>
            <a:custGeom>
              <a:avLst/>
              <a:gdLst>
                <a:gd name="T0" fmla="*/ 47 w 94"/>
                <a:gd name="T1" fmla="*/ 0 h 94"/>
                <a:gd name="T2" fmla="*/ 0 w 94"/>
                <a:gd name="T3" fmla="*/ 47 h 94"/>
                <a:gd name="T4" fmla="*/ 47 w 94"/>
                <a:gd name="T5" fmla="*/ 94 h 94"/>
                <a:gd name="T6" fmla="*/ 94 w 94"/>
                <a:gd name="T7" fmla="*/ 47 h 94"/>
                <a:gd name="T8" fmla="*/ 47 w 94"/>
                <a:gd name="T9" fmla="*/ 0 h 94"/>
                <a:gd name="T10" fmla="*/ 47 w 94"/>
                <a:gd name="T11" fmla="*/ 72 h 94"/>
                <a:gd name="T12" fmla="*/ 22 w 94"/>
                <a:gd name="T13" fmla="*/ 47 h 94"/>
                <a:gd name="T14" fmla="*/ 47 w 94"/>
                <a:gd name="T15" fmla="*/ 22 h 94"/>
                <a:gd name="T16" fmla="*/ 72 w 94"/>
                <a:gd name="T17" fmla="*/ 47 h 94"/>
                <a:gd name="T18" fmla="*/ 47 w 94"/>
                <a:gd name="T19" fmla="*/ 7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47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3"/>
                    <a:pt x="21" y="94"/>
                    <a:pt x="47" y="94"/>
                  </a:cubicBezTo>
                  <a:cubicBezTo>
                    <a:pt x="73" y="94"/>
                    <a:pt x="94" y="73"/>
                    <a:pt x="94" y="47"/>
                  </a:cubicBezTo>
                  <a:cubicBezTo>
                    <a:pt x="94" y="21"/>
                    <a:pt x="73" y="0"/>
                    <a:pt x="47" y="0"/>
                  </a:cubicBezTo>
                  <a:close/>
                  <a:moveTo>
                    <a:pt x="47" y="72"/>
                  </a:moveTo>
                  <a:cubicBezTo>
                    <a:pt x="33" y="72"/>
                    <a:pt x="22" y="61"/>
                    <a:pt x="22" y="47"/>
                  </a:cubicBezTo>
                  <a:cubicBezTo>
                    <a:pt x="22" y="33"/>
                    <a:pt x="33" y="22"/>
                    <a:pt x="47" y="22"/>
                  </a:cubicBezTo>
                  <a:cubicBezTo>
                    <a:pt x="61" y="22"/>
                    <a:pt x="72" y="33"/>
                    <a:pt x="72" y="47"/>
                  </a:cubicBezTo>
                  <a:cubicBezTo>
                    <a:pt x="72" y="61"/>
                    <a:pt x="61" y="72"/>
                    <a:pt x="47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4968" y="3105"/>
              <a:ext cx="150" cy="54"/>
            </a:xfrm>
            <a:custGeom>
              <a:avLst/>
              <a:gdLst>
                <a:gd name="T0" fmla="*/ 55 w 110"/>
                <a:gd name="T1" fmla="*/ 0 h 40"/>
                <a:gd name="T2" fmla="*/ 2 w 110"/>
                <a:gd name="T3" fmla="*/ 28 h 40"/>
                <a:gd name="T4" fmla="*/ 4 w 110"/>
                <a:gd name="T5" fmla="*/ 38 h 40"/>
                <a:gd name="T6" fmla="*/ 8 w 110"/>
                <a:gd name="T7" fmla="*/ 39 h 40"/>
                <a:gd name="T8" fmla="*/ 14 w 110"/>
                <a:gd name="T9" fmla="*/ 36 h 40"/>
                <a:gd name="T10" fmla="*/ 55 w 110"/>
                <a:gd name="T11" fmla="*/ 14 h 40"/>
                <a:gd name="T12" fmla="*/ 96 w 110"/>
                <a:gd name="T13" fmla="*/ 36 h 40"/>
                <a:gd name="T14" fmla="*/ 106 w 110"/>
                <a:gd name="T15" fmla="*/ 38 h 40"/>
                <a:gd name="T16" fmla="*/ 108 w 110"/>
                <a:gd name="T17" fmla="*/ 28 h 40"/>
                <a:gd name="T18" fmla="*/ 55 w 110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0">
                  <a:moveTo>
                    <a:pt x="55" y="0"/>
                  </a:moveTo>
                  <a:cubicBezTo>
                    <a:pt x="34" y="0"/>
                    <a:pt x="14" y="10"/>
                    <a:pt x="2" y="28"/>
                  </a:cubicBezTo>
                  <a:cubicBezTo>
                    <a:pt x="0" y="31"/>
                    <a:pt x="1" y="36"/>
                    <a:pt x="4" y="38"/>
                  </a:cubicBezTo>
                  <a:cubicBezTo>
                    <a:pt x="5" y="39"/>
                    <a:pt x="7" y="39"/>
                    <a:pt x="8" y="39"/>
                  </a:cubicBezTo>
                  <a:cubicBezTo>
                    <a:pt x="10" y="39"/>
                    <a:pt x="13" y="38"/>
                    <a:pt x="14" y="36"/>
                  </a:cubicBezTo>
                  <a:cubicBezTo>
                    <a:pt x="23" y="22"/>
                    <a:pt x="38" y="14"/>
                    <a:pt x="55" y="14"/>
                  </a:cubicBezTo>
                  <a:cubicBezTo>
                    <a:pt x="71" y="14"/>
                    <a:pt x="87" y="22"/>
                    <a:pt x="96" y="36"/>
                  </a:cubicBezTo>
                  <a:cubicBezTo>
                    <a:pt x="98" y="39"/>
                    <a:pt x="103" y="40"/>
                    <a:pt x="106" y="38"/>
                  </a:cubicBezTo>
                  <a:cubicBezTo>
                    <a:pt x="109" y="36"/>
                    <a:pt x="110" y="31"/>
                    <a:pt x="108" y="28"/>
                  </a:cubicBezTo>
                  <a:cubicBezTo>
                    <a:pt x="96" y="10"/>
                    <a:pt x="76" y="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4856" y="2995"/>
              <a:ext cx="222" cy="261"/>
            </a:xfrm>
            <a:custGeom>
              <a:avLst/>
              <a:gdLst>
                <a:gd name="T0" fmla="*/ 109 w 163"/>
                <a:gd name="T1" fmla="*/ 70 h 191"/>
                <a:gd name="T2" fmla="*/ 114 w 163"/>
                <a:gd name="T3" fmla="*/ 71 h 191"/>
                <a:gd name="T4" fmla="*/ 156 w 163"/>
                <a:gd name="T5" fmla="*/ 53 h 191"/>
                <a:gd name="T6" fmla="*/ 161 w 163"/>
                <a:gd name="T7" fmla="*/ 39 h 191"/>
                <a:gd name="T8" fmla="*/ 147 w 163"/>
                <a:gd name="T9" fmla="*/ 34 h 191"/>
                <a:gd name="T10" fmla="*/ 120 w 163"/>
                <a:gd name="T11" fmla="*/ 48 h 191"/>
                <a:gd name="T12" fmla="*/ 115 w 163"/>
                <a:gd name="T13" fmla="*/ 47 h 191"/>
                <a:gd name="T14" fmla="*/ 69 w 163"/>
                <a:gd name="T15" fmla="*/ 2 h 191"/>
                <a:gd name="T16" fmla="*/ 65 w 163"/>
                <a:gd name="T17" fmla="*/ 1 h 191"/>
                <a:gd name="T18" fmla="*/ 1 w 163"/>
                <a:gd name="T19" fmla="*/ 65 h 191"/>
                <a:gd name="T20" fmla="*/ 1 w 163"/>
                <a:gd name="T21" fmla="*/ 70 h 191"/>
                <a:gd name="T22" fmla="*/ 44 w 163"/>
                <a:gd name="T23" fmla="*/ 107 h 191"/>
                <a:gd name="T24" fmla="*/ 45 w 163"/>
                <a:gd name="T25" fmla="*/ 112 h 191"/>
                <a:gd name="T26" fmla="*/ 24 w 163"/>
                <a:gd name="T27" fmla="*/ 160 h 191"/>
                <a:gd name="T28" fmla="*/ 24 w 163"/>
                <a:gd name="T29" fmla="*/ 165 h 191"/>
                <a:gd name="T30" fmla="*/ 39 w 163"/>
                <a:gd name="T31" fmla="*/ 185 h 191"/>
                <a:gd name="T32" fmla="*/ 49 w 163"/>
                <a:gd name="T33" fmla="*/ 191 h 191"/>
                <a:gd name="T34" fmla="*/ 58 w 163"/>
                <a:gd name="T35" fmla="*/ 188 h 191"/>
                <a:gd name="T36" fmla="*/ 61 w 163"/>
                <a:gd name="T37" fmla="*/ 169 h 191"/>
                <a:gd name="T38" fmla="*/ 56 w 163"/>
                <a:gd name="T39" fmla="*/ 162 h 191"/>
                <a:gd name="T40" fmla="*/ 55 w 163"/>
                <a:gd name="T41" fmla="*/ 157 h 191"/>
                <a:gd name="T42" fmla="*/ 77 w 163"/>
                <a:gd name="T43" fmla="*/ 105 h 191"/>
                <a:gd name="T44" fmla="*/ 76 w 163"/>
                <a:gd name="T45" fmla="*/ 100 h 191"/>
                <a:gd name="T46" fmla="*/ 52 w 163"/>
                <a:gd name="T47" fmla="*/ 77 h 191"/>
                <a:gd name="T48" fmla="*/ 52 w 163"/>
                <a:gd name="T49" fmla="*/ 72 h 191"/>
                <a:gd name="T50" fmla="*/ 79 w 163"/>
                <a:gd name="T51" fmla="*/ 46 h 191"/>
                <a:gd name="T52" fmla="*/ 84 w 163"/>
                <a:gd name="T53" fmla="*/ 46 h 191"/>
                <a:gd name="T54" fmla="*/ 109 w 163"/>
                <a:gd name="T55" fmla="*/ 7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3" h="191">
                  <a:moveTo>
                    <a:pt x="109" y="70"/>
                  </a:moveTo>
                  <a:cubicBezTo>
                    <a:pt x="110" y="71"/>
                    <a:pt x="112" y="72"/>
                    <a:pt x="114" y="71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61" y="50"/>
                    <a:pt x="163" y="44"/>
                    <a:pt x="161" y="39"/>
                  </a:cubicBezTo>
                  <a:cubicBezTo>
                    <a:pt x="158" y="34"/>
                    <a:pt x="152" y="32"/>
                    <a:pt x="147" y="34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18" y="48"/>
                    <a:pt x="116" y="48"/>
                    <a:pt x="115" y="47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0"/>
                    <a:pt x="66" y="0"/>
                    <a:pt x="65" y="1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7"/>
                    <a:pt x="0" y="68"/>
                    <a:pt x="1" y="70"/>
                  </a:cubicBezTo>
                  <a:cubicBezTo>
                    <a:pt x="9" y="76"/>
                    <a:pt x="35" y="99"/>
                    <a:pt x="44" y="107"/>
                  </a:cubicBezTo>
                  <a:cubicBezTo>
                    <a:pt x="46" y="108"/>
                    <a:pt x="46" y="110"/>
                    <a:pt x="45" y="112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3" y="162"/>
                    <a:pt x="23" y="164"/>
                    <a:pt x="24" y="165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41" y="189"/>
                    <a:pt x="45" y="191"/>
                    <a:pt x="49" y="191"/>
                  </a:cubicBezTo>
                  <a:cubicBezTo>
                    <a:pt x="52" y="191"/>
                    <a:pt x="55" y="190"/>
                    <a:pt x="58" y="188"/>
                  </a:cubicBezTo>
                  <a:cubicBezTo>
                    <a:pt x="64" y="184"/>
                    <a:pt x="65" y="175"/>
                    <a:pt x="61" y="169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4" y="161"/>
                    <a:pt x="54" y="158"/>
                    <a:pt x="55" y="15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8" y="103"/>
                    <a:pt x="77" y="101"/>
                    <a:pt x="76" y="100"/>
                  </a:cubicBezTo>
                  <a:cubicBezTo>
                    <a:pt x="71" y="95"/>
                    <a:pt x="58" y="82"/>
                    <a:pt x="52" y="77"/>
                  </a:cubicBezTo>
                  <a:cubicBezTo>
                    <a:pt x="50" y="76"/>
                    <a:pt x="50" y="74"/>
                    <a:pt x="52" y="72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0" y="44"/>
                    <a:pt x="82" y="44"/>
                    <a:pt x="84" y="46"/>
                  </a:cubicBezTo>
                  <a:lnTo>
                    <a:pt x="109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2853" y="2495"/>
              <a:ext cx="280" cy="270"/>
            </a:xfrm>
            <a:custGeom>
              <a:avLst/>
              <a:gdLst>
                <a:gd name="T0" fmla="*/ 103 w 205"/>
                <a:gd name="T1" fmla="*/ 198 h 198"/>
                <a:gd name="T2" fmla="*/ 205 w 205"/>
                <a:gd name="T3" fmla="*/ 95 h 198"/>
                <a:gd name="T4" fmla="*/ 141 w 205"/>
                <a:gd name="T5" fmla="*/ 0 h 198"/>
                <a:gd name="T6" fmla="*/ 128 w 205"/>
                <a:gd name="T7" fmla="*/ 19 h 198"/>
                <a:gd name="T8" fmla="*/ 183 w 205"/>
                <a:gd name="T9" fmla="*/ 95 h 198"/>
                <a:gd name="T10" fmla="*/ 103 w 205"/>
                <a:gd name="T11" fmla="*/ 175 h 198"/>
                <a:gd name="T12" fmla="*/ 23 w 205"/>
                <a:gd name="T13" fmla="*/ 95 h 198"/>
                <a:gd name="T14" fmla="*/ 78 w 205"/>
                <a:gd name="T15" fmla="*/ 19 h 198"/>
                <a:gd name="T16" fmla="*/ 64 w 205"/>
                <a:gd name="T17" fmla="*/ 0 h 198"/>
                <a:gd name="T18" fmla="*/ 0 w 205"/>
                <a:gd name="T19" fmla="*/ 95 h 198"/>
                <a:gd name="T20" fmla="*/ 103 w 205"/>
                <a:gd name="T21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5" h="198">
                  <a:moveTo>
                    <a:pt x="103" y="198"/>
                  </a:moveTo>
                  <a:cubicBezTo>
                    <a:pt x="159" y="198"/>
                    <a:pt x="205" y="152"/>
                    <a:pt x="205" y="95"/>
                  </a:cubicBezTo>
                  <a:cubicBezTo>
                    <a:pt x="205" y="52"/>
                    <a:pt x="179" y="16"/>
                    <a:pt x="141" y="0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60" y="30"/>
                    <a:pt x="183" y="60"/>
                    <a:pt x="183" y="95"/>
                  </a:cubicBezTo>
                  <a:cubicBezTo>
                    <a:pt x="183" y="139"/>
                    <a:pt x="147" y="175"/>
                    <a:pt x="103" y="175"/>
                  </a:cubicBezTo>
                  <a:cubicBezTo>
                    <a:pt x="59" y="175"/>
                    <a:pt x="23" y="139"/>
                    <a:pt x="23" y="95"/>
                  </a:cubicBezTo>
                  <a:cubicBezTo>
                    <a:pt x="23" y="60"/>
                    <a:pt x="46" y="30"/>
                    <a:pt x="78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7" y="16"/>
                    <a:pt x="0" y="52"/>
                    <a:pt x="0" y="95"/>
                  </a:cubicBezTo>
                  <a:cubicBezTo>
                    <a:pt x="0" y="152"/>
                    <a:pt x="46" y="198"/>
                    <a:pt x="103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2928" y="2435"/>
              <a:ext cx="131" cy="97"/>
            </a:xfrm>
            <a:custGeom>
              <a:avLst/>
              <a:gdLst>
                <a:gd name="T0" fmla="*/ 41 w 131"/>
                <a:gd name="T1" fmla="*/ 83 h 97"/>
                <a:gd name="T2" fmla="*/ 52 w 131"/>
                <a:gd name="T3" fmla="*/ 97 h 97"/>
                <a:gd name="T4" fmla="*/ 66 w 131"/>
                <a:gd name="T5" fmla="*/ 95 h 97"/>
                <a:gd name="T6" fmla="*/ 80 w 131"/>
                <a:gd name="T7" fmla="*/ 97 h 97"/>
                <a:gd name="T8" fmla="*/ 89 w 131"/>
                <a:gd name="T9" fmla="*/ 83 h 97"/>
                <a:gd name="T10" fmla="*/ 108 w 131"/>
                <a:gd name="T11" fmla="*/ 57 h 97"/>
                <a:gd name="T12" fmla="*/ 131 w 131"/>
                <a:gd name="T13" fmla="*/ 26 h 97"/>
                <a:gd name="T14" fmla="*/ 110 w 131"/>
                <a:gd name="T15" fmla="*/ 0 h 97"/>
                <a:gd name="T16" fmla="*/ 66 w 131"/>
                <a:gd name="T17" fmla="*/ 0 h 97"/>
                <a:gd name="T18" fmla="*/ 21 w 131"/>
                <a:gd name="T19" fmla="*/ 0 h 97"/>
                <a:gd name="T20" fmla="*/ 0 w 131"/>
                <a:gd name="T21" fmla="*/ 26 h 97"/>
                <a:gd name="T22" fmla="*/ 22 w 131"/>
                <a:gd name="T23" fmla="*/ 57 h 97"/>
                <a:gd name="T24" fmla="*/ 41 w 131"/>
                <a:gd name="T25" fmla="*/ 8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97">
                  <a:moveTo>
                    <a:pt x="41" y="83"/>
                  </a:moveTo>
                  <a:lnTo>
                    <a:pt x="52" y="97"/>
                  </a:lnTo>
                  <a:lnTo>
                    <a:pt x="66" y="95"/>
                  </a:lnTo>
                  <a:lnTo>
                    <a:pt x="80" y="97"/>
                  </a:lnTo>
                  <a:lnTo>
                    <a:pt x="89" y="83"/>
                  </a:lnTo>
                  <a:lnTo>
                    <a:pt x="108" y="57"/>
                  </a:lnTo>
                  <a:lnTo>
                    <a:pt x="131" y="26"/>
                  </a:lnTo>
                  <a:lnTo>
                    <a:pt x="110" y="0"/>
                  </a:lnTo>
                  <a:lnTo>
                    <a:pt x="66" y="0"/>
                  </a:lnTo>
                  <a:lnTo>
                    <a:pt x="21" y="0"/>
                  </a:lnTo>
                  <a:lnTo>
                    <a:pt x="0" y="26"/>
                  </a:lnTo>
                  <a:lnTo>
                    <a:pt x="22" y="57"/>
                  </a:lnTo>
                  <a:lnTo>
                    <a:pt x="41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3001" y="3679"/>
              <a:ext cx="13" cy="15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8 h 15"/>
                <a:gd name="T4" fmla="*/ 7 w 13"/>
                <a:gd name="T5" fmla="*/ 15 h 15"/>
                <a:gd name="T6" fmla="*/ 13 w 1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0" y="8"/>
                  </a:lnTo>
                  <a:lnTo>
                    <a:pt x="7" y="15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9"/>
            <p:cNvSpPr>
              <a:spLocks noEditPoints="1"/>
            </p:cNvSpPr>
            <p:nvPr/>
          </p:nvSpPr>
          <p:spPr bwMode="auto">
            <a:xfrm>
              <a:off x="2832" y="3450"/>
              <a:ext cx="323" cy="390"/>
            </a:xfrm>
            <a:custGeom>
              <a:avLst/>
              <a:gdLst>
                <a:gd name="T0" fmla="*/ 78 w 237"/>
                <a:gd name="T1" fmla="*/ 56 h 286"/>
                <a:gd name="T2" fmla="*/ 32 w 237"/>
                <a:gd name="T3" fmla="*/ 0 h 286"/>
                <a:gd name="T4" fmla="*/ 21 w 237"/>
                <a:gd name="T5" fmla="*/ 112 h 286"/>
                <a:gd name="T6" fmla="*/ 35 w 237"/>
                <a:gd name="T7" fmla="*/ 111 h 286"/>
                <a:gd name="T8" fmla="*/ 17 w 237"/>
                <a:gd name="T9" fmla="*/ 54 h 286"/>
                <a:gd name="T10" fmla="*/ 32 w 237"/>
                <a:gd name="T11" fmla="*/ 16 h 286"/>
                <a:gd name="T12" fmla="*/ 55 w 237"/>
                <a:gd name="T13" fmla="*/ 39 h 286"/>
                <a:gd name="T14" fmla="*/ 66 w 237"/>
                <a:gd name="T15" fmla="*/ 86 h 286"/>
                <a:gd name="T16" fmla="*/ 31 w 237"/>
                <a:gd name="T17" fmla="*/ 167 h 286"/>
                <a:gd name="T18" fmla="*/ 237 w 237"/>
                <a:gd name="T19" fmla="*/ 198 h 286"/>
                <a:gd name="T20" fmla="*/ 82 w 237"/>
                <a:gd name="T21" fmla="*/ 84 h 286"/>
                <a:gd name="T22" fmla="*/ 64 w 237"/>
                <a:gd name="T23" fmla="*/ 120 h 286"/>
                <a:gd name="T24" fmla="*/ 72 w 237"/>
                <a:gd name="T25" fmla="*/ 130 h 286"/>
                <a:gd name="T26" fmla="*/ 82 w 237"/>
                <a:gd name="T27" fmla="*/ 108 h 286"/>
                <a:gd name="T28" fmla="*/ 89 w 237"/>
                <a:gd name="T29" fmla="*/ 121 h 286"/>
                <a:gd name="T30" fmla="*/ 72 w 237"/>
                <a:gd name="T31" fmla="*/ 138 h 286"/>
                <a:gd name="T32" fmla="*/ 61 w 237"/>
                <a:gd name="T33" fmla="*/ 110 h 286"/>
                <a:gd name="T34" fmla="*/ 194 w 237"/>
                <a:gd name="T35" fmla="*/ 216 h 286"/>
                <a:gd name="T36" fmla="*/ 177 w 237"/>
                <a:gd name="T37" fmla="*/ 209 h 286"/>
                <a:gd name="T38" fmla="*/ 184 w 237"/>
                <a:gd name="T39" fmla="*/ 224 h 286"/>
                <a:gd name="T40" fmla="*/ 169 w 237"/>
                <a:gd name="T41" fmla="*/ 217 h 286"/>
                <a:gd name="T42" fmla="*/ 177 w 237"/>
                <a:gd name="T43" fmla="*/ 234 h 286"/>
                <a:gd name="T44" fmla="*/ 153 w 237"/>
                <a:gd name="T45" fmla="*/ 220 h 286"/>
                <a:gd name="T46" fmla="*/ 194 w 237"/>
                <a:gd name="T47" fmla="*/ 216 h 286"/>
                <a:gd name="T48" fmla="*/ 145 w 237"/>
                <a:gd name="T49" fmla="*/ 201 h 286"/>
                <a:gd name="T50" fmla="*/ 150 w 237"/>
                <a:gd name="T51" fmla="*/ 217 h 286"/>
                <a:gd name="T52" fmla="*/ 155 w 237"/>
                <a:gd name="T53" fmla="*/ 177 h 286"/>
                <a:gd name="T54" fmla="*/ 144 w 237"/>
                <a:gd name="T55" fmla="*/ 166 h 286"/>
                <a:gd name="T56" fmla="*/ 123 w 237"/>
                <a:gd name="T57" fmla="*/ 190 h 286"/>
                <a:gd name="T58" fmla="*/ 118 w 237"/>
                <a:gd name="T59" fmla="*/ 177 h 286"/>
                <a:gd name="T60" fmla="*/ 106 w 237"/>
                <a:gd name="T61" fmla="*/ 173 h 286"/>
                <a:gd name="T62" fmla="*/ 144 w 237"/>
                <a:gd name="T63" fmla="*/ 166 h 286"/>
                <a:gd name="T64" fmla="*/ 113 w 237"/>
                <a:gd name="T65" fmla="*/ 149 h 286"/>
                <a:gd name="T66" fmla="*/ 113 w 237"/>
                <a:gd name="T67" fmla="*/ 143 h 286"/>
                <a:gd name="T68" fmla="*/ 108 w 237"/>
                <a:gd name="T69" fmla="*/ 142 h 286"/>
                <a:gd name="T70" fmla="*/ 109 w 237"/>
                <a:gd name="T71" fmla="*/ 147 h 286"/>
                <a:gd name="T72" fmla="*/ 114 w 237"/>
                <a:gd name="T73" fmla="*/ 160 h 286"/>
                <a:gd name="T74" fmla="*/ 107 w 237"/>
                <a:gd name="T75" fmla="*/ 167 h 286"/>
                <a:gd name="T76" fmla="*/ 94 w 237"/>
                <a:gd name="T77" fmla="*/ 162 h 286"/>
                <a:gd name="T78" fmla="*/ 92 w 237"/>
                <a:gd name="T79" fmla="*/ 144 h 286"/>
                <a:gd name="T80" fmla="*/ 97 w 237"/>
                <a:gd name="T81" fmla="*/ 154 h 286"/>
                <a:gd name="T82" fmla="*/ 102 w 237"/>
                <a:gd name="T83" fmla="*/ 159 h 286"/>
                <a:gd name="T84" fmla="*/ 105 w 237"/>
                <a:gd name="T85" fmla="*/ 156 h 286"/>
                <a:gd name="T86" fmla="*/ 99 w 237"/>
                <a:gd name="T87" fmla="*/ 142 h 286"/>
                <a:gd name="T88" fmla="*/ 106 w 237"/>
                <a:gd name="T89" fmla="*/ 134 h 286"/>
                <a:gd name="T90" fmla="*/ 117 w 237"/>
                <a:gd name="T91" fmla="*/ 139 h 286"/>
                <a:gd name="T92" fmla="*/ 120 w 237"/>
                <a:gd name="T93" fmla="*/ 15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7" h="286">
                  <a:moveTo>
                    <a:pt x="82" y="84"/>
                  </a:moveTo>
                  <a:cubicBezTo>
                    <a:pt x="82" y="75"/>
                    <a:pt x="80" y="66"/>
                    <a:pt x="78" y="56"/>
                  </a:cubicBezTo>
                  <a:cubicBezTo>
                    <a:pt x="70" y="24"/>
                    <a:pt x="57" y="6"/>
                    <a:pt x="39" y="1"/>
                  </a:cubicBezTo>
                  <a:cubicBezTo>
                    <a:pt x="36" y="1"/>
                    <a:pt x="34" y="0"/>
                    <a:pt x="32" y="0"/>
                  </a:cubicBezTo>
                  <a:cubicBezTo>
                    <a:pt x="12" y="0"/>
                    <a:pt x="2" y="23"/>
                    <a:pt x="1" y="44"/>
                  </a:cubicBezTo>
                  <a:cubicBezTo>
                    <a:pt x="0" y="67"/>
                    <a:pt x="7" y="91"/>
                    <a:pt x="21" y="112"/>
                  </a:cubicBezTo>
                  <a:cubicBezTo>
                    <a:pt x="22" y="114"/>
                    <a:pt x="25" y="115"/>
                    <a:pt x="28" y="115"/>
                  </a:cubicBezTo>
                  <a:cubicBezTo>
                    <a:pt x="31" y="115"/>
                    <a:pt x="34" y="113"/>
                    <a:pt x="35" y="111"/>
                  </a:cubicBezTo>
                  <a:cubicBezTo>
                    <a:pt x="36" y="109"/>
                    <a:pt x="36" y="106"/>
                    <a:pt x="35" y="104"/>
                  </a:cubicBezTo>
                  <a:cubicBezTo>
                    <a:pt x="24" y="89"/>
                    <a:pt x="19" y="72"/>
                    <a:pt x="17" y="54"/>
                  </a:cubicBezTo>
                  <a:cubicBezTo>
                    <a:pt x="17" y="46"/>
                    <a:pt x="17" y="27"/>
                    <a:pt x="25" y="20"/>
                  </a:cubicBezTo>
                  <a:cubicBezTo>
                    <a:pt x="27" y="17"/>
                    <a:pt x="29" y="16"/>
                    <a:pt x="32" y="16"/>
                  </a:cubicBezTo>
                  <a:cubicBezTo>
                    <a:pt x="34" y="16"/>
                    <a:pt x="36" y="17"/>
                    <a:pt x="38" y="18"/>
                  </a:cubicBezTo>
                  <a:cubicBezTo>
                    <a:pt x="47" y="21"/>
                    <a:pt x="51" y="30"/>
                    <a:pt x="55" y="39"/>
                  </a:cubicBezTo>
                  <a:cubicBezTo>
                    <a:pt x="59" y="47"/>
                    <a:pt x="62" y="56"/>
                    <a:pt x="64" y="66"/>
                  </a:cubicBezTo>
                  <a:cubicBezTo>
                    <a:pt x="65" y="73"/>
                    <a:pt x="66" y="79"/>
                    <a:pt x="66" y="86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149" y="286"/>
                    <a:pt x="149" y="286"/>
                    <a:pt x="149" y="286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118" y="80"/>
                    <a:pt x="118" y="80"/>
                    <a:pt x="118" y="80"/>
                  </a:cubicBezTo>
                  <a:lnTo>
                    <a:pt x="82" y="84"/>
                  </a:lnTo>
                  <a:close/>
                  <a:moveTo>
                    <a:pt x="66" y="107"/>
                  </a:moveTo>
                  <a:cubicBezTo>
                    <a:pt x="65" y="111"/>
                    <a:pt x="65" y="116"/>
                    <a:pt x="64" y="120"/>
                  </a:cubicBezTo>
                  <a:cubicBezTo>
                    <a:pt x="63" y="123"/>
                    <a:pt x="64" y="125"/>
                    <a:pt x="65" y="127"/>
                  </a:cubicBezTo>
                  <a:cubicBezTo>
                    <a:pt x="67" y="129"/>
                    <a:pt x="70" y="130"/>
                    <a:pt x="72" y="130"/>
                  </a:cubicBezTo>
                  <a:cubicBezTo>
                    <a:pt x="76" y="130"/>
                    <a:pt x="78" y="128"/>
                    <a:pt x="79" y="124"/>
                  </a:cubicBezTo>
                  <a:cubicBezTo>
                    <a:pt x="80" y="119"/>
                    <a:pt x="81" y="114"/>
                    <a:pt x="82" y="108"/>
                  </a:cubicBezTo>
                  <a:cubicBezTo>
                    <a:pt x="82" y="109"/>
                    <a:pt x="83" y="109"/>
                    <a:pt x="84" y="110"/>
                  </a:cubicBezTo>
                  <a:cubicBezTo>
                    <a:pt x="87" y="113"/>
                    <a:pt x="89" y="117"/>
                    <a:pt x="89" y="121"/>
                  </a:cubicBezTo>
                  <a:cubicBezTo>
                    <a:pt x="89" y="126"/>
                    <a:pt x="87" y="130"/>
                    <a:pt x="84" y="133"/>
                  </a:cubicBezTo>
                  <a:cubicBezTo>
                    <a:pt x="81" y="136"/>
                    <a:pt x="77" y="138"/>
                    <a:pt x="72" y="138"/>
                  </a:cubicBezTo>
                  <a:cubicBezTo>
                    <a:pt x="68" y="138"/>
                    <a:pt x="64" y="136"/>
                    <a:pt x="61" y="133"/>
                  </a:cubicBezTo>
                  <a:cubicBezTo>
                    <a:pt x="55" y="127"/>
                    <a:pt x="55" y="116"/>
                    <a:pt x="61" y="110"/>
                  </a:cubicBezTo>
                  <a:cubicBezTo>
                    <a:pt x="62" y="109"/>
                    <a:pt x="64" y="108"/>
                    <a:pt x="66" y="107"/>
                  </a:cubicBezTo>
                  <a:close/>
                  <a:moveTo>
                    <a:pt x="194" y="216"/>
                  </a:moveTo>
                  <a:cubicBezTo>
                    <a:pt x="189" y="221"/>
                    <a:pt x="189" y="221"/>
                    <a:pt x="189" y="221"/>
                  </a:cubicBezTo>
                  <a:cubicBezTo>
                    <a:pt x="177" y="209"/>
                    <a:pt x="177" y="209"/>
                    <a:pt x="177" y="209"/>
                  </a:cubicBezTo>
                  <a:cubicBezTo>
                    <a:pt x="174" y="213"/>
                    <a:pt x="174" y="213"/>
                    <a:pt x="174" y="213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65" y="222"/>
                    <a:pt x="165" y="222"/>
                    <a:pt x="165" y="222"/>
                  </a:cubicBezTo>
                  <a:cubicBezTo>
                    <a:pt x="177" y="234"/>
                    <a:pt x="177" y="234"/>
                    <a:pt x="177" y="234"/>
                  </a:cubicBezTo>
                  <a:cubicBezTo>
                    <a:pt x="172" y="239"/>
                    <a:pt x="172" y="239"/>
                    <a:pt x="172" y="239"/>
                  </a:cubicBezTo>
                  <a:cubicBezTo>
                    <a:pt x="153" y="220"/>
                    <a:pt x="153" y="220"/>
                    <a:pt x="153" y="220"/>
                  </a:cubicBezTo>
                  <a:cubicBezTo>
                    <a:pt x="175" y="198"/>
                    <a:pt x="175" y="198"/>
                    <a:pt x="175" y="198"/>
                  </a:cubicBezTo>
                  <a:lnTo>
                    <a:pt x="194" y="216"/>
                  </a:lnTo>
                  <a:close/>
                  <a:moveTo>
                    <a:pt x="161" y="184"/>
                  </a:moveTo>
                  <a:cubicBezTo>
                    <a:pt x="145" y="201"/>
                    <a:pt x="145" y="201"/>
                    <a:pt x="145" y="201"/>
                  </a:cubicBezTo>
                  <a:cubicBezTo>
                    <a:pt x="155" y="211"/>
                    <a:pt x="155" y="211"/>
                    <a:pt x="155" y="211"/>
                  </a:cubicBezTo>
                  <a:cubicBezTo>
                    <a:pt x="150" y="217"/>
                    <a:pt x="150" y="217"/>
                    <a:pt x="150" y="217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55" y="177"/>
                    <a:pt x="155" y="177"/>
                    <a:pt x="155" y="177"/>
                  </a:cubicBezTo>
                  <a:lnTo>
                    <a:pt x="161" y="184"/>
                  </a:lnTo>
                  <a:close/>
                  <a:moveTo>
                    <a:pt x="144" y="166"/>
                  </a:moveTo>
                  <a:cubicBezTo>
                    <a:pt x="130" y="197"/>
                    <a:pt x="130" y="197"/>
                    <a:pt x="130" y="197"/>
                  </a:cubicBezTo>
                  <a:cubicBezTo>
                    <a:pt x="123" y="190"/>
                    <a:pt x="123" y="190"/>
                    <a:pt x="123" y="190"/>
                  </a:cubicBezTo>
                  <a:cubicBezTo>
                    <a:pt x="125" y="185"/>
                    <a:pt x="125" y="185"/>
                    <a:pt x="125" y="185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36" y="159"/>
                    <a:pt x="136" y="159"/>
                    <a:pt x="136" y="159"/>
                  </a:cubicBezTo>
                  <a:lnTo>
                    <a:pt x="144" y="166"/>
                  </a:lnTo>
                  <a:close/>
                  <a:moveTo>
                    <a:pt x="120" y="155"/>
                  </a:moveTo>
                  <a:cubicBezTo>
                    <a:pt x="113" y="149"/>
                    <a:pt x="113" y="149"/>
                    <a:pt x="113" y="149"/>
                  </a:cubicBezTo>
                  <a:cubicBezTo>
                    <a:pt x="114" y="148"/>
                    <a:pt x="114" y="147"/>
                    <a:pt x="114" y="146"/>
                  </a:cubicBezTo>
                  <a:cubicBezTo>
                    <a:pt x="114" y="145"/>
                    <a:pt x="114" y="144"/>
                    <a:pt x="113" y="143"/>
                  </a:cubicBezTo>
                  <a:cubicBezTo>
                    <a:pt x="112" y="142"/>
                    <a:pt x="111" y="141"/>
                    <a:pt x="110" y="141"/>
                  </a:cubicBezTo>
                  <a:cubicBezTo>
                    <a:pt x="110" y="141"/>
                    <a:pt x="109" y="141"/>
                    <a:pt x="108" y="142"/>
                  </a:cubicBezTo>
                  <a:cubicBezTo>
                    <a:pt x="108" y="142"/>
                    <a:pt x="108" y="143"/>
                    <a:pt x="108" y="143"/>
                  </a:cubicBezTo>
                  <a:cubicBezTo>
                    <a:pt x="108" y="144"/>
                    <a:pt x="109" y="145"/>
                    <a:pt x="109" y="147"/>
                  </a:cubicBezTo>
                  <a:cubicBezTo>
                    <a:pt x="112" y="150"/>
                    <a:pt x="113" y="153"/>
                    <a:pt x="114" y="155"/>
                  </a:cubicBezTo>
                  <a:cubicBezTo>
                    <a:pt x="115" y="157"/>
                    <a:pt x="115" y="159"/>
                    <a:pt x="114" y="160"/>
                  </a:cubicBezTo>
                  <a:cubicBezTo>
                    <a:pt x="114" y="162"/>
                    <a:pt x="113" y="163"/>
                    <a:pt x="112" y="164"/>
                  </a:cubicBezTo>
                  <a:cubicBezTo>
                    <a:pt x="111" y="166"/>
                    <a:pt x="109" y="167"/>
                    <a:pt x="107" y="167"/>
                  </a:cubicBezTo>
                  <a:cubicBezTo>
                    <a:pt x="105" y="168"/>
                    <a:pt x="103" y="167"/>
                    <a:pt x="101" y="167"/>
                  </a:cubicBezTo>
                  <a:cubicBezTo>
                    <a:pt x="99" y="166"/>
                    <a:pt x="97" y="164"/>
                    <a:pt x="94" y="162"/>
                  </a:cubicBezTo>
                  <a:cubicBezTo>
                    <a:pt x="91" y="158"/>
                    <a:pt x="89" y="155"/>
                    <a:pt x="89" y="152"/>
                  </a:cubicBezTo>
                  <a:cubicBezTo>
                    <a:pt x="89" y="149"/>
                    <a:pt x="90" y="147"/>
                    <a:pt x="92" y="144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8" y="151"/>
                    <a:pt x="97" y="153"/>
                    <a:pt x="97" y="154"/>
                  </a:cubicBezTo>
                  <a:cubicBezTo>
                    <a:pt x="97" y="155"/>
                    <a:pt x="98" y="157"/>
                    <a:pt x="99" y="158"/>
                  </a:cubicBezTo>
                  <a:cubicBezTo>
                    <a:pt x="100" y="159"/>
                    <a:pt x="101" y="159"/>
                    <a:pt x="102" y="159"/>
                  </a:cubicBezTo>
                  <a:cubicBezTo>
                    <a:pt x="103" y="160"/>
                    <a:pt x="104" y="159"/>
                    <a:pt x="104" y="159"/>
                  </a:cubicBezTo>
                  <a:cubicBezTo>
                    <a:pt x="105" y="158"/>
                    <a:pt x="105" y="157"/>
                    <a:pt x="105" y="156"/>
                  </a:cubicBezTo>
                  <a:cubicBezTo>
                    <a:pt x="105" y="155"/>
                    <a:pt x="104" y="154"/>
                    <a:pt x="103" y="152"/>
                  </a:cubicBezTo>
                  <a:cubicBezTo>
                    <a:pt x="101" y="148"/>
                    <a:pt x="99" y="145"/>
                    <a:pt x="99" y="142"/>
                  </a:cubicBezTo>
                  <a:cubicBezTo>
                    <a:pt x="99" y="140"/>
                    <a:pt x="100" y="138"/>
                    <a:pt x="101" y="136"/>
                  </a:cubicBezTo>
                  <a:cubicBezTo>
                    <a:pt x="103" y="135"/>
                    <a:pt x="104" y="134"/>
                    <a:pt x="106" y="134"/>
                  </a:cubicBezTo>
                  <a:cubicBezTo>
                    <a:pt x="107" y="134"/>
                    <a:pt x="109" y="134"/>
                    <a:pt x="111" y="135"/>
                  </a:cubicBezTo>
                  <a:cubicBezTo>
                    <a:pt x="113" y="135"/>
                    <a:pt x="115" y="137"/>
                    <a:pt x="117" y="139"/>
                  </a:cubicBezTo>
                  <a:cubicBezTo>
                    <a:pt x="120" y="142"/>
                    <a:pt x="122" y="145"/>
                    <a:pt x="122" y="147"/>
                  </a:cubicBezTo>
                  <a:cubicBezTo>
                    <a:pt x="123" y="150"/>
                    <a:pt x="122" y="152"/>
                    <a:pt x="120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3829" y="3953"/>
              <a:ext cx="167" cy="149"/>
            </a:xfrm>
            <a:custGeom>
              <a:avLst/>
              <a:gdLst>
                <a:gd name="T0" fmla="*/ 123 w 123"/>
                <a:gd name="T1" fmla="*/ 109 h 109"/>
                <a:gd name="T2" fmla="*/ 110 w 123"/>
                <a:gd name="T3" fmla="*/ 39 h 109"/>
                <a:gd name="T4" fmla="*/ 101 w 123"/>
                <a:gd name="T5" fmla="*/ 49 h 109"/>
                <a:gd name="T6" fmla="*/ 0 w 123"/>
                <a:gd name="T7" fmla="*/ 40 h 109"/>
                <a:gd name="T8" fmla="*/ 64 w 123"/>
                <a:gd name="T9" fmla="*/ 84 h 109"/>
                <a:gd name="T10" fmla="*/ 55 w 123"/>
                <a:gd name="T11" fmla="*/ 94 h 109"/>
                <a:gd name="T12" fmla="*/ 123 w 123"/>
                <a:gd name="T1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09">
                  <a:moveTo>
                    <a:pt x="123" y="109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53" y="0"/>
                    <a:pt x="0" y="40"/>
                    <a:pt x="0" y="40"/>
                  </a:cubicBezTo>
                  <a:cubicBezTo>
                    <a:pt x="0" y="40"/>
                    <a:pt x="26" y="45"/>
                    <a:pt x="64" y="84"/>
                  </a:cubicBezTo>
                  <a:cubicBezTo>
                    <a:pt x="55" y="94"/>
                    <a:pt x="55" y="94"/>
                    <a:pt x="55" y="94"/>
                  </a:cubicBezTo>
                  <a:lnTo>
                    <a:pt x="123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3777" y="4087"/>
              <a:ext cx="367" cy="68"/>
            </a:xfrm>
            <a:custGeom>
              <a:avLst/>
              <a:gdLst>
                <a:gd name="T0" fmla="*/ 48 w 367"/>
                <a:gd name="T1" fmla="*/ 0 h 68"/>
                <a:gd name="T2" fmla="*/ 0 w 367"/>
                <a:gd name="T3" fmla="*/ 0 h 68"/>
                <a:gd name="T4" fmla="*/ 0 w 367"/>
                <a:gd name="T5" fmla="*/ 28 h 68"/>
                <a:gd name="T6" fmla="*/ 29 w 367"/>
                <a:gd name="T7" fmla="*/ 28 h 68"/>
                <a:gd name="T8" fmla="*/ 48 w 367"/>
                <a:gd name="T9" fmla="*/ 68 h 68"/>
                <a:gd name="T10" fmla="*/ 367 w 367"/>
                <a:gd name="T11" fmla="*/ 68 h 68"/>
                <a:gd name="T12" fmla="*/ 367 w 367"/>
                <a:gd name="T13" fmla="*/ 39 h 68"/>
                <a:gd name="T14" fmla="*/ 65 w 367"/>
                <a:gd name="T15" fmla="*/ 39 h 68"/>
                <a:gd name="T16" fmla="*/ 48 w 367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68">
                  <a:moveTo>
                    <a:pt x="48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29" y="28"/>
                  </a:lnTo>
                  <a:lnTo>
                    <a:pt x="48" y="68"/>
                  </a:lnTo>
                  <a:lnTo>
                    <a:pt x="367" y="68"/>
                  </a:lnTo>
                  <a:lnTo>
                    <a:pt x="367" y="39"/>
                  </a:lnTo>
                  <a:lnTo>
                    <a:pt x="65" y="39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ctangle 162"/>
            <p:cNvSpPr>
              <a:spLocks noChangeArrowheads="1"/>
            </p:cNvSpPr>
            <p:nvPr/>
          </p:nvSpPr>
          <p:spPr bwMode="auto">
            <a:xfrm>
              <a:off x="3846" y="4174"/>
              <a:ext cx="283" cy="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Rectangle 163"/>
            <p:cNvSpPr>
              <a:spLocks noChangeArrowheads="1"/>
            </p:cNvSpPr>
            <p:nvPr/>
          </p:nvSpPr>
          <p:spPr bwMode="auto">
            <a:xfrm>
              <a:off x="3863" y="4220"/>
              <a:ext cx="249" cy="2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Oval 164"/>
            <p:cNvSpPr>
              <a:spLocks noChangeArrowheads="1"/>
            </p:cNvSpPr>
            <p:nvPr/>
          </p:nvSpPr>
          <p:spPr bwMode="auto">
            <a:xfrm>
              <a:off x="3868" y="4263"/>
              <a:ext cx="56" cy="5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Oval 165"/>
            <p:cNvSpPr>
              <a:spLocks noChangeArrowheads="1"/>
            </p:cNvSpPr>
            <p:nvPr/>
          </p:nvSpPr>
          <p:spPr bwMode="auto">
            <a:xfrm>
              <a:off x="4054" y="4263"/>
              <a:ext cx="54" cy="5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356" y="2983"/>
              <a:ext cx="319" cy="269"/>
            </a:xfrm>
            <a:custGeom>
              <a:avLst/>
              <a:gdLst>
                <a:gd name="T0" fmla="*/ 156 w 234"/>
                <a:gd name="T1" fmla="*/ 0 h 197"/>
                <a:gd name="T2" fmla="*/ 83 w 234"/>
                <a:gd name="T3" fmla="*/ 0 h 197"/>
                <a:gd name="T4" fmla="*/ 0 w 234"/>
                <a:gd name="T5" fmla="*/ 69 h 197"/>
                <a:gd name="T6" fmla="*/ 22 w 234"/>
                <a:gd name="T7" fmla="*/ 103 h 197"/>
                <a:gd name="T8" fmla="*/ 53 w 234"/>
                <a:gd name="T9" fmla="*/ 72 h 197"/>
                <a:gd name="T10" fmla="*/ 52 w 234"/>
                <a:gd name="T11" fmla="*/ 197 h 197"/>
                <a:gd name="T12" fmla="*/ 117 w 234"/>
                <a:gd name="T13" fmla="*/ 197 h 197"/>
                <a:gd name="T14" fmla="*/ 182 w 234"/>
                <a:gd name="T15" fmla="*/ 197 h 197"/>
                <a:gd name="T16" fmla="*/ 182 w 234"/>
                <a:gd name="T17" fmla="*/ 72 h 197"/>
                <a:gd name="T18" fmla="*/ 212 w 234"/>
                <a:gd name="T19" fmla="*/ 103 h 197"/>
                <a:gd name="T20" fmla="*/ 234 w 234"/>
                <a:gd name="T21" fmla="*/ 69 h 197"/>
                <a:gd name="T22" fmla="*/ 156 w 234"/>
                <a:gd name="T23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4" h="197">
                  <a:moveTo>
                    <a:pt x="156" y="0"/>
                  </a:moveTo>
                  <a:cubicBezTo>
                    <a:pt x="144" y="21"/>
                    <a:pt x="95" y="21"/>
                    <a:pt x="83" y="0"/>
                  </a:cubicBezTo>
                  <a:cubicBezTo>
                    <a:pt x="83" y="0"/>
                    <a:pt x="12" y="40"/>
                    <a:pt x="0" y="69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43" y="80"/>
                    <a:pt x="53" y="72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82" y="72"/>
                    <a:pt x="182" y="72"/>
                    <a:pt x="182" y="72"/>
                  </a:cubicBezTo>
                  <a:cubicBezTo>
                    <a:pt x="191" y="80"/>
                    <a:pt x="212" y="103"/>
                    <a:pt x="212" y="103"/>
                  </a:cubicBezTo>
                  <a:cubicBezTo>
                    <a:pt x="234" y="69"/>
                    <a:pt x="234" y="69"/>
                    <a:pt x="234" y="69"/>
                  </a:cubicBezTo>
                  <a:cubicBezTo>
                    <a:pt x="222" y="40"/>
                    <a:pt x="156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2474" y="2971"/>
              <a:ext cx="90" cy="26"/>
            </a:xfrm>
            <a:custGeom>
              <a:avLst/>
              <a:gdLst>
                <a:gd name="T0" fmla="*/ 33 w 66"/>
                <a:gd name="T1" fmla="*/ 19 h 19"/>
                <a:gd name="T2" fmla="*/ 65 w 66"/>
                <a:gd name="T3" fmla="*/ 6 h 19"/>
                <a:gd name="T4" fmla="*/ 63 w 66"/>
                <a:gd name="T5" fmla="*/ 1 h 19"/>
                <a:gd name="T6" fmla="*/ 59 w 66"/>
                <a:gd name="T7" fmla="*/ 3 h 19"/>
                <a:gd name="T8" fmla="*/ 33 w 66"/>
                <a:gd name="T9" fmla="*/ 12 h 19"/>
                <a:gd name="T10" fmla="*/ 7 w 66"/>
                <a:gd name="T11" fmla="*/ 3 h 19"/>
                <a:gd name="T12" fmla="*/ 2 w 66"/>
                <a:gd name="T13" fmla="*/ 1 h 19"/>
                <a:gd name="T14" fmla="*/ 1 w 66"/>
                <a:gd name="T15" fmla="*/ 6 h 19"/>
                <a:gd name="T16" fmla="*/ 33 w 66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9">
                  <a:moveTo>
                    <a:pt x="33" y="19"/>
                  </a:moveTo>
                  <a:cubicBezTo>
                    <a:pt x="47" y="19"/>
                    <a:pt x="60" y="14"/>
                    <a:pt x="65" y="6"/>
                  </a:cubicBezTo>
                  <a:cubicBezTo>
                    <a:pt x="66" y="4"/>
                    <a:pt x="65" y="2"/>
                    <a:pt x="63" y="1"/>
                  </a:cubicBezTo>
                  <a:cubicBezTo>
                    <a:pt x="62" y="0"/>
                    <a:pt x="60" y="1"/>
                    <a:pt x="59" y="3"/>
                  </a:cubicBezTo>
                  <a:cubicBezTo>
                    <a:pt x="56" y="7"/>
                    <a:pt x="46" y="12"/>
                    <a:pt x="33" y="12"/>
                  </a:cubicBezTo>
                  <a:cubicBezTo>
                    <a:pt x="19" y="12"/>
                    <a:pt x="9" y="7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5" y="14"/>
                    <a:pt x="18" y="1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2346" y="3503"/>
              <a:ext cx="307" cy="319"/>
            </a:xfrm>
            <a:custGeom>
              <a:avLst/>
              <a:gdLst>
                <a:gd name="T0" fmla="*/ 171 w 225"/>
                <a:gd name="T1" fmla="*/ 4 h 234"/>
                <a:gd name="T2" fmla="*/ 156 w 225"/>
                <a:gd name="T3" fmla="*/ 4 h 234"/>
                <a:gd name="T4" fmla="*/ 152 w 225"/>
                <a:gd name="T5" fmla="*/ 8 h 234"/>
                <a:gd name="T6" fmla="*/ 134 w 225"/>
                <a:gd name="T7" fmla="*/ 15 h 234"/>
                <a:gd name="T8" fmla="*/ 53 w 225"/>
                <a:gd name="T9" fmla="*/ 15 h 234"/>
                <a:gd name="T10" fmla="*/ 39 w 225"/>
                <a:gd name="T11" fmla="*/ 25 h 234"/>
                <a:gd name="T12" fmla="*/ 4 w 225"/>
                <a:gd name="T13" fmla="*/ 121 h 234"/>
                <a:gd name="T14" fmla="*/ 20 w 225"/>
                <a:gd name="T15" fmla="*/ 144 h 234"/>
                <a:gd name="T16" fmla="*/ 88 w 225"/>
                <a:gd name="T17" fmla="*/ 144 h 234"/>
                <a:gd name="T18" fmla="*/ 87 w 225"/>
                <a:gd name="T19" fmla="*/ 166 h 234"/>
                <a:gd name="T20" fmla="*/ 73 w 225"/>
                <a:gd name="T21" fmla="*/ 201 h 234"/>
                <a:gd name="T22" fmla="*/ 81 w 225"/>
                <a:gd name="T23" fmla="*/ 221 h 234"/>
                <a:gd name="T24" fmla="*/ 105 w 225"/>
                <a:gd name="T25" fmla="*/ 219 h 234"/>
                <a:gd name="T26" fmla="*/ 124 w 225"/>
                <a:gd name="T27" fmla="*/ 173 h 234"/>
                <a:gd name="T28" fmla="*/ 169 w 225"/>
                <a:gd name="T29" fmla="*/ 122 h 234"/>
                <a:gd name="T30" fmla="*/ 176 w 225"/>
                <a:gd name="T31" fmla="*/ 114 h 234"/>
                <a:gd name="T32" fmla="*/ 221 w 225"/>
                <a:gd name="T33" fmla="*/ 70 h 234"/>
                <a:gd name="T34" fmla="*/ 221 w 225"/>
                <a:gd name="T35" fmla="*/ 55 h 234"/>
                <a:gd name="T36" fmla="*/ 171 w 225"/>
                <a:gd name="T37" fmla="*/ 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5" h="234">
                  <a:moveTo>
                    <a:pt x="171" y="4"/>
                  </a:moveTo>
                  <a:cubicBezTo>
                    <a:pt x="167" y="0"/>
                    <a:pt x="160" y="0"/>
                    <a:pt x="156" y="4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48" y="12"/>
                    <a:pt x="140" y="15"/>
                    <a:pt x="134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7" y="15"/>
                    <a:pt x="41" y="20"/>
                    <a:pt x="39" y="25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0" y="134"/>
                    <a:pt x="7" y="144"/>
                    <a:pt x="20" y="144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91" y="154"/>
                    <a:pt x="89" y="162"/>
                    <a:pt x="87" y="166"/>
                  </a:cubicBezTo>
                  <a:cubicBezTo>
                    <a:pt x="82" y="172"/>
                    <a:pt x="71" y="184"/>
                    <a:pt x="73" y="201"/>
                  </a:cubicBezTo>
                  <a:cubicBezTo>
                    <a:pt x="74" y="207"/>
                    <a:pt x="77" y="216"/>
                    <a:pt x="81" y="221"/>
                  </a:cubicBezTo>
                  <a:cubicBezTo>
                    <a:pt x="91" y="234"/>
                    <a:pt x="105" y="231"/>
                    <a:pt x="105" y="219"/>
                  </a:cubicBezTo>
                  <a:cubicBezTo>
                    <a:pt x="105" y="205"/>
                    <a:pt x="98" y="191"/>
                    <a:pt x="124" y="173"/>
                  </a:cubicBezTo>
                  <a:cubicBezTo>
                    <a:pt x="151" y="156"/>
                    <a:pt x="169" y="122"/>
                    <a:pt x="169" y="122"/>
                  </a:cubicBezTo>
                  <a:cubicBezTo>
                    <a:pt x="169" y="122"/>
                    <a:pt x="172" y="118"/>
                    <a:pt x="176" y="114"/>
                  </a:cubicBezTo>
                  <a:cubicBezTo>
                    <a:pt x="221" y="70"/>
                    <a:pt x="221" y="70"/>
                    <a:pt x="221" y="70"/>
                  </a:cubicBezTo>
                  <a:cubicBezTo>
                    <a:pt x="225" y="65"/>
                    <a:pt x="225" y="59"/>
                    <a:pt x="221" y="55"/>
                  </a:cubicBezTo>
                  <a:lnTo>
                    <a:pt x="17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2581" y="3474"/>
              <a:ext cx="101" cy="100"/>
            </a:xfrm>
            <a:custGeom>
              <a:avLst/>
              <a:gdLst>
                <a:gd name="T0" fmla="*/ 81 w 101"/>
                <a:gd name="T1" fmla="*/ 100 h 100"/>
                <a:gd name="T2" fmla="*/ 0 w 101"/>
                <a:gd name="T3" fmla="*/ 18 h 100"/>
                <a:gd name="T4" fmla="*/ 19 w 101"/>
                <a:gd name="T5" fmla="*/ 0 h 100"/>
                <a:gd name="T6" fmla="*/ 101 w 101"/>
                <a:gd name="T7" fmla="*/ 82 h 100"/>
                <a:gd name="T8" fmla="*/ 81 w 101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0">
                  <a:moveTo>
                    <a:pt x="81" y="100"/>
                  </a:moveTo>
                  <a:lnTo>
                    <a:pt x="0" y="18"/>
                  </a:lnTo>
                  <a:lnTo>
                    <a:pt x="19" y="0"/>
                  </a:lnTo>
                  <a:lnTo>
                    <a:pt x="101" y="82"/>
                  </a:lnTo>
                  <a:lnTo>
                    <a:pt x="81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4811" y="3481"/>
              <a:ext cx="237" cy="147"/>
            </a:xfrm>
            <a:custGeom>
              <a:avLst/>
              <a:gdLst>
                <a:gd name="T0" fmla="*/ 174 w 174"/>
                <a:gd name="T1" fmla="*/ 108 h 108"/>
                <a:gd name="T2" fmla="*/ 174 w 174"/>
                <a:gd name="T3" fmla="*/ 33 h 108"/>
                <a:gd name="T4" fmla="*/ 141 w 174"/>
                <a:gd name="T5" fmla="*/ 0 h 108"/>
                <a:gd name="T6" fmla="*/ 32 w 174"/>
                <a:gd name="T7" fmla="*/ 0 h 108"/>
                <a:gd name="T8" fmla="*/ 0 w 174"/>
                <a:gd name="T9" fmla="*/ 33 h 108"/>
                <a:gd name="T10" fmla="*/ 0 w 174"/>
                <a:gd name="T11" fmla="*/ 75 h 108"/>
                <a:gd name="T12" fmla="*/ 26 w 174"/>
                <a:gd name="T13" fmla="*/ 75 h 108"/>
                <a:gd name="T14" fmla="*/ 26 w 174"/>
                <a:gd name="T15" fmla="*/ 33 h 108"/>
                <a:gd name="T16" fmla="*/ 32 w 174"/>
                <a:gd name="T17" fmla="*/ 26 h 108"/>
                <a:gd name="T18" fmla="*/ 141 w 174"/>
                <a:gd name="T19" fmla="*/ 26 h 108"/>
                <a:gd name="T20" fmla="*/ 148 w 174"/>
                <a:gd name="T21" fmla="*/ 33 h 108"/>
                <a:gd name="T22" fmla="*/ 148 w 174"/>
                <a:gd name="T23" fmla="*/ 108 h 108"/>
                <a:gd name="T24" fmla="*/ 174 w 174"/>
                <a:gd name="T2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108">
                  <a:moveTo>
                    <a:pt x="174" y="108"/>
                  </a:moveTo>
                  <a:cubicBezTo>
                    <a:pt x="174" y="33"/>
                    <a:pt x="174" y="33"/>
                    <a:pt x="174" y="33"/>
                  </a:cubicBezTo>
                  <a:cubicBezTo>
                    <a:pt x="174" y="15"/>
                    <a:pt x="159" y="0"/>
                    <a:pt x="14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29"/>
                    <a:pt x="28" y="26"/>
                    <a:pt x="32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5" y="26"/>
                    <a:pt x="148" y="29"/>
                    <a:pt x="148" y="33"/>
                  </a:cubicBezTo>
                  <a:cubicBezTo>
                    <a:pt x="148" y="108"/>
                    <a:pt x="148" y="108"/>
                    <a:pt x="148" y="108"/>
                  </a:cubicBezTo>
                  <a:lnTo>
                    <a:pt x="174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4778" y="3637"/>
              <a:ext cx="300" cy="171"/>
            </a:xfrm>
            <a:custGeom>
              <a:avLst/>
              <a:gdLst>
                <a:gd name="T0" fmla="*/ 172 w 220"/>
                <a:gd name="T1" fmla="*/ 0 h 126"/>
                <a:gd name="T2" fmla="*/ 0 w 220"/>
                <a:gd name="T3" fmla="*/ 0 h 126"/>
                <a:gd name="T4" fmla="*/ 0 w 220"/>
                <a:gd name="T5" fmla="*/ 126 h 126"/>
                <a:gd name="T6" fmla="*/ 220 w 220"/>
                <a:gd name="T7" fmla="*/ 126 h 126"/>
                <a:gd name="T8" fmla="*/ 220 w 220"/>
                <a:gd name="T9" fmla="*/ 0 h 126"/>
                <a:gd name="T10" fmla="*/ 198 w 220"/>
                <a:gd name="T11" fmla="*/ 0 h 126"/>
                <a:gd name="T12" fmla="*/ 172 w 220"/>
                <a:gd name="T13" fmla="*/ 0 h 126"/>
                <a:gd name="T14" fmla="*/ 118 w 220"/>
                <a:gd name="T15" fmla="*/ 72 h 126"/>
                <a:gd name="T16" fmla="*/ 118 w 220"/>
                <a:gd name="T17" fmla="*/ 102 h 126"/>
                <a:gd name="T18" fmla="*/ 102 w 220"/>
                <a:gd name="T19" fmla="*/ 102 h 126"/>
                <a:gd name="T20" fmla="*/ 102 w 220"/>
                <a:gd name="T21" fmla="*/ 72 h 126"/>
                <a:gd name="T22" fmla="*/ 90 w 220"/>
                <a:gd name="T23" fmla="*/ 54 h 126"/>
                <a:gd name="T24" fmla="*/ 110 w 220"/>
                <a:gd name="T25" fmla="*/ 34 h 126"/>
                <a:gd name="T26" fmla="*/ 130 w 220"/>
                <a:gd name="T27" fmla="*/ 54 h 126"/>
                <a:gd name="T28" fmla="*/ 118 w 220"/>
                <a:gd name="T29" fmla="*/ 7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0" h="126">
                  <a:moveTo>
                    <a:pt x="17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220" y="126"/>
                    <a:pt x="220" y="126"/>
                    <a:pt x="220" y="126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198" y="0"/>
                    <a:pt x="198" y="0"/>
                    <a:pt x="198" y="0"/>
                  </a:cubicBezTo>
                  <a:lnTo>
                    <a:pt x="172" y="0"/>
                  </a:lnTo>
                  <a:close/>
                  <a:moveTo>
                    <a:pt x="118" y="72"/>
                  </a:moveTo>
                  <a:cubicBezTo>
                    <a:pt x="118" y="102"/>
                    <a:pt x="118" y="102"/>
                    <a:pt x="118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95" y="69"/>
                    <a:pt x="90" y="62"/>
                    <a:pt x="90" y="54"/>
                  </a:cubicBezTo>
                  <a:cubicBezTo>
                    <a:pt x="90" y="43"/>
                    <a:pt x="99" y="34"/>
                    <a:pt x="110" y="34"/>
                  </a:cubicBezTo>
                  <a:cubicBezTo>
                    <a:pt x="121" y="34"/>
                    <a:pt x="130" y="43"/>
                    <a:pt x="130" y="54"/>
                  </a:cubicBezTo>
                  <a:cubicBezTo>
                    <a:pt x="130" y="62"/>
                    <a:pt x="125" y="69"/>
                    <a:pt x="118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4762" y="870"/>
              <a:ext cx="137" cy="62"/>
            </a:xfrm>
            <a:custGeom>
              <a:avLst/>
              <a:gdLst>
                <a:gd name="T0" fmla="*/ 0 w 137"/>
                <a:gd name="T1" fmla="*/ 34 h 62"/>
                <a:gd name="T2" fmla="*/ 53 w 137"/>
                <a:gd name="T3" fmla="*/ 62 h 62"/>
                <a:gd name="T4" fmla="*/ 137 w 137"/>
                <a:gd name="T5" fmla="*/ 62 h 62"/>
                <a:gd name="T6" fmla="*/ 16 w 137"/>
                <a:gd name="T7" fmla="*/ 0 h 62"/>
                <a:gd name="T8" fmla="*/ 0 w 137"/>
                <a:gd name="T9" fmla="*/ 3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62">
                  <a:moveTo>
                    <a:pt x="0" y="34"/>
                  </a:moveTo>
                  <a:lnTo>
                    <a:pt x="53" y="62"/>
                  </a:lnTo>
                  <a:lnTo>
                    <a:pt x="137" y="62"/>
                  </a:lnTo>
                  <a:lnTo>
                    <a:pt x="16" y="0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4762" y="940"/>
              <a:ext cx="333" cy="168"/>
            </a:xfrm>
            <a:custGeom>
              <a:avLst/>
              <a:gdLst>
                <a:gd name="T0" fmla="*/ 0 w 333"/>
                <a:gd name="T1" fmla="*/ 168 h 168"/>
                <a:gd name="T2" fmla="*/ 268 w 333"/>
                <a:gd name="T3" fmla="*/ 168 h 168"/>
                <a:gd name="T4" fmla="*/ 268 w 333"/>
                <a:gd name="T5" fmla="*/ 135 h 168"/>
                <a:gd name="T6" fmla="*/ 333 w 333"/>
                <a:gd name="T7" fmla="*/ 135 h 168"/>
                <a:gd name="T8" fmla="*/ 333 w 333"/>
                <a:gd name="T9" fmla="*/ 34 h 168"/>
                <a:gd name="T10" fmla="*/ 268 w 333"/>
                <a:gd name="T11" fmla="*/ 34 h 168"/>
                <a:gd name="T12" fmla="*/ 268 w 333"/>
                <a:gd name="T13" fmla="*/ 0 h 168"/>
                <a:gd name="T14" fmla="*/ 155 w 333"/>
                <a:gd name="T15" fmla="*/ 0 h 168"/>
                <a:gd name="T16" fmla="*/ 72 w 333"/>
                <a:gd name="T17" fmla="*/ 0 h 168"/>
                <a:gd name="T18" fmla="*/ 0 w 333"/>
                <a:gd name="T19" fmla="*/ 0 h 168"/>
                <a:gd name="T20" fmla="*/ 0 w 333"/>
                <a:gd name="T21" fmla="*/ 168 h 168"/>
                <a:gd name="T22" fmla="*/ 67 w 333"/>
                <a:gd name="T23" fmla="*/ 65 h 168"/>
                <a:gd name="T24" fmla="*/ 202 w 333"/>
                <a:gd name="T25" fmla="*/ 65 h 168"/>
                <a:gd name="T26" fmla="*/ 202 w 333"/>
                <a:gd name="T27" fmla="*/ 102 h 168"/>
                <a:gd name="T28" fmla="*/ 67 w 333"/>
                <a:gd name="T29" fmla="*/ 102 h 168"/>
                <a:gd name="T30" fmla="*/ 67 w 333"/>
                <a:gd name="T31" fmla="*/ 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3" h="168">
                  <a:moveTo>
                    <a:pt x="0" y="168"/>
                  </a:moveTo>
                  <a:lnTo>
                    <a:pt x="268" y="168"/>
                  </a:lnTo>
                  <a:lnTo>
                    <a:pt x="268" y="135"/>
                  </a:lnTo>
                  <a:lnTo>
                    <a:pt x="333" y="135"/>
                  </a:lnTo>
                  <a:lnTo>
                    <a:pt x="333" y="34"/>
                  </a:lnTo>
                  <a:lnTo>
                    <a:pt x="268" y="34"/>
                  </a:lnTo>
                  <a:lnTo>
                    <a:pt x="268" y="0"/>
                  </a:lnTo>
                  <a:lnTo>
                    <a:pt x="155" y="0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168"/>
                  </a:lnTo>
                  <a:close/>
                  <a:moveTo>
                    <a:pt x="67" y="65"/>
                  </a:moveTo>
                  <a:lnTo>
                    <a:pt x="202" y="65"/>
                  </a:lnTo>
                  <a:lnTo>
                    <a:pt x="202" y="102"/>
                  </a:lnTo>
                  <a:lnTo>
                    <a:pt x="67" y="102"/>
                  </a:lnTo>
                  <a:lnTo>
                    <a:pt x="67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3504" y="3673"/>
              <a:ext cx="102" cy="104"/>
            </a:xfrm>
            <a:custGeom>
              <a:avLst/>
              <a:gdLst>
                <a:gd name="T0" fmla="*/ 15 w 75"/>
                <a:gd name="T1" fmla="*/ 15 h 76"/>
                <a:gd name="T2" fmla="*/ 0 w 75"/>
                <a:gd name="T3" fmla="*/ 27 h 76"/>
                <a:gd name="T4" fmla="*/ 48 w 75"/>
                <a:gd name="T5" fmla="*/ 76 h 76"/>
                <a:gd name="T6" fmla="*/ 75 w 75"/>
                <a:gd name="T7" fmla="*/ 49 h 76"/>
                <a:gd name="T8" fmla="*/ 27 w 75"/>
                <a:gd name="T9" fmla="*/ 0 h 76"/>
                <a:gd name="T10" fmla="*/ 15 w 75"/>
                <a:gd name="T11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76">
                  <a:moveTo>
                    <a:pt x="15" y="15"/>
                  </a:moveTo>
                  <a:cubicBezTo>
                    <a:pt x="10" y="20"/>
                    <a:pt x="5" y="24"/>
                    <a:pt x="0" y="27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6"/>
                    <a:pt x="20" y="11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3334" y="3512"/>
              <a:ext cx="225" cy="206"/>
            </a:xfrm>
            <a:custGeom>
              <a:avLst/>
              <a:gdLst>
                <a:gd name="T0" fmla="*/ 83 w 165"/>
                <a:gd name="T1" fmla="*/ 151 h 151"/>
                <a:gd name="T2" fmla="*/ 121 w 165"/>
                <a:gd name="T3" fmla="*/ 141 h 151"/>
                <a:gd name="T4" fmla="*/ 136 w 165"/>
                <a:gd name="T5" fmla="*/ 129 h 151"/>
                <a:gd name="T6" fmla="*/ 148 w 165"/>
                <a:gd name="T7" fmla="*/ 114 h 151"/>
                <a:gd name="T8" fmla="*/ 148 w 165"/>
                <a:gd name="T9" fmla="*/ 114 h 151"/>
                <a:gd name="T10" fmla="*/ 136 w 165"/>
                <a:gd name="T11" fmla="*/ 22 h 151"/>
                <a:gd name="T12" fmla="*/ 83 w 165"/>
                <a:gd name="T13" fmla="*/ 0 h 151"/>
                <a:gd name="T14" fmla="*/ 29 w 165"/>
                <a:gd name="T15" fmla="*/ 22 h 151"/>
                <a:gd name="T16" fmla="*/ 29 w 165"/>
                <a:gd name="T17" fmla="*/ 129 h 151"/>
                <a:gd name="T18" fmla="*/ 83 w 165"/>
                <a:gd name="T19" fmla="*/ 151 h 151"/>
                <a:gd name="T20" fmla="*/ 39 w 165"/>
                <a:gd name="T21" fmla="*/ 62 h 151"/>
                <a:gd name="T22" fmla="*/ 69 w 165"/>
                <a:gd name="T23" fmla="*/ 62 h 151"/>
                <a:gd name="T24" fmla="*/ 69 w 165"/>
                <a:gd name="T25" fmla="*/ 32 h 151"/>
                <a:gd name="T26" fmla="*/ 97 w 165"/>
                <a:gd name="T27" fmla="*/ 32 h 151"/>
                <a:gd name="T28" fmla="*/ 97 w 165"/>
                <a:gd name="T29" fmla="*/ 62 h 151"/>
                <a:gd name="T30" fmla="*/ 127 w 165"/>
                <a:gd name="T31" fmla="*/ 62 h 151"/>
                <a:gd name="T32" fmla="*/ 127 w 165"/>
                <a:gd name="T33" fmla="*/ 90 h 151"/>
                <a:gd name="T34" fmla="*/ 123 w 165"/>
                <a:gd name="T35" fmla="*/ 90 h 151"/>
                <a:gd name="T36" fmla="*/ 119 w 165"/>
                <a:gd name="T37" fmla="*/ 90 h 151"/>
                <a:gd name="T38" fmla="*/ 97 w 165"/>
                <a:gd name="T39" fmla="*/ 90 h 151"/>
                <a:gd name="T40" fmla="*/ 97 w 165"/>
                <a:gd name="T41" fmla="*/ 112 h 151"/>
                <a:gd name="T42" fmla="*/ 97 w 165"/>
                <a:gd name="T43" fmla="*/ 117 h 151"/>
                <a:gd name="T44" fmla="*/ 97 w 165"/>
                <a:gd name="T45" fmla="*/ 120 h 151"/>
                <a:gd name="T46" fmla="*/ 69 w 165"/>
                <a:gd name="T47" fmla="*/ 120 h 151"/>
                <a:gd name="T48" fmla="*/ 69 w 165"/>
                <a:gd name="T49" fmla="*/ 90 h 151"/>
                <a:gd name="T50" fmla="*/ 39 w 165"/>
                <a:gd name="T51" fmla="*/ 90 h 151"/>
                <a:gd name="T52" fmla="*/ 39 w 165"/>
                <a:gd name="T53" fmla="*/ 6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51">
                  <a:moveTo>
                    <a:pt x="83" y="151"/>
                  </a:moveTo>
                  <a:cubicBezTo>
                    <a:pt x="96" y="151"/>
                    <a:pt x="109" y="148"/>
                    <a:pt x="121" y="141"/>
                  </a:cubicBezTo>
                  <a:cubicBezTo>
                    <a:pt x="126" y="138"/>
                    <a:pt x="131" y="134"/>
                    <a:pt x="136" y="129"/>
                  </a:cubicBezTo>
                  <a:cubicBezTo>
                    <a:pt x="141" y="125"/>
                    <a:pt x="145" y="120"/>
                    <a:pt x="148" y="11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65" y="85"/>
                    <a:pt x="161" y="47"/>
                    <a:pt x="136" y="22"/>
                  </a:cubicBezTo>
                  <a:cubicBezTo>
                    <a:pt x="121" y="8"/>
                    <a:pt x="102" y="0"/>
                    <a:pt x="83" y="0"/>
                  </a:cubicBezTo>
                  <a:cubicBezTo>
                    <a:pt x="63" y="0"/>
                    <a:pt x="44" y="8"/>
                    <a:pt x="29" y="22"/>
                  </a:cubicBezTo>
                  <a:cubicBezTo>
                    <a:pt x="0" y="52"/>
                    <a:pt x="0" y="100"/>
                    <a:pt x="29" y="129"/>
                  </a:cubicBezTo>
                  <a:cubicBezTo>
                    <a:pt x="44" y="144"/>
                    <a:pt x="63" y="151"/>
                    <a:pt x="83" y="151"/>
                  </a:cubicBezTo>
                  <a:close/>
                  <a:moveTo>
                    <a:pt x="39" y="62"/>
                  </a:moveTo>
                  <a:cubicBezTo>
                    <a:pt x="69" y="62"/>
                    <a:pt x="69" y="62"/>
                    <a:pt x="69" y="6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39" y="90"/>
                    <a:pt x="39" y="90"/>
                    <a:pt x="39" y="90"/>
                  </a:cubicBezTo>
                  <a:lnTo>
                    <a:pt x="39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5213" y="3454"/>
              <a:ext cx="378" cy="360"/>
            </a:xfrm>
            <a:custGeom>
              <a:avLst/>
              <a:gdLst>
                <a:gd name="T0" fmla="*/ 251 w 277"/>
                <a:gd name="T1" fmla="*/ 80 h 264"/>
                <a:gd name="T2" fmla="*/ 192 w 277"/>
                <a:gd name="T3" fmla="*/ 69 h 264"/>
                <a:gd name="T4" fmla="*/ 164 w 277"/>
                <a:gd name="T5" fmla="*/ 17 h 264"/>
                <a:gd name="T6" fmla="*/ 139 w 277"/>
                <a:gd name="T7" fmla="*/ 0 h 264"/>
                <a:gd name="T8" fmla="*/ 114 w 277"/>
                <a:gd name="T9" fmla="*/ 17 h 264"/>
                <a:gd name="T10" fmla="*/ 85 w 277"/>
                <a:gd name="T11" fmla="*/ 69 h 264"/>
                <a:gd name="T12" fmla="*/ 27 w 277"/>
                <a:gd name="T13" fmla="*/ 80 h 264"/>
                <a:gd name="T14" fmla="*/ 3 w 277"/>
                <a:gd name="T15" fmla="*/ 99 h 264"/>
                <a:gd name="T16" fmla="*/ 12 w 277"/>
                <a:gd name="T17" fmla="*/ 128 h 264"/>
                <a:gd name="T18" fmla="*/ 55 w 277"/>
                <a:gd name="T19" fmla="*/ 169 h 264"/>
                <a:gd name="T20" fmla="*/ 45 w 277"/>
                <a:gd name="T21" fmla="*/ 229 h 264"/>
                <a:gd name="T22" fmla="*/ 51 w 277"/>
                <a:gd name="T23" fmla="*/ 254 h 264"/>
                <a:gd name="T24" fmla="*/ 71 w 277"/>
                <a:gd name="T25" fmla="*/ 263 h 264"/>
                <a:gd name="T26" fmla="*/ 71 w 277"/>
                <a:gd name="T27" fmla="*/ 263 h 264"/>
                <a:gd name="T28" fmla="*/ 85 w 277"/>
                <a:gd name="T29" fmla="*/ 261 h 264"/>
                <a:gd name="T30" fmla="*/ 139 w 277"/>
                <a:gd name="T31" fmla="*/ 237 h 264"/>
                <a:gd name="T32" fmla="*/ 193 w 277"/>
                <a:gd name="T33" fmla="*/ 261 h 264"/>
                <a:gd name="T34" fmla="*/ 206 w 277"/>
                <a:gd name="T35" fmla="*/ 264 h 264"/>
                <a:gd name="T36" fmla="*/ 226 w 277"/>
                <a:gd name="T37" fmla="*/ 254 h 264"/>
                <a:gd name="T38" fmla="*/ 231 w 277"/>
                <a:gd name="T39" fmla="*/ 229 h 264"/>
                <a:gd name="T40" fmla="*/ 219 w 277"/>
                <a:gd name="T41" fmla="*/ 169 h 264"/>
                <a:gd name="T42" fmla="*/ 264 w 277"/>
                <a:gd name="T43" fmla="*/ 128 h 264"/>
                <a:gd name="T44" fmla="*/ 274 w 277"/>
                <a:gd name="T45" fmla="*/ 99 h 264"/>
                <a:gd name="T46" fmla="*/ 251 w 277"/>
                <a:gd name="T47" fmla="*/ 80 h 264"/>
                <a:gd name="T48" fmla="*/ 180 w 277"/>
                <a:gd name="T49" fmla="*/ 156 h 264"/>
                <a:gd name="T50" fmla="*/ 193 w 277"/>
                <a:gd name="T51" fmla="*/ 222 h 264"/>
                <a:gd name="T52" fmla="*/ 139 w 277"/>
                <a:gd name="T53" fmla="*/ 198 h 264"/>
                <a:gd name="T54" fmla="*/ 83 w 277"/>
                <a:gd name="T55" fmla="*/ 222 h 264"/>
                <a:gd name="T56" fmla="*/ 93 w 277"/>
                <a:gd name="T57" fmla="*/ 156 h 264"/>
                <a:gd name="T58" fmla="*/ 48 w 277"/>
                <a:gd name="T59" fmla="*/ 112 h 264"/>
                <a:gd name="T60" fmla="*/ 108 w 277"/>
                <a:gd name="T61" fmla="*/ 102 h 264"/>
                <a:gd name="T62" fmla="*/ 139 w 277"/>
                <a:gd name="T63" fmla="*/ 46 h 264"/>
                <a:gd name="T64" fmla="*/ 169 w 277"/>
                <a:gd name="T65" fmla="*/ 102 h 264"/>
                <a:gd name="T66" fmla="*/ 228 w 277"/>
                <a:gd name="T67" fmla="*/ 112 h 264"/>
                <a:gd name="T68" fmla="*/ 180 w 277"/>
                <a:gd name="T69" fmla="*/ 15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7" h="264">
                  <a:moveTo>
                    <a:pt x="251" y="80"/>
                  </a:moveTo>
                  <a:cubicBezTo>
                    <a:pt x="192" y="69"/>
                    <a:pt x="192" y="69"/>
                    <a:pt x="192" y="69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58" y="6"/>
                    <a:pt x="149" y="0"/>
                    <a:pt x="139" y="0"/>
                  </a:cubicBezTo>
                  <a:cubicBezTo>
                    <a:pt x="128" y="0"/>
                    <a:pt x="119" y="6"/>
                    <a:pt x="114" y="1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15" y="82"/>
                    <a:pt x="6" y="89"/>
                    <a:pt x="3" y="99"/>
                  </a:cubicBezTo>
                  <a:cubicBezTo>
                    <a:pt x="0" y="109"/>
                    <a:pt x="3" y="119"/>
                    <a:pt x="12" y="128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45" y="229"/>
                    <a:pt x="45" y="229"/>
                    <a:pt x="45" y="229"/>
                  </a:cubicBezTo>
                  <a:cubicBezTo>
                    <a:pt x="43" y="239"/>
                    <a:pt x="45" y="248"/>
                    <a:pt x="51" y="254"/>
                  </a:cubicBezTo>
                  <a:cubicBezTo>
                    <a:pt x="56" y="260"/>
                    <a:pt x="63" y="263"/>
                    <a:pt x="71" y="263"/>
                  </a:cubicBezTo>
                  <a:cubicBezTo>
                    <a:pt x="71" y="263"/>
                    <a:pt x="71" y="263"/>
                    <a:pt x="71" y="263"/>
                  </a:cubicBezTo>
                  <a:cubicBezTo>
                    <a:pt x="75" y="263"/>
                    <a:pt x="80" y="263"/>
                    <a:pt x="85" y="261"/>
                  </a:cubicBezTo>
                  <a:cubicBezTo>
                    <a:pt x="139" y="237"/>
                    <a:pt x="139" y="237"/>
                    <a:pt x="139" y="237"/>
                  </a:cubicBezTo>
                  <a:cubicBezTo>
                    <a:pt x="193" y="261"/>
                    <a:pt x="193" y="261"/>
                    <a:pt x="193" y="261"/>
                  </a:cubicBezTo>
                  <a:cubicBezTo>
                    <a:pt x="197" y="263"/>
                    <a:pt x="202" y="264"/>
                    <a:pt x="206" y="264"/>
                  </a:cubicBezTo>
                  <a:cubicBezTo>
                    <a:pt x="214" y="264"/>
                    <a:pt x="221" y="260"/>
                    <a:pt x="226" y="254"/>
                  </a:cubicBezTo>
                  <a:cubicBezTo>
                    <a:pt x="232" y="248"/>
                    <a:pt x="234" y="239"/>
                    <a:pt x="231" y="229"/>
                  </a:cubicBezTo>
                  <a:cubicBezTo>
                    <a:pt x="219" y="169"/>
                    <a:pt x="219" y="169"/>
                    <a:pt x="219" y="169"/>
                  </a:cubicBezTo>
                  <a:cubicBezTo>
                    <a:pt x="264" y="128"/>
                    <a:pt x="264" y="128"/>
                    <a:pt x="264" y="128"/>
                  </a:cubicBezTo>
                  <a:cubicBezTo>
                    <a:pt x="274" y="119"/>
                    <a:pt x="277" y="109"/>
                    <a:pt x="274" y="99"/>
                  </a:cubicBezTo>
                  <a:cubicBezTo>
                    <a:pt x="271" y="89"/>
                    <a:pt x="263" y="82"/>
                    <a:pt x="251" y="80"/>
                  </a:cubicBezTo>
                  <a:close/>
                  <a:moveTo>
                    <a:pt x="180" y="156"/>
                  </a:moveTo>
                  <a:cubicBezTo>
                    <a:pt x="193" y="222"/>
                    <a:pt x="193" y="222"/>
                    <a:pt x="193" y="222"/>
                  </a:cubicBezTo>
                  <a:cubicBezTo>
                    <a:pt x="139" y="198"/>
                    <a:pt x="139" y="198"/>
                    <a:pt x="139" y="198"/>
                  </a:cubicBezTo>
                  <a:cubicBezTo>
                    <a:pt x="83" y="222"/>
                    <a:pt x="83" y="222"/>
                    <a:pt x="83" y="222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228" y="112"/>
                    <a:pt x="228" y="112"/>
                    <a:pt x="228" y="112"/>
                  </a:cubicBezTo>
                  <a:lnTo>
                    <a:pt x="180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459683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3216369" y="703263"/>
            <a:ext cx="5745163" cy="5356225"/>
            <a:chOff x="2043" y="731"/>
            <a:chExt cx="3619" cy="3374"/>
          </a:xfrm>
          <a:solidFill>
            <a:schemeClr val="accent1"/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5363" y="919"/>
              <a:ext cx="100" cy="90"/>
            </a:xfrm>
            <a:custGeom>
              <a:avLst/>
              <a:gdLst>
                <a:gd name="T0" fmla="*/ 60 w 76"/>
                <a:gd name="T1" fmla="*/ 0 h 68"/>
                <a:gd name="T2" fmla="*/ 29 w 76"/>
                <a:gd name="T3" fmla="*/ 10 h 68"/>
                <a:gd name="T4" fmla="*/ 18 w 76"/>
                <a:gd name="T5" fmla="*/ 9 h 68"/>
                <a:gd name="T6" fmla="*/ 18 w 76"/>
                <a:gd name="T7" fmla="*/ 10 h 68"/>
                <a:gd name="T8" fmla="*/ 12 w 76"/>
                <a:gd name="T9" fmla="*/ 57 h 68"/>
                <a:gd name="T10" fmla="*/ 59 w 76"/>
                <a:gd name="T11" fmla="*/ 51 h 68"/>
                <a:gd name="T12" fmla="*/ 65 w 76"/>
                <a:gd name="T13" fmla="*/ 3 h 68"/>
                <a:gd name="T14" fmla="*/ 60 w 76"/>
                <a:gd name="T1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68">
                  <a:moveTo>
                    <a:pt x="60" y="0"/>
                  </a:moveTo>
                  <a:cubicBezTo>
                    <a:pt x="51" y="6"/>
                    <a:pt x="40" y="10"/>
                    <a:pt x="29" y="10"/>
                  </a:cubicBezTo>
                  <a:cubicBezTo>
                    <a:pt x="25" y="10"/>
                    <a:pt x="22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3" y="24"/>
                    <a:pt x="0" y="45"/>
                    <a:pt x="12" y="57"/>
                  </a:cubicBezTo>
                  <a:cubicBezTo>
                    <a:pt x="23" y="68"/>
                    <a:pt x="44" y="65"/>
                    <a:pt x="59" y="51"/>
                  </a:cubicBezTo>
                  <a:cubicBezTo>
                    <a:pt x="73" y="36"/>
                    <a:pt x="76" y="15"/>
                    <a:pt x="65" y="3"/>
                  </a:cubicBezTo>
                  <a:cubicBezTo>
                    <a:pt x="63" y="2"/>
                    <a:pt x="62" y="1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5295" y="770"/>
              <a:ext cx="172" cy="153"/>
            </a:xfrm>
            <a:custGeom>
              <a:avLst/>
              <a:gdLst>
                <a:gd name="T0" fmla="*/ 30 w 130"/>
                <a:gd name="T1" fmla="*/ 93 h 116"/>
                <a:gd name="T2" fmla="*/ 77 w 130"/>
                <a:gd name="T3" fmla="*/ 116 h 116"/>
                <a:gd name="T4" fmla="*/ 80 w 130"/>
                <a:gd name="T5" fmla="*/ 116 h 116"/>
                <a:gd name="T6" fmla="*/ 103 w 130"/>
                <a:gd name="T7" fmla="*/ 110 h 116"/>
                <a:gd name="T8" fmla="*/ 111 w 130"/>
                <a:gd name="T9" fmla="*/ 104 h 116"/>
                <a:gd name="T10" fmla="*/ 100 w 130"/>
                <a:gd name="T11" fmla="*/ 22 h 116"/>
                <a:gd name="T12" fmla="*/ 50 w 130"/>
                <a:gd name="T13" fmla="*/ 0 h 116"/>
                <a:gd name="T14" fmla="*/ 19 w 130"/>
                <a:gd name="T15" fmla="*/ 12 h 116"/>
                <a:gd name="T16" fmla="*/ 30 w 130"/>
                <a:gd name="T17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116">
                  <a:moveTo>
                    <a:pt x="30" y="93"/>
                  </a:moveTo>
                  <a:cubicBezTo>
                    <a:pt x="44" y="107"/>
                    <a:pt x="61" y="115"/>
                    <a:pt x="77" y="116"/>
                  </a:cubicBezTo>
                  <a:cubicBezTo>
                    <a:pt x="78" y="116"/>
                    <a:pt x="79" y="116"/>
                    <a:pt x="80" y="116"/>
                  </a:cubicBezTo>
                  <a:cubicBezTo>
                    <a:pt x="88" y="116"/>
                    <a:pt x="96" y="114"/>
                    <a:pt x="103" y="110"/>
                  </a:cubicBezTo>
                  <a:cubicBezTo>
                    <a:pt x="106" y="108"/>
                    <a:pt x="108" y="106"/>
                    <a:pt x="111" y="104"/>
                  </a:cubicBezTo>
                  <a:cubicBezTo>
                    <a:pt x="130" y="84"/>
                    <a:pt x="126" y="48"/>
                    <a:pt x="100" y="22"/>
                  </a:cubicBezTo>
                  <a:cubicBezTo>
                    <a:pt x="86" y="8"/>
                    <a:pt x="67" y="0"/>
                    <a:pt x="50" y="0"/>
                  </a:cubicBezTo>
                  <a:cubicBezTo>
                    <a:pt x="38" y="0"/>
                    <a:pt x="27" y="4"/>
                    <a:pt x="19" y="12"/>
                  </a:cubicBezTo>
                  <a:cubicBezTo>
                    <a:pt x="0" y="32"/>
                    <a:pt x="4" y="68"/>
                    <a:pt x="30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5492" y="919"/>
              <a:ext cx="101" cy="90"/>
            </a:xfrm>
            <a:custGeom>
              <a:avLst/>
              <a:gdLst>
                <a:gd name="T0" fmla="*/ 65 w 76"/>
                <a:gd name="T1" fmla="*/ 57 h 68"/>
                <a:gd name="T2" fmla="*/ 59 w 76"/>
                <a:gd name="T3" fmla="*/ 10 h 68"/>
                <a:gd name="T4" fmla="*/ 58 w 76"/>
                <a:gd name="T5" fmla="*/ 9 h 68"/>
                <a:gd name="T6" fmla="*/ 48 w 76"/>
                <a:gd name="T7" fmla="*/ 10 h 68"/>
                <a:gd name="T8" fmla="*/ 17 w 76"/>
                <a:gd name="T9" fmla="*/ 0 h 68"/>
                <a:gd name="T10" fmla="*/ 12 w 76"/>
                <a:gd name="T11" fmla="*/ 3 h 68"/>
                <a:gd name="T12" fmla="*/ 18 w 76"/>
                <a:gd name="T13" fmla="*/ 51 h 68"/>
                <a:gd name="T14" fmla="*/ 65 w 76"/>
                <a:gd name="T15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68">
                  <a:moveTo>
                    <a:pt x="65" y="57"/>
                  </a:moveTo>
                  <a:cubicBezTo>
                    <a:pt x="76" y="45"/>
                    <a:pt x="73" y="24"/>
                    <a:pt x="59" y="10"/>
                  </a:cubicBezTo>
                  <a:cubicBezTo>
                    <a:pt x="59" y="9"/>
                    <a:pt x="58" y="9"/>
                    <a:pt x="58" y="9"/>
                  </a:cubicBezTo>
                  <a:cubicBezTo>
                    <a:pt x="55" y="9"/>
                    <a:pt x="51" y="10"/>
                    <a:pt x="48" y="10"/>
                  </a:cubicBezTo>
                  <a:cubicBezTo>
                    <a:pt x="36" y="10"/>
                    <a:pt x="25" y="6"/>
                    <a:pt x="17" y="0"/>
                  </a:cubicBezTo>
                  <a:cubicBezTo>
                    <a:pt x="15" y="1"/>
                    <a:pt x="13" y="2"/>
                    <a:pt x="12" y="3"/>
                  </a:cubicBezTo>
                  <a:cubicBezTo>
                    <a:pt x="0" y="15"/>
                    <a:pt x="3" y="36"/>
                    <a:pt x="18" y="51"/>
                  </a:cubicBezTo>
                  <a:cubicBezTo>
                    <a:pt x="32" y="65"/>
                    <a:pt x="53" y="68"/>
                    <a:pt x="6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488" y="770"/>
              <a:ext cx="174" cy="153"/>
            </a:xfrm>
            <a:custGeom>
              <a:avLst/>
              <a:gdLst>
                <a:gd name="T0" fmla="*/ 111 w 131"/>
                <a:gd name="T1" fmla="*/ 12 h 116"/>
                <a:gd name="T2" fmla="*/ 80 w 131"/>
                <a:gd name="T3" fmla="*/ 0 h 116"/>
                <a:gd name="T4" fmla="*/ 30 w 131"/>
                <a:gd name="T5" fmla="*/ 22 h 116"/>
                <a:gd name="T6" fmla="*/ 20 w 131"/>
                <a:gd name="T7" fmla="*/ 104 h 116"/>
                <a:gd name="T8" fmla="*/ 28 w 131"/>
                <a:gd name="T9" fmla="*/ 110 h 116"/>
                <a:gd name="T10" fmla="*/ 51 w 131"/>
                <a:gd name="T11" fmla="*/ 116 h 116"/>
                <a:gd name="T12" fmla="*/ 53 w 131"/>
                <a:gd name="T13" fmla="*/ 116 h 116"/>
                <a:gd name="T14" fmla="*/ 101 w 131"/>
                <a:gd name="T15" fmla="*/ 93 h 116"/>
                <a:gd name="T16" fmla="*/ 111 w 131"/>
                <a:gd name="T17" fmla="*/ 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6">
                  <a:moveTo>
                    <a:pt x="111" y="12"/>
                  </a:moveTo>
                  <a:cubicBezTo>
                    <a:pt x="103" y="4"/>
                    <a:pt x="92" y="0"/>
                    <a:pt x="80" y="0"/>
                  </a:cubicBezTo>
                  <a:cubicBezTo>
                    <a:pt x="63" y="0"/>
                    <a:pt x="45" y="8"/>
                    <a:pt x="30" y="22"/>
                  </a:cubicBezTo>
                  <a:cubicBezTo>
                    <a:pt x="5" y="48"/>
                    <a:pt x="0" y="84"/>
                    <a:pt x="20" y="104"/>
                  </a:cubicBezTo>
                  <a:cubicBezTo>
                    <a:pt x="22" y="106"/>
                    <a:pt x="25" y="108"/>
                    <a:pt x="28" y="110"/>
                  </a:cubicBezTo>
                  <a:cubicBezTo>
                    <a:pt x="35" y="114"/>
                    <a:pt x="43" y="116"/>
                    <a:pt x="51" y="116"/>
                  </a:cubicBezTo>
                  <a:cubicBezTo>
                    <a:pt x="52" y="116"/>
                    <a:pt x="52" y="116"/>
                    <a:pt x="53" y="116"/>
                  </a:cubicBezTo>
                  <a:cubicBezTo>
                    <a:pt x="69" y="115"/>
                    <a:pt x="87" y="107"/>
                    <a:pt x="101" y="93"/>
                  </a:cubicBezTo>
                  <a:cubicBezTo>
                    <a:pt x="126" y="68"/>
                    <a:pt x="131" y="32"/>
                    <a:pt x="11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5447" y="781"/>
              <a:ext cx="61" cy="216"/>
            </a:xfrm>
            <a:custGeom>
              <a:avLst/>
              <a:gdLst>
                <a:gd name="T0" fmla="*/ 43 w 46"/>
                <a:gd name="T1" fmla="*/ 8 h 163"/>
                <a:gd name="T2" fmla="*/ 38 w 46"/>
                <a:gd name="T3" fmla="*/ 3 h 163"/>
                <a:gd name="T4" fmla="*/ 27 w 46"/>
                <a:gd name="T5" fmla="*/ 18 h 163"/>
                <a:gd name="T6" fmla="*/ 23 w 46"/>
                <a:gd name="T7" fmla="*/ 18 h 163"/>
                <a:gd name="T8" fmla="*/ 20 w 46"/>
                <a:gd name="T9" fmla="*/ 18 h 163"/>
                <a:gd name="T10" fmla="*/ 9 w 46"/>
                <a:gd name="T11" fmla="*/ 3 h 163"/>
                <a:gd name="T12" fmla="*/ 4 w 46"/>
                <a:gd name="T13" fmla="*/ 8 h 163"/>
                <a:gd name="T14" fmla="*/ 14 w 46"/>
                <a:gd name="T15" fmla="*/ 23 h 163"/>
                <a:gd name="T16" fmla="*/ 13 w 46"/>
                <a:gd name="T17" fmla="*/ 28 h 163"/>
                <a:gd name="T18" fmla="*/ 13 w 46"/>
                <a:gd name="T19" fmla="*/ 50 h 163"/>
                <a:gd name="T20" fmla="*/ 13 w 46"/>
                <a:gd name="T21" fmla="*/ 76 h 163"/>
                <a:gd name="T22" fmla="*/ 13 w 46"/>
                <a:gd name="T23" fmla="*/ 154 h 163"/>
                <a:gd name="T24" fmla="*/ 23 w 46"/>
                <a:gd name="T25" fmla="*/ 163 h 163"/>
                <a:gd name="T26" fmla="*/ 33 w 46"/>
                <a:gd name="T27" fmla="*/ 154 h 163"/>
                <a:gd name="T28" fmla="*/ 33 w 46"/>
                <a:gd name="T29" fmla="*/ 76 h 163"/>
                <a:gd name="T30" fmla="*/ 33 w 46"/>
                <a:gd name="T31" fmla="*/ 50 h 163"/>
                <a:gd name="T32" fmla="*/ 33 w 46"/>
                <a:gd name="T33" fmla="*/ 28 h 163"/>
                <a:gd name="T34" fmla="*/ 32 w 46"/>
                <a:gd name="T35" fmla="*/ 23 h 163"/>
                <a:gd name="T36" fmla="*/ 43 w 46"/>
                <a:gd name="T37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163">
                  <a:moveTo>
                    <a:pt x="43" y="8"/>
                  </a:moveTo>
                  <a:cubicBezTo>
                    <a:pt x="46" y="5"/>
                    <a:pt x="41" y="0"/>
                    <a:pt x="38" y="3"/>
                  </a:cubicBezTo>
                  <a:cubicBezTo>
                    <a:pt x="33" y="7"/>
                    <a:pt x="29" y="13"/>
                    <a:pt x="27" y="18"/>
                  </a:cubicBezTo>
                  <a:cubicBezTo>
                    <a:pt x="26" y="18"/>
                    <a:pt x="24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7" y="13"/>
                    <a:pt x="13" y="7"/>
                    <a:pt x="9" y="3"/>
                  </a:cubicBezTo>
                  <a:cubicBezTo>
                    <a:pt x="5" y="0"/>
                    <a:pt x="0" y="5"/>
                    <a:pt x="4" y="8"/>
                  </a:cubicBezTo>
                  <a:cubicBezTo>
                    <a:pt x="8" y="12"/>
                    <a:pt x="12" y="17"/>
                    <a:pt x="14" y="23"/>
                  </a:cubicBezTo>
                  <a:cubicBezTo>
                    <a:pt x="14" y="25"/>
                    <a:pt x="13" y="26"/>
                    <a:pt x="13" y="28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13" y="159"/>
                    <a:pt x="18" y="163"/>
                    <a:pt x="23" y="163"/>
                  </a:cubicBezTo>
                  <a:cubicBezTo>
                    <a:pt x="29" y="163"/>
                    <a:pt x="33" y="159"/>
                    <a:pt x="33" y="154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6"/>
                    <a:pt x="33" y="25"/>
                    <a:pt x="32" y="23"/>
                  </a:cubicBezTo>
                  <a:cubicBezTo>
                    <a:pt x="35" y="17"/>
                    <a:pt x="38" y="12"/>
                    <a:pt x="4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Oval 7"/>
            <p:cNvSpPr>
              <a:spLocks noChangeArrowheads="1"/>
            </p:cNvSpPr>
            <p:nvPr/>
          </p:nvSpPr>
          <p:spPr bwMode="auto">
            <a:xfrm>
              <a:off x="2099" y="789"/>
              <a:ext cx="193" cy="19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2169" y="734"/>
              <a:ext cx="55" cy="43"/>
            </a:xfrm>
            <a:custGeom>
              <a:avLst/>
              <a:gdLst>
                <a:gd name="T0" fmla="*/ 27 w 55"/>
                <a:gd name="T1" fmla="*/ 0 h 43"/>
                <a:gd name="T2" fmla="*/ 0 w 55"/>
                <a:gd name="T3" fmla="*/ 43 h 43"/>
                <a:gd name="T4" fmla="*/ 55 w 55"/>
                <a:gd name="T5" fmla="*/ 43 h 43"/>
                <a:gd name="T6" fmla="*/ 27 w 55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3">
                  <a:moveTo>
                    <a:pt x="27" y="0"/>
                  </a:moveTo>
                  <a:lnTo>
                    <a:pt x="0" y="43"/>
                  </a:lnTo>
                  <a:lnTo>
                    <a:pt x="55" y="43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306" y="860"/>
              <a:ext cx="42" cy="54"/>
            </a:xfrm>
            <a:custGeom>
              <a:avLst/>
              <a:gdLst>
                <a:gd name="T0" fmla="*/ 0 w 42"/>
                <a:gd name="T1" fmla="*/ 0 h 54"/>
                <a:gd name="T2" fmla="*/ 0 w 42"/>
                <a:gd name="T3" fmla="*/ 54 h 54"/>
                <a:gd name="T4" fmla="*/ 42 w 42"/>
                <a:gd name="T5" fmla="*/ 26 h 54"/>
                <a:gd name="T6" fmla="*/ 0 w 42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4">
                  <a:moveTo>
                    <a:pt x="0" y="0"/>
                  </a:moveTo>
                  <a:lnTo>
                    <a:pt x="0" y="54"/>
                  </a:lnTo>
                  <a:lnTo>
                    <a:pt x="42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169" y="996"/>
              <a:ext cx="55" cy="42"/>
            </a:xfrm>
            <a:custGeom>
              <a:avLst/>
              <a:gdLst>
                <a:gd name="T0" fmla="*/ 27 w 55"/>
                <a:gd name="T1" fmla="*/ 42 h 42"/>
                <a:gd name="T2" fmla="*/ 55 w 55"/>
                <a:gd name="T3" fmla="*/ 0 h 42"/>
                <a:gd name="T4" fmla="*/ 0 w 55"/>
                <a:gd name="T5" fmla="*/ 0 h 42"/>
                <a:gd name="T6" fmla="*/ 27 w 5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2">
                  <a:moveTo>
                    <a:pt x="27" y="42"/>
                  </a:moveTo>
                  <a:lnTo>
                    <a:pt x="55" y="0"/>
                  </a:lnTo>
                  <a:lnTo>
                    <a:pt x="0" y="0"/>
                  </a:lnTo>
                  <a:lnTo>
                    <a:pt x="27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043" y="860"/>
              <a:ext cx="43" cy="54"/>
            </a:xfrm>
            <a:custGeom>
              <a:avLst/>
              <a:gdLst>
                <a:gd name="T0" fmla="*/ 43 w 43"/>
                <a:gd name="T1" fmla="*/ 0 h 54"/>
                <a:gd name="T2" fmla="*/ 0 w 43"/>
                <a:gd name="T3" fmla="*/ 26 h 54"/>
                <a:gd name="T4" fmla="*/ 43 w 43"/>
                <a:gd name="T5" fmla="*/ 54 h 54"/>
                <a:gd name="T6" fmla="*/ 43 w 43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4">
                  <a:moveTo>
                    <a:pt x="43" y="0"/>
                  </a:moveTo>
                  <a:lnTo>
                    <a:pt x="0" y="26"/>
                  </a:lnTo>
                  <a:lnTo>
                    <a:pt x="43" y="54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2254" y="779"/>
              <a:ext cx="49" cy="49"/>
            </a:xfrm>
            <a:custGeom>
              <a:avLst/>
              <a:gdLst>
                <a:gd name="T0" fmla="*/ 49 w 49"/>
                <a:gd name="T1" fmla="*/ 0 h 49"/>
                <a:gd name="T2" fmla="*/ 0 w 49"/>
                <a:gd name="T3" fmla="*/ 10 h 49"/>
                <a:gd name="T4" fmla="*/ 38 w 49"/>
                <a:gd name="T5" fmla="*/ 49 h 49"/>
                <a:gd name="T6" fmla="*/ 49 w 49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lnTo>
                    <a:pt x="0" y="10"/>
                  </a:lnTo>
                  <a:lnTo>
                    <a:pt x="38" y="49"/>
                  </a:lnTo>
                  <a:lnTo>
                    <a:pt x="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2254" y="944"/>
              <a:ext cx="49" cy="49"/>
            </a:xfrm>
            <a:custGeom>
              <a:avLst/>
              <a:gdLst>
                <a:gd name="T0" fmla="*/ 49 w 49"/>
                <a:gd name="T1" fmla="*/ 49 h 49"/>
                <a:gd name="T2" fmla="*/ 38 w 49"/>
                <a:gd name="T3" fmla="*/ 0 h 49"/>
                <a:gd name="T4" fmla="*/ 0 w 49"/>
                <a:gd name="T5" fmla="*/ 39 h 49"/>
                <a:gd name="T6" fmla="*/ 49 w 49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49">
                  <a:moveTo>
                    <a:pt x="49" y="49"/>
                  </a:moveTo>
                  <a:lnTo>
                    <a:pt x="38" y="0"/>
                  </a:lnTo>
                  <a:lnTo>
                    <a:pt x="0" y="39"/>
                  </a:lnTo>
                  <a:lnTo>
                    <a:pt x="49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2088" y="944"/>
              <a:ext cx="49" cy="49"/>
            </a:xfrm>
            <a:custGeom>
              <a:avLst/>
              <a:gdLst>
                <a:gd name="T0" fmla="*/ 11 w 49"/>
                <a:gd name="T1" fmla="*/ 0 h 49"/>
                <a:gd name="T2" fmla="*/ 0 w 49"/>
                <a:gd name="T3" fmla="*/ 49 h 49"/>
                <a:gd name="T4" fmla="*/ 49 w 49"/>
                <a:gd name="T5" fmla="*/ 39 h 49"/>
                <a:gd name="T6" fmla="*/ 11 w 49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49">
                  <a:moveTo>
                    <a:pt x="11" y="0"/>
                  </a:moveTo>
                  <a:lnTo>
                    <a:pt x="0" y="49"/>
                  </a:lnTo>
                  <a:lnTo>
                    <a:pt x="49" y="39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2088" y="779"/>
              <a:ext cx="49" cy="49"/>
            </a:xfrm>
            <a:custGeom>
              <a:avLst/>
              <a:gdLst>
                <a:gd name="T0" fmla="*/ 49 w 49"/>
                <a:gd name="T1" fmla="*/ 10 h 49"/>
                <a:gd name="T2" fmla="*/ 0 w 49"/>
                <a:gd name="T3" fmla="*/ 0 h 49"/>
                <a:gd name="T4" fmla="*/ 11 w 49"/>
                <a:gd name="T5" fmla="*/ 49 h 49"/>
                <a:gd name="T6" fmla="*/ 49 w 49"/>
                <a:gd name="T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49">
                  <a:moveTo>
                    <a:pt x="49" y="10"/>
                  </a:moveTo>
                  <a:lnTo>
                    <a:pt x="0" y="0"/>
                  </a:lnTo>
                  <a:lnTo>
                    <a:pt x="11" y="49"/>
                  </a:lnTo>
                  <a:lnTo>
                    <a:pt x="4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2604" y="760"/>
              <a:ext cx="224" cy="141"/>
            </a:xfrm>
            <a:custGeom>
              <a:avLst/>
              <a:gdLst>
                <a:gd name="T0" fmla="*/ 151 w 169"/>
                <a:gd name="T1" fmla="*/ 69 h 106"/>
                <a:gd name="T2" fmla="*/ 153 w 169"/>
                <a:gd name="T3" fmla="*/ 53 h 106"/>
                <a:gd name="T4" fmla="*/ 101 w 169"/>
                <a:gd name="T5" fmla="*/ 0 h 106"/>
                <a:gd name="T6" fmla="*/ 48 w 169"/>
                <a:gd name="T7" fmla="*/ 52 h 106"/>
                <a:gd name="T8" fmla="*/ 29 w 169"/>
                <a:gd name="T9" fmla="*/ 45 h 106"/>
                <a:gd name="T10" fmla="*/ 0 w 169"/>
                <a:gd name="T11" fmla="*/ 65 h 106"/>
                <a:gd name="T12" fmla="*/ 11 w 169"/>
                <a:gd name="T13" fmla="*/ 64 h 106"/>
                <a:gd name="T14" fmla="*/ 57 w 169"/>
                <a:gd name="T15" fmla="*/ 83 h 106"/>
                <a:gd name="T16" fmla="*/ 72 w 169"/>
                <a:gd name="T17" fmla="*/ 106 h 106"/>
                <a:gd name="T18" fmla="*/ 98 w 169"/>
                <a:gd name="T19" fmla="*/ 106 h 106"/>
                <a:gd name="T20" fmla="*/ 101 w 169"/>
                <a:gd name="T21" fmla="*/ 106 h 106"/>
                <a:gd name="T22" fmla="*/ 151 w 169"/>
                <a:gd name="T23" fmla="*/ 106 h 106"/>
                <a:gd name="T24" fmla="*/ 169 w 169"/>
                <a:gd name="T25" fmla="*/ 87 h 106"/>
                <a:gd name="T26" fmla="*/ 151 w 169"/>
                <a:gd name="T27" fmla="*/ 6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" h="106">
                  <a:moveTo>
                    <a:pt x="151" y="69"/>
                  </a:moveTo>
                  <a:cubicBezTo>
                    <a:pt x="153" y="64"/>
                    <a:pt x="153" y="58"/>
                    <a:pt x="153" y="53"/>
                  </a:cubicBezTo>
                  <a:cubicBezTo>
                    <a:pt x="153" y="24"/>
                    <a:pt x="130" y="0"/>
                    <a:pt x="101" y="0"/>
                  </a:cubicBezTo>
                  <a:cubicBezTo>
                    <a:pt x="72" y="0"/>
                    <a:pt x="49" y="23"/>
                    <a:pt x="48" y="52"/>
                  </a:cubicBezTo>
                  <a:cubicBezTo>
                    <a:pt x="43" y="48"/>
                    <a:pt x="36" y="45"/>
                    <a:pt x="29" y="45"/>
                  </a:cubicBezTo>
                  <a:cubicBezTo>
                    <a:pt x="15" y="45"/>
                    <a:pt x="4" y="53"/>
                    <a:pt x="0" y="65"/>
                  </a:cubicBezTo>
                  <a:cubicBezTo>
                    <a:pt x="4" y="65"/>
                    <a:pt x="7" y="64"/>
                    <a:pt x="11" y="64"/>
                  </a:cubicBezTo>
                  <a:cubicBezTo>
                    <a:pt x="28" y="64"/>
                    <a:pt x="45" y="71"/>
                    <a:pt x="57" y="83"/>
                  </a:cubicBezTo>
                  <a:cubicBezTo>
                    <a:pt x="64" y="90"/>
                    <a:pt x="69" y="97"/>
                    <a:pt x="72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61" y="106"/>
                    <a:pt x="169" y="97"/>
                    <a:pt x="169" y="87"/>
                  </a:cubicBezTo>
                  <a:cubicBezTo>
                    <a:pt x="169" y="77"/>
                    <a:pt x="161" y="69"/>
                    <a:pt x="151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515" y="854"/>
              <a:ext cx="258" cy="158"/>
            </a:xfrm>
            <a:custGeom>
              <a:avLst/>
              <a:gdLst>
                <a:gd name="T0" fmla="*/ 21 w 195"/>
                <a:gd name="T1" fmla="*/ 119 h 119"/>
                <a:gd name="T2" fmla="*/ 78 w 195"/>
                <a:gd name="T3" fmla="*/ 119 h 119"/>
                <a:gd name="T4" fmla="*/ 81 w 195"/>
                <a:gd name="T5" fmla="*/ 119 h 119"/>
                <a:gd name="T6" fmla="*/ 160 w 195"/>
                <a:gd name="T7" fmla="*/ 119 h 119"/>
                <a:gd name="T8" fmla="*/ 195 w 195"/>
                <a:gd name="T9" fmla="*/ 85 h 119"/>
                <a:gd name="T10" fmla="*/ 160 w 195"/>
                <a:gd name="T11" fmla="*/ 50 h 119"/>
                <a:gd name="T12" fmla="*/ 138 w 195"/>
                <a:gd name="T13" fmla="*/ 58 h 119"/>
                <a:gd name="T14" fmla="*/ 133 w 195"/>
                <a:gd name="T15" fmla="*/ 35 h 119"/>
                <a:gd name="T16" fmla="*/ 78 w 195"/>
                <a:gd name="T17" fmla="*/ 0 h 119"/>
                <a:gd name="T18" fmla="*/ 65 w 195"/>
                <a:gd name="T19" fmla="*/ 1 h 119"/>
                <a:gd name="T20" fmla="*/ 18 w 195"/>
                <a:gd name="T21" fmla="*/ 59 h 119"/>
                <a:gd name="T22" fmla="*/ 21 w 195"/>
                <a:gd name="T23" fmla="*/ 77 h 119"/>
                <a:gd name="T24" fmla="*/ 0 w 195"/>
                <a:gd name="T25" fmla="*/ 98 h 119"/>
                <a:gd name="T26" fmla="*/ 21 w 195"/>
                <a:gd name="T2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5" h="119">
                  <a:moveTo>
                    <a:pt x="21" y="119"/>
                  </a:moveTo>
                  <a:cubicBezTo>
                    <a:pt x="78" y="119"/>
                    <a:pt x="78" y="119"/>
                    <a:pt x="78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160" y="119"/>
                    <a:pt x="160" y="119"/>
                    <a:pt x="160" y="119"/>
                  </a:cubicBezTo>
                  <a:cubicBezTo>
                    <a:pt x="179" y="119"/>
                    <a:pt x="195" y="104"/>
                    <a:pt x="195" y="85"/>
                  </a:cubicBezTo>
                  <a:cubicBezTo>
                    <a:pt x="195" y="65"/>
                    <a:pt x="179" y="50"/>
                    <a:pt x="160" y="50"/>
                  </a:cubicBezTo>
                  <a:cubicBezTo>
                    <a:pt x="152" y="50"/>
                    <a:pt x="144" y="53"/>
                    <a:pt x="138" y="58"/>
                  </a:cubicBezTo>
                  <a:cubicBezTo>
                    <a:pt x="138" y="50"/>
                    <a:pt x="136" y="42"/>
                    <a:pt x="133" y="35"/>
                  </a:cubicBezTo>
                  <a:cubicBezTo>
                    <a:pt x="123" y="14"/>
                    <a:pt x="102" y="0"/>
                    <a:pt x="78" y="0"/>
                  </a:cubicBezTo>
                  <a:cubicBezTo>
                    <a:pt x="74" y="0"/>
                    <a:pt x="70" y="0"/>
                    <a:pt x="65" y="1"/>
                  </a:cubicBezTo>
                  <a:cubicBezTo>
                    <a:pt x="38" y="7"/>
                    <a:pt x="18" y="31"/>
                    <a:pt x="18" y="59"/>
                  </a:cubicBezTo>
                  <a:cubicBezTo>
                    <a:pt x="18" y="65"/>
                    <a:pt x="19" y="71"/>
                    <a:pt x="21" y="77"/>
                  </a:cubicBezTo>
                  <a:cubicBezTo>
                    <a:pt x="10" y="77"/>
                    <a:pt x="0" y="86"/>
                    <a:pt x="0" y="98"/>
                  </a:cubicBezTo>
                  <a:cubicBezTo>
                    <a:pt x="0" y="110"/>
                    <a:pt x="10" y="119"/>
                    <a:pt x="2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077" y="738"/>
              <a:ext cx="186" cy="115"/>
            </a:xfrm>
            <a:custGeom>
              <a:avLst/>
              <a:gdLst>
                <a:gd name="T0" fmla="*/ 49 w 141"/>
                <a:gd name="T1" fmla="*/ 72 h 87"/>
                <a:gd name="T2" fmla="*/ 60 w 141"/>
                <a:gd name="T3" fmla="*/ 87 h 87"/>
                <a:gd name="T4" fmla="*/ 83 w 141"/>
                <a:gd name="T5" fmla="*/ 87 h 87"/>
                <a:gd name="T6" fmla="*/ 85 w 141"/>
                <a:gd name="T7" fmla="*/ 87 h 87"/>
                <a:gd name="T8" fmla="*/ 126 w 141"/>
                <a:gd name="T9" fmla="*/ 87 h 87"/>
                <a:gd name="T10" fmla="*/ 141 w 141"/>
                <a:gd name="T11" fmla="*/ 72 h 87"/>
                <a:gd name="T12" fmla="*/ 126 w 141"/>
                <a:gd name="T13" fmla="*/ 56 h 87"/>
                <a:gd name="T14" fmla="*/ 128 w 141"/>
                <a:gd name="T15" fmla="*/ 44 h 87"/>
                <a:gd name="T16" fmla="*/ 85 w 141"/>
                <a:gd name="T17" fmla="*/ 0 h 87"/>
                <a:gd name="T18" fmla="*/ 41 w 141"/>
                <a:gd name="T19" fmla="*/ 43 h 87"/>
                <a:gd name="T20" fmla="*/ 25 w 141"/>
                <a:gd name="T21" fmla="*/ 37 h 87"/>
                <a:gd name="T22" fmla="*/ 0 w 141"/>
                <a:gd name="T23" fmla="*/ 57 h 87"/>
                <a:gd name="T24" fmla="*/ 10 w 141"/>
                <a:gd name="T25" fmla="*/ 57 h 87"/>
                <a:gd name="T26" fmla="*/ 49 w 141"/>
                <a:gd name="T27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87">
                  <a:moveTo>
                    <a:pt x="49" y="72"/>
                  </a:moveTo>
                  <a:cubicBezTo>
                    <a:pt x="53" y="77"/>
                    <a:pt x="57" y="82"/>
                    <a:pt x="60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34" y="87"/>
                    <a:pt x="141" y="80"/>
                    <a:pt x="141" y="72"/>
                  </a:cubicBezTo>
                  <a:cubicBezTo>
                    <a:pt x="141" y="63"/>
                    <a:pt x="134" y="56"/>
                    <a:pt x="126" y="56"/>
                  </a:cubicBezTo>
                  <a:cubicBezTo>
                    <a:pt x="127" y="52"/>
                    <a:pt x="128" y="48"/>
                    <a:pt x="128" y="44"/>
                  </a:cubicBezTo>
                  <a:cubicBezTo>
                    <a:pt x="128" y="20"/>
                    <a:pt x="109" y="0"/>
                    <a:pt x="85" y="0"/>
                  </a:cubicBezTo>
                  <a:cubicBezTo>
                    <a:pt x="61" y="0"/>
                    <a:pt x="42" y="19"/>
                    <a:pt x="41" y="43"/>
                  </a:cubicBezTo>
                  <a:cubicBezTo>
                    <a:pt x="37" y="39"/>
                    <a:pt x="31" y="37"/>
                    <a:pt x="25" y="37"/>
                  </a:cubicBezTo>
                  <a:cubicBezTo>
                    <a:pt x="13" y="37"/>
                    <a:pt x="3" y="46"/>
                    <a:pt x="0" y="57"/>
                  </a:cubicBezTo>
                  <a:cubicBezTo>
                    <a:pt x="4" y="57"/>
                    <a:pt x="7" y="57"/>
                    <a:pt x="10" y="57"/>
                  </a:cubicBezTo>
                  <a:cubicBezTo>
                    <a:pt x="25" y="57"/>
                    <a:pt x="38" y="62"/>
                    <a:pt x="49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005" y="821"/>
              <a:ext cx="212" cy="130"/>
            </a:xfrm>
            <a:custGeom>
              <a:avLst/>
              <a:gdLst>
                <a:gd name="T0" fmla="*/ 17 w 160"/>
                <a:gd name="T1" fmla="*/ 98 h 98"/>
                <a:gd name="T2" fmla="*/ 64 w 160"/>
                <a:gd name="T3" fmla="*/ 98 h 98"/>
                <a:gd name="T4" fmla="*/ 66 w 160"/>
                <a:gd name="T5" fmla="*/ 98 h 98"/>
                <a:gd name="T6" fmla="*/ 132 w 160"/>
                <a:gd name="T7" fmla="*/ 98 h 98"/>
                <a:gd name="T8" fmla="*/ 160 w 160"/>
                <a:gd name="T9" fmla="*/ 70 h 98"/>
                <a:gd name="T10" fmla="*/ 132 w 160"/>
                <a:gd name="T11" fmla="*/ 41 h 98"/>
                <a:gd name="T12" fmla="*/ 113 w 160"/>
                <a:gd name="T13" fmla="*/ 48 h 98"/>
                <a:gd name="T14" fmla="*/ 106 w 160"/>
                <a:gd name="T15" fmla="*/ 24 h 98"/>
                <a:gd name="T16" fmla="*/ 64 w 160"/>
                <a:gd name="T17" fmla="*/ 0 h 98"/>
                <a:gd name="T18" fmla="*/ 54 w 160"/>
                <a:gd name="T19" fmla="*/ 1 h 98"/>
                <a:gd name="T20" fmla="*/ 15 w 160"/>
                <a:gd name="T21" fmla="*/ 49 h 98"/>
                <a:gd name="T22" fmla="*/ 17 w 160"/>
                <a:gd name="T23" fmla="*/ 64 h 98"/>
                <a:gd name="T24" fmla="*/ 0 w 160"/>
                <a:gd name="T25" fmla="*/ 81 h 98"/>
                <a:gd name="T26" fmla="*/ 17 w 160"/>
                <a:gd name="T2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0" h="98">
                  <a:moveTo>
                    <a:pt x="17" y="98"/>
                  </a:moveTo>
                  <a:cubicBezTo>
                    <a:pt x="64" y="98"/>
                    <a:pt x="64" y="98"/>
                    <a:pt x="64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132" y="98"/>
                    <a:pt x="132" y="98"/>
                    <a:pt x="132" y="98"/>
                  </a:cubicBezTo>
                  <a:cubicBezTo>
                    <a:pt x="147" y="98"/>
                    <a:pt x="160" y="86"/>
                    <a:pt x="160" y="70"/>
                  </a:cubicBezTo>
                  <a:cubicBezTo>
                    <a:pt x="160" y="54"/>
                    <a:pt x="147" y="41"/>
                    <a:pt x="132" y="41"/>
                  </a:cubicBezTo>
                  <a:cubicBezTo>
                    <a:pt x="125" y="41"/>
                    <a:pt x="118" y="44"/>
                    <a:pt x="113" y="48"/>
                  </a:cubicBezTo>
                  <a:cubicBezTo>
                    <a:pt x="113" y="39"/>
                    <a:pt x="111" y="31"/>
                    <a:pt x="106" y="24"/>
                  </a:cubicBezTo>
                  <a:cubicBezTo>
                    <a:pt x="98" y="9"/>
                    <a:pt x="82" y="0"/>
                    <a:pt x="64" y="0"/>
                  </a:cubicBezTo>
                  <a:cubicBezTo>
                    <a:pt x="61" y="0"/>
                    <a:pt x="57" y="0"/>
                    <a:pt x="54" y="1"/>
                  </a:cubicBezTo>
                  <a:cubicBezTo>
                    <a:pt x="32" y="5"/>
                    <a:pt x="15" y="25"/>
                    <a:pt x="15" y="49"/>
                  </a:cubicBezTo>
                  <a:cubicBezTo>
                    <a:pt x="15" y="54"/>
                    <a:pt x="16" y="59"/>
                    <a:pt x="17" y="64"/>
                  </a:cubicBezTo>
                  <a:cubicBezTo>
                    <a:pt x="7" y="64"/>
                    <a:pt x="0" y="71"/>
                    <a:pt x="0" y="81"/>
                  </a:cubicBezTo>
                  <a:cubicBezTo>
                    <a:pt x="0" y="91"/>
                    <a:pt x="8" y="98"/>
                    <a:pt x="17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043" y="962"/>
              <a:ext cx="36" cy="50"/>
            </a:xfrm>
            <a:custGeom>
              <a:avLst/>
              <a:gdLst>
                <a:gd name="T0" fmla="*/ 36 w 36"/>
                <a:gd name="T1" fmla="*/ 42 h 50"/>
                <a:gd name="T2" fmla="*/ 22 w 36"/>
                <a:gd name="T3" fmla="*/ 50 h 50"/>
                <a:gd name="T4" fmla="*/ 0 w 36"/>
                <a:gd name="T5" fmla="*/ 8 h 50"/>
                <a:gd name="T6" fmla="*/ 15 w 36"/>
                <a:gd name="T7" fmla="*/ 0 h 50"/>
                <a:gd name="T8" fmla="*/ 36 w 36"/>
                <a:gd name="T9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0">
                  <a:moveTo>
                    <a:pt x="36" y="42"/>
                  </a:moveTo>
                  <a:lnTo>
                    <a:pt x="22" y="50"/>
                  </a:lnTo>
                  <a:lnTo>
                    <a:pt x="0" y="8"/>
                  </a:lnTo>
                  <a:lnTo>
                    <a:pt x="15" y="0"/>
                  </a:lnTo>
                  <a:lnTo>
                    <a:pt x="3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091" y="985"/>
              <a:ext cx="36" cy="49"/>
            </a:xfrm>
            <a:custGeom>
              <a:avLst/>
              <a:gdLst>
                <a:gd name="T0" fmla="*/ 36 w 36"/>
                <a:gd name="T1" fmla="*/ 43 h 49"/>
                <a:gd name="T2" fmla="*/ 21 w 36"/>
                <a:gd name="T3" fmla="*/ 49 h 49"/>
                <a:gd name="T4" fmla="*/ 0 w 36"/>
                <a:gd name="T5" fmla="*/ 7 h 49"/>
                <a:gd name="T6" fmla="*/ 15 w 36"/>
                <a:gd name="T7" fmla="*/ 0 h 49"/>
                <a:gd name="T8" fmla="*/ 36 w 36"/>
                <a:gd name="T9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9">
                  <a:moveTo>
                    <a:pt x="36" y="43"/>
                  </a:moveTo>
                  <a:lnTo>
                    <a:pt x="21" y="49"/>
                  </a:lnTo>
                  <a:lnTo>
                    <a:pt x="0" y="7"/>
                  </a:lnTo>
                  <a:lnTo>
                    <a:pt x="15" y="0"/>
                  </a:lnTo>
                  <a:lnTo>
                    <a:pt x="36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137" y="962"/>
              <a:ext cx="36" cy="50"/>
            </a:xfrm>
            <a:custGeom>
              <a:avLst/>
              <a:gdLst>
                <a:gd name="T0" fmla="*/ 36 w 36"/>
                <a:gd name="T1" fmla="*/ 42 h 50"/>
                <a:gd name="T2" fmla="*/ 22 w 36"/>
                <a:gd name="T3" fmla="*/ 50 h 50"/>
                <a:gd name="T4" fmla="*/ 0 w 36"/>
                <a:gd name="T5" fmla="*/ 8 h 50"/>
                <a:gd name="T6" fmla="*/ 15 w 36"/>
                <a:gd name="T7" fmla="*/ 0 h 50"/>
                <a:gd name="T8" fmla="*/ 36 w 36"/>
                <a:gd name="T9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0">
                  <a:moveTo>
                    <a:pt x="36" y="42"/>
                  </a:moveTo>
                  <a:lnTo>
                    <a:pt x="22" y="50"/>
                  </a:lnTo>
                  <a:lnTo>
                    <a:pt x="0" y="8"/>
                  </a:lnTo>
                  <a:lnTo>
                    <a:pt x="15" y="0"/>
                  </a:lnTo>
                  <a:lnTo>
                    <a:pt x="3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185" y="985"/>
              <a:ext cx="36" cy="49"/>
            </a:xfrm>
            <a:custGeom>
              <a:avLst/>
              <a:gdLst>
                <a:gd name="T0" fmla="*/ 21 w 36"/>
                <a:gd name="T1" fmla="*/ 49 h 49"/>
                <a:gd name="T2" fmla="*/ 0 w 36"/>
                <a:gd name="T3" fmla="*/ 7 h 49"/>
                <a:gd name="T4" fmla="*/ 15 w 36"/>
                <a:gd name="T5" fmla="*/ 0 h 49"/>
                <a:gd name="T6" fmla="*/ 36 w 36"/>
                <a:gd name="T7" fmla="*/ 43 h 49"/>
                <a:gd name="T8" fmla="*/ 21 w 36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9">
                  <a:moveTo>
                    <a:pt x="21" y="49"/>
                  </a:moveTo>
                  <a:lnTo>
                    <a:pt x="0" y="7"/>
                  </a:lnTo>
                  <a:lnTo>
                    <a:pt x="15" y="0"/>
                  </a:lnTo>
                  <a:lnTo>
                    <a:pt x="36" y="43"/>
                  </a:lnTo>
                  <a:lnTo>
                    <a:pt x="21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535" y="899"/>
              <a:ext cx="93" cy="141"/>
            </a:xfrm>
            <a:custGeom>
              <a:avLst/>
              <a:gdLst>
                <a:gd name="T0" fmla="*/ 93 w 93"/>
                <a:gd name="T1" fmla="*/ 27 h 141"/>
                <a:gd name="T2" fmla="*/ 70 w 93"/>
                <a:gd name="T3" fmla="*/ 27 h 141"/>
                <a:gd name="T4" fmla="*/ 82 w 93"/>
                <a:gd name="T5" fmla="*/ 0 h 141"/>
                <a:gd name="T6" fmla="*/ 51 w 93"/>
                <a:gd name="T7" fmla="*/ 0 h 141"/>
                <a:gd name="T8" fmla="*/ 49 w 93"/>
                <a:gd name="T9" fmla="*/ 0 h 141"/>
                <a:gd name="T10" fmla="*/ 34 w 93"/>
                <a:gd name="T11" fmla="*/ 0 h 141"/>
                <a:gd name="T12" fmla="*/ 5 w 93"/>
                <a:gd name="T13" fmla="*/ 60 h 141"/>
                <a:gd name="T14" fmla="*/ 32 w 93"/>
                <a:gd name="T15" fmla="*/ 60 h 141"/>
                <a:gd name="T16" fmla="*/ 0 w 93"/>
                <a:gd name="T17" fmla="*/ 141 h 141"/>
                <a:gd name="T18" fmla="*/ 93 w 93"/>
                <a:gd name="T19" fmla="*/ 2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141">
                  <a:moveTo>
                    <a:pt x="93" y="27"/>
                  </a:moveTo>
                  <a:lnTo>
                    <a:pt x="70" y="27"/>
                  </a:lnTo>
                  <a:lnTo>
                    <a:pt x="8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34" y="0"/>
                  </a:lnTo>
                  <a:lnTo>
                    <a:pt x="5" y="60"/>
                  </a:lnTo>
                  <a:lnTo>
                    <a:pt x="32" y="60"/>
                  </a:lnTo>
                  <a:lnTo>
                    <a:pt x="0" y="141"/>
                  </a:lnTo>
                  <a:lnTo>
                    <a:pt x="9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481" y="734"/>
              <a:ext cx="256" cy="157"/>
            </a:xfrm>
            <a:custGeom>
              <a:avLst/>
              <a:gdLst>
                <a:gd name="T0" fmla="*/ 0 w 194"/>
                <a:gd name="T1" fmla="*/ 98 h 119"/>
                <a:gd name="T2" fmla="*/ 21 w 194"/>
                <a:gd name="T3" fmla="*/ 119 h 119"/>
                <a:gd name="T4" fmla="*/ 70 w 194"/>
                <a:gd name="T5" fmla="*/ 119 h 119"/>
                <a:gd name="T6" fmla="*/ 78 w 194"/>
                <a:gd name="T7" fmla="*/ 119 h 119"/>
                <a:gd name="T8" fmla="*/ 80 w 194"/>
                <a:gd name="T9" fmla="*/ 119 h 119"/>
                <a:gd name="T10" fmla="*/ 106 w 194"/>
                <a:gd name="T11" fmla="*/ 119 h 119"/>
                <a:gd name="T12" fmla="*/ 159 w 194"/>
                <a:gd name="T13" fmla="*/ 119 h 119"/>
                <a:gd name="T14" fmla="*/ 194 w 194"/>
                <a:gd name="T15" fmla="*/ 85 h 119"/>
                <a:gd name="T16" fmla="*/ 159 w 194"/>
                <a:gd name="T17" fmla="*/ 50 h 119"/>
                <a:gd name="T18" fmla="*/ 137 w 194"/>
                <a:gd name="T19" fmla="*/ 58 h 119"/>
                <a:gd name="T20" fmla="*/ 78 w 194"/>
                <a:gd name="T21" fmla="*/ 0 h 119"/>
                <a:gd name="T22" fmla="*/ 18 w 194"/>
                <a:gd name="T23" fmla="*/ 59 h 119"/>
                <a:gd name="T24" fmla="*/ 20 w 194"/>
                <a:gd name="T25" fmla="*/ 77 h 119"/>
                <a:gd name="T26" fmla="*/ 0 w 194"/>
                <a:gd name="T27" fmla="*/ 9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119">
                  <a:moveTo>
                    <a:pt x="0" y="98"/>
                  </a:moveTo>
                  <a:cubicBezTo>
                    <a:pt x="0" y="110"/>
                    <a:pt x="9" y="119"/>
                    <a:pt x="21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79" y="119"/>
                    <a:pt x="194" y="104"/>
                    <a:pt x="194" y="85"/>
                  </a:cubicBezTo>
                  <a:cubicBezTo>
                    <a:pt x="194" y="66"/>
                    <a:pt x="179" y="50"/>
                    <a:pt x="159" y="50"/>
                  </a:cubicBezTo>
                  <a:cubicBezTo>
                    <a:pt x="151" y="50"/>
                    <a:pt x="143" y="53"/>
                    <a:pt x="137" y="58"/>
                  </a:cubicBezTo>
                  <a:cubicBezTo>
                    <a:pt x="137" y="26"/>
                    <a:pt x="110" y="0"/>
                    <a:pt x="78" y="0"/>
                  </a:cubicBezTo>
                  <a:cubicBezTo>
                    <a:pt x="45" y="0"/>
                    <a:pt x="18" y="26"/>
                    <a:pt x="18" y="59"/>
                  </a:cubicBezTo>
                  <a:cubicBezTo>
                    <a:pt x="18" y="66"/>
                    <a:pt x="19" y="71"/>
                    <a:pt x="20" y="77"/>
                  </a:cubicBezTo>
                  <a:cubicBezTo>
                    <a:pt x="9" y="77"/>
                    <a:pt x="0" y="87"/>
                    <a:pt x="0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3919" y="731"/>
              <a:ext cx="297" cy="311"/>
            </a:xfrm>
            <a:custGeom>
              <a:avLst/>
              <a:gdLst>
                <a:gd name="T0" fmla="*/ 238 w 297"/>
                <a:gd name="T1" fmla="*/ 74 h 311"/>
                <a:gd name="T2" fmla="*/ 229 w 297"/>
                <a:gd name="T3" fmla="*/ 46 h 311"/>
                <a:gd name="T4" fmla="*/ 181 w 297"/>
                <a:gd name="T5" fmla="*/ 66 h 311"/>
                <a:gd name="T6" fmla="*/ 158 w 297"/>
                <a:gd name="T7" fmla="*/ 28 h 311"/>
                <a:gd name="T8" fmla="*/ 152 w 297"/>
                <a:gd name="T9" fmla="*/ 20 h 311"/>
                <a:gd name="T10" fmla="*/ 144 w 297"/>
                <a:gd name="T11" fmla="*/ 20 h 311"/>
                <a:gd name="T12" fmla="*/ 139 w 297"/>
                <a:gd name="T13" fmla="*/ 28 h 311"/>
                <a:gd name="T14" fmla="*/ 115 w 297"/>
                <a:gd name="T15" fmla="*/ 68 h 311"/>
                <a:gd name="T16" fmla="*/ 67 w 297"/>
                <a:gd name="T17" fmla="*/ 48 h 311"/>
                <a:gd name="T18" fmla="*/ 58 w 297"/>
                <a:gd name="T19" fmla="*/ 76 h 311"/>
                <a:gd name="T20" fmla="*/ 33 w 297"/>
                <a:gd name="T21" fmla="*/ 50 h 311"/>
                <a:gd name="T22" fmla="*/ 12 w 297"/>
                <a:gd name="T23" fmla="*/ 82 h 311"/>
                <a:gd name="T24" fmla="*/ 9 w 297"/>
                <a:gd name="T25" fmla="*/ 114 h 311"/>
                <a:gd name="T26" fmla="*/ 29 w 297"/>
                <a:gd name="T27" fmla="*/ 125 h 311"/>
                <a:gd name="T28" fmla="*/ 41 w 297"/>
                <a:gd name="T29" fmla="*/ 155 h 311"/>
                <a:gd name="T30" fmla="*/ 29 w 297"/>
                <a:gd name="T31" fmla="*/ 186 h 311"/>
                <a:gd name="T32" fmla="*/ 9 w 297"/>
                <a:gd name="T33" fmla="*/ 197 h 311"/>
                <a:gd name="T34" fmla="*/ 12 w 297"/>
                <a:gd name="T35" fmla="*/ 229 h 311"/>
                <a:gd name="T36" fmla="*/ 33 w 297"/>
                <a:gd name="T37" fmla="*/ 260 h 311"/>
                <a:gd name="T38" fmla="*/ 58 w 297"/>
                <a:gd name="T39" fmla="*/ 236 h 311"/>
                <a:gd name="T40" fmla="*/ 69 w 297"/>
                <a:gd name="T41" fmla="*/ 264 h 311"/>
                <a:gd name="T42" fmla="*/ 115 w 297"/>
                <a:gd name="T43" fmla="*/ 244 h 311"/>
                <a:gd name="T44" fmla="*/ 140 w 297"/>
                <a:gd name="T45" fmla="*/ 284 h 311"/>
                <a:gd name="T46" fmla="*/ 144 w 297"/>
                <a:gd name="T47" fmla="*/ 290 h 311"/>
                <a:gd name="T48" fmla="*/ 154 w 297"/>
                <a:gd name="T49" fmla="*/ 290 h 311"/>
                <a:gd name="T50" fmla="*/ 158 w 297"/>
                <a:gd name="T51" fmla="*/ 284 h 311"/>
                <a:gd name="T52" fmla="*/ 181 w 297"/>
                <a:gd name="T53" fmla="*/ 244 h 311"/>
                <a:gd name="T54" fmla="*/ 229 w 297"/>
                <a:gd name="T55" fmla="*/ 264 h 311"/>
                <a:gd name="T56" fmla="*/ 240 w 297"/>
                <a:gd name="T57" fmla="*/ 236 h 311"/>
                <a:gd name="T58" fmla="*/ 264 w 297"/>
                <a:gd name="T59" fmla="*/ 260 h 311"/>
                <a:gd name="T60" fmla="*/ 286 w 297"/>
                <a:gd name="T61" fmla="*/ 229 h 311"/>
                <a:gd name="T62" fmla="*/ 287 w 297"/>
                <a:gd name="T63" fmla="*/ 197 h 311"/>
                <a:gd name="T64" fmla="*/ 267 w 297"/>
                <a:gd name="T65" fmla="*/ 186 h 311"/>
                <a:gd name="T66" fmla="*/ 256 w 297"/>
                <a:gd name="T67" fmla="*/ 155 h 311"/>
                <a:gd name="T68" fmla="*/ 267 w 297"/>
                <a:gd name="T69" fmla="*/ 125 h 311"/>
                <a:gd name="T70" fmla="*/ 287 w 297"/>
                <a:gd name="T71" fmla="*/ 113 h 311"/>
                <a:gd name="T72" fmla="*/ 285 w 297"/>
                <a:gd name="T73" fmla="*/ 81 h 311"/>
                <a:gd name="T74" fmla="*/ 264 w 297"/>
                <a:gd name="T75" fmla="*/ 50 h 311"/>
                <a:gd name="T76" fmla="*/ 148 w 297"/>
                <a:gd name="T77" fmla="*/ 50 h 311"/>
                <a:gd name="T78" fmla="*/ 148 w 297"/>
                <a:gd name="T79" fmla="*/ 86 h 311"/>
                <a:gd name="T80" fmla="*/ 73 w 297"/>
                <a:gd name="T81" fmla="*/ 94 h 311"/>
                <a:gd name="T82" fmla="*/ 89 w 297"/>
                <a:gd name="T83" fmla="*/ 139 h 311"/>
                <a:gd name="T84" fmla="*/ 73 w 297"/>
                <a:gd name="T85" fmla="*/ 94 h 311"/>
                <a:gd name="T86" fmla="*/ 58 w 297"/>
                <a:gd name="T87" fmla="*/ 190 h 311"/>
                <a:gd name="T88" fmla="*/ 105 w 297"/>
                <a:gd name="T89" fmla="*/ 199 h 311"/>
                <a:gd name="T90" fmla="*/ 148 w 297"/>
                <a:gd name="T91" fmla="*/ 261 h 311"/>
                <a:gd name="T92" fmla="*/ 148 w 297"/>
                <a:gd name="T93" fmla="*/ 224 h 311"/>
                <a:gd name="T94" fmla="*/ 183 w 297"/>
                <a:gd name="T95" fmla="*/ 166 h 311"/>
                <a:gd name="T96" fmla="*/ 158 w 297"/>
                <a:gd name="T97" fmla="*/ 171 h 311"/>
                <a:gd name="T98" fmla="*/ 140 w 297"/>
                <a:gd name="T99" fmla="*/ 191 h 311"/>
                <a:gd name="T100" fmla="*/ 113 w 297"/>
                <a:gd name="T101" fmla="*/ 176 h 311"/>
                <a:gd name="T102" fmla="*/ 114 w 297"/>
                <a:gd name="T103" fmla="*/ 146 h 311"/>
                <a:gd name="T104" fmla="*/ 140 w 297"/>
                <a:gd name="T105" fmla="*/ 141 h 311"/>
                <a:gd name="T106" fmla="*/ 158 w 297"/>
                <a:gd name="T107" fmla="*/ 121 h 311"/>
                <a:gd name="T108" fmla="*/ 185 w 297"/>
                <a:gd name="T109" fmla="*/ 134 h 311"/>
                <a:gd name="T110" fmla="*/ 183 w 297"/>
                <a:gd name="T111" fmla="*/ 166 h 311"/>
                <a:gd name="T112" fmla="*/ 240 w 297"/>
                <a:gd name="T113" fmla="*/ 121 h 311"/>
                <a:gd name="T114" fmla="*/ 192 w 297"/>
                <a:gd name="T115" fmla="*/ 113 h 311"/>
                <a:gd name="T116" fmla="*/ 192 w 297"/>
                <a:gd name="T117" fmla="*/ 199 h 311"/>
                <a:gd name="T118" fmla="*/ 240 w 297"/>
                <a:gd name="T119" fmla="*/ 19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311">
                  <a:moveTo>
                    <a:pt x="254" y="56"/>
                  </a:moveTo>
                  <a:lnTo>
                    <a:pt x="254" y="84"/>
                  </a:lnTo>
                  <a:lnTo>
                    <a:pt x="238" y="74"/>
                  </a:lnTo>
                  <a:lnTo>
                    <a:pt x="234" y="68"/>
                  </a:lnTo>
                  <a:lnTo>
                    <a:pt x="208" y="82"/>
                  </a:lnTo>
                  <a:lnTo>
                    <a:pt x="229" y="46"/>
                  </a:lnTo>
                  <a:lnTo>
                    <a:pt x="203" y="62"/>
                  </a:lnTo>
                  <a:lnTo>
                    <a:pt x="203" y="32"/>
                  </a:lnTo>
                  <a:lnTo>
                    <a:pt x="181" y="66"/>
                  </a:lnTo>
                  <a:lnTo>
                    <a:pt x="181" y="37"/>
                  </a:lnTo>
                  <a:lnTo>
                    <a:pt x="173" y="37"/>
                  </a:lnTo>
                  <a:lnTo>
                    <a:pt x="158" y="28"/>
                  </a:lnTo>
                  <a:lnTo>
                    <a:pt x="181" y="13"/>
                  </a:lnTo>
                  <a:lnTo>
                    <a:pt x="181" y="4"/>
                  </a:lnTo>
                  <a:lnTo>
                    <a:pt x="152" y="20"/>
                  </a:lnTo>
                  <a:lnTo>
                    <a:pt x="152" y="0"/>
                  </a:lnTo>
                  <a:lnTo>
                    <a:pt x="144" y="0"/>
                  </a:lnTo>
                  <a:lnTo>
                    <a:pt x="144" y="20"/>
                  </a:lnTo>
                  <a:lnTo>
                    <a:pt x="115" y="4"/>
                  </a:lnTo>
                  <a:lnTo>
                    <a:pt x="115" y="13"/>
                  </a:lnTo>
                  <a:lnTo>
                    <a:pt x="139" y="28"/>
                  </a:lnTo>
                  <a:lnTo>
                    <a:pt x="124" y="37"/>
                  </a:lnTo>
                  <a:lnTo>
                    <a:pt x="115" y="37"/>
                  </a:lnTo>
                  <a:lnTo>
                    <a:pt x="115" y="68"/>
                  </a:lnTo>
                  <a:lnTo>
                    <a:pt x="94" y="32"/>
                  </a:lnTo>
                  <a:lnTo>
                    <a:pt x="95" y="62"/>
                  </a:lnTo>
                  <a:lnTo>
                    <a:pt x="67" y="48"/>
                  </a:lnTo>
                  <a:lnTo>
                    <a:pt x="89" y="82"/>
                  </a:lnTo>
                  <a:lnTo>
                    <a:pt x="62" y="68"/>
                  </a:lnTo>
                  <a:lnTo>
                    <a:pt x="58" y="76"/>
                  </a:lnTo>
                  <a:lnTo>
                    <a:pt x="42" y="84"/>
                  </a:lnTo>
                  <a:lnTo>
                    <a:pt x="42" y="56"/>
                  </a:lnTo>
                  <a:lnTo>
                    <a:pt x="33" y="50"/>
                  </a:lnTo>
                  <a:lnTo>
                    <a:pt x="33" y="84"/>
                  </a:lnTo>
                  <a:lnTo>
                    <a:pt x="16" y="74"/>
                  </a:lnTo>
                  <a:lnTo>
                    <a:pt x="12" y="82"/>
                  </a:lnTo>
                  <a:lnTo>
                    <a:pt x="29" y="91"/>
                  </a:lnTo>
                  <a:lnTo>
                    <a:pt x="0" y="109"/>
                  </a:lnTo>
                  <a:lnTo>
                    <a:pt x="9" y="114"/>
                  </a:lnTo>
                  <a:lnTo>
                    <a:pt x="33" y="99"/>
                  </a:lnTo>
                  <a:lnTo>
                    <a:pt x="33" y="118"/>
                  </a:lnTo>
                  <a:lnTo>
                    <a:pt x="29" y="125"/>
                  </a:lnTo>
                  <a:lnTo>
                    <a:pt x="56" y="141"/>
                  </a:lnTo>
                  <a:lnTo>
                    <a:pt x="14" y="141"/>
                  </a:lnTo>
                  <a:lnTo>
                    <a:pt x="41" y="155"/>
                  </a:lnTo>
                  <a:lnTo>
                    <a:pt x="14" y="171"/>
                  </a:lnTo>
                  <a:lnTo>
                    <a:pt x="56" y="171"/>
                  </a:lnTo>
                  <a:lnTo>
                    <a:pt x="29" y="186"/>
                  </a:lnTo>
                  <a:lnTo>
                    <a:pt x="33" y="193"/>
                  </a:lnTo>
                  <a:lnTo>
                    <a:pt x="33" y="212"/>
                  </a:lnTo>
                  <a:lnTo>
                    <a:pt x="9" y="197"/>
                  </a:lnTo>
                  <a:lnTo>
                    <a:pt x="0" y="203"/>
                  </a:lnTo>
                  <a:lnTo>
                    <a:pt x="29" y="220"/>
                  </a:lnTo>
                  <a:lnTo>
                    <a:pt x="12" y="229"/>
                  </a:lnTo>
                  <a:lnTo>
                    <a:pt x="16" y="237"/>
                  </a:lnTo>
                  <a:lnTo>
                    <a:pt x="33" y="227"/>
                  </a:lnTo>
                  <a:lnTo>
                    <a:pt x="33" y="260"/>
                  </a:lnTo>
                  <a:lnTo>
                    <a:pt x="42" y="256"/>
                  </a:lnTo>
                  <a:lnTo>
                    <a:pt x="42" y="227"/>
                  </a:lnTo>
                  <a:lnTo>
                    <a:pt x="58" y="236"/>
                  </a:lnTo>
                  <a:lnTo>
                    <a:pt x="62" y="244"/>
                  </a:lnTo>
                  <a:lnTo>
                    <a:pt x="89" y="228"/>
                  </a:lnTo>
                  <a:lnTo>
                    <a:pt x="69" y="264"/>
                  </a:lnTo>
                  <a:lnTo>
                    <a:pt x="95" y="248"/>
                  </a:lnTo>
                  <a:lnTo>
                    <a:pt x="95" y="280"/>
                  </a:lnTo>
                  <a:lnTo>
                    <a:pt x="115" y="244"/>
                  </a:lnTo>
                  <a:lnTo>
                    <a:pt x="115" y="274"/>
                  </a:lnTo>
                  <a:lnTo>
                    <a:pt x="124" y="274"/>
                  </a:lnTo>
                  <a:lnTo>
                    <a:pt x="140" y="284"/>
                  </a:lnTo>
                  <a:lnTo>
                    <a:pt x="115" y="297"/>
                  </a:lnTo>
                  <a:lnTo>
                    <a:pt x="115" y="307"/>
                  </a:lnTo>
                  <a:lnTo>
                    <a:pt x="144" y="290"/>
                  </a:lnTo>
                  <a:lnTo>
                    <a:pt x="144" y="311"/>
                  </a:lnTo>
                  <a:lnTo>
                    <a:pt x="154" y="311"/>
                  </a:lnTo>
                  <a:lnTo>
                    <a:pt x="154" y="290"/>
                  </a:lnTo>
                  <a:lnTo>
                    <a:pt x="181" y="307"/>
                  </a:lnTo>
                  <a:lnTo>
                    <a:pt x="181" y="297"/>
                  </a:lnTo>
                  <a:lnTo>
                    <a:pt x="158" y="284"/>
                  </a:lnTo>
                  <a:lnTo>
                    <a:pt x="173" y="274"/>
                  </a:lnTo>
                  <a:lnTo>
                    <a:pt x="181" y="274"/>
                  </a:lnTo>
                  <a:lnTo>
                    <a:pt x="181" y="244"/>
                  </a:lnTo>
                  <a:lnTo>
                    <a:pt x="203" y="280"/>
                  </a:lnTo>
                  <a:lnTo>
                    <a:pt x="203" y="248"/>
                  </a:lnTo>
                  <a:lnTo>
                    <a:pt x="229" y="264"/>
                  </a:lnTo>
                  <a:lnTo>
                    <a:pt x="209" y="229"/>
                  </a:lnTo>
                  <a:lnTo>
                    <a:pt x="234" y="244"/>
                  </a:lnTo>
                  <a:lnTo>
                    <a:pt x="240" y="236"/>
                  </a:lnTo>
                  <a:lnTo>
                    <a:pt x="254" y="227"/>
                  </a:lnTo>
                  <a:lnTo>
                    <a:pt x="254" y="256"/>
                  </a:lnTo>
                  <a:lnTo>
                    <a:pt x="264" y="260"/>
                  </a:lnTo>
                  <a:lnTo>
                    <a:pt x="264" y="227"/>
                  </a:lnTo>
                  <a:lnTo>
                    <a:pt x="281" y="237"/>
                  </a:lnTo>
                  <a:lnTo>
                    <a:pt x="286" y="229"/>
                  </a:lnTo>
                  <a:lnTo>
                    <a:pt x="267" y="219"/>
                  </a:lnTo>
                  <a:lnTo>
                    <a:pt x="297" y="203"/>
                  </a:lnTo>
                  <a:lnTo>
                    <a:pt x="287" y="197"/>
                  </a:lnTo>
                  <a:lnTo>
                    <a:pt x="264" y="212"/>
                  </a:lnTo>
                  <a:lnTo>
                    <a:pt x="264" y="193"/>
                  </a:lnTo>
                  <a:lnTo>
                    <a:pt x="267" y="186"/>
                  </a:lnTo>
                  <a:lnTo>
                    <a:pt x="242" y="171"/>
                  </a:lnTo>
                  <a:lnTo>
                    <a:pt x="282" y="171"/>
                  </a:lnTo>
                  <a:lnTo>
                    <a:pt x="256" y="155"/>
                  </a:lnTo>
                  <a:lnTo>
                    <a:pt x="282" y="139"/>
                  </a:lnTo>
                  <a:lnTo>
                    <a:pt x="242" y="139"/>
                  </a:lnTo>
                  <a:lnTo>
                    <a:pt x="267" y="125"/>
                  </a:lnTo>
                  <a:lnTo>
                    <a:pt x="264" y="117"/>
                  </a:lnTo>
                  <a:lnTo>
                    <a:pt x="264" y="99"/>
                  </a:lnTo>
                  <a:lnTo>
                    <a:pt x="287" y="113"/>
                  </a:lnTo>
                  <a:lnTo>
                    <a:pt x="297" y="109"/>
                  </a:lnTo>
                  <a:lnTo>
                    <a:pt x="267" y="91"/>
                  </a:lnTo>
                  <a:lnTo>
                    <a:pt x="285" y="81"/>
                  </a:lnTo>
                  <a:lnTo>
                    <a:pt x="281" y="74"/>
                  </a:lnTo>
                  <a:lnTo>
                    <a:pt x="264" y="84"/>
                  </a:lnTo>
                  <a:lnTo>
                    <a:pt x="264" y="50"/>
                  </a:lnTo>
                  <a:lnTo>
                    <a:pt x="254" y="56"/>
                  </a:lnTo>
                  <a:close/>
                  <a:moveTo>
                    <a:pt x="132" y="60"/>
                  </a:moveTo>
                  <a:lnTo>
                    <a:pt x="148" y="50"/>
                  </a:lnTo>
                  <a:lnTo>
                    <a:pt x="164" y="60"/>
                  </a:lnTo>
                  <a:lnTo>
                    <a:pt x="164" y="95"/>
                  </a:lnTo>
                  <a:lnTo>
                    <a:pt x="148" y="86"/>
                  </a:lnTo>
                  <a:lnTo>
                    <a:pt x="132" y="95"/>
                  </a:lnTo>
                  <a:lnTo>
                    <a:pt x="132" y="60"/>
                  </a:lnTo>
                  <a:close/>
                  <a:moveTo>
                    <a:pt x="73" y="94"/>
                  </a:moveTo>
                  <a:lnTo>
                    <a:pt x="105" y="113"/>
                  </a:lnTo>
                  <a:lnTo>
                    <a:pt x="89" y="121"/>
                  </a:lnTo>
                  <a:lnTo>
                    <a:pt x="89" y="139"/>
                  </a:lnTo>
                  <a:lnTo>
                    <a:pt x="58" y="121"/>
                  </a:lnTo>
                  <a:lnTo>
                    <a:pt x="57" y="103"/>
                  </a:lnTo>
                  <a:lnTo>
                    <a:pt x="73" y="94"/>
                  </a:lnTo>
                  <a:close/>
                  <a:moveTo>
                    <a:pt x="73" y="217"/>
                  </a:moveTo>
                  <a:lnTo>
                    <a:pt x="57" y="208"/>
                  </a:lnTo>
                  <a:lnTo>
                    <a:pt x="58" y="190"/>
                  </a:lnTo>
                  <a:lnTo>
                    <a:pt x="89" y="172"/>
                  </a:lnTo>
                  <a:lnTo>
                    <a:pt x="89" y="190"/>
                  </a:lnTo>
                  <a:lnTo>
                    <a:pt x="105" y="199"/>
                  </a:lnTo>
                  <a:lnTo>
                    <a:pt x="73" y="217"/>
                  </a:lnTo>
                  <a:close/>
                  <a:moveTo>
                    <a:pt x="164" y="252"/>
                  </a:moveTo>
                  <a:lnTo>
                    <a:pt x="148" y="261"/>
                  </a:lnTo>
                  <a:lnTo>
                    <a:pt x="134" y="252"/>
                  </a:lnTo>
                  <a:lnTo>
                    <a:pt x="134" y="215"/>
                  </a:lnTo>
                  <a:lnTo>
                    <a:pt x="148" y="224"/>
                  </a:lnTo>
                  <a:lnTo>
                    <a:pt x="164" y="215"/>
                  </a:lnTo>
                  <a:lnTo>
                    <a:pt x="164" y="252"/>
                  </a:lnTo>
                  <a:close/>
                  <a:moveTo>
                    <a:pt x="183" y="166"/>
                  </a:moveTo>
                  <a:lnTo>
                    <a:pt x="185" y="176"/>
                  </a:lnTo>
                  <a:lnTo>
                    <a:pt x="175" y="180"/>
                  </a:lnTo>
                  <a:lnTo>
                    <a:pt x="158" y="171"/>
                  </a:lnTo>
                  <a:lnTo>
                    <a:pt x="158" y="191"/>
                  </a:lnTo>
                  <a:lnTo>
                    <a:pt x="148" y="197"/>
                  </a:lnTo>
                  <a:lnTo>
                    <a:pt x="140" y="191"/>
                  </a:lnTo>
                  <a:lnTo>
                    <a:pt x="140" y="171"/>
                  </a:lnTo>
                  <a:lnTo>
                    <a:pt x="122" y="180"/>
                  </a:lnTo>
                  <a:lnTo>
                    <a:pt x="113" y="176"/>
                  </a:lnTo>
                  <a:lnTo>
                    <a:pt x="114" y="166"/>
                  </a:lnTo>
                  <a:lnTo>
                    <a:pt x="131" y="155"/>
                  </a:lnTo>
                  <a:lnTo>
                    <a:pt x="114" y="146"/>
                  </a:lnTo>
                  <a:lnTo>
                    <a:pt x="113" y="134"/>
                  </a:lnTo>
                  <a:lnTo>
                    <a:pt x="122" y="130"/>
                  </a:lnTo>
                  <a:lnTo>
                    <a:pt x="140" y="141"/>
                  </a:lnTo>
                  <a:lnTo>
                    <a:pt x="140" y="121"/>
                  </a:lnTo>
                  <a:lnTo>
                    <a:pt x="148" y="113"/>
                  </a:lnTo>
                  <a:lnTo>
                    <a:pt x="158" y="121"/>
                  </a:lnTo>
                  <a:lnTo>
                    <a:pt x="158" y="141"/>
                  </a:lnTo>
                  <a:lnTo>
                    <a:pt x="175" y="130"/>
                  </a:lnTo>
                  <a:lnTo>
                    <a:pt x="185" y="134"/>
                  </a:lnTo>
                  <a:lnTo>
                    <a:pt x="183" y="146"/>
                  </a:lnTo>
                  <a:lnTo>
                    <a:pt x="165" y="155"/>
                  </a:lnTo>
                  <a:lnTo>
                    <a:pt x="183" y="166"/>
                  </a:lnTo>
                  <a:close/>
                  <a:moveTo>
                    <a:pt x="224" y="94"/>
                  </a:moveTo>
                  <a:lnTo>
                    <a:pt x="240" y="103"/>
                  </a:lnTo>
                  <a:lnTo>
                    <a:pt x="240" y="121"/>
                  </a:lnTo>
                  <a:lnTo>
                    <a:pt x="208" y="139"/>
                  </a:lnTo>
                  <a:lnTo>
                    <a:pt x="208" y="121"/>
                  </a:lnTo>
                  <a:lnTo>
                    <a:pt x="192" y="113"/>
                  </a:lnTo>
                  <a:lnTo>
                    <a:pt x="224" y="94"/>
                  </a:lnTo>
                  <a:close/>
                  <a:moveTo>
                    <a:pt x="224" y="216"/>
                  </a:moveTo>
                  <a:lnTo>
                    <a:pt x="192" y="199"/>
                  </a:lnTo>
                  <a:lnTo>
                    <a:pt x="208" y="190"/>
                  </a:lnTo>
                  <a:lnTo>
                    <a:pt x="208" y="172"/>
                  </a:lnTo>
                  <a:lnTo>
                    <a:pt x="240" y="190"/>
                  </a:lnTo>
                  <a:lnTo>
                    <a:pt x="240" y="208"/>
                  </a:lnTo>
                  <a:lnTo>
                    <a:pt x="224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>
              <a:off x="4394" y="739"/>
              <a:ext cx="292" cy="294"/>
            </a:xfrm>
            <a:custGeom>
              <a:avLst/>
              <a:gdLst>
                <a:gd name="T0" fmla="*/ 277 w 292"/>
                <a:gd name="T1" fmla="*/ 113 h 294"/>
                <a:gd name="T2" fmla="*/ 253 w 292"/>
                <a:gd name="T3" fmla="*/ 115 h 294"/>
                <a:gd name="T4" fmla="*/ 230 w 292"/>
                <a:gd name="T5" fmla="*/ 118 h 294"/>
                <a:gd name="T6" fmla="*/ 253 w 292"/>
                <a:gd name="T7" fmla="*/ 98 h 294"/>
                <a:gd name="T8" fmla="*/ 243 w 292"/>
                <a:gd name="T9" fmla="*/ 81 h 294"/>
                <a:gd name="T10" fmla="*/ 214 w 292"/>
                <a:gd name="T11" fmla="*/ 90 h 294"/>
                <a:gd name="T12" fmla="*/ 227 w 292"/>
                <a:gd name="T13" fmla="*/ 70 h 294"/>
                <a:gd name="T14" fmla="*/ 241 w 292"/>
                <a:gd name="T15" fmla="*/ 52 h 294"/>
                <a:gd name="T16" fmla="*/ 208 w 292"/>
                <a:gd name="T17" fmla="*/ 15 h 294"/>
                <a:gd name="T18" fmla="*/ 198 w 292"/>
                <a:gd name="T19" fmla="*/ 34 h 294"/>
                <a:gd name="T20" fmla="*/ 186 w 292"/>
                <a:gd name="T21" fmla="*/ 54 h 294"/>
                <a:gd name="T22" fmla="*/ 174 w 292"/>
                <a:gd name="T23" fmla="*/ 74 h 294"/>
                <a:gd name="T24" fmla="*/ 166 w 292"/>
                <a:gd name="T25" fmla="*/ 20 h 294"/>
                <a:gd name="T26" fmla="*/ 137 w 292"/>
                <a:gd name="T27" fmla="*/ 69 h 294"/>
                <a:gd name="T28" fmla="*/ 124 w 292"/>
                <a:gd name="T29" fmla="*/ 48 h 294"/>
                <a:gd name="T30" fmla="*/ 114 w 292"/>
                <a:gd name="T31" fmla="*/ 25 h 294"/>
                <a:gd name="T32" fmla="*/ 105 w 292"/>
                <a:gd name="T33" fmla="*/ 3 h 294"/>
                <a:gd name="T34" fmla="*/ 68 w 292"/>
                <a:gd name="T35" fmla="*/ 34 h 294"/>
                <a:gd name="T36" fmla="*/ 79 w 292"/>
                <a:gd name="T37" fmla="*/ 54 h 294"/>
                <a:gd name="T38" fmla="*/ 90 w 292"/>
                <a:gd name="T39" fmla="*/ 74 h 294"/>
                <a:gd name="T40" fmla="*/ 105 w 292"/>
                <a:gd name="T41" fmla="*/ 99 h 294"/>
                <a:gd name="T42" fmla="*/ 19 w 292"/>
                <a:gd name="T43" fmla="*/ 74 h 294"/>
                <a:gd name="T44" fmla="*/ 84 w 292"/>
                <a:gd name="T45" fmla="*/ 135 h 294"/>
                <a:gd name="T46" fmla="*/ 55 w 292"/>
                <a:gd name="T47" fmla="*/ 135 h 294"/>
                <a:gd name="T48" fmla="*/ 32 w 292"/>
                <a:gd name="T49" fmla="*/ 135 h 294"/>
                <a:gd name="T50" fmla="*/ 10 w 292"/>
                <a:gd name="T51" fmla="*/ 135 h 294"/>
                <a:gd name="T52" fmla="*/ 0 w 292"/>
                <a:gd name="T53" fmla="*/ 184 h 294"/>
                <a:gd name="T54" fmla="*/ 24 w 292"/>
                <a:gd name="T55" fmla="*/ 182 h 294"/>
                <a:gd name="T56" fmla="*/ 48 w 292"/>
                <a:gd name="T57" fmla="*/ 178 h 294"/>
                <a:gd name="T58" fmla="*/ 73 w 292"/>
                <a:gd name="T59" fmla="*/ 178 h 294"/>
                <a:gd name="T60" fmla="*/ 45 w 292"/>
                <a:gd name="T61" fmla="*/ 228 h 294"/>
                <a:gd name="T62" fmla="*/ 97 w 292"/>
                <a:gd name="T63" fmla="*/ 208 h 294"/>
                <a:gd name="T64" fmla="*/ 85 w 292"/>
                <a:gd name="T65" fmla="*/ 228 h 294"/>
                <a:gd name="T66" fmla="*/ 75 w 292"/>
                <a:gd name="T67" fmla="*/ 248 h 294"/>
                <a:gd name="T68" fmla="*/ 63 w 292"/>
                <a:gd name="T69" fmla="*/ 268 h 294"/>
                <a:gd name="T70" fmla="*/ 110 w 292"/>
                <a:gd name="T71" fmla="*/ 278 h 294"/>
                <a:gd name="T72" fmla="*/ 120 w 292"/>
                <a:gd name="T73" fmla="*/ 256 h 294"/>
                <a:gd name="T74" fmla="*/ 130 w 292"/>
                <a:gd name="T75" fmla="*/ 235 h 294"/>
                <a:gd name="T76" fmla="*/ 136 w 292"/>
                <a:gd name="T77" fmla="*/ 265 h 294"/>
                <a:gd name="T78" fmla="*/ 157 w 292"/>
                <a:gd name="T79" fmla="*/ 265 h 294"/>
                <a:gd name="T80" fmla="*/ 163 w 292"/>
                <a:gd name="T81" fmla="*/ 235 h 294"/>
                <a:gd name="T82" fmla="*/ 173 w 292"/>
                <a:gd name="T83" fmla="*/ 256 h 294"/>
                <a:gd name="T84" fmla="*/ 182 w 292"/>
                <a:gd name="T85" fmla="*/ 278 h 294"/>
                <a:gd name="T86" fmla="*/ 230 w 292"/>
                <a:gd name="T87" fmla="*/ 268 h 294"/>
                <a:gd name="T88" fmla="*/ 218 w 292"/>
                <a:gd name="T89" fmla="*/ 248 h 294"/>
                <a:gd name="T90" fmla="*/ 207 w 292"/>
                <a:gd name="T91" fmla="*/ 228 h 294"/>
                <a:gd name="T92" fmla="*/ 195 w 292"/>
                <a:gd name="T93" fmla="*/ 208 h 294"/>
                <a:gd name="T94" fmla="*/ 247 w 292"/>
                <a:gd name="T95" fmla="*/ 228 h 294"/>
                <a:gd name="T96" fmla="*/ 220 w 292"/>
                <a:gd name="T97" fmla="*/ 179 h 294"/>
                <a:gd name="T98" fmla="*/ 244 w 292"/>
                <a:gd name="T99" fmla="*/ 178 h 294"/>
                <a:gd name="T100" fmla="*/ 268 w 292"/>
                <a:gd name="T101" fmla="*/ 182 h 294"/>
                <a:gd name="T102" fmla="*/ 292 w 292"/>
                <a:gd name="T103" fmla="*/ 184 h 294"/>
                <a:gd name="T104" fmla="*/ 292 w 292"/>
                <a:gd name="T105" fmla="*/ 135 h 294"/>
                <a:gd name="T106" fmla="*/ 159 w 292"/>
                <a:gd name="T107" fmla="*/ 195 h 294"/>
                <a:gd name="T108" fmla="*/ 124 w 292"/>
                <a:gd name="T109" fmla="*/ 163 h 294"/>
                <a:gd name="T110" fmla="*/ 122 w 292"/>
                <a:gd name="T111" fmla="*/ 159 h 294"/>
                <a:gd name="T112" fmla="*/ 112 w 292"/>
                <a:gd name="T113" fmla="*/ 113 h 294"/>
                <a:gd name="T114" fmla="*/ 146 w 292"/>
                <a:gd name="T115" fmla="*/ 77 h 294"/>
                <a:gd name="T116" fmla="*/ 181 w 292"/>
                <a:gd name="T117" fmla="*/ 113 h 294"/>
                <a:gd name="T118" fmla="*/ 170 w 292"/>
                <a:gd name="T119" fmla="*/ 159 h 294"/>
                <a:gd name="T120" fmla="*/ 181 w 292"/>
                <a:gd name="T121" fmla="*/ 18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2" h="294">
                  <a:moveTo>
                    <a:pt x="292" y="135"/>
                  </a:moveTo>
                  <a:lnTo>
                    <a:pt x="283" y="135"/>
                  </a:lnTo>
                  <a:lnTo>
                    <a:pt x="292" y="111"/>
                  </a:lnTo>
                  <a:lnTo>
                    <a:pt x="277" y="113"/>
                  </a:lnTo>
                  <a:lnTo>
                    <a:pt x="269" y="135"/>
                  </a:lnTo>
                  <a:lnTo>
                    <a:pt x="260" y="135"/>
                  </a:lnTo>
                  <a:lnTo>
                    <a:pt x="268" y="114"/>
                  </a:lnTo>
                  <a:lnTo>
                    <a:pt x="253" y="115"/>
                  </a:lnTo>
                  <a:lnTo>
                    <a:pt x="247" y="135"/>
                  </a:lnTo>
                  <a:lnTo>
                    <a:pt x="238" y="135"/>
                  </a:lnTo>
                  <a:lnTo>
                    <a:pt x="244" y="117"/>
                  </a:lnTo>
                  <a:lnTo>
                    <a:pt x="230" y="118"/>
                  </a:lnTo>
                  <a:lnTo>
                    <a:pt x="223" y="135"/>
                  </a:lnTo>
                  <a:lnTo>
                    <a:pt x="208" y="135"/>
                  </a:lnTo>
                  <a:lnTo>
                    <a:pt x="219" y="117"/>
                  </a:lnTo>
                  <a:lnTo>
                    <a:pt x="253" y="98"/>
                  </a:lnTo>
                  <a:lnTo>
                    <a:pt x="267" y="101"/>
                  </a:lnTo>
                  <a:lnTo>
                    <a:pt x="273" y="74"/>
                  </a:lnTo>
                  <a:lnTo>
                    <a:pt x="247" y="66"/>
                  </a:lnTo>
                  <a:lnTo>
                    <a:pt x="243" y="81"/>
                  </a:lnTo>
                  <a:lnTo>
                    <a:pt x="210" y="99"/>
                  </a:lnTo>
                  <a:lnTo>
                    <a:pt x="189" y="99"/>
                  </a:lnTo>
                  <a:lnTo>
                    <a:pt x="195" y="86"/>
                  </a:lnTo>
                  <a:lnTo>
                    <a:pt x="214" y="90"/>
                  </a:lnTo>
                  <a:lnTo>
                    <a:pt x="222" y="78"/>
                  </a:lnTo>
                  <a:lnTo>
                    <a:pt x="202" y="74"/>
                  </a:lnTo>
                  <a:lnTo>
                    <a:pt x="207" y="66"/>
                  </a:lnTo>
                  <a:lnTo>
                    <a:pt x="227" y="70"/>
                  </a:lnTo>
                  <a:lnTo>
                    <a:pt x="236" y="58"/>
                  </a:lnTo>
                  <a:lnTo>
                    <a:pt x="214" y="54"/>
                  </a:lnTo>
                  <a:lnTo>
                    <a:pt x="218" y="48"/>
                  </a:lnTo>
                  <a:lnTo>
                    <a:pt x="241" y="52"/>
                  </a:lnTo>
                  <a:lnTo>
                    <a:pt x="251" y="40"/>
                  </a:lnTo>
                  <a:lnTo>
                    <a:pt x="226" y="34"/>
                  </a:lnTo>
                  <a:lnTo>
                    <a:pt x="230" y="27"/>
                  </a:lnTo>
                  <a:lnTo>
                    <a:pt x="208" y="15"/>
                  </a:lnTo>
                  <a:lnTo>
                    <a:pt x="204" y="23"/>
                  </a:lnTo>
                  <a:lnTo>
                    <a:pt x="187" y="3"/>
                  </a:lnTo>
                  <a:lnTo>
                    <a:pt x="182" y="17"/>
                  </a:lnTo>
                  <a:lnTo>
                    <a:pt x="198" y="34"/>
                  </a:lnTo>
                  <a:lnTo>
                    <a:pt x="192" y="42"/>
                  </a:lnTo>
                  <a:lnTo>
                    <a:pt x="178" y="25"/>
                  </a:lnTo>
                  <a:lnTo>
                    <a:pt x="173" y="38"/>
                  </a:lnTo>
                  <a:lnTo>
                    <a:pt x="186" y="54"/>
                  </a:lnTo>
                  <a:lnTo>
                    <a:pt x="182" y="62"/>
                  </a:lnTo>
                  <a:lnTo>
                    <a:pt x="169" y="48"/>
                  </a:lnTo>
                  <a:lnTo>
                    <a:pt x="163" y="61"/>
                  </a:lnTo>
                  <a:lnTo>
                    <a:pt x="174" y="74"/>
                  </a:lnTo>
                  <a:lnTo>
                    <a:pt x="167" y="87"/>
                  </a:lnTo>
                  <a:lnTo>
                    <a:pt x="157" y="69"/>
                  </a:lnTo>
                  <a:lnTo>
                    <a:pt x="157" y="31"/>
                  </a:lnTo>
                  <a:lnTo>
                    <a:pt x="166" y="20"/>
                  </a:lnTo>
                  <a:lnTo>
                    <a:pt x="146" y="0"/>
                  </a:lnTo>
                  <a:lnTo>
                    <a:pt x="126" y="20"/>
                  </a:lnTo>
                  <a:lnTo>
                    <a:pt x="137" y="31"/>
                  </a:lnTo>
                  <a:lnTo>
                    <a:pt x="137" y="69"/>
                  </a:lnTo>
                  <a:lnTo>
                    <a:pt x="125" y="87"/>
                  </a:lnTo>
                  <a:lnTo>
                    <a:pt x="118" y="74"/>
                  </a:lnTo>
                  <a:lnTo>
                    <a:pt x="130" y="61"/>
                  </a:lnTo>
                  <a:lnTo>
                    <a:pt x="124" y="48"/>
                  </a:lnTo>
                  <a:lnTo>
                    <a:pt x="112" y="62"/>
                  </a:lnTo>
                  <a:lnTo>
                    <a:pt x="106" y="54"/>
                  </a:lnTo>
                  <a:lnTo>
                    <a:pt x="120" y="38"/>
                  </a:lnTo>
                  <a:lnTo>
                    <a:pt x="114" y="25"/>
                  </a:lnTo>
                  <a:lnTo>
                    <a:pt x="100" y="42"/>
                  </a:lnTo>
                  <a:lnTo>
                    <a:pt x="96" y="34"/>
                  </a:lnTo>
                  <a:lnTo>
                    <a:pt x="110" y="17"/>
                  </a:lnTo>
                  <a:lnTo>
                    <a:pt x="105" y="3"/>
                  </a:lnTo>
                  <a:lnTo>
                    <a:pt x="88" y="23"/>
                  </a:lnTo>
                  <a:lnTo>
                    <a:pt x="84" y="15"/>
                  </a:lnTo>
                  <a:lnTo>
                    <a:pt x="63" y="27"/>
                  </a:lnTo>
                  <a:lnTo>
                    <a:pt x="68" y="34"/>
                  </a:lnTo>
                  <a:lnTo>
                    <a:pt x="41" y="40"/>
                  </a:lnTo>
                  <a:lnTo>
                    <a:pt x="51" y="52"/>
                  </a:lnTo>
                  <a:lnTo>
                    <a:pt x="75" y="48"/>
                  </a:lnTo>
                  <a:lnTo>
                    <a:pt x="79" y="54"/>
                  </a:lnTo>
                  <a:lnTo>
                    <a:pt x="56" y="58"/>
                  </a:lnTo>
                  <a:lnTo>
                    <a:pt x="65" y="70"/>
                  </a:lnTo>
                  <a:lnTo>
                    <a:pt x="85" y="66"/>
                  </a:lnTo>
                  <a:lnTo>
                    <a:pt x="90" y="74"/>
                  </a:lnTo>
                  <a:lnTo>
                    <a:pt x="71" y="78"/>
                  </a:lnTo>
                  <a:lnTo>
                    <a:pt x="80" y="90"/>
                  </a:lnTo>
                  <a:lnTo>
                    <a:pt x="97" y="86"/>
                  </a:lnTo>
                  <a:lnTo>
                    <a:pt x="105" y="99"/>
                  </a:lnTo>
                  <a:lnTo>
                    <a:pt x="83" y="99"/>
                  </a:lnTo>
                  <a:lnTo>
                    <a:pt x="49" y="80"/>
                  </a:lnTo>
                  <a:lnTo>
                    <a:pt x="45" y="66"/>
                  </a:lnTo>
                  <a:lnTo>
                    <a:pt x="19" y="74"/>
                  </a:lnTo>
                  <a:lnTo>
                    <a:pt x="26" y="101"/>
                  </a:lnTo>
                  <a:lnTo>
                    <a:pt x="40" y="98"/>
                  </a:lnTo>
                  <a:lnTo>
                    <a:pt x="73" y="117"/>
                  </a:lnTo>
                  <a:lnTo>
                    <a:pt x="84" y="135"/>
                  </a:lnTo>
                  <a:lnTo>
                    <a:pt x="69" y="135"/>
                  </a:lnTo>
                  <a:lnTo>
                    <a:pt x="63" y="118"/>
                  </a:lnTo>
                  <a:lnTo>
                    <a:pt x="48" y="117"/>
                  </a:lnTo>
                  <a:lnTo>
                    <a:pt x="55" y="135"/>
                  </a:lnTo>
                  <a:lnTo>
                    <a:pt x="47" y="135"/>
                  </a:lnTo>
                  <a:lnTo>
                    <a:pt x="39" y="115"/>
                  </a:lnTo>
                  <a:lnTo>
                    <a:pt x="24" y="114"/>
                  </a:lnTo>
                  <a:lnTo>
                    <a:pt x="32" y="135"/>
                  </a:lnTo>
                  <a:lnTo>
                    <a:pt x="23" y="135"/>
                  </a:lnTo>
                  <a:lnTo>
                    <a:pt x="15" y="113"/>
                  </a:lnTo>
                  <a:lnTo>
                    <a:pt x="0" y="111"/>
                  </a:lnTo>
                  <a:lnTo>
                    <a:pt x="10" y="135"/>
                  </a:lnTo>
                  <a:lnTo>
                    <a:pt x="0" y="135"/>
                  </a:lnTo>
                  <a:lnTo>
                    <a:pt x="0" y="159"/>
                  </a:lnTo>
                  <a:lnTo>
                    <a:pt x="10" y="159"/>
                  </a:lnTo>
                  <a:lnTo>
                    <a:pt x="0" y="184"/>
                  </a:lnTo>
                  <a:lnTo>
                    <a:pt x="15" y="182"/>
                  </a:lnTo>
                  <a:lnTo>
                    <a:pt x="23" y="159"/>
                  </a:lnTo>
                  <a:lnTo>
                    <a:pt x="32" y="159"/>
                  </a:lnTo>
                  <a:lnTo>
                    <a:pt x="24" y="182"/>
                  </a:lnTo>
                  <a:lnTo>
                    <a:pt x="39" y="179"/>
                  </a:lnTo>
                  <a:lnTo>
                    <a:pt x="47" y="159"/>
                  </a:lnTo>
                  <a:lnTo>
                    <a:pt x="55" y="159"/>
                  </a:lnTo>
                  <a:lnTo>
                    <a:pt x="48" y="178"/>
                  </a:lnTo>
                  <a:lnTo>
                    <a:pt x="63" y="176"/>
                  </a:lnTo>
                  <a:lnTo>
                    <a:pt x="69" y="159"/>
                  </a:lnTo>
                  <a:lnTo>
                    <a:pt x="84" y="159"/>
                  </a:lnTo>
                  <a:lnTo>
                    <a:pt x="73" y="178"/>
                  </a:lnTo>
                  <a:lnTo>
                    <a:pt x="40" y="197"/>
                  </a:lnTo>
                  <a:lnTo>
                    <a:pt x="26" y="195"/>
                  </a:lnTo>
                  <a:lnTo>
                    <a:pt x="19" y="221"/>
                  </a:lnTo>
                  <a:lnTo>
                    <a:pt x="45" y="228"/>
                  </a:lnTo>
                  <a:lnTo>
                    <a:pt x="49" y="215"/>
                  </a:lnTo>
                  <a:lnTo>
                    <a:pt x="83" y="196"/>
                  </a:lnTo>
                  <a:lnTo>
                    <a:pt x="105" y="196"/>
                  </a:lnTo>
                  <a:lnTo>
                    <a:pt x="97" y="208"/>
                  </a:lnTo>
                  <a:lnTo>
                    <a:pt x="80" y="205"/>
                  </a:lnTo>
                  <a:lnTo>
                    <a:pt x="71" y="217"/>
                  </a:lnTo>
                  <a:lnTo>
                    <a:pt x="90" y="220"/>
                  </a:lnTo>
                  <a:lnTo>
                    <a:pt x="85" y="228"/>
                  </a:lnTo>
                  <a:lnTo>
                    <a:pt x="65" y="224"/>
                  </a:lnTo>
                  <a:lnTo>
                    <a:pt x="56" y="236"/>
                  </a:lnTo>
                  <a:lnTo>
                    <a:pt x="79" y="240"/>
                  </a:lnTo>
                  <a:lnTo>
                    <a:pt x="75" y="248"/>
                  </a:lnTo>
                  <a:lnTo>
                    <a:pt x="51" y="244"/>
                  </a:lnTo>
                  <a:lnTo>
                    <a:pt x="41" y="256"/>
                  </a:lnTo>
                  <a:lnTo>
                    <a:pt x="68" y="260"/>
                  </a:lnTo>
                  <a:lnTo>
                    <a:pt x="63" y="268"/>
                  </a:lnTo>
                  <a:lnTo>
                    <a:pt x="84" y="280"/>
                  </a:lnTo>
                  <a:lnTo>
                    <a:pt x="88" y="272"/>
                  </a:lnTo>
                  <a:lnTo>
                    <a:pt x="105" y="291"/>
                  </a:lnTo>
                  <a:lnTo>
                    <a:pt x="110" y="278"/>
                  </a:lnTo>
                  <a:lnTo>
                    <a:pt x="96" y="260"/>
                  </a:lnTo>
                  <a:lnTo>
                    <a:pt x="100" y="252"/>
                  </a:lnTo>
                  <a:lnTo>
                    <a:pt x="114" y="270"/>
                  </a:lnTo>
                  <a:lnTo>
                    <a:pt x="120" y="256"/>
                  </a:lnTo>
                  <a:lnTo>
                    <a:pt x="106" y="240"/>
                  </a:lnTo>
                  <a:lnTo>
                    <a:pt x="112" y="232"/>
                  </a:lnTo>
                  <a:lnTo>
                    <a:pt x="124" y="248"/>
                  </a:lnTo>
                  <a:lnTo>
                    <a:pt x="130" y="235"/>
                  </a:lnTo>
                  <a:lnTo>
                    <a:pt x="118" y="220"/>
                  </a:lnTo>
                  <a:lnTo>
                    <a:pt x="125" y="208"/>
                  </a:lnTo>
                  <a:lnTo>
                    <a:pt x="136" y="227"/>
                  </a:lnTo>
                  <a:lnTo>
                    <a:pt x="136" y="265"/>
                  </a:lnTo>
                  <a:lnTo>
                    <a:pt x="126" y="276"/>
                  </a:lnTo>
                  <a:lnTo>
                    <a:pt x="146" y="294"/>
                  </a:lnTo>
                  <a:lnTo>
                    <a:pt x="166" y="276"/>
                  </a:lnTo>
                  <a:lnTo>
                    <a:pt x="157" y="265"/>
                  </a:lnTo>
                  <a:lnTo>
                    <a:pt x="157" y="227"/>
                  </a:lnTo>
                  <a:lnTo>
                    <a:pt x="167" y="208"/>
                  </a:lnTo>
                  <a:lnTo>
                    <a:pt x="174" y="220"/>
                  </a:lnTo>
                  <a:lnTo>
                    <a:pt x="163" y="235"/>
                  </a:lnTo>
                  <a:lnTo>
                    <a:pt x="169" y="248"/>
                  </a:lnTo>
                  <a:lnTo>
                    <a:pt x="182" y="232"/>
                  </a:lnTo>
                  <a:lnTo>
                    <a:pt x="186" y="240"/>
                  </a:lnTo>
                  <a:lnTo>
                    <a:pt x="173" y="256"/>
                  </a:lnTo>
                  <a:lnTo>
                    <a:pt x="178" y="270"/>
                  </a:lnTo>
                  <a:lnTo>
                    <a:pt x="192" y="252"/>
                  </a:lnTo>
                  <a:lnTo>
                    <a:pt x="198" y="260"/>
                  </a:lnTo>
                  <a:lnTo>
                    <a:pt x="182" y="278"/>
                  </a:lnTo>
                  <a:lnTo>
                    <a:pt x="187" y="291"/>
                  </a:lnTo>
                  <a:lnTo>
                    <a:pt x="204" y="272"/>
                  </a:lnTo>
                  <a:lnTo>
                    <a:pt x="208" y="280"/>
                  </a:lnTo>
                  <a:lnTo>
                    <a:pt x="230" y="268"/>
                  </a:lnTo>
                  <a:lnTo>
                    <a:pt x="226" y="260"/>
                  </a:lnTo>
                  <a:lnTo>
                    <a:pt x="251" y="256"/>
                  </a:lnTo>
                  <a:lnTo>
                    <a:pt x="241" y="244"/>
                  </a:lnTo>
                  <a:lnTo>
                    <a:pt x="218" y="248"/>
                  </a:lnTo>
                  <a:lnTo>
                    <a:pt x="214" y="240"/>
                  </a:lnTo>
                  <a:lnTo>
                    <a:pt x="236" y="236"/>
                  </a:lnTo>
                  <a:lnTo>
                    <a:pt x="227" y="224"/>
                  </a:lnTo>
                  <a:lnTo>
                    <a:pt x="207" y="228"/>
                  </a:lnTo>
                  <a:lnTo>
                    <a:pt x="202" y="220"/>
                  </a:lnTo>
                  <a:lnTo>
                    <a:pt x="222" y="217"/>
                  </a:lnTo>
                  <a:lnTo>
                    <a:pt x="214" y="205"/>
                  </a:lnTo>
                  <a:lnTo>
                    <a:pt x="195" y="208"/>
                  </a:lnTo>
                  <a:lnTo>
                    <a:pt x="189" y="196"/>
                  </a:lnTo>
                  <a:lnTo>
                    <a:pt x="210" y="196"/>
                  </a:lnTo>
                  <a:lnTo>
                    <a:pt x="243" y="215"/>
                  </a:lnTo>
                  <a:lnTo>
                    <a:pt x="247" y="228"/>
                  </a:lnTo>
                  <a:lnTo>
                    <a:pt x="273" y="221"/>
                  </a:lnTo>
                  <a:lnTo>
                    <a:pt x="267" y="195"/>
                  </a:lnTo>
                  <a:lnTo>
                    <a:pt x="252" y="197"/>
                  </a:lnTo>
                  <a:lnTo>
                    <a:pt x="220" y="179"/>
                  </a:lnTo>
                  <a:lnTo>
                    <a:pt x="208" y="159"/>
                  </a:lnTo>
                  <a:lnTo>
                    <a:pt x="223" y="159"/>
                  </a:lnTo>
                  <a:lnTo>
                    <a:pt x="230" y="176"/>
                  </a:lnTo>
                  <a:lnTo>
                    <a:pt x="244" y="178"/>
                  </a:lnTo>
                  <a:lnTo>
                    <a:pt x="238" y="159"/>
                  </a:lnTo>
                  <a:lnTo>
                    <a:pt x="247" y="159"/>
                  </a:lnTo>
                  <a:lnTo>
                    <a:pt x="253" y="179"/>
                  </a:lnTo>
                  <a:lnTo>
                    <a:pt x="268" y="182"/>
                  </a:lnTo>
                  <a:lnTo>
                    <a:pt x="260" y="159"/>
                  </a:lnTo>
                  <a:lnTo>
                    <a:pt x="269" y="159"/>
                  </a:lnTo>
                  <a:lnTo>
                    <a:pt x="277" y="182"/>
                  </a:lnTo>
                  <a:lnTo>
                    <a:pt x="292" y="184"/>
                  </a:lnTo>
                  <a:lnTo>
                    <a:pt x="283" y="159"/>
                  </a:lnTo>
                  <a:lnTo>
                    <a:pt x="292" y="159"/>
                  </a:lnTo>
                  <a:lnTo>
                    <a:pt x="292" y="135"/>
                  </a:lnTo>
                  <a:lnTo>
                    <a:pt x="292" y="135"/>
                  </a:lnTo>
                  <a:close/>
                  <a:moveTo>
                    <a:pt x="181" y="183"/>
                  </a:moveTo>
                  <a:lnTo>
                    <a:pt x="169" y="163"/>
                  </a:lnTo>
                  <a:lnTo>
                    <a:pt x="147" y="175"/>
                  </a:lnTo>
                  <a:lnTo>
                    <a:pt x="159" y="195"/>
                  </a:lnTo>
                  <a:lnTo>
                    <a:pt x="146" y="217"/>
                  </a:lnTo>
                  <a:lnTo>
                    <a:pt x="133" y="195"/>
                  </a:lnTo>
                  <a:lnTo>
                    <a:pt x="145" y="175"/>
                  </a:lnTo>
                  <a:lnTo>
                    <a:pt x="124" y="163"/>
                  </a:lnTo>
                  <a:lnTo>
                    <a:pt x="112" y="183"/>
                  </a:lnTo>
                  <a:lnTo>
                    <a:pt x="85" y="183"/>
                  </a:lnTo>
                  <a:lnTo>
                    <a:pt x="98" y="159"/>
                  </a:lnTo>
                  <a:lnTo>
                    <a:pt x="122" y="159"/>
                  </a:lnTo>
                  <a:lnTo>
                    <a:pt x="122" y="135"/>
                  </a:lnTo>
                  <a:lnTo>
                    <a:pt x="98" y="135"/>
                  </a:lnTo>
                  <a:lnTo>
                    <a:pt x="85" y="113"/>
                  </a:lnTo>
                  <a:lnTo>
                    <a:pt x="112" y="113"/>
                  </a:lnTo>
                  <a:lnTo>
                    <a:pt x="124" y="133"/>
                  </a:lnTo>
                  <a:lnTo>
                    <a:pt x="145" y="121"/>
                  </a:lnTo>
                  <a:lnTo>
                    <a:pt x="133" y="101"/>
                  </a:lnTo>
                  <a:lnTo>
                    <a:pt x="146" y="77"/>
                  </a:lnTo>
                  <a:lnTo>
                    <a:pt x="159" y="101"/>
                  </a:lnTo>
                  <a:lnTo>
                    <a:pt x="147" y="121"/>
                  </a:lnTo>
                  <a:lnTo>
                    <a:pt x="169" y="133"/>
                  </a:lnTo>
                  <a:lnTo>
                    <a:pt x="181" y="113"/>
                  </a:lnTo>
                  <a:lnTo>
                    <a:pt x="207" y="113"/>
                  </a:lnTo>
                  <a:lnTo>
                    <a:pt x="194" y="135"/>
                  </a:lnTo>
                  <a:lnTo>
                    <a:pt x="170" y="135"/>
                  </a:lnTo>
                  <a:lnTo>
                    <a:pt x="170" y="159"/>
                  </a:lnTo>
                  <a:lnTo>
                    <a:pt x="194" y="159"/>
                  </a:lnTo>
                  <a:lnTo>
                    <a:pt x="207" y="183"/>
                  </a:lnTo>
                  <a:lnTo>
                    <a:pt x="181" y="183"/>
                  </a:lnTo>
                  <a:lnTo>
                    <a:pt x="181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049" y="1250"/>
              <a:ext cx="294" cy="294"/>
            </a:xfrm>
            <a:custGeom>
              <a:avLst/>
              <a:gdLst>
                <a:gd name="T0" fmla="*/ 222 w 222"/>
                <a:gd name="T1" fmla="*/ 0 h 222"/>
                <a:gd name="T2" fmla="*/ 0 w 222"/>
                <a:gd name="T3" fmla="*/ 0 h 222"/>
                <a:gd name="T4" fmla="*/ 0 w 222"/>
                <a:gd name="T5" fmla="*/ 222 h 222"/>
                <a:gd name="T6" fmla="*/ 222 w 222"/>
                <a:gd name="T7" fmla="*/ 222 h 222"/>
                <a:gd name="T8" fmla="*/ 222 w 222"/>
                <a:gd name="T9" fmla="*/ 0 h 222"/>
                <a:gd name="T10" fmla="*/ 208 w 222"/>
                <a:gd name="T11" fmla="*/ 112 h 222"/>
                <a:gd name="T12" fmla="*/ 201 w 222"/>
                <a:gd name="T13" fmla="*/ 142 h 222"/>
                <a:gd name="T14" fmla="*/ 175 w 222"/>
                <a:gd name="T15" fmla="*/ 146 h 222"/>
                <a:gd name="T16" fmla="*/ 155 w 222"/>
                <a:gd name="T17" fmla="*/ 112 h 222"/>
                <a:gd name="T18" fmla="*/ 195 w 222"/>
                <a:gd name="T19" fmla="*/ 89 h 222"/>
                <a:gd name="T20" fmla="*/ 208 w 222"/>
                <a:gd name="T21" fmla="*/ 112 h 222"/>
                <a:gd name="T22" fmla="*/ 140 w 222"/>
                <a:gd name="T23" fmla="*/ 13 h 222"/>
                <a:gd name="T24" fmla="*/ 162 w 222"/>
                <a:gd name="T25" fmla="*/ 31 h 222"/>
                <a:gd name="T26" fmla="*/ 174 w 222"/>
                <a:gd name="T27" fmla="*/ 53 h 222"/>
                <a:gd name="T28" fmla="*/ 183 w 222"/>
                <a:gd name="T29" fmla="*/ 48 h 222"/>
                <a:gd name="T30" fmla="*/ 174 w 222"/>
                <a:gd name="T31" fmla="*/ 68 h 222"/>
                <a:gd name="T32" fmla="*/ 165 w 222"/>
                <a:gd name="T33" fmla="*/ 88 h 222"/>
                <a:gd name="T34" fmla="*/ 143 w 222"/>
                <a:gd name="T35" fmla="*/ 85 h 222"/>
                <a:gd name="T36" fmla="*/ 121 w 222"/>
                <a:gd name="T37" fmla="*/ 81 h 222"/>
                <a:gd name="T38" fmla="*/ 134 w 222"/>
                <a:gd name="T39" fmla="*/ 74 h 222"/>
                <a:gd name="T40" fmla="*/ 112 w 222"/>
                <a:gd name="T41" fmla="*/ 34 h 222"/>
                <a:gd name="T42" fmla="*/ 88 w 222"/>
                <a:gd name="T43" fmla="*/ 13 h 222"/>
                <a:gd name="T44" fmla="*/ 140 w 222"/>
                <a:gd name="T45" fmla="*/ 13 h 222"/>
                <a:gd name="T46" fmla="*/ 38 w 222"/>
                <a:gd name="T47" fmla="*/ 184 h 222"/>
                <a:gd name="T48" fmla="*/ 12 w 222"/>
                <a:gd name="T49" fmla="*/ 140 h 222"/>
                <a:gd name="T50" fmla="*/ 17 w 222"/>
                <a:gd name="T51" fmla="*/ 112 h 222"/>
                <a:gd name="T52" fmla="*/ 29 w 222"/>
                <a:gd name="T53" fmla="*/ 90 h 222"/>
                <a:gd name="T54" fmla="*/ 20 w 222"/>
                <a:gd name="T55" fmla="*/ 85 h 222"/>
                <a:gd name="T56" fmla="*/ 42 w 222"/>
                <a:gd name="T57" fmla="*/ 83 h 222"/>
                <a:gd name="T58" fmla="*/ 64 w 222"/>
                <a:gd name="T59" fmla="*/ 81 h 222"/>
                <a:gd name="T60" fmla="*/ 72 w 222"/>
                <a:gd name="T61" fmla="*/ 101 h 222"/>
                <a:gd name="T62" fmla="*/ 80 w 222"/>
                <a:gd name="T63" fmla="*/ 121 h 222"/>
                <a:gd name="T64" fmla="*/ 68 w 222"/>
                <a:gd name="T65" fmla="*/ 114 h 222"/>
                <a:gd name="T66" fmla="*/ 44 w 222"/>
                <a:gd name="T67" fmla="*/ 153 h 222"/>
                <a:gd name="T68" fmla="*/ 38 w 222"/>
                <a:gd name="T69" fmla="*/ 184 h 222"/>
                <a:gd name="T70" fmla="*/ 93 w 222"/>
                <a:gd name="T71" fmla="*/ 199 h 222"/>
                <a:gd name="T72" fmla="*/ 66 w 222"/>
                <a:gd name="T73" fmla="*/ 199 h 222"/>
                <a:gd name="T74" fmla="*/ 45 w 222"/>
                <a:gd name="T75" fmla="*/ 177 h 222"/>
                <a:gd name="T76" fmla="*/ 54 w 222"/>
                <a:gd name="T77" fmla="*/ 153 h 222"/>
                <a:gd name="T78" fmla="*/ 94 w 222"/>
                <a:gd name="T79" fmla="*/ 154 h 222"/>
                <a:gd name="T80" fmla="*/ 93 w 222"/>
                <a:gd name="T81" fmla="*/ 199 h 222"/>
                <a:gd name="T82" fmla="*/ 86 w 222"/>
                <a:gd name="T83" fmla="*/ 75 h 222"/>
                <a:gd name="T84" fmla="*/ 48 w 222"/>
                <a:gd name="T85" fmla="*/ 51 h 222"/>
                <a:gd name="T86" fmla="*/ 62 w 222"/>
                <a:gd name="T87" fmla="*/ 28 h 222"/>
                <a:gd name="T88" fmla="*/ 91 w 222"/>
                <a:gd name="T89" fmla="*/ 20 h 222"/>
                <a:gd name="T90" fmla="*/ 107 w 222"/>
                <a:gd name="T91" fmla="*/ 41 h 222"/>
                <a:gd name="T92" fmla="*/ 86 w 222"/>
                <a:gd name="T93" fmla="*/ 75 h 222"/>
                <a:gd name="T94" fmla="*/ 187 w 222"/>
                <a:gd name="T95" fmla="*/ 189 h 222"/>
                <a:gd name="T96" fmla="*/ 161 w 222"/>
                <a:gd name="T97" fmla="*/ 199 h 222"/>
                <a:gd name="T98" fmla="*/ 136 w 222"/>
                <a:gd name="T99" fmla="*/ 200 h 222"/>
                <a:gd name="T100" fmla="*/ 136 w 222"/>
                <a:gd name="T101" fmla="*/ 210 h 222"/>
                <a:gd name="T102" fmla="*/ 123 w 222"/>
                <a:gd name="T103" fmla="*/ 193 h 222"/>
                <a:gd name="T104" fmla="*/ 109 w 222"/>
                <a:gd name="T105" fmla="*/ 175 h 222"/>
                <a:gd name="T106" fmla="*/ 123 w 222"/>
                <a:gd name="T107" fmla="*/ 157 h 222"/>
                <a:gd name="T108" fmla="*/ 136 w 222"/>
                <a:gd name="T109" fmla="*/ 140 h 222"/>
                <a:gd name="T110" fmla="*/ 136 w 222"/>
                <a:gd name="T111" fmla="*/ 154 h 222"/>
                <a:gd name="T112" fmla="*/ 182 w 222"/>
                <a:gd name="T113" fmla="*/ 154 h 222"/>
                <a:gd name="T114" fmla="*/ 212 w 222"/>
                <a:gd name="T115" fmla="*/ 143 h 222"/>
                <a:gd name="T116" fmla="*/ 187 w 222"/>
                <a:gd name="T117" fmla="*/ 18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222">
                  <a:moveTo>
                    <a:pt x="2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222" y="222"/>
                    <a:pt x="222" y="222"/>
                    <a:pt x="222" y="222"/>
                  </a:cubicBezTo>
                  <a:cubicBezTo>
                    <a:pt x="222" y="0"/>
                    <a:pt x="222" y="0"/>
                    <a:pt x="222" y="0"/>
                  </a:cubicBezTo>
                  <a:close/>
                  <a:moveTo>
                    <a:pt x="208" y="112"/>
                  </a:moveTo>
                  <a:cubicBezTo>
                    <a:pt x="208" y="112"/>
                    <a:pt x="217" y="133"/>
                    <a:pt x="201" y="142"/>
                  </a:cubicBezTo>
                  <a:cubicBezTo>
                    <a:pt x="201" y="142"/>
                    <a:pt x="195" y="148"/>
                    <a:pt x="175" y="146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95" y="89"/>
                    <a:pt x="195" y="89"/>
                    <a:pt x="195" y="89"/>
                  </a:cubicBezTo>
                  <a:lnTo>
                    <a:pt x="208" y="112"/>
                  </a:lnTo>
                  <a:close/>
                  <a:moveTo>
                    <a:pt x="140" y="13"/>
                  </a:moveTo>
                  <a:cubicBezTo>
                    <a:pt x="140" y="13"/>
                    <a:pt x="150" y="13"/>
                    <a:pt x="162" y="31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74" y="68"/>
                    <a:pt x="174" y="68"/>
                    <a:pt x="174" y="6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34" y="74"/>
                    <a:pt x="134" y="74"/>
                    <a:pt x="134" y="7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2" y="34"/>
                    <a:pt x="103" y="15"/>
                    <a:pt x="88" y="13"/>
                  </a:cubicBezTo>
                  <a:lnTo>
                    <a:pt x="140" y="13"/>
                  </a:lnTo>
                  <a:close/>
                  <a:moveTo>
                    <a:pt x="38" y="184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7" y="131"/>
                    <a:pt x="17" y="112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3"/>
                    <a:pt x="32" y="170"/>
                    <a:pt x="38" y="184"/>
                  </a:cubicBezTo>
                  <a:close/>
                  <a:moveTo>
                    <a:pt x="93" y="199"/>
                  </a:moveTo>
                  <a:cubicBezTo>
                    <a:pt x="66" y="199"/>
                    <a:pt x="66" y="199"/>
                    <a:pt x="66" y="199"/>
                  </a:cubicBezTo>
                  <a:cubicBezTo>
                    <a:pt x="66" y="199"/>
                    <a:pt x="44" y="196"/>
                    <a:pt x="45" y="177"/>
                  </a:cubicBezTo>
                  <a:cubicBezTo>
                    <a:pt x="45" y="177"/>
                    <a:pt x="42" y="169"/>
                    <a:pt x="54" y="153"/>
                  </a:cubicBezTo>
                  <a:cubicBezTo>
                    <a:pt x="94" y="154"/>
                    <a:pt x="94" y="154"/>
                    <a:pt x="94" y="154"/>
                  </a:cubicBezTo>
                  <a:lnTo>
                    <a:pt x="93" y="199"/>
                  </a:lnTo>
                  <a:close/>
                  <a:moveTo>
                    <a:pt x="86" y="75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75" y="11"/>
                    <a:pt x="91" y="20"/>
                  </a:cubicBezTo>
                  <a:cubicBezTo>
                    <a:pt x="91" y="20"/>
                    <a:pt x="99" y="23"/>
                    <a:pt x="107" y="41"/>
                  </a:cubicBezTo>
                  <a:lnTo>
                    <a:pt x="86" y="75"/>
                  </a:lnTo>
                  <a:close/>
                  <a:moveTo>
                    <a:pt x="187" y="189"/>
                  </a:moveTo>
                  <a:cubicBezTo>
                    <a:pt x="187" y="189"/>
                    <a:pt x="182" y="198"/>
                    <a:pt x="161" y="199"/>
                  </a:cubicBezTo>
                  <a:cubicBezTo>
                    <a:pt x="136" y="200"/>
                    <a:pt x="136" y="200"/>
                    <a:pt x="136" y="200"/>
                  </a:cubicBezTo>
                  <a:cubicBezTo>
                    <a:pt x="136" y="210"/>
                    <a:pt x="136" y="210"/>
                    <a:pt x="136" y="210"/>
                  </a:cubicBezTo>
                  <a:cubicBezTo>
                    <a:pt x="123" y="193"/>
                    <a:pt x="123" y="193"/>
                    <a:pt x="123" y="193"/>
                  </a:cubicBezTo>
                  <a:cubicBezTo>
                    <a:pt x="109" y="175"/>
                    <a:pt x="109" y="175"/>
                    <a:pt x="109" y="175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2" y="154"/>
                    <a:pt x="203" y="156"/>
                    <a:pt x="212" y="143"/>
                  </a:cubicBezTo>
                  <a:lnTo>
                    <a:pt x="187" y="1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508" y="1249"/>
              <a:ext cx="312" cy="313"/>
            </a:xfrm>
            <a:custGeom>
              <a:avLst/>
              <a:gdLst>
                <a:gd name="T0" fmla="*/ 28 w 235"/>
                <a:gd name="T1" fmla="*/ 207 h 236"/>
                <a:gd name="T2" fmla="*/ 36 w 235"/>
                <a:gd name="T3" fmla="*/ 215 h 236"/>
                <a:gd name="T4" fmla="*/ 76 w 235"/>
                <a:gd name="T5" fmla="*/ 175 h 236"/>
                <a:gd name="T6" fmla="*/ 161 w 235"/>
                <a:gd name="T7" fmla="*/ 219 h 236"/>
                <a:gd name="T8" fmla="*/ 200 w 235"/>
                <a:gd name="T9" fmla="*/ 157 h 236"/>
                <a:gd name="T10" fmla="*/ 235 w 235"/>
                <a:gd name="T11" fmla="*/ 0 h 236"/>
                <a:gd name="T12" fmla="*/ 79 w 235"/>
                <a:gd name="T13" fmla="*/ 35 h 236"/>
                <a:gd name="T14" fmla="*/ 17 w 235"/>
                <a:gd name="T15" fmla="*/ 74 h 236"/>
                <a:gd name="T16" fmla="*/ 61 w 235"/>
                <a:gd name="T17" fmla="*/ 159 h 236"/>
                <a:gd name="T18" fmla="*/ 21 w 235"/>
                <a:gd name="T19" fmla="*/ 200 h 236"/>
                <a:gd name="T20" fmla="*/ 28 w 235"/>
                <a:gd name="T21" fmla="*/ 207 h 236"/>
                <a:gd name="T22" fmla="*/ 44 w 235"/>
                <a:gd name="T23" fmla="*/ 77 h 236"/>
                <a:gd name="T24" fmla="*/ 89 w 235"/>
                <a:gd name="T25" fmla="*/ 56 h 236"/>
                <a:gd name="T26" fmla="*/ 206 w 235"/>
                <a:gd name="T27" fmla="*/ 29 h 236"/>
                <a:gd name="T28" fmla="*/ 179 w 235"/>
                <a:gd name="T29" fmla="*/ 146 h 236"/>
                <a:gd name="T30" fmla="*/ 159 w 235"/>
                <a:gd name="T31" fmla="*/ 192 h 236"/>
                <a:gd name="T32" fmla="*/ 101 w 235"/>
                <a:gd name="T33" fmla="*/ 167 h 236"/>
                <a:gd name="T34" fmla="*/ 145 w 235"/>
                <a:gd name="T35" fmla="*/ 167 h 236"/>
                <a:gd name="T36" fmla="*/ 156 w 235"/>
                <a:gd name="T37" fmla="*/ 164 h 236"/>
                <a:gd name="T38" fmla="*/ 162 w 235"/>
                <a:gd name="T39" fmla="*/ 145 h 236"/>
                <a:gd name="T40" fmla="*/ 106 w 235"/>
                <a:gd name="T41" fmla="*/ 145 h 236"/>
                <a:gd name="T42" fmla="*/ 124 w 235"/>
                <a:gd name="T43" fmla="*/ 127 h 236"/>
                <a:gd name="T44" fmla="*/ 144 w 235"/>
                <a:gd name="T45" fmla="*/ 126 h 236"/>
                <a:gd name="T46" fmla="*/ 165 w 235"/>
                <a:gd name="T47" fmla="*/ 125 h 236"/>
                <a:gd name="T48" fmla="*/ 172 w 235"/>
                <a:gd name="T49" fmla="*/ 103 h 236"/>
                <a:gd name="T50" fmla="*/ 148 w 235"/>
                <a:gd name="T51" fmla="*/ 103 h 236"/>
                <a:gd name="T52" fmla="*/ 175 w 235"/>
                <a:gd name="T53" fmla="*/ 76 h 236"/>
                <a:gd name="T54" fmla="*/ 183 w 235"/>
                <a:gd name="T55" fmla="*/ 53 h 236"/>
                <a:gd name="T56" fmla="*/ 159 w 235"/>
                <a:gd name="T57" fmla="*/ 61 h 236"/>
                <a:gd name="T58" fmla="*/ 133 w 235"/>
                <a:gd name="T59" fmla="*/ 88 h 236"/>
                <a:gd name="T60" fmla="*/ 133 w 235"/>
                <a:gd name="T61" fmla="*/ 64 h 236"/>
                <a:gd name="T62" fmla="*/ 110 w 235"/>
                <a:gd name="T63" fmla="*/ 71 h 236"/>
                <a:gd name="T64" fmla="*/ 109 w 235"/>
                <a:gd name="T65" fmla="*/ 91 h 236"/>
                <a:gd name="T66" fmla="*/ 109 w 235"/>
                <a:gd name="T67" fmla="*/ 112 h 236"/>
                <a:gd name="T68" fmla="*/ 91 w 235"/>
                <a:gd name="T69" fmla="*/ 129 h 236"/>
                <a:gd name="T70" fmla="*/ 91 w 235"/>
                <a:gd name="T71" fmla="*/ 74 h 236"/>
                <a:gd name="T72" fmla="*/ 71 w 235"/>
                <a:gd name="T73" fmla="*/ 80 h 236"/>
                <a:gd name="T74" fmla="*/ 69 w 235"/>
                <a:gd name="T75" fmla="*/ 91 h 236"/>
                <a:gd name="T76" fmla="*/ 69 w 235"/>
                <a:gd name="T77" fmla="*/ 135 h 236"/>
                <a:gd name="T78" fmla="*/ 44 w 235"/>
                <a:gd name="T79" fmla="*/ 7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236">
                  <a:moveTo>
                    <a:pt x="28" y="207"/>
                  </a:moveTo>
                  <a:cubicBezTo>
                    <a:pt x="36" y="215"/>
                    <a:pt x="36" y="215"/>
                    <a:pt x="36" y="215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85" y="212"/>
                    <a:pt x="125" y="236"/>
                    <a:pt x="161" y="219"/>
                  </a:cubicBezTo>
                  <a:cubicBezTo>
                    <a:pt x="187" y="207"/>
                    <a:pt x="194" y="182"/>
                    <a:pt x="200" y="157"/>
                  </a:cubicBezTo>
                  <a:cubicBezTo>
                    <a:pt x="214" y="105"/>
                    <a:pt x="226" y="53"/>
                    <a:pt x="235" y="0"/>
                  </a:cubicBezTo>
                  <a:cubicBezTo>
                    <a:pt x="183" y="10"/>
                    <a:pt x="131" y="22"/>
                    <a:pt x="79" y="35"/>
                  </a:cubicBezTo>
                  <a:cubicBezTo>
                    <a:pt x="54" y="42"/>
                    <a:pt x="29" y="48"/>
                    <a:pt x="17" y="74"/>
                  </a:cubicBezTo>
                  <a:cubicBezTo>
                    <a:pt x="0" y="110"/>
                    <a:pt x="24" y="151"/>
                    <a:pt x="61" y="159"/>
                  </a:cubicBezTo>
                  <a:cubicBezTo>
                    <a:pt x="21" y="200"/>
                    <a:pt x="21" y="200"/>
                    <a:pt x="21" y="200"/>
                  </a:cubicBezTo>
                  <a:lnTo>
                    <a:pt x="28" y="207"/>
                  </a:lnTo>
                  <a:close/>
                  <a:moveTo>
                    <a:pt x="44" y="77"/>
                  </a:moveTo>
                  <a:cubicBezTo>
                    <a:pt x="55" y="63"/>
                    <a:pt x="73" y="61"/>
                    <a:pt x="89" y="56"/>
                  </a:cubicBezTo>
                  <a:cubicBezTo>
                    <a:pt x="128" y="46"/>
                    <a:pt x="167" y="36"/>
                    <a:pt x="206" y="29"/>
                  </a:cubicBezTo>
                  <a:cubicBezTo>
                    <a:pt x="200" y="69"/>
                    <a:pt x="189" y="108"/>
                    <a:pt x="179" y="146"/>
                  </a:cubicBezTo>
                  <a:cubicBezTo>
                    <a:pt x="175" y="162"/>
                    <a:pt x="172" y="181"/>
                    <a:pt x="159" y="192"/>
                  </a:cubicBezTo>
                  <a:cubicBezTo>
                    <a:pt x="136" y="210"/>
                    <a:pt x="103" y="196"/>
                    <a:pt x="101" y="167"/>
                  </a:cubicBezTo>
                  <a:cubicBezTo>
                    <a:pt x="115" y="167"/>
                    <a:pt x="130" y="167"/>
                    <a:pt x="145" y="167"/>
                  </a:cubicBezTo>
                  <a:cubicBezTo>
                    <a:pt x="149" y="167"/>
                    <a:pt x="155" y="169"/>
                    <a:pt x="156" y="164"/>
                  </a:cubicBezTo>
                  <a:cubicBezTo>
                    <a:pt x="158" y="158"/>
                    <a:pt x="160" y="151"/>
                    <a:pt x="162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12" y="139"/>
                    <a:pt x="118" y="133"/>
                    <a:pt x="124" y="127"/>
                  </a:cubicBezTo>
                  <a:cubicBezTo>
                    <a:pt x="127" y="124"/>
                    <a:pt x="141" y="126"/>
                    <a:pt x="144" y="126"/>
                  </a:cubicBezTo>
                  <a:cubicBezTo>
                    <a:pt x="148" y="126"/>
                    <a:pt x="164" y="128"/>
                    <a:pt x="165" y="125"/>
                  </a:cubicBezTo>
                  <a:cubicBezTo>
                    <a:pt x="167" y="118"/>
                    <a:pt x="169" y="110"/>
                    <a:pt x="172" y="10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57" y="94"/>
                    <a:pt x="166" y="85"/>
                    <a:pt x="175" y="76"/>
                  </a:cubicBezTo>
                  <a:cubicBezTo>
                    <a:pt x="181" y="70"/>
                    <a:pt x="181" y="61"/>
                    <a:pt x="183" y="53"/>
                  </a:cubicBezTo>
                  <a:cubicBezTo>
                    <a:pt x="174" y="54"/>
                    <a:pt x="166" y="55"/>
                    <a:pt x="159" y="61"/>
                  </a:cubicBezTo>
                  <a:cubicBezTo>
                    <a:pt x="151" y="70"/>
                    <a:pt x="142" y="79"/>
                    <a:pt x="133" y="88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26" y="66"/>
                    <a:pt x="118" y="68"/>
                    <a:pt x="110" y="71"/>
                  </a:cubicBezTo>
                  <a:cubicBezTo>
                    <a:pt x="107" y="72"/>
                    <a:pt x="109" y="88"/>
                    <a:pt x="109" y="91"/>
                  </a:cubicBezTo>
                  <a:cubicBezTo>
                    <a:pt x="109" y="95"/>
                    <a:pt x="111" y="109"/>
                    <a:pt x="109" y="112"/>
                  </a:cubicBezTo>
                  <a:cubicBezTo>
                    <a:pt x="103" y="118"/>
                    <a:pt x="97" y="124"/>
                    <a:pt x="91" y="129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84" y="76"/>
                    <a:pt x="78" y="78"/>
                    <a:pt x="71" y="80"/>
                  </a:cubicBezTo>
                  <a:cubicBezTo>
                    <a:pt x="67" y="81"/>
                    <a:pt x="69" y="86"/>
                    <a:pt x="69" y="91"/>
                  </a:cubicBezTo>
                  <a:cubicBezTo>
                    <a:pt x="69" y="106"/>
                    <a:pt x="69" y="120"/>
                    <a:pt x="69" y="135"/>
                  </a:cubicBezTo>
                  <a:cubicBezTo>
                    <a:pt x="40" y="132"/>
                    <a:pt x="26" y="99"/>
                    <a:pt x="44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3189" y="1260"/>
              <a:ext cx="73" cy="74"/>
            </a:xfrm>
            <a:custGeom>
              <a:avLst/>
              <a:gdLst>
                <a:gd name="T0" fmla="*/ 0 w 55"/>
                <a:gd name="T1" fmla="*/ 56 h 56"/>
                <a:gd name="T2" fmla="*/ 55 w 55"/>
                <a:gd name="T3" fmla="*/ 0 h 56"/>
                <a:gd name="T4" fmla="*/ 26 w 55"/>
                <a:gd name="T5" fmla="*/ 3 h 56"/>
                <a:gd name="T6" fmla="*/ 2 w 55"/>
                <a:gd name="T7" fmla="*/ 7 h 56"/>
                <a:gd name="T8" fmla="*/ 2 w 55"/>
                <a:gd name="T9" fmla="*/ 13 h 56"/>
                <a:gd name="T10" fmla="*/ 0 w 55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56">
                  <a:moveTo>
                    <a:pt x="0" y="56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5" y="2"/>
                    <a:pt x="35" y="2"/>
                    <a:pt x="26" y="3"/>
                  </a:cubicBezTo>
                  <a:cubicBezTo>
                    <a:pt x="18" y="4"/>
                    <a:pt x="10" y="5"/>
                    <a:pt x="2" y="7"/>
                  </a:cubicBezTo>
                  <a:cubicBezTo>
                    <a:pt x="1" y="8"/>
                    <a:pt x="2" y="12"/>
                    <a:pt x="2" y="13"/>
                  </a:cubicBezTo>
                  <a:cubicBezTo>
                    <a:pt x="1" y="27"/>
                    <a:pt x="0" y="41"/>
                    <a:pt x="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3123" y="1273"/>
              <a:ext cx="53" cy="127"/>
            </a:xfrm>
            <a:custGeom>
              <a:avLst/>
              <a:gdLst>
                <a:gd name="T0" fmla="*/ 3 w 40"/>
                <a:gd name="T1" fmla="*/ 12 h 96"/>
                <a:gd name="T2" fmla="*/ 2 w 40"/>
                <a:gd name="T3" fmla="*/ 40 h 96"/>
                <a:gd name="T4" fmla="*/ 1 w 40"/>
                <a:gd name="T5" fmla="*/ 81 h 96"/>
                <a:gd name="T6" fmla="*/ 0 w 40"/>
                <a:gd name="T7" fmla="*/ 96 h 96"/>
                <a:gd name="T8" fmla="*/ 38 w 40"/>
                <a:gd name="T9" fmla="*/ 58 h 96"/>
                <a:gd name="T10" fmla="*/ 40 w 40"/>
                <a:gd name="T11" fmla="*/ 0 h 96"/>
                <a:gd name="T12" fmla="*/ 3 w 40"/>
                <a:gd name="T13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96">
                  <a:moveTo>
                    <a:pt x="3" y="12"/>
                  </a:moveTo>
                  <a:cubicBezTo>
                    <a:pt x="3" y="21"/>
                    <a:pt x="3" y="31"/>
                    <a:pt x="2" y="40"/>
                  </a:cubicBezTo>
                  <a:cubicBezTo>
                    <a:pt x="2" y="54"/>
                    <a:pt x="2" y="67"/>
                    <a:pt x="1" y="81"/>
                  </a:cubicBezTo>
                  <a:cubicBezTo>
                    <a:pt x="1" y="82"/>
                    <a:pt x="0" y="90"/>
                    <a:pt x="0" y="96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38"/>
                    <a:pt x="39" y="19"/>
                    <a:pt x="40" y="0"/>
                  </a:cubicBezTo>
                  <a:cubicBezTo>
                    <a:pt x="35" y="1"/>
                    <a:pt x="3" y="6"/>
                    <a:pt x="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3061" y="1295"/>
              <a:ext cx="47" cy="166"/>
            </a:xfrm>
            <a:custGeom>
              <a:avLst/>
              <a:gdLst>
                <a:gd name="T0" fmla="*/ 36 w 36"/>
                <a:gd name="T1" fmla="*/ 0 h 125"/>
                <a:gd name="T2" fmla="*/ 4 w 36"/>
                <a:gd name="T3" fmla="*/ 24 h 125"/>
                <a:gd name="T4" fmla="*/ 2 w 36"/>
                <a:gd name="T5" fmla="*/ 61 h 125"/>
                <a:gd name="T6" fmla="*/ 0 w 36"/>
                <a:gd name="T7" fmla="*/ 125 h 125"/>
                <a:gd name="T8" fmla="*/ 35 w 36"/>
                <a:gd name="T9" fmla="*/ 91 h 125"/>
                <a:gd name="T10" fmla="*/ 34 w 36"/>
                <a:gd name="T11" fmla="*/ 80 h 125"/>
                <a:gd name="T12" fmla="*/ 36 w 36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5">
                  <a:moveTo>
                    <a:pt x="36" y="0"/>
                  </a:moveTo>
                  <a:cubicBezTo>
                    <a:pt x="27" y="4"/>
                    <a:pt x="4" y="12"/>
                    <a:pt x="4" y="24"/>
                  </a:cubicBezTo>
                  <a:cubicBezTo>
                    <a:pt x="3" y="36"/>
                    <a:pt x="3" y="48"/>
                    <a:pt x="2" y="61"/>
                  </a:cubicBezTo>
                  <a:cubicBezTo>
                    <a:pt x="2" y="82"/>
                    <a:pt x="1" y="104"/>
                    <a:pt x="0" y="125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88"/>
                    <a:pt x="34" y="84"/>
                    <a:pt x="34" y="80"/>
                  </a:cubicBezTo>
                  <a:cubicBezTo>
                    <a:pt x="35" y="53"/>
                    <a:pt x="35" y="26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980" y="1336"/>
              <a:ext cx="69" cy="178"/>
            </a:xfrm>
            <a:custGeom>
              <a:avLst/>
              <a:gdLst>
                <a:gd name="T0" fmla="*/ 21 w 52"/>
                <a:gd name="T1" fmla="*/ 134 h 134"/>
                <a:gd name="T2" fmla="*/ 50 w 52"/>
                <a:gd name="T3" fmla="*/ 105 h 134"/>
                <a:gd name="T4" fmla="*/ 50 w 52"/>
                <a:gd name="T5" fmla="*/ 83 h 134"/>
                <a:gd name="T6" fmla="*/ 52 w 52"/>
                <a:gd name="T7" fmla="*/ 0 h 134"/>
                <a:gd name="T8" fmla="*/ 21 w 52"/>
                <a:gd name="T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34">
                  <a:moveTo>
                    <a:pt x="21" y="134"/>
                  </a:moveTo>
                  <a:cubicBezTo>
                    <a:pt x="50" y="105"/>
                    <a:pt x="50" y="105"/>
                    <a:pt x="50" y="105"/>
                  </a:cubicBezTo>
                  <a:cubicBezTo>
                    <a:pt x="51" y="98"/>
                    <a:pt x="50" y="86"/>
                    <a:pt x="50" y="83"/>
                  </a:cubicBezTo>
                  <a:cubicBezTo>
                    <a:pt x="51" y="55"/>
                    <a:pt x="51" y="28"/>
                    <a:pt x="52" y="0"/>
                  </a:cubicBezTo>
                  <a:cubicBezTo>
                    <a:pt x="16" y="34"/>
                    <a:pt x="0" y="88"/>
                    <a:pt x="21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3200" y="1270"/>
              <a:ext cx="73" cy="74"/>
            </a:xfrm>
            <a:custGeom>
              <a:avLst/>
              <a:gdLst>
                <a:gd name="T0" fmla="*/ 55 w 55"/>
                <a:gd name="T1" fmla="*/ 0 h 56"/>
                <a:gd name="T2" fmla="*/ 0 w 55"/>
                <a:gd name="T3" fmla="*/ 56 h 56"/>
                <a:gd name="T4" fmla="*/ 42 w 55"/>
                <a:gd name="T5" fmla="*/ 54 h 56"/>
                <a:gd name="T6" fmla="*/ 48 w 55"/>
                <a:gd name="T7" fmla="*/ 53 h 56"/>
                <a:gd name="T8" fmla="*/ 53 w 55"/>
                <a:gd name="T9" fmla="*/ 30 h 56"/>
                <a:gd name="T10" fmla="*/ 55 w 55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4" y="55"/>
                    <a:pt x="28" y="54"/>
                    <a:pt x="42" y="54"/>
                  </a:cubicBezTo>
                  <a:cubicBezTo>
                    <a:pt x="43" y="53"/>
                    <a:pt x="47" y="54"/>
                    <a:pt x="48" y="53"/>
                  </a:cubicBezTo>
                  <a:cubicBezTo>
                    <a:pt x="50" y="46"/>
                    <a:pt x="52" y="37"/>
                    <a:pt x="53" y="30"/>
                  </a:cubicBezTo>
                  <a:cubicBezTo>
                    <a:pt x="54" y="20"/>
                    <a:pt x="54" y="10"/>
                    <a:pt x="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3133" y="1358"/>
              <a:ext cx="128" cy="53"/>
            </a:xfrm>
            <a:custGeom>
              <a:avLst/>
              <a:gdLst>
                <a:gd name="T0" fmla="*/ 0 w 96"/>
                <a:gd name="T1" fmla="*/ 40 h 40"/>
                <a:gd name="T2" fmla="*/ 15 w 96"/>
                <a:gd name="T3" fmla="*/ 38 h 40"/>
                <a:gd name="T4" fmla="*/ 55 w 96"/>
                <a:gd name="T5" fmla="*/ 37 h 40"/>
                <a:gd name="T6" fmla="*/ 83 w 96"/>
                <a:gd name="T7" fmla="*/ 36 h 40"/>
                <a:gd name="T8" fmla="*/ 96 w 96"/>
                <a:gd name="T9" fmla="*/ 0 h 40"/>
                <a:gd name="T10" fmla="*/ 38 w 96"/>
                <a:gd name="T11" fmla="*/ 2 h 40"/>
                <a:gd name="T12" fmla="*/ 0 w 96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40">
                  <a:moveTo>
                    <a:pt x="0" y="40"/>
                  </a:moveTo>
                  <a:cubicBezTo>
                    <a:pt x="5" y="39"/>
                    <a:pt x="13" y="38"/>
                    <a:pt x="15" y="38"/>
                  </a:cubicBezTo>
                  <a:cubicBezTo>
                    <a:pt x="28" y="38"/>
                    <a:pt x="42" y="37"/>
                    <a:pt x="55" y="37"/>
                  </a:cubicBezTo>
                  <a:cubicBezTo>
                    <a:pt x="65" y="37"/>
                    <a:pt x="74" y="37"/>
                    <a:pt x="83" y="36"/>
                  </a:cubicBezTo>
                  <a:cubicBezTo>
                    <a:pt x="90" y="36"/>
                    <a:pt x="95" y="5"/>
                    <a:pt x="96" y="0"/>
                  </a:cubicBezTo>
                  <a:cubicBezTo>
                    <a:pt x="76" y="0"/>
                    <a:pt x="57" y="1"/>
                    <a:pt x="38" y="2"/>
                  </a:cubicBezTo>
                  <a:lnTo>
                    <a:pt x="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071" y="1424"/>
              <a:ext cx="167" cy="48"/>
            </a:xfrm>
            <a:custGeom>
              <a:avLst/>
              <a:gdLst>
                <a:gd name="T0" fmla="*/ 35 w 126"/>
                <a:gd name="T1" fmla="*/ 2 h 36"/>
                <a:gd name="T2" fmla="*/ 0 w 126"/>
                <a:gd name="T3" fmla="*/ 36 h 36"/>
                <a:gd name="T4" fmla="*/ 65 w 126"/>
                <a:gd name="T5" fmla="*/ 34 h 36"/>
                <a:gd name="T6" fmla="*/ 101 w 126"/>
                <a:gd name="T7" fmla="*/ 33 h 36"/>
                <a:gd name="T8" fmla="*/ 126 w 126"/>
                <a:gd name="T9" fmla="*/ 0 h 36"/>
                <a:gd name="T10" fmla="*/ 45 w 126"/>
                <a:gd name="T11" fmla="*/ 2 h 36"/>
                <a:gd name="T12" fmla="*/ 35 w 126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36">
                  <a:moveTo>
                    <a:pt x="35" y="2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2" y="35"/>
                    <a:pt x="43" y="35"/>
                    <a:pt x="65" y="34"/>
                  </a:cubicBezTo>
                  <a:cubicBezTo>
                    <a:pt x="77" y="34"/>
                    <a:pt x="89" y="33"/>
                    <a:pt x="101" y="33"/>
                  </a:cubicBezTo>
                  <a:cubicBezTo>
                    <a:pt x="113" y="32"/>
                    <a:pt x="121" y="10"/>
                    <a:pt x="126" y="0"/>
                  </a:cubicBezTo>
                  <a:cubicBezTo>
                    <a:pt x="99" y="1"/>
                    <a:pt x="72" y="2"/>
                    <a:pt x="45" y="2"/>
                  </a:cubicBezTo>
                  <a:cubicBezTo>
                    <a:pt x="41" y="2"/>
                    <a:pt x="38" y="2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3018" y="1486"/>
              <a:ext cx="163" cy="64"/>
            </a:xfrm>
            <a:custGeom>
              <a:avLst/>
              <a:gdLst>
                <a:gd name="T0" fmla="*/ 27 w 123"/>
                <a:gd name="T1" fmla="*/ 2 h 48"/>
                <a:gd name="T2" fmla="*/ 0 w 123"/>
                <a:gd name="T3" fmla="*/ 29 h 48"/>
                <a:gd name="T4" fmla="*/ 123 w 123"/>
                <a:gd name="T5" fmla="*/ 0 h 48"/>
                <a:gd name="T6" fmla="*/ 47 w 123"/>
                <a:gd name="T7" fmla="*/ 2 h 48"/>
                <a:gd name="T8" fmla="*/ 27 w 123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48">
                  <a:moveTo>
                    <a:pt x="27" y="2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42" y="48"/>
                    <a:pt x="91" y="33"/>
                    <a:pt x="123" y="0"/>
                  </a:cubicBezTo>
                  <a:cubicBezTo>
                    <a:pt x="98" y="1"/>
                    <a:pt x="72" y="2"/>
                    <a:pt x="47" y="2"/>
                  </a:cubicBezTo>
                  <a:cubicBezTo>
                    <a:pt x="44" y="3"/>
                    <a:pt x="33" y="1"/>
                    <a:pt x="2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3457" y="1254"/>
              <a:ext cx="304" cy="286"/>
            </a:xfrm>
            <a:custGeom>
              <a:avLst/>
              <a:gdLst>
                <a:gd name="T0" fmla="*/ 33 w 230"/>
                <a:gd name="T1" fmla="*/ 174 h 216"/>
                <a:gd name="T2" fmla="*/ 96 w 230"/>
                <a:gd name="T3" fmla="*/ 142 h 216"/>
                <a:gd name="T4" fmla="*/ 107 w 230"/>
                <a:gd name="T5" fmla="*/ 140 h 216"/>
                <a:gd name="T6" fmla="*/ 108 w 230"/>
                <a:gd name="T7" fmla="*/ 152 h 216"/>
                <a:gd name="T8" fmla="*/ 107 w 230"/>
                <a:gd name="T9" fmla="*/ 178 h 216"/>
                <a:gd name="T10" fmla="*/ 105 w 230"/>
                <a:gd name="T11" fmla="*/ 216 h 216"/>
                <a:gd name="T12" fmla="*/ 124 w 230"/>
                <a:gd name="T13" fmla="*/ 216 h 216"/>
                <a:gd name="T14" fmla="*/ 123 w 230"/>
                <a:gd name="T15" fmla="*/ 178 h 216"/>
                <a:gd name="T16" fmla="*/ 122 w 230"/>
                <a:gd name="T17" fmla="*/ 152 h 216"/>
                <a:gd name="T18" fmla="*/ 123 w 230"/>
                <a:gd name="T19" fmla="*/ 140 h 216"/>
                <a:gd name="T20" fmla="*/ 134 w 230"/>
                <a:gd name="T21" fmla="*/ 142 h 216"/>
                <a:gd name="T22" fmla="*/ 197 w 230"/>
                <a:gd name="T23" fmla="*/ 174 h 216"/>
                <a:gd name="T24" fmla="*/ 222 w 230"/>
                <a:gd name="T25" fmla="*/ 149 h 216"/>
                <a:gd name="T26" fmla="*/ 206 w 230"/>
                <a:gd name="T27" fmla="*/ 71 h 216"/>
                <a:gd name="T28" fmla="*/ 128 w 230"/>
                <a:gd name="T29" fmla="*/ 120 h 216"/>
                <a:gd name="T30" fmla="*/ 125 w 230"/>
                <a:gd name="T31" fmla="*/ 113 h 216"/>
                <a:gd name="T32" fmla="*/ 139 w 230"/>
                <a:gd name="T33" fmla="*/ 87 h 216"/>
                <a:gd name="T34" fmla="*/ 164 w 230"/>
                <a:gd name="T35" fmla="*/ 27 h 216"/>
                <a:gd name="T36" fmla="*/ 115 w 230"/>
                <a:gd name="T37" fmla="*/ 1 h 216"/>
                <a:gd name="T38" fmla="*/ 65 w 230"/>
                <a:gd name="T39" fmla="*/ 27 h 216"/>
                <a:gd name="T40" fmla="*/ 91 w 230"/>
                <a:gd name="T41" fmla="*/ 87 h 216"/>
                <a:gd name="T42" fmla="*/ 105 w 230"/>
                <a:gd name="T43" fmla="*/ 113 h 216"/>
                <a:gd name="T44" fmla="*/ 102 w 230"/>
                <a:gd name="T45" fmla="*/ 120 h 216"/>
                <a:gd name="T46" fmla="*/ 24 w 230"/>
                <a:gd name="T47" fmla="*/ 71 h 216"/>
                <a:gd name="T48" fmla="*/ 8 w 230"/>
                <a:gd name="T49" fmla="*/ 149 h 216"/>
                <a:gd name="T50" fmla="*/ 33 w 230"/>
                <a:gd name="T51" fmla="*/ 17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216">
                  <a:moveTo>
                    <a:pt x="33" y="174"/>
                  </a:moveTo>
                  <a:cubicBezTo>
                    <a:pt x="57" y="177"/>
                    <a:pt x="77" y="152"/>
                    <a:pt x="96" y="142"/>
                  </a:cubicBezTo>
                  <a:cubicBezTo>
                    <a:pt x="98" y="141"/>
                    <a:pt x="105" y="137"/>
                    <a:pt x="107" y="140"/>
                  </a:cubicBezTo>
                  <a:cubicBezTo>
                    <a:pt x="109" y="143"/>
                    <a:pt x="108" y="149"/>
                    <a:pt x="108" y="152"/>
                  </a:cubicBezTo>
                  <a:cubicBezTo>
                    <a:pt x="108" y="161"/>
                    <a:pt x="107" y="170"/>
                    <a:pt x="107" y="178"/>
                  </a:cubicBezTo>
                  <a:cubicBezTo>
                    <a:pt x="106" y="189"/>
                    <a:pt x="106" y="205"/>
                    <a:pt x="105" y="216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05"/>
                    <a:pt x="123" y="189"/>
                    <a:pt x="123" y="178"/>
                  </a:cubicBezTo>
                  <a:cubicBezTo>
                    <a:pt x="122" y="170"/>
                    <a:pt x="122" y="161"/>
                    <a:pt x="122" y="152"/>
                  </a:cubicBezTo>
                  <a:cubicBezTo>
                    <a:pt x="122" y="149"/>
                    <a:pt x="121" y="143"/>
                    <a:pt x="123" y="140"/>
                  </a:cubicBezTo>
                  <a:cubicBezTo>
                    <a:pt x="125" y="137"/>
                    <a:pt x="132" y="141"/>
                    <a:pt x="134" y="142"/>
                  </a:cubicBezTo>
                  <a:cubicBezTo>
                    <a:pt x="153" y="152"/>
                    <a:pt x="173" y="177"/>
                    <a:pt x="197" y="174"/>
                  </a:cubicBezTo>
                  <a:cubicBezTo>
                    <a:pt x="210" y="172"/>
                    <a:pt x="218" y="161"/>
                    <a:pt x="222" y="149"/>
                  </a:cubicBezTo>
                  <a:cubicBezTo>
                    <a:pt x="229" y="127"/>
                    <a:pt x="230" y="85"/>
                    <a:pt x="206" y="71"/>
                  </a:cubicBezTo>
                  <a:cubicBezTo>
                    <a:pt x="170" y="49"/>
                    <a:pt x="158" y="118"/>
                    <a:pt x="128" y="120"/>
                  </a:cubicBezTo>
                  <a:cubicBezTo>
                    <a:pt x="122" y="121"/>
                    <a:pt x="123" y="118"/>
                    <a:pt x="125" y="113"/>
                  </a:cubicBezTo>
                  <a:cubicBezTo>
                    <a:pt x="127" y="104"/>
                    <a:pt x="133" y="95"/>
                    <a:pt x="139" y="87"/>
                  </a:cubicBezTo>
                  <a:cubicBezTo>
                    <a:pt x="151" y="71"/>
                    <a:pt x="168" y="49"/>
                    <a:pt x="164" y="27"/>
                  </a:cubicBezTo>
                  <a:cubicBezTo>
                    <a:pt x="161" y="6"/>
                    <a:pt x="137" y="0"/>
                    <a:pt x="115" y="1"/>
                  </a:cubicBezTo>
                  <a:cubicBezTo>
                    <a:pt x="93" y="0"/>
                    <a:pt x="69" y="6"/>
                    <a:pt x="65" y="27"/>
                  </a:cubicBezTo>
                  <a:cubicBezTo>
                    <a:pt x="62" y="49"/>
                    <a:pt x="79" y="71"/>
                    <a:pt x="91" y="87"/>
                  </a:cubicBezTo>
                  <a:cubicBezTo>
                    <a:pt x="97" y="95"/>
                    <a:pt x="102" y="104"/>
                    <a:pt x="105" y="113"/>
                  </a:cubicBezTo>
                  <a:cubicBezTo>
                    <a:pt x="107" y="118"/>
                    <a:pt x="108" y="121"/>
                    <a:pt x="102" y="120"/>
                  </a:cubicBezTo>
                  <a:cubicBezTo>
                    <a:pt x="71" y="118"/>
                    <a:pt x="60" y="49"/>
                    <a:pt x="24" y="71"/>
                  </a:cubicBezTo>
                  <a:cubicBezTo>
                    <a:pt x="0" y="85"/>
                    <a:pt x="0" y="127"/>
                    <a:pt x="8" y="149"/>
                  </a:cubicBezTo>
                  <a:cubicBezTo>
                    <a:pt x="12" y="161"/>
                    <a:pt x="20" y="172"/>
                    <a:pt x="33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3911" y="1248"/>
              <a:ext cx="313" cy="303"/>
            </a:xfrm>
            <a:custGeom>
              <a:avLst/>
              <a:gdLst>
                <a:gd name="T0" fmla="*/ 21 w 236"/>
                <a:gd name="T1" fmla="*/ 142 h 229"/>
                <a:gd name="T2" fmla="*/ 49 w 236"/>
                <a:gd name="T3" fmla="*/ 143 h 229"/>
                <a:gd name="T4" fmla="*/ 75 w 236"/>
                <a:gd name="T5" fmla="*/ 138 h 229"/>
                <a:gd name="T6" fmla="*/ 60 w 236"/>
                <a:gd name="T7" fmla="*/ 147 h 229"/>
                <a:gd name="T8" fmla="*/ 43 w 236"/>
                <a:gd name="T9" fmla="*/ 169 h 229"/>
                <a:gd name="T10" fmla="*/ 88 w 236"/>
                <a:gd name="T11" fmla="*/ 225 h 229"/>
                <a:gd name="T12" fmla="*/ 131 w 236"/>
                <a:gd name="T13" fmla="*/ 200 h 229"/>
                <a:gd name="T14" fmla="*/ 134 w 236"/>
                <a:gd name="T15" fmla="*/ 160 h 229"/>
                <a:gd name="T16" fmla="*/ 128 w 236"/>
                <a:gd name="T17" fmla="*/ 140 h 229"/>
                <a:gd name="T18" fmla="*/ 145 w 236"/>
                <a:gd name="T19" fmla="*/ 152 h 229"/>
                <a:gd name="T20" fmla="*/ 164 w 236"/>
                <a:gd name="T21" fmla="*/ 179 h 229"/>
                <a:gd name="T22" fmla="*/ 173 w 236"/>
                <a:gd name="T23" fmla="*/ 200 h 229"/>
                <a:gd name="T24" fmla="*/ 184 w 236"/>
                <a:gd name="T25" fmla="*/ 183 h 229"/>
                <a:gd name="T26" fmla="*/ 165 w 236"/>
                <a:gd name="T27" fmla="*/ 150 h 229"/>
                <a:gd name="T28" fmla="*/ 142 w 236"/>
                <a:gd name="T29" fmla="*/ 129 h 229"/>
                <a:gd name="T30" fmla="*/ 157 w 236"/>
                <a:gd name="T31" fmla="*/ 132 h 229"/>
                <a:gd name="T32" fmla="*/ 186 w 236"/>
                <a:gd name="T33" fmla="*/ 135 h 229"/>
                <a:gd name="T34" fmla="*/ 233 w 236"/>
                <a:gd name="T35" fmla="*/ 108 h 229"/>
                <a:gd name="T36" fmla="*/ 211 w 236"/>
                <a:gd name="T37" fmla="*/ 45 h 229"/>
                <a:gd name="T38" fmla="*/ 179 w 236"/>
                <a:gd name="T39" fmla="*/ 47 h 229"/>
                <a:gd name="T40" fmla="*/ 164 w 236"/>
                <a:gd name="T41" fmla="*/ 62 h 229"/>
                <a:gd name="T42" fmla="*/ 153 w 236"/>
                <a:gd name="T43" fmla="*/ 75 h 229"/>
                <a:gd name="T44" fmla="*/ 161 w 236"/>
                <a:gd name="T45" fmla="*/ 59 h 229"/>
                <a:gd name="T46" fmla="*/ 170 w 236"/>
                <a:gd name="T47" fmla="*/ 30 h 229"/>
                <a:gd name="T48" fmla="*/ 132 w 236"/>
                <a:gd name="T49" fmla="*/ 1 h 229"/>
                <a:gd name="T50" fmla="*/ 71 w 236"/>
                <a:gd name="T51" fmla="*/ 28 h 229"/>
                <a:gd name="T52" fmla="*/ 78 w 236"/>
                <a:gd name="T53" fmla="*/ 60 h 229"/>
                <a:gd name="T54" fmla="*/ 88 w 236"/>
                <a:gd name="T55" fmla="*/ 85 h 229"/>
                <a:gd name="T56" fmla="*/ 75 w 236"/>
                <a:gd name="T57" fmla="*/ 69 h 229"/>
                <a:gd name="T58" fmla="*/ 51 w 236"/>
                <a:gd name="T59" fmla="*/ 47 h 229"/>
                <a:gd name="T60" fmla="*/ 6 w 236"/>
                <a:gd name="T61" fmla="*/ 78 h 229"/>
                <a:gd name="T62" fmla="*/ 21 w 236"/>
                <a:gd name="T63" fmla="*/ 14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6" h="229">
                  <a:moveTo>
                    <a:pt x="21" y="142"/>
                  </a:moveTo>
                  <a:cubicBezTo>
                    <a:pt x="29" y="146"/>
                    <a:pt x="40" y="144"/>
                    <a:pt x="49" y="143"/>
                  </a:cubicBezTo>
                  <a:cubicBezTo>
                    <a:pt x="51" y="143"/>
                    <a:pt x="75" y="138"/>
                    <a:pt x="75" y="138"/>
                  </a:cubicBezTo>
                  <a:cubicBezTo>
                    <a:pt x="75" y="140"/>
                    <a:pt x="62" y="146"/>
                    <a:pt x="60" y="147"/>
                  </a:cubicBezTo>
                  <a:cubicBezTo>
                    <a:pt x="53" y="153"/>
                    <a:pt x="45" y="160"/>
                    <a:pt x="43" y="169"/>
                  </a:cubicBezTo>
                  <a:cubicBezTo>
                    <a:pt x="38" y="192"/>
                    <a:pt x="69" y="220"/>
                    <a:pt x="88" y="225"/>
                  </a:cubicBezTo>
                  <a:cubicBezTo>
                    <a:pt x="107" y="229"/>
                    <a:pt x="125" y="218"/>
                    <a:pt x="131" y="200"/>
                  </a:cubicBezTo>
                  <a:cubicBezTo>
                    <a:pt x="136" y="188"/>
                    <a:pt x="137" y="173"/>
                    <a:pt x="134" y="160"/>
                  </a:cubicBezTo>
                  <a:cubicBezTo>
                    <a:pt x="134" y="157"/>
                    <a:pt x="126" y="142"/>
                    <a:pt x="128" y="140"/>
                  </a:cubicBezTo>
                  <a:cubicBezTo>
                    <a:pt x="129" y="138"/>
                    <a:pt x="144" y="151"/>
                    <a:pt x="145" y="152"/>
                  </a:cubicBezTo>
                  <a:cubicBezTo>
                    <a:pt x="154" y="159"/>
                    <a:pt x="160" y="169"/>
                    <a:pt x="164" y="179"/>
                  </a:cubicBezTo>
                  <a:cubicBezTo>
                    <a:pt x="166" y="185"/>
                    <a:pt x="165" y="200"/>
                    <a:pt x="173" y="200"/>
                  </a:cubicBezTo>
                  <a:cubicBezTo>
                    <a:pt x="186" y="201"/>
                    <a:pt x="188" y="194"/>
                    <a:pt x="184" y="183"/>
                  </a:cubicBezTo>
                  <a:cubicBezTo>
                    <a:pt x="179" y="171"/>
                    <a:pt x="173" y="160"/>
                    <a:pt x="165" y="150"/>
                  </a:cubicBezTo>
                  <a:cubicBezTo>
                    <a:pt x="163" y="148"/>
                    <a:pt x="142" y="129"/>
                    <a:pt x="142" y="129"/>
                  </a:cubicBezTo>
                  <a:cubicBezTo>
                    <a:pt x="143" y="127"/>
                    <a:pt x="156" y="131"/>
                    <a:pt x="157" y="132"/>
                  </a:cubicBezTo>
                  <a:cubicBezTo>
                    <a:pt x="167" y="134"/>
                    <a:pt x="177" y="135"/>
                    <a:pt x="186" y="135"/>
                  </a:cubicBezTo>
                  <a:cubicBezTo>
                    <a:pt x="205" y="134"/>
                    <a:pt x="231" y="130"/>
                    <a:pt x="233" y="108"/>
                  </a:cubicBezTo>
                  <a:cubicBezTo>
                    <a:pt x="236" y="87"/>
                    <a:pt x="227" y="59"/>
                    <a:pt x="211" y="45"/>
                  </a:cubicBezTo>
                  <a:cubicBezTo>
                    <a:pt x="200" y="36"/>
                    <a:pt x="190" y="38"/>
                    <a:pt x="179" y="47"/>
                  </a:cubicBezTo>
                  <a:cubicBezTo>
                    <a:pt x="174" y="52"/>
                    <a:pt x="169" y="57"/>
                    <a:pt x="164" y="62"/>
                  </a:cubicBezTo>
                  <a:cubicBezTo>
                    <a:pt x="163" y="64"/>
                    <a:pt x="155" y="76"/>
                    <a:pt x="153" y="75"/>
                  </a:cubicBezTo>
                  <a:cubicBezTo>
                    <a:pt x="152" y="75"/>
                    <a:pt x="161" y="59"/>
                    <a:pt x="161" y="59"/>
                  </a:cubicBezTo>
                  <a:cubicBezTo>
                    <a:pt x="166" y="50"/>
                    <a:pt x="170" y="40"/>
                    <a:pt x="170" y="30"/>
                  </a:cubicBezTo>
                  <a:cubicBezTo>
                    <a:pt x="169" y="11"/>
                    <a:pt x="149" y="2"/>
                    <a:pt x="132" y="1"/>
                  </a:cubicBezTo>
                  <a:cubicBezTo>
                    <a:pt x="111" y="0"/>
                    <a:pt x="79" y="5"/>
                    <a:pt x="71" y="28"/>
                  </a:cubicBezTo>
                  <a:cubicBezTo>
                    <a:pt x="67" y="38"/>
                    <a:pt x="74" y="51"/>
                    <a:pt x="78" y="60"/>
                  </a:cubicBezTo>
                  <a:cubicBezTo>
                    <a:pt x="79" y="62"/>
                    <a:pt x="89" y="85"/>
                    <a:pt x="88" y="85"/>
                  </a:cubicBezTo>
                  <a:cubicBezTo>
                    <a:pt x="84" y="85"/>
                    <a:pt x="77" y="71"/>
                    <a:pt x="75" y="69"/>
                  </a:cubicBezTo>
                  <a:cubicBezTo>
                    <a:pt x="69" y="60"/>
                    <a:pt x="61" y="52"/>
                    <a:pt x="51" y="47"/>
                  </a:cubicBezTo>
                  <a:cubicBezTo>
                    <a:pt x="30" y="38"/>
                    <a:pt x="12" y="61"/>
                    <a:pt x="6" y="78"/>
                  </a:cubicBezTo>
                  <a:cubicBezTo>
                    <a:pt x="0" y="98"/>
                    <a:pt x="0" y="130"/>
                    <a:pt x="21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4528" y="1425"/>
              <a:ext cx="24" cy="81"/>
            </a:xfrm>
            <a:custGeom>
              <a:avLst/>
              <a:gdLst>
                <a:gd name="T0" fmla="*/ 18 w 18"/>
                <a:gd name="T1" fmla="*/ 61 h 61"/>
                <a:gd name="T2" fmla="*/ 18 w 18"/>
                <a:gd name="T3" fmla="*/ 0 h 61"/>
                <a:gd name="T4" fmla="*/ 9 w 18"/>
                <a:gd name="T5" fmla="*/ 0 h 61"/>
                <a:gd name="T6" fmla="*/ 0 w 18"/>
                <a:gd name="T7" fmla="*/ 0 h 61"/>
                <a:gd name="T8" fmla="*/ 0 w 18"/>
                <a:gd name="T9" fmla="*/ 61 h 61"/>
                <a:gd name="T10" fmla="*/ 9 w 18"/>
                <a:gd name="T11" fmla="*/ 60 h 61"/>
                <a:gd name="T12" fmla="*/ 18 w 18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1">
                  <a:moveTo>
                    <a:pt x="18" y="61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3" y="60"/>
                    <a:pt x="6" y="60"/>
                    <a:pt x="9" y="60"/>
                  </a:cubicBezTo>
                  <a:cubicBezTo>
                    <a:pt x="12" y="60"/>
                    <a:pt x="15" y="60"/>
                    <a:pt x="18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425" y="1244"/>
              <a:ext cx="232" cy="173"/>
            </a:xfrm>
            <a:custGeom>
              <a:avLst/>
              <a:gdLst>
                <a:gd name="T0" fmla="*/ 175 w 175"/>
                <a:gd name="T1" fmla="*/ 43 h 131"/>
                <a:gd name="T2" fmla="*/ 163 w 175"/>
                <a:gd name="T3" fmla="*/ 0 h 131"/>
                <a:gd name="T4" fmla="*/ 125 w 175"/>
                <a:gd name="T5" fmla="*/ 21 h 131"/>
                <a:gd name="T6" fmla="*/ 87 w 175"/>
                <a:gd name="T7" fmla="*/ 0 h 131"/>
                <a:gd name="T8" fmla="*/ 49 w 175"/>
                <a:gd name="T9" fmla="*/ 21 h 131"/>
                <a:gd name="T10" fmla="*/ 11 w 175"/>
                <a:gd name="T11" fmla="*/ 0 h 131"/>
                <a:gd name="T12" fmla="*/ 0 w 175"/>
                <a:gd name="T13" fmla="*/ 43 h 131"/>
                <a:gd name="T14" fmla="*/ 78 w 175"/>
                <a:gd name="T15" fmla="*/ 131 h 131"/>
                <a:gd name="T16" fmla="*/ 87 w 175"/>
                <a:gd name="T17" fmla="*/ 131 h 131"/>
                <a:gd name="T18" fmla="*/ 96 w 175"/>
                <a:gd name="T19" fmla="*/ 131 h 131"/>
                <a:gd name="T20" fmla="*/ 175 w 175"/>
                <a:gd name="T21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31">
                  <a:moveTo>
                    <a:pt x="175" y="43"/>
                  </a:moveTo>
                  <a:cubicBezTo>
                    <a:pt x="175" y="27"/>
                    <a:pt x="171" y="13"/>
                    <a:pt x="163" y="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13"/>
                    <a:pt x="0" y="27"/>
                    <a:pt x="0" y="43"/>
                  </a:cubicBezTo>
                  <a:cubicBezTo>
                    <a:pt x="0" y="89"/>
                    <a:pt x="34" y="126"/>
                    <a:pt x="78" y="131"/>
                  </a:cubicBezTo>
                  <a:cubicBezTo>
                    <a:pt x="81" y="131"/>
                    <a:pt x="84" y="131"/>
                    <a:pt x="87" y="131"/>
                  </a:cubicBezTo>
                  <a:cubicBezTo>
                    <a:pt x="90" y="131"/>
                    <a:pt x="93" y="131"/>
                    <a:pt x="96" y="131"/>
                  </a:cubicBezTo>
                  <a:cubicBezTo>
                    <a:pt x="140" y="126"/>
                    <a:pt x="175" y="89"/>
                    <a:pt x="17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73" y="1428"/>
              <a:ext cx="49" cy="49"/>
            </a:xfrm>
            <a:custGeom>
              <a:avLst/>
              <a:gdLst>
                <a:gd name="T0" fmla="*/ 35 w 37"/>
                <a:gd name="T1" fmla="*/ 35 h 37"/>
                <a:gd name="T2" fmla="*/ 27 w 37"/>
                <a:gd name="T3" fmla="*/ 10 h 37"/>
                <a:gd name="T4" fmla="*/ 2 w 37"/>
                <a:gd name="T5" fmla="*/ 2 h 37"/>
                <a:gd name="T6" fmla="*/ 10 w 37"/>
                <a:gd name="T7" fmla="*/ 27 h 37"/>
                <a:gd name="T8" fmla="*/ 35 w 37"/>
                <a:gd name="T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5" y="35"/>
                  </a:moveTo>
                  <a:cubicBezTo>
                    <a:pt x="37" y="26"/>
                    <a:pt x="34" y="16"/>
                    <a:pt x="27" y="10"/>
                  </a:cubicBezTo>
                  <a:cubicBezTo>
                    <a:pt x="20" y="3"/>
                    <a:pt x="11" y="0"/>
                    <a:pt x="2" y="2"/>
                  </a:cubicBezTo>
                  <a:cubicBezTo>
                    <a:pt x="0" y="11"/>
                    <a:pt x="3" y="20"/>
                    <a:pt x="10" y="27"/>
                  </a:cubicBezTo>
                  <a:cubicBezTo>
                    <a:pt x="17" y="34"/>
                    <a:pt x="26" y="37"/>
                    <a:pt x="3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59" y="1428"/>
              <a:ext cx="49" cy="49"/>
            </a:xfrm>
            <a:custGeom>
              <a:avLst/>
              <a:gdLst>
                <a:gd name="T0" fmla="*/ 27 w 37"/>
                <a:gd name="T1" fmla="*/ 27 h 37"/>
                <a:gd name="T2" fmla="*/ 35 w 37"/>
                <a:gd name="T3" fmla="*/ 2 h 37"/>
                <a:gd name="T4" fmla="*/ 10 w 37"/>
                <a:gd name="T5" fmla="*/ 10 h 37"/>
                <a:gd name="T6" fmla="*/ 2 w 37"/>
                <a:gd name="T7" fmla="*/ 35 h 37"/>
                <a:gd name="T8" fmla="*/ 27 w 37"/>
                <a:gd name="T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27" y="27"/>
                  </a:moveTo>
                  <a:cubicBezTo>
                    <a:pt x="34" y="20"/>
                    <a:pt x="37" y="11"/>
                    <a:pt x="35" y="2"/>
                  </a:cubicBezTo>
                  <a:cubicBezTo>
                    <a:pt x="26" y="0"/>
                    <a:pt x="17" y="3"/>
                    <a:pt x="10" y="10"/>
                  </a:cubicBezTo>
                  <a:cubicBezTo>
                    <a:pt x="3" y="16"/>
                    <a:pt x="0" y="26"/>
                    <a:pt x="2" y="35"/>
                  </a:cubicBezTo>
                  <a:cubicBezTo>
                    <a:pt x="11" y="37"/>
                    <a:pt x="21" y="34"/>
                    <a:pt x="27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473" y="1513"/>
              <a:ext cx="136" cy="39"/>
            </a:xfrm>
            <a:custGeom>
              <a:avLst/>
              <a:gdLst>
                <a:gd name="T0" fmla="*/ 60 w 103"/>
                <a:gd name="T1" fmla="*/ 1 h 30"/>
                <a:gd name="T2" fmla="*/ 51 w 103"/>
                <a:gd name="T3" fmla="*/ 0 h 30"/>
                <a:gd name="T4" fmla="*/ 42 w 103"/>
                <a:gd name="T5" fmla="*/ 1 h 30"/>
                <a:gd name="T6" fmla="*/ 0 w 103"/>
                <a:gd name="T7" fmla="*/ 30 h 30"/>
                <a:gd name="T8" fmla="*/ 103 w 103"/>
                <a:gd name="T9" fmla="*/ 30 h 30"/>
                <a:gd name="T10" fmla="*/ 60 w 103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30">
                  <a:moveTo>
                    <a:pt x="60" y="1"/>
                  </a:moveTo>
                  <a:cubicBezTo>
                    <a:pt x="57" y="1"/>
                    <a:pt x="54" y="0"/>
                    <a:pt x="51" y="0"/>
                  </a:cubicBezTo>
                  <a:cubicBezTo>
                    <a:pt x="48" y="0"/>
                    <a:pt x="45" y="1"/>
                    <a:pt x="42" y="1"/>
                  </a:cubicBezTo>
                  <a:cubicBezTo>
                    <a:pt x="18" y="3"/>
                    <a:pt x="0" y="15"/>
                    <a:pt x="0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15"/>
                    <a:pt x="84" y="3"/>
                    <a:pt x="6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972" y="1246"/>
              <a:ext cx="77" cy="134"/>
            </a:xfrm>
            <a:custGeom>
              <a:avLst/>
              <a:gdLst>
                <a:gd name="T0" fmla="*/ 58 w 58"/>
                <a:gd name="T1" fmla="*/ 50 h 101"/>
                <a:gd name="T2" fmla="*/ 29 w 58"/>
                <a:gd name="T3" fmla="*/ 0 h 101"/>
                <a:gd name="T4" fmla="*/ 0 w 58"/>
                <a:gd name="T5" fmla="*/ 50 h 101"/>
                <a:gd name="T6" fmla="*/ 29 w 58"/>
                <a:gd name="T7" fmla="*/ 101 h 101"/>
                <a:gd name="T8" fmla="*/ 58 w 58"/>
                <a:gd name="T9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01">
                  <a:moveTo>
                    <a:pt x="58" y="50"/>
                  </a:moveTo>
                  <a:cubicBezTo>
                    <a:pt x="58" y="33"/>
                    <a:pt x="47" y="7"/>
                    <a:pt x="29" y="0"/>
                  </a:cubicBezTo>
                  <a:cubicBezTo>
                    <a:pt x="12" y="7"/>
                    <a:pt x="0" y="33"/>
                    <a:pt x="0" y="50"/>
                  </a:cubicBezTo>
                  <a:cubicBezTo>
                    <a:pt x="0" y="68"/>
                    <a:pt x="12" y="94"/>
                    <a:pt x="29" y="101"/>
                  </a:cubicBezTo>
                  <a:cubicBezTo>
                    <a:pt x="47" y="94"/>
                    <a:pt x="58" y="68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026" y="1331"/>
              <a:ext cx="122" cy="97"/>
            </a:xfrm>
            <a:custGeom>
              <a:avLst/>
              <a:gdLst>
                <a:gd name="T0" fmla="*/ 2 w 92"/>
                <a:gd name="T1" fmla="*/ 61 h 73"/>
                <a:gd name="T2" fmla="*/ 60 w 92"/>
                <a:gd name="T3" fmla="*/ 62 h 73"/>
                <a:gd name="T4" fmla="*/ 90 w 92"/>
                <a:gd name="T5" fmla="*/ 12 h 73"/>
                <a:gd name="T6" fmla="*/ 32 w 92"/>
                <a:gd name="T7" fmla="*/ 12 h 73"/>
                <a:gd name="T8" fmla="*/ 2 w 92"/>
                <a:gd name="T9" fmla="*/ 6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73">
                  <a:moveTo>
                    <a:pt x="2" y="61"/>
                  </a:moveTo>
                  <a:cubicBezTo>
                    <a:pt x="17" y="73"/>
                    <a:pt x="44" y="71"/>
                    <a:pt x="60" y="62"/>
                  </a:cubicBezTo>
                  <a:cubicBezTo>
                    <a:pt x="75" y="53"/>
                    <a:pt x="92" y="31"/>
                    <a:pt x="90" y="12"/>
                  </a:cubicBezTo>
                  <a:cubicBezTo>
                    <a:pt x="75" y="0"/>
                    <a:pt x="47" y="3"/>
                    <a:pt x="32" y="12"/>
                  </a:cubicBezTo>
                  <a:cubicBezTo>
                    <a:pt x="16" y="21"/>
                    <a:pt x="0" y="43"/>
                    <a:pt x="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026" y="1428"/>
              <a:ext cx="122" cy="97"/>
            </a:xfrm>
            <a:custGeom>
              <a:avLst/>
              <a:gdLst>
                <a:gd name="T0" fmla="*/ 60 w 92"/>
                <a:gd name="T1" fmla="*/ 62 h 73"/>
                <a:gd name="T2" fmla="*/ 90 w 92"/>
                <a:gd name="T3" fmla="*/ 12 h 73"/>
                <a:gd name="T4" fmla="*/ 32 w 92"/>
                <a:gd name="T5" fmla="*/ 12 h 73"/>
                <a:gd name="T6" fmla="*/ 2 w 92"/>
                <a:gd name="T7" fmla="*/ 62 h 73"/>
                <a:gd name="T8" fmla="*/ 60 w 92"/>
                <a:gd name="T9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73">
                  <a:moveTo>
                    <a:pt x="60" y="62"/>
                  </a:moveTo>
                  <a:cubicBezTo>
                    <a:pt x="75" y="53"/>
                    <a:pt x="92" y="31"/>
                    <a:pt x="90" y="12"/>
                  </a:cubicBezTo>
                  <a:cubicBezTo>
                    <a:pt x="75" y="0"/>
                    <a:pt x="47" y="3"/>
                    <a:pt x="32" y="12"/>
                  </a:cubicBezTo>
                  <a:cubicBezTo>
                    <a:pt x="16" y="21"/>
                    <a:pt x="0" y="43"/>
                    <a:pt x="2" y="62"/>
                  </a:cubicBezTo>
                  <a:cubicBezTo>
                    <a:pt x="17" y="73"/>
                    <a:pt x="44" y="71"/>
                    <a:pt x="6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4873" y="1331"/>
              <a:ext cx="123" cy="97"/>
            </a:xfrm>
            <a:custGeom>
              <a:avLst/>
              <a:gdLst>
                <a:gd name="T0" fmla="*/ 32 w 93"/>
                <a:gd name="T1" fmla="*/ 62 h 73"/>
                <a:gd name="T2" fmla="*/ 90 w 93"/>
                <a:gd name="T3" fmla="*/ 61 h 73"/>
                <a:gd name="T4" fmla="*/ 61 w 93"/>
                <a:gd name="T5" fmla="*/ 12 h 73"/>
                <a:gd name="T6" fmla="*/ 3 w 93"/>
                <a:gd name="T7" fmla="*/ 12 h 73"/>
                <a:gd name="T8" fmla="*/ 32 w 93"/>
                <a:gd name="T9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3">
                  <a:moveTo>
                    <a:pt x="32" y="62"/>
                  </a:moveTo>
                  <a:cubicBezTo>
                    <a:pt x="48" y="71"/>
                    <a:pt x="76" y="73"/>
                    <a:pt x="90" y="61"/>
                  </a:cubicBezTo>
                  <a:cubicBezTo>
                    <a:pt x="93" y="43"/>
                    <a:pt x="76" y="21"/>
                    <a:pt x="61" y="12"/>
                  </a:cubicBezTo>
                  <a:cubicBezTo>
                    <a:pt x="45" y="3"/>
                    <a:pt x="17" y="0"/>
                    <a:pt x="3" y="12"/>
                  </a:cubicBezTo>
                  <a:cubicBezTo>
                    <a:pt x="0" y="31"/>
                    <a:pt x="17" y="53"/>
                    <a:pt x="32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873" y="1428"/>
              <a:ext cx="123" cy="97"/>
            </a:xfrm>
            <a:custGeom>
              <a:avLst/>
              <a:gdLst>
                <a:gd name="T0" fmla="*/ 32 w 93"/>
                <a:gd name="T1" fmla="*/ 62 h 73"/>
                <a:gd name="T2" fmla="*/ 90 w 93"/>
                <a:gd name="T3" fmla="*/ 62 h 73"/>
                <a:gd name="T4" fmla="*/ 61 w 93"/>
                <a:gd name="T5" fmla="*/ 12 h 73"/>
                <a:gd name="T6" fmla="*/ 3 w 93"/>
                <a:gd name="T7" fmla="*/ 12 h 73"/>
                <a:gd name="T8" fmla="*/ 32 w 93"/>
                <a:gd name="T9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3">
                  <a:moveTo>
                    <a:pt x="32" y="62"/>
                  </a:moveTo>
                  <a:cubicBezTo>
                    <a:pt x="48" y="71"/>
                    <a:pt x="76" y="73"/>
                    <a:pt x="90" y="62"/>
                  </a:cubicBezTo>
                  <a:cubicBezTo>
                    <a:pt x="93" y="43"/>
                    <a:pt x="76" y="21"/>
                    <a:pt x="61" y="12"/>
                  </a:cubicBezTo>
                  <a:cubicBezTo>
                    <a:pt x="45" y="3"/>
                    <a:pt x="17" y="0"/>
                    <a:pt x="3" y="12"/>
                  </a:cubicBezTo>
                  <a:cubicBezTo>
                    <a:pt x="0" y="31"/>
                    <a:pt x="17" y="53"/>
                    <a:pt x="32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04" y="1393"/>
              <a:ext cx="14" cy="157"/>
            </a:xfrm>
            <a:custGeom>
              <a:avLst/>
              <a:gdLst>
                <a:gd name="T0" fmla="*/ 0 w 11"/>
                <a:gd name="T1" fmla="*/ 4 h 118"/>
                <a:gd name="T2" fmla="*/ 0 w 11"/>
                <a:gd name="T3" fmla="*/ 114 h 118"/>
                <a:gd name="T4" fmla="*/ 5 w 11"/>
                <a:gd name="T5" fmla="*/ 118 h 118"/>
                <a:gd name="T6" fmla="*/ 11 w 11"/>
                <a:gd name="T7" fmla="*/ 114 h 118"/>
                <a:gd name="T8" fmla="*/ 11 w 11"/>
                <a:gd name="T9" fmla="*/ 4 h 118"/>
                <a:gd name="T10" fmla="*/ 5 w 11"/>
                <a:gd name="T11" fmla="*/ 0 h 118"/>
                <a:gd name="T12" fmla="*/ 0 w 11"/>
                <a:gd name="T13" fmla="*/ 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8">
                  <a:moveTo>
                    <a:pt x="0" y="4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2" y="118"/>
                    <a:pt x="5" y="118"/>
                  </a:cubicBezTo>
                  <a:cubicBezTo>
                    <a:pt x="8" y="118"/>
                    <a:pt x="11" y="116"/>
                    <a:pt x="11" y="11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409" y="1278"/>
              <a:ext cx="219" cy="184"/>
            </a:xfrm>
            <a:custGeom>
              <a:avLst/>
              <a:gdLst>
                <a:gd name="T0" fmla="*/ 142 w 165"/>
                <a:gd name="T1" fmla="*/ 51 h 139"/>
                <a:gd name="T2" fmla="*/ 120 w 165"/>
                <a:gd name="T3" fmla="*/ 25 h 139"/>
                <a:gd name="T4" fmla="*/ 99 w 165"/>
                <a:gd name="T5" fmla="*/ 25 h 139"/>
                <a:gd name="T6" fmla="*/ 81 w 165"/>
                <a:gd name="T7" fmla="*/ 12 h 139"/>
                <a:gd name="T8" fmla="*/ 58 w 165"/>
                <a:gd name="T9" fmla="*/ 19 h 139"/>
                <a:gd name="T10" fmla="*/ 0 w 165"/>
                <a:gd name="T11" fmla="*/ 24 h 139"/>
                <a:gd name="T12" fmla="*/ 35 w 165"/>
                <a:gd name="T13" fmla="*/ 32 h 139"/>
                <a:gd name="T14" fmla="*/ 89 w 165"/>
                <a:gd name="T15" fmla="*/ 52 h 139"/>
                <a:gd name="T16" fmla="*/ 147 w 165"/>
                <a:gd name="T17" fmla="*/ 116 h 139"/>
                <a:gd name="T18" fmla="*/ 160 w 165"/>
                <a:gd name="T19" fmla="*/ 135 h 139"/>
                <a:gd name="T20" fmla="*/ 161 w 165"/>
                <a:gd name="T21" fmla="*/ 109 h 139"/>
                <a:gd name="T22" fmla="*/ 142 w 165"/>
                <a:gd name="T23" fmla="*/ 5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139">
                  <a:moveTo>
                    <a:pt x="142" y="51"/>
                  </a:moveTo>
                  <a:cubicBezTo>
                    <a:pt x="136" y="42"/>
                    <a:pt x="129" y="33"/>
                    <a:pt x="120" y="25"/>
                  </a:cubicBezTo>
                  <a:cubicBezTo>
                    <a:pt x="114" y="20"/>
                    <a:pt x="97" y="8"/>
                    <a:pt x="99" y="25"/>
                  </a:cubicBezTo>
                  <a:cubicBezTo>
                    <a:pt x="93" y="20"/>
                    <a:pt x="87" y="16"/>
                    <a:pt x="81" y="12"/>
                  </a:cubicBezTo>
                  <a:cubicBezTo>
                    <a:pt x="71" y="5"/>
                    <a:pt x="53" y="0"/>
                    <a:pt x="58" y="19"/>
                  </a:cubicBezTo>
                  <a:cubicBezTo>
                    <a:pt x="39" y="17"/>
                    <a:pt x="19" y="19"/>
                    <a:pt x="0" y="24"/>
                  </a:cubicBezTo>
                  <a:cubicBezTo>
                    <a:pt x="11" y="28"/>
                    <a:pt x="23" y="30"/>
                    <a:pt x="35" y="32"/>
                  </a:cubicBezTo>
                  <a:cubicBezTo>
                    <a:pt x="54" y="35"/>
                    <a:pt x="73" y="41"/>
                    <a:pt x="89" y="52"/>
                  </a:cubicBezTo>
                  <a:cubicBezTo>
                    <a:pt x="114" y="67"/>
                    <a:pt x="134" y="91"/>
                    <a:pt x="147" y="116"/>
                  </a:cubicBezTo>
                  <a:cubicBezTo>
                    <a:pt x="149" y="119"/>
                    <a:pt x="156" y="139"/>
                    <a:pt x="160" y="135"/>
                  </a:cubicBezTo>
                  <a:cubicBezTo>
                    <a:pt x="165" y="130"/>
                    <a:pt x="162" y="116"/>
                    <a:pt x="161" y="109"/>
                  </a:cubicBezTo>
                  <a:cubicBezTo>
                    <a:pt x="160" y="88"/>
                    <a:pt x="153" y="69"/>
                    <a:pt x="1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5332" y="1279"/>
              <a:ext cx="296" cy="238"/>
            </a:xfrm>
            <a:custGeom>
              <a:avLst/>
              <a:gdLst>
                <a:gd name="T0" fmla="*/ 202 w 223"/>
                <a:gd name="T1" fmla="*/ 157 h 179"/>
                <a:gd name="T2" fmla="*/ 211 w 223"/>
                <a:gd name="T3" fmla="*/ 179 h 179"/>
                <a:gd name="T4" fmla="*/ 197 w 223"/>
                <a:gd name="T5" fmla="*/ 118 h 179"/>
                <a:gd name="T6" fmla="*/ 125 w 223"/>
                <a:gd name="T7" fmla="*/ 49 h 179"/>
                <a:gd name="T8" fmla="*/ 0 w 223"/>
                <a:gd name="T9" fmla="*/ 0 h 179"/>
                <a:gd name="T10" fmla="*/ 21 w 223"/>
                <a:gd name="T11" fmla="*/ 39 h 179"/>
                <a:gd name="T12" fmla="*/ 40 w 223"/>
                <a:gd name="T13" fmla="*/ 55 h 179"/>
                <a:gd name="T14" fmla="*/ 50 w 223"/>
                <a:gd name="T15" fmla="*/ 62 h 179"/>
                <a:gd name="T16" fmla="*/ 56 w 223"/>
                <a:gd name="T17" fmla="*/ 82 h 179"/>
                <a:gd name="T18" fmla="*/ 147 w 223"/>
                <a:gd name="T19" fmla="*/ 117 h 179"/>
                <a:gd name="T20" fmla="*/ 186 w 223"/>
                <a:gd name="T21" fmla="*/ 137 h 179"/>
                <a:gd name="T22" fmla="*/ 202 w 223"/>
                <a:gd name="T23" fmla="*/ 15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3" h="179">
                  <a:moveTo>
                    <a:pt x="202" y="157"/>
                  </a:moveTo>
                  <a:cubicBezTo>
                    <a:pt x="204" y="160"/>
                    <a:pt x="209" y="179"/>
                    <a:pt x="211" y="179"/>
                  </a:cubicBezTo>
                  <a:cubicBezTo>
                    <a:pt x="223" y="179"/>
                    <a:pt x="200" y="122"/>
                    <a:pt x="197" y="118"/>
                  </a:cubicBezTo>
                  <a:cubicBezTo>
                    <a:pt x="180" y="88"/>
                    <a:pt x="156" y="62"/>
                    <a:pt x="125" y="49"/>
                  </a:cubicBezTo>
                  <a:cubicBezTo>
                    <a:pt x="85" y="31"/>
                    <a:pt x="30" y="37"/>
                    <a:pt x="0" y="0"/>
                  </a:cubicBezTo>
                  <a:cubicBezTo>
                    <a:pt x="0" y="15"/>
                    <a:pt x="10" y="29"/>
                    <a:pt x="21" y="39"/>
                  </a:cubicBezTo>
                  <a:cubicBezTo>
                    <a:pt x="26" y="45"/>
                    <a:pt x="33" y="50"/>
                    <a:pt x="40" y="55"/>
                  </a:cubicBezTo>
                  <a:cubicBezTo>
                    <a:pt x="43" y="57"/>
                    <a:pt x="50" y="58"/>
                    <a:pt x="50" y="62"/>
                  </a:cubicBezTo>
                  <a:cubicBezTo>
                    <a:pt x="49" y="69"/>
                    <a:pt x="52" y="76"/>
                    <a:pt x="56" y="82"/>
                  </a:cubicBezTo>
                  <a:cubicBezTo>
                    <a:pt x="77" y="109"/>
                    <a:pt x="117" y="109"/>
                    <a:pt x="147" y="117"/>
                  </a:cubicBezTo>
                  <a:cubicBezTo>
                    <a:pt x="161" y="121"/>
                    <a:pt x="175" y="127"/>
                    <a:pt x="186" y="137"/>
                  </a:cubicBezTo>
                  <a:cubicBezTo>
                    <a:pt x="193" y="143"/>
                    <a:pt x="198" y="149"/>
                    <a:pt x="202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537" y="1975"/>
              <a:ext cx="61" cy="91"/>
            </a:xfrm>
            <a:custGeom>
              <a:avLst/>
              <a:gdLst>
                <a:gd name="T0" fmla="*/ 33 w 46"/>
                <a:gd name="T1" fmla="*/ 65 h 69"/>
                <a:gd name="T2" fmla="*/ 39 w 46"/>
                <a:gd name="T3" fmla="*/ 54 h 69"/>
                <a:gd name="T4" fmla="*/ 12 w 46"/>
                <a:gd name="T5" fmla="*/ 11 h 69"/>
                <a:gd name="T6" fmla="*/ 6 w 46"/>
                <a:gd name="T7" fmla="*/ 0 h 69"/>
                <a:gd name="T8" fmla="*/ 0 w 46"/>
                <a:gd name="T9" fmla="*/ 12 h 69"/>
                <a:gd name="T10" fmla="*/ 33 w 46"/>
                <a:gd name="T11" fmla="*/ 6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69">
                  <a:moveTo>
                    <a:pt x="33" y="65"/>
                  </a:moveTo>
                  <a:cubicBezTo>
                    <a:pt x="40" y="69"/>
                    <a:pt x="46" y="58"/>
                    <a:pt x="39" y="54"/>
                  </a:cubicBezTo>
                  <a:cubicBezTo>
                    <a:pt x="23" y="45"/>
                    <a:pt x="13" y="29"/>
                    <a:pt x="12" y="11"/>
                  </a:cubicBezTo>
                  <a:cubicBezTo>
                    <a:pt x="10" y="8"/>
                    <a:pt x="8" y="4"/>
                    <a:pt x="6" y="0"/>
                  </a:cubicBezTo>
                  <a:cubicBezTo>
                    <a:pt x="4" y="5"/>
                    <a:pt x="2" y="9"/>
                    <a:pt x="0" y="12"/>
                  </a:cubicBezTo>
                  <a:cubicBezTo>
                    <a:pt x="1" y="34"/>
                    <a:pt x="14" y="54"/>
                    <a:pt x="3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579" y="1811"/>
              <a:ext cx="96" cy="92"/>
            </a:xfrm>
            <a:custGeom>
              <a:avLst/>
              <a:gdLst>
                <a:gd name="T0" fmla="*/ 66 w 73"/>
                <a:gd name="T1" fmla="*/ 23 h 70"/>
                <a:gd name="T2" fmla="*/ 34 w 73"/>
                <a:gd name="T3" fmla="*/ 0 h 70"/>
                <a:gd name="T4" fmla="*/ 27 w 73"/>
                <a:gd name="T5" fmla="*/ 1 h 70"/>
                <a:gd name="T6" fmla="*/ 0 w 73"/>
                <a:gd name="T7" fmla="*/ 18 h 70"/>
                <a:gd name="T8" fmla="*/ 8 w 73"/>
                <a:gd name="T9" fmla="*/ 25 h 70"/>
                <a:gd name="T10" fmla="*/ 21 w 73"/>
                <a:gd name="T11" fmla="*/ 19 h 70"/>
                <a:gd name="T12" fmla="*/ 26 w 73"/>
                <a:gd name="T13" fmla="*/ 19 h 70"/>
                <a:gd name="T14" fmla="*/ 45 w 73"/>
                <a:gd name="T15" fmla="*/ 31 h 70"/>
                <a:gd name="T16" fmla="*/ 35 w 73"/>
                <a:gd name="T17" fmla="*/ 55 h 70"/>
                <a:gd name="T18" fmla="*/ 20 w 73"/>
                <a:gd name="T19" fmla="*/ 60 h 70"/>
                <a:gd name="T20" fmla="*/ 19 w 73"/>
                <a:gd name="T21" fmla="*/ 69 h 70"/>
                <a:gd name="T22" fmla="*/ 28 w 73"/>
                <a:gd name="T23" fmla="*/ 70 h 70"/>
                <a:gd name="T24" fmla="*/ 51 w 73"/>
                <a:gd name="T25" fmla="*/ 65 h 70"/>
                <a:gd name="T26" fmla="*/ 66 w 73"/>
                <a:gd name="T27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70">
                  <a:moveTo>
                    <a:pt x="66" y="23"/>
                  </a:moveTo>
                  <a:cubicBezTo>
                    <a:pt x="61" y="9"/>
                    <a:pt x="48" y="0"/>
                    <a:pt x="34" y="0"/>
                  </a:cubicBezTo>
                  <a:cubicBezTo>
                    <a:pt x="32" y="0"/>
                    <a:pt x="29" y="1"/>
                    <a:pt x="27" y="1"/>
                  </a:cubicBezTo>
                  <a:cubicBezTo>
                    <a:pt x="17" y="3"/>
                    <a:pt x="8" y="9"/>
                    <a:pt x="0" y="18"/>
                  </a:cubicBezTo>
                  <a:cubicBezTo>
                    <a:pt x="3" y="20"/>
                    <a:pt x="5" y="22"/>
                    <a:pt x="8" y="25"/>
                  </a:cubicBezTo>
                  <a:cubicBezTo>
                    <a:pt x="12" y="22"/>
                    <a:pt x="17" y="20"/>
                    <a:pt x="21" y="19"/>
                  </a:cubicBezTo>
                  <a:cubicBezTo>
                    <a:pt x="23" y="19"/>
                    <a:pt x="25" y="19"/>
                    <a:pt x="26" y="19"/>
                  </a:cubicBezTo>
                  <a:cubicBezTo>
                    <a:pt x="35" y="19"/>
                    <a:pt x="42" y="23"/>
                    <a:pt x="45" y="31"/>
                  </a:cubicBezTo>
                  <a:cubicBezTo>
                    <a:pt x="48" y="39"/>
                    <a:pt x="44" y="49"/>
                    <a:pt x="35" y="55"/>
                  </a:cubicBezTo>
                  <a:cubicBezTo>
                    <a:pt x="31" y="57"/>
                    <a:pt x="26" y="59"/>
                    <a:pt x="20" y="60"/>
                  </a:cubicBezTo>
                  <a:cubicBezTo>
                    <a:pt x="20" y="63"/>
                    <a:pt x="20" y="66"/>
                    <a:pt x="19" y="69"/>
                  </a:cubicBezTo>
                  <a:cubicBezTo>
                    <a:pt x="22" y="70"/>
                    <a:pt x="25" y="70"/>
                    <a:pt x="28" y="70"/>
                  </a:cubicBezTo>
                  <a:cubicBezTo>
                    <a:pt x="36" y="70"/>
                    <a:pt x="44" y="68"/>
                    <a:pt x="51" y="65"/>
                  </a:cubicBezTo>
                  <a:cubicBezTo>
                    <a:pt x="65" y="57"/>
                    <a:pt x="73" y="39"/>
                    <a:pt x="6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91" y="1754"/>
              <a:ext cx="94" cy="82"/>
            </a:xfrm>
            <a:custGeom>
              <a:avLst/>
              <a:gdLst>
                <a:gd name="T0" fmla="*/ 69 w 71"/>
                <a:gd name="T1" fmla="*/ 28 h 62"/>
                <a:gd name="T2" fmla="*/ 35 w 71"/>
                <a:gd name="T3" fmla="*/ 0 h 62"/>
                <a:gd name="T4" fmla="*/ 34 w 71"/>
                <a:gd name="T5" fmla="*/ 0 h 62"/>
                <a:gd name="T6" fmla="*/ 1 w 71"/>
                <a:gd name="T7" fmla="*/ 31 h 62"/>
                <a:gd name="T8" fmla="*/ 9 w 71"/>
                <a:gd name="T9" fmla="*/ 62 h 62"/>
                <a:gd name="T10" fmla="*/ 18 w 71"/>
                <a:gd name="T11" fmla="*/ 57 h 62"/>
                <a:gd name="T12" fmla="*/ 16 w 71"/>
                <a:gd name="T13" fmla="*/ 42 h 62"/>
                <a:gd name="T14" fmla="*/ 35 w 71"/>
                <a:gd name="T15" fmla="*/ 23 h 62"/>
                <a:gd name="T16" fmla="*/ 35 w 71"/>
                <a:gd name="T17" fmla="*/ 23 h 62"/>
                <a:gd name="T18" fmla="*/ 54 w 71"/>
                <a:gd name="T19" fmla="*/ 40 h 62"/>
                <a:gd name="T20" fmla="*/ 55 w 71"/>
                <a:gd name="T21" fmla="*/ 55 h 62"/>
                <a:gd name="T22" fmla="*/ 64 w 71"/>
                <a:gd name="T23" fmla="*/ 59 h 62"/>
                <a:gd name="T24" fmla="*/ 69 w 71"/>
                <a:gd name="T25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62">
                  <a:moveTo>
                    <a:pt x="69" y="28"/>
                  </a:moveTo>
                  <a:cubicBezTo>
                    <a:pt x="66" y="13"/>
                    <a:pt x="53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16" y="1"/>
                    <a:pt x="2" y="15"/>
                    <a:pt x="1" y="31"/>
                  </a:cubicBezTo>
                  <a:cubicBezTo>
                    <a:pt x="0" y="41"/>
                    <a:pt x="3" y="52"/>
                    <a:pt x="9" y="62"/>
                  </a:cubicBezTo>
                  <a:cubicBezTo>
                    <a:pt x="12" y="60"/>
                    <a:pt x="15" y="58"/>
                    <a:pt x="18" y="57"/>
                  </a:cubicBezTo>
                  <a:cubicBezTo>
                    <a:pt x="16" y="52"/>
                    <a:pt x="16" y="47"/>
                    <a:pt x="16" y="42"/>
                  </a:cubicBezTo>
                  <a:cubicBezTo>
                    <a:pt x="18" y="31"/>
                    <a:pt x="2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45" y="23"/>
                    <a:pt x="52" y="30"/>
                    <a:pt x="54" y="40"/>
                  </a:cubicBezTo>
                  <a:cubicBezTo>
                    <a:pt x="55" y="45"/>
                    <a:pt x="55" y="50"/>
                    <a:pt x="55" y="55"/>
                  </a:cubicBezTo>
                  <a:cubicBezTo>
                    <a:pt x="58" y="56"/>
                    <a:pt x="61" y="58"/>
                    <a:pt x="64" y="59"/>
                  </a:cubicBezTo>
                  <a:cubicBezTo>
                    <a:pt x="68" y="49"/>
                    <a:pt x="71" y="38"/>
                    <a:pt x="6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523" y="1869"/>
              <a:ext cx="37" cy="36"/>
            </a:xfrm>
            <a:custGeom>
              <a:avLst/>
              <a:gdLst>
                <a:gd name="T0" fmla="*/ 15 w 28"/>
                <a:gd name="T1" fmla="*/ 0 h 27"/>
                <a:gd name="T2" fmla="*/ 14 w 28"/>
                <a:gd name="T3" fmla="*/ 0 h 27"/>
                <a:gd name="T4" fmla="*/ 1 w 28"/>
                <a:gd name="T5" fmla="*/ 13 h 27"/>
                <a:gd name="T6" fmla="*/ 14 w 28"/>
                <a:gd name="T7" fmla="*/ 27 h 27"/>
                <a:gd name="T8" fmla="*/ 14 w 28"/>
                <a:gd name="T9" fmla="*/ 27 h 27"/>
                <a:gd name="T10" fmla="*/ 28 w 28"/>
                <a:gd name="T11" fmla="*/ 14 h 27"/>
                <a:gd name="T12" fmla="*/ 15 w 28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7"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7" y="0"/>
                    <a:pt x="1" y="6"/>
                    <a:pt x="1" y="13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22" y="27"/>
                    <a:pt x="28" y="21"/>
                    <a:pt x="28" y="14"/>
                  </a:cubicBezTo>
                  <a:cubicBezTo>
                    <a:pt x="28" y="6"/>
                    <a:pt x="22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4486" y="1831"/>
              <a:ext cx="112" cy="111"/>
            </a:xfrm>
            <a:custGeom>
              <a:avLst/>
              <a:gdLst>
                <a:gd name="T0" fmla="*/ 43 w 85"/>
                <a:gd name="T1" fmla="*/ 0 h 84"/>
                <a:gd name="T2" fmla="*/ 42 w 85"/>
                <a:gd name="T3" fmla="*/ 0 h 84"/>
                <a:gd name="T4" fmla="*/ 0 w 85"/>
                <a:gd name="T5" fmla="*/ 41 h 84"/>
                <a:gd name="T6" fmla="*/ 41 w 85"/>
                <a:gd name="T7" fmla="*/ 84 h 84"/>
                <a:gd name="T8" fmla="*/ 42 w 85"/>
                <a:gd name="T9" fmla="*/ 84 h 84"/>
                <a:gd name="T10" fmla="*/ 84 w 85"/>
                <a:gd name="T11" fmla="*/ 43 h 84"/>
                <a:gd name="T12" fmla="*/ 43 w 85"/>
                <a:gd name="T13" fmla="*/ 0 h 84"/>
                <a:gd name="T14" fmla="*/ 71 w 85"/>
                <a:gd name="T15" fmla="*/ 43 h 84"/>
                <a:gd name="T16" fmla="*/ 42 w 85"/>
                <a:gd name="T17" fmla="*/ 71 h 84"/>
                <a:gd name="T18" fmla="*/ 42 w 85"/>
                <a:gd name="T19" fmla="*/ 71 h 84"/>
                <a:gd name="T20" fmla="*/ 14 w 85"/>
                <a:gd name="T21" fmla="*/ 42 h 84"/>
                <a:gd name="T22" fmla="*/ 42 w 85"/>
                <a:gd name="T23" fmla="*/ 14 h 84"/>
                <a:gd name="T24" fmla="*/ 43 w 85"/>
                <a:gd name="T25" fmla="*/ 14 h 84"/>
                <a:gd name="T26" fmla="*/ 71 w 85"/>
                <a:gd name="T27" fmla="*/ 4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4">
                  <a:moveTo>
                    <a:pt x="43" y="0"/>
                  </a:moveTo>
                  <a:cubicBezTo>
                    <a:pt x="43" y="0"/>
                    <a:pt x="43" y="0"/>
                    <a:pt x="42" y="0"/>
                  </a:cubicBezTo>
                  <a:cubicBezTo>
                    <a:pt x="20" y="0"/>
                    <a:pt x="1" y="18"/>
                    <a:pt x="0" y="41"/>
                  </a:cubicBezTo>
                  <a:cubicBezTo>
                    <a:pt x="0" y="65"/>
                    <a:pt x="18" y="84"/>
                    <a:pt x="41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65" y="84"/>
                    <a:pt x="84" y="66"/>
                    <a:pt x="84" y="43"/>
                  </a:cubicBezTo>
                  <a:cubicBezTo>
                    <a:pt x="85" y="20"/>
                    <a:pt x="67" y="1"/>
                    <a:pt x="43" y="0"/>
                  </a:cubicBezTo>
                  <a:close/>
                  <a:moveTo>
                    <a:pt x="71" y="43"/>
                  </a:moveTo>
                  <a:cubicBezTo>
                    <a:pt x="70" y="58"/>
                    <a:pt x="58" y="71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6" y="70"/>
                    <a:pt x="14" y="57"/>
                    <a:pt x="14" y="42"/>
                  </a:cubicBezTo>
                  <a:cubicBezTo>
                    <a:pt x="15" y="26"/>
                    <a:pt x="27" y="14"/>
                    <a:pt x="42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59" y="15"/>
                    <a:pt x="71" y="28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442" y="1911"/>
              <a:ext cx="101" cy="94"/>
            </a:xfrm>
            <a:custGeom>
              <a:avLst/>
              <a:gdLst>
                <a:gd name="T0" fmla="*/ 35 w 76"/>
                <a:gd name="T1" fmla="*/ 8 h 71"/>
                <a:gd name="T2" fmla="*/ 31 w 76"/>
                <a:gd name="T3" fmla="*/ 0 h 71"/>
                <a:gd name="T4" fmla="*/ 7 w 76"/>
                <a:gd name="T5" fmla="*/ 23 h 71"/>
                <a:gd name="T6" fmla="*/ 19 w 76"/>
                <a:gd name="T7" fmla="*/ 66 h 71"/>
                <a:gd name="T8" fmla="*/ 38 w 76"/>
                <a:gd name="T9" fmla="*/ 71 h 71"/>
                <a:gd name="T10" fmla="*/ 64 w 76"/>
                <a:gd name="T11" fmla="*/ 60 h 71"/>
                <a:gd name="T12" fmla="*/ 76 w 76"/>
                <a:gd name="T13" fmla="*/ 29 h 71"/>
                <a:gd name="T14" fmla="*/ 74 w 76"/>
                <a:gd name="T15" fmla="*/ 30 h 71"/>
                <a:gd name="T16" fmla="*/ 74 w 76"/>
                <a:gd name="T17" fmla="*/ 30 h 71"/>
                <a:gd name="T18" fmla="*/ 66 w 76"/>
                <a:gd name="T19" fmla="*/ 29 h 71"/>
                <a:gd name="T20" fmla="*/ 58 w 76"/>
                <a:gd name="T21" fmla="*/ 42 h 71"/>
                <a:gd name="T22" fmla="*/ 42 w 76"/>
                <a:gd name="T23" fmla="*/ 50 h 71"/>
                <a:gd name="T24" fmla="*/ 32 w 76"/>
                <a:gd name="T25" fmla="*/ 47 h 71"/>
                <a:gd name="T26" fmla="*/ 26 w 76"/>
                <a:gd name="T27" fmla="*/ 21 h 71"/>
                <a:gd name="T28" fmla="*/ 35 w 76"/>
                <a:gd name="T29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1">
                  <a:moveTo>
                    <a:pt x="35" y="8"/>
                  </a:moveTo>
                  <a:cubicBezTo>
                    <a:pt x="34" y="6"/>
                    <a:pt x="32" y="3"/>
                    <a:pt x="31" y="0"/>
                  </a:cubicBezTo>
                  <a:cubicBezTo>
                    <a:pt x="20" y="6"/>
                    <a:pt x="12" y="13"/>
                    <a:pt x="7" y="23"/>
                  </a:cubicBezTo>
                  <a:cubicBezTo>
                    <a:pt x="0" y="37"/>
                    <a:pt x="4" y="56"/>
                    <a:pt x="19" y="66"/>
                  </a:cubicBezTo>
                  <a:cubicBezTo>
                    <a:pt x="25" y="70"/>
                    <a:pt x="32" y="71"/>
                    <a:pt x="38" y="71"/>
                  </a:cubicBezTo>
                  <a:cubicBezTo>
                    <a:pt x="48" y="71"/>
                    <a:pt x="58" y="67"/>
                    <a:pt x="64" y="60"/>
                  </a:cubicBezTo>
                  <a:cubicBezTo>
                    <a:pt x="71" y="52"/>
                    <a:pt x="74" y="42"/>
                    <a:pt x="76" y="29"/>
                  </a:cubicBezTo>
                  <a:cubicBezTo>
                    <a:pt x="75" y="30"/>
                    <a:pt x="75" y="30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1" y="29"/>
                    <a:pt x="69" y="29"/>
                    <a:pt x="66" y="29"/>
                  </a:cubicBezTo>
                  <a:cubicBezTo>
                    <a:pt x="64" y="34"/>
                    <a:pt x="61" y="39"/>
                    <a:pt x="58" y="42"/>
                  </a:cubicBezTo>
                  <a:cubicBezTo>
                    <a:pt x="53" y="47"/>
                    <a:pt x="47" y="50"/>
                    <a:pt x="42" y="50"/>
                  </a:cubicBezTo>
                  <a:cubicBezTo>
                    <a:pt x="38" y="50"/>
                    <a:pt x="35" y="49"/>
                    <a:pt x="32" y="47"/>
                  </a:cubicBezTo>
                  <a:cubicBezTo>
                    <a:pt x="24" y="42"/>
                    <a:pt x="22" y="31"/>
                    <a:pt x="26" y="21"/>
                  </a:cubicBezTo>
                  <a:cubicBezTo>
                    <a:pt x="28" y="17"/>
                    <a:pt x="31" y="12"/>
                    <a:pt x="3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545" y="1906"/>
              <a:ext cx="101" cy="95"/>
            </a:xfrm>
            <a:custGeom>
              <a:avLst/>
              <a:gdLst>
                <a:gd name="T0" fmla="*/ 60 w 76"/>
                <a:gd name="T1" fmla="*/ 65 h 72"/>
                <a:gd name="T2" fmla="*/ 68 w 76"/>
                <a:gd name="T3" fmla="*/ 20 h 72"/>
                <a:gd name="T4" fmla="*/ 43 w 76"/>
                <a:gd name="T5" fmla="*/ 0 h 72"/>
                <a:gd name="T6" fmla="*/ 39 w 76"/>
                <a:gd name="T7" fmla="*/ 9 h 72"/>
                <a:gd name="T8" fmla="*/ 49 w 76"/>
                <a:gd name="T9" fmla="*/ 21 h 72"/>
                <a:gd name="T10" fmla="*/ 45 w 76"/>
                <a:gd name="T11" fmla="*/ 47 h 72"/>
                <a:gd name="T12" fmla="*/ 34 w 76"/>
                <a:gd name="T13" fmla="*/ 51 h 72"/>
                <a:gd name="T14" fmla="*/ 19 w 76"/>
                <a:gd name="T15" fmla="*/ 45 h 72"/>
                <a:gd name="T16" fmla="*/ 10 w 76"/>
                <a:gd name="T17" fmla="*/ 32 h 72"/>
                <a:gd name="T18" fmla="*/ 0 w 76"/>
                <a:gd name="T19" fmla="*/ 33 h 72"/>
                <a:gd name="T20" fmla="*/ 5 w 76"/>
                <a:gd name="T21" fmla="*/ 48 h 72"/>
                <a:gd name="T22" fmla="*/ 6 w 76"/>
                <a:gd name="T23" fmla="*/ 52 h 72"/>
                <a:gd name="T24" fmla="*/ 15 w 76"/>
                <a:gd name="T25" fmla="*/ 63 h 72"/>
                <a:gd name="T26" fmla="*/ 38 w 76"/>
                <a:gd name="T27" fmla="*/ 72 h 72"/>
                <a:gd name="T28" fmla="*/ 60 w 76"/>
                <a:gd name="T2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2">
                  <a:moveTo>
                    <a:pt x="60" y="65"/>
                  </a:moveTo>
                  <a:cubicBezTo>
                    <a:pt x="74" y="54"/>
                    <a:pt x="76" y="34"/>
                    <a:pt x="68" y="20"/>
                  </a:cubicBezTo>
                  <a:cubicBezTo>
                    <a:pt x="63" y="11"/>
                    <a:pt x="54" y="5"/>
                    <a:pt x="43" y="0"/>
                  </a:cubicBezTo>
                  <a:cubicBezTo>
                    <a:pt x="42" y="3"/>
                    <a:pt x="41" y="6"/>
                    <a:pt x="39" y="9"/>
                  </a:cubicBezTo>
                  <a:cubicBezTo>
                    <a:pt x="43" y="13"/>
                    <a:pt x="47" y="17"/>
                    <a:pt x="49" y="21"/>
                  </a:cubicBezTo>
                  <a:cubicBezTo>
                    <a:pt x="54" y="30"/>
                    <a:pt x="53" y="41"/>
                    <a:pt x="45" y="47"/>
                  </a:cubicBezTo>
                  <a:cubicBezTo>
                    <a:pt x="42" y="49"/>
                    <a:pt x="38" y="51"/>
                    <a:pt x="34" y="51"/>
                  </a:cubicBezTo>
                  <a:cubicBezTo>
                    <a:pt x="29" y="51"/>
                    <a:pt x="24" y="48"/>
                    <a:pt x="19" y="45"/>
                  </a:cubicBezTo>
                  <a:cubicBezTo>
                    <a:pt x="16" y="41"/>
                    <a:pt x="13" y="37"/>
                    <a:pt x="10" y="32"/>
                  </a:cubicBezTo>
                  <a:cubicBezTo>
                    <a:pt x="7" y="33"/>
                    <a:pt x="4" y="33"/>
                    <a:pt x="0" y="33"/>
                  </a:cubicBezTo>
                  <a:cubicBezTo>
                    <a:pt x="1" y="39"/>
                    <a:pt x="3" y="44"/>
                    <a:pt x="5" y="48"/>
                  </a:cubicBezTo>
                  <a:cubicBezTo>
                    <a:pt x="5" y="49"/>
                    <a:pt x="6" y="50"/>
                    <a:pt x="6" y="52"/>
                  </a:cubicBezTo>
                  <a:cubicBezTo>
                    <a:pt x="9" y="56"/>
                    <a:pt x="11" y="60"/>
                    <a:pt x="15" y="63"/>
                  </a:cubicBezTo>
                  <a:cubicBezTo>
                    <a:pt x="21" y="69"/>
                    <a:pt x="30" y="72"/>
                    <a:pt x="38" y="72"/>
                  </a:cubicBezTo>
                  <a:cubicBezTo>
                    <a:pt x="46" y="72"/>
                    <a:pt x="53" y="70"/>
                    <a:pt x="6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406" y="1819"/>
              <a:ext cx="94" cy="91"/>
            </a:xfrm>
            <a:custGeom>
              <a:avLst/>
              <a:gdLst>
                <a:gd name="T0" fmla="*/ 24 w 71"/>
                <a:gd name="T1" fmla="*/ 66 h 69"/>
                <a:gd name="T2" fmla="*/ 42 w 71"/>
                <a:gd name="T3" fmla="*/ 69 h 69"/>
                <a:gd name="T4" fmla="*/ 57 w 71"/>
                <a:gd name="T5" fmla="*/ 67 h 69"/>
                <a:gd name="T6" fmla="*/ 55 w 71"/>
                <a:gd name="T7" fmla="*/ 58 h 69"/>
                <a:gd name="T8" fmla="*/ 39 w 71"/>
                <a:gd name="T9" fmla="*/ 54 h 69"/>
                <a:gd name="T10" fmla="*/ 27 w 71"/>
                <a:gd name="T11" fmla="*/ 31 h 69"/>
                <a:gd name="T12" fmla="*/ 47 w 71"/>
                <a:gd name="T13" fmla="*/ 17 h 69"/>
                <a:gd name="T14" fmla="*/ 49 w 71"/>
                <a:gd name="T15" fmla="*/ 18 h 69"/>
                <a:gd name="T16" fmla="*/ 64 w 71"/>
                <a:gd name="T17" fmla="*/ 22 h 69"/>
                <a:gd name="T18" fmla="*/ 71 w 71"/>
                <a:gd name="T19" fmla="*/ 15 h 69"/>
                <a:gd name="T20" fmla="*/ 42 w 71"/>
                <a:gd name="T21" fmla="*/ 0 h 69"/>
                <a:gd name="T22" fmla="*/ 38 w 71"/>
                <a:gd name="T23" fmla="*/ 0 h 69"/>
                <a:gd name="T24" fmla="*/ 5 w 71"/>
                <a:gd name="T25" fmla="*/ 25 h 69"/>
                <a:gd name="T26" fmla="*/ 24 w 71"/>
                <a:gd name="T27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69">
                  <a:moveTo>
                    <a:pt x="24" y="66"/>
                  </a:moveTo>
                  <a:cubicBezTo>
                    <a:pt x="30" y="68"/>
                    <a:pt x="36" y="69"/>
                    <a:pt x="42" y="69"/>
                  </a:cubicBezTo>
                  <a:cubicBezTo>
                    <a:pt x="47" y="69"/>
                    <a:pt x="52" y="68"/>
                    <a:pt x="57" y="67"/>
                  </a:cubicBezTo>
                  <a:cubicBezTo>
                    <a:pt x="56" y="64"/>
                    <a:pt x="55" y="61"/>
                    <a:pt x="55" y="58"/>
                  </a:cubicBezTo>
                  <a:cubicBezTo>
                    <a:pt x="49" y="57"/>
                    <a:pt x="44" y="56"/>
                    <a:pt x="39" y="54"/>
                  </a:cubicBezTo>
                  <a:cubicBezTo>
                    <a:pt x="30" y="50"/>
                    <a:pt x="24" y="40"/>
                    <a:pt x="27" y="31"/>
                  </a:cubicBezTo>
                  <a:cubicBezTo>
                    <a:pt x="29" y="23"/>
                    <a:pt x="37" y="17"/>
                    <a:pt x="47" y="17"/>
                  </a:cubicBezTo>
                  <a:cubicBezTo>
                    <a:pt x="48" y="17"/>
                    <a:pt x="49" y="17"/>
                    <a:pt x="49" y="18"/>
                  </a:cubicBezTo>
                  <a:cubicBezTo>
                    <a:pt x="54" y="18"/>
                    <a:pt x="59" y="20"/>
                    <a:pt x="64" y="22"/>
                  </a:cubicBezTo>
                  <a:cubicBezTo>
                    <a:pt x="66" y="20"/>
                    <a:pt x="68" y="17"/>
                    <a:pt x="71" y="15"/>
                  </a:cubicBezTo>
                  <a:cubicBezTo>
                    <a:pt x="62" y="7"/>
                    <a:pt x="53" y="1"/>
                    <a:pt x="42" y="0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23" y="0"/>
                    <a:pt x="9" y="10"/>
                    <a:pt x="5" y="25"/>
                  </a:cubicBezTo>
                  <a:cubicBezTo>
                    <a:pt x="0" y="42"/>
                    <a:pt x="9" y="59"/>
                    <a:pt x="24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80" y="1960"/>
              <a:ext cx="87" cy="105"/>
            </a:xfrm>
            <a:custGeom>
              <a:avLst/>
              <a:gdLst>
                <a:gd name="T0" fmla="*/ 66 w 66"/>
                <a:gd name="T1" fmla="*/ 79 h 79"/>
                <a:gd name="T2" fmla="*/ 66 w 66"/>
                <a:gd name="T3" fmla="*/ 2 h 79"/>
                <a:gd name="T4" fmla="*/ 64 w 66"/>
                <a:gd name="T5" fmla="*/ 2 h 79"/>
                <a:gd name="T6" fmla="*/ 46 w 66"/>
                <a:gd name="T7" fmla="*/ 0 h 79"/>
                <a:gd name="T8" fmla="*/ 23 w 66"/>
                <a:gd name="T9" fmla="*/ 7 h 79"/>
                <a:gd name="T10" fmla="*/ 23 w 66"/>
                <a:gd name="T11" fmla="*/ 23 h 79"/>
                <a:gd name="T12" fmla="*/ 14 w 66"/>
                <a:gd name="T13" fmla="*/ 14 h 79"/>
                <a:gd name="T14" fmla="*/ 0 w 66"/>
                <a:gd name="T15" fmla="*/ 27 h 79"/>
                <a:gd name="T16" fmla="*/ 23 w 66"/>
                <a:gd name="T17" fmla="*/ 49 h 79"/>
                <a:gd name="T18" fmla="*/ 23 w 66"/>
                <a:gd name="T19" fmla="*/ 79 h 79"/>
                <a:gd name="T20" fmla="*/ 66 w 66"/>
                <a:gd name="T2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79">
                  <a:moveTo>
                    <a:pt x="66" y="79"/>
                  </a:move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5" y="2"/>
                    <a:pt x="64" y="2"/>
                  </a:cubicBezTo>
                  <a:cubicBezTo>
                    <a:pt x="58" y="2"/>
                    <a:pt x="52" y="1"/>
                    <a:pt x="46" y="0"/>
                  </a:cubicBezTo>
                  <a:cubicBezTo>
                    <a:pt x="38" y="3"/>
                    <a:pt x="31" y="6"/>
                    <a:pt x="23" y="7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66" y="79"/>
                    <a:pt x="66" y="79"/>
                    <a:pt x="66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883" y="1751"/>
              <a:ext cx="256" cy="213"/>
            </a:xfrm>
            <a:custGeom>
              <a:avLst/>
              <a:gdLst>
                <a:gd name="T0" fmla="*/ 151 w 193"/>
                <a:gd name="T1" fmla="*/ 44 h 161"/>
                <a:gd name="T2" fmla="*/ 80 w 193"/>
                <a:gd name="T3" fmla="*/ 0 h 161"/>
                <a:gd name="T4" fmla="*/ 0 w 193"/>
                <a:gd name="T5" fmla="*/ 80 h 161"/>
                <a:gd name="T6" fmla="*/ 80 w 193"/>
                <a:gd name="T7" fmla="*/ 161 h 161"/>
                <a:gd name="T8" fmla="*/ 96 w 193"/>
                <a:gd name="T9" fmla="*/ 159 h 161"/>
                <a:gd name="T10" fmla="*/ 118 w 193"/>
                <a:gd name="T11" fmla="*/ 151 h 161"/>
                <a:gd name="T12" fmla="*/ 137 w 193"/>
                <a:gd name="T13" fmla="*/ 154 h 161"/>
                <a:gd name="T14" fmla="*/ 139 w 193"/>
                <a:gd name="T15" fmla="*/ 154 h 161"/>
                <a:gd name="T16" fmla="*/ 193 w 193"/>
                <a:gd name="T17" fmla="*/ 98 h 161"/>
                <a:gd name="T18" fmla="*/ 151 w 193"/>
                <a:gd name="T19" fmla="*/ 4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61">
                  <a:moveTo>
                    <a:pt x="151" y="44"/>
                  </a:moveTo>
                  <a:cubicBezTo>
                    <a:pt x="138" y="18"/>
                    <a:pt x="111" y="0"/>
                    <a:pt x="80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125"/>
                    <a:pt x="36" y="161"/>
                    <a:pt x="80" y="161"/>
                  </a:cubicBezTo>
                  <a:cubicBezTo>
                    <a:pt x="85" y="161"/>
                    <a:pt x="91" y="160"/>
                    <a:pt x="96" y="159"/>
                  </a:cubicBezTo>
                  <a:cubicBezTo>
                    <a:pt x="104" y="158"/>
                    <a:pt x="111" y="155"/>
                    <a:pt x="118" y="151"/>
                  </a:cubicBezTo>
                  <a:cubicBezTo>
                    <a:pt x="124" y="153"/>
                    <a:pt x="130" y="154"/>
                    <a:pt x="137" y="154"/>
                  </a:cubicBezTo>
                  <a:cubicBezTo>
                    <a:pt x="138" y="154"/>
                    <a:pt x="138" y="154"/>
                    <a:pt x="139" y="154"/>
                  </a:cubicBezTo>
                  <a:cubicBezTo>
                    <a:pt x="169" y="153"/>
                    <a:pt x="193" y="128"/>
                    <a:pt x="193" y="98"/>
                  </a:cubicBezTo>
                  <a:cubicBezTo>
                    <a:pt x="193" y="72"/>
                    <a:pt x="175" y="51"/>
                    <a:pt x="15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2115" y="2302"/>
              <a:ext cx="162" cy="160"/>
            </a:xfrm>
            <a:custGeom>
              <a:avLst/>
              <a:gdLst>
                <a:gd name="T0" fmla="*/ 77 w 122"/>
                <a:gd name="T1" fmla="*/ 101 h 121"/>
                <a:gd name="T2" fmla="*/ 77 w 122"/>
                <a:gd name="T3" fmla="*/ 121 h 121"/>
                <a:gd name="T4" fmla="*/ 122 w 122"/>
                <a:gd name="T5" fmla="*/ 62 h 121"/>
                <a:gd name="T6" fmla="*/ 61 w 122"/>
                <a:gd name="T7" fmla="*/ 0 h 121"/>
                <a:gd name="T8" fmla="*/ 0 w 122"/>
                <a:gd name="T9" fmla="*/ 62 h 121"/>
                <a:gd name="T10" fmla="*/ 45 w 122"/>
                <a:gd name="T11" fmla="*/ 121 h 121"/>
                <a:gd name="T12" fmla="*/ 45 w 122"/>
                <a:gd name="T13" fmla="*/ 101 h 121"/>
                <a:gd name="T14" fmla="*/ 18 w 122"/>
                <a:gd name="T15" fmla="*/ 62 h 121"/>
                <a:gd name="T16" fmla="*/ 61 w 122"/>
                <a:gd name="T17" fmla="*/ 19 h 121"/>
                <a:gd name="T18" fmla="*/ 104 w 122"/>
                <a:gd name="T19" fmla="*/ 62 h 121"/>
                <a:gd name="T20" fmla="*/ 77 w 122"/>
                <a:gd name="T21" fmla="*/ 10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121">
                  <a:moveTo>
                    <a:pt x="77" y="10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103" y="114"/>
                    <a:pt x="122" y="90"/>
                    <a:pt x="122" y="62"/>
                  </a:cubicBezTo>
                  <a:cubicBezTo>
                    <a:pt x="122" y="28"/>
                    <a:pt x="95" y="0"/>
                    <a:pt x="61" y="0"/>
                  </a:cubicBezTo>
                  <a:cubicBezTo>
                    <a:pt x="27" y="0"/>
                    <a:pt x="0" y="28"/>
                    <a:pt x="0" y="62"/>
                  </a:cubicBezTo>
                  <a:cubicBezTo>
                    <a:pt x="0" y="90"/>
                    <a:pt x="19" y="114"/>
                    <a:pt x="45" y="12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30" y="95"/>
                    <a:pt x="18" y="80"/>
                    <a:pt x="18" y="62"/>
                  </a:cubicBezTo>
                  <a:cubicBezTo>
                    <a:pt x="18" y="38"/>
                    <a:pt x="37" y="19"/>
                    <a:pt x="61" y="19"/>
                  </a:cubicBezTo>
                  <a:cubicBezTo>
                    <a:pt x="85" y="19"/>
                    <a:pt x="104" y="38"/>
                    <a:pt x="104" y="62"/>
                  </a:cubicBezTo>
                  <a:cubicBezTo>
                    <a:pt x="104" y="80"/>
                    <a:pt x="93" y="95"/>
                    <a:pt x="77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2073" y="2261"/>
              <a:ext cx="246" cy="244"/>
            </a:xfrm>
            <a:custGeom>
              <a:avLst/>
              <a:gdLst>
                <a:gd name="T0" fmla="*/ 186 w 186"/>
                <a:gd name="T1" fmla="*/ 93 h 184"/>
                <a:gd name="T2" fmla="*/ 93 w 186"/>
                <a:gd name="T3" fmla="*/ 0 h 184"/>
                <a:gd name="T4" fmla="*/ 0 w 186"/>
                <a:gd name="T5" fmla="*/ 93 h 184"/>
                <a:gd name="T6" fmla="*/ 77 w 186"/>
                <a:gd name="T7" fmla="*/ 184 h 184"/>
                <a:gd name="T8" fmla="*/ 77 w 186"/>
                <a:gd name="T9" fmla="*/ 165 h 184"/>
                <a:gd name="T10" fmla="*/ 19 w 186"/>
                <a:gd name="T11" fmla="*/ 93 h 184"/>
                <a:gd name="T12" fmla="*/ 93 w 186"/>
                <a:gd name="T13" fmla="*/ 18 h 184"/>
                <a:gd name="T14" fmla="*/ 167 w 186"/>
                <a:gd name="T15" fmla="*/ 93 h 184"/>
                <a:gd name="T16" fmla="*/ 109 w 186"/>
                <a:gd name="T17" fmla="*/ 165 h 184"/>
                <a:gd name="T18" fmla="*/ 109 w 186"/>
                <a:gd name="T19" fmla="*/ 184 h 184"/>
                <a:gd name="T20" fmla="*/ 186 w 186"/>
                <a:gd name="T21" fmla="*/ 9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84">
                  <a:moveTo>
                    <a:pt x="186" y="93"/>
                  </a:moveTo>
                  <a:cubicBezTo>
                    <a:pt x="186" y="41"/>
                    <a:pt x="144" y="0"/>
                    <a:pt x="93" y="0"/>
                  </a:cubicBezTo>
                  <a:cubicBezTo>
                    <a:pt x="42" y="0"/>
                    <a:pt x="0" y="41"/>
                    <a:pt x="0" y="93"/>
                  </a:cubicBezTo>
                  <a:cubicBezTo>
                    <a:pt x="0" y="139"/>
                    <a:pt x="34" y="177"/>
                    <a:pt x="77" y="184"/>
                  </a:cubicBezTo>
                  <a:cubicBezTo>
                    <a:pt x="77" y="165"/>
                    <a:pt x="77" y="165"/>
                    <a:pt x="77" y="165"/>
                  </a:cubicBezTo>
                  <a:cubicBezTo>
                    <a:pt x="44" y="158"/>
                    <a:pt x="19" y="128"/>
                    <a:pt x="19" y="93"/>
                  </a:cubicBezTo>
                  <a:cubicBezTo>
                    <a:pt x="19" y="52"/>
                    <a:pt x="52" y="18"/>
                    <a:pt x="93" y="18"/>
                  </a:cubicBezTo>
                  <a:cubicBezTo>
                    <a:pt x="134" y="18"/>
                    <a:pt x="167" y="52"/>
                    <a:pt x="167" y="93"/>
                  </a:cubicBezTo>
                  <a:cubicBezTo>
                    <a:pt x="167" y="128"/>
                    <a:pt x="142" y="158"/>
                    <a:pt x="109" y="165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53" y="177"/>
                    <a:pt x="186" y="139"/>
                    <a:pt x="186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156" y="2343"/>
              <a:ext cx="79" cy="227"/>
            </a:xfrm>
            <a:custGeom>
              <a:avLst/>
              <a:gdLst>
                <a:gd name="T0" fmla="*/ 21 w 60"/>
                <a:gd name="T1" fmla="*/ 91 h 171"/>
                <a:gd name="T2" fmla="*/ 21 w 60"/>
                <a:gd name="T3" fmla="*/ 104 h 171"/>
                <a:gd name="T4" fmla="*/ 21 w 60"/>
                <a:gd name="T5" fmla="*/ 123 h 171"/>
                <a:gd name="T6" fmla="*/ 21 w 60"/>
                <a:gd name="T7" fmla="*/ 171 h 171"/>
                <a:gd name="T8" fmla="*/ 40 w 60"/>
                <a:gd name="T9" fmla="*/ 171 h 171"/>
                <a:gd name="T10" fmla="*/ 40 w 60"/>
                <a:gd name="T11" fmla="*/ 123 h 171"/>
                <a:gd name="T12" fmla="*/ 40 w 60"/>
                <a:gd name="T13" fmla="*/ 104 h 171"/>
                <a:gd name="T14" fmla="*/ 40 w 60"/>
                <a:gd name="T15" fmla="*/ 91 h 171"/>
                <a:gd name="T16" fmla="*/ 40 w 60"/>
                <a:gd name="T17" fmla="*/ 72 h 171"/>
                <a:gd name="T18" fmla="*/ 40 w 60"/>
                <a:gd name="T19" fmla="*/ 59 h 171"/>
                <a:gd name="T20" fmla="*/ 43 w 60"/>
                <a:gd name="T21" fmla="*/ 58 h 171"/>
                <a:gd name="T22" fmla="*/ 46 w 60"/>
                <a:gd name="T23" fmla="*/ 57 h 171"/>
                <a:gd name="T24" fmla="*/ 60 w 60"/>
                <a:gd name="T25" fmla="*/ 31 h 171"/>
                <a:gd name="T26" fmla="*/ 30 w 60"/>
                <a:gd name="T27" fmla="*/ 0 h 171"/>
                <a:gd name="T28" fmla="*/ 0 w 60"/>
                <a:gd name="T29" fmla="*/ 31 h 171"/>
                <a:gd name="T30" fmla="*/ 14 w 60"/>
                <a:gd name="T31" fmla="*/ 57 h 171"/>
                <a:gd name="T32" fmla="*/ 17 w 60"/>
                <a:gd name="T33" fmla="*/ 58 h 171"/>
                <a:gd name="T34" fmla="*/ 21 w 60"/>
                <a:gd name="T35" fmla="*/ 59 h 171"/>
                <a:gd name="T36" fmla="*/ 21 w 60"/>
                <a:gd name="T37" fmla="*/ 72 h 171"/>
                <a:gd name="T38" fmla="*/ 21 w 60"/>
                <a:gd name="T39" fmla="*/ 91 h 171"/>
                <a:gd name="T40" fmla="*/ 19 w 60"/>
                <a:gd name="T41" fmla="*/ 28 h 171"/>
                <a:gd name="T42" fmla="*/ 20 w 60"/>
                <a:gd name="T43" fmla="*/ 24 h 171"/>
                <a:gd name="T44" fmla="*/ 30 w 60"/>
                <a:gd name="T45" fmla="*/ 19 h 171"/>
                <a:gd name="T46" fmla="*/ 40 w 60"/>
                <a:gd name="T47" fmla="*/ 24 h 171"/>
                <a:gd name="T48" fmla="*/ 41 w 60"/>
                <a:gd name="T49" fmla="*/ 28 h 171"/>
                <a:gd name="T50" fmla="*/ 42 w 60"/>
                <a:gd name="T51" fmla="*/ 31 h 171"/>
                <a:gd name="T52" fmla="*/ 40 w 60"/>
                <a:gd name="T53" fmla="*/ 38 h 171"/>
                <a:gd name="T54" fmla="*/ 30 w 60"/>
                <a:gd name="T55" fmla="*/ 42 h 171"/>
                <a:gd name="T56" fmla="*/ 21 w 60"/>
                <a:gd name="T57" fmla="*/ 38 h 171"/>
                <a:gd name="T58" fmla="*/ 18 w 60"/>
                <a:gd name="T59" fmla="*/ 31 h 171"/>
                <a:gd name="T60" fmla="*/ 19 w 60"/>
                <a:gd name="T61" fmla="*/ 2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" h="171">
                  <a:moveTo>
                    <a:pt x="21" y="91"/>
                  </a:moveTo>
                  <a:cubicBezTo>
                    <a:pt x="21" y="104"/>
                    <a:pt x="21" y="104"/>
                    <a:pt x="21" y="104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1" y="59"/>
                    <a:pt x="42" y="59"/>
                    <a:pt x="43" y="58"/>
                  </a:cubicBezTo>
                  <a:cubicBezTo>
                    <a:pt x="44" y="58"/>
                    <a:pt x="45" y="57"/>
                    <a:pt x="46" y="57"/>
                  </a:cubicBezTo>
                  <a:cubicBezTo>
                    <a:pt x="55" y="51"/>
                    <a:pt x="60" y="42"/>
                    <a:pt x="60" y="31"/>
                  </a:cubicBezTo>
                  <a:cubicBezTo>
                    <a:pt x="60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42"/>
                    <a:pt x="6" y="51"/>
                    <a:pt x="14" y="57"/>
                  </a:cubicBezTo>
                  <a:cubicBezTo>
                    <a:pt x="15" y="57"/>
                    <a:pt x="16" y="58"/>
                    <a:pt x="17" y="58"/>
                  </a:cubicBezTo>
                  <a:cubicBezTo>
                    <a:pt x="19" y="59"/>
                    <a:pt x="20" y="59"/>
                    <a:pt x="21" y="59"/>
                  </a:cubicBezTo>
                  <a:cubicBezTo>
                    <a:pt x="21" y="72"/>
                    <a:pt x="21" y="72"/>
                    <a:pt x="21" y="72"/>
                  </a:cubicBezTo>
                  <a:lnTo>
                    <a:pt x="21" y="91"/>
                  </a:lnTo>
                  <a:close/>
                  <a:moveTo>
                    <a:pt x="19" y="28"/>
                  </a:moveTo>
                  <a:cubicBezTo>
                    <a:pt x="19" y="26"/>
                    <a:pt x="20" y="25"/>
                    <a:pt x="20" y="24"/>
                  </a:cubicBezTo>
                  <a:cubicBezTo>
                    <a:pt x="22" y="21"/>
                    <a:pt x="26" y="19"/>
                    <a:pt x="30" y="19"/>
                  </a:cubicBezTo>
                  <a:cubicBezTo>
                    <a:pt x="34" y="19"/>
                    <a:pt x="38" y="21"/>
                    <a:pt x="40" y="24"/>
                  </a:cubicBezTo>
                  <a:cubicBezTo>
                    <a:pt x="41" y="25"/>
                    <a:pt x="41" y="26"/>
                    <a:pt x="41" y="28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3"/>
                    <a:pt x="41" y="36"/>
                    <a:pt x="40" y="38"/>
                  </a:cubicBezTo>
                  <a:cubicBezTo>
                    <a:pt x="37" y="40"/>
                    <a:pt x="34" y="42"/>
                    <a:pt x="30" y="42"/>
                  </a:cubicBezTo>
                  <a:cubicBezTo>
                    <a:pt x="26" y="42"/>
                    <a:pt x="23" y="40"/>
                    <a:pt x="21" y="38"/>
                  </a:cubicBezTo>
                  <a:cubicBezTo>
                    <a:pt x="19" y="36"/>
                    <a:pt x="18" y="33"/>
                    <a:pt x="18" y="31"/>
                  </a:cubicBezTo>
                  <a:cubicBezTo>
                    <a:pt x="18" y="30"/>
                    <a:pt x="19" y="29"/>
                    <a:pt x="1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2703" y="2447"/>
              <a:ext cx="110" cy="111"/>
            </a:xfrm>
            <a:custGeom>
              <a:avLst/>
              <a:gdLst>
                <a:gd name="T0" fmla="*/ 83 w 83"/>
                <a:gd name="T1" fmla="*/ 54 h 84"/>
                <a:gd name="T2" fmla="*/ 30 w 83"/>
                <a:gd name="T3" fmla="*/ 0 h 84"/>
                <a:gd name="T4" fmla="*/ 17 w 83"/>
                <a:gd name="T5" fmla="*/ 17 h 84"/>
                <a:gd name="T6" fmla="*/ 0 w 83"/>
                <a:gd name="T7" fmla="*/ 30 h 84"/>
                <a:gd name="T8" fmla="*/ 54 w 83"/>
                <a:gd name="T9" fmla="*/ 84 h 84"/>
                <a:gd name="T10" fmla="*/ 83 w 83"/>
                <a:gd name="T11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84">
                  <a:moveTo>
                    <a:pt x="83" y="5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6" y="6"/>
                    <a:pt x="22" y="12"/>
                    <a:pt x="17" y="17"/>
                  </a:cubicBezTo>
                  <a:cubicBezTo>
                    <a:pt x="12" y="22"/>
                    <a:pt x="6" y="26"/>
                    <a:pt x="0" y="30"/>
                  </a:cubicBezTo>
                  <a:cubicBezTo>
                    <a:pt x="54" y="84"/>
                    <a:pt x="54" y="84"/>
                    <a:pt x="54" y="84"/>
                  </a:cubicBezTo>
                  <a:lnTo>
                    <a:pt x="83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519" y="2273"/>
              <a:ext cx="242" cy="223"/>
            </a:xfrm>
            <a:custGeom>
              <a:avLst/>
              <a:gdLst>
                <a:gd name="T0" fmla="*/ 151 w 183"/>
                <a:gd name="T1" fmla="*/ 143 h 168"/>
                <a:gd name="T2" fmla="*/ 164 w 183"/>
                <a:gd name="T3" fmla="*/ 126 h 168"/>
                <a:gd name="T4" fmla="*/ 151 w 183"/>
                <a:gd name="T5" fmla="*/ 25 h 168"/>
                <a:gd name="T6" fmla="*/ 92 w 183"/>
                <a:gd name="T7" fmla="*/ 0 h 168"/>
                <a:gd name="T8" fmla="*/ 33 w 183"/>
                <a:gd name="T9" fmla="*/ 25 h 168"/>
                <a:gd name="T10" fmla="*/ 33 w 183"/>
                <a:gd name="T11" fmla="*/ 143 h 168"/>
                <a:gd name="T12" fmla="*/ 92 w 183"/>
                <a:gd name="T13" fmla="*/ 168 h 168"/>
                <a:gd name="T14" fmla="*/ 134 w 183"/>
                <a:gd name="T15" fmla="*/ 156 h 168"/>
                <a:gd name="T16" fmla="*/ 151 w 183"/>
                <a:gd name="T17" fmla="*/ 143 h 168"/>
                <a:gd name="T18" fmla="*/ 41 w 183"/>
                <a:gd name="T19" fmla="*/ 50 h 168"/>
                <a:gd name="T20" fmla="*/ 39 w 183"/>
                <a:gd name="T21" fmla="*/ 50 h 168"/>
                <a:gd name="T22" fmla="*/ 37 w 183"/>
                <a:gd name="T23" fmla="*/ 48 h 168"/>
                <a:gd name="T24" fmla="*/ 79 w 183"/>
                <a:gd name="T25" fmla="*/ 19 h 168"/>
                <a:gd name="T26" fmla="*/ 130 w 183"/>
                <a:gd name="T27" fmla="*/ 29 h 168"/>
                <a:gd name="T28" fmla="*/ 153 w 183"/>
                <a:gd name="T29" fmla="*/ 115 h 168"/>
                <a:gd name="T30" fmla="*/ 149 w 183"/>
                <a:gd name="T31" fmla="*/ 122 h 168"/>
                <a:gd name="T32" fmla="*/ 144 w 183"/>
                <a:gd name="T33" fmla="*/ 118 h 168"/>
                <a:gd name="T34" fmla="*/ 144 w 183"/>
                <a:gd name="T35" fmla="*/ 118 h 168"/>
                <a:gd name="T36" fmla="*/ 148 w 183"/>
                <a:gd name="T37" fmla="*/ 111 h 168"/>
                <a:gd name="T38" fmla="*/ 127 w 183"/>
                <a:gd name="T39" fmla="*/ 34 h 168"/>
                <a:gd name="T40" fmla="*/ 81 w 183"/>
                <a:gd name="T41" fmla="*/ 25 h 168"/>
                <a:gd name="T42" fmla="*/ 42 w 183"/>
                <a:gd name="T43" fmla="*/ 51 h 168"/>
                <a:gd name="T44" fmla="*/ 41 w 183"/>
                <a:gd name="T45" fmla="*/ 5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68">
                  <a:moveTo>
                    <a:pt x="151" y="143"/>
                  </a:moveTo>
                  <a:cubicBezTo>
                    <a:pt x="156" y="138"/>
                    <a:pt x="161" y="132"/>
                    <a:pt x="164" y="126"/>
                  </a:cubicBezTo>
                  <a:cubicBezTo>
                    <a:pt x="183" y="94"/>
                    <a:pt x="179" y="52"/>
                    <a:pt x="151" y="25"/>
                  </a:cubicBezTo>
                  <a:cubicBezTo>
                    <a:pt x="135" y="8"/>
                    <a:pt x="113" y="0"/>
                    <a:pt x="92" y="0"/>
                  </a:cubicBezTo>
                  <a:cubicBezTo>
                    <a:pt x="70" y="0"/>
                    <a:pt x="49" y="8"/>
                    <a:pt x="33" y="25"/>
                  </a:cubicBezTo>
                  <a:cubicBezTo>
                    <a:pt x="0" y="57"/>
                    <a:pt x="0" y="111"/>
                    <a:pt x="33" y="143"/>
                  </a:cubicBezTo>
                  <a:cubicBezTo>
                    <a:pt x="49" y="160"/>
                    <a:pt x="70" y="168"/>
                    <a:pt x="92" y="168"/>
                  </a:cubicBezTo>
                  <a:cubicBezTo>
                    <a:pt x="107" y="168"/>
                    <a:pt x="121" y="164"/>
                    <a:pt x="134" y="156"/>
                  </a:cubicBezTo>
                  <a:cubicBezTo>
                    <a:pt x="140" y="153"/>
                    <a:pt x="146" y="148"/>
                    <a:pt x="151" y="143"/>
                  </a:cubicBezTo>
                  <a:close/>
                  <a:moveTo>
                    <a:pt x="41" y="50"/>
                  </a:moveTo>
                  <a:cubicBezTo>
                    <a:pt x="39" y="50"/>
                    <a:pt x="39" y="50"/>
                    <a:pt x="39" y="50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47" y="33"/>
                    <a:pt x="62" y="23"/>
                    <a:pt x="79" y="19"/>
                  </a:cubicBezTo>
                  <a:cubicBezTo>
                    <a:pt x="97" y="15"/>
                    <a:pt x="115" y="19"/>
                    <a:pt x="130" y="29"/>
                  </a:cubicBezTo>
                  <a:cubicBezTo>
                    <a:pt x="159" y="48"/>
                    <a:pt x="168" y="85"/>
                    <a:pt x="153" y="115"/>
                  </a:cubicBezTo>
                  <a:cubicBezTo>
                    <a:pt x="152" y="117"/>
                    <a:pt x="151" y="120"/>
                    <a:pt x="149" y="122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6" y="116"/>
                    <a:pt x="147" y="113"/>
                    <a:pt x="148" y="111"/>
                  </a:cubicBezTo>
                  <a:cubicBezTo>
                    <a:pt x="161" y="84"/>
                    <a:pt x="152" y="51"/>
                    <a:pt x="127" y="34"/>
                  </a:cubicBezTo>
                  <a:cubicBezTo>
                    <a:pt x="113" y="25"/>
                    <a:pt x="97" y="22"/>
                    <a:pt x="81" y="25"/>
                  </a:cubicBezTo>
                  <a:cubicBezTo>
                    <a:pt x="65" y="28"/>
                    <a:pt x="51" y="38"/>
                    <a:pt x="42" y="51"/>
                  </a:cubicBezTo>
                  <a:lnTo>
                    <a:pt x="41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68"/>
            <p:cNvSpPr>
              <a:spLocks noChangeArrowheads="1"/>
            </p:cNvSpPr>
            <p:nvPr/>
          </p:nvSpPr>
          <p:spPr bwMode="auto">
            <a:xfrm>
              <a:off x="3522" y="2264"/>
              <a:ext cx="60" cy="6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3475" y="2337"/>
              <a:ext cx="175" cy="229"/>
            </a:xfrm>
            <a:custGeom>
              <a:avLst/>
              <a:gdLst>
                <a:gd name="T0" fmla="*/ 0 w 175"/>
                <a:gd name="T1" fmla="*/ 110 h 229"/>
                <a:gd name="T2" fmla="*/ 27 w 175"/>
                <a:gd name="T3" fmla="*/ 110 h 229"/>
                <a:gd name="T4" fmla="*/ 27 w 175"/>
                <a:gd name="T5" fmla="*/ 42 h 229"/>
                <a:gd name="T6" fmla="*/ 37 w 175"/>
                <a:gd name="T7" fmla="*/ 42 h 229"/>
                <a:gd name="T8" fmla="*/ 37 w 175"/>
                <a:gd name="T9" fmla="*/ 116 h 229"/>
                <a:gd name="T10" fmla="*/ 37 w 175"/>
                <a:gd name="T11" fmla="*/ 116 h 229"/>
                <a:gd name="T12" fmla="*/ 37 w 175"/>
                <a:gd name="T13" fmla="*/ 229 h 229"/>
                <a:gd name="T14" fmla="*/ 72 w 175"/>
                <a:gd name="T15" fmla="*/ 229 h 229"/>
                <a:gd name="T16" fmla="*/ 72 w 175"/>
                <a:gd name="T17" fmla="*/ 110 h 229"/>
                <a:gd name="T18" fmla="*/ 82 w 175"/>
                <a:gd name="T19" fmla="*/ 110 h 229"/>
                <a:gd name="T20" fmla="*/ 82 w 175"/>
                <a:gd name="T21" fmla="*/ 229 h 229"/>
                <a:gd name="T22" fmla="*/ 118 w 175"/>
                <a:gd name="T23" fmla="*/ 229 h 229"/>
                <a:gd name="T24" fmla="*/ 118 w 175"/>
                <a:gd name="T25" fmla="*/ 110 h 229"/>
                <a:gd name="T26" fmla="*/ 118 w 175"/>
                <a:gd name="T27" fmla="*/ 110 h 229"/>
                <a:gd name="T28" fmla="*/ 118 w 175"/>
                <a:gd name="T29" fmla="*/ 42 h 229"/>
                <a:gd name="T30" fmla="*/ 129 w 175"/>
                <a:gd name="T31" fmla="*/ 42 h 229"/>
                <a:gd name="T32" fmla="*/ 129 w 175"/>
                <a:gd name="T33" fmla="*/ 88 h 229"/>
                <a:gd name="T34" fmla="*/ 159 w 175"/>
                <a:gd name="T35" fmla="*/ 115 h 229"/>
                <a:gd name="T36" fmla="*/ 175 w 175"/>
                <a:gd name="T37" fmla="*/ 98 h 229"/>
                <a:gd name="T38" fmla="*/ 153 w 175"/>
                <a:gd name="T39" fmla="*/ 75 h 229"/>
                <a:gd name="T40" fmla="*/ 153 w 175"/>
                <a:gd name="T41" fmla="*/ 0 h 229"/>
                <a:gd name="T42" fmla="*/ 0 w 175"/>
                <a:gd name="T43" fmla="*/ 0 h 229"/>
                <a:gd name="T44" fmla="*/ 0 w 175"/>
                <a:gd name="T45" fmla="*/ 11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5" h="229">
                  <a:moveTo>
                    <a:pt x="0" y="110"/>
                  </a:moveTo>
                  <a:lnTo>
                    <a:pt x="27" y="110"/>
                  </a:lnTo>
                  <a:lnTo>
                    <a:pt x="27" y="42"/>
                  </a:lnTo>
                  <a:lnTo>
                    <a:pt x="37" y="42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7" y="229"/>
                  </a:lnTo>
                  <a:lnTo>
                    <a:pt x="72" y="229"/>
                  </a:lnTo>
                  <a:lnTo>
                    <a:pt x="72" y="110"/>
                  </a:lnTo>
                  <a:lnTo>
                    <a:pt x="82" y="110"/>
                  </a:lnTo>
                  <a:lnTo>
                    <a:pt x="82" y="229"/>
                  </a:lnTo>
                  <a:lnTo>
                    <a:pt x="118" y="229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8" y="42"/>
                  </a:lnTo>
                  <a:lnTo>
                    <a:pt x="129" y="42"/>
                  </a:lnTo>
                  <a:lnTo>
                    <a:pt x="129" y="88"/>
                  </a:lnTo>
                  <a:lnTo>
                    <a:pt x="159" y="115"/>
                  </a:lnTo>
                  <a:lnTo>
                    <a:pt x="175" y="98"/>
                  </a:lnTo>
                  <a:lnTo>
                    <a:pt x="153" y="75"/>
                  </a:lnTo>
                  <a:lnTo>
                    <a:pt x="153" y="0"/>
                  </a:lnTo>
                  <a:lnTo>
                    <a:pt x="0" y="0"/>
                  </a:ln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3650" y="2473"/>
              <a:ext cx="83" cy="93"/>
            </a:xfrm>
            <a:custGeom>
              <a:avLst/>
              <a:gdLst>
                <a:gd name="T0" fmla="*/ 0 w 83"/>
                <a:gd name="T1" fmla="*/ 93 h 93"/>
                <a:gd name="T2" fmla="*/ 83 w 83"/>
                <a:gd name="T3" fmla="*/ 93 h 93"/>
                <a:gd name="T4" fmla="*/ 83 w 83"/>
                <a:gd name="T5" fmla="*/ 0 h 93"/>
                <a:gd name="T6" fmla="*/ 0 w 83"/>
                <a:gd name="T7" fmla="*/ 0 h 93"/>
                <a:gd name="T8" fmla="*/ 0 w 83"/>
                <a:gd name="T9" fmla="*/ 93 h 93"/>
                <a:gd name="T10" fmla="*/ 60 w 83"/>
                <a:gd name="T11" fmla="*/ 13 h 93"/>
                <a:gd name="T12" fmla="*/ 68 w 83"/>
                <a:gd name="T13" fmla="*/ 13 h 93"/>
                <a:gd name="T14" fmla="*/ 68 w 83"/>
                <a:gd name="T15" fmla="*/ 81 h 93"/>
                <a:gd name="T16" fmla="*/ 60 w 83"/>
                <a:gd name="T17" fmla="*/ 81 h 93"/>
                <a:gd name="T18" fmla="*/ 60 w 83"/>
                <a:gd name="T19" fmla="*/ 13 h 93"/>
                <a:gd name="T20" fmla="*/ 37 w 83"/>
                <a:gd name="T21" fmla="*/ 13 h 93"/>
                <a:gd name="T22" fmla="*/ 46 w 83"/>
                <a:gd name="T23" fmla="*/ 13 h 93"/>
                <a:gd name="T24" fmla="*/ 46 w 83"/>
                <a:gd name="T25" fmla="*/ 81 h 93"/>
                <a:gd name="T26" fmla="*/ 37 w 83"/>
                <a:gd name="T27" fmla="*/ 81 h 93"/>
                <a:gd name="T28" fmla="*/ 37 w 83"/>
                <a:gd name="T29" fmla="*/ 13 h 93"/>
                <a:gd name="T30" fmla="*/ 16 w 83"/>
                <a:gd name="T31" fmla="*/ 13 h 93"/>
                <a:gd name="T32" fmla="*/ 24 w 83"/>
                <a:gd name="T33" fmla="*/ 13 h 93"/>
                <a:gd name="T34" fmla="*/ 24 w 83"/>
                <a:gd name="T35" fmla="*/ 81 h 93"/>
                <a:gd name="T36" fmla="*/ 16 w 83"/>
                <a:gd name="T37" fmla="*/ 81 h 93"/>
                <a:gd name="T38" fmla="*/ 16 w 83"/>
                <a:gd name="T39" fmla="*/ 1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93">
                  <a:moveTo>
                    <a:pt x="0" y="93"/>
                  </a:moveTo>
                  <a:lnTo>
                    <a:pt x="83" y="93"/>
                  </a:lnTo>
                  <a:lnTo>
                    <a:pt x="83" y="0"/>
                  </a:lnTo>
                  <a:lnTo>
                    <a:pt x="0" y="0"/>
                  </a:lnTo>
                  <a:lnTo>
                    <a:pt x="0" y="93"/>
                  </a:lnTo>
                  <a:close/>
                  <a:moveTo>
                    <a:pt x="60" y="13"/>
                  </a:moveTo>
                  <a:lnTo>
                    <a:pt x="68" y="13"/>
                  </a:lnTo>
                  <a:lnTo>
                    <a:pt x="68" y="81"/>
                  </a:lnTo>
                  <a:lnTo>
                    <a:pt x="60" y="81"/>
                  </a:lnTo>
                  <a:lnTo>
                    <a:pt x="60" y="13"/>
                  </a:lnTo>
                  <a:close/>
                  <a:moveTo>
                    <a:pt x="37" y="13"/>
                  </a:moveTo>
                  <a:lnTo>
                    <a:pt x="46" y="13"/>
                  </a:lnTo>
                  <a:lnTo>
                    <a:pt x="46" y="81"/>
                  </a:lnTo>
                  <a:lnTo>
                    <a:pt x="37" y="81"/>
                  </a:lnTo>
                  <a:lnTo>
                    <a:pt x="37" y="13"/>
                  </a:lnTo>
                  <a:close/>
                  <a:moveTo>
                    <a:pt x="16" y="13"/>
                  </a:moveTo>
                  <a:lnTo>
                    <a:pt x="24" y="13"/>
                  </a:lnTo>
                  <a:lnTo>
                    <a:pt x="24" y="81"/>
                  </a:lnTo>
                  <a:lnTo>
                    <a:pt x="16" y="81"/>
                  </a:lnTo>
                  <a:lnTo>
                    <a:pt x="1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3662" y="2407"/>
              <a:ext cx="79" cy="61"/>
            </a:xfrm>
            <a:custGeom>
              <a:avLst/>
              <a:gdLst>
                <a:gd name="T0" fmla="*/ 36 w 79"/>
                <a:gd name="T1" fmla="*/ 0 h 61"/>
                <a:gd name="T2" fmla="*/ 26 w 79"/>
                <a:gd name="T3" fmla="*/ 14 h 61"/>
                <a:gd name="T4" fmla="*/ 8 w 79"/>
                <a:gd name="T5" fmla="*/ 4 h 61"/>
                <a:gd name="T6" fmla="*/ 0 w 79"/>
                <a:gd name="T7" fmla="*/ 18 h 61"/>
                <a:gd name="T8" fmla="*/ 71 w 79"/>
                <a:gd name="T9" fmla="*/ 61 h 61"/>
                <a:gd name="T10" fmla="*/ 79 w 79"/>
                <a:gd name="T11" fmla="*/ 46 h 61"/>
                <a:gd name="T12" fmla="*/ 62 w 79"/>
                <a:gd name="T13" fmla="*/ 36 h 61"/>
                <a:gd name="T14" fmla="*/ 71 w 79"/>
                <a:gd name="T15" fmla="*/ 21 h 61"/>
                <a:gd name="T16" fmla="*/ 36 w 79"/>
                <a:gd name="T17" fmla="*/ 0 h 61"/>
                <a:gd name="T18" fmla="*/ 33 w 79"/>
                <a:gd name="T19" fmla="*/ 18 h 61"/>
                <a:gd name="T20" fmla="*/ 38 w 79"/>
                <a:gd name="T21" fmla="*/ 10 h 61"/>
                <a:gd name="T22" fmla="*/ 61 w 79"/>
                <a:gd name="T23" fmla="*/ 24 h 61"/>
                <a:gd name="T24" fmla="*/ 56 w 79"/>
                <a:gd name="T25" fmla="*/ 32 h 61"/>
                <a:gd name="T26" fmla="*/ 33 w 79"/>
                <a:gd name="T27" fmla="*/ 1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61">
                  <a:moveTo>
                    <a:pt x="36" y="0"/>
                  </a:moveTo>
                  <a:lnTo>
                    <a:pt x="26" y="14"/>
                  </a:lnTo>
                  <a:lnTo>
                    <a:pt x="8" y="4"/>
                  </a:lnTo>
                  <a:lnTo>
                    <a:pt x="0" y="18"/>
                  </a:lnTo>
                  <a:lnTo>
                    <a:pt x="71" y="61"/>
                  </a:lnTo>
                  <a:lnTo>
                    <a:pt x="79" y="46"/>
                  </a:lnTo>
                  <a:lnTo>
                    <a:pt x="62" y="36"/>
                  </a:lnTo>
                  <a:lnTo>
                    <a:pt x="71" y="21"/>
                  </a:lnTo>
                  <a:lnTo>
                    <a:pt x="36" y="0"/>
                  </a:lnTo>
                  <a:close/>
                  <a:moveTo>
                    <a:pt x="33" y="18"/>
                  </a:moveTo>
                  <a:lnTo>
                    <a:pt x="38" y="10"/>
                  </a:lnTo>
                  <a:lnTo>
                    <a:pt x="61" y="24"/>
                  </a:lnTo>
                  <a:lnTo>
                    <a:pt x="56" y="32"/>
                  </a:lnTo>
                  <a:lnTo>
                    <a:pt x="3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3967" y="2274"/>
              <a:ext cx="202" cy="4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3967" y="2329"/>
              <a:ext cx="202" cy="226"/>
            </a:xfrm>
            <a:custGeom>
              <a:avLst/>
              <a:gdLst>
                <a:gd name="T0" fmla="*/ 202 w 202"/>
                <a:gd name="T1" fmla="*/ 0 h 226"/>
                <a:gd name="T2" fmla="*/ 0 w 202"/>
                <a:gd name="T3" fmla="*/ 0 h 226"/>
                <a:gd name="T4" fmla="*/ 0 w 202"/>
                <a:gd name="T5" fmla="*/ 226 h 226"/>
                <a:gd name="T6" fmla="*/ 202 w 202"/>
                <a:gd name="T7" fmla="*/ 226 h 226"/>
                <a:gd name="T8" fmla="*/ 202 w 202"/>
                <a:gd name="T9" fmla="*/ 0 h 226"/>
                <a:gd name="T10" fmla="*/ 202 w 202"/>
                <a:gd name="T11" fmla="*/ 0 h 226"/>
                <a:gd name="T12" fmla="*/ 55 w 202"/>
                <a:gd name="T13" fmla="*/ 196 h 226"/>
                <a:gd name="T14" fmla="*/ 39 w 202"/>
                <a:gd name="T15" fmla="*/ 196 h 226"/>
                <a:gd name="T16" fmla="*/ 39 w 202"/>
                <a:gd name="T17" fmla="*/ 30 h 226"/>
                <a:gd name="T18" fmla="*/ 55 w 202"/>
                <a:gd name="T19" fmla="*/ 30 h 226"/>
                <a:gd name="T20" fmla="*/ 55 w 202"/>
                <a:gd name="T21" fmla="*/ 196 h 226"/>
                <a:gd name="T22" fmla="*/ 108 w 202"/>
                <a:gd name="T23" fmla="*/ 196 h 226"/>
                <a:gd name="T24" fmla="*/ 92 w 202"/>
                <a:gd name="T25" fmla="*/ 196 h 226"/>
                <a:gd name="T26" fmla="*/ 92 w 202"/>
                <a:gd name="T27" fmla="*/ 30 h 226"/>
                <a:gd name="T28" fmla="*/ 108 w 202"/>
                <a:gd name="T29" fmla="*/ 30 h 226"/>
                <a:gd name="T30" fmla="*/ 108 w 202"/>
                <a:gd name="T31" fmla="*/ 196 h 226"/>
                <a:gd name="T32" fmla="*/ 161 w 202"/>
                <a:gd name="T33" fmla="*/ 196 h 226"/>
                <a:gd name="T34" fmla="*/ 145 w 202"/>
                <a:gd name="T35" fmla="*/ 196 h 226"/>
                <a:gd name="T36" fmla="*/ 145 w 202"/>
                <a:gd name="T37" fmla="*/ 30 h 226"/>
                <a:gd name="T38" fmla="*/ 161 w 202"/>
                <a:gd name="T39" fmla="*/ 30 h 226"/>
                <a:gd name="T40" fmla="*/ 161 w 202"/>
                <a:gd name="T41" fmla="*/ 19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2" h="226">
                  <a:moveTo>
                    <a:pt x="202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202" y="226"/>
                  </a:lnTo>
                  <a:lnTo>
                    <a:pt x="202" y="0"/>
                  </a:lnTo>
                  <a:lnTo>
                    <a:pt x="202" y="0"/>
                  </a:lnTo>
                  <a:close/>
                  <a:moveTo>
                    <a:pt x="55" y="196"/>
                  </a:moveTo>
                  <a:lnTo>
                    <a:pt x="39" y="196"/>
                  </a:lnTo>
                  <a:lnTo>
                    <a:pt x="39" y="30"/>
                  </a:lnTo>
                  <a:lnTo>
                    <a:pt x="55" y="30"/>
                  </a:lnTo>
                  <a:lnTo>
                    <a:pt x="55" y="196"/>
                  </a:lnTo>
                  <a:close/>
                  <a:moveTo>
                    <a:pt x="108" y="196"/>
                  </a:moveTo>
                  <a:lnTo>
                    <a:pt x="92" y="196"/>
                  </a:lnTo>
                  <a:lnTo>
                    <a:pt x="92" y="30"/>
                  </a:lnTo>
                  <a:lnTo>
                    <a:pt x="108" y="30"/>
                  </a:lnTo>
                  <a:lnTo>
                    <a:pt x="108" y="196"/>
                  </a:lnTo>
                  <a:close/>
                  <a:moveTo>
                    <a:pt x="161" y="196"/>
                  </a:moveTo>
                  <a:lnTo>
                    <a:pt x="145" y="196"/>
                  </a:lnTo>
                  <a:lnTo>
                    <a:pt x="145" y="30"/>
                  </a:lnTo>
                  <a:lnTo>
                    <a:pt x="161" y="30"/>
                  </a:lnTo>
                  <a:lnTo>
                    <a:pt x="161" y="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4386" y="2302"/>
              <a:ext cx="202" cy="227"/>
            </a:xfrm>
            <a:custGeom>
              <a:avLst/>
              <a:gdLst>
                <a:gd name="T0" fmla="*/ 202 w 202"/>
                <a:gd name="T1" fmla="*/ 19 h 227"/>
                <a:gd name="T2" fmla="*/ 202 w 202"/>
                <a:gd name="T3" fmla="*/ 0 h 227"/>
                <a:gd name="T4" fmla="*/ 0 w 202"/>
                <a:gd name="T5" fmla="*/ 0 h 227"/>
                <a:gd name="T6" fmla="*/ 0 w 202"/>
                <a:gd name="T7" fmla="*/ 227 h 227"/>
                <a:gd name="T8" fmla="*/ 202 w 202"/>
                <a:gd name="T9" fmla="*/ 227 h 227"/>
                <a:gd name="T10" fmla="*/ 202 w 202"/>
                <a:gd name="T11" fmla="*/ 111 h 227"/>
                <a:gd name="T12" fmla="*/ 182 w 202"/>
                <a:gd name="T13" fmla="*/ 33 h 227"/>
                <a:gd name="T14" fmla="*/ 179 w 202"/>
                <a:gd name="T15" fmla="*/ 25 h 227"/>
                <a:gd name="T16" fmla="*/ 187 w 202"/>
                <a:gd name="T17" fmla="*/ 23 h 227"/>
                <a:gd name="T18" fmla="*/ 202 w 202"/>
                <a:gd name="T19" fmla="*/ 19 h 227"/>
                <a:gd name="T20" fmla="*/ 57 w 202"/>
                <a:gd name="T21" fmla="*/ 195 h 227"/>
                <a:gd name="T22" fmla="*/ 40 w 202"/>
                <a:gd name="T23" fmla="*/ 195 h 227"/>
                <a:gd name="T24" fmla="*/ 40 w 202"/>
                <a:gd name="T25" fmla="*/ 31 h 227"/>
                <a:gd name="T26" fmla="*/ 57 w 202"/>
                <a:gd name="T27" fmla="*/ 31 h 227"/>
                <a:gd name="T28" fmla="*/ 57 w 202"/>
                <a:gd name="T29" fmla="*/ 195 h 227"/>
                <a:gd name="T30" fmla="*/ 109 w 202"/>
                <a:gd name="T31" fmla="*/ 195 h 227"/>
                <a:gd name="T32" fmla="*/ 93 w 202"/>
                <a:gd name="T33" fmla="*/ 195 h 227"/>
                <a:gd name="T34" fmla="*/ 93 w 202"/>
                <a:gd name="T35" fmla="*/ 31 h 227"/>
                <a:gd name="T36" fmla="*/ 109 w 202"/>
                <a:gd name="T37" fmla="*/ 31 h 227"/>
                <a:gd name="T38" fmla="*/ 109 w 202"/>
                <a:gd name="T39" fmla="*/ 195 h 227"/>
                <a:gd name="T40" fmla="*/ 162 w 202"/>
                <a:gd name="T41" fmla="*/ 195 h 227"/>
                <a:gd name="T42" fmla="*/ 146 w 202"/>
                <a:gd name="T43" fmla="*/ 195 h 227"/>
                <a:gd name="T44" fmla="*/ 146 w 202"/>
                <a:gd name="T45" fmla="*/ 31 h 227"/>
                <a:gd name="T46" fmla="*/ 162 w 202"/>
                <a:gd name="T47" fmla="*/ 31 h 227"/>
                <a:gd name="T48" fmla="*/ 162 w 202"/>
                <a:gd name="T49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227">
                  <a:moveTo>
                    <a:pt x="202" y="19"/>
                  </a:moveTo>
                  <a:lnTo>
                    <a:pt x="202" y="0"/>
                  </a:lnTo>
                  <a:lnTo>
                    <a:pt x="0" y="0"/>
                  </a:lnTo>
                  <a:lnTo>
                    <a:pt x="0" y="227"/>
                  </a:lnTo>
                  <a:lnTo>
                    <a:pt x="202" y="227"/>
                  </a:lnTo>
                  <a:lnTo>
                    <a:pt x="202" y="111"/>
                  </a:lnTo>
                  <a:lnTo>
                    <a:pt x="182" y="33"/>
                  </a:lnTo>
                  <a:lnTo>
                    <a:pt x="179" y="25"/>
                  </a:lnTo>
                  <a:lnTo>
                    <a:pt x="187" y="23"/>
                  </a:lnTo>
                  <a:lnTo>
                    <a:pt x="202" y="19"/>
                  </a:lnTo>
                  <a:close/>
                  <a:moveTo>
                    <a:pt x="57" y="195"/>
                  </a:moveTo>
                  <a:lnTo>
                    <a:pt x="40" y="195"/>
                  </a:lnTo>
                  <a:lnTo>
                    <a:pt x="40" y="31"/>
                  </a:lnTo>
                  <a:lnTo>
                    <a:pt x="57" y="31"/>
                  </a:lnTo>
                  <a:lnTo>
                    <a:pt x="57" y="195"/>
                  </a:lnTo>
                  <a:close/>
                  <a:moveTo>
                    <a:pt x="109" y="195"/>
                  </a:moveTo>
                  <a:lnTo>
                    <a:pt x="93" y="195"/>
                  </a:lnTo>
                  <a:lnTo>
                    <a:pt x="93" y="31"/>
                  </a:lnTo>
                  <a:lnTo>
                    <a:pt x="109" y="31"/>
                  </a:lnTo>
                  <a:lnTo>
                    <a:pt x="109" y="195"/>
                  </a:lnTo>
                  <a:close/>
                  <a:moveTo>
                    <a:pt x="162" y="195"/>
                  </a:moveTo>
                  <a:lnTo>
                    <a:pt x="146" y="195"/>
                  </a:lnTo>
                  <a:lnTo>
                    <a:pt x="146" y="31"/>
                  </a:lnTo>
                  <a:lnTo>
                    <a:pt x="162" y="31"/>
                  </a:lnTo>
                  <a:lnTo>
                    <a:pt x="162" y="1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4576" y="2322"/>
              <a:ext cx="118" cy="207"/>
            </a:xfrm>
            <a:custGeom>
              <a:avLst/>
              <a:gdLst>
                <a:gd name="T0" fmla="*/ 61 w 118"/>
                <a:gd name="T1" fmla="*/ 49 h 207"/>
                <a:gd name="T2" fmla="*/ 57 w 118"/>
                <a:gd name="T3" fmla="*/ 50 h 207"/>
                <a:gd name="T4" fmla="*/ 53 w 118"/>
                <a:gd name="T5" fmla="*/ 52 h 207"/>
                <a:gd name="T6" fmla="*/ 40 w 118"/>
                <a:gd name="T7" fmla="*/ 0 h 207"/>
                <a:gd name="T8" fmla="*/ 12 w 118"/>
                <a:gd name="T9" fmla="*/ 8 h 207"/>
                <a:gd name="T10" fmla="*/ 0 w 118"/>
                <a:gd name="T11" fmla="*/ 11 h 207"/>
                <a:gd name="T12" fmla="*/ 12 w 118"/>
                <a:gd name="T13" fmla="*/ 60 h 207"/>
                <a:gd name="T14" fmla="*/ 52 w 118"/>
                <a:gd name="T15" fmla="*/ 207 h 207"/>
                <a:gd name="T16" fmla="*/ 91 w 118"/>
                <a:gd name="T17" fmla="*/ 196 h 207"/>
                <a:gd name="T18" fmla="*/ 78 w 118"/>
                <a:gd name="T19" fmla="*/ 147 h 207"/>
                <a:gd name="T20" fmla="*/ 82 w 118"/>
                <a:gd name="T21" fmla="*/ 146 h 207"/>
                <a:gd name="T22" fmla="*/ 86 w 118"/>
                <a:gd name="T23" fmla="*/ 146 h 207"/>
                <a:gd name="T24" fmla="*/ 118 w 118"/>
                <a:gd name="T25" fmla="*/ 136 h 207"/>
                <a:gd name="T26" fmla="*/ 93 w 118"/>
                <a:gd name="T27" fmla="*/ 41 h 207"/>
                <a:gd name="T28" fmla="*/ 61 w 118"/>
                <a:gd name="T29" fmla="*/ 49 h 207"/>
                <a:gd name="T30" fmla="*/ 82 w 118"/>
                <a:gd name="T31" fmla="*/ 130 h 207"/>
                <a:gd name="T32" fmla="*/ 78 w 118"/>
                <a:gd name="T33" fmla="*/ 130 h 207"/>
                <a:gd name="T34" fmla="*/ 74 w 118"/>
                <a:gd name="T35" fmla="*/ 131 h 207"/>
                <a:gd name="T36" fmla="*/ 57 w 118"/>
                <a:gd name="T37" fmla="*/ 68 h 207"/>
                <a:gd name="T38" fmla="*/ 61 w 118"/>
                <a:gd name="T39" fmla="*/ 66 h 207"/>
                <a:gd name="T40" fmla="*/ 65 w 118"/>
                <a:gd name="T41" fmla="*/ 65 h 207"/>
                <a:gd name="T42" fmla="*/ 81 w 118"/>
                <a:gd name="T43" fmla="*/ 61 h 207"/>
                <a:gd name="T44" fmla="*/ 98 w 118"/>
                <a:gd name="T45" fmla="*/ 125 h 207"/>
                <a:gd name="T46" fmla="*/ 82 w 118"/>
                <a:gd name="T47" fmla="*/ 13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07">
                  <a:moveTo>
                    <a:pt x="61" y="49"/>
                  </a:moveTo>
                  <a:lnTo>
                    <a:pt x="57" y="50"/>
                  </a:lnTo>
                  <a:lnTo>
                    <a:pt x="53" y="52"/>
                  </a:lnTo>
                  <a:lnTo>
                    <a:pt x="40" y="0"/>
                  </a:lnTo>
                  <a:lnTo>
                    <a:pt x="12" y="8"/>
                  </a:lnTo>
                  <a:lnTo>
                    <a:pt x="0" y="11"/>
                  </a:lnTo>
                  <a:lnTo>
                    <a:pt x="12" y="60"/>
                  </a:lnTo>
                  <a:lnTo>
                    <a:pt x="52" y="207"/>
                  </a:lnTo>
                  <a:lnTo>
                    <a:pt x="91" y="196"/>
                  </a:lnTo>
                  <a:lnTo>
                    <a:pt x="78" y="147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118" y="136"/>
                  </a:lnTo>
                  <a:lnTo>
                    <a:pt x="93" y="41"/>
                  </a:lnTo>
                  <a:lnTo>
                    <a:pt x="61" y="49"/>
                  </a:lnTo>
                  <a:close/>
                  <a:moveTo>
                    <a:pt x="82" y="130"/>
                  </a:moveTo>
                  <a:lnTo>
                    <a:pt x="78" y="130"/>
                  </a:lnTo>
                  <a:lnTo>
                    <a:pt x="74" y="131"/>
                  </a:lnTo>
                  <a:lnTo>
                    <a:pt x="57" y="68"/>
                  </a:lnTo>
                  <a:lnTo>
                    <a:pt x="61" y="66"/>
                  </a:lnTo>
                  <a:lnTo>
                    <a:pt x="65" y="65"/>
                  </a:lnTo>
                  <a:lnTo>
                    <a:pt x="81" y="61"/>
                  </a:lnTo>
                  <a:lnTo>
                    <a:pt x="98" y="125"/>
                  </a:lnTo>
                  <a:lnTo>
                    <a:pt x="82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078" y="1731"/>
              <a:ext cx="233" cy="347"/>
            </a:xfrm>
            <a:custGeom>
              <a:avLst/>
              <a:gdLst>
                <a:gd name="T0" fmla="*/ 96 w 176"/>
                <a:gd name="T1" fmla="*/ 139 h 262"/>
                <a:gd name="T2" fmla="*/ 144 w 176"/>
                <a:gd name="T3" fmla="*/ 152 h 262"/>
                <a:gd name="T4" fmla="*/ 155 w 176"/>
                <a:gd name="T5" fmla="*/ 136 h 262"/>
                <a:gd name="T6" fmla="*/ 169 w 176"/>
                <a:gd name="T7" fmla="*/ 125 h 262"/>
                <a:gd name="T8" fmla="*/ 159 w 176"/>
                <a:gd name="T9" fmla="*/ 94 h 262"/>
                <a:gd name="T10" fmla="*/ 125 w 176"/>
                <a:gd name="T11" fmla="*/ 90 h 262"/>
                <a:gd name="T12" fmla="*/ 107 w 176"/>
                <a:gd name="T13" fmla="*/ 92 h 262"/>
                <a:gd name="T14" fmla="*/ 108 w 176"/>
                <a:gd name="T15" fmla="*/ 80 h 262"/>
                <a:gd name="T16" fmla="*/ 126 w 176"/>
                <a:gd name="T17" fmla="*/ 81 h 262"/>
                <a:gd name="T18" fmla="*/ 142 w 176"/>
                <a:gd name="T19" fmla="*/ 80 h 262"/>
                <a:gd name="T20" fmla="*/ 166 w 176"/>
                <a:gd name="T21" fmla="*/ 56 h 262"/>
                <a:gd name="T22" fmla="*/ 150 w 176"/>
                <a:gd name="T23" fmla="*/ 32 h 262"/>
                <a:gd name="T24" fmla="*/ 122 w 176"/>
                <a:gd name="T25" fmla="*/ 6 h 262"/>
                <a:gd name="T26" fmla="*/ 94 w 176"/>
                <a:gd name="T27" fmla="*/ 21 h 262"/>
                <a:gd name="T28" fmla="*/ 93 w 176"/>
                <a:gd name="T29" fmla="*/ 59 h 262"/>
                <a:gd name="T30" fmla="*/ 82 w 176"/>
                <a:gd name="T31" fmla="*/ 71 h 262"/>
                <a:gd name="T32" fmla="*/ 82 w 176"/>
                <a:gd name="T33" fmla="*/ 40 h 262"/>
                <a:gd name="T34" fmla="*/ 40 w 176"/>
                <a:gd name="T35" fmla="*/ 15 h 262"/>
                <a:gd name="T36" fmla="*/ 20 w 176"/>
                <a:gd name="T37" fmla="*/ 42 h 262"/>
                <a:gd name="T38" fmla="*/ 7 w 176"/>
                <a:gd name="T39" fmla="*/ 66 h 262"/>
                <a:gd name="T40" fmla="*/ 30 w 176"/>
                <a:gd name="T41" fmla="*/ 87 h 262"/>
                <a:gd name="T42" fmla="*/ 63 w 176"/>
                <a:gd name="T43" fmla="*/ 83 h 262"/>
                <a:gd name="T44" fmla="*/ 70 w 176"/>
                <a:gd name="T45" fmla="*/ 96 h 262"/>
                <a:gd name="T46" fmla="*/ 55 w 176"/>
                <a:gd name="T47" fmla="*/ 95 h 262"/>
                <a:gd name="T48" fmla="*/ 38 w 176"/>
                <a:gd name="T49" fmla="*/ 96 h 262"/>
                <a:gd name="T50" fmla="*/ 18 w 176"/>
                <a:gd name="T51" fmla="*/ 139 h 262"/>
                <a:gd name="T52" fmla="*/ 38 w 176"/>
                <a:gd name="T53" fmla="*/ 151 h 262"/>
                <a:gd name="T54" fmla="*/ 28 w 176"/>
                <a:gd name="T55" fmla="*/ 176 h 262"/>
                <a:gd name="T56" fmla="*/ 52 w 176"/>
                <a:gd name="T57" fmla="*/ 262 h 262"/>
                <a:gd name="T58" fmla="*/ 63 w 176"/>
                <a:gd name="T59" fmla="*/ 253 h 262"/>
                <a:gd name="T60" fmla="*/ 47 w 176"/>
                <a:gd name="T61" fmla="*/ 164 h 262"/>
                <a:gd name="T62" fmla="*/ 47 w 176"/>
                <a:gd name="T63" fmla="*/ 164 h 262"/>
                <a:gd name="T64" fmla="*/ 79 w 176"/>
                <a:gd name="T65" fmla="*/ 163 h 262"/>
                <a:gd name="T66" fmla="*/ 89 w 176"/>
                <a:gd name="T67" fmla="*/ 127 h 262"/>
                <a:gd name="T68" fmla="*/ 84 w 176"/>
                <a:gd name="T69" fmla="*/ 109 h 262"/>
                <a:gd name="T70" fmla="*/ 94 w 176"/>
                <a:gd name="T71" fmla="*/ 104 h 262"/>
                <a:gd name="T72" fmla="*/ 97 w 176"/>
                <a:gd name="T73" fmla="*/ 119 h 262"/>
                <a:gd name="T74" fmla="*/ 96 w 176"/>
                <a:gd name="T75" fmla="*/ 13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6" h="262">
                  <a:moveTo>
                    <a:pt x="96" y="139"/>
                  </a:moveTo>
                  <a:cubicBezTo>
                    <a:pt x="101" y="159"/>
                    <a:pt x="135" y="181"/>
                    <a:pt x="144" y="152"/>
                  </a:cubicBezTo>
                  <a:cubicBezTo>
                    <a:pt x="146" y="146"/>
                    <a:pt x="150" y="140"/>
                    <a:pt x="155" y="136"/>
                  </a:cubicBezTo>
                  <a:cubicBezTo>
                    <a:pt x="160" y="133"/>
                    <a:pt x="166" y="131"/>
                    <a:pt x="169" y="125"/>
                  </a:cubicBezTo>
                  <a:cubicBezTo>
                    <a:pt x="176" y="114"/>
                    <a:pt x="168" y="102"/>
                    <a:pt x="159" y="94"/>
                  </a:cubicBezTo>
                  <a:cubicBezTo>
                    <a:pt x="149" y="87"/>
                    <a:pt x="136" y="86"/>
                    <a:pt x="125" y="90"/>
                  </a:cubicBezTo>
                  <a:cubicBezTo>
                    <a:pt x="119" y="92"/>
                    <a:pt x="113" y="96"/>
                    <a:pt x="107" y="92"/>
                  </a:cubicBezTo>
                  <a:cubicBezTo>
                    <a:pt x="102" y="89"/>
                    <a:pt x="103" y="82"/>
                    <a:pt x="108" y="80"/>
                  </a:cubicBezTo>
                  <a:cubicBezTo>
                    <a:pt x="114" y="78"/>
                    <a:pt x="120" y="81"/>
                    <a:pt x="126" y="81"/>
                  </a:cubicBezTo>
                  <a:cubicBezTo>
                    <a:pt x="132" y="82"/>
                    <a:pt x="137" y="82"/>
                    <a:pt x="142" y="80"/>
                  </a:cubicBezTo>
                  <a:cubicBezTo>
                    <a:pt x="153" y="77"/>
                    <a:pt x="164" y="67"/>
                    <a:pt x="166" y="56"/>
                  </a:cubicBezTo>
                  <a:cubicBezTo>
                    <a:pt x="169" y="43"/>
                    <a:pt x="160" y="36"/>
                    <a:pt x="150" y="32"/>
                  </a:cubicBezTo>
                  <a:cubicBezTo>
                    <a:pt x="137" y="27"/>
                    <a:pt x="135" y="10"/>
                    <a:pt x="122" y="6"/>
                  </a:cubicBezTo>
                  <a:cubicBezTo>
                    <a:pt x="110" y="3"/>
                    <a:pt x="99" y="12"/>
                    <a:pt x="94" y="21"/>
                  </a:cubicBezTo>
                  <a:cubicBezTo>
                    <a:pt x="86" y="33"/>
                    <a:pt x="88" y="47"/>
                    <a:pt x="93" y="59"/>
                  </a:cubicBezTo>
                  <a:cubicBezTo>
                    <a:pt x="96" y="67"/>
                    <a:pt x="90" y="80"/>
                    <a:pt x="82" y="71"/>
                  </a:cubicBezTo>
                  <a:cubicBezTo>
                    <a:pt x="76" y="64"/>
                    <a:pt x="84" y="49"/>
                    <a:pt x="82" y="40"/>
                  </a:cubicBezTo>
                  <a:cubicBezTo>
                    <a:pt x="80" y="23"/>
                    <a:pt x="57" y="0"/>
                    <a:pt x="40" y="15"/>
                  </a:cubicBezTo>
                  <a:cubicBezTo>
                    <a:pt x="31" y="23"/>
                    <a:pt x="32" y="35"/>
                    <a:pt x="20" y="42"/>
                  </a:cubicBezTo>
                  <a:cubicBezTo>
                    <a:pt x="11" y="47"/>
                    <a:pt x="4" y="54"/>
                    <a:pt x="7" y="66"/>
                  </a:cubicBezTo>
                  <a:cubicBezTo>
                    <a:pt x="10" y="76"/>
                    <a:pt x="20" y="84"/>
                    <a:pt x="30" y="87"/>
                  </a:cubicBezTo>
                  <a:cubicBezTo>
                    <a:pt x="42" y="91"/>
                    <a:pt x="51" y="86"/>
                    <a:pt x="63" y="83"/>
                  </a:cubicBezTo>
                  <a:cubicBezTo>
                    <a:pt x="72" y="81"/>
                    <a:pt x="80" y="92"/>
                    <a:pt x="70" y="96"/>
                  </a:cubicBezTo>
                  <a:cubicBezTo>
                    <a:pt x="65" y="98"/>
                    <a:pt x="60" y="96"/>
                    <a:pt x="55" y="95"/>
                  </a:cubicBezTo>
                  <a:cubicBezTo>
                    <a:pt x="50" y="94"/>
                    <a:pt x="44" y="94"/>
                    <a:pt x="38" y="96"/>
                  </a:cubicBezTo>
                  <a:cubicBezTo>
                    <a:pt x="21" y="99"/>
                    <a:pt x="0" y="124"/>
                    <a:pt x="18" y="139"/>
                  </a:cubicBezTo>
                  <a:cubicBezTo>
                    <a:pt x="22" y="143"/>
                    <a:pt x="34" y="145"/>
                    <a:pt x="38" y="151"/>
                  </a:cubicBezTo>
                  <a:cubicBezTo>
                    <a:pt x="35" y="157"/>
                    <a:pt x="31" y="166"/>
                    <a:pt x="28" y="176"/>
                  </a:cubicBezTo>
                  <a:cubicBezTo>
                    <a:pt x="24" y="196"/>
                    <a:pt x="25" y="227"/>
                    <a:pt x="52" y="262"/>
                  </a:cubicBezTo>
                  <a:cubicBezTo>
                    <a:pt x="63" y="253"/>
                    <a:pt x="63" y="253"/>
                    <a:pt x="63" y="253"/>
                  </a:cubicBezTo>
                  <a:cubicBezTo>
                    <a:pt x="32" y="215"/>
                    <a:pt x="39" y="182"/>
                    <a:pt x="47" y="164"/>
                  </a:cubicBezTo>
                  <a:cubicBezTo>
                    <a:pt x="47" y="164"/>
                    <a:pt x="47" y="164"/>
                    <a:pt x="47" y="164"/>
                  </a:cubicBezTo>
                  <a:cubicBezTo>
                    <a:pt x="56" y="175"/>
                    <a:pt x="70" y="172"/>
                    <a:pt x="79" y="163"/>
                  </a:cubicBezTo>
                  <a:cubicBezTo>
                    <a:pt x="89" y="153"/>
                    <a:pt x="92" y="140"/>
                    <a:pt x="89" y="127"/>
                  </a:cubicBezTo>
                  <a:cubicBezTo>
                    <a:pt x="87" y="121"/>
                    <a:pt x="83" y="115"/>
                    <a:pt x="84" y="109"/>
                  </a:cubicBezTo>
                  <a:cubicBezTo>
                    <a:pt x="85" y="104"/>
                    <a:pt x="90" y="101"/>
                    <a:pt x="94" y="104"/>
                  </a:cubicBezTo>
                  <a:cubicBezTo>
                    <a:pt x="100" y="108"/>
                    <a:pt x="98" y="114"/>
                    <a:pt x="97" y="119"/>
                  </a:cubicBezTo>
                  <a:cubicBezTo>
                    <a:pt x="95" y="126"/>
                    <a:pt x="95" y="133"/>
                    <a:pt x="96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3928" y="1807"/>
              <a:ext cx="278" cy="202"/>
            </a:xfrm>
            <a:custGeom>
              <a:avLst/>
              <a:gdLst>
                <a:gd name="T0" fmla="*/ 210 w 210"/>
                <a:gd name="T1" fmla="*/ 0 h 153"/>
                <a:gd name="T2" fmla="*/ 0 w 210"/>
                <a:gd name="T3" fmla="*/ 0 h 153"/>
                <a:gd name="T4" fmla="*/ 0 w 210"/>
                <a:gd name="T5" fmla="*/ 153 h 153"/>
                <a:gd name="T6" fmla="*/ 210 w 210"/>
                <a:gd name="T7" fmla="*/ 153 h 153"/>
                <a:gd name="T8" fmla="*/ 210 w 210"/>
                <a:gd name="T9" fmla="*/ 0 h 153"/>
                <a:gd name="T10" fmla="*/ 193 w 210"/>
                <a:gd name="T11" fmla="*/ 135 h 153"/>
                <a:gd name="T12" fmla="*/ 109 w 210"/>
                <a:gd name="T13" fmla="*/ 135 h 153"/>
                <a:gd name="T14" fmla="*/ 125 w 210"/>
                <a:gd name="T15" fmla="*/ 113 h 153"/>
                <a:gd name="T16" fmla="*/ 151 w 210"/>
                <a:gd name="T17" fmla="*/ 77 h 153"/>
                <a:gd name="T18" fmla="*/ 193 w 210"/>
                <a:gd name="T19" fmla="*/ 135 h 153"/>
                <a:gd name="T20" fmla="*/ 164 w 210"/>
                <a:gd name="T21" fmla="*/ 20 h 153"/>
                <a:gd name="T22" fmla="*/ 180 w 210"/>
                <a:gd name="T23" fmla="*/ 37 h 153"/>
                <a:gd name="T24" fmla="*/ 164 w 210"/>
                <a:gd name="T25" fmla="*/ 53 h 153"/>
                <a:gd name="T26" fmla="*/ 147 w 210"/>
                <a:gd name="T27" fmla="*/ 37 h 153"/>
                <a:gd name="T28" fmla="*/ 164 w 210"/>
                <a:gd name="T29" fmla="*/ 20 h 153"/>
                <a:gd name="T30" fmla="*/ 80 w 210"/>
                <a:gd name="T31" fmla="*/ 51 h 153"/>
                <a:gd name="T32" fmla="*/ 120 w 210"/>
                <a:gd name="T33" fmla="*/ 106 h 153"/>
                <a:gd name="T34" fmla="*/ 103 w 210"/>
                <a:gd name="T35" fmla="*/ 131 h 153"/>
                <a:gd name="T36" fmla="*/ 100 w 210"/>
                <a:gd name="T37" fmla="*/ 135 h 153"/>
                <a:gd name="T38" fmla="*/ 19 w 210"/>
                <a:gd name="T39" fmla="*/ 135 h 153"/>
                <a:gd name="T40" fmla="*/ 80 w 210"/>
                <a:gd name="T41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0" h="153">
                  <a:moveTo>
                    <a:pt x="2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0" y="153"/>
                    <a:pt x="210" y="153"/>
                    <a:pt x="210" y="153"/>
                  </a:cubicBezTo>
                  <a:cubicBezTo>
                    <a:pt x="210" y="0"/>
                    <a:pt x="210" y="0"/>
                    <a:pt x="210" y="0"/>
                  </a:cubicBezTo>
                  <a:close/>
                  <a:moveTo>
                    <a:pt x="193" y="135"/>
                  </a:moveTo>
                  <a:cubicBezTo>
                    <a:pt x="109" y="135"/>
                    <a:pt x="109" y="135"/>
                    <a:pt x="109" y="135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51" y="77"/>
                    <a:pt x="151" y="77"/>
                    <a:pt x="151" y="77"/>
                  </a:cubicBezTo>
                  <a:lnTo>
                    <a:pt x="193" y="135"/>
                  </a:lnTo>
                  <a:close/>
                  <a:moveTo>
                    <a:pt x="164" y="20"/>
                  </a:moveTo>
                  <a:cubicBezTo>
                    <a:pt x="173" y="20"/>
                    <a:pt x="180" y="28"/>
                    <a:pt x="180" y="37"/>
                  </a:cubicBezTo>
                  <a:cubicBezTo>
                    <a:pt x="180" y="46"/>
                    <a:pt x="173" y="53"/>
                    <a:pt x="164" y="53"/>
                  </a:cubicBezTo>
                  <a:cubicBezTo>
                    <a:pt x="154" y="53"/>
                    <a:pt x="147" y="46"/>
                    <a:pt x="147" y="37"/>
                  </a:cubicBezTo>
                  <a:cubicBezTo>
                    <a:pt x="147" y="28"/>
                    <a:pt x="154" y="20"/>
                    <a:pt x="164" y="20"/>
                  </a:cubicBezTo>
                  <a:close/>
                  <a:moveTo>
                    <a:pt x="80" y="51"/>
                  </a:moveTo>
                  <a:cubicBezTo>
                    <a:pt x="120" y="106"/>
                    <a:pt x="120" y="106"/>
                    <a:pt x="120" y="106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9" y="135"/>
                    <a:pt x="19" y="135"/>
                    <a:pt x="19" y="135"/>
                  </a:cubicBezTo>
                  <a:lnTo>
                    <a:pt x="8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3886" y="1764"/>
              <a:ext cx="363" cy="288"/>
            </a:xfrm>
            <a:custGeom>
              <a:avLst/>
              <a:gdLst>
                <a:gd name="T0" fmla="*/ 363 w 363"/>
                <a:gd name="T1" fmla="*/ 0 h 288"/>
                <a:gd name="T2" fmla="*/ 0 w 363"/>
                <a:gd name="T3" fmla="*/ 0 h 288"/>
                <a:gd name="T4" fmla="*/ 0 w 363"/>
                <a:gd name="T5" fmla="*/ 288 h 288"/>
                <a:gd name="T6" fmla="*/ 363 w 363"/>
                <a:gd name="T7" fmla="*/ 288 h 288"/>
                <a:gd name="T8" fmla="*/ 363 w 363"/>
                <a:gd name="T9" fmla="*/ 0 h 288"/>
                <a:gd name="T10" fmla="*/ 363 w 363"/>
                <a:gd name="T11" fmla="*/ 0 h 288"/>
                <a:gd name="T12" fmla="*/ 335 w 363"/>
                <a:gd name="T13" fmla="*/ 259 h 288"/>
                <a:gd name="T14" fmla="*/ 29 w 363"/>
                <a:gd name="T15" fmla="*/ 259 h 288"/>
                <a:gd name="T16" fmla="*/ 29 w 363"/>
                <a:gd name="T17" fmla="*/ 29 h 288"/>
                <a:gd name="T18" fmla="*/ 335 w 363"/>
                <a:gd name="T19" fmla="*/ 29 h 288"/>
                <a:gd name="T20" fmla="*/ 335 w 363"/>
                <a:gd name="T21" fmla="*/ 259 h 288"/>
                <a:gd name="T22" fmla="*/ 335 w 363"/>
                <a:gd name="T23" fmla="*/ 259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3" h="288">
                  <a:moveTo>
                    <a:pt x="363" y="0"/>
                  </a:moveTo>
                  <a:lnTo>
                    <a:pt x="0" y="0"/>
                  </a:lnTo>
                  <a:lnTo>
                    <a:pt x="0" y="288"/>
                  </a:lnTo>
                  <a:lnTo>
                    <a:pt x="363" y="288"/>
                  </a:lnTo>
                  <a:lnTo>
                    <a:pt x="363" y="0"/>
                  </a:lnTo>
                  <a:lnTo>
                    <a:pt x="363" y="0"/>
                  </a:lnTo>
                  <a:close/>
                  <a:moveTo>
                    <a:pt x="335" y="259"/>
                  </a:moveTo>
                  <a:lnTo>
                    <a:pt x="29" y="259"/>
                  </a:lnTo>
                  <a:lnTo>
                    <a:pt x="29" y="29"/>
                  </a:lnTo>
                  <a:lnTo>
                    <a:pt x="335" y="29"/>
                  </a:lnTo>
                  <a:lnTo>
                    <a:pt x="335" y="259"/>
                  </a:lnTo>
                  <a:lnTo>
                    <a:pt x="335" y="2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5463" y="2957"/>
              <a:ext cx="27" cy="133"/>
            </a:xfrm>
            <a:custGeom>
              <a:avLst/>
              <a:gdLst>
                <a:gd name="T0" fmla="*/ 20 w 20"/>
                <a:gd name="T1" fmla="*/ 2 h 101"/>
                <a:gd name="T2" fmla="*/ 11 w 20"/>
                <a:gd name="T3" fmla="*/ 0 h 101"/>
                <a:gd name="T4" fmla="*/ 10 w 20"/>
                <a:gd name="T5" fmla="*/ 0 h 101"/>
                <a:gd name="T6" fmla="*/ 0 w 20"/>
                <a:gd name="T7" fmla="*/ 3 h 101"/>
                <a:gd name="T8" fmla="*/ 0 w 20"/>
                <a:gd name="T9" fmla="*/ 101 h 101"/>
                <a:gd name="T10" fmla="*/ 20 w 20"/>
                <a:gd name="T11" fmla="*/ 101 h 101"/>
                <a:gd name="T12" fmla="*/ 20 w 20"/>
                <a:gd name="T13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01">
                  <a:moveTo>
                    <a:pt x="20" y="2"/>
                  </a:moveTo>
                  <a:cubicBezTo>
                    <a:pt x="17" y="1"/>
                    <a:pt x="14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3" y="1"/>
                    <a:pt x="0" y="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0" y="101"/>
                    <a:pt x="20" y="101"/>
                    <a:pt x="20" y="101"/>
                  </a:cubicBezTo>
                  <a:lnTo>
                    <a:pt x="2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5463" y="2772"/>
              <a:ext cx="25" cy="19"/>
            </a:xfrm>
            <a:custGeom>
              <a:avLst/>
              <a:gdLst>
                <a:gd name="T0" fmla="*/ 12 w 19"/>
                <a:gd name="T1" fmla="*/ 13 h 14"/>
                <a:gd name="T2" fmla="*/ 14 w 19"/>
                <a:gd name="T3" fmla="*/ 13 h 14"/>
                <a:gd name="T4" fmla="*/ 19 w 19"/>
                <a:gd name="T5" fmla="*/ 14 h 14"/>
                <a:gd name="T6" fmla="*/ 19 w 19"/>
                <a:gd name="T7" fmla="*/ 0 h 14"/>
                <a:gd name="T8" fmla="*/ 0 w 19"/>
                <a:gd name="T9" fmla="*/ 1 h 14"/>
                <a:gd name="T10" fmla="*/ 0 w 19"/>
                <a:gd name="T11" fmla="*/ 14 h 14"/>
                <a:gd name="T12" fmla="*/ 12 w 19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12" y="13"/>
                  </a:moveTo>
                  <a:cubicBezTo>
                    <a:pt x="12" y="13"/>
                    <a:pt x="13" y="13"/>
                    <a:pt x="14" y="13"/>
                  </a:cubicBezTo>
                  <a:cubicBezTo>
                    <a:pt x="16" y="13"/>
                    <a:pt x="18" y="13"/>
                    <a:pt x="19" y="1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8" y="13"/>
                    <a:pt x="1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5355" y="2799"/>
              <a:ext cx="249" cy="183"/>
            </a:xfrm>
            <a:custGeom>
              <a:avLst/>
              <a:gdLst>
                <a:gd name="T0" fmla="*/ 101 w 188"/>
                <a:gd name="T1" fmla="*/ 0 h 138"/>
                <a:gd name="T2" fmla="*/ 96 w 188"/>
                <a:gd name="T3" fmla="*/ 0 h 138"/>
                <a:gd name="T4" fmla="*/ 94 w 188"/>
                <a:gd name="T5" fmla="*/ 0 h 138"/>
                <a:gd name="T6" fmla="*/ 82 w 188"/>
                <a:gd name="T7" fmla="*/ 0 h 138"/>
                <a:gd name="T8" fmla="*/ 0 w 188"/>
                <a:gd name="T9" fmla="*/ 91 h 138"/>
                <a:gd name="T10" fmla="*/ 6 w 188"/>
                <a:gd name="T11" fmla="*/ 126 h 138"/>
                <a:gd name="T12" fmla="*/ 10 w 188"/>
                <a:gd name="T13" fmla="*/ 131 h 138"/>
                <a:gd name="T14" fmla="*/ 14 w 188"/>
                <a:gd name="T15" fmla="*/ 126 h 138"/>
                <a:gd name="T16" fmla="*/ 38 w 188"/>
                <a:gd name="T17" fmla="*/ 111 h 138"/>
                <a:gd name="T18" fmla="*/ 39 w 188"/>
                <a:gd name="T19" fmla="*/ 111 h 138"/>
                <a:gd name="T20" fmla="*/ 63 w 188"/>
                <a:gd name="T21" fmla="*/ 127 h 138"/>
                <a:gd name="T22" fmla="*/ 65 w 188"/>
                <a:gd name="T23" fmla="*/ 132 h 138"/>
                <a:gd name="T24" fmla="*/ 68 w 188"/>
                <a:gd name="T25" fmla="*/ 127 h 138"/>
                <a:gd name="T26" fmla="*/ 82 w 188"/>
                <a:gd name="T27" fmla="*/ 114 h 138"/>
                <a:gd name="T28" fmla="*/ 92 w 188"/>
                <a:gd name="T29" fmla="*/ 113 h 138"/>
                <a:gd name="T30" fmla="*/ 93 w 188"/>
                <a:gd name="T31" fmla="*/ 113 h 138"/>
                <a:gd name="T32" fmla="*/ 102 w 188"/>
                <a:gd name="T33" fmla="*/ 114 h 138"/>
                <a:gd name="T34" fmla="*/ 117 w 188"/>
                <a:gd name="T35" fmla="*/ 128 h 138"/>
                <a:gd name="T36" fmla="*/ 120 w 188"/>
                <a:gd name="T37" fmla="*/ 133 h 138"/>
                <a:gd name="T38" fmla="*/ 123 w 188"/>
                <a:gd name="T39" fmla="*/ 129 h 138"/>
                <a:gd name="T40" fmla="*/ 146 w 188"/>
                <a:gd name="T41" fmla="*/ 114 h 138"/>
                <a:gd name="T42" fmla="*/ 147 w 188"/>
                <a:gd name="T43" fmla="*/ 114 h 138"/>
                <a:gd name="T44" fmla="*/ 171 w 188"/>
                <a:gd name="T45" fmla="*/ 130 h 138"/>
                <a:gd name="T46" fmla="*/ 172 w 188"/>
                <a:gd name="T47" fmla="*/ 135 h 138"/>
                <a:gd name="T48" fmla="*/ 174 w 188"/>
                <a:gd name="T49" fmla="*/ 138 h 138"/>
                <a:gd name="T50" fmla="*/ 176 w 188"/>
                <a:gd name="T51" fmla="*/ 136 h 138"/>
                <a:gd name="T52" fmla="*/ 179 w 188"/>
                <a:gd name="T53" fmla="*/ 131 h 138"/>
                <a:gd name="T54" fmla="*/ 186 w 188"/>
                <a:gd name="T55" fmla="*/ 96 h 138"/>
                <a:gd name="T56" fmla="*/ 101 w 188"/>
                <a:gd name="T5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8" h="138">
                  <a:moveTo>
                    <a:pt x="101" y="0"/>
                  </a:moveTo>
                  <a:cubicBezTo>
                    <a:pt x="100" y="0"/>
                    <a:pt x="98" y="0"/>
                    <a:pt x="96" y="0"/>
                  </a:cubicBezTo>
                  <a:cubicBezTo>
                    <a:pt x="95" y="0"/>
                    <a:pt x="94" y="0"/>
                    <a:pt x="94" y="0"/>
                  </a:cubicBezTo>
                  <a:cubicBezTo>
                    <a:pt x="90" y="0"/>
                    <a:pt x="86" y="0"/>
                    <a:pt x="82" y="0"/>
                  </a:cubicBezTo>
                  <a:cubicBezTo>
                    <a:pt x="37" y="6"/>
                    <a:pt x="1" y="44"/>
                    <a:pt x="0" y="91"/>
                  </a:cubicBezTo>
                  <a:cubicBezTo>
                    <a:pt x="0" y="103"/>
                    <a:pt x="2" y="115"/>
                    <a:pt x="6" y="126"/>
                  </a:cubicBezTo>
                  <a:cubicBezTo>
                    <a:pt x="7" y="129"/>
                    <a:pt x="8" y="131"/>
                    <a:pt x="10" y="131"/>
                  </a:cubicBezTo>
                  <a:cubicBezTo>
                    <a:pt x="11" y="131"/>
                    <a:pt x="12" y="129"/>
                    <a:pt x="14" y="126"/>
                  </a:cubicBezTo>
                  <a:cubicBezTo>
                    <a:pt x="19" y="117"/>
                    <a:pt x="28" y="111"/>
                    <a:pt x="38" y="111"/>
                  </a:cubicBezTo>
                  <a:cubicBezTo>
                    <a:pt x="38" y="111"/>
                    <a:pt x="38" y="111"/>
                    <a:pt x="39" y="111"/>
                  </a:cubicBezTo>
                  <a:cubicBezTo>
                    <a:pt x="49" y="111"/>
                    <a:pt x="58" y="118"/>
                    <a:pt x="63" y="127"/>
                  </a:cubicBezTo>
                  <a:cubicBezTo>
                    <a:pt x="64" y="130"/>
                    <a:pt x="65" y="132"/>
                    <a:pt x="65" y="132"/>
                  </a:cubicBezTo>
                  <a:cubicBezTo>
                    <a:pt x="66" y="132"/>
                    <a:pt x="67" y="130"/>
                    <a:pt x="68" y="127"/>
                  </a:cubicBezTo>
                  <a:cubicBezTo>
                    <a:pt x="71" y="121"/>
                    <a:pt x="76" y="117"/>
                    <a:pt x="82" y="114"/>
                  </a:cubicBezTo>
                  <a:cubicBezTo>
                    <a:pt x="85" y="113"/>
                    <a:pt x="88" y="113"/>
                    <a:pt x="92" y="113"/>
                  </a:cubicBezTo>
                  <a:cubicBezTo>
                    <a:pt x="92" y="113"/>
                    <a:pt x="92" y="113"/>
                    <a:pt x="93" y="113"/>
                  </a:cubicBezTo>
                  <a:cubicBezTo>
                    <a:pt x="96" y="113"/>
                    <a:pt x="99" y="113"/>
                    <a:pt x="102" y="114"/>
                  </a:cubicBezTo>
                  <a:cubicBezTo>
                    <a:pt x="108" y="117"/>
                    <a:pt x="114" y="122"/>
                    <a:pt x="117" y="128"/>
                  </a:cubicBezTo>
                  <a:cubicBezTo>
                    <a:pt x="119" y="131"/>
                    <a:pt x="119" y="133"/>
                    <a:pt x="120" y="133"/>
                  </a:cubicBezTo>
                  <a:cubicBezTo>
                    <a:pt x="120" y="133"/>
                    <a:pt x="121" y="131"/>
                    <a:pt x="123" y="129"/>
                  </a:cubicBezTo>
                  <a:cubicBezTo>
                    <a:pt x="127" y="120"/>
                    <a:pt x="136" y="114"/>
                    <a:pt x="146" y="114"/>
                  </a:cubicBezTo>
                  <a:cubicBezTo>
                    <a:pt x="146" y="114"/>
                    <a:pt x="146" y="114"/>
                    <a:pt x="147" y="114"/>
                  </a:cubicBezTo>
                  <a:cubicBezTo>
                    <a:pt x="157" y="114"/>
                    <a:pt x="166" y="121"/>
                    <a:pt x="171" y="130"/>
                  </a:cubicBezTo>
                  <a:cubicBezTo>
                    <a:pt x="171" y="132"/>
                    <a:pt x="172" y="134"/>
                    <a:pt x="172" y="135"/>
                  </a:cubicBezTo>
                  <a:cubicBezTo>
                    <a:pt x="173" y="137"/>
                    <a:pt x="173" y="138"/>
                    <a:pt x="174" y="138"/>
                  </a:cubicBezTo>
                  <a:cubicBezTo>
                    <a:pt x="175" y="138"/>
                    <a:pt x="175" y="138"/>
                    <a:pt x="176" y="136"/>
                  </a:cubicBezTo>
                  <a:cubicBezTo>
                    <a:pt x="177" y="135"/>
                    <a:pt x="178" y="133"/>
                    <a:pt x="179" y="131"/>
                  </a:cubicBezTo>
                  <a:cubicBezTo>
                    <a:pt x="183" y="120"/>
                    <a:pt x="186" y="108"/>
                    <a:pt x="186" y="96"/>
                  </a:cubicBezTo>
                  <a:cubicBezTo>
                    <a:pt x="188" y="46"/>
                    <a:pt x="150" y="5"/>
                    <a:pt x="10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3895" y="3000"/>
              <a:ext cx="236" cy="108"/>
            </a:xfrm>
            <a:custGeom>
              <a:avLst/>
              <a:gdLst>
                <a:gd name="T0" fmla="*/ 14 w 178"/>
                <a:gd name="T1" fmla="*/ 77 h 81"/>
                <a:gd name="T2" fmla="*/ 54 w 178"/>
                <a:gd name="T3" fmla="*/ 57 h 81"/>
                <a:gd name="T4" fmla="*/ 104 w 178"/>
                <a:gd name="T5" fmla="*/ 53 h 81"/>
                <a:gd name="T6" fmla="*/ 165 w 178"/>
                <a:gd name="T7" fmla="*/ 19 h 81"/>
                <a:gd name="T8" fmla="*/ 177 w 178"/>
                <a:gd name="T9" fmla="*/ 28 h 81"/>
                <a:gd name="T10" fmla="*/ 175 w 178"/>
                <a:gd name="T11" fmla="*/ 7 h 81"/>
                <a:gd name="T12" fmla="*/ 161 w 178"/>
                <a:gd name="T13" fmla="*/ 5 h 81"/>
                <a:gd name="T14" fmla="*/ 147 w 178"/>
                <a:gd name="T15" fmla="*/ 0 h 81"/>
                <a:gd name="T16" fmla="*/ 137 w 178"/>
                <a:gd name="T17" fmla="*/ 19 h 81"/>
                <a:gd name="T18" fmla="*/ 154 w 178"/>
                <a:gd name="T19" fmla="*/ 16 h 81"/>
                <a:gd name="T20" fmla="*/ 82 w 178"/>
                <a:gd name="T21" fmla="*/ 41 h 81"/>
                <a:gd name="T22" fmla="*/ 5 w 178"/>
                <a:gd name="T23" fmla="*/ 68 h 81"/>
                <a:gd name="T24" fmla="*/ 14 w 178"/>
                <a:gd name="T25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8" h="81">
                  <a:moveTo>
                    <a:pt x="14" y="77"/>
                  </a:moveTo>
                  <a:cubicBezTo>
                    <a:pt x="26" y="67"/>
                    <a:pt x="39" y="61"/>
                    <a:pt x="54" y="57"/>
                  </a:cubicBezTo>
                  <a:cubicBezTo>
                    <a:pt x="70" y="52"/>
                    <a:pt x="87" y="53"/>
                    <a:pt x="104" y="53"/>
                  </a:cubicBezTo>
                  <a:cubicBezTo>
                    <a:pt x="128" y="54"/>
                    <a:pt x="159" y="46"/>
                    <a:pt x="165" y="19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8" y="21"/>
                    <a:pt x="177" y="13"/>
                    <a:pt x="175" y="7"/>
                  </a:cubicBezTo>
                  <a:cubicBezTo>
                    <a:pt x="170" y="6"/>
                    <a:pt x="166" y="6"/>
                    <a:pt x="161" y="5"/>
                  </a:cubicBezTo>
                  <a:cubicBezTo>
                    <a:pt x="156" y="4"/>
                    <a:pt x="152" y="2"/>
                    <a:pt x="147" y="0"/>
                  </a:cubicBezTo>
                  <a:cubicBezTo>
                    <a:pt x="142" y="6"/>
                    <a:pt x="139" y="13"/>
                    <a:pt x="137" y="19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47" y="47"/>
                    <a:pt x="105" y="41"/>
                    <a:pt x="82" y="41"/>
                  </a:cubicBezTo>
                  <a:cubicBezTo>
                    <a:pt x="54" y="42"/>
                    <a:pt x="27" y="51"/>
                    <a:pt x="5" y="68"/>
                  </a:cubicBezTo>
                  <a:cubicBezTo>
                    <a:pt x="0" y="73"/>
                    <a:pt x="8" y="81"/>
                    <a:pt x="14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4028" y="2759"/>
              <a:ext cx="218" cy="240"/>
            </a:xfrm>
            <a:custGeom>
              <a:avLst/>
              <a:gdLst>
                <a:gd name="T0" fmla="*/ 101 w 165"/>
                <a:gd name="T1" fmla="*/ 2 h 181"/>
                <a:gd name="T2" fmla="*/ 88 w 165"/>
                <a:gd name="T3" fmla="*/ 0 h 181"/>
                <a:gd name="T4" fmla="*/ 10 w 165"/>
                <a:gd name="T5" fmla="*/ 75 h 181"/>
                <a:gd name="T6" fmla="*/ 54 w 165"/>
                <a:gd name="T7" fmla="*/ 177 h 181"/>
                <a:gd name="T8" fmla="*/ 62 w 165"/>
                <a:gd name="T9" fmla="*/ 180 h 181"/>
                <a:gd name="T10" fmla="*/ 71 w 165"/>
                <a:gd name="T11" fmla="*/ 181 h 181"/>
                <a:gd name="T12" fmla="*/ 76 w 165"/>
                <a:gd name="T13" fmla="*/ 181 h 181"/>
                <a:gd name="T14" fmla="*/ 154 w 165"/>
                <a:gd name="T15" fmla="*/ 107 h 181"/>
                <a:gd name="T16" fmla="*/ 101 w 165"/>
                <a:gd name="T17" fmla="*/ 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81">
                  <a:moveTo>
                    <a:pt x="101" y="2"/>
                  </a:moveTo>
                  <a:cubicBezTo>
                    <a:pt x="97" y="1"/>
                    <a:pt x="93" y="0"/>
                    <a:pt x="88" y="0"/>
                  </a:cubicBezTo>
                  <a:cubicBezTo>
                    <a:pt x="53" y="0"/>
                    <a:pt x="19" y="31"/>
                    <a:pt x="10" y="75"/>
                  </a:cubicBezTo>
                  <a:cubicBezTo>
                    <a:pt x="0" y="121"/>
                    <a:pt x="19" y="164"/>
                    <a:pt x="54" y="177"/>
                  </a:cubicBezTo>
                  <a:cubicBezTo>
                    <a:pt x="57" y="178"/>
                    <a:pt x="59" y="179"/>
                    <a:pt x="62" y="180"/>
                  </a:cubicBezTo>
                  <a:cubicBezTo>
                    <a:pt x="65" y="181"/>
                    <a:pt x="68" y="181"/>
                    <a:pt x="71" y="181"/>
                  </a:cubicBezTo>
                  <a:cubicBezTo>
                    <a:pt x="73" y="181"/>
                    <a:pt x="74" y="181"/>
                    <a:pt x="76" y="181"/>
                  </a:cubicBezTo>
                  <a:cubicBezTo>
                    <a:pt x="111" y="181"/>
                    <a:pt x="145" y="151"/>
                    <a:pt x="154" y="107"/>
                  </a:cubicBezTo>
                  <a:cubicBezTo>
                    <a:pt x="165" y="58"/>
                    <a:pt x="141" y="11"/>
                    <a:pt x="10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3906" y="3852"/>
              <a:ext cx="320" cy="228"/>
            </a:xfrm>
            <a:custGeom>
              <a:avLst/>
              <a:gdLst>
                <a:gd name="T0" fmla="*/ 223 w 242"/>
                <a:gd name="T1" fmla="*/ 84 h 172"/>
                <a:gd name="T2" fmla="*/ 230 w 242"/>
                <a:gd name="T3" fmla="*/ 52 h 172"/>
                <a:gd name="T4" fmla="*/ 220 w 242"/>
                <a:gd name="T5" fmla="*/ 50 h 172"/>
                <a:gd name="T6" fmla="*/ 161 w 242"/>
                <a:gd name="T7" fmla="*/ 73 h 172"/>
                <a:gd name="T8" fmla="*/ 143 w 242"/>
                <a:gd name="T9" fmla="*/ 74 h 172"/>
                <a:gd name="T10" fmla="*/ 116 w 242"/>
                <a:gd name="T11" fmla="*/ 81 h 172"/>
                <a:gd name="T12" fmla="*/ 77 w 242"/>
                <a:gd name="T13" fmla="*/ 92 h 172"/>
                <a:gd name="T14" fmla="*/ 45 w 242"/>
                <a:gd name="T15" fmla="*/ 78 h 172"/>
                <a:gd name="T16" fmla="*/ 60 w 242"/>
                <a:gd name="T17" fmla="*/ 82 h 172"/>
                <a:gd name="T18" fmla="*/ 88 w 242"/>
                <a:gd name="T19" fmla="*/ 32 h 172"/>
                <a:gd name="T20" fmla="*/ 58 w 242"/>
                <a:gd name="T21" fmla="*/ 26 h 172"/>
                <a:gd name="T22" fmla="*/ 62 w 242"/>
                <a:gd name="T23" fmla="*/ 60 h 172"/>
                <a:gd name="T24" fmla="*/ 73 w 242"/>
                <a:gd name="T25" fmla="*/ 49 h 172"/>
                <a:gd name="T26" fmla="*/ 62 w 242"/>
                <a:gd name="T27" fmla="*/ 46 h 172"/>
                <a:gd name="T28" fmla="*/ 61 w 242"/>
                <a:gd name="T29" fmla="*/ 46 h 172"/>
                <a:gd name="T30" fmla="*/ 66 w 242"/>
                <a:gd name="T31" fmla="*/ 37 h 172"/>
                <a:gd name="T32" fmla="*/ 78 w 242"/>
                <a:gd name="T33" fmla="*/ 40 h 172"/>
                <a:gd name="T34" fmla="*/ 73 w 242"/>
                <a:gd name="T35" fmla="*/ 65 h 172"/>
                <a:gd name="T36" fmla="*/ 42 w 242"/>
                <a:gd name="T37" fmla="*/ 63 h 172"/>
                <a:gd name="T38" fmla="*/ 44 w 242"/>
                <a:gd name="T39" fmla="*/ 24 h 172"/>
                <a:gd name="T40" fmla="*/ 83 w 242"/>
                <a:gd name="T41" fmla="*/ 15 h 172"/>
                <a:gd name="T42" fmla="*/ 105 w 242"/>
                <a:gd name="T43" fmla="*/ 53 h 172"/>
                <a:gd name="T44" fmla="*/ 117 w 242"/>
                <a:gd name="T45" fmla="*/ 49 h 172"/>
                <a:gd name="T46" fmla="*/ 98 w 242"/>
                <a:gd name="T47" fmla="*/ 10 h 172"/>
                <a:gd name="T48" fmla="*/ 42 w 242"/>
                <a:gd name="T49" fmla="*/ 9 h 172"/>
                <a:gd name="T50" fmla="*/ 40 w 242"/>
                <a:gd name="T51" fmla="*/ 91 h 172"/>
                <a:gd name="T52" fmla="*/ 43 w 242"/>
                <a:gd name="T53" fmla="*/ 98 h 172"/>
                <a:gd name="T54" fmla="*/ 28 w 242"/>
                <a:gd name="T55" fmla="*/ 11 h 172"/>
                <a:gd name="T56" fmla="*/ 22 w 242"/>
                <a:gd name="T57" fmla="*/ 2 h 172"/>
                <a:gd name="T58" fmla="*/ 5 w 242"/>
                <a:gd name="T59" fmla="*/ 70 h 172"/>
                <a:gd name="T60" fmla="*/ 66 w 242"/>
                <a:gd name="T61" fmla="*/ 116 h 172"/>
                <a:gd name="T62" fmla="*/ 122 w 242"/>
                <a:gd name="T63" fmla="*/ 101 h 172"/>
                <a:gd name="T64" fmla="*/ 161 w 242"/>
                <a:gd name="T65" fmla="*/ 172 h 172"/>
                <a:gd name="T66" fmla="*/ 180 w 242"/>
                <a:gd name="T67" fmla="*/ 162 h 172"/>
                <a:gd name="T68" fmla="*/ 171 w 242"/>
                <a:gd name="T69" fmla="*/ 157 h 172"/>
                <a:gd name="T70" fmla="*/ 129 w 242"/>
                <a:gd name="T71" fmla="*/ 134 h 172"/>
                <a:gd name="T72" fmla="*/ 145 w 242"/>
                <a:gd name="T73" fmla="*/ 148 h 172"/>
                <a:gd name="T74" fmla="*/ 179 w 242"/>
                <a:gd name="T75" fmla="*/ 141 h 172"/>
                <a:gd name="T76" fmla="*/ 165 w 242"/>
                <a:gd name="T77" fmla="*/ 101 h 172"/>
                <a:gd name="T78" fmla="*/ 148 w 242"/>
                <a:gd name="T79" fmla="*/ 121 h 172"/>
                <a:gd name="T80" fmla="*/ 160 w 242"/>
                <a:gd name="T81" fmla="*/ 119 h 172"/>
                <a:gd name="T82" fmla="*/ 172 w 242"/>
                <a:gd name="T83" fmla="*/ 118 h 172"/>
                <a:gd name="T84" fmla="*/ 157 w 242"/>
                <a:gd name="T85" fmla="*/ 137 h 172"/>
                <a:gd name="T86" fmla="*/ 150 w 242"/>
                <a:gd name="T87" fmla="*/ 95 h 172"/>
                <a:gd name="T88" fmla="*/ 182 w 242"/>
                <a:gd name="T89" fmla="*/ 91 h 172"/>
                <a:gd name="T90" fmla="*/ 234 w 242"/>
                <a:gd name="T91" fmla="*/ 118 h 172"/>
                <a:gd name="T92" fmla="*/ 242 w 242"/>
                <a:gd name="T93" fmla="*/ 11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2" h="172">
                  <a:moveTo>
                    <a:pt x="238" y="105"/>
                  </a:moveTo>
                  <a:cubicBezTo>
                    <a:pt x="230" y="101"/>
                    <a:pt x="225" y="93"/>
                    <a:pt x="223" y="84"/>
                  </a:cubicBezTo>
                  <a:cubicBezTo>
                    <a:pt x="222" y="75"/>
                    <a:pt x="224" y="66"/>
                    <a:pt x="229" y="59"/>
                  </a:cubicBezTo>
                  <a:cubicBezTo>
                    <a:pt x="231" y="57"/>
                    <a:pt x="231" y="54"/>
                    <a:pt x="230" y="52"/>
                  </a:cubicBezTo>
                  <a:cubicBezTo>
                    <a:pt x="229" y="50"/>
                    <a:pt x="226" y="48"/>
                    <a:pt x="224" y="48"/>
                  </a:cubicBezTo>
                  <a:cubicBezTo>
                    <a:pt x="223" y="48"/>
                    <a:pt x="221" y="48"/>
                    <a:pt x="220" y="50"/>
                  </a:cubicBezTo>
                  <a:cubicBezTo>
                    <a:pt x="212" y="61"/>
                    <a:pt x="208" y="73"/>
                    <a:pt x="210" y="86"/>
                  </a:cubicBezTo>
                  <a:cubicBezTo>
                    <a:pt x="195" y="77"/>
                    <a:pt x="178" y="73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46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35" y="75"/>
                    <a:pt x="126" y="78"/>
                    <a:pt x="116" y="81"/>
                  </a:cubicBezTo>
                  <a:cubicBezTo>
                    <a:pt x="115" y="82"/>
                    <a:pt x="113" y="83"/>
                    <a:pt x="111" y="83"/>
                  </a:cubicBezTo>
                  <a:cubicBezTo>
                    <a:pt x="100" y="88"/>
                    <a:pt x="89" y="92"/>
                    <a:pt x="77" y="92"/>
                  </a:cubicBezTo>
                  <a:cubicBezTo>
                    <a:pt x="74" y="92"/>
                    <a:pt x="71" y="92"/>
                    <a:pt x="69" y="91"/>
                  </a:cubicBezTo>
                  <a:cubicBezTo>
                    <a:pt x="59" y="89"/>
                    <a:pt x="51" y="84"/>
                    <a:pt x="45" y="78"/>
                  </a:cubicBezTo>
                  <a:cubicBezTo>
                    <a:pt x="45" y="79"/>
                    <a:pt x="46" y="79"/>
                    <a:pt x="46" y="79"/>
                  </a:cubicBezTo>
                  <a:cubicBezTo>
                    <a:pt x="51" y="81"/>
                    <a:pt x="55" y="82"/>
                    <a:pt x="60" y="82"/>
                  </a:cubicBezTo>
                  <a:cubicBezTo>
                    <a:pt x="75" y="82"/>
                    <a:pt x="92" y="72"/>
                    <a:pt x="95" y="55"/>
                  </a:cubicBezTo>
                  <a:cubicBezTo>
                    <a:pt x="96" y="47"/>
                    <a:pt x="94" y="39"/>
                    <a:pt x="88" y="32"/>
                  </a:cubicBezTo>
                  <a:cubicBezTo>
                    <a:pt x="83" y="27"/>
                    <a:pt x="76" y="23"/>
                    <a:pt x="69" y="23"/>
                  </a:cubicBezTo>
                  <a:cubicBezTo>
                    <a:pt x="65" y="23"/>
                    <a:pt x="62" y="24"/>
                    <a:pt x="58" y="26"/>
                  </a:cubicBezTo>
                  <a:cubicBezTo>
                    <a:pt x="50" y="31"/>
                    <a:pt x="43" y="42"/>
                    <a:pt x="48" y="52"/>
                  </a:cubicBezTo>
                  <a:cubicBezTo>
                    <a:pt x="51" y="57"/>
                    <a:pt x="56" y="60"/>
                    <a:pt x="62" y="60"/>
                  </a:cubicBezTo>
                  <a:cubicBezTo>
                    <a:pt x="65" y="60"/>
                    <a:pt x="69" y="58"/>
                    <a:pt x="71" y="56"/>
                  </a:cubicBezTo>
                  <a:cubicBezTo>
                    <a:pt x="73" y="54"/>
                    <a:pt x="74" y="51"/>
                    <a:pt x="73" y="49"/>
                  </a:cubicBezTo>
                  <a:cubicBezTo>
                    <a:pt x="72" y="46"/>
                    <a:pt x="69" y="44"/>
                    <a:pt x="66" y="44"/>
                  </a:cubicBezTo>
                  <a:cubicBezTo>
                    <a:pt x="65" y="44"/>
                    <a:pt x="63" y="45"/>
                    <a:pt x="62" y="46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6"/>
                  </a:cubicBezTo>
                  <a:cubicBezTo>
                    <a:pt x="60" y="44"/>
                    <a:pt x="60" y="42"/>
                    <a:pt x="61" y="41"/>
                  </a:cubicBezTo>
                  <a:cubicBezTo>
                    <a:pt x="62" y="39"/>
                    <a:pt x="64" y="38"/>
                    <a:pt x="66" y="37"/>
                  </a:cubicBezTo>
                  <a:cubicBezTo>
                    <a:pt x="67" y="37"/>
                    <a:pt x="69" y="37"/>
                    <a:pt x="70" y="37"/>
                  </a:cubicBezTo>
                  <a:cubicBezTo>
                    <a:pt x="72" y="37"/>
                    <a:pt x="75" y="37"/>
                    <a:pt x="78" y="40"/>
                  </a:cubicBezTo>
                  <a:cubicBezTo>
                    <a:pt x="81" y="44"/>
                    <a:pt x="82" y="48"/>
                    <a:pt x="82" y="53"/>
                  </a:cubicBezTo>
                  <a:cubicBezTo>
                    <a:pt x="81" y="58"/>
                    <a:pt x="78" y="63"/>
                    <a:pt x="73" y="65"/>
                  </a:cubicBezTo>
                  <a:cubicBezTo>
                    <a:pt x="70" y="68"/>
                    <a:pt x="65" y="69"/>
                    <a:pt x="61" y="69"/>
                  </a:cubicBezTo>
                  <a:cubicBezTo>
                    <a:pt x="55" y="69"/>
                    <a:pt x="48" y="67"/>
                    <a:pt x="42" y="63"/>
                  </a:cubicBezTo>
                  <a:cubicBezTo>
                    <a:pt x="39" y="61"/>
                    <a:pt x="36" y="57"/>
                    <a:pt x="35" y="52"/>
                  </a:cubicBezTo>
                  <a:cubicBezTo>
                    <a:pt x="34" y="44"/>
                    <a:pt x="36" y="33"/>
                    <a:pt x="44" y="24"/>
                  </a:cubicBezTo>
                  <a:cubicBezTo>
                    <a:pt x="51" y="17"/>
                    <a:pt x="60" y="13"/>
                    <a:pt x="70" y="13"/>
                  </a:cubicBezTo>
                  <a:cubicBezTo>
                    <a:pt x="75" y="13"/>
                    <a:pt x="79" y="13"/>
                    <a:pt x="83" y="15"/>
                  </a:cubicBezTo>
                  <a:cubicBezTo>
                    <a:pt x="96" y="21"/>
                    <a:pt x="105" y="34"/>
                    <a:pt x="104" y="49"/>
                  </a:cubicBezTo>
                  <a:cubicBezTo>
                    <a:pt x="104" y="50"/>
                    <a:pt x="104" y="52"/>
                    <a:pt x="105" y="53"/>
                  </a:cubicBezTo>
                  <a:cubicBezTo>
                    <a:pt x="106" y="54"/>
                    <a:pt x="108" y="55"/>
                    <a:pt x="110" y="55"/>
                  </a:cubicBezTo>
                  <a:cubicBezTo>
                    <a:pt x="113" y="55"/>
                    <a:pt x="117" y="53"/>
                    <a:pt x="117" y="49"/>
                  </a:cubicBezTo>
                  <a:cubicBezTo>
                    <a:pt x="117" y="44"/>
                    <a:pt x="117" y="40"/>
                    <a:pt x="116" y="36"/>
                  </a:cubicBezTo>
                  <a:cubicBezTo>
                    <a:pt x="113" y="25"/>
                    <a:pt x="107" y="16"/>
                    <a:pt x="98" y="10"/>
                  </a:cubicBezTo>
                  <a:cubicBezTo>
                    <a:pt x="90" y="3"/>
                    <a:pt x="80" y="0"/>
                    <a:pt x="69" y="0"/>
                  </a:cubicBezTo>
                  <a:cubicBezTo>
                    <a:pt x="59" y="0"/>
                    <a:pt x="50" y="3"/>
                    <a:pt x="42" y="9"/>
                  </a:cubicBezTo>
                  <a:cubicBezTo>
                    <a:pt x="29" y="18"/>
                    <a:pt x="21" y="34"/>
                    <a:pt x="21" y="50"/>
                  </a:cubicBezTo>
                  <a:cubicBezTo>
                    <a:pt x="21" y="67"/>
                    <a:pt x="27" y="82"/>
                    <a:pt x="40" y="91"/>
                  </a:cubicBezTo>
                  <a:cubicBezTo>
                    <a:pt x="47" y="97"/>
                    <a:pt x="56" y="102"/>
                    <a:pt x="65" y="104"/>
                  </a:cubicBezTo>
                  <a:cubicBezTo>
                    <a:pt x="57" y="104"/>
                    <a:pt x="50" y="102"/>
                    <a:pt x="43" y="98"/>
                  </a:cubicBezTo>
                  <a:cubicBezTo>
                    <a:pt x="29" y="90"/>
                    <a:pt x="20" y="79"/>
                    <a:pt x="17" y="66"/>
                  </a:cubicBezTo>
                  <a:cubicBezTo>
                    <a:pt x="13" y="49"/>
                    <a:pt x="16" y="29"/>
                    <a:pt x="28" y="11"/>
                  </a:cubicBezTo>
                  <a:cubicBezTo>
                    <a:pt x="29" y="9"/>
                    <a:pt x="29" y="7"/>
                    <a:pt x="28" y="5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19" y="2"/>
                    <a:pt x="18" y="3"/>
                    <a:pt x="16" y="5"/>
                  </a:cubicBezTo>
                  <a:cubicBezTo>
                    <a:pt x="4" y="25"/>
                    <a:pt x="0" y="49"/>
                    <a:pt x="5" y="70"/>
                  </a:cubicBezTo>
                  <a:cubicBezTo>
                    <a:pt x="9" y="86"/>
                    <a:pt x="20" y="100"/>
                    <a:pt x="35" y="108"/>
                  </a:cubicBezTo>
                  <a:cubicBezTo>
                    <a:pt x="44" y="114"/>
                    <a:pt x="55" y="116"/>
                    <a:pt x="66" y="116"/>
                  </a:cubicBezTo>
                  <a:cubicBezTo>
                    <a:pt x="74" y="116"/>
                    <a:pt x="83" y="115"/>
                    <a:pt x="93" y="112"/>
                  </a:cubicBezTo>
                  <a:cubicBezTo>
                    <a:pt x="103" y="109"/>
                    <a:pt x="112" y="106"/>
                    <a:pt x="122" y="101"/>
                  </a:cubicBezTo>
                  <a:cubicBezTo>
                    <a:pt x="114" y="113"/>
                    <a:pt x="113" y="127"/>
                    <a:pt x="117" y="139"/>
                  </a:cubicBezTo>
                  <a:cubicBezTo>
                    <a:pt x="123" y="158"/>
                    <a:pt x="141" y="172"/>
                    <a:pt x="161" y="172"/>
                  </a:cubicBezTo>
                  <a:cubicBezTo>
                    <a:pt x="166" y="172"/>
                    <a:pt x="171" y="171"/>
                    <a:pt x="175" y="170"/>
                  </a:cubicBezTo>
                  <a:cubicBezTo>
                    <a:pt x="179" y="168"/>
                    <a:pt x="180" y="165"/>
                    <a:pt x="180" y="162"/>
                  </a:cubicBezTo>
                  <a:cubicBezTo>
                    <a:pt x="179" y="160"/>
                    <a:pt x="177" y="157"/>
                    <a:pt x="173" y="157"/>
                  </a:cubicBezTo>
                  <a:cubicBezTo>
                    <a:pt x="173" y="157"/>
                    <a:pt x="172" y="157"/>
                    <a:pt x="171" y="157"/>
                  </a:cubicBezTo>
                  <a:cubicBezTo>
                    <a:pt x="168" y="158"/>
                    <a:pt x="165" y="158"/>
                    <a:pt x="162" y="158"/>
                  </a:cubicBezTo>
                  <a:cubicBezTo>
                    <a:pt x="146" y="158"/>
                    <a:pt x="132" y="148"/>
                    <a:pt x="129" y="134"/>
                  </a:cubicBezTo>
                  <a:cubicBezTo>
                    <a:pt x="129" y="133"/>
                    <a:pt x="128" y="132"/>
                    <a:pt x="128" y="131"/>
                  </a:cubicBezTo>
                  <a:cubicBezTo>
                    <a:pt x="132" y="139"/>
                    <a:pt x="137" y="145"/>
                    <a:pt x="145" y="148"/>
                  </a:cubicBezTo>
                  <a:cubicBezTo>
                    <a:pt x="149" y="150"/>
                    <a:pt x="153" y="151"/>
                    <a:pt x="157" y="151"/>
                  </a:cubicBezTo>
                  <a:cubicBezTo>
                    <a:pt x="165" y="151"/>
                    <a:pt x="174" y="147"/>
                    <a:pt x="179" y="141"/>
                  </a:cubicBezTo>
                  <a:cubicBezTo>
                    <a:pt x="184" y="135"/>
                    <a:pt x="187" y="128"/>
                    <a:pt x="186" y="121"/>
                  </a:cubicBezTo>
                  <a:cubicBezTo>
                    <a:pt x="186" y="108"/>
                    <a:pt x="175" y="101"/>
                    <a:pt x="165" y="101"/>
                  </a:cubicBezTo>
                  <a:cubicBezTo>
                    <a:pt x="158" y="101"/>
                    <a:pt x="149" y="105"/>
                    <a:pt x="147" y="116"/>
                  </a:cubicBezTo>
                  <a:cubicBezTo>
                    <a:pt x="147" y="118"/>
                    <a:pt x="147" y="120"/>
                    <a:pt x="148" y="121"/>
                  </a:cubicBezTo>
                  <a:cubicBezTo>
                    <a:pt x="150" y="123"/>
                    <a:pt x="152" y="124"/>
                    <a:pt x="154" y="124"/>
                  </a:cubicBezTo>
                  <a:cubicBezTo>
                    <a:pt x="157" y="124"/>
                    <a:pt x="159" y="122"/>
                    <a:pt x="160" y="119"/>
                  </a:cubicBezTo>
                  <a:cubicBezTo>
                    <a:pt x="161" y="115"/>
                    <a:pt x="164" y="114"/>
                    <a:pt x="166" y="114"/>
                  </a:cubicBezTo>
                  <a:cubicBezTo>
                    <a:pt x="169" y="114"/>
                    <a:pt x="171" y="116"/>
                    <a:pt x="172" y="118"/>
                  </a:cubicBezTo>
                  <a:cubicBezTo>
                    <a:pt x="175" y="124"/>
                    <a:pt x="173" y="131"/>
                    <a:pt x="167" y="135"/>
                  </a:cubicBezTo>
                  <a:cubicBezTo>
                    <a:pt x="164" y="136"/>
                    <a:pt x="161" y="137"/>
                    <a:pt x="157" y="137"/>
                  </a:cubicBezTo>
                  <a:cubicBezTo>
                    <a:pt x="150" y="137"/>
                    <a:pt x="144" y="134"/>
                    <a:pt x="141" y="128"/>
                  </a:cubicBezTo>
                  <a:cubicBezTo>
                    <a:pt x="135" y="117"/>
                    <a:pt x="139" y="101"/>
                    <a:pt x="150" y="95"/>
                  </a:cubicBezTo>
                  <a:cubicBezTo>
                    <a:pt x="155" y="91"/>
                    <a:pt x="161" y="90"/>
                    <a:pt x="169" y="90"/>
                  </a:cubicBezTo>
                  <a:cubicBezTo>
                    <a:pt x="173" y="90"/>
                    <a:pt x="177" y="90"/>
                    <a:pt x="182" y="91"/>
                  </a:cubicBezTo>
                  <a:cubicBezTo>
                    <a:pt x="200" y="94"/>
                    <a:pt x="217" y="103"/>
                    <a:pt x="229" y="116"/>
                  </a:cubicBezTo>
                  <a:cubicBezTo>
                    <a:pt x="231" y="118"/>
                    <a:pt x="232" y="118"/>
                    <a:pt x="234" y="118"/>
                  </a:cubicBezTo>
                  <a:cubicBezTo>
                    <a:pt x="236" y="118"/>
                    <a:pt x="237" y="118"/>
                    <a:pt x="238" y="116"/>
                  </a:cubicBezTo>
                  <a:cubicBezTo>
                    <a:pt x="240" y="115"/>
                    <a:pt x="242" y="113"/>
                    <a:pt x="242" y="111"/>
                  </a:cubicBezTo>
                  <a:cubicBezTo>
                    <a:pt x="242" y="108"/>
                    <a:pt x="240" y="106"/>
                    <a:pt x="238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3947" y="3837"/>
              <a:ext cx="17" cy="18"/>
            </a:xfrm>
            <a:custGeom>
              <a:avLst/>
              <a:gdLst>
                <a:gd name="T0" fmla="*/ 0 w 13"/>
                <a:gd name="T1" fmla="*/ 6 h 13"/>
                <a:gd name="T2" fmla="*/ 2 w 13"/>
                <a:gd name="T3" fmla="*/ 11 h 13"/>
                <a:gd name="T4" fmla="*/ 7 w 13"/>
                <a:gd name="T5" fmla="*/ 13 h 13"/>
                <a:gd name="T6" fmla="*/ 13 w 13"/>
                <a:gd name="T7" fmla="*/ 6 h 13"/>
                <a:gd name="T8" fmla="*/ 11 w 13"/>
                <a:gd name="T9" fmla="*/ 2 h 13"/>
                <a:gd name="T10" fmla="*/ 7 w 13"/>
                <a:gd name="T11" fmla="*/ 0 h 13"/>
                <a:gd name="T12" fmla="*/ 0 w 13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8"/>
                    <a:pt x="1" y="9"/>
                    <a:pt x="2" y="11"/>
                  </a:cubicBezTo>
                  <a:cubicBezTo>
                    <a:pt x="3" y="12"/>
                    <a:pt x="5" y="13"/>
                    <a:pt x="7" y="13"/>
                  </a:cubicBezTo>
                  <a:cubicBezTo>
                    <a:pt x="11" y="13"/>
                    <a:pt x="13" y="9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678" y="1951"/>
              <a:ext cx="120" cy="88"/>
            </a:xfrm>
            <a:custGeom>
              <a:avLst/>
              <a:gdLst>
                <a:gd name="T0" fmla="*/ 60 w 91"/>
                <a:gd name="T1" fmla="*/ 20 h 66"/>
                <a:gd name="T2" fmla="*/ 81 w 91"/>
                <a:gd name="T3" fmla="*/ 6 h 66"/>
                <a:gd name="T4" fmla="*/ 91 w 91"/>
                <a:gd name="T5" fmla="*/ 2 h 66"/>
                <a:gd name="T6" fmla="*/ 54 w 91"/>
                <a:gd name="T7" fmla="*/ 5 h 66"/>
                <a:gd name="T8" fmla="*/ 29 w 91"/>
                <a:gd name="T9" fmla="*/ 25 h 66"/>
                <a:gd name="T10" fmla="*/ 18 w 91"/>
                <a:gd name="T11" fmla="*/ 44 h 66"/>
                <a:gd name="T12" fmla="*/ 0 w 91"/>
                <a:gd name="T13" fmla="*/ 66 h 66"/>
                <a:gd name="T14" fmla="*/ 31 w 91"/>
                <a:gd name="T15" fmla="*/ 53 h 66"/>
                <a:gd name="T16" fmla="*/ 60 w 91"/>
                <a:gd name="T17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66">
                  <a:moveTo>
                    <a:pt x="60" y="20"/>
                  </a:moveTo>
                  <a:cubicBezTo>
                    <a:pt x="65" y="14"/>
                    <a:pt x="73" y="9"/>
                    <a:pt x="81" y="6"/>
                  </a:cubicBezTo>
                  <a:cubicBezTo>
                    <a:pt x="83" y="5"/>
                    <a:pt x="88" y="2"/>
                    <a:pt x="91" y="2"/>
                  </a:cubicBezTo>
                  <a:cubicBezTo>
                    <a:pt x="79" y="1"/>
                    <a:pt x="66" y="0"/>
                    <a:pt x="54" y="5"/>
                  </a:cubicBezTo>
                  <a:cubicBezTo>
                    <a:pt x="44" y="9"/>
                    <a:pt x="36" y="17"/>
                    <a:pt x="29" y="25"/>
                  </a:cubicBezTo>
                  <a:cubicBezTo>
                    <a:pt x="25" y="31"/>
                    <a:pt x="22" y="38"/>
                    <a:pt x="18" y="44"/>
                  </a:cubicBezTo>
                  <a:cubicBezTo>
                    <a:pt x="14" y="52"/>
                    <a:pt x="9" y="63"/>
                    <a:pt x="0" y="66"/>
                  </a:cubicBezTo>
                  <a:cubicBezTo>
                    <a:pt x="11" y="65"/>
                    <a:pt x="22" y="60"/>
                    <a:pt x="31" y="53"/>
                  </a:cubicBezTo>
                  <a:cubicBezTo>
                    <a:pt x="43" y="44"/>
                    <a:pt x="50" y="30"/>
                    <a:pt x="6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2687" y="1954"/>
              <a:ext cx="159" cy="107"/>
            </a:xfrm>
            <a:custGeom>
              <a:avLst/>
              <a:gdLst>
                <a:gd name="T0" fmla="*/ 78 w 120"/>
                <a:gd name="T1" fmla="*/ 9 h 81"/>
                <a:gd name="T2" fmla="*/ 48 w 120"/>
                <a:gd name="T3" fmla="*/ 36 h 81"/>
                <a:gd name="T4" fmla="*/ 25 w 120"/>
                <a:gd name="T5" fmla="*/ 59 h 81"/>
                <a:gd name="T6" fmla="*/ 0 w 120"/>
                <a:gd name="T7" fmla="*/ 69 h 81"/>
                <a:gd name="T8" fmla="*/ 65 w 120"/>
                <a:gd name="T9" fmla="*/ 69 h 81"/>
                <a:gd name="T10" fmla="*/ 101 w 120"/>
                <a:gd name="T11" fmla="*/ 21 h 81"/>
                <a:gd name="T12" fmla="*/ 114 w 120"/>
                <a:gd name="T13" fmla="*/ 6 h 81"/>
                <a:gd name="T14" fmla="*/ 120 w 120"/>
                <a:gd name="T15" fmla="*/ 1 h 81"/>
                <a:gd name="T16" fmla="*/ 78 w 120"/>
                <a:gd name="T17" fmla="*/ 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81">
                  <a:moveTo>
                    <a:pt x="78" y="9"/>
                  </a:moveTo>
                  <a:cubicBezTo>
                    <a:pt x="65" y="16"/>
                    <a:pt x="57" y="24"/>
                    <a:pt x="48" y="36"/>
                  </a:cubicBezTo>
                  <a:cubicBezTo>
                    <a:pt x="42" y="44"/>
                    <a:pt x="34" y="53"/>
                    <a:pt x="25" y="59"/>
                  </a:cubicBezTo>
                  <a:cubicBezTo>
                    <a:pt x="18" y="63"/>
                    <a:pt x="8" y="68"/>
                    <a:pt x="0" y="69"/>
                  </a:cubicBezTo>
                  <a:cubicBezTo>
                    <a:pt x="20" y="81"/>
                    <a:pt x="45" y="81"/>
                    <a:pt x="65" y="69"/>
                  </a:cubicBezTo>
                  <a:cubicBezTo>
                    <a:pt x="84" y="57"/>
                    <a:pt x="91" y="39"/>
                    <a:pt x="101" y="21"/>
                  </a:cubicBezTo>
                  <a:cubicBezTo>
                    <a:pt x="104" y="15"/>
                    <a:pt x="109" y="10"/>
                    <a:pt x="114" y="6"/>
                  </a:cubicBezTo>
                  <a:cubicBezTo>
                    <a:pt x="115" y="5"/>
                    <a:pt x="118" y="1"/>
                    <a:pt x="120" y="1"/>
                  </a:cubicBezTo>
                  <a:cubicBezTo>
                    <a:pt x="106" y="0"/>
                    <a:pt x="91" y="2"/>
                    <a:pt x="7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2678" y="1861"/>
              <a:ext cx="104" cy="74"/>
            </a:xfrm>
            <a:custGeom>
              <a:avLst/>
              <a:gdLst>
                <a:gd name="T0" fmla="*/ 25 w 79"/>
                <a:gd name="T1" fmla="*/ 22 h 56"/>
                <a:gd name="T2" fmla="*/ 16 w 79"/>
                <a:gd name="T3" fmla="*/ 37 h 56"/>
                <a:gd name="T4" fmla="*/ 0 w 79"/>
                <a:gd name="T5" fmla="*/ 56 h 56"/>
                <a:gd name="T6" fmla="*/ 27 w 79"/>
                <a:gd name="T7" fmla="*/ 45 h 56"/>
                <a:gd name="T8" fmla="*/ 51 w 79"/>
                <a:gd name="T9" fmla="*/ 17 h 56"/>
                <a:gd name="T10" fmla="*/ 70 w 79"/>
                <a:gd name="T11" fmla="*/ 5 h 56"/>
                <a:gd name="T12" fmla="*/ 79 w 79"/>
                <a:gd name="T13" fmla="*/ 2 h 56"/>
                <a:gd name="T14" fmla="*/ 47 w 79"/>
                <a:gd name="T15" fmla="*/ 4 h 56"/>
                <a:gd name="T16" fmla="*/ 25 w 79"/>
                <a:gd name="T17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56">
                  <a:moveTo>
                    <a:pt x="25" y="22"/>
                  </a:moveTo>
                  <a:cubicBezTo>
                    <a:pt x="22" y="27"/>
                    <a:pt x="19" y="32"/>
                    <a:pt x="16" y="37"/>
                  </a:cubicBezTo>
                  <a:cubicBezTo>
                    <a:pt x="13" y="44"/>
                    <a:pt x="8" y="54"/>
                    <a:pt x="0" y="56"/>
                  </a:cubicBezTo>
                  <a:cubicBezTo>
                    <a:pt x="10" y="55"/>
                    <a:pt x="20" y="51"/>
                    <a:pt x="27" y="45"/>
                  </a:cubicBezTo>
                  <a:cubicBezTo>
                    <a:pt x="37" y="37"/>
                    <a:pt x="43" y="26"/>
                    <a:pt x="51" y="17"/>
                  </a:cubicBezTo>
                  <a:cubicBezTo>
                    <a:pt x="56" y="12"/>
                    <a:pt x="63" y="8"/>
                    <a:pt x="70" y="5"/>
                  </a:cubicBezTo>
                  <a:cubicBezTo>
                    <a:pt x="72" y="4"/>
                    <a:pt x="76" y="1"/>
                    <a:pt x="79" y="2"/>
                  </a:cubicBezTo>
                  <a:cubicBezTo>
                    <a:pt x="68" y="1"/>
                    <a:pt x="57" y="0"/>
                    <a:pt x="47" y="4"/>
                  </a:cubicBezTo>
                  <a:cubicBezTo>
                    <a:pt x="38" y="7"/>
                    <a:pt x="31" y="14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686" y="1864"/>
              <a:ext cx="136" cy="91"/>
            </a:xfrm>
            <a:custGeom>
              <a:avLst/>
              <a:gdLst>
                <a:gd name="T0" fmla="*/ 98 w 103"/>
                <a:gd name="T1" fmla="*/ 5 h 69"/>
                <a:gd name="T2" fmla="*/ 103 w 103"/>
                <a:gd name="T3" fmla="*/ 1 h 69"/>
                <a:gd name="T4" fmla="*/ 67 w 103"/>
                <a:gd name="T5" fmla="*/ 7 h 69"/>
                <a:gd name="T6" fmla="*/ 42 w 103"/>
                <a:gd name="T7" fmla="*/ 30 h 69"/>
                <a:gd name="T8" fmla="*/ 22 w 103"/>
                <a:gd name="T9" fmla="*/ 50 h 69"/>
                <a:gd name="T10" fmla="*/ 0 w 103"/>
                <a:gd name="T11" fmla="*/ 59 h 69"/>
                <a:gd name="T12" fmla="*/ 57 w 103"/>
                <a:gd name="T13" fmla="*/ 59 h 69"/>
                <a:gd name="T14" fmla="*/ 87 w 103"/>
                <a:gd name="T15" fmla="*/ 18 h 69"/>
                <a:gd name="T16" fmla="*/ 98 w 103"/>
                <a:gd name="T17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69">
                  <a:moveTo>
                    <a:pt x="98" y="5"/>
                  </a:moveTo>
                  <a:cubicBezTo>
                    <a:pt x="99" y="4"/>
                    <a:pt x="102" y="1"/>
                    <a:pt x="103" y="1"/>
                  </a:cubicBezTo>
                  <a:cubicBezTo>
                    <a:pt x="91" y="0"/>
                    <a:pt x="78" y="1"/>
                    <a:pt x="67" y="7"/>
                  </a:cubicBezTo>
                  <a:cubicBezTo>
                    <a:pt x="56" y="13"/>
                    <a:pt x="49" y="20"/>
                    <a:pt x="42" y="30"/>
                  </a:cubicBezTo>
                  <a:cubicBezTo>
                    <a:pt x="36" y="37"/>
                    <a:pt x="30" y="45"/>
                    <a:pt x="22" y="50"/>
                  </a:cubicBezTo>
                  <a:cubicBezTo>
                    <a:pt x="16" y="54"/>
                    <a:pt x="8" y="58"/>
                    <a:pt x="0" y="59"/>
                  </a:cubicBezTo>
                  <a:cubicBezTo>
                    <a:pt x="18" y="69"/>
                    <a:pt x="39" y="69"/>
                    <a:pt x="57" y="59"/>
                  </a:cubicBezTo>
                  <a:cubicBezTo>
                    <a:pt x="72" y="49"/>
                    <a:pt x="78" y="33"/>
                    <a:pt x="87" y="18"/>
                  </a:cubicBezTo>
                  <a:cubicBezTo>
                    <a:pt x="90" y="13"/>
                    <a:pt x="94" y="9"/>
                    <a:pt x="9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544" y="1951"/>
              <a:ext cx="122" cy="88"/>
            </a:xfrm>
            <a:custGeom>
              <a:avLst/>
              <a:gdLst>
                <a:gd name="T0" fmla="*/ 32 w 92"/>
                <a:gd name="T1" fmla="*/ 20 h 66"/>
                <a:gd name="T2" fmla="*/ 60 w 92"/>
                <a:gd name="T3" fmla="*/ 53 h 66"/>
                <a:gd name="T4" fmla="*/ 92 w 92"/>
                <a:gd name="T5" fmla="*/ 66 h 66"/>
                <a:gd name="T6" fmla="*/ 73 w 92"/>
                <a:gd name="T7" fmla="*/ 44 h 66"/>
                <a:gd name="T8" fmla="*/ 62 w 92"/>
                <a:gd name="T9" fmla="*/ 25 h 66"/>
                <a:gd name="T10" fmla="*/ 37 w 92"/>
                <a:gd name="T11" fmla="*/ 5 h 66"/>
                <a:gd name="T12" fmla="*/ 0 w 92"/>
                <a:gd name="T13" fmla="*/ 2 h 66"/>
                <a:gd name="T14" fmla="*/ 11 w 92"/>
                <a:gd name="T15" fmla="*/ 6 h 66"/>
                <a:gd name="T16" fmla="*/ 32 w 92"/>
                <a:gd name="T17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66">
                  <a:moveTo>
                    <a:pt x="32" y="20"/>
                  </a:moveTo>
                  <a:cubicBezTo>
                    <a:pt x="42" y="30"/>
                    <a:pt x="49" y="44"/>
                    <a:pt x="60" y="53"/>
                  </a:cubicBezTo>
                  <a:cubicBezTo>
                    <a:pt x="69" y="60"/>
                    <a:pt x="80" y="65"/>
                    <a:pt x="92" y="66"/>
                  </a:cubicBezTo>
                  <a:cubicBezTo>
                    <a:pt x="83" y="63"/>
                    <a:pt x="77" y="52"/>
                    <a:pt x="73" y="44"/>
                  </a:cubicBezTo>
                  <a:cubicBezTo>
                    <a:pt x="70" y="38"/>
                    <a:pt x="67" y="31"/>
                    <a:pt x="62" y="25"/>
                  </a:cubicBezTo>
                  <a:cubicBezTo>
                    <a:pt x="56" y="17"/>
                    <a:pt x="48" y="9"/>
                    <a:pt x="37" y="5"/>
                  </a:cubicBezTo>
                  <a:cubicBezTo>
                    <a:pt x="26" y="0"/>
                    <a:pt x="12" y="1"/>
                    <a:pt x="0" y="2"/>
                  </a:cubicBezTo>
                  <a:cubicBezTo>
                    <a:pt x="3" y="2"/>
                    <a:pt x="8" y="5"/>
                    <a:pt x="11" y="6"/>
                  </a:cubicBezTo>
                  <a:cubicBezTo>
                    <a:pt x="19" y="9"/>
                    <a:pt x="26" y="14"/>
                    <a:pt x="3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496" y="1954"/>
              <a:ext cx="161" cy="107"/>
            </a:xfrm>
            <a:custGeom>
              <a:avLst/>
              <a:gdLst>
                <a:gd name="T0" fmla="*/ 19 w 121"/>
                <a:gd name="T1" fmla="*/ 21 h 81"/>
                <a:gd name="T2" fmla="*/ 55 w 121"/>
                <a:gd name="T3" fmla="*/ 69 h 81"/>
                <a:gd name="T4" fmla="*/ 121 w 121"/>
                <a:gd name="T5" fmla="*/ 69 h 81"/>
                <a:gd name="T6" fmla="*/ 95 w 121"/>
                <a:gd name="T7" fmla="*/ 59 h 81"/>
                <a:gd name="T8" fmla="*/ 73 w 121"/>
                <a:gd name="T9" fmla="*/ 36 h 81"/>
                <a:gd name="T10" fmla="*/ 43 w 121"/>
                <a:gd name="T11" fmla="*/ 9 h 81"/>
                <a:gd name="T12" fmla="*/ 0 w 121"/>
                <a:gd name="T13" fmla="*/ 1 h 81"/>
                <a:gd name="T14" fmla="*/ 7 w 121"/>
                <a:gd name="T15" fmla="*/ 6 h 81"/>
                <a:gd name="T16" fmla="*/ 19 w 121"/>
                <a:gd name="T17" fmla="*/ 2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81">
                  <a:moveTo>
                    <a:pt x="19" y="21"/>
                  </a:moveTo>
                  <a:cubicBezTo>
                    <a:pt x="30" y="39"/>
                    <a:pt x="37" y="57"/>
                    <a:pt x="55" y="69"/>
                  </a:cubicBezTo>
                  <a:cubicBezTo>
                    <a:pt x="75" y="81"/>
                    <a:pt x="101" y="81"/>
                    <a:pt x="121" y="69"/>
                  </a:cubicBezTo>
                  <a:cubicBezTo>
                    <a:pt x="112" y="68"/>
                    <a:pt x="102" y="63"/>
                    <a:pt x="95" y="59"/>
                  </a:cubicBezTo>
                  <a:cubicBezTo>
                    <a:pt x="86" y="53"/>
                    <a:pt x="79" y="44"/>
                    <a:pt x="73" y="36"/>
                  </a:cubicBezTo>
                  <a:cubicBezTo>
                    <a:pt x="64" y="24"/>
                    <a:pt x="56" y="16"/>
                    <a:pt x="43" y="9"/>
                  </a:cubicBezTo>
                  <a:cubicBezTo>
                    <a:pt x="30" y="2"/>
                    <a:pt x="15" y="0"/>
                    <a:pt x="0" y="1"/>
                  </a:cubicBezTo>
                  <a:cubicBezTo>
                    <a:pt x="2" y="1"/>
                    <a:pt x="6" y="5"/>
                    <a:pt x="7" y="6"/>
                  </a:cubicBezTo>
                  <a:cubicBezTo>
                    <a:pt x="12" y="10"/>
                    <a:pt x="16" y="15"/>
                    <a:pt x="1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561" y="1861"/>
              <a:ext cx="104" cy="74"/>
            </a:xfrm>
            <a:custGeom>
              <a:avLst/>
              <a:gdLst>
                <a:gd name="T0" fmla="*/ 32 w 78"/>
                <a:gd name="T1" fmla="*/ 4 h 56"/>
                <a:gd name="T2" fmla="*/ 0 w 78"/>
                <a:gd name="T3" fmla="*/ 2 h 56"/>
                <a:gd name="T4" fmla="*/ 9 w 78"/>
                <a:gd name="T5" fmla="*/ 5 h 56"/>
                <a:gd name="T6" fmla="*/ 27 w 78"/>
                <a:gd name="T7" fmla="*/ 17 h 56"/>
                <a:gd name="T8" fmla="*/ 51 w 78"/>
                <a:gd name="T9" fmla="*/ 45 h 56"/>
                <a:gd name="T10" fmla="*/ 78 w 78"/>
                <a:gd name="T11" fmla="*/ 56 h 56"/>
                <a:gd name="T12" fmla="*/ 62 w 78"/>
                <a:gd name="T13" fmla="*/ 37 h 56"/>
                <a:gd name="T14" fmla="*/ 53 w 78"/>
                <a:gd name="T15" fmla="*/ 22 h 56"/>
                <a:gd name="T16" fmla="*/ 32 w 78"/>
                <a:gd name="T17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56">
                  <a:moveTo>
                    <a:pt x="32" y="4"/>
                  </a:moveTo>
                  <a:cubicBezTo>
                    <a:pt x="22" y="0"/>
                    <a:pt x="10" y="1"/>
                    <a:pt x="0" y="2"/>
                  </a:cubicBezTo>
                  <a:cubicBezTo>
                    <a:pt x="2" y="1"/>
                    <a:pt x="7" y="4"/>
                    <a:pt x="9" y="5"/>
                  </a:cubicBezTo>
                  <a:cubicBezTo>
                    <a:pt x="16" y="8"/>
                    <a:pt x="22" y="12"/>
                    <a:pt x="27" y="17"/>
                  </a:cubicBezTo>
                  <a:cubicBezTo>
                    <a:pt x="36" y="26"/>
                    <a:pt x="42" y="37"/>
                    <a:pt x="51" y="45"/>
                  </a:cubicBezTo>
                  <a:cubicBezTo>
                    <a:pt x="59" y="51"/>
                    <a:pt x="69" y="55"/>
                    <a:pt x="78" y="56"/>
                  </a:cubicBezTo>
                  <a:cubicBezTo>
                    <a:pt x="71" y="54"/>
                    <a:pt x="66" y="44"/>
                    <a:pt x="62" y="37"/>
                  </a:cubicBezTo>
                  <a:cubicBezTo>
                    <a:pt x="59" y="32"/>
                    <a:pt x="57" y="27"/>
                    <a:pt x="53" y="22"/>
                  </a:cubicBezTo>
                  <a:cubicBezTo>
                    <a:pt x="48" y="14"/>
                    <a:pt x="40" y="7"/>
                    <a:pt x="3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520" y="1864"/>
              <a:ext cx="137" cy="91"/>
            </a:xfrm>
            <a:custGeom>
              <a:avLst/>
              <a:gdLst>
                <a:gd name="T0" fmla="*/ 0 w 103"/>
                <a:gd name="T1" fmla="*/ 1 h 69"/>
                <a:gd name="T2" fmla="*/ 6 w 103"/>
                <a:gd name="T3" fmla="*/ 5 h 69"/>
                <a:gd name="T4" fmla="*/ 16 w 103"/>
                <a:gd name="T5" fmla="*/ 18 h 69"/>
                <a:gd name="T6" fmla="*/ 47 w 103"/>
                <a:gd name="T7" fmla="*/ 59 h 69"/>
                <a:gd name="T8" fmla="*/ 103 w 103"/>
                <a:gd name="T9" fmla="*/ 59 h 69"/>
                <a:gd name="T10" fmla="*/ 81 w 103"/>
                <a:gd name="T11" fmla="*/ 50 h 69"/>
                <a:gd name="T12" fmla="*/ 62 w 103"/>
                <a:gd name="T13" fmla="*/ 30 h 69"/>
                <a:gd name="T14" fmla="*/ 36 w 103"/>
                <a:gd name="T15" fmla="*/ 7 h 69"/>
                <a:gd name="T16" fmla="*/ 0 w 103"/>
                <a:gd name="T17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69">
                  <a:moveTo>
                    <a:pt x="0" y="1"/>
                  </a:moveTo>
                  <a:cubicBezTo>
                    <a:pt x="2" y="1"/>
                    <a:pt x="5" y="4"/>
                    <a:pt x="6" y="5"/>
                  </a:cubicBezTo>
                  <a:cubicBezTo>
                    <a:pt x="10" y="9"/>
                    <a:pt x="13" y="13"/>
                    <a:pt x="16" y="18"/>
                  </a:cubicBezTo>
                  <a:cubicBezTo>
                    <a:pt x="25" y="33"/>
                    <a:pt x="31" y="49"/>
                    <a:pt x="47" y="59"/>
                  </a:cubicBezTo>
                  <a:cubicBezTo>
                    <a:pt x="64" y="69"/>
                    <a:pt x="86" y="69"/>
                    <a:pt x="103" y="59"/>
                  </a:cubicBezTo>
                  <a:cubicBezTo>
                    <a:pt x="96" y="58"/>
                    <a:pt x="87" y="54"/>
                    <a:pt x="81" y="50"/>
                  </a:cubicBezTo>
                  <a:cubicBezTo>
                    <a:pt x="73" y="45"/>
                    <a:pt x="67" y="37"/>
                    <a:pt x="62" y="30"/>
                  </a:cubicBezTo>
                  <a:cubicBezTo>
                    <a:pt x="54" y="20"/>
                    <a:pt x="47" y="13"/>
                    <a:pt x="36" y="7"/>
                  </a:cubicBezTo>
                  <a:cubicBezTo>
                    <a:pt x="25" y="1"/>
                    <a:pt x="1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669" y="1797"/>
              <a:ext cx="58" cy="117"/>
            </a:xfrm>
            <a:custGeom>
              <a:avLst/>
              <a:gdLst>
                <a:gd name="T0" fmla="*/ 29 w 44"/>
                <a:gd name="T1" fmla="*/ 30 h 88"/>
                <a:gd name="T2" fmla="*/ 7 w 44"/>
                <a:gd name="T3" fmla="*/ 60 h 88"/>
                <a:gd name="T4" fmla="*/ 2 w 44"/>
                <a:gd name="T5" fmla="*/ 88 h 88"/>
                <a:gd name="T6" fmla="*/ 17 w 44"/>
                <a:gd name="T7" fmla="*/ 69 h 88"/>
                <a:gd name="T8" fmla="*/ 30 w 44"/>
                <a:gd name="T9" fmla="*/ 56 h 88"/>
                <a:gd name="T10" fmla="*/ 43 w 44"/>
                <a:gd name="T11" fmla="*/ 31 h 88"/>
                <a:gd name="T12" fmla="*/ 38 w 44"/>
                <a:gd name="T13" fmla="*/ 0 h 88"/>
                <a:gd name="T14" fmla="*/ 37 w 44"/>
                <a:gd name="T15" fmla="*/ 9 h 88"/>
                <a:gd name="T16" fmla="*/ 29 w 44"/>
                <a:gd name="T17" fmla="*/ 3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88">
                  <a:moveTo>
                    <a:pt x="29" y="30"/>
                  </a:moveTo>
                  <a:cubicBezTo>
                    <a:pt x="22" y="40"/>
                    <a:pt x="12" y="48"/>
                    <a:pt x="7" y="60"/>
                  </a:cubicBezTo>
                  <a:cubicBezTo>
                    <a:pt x="3" y="68"/>
                    <a:pt x="0" y="79"/>
                    <a:pt x="2" y="88"/>
                  </a:cubicBezTo>
                  <a:cubicBezTo>
                    <a:pt x="2" y="80"/>
                    <a:pt x="11" y="73"/>
                    <a:pt x="17" y="69"/>
                  </a:cubicBezTo>
                  <a:cubicBezTo>
                    <a:pt x="21" y="65"/>
                    <a:pt x="26" y="61"/>
                    <a:pt x="30" y="56"/>
                  </a:cubicBezTo>
                  <a:cubicBezTo>
                    <a:pt x="36" y="49"/>
                    <a:pt x="41" y="41"/>
                    <a:pt x="43" y="31"/>
                  </a:cubicBezTo>
                  <a:cubicBezTo>
                    <a:pt x="44" y="21"/>
                    <a:pt x="41" y="10"/>
                    <a:pt x="38" y="0"/>
                  </a:cubicBezTo>
                  <a:cubicBezTo>
                    <a:pt x="39" y="2"/>
                    <a:pt x="37" y="7"/>
                    <a:pt x="37" y="9"/>
                  </a:cubicBezTo>
                  <a:cubicBezTo>
                    <a:pt x="35" y="17"/>
                    <a:pt x="33" y="24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2637" y="1759"/>
              <a:ext cx="77" cy="150"/>
            </a:xfrm>
            <a:custGeom>
              <a:avLst/>
              <a:gdLst>
                <a:gd name="T0" fmla="*/ 19 w 58"/>
                <a:gd name="T1" fmla="*/ 113 h 113"/>
                <a:gd name="T2" fmla="*/ 23 w 58"/>
                <a:gd name="T3" fmla="*/ 90 h 113"/>
                <a:gd name="T4" fmla="*/ 38 w 58"/>
                <a:gd name="T5" fmla="*/ 67 h 113"/>
                <a:gd name="T6" fmla="*/ 55 w 58"/>
                <a:gd name="T7" fmla="*/ 37 h 113"/>
                <a:gd name="T8" fmla="*/ 53 w 58"/>
                <a:gd name="T9" fmla="*/ 0 h 113"/>
                <a:gd name="T10" fmla="*/ 50 w 58"/>
                <a:gd name="T11" fmla="*/ 6 h 113"/>
                <a:gd name="T12" fmla="*/ 40 w 58"/>
                <a:gd name="T13" fmla="*/ 20 h 113"/>
                <a:gd name="T14" fmla="*/ 7 w 58"/>
                <a:gd name="T15" fmla="*/ 58 h 113"/>
                <a:gd name="T16" fmla="*/ 19 w 58"/>
                <a:gd name="T17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13">
                  <a:moveTo>
                    <a:pt x="19" y="113"/>
                  </a:moveTo>
                  <a:cubicBezTo>
                    <a:pt x="18" y="106"/>
                    <a:pt x="20" y="97"/>
                    <a:pt x="23" y="90"/>
                  </a:cubicBezTo>
                  <a:cubicBezTo>
                    <a:pt x="26" y="81"/>
                    <a:pt x="32" y="74"/>
                    <a:pt x="38" y="67"/>
                  </a:cubicBezTo>
                  <a:cubicBezTo>
                    <a:pt x="46" y="57"/>
                    <a:pt x="51" y="49"/>
                    <a:pt x="55" y="37"/>
                  </a:cubicBezTo>
                  <a:cubicBezTo>
                    <a:pt x="58" y="25"/>
                    <a:pt x="57" y="12"/>
                    <a:pt x="53" y="0"/>
                  </a:cubicBezTo>
                  <a:cubicBezTo>
                    <a:pt x="53" y="2"/>
                    <a:pt x="51" y="5"/>
                    <a:pt x="50" y="6"/>
                  </a:cubicBezTo>
                  <a:cubicBezTo>
                    <a:pt x="48" y="11"/>
                    <a:pt x="44" y="16"/>
                    <a:pt x="40" y="20"/>
                  </a:cubicBezTo>
                  <a:cubicBezTo>
                    <a:pt x="27" y="32"/>
                    <a:pt x="13" y="41"/>
                    <a:pt x="7" y="58"/>
                  </a:cubicBezTo>
                  <a:cubicBezTo>
                    <a:pt x="0" y="77"/>
                    <a:pt x="5" y="99"/>
                    <a:pt x="19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3002" y="1735"/>
              <a:ext cx="264" cy="281"/>
            </a:xfrm>
            <a:custGeom>
              <a:avLst/>
              <a:gdLst>
                <a:gd name="T0" fmla="*/ 164 w 199"/>
                <a:gd name="T1" fmla="*/ 145 h 212"/>
                <a:gd name="T2" fmla="*/ 178 w 199"/>
                <a:gd name="T3" fmla="*/ 138 h 212"/>
                <a:gd name="T4" fmla="*/ 195 w 199"/>
                <a:gd name="T5" fmla="*/ 132 h 212"/>
                <a:gd name="T6" fmla="*/ 198 w 199"/>
                <a:gd name="T7" fmla="*/ 106 h 212"/>
                <a:gd name="T8" fmla="*/ 192 w 199"/>
                <a:gd name="T9" fmla="*/ 62 h 212"/>
                <a:gd name="T10" fmla="*/ 148 w 199"/>
                <a:gd name="T11" fmla="*/ 100 h 212"/>
                <a:gd name="T12" fmla="*/ 133 w 199"/>
                <a:gd name="T13" fmla="*/ 115 h 212"/>
                <a:gd name="T14" fmla="*/ 134 w 199"/>
                <a:gd name="T15" fmla="*/ 99 h 212"/>
                <a:gd name="T16" fmla="*/ 149 w 199"/>
                <a:gd name="T17" fmla="*/ 70 h 212"/>
                <a:gd name="T18" fmla="*/ 136 w 199"/>
                <a:gd name="T19" fmla="*/ 43 h 212"/>
                <a:gd name="T20" fmla="*/ 100 w 199"/>
                <a:gd name="T21" fmla="*/ 1 h 212"/>
                <a:gd name="T22" fmla="*/ 100 w 199"/>
                <a:gd name="T23" fmla="*/ 0 h 212"/>
                <a:gd name="T24" fmla="*/ 99 w 199"/>
                <a:gd name="T25" fmla="*/ 1 h 212"/>
                <a:gd name="T26" fmla="*/ 99 w 199"/>
                <a:gd name="T27" fmla="*/ 0 h 212"/>
                <a:gd name="T28" fmla="*/ 99 w 199"/>
                <a:gd name="T29" fmla="*/ 1 h 212"/>
                <a:gd name="T30" fmla="*/ 63 w 199"/>
                <a:gd name="T31" fmla="*/ 43 h 212"/>
                <a:gd name="T32" fmla="*/ 50 w 199"/>
                <a:gd name="T33" fmla="*/ 70 h 212"/>
                <a:gd name="T34" fmla="*/ 65 w 199"/>
                <a:gd name="T35" fmla="*/ 99 h 212"/>
                <a:gd name="T36" fmla="*/ 66 w 199"/>
                <a:gd name="T37" fmla="*/ 115 h 212"/>
                <a:gd name="T38" fmla="*/ 51 w 199"/>
                <a:gd name="T39" fmla="*/ 100 h 212"/>
                <a:gd name="T40" fmla="*/ 6 w 199"/>
                <a:gd name="T41" fmla="*/ 62 h 212"/>
                <a:gd name="T42" fmla="*/ 1 w 199"/>
                <a:gd name="T43" fmla="*/ 106 h 212"/>
                <a:gd name="T44" fmla="*/ 4 w 199"/>
                <a:gd name="T45" fmla="*/ 132 h 212"/>
                <a:gd name="T46" fmla="*/ 20 w 199"/>
                <a:gd name="T47" fmla="*/ 138 h 212"/>
                <a:gd name="T48" fmla="*/ 35 w 199"/>
                <a:gd name="T49" fmla="*/ 145 h 212"/>
                <a:gd name="T50" fmla="*/ 32 w 199"/>
                <a:gd name="T51" fmla="*/ 156 h 212"/>
                <a:gd name="T52" fmla="*/ 1 w 199"/>
                <a:gd name="T53" fmla="*/ 145 h 212"/>
                <a:gd name="T54" fmla="*/ 46 w 199"/>
                <a:gd name="T55" fmla="*/ 208 h 212"/>
                <a:gd name="T56" fmla="*/ 67 w 199"/>
                <a:gd name="T57" fmla="*/ 204 h 212"/>
                <a:gd name="T58" fmla="*/ 88 w 199"/>
                <a:gd name="T59" fmla="*/ 191 h 212"/>
                <a:gd name="T60" fmla="*/ 94 w 199"/>
                <a:gd name="T61" fmla="*/ 188 h 212"/>
                <a:gd name="T62" fmla="*/ 95 w 199"/>
                <a:gd name="T63" fmla="*/ 179 h 212"/>
                <a:gd name="T64" fmla="*/ 99 w 199"/>
                <a:gd name="T65" fmla="*/ 94 h 212"/>
                <a:gd name="T66" fmla="*/ 104 w 199"/>
                <a:gd name="T67" fmla="*/ 179 h 212"/>
                <a:gd name="T68" fmla="*/ 105 w 199"/>
                <a:gd name="T69" fmla="*/ 188 h 212"/>
                <a:gd name="T70" fmla="*/ 111 w 199"/>
                <a:gd name="T71" fmla="*/ 191 h 212"/>
                <a:gd name="T72" fmla="*/ 132 w 199"/>
                <a:gd name="T73" fmla="*/ 204 h 212"/>
                <a:gd name="T74" fmla="*/ 153 w 199"/>
                <a:gd name="T75" fmla="*/ 208 h 212"/>
                <a:gd name="T76" fmla="*/ 198 w 199"/>
                <a:gd name="T77" fmla="*/ 145 h 212"/>
                <a:gd name="T78" fmla="*/ 167 w 199"/>
                <a:gd name="T79" fmla="*/ 156 h 212"/>
                <a:gd name="T80" fmla="*/ 164 w 199"/>
                <a:gd name="T81" fmla="*/ 14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9" h="212">
                  <a:moveTo>
                    <a:pt x="164" y="145"/>
                  </a:moveTo>
                  <a:cubicBezTo>
                    <a:pt x="168" y="142"/>
                    <a:pt x="173" y="140"/>
                    <a:pt x="178" y="138"/>
                  </a:cubicBezTo>
                  <a:cubicBezTo>
                    <a:pt x="184" y="136"/>
                    <a:pt x="190" y="135"/>
                    <a:pt x="195" y="132"/>
                  </a:cubicBezTo>
                  <a:cubicBezTo>
                    <a:pt x="197" y="123"/>
                    <a:pt x="199" y="115"/>
                    <a:pt x="198" y="106"/>
                  </a:cubicBezTo>
                  <a:cubicBezTo>
                    <a:pt x="196" y="91"/>
                    <a:pt x="193" y="77"/>
                    <a:pt x="192" y="62"/>
                  </a:cubicBezTo>
                  <a:cubicBezTo>
                    <a:pt x="175" y="72"/>
                    <a:pt x="154" y="78"/>
                    <a:pt x="148" y="100"/>
                  </a:cubicBezTo>
                  <a:cubicBezTo>
                    <a:pt x="147" y="105"/>
                    <a:pt x="140" y="119"/>
                    <a:pt x="133" y="115"/>
                  </a:cubicBezTo>
                  <a:cubicBezTo>
                    <a:pt x="128" y="111"/>
                    <a:pt x="131" y="103"/>
                    <a:pt x="134" y="99"/>
                  </a:cubicBezTo>
                  <a:cubicBezTo>
                    <a:pt x="140" y="90"/>
                    <a:pt x="148" y="82"/>
                    <a:pt x="149" y="70"/>
                  </a:cubicBezTo>
                  <a:cubicBezTo>
                    <a:pt x="149" y="59"/>
                    <a:pt x="142" y="50"/>
                    <a:pt x="136" y="43"/>
                  </a:cubicBezTo>
                  <a:cubicBezTo>
                    <a:pt x="124" y="28"/>
                    <a:pt x="110" y="16"/>
                    <a:pt x="100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1"/>
                    <a:pt x="99" y="1"/>
                  </a:cubicBezTo>
                  <a:cubicBezTo>
                    <a:pt x="99" y="1"/>
                    <a:pt x="99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89" y="16"/>
                    <a:pt x="75" y="28"/>
                    <a:pt x="63" y="43"/>
                  </a:cubicBezTo>
                  <a:cubicBezTo>
                    <a:pt x="57" y="50"/>
                    <a:pt x="50" y="59"/>
                    <a:pt x="50" y="70"/>
                  </a:cubicBezTo>
                  <a:cubicBezTo>
                    <a:pt x="51" y="82"/>
                    <a:pt x="59" y="90"/>
                    <a:pt x="65" y="99"/>
                  </a:cubicBezTo>
                  <a:cubicBezTo>
                    <a:pt x="68" y="103"/>
                    <a:pt x="71" y="111"/>
                    <a:pt x="66" y="115"/>
                  </a:cubicBezTo>
                  <a:cubicBezTo>
                    <a:pt x="58" y="119"/>
                    <a:pt x="52" y="105"/>
                    <a:pt x="51" y="100"/>
                  </a:cubicBezTo>
                  <a:cubicBezTo>
                    <a:pt x="45" y="78"/>
                    <a:pt x="24" y="72"/>
                    <a:pt x="6" y="62"/>
                  </a:cubicBezTo>
                  <a:cubicBezTo>
                    <a:pt x="6" y="77"/>
                    <a:pt x="3" y="91"/>
                    <a:pt x="1" y="106"/>
                  </a:cubicBezTo>
                  <a:cubicBezTo>
                    <a:pt x="0" y="115"/>
                    <a:pt x="2" y="123"/>
                    <a:pt x="4" y="132"/>
                  </a:cubicBezTo>
                  <a:cubicBezTo>
                    <a:pt x="9" y="135"/>
                    <a:pt x="15" y="136"/>
                    <a:pt x="20" y="138"/>
                  </a:cubicBezTo>
                  <a:cubicBezTo>
                    <a:pt x="25" y="140"/>
                    <a:pt x="31" y="142"/>
                    <a:pt x="35" y="145"/>
                  </a:cubicBezTo>
                  <a:cubicBezTo>
                    <a:pt x="40" y="149"/>
                    <a:pt x="39" y="157"/>
                    <a:pt x="32" y="156"/>
                  </a:cubicBezTo>
                  <a:cubicBezTo>
                    <a:pt x="22" y="154"/>
                    <a:pt x="12" y="144"/>
                    <a:pt x="1" y="145"/>
                  </a:cubicBezTo>
                  <a:cubicBezTo>
                    <a:pt x="7" y="172"/>
                    <a:pt x="19" y="196"/>
                    <a:pt x="46" y="208"/>
                  </a:cubicBezTo>
                  <a:cubicBezTo>
                    <a:pt x="55" y="212"/>
                    <a:pt x="59" y="210"/>
                    <a:pt x="67" y="204"/>
                  </a:cubicBezTo>
                  <a:cubicBezTo>
                    <a:pt x="74" y="198"/>
                    <a:pt x="79" y="193"/>
                    <a:pt x="88" y="191"/>
                  </a:cubicBezTo>
                  <a:cubicBezTo>
                    <a:pt x="91" y="190"/>
                    <a:pt x="94" y="192"/>
                    <a:pt x="94" y="188"/>
                  </a:cubicBezTo>
                  <a:cubicBezTo>
                    <a:pt x="95" y="185"/>
                    <a:pt x="95" y="182"/>
                    <a:pt x="95" y="179"/>
                  </a:cubicBezTo>
                  <a:cubicBezTo>
                    <a:pt x="96" y="146"/>
                    <a:pt x="98" y="127"/>
                    <a:pt x="99" y="94"/>
                  </a:cubicBezTo>
                  <a:cubicBezTo>
                    <a:pt x="101" y="127"/>
                    <a:pt x="103" y="146"/>
                    <a:pt x="104" y="179"/>
                  </a:cubicBezTo>
                  <a:cubicBezTo>
                    <a:pt x="104" y="182"/>
                    <a:pt x="104" y="185"/>
                    <a:pt x="105" y="188"/>
                  </a:cubicBezTo>
                  <a:cubicBezTo>
                    <a:pt x="105" y="192"/>
                    <a:pt x="108" y="190"/>
                    <a:pt x="111" y="191"/>
                  </a:cubicBezTo>
                  <a:cubicBezTo>
                    <a:pt x="120" y="193"/>
                    <a:pt x="125" y="198"/>
                    <a:pt x="132" y="204"/>
                  </a:cubicBezTo>
                  <a:cubicBezTo>
                    <a:pt x="140" y="210"/>
                    <a:pt x="144" y="212"/>
                    <a:pt x="153" y="208"/>
                  </a:cubicBezTo>
                  <a:cubicBezTo>
                    <a:pt x="179" y="196"/>
                    <a:pt x="192" y="172"/>
                    <a:pt x="198" y="145"/>
                  </a:cubicBezTo>
                  <a:cubicBezTo>
                    <a:pt x="187" y="144"/>
                    <a:pt x="177" y="154"/>
                    <a:pt x="167" y="156"/>
                  </a:cubicBezTo>
                  <a:cubicBezTo>
                    <a:pt x="160" y="157"/>
                    <a:pt x="159" y="149"/>
                    <a:pt x="164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ctangle 97"/>
            <p:cNvSpPr>
              <a:spLocks noChangeArrowheads="1"/>
            </p:cNvSpPr>
            <p:nvPr/>
          </p:nvSpPr>
          <p:spPr bwMode="auto">
            <a:xfrm>
              <a:off x="3126" y="1995"/>
              <a:ext cx="17" cy="8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3430" y="1743"/>
              <a:ext cx="356" cy="330"/>
            </a:xfrm>
            <a:custGeom>
              <a:avLst/>
              <a:gdLst>
                <a:gd name="T0" fmla="*/ 55 w 269"/>
                <a:gd name="T1" fmla="*/ 195 h 249"/>
                <a:gd name="T2" fmla="*/ 102 w 269"/>
                <a:gd name="T3" fmla="*/ 242 h 249"/>
                <a:gd name="T4" fmla="*/ 63 w 269"/>
                <a:gd name="T5" fmla="*/ 190 h 249"/>
                <a:gd name="T6" fmla="*/ 85 w 269"/>
                <a:gd name="T7" fmla="*/ 165 h 249"/>
                <a:gd name="T8" fmla="*/ 89 w 269"/>
                <a:gd name="T9" fmla="*/ 181 h 249"/>
                <a:gd name="T10" fmla="*/ 135 w 269"/>
                <a:gd name="T11" fmla="*/ 189 h 249"/>
                <a:gd name="T12" fmla="*/ 95 w 269"/>
                <a:gd name="T13" fmla="*/ 162 h 249"/>
                <a:gd name="T14" fmla="*/ 112 w 269"/>
                <a:gd name="T15" fmla="*/ 142 h 249"/>
                <a:gd name="T16" fmla="*/ 117 w 269"/>
                <a:gd name="T17" fmla="*/ 148 h 249"/>
                <a:gd name="T18" fmla="*/ 174 w 269"/>
                <a:gd name="T19" fmla="*/ 193 h 249"/>
                <a:gd name="T20" fmla="*/ 132 w 269"/>
                <a:gd name="T21" fmla="*/ 140 h 249"/>
                <a:gd name="T22" fmla="*/ 117 w 269"/>
                <a:gd name="T23" fmla="*/ 138 h 249"/>
                <a:gd name="T24" fmla="*/ 143 w 269"/>
                <a:gd name="T25" fmla="*/ 119 h 249"/>
                <a:gd name="T26" fmla="*/ 149 w 269"/>
                <a:gd name="T27" fmla="*/ 126 h 249"/>
                <a:gd name="T28" fmla="*/ 212 w 269"/>
                <a:gd name="T29" fmla="*/ 162 h 249"/>
                <a:gd name="T30" fmla="*/ 161 w 269"/>
                <a:gd name="T31" fmla="*/ 115 h 249"/>
                <a:gd name="T32" fmla="*/ 149 w 269"/>
                <a:gd name="T33" fmla="*/ 115 h 249"/>
                <a:gd name="T34" fmla="*/ 178 w 269"/>
                <a:gd name="T35" fmla="*/ 102 h 249"/>
                <a:gd name="T36" fmla="*/ 242 w 269"/>
                <a:gd name="T37" fmla="*/ 133 h 249"/>
                <a:gd name="T38" fmla="*/ 201 w 269"/>
                <a:gd name="T39" fmla="*/ 94 h 249"/>
                <a:gd name="T40" fmla="*/ 181 w 269"/>
                <a:gd name="T41" fmla="*/ 93 h 249"/>
                <a:gd name="T42" fmla="*/ 200 w 269"/>
                <a:gd name="T43" fmla="*/ 73 h 249"/>
                <a:gd name="T44" fmla="*/ 249 w 269"/>
                <a:gd name="T45" fmla="*/ 100 h 249"/>
                <a:gd name="T46" fmla="*/ 207 w 269"/>
                <a:gd name="T47" fmla="*/ 67 h 249"/>
                <a:gd name="T48" fmla="*/ 214 w 269"/>
                <a:gd name="T49" fmla="*/ 57 h 249"/>
                <a:gd name="T50" fmla="*/ 258 w 269"/>
                <a:gd name="T51" fmla="*/ 50 h 249"/>
                <a:gd name="T52" fmla="*/ 256 w 269"/>
                <a:gd name="T53" fmla="*/ 27 h 249"/>
                <a:gd name="T54" fmla="*/ 197 w 269"/>
                <a:gd name="T55" fmla="*/ 66 h 249"/>
                <a:gd name="T56" fmla="*/ 198 w 269"/>
                <a:gd name="T57" fmla="*/ 60 h 249"/>
                <a:gd name="T58" fmla="*/ 194 w 269"/>
                <a:gd name="T59" fmla="*/ 0 h 249"/>
                <a:gd name="T60" fmla="*/ 189 w 269"/>
                <a:gd name="T61" fmla="*/ 60 h 249"/>
                <a:gd name="T62" fmla="*/ 173 w 269"/>
                <a:gd name="T63" fmla="*/ 88 h 249"/>
                <a:gd name="T64" fmla="*/ 174 w 269"/>
                <a:gd name="T65" fmla="*/ 82 h 249"/>
                <a:gd name="T66" fmla="*/ 175 w 269"/>
                <a:gd name="T67" fmla="*/ 30 h 249"/>
                <a:gd name="T68" fmla="*/ 158 w 269"/>
                <a:gd name="T69" fmla="*/ 72 h 249"/>
                <a:gd name="T70" fmla="*/ 167 w 269"/>
                <a:gd name="T71" fmla="*/ 93 h 249"/>
                <a:gd name="T72" fmla="*/ 141 w 269"/>
                <a:gd name="T73" fmla="*/ 108 h 249"/>
                <a:gd name="T74" fmla="*/ 151 w 269"/>
                <a:gd name="T75" fmla="*/ 84 h 249"/>
                <a:gd name="T76" fmla="*/ 124 w 269"/>
                <a:gd name="T77" fmla="*/ 67 h 249"/>
                <a:gd name="T78" fmla="*/ 135 w 269"/>
                <a:gd name="T79" fmla="*/ 109 h 249"/>
                <a:gd name="T80" fmla="*/ 110 w 269"/>
                <a:gd name="T81" fmla="*/ 136 h 249"/>
                <a:gd name="T82" fmla="*/ 113 w 269"/>
                <a:gd name="T83" fmla="*/ 130 h 249"/>
                <a:gd name="T84" fmla="*/ 101 w 269"/>
                <a:gd name="T85" fmla="*/ 72 h 249"/>
                <a:gd name="T86" fmla="*/ 103 w 269"/>
                <a:gd name="T87" fmla="*/ 132 h 249"/>
                <a:gd name="T88" fmla="*/ 81 w 269"/>
                <a:gd name="T89" fmla="*/ 159 h 249"/>
                <a:gd name="T90" fmla="*/ 80 w 269"/>
                <a:gd name="T91" fmla="*/ 154 h 249"/>
                <a:gd name="T92" fmla="*/ 90 w 269"/>
                <a:gd name="T93" fmla="*/ 106 h 249"/>
                <a:gd name="T94" fmla="*/ 66 w 269"/>
                <a:gd name="T95" fmla="*/ 101 h 249"/>
                <a:gd name="T96" fmla="*/ 74 w 269"/>
                <a:gd name="T97" fmla="*/ 155 h 249"/>
                <a:gd name="T98" fmla="*/ 73 w 269"/>
                <a:gd name="T99" fmla="*/ 167 h 249"/>
                <a:gd name="T100" fmla="*/ 56 w 269"/>
                <a:gd name="T101" fmla="*/ 181 h 249"/>
                <a:gd name="T102" fmla="*/ 35 w 269"/>
                <a:gd name="T103" fmla="*/ 125 h 249"/>
                <a:gd name="T104" fmla="*/ 42 w 269"/>
                <a:gd name="T105" fmla="*/ 197 h 249"/>
                <a:gd name="T106" fmla="*/ 24 w 269"/>
                <a:gd name="T107" fmla="*/ 22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9" h="249">
                  <a:moveTo>
                    <a:pt x="24" y="229"/>
                  </a:moveTo>
                  <a:cubicBezTo>
                    <a:pt x="37" y="214"/>
                    <a:pt x="51" y="197"/>
                    <a:pt x="54" y="194"/>
                  </a:cubicBezTo>
                  <a:cubicBezTo>
                    <a:pt x="55" y="193"/>
                    <a:pt x="55" y="193"/>
                    <a:pt x="55" y="193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6"/>
                    <a:pt x="55" y="197"/>
                    <a:pt x="55" y="198"/>
                  </a:cubicBezTo>
                  <a:cubicBezTo>
                    <a:pt x="55" y="200"/>
                    <a:pt x="55" y="202"/>
                    <a:pt x="55" y="204"/>
                  </a:cubicBezTo>
                  <a:cubicBezTo>
                    <a:pt x="58" y="219"/>
                    <a:pt x="73" y="237"/>
                    <a:pt x="89" y="243"/>
                  </a:cubicBezTo>
                  <a:cubicBezTo>
                    <a:pt x="95" y="245"/>
                    <a:pt x="100" y="245"/>
                    <a:pt x="102" y="242"/>
                  </a:cubicBezTo>
                  <a:cubicBezTo>
                    <a:pt x="105" y="235"/>
                    <a:pt x="99" y="217"/>
                    <a:pt x="94" y="210"/>
                  </a:cubicBezTo>
                  <a:cubicBezTo>
                    <a:pt x="92" y="206"/>
                    <a:pt x="84" y="194"/>
                    <a:pt x="74" y="190"/>
                  </a:cubicBezTo>
                  <a:cubicBezTo>
                    <a:pt x="72" y="190"/>
                    <a:pt x="71" y="190"/>
                    <a:pt x="68" y="190"/>
                  </a:cubicBezTo>
                  <a:cubicBezTo>
                    <a:pt x="67" y="190"/>
                    <a:pt x="65" y="190"/>
                    <a:pt x="63" y="190"/>
                  </a:cubicBezTo>
                  <a:cubicBezTo>
                    <a:pt x="62" y="190"/>
                    <a:pt x="61" y="190"/>
                    <a:pt x="60" y="190"/>
                  </a:cubicBezTo>
                  <a:cubicBezTo>
                    <a:pt x="59" y="190"/>
                    <a:pt x="59" y="190"/>
                    <a:pt x="59" y="190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8" y="181"/>
                    <a:pt x="76" y="173"/>
                    <a:pt x="85" y="165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87" y="167"/>
                    <a:pt x="87" y="169"/>
                    <a:pt x="87" y="172"/>
                  </a:cubicBezTo>
                  <a:cubicBezTo>
                    <a:pt x="87" y="175"/>
                    <a:pt x="88" y="178"/>
                    <a:pt x="89" y="181"/>
                  </a:cubicBezTo>
                  <a:cubicBezTo>
                    <a:pt x="97" y="196"/>
                    <a:pt x="109" y="208"/>
                    <a:pt x="125" y="217"/>
                  </a:cubicBezTo>
                  <a:cubicBezTo>
                    <a:pt x="128" y="219"/>
                    <a:pt x="133" y="222"/>
                    <a:pt x="138" y="222"/>
                  </a:cubicBezTo>
                  <a:cubicBezTo>
                    <a:pt x="142" y="222"/>
                    <a:pt x="144" y="219"/>
                    <a:pt x="145" y="213"/>
                  </a:cubicBezTo>
                  <a:cubicBezTo>
                    <a:pt x="145" y="204"/>
                    <a:pt x="140" y="196"/>
                    <a:pt x="135" y="189"/>
                  </a:cubicBezTo>
                  <a:cubicBezTo>
                    <a:pt x="134" y="188"/>
                    <a:pt x="134" y="187"/>
                    <a:pt x="133" y="187"/>
                  </a:cubicBezTo>
                  <a:cubicBezTo>
                    <a:pt x="127" y="177"/>
                    <a:pt x="118" y="168"/>
                    <a:pt x="107" y="163"/>
                  </a:cubicBezTo>
                  <a:cubicBezTo>
                    <a:pt x="105" y="162"/>
                    <a:pt x="103" y="162"/>
                    <a:pt x="100" y="162"/>
                  </a:cubicBezTo>
                  <a:cubicBezTo>
                    <a:pt x="98" y="162"/>
                    <a:pt x="97" y="162"/>
                    <a:pt x="95" y="162"/>
                  </a:cubicBezTo>
                  <a:cubicBezTo>
                    <a:pt x="94" y="162"/>
                    <a:pt x="92" y="162"/>
                    <a:pt x="91" y="162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90" y="161"/>
                    <a:pt x="90" y="161"/>
                    <a:pt x="90" y="161"/>
                  </a:cubicBezTo>
                  <a:cubicBezTo>
                    <a:pt x="97" y="155"/>
                    <a:pt x="105" y="148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6" y="145"/>
                    <a:pt x="116" y="145"/>
                    <a:pt x="116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7" y="146"/>
                    <a:pt x="117" y="147"/>
                    <a:pt x="117" y="148"/>
                  </a:cubicBezTo>
                  <a:cubicBezTo>
                    <a:pt x="117" y="149"/>
                    <a:pt x="117" y="149"/>
                    <a:pt x="118" y="150"/>
                  </a:cubicBezTo>
                  <a:cubicBezTo>
                    <a:pt x="119" y="154"/>
                    <a:pt x="123" y="158"/>
                    <a:pt x="126" y="163"/>
                  </a:cubicBezTo>
                  <a:cubicBezTo>
                    <a:pt x="134" y="171"/>
                    <a:pt x="142" y="180"/>
                    <a:pt x="153" y="186"/>
                  </a:cubicBezTo>
                  <a:cubicBezTo>
                    <a:pt x="156" y="188"/>
                    <a:pt x="166" y="193"/>
                    <a:pt x="174" y="193"/>
                  </a:cubicBezTo>
                  <a:cubicBezTo>
                    <a:pt x="178" y="193"/>
                    <a:pt x="180" y="192"/>
                    <a:pt x="181" y="189"/>
                  </a:cubicBezTo>
                  <a:cubicBezTo>
                    <a:pt x="184" y="183"/>
                    <a:pt x="177" y="171"/>
                    <a:pt x="161" y="157"/>
                  </a:cubicBezTo>
                  <a:cubicBezTo>
                    <a:pt x="154" y="151"/>
                    <a:pt x="145" y="143"/>
                    <a:pt x="136" y="140"/>
                  </a:cubicBezTo>
                  <a:cubicBezTo>
                    <a:pt x="135" y="140"/>
                    <a:pt x="134" y="140"/>
                    <a:pt x="132" y="140"/>
                  </a:cubicBezTo>
                  <a:cubicBezTo>
                    <a:pt x="130" y="140"/>
                    <a:pt x="127" y="140"/>
                    <a:pt x="124" y="140"/>
                  </a:cubicBezTo>
                  <a:cubicBezTo>
                    <a:pt x="122" y="140"/>
                    <a:pt x="121" y="140"/>
                    <a:pt x="120" y="14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20" y="136"/>
                    <a:pt x="122" y="134"/>
                    <a:pt x="123" y="133"/>
                  </a:cubicBezTo>
                  <a:cubicBezTo>
                    <a:pt x="125" y="132"/>
                    <a:pt x="129" y="129"/>
                    <a:pt x="134" y="125"/>
                  </a:cubicBezTo>
                  <a:cubicBezTo>
                    <a:pt x="137" y="123"/>
                    <a:pt x="140" y="121"/>
                    <a:pt x="143" y="119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8" y="123"/>
                    <a:pt x="148" y="125"/>
                    <a:pt x="149" y="126"/>
                  </a:cubicBezTo>
                  <a:cubicBezTo>
                    <a:pt x="149" y="128"/>
                    <a:pt x="150" y="129"/>
                    <a:pt x="151" y="131"/>
                  </a:cubicBezTo>
                  <a:cubicBezTo>
                    <a:pt x="153" y="134"/>
                    <a:pt x="156" y="137"/>
                    <a:pt x="159" y="140"/>
                  </a:cubicBezTo>
                  <a:cubicBezTo>
                    <a:pt x="177" y="156"/>
                    <a:pt x="192" y="164"/>
                    <a:pt x="203" y="164"/>
                  </a:cubicBezTo>
                  <a:cubicBezTo>
                    <a:pt x="206" y="164"/>
                    <a:pt x="209" y="163"/>
                    <a:pt x="212" y="162"/>
                  </a:cubicBezTo>
                  <a:cubicBezTo>
                    <a:pt x="214" y="161"/>
                    <a:pt x="215" y="160"/>
                    <a:pt x="215" y="158"/>
                  </a:cubicBezTo>
                  <a:cubicBezTo>
                    <a:pt x="216" y="149"/>
                    <a:pt x="190" y="129"/>
                    <a:pt x="184" y="125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76" y="120"/>
                    <a:pt x="169" y="116"/>
                    <a:pt x="161" y="115"/>
                  </a:cubicBezTo>
                  <a:cubicBezTo>
                    <a:pt x="159" y="115"/>
                    <a:pt x="155" y="116"/>
                    <a:pt x="152" y="116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59" y="108"/>
                    <a:pt x="167" y="102"/>
                    <a:pt x="174" y="96"/>
                  </a:cubicBezTo>
                  <a:cubicBezTo>
                    <a:pt x="174" y="96"/>
                    <a:pt x="174" y="96"/>
                    <a:pt x="174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6" y="98"/>
                    <a:pt x="177" y="100"/>
                    <a:pt x="178" y="102"/>
                  </a:cubicBezTo>
                  <a:cubicBezTo>
                    <a:pt x="179" y="104"/>
                    <a:pt x="180" y="106"/>
                    <a:pt x="181" y="107"/>
                  </a:cubicBezTo>
                  <a:cubicBezTo>
                    <a:pt x="187" y="114"/>
                    <a:pt x="195" y="120"/>
                    <a:pt x="206" y="126"/>
                  </a:cubicBezTo>
                  <a:cubicBezTo>
                    <a:pt x="215" y="130"/>
                    <a:pt x="225" y="134"/>
                    <a:pt x="234" y="134"/>
                  </a:cubicBezTo>
                  <a:cubicBezTo>
                    <a:pt x="237" y="134"/>
                    <a:pt x="239" y="134"/>
                    <a:pt x="242" y="133"/>
                  </a:cubicBezTo>
                  <a:cubicBezTo>
                    <a:pt x="243" y="132"/>
                    <a:pt x="244" y="132"/>
                    <a:pt x="245" y="130"/>
                  </a:cubicBezTo>
                  <a:cubicBezTo>
                    <a:pt x="245" y="127"/>
                    <a:pt x="241" y="121"/>
                    <a:pt x="232" y="113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20" y="102"/>
                    <a:pt x="211" y="97"/>
                    <a:pt x="201" y="94"/>
                  </a:cubicBezTo>
                  <a:cubicBezTo>
                    <a:pt x="196" y="93"/>
                    <a:pt x="191" y="92"/>
                    <a:pt x="187" y="92"/>
                  </a:cubicBezTo>
                  <a:cubicBezTo>
                    <a:pt x="186" y="92"/>
                    <a:pt x="186" y="92"/>
                    <a:pt x="186" y="92"/>
                  </a:cubicBezTo>
                  <a:cubicBezTo>
                    <a:pt x="185" y="92"/>
                    <a:pt x="183" y="93"/>
                    <a:pt x="182" y="93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79" y="92"/>
                    <a:pt x="179" y="92"/>
                    <a:pt x="179" y="92"/>
                  </a:cubicBezTo>
                  <a:cubicBezTo>
                    <a:pt x="179" y="91"/>
                    <a:pt x="179" y="91"/>
                    <a:pt x="179" y="91"/>
                  </a:cubicBezTo>
                  <a:cubicBezTo>
                    <a:pt x="186" y="86"/>
                    <a:pt x="193" y="80"/>
                    <a:pt x="199" y="73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202" y="75"/>
                    <a:pt x="205" y="77"/>
                    <a:pt x="207" y="80"/>
                  </a:cubicBezTo>
                  <a:cubicBezTo>
                    <a:pt x="209" y="83"/>
                    <a:pt x="212" y="86"/>
                    <a:pt x="214" y="87"/>
                  </a:cubicBezTo>
                  <a:cubicBezTo>
                    <a:pt x="233" y="97"/>
                    <a:pt x="243" y="100"/>
                    <a:pt x="249" y="100"/>
                  </a:cubicBezTo>
                  <a:cubicBezTo>
                    <a:pt x="254" y="100"/>
                    <a:pt x="257" y="98"/>
                    <a:pt x="259" y="95"/>
                  </a:cubicBezTo>
                  <a:cubicBezTo>
                    <a:pt x="260" y="83"/>
                    <a:pt x="235" y="74"/>
                    <a:pt x="226" y="70"/>
                  </a:cubicBezTo>
                  <a:cubicBezTo>
                    <a:pt x="225" y="70"/>
                    <a:pt x="225" y="70"/>
                    <a:pt x="225" y="70"/>
                  </a:cubicBezTo>
                  <a:cubicBezTo>
                    <a:pt x="218" y="67"/>
                    <a:pt x="212" y="66"/>
                    <a:pt x="207" y="67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9" y="63"/>
                    <a:pt x="212" y="60"/>
                    <a:pt x="214" y="58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16" y="58"/>
                    <a:pt x="217" y="58"/>
                    <a:pt x="218" y="58"/>
                  </a:cubicBezTo>
                  <a:cubicBezTo>
                    <a:pt x="222" y="59"/>
                    <a:pt x="225" y="61"/>
                    <a:pt x="230" y="61"/>
                  </a:cubicBezTo>
                  <a:cubicBezTo>
                    <a:pt x="239" y="62"/>
                    <a:pt x="250" y="57"/>
                    <a:pt x="258" y="50"/>
                  </a:cubicBezTo>
                  <a:cubicBezTo>
                    <a:pt x="258" y="50"/>
                    <a:pt x="258" y="49"/>
                    <a:pt x="259" y="49"/>
                  </a:cubicBezTo>
                  <a:cubicBezTo>
                    <a:pt x="262" y="46"/>
                    <a:pt x="269" y="39"/>
                    <a:pt x="269" y="34"/>
                  </a:cubicBezTo>
                  <a:cubicBezTo>
                    <a:pt x="269" y="32"/>
                    <a:pt x="269" y="31"/>
                    <a:pt x="268" y="31"/>
                  </a:cubicBezTo>
                  <a:cubicBezTo>
                    <a:pt x="265" y="28"/>
                    <a:pt x="260" y="27"/>
                    <a:pt x="256" y="27"/>
                  </a:cubicBezTo>
                  <a:cubicBezTo>
                    <a:pt x="254" y="27"/>
                    <a:pt x="252" y="27"/>
                    <a:pt x="250" y="28"/>
                  </a:cubicBezTo>
                  <a:cubicBezTo>
                    <a:pt x="244" y="29"/>
                    <a:pt x="236" y="31"/>
                    <a:pt x="229" y="35"/>
                  </a:cubicBezTo>
                  <a:cubicBezTo>
                    <a:pt x="219" y="40"/>
                    <a:pt x="212" y="49"/>
                    <a:pt x="205" y="57"/>
                  </a:cubicBezTo>
                  <a:cubicBezTo>
                    <a:pt x="202" y="60"/>
                    <a:pt x="199" y="63"/>
                    <a:pt x="197" y="66"/>
                  </a:cubicBezTo>
                  <a:cubicBezTo>
                    <a:pt x="196" y="67"/>
                    <a:pt x="196" y="67"/>
                    <a:pt x="196" y="67"/>
                  </a:cubicBezTo>
                  <a:cubicBezTo>
                    <a:pt x="195" y="63"/>
                    <a:pt x="195" y="63"/>
                    <a:pt x="195" y="63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62"/>
                    <a:pt x="197" y="61"/>
                    <a:pt x="198" y="60"/>
                  </a:cubicBezTo>
                  <a:cubicBezTo>
                    <a:pt x="200" y="56"/>
                    <a:pt x="203" y="51"/>
                    <a:pt x="204" y="49"/>
                  </a:cubicBezTo>
                  <a:cubicBezTo>
                    <a:pt x="204" y="48"/>
                    <a:pt x="204" y="46"/>
                    <a:pt x="204" y="45"/>
                  </a:cubicBezTo>
                  <a:cubicBezTo>
                    <a:pt x="205" y="38"/>
                    <a:pt x="206" y="31"/>
                    <a:pt x="206" y="25"/>
                  </a:cubicBezTo>
                  <a:cubicBezTo>
                    <a:pt x="205" y="17"/>
                    <a:pt x="200" y="0"/>
                    <a:pt x="194" y="0"/>
                  </a:cubicBezTo>
                  <a:cubicBezTo>
                    <a:pt x="191" y="0"/>
                    <a:pt x="189" y="2"/>
                    <a:pt x="187" y="7"/>
                  </a:cubicBezTo>
                  <a:cubicBezTo>
                    <a:pt x="181" y="22"/>
                    <a:pt x="181" y="41"/>
                    <a:pt x="186" y="55"/>
                  </a:cubicBezTo>
                  <a:cubicBezTo>
                    <a:pt x="187" y="57"/>
                    <a:pt x="188" y="58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3"/>
                    <a:pt x="189" y="75"/>
                    <a:pt x="186" y="77"/>
                  </a:cubicBezTo>
                  <a:cubicBezTo>
                    <a:pt x="186" y="77"/>
                    <a:pt x="185" y="78"/>
                    <a:pt x="185" y="78"/>
                  </a:cubicBezTo>
                  <a:cubicBezTo>
                    <a:pt x="181" y="81"/>
                    <a:pt x="177" y="85"/>
                    <a:pt x="173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3"/>
                    <a:pt x="173" y="83"/>
                    <a:pt x="174" y="82"/>
                  </a:cubicBezTo>
                  <a:cubicBezTo>
                    <a:pt x="175" y="81"/>
                    <a:pt x="176" y="80"/>
                    <a:pt x="176" y="79"/>
                  </a:cubicBezTo>
                  <a:cubicBezTo>
                    <a:pt x="178" y="74"/>
                    <a:pt x="179" y="69"/>
                    <a:pt x="180" y="63"/>
                  </a:cubicBezTo>
                  <a:cubicBezTo>
                    <a:pt x="180" y="52"/>
                    <a:pt x="179" y="41"/>
                    <a:pt x="176" y="31"/>
                  </a:cubicBezTo>
                  <a:cubicBezTo>
                    <a:pt x="175" y="30"/>
                    <a:pt x="175" y="30"/>
                    <a:pt x="175" y="30"/>
                  </a:cubicBezTo>
                  <a:cubicBezTo>
                    <a:pt x="174" y="25"/>
                    <a:pt x="170" y="11"/>
                    <a:pt x="163" y="11"/>
                  </a:cubicBezTo>
                  <a:cubicBezTo>
                    <a:pt x="162" y="11"/>
                    <a:pt x="161" y="11"/>
                    <a:pt x="160" y="11"/>
                  </a:cubicBezTo>
                  <a:cubicBezTo>
                    <a:pt x="154" y="17"/>
                    <a:pt x="153" y="26"/>
                    <a:pt x="153" y="34"/>
                  </a:cubicBezTo>
                  <a:cubicBezTo>
                    <a:pt x="153" y="46"/>
                    <a:pt x="153" y="60"/>
                    <a:pt x="158" y="72"/>
                  </a:cubicBezTo>
                  <a:cubicBezTo>
                    <a:pt x="159" y="75"/>
                    <a:pt x="161" y="77"/>
                    <a:pt x="163" y="79"/>
                  </a:cubicBezTo>
                  <a:cubicBezTo>
                    <a:pt x="164" y="81"/>
                    <a:pt x="165" y="82"/>
                    <a:pt x="165" y="83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7" y="93"/>
                    <a:pt x="167" y="93"/>
                    <a:pt x="167" y="93"/>
                  </a:cubicBezTo>
                  <a:cubicBezTo>
                    <a:pt x="167" y="93"/>
                    <a:pt x="167" y="93"/>
                    <a:pt x="167" y="93"/>
                  </a:cubicBezTo>
                  <a:cubicBezTo>
                    <a:pt x="160" y="99"/>
                    <a:pt x="152" y="105"/>
                    <a:pt x="142" y="112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42" y="107"/>
                    <a:pt x="143" y="106"/>
                    <a:pt x="144" y="106"/>
                  </a:cubicBezTo>
                  <a:cubicBezTo>
                    <a:pt x="146" y="104"/>
                    <a:pt x="148" y="102"/>
                    <a:pt x="148" y="100"/>
                  </a:cubicBezTo>
                  <a:cubicBezTo>
                    <a:pt x="150" y="95"/>
                    <a:pt x="151" y="90"/>
                    <a:pt x="151" y="84"/>
                  </a:cubicBezTo>
                  <a:cubicBezTo>
                    <a:pt x="151" y="73"/>
                    <a:pt x="150" y="63"/>
                    <a:pt x="147" y="54"/>
                  </a:cubicBezTo>
                  <a:cubicBezTo>
                    <a:pt x="145" y="48"/>
                    <a:pt x="139" y="38"/>
                    <a:pt x="133" y="38"/>
                  </a:cubicBezTo>
                  <a:cubicBezTo>
                    <a:pt x="132" y="38"/>
                    <a:pt x="130" y="39"/>
                    <a:pt x="128" y="42"/>
                  </a:cubicBezTo>
                  <a:cubicBezTo>
                    <a:pt x="125" y="50"/>
                    <a:pt x="124" y="59"/>
                    <a:pt x="124" y="67"/>
                  </a:cubicBezTo>
                  <a:cubicBezTo>
                    <a:pt x="124" y="69"/>
                    <a:pt x="124" y="71"/>
                    <a:pt x="124" y="72"/>
                  </a:cubicBezTo>
                  <a:cubicBezTo>
                    <a:pt x="124" y="82"/>
                    <a:pt x="127" y="100"/>
                    <a:pt x="135" y="108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6" y="124"/>
                    <a:pt x="121" y="126"/>
                    <a:pt x="119" y="128"/>
                  </a:cubicBezTo>
                  <a:cubicBezTo>
                    <a:pt x="119" y="128"/>
                    <a:pt x="116" y="131"/>
                    <a:pt x="110" y="136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10" y="133"/>
                    <a:pt x="112" y="131"/>
                    <a:pt x="113" y="130"/>
                  </a:cubicBezTo>
                  <a:cubicBezTo>
                    <a:pt x="116" y="128"/>
                    <a:pt x="119" y="126"/>
                    <a:pt x="120" y="123"/>
                  </a:cubicBezTo>
                  <a:cubicBezTo>
                    <a:pt x="122" y="115"/>
                    <a:pt x="122" y="105"/>
                    <a:pt x="122" y="96"/>
                  </a:cubicBezTo>
                  <a:cubicBezTo>
                    <a:pt x="122" y="87"/>
                    <a:pt x="116" y="65"/>
                    <a:pt x="108" y="65"/>
                  </a:cubicBezTo>
                  <a:cubicBezTo>
                    <a:pt x="106" y="65"/>
                    <a:pt x="103" y="67"/>
                    <a:pt x="101" y="72"/>
                  </a:cubicBezTo>
                  <a:cubicBezTo>
                    <a:pt x="101" y="72"/>
                    <a:pt x="86" y="98"/>
                    <a:pt x="99" y="124"/>
                  </a:cubicBezTo>
                  <a:cubicBezTo>
                    <a:pt x="100" y="125"/>
                    <a:pt x="100" y="126"/>
                    <a:pt x="100" y="127"/>
                  </a:cubicBezTo>
                  <a:cubicBezTo>
                    <a:pt x="101" y="129"/>
                    <a:pt x="102" y="130"/>
                    <a:pt x="103" y="131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141"/>
                    <a:pt x="103" y="141"/>
                    <a:pt x="103" y="141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98" y="146"/>
                    <a:pt x="92" y="151"/>
                    <a:pt x="87" y="155"/>
                  </a:cubicBezTo>
                  <a:cubicBezTo>
                    <a:pt x="85" y="157"/>
                    <a:pt x="83" y="158"/>
                    <a:pt x="81" y="159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57"/>
                    <a:pt x="80" y="156"/>
                    <a:pt x="80" y="155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1" y="153"/>
                    <a:pt x="83" y="152"/>
                    <a:pt x="84" y="151"/>
                  </a:cubicBezTo>
                  <a:cubicBezTo>
                    <a:pt x="88" y="148"/>
                    <a:pt x="94" y="143"/>
                    <a:pt x="94" y="137"/>
                  </a:cubicBezTo>
                  <a:cubicBezTo>
                    <a:pt x="93" y="127"/>
                    <a:pt x="92" y="116"/>
                    <a:pt x="90" y="106"/>
                  </a:cubicBezTo>
                  <a:cubicBezTo>
                    <a:pt x="89" y="101"/>
                    <a:pt x="87" y="96"/>
                    <a:pt x="84" y="92"/>
                  </a:cubicBezTo>
                  <a:cubicBezTo>
                    <a:pt x="82" y="90"/>
                    <a:pt x="80" y="88"/>
                    <a:pt x="78" y="88"/>
                  </a:cubicBezTo>
                  <a:cubicBezTo>
                    <a:pt x="76" y="88"/>
                    <a:pt x="74" y="89"/>
                    <a:pt x="71" y="92"/>
                  </a:cubicBezTo>
                  <a:cubicBezTo>
                    <a:pt x="69" y="95"/>
                    <a:pt x="67" y="98"/>
                    <a:pt x="66" y="101"/>
                  </a:cubicBezTo>
                  <a:cubicBezTo>
                    <a:pt x="63" y="110"/>
                    <a:pt x="63" y="128"/>
                    <a:pt x="64" y="135"/>
                  </a:cubicBezTo>
                  <a:cubicBezTo>
                    <a:pt x="64" y="142"/>
                    <a:pt x="66" y="147"/>
                    <a:pt x="69" y="151"/>
                  </a:cubicBezTo>
                  <a:cubicBezTo>
                    <a:pt x="70" y="152"/>
                    <a:pt x="71" y="153"/>
                    <a:pt x="72" y="154"/>
                  </a:cubicBezTo>
                  <a:cubicBezTo>
                    <a:pt x="73" y="154"/>
                    <a:pt x="74" y="154"/>
                    <a:pt x="74" y="155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4" y="159"/>
                    <a:pt x="73" y="163"/>
                    <a:pt x="73" y="167"/>
                  </a:cubicBezTo>
                  <a:cubicBezTo>
                    <a:pt x="73" y="167"/>
                    <a:pt x="73" y="167"/>
                    <a:pt x="73" y="167"/>
                  </a:cubicBezTo>
                  <a:cubicBezTo>
                    <a:pt x="73" y="167"/>
                    <a:pt x="73" y="167"/>
                    <a:pt x="73" y="167"/>
                  </a:cubicBezTo>
                  <a:cubicBezTo>
                    <a:pt x="70" y="170"/>
                    <a:pt x="66" y="173"/>
                    <a:pt x="62" y="176"/>
                  </a:cubicBezTo>
                  <a:cubicBezTo>
                    <a:pt x="61" y="177"/>
                    <a:pt x="59" y="178"/>
                    <a:pt x="58" y="179"/>
                  </a:cubicBezTo>
                  <a:cubicBezTo>
                    <a:pt x="56" y="181"/>
                    <a:pt x="56" y="181"/>
                    <a:pt x="56" y="181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61" y="168"/>
                    <a:pt x="63" y="145"/>
                    <a:pt x="56" y="132"/>
                  </a:cubicBezTo>
                  <a:cubicBezTo>
                    <a:pt x="53" y="127"/>
                    <a:pt x="49" y="123"/>
                    <a:pt x="44" y="122"/>
                  </a:cubicBezTo>
                  <a:cubicBezTo>
                    <a:pt x="40" y="121"/>
                    <a:pt x="37" y="122"/>
                    <a:pt x="35" y="125"/>
                  </a:cubicBezTo>
                  <a:cubicBezTo>
                    <a:pt x="28" y="135"/>
                    <a:pt x="30" y="162"/>
                    <a:pt x="32" y="169"/>
                  </a:cubicBezTo>
                  <a:cubicBezTo>
                    <a:pt x="33" y="173"/>
                    <a:pt x="36" y="176"/>
                    <a:pt x="40" y="179"/>
                  </a:cubicBezTo>
                  <a:cubicBezTo>
                    <a:pt x="43" y="183"/>
                    <a:pt x="46" y="186"/>
                    <a:pt x="46" y="189"/>
                  </a:cubicBezTo>
                  <a:cubicBezTo>
                    <a:pt x="46" y="191"/>
                    <a:pt x="45" y="194"/>
                    <a:pt x="42" y="197"/>
                  </a:cubicBezTo>
                  <a:cubicBezTo>
                    <a:pt x="41" y="199"/>
                    <a:pt x="29" y="212"/>
                    <a:pt x="18" y="225"/>
                  </a:cubicBezTo>
                  <a:cubicBezTo>
                    <a:pt x="10" y="234"/>
                    <a:pt x="3" y="243"/>
                    <a:pt x="0" y="245"/>
                  </a:cubicBezTo>
                  <a:cubicBezTo>
                    <a:pt x="5" y="249"/>
                    <a:pt x="5" y="249"/>
                    <a:pt x="5" y="249"/>
                  </a:cubicBezTo>
                  <a:cubicBezTo>
                    <a:pt x="8" y="247"/>
                    <a:pt x="15" y="238"/>
                    <a:pt x="24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5412" y="2243"/>
              <a:ext cx="86" cy="92"/>
            </a:xfrm>
            <a:custGeom>
              <a:avLst/>
              <a:gdLst>
                <a:gd name="T0" fmla="*/ 60 w 65"/>
                <a:gd name="T1" fmla="*/ 55 h 70"/>
                <a:gd name="T2" fmla="*/ 14 w 65"/>
                <a:gd name="T3" fmla="*/ 3 h 70"/>
                <a:gd name="T4" fmla="*/ 14 w 65"/>
                <a:gd name="T5" fmla="*/ 26 h 70"/>
                <a:gd name="T6" fmla="*/ 38 w 65"/>
                <a:gd name="T7" fmla="*/ 49 h 70"/>
                <a:gd name="T8" fmla="*/ 60 w 65"/>
                <a:gd name="T9" fmla="*/ 5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0">
                  <a:moveTo>
                    <a:pt x="60" y="55"/>
                  </a:moveTo>
                  <a:cubicBezTo>
                    <a:pt x="65" y="27"/>
                    <a:pt x="44" y="0"/>
                    <a:pt x="14" y="3"/>
                  </a:cubicBezTo>
                  <a:cubicBezTo>
                    <a:pt x="0" y="4"/>
                    <a:pt x="0" y="27"/>
                    <a:pt x="14" y="26"/>
                  </a:cubicBezTo>
                  <a:cubicBezTo>
                    <a:pt x="28" y="24"/>
                    <a:pt x="40" y="34"/>
                    <a:pt x="38" y="49"/>
                  </a:cubicBezTo>
                  <a:cubicBezTo>
                    <a:pt x="35" y="64"/>
                    <a:pt x="57" y="70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5332" y="2327"/>
              <a:ext cx="317" cy="257"/>
            </a:xfrm>
            <a:custGeom>
              <a:avLst/>
              <a:gdLst>
                <a:gd name="T0" fmla="*/ 6 w 239"/>
                <a:gd name="T1" fmla="*/ 33 h 194"/>
                <a:gd name="T2" fmla="*/ 5 w 239"/>
                <a:gd name="T3" fmla="*/ 92 h 194"/>
                <a:gd name="T4" fmla="*/ 67 w 239"/>
                <a:gd name="T5" fmla="*/ 192 h 194"/>
                <a:gd name="T6" fmla="*/ 78 w 239"/>
                <a:gd name="T7" fmla="*/ 194 h 194"/>
                <a:gd name="T8" fmla="*/ 110 w 239"/>
                <a:gd name="T9" fmla="*/ 181 h 194"/>
                <a:gd name="T10" fmla="*/ 140 w 239"/>
                <a:gd name="T11" fmla="*/ 194 h 194"/>
                <a:gd name="T12" fmla="*/ 207 w 239"/>
                <a:gd name="T13" fmla="*/ 22 h 194"/>
                <a:gd name="T14" fmla="*/ 202 w 239"/>
                <a:gd name="T15" fmla="*/ 16 h 194"/>
                <a:gd name="T16" fmla="*/ 154 w 239"/>
                <a:gd name="T17" fmla="*/ 0 h 194"/>
                <a:gd name="T18" fmla="*/ 110 w 239"/>
                <a:gd name="T19" fmla="*/ 10 h 194"/>
                <a:gd name="T20" fmla="*/ 109 w 239"/>
                <a:gd name="T21" fmla="*/ 10 h 194"/>
                <a:gd name="T22" fmla="*/ 99 w 239"/>
                <a:gd name="T23" fmla="*/ 6 h 194"/>
                <a:gd name="T24" fmla="*/ 69 w 239"/>
                <a:gd name="T25" fmla="*/ 0 h 194"/>
                <a:gd name="T26" fmla="*/ 66 w 239"/>
                <a:gd name="T27" fmla="*/ 0 h 194"/>
                <a:gd name="T28" fmla="*/ 6 w 239"/>
                <a:gd name="T29" fmla="*/ 3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9" h="194">
                  <a:moveTo>
                    <a:pt x="6" y="33"/>
                  </a:moveTo>
                  <a:cubicBezTo>
                    <a:pt x="0" y="51"/>
                    <a:pt x="2" y="73"/>
                    <a:pt x="5" y="92"/>
                  </a:cubicBezTo>
                  <a:cubicBezTo>
                    <a:pt x="11" y="126"/>
                    <a:pt x="29" y="181"/>
                    <a:pt x="67" y="192"/>
                  </a:cubicBezTo>
                  <a:cubicBezTo>
                    <a:pt x="71" y="193"/>
                    <a:pt x="74" y="194"/>
                    <a:pt x="78" y="194"/>
                  </a:cubicBezTo>
                  <a:cubicBezTo>
                    <a:pt x="89" y="194"/>
                    <a:pt x="100" y="189"/>
                    <a:pt x="110" y="181"/>
                  </a:cubicBezTo>
                  <a:cubicBezTo>
                    <a:pt x="120" y="190"/>
                    <a:pt x="131" y="194"/>
                    <a:pt x="140" y="194"/>
                  </a:cubicBezTo>
                  <a:cubicBezTo>
                    <a:pt x="198" y="194"/>
                    <a:pt x="239" y="65"/>
                    <a:pt x="207" y="22"/>
                  </a:cubicBezTo>
                  <a:cubicBezTo>
                    <a:pt x="206" y="20"/>
                    <a:pt x="204" y="18"/>
                    <a:pt x="202" y="16"/>
                  </a:cubicBezTo>
                  <a:cubicBezTo>
                    <a:pt x="190" y="5"/>
                    <a:pt x="172" y="0"/>
                    <a:pt x="154" y="0"/>
                  </a:cubicBezTo>
                  <a:cubicBezTo>
                    <a:pt x="138" y="0"/>
                    <a:pt x="122" y="4"/>
                    <a:pt x="110" y="10"/>
                  </a:cubicBezTo>
                  <a:cubicBezTo>
                    <a:pt x="110" y="10"/>
                    <a:pt x="109" y="10"/>
                    <a:pt x="109" y="10"/>
                  </a:cubicBezTo>
                  <a:cubicBezTo>
                    <a:pt x="108" y="10"/>
                    <a:pt x="100" y="6"/>
                    <a:pt x="99" y="6"/>
                  </a:cubicBezTo>
                  <a:cubicBezTo>
                    <a:pt x="89" y="2"/>
                    <a:pt x="79" y="0"/>
                    <a:pt x="69" y="0"/>
                  </a:cubicBezTo>
                  <a:cubicBezTo>
                    <a:pt x="68" y="0"/>
                    <a:pt x="67" y="0"/>
                    <a:pt x="66" y="0"/>
                  </a:cubicBezTo>
                  <a:cubicBezTo>
                    <a:pt x="42" y="0"/>
                    <a:pt x="15" y="9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1"/>
            <p:cNvSpPr>
              <a:spLocks noEditPoints="1"/>
            </p:cNvSpPr>
            <p:nvPr/>
          </p:nvSpPr>
          <p:spPr bwMode="auto">
            <a:xfrm>
              <a:off x="2104" y="2768"/>
              <a:ext cx="183" cy="326"/>
            </a:xfrm>
            <a:custGeom>
              <a:avLst/>
              <a:gdLst>
                <a:gd name="T0" fmla="*/ 0 w 183"/>
                <a:gd name="T1" fmla="*/ 32 h 326"/>
                <a:gd name="T2" fmla="*/ 0 w 183"/>
                <a:gd name="T3" fmla="*/ 34 h 326"/>
                <a:gd name="T4" fmla="*/ 0 w 183"/>
                <a:gd name="T5" fmla="*/ 325 h 326"/>
                <a:gd name="T6" fmla="*/ 0 w 183"/>
                <a:gd name="T7" fmla="*/ 326 h 326"/>
                <a:gd name="T8" fmla="*/ 3 w 183"/>
                <a:gd name="T9" fmla="*/ 326 h 326"/>
                <a:gd name="T10" fmla="*/ 180 w 183"/>
                <a:gd name="T11" fmla="*/ 326 h 326"/>
                <a:gd name="T12" fmla="*/ 183 w 183"/>
                <a:gd name="T13" fmla="*/ 326 h 326"/>
                <a:gd name="T14" fmla="*/ 183 w 183"/>
                <a:gd name="T15" fmla="*/ 325 h 326"/>
                <a:gd name="T16" fmla="*/ 183 w 183"/>
                <a:gd name="T17" fmla="*/ 34 h 326"/>
                <a:gd name="T18" fmla="*/ 183 w 183"/>
                <a:gd name="T19" fmla="*/ 32 h 326"/>
                <a:gd name="T20" fmla="*/ 180 w 183"/>
                <a:gd name="T21" fmla="*/ 32 h 326"/>
                <a:gd name="T22" fmla="*/ 138 w 183"/>
                <a:gd name="T23" fmla="*/ 32 h 326"/>
                <a:gd name="T24" fmla="*/ 138 w 183"/>
                <a:gd name="T25" fmla="*/ 3 h 326"/>
                <a:gd name="T26" fmla="*/ 138 w 183"/>
                <a:gd name="T27" fmla="*/ 0 h 326"/>
                <a:gd name="T28" fmla="*/ 137 w 183"/>
                <a:gd name="T29" fmla="*/ 0 h 326"/>
                <a:gd name="T30" fmla="*/ 48 w 183"/>
                <a:gd name="T31" fmla="*/ 0 h 326"/>
                <a:gd name="T32" fmla="*/ 45 w 183"/>
                <a:gd name="T33" fmla="*/ 0 h 326"/>
                <a:gd name="T34" fmla="*/ 45 w 183"/>
                <a:gd name="T35" fmla="*/ 3 h 326"/>
                <a:gd name="T36" fmla="*/ 45 w 183"/>
                <a:gd name="T37" fmla="*/ 32 h 326"/>
                <a:gd name="T38" fmla="*/ 3 w 183"/>
                <a:gd name="T39" fmla="*/ 32 h 326"/>
                <a:gd name="T40" fmla="*/ 0 w 183"/>
                <a:gd name="T41" fmla="*/ 32 h 326"/>
                <a:gd name="T42" fmla="*/ 157 w 183"/>
                <a:gd name="T43" fmla="*/ 145 h 326"/>
                <a:gd name="T44" fmla="*/ 157 w 183"/>
                <a:gd name="T45" fmla="*/ 212 h 326"/>
                <a:gd name="T46" fmla="*/ 28 w 183"/>
                <a:gd name="T47" fmla="*/ 212 h 326"/>
                <a:gd name="T48" fmla="*/ 28 w 183"/>
                <a:gd name="T49" fmla="*/ 145 h 326"/>
                <a:gd name="T50" fmla="*/ 157 w 183"/>
                <a:gd name="T51" fmla="*/ 145 h 326"/>
                <a:gd name="T52" fmla="*/ 157 w 183"/>
                <a:gd name="T53" fmla="*/ 231 h 326"/>
                <a:gd name="T54" fmla="*/ 157 w 183"/>
                <a:gd name="T55" fmla="*/ 298 h 326"/>
                <a:gd name="T56" fmla="*/ 28 w 183"/>
                <a:gd name="T57" fmla="*/ 298 h 326"/>
                <a:gd name="T58" fmla="*/ 28 w 183"/>
                <a:gd name="T59" fmla="*/ 231 h 326"/>
                <a:gd name="T60" fmla="*/ 157 w 183"/>
                <a:gd name="T61" fmla="*/ 23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3" h="326">
                  <a:moveTo>
                    <a:pt x="0" y="32"/>
                  </a:moveTo>
                  <a:lnTo>
                    <a:pt x="0" y="34"/>
                  </a:lnTo>
                  <a:lnTo>
                    <a:pt x="0" y="325"/>
                  </a:lnTo>
                  <a:lnTo>
                    <a:pt x="0" y="326"/>
                  </a:lnTo>
                  <a:lnTo>
                    <a:pt x="3" y="326"/>
                  </a:lnTo>
                  <a:lnTo>
                    <a:pt x="180" y="326"/>
                  </a:lnTo>
                  <a:lnTo>
                    <a:pt x="183" y="326"/>
                  </a:lnTo>
                  <a:lnTo>
                    <a:pt x="183" y="325"/>
                  </a:lnTo>
                  <a:lnTo>
                    <a:pt x="183" y="34"/>
                  </a:lnTo>
                  <a:lnTo>
                    <a:pt x="183" y="32"/>
                  </a:lnTo>
                  <a:lnTo>
                    <a:pt x="180" y="32"/>
                  </a:lnTo>
                  <a:lnTo>
                    <a:pt x="138" y="32"/>
                  </a:lnTo>
                  <a:lnTo>
                    <a:pt x="138" y="3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3"/>
                  </a:lnTo>
                  <a:lnTo>
                    <a:pt x="45" y="32"/>
                  </a:lnTo>
                  <a:lnTo>
                    <a:pt x="3" y="32"/>
                  </a:lnTo>
                  <a:lnTo>
                    <a:pt x="0" y="32"/>
                  </a:lnTo>
                  <a:close/>
                  <a:moveTo>
                    <a:pt x="157" y="145"/>
                  </a:moveTo>
                  <a:lnTo>
                    <a:pt x="157" y="212"/>
                  </a:lnTo>
                  <a:lnTo>
                    <a:pt x="28" y="212"/>
                  </a:lnTo>
                  <a:lnTo>
                    <a:pt x="28" y="145"/>
                  </a:lnTo>
                  <a:lnTo>
                    <a:pt x="157" y="145"/>
                  </a:lnTo>
                  <a:close/>
                  <a:moveTo>
                    <a:pt x="157" y="231"/>
                  </a:moveTo>
                  <a:lnTo>
                    <a:pt x="157" y="298"/>
                  </a:lnTo>
                  <a:lnTo>
                    <a:pt x="28" y="298"/>
                  </a:lnTo>
                  <a:lnTo>
                    <a:pt x="28" y="231"/>
                  </a:lnTo>
                  <a:lnTo>
                    <a:pt x="157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2508" y="2841"/>
              <a:ext cx="326" cy="182"/>
            </a:xfrm>
            <a:custGeom>
              <a:avLst/>
              <a:gdLst>
                <a:gd name="T0" fmla="*/ 33 w 326"/>
                <a:gd name="T1" fmla="*/ 0 h 182"/>
                <a:gd name="T2" fmla="*/ 32 w 326"/>
                <a:gd name="T3" fmla="*/ 0 h 182"/>
                <a:gd name="T4" fmla="*/ 32 w 326"/>
                <a:gd name="T5" fmla="*/ 2 h 182"/>
                <a:gd name="T6" fmla="*/ 32 w 326"/>
                <a:gd name="T7" fmla="*/ 44 h 182"/>
                <a:gd name="T8" fmla="*/ 3 w 326"/>
                <a:gd name="T9" fmla="*/ 44 h 182"/>
                <a:gd name="T10" fmla="*/ 0 w 326"/>
                <a:gd name="T11" fmla="*/ 44 h 182"/>
                <a:gd name="T12" fmla="*/ 0 w 326"/>
                <a:gd name="T13" fmla="*/ 47 h 182"/>
                <a:gd name="T14" fmla="*/ 0 w 326"/>
                <a:gd name="T15" fmla="*/ 135 h 182"/>
                <a:gd name="T16" fmla="*/ 0 w 326"/>
                <a:gd name="T17" fmla="*/ 137 h 182"/>
                <a:gd name="T18" fmla="*/ 3 w 326"/>
                <a:gd name="T19" fmla="*/ 137 h 182"/>
                <a:gd name="T20" fmla="*/ 32 w 326"/>
                <a:gd name="T21" fmla="*/ 137 h 182"/>
                <a:gd name="T22" fmla="*/ 32 w 326"/>
                <a:gd name="T23" fmla="*/ 179 h 182"/>
                <a:gd name="T24" fmla="*/ 32 w 326"/>
                <a:gd name="T25" fmla="*/ 182 h 182"/>
                <a:gd name="T26" fmla="*/ 33 w 326"/>
                <a:gd name="T27" fmla="*/ 182 h 182"/>
                <a:gd name="T28" fmla="*/ 325 w 326"/>
                <a:gd name="T29" fmla="*/ 182 h 182"/>
                <a:gd name="T30" fmla="*/ 326 w 326"/>
                <a:gd name="T31" fmla="*/ 182 h 182"/>
                <a:gd name="T32" fmla="*/ 326 w 326"/>
                <a:gd name="T33" fmla="*/ 179 h 182"/>
                <a:gd name="T34" fmla="*/ 326 w 326"/>
                <a:gd name="T35" fmla="*/ 2 h 182"/>
                <a:gd name="T36" fmla="*/ 326 w 326"/>
                <a:gd name="T37" fmla="*/ 0 h 182"/>
                <a:gd name="T38" fmla="*/ 325 w 326"/>
                <a:gd name="T39" fmla="*/ 0 h 182"/>
                <a:gd name="T40" fmla="*/ 33 w 326"/>
                <a:gd name="T41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182">
                  <a:moveTo>
                    <a:pt x="33" y="0"/>
                  </a:moveTo>
                  <a:lnTo>
                    <a:pt x="32" y="0"/>
                  </a:lnTo>
                  <a:lnTo>
                    <a:pt x="32" y="2"/>
                  </a:lnTo>
                  <a:lnTo>
                    <a:pt x="32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32" y="137"/>
                  </a:lnTo>
                  <a:lnTo>
                    <a:pt x="32" y="179"/>
                  </a:lnTo>
                  <a:lnTo>
                    <a:pt x="32" y="182"/>
                  </a:lnTo>
                  <a:lnTo>
                    <a:pt x="33" y="182"/>
                  </a:lnTo>
                  <a:lnTo>
                    <a:pt x="325" y="182"/>
                  </a:lnTo>
                  <a:lnTo>
                    <a:pt x="326" y="182"/>
                  </a:lnTo>
                  <a:lnTo>
                    <a:pt x="326" y="179"/>
                  </a:lnTo>
                  <a:lnTo>
                    <a:pt x="326" y="2"/>
                  </a:lnTo>
                  <a:lnTo>
                    <a:pt x="326" y="0"/>
                  </a:lnTo>
                  <a:lnTo>
                    <a:pt x="325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2972" y="2841"/>
              <a:ext cx="324" cy="182"/>
            </a:xfrm>
            <a:custGeom>
              <a:avLst/>
              <a:gdLst>
                <a:gd name="T0" fmla="*/ 30 w 324"/>
                <a:gd name="T1" fmla="*/ 0 h 182"/>
                <a:gd name="T2" fmla="*/ 30 w 324"/>
                <a:gd name="T3" fmla="*/ 2 h 182"/>
                <a:gd name="T4" fmla="*/ 30 w 324"/>
                <a:gd name="T5" fmla="*/ 44 h 182"/>
                <a:gd name="T6" fmla="*/ 1 w 324"/>
                <a:gd name="T7" fmla="*/ 44 h 182"/>
                <a:gd name="T8" fmla="*/ 0 w 324"/>
                <a:gd name="T9" fmla="*/ 44 h 182"/>
                <a:gd name="T10" fmla="*/ 0 w 324"/>
                <a:gd name="T11" fmla="*/ 47 h 182"/>
                <a:gd name="T12" fmla="*/ 0 w 324"/>
                <a:gd name="T13" fmla="*/ 135 h 182"/>
                <a:gd name="T14" fmla="*/ 0 w 324"/>
                <a:gd name="T15" fmla="*/ 137 h 182"/>
                <a:gd name="T16" fmla="*/ 1 w 324"/>
                <a:gd name="T17" fmla="*/ 137 h 182"/>
                <a:gd name="T18" fmla="*/ 30 w 324"/>
                <a:gd name="T19" fmla="*/ 137 h 182"/>
                <a:gd name="T20" fmla="*/ 30 w 324"/>
                <a:gd name="T21" fmla="*/ 179 h 182"/>
                <a:gd name="T22" fmla="*/ 30 w 324"/>
                <a:gd name="T23" fmla="*/ 182 h 182"/>
                <a:gd name="T24" fmla="*/ 33 w 324"/>
                <a:gd name="T25" fmla="*/ 182 h 182"/>
                <a:gd name="T26" fmla="*/ 323 w 324"/>
                <a:gd name="T27" fmla="*/ 182 h 182"/>
                <a:gd name="T28" fmla="*/ 324 w 324"/>
                <a:gd name="T29" fmla="*/ 182 h 182"/>
                <a:gd name="T30" fmla="*/ 324 w 324"/>
                <a:gd name="T31" fmla="*/ 179 h 182"/>
                <a:gd name="T32" fmla="*/ 324 w 324"/>
                <a:gd name="T33" fmla="*/ 2 h 182"/>
                <a:gd name="T34" fmla="*/ 324 w 324"/>
                <a:gd name="T35" fmla="*/ 0 h 182"/>
                <a:gd name="T36" fmla="*/ 323 w 324"/>
                <a:gd name="T37" fmla="*/ 0 h 182"/>
                <a:gd name="T38" fmla="*/ 33 w 324"/>
                <a:gd name="T39" fmla="*/ 0 h 182"/>
                <a:gd name="T40" fmla="*/ 30 w 324"/>
                <a:gd name="T41" fmla="*/ 0 h 182"/>
                <a:gd name="T42" fmla="*/ 58 w 324"/>
                <a:gd name="T43" fmla="*/ 155 h 182"/>
                <a:gd name="T44" fmla="*/ 58 w 324"/>
                <a:gd name="T45" fmla="*/ 27 h 182"/>
                <a:gd name="T46" fmla="*/ 126 w 324"/>
                <a:gd name="T47" fmla="*/ 27 h 182"/>
                <a:gd name="T48" fmla="*/ 126 w 324"/>
                <a:gd name="T49" fmla="*/ 155 h 182"/>
                <a:gd name="T50" fmla="*/ 58 w 324"/>
                <a:gd name="T51" fmla="*/ 155 h 182"/>
                <a:gd name="T52" fmla="*/ 144 w 324"/>
                <a:gd name="T53" fmla="*/ 155 h 182"/>
                <a:gd name="T54" fmla="*/ 144 w 324"/>
                <a:gd name="T55" fmla="*/ 27 h 182"/>
                <a:gd name="T56" fmla="*/ 212 w 324"/>
                <a:gd name="T57" fmla="*/ 27 h 182"/>
                <a:gd name="T58" fmla="*/ 212 w 324"/>
                <a:gd name="T59" fmla="*/ 155 h 182"/>
                <a:gd name="T60" fmla="*/ 144 w 324"/>
                <a:gd name="T61" fmla="*/ 155 h 182"/>
                <a:gd name="T62" fmla="*/ 229 w 324"/>
                <a:gd name="T63" fmla="*/ 155 h 182"/>
                <a:gd name="T64" fmla="*/ 229 w 324"/>
                <a:gd name="T65" fmla="*/ 27 h 182"/>
                <a:gd name="T66" fmla="*/ 297 w 324"/>
                <a:gd name="T67" fmla="*/ 27 h 182"/>
                <a:gd name="T68" fmla="*/ 297 w 324"/>
                <a:gd name="T69" fmla="*/ 155 h 182"/>
                <a:gd name="T70" fmla="*/ 229 w 324"/>
                <a:gd name="T71" fmla="*/ 15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4" h="182">
                  <a:moveTo>
                    <a:pt x="30" y="0"/>
                  </a:moveTo>
                  <a:lnTo>
                    <a:pt x="30" y="2"/>
                  </a:lnTo>
                  <a:lnTo>
                    <a:pt x="30" y="44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37"/>
                  </a:lnTo>
                  <a:lnTo>
                    <a:pt x="30" y="137"/>
                  </a:lnTo>
                  <a:lnTo>
                    <a:pt x="30" y="179"/>
                  </a:lnTo>
                  <a:lnTo>
                    <a:pt x="30" y="182"/>
                  </a:lnTo>
                  <a:lnTo>
                    <a:pt x="33" y="182"/>
                  </a:lnTo>
                  <a:lnTo>
                    <a:pt x="323" y="182"/>
                  </a:lnTo>
                  <a:lnTo>
                    <a:pt x="324" y="182"/>
                  </a:lnTo>
                  <a:lnTo>
                    <a:pt x="324" y="179"/>
                  </a:lnTo>
                  <a:lnTo>
                    <a:pt x="324" y="2"/>
                  </a:lnTo>
                  <a:lnTo>
                    <a:pt x="324" y="0"/>
                  </a:lnTo>
                  <a:lnTo>
                    <a:pt x="323" y="0"/>
                  </a:lnTo>
                  <a:lnTo>
                    <a:pt x="33" y="0"/>
                  </a:lnTo>
                  <a:lnTo>
                    <a:pt x="30" y="0"/>
                  </a:lnTo>
                  <a:close/>
                  <a:moveTo>
                    <a:pt x="58" y="155"/>
                  </a:moveTo>
                  <a:lnTo>
                    <a:pt x="58" y="27"/>
                  </a:lnTo>
                  <a:lnTo>
                    <a:pt x="126" y="27"/>
                  </a:lnTo>
                  <a:lnTo>
                    <a:pt x="126" y="155"/>
                  </a:lnTo>
                  <a:lnTo>
                    <a:pt x="58" y="155"/>
                  </a:lnTo>
                  <a:close/>
                  <a:moveTo>
                    <a:pt x="144" y="155"/>
                  </a:moveTo>
                  <a:lnTo>
                    <a:pt x="144" y="27"/>
                  </a:lnTo>
                  <a:lnTo>
                    <a:pt x="212" y="27"/>
                  </a:lnTo>
                  <a:lnTo>
                    <a:pt x="212" y="155"/>
                  </a:lnTo>
                  <a:lnTo>
                    <a:pt x="144" y="155"/>
                  </a:lnTo>
                  <a:close/>
                  <a:moveTo>
                    <a:pt x="229" y="155"/>
                  </a:moveTo>
                  <a:lnTo>
                    <a:pt x="229" y="27"/>
                  </a:lnTo>
                  <a:lnTo>
                    <a:pt x="297" y="27"/>
                  </a:lnTo>
                  <a:lnTo>
                    <a:pt x="297" y="155"/>
                  </a:lnTo>
                  <a:lnTo>
                    <a:pt x="229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319" y="1996"/>
              <a:ext cx="62" cy="82"/>
            </a:xfrm>
            <a:custGeom>
              <a:avLst/>
              <a:gdLst>
                <a:gd name="T0" fmla="*/ 47 w 47"/>
                <a:gd name="T1" fmla="*/ 16 h 62"/>
                <a:gd name="T2" fmla="*/ 37 w 47"/>
                <a:gd name="T3" fmla="*/ 13 h 62"/>
                <a:gd name="T4" fmla="*/ 33 w 47"/>
                <a:gd name="T5" fmla="*/ 12 h 62"/>
                <a:gd name="T6" fmla="*/ 32 w 47"/>
                <a:gd name="T7" fmla="*/ 8 h 62"/>
                <a:gd name="T8" fmla="*/ 30 w 47"/>
                <a:gd name="T9" fmla="*/ 0 h 62"/>
                <a:gd name="T10" fmla="*/ 0 w 47"/>
                <a:gd name="T11" fmla="*/ 62 h 62"/>
                <a:gd name="T12" fmla="*/ 24 w 47"/>
                <a:gd name="T13" fmla="*/ 62 h 62"/>
                <a:gd name="T14" fmla="*/ 47 w 47"/>
                <a:gd name="T15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2">
                  <a:moveTo>
                    <a:pt x="47" y="16"/>
                  </a:moveTo>
                  <a:cubicBezTo>
                    <a:pt x="44" y="15"/>
                    <a:pt x="40" y="14"/>
                    <a:pt x="37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5"/>
                    <a:pt x="31" y="3"/>
                    <a:pt x="30" y="0"/>
                  </a:cubicBezTo>
                  <a:cubicBezTo>
                    <a:pt x="10" y="26"/>
                    <a:pt x="0" y="47"/>
                    <a:pt x="0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51"/>
                    <a:pt x="33" y="35"/>
                    <a:pt x="4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5360" y="1738"/>
              <a:ext cx="277" cy="267"/>
            </a:xfrm>
            <a:custGeom>
              <a:avLst/>
              <a:gdLst>
                <a:gd name="T0" fmla="*/ 209 w 209"/>
                <a:gd name="T1" fmla="*/ 0 h 202"/>
                <a:gd name="T2" fmla="*/ 157 w 209"/>
                <a:gd name="T3" fmla="*/ 12 h 202"/>
                <a:gd name="T4" fmla="*/ 141 w 209"/>
                <a:gd name="T5" fmla="*/ 20 h 202"/>
                <a:gd name="T6" fmla="*/ 146 w 209"/>
                <a:gd name="T7" fmla="*/ 4 h 202"/>
                <a:gd name="T8" fmla="*/ 147 w 209"/>
                <a:gd name="T9" fmla="*/ 3 h 202"/>
                <a:gd name="T10" fmla="*/ 104 w 209"/>
                <a:gd name="T11" fmla="*/ 24 h 202"/>
                <a:gd name="T12" fmla="*/ 88 w 209"/>
                <a:gd name="T13" fmla="*/ 37 h 202"/>
                <a:gd name="T14" fmla="*/ 93 w 209"/>
                <a:gd name="T15" fmla="*/ 16 h 202"/>
                <a:gd name="T16" fmla="*/ 93 w 209"/>
                <a:gd name="T17" fmla="*/ 16 h 202"/>
                <a:gd name="T18" fmla="*/ 56 w 209"/>
                <a:gd name="T19" fmla="*/ 51 h 202"/>
                <a:gd name="T20" fmla="*/ 53 w 209"/>
                <a:gd name="T21" fmla="*/ 53 h 202"/>
                <a:gd name="T22" fmla="*/ 40 w 209"/>
                <a:gd name="T23" fmla="*/ 68 h 202"/>
                <a:gd name="T24" fmla="*/ 41 w 209"/>
                <a:gd name="T25" fmla="*/ 49 h 202"/>
                <a:gd name="T26" fmla="*/ 10 w 209"/>
                <a:gd name="T27" fmla="*/ 180 h 202"/>
                <a:gd name="T28" fmla="*/ 14 w 209"/>
                <a:gd name="T29" fmla="*/ 195 h 202"/>
                <a:gd name="T30" fmla="*/ 26 w 209"/>
                <a:gd name="T31" fmla="*/ 198 h 202"/>
                <a:gd name="T32" fmla="*/ 63 w 209"/>
                <a:gd name="T33" fmla="*/ 202 h 202"/>
                <a:gd name="T34" fmla="*/ 160 w 209"/>
                <a:gd name="T35" fmla="*/ 168 h 202"/>
                <a:gd name="T36" fmla="*/ 141 w 209"/>
                <a:gd name="T37" fmla="*/ 169 h 202"/>
                <a:gd name="T38" fmla="*/ 156 w 209"/>
                <a:gd name="T39" fmla="*/ 156 h 202"/>
                <a:gd name="T40" fmla="*/ 158 w 209"/>
                <a:gd name="T41" fmla="*/ 154 h 202"/>
                <a:gd name="T42" fmla="*/ 193 w 209"/>
                <a:gd name="T43" fmla="*/ 116 h 202"/>
                <a:gd name="T44" fmla="*/ 193 w 209"/>
                <a:gd name="T45" fmla="*/ 116 h 202"/>
                <a:gd name="T46" fmla="*/ 173 w 209"/>
                <a:gd name="T47" fmla="*/ 121 h 202"/>
                <a:gd name="T48" fmla="*/ 185 w 209"/>
                <a:gd name="T49" fmla="*/ 105 h 202"/>
                <a:gd name="T50" fmla="*/ 206 w 209"/>
                <a:gd name="T51" fmla="*/ 63 h 202"/>
                <a:gd name="T52" fmla="*/ 206 w 209"/>
                <a:gd name="T53" fmla="*/ 63 h 202"/>
                <a:gd name="T54" fmla="*/ 189 w 209"/>
                <a:gd name="T55" fmla="*/ 68 h 202"/>
                <a:gd name="T56" fmla="*/ 197 w 209"/>
                <a:gd name="T57" fmla="*/ 53 h 202"/>
                <a:gd name="T58" fmla="*/ 209 w 209"/>
                <a:gd name="T5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9" h="202">
                  <a:moveTo>
                    <a:pt x="209" y="0"/>
                  </a:moveTo>
                  <a:cubicBezTo>
                    <a:pt x="195" y="1"/>
                    <a:pt x="164" y="9"/>
                    <a:pt x="157" y="12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3"/>
                    <a:pt x="147" y="3"/>
                    <a:pt x="147" y="3"/>
                  </a:cubicBezTo>
                  <a:cubicBezTo>
                    <a:pt x="134" y="6"/>
                    <a:pt x="116" y="15"/>
                    <a:pt x="104" y="24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78" y="26"/>
                    <a:pt x="62" y="44"/>
                    <a:pt x="56" y="51"/>
                  </a:cubicBezTo>
                  <a:cubicBezTo>
                    <a:pt x="55" y="52"/>
                    <a:pt x="54" y="53"/>
                    <a:pt x="53" y="53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16" y="78"/>
                    <a:pt x="0" y="126"/>
                    <a:pt x="10" y="180"/>
                  </a:cubicBezTo>
                  <a:cubicBezTo>
                    <a:pt x="11" y="185"/>
                    <a:pt x="13" y="190"/>
                    <a:pt x="14" y="195"/>
                  </a:cubicBezTo>
                  <a:cubicBezTo>
                    <a:pt x="18" y="196"/>
                    <a:pt x="22" y="197"/>
                    <a:pt x="26" y="198"/>
                  </a:cubicBezTo>
                  <a:cubicBezTo>
                    <a:pt x="38" y="201"/>
                    <a:pt x="51" y="202"/>
                    <a:pt x="63" y="202"/>
                  </a:cubicBezTo>
                  <a:cubicBezTo>
                    <a:pt x="106" y="202"/>
                    <a:pt x="139" y="186"/>
                    <a:pt x="160" y="168"/>
                  </a:cubicBezTo>
                  <a:cubicBezTo>
                    <a:pt x="141" y="169"/>
                    <a:pt x="141" y="169"/>
                    <a:pt x="141" y="169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7" y="155"/>
                    <a:pt x="157" y="155"/>
                    <a:pt x="158" y="154"/>
                  </a:cubicBezTo>
                  <a:cubicBezTo>
                    <a:pt x="165" y="148"/>
                    <a:pt x="184" y="131"/>
                    <a:pt x="193" y="116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85" y="105"/>
                    <a:pt x="185" y="105"/>
                    <a:pt x="185" y="105"/>
                  </a:cubicBezTo>
                  <a:cubicBezTo>
                    <a:pt x="194" y="93"/>
                    <a:pt x="203" y="75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97" y="53"/>
                    <a:pt x="197" y="53"/>
                    <a:pt x="197" y="53"/>
                  </a:cubicBezTo>
                  <a:cubicBezTo>
                    <a:pt x="202" y="44"/>
                    <a:pt x="208" y="13"/>
                    <a:pt x="20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4357" y="2756"/>
              <a:ext cx="367" cy="350"/>
            </a:xfrm>
            <a:custGeom>
              <a:avLst/>
              <a:gdLst>
                <a:gd name="T0" fmla="*/ 250 w 277"/>
                <a:gd name="T1" fmla="*/ 80 h 264"/>
                <a:gd name="T2" fmla="*/ 192 w 277"/>
                <a:gd name="T3" fmla="*/ 70 h 264"/>
                <a:gd name="T4" fmla="*/ 164 w 277"/>
                <a:gd name="T5" fmla="*/ 17 h 264"/>
                <a:gd name="T6" fmla="*/ 138 w 277"/>
                <a:gd name="T7" fmla="*/ 0 h 264"/>
                <a:gd name="T8" fmla="*/ 113 w 277"/>
                <a:gd name="T9" fmla="*/ 17 h 264"/>
                <a:gd name="T10" fmla="*/ 84 w 277"/>
                <a:gd name="T11" fmla="*/ 69 h 264"/>
                <a:gd name="T12" fmla="*/ 26 w 277"/>
                <a:gd name="T13" fmla="*/ 80 h 264"/>
                <a:gd name="T14" fmla="*/ 3 w 277"/>
                <a:gd name="T15" fmla="*/ 99 h 264"/>
                <a:gd name="T16" fmla="*/ 12 w 277"/>
                <a:gd name="T17" fmla="*/ 128 h 264"/>
                <a:gd name="T18" fmla="*/ 54 w 277"/>
                <a:gd name="T19" fmla="*/ 169 h 264"/>
                <a:gd name="T20" fmla="*/ 44 w 277"/>
                <a:gd name="T21" fmla="*/ 230 h 264"/>
                <a:gd name="T22" fmla="*/ 50 w 277"/>
                <a:gd name="T23" fmla="*/ 255 h 264"/>
                <a:gd name="T24" fmla="*/ 70 w 277"/>
                <a:gd name="T25" fmla="*/ 264 h 264"/>
                <a:gd name="T26" fmla="*/ 70 w 277"/>
                <a:gd name="T27" fmla="*/ 264 h 264"/>
                <a:gd name="T28" fmla="*/ 84 w 277"/>
                <a:gd name="T29" fmla="*/ 261 h 264"/>
                <a:gd name="T30" fmla="*/ 138 w 277"/>
                <a:gd name="T31" fmla="*/ 238 h 264"/>
                <a:gd name="T32" fmla="*/ 192 w 277"/>
                <a:gd name="T33" fmla="*/ 261 h 264"/>
                <a:gd name="T34" fmla="*/ 206 w 277"/>
                <a:gd name="T35" fmla="*/ 264 h 264"/>
                <a:gd name="T36" fmla="*/ 226 w 277"/>
                <a:gd name="T37" fmla="*/ 255 h 264"/>
                <a:gd name="T38" fmla="*/ 231 w 277"/>
                <a:gd name="T39" fmla="*/ 229 h 264"/>
                <a:gd name="T40" fmla="*/ 219 w 277"/>
                <a:gd name="T41" fmla="*/ 169 h 264"/>
                <a:gd name="T42" fmla="*/ 264 w 277"/>
                <a:gd name="T43" fmla="*/ 128 h 264"/>
                <a:gd name="T44" fmla="*/ 274 w 277"/>
                <a:gd name="T45" fmla="*/ 99 h 264"/>
                <a:gd name="T46" fmla="*/ 250 w 277"/>
                <a:gd name="T47" fmla="*/ 80 h 264"/>
                <a:gd name="T48" fmla="*/ 179 w 277"/>
                <a:gd name="T49" fmla="*/ 157 h 264"/>
                <a:gd name="T50" fmla="*/ 193 w 277"/>
                <a:gd name="T51" fmla="*/ 222 h 264"/>
                <a:gd name="T52" fmla="*/ 138 w 277"/>
                <a:gd name="T53" fmla="*/ 198 h 264"/>
                <a:gd name="T54" fmla="*/ 82 w 277"/>
                <a:gd name="T55" fmla="*/ 222 h 264"/>
                <a:gd name="T56" fmla="*/ 93 w 277"/>
                <a:gd name="T57" fmla="*/ 156 h 264"/>
                <a:gd name="T58" fmla="*/ 48 w 277"/>
                <a:gd name="T59" fmla="*/ 113 h 264"/>
                <a:gd name="T60" fmla="*/ 108 w 277"/>
                <a:gd name="T61" fmla="*/ 102 h 264"/>
                <a:gd name="T62" fmla="*/ 138 w 277"/>
                <a:gd name="T63" fmla="*/ 46 h 264"/>
                <a:gd name="T64" fmla="*/ 168 w 277"/>
                <a:gd name="T65" fmla="*/ 102 h 264"/>
                <a:gd name="T66" fmla="*/ 227 w 277"/>
                <a:gd name="T67" fmla="*/ 113 h 264"/>
                <a:gd name="T68" fmla="*/ 179 w 277"/>
                <a:gd name="T69" fmla="*/ 15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7" h="264">
                  <a:moveTo>
                    <a:pt x="250" y="80"/>
                  </a:moveTo>
                  <a:cubicBezTo>
                    <a:pt x="192" y="70"/>
                    <a:pt x="192" y="70"/>
                    <a:pt x="192" y="70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58" y="6"/>
                    <a:pt x="149" y="0"/>
                    <a:pt x="138" y="0"/>
                  </a:cubicBezTo>
                  <a:cubicBezTo>
                    <a:pt x="128" y="0"/>
                    <a:pt x="119" y="6"/>
                    <a:pt x="113" y="17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14" y="82"/>
                    <a:pt x="6" y="89"/>
                    <a:pt x="3" y="99"/>
                  </a:cubicBezTo>
                  <a:cubicBezTo>
                    <a:pt x="0" y="109"/>
                    <a:pt x="3" y="119"/>
                    <a:pt x="12" y="128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44" y="230"/>
                    <a:pt x="44" y="230"/>
                    <a:pt x="44" y="230"/>
                  </a:cubicBezTo>
                  <a:cubicBezTo>
                    <a:pt x="43" y="239"/>
                    <a:pt x="45" y="248"/>
                    <a:pt x="50" y="255"/>
                  </a:cubicBezTo>
                  <a:cubicBezTo>
                    <a:pt x="55" y="261"/>
                    <a:pt x="62" y="264"/>
                    <a:pt x="70" y="264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5" y="264"/>
                    <a:pt x="79" y="263"/>
                    <a:pt x="84" y="261"/>
                  </a:cubicBezTo>
                  <a:cubicBezTo>
                    <a:pt x="138" y="238"/>
                    <a:pt x="138" y="238"/>
                    <a:pt x="138" y="238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197" y="263"/>
                    <a:pt x="201" y="264"/>
                    <a:pt x="206" y="264"/>
                  </a:cubicBezTo>
                  <a:cubicBezTo>
                    <a:pt x="214" y="264"/>
                    <a:pt x="221" y="261"/>
                    <a:pt x="226" y="255"/>
                  </a:cubicBezTo>
                  <a:cubicBezTo>
                    <a:pt x="231" y="248"/>
                    <a:pt x="233" y="239"/>
                    <a:pt x="231" y="229"/>
                  </a:cubicBezTo>
                  <a:cubicBezTo>
                    <a:pt x="219" y="169"/>
                    <a:pt x="219" y="169"/>
                    <a:pt x="219" y="169"/>
                  </a:cubicBezTo>
                  <a:cubicBezTo>
                    <a:pt x="264" y="128"/>
                    <a:pt x="264" y="128"/>
                    <a:pt x="264" y="128"/>
                  </a:cubicBezTo>
                  <a:cubicBezTo>
                    <a:pt x="273" y="120"/>
                    <a:pt x="277" y="109"/>
                    <a:pt x="274" y="99"/>
                  </a:cubicBezTo>
                  <a:cubicBezTo>
                    <a:pt x="271" y="89"/>
                    <a:pt x="262" y="82"/>
                    <a:pt x="250" y="80"/>
                  </a:cubicBezTo>
                  <a:close/>
                  <a:moveTo>
                    <a:pt x="179" y="157"/>
                  </a:moveTo>
                  <a:cubicBezTo>
                    <a:pt x="193" y="222"/>
                    <a:pt x="193" y="222"/>
                    <a:pt x="193" y="222"/>
                  </a:cubicBezTo>
                  <a:cubicBezTo>
                    <a:pt x="138" y="198"/>
                    <a:pt x="138" y="198"/>
                    <a:pt x="138" y="198"/>
                  </a:cubicBezTo>
                  <a:cubicBezTo>
                    <a:pt x="82" y="222"/>
                    <a:pt x="82" y="222"/>
                    <a:pt x="82" y="222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68" y="102"/>
                    <a:pt x="168" y="102"/>
                    <a:pt x="168" y="102"/>
                  </a:cubicBezTo>
                  <a:cubicBezTo>
                    <a:pt x="227" y="113"/>
                    <a:pt x="227" y="113"/>
                    <a:pt x="227" y="113"/>
                  </a:cubicBezTo>
                  <a:lnTo>
                    <a:pt x="179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3461" y="2848"/>
              <a:ext cx="296" cy="167"/>
            </a:xfrm>
            <a:custGeom>
              <a:avLst/>
              <a:gdLst>
                <a:gd name="T0" fmla="*/ 269 w 296"/>
                <a:gd name="T1" fmla="*/ 41 h 167"/>
                <a:gd name="T2" fmla="*/ 269 w 296"/>
                <a:gd name="T3" fmla="*/ 3 h 167"/>
                <a:gd name="T4" fmla="*/ 269 w 296"/>
                <a:gd name="T5" fmla="*/ 0 h 167"/>
                <a:gd name="T6" fmla="*/ 266 w 296"/>
                <a:gd name="T7" fmla="*/ 0 h 167"/>
                <a:gd name="T8" fmla="*/ 1 w 296"/>
                <a:gd name="T9" fmla="*/ 0 h 167"/>
                <a:gd name="T10" fmla="*/ 0 w 296"/>
                <a:gd name="T11" fmla="*/ 0 h 167"/>
                <a:gd name="T12" fmla="*/ 0 w 296"/>
                <a:gd name="T13" fmla="*/ 3 h 167"/>
                <a:gd name="T14" fmla="*/ 0 w 296"/>
                <a:gd name="T15" fmla="*/ 165 h 167"/>
                <a:gd name="T16" fmla="*/ 0 w 296"/>
                <a:gd name="T17" fmla="*/ 167 h 167"/>
                <a:gd name="T18" fmla="*/ 1 w 296"/>
                <a:gd name="T19" fmla="*/ 167 h 167"/>
                <a:gd name="T20" fmla="*/ 266 w 296"/>
                <a:gd name="T21" fmla="*/ 167 h 167"/>
                <a:gd name="T22" fmla="*/ 269 w 296"/>
                <a:gd name="T23" fmla="*/ 167 h 167"/>
                <a:gd name="T24" fmla="*/ 269 w 296"/>
                <a:gd name="T25" fmla="*/ 165 h 167"/>
                <a:gd name="T26" fmla="*/ 269 w 296"/>
                <a:gd name="T27" fmla="*/ 126 h 167"/>
                <a:gd name="T28" fmla="*/ 295 w 296"/>
                <a:gd name="T29" fmla="*/ 126 h 167"/>
                <a:gd name="T30" fmla="*/ 296 w 296"/>
                <a:gd name="T31" fmla="*/ 126 h 167"/>
                <a:gd name="T32" fmla="*/ 296 w 296"/>
                <a:gd name="T33" fmla="*/ 124 h 167"/>
                <a:gd name="T34" fmla="*/ 296 w 296"/>
                <a:gd name="T35" fmla="*/ 44 h 167"/>
                <a:gd name="T36" fmla="*/ 296 w 296"/>
                <a:gd name="T37" fmla="*/ 41 h 167"/>
                <a:gd name="T38" fmla="*/ 295 w 296"/>
                <a:gd name="T39" fmla="*/ 41 h 167"/>
                <a:gd name="T40" fmla="*/ 269 w 296"/>
                <a:gd name="T41" fmla="*/ 41 h 167"/>
                <a:gd name="T42" fmla="*/ 25 w 296"/>
                <a:gd name="T43" fmla="*/ 142 h 167"/>
                <a:gd name="T44" fmla="*/ 25 w 296"/>
                <a:gd name="T45" fmla="*/ 25 h 167"/>
                <a:gd name="T46" fmla="*/ 86 w 296"/>
                <a:gd name="T47" fmla="*/ 25 h 167"/>
                <a:gd name="T48" fmla="*/ 86 w 296"/>
                <a:gd name="T49" fmla="*/ 142 h 167"/>
                <a:gd name="T50" fmla="*/ 25 w 296"/>
                <a:gd name="T51" fmla="*/ 14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6" h="167">
                  <a:moveTo>
                    <a:pt x="269" y="41"/>
                  </a:moveTo>
                  <a:lnTo>
                    <a:pt x="269" y="3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1" y="167"/>
                  </a:lnTo>
                  <a:lnTo>
                    <a:pt x="266" y="167"/>
                  </a:lnTo>
                  <a:lnTo>
                    <a:pt x="269" y="167"/>
                  </a:lnTo>
                  <a:lnTo>
                    <a:pt x="269" y="165"/>
                  </a:lnTo>
                  <a:lnTo>
                    <a:pt x="269" y="126"/>
                  </a:lnTo>
                  <a:lnTo>
                    <a:pt x="295" y="126"/>
                  </a:lnTo>
                  <a:lnTo>
                    <a:pt x="296" y="126"/>
                  </a:lnTo>
                  <a:lnTo>
                    <a:pt x="296" y="124"/>
                  </a:lnTo>
                  <a:lnTo>
                    <a:pt x="296" y="44"/>
                  </a:lnTo>
                  <a:lnTo>
                    <a:pt x="296" y="41"/>
                  </a:lnTo>
                  <a:lnTo>
                    <a:pt x="295" y="41"/>
                  </a:lnTo>
                  <a:lnTo>
                    <a:pt x="269" y="41"/>
                  </a:lnTo>
                  <a:close/>
                  <a:moveTo>
                    <a:pt x="25" y="142"/>
                  </a:moveTo>
                  <a:lnTo>
                    <a:pt x="25" y="25"/>
                  </a:lnTo>
                  <a:lnTo>
                    <a:pt x="86" y="25"/>
                  </a:lnTo>
                  <a:lnTo>
                    <a:pt x="86" y="142"/>
                  </a:lnTo>
                  <a:lnTo>
                    <a:pt x="25" y="1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3426" y="3280"/>
              <a:ext cx="304" cy="312"/>
            </a:xfrm>
            <a:custGeom>
              <a:avLst/>
              <a:gdLst>
                <a:gd name="T0" fmla="*/ 118 w 229"/>
                <a:gd name="T1" fmla="*/ 236 h 236"/>
                <a:gd name="T2" fmla="*/ 229 w 229"/>
                <a:gd name="T3" fmla="*/ 156 h 236"/>
                <a:gd name="T4" fmla="*/ 167 w 229"/>
                <a:gd name="T5" fmla="*/ 191 h 236"/>
                <a:gd name="T6" fmla="*/ 94 w 229"/>
                <a:gd name="T7" fmla="*/ 118 h 236"/>
                <a:gd name="T8" fmla="*/ 167 w 229"/>
                <a:gd name="T9" fmla="*/ 45 h 236"/>
                <a:gd name="T10" fmla="*/ 229 w 229"/>
                <a:gd name="T11" fmla="*/ 80 h 236"/>
                <a:gd name="T12" fmla="*/ 118 w 229"/>
                <a:gd name="T13" fmla="*/ 0 h 236"/>
                <a:gd name="T14" fmla="*/ 0 w 229"/>
                <a:gd name="T15" fmla="*/ 118 h 236"/>
                <a:gd name="T16" fmla="*/ 118 w 229"/>
                <a:gd name="T17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236">
                  <a:moveTo>
                    <a:pt x="118" y="236"/>
                  </a:moveTo>
                  <a:cubicBezTo>
                    <a:pt x="170" y="236"/>
                    <a:pt x="214" y="202"/>
                    <a:pt x="229" y="156"/>
                  </a:cubicBezTo>
                  <a:cubicBezTo>
                    <a:pt x="217" y="177"/>
                    <a:pt x="193" y="191"/>
                    <a:pt x="167" y="191"/>
                  </a:cubicBezTo>
                  <a:cubicBezTo>
                    <a:pt x="126" y="191"/>
                    <a:pt x="94" y="158"/>
                    <a:pt x="94" y="118"/>
                  </a:cubicBezTo>
                  <a:cubicBezTo>
                    <a:pt x="94" y="78"/>
                    <a:pt x="126" y="45"/>
                    <a:pt x="167" y="45"/>
                  </a:cubicBezTo>
                  <a:cubicBezTo>
                    <a:pt x="193" y="45"/>
                    <a:pt x="217" y="59"/>
                    <a:pt x="229" y="80"/>
                  </a:cubicBezTo>
                  <a:cubicBezTo>
                    <a:pt x="214" y="33"/>
                    <a:pt x="170" y="0"/>
                    <a:pt x="118" y="0"/>
                  </a:cubicBez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634" y="3382"/>
              <a:ext cx="103" cy="106"/>
            </a:xfrm>
            <a:custGeom>
              <a:avLst/>
              <a:gdLst>
                <a:gd name="T0" fmla="*/ 49 w 78"/>
                <a:gd name="T1" fmla="*/ 3 h 80"/>
                <a:gd name="T2" fmla="*/ 46 w 78"/>
                <a:gd name="T3" fmla="*/ 0 h 80"/>
                <a:gd name="T4" fmla="*/ 43 w 78"/>
                <a:gd name="T5" fmla="*/ 2 h 80"/>
                <a:gd name="T6" fmla="*/ 27 w 78"/>
                <a:gd name="T7" fmla="*/ 18 h 80"/>
                <a:gd name="T8" fmla="*/ 5 w 78"/>
                <a:gd name="T9" fmla="*/ 17 h 80"/>
                <a:gd name="T10" fmla="*/ 4 w 78"/>
                <a:gd name="T11" fmla="*/ 16 h 80"/>
                <a:gd name="T12" fmla="*/ 1 w 78"/>
                <a:gd name="T13" fmla="*/ 22 h 80"/>
                <a:gd name="T14" fmla="*/ 13 w 78"/>
                <a:gd name="T15" fmla="*/ 41 h 80"/>
                <a:gd name="T16" fmla="*/ 4 w 78"/>
                <a:gd name="T17" fmla="*/ 63 h 80"/>
                <a:gd name="T18" fmla="*/ 6 w 78"/>
                <a:gd name="T19" fmla="*/ 68 h 80"/>
                <a:gd name="T20" fmla="*/ 7 w 78"/>
                <a:gd name="T21" fmla="*/ 68 h 80"/>
                <a:gd name="T22" fmla="*/ 29 w 78"/>
                <a:gd name="T23" fmla="*/ 65 h 80"/>
                <a:gd name="T24" fmla="*/ 47 w 78"/>
                <a:gd name="T25" fmla="*/ 79 h 80"/>
                <a:gd name="T26" fmla="*/ 50 w 78"/>
                <a:gd name="T27" fmla="*/ 80 h 80"/>
                <a:gd name="T28" fmla="*/ 52 w 78"/>
                <a:gd name="T29" fmla="*/ 76 h 80"/>
                <a:gd name="T30" fmla="*/ 54 w 78"/>
                <a:gd name="T31" fmla="*/ 52 h 80"/>
                <a:gd name="T32" fmla="*/ 75 w 78"/>
                <a:gd name="T33" fmla="*/ 41 h 80"/>
                <a:gd name="T34" fmla="*/ 75 w 78"/>
                <a:gd name="T35" fmla="*/ 35 h 80"/>
                <a:gd name="T36" fmla="*/ 54 w 78"/>
                <a:gd name="T37" fmla="*/ 26 h 80"/>
                <a:gd name="T38" fmla="*/ 49 w 78"/>
                <a:gd name="T39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80">
                  <a:moveTo>
                    <a:pt x="49" y="3"/>
                  </a:moveTo>
                  <a:cubicBezTo>
                    <a:pt x="49" y="1"/>
                    <a:pt x="47" y="0"/>
                    <a:pt x="46" y="0"/>
                  </a:cubicBezTo>
                  <a:cubicBezTo>
                    <a:pt x="45" y="0"/>
                    <a:pt x="44" y="1"/>
                    <a:pt x="43" y="2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" y="16"/>
                    <a:pt x="0" y="19"/>
                    <a:pt x="1" y="2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2" y="66"/>
                    <a:pt x="3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80"/>
                    <a:pt x="50" y="80"/>
                  </a:cubicBezTo>
                  <a:cubicBezTo>
                    <a:pt x="51" y="80"/>
                    <a:pt x="52" y="79"/>
                    <a:pt x="52" y="76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8" y="40"/>
                    <a:pt x="78" y="37"/>
                    <a:pt x="75" y="35"/>
                  </a:cubicBezTo>
                  <a:cubicBezTo>
                    <a:pt x="54" y="26"/>
                    <a:pt x="54" y="26"/>
                    <a:pt x="54" y="26"/>
                  </a:cubicBezTo>
                  <a:lnTo>
                    <a:pt x="4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3743" y="3464"/>
              <a:ext cx="49" cy="46"/>
            </a:xfrm>
            <a:custGeom>
              <a:avLst/>
              <a:gdLst>
                <a:gd name="T0" fmla="*/ 8 w 37"/>
                <a:gd name="T1" fmla="*/ 21 h 35"/>
                <a:gd name="T2" fmla="*/ 6 w 37"/>
                <a:gd name="T3" fmla="*/ 31 h 35"/>
                <a:gd name="T4" fmla="*/ 7 w 37"/>
                <a:gd name="T5" fmla="*/ 33 h 35"/>
                <a:gd name="T6" fmla="*/ 8 w 37"/>
                <a:gd name="T7" fmla="*/ 33 h 35"/>
                <a:gd name="T8" fmla="*/ 17 w 37"/>
                <a:gd name="T9" fmla="*/ 30 h 35"/>
                <a:gd name="T10" fmla="*/ 26 w 37"/>
                <a:gd name="T11" fmla="*/ 35 h 35"/>
                <a:gd name="T12" fmla="*/ 27 w 37"/>
                <a:gd name="T13" fmla="*/ 35 h 35"/>
                <a:gd name="T14" fmla="*/ 28 w 37"/>
                <a:gd name="T15" fmla="*/ 34 h 35"/>
                <a:gd name="T16" fmla="*/ 27 w 37"/>
                <a:gd name="T17" fmla="*/ 23 h 35"/>
                <a:gd name="T18" fmla="*/ 36 w 37"/>
                <a:gd name="T19" fmla="*/ 16 h 35"/>
                <a:gd name="T20" fmla="*/ 36 w 37"/>
                <a:gd name="T21" fmla="*/ 14 h 35"/>
                <a:gd name="T22" fmla="*/ 26 w 37"/>
                <a:gd name="T23" fmla="*/ 11 h 35"/>
                <a:gd name="T24" fmla="*/ 22 w 37"/>
                <a:gd name="T25" fmla="*/ 1 h 35"/>
                <a:gd name="T26" fmla="*/ 20 w 37"/>
                <a:gd name="T27" fmla="*/ 0 h 35"/>
                <a:gd name="T28" fmla="*/ 19 w 37"/>
                <a:gd name="T29" fmla="*/ 1 h 35"/>
                <a:gd name="T30" fmla="*/ 13 w 37"/>
                <a:gd name="T31" fmla="*/ 10 h 35"/>
                <a:gd name="T32" fmla="*/ 3 w 37"/>
                <a:gd name="T33" fmla="*/ 10 h 35"/>
                <a:gd name="T34" fmla="*/ 2 w 37"/>
                <a:gd name="T35" fmla="*/ 13 h 35"/>
                <a:gd name="T36" fmla="*/ 8 w 37"/>
                <a:gd name="T3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8" y="2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9" y="35"/>
                    <a:pt x="28" y="3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5"/>
                    <a:pt x="37" y="14"/>
                    <a:pt x="36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1"/>
                    <a:pt x="0" y="12"/>
                    <a:pt x="2" y="13"/>
                  </a:cubicBezTo>
                  <a:lnTo>
                    <a:pt x="8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19" y="3278"/>
              <a:ext cx="306" cy="314"/>
            </a:xfrm>
            <a:custGeom>
              <a:avLst/>
              <a:gdLst>
                <a:gd name="T0" fmla="*/ 168 w 231"/>
                <a:gd name="T1" fmla="*/ 45 h 237"/>
                <a:gd name="T2" fmla="*/ 231 w 231"/>
                <a:gd name="T3" fmla="*/ 81 h 237"/>
                <a:gd name="T4" fmla="*/ 118 w 231"/>
                <a:gd name="T5" fmla="*/ 0 h 237"/>
                <a:gd name="T6" fmla="*/ 0 w 231"/>
                <a:gd name="T7" fmla="*/ 119 h 237"/>
                <a:gd name="T8" fmla="*/ 118 w 231"/>
                <a:gd name="T9" fmla="*/ 237 h 237"/>
                <a:gd name="T10" fmla="*/ 231 w 231"/>
                <a:gd name="T11" fmla="*/ 157 h 237"/>
                <a:gd name="T12" fmla="*/ 168 w 231"/>
                <a:gd name="T13" fmla="*/ 192 h 237"/>
                <a:gd name="T14" fmla="*/ 94 w 231"/>
                <a:gd name="T15" fmla="*/ 119 h 237"/>
                <a:gd name="T16" fmla="*/ 168 w 231"/>
                <a:gd name="T17" fmla="*/ 45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237">
                  <a:moveTo>
                    <a:pt x="168" y="45"/>
                  </a:moveTo>
                  <a:cubicBezTo>
                    <a:pt x="194" y="45"/>
                    <a:pt x="218" y="60"/>
                    <a:pt x="231" y="81"/>
                  </a:cubicBezTo>
                  <a:cubicBezTo>
                    <a:pt x="215" y="34"/>
                    <a:pt x="171" y="0"/>
                    <a:pt x="118" y="0"/>
                  </a:cubicBezTo>
                  <a:cubicBezTo>
                    <a:pt x="53" y="0"/>
                    <a:pt x="0" y="53"/>
                    <a:pt x="0" y="119"/>
                  </a:cubicBezTo>
                  <a:cubicBezTo>
                    <a:pt x="0" y="184"/>
                    <a:pt x="53" y="237"/>
                    <a:pt x="118" y="237"/>
                  </a:cubicBezTo>
                  <a:cubicBezTo>
                    <a:pt x="171" y="237"/>
                    <a:pt x="215" y="204"/>
                    <a:pt x="231" y="157"/>
                  </a:cubicBezTo>
                  <a:cubicBezTo>
                    <a:pt x="218" y="178"/>
                    <a:pt x="194" y="192"/>
                    <a:pt x="168" y="192"/>
                  </a:cubicBezTo>
                  <a:cubicBezTo>
                    <a:pt x="127" y="192"/>
                    <a:pt x="94" y="160"/>
                    <a:pt x="94" y="119"/>
                  </a:cubicBezTo>
                  <a:cubicBezTo>
                    <a:pt x="94" y="78"/>
                    <a:pt x="127" y="45"/>
                    <a:pt x="168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2054" y="3395"/>
              <a:ext cx="30" cy="8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2099" y="3395"/>
              <a:ext cx="109" cy="82"/>
            </a:xfrm>
            <a:custGeom>
              <a:avLst/>
              <a:gdLst>
                <a:gd name="T0" fmla="*/ 109 w 109"/>
                <a:gd name="T1" fmla="*/ 0 h 82"/>
                <a:gd name="T2" fmla="*/ 0 w 109"/>
                <a:gd name="T3" fmla="*/ 0 h 82"/>
                <a:gd name="T4" fmla="*/ 0 w 109"/>
                <a:gd name="T5" fmla="*/ 82 h 82"/>
                <a:gd name="T6" fmla="*/ 28 w 109"/>
                <a:gd name="T7" fmla="*/ 82 h 82"/>
                <a:gd name="T8" fmla="*/ 109 w 109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2">
                  <a:moveTo>
                    <a:pt x="109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28" y="82"/>
                  </a:lnTo>
                  <a:lnTo>
                    <a:pt x="10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2196" y="3395"/>
              <a:ext cx="127" cy="82"/>
            </a:xfrm>
            <a:custGeom>
              <a:avLst/>
              <a:gdLst>
                <a:gd name="T0" fmla="*/ 127 w 127"/>
                <a:gd name="T1" fmla="*/ 0 h 82"/>
                <a:gd name="T2" fmla="*/ 82 w 127"/>
                <a:gd name="T3" fmla="*/ 0 h 82"/>
                <a:gd name="T4" fmla="*/ 0 w 127"/>
                <a:gd name="T5" fmla="*/ 82 h 82"/>
                <a:gd name="T6" fmla="*/ 127 w 127"/>
                <a:gd name="T7" fmla="*/ 82 h 82"/>
                <a:gd name="T8" fmla="*/ 127 w 127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82">
                  <a:moveTo>
                    <a:pt x="127" y="0"/>
                  </a:moveTo>
                  <a:lnTo>
                    <a:pt x="82" y="0"/>
                  </a:lnTo>
                  <a:lnTo>
                    <a:pt x="0" y="82"/>
                  </a:lnTo>
                  <a:lnTo>
                    <a:pt x="127" y="82"/>
                  </a:lnTo>
                  <a:lnTo>
                    <a:pt x="1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2071" y="3310"/>
              <a:ext cx="93" cy="68"/>
            </a:xfrm>
            <a:custGeom>
              <a:avLst/>
              <a:gdLst>
                <a:gd name="T0" fmla="*/ 26 w 70"/>
                <a:gd name="T1" fmla="*/ 37 h 51"/>
                <a:gd name="T2" fmla="*/ 28 w 70"/>
                <a:gd name="T3" fmla="*/ 37 h 51"/>
                <a:gd name="T4" fmla="*/ 29 w 70"/>
                <a:gd name="T5" fmla="*/ 37 h 51"/>
                <a:gd name="T6" fmla="*/ 30 w 70"/>
                <a:gd name="T7" fmla="*/ 37 h 51"/>
                <a:gd name="T8" fmla="*/ 31 w 70"/>
                <a:gd name="T9" fmla="*/ 37 h 51"/>
                <a:gd name="T10" fmla="*/ 32 w 70"/>
                <a:gd name="T11" fmla="*/ 37 h 51"/>
                <a:gd name="T12" fmla="*/ 35 w 70"/>
                <a:gd name="T13" fmla="*/ 38 h 51"/>
                <a:gd name="T14" fmla="*/ 46 w 70"/>
                <a:gd name="T15" fmla="*/ 37 h 51"/>
                <a:gd name="T16" fmla="*/ 56 w 70"/>
                <a:gd name="T17" fmla="*/ 33 h 51"/>
                <a:gd name="T18" fmla="*/ 64 w 70"/>
                <a:gd name="T19" fmla="*/ 25 h 51"/>
                <a:gd name="T20" fmla="*/ 68 w 70"/>
                <a:gd name="T21" fmla="*/ 17 h 51"/>
                <a:gd name="T22" fmla="*/ 69 w 70"/>
                <a:gd name="T23" fmla="*/ 5 h 51"/>
                <a:gd name="T24" fmla="*/ 68 w 70"/>
                <a:gd name="T25" fmla="*/ 0 h 51"/>
                <a:gd name="T26" fmla="*/ 66 w 70"/>
                <a:gd name="T27" fmla="*/ 4 h 51"/>
                <a:gd name="T28" fmla="*/ 58 w 70"/>
                <a:gd name="T29" fmla="*/ 11 h 51"/>
                <a:gd name="T30" fmla="*/ 53 w 70"/>
                <a:gd name="T31" fmla="*/ 15 h 51"/>
                <a:gd name="T32" fmla="*/ 48 w 70"/>
                <a:gd name="T33" fmla="*/ 17 h 51"/>
                <a:gd name="T34" fmla="*/ 36 w 70"/>
                <a:gd name="T35" fmla="*/ 18 h 51"/>
                <a:gd name="T36" fmla="*/ 35 w 70"/>
                <a:gd name="T37" fmla="*/ 18 h 51"/>
                <a:gd name="T38" fmla="*/ 32 w 70"/>
                <a:gd name="T39" fmla="*/ 18 h 51"/>
                <a:gd name="T40" fmla="*/ 31 w 70"/>
                <a:gd name="T41" fmla="*/ 17 h 51"/>
                <a:gd name="T42" fmla="*/ 30 w 70"/>
                <a:gd name="T43" fmla="*/ 17 h 51"/>
                <a:gd name="T44" fmla="*/ 27 w 70"/>
                <a:gd name="T45" fmla="*/ 17 h 51"/>
                <a:gd name="T46" fmla="*/ 16 w 70"/>
                <a:gd name="T47" fmla="*/ 19 h 51"/>
                <a:gd name="T48" fmla="*/ 6 w 70"/>
                <a:gd name="T49" fmla="*/ 25 h 51"/>
                <a:gd name="T50" fmla="*/ 1 w 70"/>
                <a:gd name="T51" fmla="*/ 33 h 51"/>
                <a:gd name="T52" fmla="*/ 0 w 70"/>
                <a:gd name="T53" fmla="*/ 41 h 51"/>
                <a:gd name="T54" fmla="*/ 0 w 70"/>
                <a:gd name="T55" fmla="*/ 46 h 51"/>
                <a:gd name="T56" fmla="*/ 1 w 70"/>
                <a:gd name="T57" fmla="*/ 49 h 51"/>
                <a:gd name="T58" fmla="*/ 2 w 70"/>
                <a:gd name="T59" fmla="*/ 51 h 51"/>
                <a:gd name="T60" fmla="*/ 4 w 70"/>
                <a:gd name="T61" fmla="*/ 47 h 51"/>
                <a:gd name="T62" fmla="*/ 11 w 70"/>
                <a:gd name="T63" fmla="*/ 40 h 51"/>
                <a:gd name="T64" fmla="*/ 15 w 70"/>
                <a:gd name="T65" fmla="*/ 37 h 51"/>
                <a:gd name="T66" fmla="*/ 20 w 70"/>
                <a:gd name="T67" fmla="*/ 36 h 51"/>
                <a:gd name="T68" fmla="*/ 26 w 70"/>
                <a:gd name="T69" fmla="*/ 3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51">
                  <a:moveTo>
                    <a:pt x="26" y="37"/>
                  </a:moveTo>
                  <a:cubicBezTo>
                    <a:pt x="27" y="37"/>
                    <a:pt x="27" y="37"/>
                    <a:pt x="28" y="37"/>
                  </a:cubicBezTo>
                  <a:cubicBezTo>
                    <a:pt x="28" y="37"/>
                    <a:pt x="28" y="37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8"/>
                    <a:pt x="42" y="38"/>
                    <a:pt x="46" y="37"/>
                  </a:cubicBezTo>
                  <a:cubicBezTo>
                    <a:pt x="50" y="36"/>
                    <a:pt x="53" y="35"/>
                    <a:pt x="56" y="33"/>
                  </a:cubicBezTo>
                  <a:cubicBezTo>
                    <a:pt x="60" y="30"/>
                    <a:pt x="62" y="28"/>
                    <a:pt x="64" y="25"/>
                  </a:cubicBezTo>
                  <a:cubicBezTo>
                    <a:pt x="66" y="23"/>
                    <a:pt x="67" y="20"/>
                    <a:pt x="68" y="17"/>
                  </a:cubicBezTo>
                  <a:cubicBezTo>
                    <a:pt x="70" y="12"/>
                    <a:pt x="70" y="8"/>
                    <a:pt x="69" y="5"/>
                  </a:cubicBezTo>
                  <a:cubicBezTo>
                    <a:pt x="69" y="2"/>
                    <a:pt x="68" y="0"/>
                    <a:pt x="68" y="0"/>
                  </a:cubicBezTo>
                  <a:cubicBezTo>
                    <a:pt x="68" y="0"/>
                    <a:pt x="67" y="2"/>
                    <a:pt x="66" y="4"/>
                  </a:cubicBezTo>
                  <a:cubicBezTo>
                    <a:pt x="64" y="6"/>
                    <a:pt x="61" y="9"/>
                    <a:pt x="58" y="11"/>
                  </a:cubicBezTo>
                  <a:cubicBezTo>
                    <a:pt x="57" y="13"/>
                    <a:pt x="55" y="14"/>
                    <a:pt x="53" y="15"/>
                  </a:cubicBezTo>
                  <a:cubicBezTo>
                    <a:pt x="52" y="16"/>
                    <a:pt x="50" y="17"/>
                    <a:pt x="48" y="17"/>
                  </a:cubicBezTo>
                  <a:cubicBezTo>
                    <a:pt x="45" y="18"/>
                    <a:pt x="41" y="18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0" y="17"/>
                    <a:pt x="30" y="17"/>
                  </a:cubicBezTo>
                  <a:cubicBezTo>
                    <a:pt x="29" y="17"/>
                    <a:pt x="28" y="17"/>
                    <a:pt x="27" y="17"/>
                  </a:cubicBezTo>
                  <a:cubicBezTo>
                    <a:pt x="23" y="17"/>
                    <a:pt x="19" y="18"/>
                    <a:pt x="16" y="19"/>
                  </a:cubicBezTo>
                  <a:cubicBezTo>
                    <a:pt x="12" y="21"/>
                    <a:pt x="9" y="23"/>
                    <a:pt x="6" y="25"/>
                  </a:cubicBezTo>
                  <a:cubicBezTo>
                    <a:pt x="4" y="28"/>
                    <a:pt x="2" y="31"/>
                    <a:pt x="1" y="33"/>
                  </a:cubicBezTo>
                  <a:cubicBezTo>
                    <a:pt x="0" y="36"/>
                    <a:pt x="0" y="39"/>
                    <a:pt x="0" y="41"/>
                  </a:cubicBezTo>
                  <a:cubicBezTo>
                    <a:pt x="0" y="43"/>
                    <a:pt x="0" y="45"/>
                    <a:pt x="0" y="46"/>
                  </a:cubicBezTo>
                  <a:cubicBezTo>
                    <a:pt x="1" y="48"/>
                    <a:pt x="1" y="49"/>
                    <a:pt x="1" y="49"/>
                  </a:cubicBezTo>
                  <a:cubicBezTo>
                    <a:pt x="2" y="50"/>
                    <a:pt x="2" y="51"/>
                    <a:pt x="2" y="51"/>
                  </a:cubicBezTo>
                  <a:cubicBezTo>
                    <a:pt x="2" y="51"/>
                    <a:pt x="3" y="49"/>
                    <a:pt x="4" y="47"/>
                  </a:cubicBezTo>
                  <a:cubicBezTo>
                    <a:pt x="6" y="45"/>
                    <a:pt x="8" y="42"/>
                    <a:pt x="11" y="40"/>
                  </a:cubicBezTo>
                  <a:cubicBezTo>
                    <a:pt x="12" y="38"/>
                    <a:pt x="14" y="38"/>
                    <a:pt x="15" y="37"/>
                  </a:cubicBezTo>
                  <a:cubicBezTo>
                    <a:pt x="17" y="37"/>
                    <a:pt x="18" y="36"/>
                    <a:pt x="20" y="36"/>
                  </a:cubicBezTo>
                  <a:cubicBezTo>
                    <a:pt x="22" y="36"/>
                    <a:pt x="24" y="36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2066" y="3300"/>
              <a:ext cx="271" cy="272"/>
            </a:xfrm>
            <a:custGeom>
              <a:avLst/>
              <a:gdLst>
                <a:gd name="T0" fmla="*/ 262 w 271"/>
                <a:gd name="T1" fmla="*/ 9 h 272"/>
                <a:gd name="T2" fmla="*/ 253 w 271"/>
                <a:gd name="T3" fmla="*/ 0 h 272"/>
                <a:gd name="T4" fmla="*/ 253 w 271"/>
                <a:gd name="T5" fmla="*/ 0 h 272"/>
                <a:gd name="T6" fmla="*/ 158 w 271"/>
                <a:gd name="T7" fmla="*/ 95 h 272"/>
                <a:gd name="T8" fmla="*/ 77 w 271"/>
                <a:gd name="T9" fmla="*/ 177 h 272"/>
                <a:gd name="T10" fmla="*/ 0 w 271"/>
                <a:gd name="T11" fmla="*/ 254 h 272"/>
                <a:gd name="T12" fmla="*/ 9 w 271"/>
                <a:gd name="T13" fmla="*/ 263 h 272"/>
                <a:gd name="T14" fmla="*/ 18 w 271"/>
                <a:gd name="T15" fmla="*/ 272 h 272"/>
                <a:gd name="T16" fmla="*/ 18 w 271"/>
                <a:gd name="T17" fmla="*/ 272 h 272"/>
                <a:gd name="T18" fmla="*/ 114 w 271"/>
                <a:gd name="T19" fmla="*/ 177 h 272"/>
                <a:gd name="T20" fmla="*/ 195 w 271"/>
                <a:gd name="T21" fmla="*/ 95 h 272"/>
                <a:gd name="T22" fmla="*/ 271 w 271"/>
                <a:gd name="T23" fmla="*/ 18 h 272"/>
                <a:gd name="T24" fmla="*/ 262 w 271"/>
                <a:gd name="T25" fmla="*/ 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1" h="272">
                  <a:moveTo>
                    <a:pt x="262" y="9"/>
                  </a:moveTo>
                  <a:lnTo>
                    <a:pt x="253" y="0"/>
                  </a:lnTo>
                  <a:lnTo>
                    <a:pt x="253" y="0"/>
                  </a:lnTo>
                  <a:lnTo>
                    <a:pt x="158" y="95"/>
                  </a:lnTo>
                  <a:lnTo>
                    <a:pt x="77" y="177"/>
                  </a:lnTo>
                  <a:lnTo>
                    <a:pt x="0" y="254"/>
                  </a:lnTo>
                  <a:lnTo>
                    <a:pt x="9" y="263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114" y="177"/>
                  </a:lnTo>
                  <a:lnTo>
                    <a:pt x="195" y="95"/>
                  </a:lnTo>
                  <a:lnTo>
                    <a:pt x="271" y="18"/>
                  </a:lnTo>
                  <a:lnTo>
                    <a:pt x="26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4919" y="2375"/>
              <a:ext cx="205" cy="230"/>
            </a:xfrm>
            <a:custGeom>
              <a:avLst/>
              <a:gdLst>
                <a:gd name="T0" fmla="*/ 205 w 205"/>
                <a:gd name="T1" fmla="*/ 0 h 230"/>
                <a:gd name="T2" fmla="*/ 0 w 205"/>
                <a:gd name="T3" fmla="*/ 0 h 230"/>
                <a:gd name="T4" fmla="*/ 0 w 205"/>
                <a:gd name="T5" fmla="*/ 230 h 230"/>
                <a:gd name="T6" fmla="*/ 205 w 205"/>
                <a:gd name="T7" fmla="*/ 230 h 230"/>
                <a:gd name="T8" fmla="*/ 205 w 205"/>
                <a:gd name="T9" fmla="*/ 0 h 230"/>
                <a:gd name="T10" fmla="*/ 58 w 205"/>
                <a:gd name="T11" fmla="*/ 199 h 230"/>
                <a:gd name="T12" fmla="*/ 38 w 205"/>
                <a:gd name="T13" fmla="*/ 199 h 230"/>
                <a:gd name="T14" fmla="*/ 38 w 205"/>
                <a:gd name="T15" fmla="*/ 32 h 230"/>
                <a:gd name="T16" fmla="*/ 58 w 205"/>
                <a:gd name="T17" fmla="*/ 32 h 230"/>
                <a:gd name="T18" fmla="*/ 58 w 205"/>
                <a:gd name="T19" fmla="*/ 199 h 230"/>
                <a:gd name="T20" fmla="*/ 113 w 205"/>
                <a:gd name="T21" fmla="*/ 199 h 230"/>
                <a:gd name="T22" fmla="*/ 93 w 205"/>
                <a:gd name="T23" fmla="*/ 199 h 230"/>
                <a:gd name="T24" fmla="*/ 93 w 205"/>
                <a:gd name="T25" fmla="*/ 32 h 230"/>
                <a:gd name="T26" fmla="*/ 113 w 205"/>
                <a:gd name="T27" fmla="*/ 32 h 230"/>
                <a:gd name="T28" fmla="*/ 113 w 205"/>
                <a:gd name="T29" fmla="*/ 199 h 230"/>
                <a:gd name="T30" fmla="*/ 166 w 205"/>
                <a:gd name="T31" fmla="*/ 199 h 230"/>
                <a:gd name="T32" fmla="*/ 146 w 205"/>
                <a:gd name="T33" fmla="*/ 199 h 230"/>
                <a:gd name="T34" fmla="*/ 146 w 205"/>
                <a:gd name="T35" fmla="*/ 32 h 230"/>
                <a:gd name="T36" fmla="*/ 166 w 205"/>
                <a:gd name="T37" fmla="*/ 32 h 230"/>
                <a:gd name="T38" fmla="*/ 166 w 205"/>
                <a:gd name="T39" fmla="*/ 19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5" h="230">
                  <a:moveTo>
                    <a:pt x="205" y="0"/>
                  </a:moveTo>
                  <a:lnTo>
                    <a:pt x="0" y="0"/>
                  </a:lnTo>
                  <a:lnTo>
                    <a:pt x="0" y="230"/>
                  </a:lnTo>
                  <a:lnTo>
                    <a:pt x="205" y="230"/>
                  </a:lnTo>
                  <a:lnTo>
                    <a:pt x="205" y="0"/>
                  </a:lnTo>
                  <a:close/>
                  <a:moveTo>
                    <a:pt x="58" y="199"/>
                  </a:moveTo>
                  <a:lnTo>
                    <a:pt x="38" y="199"/>
                  </a:lnTo>
                  <a:lnTo>
                    <a:pt x="38" y="32"/>
                  </a:lnTo>
                  <a:lnTo>
                    <a:pt x="58" y="32"/>
                  </a:lnTo>
                  <a:lnTo>
                    <a:pt x="58" y="199"/>
                  </a:lnTo>
                  <a:close/>
                  <a:moveTo>
                    <a:pt x="113" y="199"/>
                  </a:moveTo>
                  <a:lnTo>
                    <a:pt x="93" y="199"/>
                  </a:lnTo>
                  <a:lnTo>
                    <a:pt x="93" y="32"/>
                  </a:lnTo>
                  <a:lnTo>
                    <a:pt x="113" y="32"/>
                  </a:lnTo>
                  <a:lnTo>
                    <a:pt x="113" y="199"/>
                  </a:lnTo>
                  <a:close/>
                  <a:moveTo>
                    <a:pt x="166" y="199"/>
                  </a:moveTo>
                  <a:lnTo>
                    <a:pt x="146" y="199"/>
                  </a:lnTo>
                  <a:lnTo>
                    <a:pt x="146" y="32"/>
                  </a:lnTo>
                  <a:lnTo>
                    <a:pt x="166" y="32"/>
                  </a:lnTo>
                  <a:lnTo>
                    <a:pt x="166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898" y="2225"/>
              <a:ext cx="198" cy="139"/>
            </a:xfrm>
            <a:custGeom>
              <a:avLst/>
              <a:gdLst>
                <a:gd name="T0" fmla="*/ 177 w 198"/>
                <a:gd name="T1" fmla="*/ 0 h 139"/>
                <a:gd name="T2" fmla="*/ 198 w 198"/>
                <a:gd name="T3" fmla="*/ 36 h 139"/>
                <a:gd name="T4" fmla="*/ 21 w 198"/>
                <a:gd name="T5" fmla="*/ 139 h 139"/>
                <a:gd name="T6" fmla="*/ 0 w 198"/>
                <a:gd name="T7" fmla="*/ 104 h 139"/>
                <a:gd name="T8" fmla="*/ 177 w 198"/>
                <a:gd name="T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39">
                  <a:moveTo>
                    <a:pt x="177" y="0"/>
                  </a:moveTo>
                  <a:lnTo>
                    <a:pt x="198" y="36"/>
                  </a:lnTo>
                  <a:lnTo>
                    <a:pt x="21" y="139"/>
                  </a:lnTo>
                  <a:lnTo>
                    <a:pt x="0" y="104"/>
                  </a:lnTo>
                  <a:lnTo>
                    <a:pt x="1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9"/>
            <p:cNvSpPr>
              <a:spLocks noEditPoints="1"/>
            </p:cNvSpPr>
            <p:nvPr/>
          </p:nvSpPr>
          <p:spPr bwMode="auto">
            <a:xfrm>
              <a:off x="5308" y="3313"/>
              <a:ext cx="341" cy="246"/>
            </a:xfrm>
            <a:custGeom>
              <a:avLst/>
              <a:gdLst>
                <a:gd name="T0" fmla="*/ 0 w 257"/>
                <a:gd name="T1" fmla="*/ 186 h 186"/>
                <a:gd name="T2" fmla="*/ 257 w 257"/>
                <a:gd name="T3" fmla="*/ 186 h 186"/>
                <a:gd name="T4" fmla="*/ 257 w 257"/>
                <a:gd name="T5" fmla="*/ 0 h 186"/>
                <a:gd name="T6" fmla="*/ 0 w 257"/>
                <a:gd name="T7" fmla="*/ 0 h 186"/>
                <a:gd name="T8" fmla="*/ 0 w 257"/>
                <a:gd name="T9" fmla="*/ 186 h 186"/>
                <a:gd name="T10" fmla="*/ 21 w 257"/>
                <a:gd name="T11" fmla="*/ 164 h 186"/>
                <a:gd name="T12" fmla="*/ 73 w 257"/>
                <a:gd name="T13" fmla="*/ 93 h 186"/>
                <a:gd name="T14" fmla="*/ 104 w 257"/>
                <a:gd name="T15" fmla="*/ 137 h 186"/>
                <a:gd name="T16" fmla="*/ 124 w 257"/>
                <a:gd name="T17" fmla="*/ 164 h 186"/>
                <a:gd name="T18" fmla="*/ 85 w 257"/>
                <a:gd name="T19" fmla="*/ 164 h 186"/>
                <a:gd name="T20" fmla="*/ 21 w 257"/>
                <a:gd name="T21" fmla="*/ 164 h 186"/>
                <a:gd name="T22" fmla="*/ 159 w 257"/>
                <a:gd name="T23" fmla="*/ 61 h 186"/>
                <a:gd name="T24" fmla="*/ 233 w 257"/>
                <a:gd name="T25" fmla="*/ 164 h 186"/>
                <a:gd name="T26" fmla="*/ 133 w 257"/>
                <a:gd name="T27" fmla="*/ 164 h 186"/>
                <a:gd name="T28" fmla="*/ 130 w 257"/>
                <a:gd name="T29" fmla="*/ 160 h 186"/>
                <a:gd name="T30" fmla="*/ 109 w 257"/>
                <a:gd name="T31" fmla="*/ 131 h 186"/>
                <a:gd name="T32" fmla="*/ 159 w 257"/>
                <a:gd name="T33" fmla="*/ 61 h 186"/>
                <a:gd name="T34" fmla="*/ 57 w 257"/>
                <a:gd name="T35" fmla="*/ 24 h 186"/>
                <a:gd name="T36" fmla="*/ 77 w 257"/>
                <a:gd name="T37" fmla="*/ 44 h 186"/>
                <a:gd name="T38" fmla="*/ 57 w 257"/>
                <a:gd name="T39" fmla="*/ 64 h 186"/>
                <a:gd name="T40" fmla="*/ 37 w 257"/>
                <a:gd name="T41" fmla="*/ 44 h 186"/>
                <a:gd name="T42" fmla="*/ 57 w 257"/>
                <a:gd name="T43" fmla="*/ 2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7" h="186">
                  <a:moveTo>
                    <a:pt x="0" y="186"/>
                  </a:moveTo>
                  <a:cubicBezTo>
                    <a:pt x="257" y="186"/>
                    <a:pt x="257" y="186"/>
                    <a:pt x="257" y="186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6"/>
                  </a:lnTo>
                  <a:close/>
                  <a:moveTo>
                    <a:pt x="21" y="164"/>
                  </a:moveTo>
                  <a:cubicBezTo>
                    <a:pt x="73" y="93"/>
                    <a:pt x="73" y="93"/>
                    <a:pt x="73" y="93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21" y="164"/>
                    <a:pt x="21" y="164"/>
                    <a:pt x="21" y="164"/>
                  </a:cubicBezTo>
                  <a:close/>
                  <a:moveTo>
                    <a:pt x="159" y="61"/>
                  </a:moveTo>
                  <a:cubicBezTo>
                    <a:pt x="233" y="164"/>
                    <a:pt x="233" y="164"/>
                    <a:pt x="233" y="164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0" y="160"/>
                    <a:pt x="130" y="160"/>
                    <a:pt x="130" y="160"/>
                  </a:cubicBezTo>
                  <a:cubicBezTo>
                    <a:pt x="109" y="131"/>
                    <a:pt x="109" y="131"/>
                    <a:pt x="109" y="131"/>
                  </a:cubicBezTo>
                  <a:lnTo>
                    <a:pt x="159" y="61"/>
                  </a:lnTo>
                  <a:close/>
                  <a:moveTo>
                    <a:pt x="57" y="24"/>
                  </a:moveTo>
                  <a:cubicBezTo>
                    <a:pt x="68" y="24"/>
                    <a:pt x="77" y="33"/>
                    <a:pt x="77" y="44"/>
                  </a:cubicBezTo>
                  <a:cubicBezTo>
                    <a:pt x="77" y="55"/>
                    <a:pt x="68" y="64"/>
                    <a:pt x="57" y="64"/>
                  </a:cubicBezTo>
                  <a:cubicBezTo>
                    <a:pt x="46" y="64"/>
                    <a:pt x="37" y="55"/>
                    <a:pt x="37" y="44"/>
                  </a:cubicBezTo>
                  <a:cubicBezTo>
                    <a:pt x="37" y="33"/>
                    <a:pt x="46" y="24"/>
                    <a:pt x="5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4635" y="3354"/>
              <a:ext cx="72" cy="77"/>
            </a:xfrm>
            <a:custGeom>
              <a:avLst/>
              <a:gdLst>
                <a:gd name="T0" fmla="*/ 21 w 54"/>
                <a:gd name="T1" fmla="*/ 4 h 58"/>
                <a:gd name="T2" fmla="*/ 0 w 54"/>
                <a:gd name="T3" fmla="*/ 26 h 58"/>
                <a:gd name="T4" fmla="*/ 3 w 54"/>
                <a:gd name="T5" fmla="*/ 43 h 58"/>
                <a:gd name="T6" fmla="*/ 1 w 54"/>
                <a:gd name="T7" fmla="*/ 56 h 58"/>
                <a:gd name="T8" fmla="*/ 40 w 54"/>
                <a:gd name="T9" fmla="*/ 13 h 58"/>
                <a:gd name="T10" fmla="*/ 26 w 54"/>
                <a:gd name="T11" fmla="*/ 31 h 58"/>
                <a:gd name="T12" fmla="*/ 15 w 54"/>
                <a:gd name="T13" fmla="*/ 46 h 58"/>
                <a:gd name="T14" fmla="*/ 10 w 54"/>
                <a:gd name="T15" fmla="*/ 53 h 58"/>
                <a:gd name="T16" fmla="*/ 9 w 54"/>
                <a:gd name="T17" fmla="*/ 57 h 58"/>
                <a:gd name="T18" fmla="*/ 40 w 54"/>
                <a:gd name="T19" fmla="*/ 53 h 58"/>
                <a:gd name="T20" fmla="*/ 53 w 54"/>
                <a:gd name="T21" fmla="*/ 26 h 58"/>
                <a:gd name="T22" fmla="*/ 54 w 54"/>
                <a:gd name="T23" fmla="*/ 0 h 58"/>
                <a:gd name="T24" fmla="*/ 21 w 54"/>
                <a:gd name="T25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58">
                  <a:moveTo>
                    <a:pt x="21" y="4"/>
                  </a:moveTo>
                  <a:cubicBezTo>
                    <a:pt x="22" y="16"/>
                    <a:pt x="12" y="26"/>
                    <a:pt x="0" y="26"/>
                  </a:cubicBezTo>
                  <a:cubicBezTo>
                    <a:pt x="2" y="32"/>
                    <a:pt x="3" y="37"/>
                    <a:pt x="3" y="43"/>
                  </a:cubicBezTo>
                  <a:cubicBezTo>
                    <a:pt x="3" y="44"/>
                    <a:pt x="1" y="56"/>
                    <a:pt x="1" y="56"/>
                  </a:cubicBezTo>
                  <a:cubicBezTo>
                    <a:pt x="1" y="56"/>
                    <a:pt x="35" y="8"/>
                    <a:pt x="40" y="13"/>
                  </a:cubicBezTo>
                  <a:cubicBezTo>
                    <a:pt x="41" y="13"/>
                    <a:pt x="27" y="30"/>
                    <a:pt x="26" y="31"/>
                  </a:cubicBezTo>
                  <a:cubicBezTo>
                    <a:pt x="22" y="36"/>
                    <a:pt x="19" y="41"/>
                    <a:pt x="15" y="46"/>
                  </a:cubicBezTo>
                  <a:cubicBezTo>
                    <a:pt x="13" y="49"/>
                    <a:pt x="12" y="51"/>
                    <a:pt x="10" y="53"/>
                  </a:cubicBezTo>
                  <a:cubicBezTo>
                    <a:pt x="10" y="54"/>
                    <a:pt x="8" y="58"/>
                    <a:pt x="9" y="57"/>
                  </a:cubicBezTo>
                  <a:cubicBezTo>
                    <a:pt x="17" y="48"/>
                    <a:pt x="30" y="48"/>
                    <a:pt x="40" y="53"/>
                  </a:cubicBezTo>
                  <a:cubicBezTo>
                    <a:pt x="36" y="42"/>
                    <a:pt x="42" y="29"/>
                    <a:pt x="53" y="26"/>
                  </a:cubicBezTo>
                  <a:cubicBezTo>
                    <a:pt x="44" y="20"/>
                    <a:pt x="48" y="6"/>
                    <a:pt x="54" y="0"/>
                  </a:cubicBezTo>
                  <a:cubicBezTo>
                    <a:pt x="44" y="6"/>
                    <a:pt x="33" y="9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527" y="3468"/>
              <a:ext cx="114" cy="142"/>
            </a:xfrm>
            <a:custGeom>
              <a:avLst/>
              <a:gdLst>
                <a:gd name="T0" fmla="*/ 78 w 86"/>
                <a:gd name="T1" fmla="*/ 24 h 107"/>
                <a:gd name="T2" fmla="*/ 85 w 86"/>
                <a:gd name="T3" fmla="*/ 19 h 107"/>
                <a:gd name="T4" fmla="*/ 67 w 86"/>
                <a:gd name="T5" fmla="*/ 23 h 107"/>
                <a:gd name="T6" fmla="*/ 47 w 86"/>
                <a:gd name="T7" fmla="*/ 38 h 107"/>
                <a:gd name="T8" fmla="*/ 33 w 86"/>
                <a:gd name="T9" fmla="*/ 57 h 107"/>
                <a:gd name="T10" fmla="*/ 24 w 86"/>
                <a:gd name="T11" fmla="*/ 73 h 107"/>
                <a:gd name="T12" fmla="*/ 31 w 86"/>
                <a:gd name="T13" fmla="*/ 53 h 107"/>
                <a:gd name="T14" fmla="*/ 40 w 86"/>
                <a:gd name="T15" fmla="*/ 34 h 107"/>
                <a:gd name="T16" fmla="*/ 53 w 86"/>
                <a:gd name="T17" fmla="*/ 21 h 107"/>
                <a:gd name="T18" fmla="*/ 68 w 86"/>
                <a:gd name="T19" fmla="*/ 11 h 107"/>
                <a:gd name="T20" fmla="*/ 67 w 86"/>
                <a:gd name="T21" fmla="*/ 11 h 107"/>
                <a:gd name="T22" fmla="*/ 50 w 86"/>
                <a:gd name="T23" fmla="*/ 0 h 107"/>
                <a:gd name="T24" fmla="*/ 22 w 86"/>
                <a:gd name="T25" fmla="*/ 10 h 107"/>
                <a:gd name="T26" fmla="*/ 0 w 86"/>
                <a:gd name="T27" fmla="*/ 45 h 107"/>
                <a:gd name="T28" fmla="*/ 18 w 86"/>
                <a:gd name="T29" fmla="*/ 107 h 107"/>
                <a:gd name="T30" fmla="*/ 63 w 86"/>
                <a:gd name="T31" fmla="*/ 74 h 107"/>
                <a:gd name="T32" fmla="*/ 80 w 86"/>
                <a:gd name="T33" fmla="*/ 48 h 107"/>
                <a:gd name="T34" fmla="*/ 74 w 86"/>
                <a:gd name="T35" fmla="*/ 32 h 107"/>
                <a:gd name="T36" fmla="*/ 78 w 86"/>
                <a:gd name="T37" fmla="*/ 2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107">
                  <a:moveTo>
                    <a:pt x="78" y="24"/>
                  </a:moveTo>
                  <a:cubicBezTo>
                    <a:pt x="79" y="23"/>
                    <a:pt x="84" y="20"/>
                    <a:pt x="85" y="19"/>
                  </a:cubicBezTo>
                  <a:cubicBezTo>
                    <a:pt x="86" y="16"/>
                    <a:pt x="68" y="22"/>
                    <a:pt x="67" y="23"/>
                  </a:cubicBezTo>
                  <a:cubicBezTo>
                    <a:pt x="59" y="26"/>
                    <a:pt x="53" y="32"/>
                    <a:pt x="47" y="38"/>
                  </a:cubicBezTo>
                  <a:cubicBezTo>
                    <a:pt x="42" y="44"/>
                    <a:pt x="37" y="50"/>
                    <a:pt x="33" y="57"/>
                  </a:cubicBezTo>
                  <a:cubicBezTo>
                    <a:pt x="32" y="59"/>
                    <a:pt x="24" y="72"/>
                    <a:pt x="24" y="73"/>
                  </a:cubicBezTo>
                  <a:cubicBezTo>
                    <a:pt x="23" y="69"/>
                    <a:pt x="29" y="57"/>
                    <a:pt x="31" y="53"/>
                  </a:cubicBezTo>
                  <a:cubicBezTo>
                    <a:pt x="34" y="46"/>
                    <a:pt x="37" y="40"/>
                    <a:pt x="40" y="34"/>
                  </a:cubicBezTo>
                  <a:cubicBezTo>
                    <a:pt x="44" y="29"/>
                    <a:pt x="48" y="25"/>
                    <a:pt x="53" y="21"/>
                  </a:cubicBezTo>
                  <a:cubicBezTo>
                    <a:pt x="54" y="20"/>
                    <a:pt x="68" y="11"/>
                    <a:pt x="68" y="11"/>
                  </a:cubicBezTo>
                  <a:cubicBezTo>
                    <a:pt x="68" y="11"/>
                    <a:pt x="68" y="11"/>
                    <a:pt x="67" y="11"/>
                  </a:cubicBezTo>
                  <a:cubicBezTo>
                    <a:pt x="60" y="11"/>
                    <a:pt x="53" y="5"/>
                    <a:pt x="50" y="0"/>
                  </a:cubicBezTo>
                  <a:cubicBezTo>
                    <a:pt x="47" y="10"/>
                    <a:pt x="30" y="19"/>
                    <a:pt x="22" y="10"/>
                  </a:cubicBezTo>
                  <a:cubicBezTo>
                    <a:pt x="25" y="27"/>
                    <a:pt x="17" y="42"/>
                    <a:pt x="0" y="45"/>
                  </a:cubicBezTo>
                  <a:cubicBezTo>
                    <a:pt x="23" y="52"/>
                    <a:pt x="8" y="91"/>
                    <a:pt x="18" y="107"/>
                  </a:cubicBezTo>
                  <a:cubicBezTo>
                    <a:pt x="22" y="86"/>
                    <a:pt x="41" y="69"/>
                    <a:pt x="63" y="74"/>
                  </a:cubicBezTo>
                  <a:cubicBezTo>
                    <a:pt x="57" y="59"/>
                    <a:pt x="66" y="51"/>
                    <a:pt x="80" y="48"/>
                  </a:cubicBezTo>
                  <a:cubicBezTo>
                    <a:pt x="76" y="44"/>
                    <a:pt x="73" y="38"/>
                    <a:pt x="74" y="32"/>
                  </a:cubicBezTo>
                  <a:cubicBezTo>
                    <a:pt x="75" y="29"/>
                    <a:pt x="76" y="27"/>
                    <a:pt x="7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4373" y="3263"/>
              <a:ext cx="235" cy="186"/>
            </a:xfrm>
            <a:custGeom>
              <a:avLst/>
              <a:gdLst>
                <a:gd name="T0" fmla="*/ 64 w 177"/>
                <a:gd name="T1" fmla="*/ 106 h 141"/>
                <a:gd name="T2" fmla="*/ 111 w 177"/>
                <a:gd name="T3" fmla="*/ 134 h 141"/>
                <a:gd name="T4" fmla="*/ 135 w 177"/>
                <a:gd name="T5" fmla="*/ 123 h 141"/>
                <a:gd name="T6" fmla="*/ 147 w 177"/>
                <a:gd name="T7" fmla="*/ 128 h 141"/>
                <a:gd name="T8" fmla="*/ 159 w 177"/>
                <a:gd name="T9" fmla="*/ 140 h 141"/>
                <a:gd name="T10" fmla="*/ 147 w 177"/>
                <a:gd name="T11" fmla="*/ 110 h 141"/>
                <a:gd name="T12" fmla="*/ 117 w 177"/>
                <a:gd name="T13" fmla="*/ 78 h 141"/>
                <a:gd name="T14" fmla="*/ 82 w 177"/>
                <a:gd name="T15" fmla="*/ 56 h 141"/>
                <a:gd name="T16" fmla="*/ 54 w 177"/>
                <a:gd name="T17" fmla="*/ 43 h 141"/>
                <a:gd name="T18" fmla="*/ 89 w 177"/>
                <a:gd name="T19" fmla="*/ 53 h 141"/>
                <a:gd name="T20" fmla="*/ 120 w 177"/>
                <a:gd name="T21" fmla="*/ 67 h 141"/>
                <a:gd name="T22" fmla="*/ 145 w 177"/>
                <a:gd name="T23" fmla="*/ 87 h 141"/>
                <a:gd name="T24" fmla="*/ 165 w 177"/>
                <a:gd name="T25" fmla="*/ 112 h 141"/>
                <a:gd name="T26" fmla="*/ 165 w 177"/>
                <a:gd name="T27" fmla="*/ 110 h 141"/>
                <a:gd name="T28" fmla="*/ 177 w 177"/>
                <a:gd name="T29" fmla="*/ 81 h 141"/>
                <a:gd name="T30" fmla="*/ 152 w 177"/>
                <a:gd name="T31" fmla="*/ 35 h 141"/>
                <a:gd name="T32" fmla="*/ 91 w 177"/>
                <a:gd name="T33" fmla="*/ 0 h 141"/>
                <a:gd name="T34" fmla="*/ 0 w 177"/>
                <a:gd name="T35" fmla="*/ 34 h 141"/>
                <a:gd name="T36" fmla="*/ 64 w 177"/>
                <a:gd name="T37" fmla="*/ 10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141">
                  <a:moveTo>
                    <a:pt x="64" y="106"/>
                  </a:moveTo>
                  <a:cubicBezTo>
                    <a:pt x="86" y="96"/>
                    <a:pt x="102" y="110"/>
                    <a:pt x="111" y="134"/>
                  </a:cubicBezTo>
                  <a:cubicBezTo>
                    <a:pt x="116" y="127"/>
                    <a:pt x="125" y="122"/>
                    <a:pt x="135" y="123"/>
                  </a:cubicBezTo>
                  <a:cubicBezTo>
                    <a:pt x="139" y="124"/>
                    <a:pt x="143" y="126"/>
                    <a:pt x="147" y="128"/>
                  </a:cubicBezTo>
                  <a:cubicBezTo>
                    <a:pt x="150" y="130"/>
                    <a:pt x="156" y="139"/>
                    <a:pt x="159" y="140"/>
                  </a:cubicBezTo>
                  <a:cubicBezTo>
                    <a:pt x="162" y="141"/>
                    <a:pt x="148" y="113"/>
                    <a:pt x="147" y="110"/>
                  </a:cubicBezTo>
                  <a:cubicBezTo>
                    <a:pt x="139" y="98"/>
                    <a:pt x="128" y="87"/>
                    <a:pt x="117" y="78"/>
                  </a:cubicBezTo>
                  <a:cubicBezTo>
                    <a:pt x="106" y="70"/>
                    <a:pt x="94" y="63"/>
                    <a:pt x="82" y="56"/>
                  </a:cubicBezTo>
                  <a:cubicBezTo>
                    <a:pt x="78" y="55"/>
                    <a:pt x="56" y="42"/>
                    <a:pt x="54" y="43"/>
                  </a:cubicBezTo>
                  <a:cubicBezTo>
                    <a:pt x="61" y="40"/>
                    <a:pt x="81" y="50"/>
                    <a:pt x="89" y="53"/>
                  </a:cubicBezTo>
                  <a:cubicBezTo>
                    <a:pt x="99" y="56"/>
                    <a:pt x="110" y="61"/>
                    <a:pt x="120" y="67"/>
                  </a:cubicBezTo>
                  <a:cubicBezTo>
                    <a:pt x="129" y="73"/>
                    <a:pt x="138" y="79"/>
                    <a:pt x="145" y="87"/>
                  </a:cubicBezTo>
                  <a:cubicBezTo>
                    <a:pt x="147" y="89"/>
                    <a:pt x="165" y="112"/>
                    <a:pt x="165" y="112"/>
                  </a:cubicBezTo>
                  <a:cubicBezTo>
                    <a:pt x="165" y="112"/>
                    <a:pt x="165" y="111"/>
                    <a:pt x="165" y="110"/>
                  </a:cubicBezTo>
                  <a:cubicBezTo>
                    <a:pt x="162" y="99"/>
                    <a:pt x="170" y="87"/>
                    <a:pt x="177" y="81"/>
                  </a:cubicBezTo>
                  <a:cubicBezTo>
                    <a:pt x="161" y="77"/>
                    <a:pt x="142" y="50"/>
                    <a:pt x="152" y="35"/>
                  </a:cubicBezTo>
                  <a:cubicBezTo>
                    <a:pt x="128" y="41"/>
                    <a:pt x="101" y="29"/>
                    <a:pt x="91" y="0"/>
                  </a:cubicBezTo>
                  <a:cubicBezTo>
                    <a:pt x="87" y="39"/>
                    <a:pt x="22" y="16"/>
                    <a:pt x="0" y="34"/>
                  </a:cubicBezTo>
                  <a:cubicBezTo>
                    <a:pt x="33" y="39"/>
                    <a:pt x="67" y="70"/>
                    <a:pt x="64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475" y="3444"/>
              <a:ext cx="41" cy="24"/>
            </a:xfrm>
            <a:custGeom>
              <a:avLst/>
              <a:gdLst>
                <a:gd name="T0" fmla="*/ 6 w 31"/>
                <a:gd name="T1" fmla="*/ 16 h 18"/>
                <a:gd name="T2" fmla="*/ 12 w 31"/>
                <a:gd name="T3" fmla="*/ 16 h 18"/>
                <a:gd name="T4" fmla="*/ 16 w 31"/>
                <a:gd name="T5" fmla="*/ 18 h 18"/>
                <a:gd name="T6" fmla="*/ 31 w 31"/>
                <a:gd name="T7" fmla="*/ 10 h 18"/>
                <a:gd name="T8" fmla="*/ 19 w 31"/>
                <a:gd name="T9" fmla="*/ 0 h 18"/>
                <a:gd name="T10" fmla="*/ 16 w 31"/>
                <a:gd name="T11" fmla="*/ 0 h 18"/>
                <a:gd name="T12" fmla="*/ 0 w 31"/>
                <a:gd name="T13" fmla="*/ 12 h 18"/>
                <a:gd name="T14" fmla="*/ 0 w 31"/>
                <a:gd name="T15" fmla="*/ 16 h 18"/>
                <a:gd name="T16" fmla="*/ 6 w 31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8">
                  <a:moveTo>
                    <a:pt x="6" y="16"/>
                  </a:moveTo>
                  <a:cubicBezTo>
                    <a:pt x="8" y="16"/>
                    <a:pt x="10" y="16"/>
                    <a:pt x="12" y="16"/>
                  </a:cubicBezTo>
                  <a:cubicBezTo>
                    <a:pt x="13" y="17"/>
                    <a:pt x="14" y="17"/>
                    <a:pt x="16" y="18"/>
                  </a:cubicBezTo>
                  <a:cubicBezTo>
                    <a:pt x="20" y="13"/>
                    <a:pt x="25" y="11"/>
                    <a:pt x="31" y="10"/>
                  </a:cubicBezTo>
                  <a:cubicBezTo>
                    <a:pt x="29" y="5"/>
                    <a:pt x="25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9" y="0"/>
                    <a:pt x="2" y="5"/>
                    <a:pt x="0" y="12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4" y="16"/>
                    <a:pt x="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504" y="3467"/>
              <a:ext cx="39" cy="42"/>
            </a:xfrm>
            <a:custGeom>
              <a:avLst/>
              <a:gdLst>
                <a:gd name="T0" fmla="*/ 11 w 29"/>
                <a:gd name="T1" fmla="*/ 32 h 32"/>
                <a:gd name="T2" fmla="*/ 27 w 29"/>
                <a:gd name="T3" fmla="*/ 20 h 32"/>
                <a:gd name="T4" fmla="*/ 17 w 29"/>
                <a:gd name="T5" fmla="*/ 1 h 32"/>
                <a:gd name="T6" fmla="*/ 15 w 29"/>
                <a:gd name="T7" fmla="*/ 1 h 32"/>
                <a:gd name="T8" fmla="*/ 13 w 29"/>
                <a:gd name="T9" fmla="*/ 0 h 32"/>
                <a:gd name="T10" fmla="*/ 11 w 29"/>
                <a:gd name="T11" fmla="*/ 0 h 32"/>
                <a:gd name="T12" fmla="*/ 10 w 29"/>
                <a:gd name="T13" fmla="*/ 0 h 32"/>
                <a:gd name="T14" fmla="*/ 0 w 29"/>
                <a:gd name="T15" fmla="*/ 4 h 32"/>
                <a:gd name="T16" fmla="*/ 6 w 29"/>
                <a:gd name="T17" fmla="*/ 9 h 32"/>
                <a:gd name="T18" fmla="*/ 7 w 29"/>
                <a:gd name="T19" fmla="*/ 11 h 32"/>
                <a:gd name="T20" fmla="*/ 8 w 29"/>
                <a:gd name="T21" fmla="*/ 13 h 32"/>
                <a:gd name="T22" fmla="*/ 9 w 29"/>
                <a:gd name="T23" fmla="*/ 16 h 32"/>
                <a:gd name="T24" fmla="*/ 10 w 29"/>
                <a:gd name="T25" fmla="*/ 32 h 32"/>
                <a:gd name="T26" fmla="*/ 11 w 29"/>
                <a:gd name="T2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32">
                  <a:moveTo>
                    <a:pt x="11" y="32"/>
                  </a:moveTo>
                  <a:cubicBezTo>
                    <a:pt x="19" y="32"/>
                    <a:pt x="25" y="27"/>
                    <a:pt x="27" y="20"/>
                  </a:cubicBezTo>
                  <a:cubicBezTo>
                    <a:pt x="29" y="12"/>
                    <a:pt x="24" y="4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2" y="6"/>
                    <a:pt x="4" y="8"/>
                    <a:pt x="6" y="9"/>
                  </a:cubicBezTo>
                  <a:cubicBezTo>
                    <a:pt x="6" y="10"/>
                    <a:pt x="6" y="11"/>
                    <a:pt x="7" y="11"/>
                  </a:cubicBezTo>
                  <a:cubicBezTo>
                    <a:pt x="7" y="12"/>
                    <a:pt x="7" y="12"/>
                    <a:pt x="8" y="13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11" y="21"/>
                    <a:pt x="12" y="27"/>
                    <a:pt x="10" y="32"/>
                  </a:cubicBezTo>
                  <a:cubicBezTo>
                    <a:pt x="11" y="32"/>
                    <a:pt x="11" y="32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4454" y="3474"/>
              <a:ext cx="56" cy="53"/>
            </a:xfrm>
            <a:custGeom>
              <a:avLst/>
              <a:gdLst>
                <a:gd name="T0" fmla="*/ 11 w 42"/>
                <a:gd name="T1" fmla="*/ 3 h 40"/>
                <a:gd name="T2" fmla="*/ 2 w 42"/>
                <a:gd name="T3" fmla="*/ 16 h 40"/>
                <a:gd name="T4" fmla="*/ 17 w 42"/>
                <a:gd name="T5" fmla="*/ 40 h 40"/>
                <a:gd name="T6" fmla="*/ 22 w 42"/>
                <a:gd name="T7" fmla="*/ 40 h 40"/>
                <a:gd name="T8" fmla="*/ 39 w 42"/>
                <a:gd name="T9" fmla="*/ 31 h 40"/>
                <a:gd name="T10" fmla="*/ 40 w 42"/>
                <a:gd name="T11" fmla="*/ 28 h 40"/>
                <a:gd name="T12" fmla="*/ 41 w 42"/>
                <a:gd name="T13" fmla="*/ 24 h 40"/>
                <a:gd name="T14" fmla="*/ 41 w 42"/>
                <a:gd name="T15" fmla="*/ 24 h 40"/>
                <a:gd name="T16" fmla="*/ 41 w 42"/>
                <a:gd name="T17" fmla="*/ 14 h 40"/>
                <a:gd name="T18" fmla="*/ 39 w 42"/>
                <a:gd name="T19" fmla="*/ 11 h 40"/>
                <a:gd name="T20" fmla="*/ 37 w 42"/>
                <a:gd name="T21" fmla="*/ 8 h 40"/>
                <a:gd name="T22" fmla="*/ 34 w 42"/>
                <a:gd name="T23" fmla="*/ 5 h 40"/>
                <a:gd name="T24" fmla="*/ 31 w 42"/>
                <a:gd name="T25" fmla="*/ 2 h 40"/>
                <a:gd name="T26" fmla="*/ 28 w 42"/>
                <a:gd name="T27" fmla="*/ 1 h 40"/>
                <a:gd name="T28" fmla="*/ 26 w 42"/>
                <a:gd name="T29" fmla="*/ 1 h 40"/>
                <a:gd name="T30" fmla="*/ 22 w 42"/>
                <a:gd name="T31" fmla="*/ 0 h 40"/>
                <a:gd name="T32" fmla="*/ 18 w 42"/>
                <a:gd name="T33" fmla="*/ 0 h 40"/>
                <a:gd name="T34" fmla="*/ 14 w 42"/>
                <a:gd name="T35" fmla="*/ 1 h 40"/>
                <a:gd name="T36" fmla="*/ 11 w 42"/>
                <a:gd name="T3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0">
                  <a:moveTo>
                    <a:pt x="11" y="3"/>
                  </a:moveTo>
                  <a:cubicBezTo>
                    <a:pt x="7" y="6"/>
                    <a:pt x="3" y="10"/>
                    <a:pt x="2" y="16"/>
                  </a:cubicBezTo>
                  <a:cubicBezTo>
                    <a:pt x="0" y="26"/>
                    <a:pt x="6" y="37"/>
                    <a:pt x="17" y="40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9" y="40"/>
                    <a:pt x="35" y="37"/>
                    <a:pt x="39" y="31"/>
                  </a:cubicBezTo>
                  <a:cubicBezTo>
                    <a:pt x="39" y="30"/>
                    <a:pt x="40" y="29"/>
                    <a:pt x="40" y="28"/>
                  </a:cubicBezTo>
                  <a:cubicBezTo>
                    <a:pt x="41" y="27"/>
                    <a:pt x="41" y="26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7"/>
                    <a:pt x="41" y="14"/>
                  </a:cubicBezTo>
                  <a:cubicBezTo>
                    <a:pt x="40" y="13"/>
                    <a:pt x="40" y="12"/>
                    <a:pt x="39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3" y="4"/>
                    <a:pt x="32" y="3"/>
                    <a:pt x="31" y="2"/>
                  </a:cubicBezTo>
                  <a:cubicBezTo>
                    <a:pt x="30" y="2"/>
                    <a:pt x="29" y="1"/>
                    <a:pt x="28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5" y="0"/>
                    <a:pt x="23" y="0"/>
                    <a:pt x="22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7" y="1"/>
                    <a:pt x="15" y="1"/>
                    <a:pt x="14" y="1"/>
                  </a:cubicBezTo>
                  <a:cubicBezTo>
                    <a:pt x="13" y="2"/>
                    <a:pt x="12" y="2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4594" y="3420"/>
              <a:ext cx="81" cy="163"/>
            </a:xfrm>
            <a:custGeom>
              <a:avLst/>
              <a:gdLst>
                <a:gd name="T0" fmla="*/ 42 w 61"/>
                <a:gd name="T1" fmla="*/ 99 h 123"/>
                <a:gd name="T2" fmla="*/ 40 w 61"/>
                <a:gd name="T3" fmla="*/ 114 h 123"/>
                <a:gd name="T4" fmla="*/ 39 w 61"/>
                <a:gd name="T5" fmla="*/ 118 h 123"/>
                <a:gd name="T6" fmla="*/ 39 w 61"/>
                <a:gd name="T7" fmla="*/ 119 h 123"/>
                <a:gd name="T8" fmla="*/ 38 w 61"/>
                <a:gd name="T9" fmla="*/ 119 h 123"/>
                <a:gd name="T10" fmla="*/ 60 w 61"/>
                <a:gd name="T11" fmla="*/ 123 h 123"/>
                <a:gd name="T12" fmla="*/ 60 w 61"/>
                <a:gd name="T13" fmla="*/ 123 h 123"/>
                <a:gd name="T14" fmla="*/ 61 w 61"/>
                <a:gd name="T15" fmla="*/ 121 h 123"/>
                <a:gd name="T16" fmla="*/ 61 w 61"/>
                <a:gd name="T17" fmla="*/ 116 h 123"/>
                <a:gd name="T18" fmla="*/ 61 w 61"/>
                <a:gd name="T19" fmla="*/ 100 h 123"/>
                <a:gd name="T20" fmla="*/ 60 w 61"/>
                <a:gd name="T21" fmla="*/ 88 h 123"/>
                <a:gd name="T22" fmla="*/ 57 w 61"/>
                <a:gd name="T23" fmla="*/ 76 h 123"/>
                <a:gd name="T24" fmla="*/ 54 w 61"/>
                <a:gd name="T25" fmla="*/ 63 h 123"/>
                <a:gd name="T26" fmla="*/ 49 w 61"/>
                <a:gd name="T27" fmla="*/ 51 h 123"/>
                <a:gd name="T28" fmla="*/ 48 w 61"/>
                <a:gd name="T29" fmla="*/ 47 h 123"/>
                <a:gd name="T30" fmla="*/ 46 w 61"/>
                <a:gd name="T31" fmla="*/ 44 h 123"/>
                <a:gd name="T32" fmla="*/ 43 w 61"/>
                <a:gd name="T33" fmla="*/ 38 h 123"/>
                <a:gd name="T34" fmla="*/ 39 w 61"/>
                <a:gd name="T35" fmla="*/ 33 h 123"/>
                <a:gd name="T36" fmla="*/ 35 w 61"/>
                <a:gd name="T37" fmla="*/ 28 h 123"/>
                <a:gd name="T38" fmla="*/ 31 w 61"/>
                <a:gd name="T39" fmla="*/ 23 h 123"/>
                <a:gd name="T40" fmla="*/ 27 w 61"/>
                <a:gd name="T41" fmla="*/ 19 h 123"/>
                <a:gd name="T42" fmla="*/ 23 w 61"/>
                <a:gd name="T43" fmla="*/ 15 h 123"/>
                <a:gd name="T44" fmla="*/ 19 w 61"/>
                <a:gd name="T45" fmla="*/ 12 h 123"/>
                <a:gd name="T46" fmla="*/ 15 w 61"/>
                <a:gd name="T47" fmla="*/ 9 h 123"/>
                <a:gd name="T48" fmla="*/ 12 w 61"/>
                <a:gd name="T49" fmla="*/ 6 h 123"/>
                <a:gd name="T50" fmla="*/ 6 w 61"/>
                <a:gd name="T51" fmla="*/ 3 h 123"/>
                <a:gd name="T52" fmla="*/ 0 w 61"/>
                <a:gd name="T53" fmla="*/ 0 h 123"/>
                <a:gd name="T54" fmla="*/ 5 w 61"/>
                <a:gd name="T55" fmla="*/ 4 h 123"/>
                <a:gd name="T56" fmla="*/ 10 w 61"/>
                <a:gd name="T57" fmla="*/ 8 h 123"/>
                <a:gd name="T58" fmla="*/ 13 w 61"/>
                <a:gd name="T59" fmla="*/ 11 h 123"/>
                <a:gd name="T60" fmla="*/ 17 w 61"/>
                <a:gd name="T61" fmla="*/ 14 h 123"/>
                <a:gd name="T62" fmla="*/ 20 w 61"/>
                <a:gd name="T63" fmla="*/ 18 h 123"/>
                <a:gd name="T64" fmla="*/ 23 w 61"/>
                <a:gd name="T65" fmla="*/ 22 h 123"/>
                <a:gd name="T66" fmla="*/ 27 w 61"/>
                <a:gd name="T67" fmla="*/ 27 h 123"/>
                <a:gd name="T68" fmla="*/ 30 w 61"/>
                <a:gd name="T69" fmla="*/ 32 h 123"/>
                <a:gd name="T70" fmla="*/ 32 w 61"/>
                <a:gd name="T71" fmla="*/ 37 h 123"/>
                <a:gd name="T72" fmla="*/ 35 w 61"/>
                <a:gd name="T73" fmla="*/ 43 h 123"/>
                <a:gd name="T74" fmla="*/ 37 w 61"/>
                <a:gd name="T75" fmla="*/ 48 h 123"/>
                <a:gd name="T76" fmla="*/ 38 w 61"/>
                <a:gd name="T77" fmla="*/ 51 h 123"/>
                <a:gd name="T78" fmla="*/ 39 w 61"/>
                <a:gd name="T79" fmla="*/ 54 h 123"/>
                <a:gd name="T80" fmla="*/ 41 w 61"/>
                <a:gd name="T81" fmla="*/ 66 h 123"/>
                <a:gd name="T82" fmla="*/ 42 w 61"/>
                <a:gd name="T83" fmla="*/ 78 h 123"/>
                <a:gd name="T84" fmla="*/ 43 w 61"/>
                <a:gd name="T85" fmla="*/ 89 h 123"/>
                <a:gd name="T86" fmla="*/ 42 w 61"/>
                <a:gd name="T87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1" h="123">
                  <a:moveTo>
                    <a:pt x="42" y="99"/>
                  </a:moveTo>
                  <a:cubicBezTo>
                    <a:pt x="41" y="105"/>
                    <a:pt x="40" y="111"/>
                    <a:pt x="40" y="114"/>
                  </a:cubicBezTo>
                  <a:cubicBezTo>
                    <a:pt x="39" y="116"/>
                    <a:pt x="39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19"/>
                    <a:pt x="38" y="119"/>
                    <a:pt x="38" y="11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2"/>
                    <a:pt x="60" y="122"/>
                    <a:pt x="61" y="121"/>
                  </a:cubicBezTo>
                  <a:cubicBezTo>
                    <a:pt x="61" y="120"/>
                    <a:pt x="61" y="119"/>
                    <a:pt x="61" y="116"/>
                  </a:cubicBezTo>
                  <a:cubicBezTo>
                    <a:pt x="61" y="112"/>
                    <a:pt x="61" y="107"/>
                    <a:pt x="61" y="100"/>
                  </a:cubicBezTo>
                  <a:cubicBezTo>
                    <a:pt x="60" y="96"/>
                    <a:pt x="60" y="92"/>
                    <a:pt x="60" y="88"/>
                  </a:cubicBezTo>
                  <a:cubicBezTo>
                    <a:pt x="59" y="85"/>
                    <a:pt x="58" y="80"/>
                    <a:pt x="57" y="76"/>
                  </a:cubicBezTo>
                  <a:cubicBezTo>
                    <a:pt x="57" y="72"/>
                    <a:pt x="55" y="68"/>
                    <a:pt x="54" y="63"/>
                  </a:cubicBezTo>
                  <a:cubicBezTo>
                    <a:pt x="53" y="59"/>
                    <a:pt x="51" y="55"/>
                    <a:pt x="49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5" y="42"/>
                    <a:pt x="44" y="40"/>
                    <a:pt x="43" y="38"/>
                  </a:cubicBezTo>
                  <a:cubicBezTo>
                    <a:pt x="42" y="37"/>
                    <a:pt x="40" y="35"/>
                    <a:pt x="39" y="33"/>
                  </a:cubicBezTo>
                  <a:cubicBezTo>
                    <a:pt x="38" y="31"/>
                    <a:pt x="37" y="29"/>
                    <a:pt x="35" y="28"/>
                  </a:cubicBezTo>
                  <a:cubicBezTo>
                    <a:pt x="34" y="26"/>
                    <a:pt x="33" y="24"/>
                    <a:pt x="31" y="23"/>
                  </a:cubicBezTo>
                  <a:cubicBezTo>
                    <a:pt x="30" y="21"/>
                    <a:pt x="29" y="20"/>
                    <a:pt x="27" y="19"/>
                  </a:cubicBezTo>
                  <a:cubicBezTo>
                    <a:pt x="26" y="17"/>
                    <a:pt x="24" y="16"/>
                    <a:pt x="23" y="15"/>
                  </a:cubicBezTo>
                  <a:cubicBezTo>
                    <a:pt x="22" y="14"/>
                    <a:pt x="20" y="13"/>
                    <a:pt x="19" y="12"/>
                  </a:cubicBezTo>
                  <a:cubicBezTo>
                    <a:pt x="18" y="11"/>
                    <a:pt x="16" y="10"/>
                    <a:pt x="15" y="9"/>
                  </a:cubicBezTo>
                  <a:cubicBezTo>
                    <a:pt x="14" y="8"/>
                    <a:pt x="13" y="7"/>
                    <a:pt x="12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8" y="6"/>
                    <a:pt x="10" y="8"/>
                  </a:cubicBezTo>
                  <a:cubicBezTo>
                    <a:pt x="11" y="9"/>
                    <a:pt x="12" y="10"/>
                    <a:pt x="13" y="11"/>
                  </a:cubicBezTo>
                  <a:cubicBezTo>
                    <a:pt x="14" y="12"/>
                    <a:pt x="16" y="13"/>
                    <a:pt x="17" y="14"/>
                  </a:cubicBezTo>
                  <a:cubicBezTo>
                    <a:pt x="18" y="15"/>
                    <a:pt x="19" y="17"/>
                    <a:pt x="20" y="18"/>
                  </a:cubicBezTo>
                  <a:cubicBezTo>
                    <a:pt x="21" y="19"/>
                    <a:pt x="22" y="21"/>
                    <a:pt x="23" y="22"/>
                  </a:cubicBezTo>
                  <a:cubicBezTo>
                    <a:pt x="24" y="24"/>
                    <a:pt x="25" y="25"/>
                    <a:pt x="27" y="27"/>
                  </a:cubicBezTo>
                  <a:cubicBezTo>
                    <a:pt x="28" y="28"/>
                    <a:pt x="29" y="30"/>
                    <a:pt x="30" y="32"/>
                  </a:cubicBezTo>
                  <a:cubicBezTo>
                    <a:pt x="31" y="33"/>
                    <a:pt x="31" y="35"/>
                    <a:pt x="32" y="37"/>
                  </a:cubicBezTo>
                  <a:cubicBezTo>
                    <a:pt x="33" y="39"/>
                    <a:pt x="34" y="41"/>
                    <a:pt x="35" y="43"/>
                  </a:cubicBezTo>
                  <a:cubicBezTo>
                    <a:pt x="36" y="44"/>
                    <a:pt x="36" y="46"/>
                    <a:pt x="37" y="48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8"/>
                    <a:pt x="41" y="62"/>
                    <a:pt x="41" y="66"/>
                  </a:cubicBezTo>
                  <a:cubicBezTo>
                    <a:pt x="42" y="70"/>
                    <a:pt x="42" y="74"/>
                    <a:pt x="42" y="78"/>
                  </a:cubicBezTo>
                  <a:cubicBezTo>
                    <a:pt x="43" y="82"/>
                    <a:pt x="43" y="86"/>
                    <a:pt x="43" y="89"/>
                  </a:cubicBezTo>
                  <a:cubicBezTo>
                    <a:pt x="42" y="93"/>
                    <a:pt x="42" y="96"/>
                    <a:pt x="4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919" y="3244"/>
              <a:ext cx="183" cy="383"/>
            </a:xfrm>
            <a:custGeom>
              <a:avLst/>
              <a:gdLst>
                <a:gd name="T0" fmla="*/ 89 w 138"/>
                <a:gd name="T1" fmla="*/ 115 h 289"/>
                <a:gd name="T2" fmla="*/ 130 w 138"/>
                <a:gd name="T3" fmla="*/ 98 h 289"/>
                <a:gd name="T4" fmla="*/ 122 w 138"/>
                <a:gd name="T5" fmla="*/ 89 h 289"/>
                <a:gd name="T6" fmla="*/ 82 w 138"/>
                <a:gd name="T7" fmla="*/ 92 h 289"/>
                <a:gd name="T8" fmla="*/ 76 w 138"/>
                <a:gd name="T9" fmla="*/ 78 h 289"/>
                <a:gd name="T10" fmla="*/ 88 w 138"/>
                <a:gd name="T11" fmla="*/ 83 h 289"/>
                <a:gd name="T12" fmla="*/ 115 w 138"/>
                <a:gd name="T13" fmla="*/ 61 h 289"/>
                <a:gd name="T14" fmla="*/ 111 w 138"/>
                <a:gd name="T15" fmla="*/ 55 h 289"/>
                <a:gd name="T16" fmla="*/ 80 w 138"/>
                <a:gd name="T17" fmla="*/ 64 h 289"/>
                <a:gd name="T18" fmla="*/ 77 w 138"/>
                <a:gd name="T19" fmla="*/ 58 h 289"/>
                <a:gd name="T20" fmla="*/ 87 w 138"/>
                <a:gd name="T21" fmla="*/ 42 h 289"/>
                <a:gd name="T22" fmla="*/ 78 w 138"/>
                <a:gd name="T23" fmla="*/ 1 h 289"/>
                <a:gd name="T24" fmla="*/ 69 w 138"/>
                <a:gd name="T25" fmla="*/ 17 h 289"/>
                <a:gd name="T26" fmla="*/ 65 w 138"/>
                <a:gd name="T27" fmla="*/ 51 h 289"/>
                <a:gd name="T28" fmla="*/ 69 w 138"/>
                <a:gd name="T29" fmla="*/ 70 h 289"/>
                <a:gd name="T30" fmla="*/ 50 w 138"/>
                <a:gd name="T31" fmla="*/ 54 h 289"/>
                <a:gd name="T32" fmla="*/ 30 w 138"/>
                <a:gd name="T33" fmla="*/ 60 h 289"/>
                <a:gd name="T34" fmla="*/ 61 w 138"/>
                <a:gd name="T35" fmla="*/ 81 h 289"/>
                <a:gd name="T36" fmla="*/ 67 w 138"/>
                <a:gd name="T37" fmla="*/ 102 h 289"/>
                <a:gd name="T38" fmla="*/ 56 w 138"/>
                <a:gd name="T39" fmla="*/ 88 h 289"/>
                <a:gd name="T40" fmla="*/ 6 w 138"/>
                <a:gd name="T41" fmla="*/ 93 h 289"/>
                <a:gd name="T42" fmla="*/ 32 w 138"/>
                <a:gd name="T43" fmla="*/ 107 h 289"/>
                <a:gd name="T44" fmla="*/ 67 w 138"/>
                <a:gd name="T45" fmla="*/ 106 h 289"/>
                <a:gd name="T46" fmla="*/ 54 w 138"/>
                <a:gd name="T47" fmla="*/ 125 h 289"/>
                <a:gd name="T48" fmla="*/ 12 w 138"/>
                <a:gd name="T49" fmla="*/ 125 h 289"/>
                <a:gd name="T50" fmla="*/ 18 w 138"/>
                <a:gd name="T51" fmla="*/ 138 h 289"/>
                <a:gd name="T52" fmla="*/ 56 w 138"/>
                <a:gd name="T53" fmla="*/ 147 h 289"/>
                <a:gd name="T54" fmla="*/ 66 w 138"/>
                <a:gd name="T55" fmla="*/ 170 h 289"/>
                <a:gd name="T56" fmla="*/ 37 w 138"/>
                <a:gd name="T57" fmla="*/ 159 h 289"/>
                <a:gd name="T58" fmla="*/ 17 w 138"/>
                <a:gd name="T59" fmla="*/ 180 h 289"/>
                <a:gd name="T60" fmla="*/ 54 w 138"/>
                <a:gd name="T61" fmla="*/ 183 h 289"/>
                <a:gd name="T62" fmla="*/ 66 w 138"/>
                <a:gd name="T63" fmla="*/ 174 h 289"/>
                <a:gd name="T64" fmla="*/ 57 w 138"/>
                <a:gd name="T65" fmla="*/ 197 h 289"/>
                <a:gd name="T66" fmla="*/ 22 w 138"/>
                <a:gd name="T67" fmla="*/ 212 h 289"/>
                <a:gd name="T68" fmla="*/ 31 w 138"/>
                <a:gd name="T69" fmla="*/ 224 h 289"/>
                <a:gd name="T70" fmla="*/ 66 w 138"/>
                <a:gd name="T71" fmla="*/ 210 h 289"/>
                <a:gd name="T72" fmla="*/ 71 w 138"/>
                <a:gd name="T73" fmla="*/ 289 h 289"/>
                <a:gd name="T74" fmla="*/ 74 w 138"/>
                <a:gd name="T75" fmla="*/ 207 h 289"/>
                <a:gd name="T76" fmla="*/ 103 w 138"/>
                <a:gd name="T77" fmla="*/ 223 h 289"/>
                <a:gd name="T78" fmla="*/ 132 w 138"/>
                <a:gd name="T79" fmla="*/ 230 h 289"/>
                <a:gd name="T80" fmla="*/ 106 w 138"/>
                <a:gd name="T81" fmla="*/ 201 h 289"/>
                <a:gd name="T82" fmla="*/ 74 w 138"/>
                <a:gd name="T83" fmla="*/ 202 h 289"/>
                <a:gd name="T84" fmla="*/ 83 w 138"/>
                <a:gd name="T85" fmla="*/ 184 h 289"/>
                <a:gd name="T86" fmla="*/ 131 w 138"/>
                <a:gd name="T87" fmla="*/ 183 h 289"/>
                <a:gd name="T88" fmla="*/ 105 w 138"/>
                <a:gd name="T89" fmla="*/ 165 h 289"/>
                <a:gd name="T90" fmla="*/ 74 w 138"/>
                <a:gd name="T91" fmla="*/ 168 h 289"/>
                <a:gd name="T92" fmla="*/ 82 w 138"/>
                <a:gd name="T93" fmla="*/ 150 h 289"/>
                <a:gd name="T94" fmla="*/ 133 w 138"/>
                <a:gd name="T95" fmla="*/ 141 h 289"/>
                <a:gd name="T96" fmla="*/ 101 w 138"/>
                <a:gd name="T97" fmla="*/ 127 h 289"/>
                <a:gd name="T98" fmla="*/ 74 w 138"/>
                <a:gd name="T99" fmla="*/ 134 h 289"/>
                <a:gd name="T100" fmla="*/ 78 w 138"/>
                <a:gd name="T101" fmla="*/ 11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8" h="289">
                  <a:moveTo>
                    <a:pt x="78" y="112"/>
                  </a:moveTo>
                  <a:cubicBezTo>
                    <a:pt x="82" y="114"/>
                    <a:pt x="86" y="115"/>
                    <a:pt x="89" y="115"/>
                  </a:cubicBezTo>
                  <a:cubicBezTo>
                    <a:pt x="97" y="116"/>
                    <a:pt x="104" y="114"/>
                    <a:pt x="111" y="110"/>
                  </a:cubicBezTo>
                  <a:cubicBezTo>
                    <a:pt x="118" y="107"/>
                    <a:pt x="124" y="103"/>
                    <a:pt x="130" y="98"/>
                  </a:cubicBezTo>
                  <a:cubicBezTo>
                    <a:pt x="130" y="98"/>
                    <a:pt x="138" y="91"/>
                    <a:pt x="137" y="90"/>
                  </a:cubicBezTo>
                  <a:cubicBezTo>
                    <a:pt x="132" y="89"/>
                    <a:pt x="126" y="90"/>
                    <a:pt x="122" y="89"/>
                  </a:cubicBezTo>
                  <a:cubicBezTo>
                    <a:pt x="116" y="88"/>
                    <a:pt x="110" y="88"/>
                    <a:pt x="104" y="87"/>
                  </a:cubicBezTo>
                  <a:cubicBezTo>
                    <a:pt x="96" y="87"/>
                    <a:pt x="89" y="88"/>
                    <a:pt x="82" y="92"/>
                  </a:cubicBezTo>
                  <a:cubicBezTo>
                    <a:pt x="82" y="93"/>
                    <a:pt x="77" y="97"/>
                    <a:pt x="75" y="100"/>
                  </a:cubicBezTo>
                  <a:cubicBezTo>
                    <a:pt x="75" y="92"/>
                    <a:pt x="75" y="85"/>
                    <a:pt x="76" y="78"/>
                  </a:cubicBezTo>
                  <a:cubicBezTo>
                    <a:pt x="77" y="79"/>
                    <a:pt x="79" y="81"/>
                    <a:pt x="80" y="82"/>
                  </a:cubicBezTo>
                  <a:cubicBezTo>
                    <a:pt x="83" y="83"/>
                    <a:pt x="86" y="83"/>
                    <a:pt x="88" y="83"/>
                  </a:cubicBezTo>
                  <a:cubicBezTo>
                    <a:pt x="94" y="82"/>
                    <a:pt x="100" y="80"/>
                    <a:pt x="104" y="76"/>
                  </a:cubicBezTo>
                  <a:cubicBezTo>
                    <a:pt x="109" y="72"/>
                    <a:pt x="112" y="66"/>
                    <a:pt x="115" y="61"/>
                  </a:cubicBezTo>
                  <a:cubicBezTo>
                    <a:pt x="117" y="59"/>
                    <a:pt x="122" y="54"/>
                    <a:pt x="123" y="51"/>
                  </a:cubicBezTo>
                  <a:cubicBezTo>
                    <a:pt x="123" y="51"/>
                    <a:pt x="112" y="55"/>
                    <a:pt x="111" y="55"/>
                  </a:cubicBezTo>
                  <a:cubicBezTo>
                    <a:pt x="105" y="57"/>
                    <a:pt x="100" y="58"/>
                    <a:pt x="94" y="58"/>
                  </a:cubicBezTo>
                  <a:cubicBezTo>
                    <a:pt x="89" y="58"/>
                    <a:pt x="84" y="60"/>
                    <a:pt x="80" y="64"/>
                  </a:cubicBezTo>
                  <a:cubicBezTo>
                    <a:pt x="78" y="65"/>
                    <a:pt x="77" y="68"/>
                    <a:pt x="76" y="70"/>
                  </a:cubicBezTo>
                  <a:cubicBezTo>
                    <a:pt x="76" y="65"/>
                    <a:pt x="77" y="61"/>
                    <a:pt x="77" y="58"/>
                  </a:cubicBezTo>
                  <a:cubicBezTo>
                    <a:pt x="77" y="58"/>
                    <a:pt x="78" y="57"/>
                    <a:pt x="79" y="57"/>
                  </a:cubicBezTo>
                  <a:cubicBezTo>
                    <a:pt x="83" y="53"/>
                    <a:pt x="86" y="47"/>
                    <a:pt x="87" y="42"/>
                  </a:cubicBezTo>
                  <a:cubicBezTo>
                    <a:pt x="89" y="33"/>
                    <a:pt x="87" y="24"/>
                    <a:pt x="84" y="16"/>
                  </a:cubicBezTo>
                  <a:cubicBezTo>
                    <a:pt x="84" y="14"/>
                    <a:pt x="78" y="0"/>
                    <a:pt x="78" y="1"/>
                  </a:cubicBezTo>
                  <a:cubicBezTo>
                    <a:pt x="77" y="2"/>
                    <a:pt x="76" y="6"/>
                    <a:pt x="76" y="8"/>
                  </a:cubicBezTo>
                  <a:cubicBezTo>
                    <a:pt x="74" y="11"/>
                    <a:pt x="71" y="14"/>
                    <a:pt x="69" y="17"/>
                  </a:cubicBezTo>
                  <a:cubicBezTo>
                    <a:pt x="64" y="23"/>
                    <a:pt x="61" y="30"/>
                    <a:pt x="62" y="38"/>
                  </a:cubicBezTo>
                  <a:cubicBezTo>
                    <a:pt x="62" y="43"/>
                    <a:pt x="63" y="47"/>
                    <a:pt x="65" y="51"/>
                  </a:cubicBezTo>
                  <a:cubicBezTo>
                    <a:pt x="66" y="53"/>
                    <a:pt x="68" y="55"/>
                    <a:pt x="69" y="57"/>
                  </a:cubicBezTo>
                  <a:cubicBezTo>
                    <a:pt x="69" y="61"/>
                    <a:pt x="69" y="65"/>
                    <a:pt x="69" y="70"/>
                  </a:cubicBezTo>
                  <a:cubicBezTo>
                    <a:pt x="67" y="67"/>
                    <a:pt x="66" y="63"/>
                    <a:pt x="65" y="63"/>
                  </a:cubicBezTo>
                  <a:cubicBezTo>
                    <a:pt x="61" y="58"/>
                    <a:pt x="56" y="56"/>
                    <a:pt x="50" y="54"/>
                  </a:cubicBezTo>
                  <a:cubicBezTo>
                    <a:pt x="48" y="53"/>
                    <a:pt x="18" y="43"/>
                    <a:pt x="18" y="44"/>
                  </a:cubicBezTo>
                  <a:cubicBezTo>
                    <a:pt x="18" y="47"/>
                    <a:pt x="28" y="58"/>
                    <a:pt x="30" y="60"/>
                  </a:cubicBezTo>
                  <a:cubicBezTo>
                    <a:pt x="34" y="65"/>
                    <a:pt x="38" y="70"/>
                    <a:pt x="43" y="74"/>
                  </a:cubicBezTo>
                  <a:cubicBezTo>
                    <a:pt x="48" y="77"/>
                    <a:pt x="55" y="81"/>
                    <a:pt x="61" y="81"/>
                  </a:cubicBezTo>
                  <a:cubicBezTo>
                    <a:pt x="63" y="81"/>
                    <a:pt x="66" y="78"/>
                    <a:pt x="68" y="77"/>
                  </a:cubicBezTo>
                  <a:cubicBezTo>
                    <a:pt x="68" y="84"/>
                    <a:pt x="68" y="92"/>
                    <a:pt x="67" y="102"/>
                  </a:cubicBezTo>
                  <a:cubicBezTo>
                    <a:pt x="66" y="100"/>
                    <a:pt x="64" y="96"/>
                    <a:pt x="63" y="94"/>
                  </a:cubicBezTo>
                  <a:cubicBezTo>
                    <a:pt x="61" y="92"/>
                    <a:pt x="58" y="90"/>
                    <a:pt x="56" y="88"/>
                  </a:cubicBezTo>
                  <a:cubicBezTo>
                    <a:pt x="50" y="85"/>
                    <a:pt x="42" y="86"/>
                    <a:pt x="35" y="86"/>
                  </a:cubicBezTo>
                  <a:cubicBezTo>
                    <a:pt x="33" y="87"/>
                    <a:pt x="6" y="92"/>
                    <a:pt x="6" y="93"/>
                  </a:cubicBezTo>
                  <a:cubicBezTo>
                    <a:pt x="7" y="94"/>
                    <a:pt x="16" y="98"/>
                    <a:pt x="19" y="100"/>
                  </a:cubicBezTo>
                  <a:cubicBezTo>
                    <a:pt x="23" y="102"/>
                    <a:pt x="28" y="105"/>
                    <a:pt x="32" y="107"/>
                  </a:cubicBezTo>
                  <a:cubicBezTo>
                    <a:pt x="41" y="111"/>
                    <a:pt x="51" y="115"/>
                    <a:pt x="60" y="111"/>
                  </a:cubicBezTo>
                  <a:cubicBezTo>
                    <a:pt x="62" y="110"/>
                    <a:pt x="65" y="107"/>
                    <a:pt x="67" y="106"/>
                  </a:cubicBezTo>
                  <a:cubicBezTo>
                    <a:pt x="67" y="115"/>
                    <a:pt x="67" y="125"/>
                    <a:pt x="66" y="135"/>
                  </a:cubicBezTo>
                  <a:cubicBezTo>
                    <a:pt x="63" y="134"/>
                    <a:pt x="57" y="127"/>
                    <a:pt x="54" y="125"/>
                  </a:cubicBezTo>
                  <a:cubicBezTo>
                    <a:pt x="47" y="122"/>
                    <a:pt x="40" y="121"/>
                    <a:pt x="33" y="121"/>
                  </a:cubicBezTo>
                  <a:cubicBezTo>
                    <a:pt x="26" y="122"/>
                    <a:pt x="19" y="123"/>
                    <a:pt x="12" y="125"/>
                  </a:cubicBezTo>
                  <a:cubicBezTo>
                    <a:pt x="12" y="125"/>
                    <a:pt x="0" y="129"/>
                    <a:pt x="2" y="130"/>
                  </a:cubicBezTo>
                  <a:cubicBezTo>
                    <a:pt x="6" y="133"/>
                    <a:pt x="13" y="134"/>
                    <a:pt x="18" y="138"/>
                  </a:cubicBezTo>
                  <a:cubicBezTo>
                    <a:pt x="24" y="141"/>
                    <a:pt x="30" y="146"/>
                    <a:pt x="37" y="148"/>
                  </a:cubicBezTo>
                  <a:cubicBezTo>
                    <a:pt x="43" y="150"/>
                    <a:pt x="50" y="150"/>
                    <a:pt x="56" y="147"/>
                  </a:cubicBezTo>
                  <a:cubicBezTo>
                    <a:pt x="57" y="146"/>
                    <a:pt x="64" y="141"/>
                    <a:pt x="66" y="139"/>
                  </a:cubicBezTo>
                  <a:cubicBezTo>
                    <a:pt x="66" y="149"/>
                    <a:pt x="66" y="159"/>
                    <a:pt x="66" y="170"/>
                  </a:cubicBezTo>
                  <a:cubicBezTo>
                    <a:pt x="64" y="168"/>
                    <a:pt x="60" y="162"/>
                    <a:pt x="57" y="161"/>
                  </a:cubicBezTo>
                  <a:cubicBezTo>
                    <a:pt x="51" y="158"/>
                    <a:pt x="44" y="158"/>
                    <a:pt x="37" y="159"/>
                  </a:cubicBezTo>
                  <a:cubicBezTo>
                    <a:pt x="25" y="162"/>
                    <a:pt x="16" y="171"/>
                    <a:pt x="5" y="177"/>
                  </a:cubicBezTo>
                  <a:cubicBezTo>
                    <a:pt x="0" y="179"/>
                    <a:pt x="15" y="179"/>
                    <a:pt x="17" y="180"/>
                  </a:cubicBezTo>
                  <a:cubicBezTo>
                    <a:pt x="23" y="182"/>
                    <a:pt x="30" y="183"/>
                    <a:pt x="36" y="184"/>
                  </a:cubicBezTo>
                  <a:cubicBezTo>
                    <a:pt x="42" y="185"/>
                    <a:pt x="48" y="185"/>
                    <a:pt x="54" y="183"/>
                  </a:cubicBezTo>
                  <a:cubicBezTo>
                    <a:pt x="58" y="182"/>
                    <a:pt x="61" y="180"/>
                    <a:pt x="63" y="178"/>
                  </a:cubicBezTo>
                  <a:cubicBezTo>
                    <a:pt x="64" y="178"/>
                    <a:pt x="65" y="176"/>
                    <a:pt x="66" y="174"/>
                  </a:cubicBezTo>
                  <a:cubicBezTo>
                    <a:pt x="66" y="184"/>
                    <a:pt x="66" y="193"/>
                    <a:pt x="66" y="203"/>
                  </a:cubicBezTo>
                  <a:cubicBezTo>
                    <a:pt x="63" y="200"/>
                    <a:pt x="58" y="197"/>
                    <a:pt x="57" y="197"/>
                  </a:cubicBezTo>
                  <a:cubicBezTo>
                    <a:pt x="51" y="195"/>
                    <a:pt x="46" y="196"/>
                    <a:pt x="40" y="198"/>
                  </a:cubicBezTo>
                  <a:cubicBezTo>
                    <a:pt x="33" y="202"/>
                    <a:pt x="27" y="206"/>
                    <a:pt x="22" y="212"/>
                  </a:cubicBezTo>
                  <a:cubicBezTo>
                    <a:pt x="22" y="212"/>
                    <a:pt x="12" y="222"/>
                    <a:pt x="12" y="222"/>
                  </a:cubicBezTo>
                  <a:cubicBezTo>
                    <a:pt x="12" y="223"/>
                    <a:pt x="29" y="224"/>
                    <a:pt x="31" y="224"/>
                  </a:cubicBezTo>
                  <a:cubicBezTo>
                    <a:pt x="38" y="225"/>
                    <a:pt x="45" y="224"/>
                    <a:pt x="52" y="222"/>
                  </a:cubicBezTo>
                  <a:cubicBezTo>
                    <a:pt x="58" y="220"/>
                    <a:pt x="63" y="216"/>
                    <a:pt x="66" y="210"/>
                  </a:cubicBezTo>
                  <a:cubicBezTo>
                    <a:pt x="66" y="210"/>
                    <a:pt x="67" y="210"/>
                    <a:pt x="67" y="209"/>
                  </a:cubicBezTo>
                  <a:cubicBezTo>
                    <a:pt x="67" y="235"/>
                    <a:pt x="69" y="262"/>
                    <a:pt x="71" y="289"/>
                  </a:cubicBezTo>
                  <a:cubicBezTo>
                    <a:pt x="78" y="289"/>
                    <a:pt x="78" y="289"/>
                    <a:pt x="78" y="289"/>
                  </a:cubicBezTo>
                  <a:cubicBezTo>
                    <a:pt x="76" y="261"/>
                    <a:pt x="75" y="233"/>
                    <a:pt x="74" y="207"/>
                  </a:cubicBezTo>
                  <a:cubicBezTo>
                    <a:pt x="78" y="209"/>
                    <a:pt x="82" y="217"/>
                    <a:pt x="85" y="219"/>
                  </a:cubicBezTo>
                  <a:cubicBezTo>
                    <a:pt x="91" y="222"/>
                    <a:pt x="97" y="222"/>
                    <a:pt x="103" y="223"/>
                  </a:cubicBezTo>
                  <a:cubicBezTo>
                    <a:pt x="108" y="223"/>
                    <a:pt x="114" y="223"/>
                    <a:pt x="119" y="224"/>
                  </a:cubicBezTo>
                  <a:cubicBezTo>
                    <a:pt x="123" y="225"/>
                    <a:pt x="128" y="230"/>
                    <a:pt x="132" y="230"/>
                  </a:cubicBezTo>
                  <a:cubicBezTo>
                    <a:pt x="132" y="230"/>
                    <a:pt x="123" y="218"/>
                    <a:pt x="122" y="216"/>
                  </a:cubicBezTo>
                  <a:cubicBezTo>
                    <a:pt x="118" y="211"/>
                    <a:pt x="112" y="205"/>
                    <a:pt x="106" y="201"/>
                  </a:cubicBezTo>
                  <a:cubicBezTo>
                    <a:pt x="100" y="197"/>
                    <a:pt x="92" y="195"/>
                    <a:pt x="85" y="196"/>
                  </a:cubicBezTo>
                  <a:cubicBezTo>
                    <a:pt x="84" y="196"/>
                    <a:pt x="77" y="199"/>
                    <a:pt x="74" y="202"/>
                  </a:cubicBezTo>
                  <a:cubicBezTo>
                    <a:pt x="74" y="192"/>
                    <a:pt x="74" y="183"/>
                    <a:pt x="74" y="174"/>
                  </a:cubicBezTo>
                  <a:cubicBezTo>
                    <a:pt x="76" y="176"/>
                    <a:pt x="81" y="183"/>
                    <a:pt x="83" y="184"/>
                  </a:cubicBezTo>
                  <a:cubicBezTo>
                    <a:pt x="88" y="188"/>
                    <a:pt x="95" y="189"/>
                    <a:pt x="101" y="188"/>
                  </a:cubicBezTo>
                  <a:cubicBezTo>
                    <a:pt x="104" y="188"/>
                    <a:pt x="131" y="184"/>
                    <a:pt x="131" y="183"/>
                  </a:cubicBezTo>
                  <a:cubicBezTo>
                    <a:pt x="131" y="182"/>
                    <a:pt x="118" y="173"/>
                    <a:pt x="116" y="172"/>
                  </a:cubicBezTo>
                  <a:cubicBezTo>
                    <a:pt x="113" y="169"/>
                    <a:pt x="109" y="167"/>
                    <a:pt x="105" y="165"/>
                  </a:cubicBezTo>
                  <a:cubicBezTo>
                    <a:pt x="96" y="162"/>
                    <a:pt x="85" y="160"/>
                    <a:pt x="77" y="165"/>
                  </a:cubicBezTo>
                  <a:cubicBezTo>
                    <a:pt x="76" y="166"/>
                    <a:pt x="75" y="167"/>
                    <a:pt x="74" y="168"/>
                  </a:cubicBezTo>
                  <a:cubicBezTo>
                    <a:pt x="74" y="159"/>
                    <a:pt x="74" y="150"/>
                    <a:pt x="74" y="141"/>
                  </a:cubicBezTo>
                  <a:cubicBezTo>
                    <a:pt x="76" y="144"/>
                    <a:pt x="81" y="149"/>
                    <a:pt x="82" y="150"/>
                  </a:cubicBezTo>
                  <a:cubicBezTo>
                    <a:pt x="88" y="153"/>
                    <a:pt x="94" y="154"/>
                    <a:pt x="100" y="153"/>
                  </a:cubicBezTo>
                  <a:cubicBezTo>
                    <a:pt x="113" y="153"/>
                    <a:pt x="121" y="144"/>
                    <a:pt x="133" y="141"/>
                  </a:cubicBezTo>
                  <a:cubicBezTo>
                    <a:pt x="134" y="141"/>
                    <a:pt x="134" y="141"/>
                    <a:pt x="135" y="140"/>
                  </a:cubicBezTo>
                  <a:cubicBezTo>
                    <a:pt x="134" y="141"/>
                    <a:pt x="104" y="128"/>
                    <a:pt x="101" y="127"/>
                  </a:cubicBezTo>
                  <a:cubicBezTo>
                    <a:pt x="94" y="126"/>
                    <a:pt x="88" y="127"/>
                    <a:pt x="82" y="129"/>
                  </a:cubicBezTo>
                  <a:cubicBezTo>
                    <a:pt x="81" y="129"/>
                    <a:pt x="77" y="132"/>
                    <a:pt x="74" y="134"/>
                  </a:cubicBezTo>
                  <a:cubicBezTo>
                    <a:pt x="74" y="124"/>
                    <a:pt x="74" y="116"/>
                    <a:pt x="74" y="108"/>
                  </a:cubicBezTo>
                  <a:cubicBezTo>
                    <a:pt x="76" y="109"/>
                    <a:pt x="78" y="112"/>
                    <a:pt x="78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 noEditPoints="1"/>
            </p:cNvSpPr>
            <p:nvPr/>
          </p:nvSpPr>
          <p:spPr bwMode="auto">
            <a:xfrm>
              <a:off x="3896" y="3265"/>
              <a:ext cx="342" cy="342"/>
            </a:xfrm>
            <a:custGeom>
              <a:avLst/>
              <a:gdLst>
                <a:gd name="T0" fmla="*/ 129 w 258"/>
                <a:gd name="T1" fmla="*/ 0 h 258"/>
                <a:gd name="T2" fmla="*/ 145 w 258"/>
                <a:gd name="T3" fmla="*/ 150 h 258"/>
                <a:gd name="T4" fmla="*/ 141 w 258"/>
                <a:gd name="T5" fmla="*/ 152 h 258"/>
                <a:gd name="T6" fmla="*/ 138 w 258"/>
                <a:gd name="T7" fmla="*/ 153 h 258"/>
                <a:gd name="T8" fmla="*/ 134 w 258"/>
                <a:gd name="T9" fmla="*/ 155 h 258"/>
                <a:gd name="T10" fmla="*/ 129 w 258"/>
                <a:gd name="T11" fmla="*/ 155 h 258"/>
                <a:gd name="T12" fmla="*/ 127 w 258"/>
                <a:gd name="T13" fmla="*/ 155 h 258"/>
                <a:gd name="T14" fmla="*/ 123 w 258"/>
                <a:gd name="T15" fmla="*/ 154 h 258"/>
                <a:gd name="T16" fmla="*/ 119 w 258"/>
                <a:gd name="T17" fmla="*/ 153 h 258"/>
                <a:gd name="T18" fmla="*/ 116 w 258"/>
                <a:gd name="T19" fmla="*/ 151 h 258"/>
                <a:gd name="T20" fmla="*/ 113 w 258"/>
                <a:gd name="T21" fmla="*/ 149 h 258"/>
                <a:gd name="T22" fmla="*/ 111 w 258"/>
                <a:gd name="T23" fmla="*/ 147 h 258"/>
                <a:gd name="T24" fmla="*/ 107 w 258"/>
                <a:gd name="T25" fmla="*/ 143 h 258"/>
                <a:gd name="T26" fmla="*/ 106 w 258"/>
                <a:gd name="T27" fmla="*/ 140 h 258"/>
                <a:gd name="T28" fmla="*/ 104 w 258"/>
                <a:gd name="T29" fmla="*/ 137 h 258"/>
                <a:gd name="T30" fmla="*/ 103 w 258"/>
                <a:gd name="T31" fmla="*/ 133 h 258"/>
                <a:gd name="T32" fmla="*/ 103 w 258"/>
                <a:gd name="T33" fmla="*/ 126 h 258"/>
                <a:gd name="T34" fmla="*/ 104 w 258"/>
                <a:gd name="T35" fmla="*/ 123 h 258"/>
                <a:gd name="T36" fmla="*/ 105 w 258"/>
                <a:gd name="T37" fmla="*/ 119 h 258"/>
                <a:gd name="T38" fmla="*/ 107 w 258"/>
                <a:gd name="T39" fmla="*/ 116 h 258"/>
                <a:gd name="T40" fmla="*/ 109 w 258"/>
                <a:gd name="T41" fmla="*/ 112 h 258"/>
                <a:gd name="T42" fmla="*/ 111 w 258"/>
                <a:gd name="T43" fmla="*/ 110 h 258"/>
                <a:gd name="T44" fmla="*/ 115 w 258"/>
                <a:gd name="T45" fmla="*/ 107 h 258"/>
                <a:gd name="T46" fmla="*/ 118 w 258"/>
                <a:gd name="T47" fmla="*/ 105 h 258"/>
                <a:gd name="T48" fmla="*/ 122 w 258"/>
                <a:gd name="T49" fmla="*/ 104 h 258"/>
                <a:gd name="T50" fmla="*/ 125 w 258"/>
                <a:gd name="T51" fmla="*/ 103 h 258"/>
                <a:gd name="T52" fmla="*/ 133 w 258"/>
                <a:gd name="T53" fmla="*/ 103 h 258"/>
                <a:gd name="T54" fmla="*/ 137 w 258"/>
                <a:gd name="T55" fmla="*/ 104 h 258"/>
                <a:gd name="T56" fmla="*/ 140 w 258"/>
                <a:gd name="T57" fmla="*/ 105 h 258"/>
                <a:gd name="T58" fmla="*/ 144 w 258"/>
                <a:gd name="T59" fmla="*/ 107 h 258"/>
                <a:gd name="T60" fmla="*/ 148 w 258"/>
                <a:gd name="T61" fmla="*/ 110 h 258"/>
                <a:gd name="T62" fmla="*/ 151 w 258"/>
                <a:gd name="T63" fmla="*/ 114 h 258"/>
                <a:gd name="T64" fmla="*/ 153 w 258"/>
                <a:gd name="T65" fmla="*/ 118 h 258"/>
                <a:gd name="T66" fmla="*/ 154 w 258"/>
                <a:gd name="T67" fmla="*/ 121 h 258"/>
                <a:gd name="T68" fmla="*/ 155 w 258"/>
                <a:gd name="T69" fmla="*/ 125 h 258"/>
                <a:gd name="T70" fmla="*/ 155 w 258"/>
                <a:gd name="T71" fmla="*/ 132 h 258"/>
                <a:gd name="T72" fmla="*/ 154 w 258"/>
                <a:gd name="T73" fmla="*/ 135 h 258"/>
                <a:gd name="T74" fmla="*/ 153 w 258"/>
                <a:gd name="T75" fmla="*/ 139 h 258"/>
                <a:gd name="T76" fmla="*/ 152 w 258"/>
                <a:gd name="T77" fmla="*/ 142 h 258"/>
                <a:gd name="T78" fmla="*/ 149 w 258"/>
                <a:gd name="T79" fmla="*/ 145 h 258"/>
                <a:gd name="T80" fmla="*/ 145 w 258"/>
                <a:gd name="T81" fmla="*/ 150 h 258"/>
                <a:gd name="T82" fmla="*/ 195 w 258"/>
                <a:gd name="T83" fmla="*/ 221 h 258"/>
                <a:gd name="T84" fmla="*/ 167 w 258"/>
                <a:gd name="T85" fmla="*/ 131 h 258"/>
                <a:gd name="T86" fmla="*/ 171 w 258"/>
                <a:gd name="T87" fmla="*/ 24 h 258"/>
                <a:gd name="T88" fmla="*/ 111 w 258"/>
                <a:gd name="T89" fmla="*/ 96 h 258"/>
                <a:gd name="T90" fmla="*/ 17 w 258"/>
                <a:gd name="T91" fmla="*/ 146 h 258"/>
                <a:gd name="T92" fmla="*/ 110 w 258"/>
                <a:gd name="T93" fmla="*/ 162 h 258"/>
                <a:gd name="T94" fmla="*/ 17 w 258"/>
                <a:gd name="T95" fmla="*/ 146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258">
                  <a:moveTo>
                    <a:pt x="129" y="258"/>
                  </a:moveTo>
                  <a:cubicBezTo>
                    <a:pt x="201" y="258"/>
                    <a:pt x="258" y="200"/>
                    <a:pt x="258" y="129"/>
                  </a:cubicBezTo>
                  <a:cubicBezTo>
                    <a:pt x="258" y="58"/>
                    <a:pt x="201" y="0"/>
                    <a:pt x="129" y="0"/>
                  </a:cubicBezTo>
                  <a:cubicBezTo>
                    <a:pt x="58" y="0"/>
                    <a:pt x="0" y="58"/>
                    <a:pt x="0" y="129"/>
                  </a:cubicBezTo>
                  <a:cubicBezTo>
                    <a:pt x="0" y="200"/>
                    <a:pt x="58" y="258"/>
                    <a:pt x="129" y="258"/>
                  </a:cubicBezTo>
                  <a:close/>
                  <a:moveTo>
                    <a:pt x="145" y="150"/>
                  </a:moveTo>
                  <a:cubicBezTo>
                    <a:pt x="144" y="150"/>
                    <a:pt x="144" y="150"/>
                    <a:pt x="144" y="151"/>
                  </a:cubicBezTo>
                  <a:cubicBezTo>
                    <a:pt x="143" y="151"/>
                    <a:pt x="143" y="151"/>
                    <a:pt x="143" y="151"/>
                  </a:cubicBezTo>
                  <a:cubicBezTo>
                    <a:pt x="142" y="152"/>
                    <a:pt x="142" y="152"/>
                    <a:pt x="141" y="152"/>
                  </a:cubicBezTo>
                  <a:cubicBezTo>
                    <a:pt x="141" y="152"/>
                    <a:pt x="141" y="152"/>
                    <a:pt x="140" y="153"/>
                  </a:cubicBezTo>
                  <a:cubicBezTo>
                    <a:pt x="140" y="153"/>
                    <a:pt x="140" y="153"/>
                    <a:pt x="139" y="153"/>
                  </a:cubicBezTo>
                  <a:cubicBezTo>
                    <a:pt x="139" y="153"/>
                    <a:pt x="138" y="153"/>
                    <a:pt x="138" y="153"/>
                  </a:cubicBezTo>
                  <a:cubicBezTo>
                    <a:pt x="138" y="154"/>
                    <a:pt x="137" y="154"/>
                    <a:pt x="137" y="154"/>
                  </a:cubicBezTo>
                  <a:cubicBezTo>
                    <a:pt x="136" y="154"/>
                    <a:pt x="136" y="154"/>
                    <a:pt x="136" y="154"/>
                  </a:cubicBezTo>
                  <a:cubicBezTo>
                    <a:pt x="135" y="154"/>
                    <a:pt x="135" y="154"/>
                    <a:pt x="134" y="155"/>
                  </a:cubicBezTo>
                  <a:cubicBezTo>
                    <a:pt x="134" y="155"/>
                    <a:pt x="133" y="155"/>
                    <a:pt x="133" y="155"/>
                  </a:cubicBezTo>
                  <a:cubicBezTo>
                    <a:pt x="133" y="155"/>
                    <a:pt x="132" y="155"/>
                    <a:pt x="132" y="155"/>
                  </a:cubicBezTo>
                  <a:cubicBezTo>
                    <a:pt x="131" y="155"/>
                    <a:pt x="130" y="155"/>
                    <a:pt x="129" y="155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8" y="155"/>
                    <a:pt x="127" y="155"/>
                    <a:pt x="127" y="155"/>
                  </a:cubicBezTo>
                  <a:cubicBezTo>
                    <a:pt x="126" y="155"/>
                    <a:pt x="126" y="155"/>
                    <a:pt x="125" y="155"/>
                  </a:cubicBezTo>
                  <a:cubicBezTo>
                    <a:pt x="125" y="155"/>
                    <a:pt x="125" y="155"/>
                    <a:pt x="124" y="155"/>
                  </a:cubicBezTo>
                  <a:cubicBezTo>
                    <a:pt x="124" y="154"/>
                    <a:pt x="123" y="154"/>
                    <a:pt x="123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1" y="154"/>
                    <a:pt x="121" y="154"/>
                    <a:pt x="120" y="153"/>
                  </a:cubicBezTo>
                  <a:cubicBezTo>
                    <a:pt x="120" y="153"/>
                    <a:pt x="120" y="153"/>
                    <a:pt x="119" y="153"/>
                  </a:cubicBezTo>
                  <a:cubicBezTo>
                    <a:pt x="119" y="153"/>
                    <a:pt x="118" y="153"/>
                    <a:pt x="118" y="153"/>
                  </a:cubicBezTo>
                  <a:cubicBezTo>
                    <a:pt x="118" y="152"/>
                    <a:pt x="117" y="152"/>
                    <a:pt x="117" y="152"/>
                  </a:cubicBezTo>
                  <a:cubicBezTo>
                    <a:pt x="117" y="152"/>
                    <a:pt x="116" y="152"/>
                    <a:pt x="116" y="151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3" y="150"/>
                    <a:pt x="113" y="149"/>
                    <a:pt x="113" y="149"/>
                  </a:cubicBezTo>
                  <a:cubicBezTo>
                    <a:pt x="112" y="149"/>
                    <a:pt x="111" y="148"/>
                    <a:pt x="111" y="147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0" y="147"/>
                    <a:pt x="110" y="146"/>
                    <a:pt x="109" y="145"/>
                  </a:cubicBezTo>
                  <a:cubicBezTo>
                    <a:pt x="109" y="145"/>
                    <a:pt x="109" y="145"/>
                    <a:pt x="108" y="145"/>
                  </a:cubicBezTo>
                  <a:cubicBezTo>
                    <a:pt x="108" y="144"/>
                    <a:pt x="108" y="144"/>
                    <a:pt x="107" y="143"/>
                  </a:cubicBezTo>
                  <a:cubicBezTo>
                    <a:pt x="107" y="143"/>
                    <a:pt x="107" y="143"/>
                    <a:pt x="107" y="142"/>
                  </a:cubicBezTo>
                  <a:cubicBezTo>
                    <a:pt x="107" y="142"/>
                    <a:pt x="106" y="142"/>
                    <a:pt x="106" y="141"/>
                  </a:cubicBezTo>
                  <a:cubicBezTo>
                    <a:pt x="106" y="141"/>
                    <a:pt x="106" y="140"/>
                    <a:pt x="106" y="140"/>
                  </a:cubicBezTo>
                  <a:cubicBezTo>
                    <a:pt x="105" y="140"/>
                    <a:pt x="105" y="139"/>
                    <a:pt x="105" y="139"/>
                  </a:cubicBezTo>
                  <a:cubicBezTo>
                    <a:pt x="105" y="139"/>
                    <a:pt x="105" y="138"/>
                    <a:pt x="105" y="13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6"/>
                    <a:pt x="104" y="136"/>
                    <a:pt x="104" y="135"/>
                  </a:cubicBezTo>
                  <a:cubicBezTo>
                    <a:pt x="104" y="135"/>
                    <a:pt x="104" y="134"/>
                    <a:pt x="104" y="134"/>
                  </a:cubicBezTo>
                  <a:cubicBezTo>
                    <a:pt x="103" y="134"/>
                    <a:pt x="103" y="133"/>
                    <a:pt x="103" y="133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131"/>
                    <a:pt x="103" y="130"/>
                    <a:pt x="103" y="129"/>
                  </a:cubicBezTo>
                  <a:cubicBezTo>
                    <a:pt x="103" y="128"/>
                    <a:pt x="103" y="127"/>
                    <a:pt x="103" y="126"/>
                  </a:cubicBezTo>
                  <a:cubicBezTo>
                    <a:pt x="103" y="126"/>
                    <a:pt x="103" y="126"/>
                    <a:pt x="103" y="125"/>
                  </a:cubicBezTo>
                  <a:cubicBezTo>
                    <a:pt x="103" y="125"/>
                    <a:pt x="103" y="124"/>
                    <a:pt x="104" y="124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4" y="122"/>
                    <a:pt x="104" y="122"/>
                    <a:pt x="104" y="121"/>
                  </a:cubicBezTo>
                  <a:cubicBezTo>
                    <a:pt x="104" y="121"/>
                    <a:pt x="104" y="121"/>
                    <a:pt x="105" y="120"/>
                  </a:cubicBezTo>
                  <a:cubicBezTo>
                    <a:pt x="105" y="120"/>
                    <a:pt x="105" y="119"/>
                    <a:pt x="105" y="119"/>
                  </a:cubicBezTo>
                  <a:cubicBezTo>
                    <a:pt x="105" y="119"/>
                    <a:pt x="105" y="118"/>
                    <a:pt x="106" y="118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6"/>
                    <a:pt x="107" y="116"/>
                    <a:pt x="107" y="116"/>
                  </a:cubicBezTo>
                  <a:cubicBezTo>
                    <a:pt x="107" y="115"/>
                    <a:pt x="107" y="115"/>
                    <a:pt x="107" y="114"/>
                  </a:cubicBezTo>
                  <a:cubicBezTo>
                    <a:pt x="108" y="114"/>
                    <a:pt x="108" y="114"/>
                    <a:pt x="108" y="113"/>
                  </a:cubicBezTo>
                  <a:cubicBezTo>
                    <a:pt x="109" y="113"/>
                    <a:pt x="109" y="113"/>
                    <a:pt x="109" y="112"/>
                  </a:cubicBezTo>
                  <a:cubicBezTo>
                    <a:pt x="110" y="112"/>
                    <a:pt x="110" y="111"/>
                    <a:pt x="111" y="110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111" y="110"/>
                    <a:pt x="112" y="109"/>
                    <a:pt x="113" y="109"/>
                  </a:cubicBezTo>
                  <a:cubicBezTo>
                    <a:pt x="113" y="108"/>
                    <a:pt x="113" y="108"/>
                    <a:pt x="114" y="108"/>
                  </a:cubicBezTo>
                  <a:cubicBezTo>
                    <a:pt x="114" y="108"/>
                    <a:pt x="114" y="107"/>
                    <a:pt x="115" y="107"/>
                  </a:cubicBezTo>
                  <a:cubicBezTo>
                    <a:pt x="115" y="107"/>
                    <a:pt x="115" y="107"/>
                    <a:pt x="116" y="107"/>
                  </a:cubicBezTo>
                  <a:cubicBezTo>
                    <a:pt x="116" y="106"/>
                    <a:pt x="117" y="106"/>
                    <a:pt x="117" y="106"/>
                  </a:cubicBezTo>
                  <a:cubicBezTo>
                    <a:pt x="117" y="106"/>
                    <a:pt x="118" y="106"/>
                    <a:pt x="118" y="105"/>
                  </a:cubicBezTo>
                  <a:cubicBezTo>
                    <a:pt x="118" y="105"/>
                    <a:pt x="119" y="105"/>
                    <a:pt x="119" y="105"/>
                  </a:cubicBezTo>
                  <a:cubicBezTo>
                    <a:pt x="120" y="105"/>
                    <a:pt x="120" y="105"/>
                    <a:pt x="120" y="104"/>
                  </a:cubicBezTo>
                  <a:cubicBezTo>
                    <a:pt x="121" y="104"/>
                    <a:pt x="121" y="104"/>
                    <a:pt x="122" y="104"/>
                  </a:cubicBezTo>
                  <a:cubicBezTo>
                    <a:pt x="122" y="104"/>
                    <a:pt x="122" y="104"/>
                    <a:pt x="123" y="104"/>
                  </a:cubicBezTo>
                  <a:cubicBezTo>
                    <a:pt x="123" y="104"/>
                    <a:pt x="124" y="103"/>
                    <a:pt x="124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6" y="103"/>
                    <a:pt x="126" y="103"/>
                    <a:pt x="127" y="103"/>
                  </a:cubicBezTo>
                  <a:cubicBezTo>
                    <a:pt x="128" y="103"/>
                    <a:pt x="130" y="103"/>
                    <a:pt x="132" y="103"/>
                  </a:cubicBezTo>
                  <a:cubicBezTo>
                    <a:pt x="132" y="103"/>
                    <a:pt x="133" y="103"/>
                    <a:pt x="133" y="103"/>
                  </a:cubicBezTo>
                  <a:cubicBezTo>
                    <a:pt x="133" y="103"/>
                    <a:pt x="134" y="103"/>
                    <a:pt x="134" y="103"/>
                  </a:cubicBezTo>
                  <a:cubicBezTo>
                    <a:pt x="135" y="103"/>
                    <a:pt x="135" y="104"/>
                    <a:pt x="136" y="104"/>
                  </a:cubicBezTo>
                  <a:cubicBezTo>
                    <a:pt x="136" y="104"/>
                    <a:pt x="136" y="104"/>
                    <a:pt x="137" y="104"/>
                  </a:cubicBezTo>
                  <a:cubicBezTo>
                    <a:pt x="137" y="104"/>
                    <a:pt x="138" y="104"/>
                    <a:pt x="138" y="104"/>
                  </a:cubicBezTo>
                  <a:cubicBezTo>
                    <a:pt x="138" y="105"/>
                    <a:pt x="139" y="105"/>
                    <a:pt x="139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2" y="106"/>
                    <a:pt x="142" y="106"/>
                    <a:pt x="143" y="107"/>
                  </a:cubicBezTo>
                  <a:cubicBezTo>
                    <a:pt x="143" y="107"/>
                    <a:pt x="143" y="107"/>
                    <a:pt x="144" y="107"/>
                  </a:cubicBezTo>
                  <a:cubicBezTo>
                    <a:pt x="144" y="107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9"/>
                  </a:cubicBezTo>
                  <a:cubicBezTo>
                    <a:pt x="146" y="109"/>
                    <a:pt x="147" y="110"/>
                    <a:pt x="148" y="110"/>
                  </a:cubicBezTo>
                  <a:cubicBezTo>
                    <a:pt x="148" y="111"/>
                    <a:pt x="149" y="112"/>
                    <a:pt x="149" y="112"/>
                  </a:cubicBezTo>
                  <a:cubicBezTo>
                    <a:pt x="150" y="113"/>
                    <a:pt x="150" y="113"/>
                    <a:pt x="150" y="113"/>
                  </a:cubicBezTo>
                  <a:cubicBezTo>
                    <a:pt x="150" y="114"/>
                    <a:pt x="151" y="114"/>
                    <a:pt x="151" y="114"/>
                  </a:cubicBezTo>
                  <a:cubicBezTo>
                    <a:pt x="151" y="115"/>
                    <a:pt x="151" y="115"/>
                    <a:pt x="152" y="116"/>
                  </a:cubicBezTo>
                  <a:cubicBezTo>
                    <a:pt x="152" y="116"/>
                    <a:pt x="152" y="116"/>
                    <a:pt x="152" y="117"/>
                  </a:cubicBezTo>
                  <a:cubicBezTo>
                    <a:pt x="152" y="117"/>
                    <a:pt x="153" y="117"/>
                    <a:pt x="153" y="118"/>
                  </a:cubicBezTo>
                  <a:cubicBezTo>
                    <a:pt x="153" y="118"/>
                    <a:pt x="153" y="119"/>
                    <a:pt x="153" y="119"/>
                  </a:cubicBezTo>
                  <a:cubicBezTo>
                    <a:pt x="153" y="119"/>
                    <a:pt x="154" y="120"/>
                    <a:pt x="154" y="120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54" y="122"/>
                    <a:pt x="154" y="122"/>
                    <a:pt x="154" y="123"/>
                  </a:cubicBezTo>
                  <a:cubicBezTo>
                    <a:pt x="155" y="123"/>
                    <a:pt x="155" y="123"/>
                    <a:pt x="155" y="124"/>
                  </a:cubicBezTo>
                  <a:cubicBezTo>
                    <a:pt x="155" y="124"/>
                    <a:pt x="155" y="125"/>
                    <a:pt x="155" y="125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5" y="127"/>
                    <a:pt x="155" y="128"/>
                    <a:pt x="155" y="129"/>
                  </a:cubicBezTo>
                  <a:cubicBezTo>
                    <a:pt x="155" y="130"/>
                    <a:pt x="155" y="131"/>
                    <a:pt x="155" y="132"/>
                  </a:cubicBezTo>
                  <a:cubicBezTo>
                    <a:pt x="155" y="132"/>
                    <a:pt x="155" y="132"/>
                    <a:pt x="155" y="133"/>
                  </a:cubicBezTo>
                  <a:cubicBezTo>
                    <a:pt x="155" y="133"/>
                    <a:pt x="155" y="134"/>
                    <a:pt x="155" y="134"/>
                  </a:cubicBezTo>
                  <a:cubicBezTo>
                    <a:pt x="155" y="134"/>
                    <a:pt x="155" y="135"/>
                    <a:pt x="154" y="135"/>
                  </a:cubicBezTo>
                  <a:cubicBezTo>
                    <a:pt x="154" y="136"/>
                    <a:pt x="154" y="136"/>
                    <a:pt x="154" y="137"/>
                  </a:cubicBezTo>
                  <a:cubicBezTo>
                    <a:pt x="154" y="137"/>
                    <a:pt x="154" y="137"/>
                    <a:pt x="154" y="138"/>
                  </a:cubicBezTo>
                  <a:cubicBezTo>
                    <a:pt x="154" y="138"/>
                    <a:pt x="153" y="139"/>
                    <a:pt x="153" y="139"/>
                  </a:cubicBezTo>
                  <a:cubicBezTo>
                    <a:pt x="153" y="139"/>
                    <a:pt x="153" y="140"/>
                    <a:pt x="153" y="140"/>
                  </a:cubicBezTo>
                  <a:cubicBezTo>
                    <a:pt x="153" y="140"/>
                    <a:pt x="152" y="141"/>
                    <a:pt x="152" y="141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4"/>
                    <a:pt x="150" y="144"/>
                    <a:pt x="150" y="145"/>
                  </a:cubicBezTo>
                  <a:cubicBezTo>
                    <a:pt x="150" y="145"/>
                    <a:pt x="150" y="145"/>
                    <a:pt x="149" y="145"/>
                  </a:cubicBezTo>
                  <a:cubicBezTo>
                    <a:pt x="149" y="146"/>
                    <a:pt x="148" y="147"/>
                    <a:pt x="148" y="147"/>
                  </a:cubicBezTo>
                  <a:cubicBezTo>
                    <a:pt x="147" y="148"/>
                    <a:pt x="146" y="149"/>
                    <a:pt x="146" y="149"/>
                  </a:cubicBezTo>
                  <a:cubicBezTo>
                    <a:pt x="145" y="149"/>
                    <a:pt x="145" y="150"/>
                    <a:pt x="145" y="150"/>
                  </a:cubicBezTo>
                  <a:close/>
                  <a:moveTo>
                    <a:pt x="241" y="150"/>
                  </a:moveTo>
                  <a:cubicBezTo>
                    <a:pt x="237" y="164"/>
                    <a:pt x="231" y="177"/>
                    <a:pt x="223" y="189"/>
                  </a:cubicBezTo>
                  <a:cubicBezTo>
                    <a:pt x="216" y="202"/>
                    <a:pt x="206" y="212"/>
                    <a:pt x="195" y="221"/>
                  </a:cubicBezTo>
                  <a:cubicBezTo>
                    <a:pt x="147" y="162"/>
                    <a:pt x="147" y="162"/>
                    <a:pt x="147" y="162"/>
                  </a:cubicBezTo>
                  <a:cubicBezTo>
                    <a:pt x="152" y="159"/>
                    <a:pt x="156" y="156"/>
                    <a:pt x="161" y="149"/>
                  </a:cubicBezTo>
                  <a:cubicBezTo>
                    <a:pt x="166" y="142"/>
                    <a:pt x="166" y="137"/>
                    <a:pt x="167" y="131"/>
                  </a:cubicBezTo>
                  <a:lnTo>
                    <a:pt x="241" y="150"/>
                  </a:lnTo>
                  <a:close/>
                  <a:moveTo>
                    <a:pt x="129" y="17"/>
                  </a:moveTo>
                  <a:cubicBezTo>
                    <a:pt x="144" y="17"/>
                    <a:pt x="158" y="19"/>
                    <a:pt x="171" y="24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2" y="94"/>
                    <a:pt x="138" y="91"/>
                    <a:pt x="129" y="91"/>
                  </a:cubicBezTo>
                  <a:cubicBezTo>
                    <a:pt x="120" y="91"/>
                    <a:pt x="117" y="94"/>
                    <a:pt x="111" y="96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100" y="19"/>
                    <a:pt x="114" y="17"/>
                    <a:pt x="129" y="17"/>
                  </a:cubicBezTo>
                  <a:close/>
                  <a:moveTo>
                    <a:pt x="17" y="146"/>
                  </a:moveTo>
                  <a:cubicBezTo>
                    <a:pt x="91" y="130"/>
                    <a:pt x="91" y="130"/>
                    <a:pt x="91" y="130"/>
                  </a:cubicBezTo>
                  <a:cubicBezTo>
                    <a:pt x="93" y="136"/>
                    <a:pt x="92" y="140"/>
                    <a:pt x="97" y="148"/>
                  </a:cubicBezTo>
                  <a:cubicBezTo>
                    <a:pt x="101" y="155"/>
                    <a:pt x="105" y="158"/>
                    <a:pt x="110" y="162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49" y="210"/>
                    <a:pt x="40" y="199"/>
                    <a:pt x="33" y="186"/>
                  </a:cubicBezTo>
                  <a:cubicBezTo>
                    <a:pt x="25" y="173"/>
                    <a:pt x="20" y="160"/>
                    <a:pt x="17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4937" y="740"/>
              <a:ext cx="148" cy="292"/>
            </a:xfrm>
            <a:custGeom>
              <a:avLst/>
              <a:gdLst>
                <a:gd name="T0" fmla="*/ 0 w 148"/>
                <a:gd name="T1" fmla="*/ 171 h 292"/>
                <a:gd name="T2" fmla="*/ 44 w 148"/>
                <a:gd name="T3" fmla="*/ 171 h 292"/>
                <a:gd name="T4" fmla="*/ 28 w 148"/>
                <a:gd name="T5" fmla="*/ 292 h 292"/>
                <a:gd name="T6" fmla="*/ 148 w 148"/>
                <a:gd name="T7" fmla="*/ 116 h 292"/>
                <a:gd name="T8" fmla="*/ 106 w 148"/>
                <a:gd name="T9" fmla="*/ 116 h 292"/>
                <a:gd name="T10" fmla="*/ 124 w 148"/>
                <a:gd name="T11" fmla="*/ 0 h 292"/>
                <a:gd name="T12" fmla="*/ 0 w 148"/>
                <a:gd name="T13" fmla="*/ 17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292">
                  <a:moveTo>
                    <a:pt x="0" y="171"/>
                  </a:moveTo>
                  <a:lnTo>
                    <a:pt x="44" y="171"/>
                  </a:lnTo>
                  <a:lnTo>
                    <a:pt x="28" y="292"/>
                  </a:lnTo>
                  <a:lnTo>
                    <a:pt x="148" y="116"/>
                  </a:lnTo>
                  <a:lnTo>
                    <a:pt x="106" y="116"/>
                  </a:lnTo>
                  <a:lnTo>
                    <a:pt x="124" y="0"/>
                  </a:lnTo>
                  <a:lnTo>
                    <a:pt x="0" y="1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969" y="3269"/>
              <a:ext cx="330" cy="333"/>
            </a:xfrm>
            <a:custGeom>
              <a:avLst/>
              <a:gdLst>
                <a:gd name="T0" fmla="*/ 330 w 330"/>
                <a:gd name="T1" fmla="*/ 97 h 333"/>
                <a:gd name="T2" fmla="*/ 262 w 330"/>
                <a:gd name="T3" fmla="*/ 65 h 333"/>
                <a:gd name="T4" fmla="*/ 231 w 330"/>
                <a:gd name="T5" fmla="*/ 0 h 333"/>
                <a:gd name="T6" fmla="*/ 164 w 330"/>
                <a:gd name="T7" fmla="*/ 25 h 333"/>
                <a:gd name="T8" fmla="*/ 97 w 330"/>
                <a:gd name="T9" fmla="*/ 1 h 333"/>
                <a:gd name="T10" fmla="*/ 66 w 330"/>
                <a:gd name="T11" fmla="*/ 66 h 333"/>
                <a:gd name="T12" fmla="*/ 0 w 330"/>
                <a:gd name="T13" fmla="*/ 98 h 333"/>
                <a:gd name="T14" fmla="*/ 25 w 330"/>
                <a:gd name="T15" fmla="*/ 168 h 333"/>
                <a:gd name="T16" fmla="*/ 0 w 330"/>
                <a:gd name="T17" fmla="*/ 237 h 333"/>
                <a:gd name="T18" fmla="*/ 68 w 330"/>
                <a:gd name="T19" fmla="*/ 269 h 333"/>
                <a:gd name="T20" fmla="*/ 98 w 330"/>
                <a:gd name="T21" fmla="*/ 333 h 333"/>
                <a:gd name="T22" fmla="*/ 166 w 330"/>
                <a:gd name="T23" fmla="*/ 309 h 333"/>
                <a:gd name="T24" fmla="*/ 233 w 330"/>
                <a:gd name="T25" fmla="*/ 333 h 333"/>
                <a:gd name="T26" fmla="*/ 264 w 330"/>
                <a:gd name="T27" fmla="*/ 268 h 333"/>
                <a:gd name="T28" fmla="*/ 330 w 330"/>
                <a:gd name="T29" fmla="*/ 235 h 333"/>
                <a:gd name="T30" fmla="*/ 305 w 330"/>
                <a:gd name="T31" fmla="*/ 166 h 333"/>
                <a:gd name="T32" fmla="*/ 330 w 330"/>
                <a:gd name="T33" fmla="*/ 97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0" h="333">
                  <a:moveTo>
                    <a:pt x="330" y="97"/>
                  </a:moveTo>
                  <a:lnTo>
                    <a:pt x="262" y="65"/>
                  </a:lnTo>
                  <a:lnTo>
                    <a:pt x="231" y="0"/>
                  </a:lnTo>
                  <a:lnTo>
                    <a:pt x="164" y="25"/>
                  </a:lnTo>
                  <a:lnTo>
                    <a:pt x="97" y="1"/>
                  </a:lnTo>
                  <a:lnTo>
                    <a:pt x="66" y="66"/>
                  </a:lnTo>
                  <a:lnTo>
                    <a:pt x="0" y="98"/>
                  </a:lnTo>
                  <a:lnTo>
                    <a:pt x="25" y="168"/>
                  </a:lnTo>
                  <a:lnTo>
                    <a:pt x="0" y="237"/>
                  </a:lnTo>
                  <a:lnTo>
                    <a:pt x="68" y="269"/>
                  </a:lnTo>
                  <a:lnTo>
                    <a:pt x="98" y="333"/>
                  </a:lnTo>
                  <a:lnTo>
                    <a:pt x="166" y="309"/>
                  </a:lnTo>
                  <a:lnTo>
                    <a:pt x="233" y="333"/>
                  </a:lnTo>
                  <a:lnTo>
                    <a:pt x="264" y="268"/>
                  </a:lnTo>
                  <a:lnTo>
                    <a:pt x="330" y="235"/>
                  </a:lnTo>
                  <a:lnTo>
                    <a:pt x="305" y="166"/>
                  </a:lnTo>
                  <a:lnTo>
                    <a:pt x="330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945" y="2258"/>
              <a:ext cx="290" cy="313"/>
            </a:xfrm>
            <a:custGeom>
              <a:avLst/>
              <a:gdLst>
                <a:gd name="T0" fmla="*/ 87 w 219"/>
                <a:gd name="T1" fmla="*/ 224 h 236"/>
                <a:gd name="T2" fmla="*/ 105 w 219"/>
                <a:gd name="T3" fmla="*/ 229 h 236"/>
                <a:gd name="T4" fmla="*/ 150 w 219"/>
                <a:gd name="T5" fmla="*/ 183 h 236"/>
                <a:gd name="T6" fmla="*/ 172 w 219"/>
                <a:gd name="T7" fmla="*/ 184 h 236"/>
                <a:gd name="T8" fmla="*/ 176 w 219"/>
                <a:gd name="T9" fmla="*/ 150 h 236"/>
                <a:gd name="T10" fmla="*/ 152 w 219"/>
                <a:gd name="T11" fmla="*/ 128 h 236"/>
                <a:gd name="T12" fmla="*/ 147 w 219"/>
                <a:gd name="T13" fmla="*/ 115 h 236"/>
                <a:gd name="T14" fmla="*/ 158 w 219"/>
                <a:gd name="T15" fmla="*/ 106 h 236"/>
                <a:gd name="T16" fmla="*/ 190 w 219"/>
                <a:gd name="T17" fmla="*/ 99 h 236"/>
                <a:gd name="T18" fmla="*/ 205 w 219"/>
                <a:gd name="T19" fmla="*/ 69 h 236"/>
                <a:gd name="T20" fmla="*/ 206 w 219"/>
                <a:gd name="T21" fmla="*/ 67 h 236"/>
                <a:gd name="T22" fmla="*/ 215 w 219"/>
                <a:gd name="T23" fmla="*/ 49 h 236"/>
                <a:gd name="T24" fmla="*/ 204 w 219"/>
                <a:gd name="T25" fmla="*/ 36 h 236"/>
                <a:gd name="T26" fmla="*/ 140 w 219"/>
                <a:gd name="T27" fmla="*/ 49 h 236"/>
                <a:gd name="T28" fmla="*/ 89 w 219"/>
                <a:gd name="T29" fmla="*/ 7 h 236"/>
                <a:gd name="T30" fmla="*/ 72 w 219"/>
                <a:gd name="T31" fmla="*/ 14 h 236"/>
                <a:gd name="T32" fmla="*/ 64 w 219"/>
                <a:gd name="T33" fmla="*/ 80 h 236"/>
                <a:gd name="T34" fmla="*/ 9 w 219"/>
                <a:gd name="T35" fmla="*/ 115 h 236"/>
                <a:gd name="T36" fmla="*/ 10 w 219"/>
                <a:gd name="T37" fmla="*/ 132 h 236"/>
                <a:gd name="T38" fmla="*/ 72 w 219"/>
                <a:gd name="T39" fmla="*/ 157 h 236"/>
                <a:gd name="T40" fmla="*/ 87 w 219"/>
                <a:gd name="T41" fmla="*/ 22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9" h="236">
                  <a:moveTo>
                    <a:pt x="87" y="224"/>
                  </a:moveTo>
                  <a:cubicBezTo>
                    <a:pt x="89" y="234"/>
                    <a:pt x="97" y="236"/>
                    <a:pt x="105" y="229"/>
                  </a:cubicBezTo>
                  <a:cubicBezTo>
                    <a:pt x="150" y="183"/>
                    <a:pt x="150" y="183"/>
                    <a:pt x="150" y="183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176" y="150"/>
                    <a:pt x="176" y="150"/>
                    <a:pt x="176" y="150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47" y="124"/>
                    <a:pt x="146" y="119"/>
                    <a:pt x="147" y="115"/>
                  </a:cubicBezTo>
                  <a:cubicBezTo>
                    <a:pt x="148" y="110"/>
                    <a:pt x="152" y="107"/>
                    <a:pt x="158" y="106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5" y="68"/>
                    <a:pt x="206" y="67"/>
                    <a:pt x="206" y="67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9" y="40"/>
                    <a:pt x="215" y="34"/>
                    <a:pt x="204" y="36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1" y="0"/>
                    <a:pt x="73" y="3"/>
                    <a:pt x="72" y="14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0" y="120"/>
                    <a:pt x="1" y="128"/>
                    <a:pt x="10" y="132"/>
                  </a:cubicBezTo>
                  <a:cubicBezTo>
                    <a:pt x="72" y="157"/>
                    <a:pt x="72" y="157"/>
                    <a:pt x="72" y="157"/>
                  </a:cubicBezTo>
                  <a:lnTo>
                    <a:pt x="87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3147" y="2348"/>
              <a:ext cx="175" cy="165"/>
            </a:xfrm>
            <a:custGeom>
              <a:avLst/>
              <a:gdLst>
                <a:gd name="T0" fmla="*/ 125 w 132"/>
                <a:gd name="T1" fmla="*/ 41 h 124"/>
                <a:gd name="T2" fmla="*/ 89 w 132"/>
                <a:gd name="T3" fmla="*/ 36 h 124"/>
                <a:gd name="T4" fmla="*/ 70 w 132"/>
                <a:gd name="T5" fmla="*/ 4 h 124"/>
                <a:gd name="T6" fmla="*/ 65 w 132"/>
                <a:gd name="T7" fmla="*/ 0 h 124"/>
                <a:gd name="T8" fmla="*/ 60 w 132"/>
                <a:gd name="T9" fmla="*/ 4 h 124"/>
                <a:gd name="T10" fmla="*/ 43 w 132"/>
                <a:gd name="T11" fmla="*/ 37 h 124"/>
                <a:gd name="T12" fmla="*/ 35 w 132"/>
                <a:gd name="T13" fmla="*/ 39 h 124"/>
                <a:gd name="T14" fmla="*/ 7 w 132"/>
                <a:gd name="T15" fmla="*/ 45 h 124"/>
                <a:gd name="T16" fmla="*/ 5 w 132"/>
                <a:gd name="T17" fmla="*/ 54 h 124"/>
                <a:gd name="T18" fmla="*/ 32 w 132"/>
                <a:gd name="T19" fmla="*/ 79 h 124"/>
                <a:gd name="T20" fmla="*/ 28 w 132"/>
                <a:gd name="T21" fmla="*/ 116 h 124"/>
                <a:gd name="T22" fmla="*/ 27 w 132"/>
                <a:gd name="T23" fmla="*/ 117 h 124"/>
                <a:gd name="T24" fmla="*/ 32 w 132"/>
                <a:gd name="T25" fmla="*/ 124 h 124"/>
                <a:gd name="T26" fmla="*/ 36 w 132"/>
                <a:gd name="T27" fmla="*/ 123 h 124"/>
                <a:gd name="T28" fmla="*/ 51 w 132"/>
                <a:gd name="T29" fmla="*/ 116 h 124"/>
                <a:gd name="T30" fmla="*/ 68 w 132"/>
                <a:gd name="T31" fmla="*/ 108 h 124"/>
                <a:gd name="T32" fmla="*/ 74 w 132"/>
                <a:gd name="T33" fmla="*/ 110 h 124"/>
                <a:gd name="T34" fmla="*/ 102 w 132"/>
                <a:gd name="T35" fmla="*/ 121 h 124"/>
                <a:gd name="T36" fmla="*/ 105 w 132"/>
                <a:gd name="T37" fmla="*/ 122 h 124"/>
                <a:gd name="T38" fmla="*/ 109 w 132"/>
                <a:gd name="T39" fmla="*/ 115 h 124"/>
                <a:gd name="T40" fmla="*/ 100 w 132"/>
                <a:gd name="T41" fmla="*/ 77 h 124"/>
                <a:gd name="T42" fmla="*/ 128 w 132"/>
                <a:gd name="T43" fmla="*/ 50 h 124"/>
                <a:gd name="T44" fmla="*/ 125 w 132"/>
                <a:gd name="T45" fmla="*/ 4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124">
                  <a:moveTo>
                    <a:pt x="125" y="41"/>
                  </a:moveTo>
                  <a:cubicBezTo>
                    <a:pt x="89" y="36"/>
                    <a:pt x="89" y="36"/>
                    <a:pt x="89" y="36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1"/>
                    <a:pt x="67" y="0"/>
                    <a:pt x="65" y="0"/>
                  </a:cubicBezTo>
                  <a:cubicBezTo>
                    <a:pt x="63" y="0"/>
                    <a:pt x="61" y="1"/>
                    <a:pt x="60" y="4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2" y="46"/>
                    <a:pt x="0" y="50"/>
                    <a:pt x="5" y="54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7" y="122"/>
                    <a:pt x="29" y="124"/>
                    <a:pt x="32" y="124"/>
                  </a:cubicBezTo>
                  <a:cubicBezTo>
                    <a:pt x="33" y="124"/>
                    <a:pt x="34" y="124"/>
                    <a:pt x="36" y="123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0" y="119"/>
                    <a:pt x="109" y="115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32" y="46"/>
                    <a:pt x="131" y="42"/>
                    <a:pt x="125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4977" y="2982"/>
              <a:ext cx="89" cy="100"/>
            </a:xfrm>
            <a:custGeom>
              <a:avLst/>
              <a:gdLst>
                <a:gd name="T0" fmla="*/ 22 w 67"/>
                <a:gd name="T1" fmla="*/ 3 h 76"/>
                <a:gd name="T2" fmla="*/ 7 w 67"/>
                <a:gd name="T3" fmla="*/ 2 h 76"/>
                <a:gd name="T4" fmla="*/ 0 w 67"/>
                <a:gd name="T5" fmla="*/ 6 h 76"/>
                <a:gd name="T6" fmla="*/ 0 w 67"/>
                <a:gd name="T7" fmla="*/ 76 h 76"/>
                <a:gd name="T8" fmla="*/ 44 w 67"/>
                <a:gd name="T9" fmla="*/ 76 h 76"/>
                <a:gd name="T10" fmla="*/ 44 w 67"/>
                <a:gd name="T11" fmla="*/ 46 h 76"/>
                <a:gd name="T12" fmla="*/ 67 w 67"/>
                <a:gd name="T13" fmla="*/ 23 h 76"/>
                <a:gd name="T14" fmla="*/ 54 w 67"/>
                <a:gd name="T15" fmla="*/ 9 h 76"/>
                <a:gd name="T16" fmla="*/ 44 w 67"/>
                <a:gd name="T17" fmla="*/ 19 h 76"/>
                <a:gd name="T18" fmla="*/ 44 w 67"/>
                <a:gd name="T19" fmla="*/ 0 h 76"/>
                <a:gd name="T20" fmla="*/ 22 w 67"/>
                <a:gd name="T2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6">
                  <a:moveTo>
                    <a:pt x="22" y="3"/>
                  </a:moveTo>
                  <a:cubicBezTo>
                    <a:pt x="17" y="3"/>
                    <a:pt x="12" y="3"/>
                    <a:pt x="7" y="2"/>
                  </a:cubicBezTo>
                  <a:cubicBezTo>
                    <a:pt x="5" y="4"/>
                    <a:pt x="2" y="5"/>
                    <a:pt x="0" y="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7" y="2"/>
                    <a:pt x="29" y="3"/>
                    <a:pt x="2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4877" y="2868"/>
              <a:ext cx="98" cy="120"/>
            </a:xfrm>
            <a:custGeom>
              <a:avLst/>
              <a:gdLst>
                <a:gd name="T0" fmla="*/ 0 w 74"/>
                <a:gd name="T1" fmla="*/ 39 h 91"/>
                <a:gd name="T2" fmla="*/ 52 w 74"/>
                <a:gd name="T3" fmla="*/ 91 h 91"/>
                <a:gd name="T4" fmla="*/ 74 w 74"/>
                <a:gd name="T5" fmla="*/ 86 h 91"/>
                <a:gd name="T6" fmla="*/ 17 w 74"/>
                <a:gd name="T7" fmla="*/ 8 h 91"/>
                <a:gd name="T8" fmla="*/ 18 w 74"/>
                <a:gd name="T9" fmla="*/ 0 h 91"/>
                <a:gd name="T10" fmla="*/ 0 w 74"/>
                <a:gd name="T11" fmla="*/ 3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91">
                  <a:moveTo>
                    <a:pt x="0" y="39"/>
                  </a:moveTo>
                  <a:cubicBezTo>
                    <a:pt x="0" y="68"/>
                    <a:pt x="23" y="91"/>
                    <a:pt x="52" y="91"/>
                  </a:cubicBezTo>
                  <a:cubicBezTo>
                    <a:pt x="60" y="91"/>
                    <a:pt x="68" y="89"/>
                    <a:pt x="74" y="86"/>
                  </a:cubicBezTo>
                  <a:cubicBezTo>
                    <a:pt x="41" y="76"/>
                    <a:pt x="17" y="45"/>
                    <a:pt x="17" y="8"/>
                  </a:cubicBezTo>
                  <a:cubicBezTo>
                    <a:pt x="17" y="6"/>
                    <a:pt x="17" y="3"/>
                    <a:pt x="18" y="0"/>
                  </a:cubicBezTo>
                  <a:cubicBezTo>
                    <a:pt x="7" y="9"/>
                    <a:pt x="0" y="23"/>
                    <a:pt x="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4908" y="2780"/>
              <a:ext cx="237" cy="198"/>
            </a:xfrm>
            <a:custGeom>
              <a:avLst/>
              <a:gdLst>
                <a:gd name="T0" fmla="*/ 140 w 179"/>
                <a:gd name="T1" fmla="*/ 41 h 149"/>
                <a:gd name="T2" fmla="*/ 74 w 179"/>
                <a:gd name="T3" fmla="*/ 0 h 149"/>
                <a:gd name="T4" fmla="*/ 3 w 179"/>
                <a:gd name="T5" fmla="*/ 52 h 149"/>
                <a:gd name="T6" fmla="*/ 2 w 179"/>
                <a:gd name="T7" fmla="*/ 57 h 149"/>
                <a:gd name="T8" fmla="*/ 1 w 179"/>
                <a:gd name="T9" fmla="*/ 61 h 149"/>
                <a:gd name="T10" fmla="*/ 0 w 179"/>
                <a:gd name="T11" fmla="*/ 74 h 149"/>
                <a:gd name="T12" fmla="*/ 52 w 179"/>
                <a:gd name="T13" fmla="*/ 145 h 149"/>
                <a:gd name="T14" fmla="*/ 58 w 179"/>
                <a:gd name="T15" fmla="*/ 147 h 149"/>
                <a:gd name="T16" fmla="*/ 62 w 179"/>
                <a:gd name="T17" fmla="*/ 148 h 149"/>
                <a:gd name="T18" fmla="*/ 67 w 179"/>
                <a:gd name="T19" fmla="*/ 148 h 149"/>
                <a:gd name="T20" fmla="*/ 74 w 179"/>
                <a:gd name="T21" fmla="*/ 149 h 149"/>
                <a:gd name="T22" fmla="*/ 96 w 179"/>
                <a:gd name="T23" fmla="*/ 145 h 149"/>
                <a:gd name="T24" fmla="*/ 109 w 179"/>
                <a:gd name="T25" fmla="*/ 140 h 149"/>
                <a:gd name="T26" fmla="*/ 127 w 179"/>
                <a:gd name="T27" fmla="*/ 143 h 149"/>
                <a:gd name="T28" fmla="*/ 179 w 179"/>
                <a:gd name="T29" fmla="*/ 91 h 149"/>
                <a:gd name="T30" fmla="*/ 140 w 179"/>
                <a:gd name="T31" fmla="*/ 4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9" h="149">
                  <a:moveTo>
                    <a:pt x="140" y="41"/>
                  </a:moveTo>
                  <a:cubicBezTo>
                    <a:pt x="128" y="17"/>
                    <a:pt x="103" y="0"/>
                    <a:pt x="74" y="0"/>
                  </a:cubicBezTo>
                  <a:cubicBezTo>
                    <a:pt x="41" y="0"/>
                    <a:pt x="12" y="22"/>
                    <a:pt x="3" y="52"/>
                  </a:cubicBezTo>
                  <a:cubicBezTo>
                    <a:pt x="2" y="54"/>
                    <a:pt x="2" y="55"/>
                    <a:pt x="2" y="57"/>
                  </a:cubicBezTo>
                  <a:cubicBezTo>
                    <a:pt x="1" y="58"/>
                    <a:pt x="1" y="59"/>
                    <a:pt x="1" y="61"/>
                  </a:cubicBezTo>
                  <a:cubicBezTo>
                    <a:pt x="0" y="65"/>
                    <a:pt x="0" y="70"/>
                    <a:pt x="0" y="74"/>
                  </a:cubicBezTo>
                  <a:cubicBezTo>
                    <a:pt x="0" y="108"/>
                    <a:pt x="21" y="136"/>
                    <a:pt x="52" y="145"/>
                  </a:cubicBezTo>
                  <a:cubicBezTo>
                    <a:pt x="54" y="146"/>
                    <a:pt x="56" y="147"/>
                    <a:pt x="58" y="147"/>
                  </a:cubicBezTo>
                  <a:cubicBezTo>
                    <a:pt x="60" y="147"/>
                    <a:pt x="61" y="148"/>
                    <a:pt x="62" y="148"/>
                  </a:cubicBezTo>
                  <a:cubicBezTo>
                    <a:pt x="64" y="148"/>
                    <a:pt x="65" y="148"/>
                    <a:pt x="67" y="148"/>
                  </a:cubicBezTo>
                  <a:cubicBezTo>
                    <a:pt x="69" y="149"/>
                    <a:pt x="71" y="149"/>
                    <a:pt x="74" y="149"/>
                  </a:cubicBezTo>
                  <a:cubicBezTo>
                    <a:pt x="82" y="149"/>
                    <a:pt x="89" y="148"/>
                    <a:pt x="96" y="145"/>
                  </a:cubicBezTo>
                  <a:cubicBezTo>
                    <a:pt x="101" y="144"/>
                    <a:pt x="105" y="142"/>
                    <a:pt x="109" y="140"/>
                  </a:cubicBezTo>
                  <a:cubicBezTo>
                    <a:pt x="115" y="142"/>
                    <a:pt x="121" y="143"/>
                    <a:pt x="127" y="143"/>
                  </a:cubicBezTo>
                  <a:cubicBezTo>
                    <a:pt x="155" y="143"/>
                    <a:pt x="179" y="120"/>
                    <a:pt x="179" y="91"/>
                  </a:cubicBezTo>
                  <a:cubicBezTo>
                    <a:pt x="179" y="67"/>
                    <a:pt x="162" y="47"/>
                    <a:pt x="14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3471" y="3961"/>
              <a:ext cx="276" cy="144"/>
            </a:xfrm>
            <a:custGeom>
              <a:avLst/>
              <a:gdLst>
                <a:gd name="T0" fmla="*/ 276 w 276"/>
                <a:gd name="T1" fmla="*/ 0 h 144"/>
                <a:gd name="T2" fmla="*/ 0 w 276"/>
                <a:gd name="T3" fmla="*/ 0 h 144"/>
                <a:gd name="T4" fmla="*/ 0 w 276"/>
                <a:gd name="T5" fmla="*/ 144 h 144"/>
                <a:gd name="T6" fmla="*/ 64 w 276"/>
                <a:gd name="T7" fmla="*/ 144 h 144"/>
                <a:gd name="T8" fmla="*/ 64 w 276"/>
                <a:gd name="T9" fmla="*/ 79 h 144"/>
                <a:gd name="T10" fmla="*/ 81 w 276"/>
                <a:gd name="T11" fmla="*/ 79 h 144"/>
                <a:gd name="T12" fmla="*/ 81 w 276"/>
                <a:gd name="T13" fmla="*/ 144 h 144"/>
                <a:gd name="T14" fmla="*/ 195 w 276"/>
                <a:gd name="T15" fmla="*/ 144 h 144"/>
                <a:gd name="T16" fmla="*/ 195 w 276"/>
                <a:gd name="T17" fmla="*/ 76 h 144"/>
                <a:gd name="T18" fmla="*/ 212 w 276"/>
                <a:gd name="T19" fmla="*/ 76 h 144"/>
                <a:gd name="T20" fmla="*/ 212 w 276"/>
                <a:gd name="T21" fmla="*/ 144 h 144"/>
                <a:gd name="T22" fmla="*/ 276 w 276"/>
                <a:gd name="T23" fmla="*/ 144 h 144"/>
                <a:gd name="T24" fmla="*/ 276 w 276"/>
                <a:gd name="T2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144">
                  <a:moveTo>
                    <a:pt x="276" y="0"/>
                  </a:moveTo>
                  <a:lnTo>
                    <a:pt x="0" y="0"/>
                  </a:lnTo>
                  <a:lnTo>
                    <a:pt x="0" y="144"/>
                  </a:lnTo>
                  <a:lnTo>
                    <a:pt x="64" y="144"/>
                  </a:lnTo>
                  <a:lnTo>
                    <a:pt x="64" y="79"/>
                  </a:lnTo>
                  <a:lnTo>
                    <a:pt x="81" y="79"/>
                  </a:lnTo>
                  <a:lnTo>
                    <a:pt x="81" y="144"/>
                  </a:lnTo>
                  <a:lnTo>
                    <a:pt x="195" y="144"/>
                  </a:lnTo>
                  <a:lnTo>
                    <a:pt x="195" y="76"/>
                  </a:lnTo>
                  <a:lnTo>
                    <a:pt x="212" y="76"/>
                  </a:lnTo>
                  <a:lnTo>
                    <a:pt x="212" y="144"/>
                  </a:lnTo>
                  <a:lnTo>
                    <a:pt x="276" y="144"/>
                  </a:lnTo>
                  <a:lnTo>
                    <a:pt x="2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Oval 137"/>
            <p:cNvSpPr>
              <a:spLocks noChangeArrowheads="1"/>
            </p:cNvSpPr>
            <p:nvPr/>
          </p:nvSpPr>
          <p:spPr bwMode="auto">
            <a:xfrm>
              <a:off x="3547" y="3811"/>
              <a:ext cx="123" cy="12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183510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3048000" y="212725"/>
            <a:ext cx="5573713" cy="6470651"/>
            <a:chOff x="1920" y="134"/>
            <a:chExt cx="3511" cy="4076"/>
          </a:xfrm>
          <a:solidFill>
            <a:schemeClr val="accent5"/>
          </a:solidFill>
        </p:grpSpPr>
        <p:grpSp>
          <p:nvGrpSpPr>
            <p:cNvPr id="3" name="Group 205"/>
            <p:cNvGrpSpPr>
              <a:grpSpLocks/>
            </p:cNvGrpSpPr>
            <p:nvPr/>
          </p:nvGrpSpPr>
          <p:grpSpPr bwMode="auto">
            <a:xfrm>
              <a:off x="1920" y="134"/>
              <a:ext cx="3483" cy="4076"/>
              <a:chOff x="1920" y="134"/>
              <a:chExt cx="3483" cy="4076"/>
            </a:xfrm>
            <a:grpFill/>
          </p:grpSpPr>
          <p:sp>
            <p:nvSpPr>
              <p:cNvPr id="46" name="Freeform 5"/>
              <p:cNvSpPr>
                <a:spLocks noEditPoints="1"/>
              </p:cNvSpPr>
              <p:nvPr/>
            </p:nvSpPr>
            <p:spPr bwMode="auto">
              <a:xfrm>
                <a:off x="5022" y="2213"/>
                <a:ext cx="381" cy="329"/>
              </a:xfrm>
              <a:custGeom>
                <a:avLst/>
                <a:gdLst>
                  <a:gd name="T0" fmla="*/ 291 w 320"/>
                  <a:gd name="T1" fmla="*/ 0 h 277"/>
                  <a:gd name="T2" fmla="*/ 29 w 320"/>
                  <a:gd name="T3" fmla="*/ 0 h 277"/>
                  <a:gd name="T4" fmla="*/ 0 w 320"/>
                  <a:gd name="T5" fmla="*/ 22 h 277"/>
                  <a:gd name="T6" fmla="*/ 0 w 320"/>
                  <a:gd name="T7" fmla="*/ 228 h 277"/>
                  <a:gd name="T8" fmla="*/ 29 w 320"/>
                  <a:gd name="T9" fmla="*/ 250 h 277"/>
                  <a:gd name="T10" fmla="*/ 126 w 320"/>
                  <a:gd name="T11" fmla="*/ 250 h 277"/>
                  <a:gd name="T12" fmla="*/ 126 w 320"/>
                  <a:gd name="T13" fmla="*/ 266 h 277"/>
                  <a:gd name="T14" fmla="*/ 60 w 320"/>
                  <a:gd name="T15" fmla="*/ 266 h 277"/>
                  <a:gd name="T16" fmla="*/ 54 w 320"/>
                  <a:gd name="T17" fmla="*/ 271 h 277"/>
                  <a:gd name="T18" fmla="*/ 60 w 320"/>
                  <a:gd name="T19" fmla="*/ 277 h 277"/>
                  <a:gd name="T20" fmla="*/ 262 w 320"/>
                  <a:gd name="T21" fmla="*/ 277 h 277"/>
                  <a:gd name="T22" fmla="*/ 267 w 320"/>
                  <a:gd name="T23" fmla="*/ 271 h 277"/>
                  <a:gd name="T24" fmla="*/ 262 w 320"/>
                  <a:gd name="T25" fmla="*/ 266 h 277"/>
                  <a:gd name="T26" fmla="*/ 194 w 320"/>
                  <a:gd name="T27" fmla="*/ 266 h 277"/>
                  <a:gd name="T28" fmla="*/ 194 w 320"/>
                  <a:gd name="T29" fmla="*/ 250 h 277"/>
                  <a:gd name="T30" fmla="*/ 291 w 320"/>
                  <a:gd name="T31" fmla="*/ 250 h 277"/>
                  <a:gd name="T32" fmla="*/ 320 w 320"/>
                  <a:gd name="T33" fmla="*/ 228 h 277"/>
                  <a:gd name="T34" fmla="*/ 320 w 320"/>
                  <a:gd name="T35" fmla="*/ 22 h 277"/>
                  <a:gd name="T36" fmla="*/ 291 w 320"/>
                  <a:gd name="T37" fmla="*/ 0 h 277"/>
                  <a:gd name="T38" fmla="*/ 29 w 320"/>
                  <a:gd name="T39" fmla="*/ 14 h 277"/>
                  <a:gd name="T40" fmla="*/ 46 w 320"/>
                  <a:gd name="T41" fmla="*/ 14 h 277"/>
                  <a:gd name="T42" fmla="*/ 14 w 320"/>
                  <a:gd name="T43" fmla="*/ 46 h 277"/>
                  <a:gd name="T44" fmla="*/ 14 w 320"/>
                  <a:gd name="T45" fmla="*/ 22 h 277"/>
                  <a:gd name="T46" fmla="*/ 29 w 320"/>
                  <a:gd name="T47" fmla="*/ 14 h 277"/>
                  <a:gd name="T48" fmla="*/ 306 w 320"/>
                  <a:gd name="T49" fmla="*/ 228 h 277"/>
                  <a:gd name="T50" fmla="*/ 291 w 320"/>
                  <a:gd name="T51" fmla="*/ 237 h 277"/>
                  <a:gd name="T52" fmla="*/ 29 w 320"/>
                  <a:gd name="T53" fmla="*/ 237 h 277"/>
                  <a:gd name="T54" fmla="*/ 14 w 320"/>
                  <a:gd name="T55" fmla="*/ 228 h 277"/>
                  <a:gd name="T56" fmla="*/ 14 w 320"/>
                  <a:gd name="T57" fmla="*/ 99 h 277"/>
                  <a:gd name="T58" fmla="*/ 99 w 320"/>
                  <a:gd name="T59" fmla="*/ 14 h 277"/>
                  <a:gd name="T60" fmla="*/ 291 w 320"/>
                  <a:gd name="T61" fmla="*/ 14 h 277"/>
                  <a:gd name="T62" fmla="*/ 306 w 320"/>
                  <a:gd name="T63" fmla="*/ 22 h 277"/>
                  <a:gd name="T64" fmla="*/ 306 w 320"/>
                  <a:gd name="T65" fmla="*/ 228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0" h="277">
                    <a:moveTo>
                      <a:pt x="291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0"/>
                      <a:pt x="0" y="22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41"/>
                      <a:pt x="13" y="250"/>
                      <a:pt x="29" y="250"/>
                    </a:cubicBezTo>
                    <a:cubicBezTo>
                      <a:pt x="126" y="250"/>
                      <a:pt x="126" y="250"/>
                      <a:pt x="126" y="250"/>
                    </a:cubicBezTo>
                    <a:cubicBezTo>
                      <a:pt x="126" y="266"/>
                      <a:pt x="126" y="266"/>
                      <a:pt x="126" y="266"/>
                    </a:cubicBezTo>
                    <a:cubicBezTo>
                      <a:pt x="60" y="266"/>
                      <a:pt x="60" y="266"/>
                      <a:pt x="60" y="266"/>
                    </a:cubicBezTo>
                    <a:cubicBezTo>
                      <a:pt x="57" y="266"/>
                      <a:pt x="54" y="268"/>
                      <a:pt x="54" y="271"/>
                    </a:cubicBezTo>
                    <a:cubicBezTo>
                      <a:pt x="54" y="274"/>
                      <a:pt x="57" y="277"/>
                      <a:pt x="60" y="277"/>
                    </a:cubicBezTo>
                    <a:cubicBezTo>
                      <a:pt x="262" y="277"/>
                      <a:pt x="262" y="277"/>
                      <a:pt x="262" y="277"/>
                    </a:cubicBezTo>
                    <a:cubicBezTo>
                      <a:pt x="265" y="277"/>
                      <a:pt x="267" y="274"/>
                      <a:pt x="267" y="271"/>
                    </a:cubicBezTo>
                    <a:cubicBezTo>
                      <a:pt x="267" y="268"/>
                      <a:pt x="265" y="266"/>
                      <a:pt x="262" y="266"/>
                    </a:cubicBezTo>
                    <a:cubicBezTo>
                      <a:pt x="194" y="266"/>
                      <a:pt x="194" y="266"/>
                      <a:pt x="194" y="266"/>
                    </a:cubicBezTo>
                    <a:cubicBezTo>
                      <a:pt x="194" y="250"/>
                      <a:pt x="194" y="250"/>
                      <a:pt x="194" y="250"/>
                    </a:cubicBezTo>
                    <a:cubicBezTo>
                      <a:pt x="291" y="250"/>
                      <a:pt x="291" y="250"/>
                      <a:pt x="291" y="250"/>
                    </a:cubicBezTo>
                    <a:cubicBezTo>
                      <a:pt x="307" y="250"/>
                      <a:pt x="320" y="241"/>
                      <a:pt x="320" y="228"/>
                    </a:cubicBezTo>
                    <a:cubicBezTo>
                      <a:pt x="320" y="22"/>
                      <a:pt x="320" y="22"/>
                      <a:pt x="320" y="22"/>
                    </a:cubicBezTo>
                    <a:cubicBezTo>
                      <a:pt x="320" y="10"/>
                      <a:pt x="307" y="0"/>
                      <a:pt x="291" y="0"/>
                    </a:cubicBezTo>
                    <a:close/>
                    <a:moveTo>
                      <a:pt x="29" y="14"/>
                    </a:moveTo>
                    <a:cubicBezTo>
                      <a:pt x="46" y="14"/>
                      <a:pt x="46" y="14"/>
                      <a:pt x="46" y="14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18"/>
                      <a:pt x="20" y="14"/>
                      <a:pt x="29" y="14"/>
                    </a:cubicBezTo>
                    <a:close/>
                    <a:moveTo>
                      <a:pt x="306" y="228"/>
                    </a:moveTo>
                    <a:cubicBezTo>
                      <a:pt x="306" y="232"/>
                      <a:pt x="300" y="237"/>
                      <a:pt x="291" y="237"/>
                    </a:cubicBezTo>
                    <a:cubicBezTo>
                      <a:pt x="29" y="237"/>
                      <a:pt x="29" y="237"/>
                      <a:pt x="29" y="237"/>
                    </a:cubicBezTo>
                    <a:cubicBezTo>
                      <a:pt x="20" y="237"/>
                      <a:pt x="14" y="232"/>
                      <a:pt x="14" y="228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291" y="14"/>
                      <a:pt x="291" y="14"/>
                      <a:pt x="291" y="14"/>
                    </a:cubicBezTo>
                    <a:cubicBezTo>
                      <a:pt x="300" y="14"/>
                      <a:pt x="306" y="18"/>
                      <a:pt x="306" y="22"/>
                    </a:cubicBezTo>
                    <a:lnTo>
                      <a:pt x="306" y="2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6"/>
              <p:cNvSpPr>
                <a:spLocks noEditPoints="1"/>
              </p:cNvSpPr>
              <p:nvPr/>
            </p:nvSpPr>
            <p:spPr bwMode="auto">
              <a:xfrm>
                <a:off x="3078" y="3745"/>
                <a:ext cx="217" cy="441"/>
              </a:xfrm>
              <a:custGeom>
                <a:avLst/>
                <a:gdLst>
                  <a:gd name="T0" fmla="*/ 182 w 182"/>
                  <a:gd name="T1" fmla="*/ 111 h 371"/>
                  <a:gd name="T2" fmla="*/ 182 w 182"/>
                  <a:gd name="T3" fmla="*/ 19 h 371"/>
                  <a:gd name="T4" fmla="*/ 163 w 182"/>
                  <a:gd name="T5" fmla="*/ 0 h 371"/>
                  <a:gd name="T6" fmla="*/ 19 w 182"/>
                  <a:gd name="T7" fmla="*/ 0 h 371"/>
                  <a:gd name="T8" fmla="*/ 0 w 182"/>
                  <a:gd name="T9" fmla="*/ 19 h 371"/>
                  <a:gd name="T10" fmla="*/ 0 w 182"/>
                  <a:gd name="T11" fmla="*/ 111 h 371"/>
                  <a:gd name="T12" fmla="*/ 8 w 182"/>
                  <a:gd name="T13" fmla="*/ 126 h 371"/>
                  <a:gd name="T14" fmla="*/ 8 w 182"/>
                  <a:gd name="T15" fmla="*/ 140 h 371"/>
                  <a:gd name="T16" fmla="*/ 0 w 182"/>
                  <a:gd name="T17" fmla="*/ 155 h 371"/>
                  <a:gd name="T18" fmla="*/ 0 w 182"/>
                  <a:gd name="T19" fmla="*/ 345 h 371"/>
                  <a:gd name="T20" fmla="*/ 10 w 182"/>
                  <a:gd name="T21" fmla="*/ 361 h 371"/>
                  <a:gd name="T22" fmla="*/ 22 w 182"/>
                  <a:gd name="T23" fmla="*/ 371 h 371"/>
                  <a:gd name="T24" fmla="*/ 161 w 182"/>
                  <a:gd name="T25" fmla="*/ 371 h 371"/>
                  <a:gd name="T26" fmla="*/ 173 w 182"/>
                  <a:gd name="T27" fmla="*/ 361 h 371"/>
                  <a:gd name="T28" fmla="*/ 182 w 182"/>
                  <a:gd name="T29" fmla="*/ 345 h 371"/>
                  <a:gd name="T30" fmla="*/ 182 w 182"/>
                  <a:gd name="T31" fmla="*/ 155 h 371"/>
                  <a:gd name="T32" fmla="*/ 175 w 182"/>
                  <a:gd name="T33" fmla="*/ 140 h 371"/>
                  <a:gd name="T34" fmla="*/ 175 w 182"/>
                  <a:gd name="T35" fmla="*/ 126 h 371"/>
                  <a:gd name="T36" fmla="*/ 182 w 182"/>
                  <a:gd name="T37" fmla="*/ 111 h 371"/>
                  <a:gd name="T38" fmla="*/ 10 w 182"/>
                  <a:gd name="T39" fmla="*/ 108 h 371"/>
                  <a:gd name="T40" fmla="*/ 172 w 182"/>
                  <a:gd name="T41" fmla="*/ 108 h 371"/>
                  <a:gd name="T42" fmla="*/ 172 w 182"/>
                  <a:gd name="T43" fmla="*/ 111 h 371"/>
                  <a:gd name="T44" fmla="*/ 163 w 182"/>
                  <a:gd name="T45" fmla="*/ 120 h 371"/>
                  <a:gd name="T46" fmla="*/ 19 w 182"/>
                  <a:gd name="T47" fmla="*/ 120 h 371"/>
                  <a:gd name="T48" fmla="*/ 10 w 182"/>
                  <a:gd name="T49" fmla="*/ 111 h 371"/>
                  <a:gd name="T50" fmla="*/ 10 w 182"/>
                  <a:gd name="T51" fmla="*/ 108 h 371"/>
                  <a:gd name="T52" fmla="*/ 19 w 182"/>
                  <a:gd name="T53" fmla="*/ 10 h 371"/>
                  <a:gd name="T54" fmla="*/ 163 w 182"/>
                  <a:gd name="T55" fmla="*/ 10 h 371"/>
                  <a:gd name="T56" fmla="*/ 172 w 182"/>
                  <a:gd name="T57" fmla="*/ 19 h 371"/>
                  <a:gd name="T58" fmla="*/ 172 w 182"/>
                  <a:gd name="T59" fmla="*/ 106 h 371"/>
                  <a:gd name="T60" fmla="*/ 10 w 182"/>
                  <a:gd name="T61" fmla="*/ 106 h 371"/>
                  <a:gd name="T62" fmla="*/ 10 w 182"/>
                  <a:gd name="T63" fmla="*/ 19 h 371"/>
                  <a:gd name="T64" fmla="*/ 19 w 182"/>
                  <a:gd name="T65" fmla="*/ 10 h 371"/>
                  <a:gd name="T66" fmla="*/ 172 w 182"/>
                  <a:gd name="T67" fmla="*/ 345 h 371"/>
                  <a:gd name="T68" fmla="*/ 163 w 182"/>
                  <a:gd name="T69" fmla="*/ 354 h 371"/>
                  <a:gd name="T70" fmla="*/ 19 w 182"/>
                  <a:gd name="T71" fmla="*/ 354 h 371"/>
                  <a:gd name="T72" fmla="*/ 10 w 182"/>
                  <a:gd name="T73" fmla="*/ 345 h 371"/>
                  <a:gd name="T74" fmla="*/ 10 w 182"/>
                  <a:gd name="T75" fmla="*/ 164 h 371"/>
                  <a:gd name="T76" fmla="*/ 172 w 182"/>
                  <a:gd name="T77" fmla="*/ 164 h 371"/>
                  <a:gd name="T78" fmla="*/ 172 w 182"/>
                  <a:gd name="T79" fmla="*/ 345 h 371"/>
                  <a:gd name="T80" fmla="*/ 10 w 182"/>
                  <a:gd name="T81" fmla="*/ 162 h 371"/>
                  <a:gd name="T82" fmla="*/ 10 w 182"/>
                  <a:gd name="T83" fmla="*/ 155 h 371"/>
                  <a:gd name="T84" fmla="*/ 19 w 182"/>
                  <a:gd name="T85" fmla="*/ 146 h 371"/>
                  <a:gd name="T86" fmla="*/ 163 w 182"/>
                  <a:gd name="T87" fmla="*/ 146 h 371"/>
                  <a:gd name="T88" fmla="*/ 172 w 182"/>
                  <a:gd name="T89" fmla="*/ 155 h 371"/>
                  <a:gd name="T90" fmla="*/ 172 w 182"/>
                  <a:gd name="T91" fmla="*/ 162 h 371"/>
                  <a:gd name="T92" fmla="*/ 10 w 182"/>
                  <a:gd name="T93" fmla="*/ 162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2" h="371">
                    <a:moveTo>
                      <a:pt x="182" y="111"/>
                    </a:moveTo>
                    <a:cubicBezTo>
                      <a:pt x="182" y="19"/>
                      <a:pt x="182" y="19"/>
                      <a:pt x="182" y="19"/>
                    </a:cubicBezTo>
                    <a:cubicBezTo>
                      <a:pt x="182" y="8"/>
                      <a:pt x="173" y="0"/>
                      <a:pt x="163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7"/>
                      <a:pt x="3" y="122"/>
                      <a:pt x="8" y="126"/>
                    </a:cubicBezTo>
                    <a:cubicBezTo>
                      <a:pt x="8" y="140"/>
                      <a:pt x="8" y="140"/>
                      <a:pt x="8" y="140"/>
                    </a:cubicBezTo>
                    <a:cubicBezTo>
                      <a:pt x="3" y="144"/>
                      <a:pt x="0" y="149"/>
                      <a:pt x="0" y="155"/>
                    </a:cubicBezTo>
                    <a:cubicBezTo>
                      <a:pt x="0" y="345"/>
                      <a:pt x="0" y="345"/>
                      <a:pt x="0" y="345"/>
                    </a:cubicBezTo>
                    <a:cubicBezTo>
                      <a:pt x="0" y="352"/>
                      <a:pt x="4" y="358"/>
                      <a:pt x="10" y="361"/>
                    </a:cubicBezTo>
                    <a:cubicBezTo>
                      <a:pt x="12" y="367"/>
                      <a:pt x="16" y="371"/>
                      <a:pt x="22" y="371"/>
                    </a:cubicBezTo>
                    <a:cubicBezTo>
                      <a:pt x="161" y="371"/>
                      <a:pt x="161" y="371"/>
                      <a:pt x="161" y="371"/>
                    </a:cubicBezTo>
                    <a:cubicBezTo>
                      <a:pt x="166" y="371"/>
                      <a:pt x="170" y="367"/>
                      <a:pt x="173" y="361"/>
                    </a:cubicBezTo>
                    <a:cubicBezTo>
                      <a:pt x="178" y="358"/>
                      <a:pt x="182" y="352"/>
                      <a:pt x="182" y="345"/>
                    </a:cubicBezTo>
                    <a:cubicBezTo>
                      <a:pt x="182" y="155"/>
                      <a:pt x="182" y="155"/>
                      <a:pt x="182" y="155"/>
                    </a:cubicBezTo>
                    <a:cubicBezTo>
                      <a:pt x="182" y="149"/>
                      <a:pt x="179" y="144"/>
                      <a:pt x="175" y="140"/>
                    </a:cubicBezTo>
                    <a:cubicBezTo>
                      <a:pt x="175" y="126"/>
                      <a:pt x="175" y="126"/>
                      <a:pt x="175" y="126"/>
                    </a:cubicBezTo>
                    <a:cubicBezTo>
                      <a:pt x="179" y="122"/>
                      <a:pt x="182" y="117"/>
                      <a:pt x="182" y="111"/>
                    </a:cubicBezTo>
                    <a:close/>
                    <a:moveTo>
                      <a:pt x="10" y="108"/>
                    </a:moveTo>
                    <a:cubicBezTo>
                      <a:pt x="172" y="108"/>
                      <a:pt x="172" y="108"/>
                      <a:pt x="172" y="108"/>
                    </a:cubicBezTo>
                    <a:cubicBezTo>
                      <a:pt x="172" y="111"/>
                      <a:pt x="172" y="111"/>
                      <a:pt x="172" y="111"/>
                    </a:cubicBezTo>
                    <a:cubicBezTo>
                      <a:pt x="172" y="116"/>
                      <a:pt x="168" y="120"/>
                      <a:pt x="163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4" y="120"/>
                      <a:pt x="10" y="116"/>
                      <a:pt x="10" y="111"/>
                    </a:cubicBezTo>
                    <a:lnTo>
                      <a:pt x="10" y="108"/>
                    </a:lnTo>
                    <a:close/>
                    <a:moveTo>
                      <a:pt x="19" y="10"/>
                    </a:moveTo>
                    <a:cubicBezTo>
                      <a:pt x="163" y="10"/>
                      <a:pt x="163" y="10"/>
                      <a:pt x="163" y="10"/>
                    </a:cubicBezTo>
                    <a:cubicBezTo>
                      <a:pt x="168" y="10"/>
                      <a:pt x="172" y="14"/>
                      <a:pt x="172" y="19"/>
                    </a:cubicBezTo>
                    <a:cubicBezTo>
                      <a:pt x="172" y="106"/>
                      <a:pt x="172" y="106"/>
                      <a:pt x="172" y="106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4"/>
                      <a:pt x="14" y="10"/>
                      <a:pt x="19" y="10"/>
                    </a:cubicBezTo>
                    <a:close/>
                    <a:moveTo>
                      <a:pt x="172" y="345"/>
                    </a:moveTo>
                    <a:cubicBezTo>
                      <a:pt x="172" y="350"/>
                      <a:pt x="168" y="354"/>
                      <a:pt x="163" y="354"/>
                    </a:cubicBezTo>
                    <a:cubicBezTo>
                      <a:pt x="19" y="354"/>
                      <a:pt x="19" y="354"/>
                      <a:pt x="19" y="354"/>
                    </a:cubicBezTo>
                    <a:cubicBezTo>
                      <a:pt x="14" y="354"/>
                      <a:pt x="10" y="350"/>
                      <a:pt x="10" y="345"/>
                    </a:cubicBezTo>
                    <a:cubicBezTo>
                      <a:pt x="10" y="164"/>
                      <a:pt x="10" y="164"/>
                      <a:pt x="10" y="164"/>
                    </a:cubicBezTo>
                    <a:cubicBezTo>
                      <a:pt x="172" y="164"/>
                      <a:pt x="172" y="164"/>
                      <a:pt x="172" y="164"/>
                    </a:cubicBezTo>
                    <a:lnTo>
                      <a:pt x="172" y="345"/>
                    </a:lnTo>
                    <a:close/>
                    <a:moveTo>
                      <a:pt x="10" y="162"/>
                    </a:moveTo>
                    <a:cubicBezTo>
                      <a:pt x="10" y="155"/>
                      <a:pt x="10" y="155"/>
                      <a:pt x="10" y="155"/>
                    </a:cubicBezTo>
                    <a:cubicBezTo>
                      <a:pt x="10" y="150"/>
                      <a:pt x="14" y="146"/>
                      <a:pt x="19" y="146"/>
                    </a:cubicBezTo>
                    <a:cubicBezTo>
                      <a:pt x="163" y="146"/>
                      <a:pt x="163" y="146"/>
                      <a:pt x="163" y="146"/>
                    </a:cubicBezTo>
                    <a:cubicBezTo>
                      <a:pt x="168" y="146"/>
                      <a:pt x="172" y="150"/>
                      <a:pt x="172" y="155"/>
                    </a:cubicBezTo>
                    <a:cubicBezTo>
                      <a:pt x="172" y="162"/>
                      <a:pt x="172" y="162"/>
                      <a:pt x="172" y="162"/>
                    </a:cubicBezTo>
                    <a:lnTo>
                      <a:pt x="10" y="1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7"/>
              <p:cNvSpPr>
                <a:spLocks/>
              </p:cNvSpPr>
              <p:nvPr/>
            </p:nvSpPr>
            <p:spPr bwMode="auto">
              <a:xfrm>
                <a:off x="3103" y="3776"/>
                <a:ext cx="7" cy="88"/>
              </a:xfrm>
              <a:custGeom>
                <a:avLst/>
                <a:gdLst>
                  <a:gd name="T0" fmla="*/ 3 w 6"/>
                  <a:gd name="T1" fmla="*/ 74 h 74"/>
                  <a:gd name="T2" fmla="*/ 6 w 6"/>
                  <a:gd name="T3" fmla="*/ 71 h 74"/>
                  <a:gd name="T4" fmla="*/ 6 w 6"/>
                  <a:gd name="T5" fmla="*/ 3 h 74"/>
                  <a:gd name="T6" fmla="*/ 3 w 6"/>
                  <a:gd name="T7" fmla="*/ 0 h 74"/>
                  <a:gd name="T8" fmla="*/ 0 w 6"/>
                  <a:gd name="T9" fmla="*/ 3 h 74"/>
                  <a:gd name="T10" fmla="*/ 0 w 6"/>
                  <a:gd name="T11" fmla="*/ 71 h 74"/>
                  <a:gd name="T12" fmla="*/ 3 w 6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4">
                    <a:moveTo>
                      <a:pt x="3" y="74"/>
                    </a:moveTo>
                    <a:cubicBezTo>
                      <a:pt x="5" y="74"/>
                      <a:pt x="6" y="73"/>
                      <a:pt x="6" y="7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3"/>
                      <a:pt x="1" y="74"/>
                      <a:pt x="3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8"/>
              <p:cNvSpPr>
                <a:spLocks/>
              </p:cNvSpPr>
              <p:nvPr/>
            </p:nvSpPr>
            <p:spPr bwMode="auto">
              <a:xfrm>
                <a:off x="3101" y="3951"/>
                <a:ext cx="68" cy="9"/>
              </a:xfrm>
              <a:custGeom>
                <a:avLst/>
                <a:gdLst>
                  <a:gd name="T0" fmla="*/ 4 w 57"/>
                  <a:gd name="T1" fmla="*/ 8 h 8"/>
                  <a:gd name="T2" fmla="*/ 53 w 57"/>
                  <a:gd name="T3" fmla="*/ 8 h 8"/>
                  <a:gd name="T4" fmla="*/ 57 w 57"/>
                  <a:gd name="T5" fmla="*/ 4 h 8"/>
                  <a:gd name="T6" fmla="*/ 53 w 57"/>
                  <a:gd name="T7" fmla="*/ 0 h 8"/>
                  <a:gd name="T8" fmla="*/ 4 w 57"/>
                  <a:gd name="T9" fmla="*/ 0 h 8"/>
                  <a:gd name="T10" fmla="*/ 0 w 57"/>
                  <a:gd name="T11" fmla="*/ 4 h 8"/>
                  <a:gd name="T12" fmla="*/ 4 w 5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8">
                    <a:moveTo>
                      <a:pt x="4" y="8"/>
                    </a:moveTo>
                    <a:cubicBezTo>
                      <a:pt x="53" y="8"/>
                      <a:pt x="53" y="8"/>
                      <a:pt x="53" y="8"/>
                    </a:cubicBezTo>
                    <a:cubicBezTo>
                      <a:pt x="55" y="8"/>
                      <a:pt x="57" y="6"/>
                      <a:pt x="57" y="4"/>
                    </a:cubicBezTo>
                    <a:cubicBezTo>
                      <a:pt x="57" y="2"/>
                      <a:pt x="55" y="0"/>
                      <a:pt x="5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9"/>
              <p:cNvSpPr>
                <a:spLocks noEditPoints="1"/>
              </p:cNvSpPr>
              <p:nvPr/>
            </p:nvSpPr>
            <p:spPr bwMode="auto">
              <a:xfrm>
                <a:off x="3615" y="3934"/>
                <a:ext cx="180" cy="169"/>
              </a:xfrm>
              <a:custGeom>
                <a:avLst/>
                <a:gdLst>
                  <a:gd name="T0" fmla="*/ 11 w 151"/>
                  <a:gd name="T1" fmla="*/ 86 h 142"/>
                  <a:gd name="T2" fmla="*/ 80 w 151"/>
                  <a:gd name="T3" fmla="*/ 142 h 142"/>
                  <a:gd name="T4" fmla="*/ 151 w 151"/>
                  <a:gd name="T5" fmla="*/ 71 h 142"/>
                  <a:gd name="T6" fmla="*/ 80 w 151"/>
                  <a:gd name="T7" fmla="*/ 0 h 142"/>
                  <a:gd name="T8" fmla="*/ 10 w 151"/>
                  <a:gd name="T9" fmla="*/ 58 h 142"/>
                  <a:gd name="T10" fmla="*/ 0 w 151"/>
                  <a:gd name="T11" fmla="*/ 72 h 142"/>
                  <a:gd name="T12" fmla="*/ 11 w 151"/>
                  <a:gd name="T13" fmla="*/ 86 h 142"/>
                  <a:gd name="T14" fmla="*/ 14 w 151"/>
                  <a:gd name="T15" fmla="*/ 65 h 142"/>
                  <a:gd name="T16" fmla="*/ 17 w 151"/>
                  <a:gd name="T17" fmla="*/ 65 h 142"/>
                  <a:gd name="T18" fmla="*/ 18 w 151"/>
                  <a:gd name="T19" fmla="*/ 62 h 142"/>
                  <a:gd name="T20" fmla="*/ 80 w 151"/>
                  <a:gd name="T21" fmla="*/ 7 h 142"/>
                  <a:gd name="T22" fmla="*/ 144 w 151"/>
                  <a:gd name="T23" fmla="*/ 71 h 142"/>
                  <a:gd name="T24" fmla="*/ 80 w 151"/>
                  <a:gd name="T25" fmla="*/ 134 h 142"/>
                  <a:gd name="T26" fmla="*/ 18 w 151"/>
                  <a:gd name="T27" fmla="*/ 82 h 142"/>
                  <a:gd name="T28" fmla="*/ 17 w 151"/>
                  <a:gd name="T29" fmla="*/ 79 h 142"/>
                  <a:gd name="T30" fmla="*/ 14 w 151"/>
                  <a:gd name="T31" fmla="*/ 79 h 142"/>
                  <a:gd name="T32" fmla="*/ 7 w 151"/>
                  <a:gd name="T33" fmla="*/ 72 h 142"/>
                  <a:gd name="T34" fmla="*/ 14 w 151"/>
                  <a:gd name="T35" fmla="*/ 6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142">
                    <a:moveTo>
                      <a:pt x="11" y="86"/>
                    </a:moveTo>
                    <a:cubicBezTo>
                      <a:pt x="18" y="119"/>
                      <a:pt x="47" y="142"/>
                      <a:pt x="80" y="142"/>
                    </a:cubicBezTo>
                    <a:cubicBezTo>
                      <a:pt x="120" y="142"/>
                      <a:pt x="151" y="110"/>
                      <a:pt x="151" y="71"/>
                    </a:cubicBezTo>
                    <a:cubicBezTo>
                      <a:pt x="151" y="31"/>
                      <a:pt x="120" y="0"/>
                      <a:pt x="80" y="0"/>
                    </a:cubicBezTo>
                    <a:cubicBezTo>
                      <a:pt x="46" y="0"/>
                      <a:pt x="16" y="25"/>
                      <a:pt x="10" y="58"/>
                    </a:cubicBezTo>
                    <a:cubicBezTo>
                      <a:pt x="4" y="60"/>
                      <a:pt x="0" y="65"/>
                      <a:pt x="0" y="72"/>
                    </a:cubicBezTo>
                    <a:cubicBezTo>
                      <a:pt x="0" y="79"/>
                      <a:pt x="4" y="85"/>
                      <a:pt x="11" y="86"/>
                    </a:cubicBezTo>
                    <a:close/>
                    <a:moveTo>
                      <a:pt x="14" y="65"/>
                    </a:moveTo>
                    <a:cubicBezTo>
                      <a:pt x="17" y="65"/>
                      <a:pt x="17" y="65"/>
                      <a:pt x="17" y="65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22" y="31"/>
                      <a:pt x="49" y="7"/>
                      <a:pt x="80" y="7"/>
                    </a:cubicBezTo>
                    <a:cubicBezTo>
                      <a:pt x="115" y="7"/>
                      <a:pt x="144" y="36"/>
                      <a:pt x="144" y="71"/>
                    </a:cubicBezTo>
                    <a:cubicBezTo>
                      <a:pt x="144" y="106"/>
                      <a:pt x="115" y="134"/>
                      <a:pt x="80" y="134"/>
                    </a:cubicBezTo>
                    <a:cubicBezTo>
                      <a:pt x="50" y="134"/>
                      <a:pt x="23" y="112"/>
                      <a:pt x="18" y="82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0" y="79"/>
                      <a:pt x="7" y="76"/>
                      <a:pt x="7" y="72"/>
                    </a:cubicBezTo>
                    <a:cubicBezTo>
                      <a:pt x="7" y="69"/>
                      <a:pt x="10" y="66"/>
                      <a:pt x="14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0"/>
              <p:cNvSpPr>
                <a:spLocks noEditPoints="1"/>
              </p:cNvSpPr>
              <p:nvPr/>
            </p:nvSpPr>
            <p:spPr bwMode="auto">
              <a:xfrm>
                <a:off x="3535" y="3759"/>
                <a:ext cx="339" cy="427"/>
              </a:xfrm>
              <a:custGeom>
                <a:avLst/>
                <a:gdLst>
                  <a:gd name="T0" fmla="*/ 266 w 285"/>
                  <a:gd name="T1" fmla="*/ 0 h 359"/>
                  <a:gd name="T2" fmla="*/ 19 w 285"/>
                  <a:gd name="T3" fmla="*/ 0 h 359"/>
                  <a:gd name="T4" fmla="*/ 0 w 285"/>
                  <a:gd name="T5" fmla="*/ 21 h 359"/>
                  <a:gd name="T6" fmla="*/ 0 w 285"/>
                  <a:gd name="T7" fmla="*/ 338 h 359"/>
                  <a:gd name="T8" fmla="*/ 19 w 285"/>
                  <a:gd name="T9" fmla="*/ 359 h 359"/>
                  <a:gd name="T10" fmla="*/ 266 w 285"/>
                  <a:gd name="T11" fmla="*/ 359 h 359"/>
                  <a:gd name="T12" fmla="*/ 285 w 285"/>
                  <a:gd name="T13" fmla="*/ 338 h 359"/>
                  <a:gd name="T14" fmla="*/ 285 w 285"/>
                  <a:gd name="T15" fmla="*/ 21 h 359"/>
                  <a:gd name="T16" fmla="*/ 266 w 285"/>
                  <a:gd name="T17" fmla="*/ 0 h 359"/>
                  <a:gd name="T18" fmla="*/ 272 w 285"/>
                  <a:gd name="T19" fmla="*/ 338 h 359"/>
                  <a:gd name="T20" fmla="*/ 266 w 285"/>
                  <a:gd name="T21" fmla="*/ 345 h 359"/>
                  <a:gd name="T22" fmla="*/ 19 w 285"/>
                  <a:gd name="T23" fmla="*/ 345 h 359"/>
                  <a:gd name="T24" fmla="*/ 13 w 285"/>
                  <a:gd name="T25" fmla="*/ 338 h 359"/>
                  <a:gd name="T26" fmla="*/ 13 w 285"/>
                  <a:gd name="T27" fmla="*/ 95 h 359"/>
                  <a:gd name="T28" fmla="*/ 15 w 285"/>
                  <a:gd name="T29" fmla="*/ 95 h 359"/>
                  <a:gd name="T30" fmla="*/ 272 w 285"/>
                  <a:gd name="T31" fmla="*/ 95 h 359"/>
                  <a:gd name="T32" fmla="*/ 272 w 285"/>
                  <a:gd name="T33" fmla="*/ 338 h 359"/>
                  <a:gd name="T34" fmla="*/ 272 w 285"/>
                  <a:gd name="T35" fmla="*/ 87 h 359"/>
                  <a:gd name="T36" fmla="*/ 15 w 285"/>
                  <a:gd name="T37" fmla="*/ 87 h 359"/>
                  <a:gd name="T38" fmla="*/ 13 w 285"/>
                  <a:gd name="T39" fmla="*/ 88 h 359"/>
                  <a:gd name="T40" fmla="*/ 13 w 285"/>
                  <a:gd name="T41" fmla="*/ 21 h 359"/>
                  <a:gd name="T42" fmla="*/ 19 w 285"/>
                  <a:gd name="T43" fmla="*/ 14 h 359"/>
                  <a:gd name="T44" fmla="*/ 266 w 285"/>
                  <a:gd name="T45" fmla="*/ 14 h 359"/>
                  <a:gd name="T46" fmla="*/ 272 w 285"/>
                  <a:gd name="T47" fmla="*/ 21 h 359"/>
                  <a:gd name="T48" fmla="*/ 272 w 285"/>
                  <a:gd name="T49" fmla="*/ 87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359">
                    <a:moveTo>
                      <a:pt x="266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338"/>
                      <a:pt x="0" y="338"/>
                      <a:pt x="0" y="338"/>
                    </a:cubicBezTo>
                    <a:cubicBezTo>
                      <a:pt x="0" y="350"/>
                      <a:pt x="9" y="359"/>
                      <a:pt x="19" y="359"/>
                    </a:cubicBezTo>
                    <a:cubicBezTo>
                      <a:pt x="266" y="359"/>
                      <a:pt x="266" y="359"/>
                      <a:pt x="266" y="359"/>
                    </a:cubicBezTo>
                    <a:cubicBezTo>
                      <a:pt x="276" y="359"/>
                      <a:pt x="285" y="350"/>
                      <a:pt x="285" y="338"/>
                    </a:cubicBezTo>
                    <a:cubicBezTo>
                      <a:pt x="285" y="21"/>
                      <a:pt x="285" y="21"/>
                      <a:pt x="285" y="21"/>
                    </a:cubicBezTo>
                    <a:cubicBezTo>
                      <a:pt x="285" y="9"/>
                      <a:pt x="276" y="0"/>
                      <a:pt x="266" y="0"/>
                    </a:cubicBezTo>
                    <a:close/>
                    <a:moveTo>
                      <a:pt x="272" y="338"/>
                    </a:moveTo>
                    <a:cubicBezTo>
                      <a:pt x="272" y="342"/>
                      <a:pt x="269" y="345"/>
                      <a:pt x="266" y="345"/>
                    </a:cubicBezTo>
                    <a:cubicBezTo>
                      <a:pt x="19" y="345"/>
                      <a:pt x="19" y="345"/>
                      <a:pt x="19" y="345"/>
                    </a:cubicBezTo>
                    <a:cubicBezTo>
                      <a:pt x="16" y="345"/>
                      <a:pt x="13" y="342"/>
                      <a:pt x="13" y="338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4" y="95"/>
                      <a:pt x="14" y="95"/>
                      <a:pt x="15" y="95"/>
                    </a:cubicBezTo>
                    <a:cubicBezTo>
                      <a:pt x="272" y="95"/>
                      <a:pt x="272" y="95"/>
                      <a:pt x="272" y="95"/>
                    </a:cubicBezTo>
                    <a:lnTo>
                      <a:pt x="272" y="338"/>
                    </a:lnTo>
                    <a:close/>
                    <a:moveTo>
                      <a:pt x="272" y="87"/>
                    </a:moveTo>
                    <a:cubicBezTo>
                      <a:pt x="15" y="87"/>
                      <a:pt x="15" y="87"/>
                      <a:pt x="15" y="87"/>
                    </a:cubicBezTo>
                    <a:cubicBezTo>
                      <a:pt x="14" y="87"/>
                      <a:pt x="14" y="87"/>
                      <a:pt x="13" y="8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17"/>
                      <a:pt x="16" y="14"/>
                      <a:pt x="19" y="14"/>
                    </a:cubicBezTo>
                    <a:cubicBezTo>
                      <a:pt x="266" y="14"/>
                      <a:pt x="266" y="14"/>
                      <a:pt x="266" y="14"/>
                    </a:cubicBezTo>
                    <a:cubicBezTo>
                      <a:pt x="269" y="14"/>
                      <a:pt x="272" y="17"/>
                      <a:pt x="272" y="21"/>
                    </a:cubicBezTo>
                    <a:lnTo>
                      <a:pt x="272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11"/>
              <p:cNvSpPr>
                <a:spLocks noEditPoints="1"/>
              </p:cNvSpPr>
              <p:nvPr/>
            </p:nvSpPr>
            <p:spPr bwMode="auto">
              <a:xfrm>
                <a:off x="4047" y="3759"/>
                <a:ext cx="338" cy="427"/>
              </a:xfrm>
              <a:custGeom>
                <a:avLst/>
                <a:gdLst>
                  <a:gd name="T0" fmla="*/ 265 w 284"/>
                  <a:gd name="T1" fmla="*/ 0 h 359"/>
                  <a:gd name="T2" fmla="*/ 18 w 284"/>
                  <a:gd name="T3" fmla="*/ 0 h 359"/>
                  <a:gd name="T4" fmla="*/ 0 w 284"/>
                  <a:gd name="T5" fmla="*/ 21 h 359"/>
                  <a:gd name="T6" fmla="*/ 0 w 284"/>
                  <a:gd name="T7" fmla="*/ 338 h 359"/>
                  <a:gd name="T8" fmla="*/ 18 w 284"/>
                  <a:gd name="T9" fmla="*/ 359 h 359"/>
                  <a:gd name="T10" fmla="*/ 265 w 284"/>
                  <a:gd name="T11" fmla="*/ 359 h 359"/>
                  <a:gd name="T12" fmla="*/ 284 w 284"/>
                  <a:gd name="T13" fmla="*/ 338 h 359"/>
                  <a:gd name="T14" fmla="*/ 284 w 284"/>
                  <a:gd name="T15" fmla="*/ 21 h 359"/>
                  <a:gd name="T16" fmla="*/ 265 w 284"/>
                  <a:gd name="T17" fmla="*/ 0 h 359"/>
                  <a:gd name="T18" fmla="*/ 271 w 284"/>
                  <a:gd name="T19" fmla="*/ 338 h 359"/>
                  <a:gd name="T20" fmla="*/ 265 w 284"/>
                  <a:gd name="T21" fmla="*/ 345 h 359"/>
                  <a:gd name="T22" fmla="*/ 18 w 284"/>
                  <a:gd name="T23" fmla="*/ 345 h 359"/>
                  <a:gd name="T24" fmla="*/ 13 w 284"/>
                  <a:gd name="T25" fmla="*/ 338 h 359"/>
                  <a:gd name="T26" fmla="*/ 13 w 284"/>
                  <a:gd name="T27" fmla="*/ 95 h 359"/>
                  <a:gd name="T28" fmla="*/ 14 w 284"/>
                  <a:gd name="T29" fmla="*/ 95 h 359"/>
                  <a:gd name="T30" fmla="*/ 271 w 284"/>
                  <a:gd name="T31" fmla="*/ 95 h 359"/>
                  <a:gd name="T32" fmla="*/ 271 w 284"/>
                  <a:gd name="T33" fmla="*/ 338 h 359"/>
                  <a:gd name="T34" fmla="*/ 271 w 284"/>
                  <a:gd name="T35" fmla="*/ 87 h 359"/>
                  <a:gd name="T36" fmla="*/ 14 w 284"/>
                  <a:gd name="T37" fmla="*/ 87 h 359"/>
                  <a:gd name="T38" fmla="*/ 13 w 284"/>
                  <a:gd name="T39" fmla="*/ 88 h 359"/>
                  <a:gd name="T40" fmla="*/ 13 w 284"/>
                  <a:gd name="T41" fmla="*/ 21 h 359"/>
                  <a:gd name="T42" fmla="*/ 18 w 284"/>
                  <a:gd name="T43" fmla="*/ 14 h 359"/>
                  <a:gd name="T44" fmla="*/ 265 w 284"/>
                  <a:gd name="T45" fmla="*/ 14 h 359"/>
                  <a:gd name="T46" fmla="*/ 271 w 284"/>
                  <a:gd name="T47" fmla="*/ 21 h 359"/>
                  <a:gd name="T48" fmla="*/ 271 w 284"/>
                  <a:gd name="T49" fmla="*/ 87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4" h="359">
                    <a:moveTo>
                      <a:pt x="265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9"/>
                      <a:pt x="0" y="21"/>
                    </a:cubicBezTo>
                    <a:cubicBezTo>
                      <a:pt x="0" y="338"/>
                      <a:pt x="0" y="338"/>
                      <a:pt x="0" y="338"/>
                    </a:cubicBezTo>
                    <a:cubicBezTo>
                      <a:pt x="0" y="350"/>
                      <a:pt x="8" y="359"/>
                      <a:pt x="18" y="359"/>
                    </a:cubicBezTo>
                    <a:cubicBezTo>
                      <a:pt x="265" y="359"/>
                      <a:pt x="265" y="359"/>
                      <a:pt x="265" y="359"/>
                    </a:cubicBezTo>
                    <a:cubicBezTo>
                      <a:pt x="275" y="359"/>
                      <a:pt x="284" y="350"/>
                      <a:pt x="284" y="338"/>
                    </a:cubicBezTo>
                    <a:cubicBezTo>
                      <a:pt x="284" y="21"/>
                      <a:pt x="284" y="21"/>
                      <a:pt x="284" y="21"/>
                    </a:cubicBezTo>
                    <a:cubicBezTo>
                      <a:pt x="284" y="9"/>
                      <a:pt x="275" y="0"/>
                      <a:pt x="265" y="0"/>
                    </a:cubicBezTo>
                    <a:close/>
                    <a:moveTo>
                      <a:pt x="271" y="338"/>
                    </a:moveTo>
                    <a:cubicBezTo>
                      <a:pt x="271" y="342"/>
                      <a:pt x="268" y="345"/>
                      <a:pt x="265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5" y="345"/>
                      <a:pt x="13" y="342"/>
                      <a:pt x="13" y="338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3" y="95"/>
                      <a:pt x="14" y="95"/>
                      <a:pt x="14" y="95"/>
                    </a:cubicBezTo>
                    <a:cubicBezTo>
                      <a:pt x="271" y="95"/>
                      <a:pt x="271" y="95"/>
                      <a:pt x="271" y="95"/>
                    </a:cubicBezTo>
                    <a:lnTo>
                      <a:pt x="271" y="338"/>
                    </a:lnTo>
                    <a:close/>
                    <a:moveTo>
                      <a:pt x="271" y="87"/>
                    </a:move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3" y="87"/>
                      <a:pt x="13" y="8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17"/>
                      <a:pt x="15" y="14"/>
                      <a:pt x="18" y="14"/>
                    </a:cubicBezTo>
                    <a:cubicBezTo>
                      <a:pt x="265" y="14"/>
                      <a:pt x="265" y="14"/>
                      <a:pt x="265" y="14"/>
                    </a:cubicBezTo>
                    <a:cubicBezTo>
                      <a:pt x="268" y="14"/>
                      <a:pt x="271" y="17"/>
                      <a:pt x="271" y="21"/>
                    </a:cubicBezTo>
                    <a:lnTo>
                      <a:pt x="27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12"/>
              <p:cNvSpPr>
                <a:spLocks noEditPoints="1"/>
              </p:cNvSpPr>
              <p:nvPr/>
            </p:nvSpPr>
            <p:spPr bwMode="auto">
              <a:xfrm>
                <a:off x="4079" y="3902"/>
                <a:ext cx="273" cy="246"/>
              </a:xfrm>
              <a:custGeom>
                <a:avLst/>
                <a:gdLst>
                  <a:gd name="T0" fmla="*/ 17 w 229"/>
                  <a:gd name="T1" fmla="*/ 207 h 207"/>
                  <a:gd name="T2" fmla="*/ 212 w 229"/>
                  <a:gd name="T3" fmla="*/ 207 h 207"/>
                  <a:gd name="T4" fmla="*/ 229 w 229"/>
                  <a:gd name="T5" fmla="*/ 190 h 207"/>
                  <a:gd name="T6" fmla="*/ 229 w 229"/>
                  <a:gd name="T7" fmla="*/ 17 h 207"/>
                  <a:gd name="T8" fmla="*/ 212 w 229"/>
                  <a:gd name="T9" fmla="*/ 0 h 207"/>
                  <a:gd name="T10" fmla="*/ 17 w 229"/>
                  <a:gd name="T11" fmla="*/ 0 h 207"/>
                  <a:gd name="T12" fmla="*/ 0 w 229"/>
                  <a:gd name="T13" fmla="*/ 17 h 207"/>
                  <a:gd name="T14" fmla="*/ 0 w 229"/>
                  <a:gd name="T15" fmla="*/ 190 h 207"/>
                  <a:gd name="T16" fmla="*/ 17 w 229"/>
                  <a:gd name="T17" fmla="*/ 207 h 207"/>
                  <a:gd name="T18" fmla="*/ 9 w 229"/>
                  <a:gd name="T19" fmla="*/ 17 h 207"/>
                  <a:gd name="T20" fmla="*/ 17 w 229"/>
                  <a:gd name="T21" fmla="*/ 8 h 207"/>
                  <a:gd name="T22" fmla="*/ 212 w 229"/>
                  <a:gd name="T23" fmla="*/ 8 h 207"/>
                  <a:gd name="T24" fmla="*/ 221 w 229"/>
                  <a:gd name="T25" fmla="*/ 17 h 207"/>
                  <a:gd name="T26" fmla="*/ 221 w 229"/>
                  <a:gd name="T27" fmla="*/ 190 h 207"/>
                  <a:gd name="T28" fmla="*/ 212 w 229"/>
                  <a:gd name="T29" fmla="*/ 199 h 207"/>
                  <a:gd name="T30" fmla="*/ 17 w 229"/>
                  <a:gd name="T31" fmla="*/ 199 h 207"/>
                  <a:gd name="T32" fmla="*/ 9 w 229"/>
                  <a:gd name="T33" fmla="*/ 190 h 207"/>
                  <a:gd name="T34" fmla="*/ 9 w 229"/>
                  <a:gd name="T35" fmla="*/ 1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9" h="207">
                    <a:moveTo>
                      <a:pt x="17" y="207"/>
                    </a:moveTo>
                    <a:cubicBezTo>
                      <a:pt x="212" y="207"/>
                      <a:pt x="212" y="207"/>
                      <a:pt x="212" y="207"/>
                    </a:cubicBezTo>
                    <a:cubicBezTo>
                      <a:pt x="222" y="207"/>
                      <a:pt x="229" y="199"/>
                      <a:pt x="229" y="190"/>
                    </a:cubicBezTo>
                    <a:cubicBezTo>
                      <a:pt x="229" y="17"/>
                      <a:pt x="229" y="17"/>
                      <a:pt x="229" y="17"/>
                    </a:cubicBezTo>
                    <a:cubicBezTo>
                      <a:pt x="229" y="7"/>
                      <a:pt x="222" y="0"/>
                      <a:pt x="212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9"/>
                      <a:pt x="8" y="207"/>
                      <a:pt x="17" y="207"/>
                    </a:cubicBezTo>
                    <a:close/>
                    <a:moveTo>
                      <a:pt x="9" y="17"/>
                    </a:moveTo>
                    <a:cubicBezTo>
                      <a:pt x="9" y="12"/>
                      <a:pt x="13" y="8"/>
                      <a:pt x="17" y="8"/>
                    </a:cubicBezTo>
                    <a:cubicBezTo>
                      <a:pt x="212" y="8"/>
                      <a:pt x="212" y="8"/>
                      <a:pt x="212" y="8"/>
                    </a:cubicBezTo>
                    <a:cubicBezTo>
                      <a:pt x="217" y="8"/>
                      <a:pt x="221" y="12"/>
                      <a:pt x="221" y="17"/>
                    </a:cubicBezTo>
                    <a:cubicBezTo>
                      <a:pt x="221" y="190"/>
                      <a:pt x="221" y="190"/>
                      <a:pt x="221" y="190"/>
                    </a:cubicBezTo>
                    <a:cubicBezTo>
                      <a:pt x="221" y="195"/>
                      <a:pt x="217" y="199"/>
                      <a:pt x="212" y="199"/>
                    </a:cubicBezTo>
                    <a:cubicBezTo>
                      <a:pt x="17" y="199"/>
                      <a:pt x="17" y="199"/>
                      <a:pt x="17" y="199"/>
                    </a:cubicBezTo>
                    <a:cubicBezTo>
                      <a:pt x="13" y="199"/>
                      <a:pt x="9" y="195"/>
                      <a:pt x="9" y="190"/>
                    </a:cubicBezTo>
                    <a:lnTo>
                      <a:pt x="9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>
                <a:off x="4123" y="3951"/>
                <a:ext cx="186" cy="13"/>
              </a:xfrm>
              <a:custGeom>
                <a:avLst/>
                <a:gdLst>
                  <a:gd name="T0" fmla="*/ 6 w 156"/>
                  <a:gd name="T1" fmla="*/ 11 h 11"/>
                  <a:gd name="T2" fmla="*/ 151 w 156"/>
                  <a:gd name="T3" fmla="*/ 11 h 11"/>
                  <a:gd name="T4" fmla="*/ 156 w 156"/>
                  <a:gd name="T5" fmla="*/ 5 h 11"/>
                  <a:gd name="T6" fmla="*/ 151 w 156"/>
                  <a:gd name="T7" fmla="*/ 0 h 11"/>
                  <a:gd name="T8" fmla="*/ 6 w 156"/>
                  <a:gd name="T9" fmla="*/ 0 h 11"/>
                  <a:gd name="T10" fmla="*/ 0 w 156"/>
                  <a:gd name="T11" fmla="*/ 5 h 11"/>
                  <a:gd name="T12" fmla="*/ 6 w 156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11">
                    <a:moveTo>
                      <a:pt x="6" y="11"/>
                    </a:moveTo>
                    <a:cubicBezTo>
                      <a:pt x="151" y="11"/>
                      <a:pt x="151" y="11"/>
                      <a:pt x="151" y="11"/>
                    </a:cubicBezTo>
                    <a:cubicBezTo>
                      <a:pt x="154" y="11"/>
                      <a:pt x="156" y="9"/>
                      <a:pt x="156" y="5"/>
                    </a:cubicBezTo>
                    <a:cubicBezTo>
                      <a:pt x="156" y="2"/>
                      <a:pt x="154" y="0"/>
                      <a:pt x="15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14"/>
              <p:cNvSpPr>
                <a:spLocks noEditPoints="1"/>
              </p:cNvSpPr>
              <p:nvPr/>
            </p:nvSpPr>
            <p:spPr bwMode="auto">
              <a:xfrm>
                <a:off x="4197" y="3804"/>
                <a:ext cx="32" cy="32"/>
              </a:xfrm>
              <a:custGeom>
                <a:avLst/>
                <a:gdLst>
                  <a:gd name="T0" fmla="*/ 14 w 27"/>
                  <a:gd name="T1" fmla="*/ 0 h 27"/>
                  <a:gd name="T2" fmla="*/ 0 w 27"/>
                  <a:gd name="T3" fmla="*/ 13 h 27"/>
                  <a:gd name="T4" fmla="*/ 14 w 27"/>
                  <a:gd name="T5" fmla="*/ 27 h 27"/>
                  <a:gd name="T6" fmla="*/ 27 w 27"/>
                  <a:gd name="T7" fmla="*/ 13 h 27"/>
                  <a:gd name="T8" fmla="*/ 14 w 27"/>
                  <a:gd name="T9" fmla="*/ 0 h 27"/>
                  <a:gd name="T10" fmla="*/ 14 w 27"/>
                  <a:gd name="T11" fmla="*/ 23 h 27"/>
                  <a:gd name="T12" fmla="*/ 4 w 27"/>
                  <a:gd name="T13" fmla="*/ 13 h 27"/>
                  <a:gd name="T14" fmla="*/ 14 w 27"/>
                  <a:gd name="T15" fmla="*/ 4 h 27"/>
                  <a:gd name="T16" fmla="*/ 23 w 27"/>
                  <a:gd name="T17" fmla="*/ 13 h 27"/>
                  <a:gd name="T18" fmla="*/ 14 w 27"/>
                  <a:gd name="T1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21" y="27"/>
                      <a:pt x="27" y="21"/>
                      <a:pt x="27" y="13"/>
                    </a:cubicBezTo>
                    <a:cubicBezTo>
                      <a:pt x="27" y="6"/>
                      <a:pt x="21" y="0"/>
                      <a:pt x="14" y="0"/>
                    </a:cubicBezTo>
                    <a:close/>
                    <a:moveTo>
                      <a:pt x="14" y="23"/>
                    </a:moveTo>
                    <a:cubicBezTo>
                      <a:pt x="8" y="23"/>
                      <a:pt x="4" y="19"/>
                      <a:pt x="4" y="13"/>
                    </a:cubicBezTo>
                    <a:cubicBezTo>
                      <a:pt x="4" y="8"/>
                      <a:pt x="8" y="4"/>
                      <a:pt x="14" y="4"/>
                    </a:cubicBezTo>
                    <a:cubicBezTo>
                      <a:pt x="19" y="4"/>
                      <a:pt x="23" y="8"/>
                      <a:pt x="23" y="13"/>
                    </a:cubicBezTo>
                    <a:cubicBezTo>
                      <a:pt x="23" y="19"/>
                      <a:pt x="19" y="23"/>
                      <a:pt x="1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15"/>
              <p:cNvSpPr>
                <a:spLocks noEditPoints="1"/>
              </p:cNvSpPr>
              <p:nvPr/>
            </p:nvSpPr>
            <p:spPr bwMode="auto">
              <a:xfrm>
                <a:off x="4235" y="3804"/>
                <a:ext cx="33" cy="32"/>
              </a:xfrm>
              <a:custGeom>
                <a:avLst/>
                <a:gdLst>
                  <a:gd name="T0" fmla="*/ 14 w 28"/>
                  <a:gd name="T1" fmla="*/ 0 h 27"/>
                  <a:gd name="T2" fmla="*/ 0 w 28"/>
                  <a:gd name="T3" fmla="*/ 13 h 27"/>
                  <a:gd name="T4" fmla="*/ 14 w 28"/>
                  <a:gd name="T5" fmla="*/ 27 h 27"/>
                  <a:gd name="T6" fmla="*/ 28 w 28"/>
                  <a:gd name="T7" fmla="*/ 13 h 27"/>
                  <a:gd name="T8" fmla="*/ 14 w 28"/>
                  <a:gd name="T9" fmla="*/ 0 h 27"/>
                  <a:gd name="T10" fmla="*/ 14 w 28"/>
                  <a:gd name="T11" fmla="*/ 23 h 27"/>
                  <a:gd name="T12" fmla="*/ 4 w 28"/>
                  <a:gd name="T13" fmla="*/ 13 h 27"/>
                  <a:gd name="T14" fmla="*/ 14 w 28"/>
                  <a:gd name="T15" fmla="*/ 4 h 27"/>
                  <a:gd name="T16" fmla="*/ 24 w 28"/>
                  <a:gd name="T17" fmla="*/ 13 h 27"/>
                  <a:gd name="T18" fmla="*/ 14 w 28"/>
                  <a:gd name="T1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7">
                    <a:moveTo>
                      <a:pt x="14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21" y="27"/>
                      <a:pt x="28" y="21"/>
                      <a:pt x="28" y="13"/>
                    </a:cubicBezTo>
                    <a:cubicBezTo>
                      <a:pt x="28" y="6"/>
                      <a:pt x="21" y="0"/>
                      <a:pt x="14" y="0"/>
                    </a:cubicBezTo>
                    <a:close/>
                    <a:moveTo>
                      <a:pt x="14" y="23"/>
                    </a:moveTo>
                    <a:cubicBezTo>
                      <a:pt x="9" y="23"/>
                      <a:pt x="4" y="19"/>
                      <a:pt x="4" y="13"/>
                    </a:cubicBezTo>
                    <a:cubicBezTo>
                      <a:pt x="4" y="8"/>
                      <a:pt x="9" y="4"/>
                      <a:pt x="14" y="4"/>
                    </a:cubicBezTo>
                    <a:cubicBezTo>
                      <a:pt x="19" y="4"/>
                      <a:pt x="24" y="8"/>
                      <a:pt x="24" y="13"/>
                    </a:cubicBezTo>
                    <a:cubicBezTo>
                      <a:pt x="24" y="19"/>
                      <a:pt x="19" y="23"/>
                      <a:pt x="1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16"/>
              <p:cNvSpPr>
                <a:spLocks noEditPoints="1"/>
              </p:cNvSpPr>
              <p:nvPr/>
            </p:nvSpPr>
            <p:spPr bwMode="auto">
              <a:xfrm>
                <a:off x="4273" y="3804"/>
                <a:ext cx="33" cy="32"/>
              </a:xfrm>
              <a:custGeom>
                <a:avLst/>
                <a:gdLst>
                  <a:gd name="T0" fmla="*/ 14 w 28"/>
                  <a:gd name="T1" fmla="*/ 0 h 27"/>
                  <a:gd name="T2" fmla="*/ 0 w 28"/>
                  <a:gd name="T3" fmla="*/ 13 h 27"/>
                  <a:gd name="T4" fmla="*/ 14 w 28"/>
                  <a:gd name="T5" fmla="*/ 27 h 27"/>
                  <a:gd name="T6" fmla="*/ 28 w 28"/>
                  <a:gd name="T7" fmla="*/ 13 h 27"/>
                  <a:gd name="T8" fmla="*/ 14 w 28"/>
                  <a:gd name="T9" fmla="*/ 0 h 27"/>
                  <a:gd name="T10" fmla="*/ 14 w 28"/>
                  <a:gd name="T11" fmla="*/ 23 h 27"/>
                  <a:gd name="T12" fmla="*/ 4 w 28"/>
                  <a:gd name="T13" fmla="*/ 13 h 27"/>
                  <a:gd name="T14" fmla="*/ 14 w 28"/>
                  <a:gd name="T15" fmla="*/ 4 h 27"/>
                  <a:gd name="T16" fmla="*/ 24 w 28"/>
                  <a:gd name="T17" fmla="*/ 13 h 27"/>
                  <a:gd name="T18" fmla="*/ 14 w 28"/>
                  <a:gd name="T1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7">
                    <a:moveTo>
                      <a:pt x="14" y="0"/>
                    </a:moveTo>
                    <a:cubicBezTo>
                      <a:pt x="7" y="0"/>
                      <a:pt x="0" y="6"/>
                      <a:pt x="0" y="13"/>
                    </a:cubicBezTo>
                    <a:cubicBezTo>
                      <a:pt x="0" y="21"/>
                      <a:pt x="7" y="27"/>
                      <a:pt x="14" y="27"/>
                    </a:cubicBezTo>
                    <a:cubicBezTo>
                      <a:pt x="22" y="27"/>
                      <a:pt x="28" y="21"/>
                      <a:pt x="28" y="13"/>
                    </a:cubicBezTo>
                    <a:cubicBezTo>
                      <a:pt x="28" y="6"/>
                      <a:pt x="22" y="0"/>
                      <a:pt x="14" y="0"/>
                    </a:cubicBezTo>
                    <a:close/>
                    <a:moveTo>
                      <a:pt x="14" y="23"/>
                    </a:moveTo>
                    <a:cubicBezTo>
                      <a:pt x="9" y="23"/>
                      <a:pt x="4" y="19"/>
                      <a:pt x="4" y="13"/>
                    </a:cubicBezTo>
                    <a:cubicBezTo>
                      <a:pt x="4" y="8"/>
                      <a:pt x="9" y="4"/>
                      <a:pt x="14" y="4"/>
                    </a:cubicBezTo>
                    <a:cubicBezTo>
                      <a:pt x="19" y="4"/>
                      <a:pt x="24" y="8"/>
                      <a:pt x="24" y="13"/>
                    </a:cubicBezTo>
                    <a:cubicBezTo>
                      <a:pt x="24" y="19"/>
                      <a:pt x="19" y="23"/>
                      <a:pt x="1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17"/>
              <p:cNvSpPr>
                <a:spLocks noEditPoints="1"/>
              </p:cNvSpPr>
              <p:nvPr/>
            </p:nvSpPr>
            <p:spPr bwMode="auto">
              <a:xfrm>
                <a:off x="4312" y="3804"/>
                <a:ext cx="33" cy="32"/>
              </a:xfrm>
              <a:custGeom>
                <a:avLst/>
                <a:gdLst>
                  <a:gd name="T0" fmla="*/ 13 w 27"/>
                  <a:gd name="T1" fmla="*/ 0 h 27"/>
                  <a:gd name="T2" fmla="*/ 0 w 27"/>
                  <a:gd name="T3" fmla="*/ 13 h 27"/>
                  <a:gd name="T4" fmla="*/ 13 w 27"/>
                  <a:gd name="T5" fmla="*/ 27 h 27"/>
                  <a:gd name="T6" fmla="*/ 27 w 27"/>
                  <a:gd name="T7" fmla="*/ 13 h 27"/>
                  <a:gd name="T8" fmla="*/ 13 w 27"/>
                  <a:gd name="T9" fmla="*/ 0 h 27"/>
                  <a:gd name="T10" fmla="*/ 13 w 27"/>
                  <a:gd name="T11" fmla="*/ 23 h 27"/>
                  <a:gd name="T12" fmla="*/ 4 w 27"/>
                  <a:gd name="T13" fmla="*/ 13 h 27"/>
                  <a:gd name="T14" fmla="*/ 13 w 27"/>
                  <a:gd name="T15" fmla="*/ 4 h 27"/>
                  <a:gd name="T16" fmla="*/ 23 w 27"/>
                  <a:gd name="T17" fmla="*/ 13 h 27"/>
                  <a:gd name="T18" fmla="*/ 13 w 27"/>
                  <a:gd name="T1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1"/>
                      <a:pt x="6" y="27"/>
                      <a:pt x="13" y="27"/>
                    </a:cubicBezTo>
                    <a:cubicBezTo>
                      <a:pt x="21" y="27"/>
                      <a:pt x="27" y="21"/>
                      <a:pt x="27" y="13"/>
                    </a:cubicBezTo>
                    <a:cubicBezTo>
                      <a:pt x="27" y="6"/>
                      <a:pt x="21" y="0"/>
                      <a:pt x="13" y="0"/>
                    </a:cubicBezTo>
                    <a:close/>
                    <a:moveTo>
                      <a:pt x="13" y="23"/>
                    </a:moveTo>
                    <a:cubicBezTo>
                      <a:pt x="8" y="23"/>
                      <a:pt x="4" y="19"/>
                      <a:pt x="4" y="13"/>
                    </a:cubicBezTo>
                    <a:cubicBezTo>
                      <a:pt x="4" y="8"/>
                      <a:pt x="8" y="4"/>
                      <a:pt x="13" y="4"/>
                    </a:cubicBezTo>
                    <a:cubicBezTo>
                      <a:pt x="19" y="4"/>
                      <a:pt x="23" y="8"/>
                      <a:pt x="23" y="13"/>
                    </a:cubicBezTo>
                    <a:cubicBezTo>
                      <a:pt x="23" y="19"/>
                      <a:pt x="19" y="23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18"/>
              <p:cNvSpPr>
                <a:spLocks noEditPoints="1"/>
              </p:cNvSpPr>
              <p:nvPr/>
            </p:nvSpPr>
            <p:spPr bwMode="auto">
              <a:xfrm>
                <a:off x="4091" y="3801"/>
                <a:ext cx="40" cy="39"/>
              </a:xfrm>
              <a:custGeom>
                <a:avLst/>
                <a:gdLst>
                  <a:gd name="T0" fmla="*/ 17 w 34"/>
                  <a:gd name="T1" fmla="*/ 0 h 33"/>
                  <a:gd name="T2" fmla="*/ 0 w 34"/>
                  <a:gd name="T3" fmla="*/ 16 h 33"/>
                  <a:gd name="T4" fmla="*/ 17 w 34"/>
                  <a:gd name="T5" fmla="*/ 33 h 33"/>
                  <a:gd name="T6" fmla="*/ 34 w 34"/>
                  <a:gd name="T7" fmla="*/ 16 h 33"/>
                  <a:gd name="T8" fmla="*/ 17 w 34"/>
                  <a:gd name="T9" fmla="*/ 0 h 33"/>
                  <a:gd name="T10" fmla="*/ 17 w 34"/>
                  <a:gd name="T11" fmla="*/ 28 h 33"/>
                  <a:gd name="T12" fmla="*/ 5 w 34"/>
                  <a:gd name="T13" fmla="*/ 16 h 33"/>
                  <a:gd name="T14" fmla="*/ 17 w 34"/>
                  <a:gd name="T15" fmla="*/ 4 h 33"/>
                  <a:gd name="T16" fmla="*/ 29 w 34"/>
                  <a:gd name="T17" fmla="*/ 16 h 33"/>
                  <a:gd name="T18" fmla="*/ 17 w 34"/>
                  <a:gd name="T19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cubicBezTo>
                      <a:pt x="8" y="0"/>
                      <a:pt x="0" y="7"/>
                      <a:pt x="0" y="16"/>
                    </a:cubicBezTo>
                    <a:cubicBezTo>
                      <a:pt x="0" y="26"/>
                      <a:pt x="8" y="33"/>
                      <a:pt x="17" y="33"/>
                    </a:cubicBezTo>
                    <a:cubicBezTo>
                      <a:pt x="26" y="33"/>
                      <a:pt x="34" y="26"/>
                      <a:pt x="34" y="16"/>
                    </a:cubicBezTo>
                    <a:cubicBezTo>
                      <a:pt x="34" y="7"/>
                      <a:pt x="26" y="0"/>
                      <a:pt x="17" y="0"/>
                    </a:cubicBezTo>
                    <a:close/>
                    <a:moveTo>
                      <a:pt x="17" y="28"/>
                    </a:moveTo>
                    <a:cubicBezTo>
                      <a:pt x="10" y="28"/>
                      <a:pt x="5" y="23"/>
                      <a:pt x="5" y="16"/>
                    </a:cubicBezTo>
                    <a:cubicBezTo>
                      <a:pt x="5" y="10"/>
                      <a:pt x="10" y="4"/>
                      <a:pt x="17" y="4"/>
                    </a:cubicBezTo>
                    <a:cubicBezTo>
                      <a:pt x="24" y="4"/>
                      <a:pt x="29" y="10"/>
                      <a:pt x="29" y="16"/>
                    </a:cubicBezTo>
                    <a:cubicBezTo>
                      <a:pt x="29" y="23"/>
                      <a:pt x="24" y="28"/>
                      <a:pt x="17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Oval 19"/>
              <p:cNvSpPr>
                <a:spLocks noChangeArrowheads="1"/>
              </p:cNvSpPr>
              <p:nvPr/>
            </p:nvSpPr>
            <p:spPr bwMode="auto">
              <a:xfrm>
                <a:off x="4104" y="3813"/>
                <a:ext cx="14" cy="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20"/>
              <p:cNvSpPr>
                <a:spLocks noEditPoints="1"/>
              </p:cNvSpPr>
              <p:nvPr/>
            </p:nvSpPr>
            <p:spPr bwMode="auto">
              <a:xfrm>
                <a:off x="4514" y="744"/>
                <a:ext cx="383" cy="354"/>
              </a:xfrm>
              <a:custGeom>
                <a:avLst/>
                <a:gdLst>
                  <a:gd name="T0" fmla="*/ 303 w 322"/>
                  <a:gd name="T1" fmla="*/ 94 h 297"/>
                  <a:gd name="T2" fmla="*/ 282 w 322"/>
                  <a:gd name="T3" fmla="*/ 94 h 297"/>
                  <a:gd name="T4" fmla="*/ 282 w 322"/>
                  <a:gd name="T5" fmla="*/ 89 h 297"/>
                  <a:gd name="T6" fmla="*/ 275 w 322"/>
                  <a:gd name="T7" fmla="*/ 76 h 297"/>
                  <a:gd name="T8" fmla="*/ 200 w 322"/>
                  <a:gd name="T9" fmla="*/ 23 h 297"/>
                  <a:gd name="T10" fmla="*/ 202 w 322"/>
                  <a:gd name="T11" fmla="*/ 15 h 297"/>
                  <a:gd name="T12" fmla="*/ 187 w 322"/>
                  <a:gd name="T13" fmla="*/ 0 h 297"/>
                  <a:gd name="T14" fmla="*/ 135 w 322"/>
                  <a:gd name="T15" fmla="*/ 0 h 297"/>
                  <a:gd name="T16" fmla="*/ 120 w 322"/>
                  <a:gd name="T17" fmla="*/ 15 h 297"/>
                  <a:gd name="T18" fmla="*/ 122 w 322"/>
                  <a:gd name="T19" fmla="*/ 23 h 297"/>
                  <a:gd name="T20" fmla="*/ 48 w 322"/>
                  <a:gd name="T21" fmla="*/ 73 h 297"/>
                  <a:gd name="T22" fmla="*/ 38 w 322"/>
                  <a:gd name="T23" fmla="*/ 89 h 297"/>
                  <a:gd name="T24" fmla="*/ 38 w 322"/>
                  <a:gd name="T25" fmla="*/ 94 h 297"/>
                  <a:gd name="T26" fmla="*/ 19 w 322"/>
                  <a:gd name="T27" fmla="*/ 94 h 297"/>
                  <a:gd name="T28" fmla="*/ 9 w 322"/>
                  <a:gd name="T29" fmla="*/ 104 h 297"/>
                  <a:gd name="T30" fmla="*/ 38 w 322"/>
                  <a:gd name="T31" fmla="*/ 134 h 297"/>
                  <a:gd name="T32" fmla="*/ 38 w 322"/>
                  <a:gd name="T33" fmla="*/ 280 h 297"/>
                  <a:gd name="T34" fmla="*/ 56 w 322"/>
                  <a:gd name="T35" fmla="*/ 297 h 297"/>
                  <a:gd name="T36" fmla="*/ 264 w 322"/>
                  <a:gd name="T37" fmla="*/ 297 h 297"/>
                  <a:gd name="T38" fmla="*/ 282 w 322"/>
                  <a:gd name="T39" fmla="*/ 280 h 297"/>
                  <a:gd name="T40" fmla="*/ 282 w 322"/>
                  <a:gd name="T41" fmla="*/ 136 h 297"/>
                  <a:gd name="T42" fmla="*/ 313 w 322"/>
                  <a:gd name="T43" fmla="*/ 104 h 297"/>
                  <a:gd name="T44" fmla="*/ 303 w 322"/>
                  <a:gd name="T45" fmla="*/ 94 h 297"/>
                  <a:gd name="T46" fmla="*/ 128 w 322"/>
                  <a:gd name="T47" fmla="*/ 15 h 297"/>
                  <a:gd name="T48" fmla="*/ 135 w 322"/>
                  <a:gd name="T49" fmla="*/ 8 h 297"/>
                  <a:gd name="T50" fmla="*/ 187 w 322"/>
                  <a:gd name="T51" fmla="*/ 8 h 297"/>
                  <a:gd name="T52" fmla="*/ 194 w 322"/>
                  <a:gd name="T53" fmla="*/ 15 h 297"/>
                  <a:gd name="T54" fmla="*/ 191 w 322"/>
                  <a:gd name="T55" fmla="*/ 21 h 297"/>
                  <a:gd name="T56" fmla="*/ 161 w 322"/>
                  <a:gd name="T57" fmla="*/ 18 h 297"/>
                  <a:gd name="T58" fmla="*/ 131 w 322"/>
                  <a:gd name="T59" fmla="*/ 21 h 297"/>
                  <a:gd name="T60" fmla="*/ 128 w 322"/>
                  <a:gd name="T61" fmla="*/ 15 h 297"/>
                  <a:gd name="T62" fmla="*/ 269 w 322"/>
                  <a:gd name="T63" fmla="*/ 280 h 297"/>
                  <a:gd name="T64" fmla="*/ 264 w 322"/>
                  <a:gd name="T65" fmla="*/ 285 h 297"/>
                  <a:gd name="T66" fmla="*/ 56 w 322"/>
                  <a:gd name="T67" fmla="*/ 285 h 297"/>
                  <a:gd name="T68" fmla="*/ 50 w 322"/>
                  <a:gd name="T69" fmla="*/ 280 h 297"/>
                  <a:gd name="T70" fmla="*/ 50 w 322"/>
                  <a:gd name="T71" fmla="*/ 89 h 297"/>
                  <a:gd name="T72" fmla="*/ 56 w 322"/>
                  <a:gd name="T73" fmla="*/ 84 h 297"/>
                  <a:gd name="T74" fmla="*/ 264 w 322"/>
                  <a:gd name="T75" fmla="*/ 84 h 297"/>
                  <a:gd name="T76" fmla="*/ 269 w 322"/>
                  <a:gd name="T77" fmla="*/ 89 h 297"/>
                  <a:gd name="T78" fmla="*/ 269 w 322"/>
                  <a:gd name="T79" fmla="*/ 28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2" h="297">
                    <a:moveTo>
                      <a:pt x="303" y="94"/>
                    </a:moveTo>
                    <a:cubicBezTo>
                      <a:pt x="282" y="94"/>
                      <a:pt x="282" y="94"/>
                      <a:pt x="282" y="94"/>
                    </a:cubicBezTo>
                    <a:cubicBezTo>
                      <a:pt x="282" y="89"/>
                      <a:pt x="282" y="89"/>
                      <a:pt x="282" y="89"/>
                    </a:cubicBezTo>
                    <a:cubicBezTo>
                      <a:pt x="282" y="84"/>
                      <a:pt x="279" y="79"/>
                      <a:pt x="275" y="76"/>
                    </a:cubicBezTo>
                    <a:cubicBezTo>
                      <a:pt x="260" y="51"/>
                      <a:pt x="233" y="32"/>
                      <a:pt x="200" y="23"/>
                    </a:cubicBezTo>
                    <a:cubicBezTo>
                      <a:pt x="202" y="21"/>
                      <a:pt x="202" y="18"/>
                      <a:pt x="202" y="15"/>
                    </a:cubicBezTo>
                    <a:cubicBezTo>
                      <a:pt x="202" y="7"/>
                      <a:pt x="196" y="0"/>
                      <a:pt x="187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26" y="0"/>
                      <a:pt x="120" y="7"/>
                      <a:pt x="120" y="15"/>
                    </a:cubicBezTo>
                    <a:cubicBezTo>
                      <a:pt x="120" y="18"/>
                      <a:pt x="120" y="21"/>
                      <a:pt x="122" y="23"/>
                    </a:cubicBezTo>
                    <a:cubicBezTo>
                      <a:pt x="90" y="31"/>
                      <a:pt x="64" y="49"/>
                      <a:pt x="48" y="73"/>
                    </a:cubicBezTo>
                    <a:cubicBezTo>
                      <a:pt x="42" y="76"/>
                      <a:pt x="38" y="82"/>
                      <a:pt x="38" y="89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0" y="96"/>
                      <a:pt x="9" y="104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38" y="280"/>
                      <a:pt x="38" y="280"/>
                      <a:pt x="38" y="280"/>
                    </a:cubicBezTo>
                    <a:cubicBezTo>
                      <a:pt x="38" y="289"/>
                      <a:pt x="46" y="297"/>
                      <a:pt x="56" y="297"/>
                    </a:cubicBezTo>
                    <a:cubicBezTo>
                      <a:pt x="264" y="297"/>
                      <a:pt x="264" y="297"/>
                      <a:pt x="264" y="297"/>
                    </a:cubicBezTo>
                    <a:cubicBezTo>
                      <a:pt x="274" y="297"/>
                      <a:pt x="282" y="289"/>
                      <a:pt x="282" y="280"/>
                    </a:cubicBezTo>
                    <a:cubicBezTo>
                      <a:pt x="282" y="136"/>
                      <a:pt x="282" y="136"/>
                      <a:pt x="282" y="136"/>
                    </a:cubicBezTo>
                    <a:cubicBezTo>
                      <a:pt x="313" y="104"/>
                      <a:pt x="313" y="104"/>
                      <a:pt x="313" y="104"/>
                    </a:cubicBezTo>
                    <a:cubicBezTo>
                      <a:pt x="322" y="96"/>
                      <a:pt x="303" y="94"/>
                      <a:pt x="303" y="94"/>
                    </a:cubicBezTo>
                    <a:close/>
                    <a:moveTo>
                      <a:pt x="128" y="15"/>
                    </a:moveTo>
                    <a:cubicBezTo>
                      <a:pt x="128" y="12"/>
                      <a:pt x="131" y="8"/>
                      <a:pt x="135" y="8"/>
                    </a:cubicBezTo>
                    <a:cubicBezTo>
                      <a:pt x="187" y="8"/>
                      <a:pt x="187" y="8"/>
                      <a:pt x="187" y="8"/>
                    </a:cubicBezTo>
                    <a:cubicBezTo>
                      <a:pt x="191" y="8"/>
                      <a:pt x="194" y="12"/>
                      <a:pt x="194" y="15"/>
                    </a:cubicBezTo>
                    <a:cubicBezTo>
                      <a:pt x="194" y="18"/>
                      <a:pt x="193" y="20"/>
                      <a:pt x="191" y="21"/>
                    </a:cubicBezTo>
                    <a:cubicBezTo>
                      <a:pt x="182" y="19"/>
                      <a:pt x="171" y="18"/>
                      <a:pt x="161" y="18"/>
                    </a:cubicBezTo>
                    <a:cubicBezTo>
                      <a:pt x="150" y="18"/>
                      <a:pt x="140" y="19"/>
                      <a:pt x="131" y="21"/>
                    </a:cubicBezTo>
                    <a:cubicBezTo>
                      <a:pt x="129" y="20"/>
                      <a:pt x="128" y="18"/>
                      <a:pt x="128" y="15"/>
                    </a:cubicBezTo>
                    <a:close/>
                    <a:moveTo>
                      <a:pt x="269" y="280"/>
                    </a:moveTo>
                    <a:cubicBezTo>
                      <a:pt x="269" y="283"/>
                      <a:pt x="267" y="285"/>
                      <a:pt x="264" y="285"/>
                    </a:cubicBezTo>
                    <a:cubicBezTo>
                      <a:pt x="56" y="285"/>
                      <a:pt x="56" y="285"/>
                      <a:pt x="56" y="285"/>
                    </a:cubicBezTo>
                    <a:cubicBezTo>
                      <a:pt x="53" y="285"/>
                      <a:pt x="50" y="283"/>
                      <a:pt x="50" y="280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6"/>
                      <a:pt x="53" y="84"/>
                      <a:pt x="56" y="84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7" y="84"/>
                      <a:pt x="269" y="86"/>
                      <a:pt x="269" y="89"/>
                    </a:cubicBezTo>
                    <a:lnTo>
                      <a:pt x="269" y="2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21"/>
              <p:cNvSpPr>
                <a:spLocks noEditPoints="1"/>
              </p:cNvSpPr>
              <p:nvPr/>
            </p:nvSpPr>
            <p:spPr bwMode="auto">
              <a:xfrm>
                <a:off x="4650" y="913"/>
                <a:ext cx="110" cy="150"/>
              </a:xfrm>
              <a:custGeom>
                <a:avLst/>
                <a:gdLst>
                  <a:gd name="T0" fmla="*/ 76 w 92"/>
                  <a:gd name="T1" fmla="*/ 0 h 126"/>
                  <a:gd name="T2" fmla="*/ 15 w 92"/>
                  <a:gd name="T3" fmla="*/ 0 h 126"/>
                  <a:gd name="T4" fmla="*/ 0 w 92"/>
                  <a:gd name="T5" fmla="*/ 16 h 126"/>
                  <a:gd name="T6" fmla="*/ 0 w 92"/>
                  <a:gd name="T7" fmla="*/ 110 h 126"/>
                  <a:gd name="T8" fmla="*/ 15 w 92"/>
                  <a:gd name="T9" fmla="*/ 126 h 126"/>
                  <a:gd name="T10" fmla="*/ 76 w 92"/>
                  <a:gd name="T11" fmla="*/ 126 h 126"/>
                  <a:gd name="T12" fmla="*/ 92 w 92"/>
                  <a:gd name="T13" fmla="*/ 110 h 126"/>
                  <a:gd name="T14" fmla="*/ 92 w 92"/>
                  <a:gd name="T15" fmla="*/ 16 h 126"/>
                  <a:gd name="T16" fmla="*/ 76 w 92"/>
                  <a:gd name="T17" fmla="*/ 0 h 126"/>
                  <a:gd name="T18" fmla="*/ 84 w 92"/>
                  <a:gd name="T19" fmla="*/ 110 h 126"/>
                  <a:gd name="T20" fmla="*/ 76 w 92"/>
                  <a:gd name="T21" fmla="*/ 118 h 126"/>
                  <a:gd name="T22" fmla="*/ 15 w 92"/>
                  <a:gd name="T23" fmla="*/ 118 h 126"/>
                  <a:gd name="T24" fmla="*/ 8 w 92"/>
                  <a:gd name="T25" fmla="*/ 110 h 126"/>
                  <a:gd name="T26" fmla="*/ 8 w 92"/>
                  <a:gd name="T27" fmla="*/ 16 h 126"/>
                  <a:gd name="T28" fmla="*/ 15 w 92"/>
                  <a:gd name="T29" fmla="*/ 8 h 126"/>
                  <a:gd name="T30" fmla="*/ 76 w 92"/>
                  <a:gd name="T31" fmla="*/ 8 h 126"/>
                  <a:gd name="T32" fmla="*/ 84 w 92"/>
                  <a:gd name="T33" fmla="*/ 16 h 126"/>
                  <a:gd name="T34" fmla="*/ 84 w 92"/>
                  <a:gd name="T35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2" h="126">
                    <a:moveTo>
                      <a:pt x="7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9"/>
                      <a:pt x="7" y="126"/>
                      <a:pt x="15" y="126"/>
                    </a:cubicBezTo>
                    <a:cubicBezTo>
                      <a:pt x="76" y="126"/>
                      <a:pt x="76" y="126"/>
                      <a:pt x="76" y="126"/>
                    </a:cubicBezTo>
                    <a:cubicBezTo>
                      <a:pt x="85" y="126"/>
                      <a:pt x="92" y="119"/>
                      <a:pt x="92" y="110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7"/>
                      <a:pt x="85" y="0"/>
                      <a:pt x="76" y="0"/>
                    </a:cubicBezTo>
                    <a:close/>
                    <a:moveTo>
                      <a:pt x="84" y="110"/>
                    </a:moveTo>
                    <a:cubicBezTo>
                      <a:pt x="84" y="114"/>
                      <a:pt x="81" y="118"/>
                      <a:pt x="76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1" y="118"/>
                      <a:pt x="8" y="114"/>
                      <a:pt x="8" y="110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11" y="8"/>
                      <a:pt x="15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81" y="8"/>
                      <a:pt x="84" y="12"/>
                      <a:pt x="84" y="16"/>
                    </a:cubicBezTo>
                    <a:lnTo>
                      <a:pt x="84" y="1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Oval 22"/>
              <p:cNvSpPr>
                <a:spLocks noChangeArrowheads="1"/>
              </p:cNvSpPr>
              <p:nvPr/>
            </p:nvSpPr>
            <p:spPr bwMode="auto">
              <a:xfrm>
                <a:off x="4672" y="937"/>
                <a:ext cx="66" cy="6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23"/>
              <p:cNvSpPr>
                <a:spLocks/>
              </p:cNvSpPr>
              <p:nvPr/>
            </p:nvSpPr>
            <p:spPr bwMode="auto">
              <a:xfrm>
                <a:off x="4699" y="1006"/>
                <a:ext cx="12" cy="36"/>
              </a:xfrm>
              <a:custGeom>
                <a:avLst/>
                <a:gdLst>
                  <a:gd name="T0" fmla="*/ 5 w 10"/>
                  <a:gd name="T1" fmla="*/ 0 h 30"/>
                  <a:gd name="T2" fmla="*/ 0 w 10"/>
                  <a:gd name="T3" fmla="*/ 5 h 30"/>
                  <a:gd name="T4" fmla="*/ 0 w 10"/>
                  <a:gd name="T5" fmla="*/ 25 h 30"/>
                  <a:gd name="T6" fmla="*/ 5 w 10"/>
                  <a:gd name="T7" fmla="*/ 30 h 30"/>
                  <a:gd name="T8" fmla="*/ 10 w 10"/>
                  <a:gd name="T9" fmla="*/ 25 h 30"/>
                  <a:gd name="T10" fmla="*/ 10 w 10"/>
                  <a:gd name="T11" fmla="*/ 5 h 30"/>
                  <a:gd name="T12" fmla="*/ 5 w 10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0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8"/>
                      <a:pt x="2" y="30"/>
                      <a:pt x="5" y="30"/>
                    </a:cubicBezTo>
                    <a:cubicBezTo>
                      <a:pt x="8" y="30"/>
                      <a:pt x="10" y="28"/>
                      <a:pt x="10" y="2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3"/>
                      <a:pt x="8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24"/>
              <p:cNvSpPr>
                <a:spLocks noEditPoints="1"/>
              </p:cNvSpPr>
              <p:nvPr/>
            </p:nvSpPr>
            <p:spPr bwMode="auto">
              <a:xfrm>
                <a:off x="4560" y="3250"/>
                <a:ext cx="290" cy="347"/>
              </a:xfrm>
              <a:custGeom>
                <a:avLst/>
                <a:gdLst>
                  <a:gd name="T0" fmla="*/ 244 w 244"/>
                  <a:gd name="T1" fmla="*/ 122 h 292"/>
                  <a:gd name="T2" fmla="*/ 122 w 244"/>
                  <a:gd name="T3" fmla="*/ 0 h 292"/>
                  <a:gd name="T4" fmla="*/ 0 w 244"/>
                  <a:gd name="T5" fmla="*/ 122 h 292"/>
                  <a:gd name="T6" fmla="*/ 102 w 244"/>
                  <a:gd name="T7" fmla="*/ 242 h 292"/>
                  <a:gd name="T8" fmla="*/ 97 w 244"/>
                  <a:gd name="T9" fmla="*/ 267 h 292"/>
                  <a:gd name="T10" fmla="*/ 51 w 244"/>
                  <a:gd name="T11" fmla="*/ 267 h 292"/>
                  <a:gd name="T12" fmla="*/ 40 w 244"/>
                  <a:gd name="T13" fmla="*/ 278 h 292"/>
                  <a:gd name="T14" fmla="*/ 40 w 244"/>
                  <a:gd name="T15" fmla="*/ 280 h 292"/>
                  <a:gd name="T16" fmla="*/ 51 w 244"/>
                  <a:gd name="T17" fmla="*/ 292 h 292"/>
                  <a:gd name="T18" fmla="*/ 193 w 244"/>
                  <a:gd name="T19" fmla="*/ 292 h 292"/>
                  <a:gd name="T20" fmla="*/ 204 w 244"/>
                  <a:gd name="T21" fmla="*/ 280 h 292"/>
                  <a:gd name="T22" fmla="*/ 204 w 244"/>
                  <a:gd name="T23" fmla="*/ 278 h 292"/>
                  <a:gd name="T24" fmla="*/ 193 w 244"/>
                  <a:gd name="T25" fmla="*/ 267 h 292"/>
                  <a:gd name="T26" fmla="*/ 147 w 244"/>
                  <a:gd name="T27" fmla="*/ 267 h 292"/>
                  <a:gd name="T28" fmla="*/ 141 w 244"/>
                  <a:gd name="T29" fmla="*/ 242 h 292"/>
                  <a:gd name="T30" fmla="*/ 244 w 244"/>
                  <a:gd name="T31" fmla="*/ 122 h 292"/>
                  <a:gd name="T32" fmla="*/ 122 w 244"/>
                  <a:gd name="T33" fmla="*/ 232 h 292"/>
                  <a:gd name="T34" fmla="*/ 11 w 244"/>
                  <a:gd name="T35" fmla="*/ 122 h 292"/>
                  <a:gd name="T36" fmla="*/ 122 w 244"/>
                  <a:gd name="T37" fmla="*/ 11 h 292"/>
                  <a:gd name="T38" fmla="*/ 233 w 244"/>
                  <a:gd name="T39" fmla="*/ 122 h 292"/>
                  <a:gd name="T40" fmla="*/ 122 w 244"/>
                  <a:gd name="T41" fmla="*/ 23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4" h="292">
                    <a:moveTo>
                      <a:pt x="244" y="122"/>
                    </a:moveTo>
                    <a:cubicBezTo>
                      <a:pt x="244" y="55"/>
                      <a:pt x="189" y="0"/>
                      <a:pt x="122" y="0"/>
                    </a:cubicBezTo>
                    <a:cubicBezTo>
                      <a:pt x="55" y="0"/>
                      <a:pt x="0" y="55"/>
                      <a:pt x="0" y="122"/>
                    </a:cubicBezTo>
                    <a:cubicBezTo>
                      <a:pt x="0" y="182"/>
                      <a:pt x="45" y="232"/>
                      <a:pt x="102" y="242"/>
                    </a:cubicBezTo>
                    <a:cubicBezTo>
                      <a:pt x="101" y="255"/>
                      <a:pt x="99" y="262"/>
                      <a:pt x="97" y="267"/>
                    </a:cubicBezTo>
                    <a:cubicBezTo>
                      <a:pt x="51" y="267"/>
                      <a:pt x="51" y="267"/>
                      <a:pt x="51" y="267"/>
                    </a:cubicBezTo>
                    <a:cubicBezTo>
                      <a:pt x="45" y="267"/>
                      <a:pt x="40" y="272"/>
                      <a:pt x="40" y="278"/>
                    </a:cubicBezTo>
                    <a:cubicBezTo>
                      <a:pt x="40" y="280"/>
                      <a:pt x="40" y="280"/>
                      <a:pt x="40" y="280"/>
                    </a:cubicBezTo>
                    <a:cubicBezTo>
                      <a:pt x="40" y="286"/>
                      <a:pt x="45" y="292"/>
                      <a:pt x="51" y="292"/>
                    </a:cubicBezTo>
                    <a:cubicBezTo>
                      <a:pt x="193" y="292"/>
                      <a:pt x="193" y="292"/>
                      <a:pt x="193" y="292"/>
                    </a:cubicBezTo>
                    <a:cubicBezTo>
                      <a:pt x="199" y="292"/>
                      <a:pt x="204" y="286"/>
                      <a:pt x="204" y="280"/>
                    </a:cubicBezTo>
                    <a:cubicBezTo>
                      <a:pt x="204" y="278"/>
                      <a:pt x="204" y="278"/>
                      <a:pt x="204" y="278"/>
                    </a:cubicBezTo>
                    <a:cubicBezTo>
                      <a:pt x="204" y="272"/>
                      <a:pt x="199" y="267"/>
                      <a:pt x="193" y="267"/>
                    </a:cubicBezTo>
                    <a:cubicBezTo>
                      <a:pt x="147" y="267"/>
                      <a:pt x="147" y="267"/>
                      <a:pt x="147" y="267"/>
                    </a:cubicBezTo>
                    <a:cubicBezTo>
                      <a:pt x="145" y="262"/>
                      <a:pt x="143" y="255"/>
                      <a:pt x="141" y="242"/>
                    </a:cubicBezTo>
                    <a:cubicBezTo>
                      <a:pt x="199" y="232"/>
                      <a:pt x="244" y="182"/>
                      <a:pt x="244" y="122"/>
                    </a:cubicBezTo>
                    <a:close/>
                    <a:moveTo>
                      <a:pt x="122" y="232"/>
                    </a:moveTo>
                    <a:cubicBezTo>
                      <a:pt x="61" y="232"/>
                      <a:pt x="11" y="183"/>
                      <a:pt x="11" y="122"/>
                    </a:cubicBezTo>
                    <a:cubicBezTo>
                      <a:pt x="11" y="61"/>
                      <a:pt x="61" y="11"/>
                      <a:pt x="122" y="11"/>
                    </a:cubicBezTo>
                    <a:cubicBezTo>
                      <a:pt x="183" y="11"/>
                      <a:pt x="233" y="61"/>
                      <a:pt x="233" y="122"/>
                    </a:cubicBezTo>
                    <a:cubicBezTo>
                      <a:pt x="233" y="183"/>
                      <a:pt x="183" y="232"/>
                      <a:pt x="122" y="2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25"/>
              <p:cNvSpPr>
                <a:spLocks noEditPoints="1"/>
              </p:cNvSpPr>
              <p:nvPr/>
            </p:nvSpPr>
            <p:spPr bwMode="auto">
              <a:xfrm>
                <a:off x="4554" y="3261"/>
                <a:ext cx="270" cy="266"/>
              </a:xfrm>
              <a:custGeom>
                <a:avLst/>
                <a:gdLst>
                  <a:gd name="T0" fmla="*/ 151 w 227"/>
                  <a:gd name="T1" fmla="*/ 110 h 224"/>
                  <a:gd name="T2" fmla="*/ 127 w 227"/>
                  <a:gd name="T3" fmla="*/ 88 h 224"/>
                  <a:gd name="T4" fmla="*/ 124 w 227"/>
                  <a:gd name="T5" fmla="*/ 88 h 224"/>
                  <a:gd name="T6" fmla="*/ 154 w 227"/>
                  <a:gd name="T7" fmla="*/ 62 h 224"/>
                  <a:gd name="T8" fmla="*/ 191 w 227"/>
                  <a:gd name="T9" fmla="*/ 46 h 224"/>
                  <a:gd name="T10" fmla="*/ 112 w 227"/>
                  <a:gd name="T11" fmla="*/ 19 h 224"/>
                  <a:gd name="T12" fmla="*/ 114 w 227"/>
                  <a:gd name="T13" fmla="*/ 92 h 224"/>
                  <a:gd name="T14" fmla="*/ 102 w 227"/>
                  <a:gd name="T15" fmla="*/ 113 h 224"/>
                  <a:gd name="T16" fmla="*/ 106 w 227"/>
                  <a:gd name="T17" fmla="*/ 125 h 224"/>
                  <a:gd name="T18" fmla="*/ 70 w 227"/>
                  <a:gd name="T19" fmla="*/ 107 h 224"/>
                  <a:gd name="T20" fmla="*/ 41 w 227"/>
                  <a:gd name="T21" fmla="*/ 79 h 224"/>
                  <a:gd name="T22" fmla="*/ 45 w 227"/>
                  <a:gd name="T23" fmla="*/ 162 h 224"/>
                  <a:gd name="T24" fmla="*/ 112 w 227"/>
                  <a:gd name="T25" fmla="*/ 133 h 224"/>
                  <a:gd name="T26" fmla="*/ 127 w 227"/>
                  <a:gd name="T27" fmla="*/ 137 h 224"/>
                  <a:gd name="T28" fmla="*/ 150 w 227"/>
                  <a:gd name="T29" fmla="*/ 121 h 224"/>
                  <a:gd name="T30" fmla="*/ 151 w 227"/>
                  <a:gd name="T31" fmla="*/ 160 h 224"/>
                  <a:gd name="T32" fmla="*/ 141 w 227"/>
                  <a:gd name="T33" fmla="*/ 198 h 224"/>
                  <a:gd name="T34" fmla="*/ 211 w 227"/>
                  <a:gd name="T35" fmla="*/ 154 h 224"/>
                  <a:gd name="T36" fmla="*/ 151 w 227"/>
                  <a:gd name="T37" fmla="*/ 110 h 224"/>
                  <a:gd name="T38" fmla="*/ 127 w 227"/>
                  <a:gd name="T39" fmla="*/ 126 h 224"/>
                  <a:gd name="T40" fmla="*/ 113 w 227"/>
                  <a:gd name="T41" fmla="*/ 113 h 224"/>
                  <a:gd name="T42" fmla="*/ 127 w 227"/>
                  <a:gd name="T43" fmla="*/ 99 h 224"/>
                  <a:gd name="T44" fmla="*/ 141 w 227"/>
                  <a:gd name="T45" fmla="*/ 113 h 224"/>
                  <a:gd name="T46" fmla="*/ 127 w 227"/>
                  <a:gd name="T47" fmla="*/ 12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7" h="224">
                    <a:moveTo>
                      <a:pt x="151" y="110"/>
                    </a:moveTo>
                    <a:cubicBezTo>
                      <a:pt x="150" y="98"/>
                      <a:pt x="140" y="88"/>
                      <a:pt x="127" y="88"/>
                    </a:cubicBezTo>
                    <a:cubicBezTo>
                      <a:pt x="126" y="88"/>
                      <a:pt x="125" y="88"/>
                      <a:pt x="124" y="88"/>
                    </a:cubicBezTo>
                    <a:cubicBezTo>
                      <a:pt x="121" y="46"/>
                      <a:pt x="154" y="62"/>
                      <a:pt x="154" y="62"/>
                    </a:cubicBezTo>
                    <a:cubicBezTo>
                      <a:pt x="190" y="79"/>
                      <a:pt x="191" y="46"/>
                      <a:pt x="191" y="46"/>
                    </a:cubicBezTo>
                    <a:cubicBezTo>
                      <a:pt x="187" y="0"/>
                      <a:pt x="112" y="19"/>
                      <a:pt x="112" y="19"/>
                    </a:cubicBezTo>
                    <a:cubicBezTo>
                      <a:pt x="74" y="28"/>
                      <a:pt x="98" y="69"/>
                      <a:pt x="114" y="92"/>
                    </a:cubicBezTo>
                    <a:cubicBezTo>
                      <a:pt x="107" y="96"/>
                      <a:pt x="102" y="104"/>
                      <a:pt x="102" y="113"/>
                    </a:cubicBezTo>
                    <a:cubicBezTo>
                      <a:pt x="102" y="117"/>
                      <a:pt x="104" y="121"/>
                      <a:pt x="106" y="125"/>
                    </a:cubicBezTo>
                    <a:cubicBezTo>
                      <a:pt x="67" y="144"/>
                      <a:pt x="70" y="107"/>
                      <a:pt x="70" y="107"/>
                    </a:cubicBezTo>
                    <a:cubicBezTo>
                      <a:pt x="72" y="67"/>
                      <a:pt x="41" y="79"/>
                      <a:pt x="41" y="79"/>
                    </a:cubicBezTo>
                    <a:cubicBezTo>
                      <a:pt x="0" y="100"/>
                      <a:pt x="45" y="162"/>
                      <a:pt x="45" y="162"/>
                    </a:cubicBezTo>
                    <a:cubicBezTo>
                      <a:pt x="69" y="193"/>
                      <a:pt x="98" y="157"/>
                      <a:pt x="112" y="133"/>
                    </a:cubicBezTo>
                    <a:cubicBezTo>
                      <a:pt x="116" y="136"/>
                      <a:pt x="121" y="137"/>
                      <a:pt x="127" y="137"/>
                    </a:cubicBezTo>
                    <a:cubicBezTo>
                      <a:pt x="138" y="137"/>
                      <a:pt x="147" y="130"/>
                      <a:pt x="150" y="121"/>
                    </a:cubicBezTo>
                    <a:cubicBezTo>
                      <a:pt x="184" y="144"/>
                      <a:pt x="151" y="160"/>
                      <a:pt x="151" y="160"/>
                    </a:cubicBezTo>
                    <a:cubicBezTo>
                      <a:pt x="115" y="177"/>
                      <a:pt x="141" y="198"/>
                      <a:pt x="141" y="198"/>
                    </a:cubicBezTo>
                    <a:cubicBezTo>
                      <a:pt x="179" y="224"/>
                      <a:pt x="211" y="154"/>
                      <a:pt x="211" y="154"/>
                    </a:cubicBezTo>
                    <a:cubicBezTo>
                      <a:pt x="227" y="118"/>
                      <a:pt x="179" y="111"/>
                      <a:pt x="151" y="110"/>
                    </a:cubicBezTo>
                    <a:close/>
                    <a:moveTo>
                      <a:pt x="127" y="126"/>
                    </a:moveTo>
                    <a:cubicBezTo>
                      <a:pt x="119" y="126"/>
                      <a:pt x="113" y="120"/>
                      <a:pt x="113" y="113"/>
                    </a:cubicBezTo>
                    <a:cubicBezTo>
                      <a:pt x="113" y="105"/>
                      <a:pt x="119" y="99"/>
                      <a:pt x="127" y="99"/>
                    </a:cubicBezTo>
                    <a:cubicBezTo>
                      <a:pt x="134" y="99"/>
                      <a:pt x="141" y="105"/>
                      <a:pt x="141" y="113"/>
                    </a:cubicBezTo>
                    <a:cubicBezTo>
                      <a:pt x="141" y="120"/>
                      <a:pt x="134" y="126"/>
                      <a:pt x="12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26"/>
              <p:cNvSpPr>
                <a:spLocks noEditPoints="1"/>
              </p:cNvSpPr>
              <p:nvPr/>
            </p:nvSpPr>
            <p:spPr bwMode="auto">
              <a:xfrm>
                <a:off x="4549" y="1816"/>
                <a:ext cx="244" cy="212"/>
              </a:xfrm>
              <a:custGeom>
                <a:avLst/>
                <a:gdLst>
                  <a:gd name="T0" fmla="*/ 189 w 205"/>
                  <a:gd name="T1" fmla="*/ 0 h 178"/>
                  <a:gd name="T2" fmla="*/ 16 w 205"/>
                  <a:gd name="T3" fmla="*/ 0 h 178"/>
                  <a:gd name="T4" fmla="*/ 0 w 205"/>
                  <a:gd name="T5" fmla="*/ 16 h 178"/>
                  <a:gd name="T6" fmla="*/ 0 w 205"/>
                  <a:gd name="T7" fmla="*/ 162 h 178"/>
                  <a:gd name="T8" fmla="*/ 16 w 205"/>
                  <a:gd name="T9" fmla="*/ 178 h 178"/>
                  <a:gd name="T10" fmla="*/ 189 w 205"/>
                  <a:gd name="T11" fmla="*/ 178 h 178"/>
                  <a:gd name="T12" fmla="*/ 205 w 205"/>
                  <a:gd name="T13" fmla="*/ 162 h 178"/>
                  <a:gd name="T14" fmla="*/ 205 w 205"/>
                  <a:gd name="T15" fmla="*/ 16 h 178"/>
                  <a:gd name="T16" fmla="*/ 189 w 205"/>
                  <a:gd name="T17" fmla="*/ 0 h 178"/>
                  <a:gd name="T18" fmla="*/ 197 w 205"/>
                  <a:gd name="T19" fmla="*/ 162 h 178"/>
                  <a:gd name="T20" fmla="*/ 189 w 205"/>
                  <a:gd name="T21" fmla="*/ 170 h 178"/>
                  <a:gd name="T22" fmla="*/ 16 w 205"/>
                  <a:gd name="T23" fmla="*/ 170 h 178"/>
                  <a:gd name="T24" fmla="*/ 8 w 205"/>
                  <a:gd name="T25" fmla="*/ 162 h 178"/>
                  <a:gd name="T26" fmla="*/ 8 w 205"/>
                  <a:gd name="T27" fmla="*/ 16 h 178"/>
                  <a:gd name="T28" fmla="*/ 16 w 205"/>
                  <a:gd name="T29" fmla="*/ 8 h 178"/>
                  <a:gd name="T30" fmla="*/ 189 w 205"/>
                  <a:gd name="T31" fmla="*/ 8 h 178"/>
                  <a:gd name="T32" fmla="*/ 197 w 205"/>
                  <a:gd name="T33" fmla="*/ 16 h 178"/>
                  <a:gd name="T34" fmla="*/ 197 w 205"/>
                  <a:gd name="T35" fmla="*/ 16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" h="178">
                    <a:moveTo>
                      <a:pt x="189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71"/>
                      <a:pt x="7" y="178"/>
                      <a:pt x="16" y="178"/>
                    </a:cubicBezTo>
                    <a:cubicBezTo>
                      <a:pt x="189" y="178"/>
                      <a:pt x="189" y="178"/>
                      <a:pt x="189" y="178"/>
                    </a:cubicBezTo>
                    <a:cubicBezTo>
                      <a:pt x="198" y="178"/>
                      <a:pt x="205" y="171"/>
                      <a:pt x="205" y="162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5" y="7"/>
                      <a:pt x="198" y="0"/>
                      <a:pt x="189" y="0"/>
                    </a:cubicBezTo>
                    <a:close/>
                    <a:moveTo>
                      <a:pt x="197" y="162"/>
                    </a:moveTo>
                    <a:cubicBezTo>
                      <a:pt x="197" y="166"/>
                      <a:pt x="194" y="170"/>
                      <a:pt x="189" y="170"/>
                    </a:cubicBezTo>
                    <a:cubicBezTo>
                      <a:pt x="16" y="170"/>
                      <a:pt x="16" y="170"/>
                      <a:pt x="16" y="170"/>
                    </a:cubicBezTo>
                    <a:cubicBezTo>
                      <a:pt x="12" y="170"/>
                      <a:pt x="8" y="166"/>
                      <a:pt x="8" y="162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12" y="8"/>
                      <a:pt x="16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94" y="8"/>
                      <a:pt x="197" y="12"/>
                      <a:pt x="197" y="16"/>
                    </a:cubicBezTo>
                    <a:lnTo>
                      <a:pt x="197" y="1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27"/>
              <p:cNvSpPr>
                <a:spLocks/>
              </p:cNvSpPr>
              <p:nvPr/>
            </p:nvSpPr>
            <p:spPr bwMode="auto">
              <a:xfrm>
                <a:off x="4760" y="1859"/>
                <a:ext cx="8" cy="126"/>
              </a:xfrm>
              <a:custGeom>
                <a:avLst/>
                <a:gdLst>
                  <a:gd name="T0" fmla="*/ 4 w 7"/>
                  <a:gd name="T1" fmla="*/ 0 h 106"/>
                  <a:gd name="T2" fmla="*/ 0 w 7"/>
                  <a:gd name="T3" fmla="*/ 3 h 106"/>
                  <a:gd name="T4" fmla="*/ 0 w 7"/>
                  <a:gd name="T5" fmla="*/ 103 h 106"/>
                  <a:gd name="T6" fmla="*/ 4 w 7"/>
                  <a:gd name="T7" fmla="*/ 106 h 106"/>
                  <a:gd name="T8" fmla="*/ 7 w 7"/>
                  <a:gd name="T9" fmla="*/ 103 h 106"/>
                  <a:gd name="T10" fmla="*/ 7 w 7"/>
                  <a:gd name="T11" fmla="*/ 3 h 106"/>
                  <a:gd name="T12" fmla="*/ 4 w 7"/>
                  <a:gd name="T1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6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5"/>
                      <a:pt x="2" y="106"/>
                      <a:pt x="4" y="106"/>
                    </a:cubicBezTo>
                    <a:cubicBezTo>
                      <a:pt x="6" y="106"/>
                      <a:pt x="7" y="105"/>
                      <a:pt x="7" y="10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28"/>
              <p:cNvSpPr>
                <a:spLocks noEditPoints="1"/>
              </p:cNvSpPr>
              <p:nvPr/>
            </p:nvSpPr>
            <p:spPr bwMode="auto">
              <a:xfrm>
                <a:off x="4522" y="1788"/>
                <a:ext cx="366" cy="269"/>
              </a:xfrm>
              <a:custGeom>
                <a:avLst/>
                <a:gdLst>
                  <a:gd name="T0" fmla="*/ 289 w 308"/>
                  <a:gd name="T1" fmla="*/ 0 h 226"/>
                  <a:gd name="T2" fmla="*/ 19 w 308"/>
                  <a:gd name="T3" fmla="*/ 0 h 226"/>
                  <a:gd name="T4" fmla="*/ 0 w 308"/>
                  <a:gd name="T5" fmla="*/ 18 h 226"/>
                  <a:gd name="T6" fmla="*/ 0 w 308"/>
                  <a:gd name="T7" fmla="*/ 208 h 226"/>
                  <a:gd name="T8" fmla="*/ 19 w 308"/>
                  <a:gd name="T9" fmla="*/ 226 h 226"/>
                  <a:gd name="T10" fmla="*/ 289 w 308"/>
                  <a:gd name="T11" fmla="*/ 226 h 226"/>
                  <a:gd name="T12" fmla="*/ 308 w 308"/>
                  <a:gd name="T13" fmla="*/ 208 h 226"/>
                  <a:gd name="T14" fmla="*/ 308 w 308"/>
                  <a:gd name="T15" fmla="*/ 18 h 226"/>
                  <a:gd name="T16" fmla="*/ 289 w 308"/>
                  <a:gd name="T17" fmla="*/ 0 h 226"/>
                  <a:gd name="T18" fmla="*/ 295 w 308"/>
                  <a:gd name="T19" fmla="*/ 208 h 226"/>
                  <a:gd name="T20" fmla="*/ 289 w 308"/>
                  <a:gd name="T21" fmla="*/ 213 h 226"/>
                  <a:gd name="T22" fmla="*/ 19 w 308"/>
                  <a:gd name="T23" fmla="*/ 213 h 226"/>
                  <a:gd name="T24" fmla="*/ 13 w 308"/>
                  <a:gd name="T25" fmla="*/ 208 h 226"/>
                  <a:gd name="T26" fmla="*/ 13 w 308"/>
                  <a:gd name="T27" fmla="*/ 18 h 226"/>
                  <a:gd name="T28" fmla="*/ 19 w 308"/>
                  <a:gd name="T29" fmla="*/ 13 h 226"/>
                  <a:gd name="T30" fmla="*/ 289 w 308"/>
                  <a:gd name="T31" fmla="*/ 13 h 226"/>
                  <a:gd name="T32" fmla="*/ 295 w 308"/>
                  <a:gd name="T33" fmla="*/ 18 h 226"/>
                  <a:gd name="T34" fmla="*/ 295 w 308"/>
                  <a:gd name="T35" fmla="*/ 208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8" h="226">
                    <a:moveTo>
                      <a:pt x="28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08"/>
                      <a:pt x="0" y="208"/>
                      <a:pt x="0" y="208"/>
                    </a:cubicBezTo>
                    <a:cubicBezTo>
                      <a:pt x="0" y="218"/>
                      <a:pt x="8" y="226"/>
                      <a:pt x="19" y="226"/>
                    </a:cubicBezTo>
                    <a:cubicBezTo>
                      <a:pt x="289" y="226"/>
                      <a:pt x="289" y="226"/>
                      <a:pt x="289" y="226"/>
                    </a:cubicBezTo>
                    <a:cubicBezTo>
                      <a:pt x="299" y="226"/>
                      <a:pt x="308" y="218"/>
                      <a:pt x="308" y="208"/>
                    </a:cubicBezTo>
                    <a:cubicBezTo>
                      <a:pt x="308" y="18"/>
                      <a:pt x="308" y="18"/>
                      <a:pt x="308" y="18"/>
                    </a:cubicBezTo>
                    <a:cubicBezTo>
                      <a:pt x="308" y="8"/>
                      <a:pt x="299" y="0"/>
                      <a:pt x="289" y="0"/>
                    </a:cubicBezTo>
                    <a:close/>
                    <a:moveTo>
                      <a:pt x="295" y="208"/>
                    </a:moveTo>
                    <a:cubicBezTo>
                      <a:pt x="295" y="211"/>
                      <a:pt x="292" y="213"/>
                      <a:pt x="289" y="213"/>
                    </a:cubicBezTo>
                    <a:cubicBezTo>
                      <a:pt x="19" y="213"/>
                      <a:pt x="19" y="213"/>
                      <a:pt x="19" y="213"/>
                    </a:cubicBezTo>
                    <a:cubicBezTo>
                      <a:pt x="15" y="213"/>
                      <a:pt x="13" y="211"/>
                      <a:pt x="13" y="20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5"/>
                      <a:pt x="15" y="13"/>
                      <a:pt x="19" y="13"/>
                    </a:cubicBezTo>
                    <a:cubicBezTo>
                      <a:pt x="289" y="13"/>
                      <a:pt x="289" y="13"/>
                      <a:pt x="289" y="13"/>
                    </a:cubicBezTo>
                    <a:cubicBezTo>
                      <a:pt x="292" y="13"/>
                      <a:pt x="295" y="15"/>
                      <a:pt x="295" y="18"/>
                    </a:cubicBezTo>
                    <a:lnTo>
                      <a:pt x="295" y="2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29"/>
              <p:cNvSpPr>
                <a:spLocks noEditPoints="1"/>
              </p:cNvSpPr>
              <p:nvPr/>
            </p:nvSpPr>
            <p:spPr bwMode="auto">
              <a:xfrm>
                <a:off x="4809" y="1818"/>
                <a:ext cx="54" cy="209"/>
              </a:xfrm>
              <a:custGeom>
                <a:avLst/>
                <a:gdLst>
                  <a:gd name="T0" fmla="*/ 29 w 46"/>
                  <a:gd name="T1" fmla="*/ 0 h 176"/>
                  <a:gd name="T2" fmla="*/ 17 w 46"/>
                  <a:gd name="T3" fmla="*/ 0 h 176"/>
                  <a:gd name="T4" fmla="*/ 0 w 46"/>
                  <a:gd name="T5" fmla="*/ 12 h 176"/>
                  <a:gd name="T6" fmla="*/ 0 w 46"/>
                  <a:gd name="T7" fmla="*/ 164 h 176"/>
                  <a:gd name="T8" fmla="*/ 17 w 46"/>
                  <a:gd name="T9" fmla="*/ 176 h 176"/>
                  <a:gd name="T10" fmla="*/ 29 w 46"/>
                  <a:gd name="T11" fmla="*/ 176 h 176"/>
                  <a:gd name="T12" fmla="*/ 46 w 46"/>
                  <a:gd name="T13" fmla="*/ 164 h 176"/>
                  <a:gd name="T14" fmla="*/ 46 w 46"/>
                  <a:gd name="T15" fmla="*/ 12 h 176"/>
                  <a:gd name="T16" fmla="*/ 29 w 46"/>
                  <a:gd name="T17" fmla="*/ 0 h 176"/>
                  <a:gd name="T18" fmla="*/ 24 w 46"/>
                  <a:gd name="T19" fmla="*/ 28 h 176"/>
                  <a:gd name="T20" fmla="*/ 31 w 46"/>
                  <a:gd name="T21" fmla="*/ 35 h 176"/>
                  <a:gd name="T22" fmla="*/ 24 w 46"/>
                  <a:gd name="T23" fmla="*/ 43 h 176"/>
                  <a:gd name="T24" fmla="*/ 17 w 46"/>
                  <a:gd name="T25" fmla="*/ 35 h 176"/>
                  <a:gd name="T26" fmla="*/ 24 w 46"/>
                  <a:gd name="T27" fmla="*/ 28 h 176"/>
                  <a:gd name="T28" fmla="*/ 24 w 46"/>
                  <a:gd name="T29" fmla="*/ 51 h 176"/>
                  <a:gd name="T30" fmla="*/ 31 w 46"/>
                  <a:gd name="T31" fmla="*/ 58 h 176"/>
                  <a:gd name="T32" fmla="*/ 24 w 46"/>
                  <a:gd name="T33" fmla="*/ 66 h 176"/>
                  <a:gd name="T34" fmla="*/ 17 w 46"/>
                  <a:gd name="T35" fmla="*/ 58 h 176"/>
                  <a:gd name="T36" fmla="*/ 24 w 46"/>
                  <a:gd name="T37" fmla="*/ 51 h 176"/>
                  <a:gd name="T38" fmla="*/ 24 w 46"/>
                  <a:gd name="T39" fmla="*/ 74 h 176"/>
                  <a:gd name="T40" fmla="*/ 31 w 46"/>
                  <a:gd name="T41" fmla="*/ 81 h 176"/>
                  <a:gd name="T42" fmla="*/ 24 w 46"/>
                  <a:gd name="T43" fmla="*/ 89 h 176"/>
                  <a:gd name="T44" fmla="*/ 17 w 46"/>
                  <a:gd name="T45" fmla="*/ 81 h 176"/>
                  <a:gd name="T46" fmla="*/ 24 w 46"/>
                  <a:gd name="T47" fmla="*/ 74 h 176"/>
                  <a:gd name="T48" fmla="*/ 33 w 46"/>
                  <a:gd name="T49" fmla="*/ 162 h 176"/>
                  <a:gd name="T50" fmla="*/ 14 w 46"/>
                  <a:gd name="T51" fmla="*/ 162 h 176"/>
                  <a:gd name="T52" fmla="*/ 14 w 46"/>
                  <a:gd name="T53" fmla="*/ 147 h 176"/>
                  <a:gd name="T54" fmla="*/ 33 w 46"/>
                  <a:gd name="T55" fmla="*/ 147 h 176"/>
                  <a:gd name="T56" fmla="*/ 33 w 46"/>
                  <a:gd name="T57" fmla="*/ 162 h 176"/>
                  <a:gd name="T58" fmla="*/ 24 w 46"/>
                  <a:gd name="T59" fmla="*/ 122 h 176"/>
                  <a:gd name="T60" fmla="*/ 13 w 46"/>
                  <a:gd name="T61" fmla="*/ 112 h 176"/>
                  <a:gd name="T62" fmla="*/ 24 w 46"/>
                  <a:gd name="T63" fmla="*/ 101 h 176"/>
                  <a:gd name="T64" fmla="*/ 34 w 46"/>
                  <a:gd name="T65" fmla="*/ 112 h 176"/>
                  <a:gd name="T66" fmla="*/ 24 w 46"/>
                  <a:gd name="T67" fmla="*/ 122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176">
                    <a:moveTo>
                      <a:pt x="29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6"/>
                      <a:pt x="0" y="12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0" y="171"/>
                      <a:pt x="8" y="176"/>
                      <a:pt x="17" y="176"/>
                    </a:cubicBezTo>
                    <a:cubicBezTo>
                      <a:pt x="29" y="176"/>
                      <a:pt x="29" y="176"/>
                      <a:pt x="29" y="176"/>
                    </a:cubicBezTo>
                    <a:cubicBezTo>
                      <a:pt x="39" y="176"/>
                      <a:pt x="46" y="171"/>
                      <a:pt x="46" y="164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6"/>
                      <a:pt x="39" y="0"/>
                      <a:pt x="29" y="0"/>
                    </a:cubicBezTo>
                    <a:close/>
                    <a:moveTo>
                      <a:pt x="24" y="28"/>
                    </a:moveTo>
                    <a:cubicBezTo>
                      <a:pt x="28" y="28"/>
                      <a:pt x="31" y="31"/>
                      <a:pt x="31" y="35"/>
                    </a:cubicBezTo>
                    <a:cubicBezTo>
                      <a:pt x="31" y="39"/>
                      <a:pt x="28" y="43"/>
                      <a:pt x="24" y="43"/>
                    </a:cubicBezTo>
                    <a:cubicBezTo>
                      <a:pt x="20" y="43"/>
                      <a:pt x="17" y="39"/>
                      <a:pt x="17" y="35"/>
                    </a:cubicBezTo>
                    <a:cubicBezTo>
                      <a:pt x="17" y="31"/>
                      <a:pt x="20" y="28"/>
                      <a:pt x="24" y="28"/>
                    </a:cubicBezTo>
                    <a:close/>
                    <a:moveTo>
                      <a:pt x="24" y="51"/>
                    </a:moveTo>
                    <a:cubicBezTo>
                      <a:pt x="28" y="51"/>
                      <a:pt x="31" y="54"/>
                      <a:pt x="31" y="58"/>
                    </a:cubicBezTo>
                    <a:cubicBezTo>
                      <a:pt x="31" y="62"/>
                      <a:pt x="28" y="66"/>
                      <a:pt x="24" y="66"/>
                    </a:cubicBezTo>
                    <a:cubicBezTo>
                      <a:pt x="20" y="66"/>
                      <a:pt x="17" y="62"/>
                      <a:pt x="17" y="58"/>
                    </a:cubicBezTo>
                    <a:cubicBezTo>
                      <a:pt x="17" y="54"/>
                      <a:pt x="20" y="51"/>
                      <a:pt x="24" y="51"/>
                    </a:cubicBezTo>
                    <a:close/>
                    <a:moveTo>
                      <a:pt x="24" y="74"/>
                    </a:moveTo>
                    <a:cubicBezTo>
                      <a:pt x="28" y="74"/>
                      <a:pt x="31" y="77"/>
                      <a:pt x="31" y="81"/>
                    </a:cubicBezTo>
                    <a:cubicBezTo>
                      <a:pt x="31" y="85"/>
                      <a:pt x="28" y="89"/>
                      <a:pt x="24" y="89"/>
                    </a:cubicBezTo>
                    <a:cubicBezTo>
                      <a:pt x="20" y="89"/>
                      <a:pt x="17" y="85"/>
                      <a:pt x="17" y="81"/>
                    </a:cubicBezTo>
                    <a:cubicBezTo>
                      <a:pt x="17" y="77"/>
                      <a:pt x="20" y="74"/>
                      <a:pt x="24" y="74"/>
                    </a:cubicBezTo>
                    <a:close/>
                    <a:moveTo>
                      <a:pt x="33" y="162"/>
                    </a:moveTo>
                    <a:cubicBezTo>
                      <a:pt x="14" y="162"/>
                      <a:pt x="14" y="162"/>
                      <a:pt x="14" y="162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33" y="147"/>
                      <a:pt x="33" y="147"/>
                      <a:pt x="33" y="147"/>
                    </a:cubicBezTo>
                    <a:lnTo>
                      <a:pt x="33" y="162"/>
                    </a:lnTo>
                    <a:close/>
                    <a:moveTo>
                      <a:pt x="24" y="122"/>
                    </a:moveTo>
                    <a:cubicBezTo>
                      <a:pt x="18" y="122"/>
                      <a:pt x="13" y="118"/>
                      <a:pt x="13" y="112"/>
                    </a:cubicBezTo>
                    <a:cubicBezTo>
                      <a:pt x="13" y="106"/>
                      <a:pt x="18" y="101"/>
                      <a:pt x="24" y="101"/>
                    </a:cubicBezTo>
                    <a:cubicBezTo>
                      <a:pt x="30" y="101"/>
                      <a:pt x="34" y="106"/>
                      <a:pt x="34" y="112"/>
                    </a:cubicBezTo>
                    <a:cubicBezTo>
                      <a:pt x="34" y="118"/>
                      <a:pt x="30" y="122"/>
                      <a:pt x="24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0"/>
              <p:cNvSpPr>
                <a:spLocks noEditPoints="1"/>
              </p:cNvSpPr>
              <p:nvPr/>
            </p:nvSpPr>
            <p:spPr bwMode="auto">
              <a:xfrm>
                <a:off x="5078" y="2769"/>
                <a:ext cx="214" cy="362"/>
              </a:xfrm>
              <a:custGeom>
                <a:avLst/>
                <a:gdLst>
                  <a:gd name="T0" fmla="*/ 88 w 180"/>
                  <a:gd name="T1" fmla="*/ 304 h 304"/>
                  <a:gd name="T2" fmla="*/ 83 w 180"/>
                  <a:gd name="T3" fmla="*/ 303 h 304"/>
                  <a:gd name="T4" fmla="*/ 14 w 180"/>
                  <a:gd name="T5" fmla="*/ 284 h 304"/>
                  <a:gd name="T6" fmla="*/ 3 w 180"/>
                  <a:gd name="T7" fmla="*/ 275 h 304"/>
                  <a:gd name="T8" fmla="*/ 1 w 180"/>
                  <a:gd name="T9" fmla="*/ 260 h 304"/>
                  <a:gd name="T10" fmla="*/ 72 w 180"/>
                  <a:gd name="T11" fmla="*/ 14 h 304"/>
                  <a:gd name="T12" fmla="*/ 90 w 180"/>
                  <a:gd name="T13" fmla="*/ 0 h 304"/>
                  <a:gd name="T14" fmla="*/ 95 w 180"/>
                  <a:gd name="T15" fmla="*/ 0 h 304"/>
                  <a:gd name="T16" fmla="*/ 164 w 180"/>
                  <a:gd name="T17" fmla="*/ 20 h 304"/>
                  <a:gd name="T18" fmla="*/ 177 w 180"/>
                  <a:gd name="T19" fmla="*/ 44 h 304"/>
                  <a:gd name="T20" fmla="*/ 106 w 180"/>
                  <a:gd name="T21" fmla="*/ 290 h 304"/>
                  <a:gd name="T22" fmla="*/ 88 w 180"/>
                  <a:gd name="T23" fmla="*/ 304 h 304"/>
                  <a:gd name="T24" fmla="*/ 90 w 180"/>
                  <a:gd name="T25" fmla="*/ 11 h 304"/>
                  <a:gd name="T26" fmla="*/ 83 w 180"/>
                  <a:gd name="T27" fmla="*/ 17 h 304"/>
                  <a:gd name="T28" fmla="*/ 12 w 180"/>
                  <a:gd name="T29" fmla="*/ 263 h 304"/>
                  <a:gd name="T30" fmla="*/ 13 w 180"/>
                  <a:gd name="T31" fmla="*/ 269 h 304"/>
                  <a:gd name="T32" fmla="*/ 17 w 180"/>
                  <a:gd name="T33" fmla="*/ 273 h 304"/>
                  <a:gd name="T34" fmla="*/ 86 w 180"/>
                  <a:gd name="T35" fmla="*/ 292 h 304"/>
                  <a:gd name="T36" fmla="*/ 95 w 180"/>
                  <a:gd name="T37" fmla="*/ 287 h 304"/>
                  <a:gd name="T38" fmla="*/ 166 w 180"/>
                  <a:gd name="T39" fmla="*/ 40 h 304"/>
                  <a:gd name="T40" fmla="*/ 161 w 180"/>
                  <a:gd name="T41" fmla="*/ 31 h 304"/>
                  <a:gd name="T42" fmla="*/ 92 w 180"/>
                  <a:gd name="T43" fmla="*/ 12 h 304"/>
                  <a:gd name="T44" fmla="*/ 90 w 180"/>
                  <a:gd name="T45" fmla="*/ 11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0" h="304">
                    <a:moveTo>
                      <a:pt x="88" y="304"/>
                    </a:moveTo>
                    <a:cubicBezTo>
                      <a:pt x="86" y="304"/>
                      <a:pt x="85" y="304"/>
                      <a:pt x="83" y="303"/>
                    </a:cubicBezTo>
                    <a:cubicBezTo>
                      <a:pt x="14" y="284"/>
                      <a:pt x="14" y="284"/>
                      <a:pt x="14" y="284"/>
                    </a:cubicBezTo>
                    <a:cubicBezTo>
                      <a:pt x="9" y="282"/>
                      <a:pt x="5" y="279"/>
                      <a:pt x="3" y="275"/>
                    </a:cubicBezTo>
                    <a:cubicBezTo>
                      <a:pt x="0" y="270"/>
                      <a:pt x="0" y="265"/>
                      <a:pt x="1" y="260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4" y="5"/>
                      <a:pt x="81" y="0"/>
                      <a:pt x="90" y="0"/>
                    </a:cubicBezTo>
                    <a:cubicBezTo>
                      <a:pt x="92" y="0"/>
                      <a:pt x="93" y="0"/>
                      <a:pt x="95" y="0"/>
                    </a:cubicBezTo>
                    <a:cubicBezTo>
                      <a:pt x="164" y="20"/>
                      <a:pt x="164" y="20"/>
                      <a:pt x="164" y="20"/>
                    </a:cubicBezTo>
                    <a:cubicBezTo>
                      <a:pt x="174" y="23"/>
                      <a:pt x="180" y="33"/>
                      <a:pt x="177" y="44"/>
                    </a:cubicBezTo>
                    <a:cubicBezTo>
                      <a:pt x="106" y="290"/>
                      <a:pt x="106" y="290"/>
                      <a:pt x="106" y="290"/>
                    </a:cubicBezTo>
                    <a:cubicBezTo>
                      <a:pt x="104" y="298"/>
                      <a:pt x="97" y="304"/>
                      <a:pt x="88" y="304"/>
                    </a:cubicBezTo>
                    <a:close/>
                    <a:moveTo>
                      <a:pt x="90" y="11"/>
                    </a:moveTo>
                    <a:cubicBezTo>
                      <a:pt x="86" y="11"/>
                      <a:pt x="83" y="13"/>
                      <a:pt x="83" y="17"/>
                    </a:cubicBezTo>
                    <a:cubicBezTo>
                      <a:pt x="12" y="263"/>
                      <a:pt x="12" y="263"/>
                      <a:pt x="12" y="263"/>
                    </a:cubicBezTo>
                    <a:cubicBezTo>
                      <a:pt x="12" y="265"/>
                      <a:pt x="12" y="267"/>
                      <a:pt x="13" y="269"/>
                    </a:cubicBezTo>
                    <a:cubicBezTo>
                      <a:pt x="14" y="271"/>
                      <a:pt x="15" y="272"/>
                      <a:pt x="17" y="273"/>
                    </a:cubicBezTo>
                    <a:cubicBezTo>
                      <a:pt x="86" y="292"/>
                      <a:pt x="86" y="292"/>
                      <a:pt x="86" y="292"/>
                    </a:cubicBezTo>
                    <a:cubicBezTo>
                      <a:pt x="90" y="293"/>
                      <a:pt x="94" y="291"/>
                      <a:pt x="95" y="287"/>
                    </a:cubicBezTo>
                    <a:cubicBezTo>
                      <a:pt x="166" y="40"/>
                      <a:pt x="166" y="40"/>
                      <a:pt x="166" y="40"/>
                    </a:cubicBezTo>
                    <a:cubicBezTo>
                      <a:pt x="167" y="36"/>
                      <a:pt x="165" y="32"/>
                      <a:pt x="161" y="31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1" y="11"/>
                      <a:pt x="90" y="11"/>
                      <a:pt x="9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5190" y="2835"/>
                <a:ext cx="17" cy="16"/>
              </a:xfrm>
              <a:custGeom>
                <a:avLst/>
                <a:gdLst>
                  <a:gd name="T0" fmla="*/ 14 w 15"/>
                  <a:gd name="T1" fmla="*/ 9 h 14"/>
                  <a:gd name="T2" fmla="*/ 6 w 15"/>
                  <a:gd name="T3" fmla="*/ 13 h 14"/>
                  <a:gd name="T4" fmla="*/ 1 w 15"/>
                  <a:gd name="T5" fmla="*/ 5 h 14"/>
                  <a:gd name="T6" fmla="*/ 9 w 15"/>
                  <a:gd name="T7" fmla="*/ 1 h 14"/>
                  <a:gd name="T8" fmla="*/ 14 w 15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4" y="9"/>
                    </a:moveTo>
                    <a:cubicBezTo>
                      <a:pt x="13" y="12"/>
                      <a:pt x="9" y="14"/>
                      <a:pt x="6" y="13"/>
                    </a:cubicBezTo>
                    <a:cubicBezTo>
                      <a:pt x="2" y="12"/>
                      <a:pt x="0" y="9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3" y="2"/>
                      <a:pt x="15" y="5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5219" y="2843"/>
                <a:ext cx="18" cy="17"/>
              </a:xfrm>
              <a:custGeom>
                <a:avLst/>
                <a:gdLst>
                  <a:gd name="T0" fmla="*/ 14 w 15"/>
                  <a:gd name="T1" fmla="*/ 9 h 14"/>
                  <a:gd name="T2" fmla="*/ 5 w 15"/>
                  <a:gd name="T3" fmla="*/ 13 h 14"/>
                  <a:gd name="T4" fmla="*/ 1 w 15"/>
                  <a:gd name="T5" fmla="*/ 5 h 14"/>
                  <a:gd name="T6" fmla="*/ 9 w 15"/>
                  <a:gd name="T7" fmla="*/ 1 h 14"/>
                  <a:gd name="T8" fmla="*/ 14 w 15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4" y="9"/>
                    </a:moveTo>
                    <a:cubicBezTo>
                      <a:pt x="13" y="12"/>
                      <a:pt x="9" y="14"/>
                      <a:pt x="5" y="13"/>
                    </a:cubicBezTo>
                    <a:cubicBezTo>
                      <a:pt x="2" y="12"/>
                      <a:pt x="0" y="9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3" y="2"/>
                      <a:pt x="15" y="5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33"/>
              <p:cNvSpPr>
                <a:spLocks/>
              </p:cNvSpPr>
              <p:nvPr/>
            </p:nvSpPr>
            <p:spPr bwMode="auto">
              <a:xfrm>
                <a:off x="5181" y="2863"/>
                <a:ext cx="18" cy="18"/>
              </a:xfrm>
              <a:custGeom>
                <a:avLst/>
                <a:gdLst>
                  <a:gd name="T0" fmla="*/ 14 w 15"/>
                  <a:gd name="T1" fmla="*/ 9 h 15"/>
                  <a:gd name="T2" fmla="*/ 6 w 15"/>
                  <a:gd name="T3" fmla="*/ 14 h 15"/>
                  <a:gd name="T4" fmla="*/ 1 w 15"/>
                  <a:gd name="T5" fmla="*/ 5 h 15"/>
                  <a:gd name="T6" fmla="*/ 9 w 15"/>
                  <a:gd name="T7" fmla="*/ 1 h 15"/>
                  <a:gd name="T8" fmla="*/ 14 w 15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4" y="9"/>
                    </a:moveTo>
                    <a:cubicBezTo>
                      <a:pt x="13" y="13"/>
                      <a:pt x="9" y="15"/>
                      <a:pt x="6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3" y="2"/>
                      <a:pt x="15" y="6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5211" y="2872"/>
                <a:ext cx="18" cy="17"/>
              </a:xfrm>
              <a:custGeom>
                <a:avLst/>
                <a:gdLst>
                  <a:gd name="T0" fmla="*/ 14 w 15"/>
                  <a:gd name="T1" fmla="*/ 9 h 15"/>
                  <a:gd name="T2" fmla="*/ 6 w 15"/>
                  <a:gd name="T3" fmla="*/ 14 h 15"/>
                  <a:gd name="T4" fmla="*/ 1 w 15"/>
                  <a:gd name="T5" fmla="*/ 6 h 15"/>
                  <a:gd name="T6" fmla="*/ 9 w 15"/>
                  <a:gd name="T7" fmla="*/ 1 h 15"/>
                  <a:gd name="T8" fmla="*/ 14 w 15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4" y="9"/>
                    </a:moveTo>
                    <a:cubicBezTo>
                      <a:pt x="13" y="13"/>
                      <a:pt x="9" y="15"/>
                      <a:pt x="6" y="14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3" y="2"/>
                      <a:pt x="15" y="6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35"/>
              <p:cNvSpPr>
                <a:spLocks/>
              </p:cNvSpPr>
              <p:nvPr/>
            </p:nvSpPr>
            <p:spPr bwMode="auto">
              <a:xfrm>
                <a:off x="5150" y="2973"/>
                <a:ext cx="17" cy="18"/>
              </a:xfrm>
              <a:custGeom>
                <a:avLst/>
                <a:gdLst>
                  <a:gd name="T0" fmla="*/ 13 w 14"/>
                  <a:gd name="T1" fmla="*/ 9 h 15"/>
                  <a:gd name="T2" fmla="*/ 5 w 14"/>
                  <a:gd name="T3" fmla="*/ 14 h 15"/>
                  <a:gd name="T4" fmla="*/ 1 w 14"/>
                  <a:gd name="T5" fmla="*/ 6 h 15"/>
                  <a:gd name="T6" fmla="*/ 9 w 14"/>
                  <a:gd name="T7" fmla="*/ 1 h 15"/>
                  <a:gd name="T8" fmla="*/ 13 w 14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3" y="9"/>
                    </a:moveTo>
                    <a:cubicBezTo>
                      <a:pt x="12" y="13"/>
                      <a:pt x="9" y="15"/>
                      <a:pt x="5" y="14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2" y="2"/>
                      <a:pt x="5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36"/>
              <p:cNvSpPr>
                <a:spLocks/>
              </p:cNvSpPr>
              <p:nvPr/>
            </p:nvSpPr>
            <p:spPr bwMode="auto">
              <a:xfrm>
                <a:off x="5180" y="2981"/>
                <a:ext cx="17" cy="18"/>
              </a:xfrm>
              <a:custGeom>
                <a:avLst/>
                <a:gdLst>
                  <a:gd name="T0" fmla="*/ 13 w 14"/>
                  <a:gd name="T1" fmla="*/ 10 h 15"/>
                  <a:gd name="T2" fmla="*/ 5 w 14"/>
                  <a:gd name="T3" fmla="*/ 14 h 15"/>
                  <a:gd name="T4" fmla="*/ 1 w 14"/>
                  <a:gd name="T5" fmla="*/ 6 h 15"/>
                  <a:gd name="T6" fmla="*/ 9 w 14"/>
                  <a:gd name="T7" fmla="*/ 1 h 15"/>
                  <a:gd name="T8" fmla="*/ 13 w 14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3" y="10"/>
                    </a:moveTo>
                    <a:cubicBezTo>
                      <a:pt x="12" y="13"/>
                      <a:pt x="9" y="15"/>
                      <a:pt x="5" y="14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2" y="2"/>
                      <a:pt x="5" y="0"/>
                      <a:pt x="9" y="1"/>
                    </a:cubicBezTo>
                    <a:cubicBezTo>
                      <a:pt x="12" y="2"/>
                      <a:pt x="14" y="6"/>
                      <a:pt x="1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37"/>
              <p:cNvSpPr>
                <a:spLocks/>
              </p:cNvSpPr>
              <p:nvPr/>
            </p:nvSpPr>
            <p:spPr bwMode="auto">
              <a:xfrm>
                <a:off x="5141" y="3005"/>
                <a:ext cx="18" cy="18"/>
              </a:xfrm>
              <a:custGeom>
                <a:avLst/>
                <a:gdLst>
                  <a:gd name="T0" fmla="*/ 14 w 15"/>
                  <a:gd name="T1" fmla="*/ 10 h 15"/>
                  <a:gd name="T2" fmla="*/ 5 w 15"/>
                  <a:gd name="T3" fmla="*/ 14 h 15"/>
                  <a:gd name="T4" fmla="*/ 1 w 15"/>
                  <a:gd name="T5" fmla="*/ 6 h 15"/>
                  <a:gd name="T6" fmla="*/ 9 w 15"/>
                  <a:gd name="T7" fmla="*/ 1 h 15"/>
                  <a:gd name="T8" fmla="*/ 14 w 1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4" y="10"/>
                    </a:moveTo>
                    <a:cubicBezTo>
                      <a:pt x="13" y="13"/>
                      <a:pt x="9" y="15"/>
                      <a:pt x="5" y="14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3" y="2"/>
                      <a:pt x="15" y="6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5171" y="3013"/>
                <a:ext cx="17" cy="18"/>
              </a:xfrm>
              <a:custGeom>
                <a:avLst/>
                <a:gdLst>
                  <a:gd name="T0" fmla="*/ 14 w 15"/>
                  <a:gd name="T1" fmla="*/ 10 h 15"/>
                  <a:gd name="T2" fmla="*/ 5 w 15"/>
                  <a:gd name="T3" fmla="*/ 14 h 15"/>
                  <a:gd name="T4" fmla="*/ 1 w 15"/>
                  <a:gd name="T5" fmla="*/ 6 h 15"/>
                  <a:gd name="T6" fmla="*/ 9 w 15"/>
                  <a:gd name="T7" fmla="*/ 1 h 15"/>
                  <a:gd name="T8" fmla="*/ 14 w 1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4" y="10"/>
                    </a:moveTo>
                    <a:cubicBezTo>
                      <a:pt x="13" y="13"/>
                      <a:pt x="9" y="15"/>
                      <a:pt x="5" y="14"/>
                    </a:cubicBezTo>
                    <a:cubicBezTo>
                      <a:pt x="2" y="13"/>
                      <a:pt x="0" y="10"/>
                      <a:pt x="1" y="6"/>
                    </a:cubicBezTo>
                    <a:cubicBezTo>
                      <a:pt x="2" y="3"/>
                      <a:pt x="6" y="0"/>
                      <a:pt x="9" y="1"/>
                    </a:cubicBezTo>
                    <a:cubicBezTo>
                      <a:pt x="13" y="2"/>
                      <a:pt x="15" y="6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9"/>
              <p:cNvSpPr>
                <a:spLocks/>
              </p:cNvSpPr>
              <p:nvPr/>
            </p:nvSpPr>
            <p:spPr bwMode="auto">
              <a:xfrm>
                <a:off x="5130" y="3042"/>
                <a:ext cx="18" cy="18"/>
              </a:xfrm>
              <a:custGeom>
                <a:avLst/>
                <a:gdLst>
                  <a:gd name="T0" fmla="*/ 14 w 15"/>
                  <a:gd name="T1" fmla="*/ 9 h 15"/>
                  <a:gd name="T2" fmla="*/ 6 w 15"/>
                  <a:gd name="T3" fmla="*/ 14 h 15"/>
                  <a:gd name="T4" fmla="*/ 1 w 15"/>
                  <a:gd name="T5" fmla="*/ 6 h 15"/>
                  <a:gd name="T6" fmla="*/ 9 w 15"/>
                  <a:gd name="T7" fmla="*/ 1 h 15"/>
                  <a:gd name="T8" fmla="*/ 14 w 15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4" y="9"/>
                    </a:moveTo>
                    <a:cubicBezTo>
                      <a:pt x="13" y="13"/>
                      <a:pt x="9" y="15"/>
                      <a:pt x="6" y="14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3" y="2"/>
                      <a:pt x="15" y="6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40"/>
              <p:cNvSpPr>
                <a:spLocks/>
              </p:cNvSpPr>
              <p:nvPr/>
            </p:nvSpPr>
            <p:spPr bwMode="auto">
              <a:xfrm>
                <a:off x="5160" y="3050"/>
                <a:ext cx="18" cy="18"/>
              </a:xfrm>
              <a:custGeom>
                <a:avLst/>
                <a:gdLst>
                  <a:gd name="T0" fmla="*/ 14 w 15"/>
                  <a:gd name="T1" fmla="*/ 9 h 15"/>
                  <a:gd name="T2" fmla="*/ 6 w 15"/>
                  <a:gd name="T3" fmla="*/ 14 h 15"/>
                  <a:gd name="T4" fmla="*/ 1 w 15"/>
                  <a:gd name="T5" fmla="*/ 6 h 15"/>
                  <a:gd name="T6" fmla="*/ 9 w 15"/>
                  <a:gd name="T7" fmla="*/ 1 h 15"/>
                  <a:gd name="T8" fmla="*/ 14 w 15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4" y="9"/>
                    </a:moveTo>
                    <a:cubicBezTo>
                      <a:pt x="13" y="13"/>
                      <a:pt x="9" y="15"/>
                      <a:pt x="6" y="14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3" y="2"/>
                      <a:pt x="15" y="6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41"/>
              <p:cNvSpPr>
                <a:spLocks/>
              </p:cNvSpPr>
              <p:nvPr/>
            </p:nvSpPr>
            <p:spPr bwMode="auto">
              <a:xfrm>
                <a:off x="5154" y="2891"/>
                <a:ext cx="76" cy="75"/>
              </a:xfrm>
              <a:custGeom>
                <a:avLst/>
                <a:gdLst>
                  <a:gd name="T0" fmla="*/ 59 w 64"/>
                  <a:gd name="T1" fmla="*/ 39 h 63"/>
                  <a:gd name="T2" fmla="*/ 24 w 64"/>
                  <a:gd name="T3" fmla="*/ 59 h 63"/>
                  <a:gd name="T4" fmla="*/ 4 w 64"/>
                  <a:gd name="T5" fmla="*/ 24 h 63"/>
                  <a:gd name="T6" fmla="*/ 40 w 64"/>
                  <a:gd name="T7" fmla="*/ 4 h 63"/>
                  <a:gd name="T8" fmla="*/ 59 w 64"/>
                  <a:gd name="T9" fmla="*/ 3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63">
                    <a:moveTo>
                      <a:pt x="59" y="39"/>
                    </a:moveTo>
                    <a:cubicBezTo>
                      <a:pt x="55" y="55"/>
                      <a:pt x="39" y="63"/>
                      <a:pt x="24" y="59"/>
                    </a:cubicBezTo>
                    <a:cubicBezTo>
                      <a:pt x="9" y="55"/>
                      <a:pt x="0" y="39"/>
                      <a:pt x="4" y="24"/>
                    </a:cubicBezTo>
                    <a:cubicBezTo>
                      <a:pt x="8" y="8"/>
                      <a:pt x="24" y="0"/>
                      <a:pt x="40" y="4"/>
                    </a:cubicBezTo>
                    <a:cubicBezTo>
                      <a:pt x="55" y="8"/>
                      <a:pt x="64" y="24"/>
                      <a:pt x="59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42"/>
              <p:cNvSpPr>
                <a:spLocks/>
              </p:cNvSpPr>
              <p:nvPr/>
            </p:nvSpPr>
            <p:spPr bwMode="auto">
              <a:xfrm>
                <a:off x="5151" y="2637"/>
                <a:ext cx="206" cy="112"/>
              </a:xfrm>
              <a:custGeom>
                <a:avLst/>
                <a:gdLst>
                  <a:gd name="T0" fmla="*/ 0 w 173"/>
                  <a:gd name="T1" fmla="*/ 32 h 94"/>
                  <a:gd name="T2" fmla="*/ 12 w 173"/>
                  <a:gd name="T3" fmla="*/ 52 h 94"/>
                  <a:gd name="T4" fmla="*/ 153 w 173"/>
                  <a:gd name="T5" fmla="*/ 94 h 94"/>
                  <a:gd name="T6" fmla="*/ 173 w 173"/>
                  <a:gd name="T7" fmla="*/ 84 h 94"/>
                  <a:gd name="T8" fmla="*/ 0 w 173"/>
                  <a:gd name="T9" fmla="*/ 3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94">
                    <a:moveTo>
                      <a:pt x="0" y="32"/>
                    </a:moveTo>
                    <a:cubicBezTo>
                      <a:pt x="12" y="52"/>
                      <a:pt x="12" y="52"/>
                      <a:pt x="12" y="52"/>
                    </a:cubicBezTo>
                    <a:cubicBezTo>
                      <a:pt x="63" y="27"/>
                      <a:pt x="126" y="46"/>
                      <a:pt x="153" y="94"/>
                    </a:cubicBezTo>
                    <a:cubicBezTo>
                      <a:pt x="173" y="84"/>
                      <a:pt x="173" y="84"/>
                      <a:pt x="173" y="84"/>
                    </a:cubicBezTo>
                    <a:cubicBezTo>
                      <a:pt x="141" y="25"/>
                      <a:pt x="64" y="0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43"/>
              <p:cNvSpPr>
                <a:spLocks/>
              </p:cNvSpPr>
              <p:nvPr/>
            </p:nvSpPr>
            <p:spPr bwMode="auto">
              <a:xfrm>
                <a:off x="5176" y="2698"/>
                <a:ext cx="136" cy="75"/>
              </a:xfrm>
              <a:custGeom>
                <a:avLst/>
                <a:gdLst>
                  <a:gd name="T0" fmla="*/ 0 w 114"/>
                  <a:gd name="T1" fmla="*/ 19 h 63"/>
                  <a:gd name="T2" fmla="*/ 12 w 114"/>
                  <a:gd name="T3" fmla="*/ 39 h 63"/>
                  <a:gd name="T4" fmla="*/ 58 w 114"/>
                  <a:gd name="T5" fmla="*/ 37 h 63"/>
                  <a:gd name="T6" fmla="*/ 94 w 114"/>
                  <a:gd name="T7" fmla="*/ 63 h 63"/>
                  <a:gd name="T8" fmla="*/ 114 w 114"/>
                  <a:gd name="T9" fmla="*/ 53 h 63"/>
                  <a:gd name="T10" fmla="*/ 0 w 114"/>
                  <a:gd name="T11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" h="63">
                    <a:moveTo>
                      <a:pt x="0" y="1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24" y="33"/>
                      <a:pt x="42" y="32"/>
                      <a:pt x="58" y="37"/>
                    </a:cubicBezTo>
                    <a:cubicBezTo>
                      <a:pt x="74" y="41"/>
                      <a:pt x="87" y="51"/>
                      <a:pt x="94" y="63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93" y="16"/>
                      <a:pt x="40" y="0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44"/>
              <p:cNvSpPr>
                <a:spLocks noEditPoints="1"/>
              </p:cNvSpPr>
              <p:nvPr/>
            </p:nvSpPr>
            <p:spPr bwMode="auto">
              <a:xfrm>
                <a:off x="4590" y="2176"/>
                <a:ext cx="231" cy="368"/>
              </a:xfrm>
              <a:custGeom>
                <a:avLst/>
                <a:gdLst>
                  <a:gd name="T0" fmla="*/ 168 w 194"/>
                  <a:gd name="T1" fmla="*/ 0 h 310"/>
                  <a:gd name="T2" fmla="*/ 26 w 194"/>
                  <a:gd name="T3" fmla="*/ 0 h 310"/>
                  <a:gd name="T4" fmla="*/ 0 w 194"/>
                  <a:gd name="T5" fmla="*/ 29 h 310"/>
                  <a:gd name="T6" fmla="*/ 0 w 194"/>
                  <a:gd name="T7" fmla="*/ 281 h 310"/>
                  <a:gd name="T8" fmla="*/ 26 w 194"/>
                  <a:gd name="T9" fmla="*/ 310 h 310"/>
                  <a:gd name="T10" fmla="*/ 168 w 194"/>
                  <a:gd name="T11" fmla="*/ 310 h 310"/>
                  <a:gd name="T12" fmla="*/ 194 w 194"/>
                  <a:gd name="T13" fmla="*/ 281 h 310"/>
                  <a:gd name="T14" fmla="*/ 194 w 194"/>
                  <a:gd name="T15" fmla="*/ 29 h 310"/>
                  <a:gd name="T16" fmla="*/ 168 w 194"/>
                  <a:gd name="T17" fmla="*/ 0 h 310"/>
                  <a:gd name="T18" fmla="*/ 182 w 194"/>
                  <a:gd name="T19" fmla="*/ 281 h 310"/>
                  <a:gd name="T20" fmla="*/ 168 w 194"/>
                  <a:gd name="T21" fmla="*/ 297 h 310"/>
                  <a:gd name="T22" fmla="*/ 26 w 194"/>
                  <a:gd name="T23" fmla="*/ 297 h 310"/>
                  <a:gd name="T24" fmla="*/ 12 w 194"/>
                  <a:gd name="T25" fmla="*/ 281 h 310"/>
                  <a:gd name="T26" fmla="*/ 12 w 194"/>
                  <a:gd name="T27" fmla="*/ 29 h 310"/>
                  <a:gd name="T28" fmla="*/ 26 w 194"/>
                  <a:gd name="T29" fmla="*/ 13 h 310"/>
                  <a:gd name="T30" fmla="*/ 168 w 194"/>
                  <a:gd name="T31" fmla="*/ 13 h 310"/>
                  <a:gd name="T32" fmla="*/ 182 w 194"/>
                  <a:gd name="T33" fmla="*/ 29 h 310"/>
                  <a:gd name="T34" fmla="*/ 182 w 194"/>
                  <a:gd name="T35" fmla="*/ 281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310">
                    <a:moveTo>
                      <a:pt x="168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3"/>
                      <a:pt x="0" y="29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0" y="297"/>
                      <a:pt x="12" y="310"/>
                      <a:pt x="26" y="310"/>
                    </a:cubicBezTo>
                    <a:cubicBezTo>
                      <a:pt x="168" y="310"/>
                      <a:pt x="168" y="310"/>
                      <a:pt x="168" y="310"/>
                    </a:cubicBezTo>
                    <a:cubicBezTo>
                      <a:pt x="182" y="310"/>
                      <a:pt x="194" y="297"/>
                      <a:pt x="194" y="281"/>
                    </a:cubicBezTo>
                    <a:cubicBezTo>
                      <a:pt x="194" y="29"/>
                      <a:pt x="194" y="29"/>
                      <a:pt x="194" y="29"/>
                    </a:cubicBezTo>
                    <a:cubicBezTo>
                      <a:pt x="194" y="13"/>
                      <a:pt x="182" y="0"/>
                      <a:pt x="168" y="0"/>
                    </a:cubicBezTo>
                    <a:close/>
                    <a:moveTo>
                      <a:pt x="182" y="281"/>
                    </a:moveTo>
                    <a:cubicBezTo>
                      <a:pt x="182" y="290"/>
                      <a:pt x="175" y="297"/>
                      <a:pt x="168" y="297"/>
                    </a:cubicBezTo>
                    <a:cubicBezTo>
                      <a:pt x="26" y="297"/>
                      <a:pt x="26" y="297"/>
                      <a:pt x="26" y="297"/>
                    </a:cubicBezTo>
                    <a:cubicBezTo>
                      <a:pt x="19" y="297"/>
                      <a:pt x="12" y="290"/>
                      <a:pt x="12" y="281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0"/>
                      <a:pt x="19" y="13"/>
                      <a:pt x="26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75" y="13"/>
                      <a:pt x="182" y="20"/>
                      <a:pt x="182" y="29"/>
                    </a:cubicBezTo>
                    <a:lnTo>
                      <a:pt x="182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Oval 45"/>
              <p:cNvSpPr>
                <a:spLocks noChangeArrowheads="1"/>
              </p:cNvSpPr>
              <p:nvPr/>
            </p:nvSpPr>
            <p:spPr bwMode="auto">
              <a:xfrm>
                <a:off x="4668" y="2236"/>
                <a:ext cx="7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46"/>
              <p:cNvSpPr>
                <a:spLocks noEditPoints="1"/>
              </p:cNvSpPr>
              <p:nvPr/>
            </p:nvSpPr>
            <p:spPr bwMode="auto">
              <a:xfrm>
                <a:off x="4636" y="2349"/>
                <a:ext cx="145" cy="143"/>
              </a:xfrm>
              <a:custGeom>
                <a:avLst/>
                <a:gdLst>
                  <a:gd name="T0" fmla="*/ 61 w 122"/>
                  <a:gd name="T1" fmla="*/ 0 h 120"/>
                  <a:gd name="T2" fmla="*/ 0 w 122"/>
                  <a:gd name="T3" fmla="*/ 60 h 120"/>
                  <a:gd name="T4" fmla="*/ 61 w 122"/>
                  <a:gd name="T5" fmla="*/ 120 h 120"/>
                  <a:gd name="T6" fmla="*/ 122 w 122"/>
                  <a:gd name="T7" fmla="*/ 60 h 120"/>
                  <a:gd name="T8" fmla="*/ 61 w 122"/>
                  <a:gd name="T9" fmla="*/ 0 h 120"/>
                  <a:gd name="T10" fmla="*/ 61 w 122"/>
                  <a:gd name="T11" fmla="*/ 86 h 120"/>
                  <a:gd name="T12" fmla="*/ 34 w 122"/>
                  <a:gd name="T13" fmla="*/ 60 h 120"/>
                  <a:gd name="T14" fmla="*/ 61 w 122"/>
                  <a:gd name="T15" fmla="*/ 33 h 120"/>
                  <a:gd name="T16" fmla="*/ 88 w 122"/>
                  <a:gd name="T17" fmla="*/ 60 h 120"/>
                  <a:gd name="T18" fmla="*/ 61 w 122"/>
                  <a:gd name="T19" fmla="*/ 8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120">
                    <a:moveTo>
                      <a:pt x="61" y="0"/>
                    </a:move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1" y="120"/>
                    </a:cubicBezTo>
                    <a:cubicBezTo>
                      <a:pt x="94" y="120"/>
                      <a:pt x="122" y="93"/>
                      <a:pt x="122" y="60"/>
                    </a:cubicBezTo>
                    <a:cubicBezTo>
                      <a:pt x="122" y="27"/>
                      <a:pt x="94" y="0"/>
                      <a:pt x="61" y="0"/>
                    </a:cubicBezTo>
                    <a:close/>
                    <a:moveTo>
                      <a:pt x="61" y="86"/>
                    </a:moveTo>
                    <a:cubicBezTo>
                      <a:pt x="46" y="86"/>
                      <a:pt x="34" y="74"/>
                      <a:pt x="34" y="60"/>
                    </a:cubicBezTo>
                    <a:cubicBezTo>
                      <a:pt x="34" y="45"/>
                      <a:pt x="46" y="33"/>
                      <a:pt x="61" y="33"/>
                    </a:cubicBezTo>
                    <a:cubicBezTo>
                      <a:pt x="76" y="33"/>
                      <a:pt x="88" y="45"/>
                      <a:pt x="88" y="60"/>
                    </a:cubicBezTo>
                    <a:cubicBezTo>
                      <a:pt x="88" y="74"/>
                      <a:pt x="76" y="86"/>
                      <a:pt x="6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47"/>
              <p:cNvSpPr>
                <a:spLocks noEditPoints="1"/>
              </p:cNvSpPr>
              <p:nvPr/>
            </p:nvSpPr>
            <p:spPr bwMode="auto">
              <a:xfrm>
                <a:off x="1920" y="3771"/>
                <a:ext cx="387" cy="439"/>
              </a:xfrm>
              <a:custGeom>
                <a:avLst/>
                <a:gdLst>
                  <a:gd name="T0" fmla="*/ 317 w 325"/>
                  <a:gd name="T1" fmla="*/ 97 h 369"/>
                  <a:gd name="T2" fmla="*/ 214 w 325"/>
                  <a:gd name="T3" fmla="*/ 140 h 369"/>
                  <a:gd name="T4" fmla="*/ 227 w 325"/>
                  <a:gd name="T5" fmla="*/ 283 h 369"/>
                  <a:gd name="T6" fmla="*/ 161 w 325"/>
                  <a:gd name="T7" fmla="*/ 336 h 369"/>
                  <a:gd name="T8" fmla="*/ 87 w 325"/>
                  <a:gd name="T9" fmla="*/ 291 h 369"/>
                  <a:gd name="T10" fmla="*/ 138 w 325"/>
                  <a:gd name="T11" fmla="*/ 291 h 369"/>
                  <a:gd name="T12" fmla="*/ 157 w 325"/>
                  <a:gd name="T13" fmla="*/ 273 h 369"/>
                  <a:gd name="T14" fmla="*/ 166 w 325"/>
                  <a:gd name="T15" fmla="*/ 115 h 369"/>
                  <a:gd name="T16" fmla="*/ 148 w 325"/>
                  <a:gd name="T17" fmla="*/ 96 h 369"/>
                  <a:gd name="T18" fmla="*/ 139 w 325"/>
                  <a:gd name="T19" fmla="*/ 96 h 369"/>
                  <a:gd name="T20" fmla="*/ 139 w 325"/>
                  <a:gd name="T21" fmla="*/ 11 h 369"/>
                  <a:gd name="T22" fmla="*/ 128 w 325"/>
                  <a:gd name="T23" fmla="*/ 0 h 369"/>
                  <a:gd name="T24" fmla="*/ 118 w 325"/>
                  <a:gd name="T25" fmla="*/ 11 h 369"/>
                  <a:gd name="T26" fmla="*/ 118 w 325"/>
                  <a:gd name="T27" fmla="*/ 96 h 369"/>
                  <a:gd name="T28" fmla="*/ 49 w 325"/>
                  <a:gd name="T29" fmla="*/ 96 h 369"/>
                  <a:gd name="T30" fmla="*/ 49 w 325"/>
                  <a:gd name="T31" fmla="*/ 11 h 369"/>
                  <a:gd name="T32" fmla="*/ 38 w 325"/>
                  <a:gd name="T33" fmla="*/ 0 h 369"/>
                  <a:gd name="T34" fmla="*/ 28 w 325"/>
                  <a:gd name="T35" fmla="*/ 11 h 369"/>
                  <a:gd name="T36" fmla="*/ 28 w 325"/>
                  <a:gd name="T37" fmla="*/ 96 h 369"/>
                  <a:gd name="T38" fmla="*/ 18 w 325"/>
                  <a:gd name="T39" fmla="*/ 96 h 369"/>
                  <a:gd name="T40" fmla="*/ 0 w 325"/>
                  <a:gd name="T41" fmla="*/ 115 h 369"/>
                  <a:gd name="T42" fmla="*/ 8 w 325"/>
                  <a:gd name="T43" fmla="*/ 273 h 369"/>
                  <a:gd name="T44" fmla="*/ 26 w 325"/>
                  <a:gd name="T45" fmla="*/ 291 h 369"/>
                  <a:gd name="T46" fmla="*/ 73 w 325"/>
                  <a:gd name="T47" fmla="*/ 291 h 369"/>
                  <a:gd name="T48" fmla="*/ 74 w 325"/>
                  <a:gd name="T49" fmla="*/ 292 h 369"/>
                  <a:gd name="T50" fmla="*/ 227 w 325"/>
                  <a:gd name="T51" fmla="*/ 317 h 369"/>
                  <a:gd name="T52" fmla="*/ 218 w 325"/>
                  <a:gd name="T53" fmla="*/ 191 h 369"/>
                  <a:gd name="T54" fmla="*/ 317 w 325"/>
                  <a:gd name="T55" fmla="*/ 110 h 369"/>
                  <a:gd name="T56" fmla="*/ 317 w 325"/>
                  <a:gd name="T57" fmla="*/ 97 h 369"/>
                  <a:gd name="T58" fmla="*/ 17 w 325"/>
                  <a:gd name="T59" fmla="*/ 193 h 369"/>
                  <a:gd name="T60" fmla="*/ 149 w 325"/>
                  <a:gd name="T61" fmla="*/ 193 h 369"/>
                  <a:gd name="T62" fmla="*/ 148 w 325"/>
                  <a:gd name="T63" fmla="*/ 210 h 369"/>
                  <a:gd name="T64" fmla="*/ 18 w 325"/>
                  <a:gd name="T65" fmla="*/ 210 h 369"/>
                  <a:gd name="T66" fmla="*/ 17 w 325"/>
                  <a:gd name="T67" fmla="*/ 193 h 369"/>
                  <a:gd name="T68" fmla="*/ 18 w 325"/>
                  <a:gd name="T69" fmla="*/ 215 h 369"/>
                  <a:gd name="T70" fmla="*/ 147 w 325"/>
                  <a:gd name="T71" fmla="*/ 215 h 369"/>
                  <a:gd name="T72" fmla="*/ 146 w 325"/>
                  <a:gd name="T73" fmla="*/ 232 h 369"/>
                  <a:gd name="T74" fmla="*/ 19 w 325"/>
                  <a:gd name="T75" fmla="*/ 232 h 369"/>
                  <a:gd name="T76" fmla="*/ 18 w 325"/>
                  <a:gd name="T77" fmla="*/ 215 h 369"/>
                  <a:gd name="T78" fmla="*/ 18 w 325"/>
                  <a:gd name="T79" fmla="*/ 109 h 369"/>
                  <a:gd name="T80" fmla="*/ 148 w 325"/>
                  <a:gd name="T81" fmla="*/ 109 h 369"/>
                  <a:gd name="T82" fmla="*/ 153 w 325"/>
                  <a:gd name="T83" fmla="*/ 115 h 369"/>
                  <a:gd name="T84" fmla="*/ 149 w 325"/>
                  <a:gd name="T85" fmla="*/ 188 h 369"/>
                  <a:gd name="T86" fmla="*/ 16 w 325"/>
                  <a:gd name="T87" fmla="*/ 188 h 369"/>
                  <a:gd name="T88" fmla="*/ 13 w 325"/>
                  <a:gd name="T89" fmla="*/ 115 h 369"/>
                  <a:gd name="T90" fmla="*/ 18 w 325"/>
                  <a:gd name="T91" fmla="*/ 109 h 369"/>
                  <a:gd name="T92" fmla="*/ 21 w 325"/>
                  <a:gd name="T93" fmla="*/ 273 h 369"/>
                  <a:gd name="T94" fmla="*/ 19 w 325"/>
                  <a:gd name="T95" fmla="*/ 237 h 369"/>
                  <a:gd name="T96" fmla="*/ 146 w 325"/>
                  <a:gd name="T97" fmla="*/ 237 h 369"/>
                  <a:gd name="T98" fmla="*/ 144 w 325"/>
                  <a:gd name="T99" fmla="*/ 273 h 369"/>
                  <a:gd name="T100" fmla="*/ 138 w 325"/>
                  <a:gd name="T101" fmla="*/ 278 h 369"/>
                  <a:gd name="T102" fmla="*/ 26 w 325"/>
                  <a:gd name="T103" fmla="*/ 278 h 369"/>
                  <a:gd name="T104" fmla="*/ 21 w 325"/>
                  <a:gd name="T105" fmla="*/ 273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25" h="369">
                    <a:moveTo>
                      <a:pt x="317" y="97"/>
                    </a:moveTo>
                    <a:cubicBezTo>
                      <a:pt x="280" y="98"/>
                      <a:pt x="236" y="106"/>
                      <a:pt x="214" y="140"/>
                    </a:cubicBezTo>
                    <a:cubicBezTo>
                      <a:pt x="184" y="187"/>
                      <a:pt x="231" y="235"/>
                      <a:pt x="227" y="283"/>
                    </a:cubicBezTo>
                    <a:cubicBezTo>
                      <a:pt x="224" y="316"/>
                      <a:pt x="190" y="334"/>
                      <a:pt x="161" y="336"/>
                    </a:cubicBezTo>
                    <a:cubicBezTo>
                      <a:pt x="129" y="338"/>
                      <a:pt x="97" y="323"/>
                      <a:pt x="87" y="291"/>
                    </a:cubicBezTo>
                    <a:cubicBezTo>
                      <a:pt x="138" y="291"/>
                      <a:pt x="138" y="291"/>
                      <a:pt x="138" y="291"/>
                    </a:cubicBezTo>
                    <a:cubicBezTo>
                      <a:pt x="148" y="291"/>
                      <a:pt x="157" y="283"/>
                      <a:pt x="157" y="273"/>
                    </a:cubicBezTo>
                    <a:cubicBezTo>
                      <a:pt x="166" y="115"/>
                      <a:pt x="166" y="115"/>
                      <a:pt x="166" y="115"/>
                    </a:cubicBezTo>
                    <a:cubicBezTo>
                      <a:pt x="166" y="104"/>
                      <a:pt x="158" y="96"/>
                      <a:pt x="148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9" y="11"/>
                      <a:pt x="139" y="11"/>
                      <a:pt x="139" y="11"/>
                    </a:cubicBezTo>
                    <a:cubicBezTo>
                      <a:pt x="139" y="5"/>
                      <a:pt x="134" y="0"/>
                      <a:pt x="128" y="0"/>
                    </a:cubicBezTo>
                    <a:cubicBezTo>
                      <a:pt x="123" y="0"/>
                      <a:pt x="118" y="5"/>
                      <a:pt x="118" y="11"/>
                    </a:cubicBezTo>
                    <a:cubicBezTo>
                      <a:pt x="118" y="96"/>
                      <a:pt x="118" y="96"/>
                      <a:pt x="118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5"/>
                      <a:pt x="44" y="0"/>
                      <a:pt x="38" y="0"/>
                    </a:cubicBezTo>
                    <a:cubicBezTo>
                      <a:pt x="33" y="0"/>
                      <a:pt x="28" y="5"/>
                      <a:pt x="28" y="11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8" y="96"/>
                      <a:pt x="0" y="104"/>
                      <a:pt x="0" y="115"/>
                    </a:cubicBezTo>
                    <a:cubicBezTo>
                      <a:pt x="8" y="273"/>
                      <a:pt x="8" y="273"/>
                      <a:pt x="8" y="273"/>
                    </a:cubicBezTo>
                    <a:cubicBezTo>
                      <a:pt x="8" y="283"/>
                      <a:pt x="16" y="291"/>
                      <a:pt x="26" y="291"/>
                    </a:cubicBezTo>
                    <a:cubicBezTo>
                      <a:pt x="73" y="291"/>
                      <a:pt x="73" y="291"/>
                      <a:pt x="73" y="291"/>
                    </a:cubicBezTo>
                    <a:cubicBezTo>
                      <a:pt x="74" y="291"/>
                      <a:pt x="74" y="292"/>
                      <a:pt x="74" y="292"/>
                    </a:cubicBezTo>
                    <a:cubicBezTo>
                      <a:pt x="91" y="357"/>
                      <a:pt x="188" y="369"/>
                      <a:pt x="227" y="317"/>
                    </a:cubicBezTo>
                    <a:cubicBezTo>
                      <a:pt x="256" y="277"/>
                      <a:pt x="227" y="233"/>
                      <a:pt x="218" y="191"/>
                    </a:cubicBezTo>
                    <a:cubicBezTo>
                      <a:pt x="205" y="130"/>
                      <a:pt x="270" y="112"/>
                      <a:pt x="317" y="110"/>
                    </a:cubicBezTo>
                    <a:cubicBezTo>
                      <a:pt x="325" y="109"/>
                      <a:pt x="325" y="96"/>
                      <a:pt x="317" y="97"/>
                    </a:cubicBezTo>
                    <a:close/>
                    <a:moveTo>
                      <a:pt x="17" y="193"/>
                    </a:moveTo>
                    <a:cubicBezTo>
                      <a:pt x="149" y="193"/>
                      <a:pt x="149" y="193"/>
                      <a:pt x="149" y="193"/>
                    </a:cubicBezTo>
                    <a:cubicBezTo>
                      <a:pt x="148" y="210"/>
                      <a:pt x="148" y="210"/>
                      <a:pt x="148" y="210"/>
                    </a:cubicBezTo>
                    <a:cubicBezTo>
                      <a:pt x="18" y="210"/>
                      <a:pt x="18" y="210"/>
                      <a:pt x="18" y="210"/>
                    </a:cubicBezTo>
                    <a:lnTo>
                      <a:pt x="17" y="193"/>
                    </a:lnTo>
                    <a:close/>
                    <a:moveTo>
                      <a:pt x="18" y="215"/>
                    </a:moveTo>
                    <a:cubicBezTo>
                      <a:pt x="147" y="215"/>
                      <a:pt x="147" y="215"/>
                      <a:pt x="147" y="215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9" y="232"/>
                      <a:pt x="19" y="232"/>
                      <a:pt x="19" y="232"/>
                    </a:cubicBezTo>
                    <a:lnTo>
                      <a:pt x="18" y="215"/>
                    </a:lnTo>
                    <a:close/>
                    <a:moveTo>
                      <a:pt x="18" y="109"/>
                    </a:moveTo>
                    <a:cubicBezTo>
                      <a:pt x="148" y="109"/>
                      <a:pt x="148" y="109"/>
                      <a:pt x="148" y="109"/>
                    </a:cubicBezTo>
                    <a:cubicBezTo>
                      <a:pt x="151" y="109"/>
                      <a:pt x="153" y="111"/>
                      <a:pt x="153" y="115"/>
                    </a:cubicBezTo>
                    <a:cubicBezTo>
                      <a:pt x="149" y="188"/>
                      <a:pt x="149" y="188"/>
                      <a:pt x="149" y="188"/>
                    </a:cubicBezTo>
                    <a:cubicBezTo>
                      <a:pt x="16" y="188"/>
                      <a:pt x="16" y="188"/>
                      <a:pt x="16" y="188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1"/>
                      <a:pt x="15" y="109"/>
                      <a:pt x="18" y="109"/>
                    </a:cubicBezTo>
                    <a:close/>
                    <a:moveTo>
                      <a:pt x="21" y="273"/>
                    </a:moveTo>
                    <a:cubicBezTo>
                      <a:pt x="19" y="237"/>
                      <a:pt x="19" y="237"/>
                      <a:pt x="19" y="237"/>
                    </a:cubicBezTo>
                    <a:cubicBezTo>
                      <a:pt x="146" y="237"/>
                      <a:pt x="146" y="237"/>
                      <a:pt x="146" y="237"/>
                    </a:cubicBezTo>
                    <a:cubicBezTo>
                      <a:pt x="144" y="273"/>
                      <a:pt x="144" y="273"/>
                      <a:pt x="144" y="273"/>
                    </a:cubicBezTo>
                    <a:cubicBezTo>
                      <a:pt x="144" y="276"/>
                      <a:pt x="141" y="278"/>
                      <a:pt x="138" y="278"/>
                    </a:cubicBezTo>
                    <a:cubicBezTo>
                      <a:pt x="26" y="278"/>
                      <a:pt x="26" y="278"/>
                      <a:pt x="26" y="278"/>
                    </a:cubicBezTo>
                    <a:cubicBezTo>
                      <a:pt x="23" y="278"/>
                      <a:pt x="21" y="276"/>
                      <a:pt x="21" y="2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48"/>
              <p:cNvSpPr>
                <a:spLocks/>
              </p:cNvSpPr>
              <p:nvPr/>
            </p:nvSpPr>
            <p:spPr bwMode="auto">
              <a:xfrm>
                <a:off x="5093" y="1916"/>
                <a:ext cx="22" cy="22"/>
              </a:xfrm>
              <a:custGeom>
                <a:avLst/>
                <a:gdLst>
                  <a:gd name="T0" fmla="*/ 18 w 18"/>
                  <a:gd name="T1" fmla="*/ 9 h 18"/>
                  <a:gd name="T2" fmla="*/ 9 w 18"/>
                  <a:gd name="T3" fmla="*/ 1 h 18"/>
                  <a:gd name="T4" fmla="*/ 0 w 18"/>
                  <a:gd name="T5" fmla="*/ 10 h 18"/>
                  <a:gd name="T6" fmla="*/ 9 w 18"/>
                  <a:gd name="T7" fmla="*/ 18 h 18"/>
                  <a:gd name="T8" fmla="*/ 18 w 18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4"/>
                      <a:pt x="14" y="0"/>
                      <a:pt x="9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14" y="18"/>
                      <a:pt x="18" y="14"/>
                      <a:pt x="1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49"/>
              <p:cNvSpPr>
                <a:spLocks/>
              </p:cNvSpPr>
              <p:nvPr/>
            </p:nvSpPr>
            <p:spPr bwMode="auto">
              <a:xfrm>
                <a:off x="5129" y="1916"/>
                <a:ext cx="22" cy="20"/>
              </a:xfrm>
              <a:custGeom>
                <a:avLst/>
                <a:gdLst>
                  <a:gd name="T0" fmla="*/ 9 w 19"/>
                  <a:gd name="T1" fmla="*/ 0 h 17"/>
                  <a:gd name="T2" fmla="*/ 1 w 19"/>
                  <a:gd name="T3" fmla="*/ 9 h 17"/>
                  <a:gd name="T4" fmla="*/ 10 w 19"/>
                  <a:gd name="T5" fmla="*/ 17 h 17"/>
                  <a:gd name="T6" fmla="*/ 19 w 19"/>
                  <a:gd name="T7" fmla="*/ 8 h 17"/>
                  <a:gd name="T8" fmla="*/ 9 w 1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9" y="0"/>
                    </a:move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7"/>
                      <a:pt x="10" y="17"/>
                    </a:cubicBezTo>
                    <a:cubicBezTo>
                      <a:pt x="15" y="17"/>
                      <a:pt x="19" y="13"/>
                      <a:pt x="19" y="8"/>
                    </a:cubicBezTo>
                    <a:cubicBezTo>
                      <a:pt x="19" y="3"/>
                      <a:pt x="14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50"/>
              <p:cNvSpPr>
                <a:spLocks/>
              </p:cNvSpPr>
              <p:nvPr/>
            </p:nvSpPr>
            <p:spPr bwMode="auto">
              <a:xfrm>
                <a:off x="5110" y="1898"/>
                <a:ext cx="22" cy="22"/>
              </a:xfrm>
              <a:custGeom>
                <a:avLst/>
                <a:gdLst>
                  <a:gd name="T0" fmla="*/ 10 w 19"/>
                  <a:gd name="T1" fmla="*/ 18 h 18"/>
                  <a:gd name="T2" fmla="*/ 19 w 19"/>
                  <a:gd name="T3" fmla="*/ 9 h 18"/>
                  <a:gd name="T4" fmla="*/ 9 w 19"/>
                  <a:gd name="T5" fmla="*/ 0 h 18"/>
                  <a:gd name="T6" fmla="*/ 1 w 19"/>
                  <a:gd name="T7" fmla="*/ 9 h 18"/>
                  <a:gd name="T8" fmla="*/ 10 w 19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0" y="18"/>
                    </a:moveTo>
                    <a:cubicBezTo>
                      <a:pt x="15" y="18"/>
                      <a:pt x="19" y="14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51"/>
              <p:cNvSpPr>
                <a:spLocks/>
              </p:cNvSpPr>
              <p:nvPr/>
            </p:nvSpPr>
            <p:spPr bwMode="auto">
              <a:xfrm>
                <a:off x="5112" y="1934"/>
                <a:ext cx="22" cy="22"/>
              </a:xfrm>
              <a:custGeom>
                <a:avLst/>
                <a:gdLst>
                  <a:gd name="T0" fmla="*/ 9 w 18"/>
                  <a:gd name="T1" fmla="*/ 0 h 18"/>
                  <a:gd name="T2" fmla="*/ 0 w 18"/>
                  <a:gd name="T3" fmla="*/ 9 h 18"/>
                  <a:gd name="T4" fmla="*/ 9 w 18"/>
                  <a:gd name="T5" fmla="*/ 18 h 18"/>
                  <a:gd name="T6" fmla="*/ 18 w 18"/>
                  <a:gd name="T7" fmla="*/ 9 h 18"/>
                  <a:gd name="T8" fmla="*/ 9 w 1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cubicBezTo>
                      <a:pt x="3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14" y="17"/>
                      <a:pt x="18" y="13"/>
                      <a:pt x="18" y="9"/>
                    </a:cubicBezTo>
                    <a:cubicBezTo>
                      <a:pt x="18" y="4"/>
                      <a:pt x="14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52"/>
              <p:cNvSpPr>
                <a:spLocks/>
              </p:cNvSpPr>
              <p:nvPr/>
            </p:nvSpPr>
            <p:spPr bwMode="auto">
              <a:xfrm>
                <a:off x="5275" y="1897"/>
                <a:ext cx="62" cy="57"/>
              </a:xfrm>
              <a:custGeom>
                <a:avLst/>
                <a:gdLst>
                  <a:gd name="T0" fmla="*/ 43 w 52"/>
                  <a:gd name="T1" fmla="*/ 16 h 48"/>
                  <a:gd name="T2" fmla="*/ 34 w 52"/>
                  <a:gd name="T3" fmla="*/ 16 h 48"/>
                  <a:gd name="T4" fmla="*/ 34 w 52"/>
                  <a:gd name="T5" fmla="*/ 8 h 48"/>
                  <a:gd name="T6" fmla="*/ 25 w 52"/>
                  <a:gd name="T7" fmla="*/ 0 h 48"/>
                  <a:gd name="T8" fmla="*/ 17 w 52"/>
                  <a:gd name="T9" fmla="*/ 8 h 48"/>
                  <a:gd name="T10" fmla="*/ 17 w 52"/>
                  <a:gd name="T11" fmla="*/ 16 h 48"/>
                  <a:gd name="T12" fmla="*/ 9 w 52"/>
                  <a:gd name="T13" fmla="*/ 16 h 48"/>
                  <a:gd name="T14" fmla="*/ 1 w 52"/>
                  <a:gd name="T15" fmla="*/ 25 h 48"/>
                  <a:gd name="T16" fmla="*/ 9 w 52"/>
                  <a:gd name="T17" fmla="*/ 32 h 48"/>
                  <a:gd name="T18" fmla="*/ 18 w 52"/>
                  <a:gd name="T19" fmla="*/ 32 h 48"/>
                  <a:gd name="T20" fmla="*/ 18 w 52"/>
                  <a:gd name="T21" fmla="*/ 40 h 48"/>
                  <a:gd name="T22" fmla="*/ 27 w 52"/>
                  <a:gd name="T23" fmla="*/ 48 h 48"/>
                  <a:gd name="T24" fmla="*/ 35 w 52"/>
                  <a:gd name="T25" fmla="*/ 40 h 48"/>
                  <a:gd name="T26" fmla="*/ 35 w 52"/>
                  <a:gd name="T27" fmla="*/ 32 h 48"/>
                  <a:gd name="T28" fmla="*/ 44 w 52"/>
                  <a:gd name="T29" fmla="*/ 31 h 48"/>
                  <a:gd name="T30" fmla="*/ 52 w 52"/>
                  <a:gd name="T31" fmla="*/ 23 h 48"/>
                  <a:gd name="T32" fmla="*/ 43 w 52"/>
                  <a:gd name="T33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48">
                    <a:moveTo>
                      <a:pt x="43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3"/>
                      <a:pt x="30" y="0"/>
                      <a:pt x="25" y="0"/>
                    </a:cubicBezTo>
                    <a:cubicBezTo>
                      <a:pt x="21" y="0"/>
                      <a:pt x="17" y="4"/>
                      <a:pt x="17" y="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4" y="17"/>
                      <a:pt x="0" y="20"/>
                      <a:pt x="1" y="25"/>
                    </a:cubicBezTo>
                    <a:cubicBezTo>
                      <a:pt x="1" y="29"/>
                      <a:pt x="5" y="32"/>
                      <a:pt x="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4"/>
                      <a:pt x="22" y="48"/>
                      <a:pt x="27" y="48"/>
                    </a:cubicBezTo>
                    <a:cubicBezTo>
                      <a:pt x="32" y="48"/>
                      <a:pt x="35" y="44"/>
                      <a:pt x="35" y="40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8" y="31"/>
                      <a:pt x="52" y="28"/>
                      <a:pt x="52" y="23"/>
                    </a:cubicBezTo>
                    <a:cubicBezTo>
                      <a:pt x="52" y="19"/>
                      <a:pt x="48" y="15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Line 53"/>
              <p:cNvSpPr>
                <a:spLocks noChangeShapeType="1"/>
              </p:cNvSpPr>
              <p:nvPr/>
            </p:nvSpPr>
            <p:spPr bwMode="auto">
              <a:xfrm>
                <a:off x="5211" y="1867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Line 54"/>
              <p:cNvSpPr>
                <a:spLocks noChangeShapeType="1"/>
              </p:cNvSpPr>
              <p:nvPr/>
            </p:nvSpPr>
            <p:spPr bwMode="auto">
              <a:xfrm>
                <a:off x="5211" y="1867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55"/>
              <p:cNvSpPr>
                <a:spLocks noEditPoints="1"/>
              </p:cNvSpPr>
              <p:nvPr/>
            </p:nvSpPr>
            <p:spPr bwMode="auto">
              <a:xfrm>
                <a:off x="5044" y="1758"/>
                <a:ext cx="338" cy="272"/>
              </a:xfrm>
              <a:custGeom>
                <a:avLst/>
                <a:gdLst>
                  <a:gd name="T0" fmla="*/ 283 w 284"/>
                  <a:gd name="T1" fmla="*/ 143 h 229"/>
                  <a:gd name="T2" fmla="*/ 261 w 284"/>
                  <a:gd name="T3" fmla="*/ 83 h 229"/>
                  <a:gd name="T4" fmla="*/ 220 w 284"/>
                  <a:gd name="T5" fmla="*/ 64 h 229"/>
                  <a:gd name="T6" fmla="*/ 179 w 284"/>
                  <a:gd name="T7" fmla="*/ 88 h 229"/>
                  <a:gd name="T8" fmla="*/ 145 w 284"/>
                  <a:gd name="T9" fmla="*/ 85 h 229"/>
                  <a:gd name="T10" fmla="*/ 151 w 284"/>
                  <a:gd name="T11" fmla="*/ 60 h 229"/>
                  <a:gd name="T12" fmla="*/ 180 w 284"/>
                  <a:gd name="T13" fmla="*/ 45 h 229"/>
                  <a:gd name="T14" fmla="*/ 200 w 284"/>
                  <a:gd name="T15" fmla="*/ 7 h 229"/>
                  <a:gd name="T16" fmla="*/ 187 w 284"/>
                  <a:gd name="T17" fmla="*/ 8 h 229"/>
                  <a:gd name="T18" fmla="*/ 180 w 284"/>
                  <a:gd name="T19" fmla="*/ 33 h 229"/>
                  <a:gd name="T20" fmla="*/ 153 w 284"/>
                  <a:gd name="T21" fmla="*/ 44 h 229"/>
                  <a:gd name="T22" fmla="*/ 132 w 284"/>
                  <a:gd name="T23" fmla="*/ 86 h 229"/>
                  <a:gd name="T24" fmla="*/ 101 w 284"/>
                  <a:gd name="T25" fmla="*/ 91 h 229"/>
                  <a:gd name="T26" fmla="*/ 59 w 284"/>
                  <a:gd name="T27" fmla="*/ 69 h 229"/>
                  <a:gd name="T28" fmla="*/ 2 w 284"/>
                  <a:gd name="T29" fmla="*/ 150 h 229"/>
                  <a:gd name="T30" fmla="*/ 24 w 284"/>
                  <a:gd name="T31" fmla="*/ 210 h 229"/>
                  <a:gd name="T32" fmla="*/ 24 w 284"/>
                  <a:gd name="T33" fmla="*/ 210 h 229"/>
                  <a:gd name="T34" fmla="*/ 64 w 284"/>
                  <a:gd name="T35" fmla="*/ 229 h 229"/>
                  <a:gd name="T36" fmla="*/ 111 w 284"/>
                  <a:gd name="T37" fmla="*/ 194 h 229"/>
                  <a:gd name="T38" fmla="*/ 176 w 284"/>
                  <a:gd name="T39" fmla="*/ 193 h 229"/>
                  <a:gd name="T40" fmla="*/ 185 w 284"/>
                  <a:gd name="T41" fmla="*/ 206 h 229"/>
                  <a:gd name="T42" fmla="*/ 226 w 284"/>
                  <a:gd name="T43" fmla="*/ 224 h 229"/>
                  <a:gd name="T44" fmla="*/ 283 w 284"/>
                  <a:gd name="T45" fmla="*/ 143 h 229"/>
                  <a:gd name="T46" fmla="*/ 225 w 284"/>
                  <a:gd name="T47" fmla="*/ 209 h 229"/>
                  <a:gd name="T48" fmla="*/ 199 w 284"/>
                  <a:gd name="T49" fmla="*/ 196 h 229"/>
                  <a:gd name="T50" fmla="*/ 189 w 284"/>
                  <a:gd name="T51" fmla="*/ 181 h 229"/>
                  <a:gd name="T52" fmla="*/ 186 w 284"/>
                  <a:gd name="T53" fmla="*/ 174 h 229"/>
                  <a:gd name="T54" fmla="*/ 179 w 284"/>
                  <a:gd name="T55" fmla="*/ 176 h 229"/>
                  <a:gd name="T56" fmla="*/ 108 w 284"/>
                  <a:gd name="T57" fmla="*/ 178 h 229"/>
                  <a:gd name="T58" fmla="*/ 100 w 284"/>
                  <a:gd name="T59" fmla="*/ 176 h 229"/>
                  <a:gd name="T60" fmla="*/ 98 w 284"/>
                  <a:gd name="T61" fmla="*/ 183 h 229"/>
                  <a:gd name="T62" fmla="*/ 64 w 284"/>
                  <a:gd name="T63" fmla="*/ 213 h 229"/>
                  <a:gd name="T64" fmla="*/ 38 w 284"/>
                  <a:gd name="T65" fmla="*/ 200 h 229"/>
                  <a:gd name="T66" fmla="*/ 38 w 284"/>
                  <a:gd name="T67" fmla="*/ 200 h 229"/>
                  <a:gd name="T68" fmla="*/ 19 w 284"/>
                  <a:gd name="T69" fmla="*/ 150 h 229"/>
                  <a:gd name="T70" fmla="*/ 59 w 284"/>
                  <a:gd name="T71" fmla="*/ 84 h 229"/>
                  <a:gd name="T72" fmla="*/ 85 w 284"/>
                  <a:gd name="T73" fmla="*/ 97 h 229"/>
                  <a:gd name="T74" fmla="*/ 90 w 284"/>
                  <a:gd name="T75" fmla="*/ 104 h 229"/>
                  <a:gd name="T76" fmla="*/ 94 w 284"/>
                  <a:gd name="T77" fmla="*/ 110 h 229"/>
                  <a:gd name="T78" fmla="*/ 101 w 284"/>
                  <a:gd name="T79" fmla="*/ 107 h 229"/>
                  <a:gd name="T80" fmla="*/ 181 w 284"/>
                  <a:gd name="T81" fmla="*/ 105 h 229"/>
                  <a:gd name="T82" fmla="*/ 188 w 284"/>
                  <a:gd name="T83" fmla="*/ 107 h 229"/>
                  <a:gd name="T84" fmla="*/ 191 w 284"/>
                  <a:gd name="T85" fmla="*/ 101 h 229"/>
                  <a:gd name="T86" fmla="*/ 221 w 284"/>
                  <a:gd name="T87" fmla="*/ 80 h 229"/>
                  <a:gd name="T88" fmla="*/ 247 w 284"/>
                  <a:gd name="T89" fmla="*/ 93 h 229"/>
                  <a:gd name="T90" fmla="*/ 265 w 284"/>
                  <a:gd name="T91" fmla="*/ 143 h 229"/>
                  <a:gd name="T92" fmla="*/ 254 w 284"/>
                  <a:gd name="T93" fmla="*/ 190 h 229"/>
                  <a:gd name="T94" fmla="*/ 225 w 284"/>
                  <a:gd name="T95" fmla="*/ 20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4" h="229">
                    <a:moveTo>
                      <a:pt x="283" y="143"/>
                    </a:moveTo>
                    <a:cubicBezTo>
                      <a:pt x="282" y="120"/>
                      <a:pt x="274" y="98"/>
                      <a:pt x="261" y="83"/>
                    </a:cubicBezTo>
                    <a:cubicBezTo>
                      <a:pt x="250" y="71"/>
                      <a:pt x="235" y="64"/>
                      <a:pt x="220" y="64"/>
                    </a:cubicBezTo>
                    <a:cubicBezTo>
                      <a:pt x="204" y="65"/>
                      <a:pt x="190" y="74"/>
                      <a:pt x="179" y="88"/>
                    </a:cubicBezTo>
                    <a:cubicBezTo>
                      <a:pt x="168" y="86"/>
                      <a:pt x="157" y="85"/>
                      <a:pt x="145" y="85"/>
                    </a:cubicBezTo>
                    <a:cubicBezTo>
                      <a:pt x="143" y="76"/>
                      <a:pt x="144" y="68"/>
                      <a:pt x="151" y="60"/>
                    </a:cubicBezTo>
                    <a:cubicBezTo>
                      <a:pt x="158" y="52"/>
                      <a:pt x="170" y="49"/>
                      <a:pt x="180" y="45"/>
                    </a:cubicBezTo>
                    <a:cubicBezTo>
                      <a:pt x="201" y="38"/>
                      <a:pt x="204" y="25"/>
                      <a:pt x="200" y="7"/>
                    </a:cubicBezTo>
                    <a:cubicBezTo>
                      <a:pt x="198" y="0"/>
                      <a:pt x="185" y="1"/>
                      <a:pt x="187" y="8"/>
                    </a:cubicBezTo>
                    <a:cubicBezTo>
                      <a:pt x="189" y="18"/>
                      <a:pt x="192" y="28"/>
                      <a:pt x="180" y="33"/>
                    </a:cubicBezTo>
                    <a:cubicBezTo>
                      <a:pt x="171" y="37"/>
                      <a:pt x="162" y="39"/>
                      <a:pt x="153" y="44"/>
                    </a:cubicBezTo>
                    <a:cubicBezTo>
                      <a:pt x="135" y="54"/>
                      <a:pt x="130" y="69"/>
                      <a:pt x="132" y="86"/>
                    </a:cubicBezTo>
                    <a:cubicBezTo>
                      <a:pt x="122" y="87"/>
                      <a:pt x="111" y="88"/>
                      <a:pt x="101" y="91"/>
                    </a:cubicBezTo>
                    <a:cubicBezTo>
                      <a:pt x="90" y="76"/>
                      <a:pt x="74" y="68"/>
                      <a:pt x="59" y="69"/>
                    </a:cubicBezTo>
                    <a:cubicBezTo>
                      <a:pt x="25" y="70"/>
                      <a:pt x="0" y="106"/>
                      <a:pt x="2" y="150"/>
                    </a:cubicBezTo>
                    <a:cubicBezTo>
                      <a:pt x="3" y="174"/>
                      <a:pt x="10" y="195"/>
                      <a:pt x="24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35" y="223"/>
                      <a:pt x="49" y="229"/>
                      <a:pt x="64" y="229"/>
                    </a:cubicBezTo>
                    <a:cubicBezTo>
                      <a:pt x="84" y="228"/>
                      <a:pt x="101" y="216"/>
                      <a:pt x="111" y="194"/>
                    </a:cubicBezTo>
                    <a:cubicBezTo>
                      <a:pt x="133" y="198"/>
                      <a:pt x="155" y="197"/>
                      <a:pt x="176" y="193"/>
                    </a:cubicBezTo>
                    <a:cubicBezTo>
                      <a:pt x="179" y="197"/>
                      <a:pt x="182" y="202"/>
                      <a:pt x="185" y="206"/>
                    </a:cubicBezTo>
                    <a:cubicBezTo>
                      <a:pt x="197" y="218"/>
                      <a:pt x="211" y="225"/>
                      <a:pt x="226" y="224"/>
                    </a:cubicBezTo>
                    <a:cubicBezTo>
                      <a:pt x="259" y="224"/>
                      <a:pt x="284" y="188"/>
                      <a:pt x="283" y="143"/>
                    </a:cubicBezTo>
                    <a:close/>
                    <a:moveTo>
                      <a:pt x="225" y="209"/>
                    </a:moveTo>
                    <a:cubicBezTo>
                      <a:pt x="216" y="209"/>
                      <a:pt x="207" y="205"/>
                      <a:pt x="199" y="196"/>
                    </a:cubicBezTo>
                    <a:cubicBezTo>
                      <a:pt x="196" y="192"/>
                      <a:pt x="192" y="187"/>
                      <a:pt x="189" y="181"/>
                    </a:cubicBezTo>
                    <a:cubicBezTo>
                      <a:pt x="186" y="174"/>
                      <a:pt x="186" y="174"/>
                      <a:pt x="186" y="174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56" y="182"/>
                      <a:pt x="131" y="183"/>
                      <a:pt x="108" y="178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8" y="183"/>
                      <a:pt x="98" y="183"/>
                      <a:pt x="98" y="183"/>
                    </a:cubicBezTo>
                    <a:cubicBezTo>
                      <a:pt x="90" y="201"/>
                      <a:pt x="77" y="213"/>
                      <a:pt x="64" y="213"/>
                    </a:cubicBezTo>
                    <a:cubicBezTo>
                      <a:pt x="55" y="214"/>
                      <a:pt x="45" y="209"/>
                      <a:pt x="38" y="200"/>
                    </a:cubicBezTo>
                    <a:cubicBezTo>
                      <a:pt x="38" y="200"/>
                      <a:pt x="38" y="200"/>
                      <a:pt x="38" y="200"/>
                    </a:cubicBezTo>
                    <a:cubicBezTo>
                      <a:pt x="27" y="188"/>
                      <a:pt x="20" y="169"/>
                      <a:pt x="19" y="150"/>
                    </a:cubicBezTo>
                    <a:cubicBezTo>
                      <a:pt x="18" y="115"/>
                      <a:pt x="36" y="85"/>
                      <a:pt x="59" y="84"/>
                    </a:cubicBezTo>
                    <a:cubicBezTo>
                      <a:pt x="68" y="84"/>
                      <a:pt x="77" y="89"/>
                      <a:pt x="85" y="97"/>
                    </a:cubicBezTo>
                    <a:cubicBezTo>
                      <a:pt x="87" y="99"/>
                      <a:pt x="89" y="102"/>
                      <a:pt x="90" y="104"/>
                    </a:cubicBezTo>
                    <a:cubicBezTo>
                      <a:pt x="94" y="110"/>
                      <a:pt x="94" y="110"/>
                      <a:pt x="94" y="110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25" y="100"/>
                      <a:pt x="156" y="99"/>
                      <a:pt x="181" y="105"/>
                    </a:cubicBezTo>
                    <a:cubicBezTo>
                      <a:pt x="188" y="107"/>
                      <a:pt x="188" y="107"/>
                      <a:pt x="188" y="107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9" y="88"/>
                      <a:pt x="210" y="80"/>
                      <a:pt x="221" y="80"/>
                    </a:cubicBezTo>
                    <a:cubicBezTo>
                      <a:pt x="230" y="80"/>
                      <a:pt x="239" y="84"/>
                      <a:pt x="247" y="93"/>
                    </a:cubicBezTo>
                    <a:cubicBezTo>
                      <a:pt x="257" y="105"/>
                      <a:pt x="264" y="124"/>
                      <a:pt x="265" y="143"/>
                    </a:cubicBezTo>
                    <a:cubicBezTo>
                      <a:pt x="266" y="160"/>
                      <a:pt x="261" y="177"/>
                      <a:pt x="254" y="190"/>
                    </a:cubicBezTo>
                    <a:cubicBezTo>
                      <a:pt x="246" y="202"/>
                      <a:pt x="236" y="209"/>
                      <a:pt x="225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56"/>
              <p:cNvSpPr>
                <a:spLocks noEditPoints="1"/>
              </p:cNvSpPr>
              <p:nvPr/>
            </p:nvSpPr>
            <p:spPr bwMode="auto">
              <a:xfrm>
                <a:off x="2626" y="3953"/>
                <a:ext cx="58" cy="67"/>
              </a:xfrm>
              <a:custGeom>
                <a:avLst/>
                <a:gdLst>
                  <a:gd name="T0" fmla="*/ 41 w 49"/>
                  <a:gd name="T1" fmla="*/ 48 h 56"/>
                  <a:gd name="T2" fmla="*/ 34 w 49"/>
                  <a:gd name="T3" fmla="*/ 13 h 56"/>
                  <a:gd name="T4" fmla="*/ 27 w 49"/>
                  <a:gd name="T5" fmla="*/ 0 h 56"/>
                  <a:gd name="T6" fmla="*/ 21 w 49"/>
                  <a:gd name="T7" fmla="*/ 12 h 56"/>
                  <a:gd name="T8" fmla="*/ 15 w 49"/>
                  <a:gd name="T9" fmla="*/ 49 h 56"/>
                  <a:gd name="T10" fmla="*/ 41 w 49"/>
                  <a:gd name="T11" fmla="*/ 48 h 56"/>
                  <a:gd name="T12" fmla="*/ 33 w 49"/>
                  <a:gd name="T13" fmla="*/ 47 h 56"/>
                  <a:gd name="T14" fmla="*/ 42 w 49"/>
                  <a:gd name="T15" fmla="*/ 36 h 56"/>
                  <a:gd name="T16" fmla="*/ 32 w 49"/>
                  <a:gd name="T17" fmla="*/ 50 h 56"/>
                  <a:gd name="T18" fmla="*/ 33 w 49"/>
                  <a:gd name="T19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56">
                    <a:moveTo>
                      <a:pt x="41" y="48"/>
                    </a:moveTo>
                    <a:cubicBezTo>
                      <a:pt x="47" y="40"/>
                      <a:pt x="49" y="28"/>
                      <a:pt x="34" y="13"/>
                    </a:cubicBezTo>
                    <a:cubicBezTo>
                      <a:pt x="30" y="7"/>
                      <a:pt x="27" y="0"/>
                      <a:pt x="27" y="0"/>
                    </a:cubicBezTo>
                    <a:cubicBezTo>
                      <a:pt x="27" y="0"/>
                      <a:pt x="24" y="7"/>
                      <a:pt x="21" y="12"/>
                    </a:cubicBezTo>
                    <a:cubicBezTo>
                      <a:pt x="17" y="16"/>
                      <a:pt x="0" y="35"/>
                      <a:pt x="15" y="49"/>
                    </a:cubicBezTo>
                    <a:cubicBezTo>
                      <a:pt x="23" y="56"/>
                      <a:pt x="35" y="55"/>
                      <a:pt x="41" y="48"/>
                    </a:cubicBezTo>
                    <a:close/>
                    <a:moveTo>
                      <a:pt x="33" y="47"/>
                    </a:moveTo>
                    <a:cubicBezTo>
                      <a:pt x="35" y="46"/>
                      <a:pt x="38" y="43"/>
                      <a:pt x="42" y="36"/>
                    </a:cubicBezTo>
                    <a:cubicBezTo>
                      <a:pt x="42" y="36"/>
                      <a:pt x="41" y="47"/>
                      <a:pt x="32" y="50"/>
                    </a:cubicBezTo>
                    <a:cubicBezTo>
                      <a:pt x="31" y="49"/>
                      <a:pt x="30" y="48"/>
                      <a:pt x="33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57"/>
              <p:cNvSpPr>
                <a:spLocks noEditPoints="1"/>
              </p:cNvSpPr>
              <p:nvPr/>
            </p:nvSpPr>
            <p:spPr bwMode="auto">
              <a:xfrm>
                <a:off x="2452" y="3764"/>
                <a:ext cx="410" cy="422"/>
              </a:xfrm>
              <a:custGeom>
                <a:avLst/>
                <a:gdLst>
                  <a:gd name="T0" fmla="*/ 333 w 344"/>
                  <a:gd name="T1" fmla="*/ 20 h 355"/>
                  <a:gd name="T2" fmla="*/ 299 w 344"/>
                  <a:gd name="T3" fmla="*/ 0 h 355"/>
                  <a:gd name="T4" fmla="*/ 276 w 344"/>
                  <a:gd name="T5" fmla="*/ 0 h 355"/>
                  <a:gd name="T6" fmla="*/ 6 w 344"/>
                  <a:gd name="T7" fmla="*/ 19 h 355"/>
                  <a:gd name="T8" fmla="*/ 24 w 344"/>
                  <a:gd name="T9" fmla="*/ 132 h 355"/>
                  <a:gd name="T10" fmla="*/ 280 w 344"/>
                  <a:gd name="T11" fmla="*/ 131 h 355"/>
                  <a:gd name="T12" fmla="*/ 254 w 344"/>
                  <a:gd name="T13" fmla="*/ 296 h 355"/>
                  <a:gd name="T14" fmla="*/ 262 w 344"/>
                  <a:gd name="T15" fmla="*/ 154 h 355"/>
                  <a:gd name="T16" fmla="*/ 74 w 344"/>
                  <a:gd name="T17" fmla="*/ 143 h 355"/>
                  <a:gd name="T18" fmla="*/ 62 w 344"/>
                  <a:gd name="T19" fmla="*/ 159 h 355"/>
                  <a:gd name="T20" fmla="*/ 40 w 344"/>
                  <a:gd name="T21" fmla="*/ 148 h 355"/>
                  <a:gd name="T22" fmla="*/ 17 w 344"/>
                  <a:gd name="T23" fmla="*/ 161 h 355"/>
                  <a:gd name="T24" fmla="*/ 29 w 344"/>
                  <a:gd name="T25" fmla="*/ 286 h 355"/>
                  <a:gd name="T26" fmla="*/ 52 w 344"/>
                  <a:gd name="T27" fmla="*/ 273 h 355"/>
                  <a:gd name="T28" fmla="*/ 62 w 344"/>
                  <a:gd name="T29" fmla="*/ 181 h 355"/>
                  <a:gd name="T30" fmla="*/ 71 w 344"/>
                  <a:gd name="T31" fmla="*/ 296 h 355"/>
                  <a:gd name="T32" fmla="*/ 0 w 344"/>
                  <a:gd name="T33" fmla="*/ 315 h 355"/>
                  <a:gd name="T34" fmla="*/ 19 w 344"/>
                  <a:gd name="T35" fmla="*/ 355 h 355"/>
                  <a:gd name="T36" fmla="*/ 344 w 344"/>
                  <a:gd name="T37" fmla="*/ 336 h 355"/>
                  <a:gd name="T38" fmla="*/ 333 w 344"/>
                  <a:gd name="T39" fmla="*/ 298 h 355"/>
                  <a:gd name="T40" fmla="*/ 40 w 344"/>
                  <a:gd name="T41" fmla="*/ 275 h 355"/>
                  <a:gd name="T42" fmla="*/ 27 w 344"/>
                  <a:gd name="T43" fmla="*/ 273 h 355"/>
                  <a:gd name="T44" fmla="*/ 29 w 344"/>
                  <a:gd name="T45" fmla="*/ 159 h 355"/>
                  <a:gd name="T46" fmla="*/ 42 w 344"/>
                  <a:gd name="T47" fmla="*/ 161 h 355"/>
                  <a:gd name="T48" fmla="*/ 74 w 344"/>
                  <a:gd name="T49" fmla="*/ 153 h 355"/>
                  <a:gd name="T50" fmla="*/ 252 w 344"/>
                  <a:gd name="T51" fmla="*/ 154 h 355"/>
                  <a:gd name="T52" fmla="*/ 167 w 344"/>
                  <a:gd name="T53" fmla="*/ 257 h 355"/>
                  <a:gd name="T54" fmla="*/ 73 w 344"/>
                  <a:gd name="T55" fmla="*/ 248 h 355"/>
                  <a:gd name="T56" fmla="*/ 74 w 344"/>
                  <a:gd name="T57" fmla="*/ 153 h 355"/>
                  <a:gd name="T58" fmla="*/ 325 w 344"/>
                  <a:gd name="T59" fmla="*/ 345 h 355"/>
                  <a:gd name="T60" fmla="*/ 10 w 344"/>
                  <a:gd name="T61" fmla="*/ 336 h 355"/>
                  <a:gd name="T62" fmla="*/ 19 w 344"/>
                  <a:gd name="T63" fmla="*/ 306 h 355"/>
                  <a:gd name="T64" fmla="*/ 290 w 344"/>
                  <a:gd name="T65" fmla="*/ 111 h 355"/>
                  <a:gd name="T66" fmla="*/ 276 w 344"/>
                  <a:gd name="T67" fmla="*/ 122 h 355"/>
                  <a:gd name="T68" fmla="*/ 16 w 344"/>
                  <a:gd name="T69" fmla="*/ 113 h 355"/>
                  <a:gd name="T70" fmla="*/ 24 w 344"/>
                  <a:gd name="T71" fmla="*/ 11 h 355"/>
                  <a:gd name="T72" fmla="*/ 283 w 344"/>
                  <a:gd name="T73" fmla="*/ 15 h 355"/>
                  <a:gd name="T74" fmla="*/ 292 w 344"/>
                  <a:gd name="T75" fmla="*/ 15 h 355"/>
                  <a:gd name="T76" fmla="*/ 314 w 344"/>
                  <a:gd name="T77" fmla="*/ 11 h 355"/>
                  <a:gd name="T78" fmla="*/ 323 w 344"/>
                  <a:gd name="T79" fmla="*/ 306 h 355"/>
                  <a:gd name="T80" fmla="*/ 334 w 344"/>
                  <a:gd name="T81" fmla="*/ 31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4" h="355">
                    <a:moveTo>
                      <a:pt x="333" y="298"/>
                    </a:moveTo>
                    <a:cubicBezTo>
                      <a:pt x="333" y="20"/>
                      <a:pt x="333" y="20"/>
                      <a:pt x="333" y="20"/>
                    </a:cubicBezTo>
                    <a:cubicBezTo>
                      <a:pt x="333" y="9"/>
                      <a:pt x="324" y="0"/>
                      <a:pt x="314" y="0"/>
                    </a:cubicBezTo>
                    <a:cubicBezTo>
                      <a:pt x="299" y="0"/>
                      <a:pt x="299" y="0"/>
                      <a:pt x="299" y="0"/>
                    </a:cubicBezTo>
                    <a:cubicBezTo>
                      <a:pt x="295" y="0"/>
                      <a:pt x="291" y="2"/>
                      <a:pt x="288" y="4"/>
                    </a:cubicBezTo>
                    <a:cubicBezTo>
                      <a:pt x="284" y="2"/>
                      <a:pt x="281" y="0"/>
                      <a:pt x="276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4" y="0"/>
                      <a:pt x="6" y="9"/>
                      <a:pt x="6" y="19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6" y="123"/>
                      <a:pt x="14" y="132"/>
                      <a:pt x="24" y="132"/>
                    </a:cubicBezTo>
                    <a:cubicBezTo>
                      <a:pt x="276" y="132"/>
                      <a:pt x="276" y="132"/>
                      <a:pt x="276" y="132"/>
                    </a:cubicBezTo>
                    <a:cubicBezTo>
                      <a:pt x="278" y="132"/>
                      <a:pt x="279" y="132"/>
                      <a:pt x="280" y="131"/>
                    </a:cubicBezTo>
                    <a:cubicBezTo>
                      <a:pt x="280" y="296"/>
                      <a:pt x="280" y="296"/>
                      <a:pt x="280" y="296"/>
                    </a:cubicBezTo>
                    <a:cubicBezTo>
                      <a:pt x="254" y="296"/>
                      <a:pt x="254" y="296"/>
                      <a:pt x="254" y="296"/>
                    </a:cubicBezTo>
                    <a:cubicBezTo>
                      <a:pt x="259" y="294"/>
                      <a:pt x="262" y="290"/>
                      <a:pt x="262" y="285"/>
                    </a:cubicBezTo>
                    <a:cubicBezTo>
                      <a:pt x="262" y="154"/>
                      <a:pt x="262" y="154"/>
                      <a:pt x="262" y="154"/>
                    </a:cubicBezTo>
                    <a:cubicBezTo>
                      <a:pt x="262" y="148"/>
                      <a:pt x="257" y="143"/>
                      <a:pt x="250" y="143"/>
                    </a:cubicBezTo>
                    <a:cubicBezTo>
                      <a:pt x="74" y="143"/>
                      <a:pt x="74" y="143"/>
                      <a:pt x="74" y="143"/>
                    </a:cubicBezTo>
                    <a:cubicBezTo>
                      <a:pt x="68" y="143"/>
                      <a:pt x="62" y="148"/>
                      <a:pt x="62" y="154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52" y="159"/>
                      <a:pt x="52" y="159"/>
                      <a:pt x="52" y="159"/>
                    </a:cubicBezTo>
                    <a:cubicBezTo>
                      <a:pt x="51" y="153"/>
                      <a:pt x="46" y="148"/>
                      <a:pt x="40" y="148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2" y="148"/>
                      <a:pt x="17" y="154"/>
                      <a:pt x="17" y="161"/>
                    </a:cubicBezTo>
                    <a:cubicBezTo>
                      <a:pt x="17" y="273"/>
                      <a:pt x="17" y="273"/>
                      <a:pt x="17" y="273"/>
                    </a:cubicBezTo>
                    <a:cubicBezTo>
                      <a:pt x="17" y="280"/>
                      <a:pt x="22" y="286"/>
                      <a:pt x="29" y="286"/>
                    </a:cubicBezTo>
                    <a:cubicBezTo>
                      <a:pt x="40" y="286"/>
                      <a:pt x="40" y="286"/>
                      <a:pt x="40" y="286"/>
                    </a:cubicBezTo>
                    <a:cubicBezTo>
                      <a:pt x="47" y="286"/>
                      <a:pt x="52" y="280"/>
                      <a:pt x="52" y="273"/>
                    </a:cubicBezTo>
                    <a:cubicBezTo>
                      <a:pt x="52" y="181"/>
                      <a:pt x="52" y="181"/>
                      <a:pt x="52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2" y="285"/>
                      <a:pt x="62" y="285"/>
                      <a:pt x="62" y="285"/>
                    </a:cubicBezTo>
                    <a:cubicBezTo>
                      <a:pt x="62" y="290"/>
                      <a:pt x="66" y="294"/>
                      <a:pt x="71" y="296"/>
                    </a:cubicBezTo>
                    <a:cubicBezTo>
                      <a:pt x="19" y="296"/>
                      <a:pt x="19" y="296"/>
                      <a:pt x="19" y="296"/>
                    </a:cubicBezTo>
                    <a:cubicBezTo>
                      <a:pt x="8" y="296"/>
                      <a:pt x="0" y="305"/>
                      <a:pt x="0" y="315"/>
                    </a:cubicBezTo>
                    <a:cubicBezTo>
                      <a:pt x="0" y="336"/>
                      <a:pt x="0" y="336"/>
                      <a:pt x="0" y="336"/>
                    </a:cubicBezTo>
                    <a:cubicBezTo>
                      <a:pt x="0" y="347"/>
                      <a:pt x="8" y="355"/>
                      <a:pt x="19" y="355"/>
                    </a:cubicBezTo>
                    <a:cubicBezTo>
                      <a:pt x="325" y="355"/>
                      <a:pt x="325" y="355"/>
                      <a:pt x="325" y="355"/>
                    </a:cubicBezTo>
                    <a:cubicBezTo>
                      <a:pt x="335" y="355"/>
                      <a:pt x="344" y="347"/>
                      <a:pt x="344" y="336"/>
                    </a:cubicBezTo>
                    <a:cubicBezTo>
                      <a:pt x="344" y="315"/>
                      <a:pt x="344" y="315"/>
                      <a:pt x="344" y="315"/>
                    </a:cubicBezTo>
                    <a:cubicBezTo>
                      <a:pt x="344" y="308"/>
                      <a:pt x="340" y="301"/>
                      <a:pt x="333" y="298"/>
                    </a:cubicBezTo>
                    <a:close/>
                    <a:moveTo>
                      <a:pt x="42" y="273"/>
                    </a:moveTo>
                    <a:cubicBezTo>
                      <a:pt x="42" y="274"/>
                      <a:pt x="41" y="275"/>
                      <a:pt x="40" y="275"/>
                    </a:cubicBezTo>
                    <a:cubicBezTo>
                      <a:pt x="29" y="275"/>
                      <a:pt x="29" y="275"/>
                      <a:pt x="29" y="275"/>
                    </a:cubicBezTo>
                    <a:cubicBezTo>
                      <a:pt x="28" y="275"/>
                      <a:pt x="27" y="274"/>
                      <a:pt x="27" y="273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0"/>
                      <a:pt x="28" y="159"/>
                      <a:pt x="29" y="159"/>
                    </a:cubicBezTo>
                    <a:cubicBezTo>
                      <a:pt x="40" y="159"/>
                      <a:pt x="40" y="159"/>
                      <a:pt x="40" y="159"/>
                    </a:cubicBezTo>
                    <a:cubicBezTo>
                      <a:pt x="41" y="159"/>
                      <a:pt x="42" y="160"/>
                      <a:pt x="42" y="161"/>
                    </a:cubicBezTo>
                    <a:lnTo>
                      <a:pt x="42" y="273"/>
                    </a:lnTo>
                    <a:close/>
                    <a:moveTo>
                      <a:pt x="74" y="153"/>
                    </a:moveTo>
                    <a:cubicBezTo>
                      <a:pt x="250" y="153"/>
                      <a:pt x="250" y="153"/>
                      <a:pt x="250" y="153"/>
                    </a:cubicBezTo>
                    <a:cubicBezTo>
                      <a:pt x="251" y="153"/>
                      <a:pt x="252" y="154"/>
                      <a:pt x="252" y="154"/>
                    </a:cubicBezTo>
                    <a:cubicBezTo>
                      <a:pt x="252" y="249"/>
                      <a:pt x="252" y="249"/>
                      <a:pt x="252" y="249"/>
                    </a:cubicBezTo>
                    <a:cubicBezTo>
                      <a:pt x="204" y="240"/>
                      <a:pt x="167" y="257"/>
                      <a:pt x="167" y="257"/>
                    </a:cubicBezTo>
                    <a:cubicBezTo>
                      <a:pt x="124" y="273"/>
                      <a:pt x="73" y="248"/>
                      <a:pt x="73" y="248"/>
                    </a:cubicBezTo>
                    <a:cubicBezTo>
                      <a:pt x="73" y="248"/>
                      <a:pt x="73" y="248"/>
                      <a:pt x="73" y="248"/>
                    </a:cubicBezTo>
                    <a:cubicBezTo>
                      <a:pt x="73" y="154"/>
                      <a:pt x="73" y="154"/>
                      <a:pt x="73" y="154"/>
                    </a:cubicBezTo>
                    <a:cubicBezTo>
                      <a:pt x="73" y="154"/>
                      <a:pt x="73" y="153"/>
                      <a:pt x="74" y="153"/>
                    </a:cubicBezTo>
                    <a:close/>
                    <a:moveTo>
                      <a:pt x="334" y="336"/>
                    </a:moveTo>
                    <a:cubicBezTo>
                      <a:pt x="334" y="341"/>
                      <a:pt x="330" y="345"/>
                      <a:pt x="325" y="345"/>
                    </a:cubicBezTo>
                    <a:cubicBezTo>
                      <a:pt x="19" y="345"/>
                      <a:pt x="19" y="345"/>
                      <a:pt x="19" y="345"/>
                    </a:cubicBezTo>
                    <a:cubicBezTo>
                      <a:pt x="14" y="345"/>
                      <a:pt x="10" y="341"/>
                      <a:pt x="10" y="336"/>
                    </a:cubicBezTo>
                    <a:cubicBezTo>
                      <a:pt x="10" y="315"/>
                      <a:pt x="10" y="315"/>
                      <a:pt x="10" y="315"/>
                    </a:cubicBezTo>
                    <a:cubicBezTo>
                      <a:pt x="10" y="310"/>
                      <a:pt x="14" y="306"/>
                      <a:pt x="19" y="306"/>
                    </a:cubicBezTo>
                    <a:cubicBezTo>
                      <a:pt x="290" y="306"/>
                      <a:pt x="290" y="306"/>
                      <a:pt x="290" y="306"/>
                    </a:cubicBezTo>
                    <a:cubicBezTo>
                      <a:pt x="290" y="111"/>
                      <a:pt x="290" y="111"/>
                      <a:pt x="290" y="111"/>
                    </a:cubicBezTo>
                    <a:cubicBezTo>
                      <a:pt x="282" y="119"/>
                      <a:pt x="282" y="119"/>
                      <a:pt x="282" y="119"/>
                    </a:cubicBezTo>
                    <a:cubicBezTo>
                      <a:pt x="280" y="121"/>
                      <a:pt x="278" y="122"/>
                      <a:pt x="276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0" y="122"/>
                      <a:pt x="16" y="118"/>
                      <a:pt x="16" y="113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5"/>
                      <a:pt x="20" y="11"/>
                      <a:pt x="24" y="11"/>
                    </a:cubicBezTo>
                    <a:cubicBezTo>
                      <a:pt x="276" y="11"/>
                      <a:pt x="276" y="11"/>
                      <a:pt x="276" y="11"/>
                    </a:cubicBezTo>
                    <a:cubicBezTo>
                      <a:pt x="279" y="11"/>
                      <a:pt x="282" y="12"/>
                      <a:pt x="283" y="15"/>
                    </a:cubicBezTo>
                    <a:cubicBezTo>
                      <a:pt x="287" y="22"/>
                      <a:pt x="287" y="22"/>
                      <a:pt x="287" y="22"/>
                    </a:cubicBezTo>
                    <a:cubicBezTo>
                      <a:pt x="292" y="15"/>
                      <a:pt x="292" y="15"/>
                      <a:pt x="292" y="15"/>
                    </a:cubicBezTo>
                    <a:cubicBezTo>
                      <a:pt x="293" y="12"/>
                      <a:pt x="296" y="11"/>
                      <a:pt x="299" y="11"/>
                    </a:cubicBezTo>
                    <a:cubicBezTo>
                      <a:pt x="314" y="11"/>
                      <a:pt x="314" y="11"/>
                      <a:pt x="314" y="11"/>
                    </a:cubicBezTo>
                    <a:cubicBezTo>
                      <a:pt x="319" y="11"/>
                      <a:pt x="323" y="15"/>
                      <a:pt x="323" y="20"/>
                    </a:cubicBezTo>
                    <a:cubicBezTo>
                      <a:pt x="323" y="306"/>
                      <a:pt x="323" y="306"/>
                      <a:pt x="323" y="306"/>
                    </a:cubicBezTo>
                    <a:cubicBezTo>
                      <a:pt x="327" y="306"/>
                      <a:pt x="327" y="306"/>
                      <a:pt x="327" y="306"/>
                    </a:cubicBezTo>
                    <a:cubicBezTo>
                      <a:pt x="331" y="307"/>
                      <a:pt x="334" y="311"/>
                      <a:pt x="334" y="315"/>
                    </a:cubicBezTo>
                    <a:lnTo>
                      <a:pt x="334" y="3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58"/>
              <p:cNvSpPr>
                <a:spLocks/>
              </p:cNvSpPr>
              <p:nvPr/>
            </p:nvSpPr>
            <p:spPr bwMode="auto">
              <a:xfrm>
                <a:off x="2484" y="3790"/>
                <a:ext cx="44" cy="44"/>
              </a:xfrm>
              <a:custGeom>
                <a:avLst/>
                <a:gdLst>
                  <a:gd name="T0" fmla="*/ 36 w 37"/>
                  <a:gd name="T1" fmla="*/ 1 h 37"/>
                  <a:gd name="T2" fmla="*/ 33 w 37"/>
                  <a:gd name="T3" fmla="*/ 1 h 37"/>
                  <a:gd name="T4" fmla="*/ 1 w 37"/>
                  <a:gd name="T5" fmla="*/ 32 h 37"/>
                  <a:gd name="T6" fmla="*/ 1 w 37"/>
                  <a:gd name="T7" fmla="*/ 36 h 37"/>
                  <a:gd name="T8" fmla="*/ 3 w 37"/>
                  <a:gd name="T9" fmla="*/ 37 h 37"/>
                  <a:gd name="T10" fmla="*/ 5 w 37"/>
                  <a:gd name="T11" fmla="*/ 36 h 37"/>
                  <a:gd name="T12" fmla="*/ 36 w 37"/>
                  <a:gd name="T13" fmla="*/ 5 h 37"/>
                  <a:gd name="T14" fmla="*/ 36 w 37"/>
                  <a:gd name="T1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7">
                    <a:moveTo>
                      <a:pt x="36" y="1"/>
                    </a:moveTo>
                    <a:cubicBezTo>
                      <a:pt x="35" y="0"/>
                      <a:pt x="34" y="0"/>
                      <a:pt x="33" y="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3"/>
                      <a:pt x="0" y="35"/>
                      <a:pt x="1" y="36"/>
                    </a:cubicBezTo>
                    <a:cubicBezTo>
                      <a:pt x="2" y="37"/>
                      <a:pt x="3" y="37"/>
                      <a:pt x="3" y="37"/>
                    </a:cubicBezTo>
                    <a:cubicBezTo>
                      <a:pt x="4" y="37"/>
                      <a:pt x="5" y="37"/>
                      <a:pt x="5" y="3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4"/>
                      <a:pt x="37" y="2"/>
                      <a:pt x="3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59"/>
              <p:cNvSpPr>
                <a:spLocks/>
              </p:cNvSpPr>
              <p:nvPr/>
            </p:nvSpPr>
            <p:spPr bwMode="auto">
              <a:xfrm>
                <a:off x="2506" y="3790"/>
                <a:ext cx="44" cy="44"/>
              </a:xfrm>
              <a:custGeom>
                <a:avLst/>
                <a:gdLst>
                  <a:gd name="T0" fmla="*/ 36 w 37"/>
                  <a:gd name="T1" fmla="*/ 1 h 37"/>
                  <a:gd name="T2" fmla="*/ 32 w 37"/>
                  <a:gd name="T3" fmla="*/ 1 h 37"/>
                  <a:gd name="T4" fmla="*/ 1 w 37"/>
                  <a:gd name="T5" fmla="*/ 32 h 37"/>
                  <a:gd name="T6" fmla="*/ 1 w 37"/>
                  <a:gd name="T7" fmla="*/ 36 h 37"/>
                  <a:gd name="T8" fmla="*/ 3 w 37"/>
                  <a:gd name="T9" fmla="*/ 37 h 37"/>
                  <a:gd name="T10" fmla="*/ 5 w 37"/>
                  <a:gd name="T11" fmla="*/ 36 h 37"/>
                  <a:gd name="T12" fmla="*/ 36 w 37"/>
                  <a:gd name="T13" fmla="*/ 5 h 37"/>
                  <a:gd name="T14" fmla="*/ 36 w 37"/>
                  <a:gd name="T1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7">
                    <a:moveTo>
                      <a:pt x="36" y="1"/>
                    </a:moveTo>
                    <a:cubicBezTo>
                      <a:pt x="35" y="0"/>
                      <a:pt x="33" y="0"/>
                      <a:pt x="32" y="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3"/>
                      <a:pt x="0" y="35"/>
                      <a:pt x="1" y="36"/>
                    </a:cubicBezTo>
                    <a:cubicBezTo>
                      <a:pt x="2" y="37"/>
                      <a:pt x="2" y="37"/>
                      <a:pt x="3" y="37"/>
                    </a:cubicBezTo>
                    <a:cubicBezTo>
                      <a:pt x="4" y="37"/>
                      <a:pt x="4" y="37"/>
                      <a:pt x="5" y="3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4"/>
                      <a:pt x="37" y="2"/>
                      <a:pt x="3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60"/>
              <p:cNvSpPr>
                <a:spLocks/>
              </p:cNvSpPr>
              <p:nvPr/>
            </p:nvSpPr>
            <p:spPr bwMode="auto">
              <a:xfrm>
                <a:off x="2527" y="3790"/>
                <a:ext cx="43" cy="44"/>
              </a:xfrm>
              <a:custGeom>
                <a:avLst/>
                <a:gdLst>
                  <a:gd name="T0" fmla="*/ 32 w 36"/>
                  <a:gd name="T1" fmla="*/ 1 h 37"/>
                  <a:gd name="T2" fmla="*/ 1 w 36"/>
                  <a:gd name="T3" fmla="*/ 32 h 37"/>
                  <a:gd name="T4" fmla="*/ 1 w 36"/>
                  <a:gd name="T5" fmla="*/ 36 h 37"/>
                  <a:gd name="T6" fmla="*/ 3 w 36"/>
                  <a:gd name="T7" fmla="*/ 37 h 37"/>
                  <a:gd name="T8" fmla="*/ 4 w 36"/>
                  <a:gd name="T9" fmla="*/ 36 h 37"/>
                  <a:gd name="T10" fmla="*/ 35 w 36"/>
                  <a:gd name="T11" fmla="*/ 5 h 37"/>
                  <a:gd name="T12" fmla="*/ 35 w 36"/>
                  <a:gd name="T13" fmla="*/ 1 h 37"/>
                  <a:gd name="T14" fmla="*/ 32 w 36"/>
                  <a:gd name="T1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7">
                    <a:moveTo>
                      <a:pt x="32" y="1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0" y="33"/>
                      <a:pt x="0" y="35"/>
                      <a:pt x="1" y="36"/>
                    </a:cubicBezTo>
                    <a:cubicBezTo>
                      <a:pt x="1" y="37"/>
                      <a:pt x="2" y="37"/>
                      <a:pt x="3" y="37"/>
                    </a:cubicBezTo>
                    <a:cubicBezTo>
                      <a:pt x="3" y="37"/>
                      <a:pt x="4" y="37"/>
                      <a:pt x="4" y="3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6" y="4"/>
                      <a:pt x="36" y="2"/>
                      <a:pt x="35" y="1"/>
                    </a:cubicBezTo>
                    <a:cubicBezTo>
                      <a:pt x="34" y="0"/>
                      <a:pt x="33" y="0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61"/>
              <p:cNvSpPr>
                <a:spLocks noEditPoints="1"/>
              </p:cNvSpPr>
              <p:nvPr/>
            </p:nvSpPr>
            <p:spPr bwMode="auto">
              <a:xfrm>
                <a:off x="3008" y="3263"/>
                <a:ext cx="358" cy="334"/>
              </a:xfrm>
              <a:custGeom>
                <a:avLst/>
                <a:gdLst>
                  <a:gd name="T0" fmla="*/ 215 w 301"/>
                  <a:gd name="T1" fmla="*/ 0 h 281"/>
                  <a:gd name="T2" fmla="*/ 129 w 301"/>
                  <a:gd name="T3" fmla="*/ 86 h 281"/>
                  <a:gd name="T4" fmla="*/ 134 w 301"/>
                  <a:gd name="T5" fmla="*/ 115 h 281"/>
                  <a:gd name="T6" fmla="*/ 1 w 301"/>
                  <a:gd name="T7" fmla="*/ 248 h 281"/>
                  <a:gd name="T8" fmla="*/ 0 w 301"/>
                  <a:gd name="T9" fmla="*/ 252 h 281"/>
                  <a:gd name="T10" fmla="*/ 1 w 301"/>
                  <a:gd name="T11" fmla="*/ 275 h 281"/>
                  <a:gd name="T12" fmla="*/ 7 w 301"/>
                  <a:gd name="T13" fmla="*/ 281 h 281"/>
                  <a:gd name="T14" fmla="*/ 7 w 301"/>
                  <a:gd name="T15" fmla="*/ 281 h 281"/>
                  <a:gd name="T16" fmla="*/ 55 w 301"/>
                  <a:gd name="T17" fmla="*/ 279 h 281"/>
                  <a:gd name="T18" fmla="*/ 60 w 301"/>
                  <a:gd name="T19" fmla="*/ 275 h 281"/>
                  <a:gd name="T20" fmla="*/ 66 w 301"/>
                  <a:gd name="T21" fmla="*/ 255 h 281"/>
                  <a:gd name="T22" fmla="*/ 87 w 301"/>
                  <a:gd name="T23" fmla="*/ 250 h 281"/>
                  <a:gd name="T24" fmla="*/ 92 w 301"/>
                  <a:gd name="T25" fmla="*/ 246 h 281"/>
                  <a:gd name="T26" fmla="*/ 95 w 301"/>
                  <a:gd name="T27" fmla="*/ 227 h 281"/>
                  <a:gd name="T28" fmla="*/ 115 w 301"/>
                  <a:gd name="T29" fmla="*/ 222 h 281"/>
                  <a:gd name="T30" fmla="*/ 120 w 301"/>
                  <a:gd name="T31" fmla="*/ 217 h 281"/>
                  <a:gd name="T32" fmla="*/ 121 w 301"/>
                  <a:gd name="T33" fmla="*/ 196 h 281"/>
                  <a:gd name="T34" fmla="*/ 137 w 301"/>
                  <a:gd name="T35" fmla="*/ 195 h 281"/>
                  <a:gd name="T36" fmla="*/ 142 w 301"/>
                  <a:gd name="T37" fmla="*/ 190 h 281"/>
                  <a:gd name="T38" fmla="*/ 147 w 301"/>
                  <a:gd name="T39" fmla="*/ 170 h 281"/>
                  <a:gd name="T40" fmla="*/ 149 w 301"/>
                  <a:gd name="T41" fmla="*/ 170 h 281"/>
                  <a:gd name="T42" fmla="*/ 174 w 301"/>
                  <a:gd name="T43" fmla="*/ 162 h 281"/>
                  <a:gd name="T44" fmla="*/ 215 w 301"/>
                  <a:gd name="T45" fmla="*/ 172 h 281"/>
                  <a:gd name="T46" fmla="*/ 301 w 301"/>
                  <a:gd name="T47" fmla="*/ 86 h 281"/>
                  <a:gd name="T48" fmla="*/ 215 w 301"/>
                  <a:gd name="T49" fmla="*/ 0 h 281"/>
                  <a:gd name="T50" fmla="*/ 215 w 301"/>
                  <a:gd name="T51" fmla="*/ 160 h 281"/>
                  <a:gd name="T52" fmla="*/ 177 w 301"/>
                  <a:gd name="T53" fmla="*/ 150 h 281"/>
                  <a:gd name="T54" fmla="*/ 171 w 301"/>
                  <a:gd name="T55" fmla="*/ 150 h 281"/>
                  <a:gd name="T56" fmla="*/ 149 w 301"/>
                  <a:gd name="T57" fmla="*/ 158 h 281"/>
                  <a:gd name="T58" fmla="*/ 144 w 301"/>
                  <a:gd name="T59" fmla="*/ 158 h 281"/>
                  <a:gd name="T60" fmla="*/ 144 w 301"/>
                  <a:gd name="T61" fmla="*/ 158 h 281"/>
                  <a:gd name="T62" fmla="*/ 140 w 301"/>
                  <a:gd name="T63" fmla="*/ 158 h 281"/>
                  <a:gd name="T64" fmla="*/ 137 w 301"/>
                  <a:gd name="T65" fmla="*/ 162 h 281"/>
                  <a:gd name="T66" fmla="*/ 132 w 301"/>
                  <a:gd name="T67" fmla="*/ 184 h 281"/>
                  <a:gd name="T68" fmla="*/ 115 w 301"/>
                  <a:gd name="T69" fmla="*/ 186 h 281"/>
                  <a:gd name="T70" fmla="*/ 110 w 301"/>
                  <a:gd name="T71" fmla="*/ 191 h 281"/>
                  <a:gd name="T72" fmla="*/ 108 w 301"/>
                  <a:gd name="T73" fmla="*/ 212 h 281"/>
                  <a:gd name="T74" fmla="*/ 89 w 301"/>
                  <a:gd name="T75" fmla="*/ 217 h 281"/>
                  <a:gd name="T76" fmla="*/ 85 w 301"/>
                  <a:gd name="T77" fmla="*/ 221 h 281"/>
                  <a:gd name="T78" fmla="*/ 81 w 301"/>
                  <a:gd name="T79" fmla="*/ 240 h 281"/>
                  <a:gd name="T80" fmla="*/ 60 w 301"/>
                  <a:gd name="T81" fmla="*/ 244 h 281"/>
                  <a:gd name="T82" fmla="*/ 55 w 301"/>
                  <a:gd name="T83" fmla="*/ 248 h 281"/>
                  <a:gd name="T84" fmla="*/ 50 w 301"/>
                  <a:gd name="T85" fmla="*/ 268 h 281"/>
                  <a:gd name="T86" fmla="*/ 12 w 301"/>
                  <a:gd name="T87" fmla="*/ 269 h 281"/>
                  <a:gd name="T88" fmla="*/ 11 w 301"/>
                  <a:gd name="T89" fmla="*/ 254 h 281"/>
                  <a:gd name="T90" fmla="*/ 145 w 301"/>
                  <a:gd name="T91" fmla="*/ 120 h 281"/>
                  <a:gd name="T92" fmla="*/ 146 w 301"/>
                  <a:gd name="T93" fmla="*/ 114 h 281"/>
                  <a:gd name="T94" fmla="*/ 141 w 301"/>
                  <a:gd name="T95" fmla="*/ 86 h 281"/>
                  <a:gd name="T96" fmla="*/ 215 w 301"/>
                  <a:gd name="T97" fmla="*/ 12 h 281"/>
                  <a:gd name="T98" fmla="*/ 289 w 301"/>
                  <a:gd name="T99" fmla="*/ 86 h 281"/>
                  <a:gd name="T100" fmla="*/ 215 w 301"/>
                  <a:gd name="T101" fmla="*/ 16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1" h="281">
                    <a:moveTo>
                      <a:pt x="215" y="0"/>
                    </a:moveTo>
                    <a:cubicBezTo>
                      <a:pt x="168" y="0"/>
                      <a:pt x="129" y="39"/>
                      <a:pt x="129" y="86"/>
                    </a:cubicBezTo>
                    <a:cubicBezTo>
                      <a:pt x="129" y="96"/>
                      <a:pt x="131" y="106"/>
                      <a:pt x="134" y="115"/>
                    </a:cubicBezTo>
                    <a:cubicBezTo>
                      <a:pt x="1" y="248"/>
                      <a:pt x="1" y="248"/>
                      <a:pt x="1" y="248"/>
                    </a:cubicBezTo>
                    <a:cubicBezTo>
                      <a:pt x="0" y="249"/>
                      <a:pt x="0" y="250"/>
                      <a:pt x="0" y="252"/>
                    </a:cubicBezTo>
                    <a:cubicBezTo>
                      <a:pt x="1" y="275"/>
                      <a:pt x="1" y="275"/>
                      <a:pt x="1" y="275"/>
                    </a:cubicBezTo>
                    <a:cubicBezTo>
                      <a:pt x="1" y="278"/>
                      <a:pt x="4" y="281"/>
                      <a:pt x="7" y="281"/>
                    </a:cubicBezTo>
                    <a:cubicBezTo>
                      <a:pt x="7" y="281"/>
                      <a:pt x="7" y="281"/>
                      <a:pt x="7" y="281"/>
                    </a:cubicBezTo>
                    <a:cubicBezTo>
                      <a:pt x="55" y="279"/>
                      <a:pt x="55" y="279"/>
                      <a:pt x="55" y="279"/>
                    </a:cubicBezTo>
                    <a:cubicBezTo>
                      <a:pt x="57" y="279"/>
                      <a:pt x="59" y="277"/>
                      <a:pt x="60" y="275"/>
                    </a:cubicBezTo>
                    <a:cubicBezTo>
                      <a:pt x="66" y="255"/>
                      <a:pt x="66" y="255"/>
                      <a:pt x="66" y="255"/>
                    </a:cubicBezTo>
                    <a:cubicBezTo>
                      <a:pt x="87" y="250"/>
                      <a:pt x="87" y="250"/>
                      <a:pt x="87" y="250"/>
                    </a:cubicBezTo>
                    <a:cubicBezTo>
                      <a:pt x="90" y="250"/>
                      <a:pt x="91" y="248"/>
                      <a:pt x="92" y="246"/>
                    </a:cubicBezTo>
                    <a:cubicBezTo>
                      <a:pt x="95" y="227"/>
                      <a:pt x="95" y="227"/>
                      <a:pt x="95" y="227"/>
                    </a:cubicBezTo>
                    <a:cubicBezTo>
                      <a:pt x="115" y="222"/>
                      <a:pt x="115" y="222"/>
                      <a:pt x="115" y="222"/>
                    </a:cubicBezTo>
                    <a:cubicBezTo>
                      <a:pt x="118" y="221"/>
                      <a:pt x="119" y="219"/>
                      <a:pt x="120" y="217"/>
                    </a:cubicBezTo>
                    <a:cubicBezTo>
                      <a:pt x="121" y="196"/>
                      <a:pt x="121" y="196"/>
                      <a:pt x="121" y="196"/>
                    </a:cubicBezTo>
                    <a:cubicBezTo>
                      <a:pt x="137" y="195"/>
                      <a:pt x="137" y="195"/>
                      <a:pt x="137" y="195"/>
                    </a:cubicBezTo>
                    <a:cubicBezTo>
                      <a:pt x="140" y="194"/>
                      <a:pt x="142" y="192"/>
                      <a:pt x="142" y="190"/>
                    </a:cubicBezTo>
                    <a:cubicBezTo>
                      <a:pt x="147" y="170"/>
                      <a:pt x="147" y="170"/>
                      <a:pt x="147" y="170"/>
                    </a:cubicBezTo>
                    <a:cubicBezTo>
                      <a:pt x="147" y="170"/>
                      <a:pt x="148" y="170"/>
                      <a:pt x="149" y="170"/>
                    </a:cubicBezTo>
                    <a:cubicBezTo>
                      <a:pt x="155" y="170"/>
                      <a:pt x="164" y="168"/>
                      <a:pt x="174" y="162"/>
                    </a:cubicBezTo>
                    <a:cubicBezTo>
                      <a:pt x="187" y="168"/>
                      <a:pt x="201" y="172"/>
                      <a:pt x="215" y="172"/>
                    </a:cubicBezTo>
                    <a:cubicBezTo>
                      <a:pt x="262" y="172"/>
                      <a:pt x="301" y="133"/>
                      <a:pt x="301" y="86"/>
                    </a:cubicBezTo>
                    <a:cubicBezTo>
                      <a:pt x="301" y="39"/>
                      <a:pt x="262" y="0"/>
                      <a:pt x="215" y="0"/>
                    </a:cubicBezTo>
                    <a:close/>
                    <a:moveTo>
                      <a:pt x="215" y="160"/>
                    </a:moveTo>
                    <a:cubicBezTo>
                      <a:pt x="202" y="160"/>
                      <a:pt x="188" y="157"/>
                      <a:pt x="177" y="150"/>
                    </a:cubicBezTo>
                    <a:cubicBezTo>
                      <a:pt x="175" y="149"/>
                      <a:pt x="173" y="149"/>
                      <a:pt x="171" y="150"/>
                    </a:cubicBezTo>
                    <a:cubicBezTo>
                      <a:pt x="161" y="157"/>
                      <a:pt x="154" y="158"/>
                      <a:pt x="149" y="158"/>
                    </a:cubicBezTo>
                    <a:cubicBezTo>
                      <a:pt x="146" y="158"/>
                      <a:pt x="144" y="158"/>
                      <a:pt x="144" y="158"/>
                    </a:cubicBezTo>
                    <a:cubicBezTo>
                      <a:pt x="144" y="158"/>
                      <a:pt x="144" y="158"/>
                      <a:pt x="144" y="158"/>
                    </a:cubicBezTo>
                    <a:cubicBezTo>
                      <a:pt x="143" y="157"/>
                      <a:pt x="141" y="157"/>
                      <a:pt x="140" y="158"/>
                    </a:cubicBezTo>
                    <a:cubicBezTo>
                      <a:pt x="138" y="158"/>
                      <a:pt x="137" y="160"/>
                      <a:pt x="137" y="162"/>
                    </a:cubicBezTo>
                    <a:cubicBezTo>
                      <a:pt x="132" y="184"/>
                      <a:pt x="132" y="184"/>
                      <a:pt x="132" y="184"/>
                    </a:cubicBezTo>
                    <a:cubicBezTo>
                      <a:pt x="115" y="186"/>
                      <a:pt x="115" y="186"/>
                      <a:pt x="115" y="186"/>
                    </a:cubicBezTo>
                    <a:cubicBezTo>
                      <a:pt x="112" y="186"/>
                      <a:pt x="110" y="188"/>
                      <a:pt x="110" y="191"/>
                    </a:cubicBezTo>
                    <a:cubicBezTo>
                      <a:pt x="108" y="212"/>
                      <a:pt x="108" y="212"/>
                      <a:pt x="108" y="212"/>
                    </a:cubicBezTo>
                    <a:cubicBezTo>
                      <a:pt x="89" y="217"/>
                      <a:pt x="89" y="217"/>
                      <a:pt x="89" y="217"/>
                    </a:cubicBezTo>
                    <a:cubicBezTo>
                      <a:pt x="87" y="217"/>
                      <a:pt x="85" y="219"/>
                      <a:pt x="85" y="221"/>
                    </a:cubicBezTo>
                    <a:cubicBezTo>
                      <a:pt x="81" y="240"/>
                      <a:pt x="81" y="240"/>
                      <a:pt x="81" y="240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4"/>
                      <a:pt x="56" y="246"/>
                      <a:pt x="55" y="248"/>
                    </a:cubicBezTo>
                    <a:cubicBezTo>
                      <a:pt x="50" y="268"/>
                      <a:pt x="50" y="268"/>
                      <a:pt x="50" y="268"/>
                    </a:cubicBezTo>
                    <a:cubicBezTo>
                      <a:pt x="12" y="269"/>
                      <a:pt x="12" y="269"/>
                      <a:pt x="12" y="269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45" y="120"/>
                      <a:pt x="145" y="120"/>
                      <a:pt x="145" y="120"/>
                    </a:cubicBezTo>
                    <a:cubicBezTo>
                      <a:pt x="147" y="119"/>
                      <a:pt x="147" y="116"/>
                      <a:pt x="146" y="114"/>
                    </a:cubicBezTo>
                    <a:cubicBezTo>
                      <a:pt x="142" y="105"/>
                      <a:pt x="141" y="96"/>
                      <a:pt x="141" y="86"/>
                    </a:cubicBezTo>
                    <a:cubicBezTo>
                      <a:pt x="141" y="45"/>
                      <a:pt x="174" y="12"/>
                      <a:pt x="215" y="12"/>
                    </a:cubicBezTo>
                    <a:cubicBezTo>
                      <a:pt x="256" y="12"/>
                      <a:pt x="289" y="45"/>
                      <a:pt x="289" y="86"/>
                    </a:cubicBezTo>
                    <a:cubicBezTo>
                      <a:pt x="289" y="127"/>
                      <a:pt x="256" y="160"/>
                      <a:pt x="215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62"/>
              <p:cNvSpPr>
                <a:spLocks noEditPoints="1"/>
              </p:cNvSpPr>
              <p:nvPr/>
            </p:nvSpPr>
            <p:spPr bwMode="auto">
              <a:xfrm>
                <a:off x="3225" y="3309"/>
                <a:ext cx="61" cy="62"/>
              </a:xfrm>
              <a:custGeom>
                <a:avLst/>
                <a:gdLst>
                  <a:gd name="T0" fmla="*/ 26 w 52"/>
                  <a:gd name="T1" fmla="*/ 0 h 52"/>
                  <a:gd name="T2" fmla="*/ 0 w 52"/>
                  <a:gd name="T3" fmla="*/ 26 h 52"/>
                  <a:gd name="T4" fmla="*/ 26 w 52"/>
                  <a:gd name="T5" fmla="*/ 52 h 52"/>
                  <a:gd name="T6" fmla="*/ 52 w 52"/>
                  <a:gd name="T7" fmla="*/ 26 h 52"/>
                  <a:gd name="T8" fmla="*/ 26 w 52"/>
                  <a:gd name="T9" fmla="*/ 0 h 52"/>
                  <a:gd name="T10" fmla="*/ 26 w 52"/>
                  <a:gd name="T11" fmla="*/ 42 h 52"/>
                  <a:gd name="T12" fmla="*/ 10 w 52"/>
                  <a:gd name="T13" fmla="*/ 26 h 52"/>
                  <a:gd name="T14" fmla="*/ 26 w 52"/>
                  <a:gd name="T15" fmla="*/ 10 h 52"/>
                  <a:gd name="T16" fmla="*/ 42 w 52"/>
                  <a:gd name="T17" fmla="*/ 26 h 52"/>
                  <a:gd name="T18" fmla="*/ 26 w 52"/>
                  <a:gd name="T19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2">
                    <a:moveTo>
                      <a:pt x="26" y="0"/>
                    </a:moveTo>
                    <a:cubicBezTo>
                      <a:pt x="12" y="0"/>
                      <a:pt x="0" y="11"/>
                      <a:pt x="0" y="26"/>
                    </a:cubicBezTo>
                    <a:cubicBezTo>
                      <a:pt x="0" y="40"/>
                      <a:pt x="12" y="52"/>
                      <a:pt x="26" y="52"/>
                    </a:cubicBezTo>
                    <a:cubicBezTo>
                      <a:pt x="40" y="52"/>
                      <a:pt x="52" y="40"/>
                      <a:pt x="52" y="26"/>
                    </a:cubicBezTo>
                    <a:cubicBezTo>
                      <a:pt x="52" y="11"/>
                      <a:pt x="40" y="0"/>
                      <a:pt x="26" y="0"/>
                    </a:cubicBezTo>
                    <a:close/>
                    <a:moveTo>
                      <a:pt x="26" y="42"/>
                    </a:moveTo>
                    <a:cubicBezTo>
                      <a:pt x="17" y="42"/>
                      <a:pt x="10" y="34"/>
                      <a:pt x="10" y="26"/>
                    </a:cubicBezTo>
                    <a:cubicBezTo>
                      <a:pt x="10" y="17"/>
                      <a:pt x="17" y="10"/>
                      <a:pt x="26" y="10"/>
                    </a:cubicBezTo>
                    <a:cubicBezTo>
                      <a:pt x="35" y="10"/>
                      <a:pt x="42" y="17"/>
                      <a:pt x="42" y="26"/>
                    </a:cubicBezTo>
                    <a:cubicBezTo>
                      <a:pt x="42" y="34"/>
                      <a:pt x="35" y="42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63"/>
              <p:cNvSpPr>
                <a:spLocks noEditPoints="1"/>
              </p:cNvSpPr>
              <p:nvPr/>
            </p:nvSpPr>
            <p:spPr bwMode="auto">
              <a:xfrm>
                <a:off x="1943" y="3248"/>
                <a:ext cx="339" cy="349"/>
              </a:xfrm>
              <a:custGeom>
                <a:avLst/>
                <a:gdLst>
                  <a:gd name="T0" fmla="*/ 234 w 285"/>
                  <a:gd name="T1" fmla="*/ 101 h 294"/>
                  <a:gd name="T2" fmla="*/ 249 w 285"/>
                  <a:gd name="T3" fmla="*/ 58 h 294"/>
                  <a:gd name="T4" fmla="*/ 249 w 285"/>
                  <a:gd name="T5" fmla="*/ 0 h 294"/>
                  <a:gd name="T6" fmla="*/ 7 w 285"/>
                  <a:gd name="T7" fmla="*/ 29 h 294"/>
                  <a:gd name="T8" fmla="*/ 50 w 285"/>
                  <a:gd name="T9" fmla="*/ 58 h 294"/>
                  <a:gd name="T10" fmla="*/ 37 w 285"/>
                  <a:gd name="T11" fmla="*/ 101 h 294"/>
                  <a:gd name="T12" fmla="*/ 31 w 285"/>
                  <a:gd name="T13" fmla="*/ 153 h 294"/>
                  <a:gd name="T14" fmla="*/ 56 w 285"/>
                  <a:gd name="T15" fmla="*/ 294 h 294"/>
                  <a:gd name="T16" fmla="*/ 81 w 285"/>
                  <a:gd name="T17" fmla="*/ 154 h 294"/>
                  <a:gd name="T18" fmla="*/ 204 w 285"/>
                  <a:gd name="T19" fmla="*/ 272 h 294"/>
                  <a:gd name="T20" fmla="*/ 255 w 285"/>
                  <a:gd name="T21" fmla="*/ 272 h 294"/>
                  <a:gd name="T22" fmla="*/ 285 w 285"/>
                  <a:gd name="T23" fmla="*/ 127 h 294"/>
                  <a:gd name="T24" fmla="*/ 223 w 285"/>
                  <a:gd name="T25" fmla="*/ 58 h 294"/>
                  <a:gd name="T26" fmla="*/ 142 w 285"/>
                  <a:gd name="T27" fmla="*/ 84 h 294"/>
                  <a:gd name="T28" fmla="*/ 61 w 285"/>
                  <a:gd name="T29" fmla="*/ 58 h 294"/>
                  <a:gd name="T30" fmla="*/ 61 w 285"/>
                  <a:gd name="T31" fmla="*/ 101 h 294"/>
                  <a:gd name="T32" fmla="*/ 61 w 285"/>
                  <a:gd name="T33" fmla="*/ 101 h 294"/>
                  <a:gd name="T34" fmla="*/ 36 w 285"/>
                  <a:gd name="T35" fmla="*/ 11 h 294"/>
                  <a:gd name="T36" fmla="*/ 267 w 285"/>
                  <a:gd name="T37" fmla="*/ 29 h 294"/>
                  <a:gd name="T38" fmla="*/ 36 w 285"/>
                  <a:gd name="T39" fmla="*/ 47 h 294"/>
                  <a:gd name="T40" fmla="*/ 249 w 285"/>
                  <a:gd name="T41" fmla="*/ 142 h 294"/>
                  <a:gd name="T42" fmla="*/ 243 w 285"/>
                  <a:gd name="T43" fmla="*/ 149 h 294"/>
                  <a:gd name="T44" fmla="*/ 243 w 285"/>
                  <a:gd name="T45" fmla="*/ 272 h 294"/>
                  <a:gd name="T46" fmla="*/ 216 w 285"/>
                  <a:gd name="T47" fmla="*/ 272 h 294"/>
                  <a:gd name="T48" fmla="*/ 216 w 285"/>
                  <a:gd name="T49" fmla="*/ 149 h 294"/>
                  <a:gd name="T50" fmla="*/ 210 w 285"/>
                  <a:gd name="T51" fmla="*/ 142 h 294"/>
                  <a:gd name="T52" fmla="*/ 71 w 285"/>
                  <a:gd name="T53" fmla="*/ 144 h 294"/>
                  <a:gd name="T54" fmla="*/ 69 w 285"/>
                  <a:gd name="T55" fmla="*/ 149 h 294"/>
                  <a:gd name="T56" fmla="*/ 56 w 285"/>
                  <a:gd name="T57" fmla="*/ 282 h 294"/>
                  <a:gd name="T58" fmla="*/ 42 w 285"/>
                  <a:gd name="T59" fmla="*/ 149 h 294"/>
                  <a:gd name="T60" fmla="*/ 41 w 285"/>
                  <a:gd name="T61" fmla="*/ 144 h 294"/>
                  <a:gd name="T62" fmla="*/ 12 w 285"/>
                  <a:gd name="T63" fmla="*/ 127 h 294"/>
                  <a:gd name="T64" fmla="*/ 248 w 285"/>
                  <a:gd name="T65" fmla="*/ 112 h 294"/>
                  <a:gd name="T66" fmla="*/ 249 w 285"/>
                  <a:gd name="T67" fmla="*/ 142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5" h="294">
                    <a:moveTo>
                      <a:pt x="248" y="101"/>
                    </a:moveTo>
                    <a:cubicBezTo>
                      <a:pt x="234" y="101"/>
                      <a:pt x="234" y="101"/>
                      <a:pt x="234" y="101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49" y="58"/>
                      <a:pt x="249" y="58"/>
                      <a:pt x="249" y="58"/>
                    </a:cubicBezTo>
                    <a:cubicBezTo>
                      <a:pt x="265" y="58"/>
                      <a:pt x="278" y="45"/>
                      <a:pt x="278" y="29"/>
                    </a:cubicBezTo>
                    <a:cubicBezTo>
                      <a:pt x="278" y="13"/>
                      <a:pt x="265" y="0"/>
                      <a:pt x="249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0" y="0"/>
                      <a:pt x="7" y="13"/>
                      <a:pt x="7" y="29"/>
                    </a:cubicBezTo>
                    <a:cubicBezTo>
                      <a:pt x="7" y="45"/>
                      <a:pt x="20" y="58"/>
                      <a:pt x="36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16" y="101"/>
                      <a:pt x="0" y="113"/>
                      <a:pt x="0" y="127"/>
                    </a:cubicBezTo>
                    <a:cubicBezTo>
                      <a:pt x="0" y="141"/>
                      <a:pt x="13" y="151"/>
                      <a:pt x="31" y="153"/>
                    </a:cubicBezTo>
                    <a:cubicBezTo>
                      <a:pt x="31" y="272"/>
                      <a:pt x="31" y="272"/>
                      <a:pt x="31" y="272"/>
                    </a:cubicBezTo>
                    <a:cubicBezTo>
                      <a:pt x="31" y="284"/>
                      <a:pt x="42" y="294"/>
                      <a:pt x="56" y="294"/>
                    </a:cubicBezTo>
                    <a:cubicBezTo>
                      <a:pt x="69" y="294"/>
                      <a:pt x="81" y="284"/>
                      <a:pt x="81" y="272"/>
                    </a:cubicBezTo>
                    <a:cubicBezTo>
                      <a:pt x="81" y="154"/>
                      <a:pt x="81" y="154"/>
                      <a:pt x="81" y="154"/>
                    </a:cubicBezTo>
                    <a:cubicBezTo>
                      <a:pt x="204" y="154"/>
                      <a:pt x="204" y="154"/>
                      <a:pt x="204" y="154"/>
                    </a:cubicBezTo>
                    <a:cubicBezTo>
                      <a:pt x="204" y="272"/>
                      <a:pt x="204" y="272"/>
                      <a:pt x="204" y="272"/>
                    </a:cubicBezTo>
                    <a:cubicBezTo>
                      <a:pt x="204" y="284"/>
                      <a:pt x="216" y="294"/>
                      <a:pt x="230" y="294"/>
                    </a:cubicBezTo>
                    <a:cubicBezTo>
                      <a:pt x="243" y="294"/>
                      <a:pt x="255" y="284"/>
                      <a:pt x="255" y="272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72" y="151"/>
                      <a:pt x="285" y="141"/>
                      <a:pt x="285" y="127"/>
                    </a:cubicBezTo>
                    <a:cubicBezTo>
                      <a:pt x="285" y="113"/>
                      <a:pt x="269" y="101"/>
                      <a:pt x="248" y="101"/>
                    </a:cubicBezTo>
                    <a:close/>
                    <a:moveTo>
                      <a:pt x="223" y="58"/>
                    </a:moveTo>
                    <a:cubicBezTo>
                      <a:pt x="223" y="98"/>
                      <a:pt x="223" y="98"/>
                      <a:pt x="223" y="98"/>
                    </a:cubicBezTo>
                    <a:cubicBezTo>
                      <a:pt x="199" y="84"/>
                      <a:pt x="142" y="84"/>
                      <a:pt x="142" y="84"/>
                    </a:cubicBezTo>
                    <a:cubicBezTo>
                      <a:pt x="90" y="84"/>
                      <a:pt x="68" y="95"/>
                      <a:pt x="61" y="98"/>
                    </a:cubicBezTo>
                    <a:cubicBezTo>
                      <a:pt x="61" y="58"/>
                      <a:pt x="61" y="58"/>
                      <a:pt x="61" y="58"/>
                    </a:cubicBezTo>
                    <a:lnTo>
                      <a:pt x="223" y="58"/>
                    </a:lnTo>
                    <a:close/>
                    <a:moveTo>
                      <a:pt x="61" y="101"/>
                    </a:moveTo>
                    <a:cubicBezTo>
                      <a:pt x="62" y="101"/>
                      <a:pt x="62" y="101"/>
                      <a:pt x="62" y="101"/>
                    </a:cubicBezTo>
                    <a:cubicBezTo>
                      <a:pt x="61" y="101"/>
                      <a:pt x="61" y="101"/>
                      <a:pt x="61" y="101"/>
                    </a:cubicBezTo>
                    <a:close/>
                    <a:moveTo>
                      <a:pt x="18" y="29"/>
                    </a:moveTo>
                    <a:cubicBezTo>
                      <a:pt x="18" y="19"/>
                      <a:pt x="26" y="11"/>
                      <a:pt x="36" y="11"/>
                    </a:cubicBezTo>
                    <a:cubicBezTo>
                      <a:pt x="249" y="11"/>
                      <a:pt x="249" y="11"/>
                      <a:pt x="249" y="11"/>
                    </a:cubicBezTo>
                    <a:cubicBezTo>
                      <a:pt x="259" y="11"/>
                      <a:pt x="267" y="19"/>
                      <a:pt x="267" y="29"/>
                    </a:cubicBezTo>
                    <a:cubicBezTo>
                      <a:pt x="267" y="39"/>
                      <a:pt x="259" y="47"/>
                      <a:pt x="249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26" y="47"/>
                      <a:pt x="18" y="39"/>
                      <a:pt x="18" y="29"/>
                    </a:cubicBezTo>
                    <a:close/>
                    <a:moveTo>
                      <a:pt x="249" y="142"/>
                    </a:moveTo>
                    <a:cubicBezTo>
                      <a:pt x="247" y="142"/>
                      <a:pt x="245" y="143"/>
                      <a:pt x="244" y="144"/>
                    </a:cubicBezTo>
                    <a:cubicBezTo>
                      <a:pt x="243" y="145"/>
                      <a:pt x="243" y="147"/>
                      <a:pt x="243" y="149"/>
                    </a:cubicBezTo>
                    <a:cubicBezTo>
                      <a:pt x="243" y="149"/>
                      <a:pt x="243" y="149"/>
                      <a:pt x="243" y="149"/>
                    </a:cubicBezTo>
                    <a:cubicBezTo>
                      <a:pt x="243" y="272"/>
                      <a:pt x="243" y="272"/>
                      <a:pt x="243" y="272"/>
                    </a:cubicBezTo>
                    <a:cubicBezTo>
                      <a:pt x="243" y="277"/>
                      <a:pt x="237" y="282"/>
                      <a:pt x="230" y="282"/>
                    </a:cubicBezTo>
                    <a:cubicBezTo>
                      <a:pt x="222" y="282"/>
                      <a:pt x="216" y="277"/>
                      <a:pt x="216" y="272"/>
                    </a:cubicBezTo>
                    <a:cubicBezTo>
                      <a:pt x="216" y="149"/>
                      <a:pt x="216" y="149"/>
                      <a:pt x="216" y="149"/>
                    </a:cubicBezTo>
                    <a:cubicBezTo>
                      <a:pt x="216" y="149"/>
                      <a:pt x="216" y="149"/>
                      <a:pt x="216" y="149"/>
                    </a:cubicBezTo>
                    <a:cubicBezTo>
                      <a:pt x="216" y="147"/>
                      <a:pt x="216" y="145"/>
                      <a:pt x="215" y="144"/>
                    </a:cubicBezTo>
                    <a:cubicBezTo>
                      <a:pt x="214" y="143"/>
                      <a:pt x="212" y="142"/>
                      <a:pt x="210" y="142"/>
                    </a:cubicBezTo>
                    <a:cubicBezTo>
                      <a:pt x="75" y="142"/>
                      <a:pt x="75" y="142"/>
                      <a:pt x="75" y="142"/>
                    </a:cubicBezTo>
                    <a:cubicBezTo>
                      <a:pt x="73" y="142"/>
                      <a:pt x="72" y="143"/>
                      <a:pt x="71" y="144"/>
                    </a:cubicBezTo>
                    <a:cubicBezTo>
                      <a:pt x="69" y="145"/>
                      <a:pt x="69" y="147"/>
                      <a:pt x="69" y="149"/>
                    </a:cubicBezTo>
                    <a:cubicBezTo>
                      <a:pt x="69" y="149"/>
                      <a:pt x="69" y="149"/>
                      <a:pt x="69" y="149"/>
                    </a:cubicBezTo>
                    <a:cubicBezTo>
                      <a:pt x="69" y="272"/>
                      <a:pt x="69" y="272"/>
                      <a:pt x="69" y="272"/>
                    </a:cubicBezTo>
                    <a:cubicBezTo>
                      <a:pt x="69" y="277"/>
                      <a:pt x="63" y="282"/>
                      <a:pt x="56" y="282"/>
                    </a:cubicBezTo>
                    <a:cubicBezTo>
                      <a:pt x="48" y="282"/>
                      <a:pt x="42" y="277"/>
                      <a:pt x="42" y="272"/>
                    </a:cubicBezTo>
                    <a:cubicBezTo>
                      <a:pt x="42" y="149"/>
                      <a:pt x="42" y="149"/>
                      <a:pt x="42" y="149"/>
                    </a:cubicBezTo>
                    <a:cubicBezTo>
                      <a:pt x="42" y="149"/>
                      <a:pt x="42" y="149"/>
                      <a:pt x="42" y="149"/>
                    </a:cubicBezTo>
                    <a:cubicBezTo>
                      <a:pt x="42" y="147"/>
                      <a:pt x="42" y="145"/>
                      <a:pt x="41" y="144"/>
                    </a:cubicBezTo>
                    <a:cubicBezTo>
                      <a:pt x="40" y="143"/>
                      <a:pt x="38" y="142"/>
                      <a:pt x="36" y="142"/>
                    </a:cubicBezTo>
                    <a:cubicBezTo>
                      <a:pt x="23" y="142"/>
                      <a:pt x="12" y="135"/>
                      <a:pt x="12" y="127"/>
                    </a:cubicBezTo>
                    <a:cubicBezTo>
                      <a:pt x="12" y="119"/>
                      <a:pt x="23" y="112"/>
                      <a:pt x="37" y="112"/>
                    </a:cubicBezTo>
                    <a:cubicBezTo>
                      <a:pt x="248" y="112"/>
                      <a:pt x="248" y="112"/>
                      <a:pt x="248" y="112"/>
                    </a:cubicBezTo>
                    <a:cubicBezTo>
                      <a:pt x="262" y="112"/>
                      <a:pt x="273" y="119"/>
                      <a:pt x="273" y="127"/>
                    </a:cubicBezTo>
                    <a:cubicBezTo>
                      <a:pt x="273" y="135"/>
                      <a:pt x="262" y="142"/>
                      <a:pt x="2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64"/>
              <p:cNvSpPr>
                <a:spLocks noEditPoints="1"/>
              </p:cNvSpPr>
              <p:nvPr/>
            </p:nvSpPr>
            <p:spPr bwMode="auto">
              <a:xfrm>
                <a:off x="3538" y="2745"/>
                <a:ext cx="334" cy="331"/>
              </a:xfrm>
              <a:custGeom>
                <a:avLst/>
                <a:gdLst>
                  <a:gd name="T0" fmla="*/ 277 w 281"/>
                  <a:gd name="T1" fmla="*/ 50 h 278"/>
                  <a:gd name="T2" fmla="*/ 254 w 281"/>
                  <a:gd name="T3" fmla="*/ 41 h 278"/>
                  <a:gd name="T4" fmla="*/ 254 w 281"/>
                  <a:gd name="T5" fmla="*/ 39 h 278"/>
                  <a:gd name="T6" fmla="*/ 215 w 281"/>
                  <a:gd name="T7" fmla="*/ 0 h 278"/>
                  <a:gd name="T8" fmla="*/ 38 w 281"/>
                  <a:gd name="T9" fmla="*/ 0 h 278"/>
                  <a:gd name="T10" fmla="*/ 0 w 281"/>
                  <a:gd name="T11" fmla="*/ 39 h 278"/>
                  <a:gd name="T12" fmla="*/ 0 w 281"/>
                  <a:gd name="T13" fmla="*/ 75 h 278"/>
                  <a:gd name="T14" fmla="*/ 38 w 281"/>
                  <a:gd name="T15" fmla="*/ 113 h 278"/>
                  <a:gd name="T16" fmla="*/ 215 w 281"/>
                  <a:gd name="T17" fmla="*/ 113 h 278"/>
                  <a:gd name="T18" fmla="*/ 254 w 281"/>
                  <a:gd name="T19" fmla="*/ 75 h 278"/>
                  <a:gd name="T20" fmla="*/ 254 w 281"/>
                  <a:gd name="T21" fmla="*/ 53 h 278"/>
                  <a:gd name="T22" fmla="*/ 268 w 281"/>
                  <a:gd name="T23" fmla="*/ 57 h 278"/>
                  <a:gd name="T24" fmla="*/ 269 w 281"/>
                  <a:gd name="T25" fmla="*/ 61 h 278"/>
                  <a:gd name="T26" fmla="*/ 269 w 281"/>
                  <a:gd name="T27" fmla="*/ 118 h 278"/>
                  <a:gd name="T28" fmla="*/ 265 w 281"/>
                  <a:gd name="T29" fmla="*/ 130 h 278"/>
                  <a:gd name="T30" fmla="*/ 247 w 281"/>
                  <a:gd name="T31" fmla="*/ 136 h 278"/>
                  <a:gd name="T32" fmla="*/ 146 w 281"/>
                  <a:gd name="T33" fmla="*/ 136 h 278"/>
                  <a:gd name="T34" fmla="*/ 126 w 281"/>
                  <a:gd name="T35" fmla="*/ 145 h 278"/>
                  <a:gd name="T36" fmla="*/ 120 w 281"/>
                  <a:gd name="T37" fmla="*/ 166 h 278"/>
                  <a:gd name="T38" fmla="*/ 99 w 281"/>
                  <a:gd name="T39" fmla="*/ 195 h 278"/>
                  <a:gd name="T40" fmla="*/ 99 w 281"/>
                  <a:gd name="T41" fmla="*/ 249 h 278"/>
                  <a:gd name="T42" fmla="*/ 127 w 281"/>
                  <a:gd name="T43" fmla="*/ 278 h 278"/>
                  <a:gd name="T44" fmla="*/ 154 w 281"/>
                  <a:gd name="T45" fmla="*/ 249 h 278"/>
                  <a:gd name="T46" fmla="*/ 154 w 281"/>
                  <a:gd name="T47" fmla="*/ 195 h 278"/>
                  <a:gd name="T48" fmla="*/ 132 w 281"/>
                  <a:gd name="T49" fmla="*/ 166 h 278"/>
                  <a:gd name="T50" fmla="*/ 135 w 281"/>
                  <a:gd name="T51" fmla="*/ 152 h 278"/>
                  <a:gd name="T52" fmla="*/ 146 w 281"/>
                  <a:gd name="T53" fmla="*/ 148 h 278"/>
                  <a:gd name="T54" fmla="*/ 246 w 281"/>
                  <a:gd name="T55" fmla="*/ 148 h 278"/>
                  <a:gd name="T56" fmla="*/ 273 w 281"/>
                  <a:gd name="T57" fmla="*/ 139 h 278"/>
                  <a:gd name="T58" fmla="*/ 281 w 281"/>
                  <a:gd name="T59" fmla="*/ 118 h 278"/>
                  <a:gd name="T60" fmla="*/ 281 w 281"/>
                  <a:gd name="T61" fmla="*/ 62 h 278"/>
                  <a:gd name="T62" fmla="*/ 277 w 281"/>
                  <a:gd name="T63" fmla="*/ 50 h 278"/>
                  <a:gd name="T64" fmla="*/ 242 w 281"/>
                  <a:gd name="T65" fmla="*/ 75 h 278"/>
                  <a:gd name="T66" fmla="*/ 215 w 281"/>
                  <a:gd name="T67" fmla="*/ 102 h 278"/>
                  <a:gd name="T68" fmla="*/ 38 w 281"/>
                  <a:gd name="T69" fmla="*/ 102 h 278"/>
                  <a:gd name="T70" fmla="*/ 11 w 281"/>
                  <a:gd name="T71" fmla="*/ 75 h 278"/>
                  <a:gd name="T72" fmla="*/ 11 w 281"/>
                  <a:gd name="T73" fmla="*/ 39 h 278"/>
                  <a:gd name="T74" fmla="*/ 38 w 281"/>
                  <a:gd name="T75" fmla="*/ 12 h 278"/>
                  <a:gd name="T76" fmla="*/ 215 w 281"/>
                  <a:gd name="T77" fmla="*/ 12 h 278"/>
                  <a:gd name="T78" fmla="*/ 242 w 281"/>
                  <a:gd name="T79" fmla="*/ 39 h 278"/>
                  <a:gd name="T80" fmla="*/ 242 w 281"/>
                  <a:gd name="T81" fmla="*/ 75 h 278"/>
                  <a:gd name="T82" fmla="*/ 142 w 281"/>
                  <a:gd name="T83" fmla="*/ 195 h 278"/>
                  <a:gd name="T84" fmla="*/ 142 w 281"/>
                  <a:gd name="T85" fmla="*/ 249 h 278"/>
                  <a:gd name="T86" fmla="*/ 127 w 281"/>
                  <a:gd name="T87" fmla="*/ 266 h 278"/>
                  <a:gd name="T88" fmla="*/ 111 w 281"/>
                  <a:gd name="T89" fmla="*/ 249 h 278"/>
                  <a:gd name="T90" fmla="*/ 111 w 281"/>
                  <a:gd name="T91" fmla="*/ 195 h 278"/>
                  <a:gd name="T92" fmla="*/ 127 w 281"/>
                  <a:gd name="T93" fmla="*/ 178 h 278"/>
                  <a:gd name="T94" fmla="*/ 142 w 281"/>
                  <a:gd name="T95" fmla="*/ 195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1" h="278">
                    <a:moveTo>
                      <a:pt x="277" y="50"/>
                    </a:moveTo>
                    <a:cubicBezTo>
                      <a:pt x="272" y="45"/>
                      <a:pt x="265" y="42"/>
                      <a:pt x="254" y="41"/>
                    </a:cubicBezTo>
                    <a:cubicBezTo>
                      <a:pt x="254" y="39"/>
                      <a:pt x="254" y="39"/>
                      <a:pt x="254" y="39"/>
                    </a:cubicBezTo>
                    <a:cubicBezTo>
                      <a:pt x="254" y="18"/>
                      <a:pt x="237" y="0"/>
                      <a:pt x="215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7" y="0"/>
                      <a:pt x="0" y="18"/>
                      <a:pt x="0" y="3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96"/>
                      <a:pt x="17" y="113"/>
                      <a:pt x="38" y="113"/>
                    </a:cubicBezTo>
                    <a:cubicBezTo>
                      <a:pt x="215" y="113"/>
                      <a:pt x="215" y="113"/>
                      <a:pt x="215" y="113"/>
                    </a:cubicBezTo>
                    <a:cubicBezTo>
                      <a:pt x="237" y="113"/>
                      <a:pt x="254" y="96"/>
                      <a:pt x="254" y="75"/>
                    </a:cubicBezTo>
                    <a:cubicBezTo>
                      <a:pt x="254" y="53"/>
                      <a:pt x="254" y="53"/>
                      <a:pt x="254" y="53"/>
                    </a:cubicBezTo>
                    <a:cubicBezTo>
                      <a:pt x="263" y="54"/>
                      <a:pt x="267" y="56"/>
                      <a:pt x="268" y="57"/>
                    </a:cubicBezTo>
                    <a:cubicBezTo>
                      <a:pt x="269" y="59"/>
                      <a:pt x="269" y="61"/>
                      <a:pt x="269" y="61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9" y="123"/>
                      <a:pt x="268" y="127"/>
                      <a:pt x="265" y="130"/>
                    </a:cubicBezTo>
                    <a:cubicBezTo>
                      <a:pt x="259" y="136"/>
                      <a:pt x="247" y="136"/>
                      <a:pt x="247" y="136"/>
                    </a:cubicBezTo>
                    <a:cubicBezTo>
                      <a:pt x="146" y="136"/>
                      <a:pt x="146" y="136"/>
                      <a:pt x="146" y="136"/>
                    </a:cubicBezTo>
                    <a:cubicBezTo>
                      <a:pt x="135" y="136"/>
                      <a:pt x="129" y="141"/>
                      <a:pt x="126" y="145"/>
                    </a:cubicBezTo>
                    <a:cubicBezTo>
                      <a:pt x="120" y="152"/>
                      <a:pt x="120" y="161"/>
                      <a:pt x="120" y="166"/>
                    </a:cubicBezTo>
                    <a:cubicBezTo>
                      <a:pt x="108" y="170"/>
                      <a:pt x="99" y="181"/>
                      <a:pt x="99" y="195"/>
                    </a:cubicBezTo>
                    <a:cubicBezTo>
                      <a:pt x="99" y="249"/>
                      <a:pt x="99" y="249"/>
                      <a:pt x="99" y="249"/>
                    </a:cubicBezTo>
                    <a:cubicBezTo>
                      <a:pt x="99" y="265"/>
                      <a:pt x="112" y="278"/>
                      <a:pt x="127" y="278"/>
                    </a:cubicBezTo>
                    <a:cubicBezTo>
                      <a:pt x="142" y="278"/>
                      <a:pt x="154" y="265"/>
                      <a:pt x="154" y="249"/>
                    </a:cubicBezTo>
                    <a:cubicBezTo>
                      <a:pt x="154" y="195"/>
                      <a:pt x="154" y="195"/>
                      <a:pt x="154" y="195"/>
                    </a:cubicBezTo>
                    <a:cubicBezTo>
                      <a:pt x="154" y="181"/>
                      <a:pt x="145" y="169"/>
                      <a:pt x="132" y="166"/>
                    </a:cubicBezTo>
                    <a:cubicBezTo>
                      <a:pt x="132" y="162"/>
                      <a:pt x="132" y="156"/>
                      <a:pt x="135" y="152"/>
                    </a:cubicBezTo>
                    <a:cubicBezTo>
                      <a:pt x="137" y="150"/>
                      <a:pt x="141" y="148"/>
                      <a:pt x="146" y="148"/>
                    </a:cubicBezTo>
                    <a:cubicBezTo>
                      <a:pt x="246" y="148"/>
                      <a:pt x="246" y="148"/>
                      <a:pt x="246" y="148"/>
                    </a:cubicBezTo>
                    <a:cubicBezTo>
                      <a:pt x="247" y="148"/>
                      <a:pt x="263" y="148"/>
                      <a:pt x="273" y="139"/>
                    </a:cubicBezTo>
                    <a:cubicBezTo>
                      <a:pt x="279" y="133"/>
                      <a:pt x="281" y="127"/>
                      <a:pt x="281" y="118"/>
                    </a:cubicBezTo>
                    <a:cubicBezTo>
                      <a:pt x="281" y="62"/>
                      <a:pt x="281" y="62"/>
                      <a:pt x="281" y="62"/>
                    </a:cubicBezTo>
                    <a:cubicBezTo>
                      <a:pt x="281" y="60"/>
                      <a:pt x="281" y="55"/>
                      <a:pt x="277" y="50"/>
                    </a:cubicBezTo>
                    <a:close/>
                    <a:moveTo>
                      <a:pt x="242" y="75"/>
                    </a:moveTo>
                    <a:cubicBezTo>
                      <a:pt x="242" y="90"/>
                      <a:pt x="230" y="102"/>
                      <a:pt x="215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23" y="102"/>
                      <a:pt x="11" y="90"/>
                      <a:pt x="11" y="75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24"/>
                      <a:pt x="23" y="12"/>
                      <a:pt x="38" y="12"/>
                    </a:cubicBezTo>
                    <a:cubicBezTo>
                      <a:pt x="215" y="12"/>
                      <a:pt x="215" y="12"/>
                      <a:pt x="215" y="12"/>
                    </a:cubicBezTo>
                    <a:cubicBezTo>
                      <a:pt x="230" y="12"/>
                      <a:pt x="242" y="24"/>
                      <a:pt x="242" y="39"/>
                    </a:cubicBezTo>
                    <a:lnTo>
                      <a:pt x="242" y="75"/>
                    </a:lnTo>
                    <a:close/>
                    <a:moveTo>
                      <a:pt x="142" y="195"/>
                    </a:moveTo>
                    <a:cubicBezTo>
                      <a:pt x="142" y="249"/>
                      <a:pt x="142" y="249"/>
                      <a:pt x="142" y="249"/>
                    </a:cubicBezTo>
                    <a:cubicBezTo>
                      <a:pt x="142" y="258"/>
                      <a:pt x="135" y="266"/>
                      <a:pt x="127" y="266"/>
                    </a:cubicBezTo>
                    <a:cubicBezTo>
                      <a:pt x="118" y="266"/>
                      <a:pt x="111" y="258"/>
                      <a:pt x="111" y="249"/>
                    </a:cubicBezTo>
                    <a:cubicBezTo>
                      <a:pt x="111" y="195"/>
                      <a:pt x="111" y="195"/>
                      <a:pt x="111" y="195"/>
                    </a:cubicBezTo>
                    <a:cubicBezTo>
                      <a:pt x="111" y="185"/>
                      <a:pt x="118" y="178"/>
                      <a:pt x="127" y="178"/>
                    </a:cubicBezTo>
                    <a:cubicBezTo>
                      <a:pt x="135" y="178"/>
                      <a:pt x="142" y="185"/>
                      <a:pt x="142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65"/>
              <p:cNvSpPr>
                <a:spLocks noEditPoints="1"/>
              </p:cNvSpPr>
              <p:nvPr/>
            </p:nvSpPr>
            <p:spPr bwMode="auto">
              <a:xfrm>
                <a:off x="1937" y="2738"/>
                <a:ext cx="352" cy="338"/>
              </a:xfrm>
              <a:custGeom>
                <a:avLst/>
                <a:gdLst>
                  <a:gd name="T0" fmla="*/ 175 w 296"/>
                  <a:gd name="T1" fmla="*/ 126 h 284"/>
                  <a:gd name="T2" fmla="*/ 263 w 296"/>
                  <a:gd name="T3" fmla="*/ 42 h 284"/>
                  <a:gd name="T4" fmla="*/ 268 w 296"/>
                  <a:gd name="T5" fmla="*/ 15 h 284"/>
                  <a:gd name="T6" fmla="*/ 241 w 296"/>
                  <a:gd name="T7" fmla="*/ 22 h 284"/>
                  <a:gd name="T8" fmla="*/ 164 w 296"/>
                  <a:gd name="T9" fmla="*/ 116 h 284"/>
                  <a:gd name="T10" fmla="*/ 141 w 296"/>
                  <a:gd name="T11" fmla="*/ 95 h 284"/>
                  <a:gd name="T12" fmla="*/ 91 w 296"/>
                  <a:gd name="T13" fmla="*/ 12 h 284"/>
                  <a:gd name="T14" fmla="*/ 42 w 296"/>
                  <a:gd name="T15" fmla="*/ 4 h 284"/>
                  <a:gd name="T16" fmla="*/ 42 w 296"/>
                  <a:gd name="T17" fmla="*/ 14 h 284"/>
                  <a:gd name="T18" fmla="*/ 76 w 296"/>
                  <a:gd name="T19" fmla="*/ 45 h 284"/>
                  <a:gd name="T20" fmla="*/ 62 w 296"/>
                  <a:gd name="T21" fmla="*/ 78 h 284"/>
                  <a:gd name="T22" fmla="*/ 22 w 296"/>
                  <a:gd name="T23" fmla="*/ 46 h 284"/>
                  <a:gd name="T24" fmla="*/ 12 w 296"/>
                  <a:gd name="T25" fmla="*/ 36 h 284"/>
                  <a:gd name="T26" fmla="*/ 7 w 296"/>
                  <a:gd name="T27" fmla="*/ 39 h 284"/>
                  <a:gd name="T28" fmla="*/ 56 w 296"/>
                  <a:gd name="T29" fmla="*/ 126 h 284"/>
                  <a:gd name="T30" fmla="*/ 100 w 296"/>
                  <a:gd name="T31" fmla="*/ 136 h 284"/>
                  <a:gd name="T32" fmla="*/ 33 w 296"/>
                  <a:gd name="T33" fmla="*/ 224 h 284"/>
                  <a:gd name="T34" fmla="*/ 29 w 296"/>
                  <a:gd name="T35" fmla="*/ 272 h 284"/>
                  <a:gd name="T36" fmla="*/ 149 w 296"/>
                  <a:gd name="T37" fmla="*/ 186 h 284"/>
                  <a:gd name="T38" fmla="*/ 266 w 296"/>
                  <a:gd name="T39" fmla="*/ 284 h 284"/>
                  <a:gd name="T40" fmla="*/ 284 w 296"/>
                  <a:gd name="T41" fmla="*/ 277 h 284"/>
                  <a:gd name="T42" fmla="*/ 103 w 296"/>
                  <a:gd name="T43" fmla="*/ 123 h 284"/>
                  <a:gd name="T44" fmla="*/ 86 w 296"/>
                  <a:gd name="T45" fmla="*/ 127 h 284"/>
                  <a:gd name="T46" fmla="*/ 25 w 296"/>
                  <a:gd name="T47" fmla="*/ 80 h 284"/>
                  <a:gd name="T48" fmla="*/ 41 w 296"/>
                  <a:gd name="T49" fmla="*/ 80 h 284"/>
                  <a:gd name="T50" fmla="*/ 84 w 296"/>
                  <a:gd name="T51" fmla="*/ 80 h 284"/>
                  <a:gd name="T52" fmla="*/ 58 w 296"/>
                  <a:gd name="T53" fmla="*/ 11 h 284"/>
                  <a:gd name="T54" fmla="*/ 122 w 296"/>
                  <a:gd name="T55" fmla="*/ 59 h 284"/>
                  <a:gd name="T56" fmla="*/ 128 w 296"/>
                  <a:gd name="T57" fmla="*/ 100 h 284"/>
                  <a:gd name="T58" fmla="*/ 144 w 296"/>
                  <a:gd name="T59" fmla="*/ 112 h 284"/>
                  <a:gd name="T60" fmla="*/ 152 w 296"/>
                  <a:gd name="T61" fmla="*/ 129 h 284"/>
                  <a:gd name="T62" fmla="*/ 108 w 296"/>
                  <a:gd name="T63" fmla="*/ 127 h 284"/>
                  <a:gd name="T64" fmla="*/ 103 w 296"/>
                  <a:gd name="T65" fmla="*/ 123 h 284"/>
                  <a:gd name="T66" fmla="*/ 36 w 296"/>
                  <a:gd name="T67" fmla="*/ 264 h 284"/>
                  <a:gd name="T68" fmla="*/ 42 w 296"/>
                  <a:gd name="T69" fmla="*/ 232 h 284"/>
                  <a:gd name="T70" fmla="*/ 150 w 296"/>
                  <a:gd name="T71" fmla="*/ 141 h 284"/>
                  <a:gd name="T72" fmla="*/ 145 w 296"/>
                  <a:gd name="T73" fmla="*/ 173 h 284"/>
                  <a:gd name="T74" fmla="*/ 276 w 296"/>
                  <a:gd name="T75" fmla="*/ 269 h 284"/>
                  <a:gd name="T76" fmla="*/ 241 w 296"/>
                  <a:gd name="T77" fmla="*/ 261 h 284"/>
                  <a:gd name="T78" fmla="*/ 162 w 296"/>
                  <a:gd name="T79" fmla="*/ 139 h 284"/>
                  <a:gd name="T80" fmla="*/ 268 w 296"/>
                  <a:gd name="T81" fmla="*/ 23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6" h="284">
                    <a:moveTo>
                      <a:pt x="276" y="226"/>
                    </a:moveTo>
                    <a:cubicBezTo>
                      <a:pt x="175" y="126"/>
                      <a:pt x="175" y="126"/>
                      <a:pt x="175" y="126"/>
                    </a:cubicBezTo>
                    <a:cubicBezTo>
                      <a:pt x="246" y="49"/>
                      <a:pt x="246" y="49"/>
                      <a:pt x="246" y="49"/>
                    </a:cubicBezTo>
                    <a:cubicBezTo>
                      <a:pt x="252" y="49"/>
                      <a:pt x="258" y="47"/>
                      <a:pt x="263" y="42"/>
                    </a:cubicBezTo>
                    <a:cubicBezTo>
                      <a:pt x="271" y="34"/>
                      <a:pt x="271" y="34"/>
                      <a:pt x="271" y="34"/>
                    </a:cubicBezTo>
                    <a:cubicBezTo>
                      <a:pt x="278" y="26"/>
                      <a:pt x="274" y="20"/>
                      <a:pt x="268" y="15"/>
                    </a:cubicBezTo>
                    <a:cubicBezTo>
                      <a:pt x="262" y="9"/>
                      <a:pt x="256" y="6"/>
                      <a:pt x="249" y="13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37" y="27"/>
                      <a:pt x="235" y="33"/>
                      <a:pt x="236" y="39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2" y="104"/>
                      <a:pt x="152" y="104"/>
                      <a:pt x="152" y="104"/>
                    </a:cubicBezTo>
                    <a:cubicBezTo>
                      <a:pt x="149" y="100"/>
                      <a:pt x="145" y="97"/>
                      <a:pt x="141" y="95"/>
                    </a:cubicBezTo>
                    <a:cubicBezTo>
                      <a:pt x="146" y="80"/>
                      <a:pt x="142" y="62"/>
                      <a:pt x="130" y="51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83" y="4"/>
                      <a:pt x="72" y="0"/>
                      <a:pt x="60" y="0"/>
                    </a:cubicBezTo>
                    <a:cubicBezTo>
                      <a:pt x="54" y="0"/>
                      <a:pt x="48" y="1"/>
                      <a:pt x="42" y="4"/>
                    </a:cubicBezTo>
                    <a:cubicBezTo>
                      <a:pt x="40" y="4"/>
                      <a:pt x="39" y="7"/>
                      <a:pt x="39" y="9"/>
                    </a:cubicBezTo>
                    <a:cubicBezTo>
                      <a:pt x="39" y="11"/>
                      <a:pt x="40" y="13"/>
                      <a:pt x="42" y="14"/>
                    </a:cubicBezTo>
                    <a:cubicBezTo>
                      <a:pt x="45" y="15"/>
                      <a:pt x="47" y="16"/>
                      <a:pt x="49" y="18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3" y="52"/>
                      <a:pt x="84" y="64"/>
                      <a:pt x="76" y="72"/>
                    </a:cubicBezTo>
                    <a:cubicBezTo>
                      <a:pt x="72" y="76"/>
                      <a:pt x="68" y="78"/>
                      <a:pt x="62" y="78"/>
                    </a:cubicBezTo>
                    <a:cubicBezTo>
                      <a:pt x="57" y="78"/>
                      <a:pt x="53" y="76"/>
                      <a:pt x="49" y="7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0" y="44"/>
                      <a:pt x="19" y="42"/>
                      <a:pt x="18" y="39"/>
                    </a:cubicBezTo>
                    <a:cubicBezTo>
                      <a:pt x="17" y="37"/>
                      <a:pt x="15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6"/>
                      <a:pt x="8" y="37"/>
                      <a:pt x="7" y="39"/>
                    </a:cubicBezTo>
                    <a:cubicBezTo>
                      <a:pt x="0" y="56"/>
                      <a:pt x="4" y="75"/>
                      <a:pt x="17" y="88"/>
                    </a:cubicBezTo>
                    <a:cubicBezTo>
                      <a:pt x="56" y="126"/>
                      <a:pt x="56" y="126"/>
                      <a:pt x="56" y="126"/>
                    </a:cubicBezTo>
                    <a:cubicBezTo>
                      <a:pt x="64" y="134"/>
                      <a:pt x="75" y="139"/>
                      <a:pt x="86" y="139"/>
                    </a:cubicBezTo>
                    <a:cubicBezTo>
                      <a:pt x="91" y="139"/>
                      <a:pt x="96" y="138"/>
                      <a:pt x="100" y="136"/>
                    </a:cubicBezTo>
                    <a:cubicBezTo>
                      <a:pt x="102" y="139"/>
                      <a:pt x="104" y="142"/>
                      <a:pt x="107" y="145"/>
                    </a:cubicBezTo>
                    <a:cubicBezTo>
                      <a:pt x="33" y="224"/>
                      <a:pt x="33" y="224"/>
                      <a:pt x="33" y="224"/>
                    </a:cubicBezTo>
                    <a:cubicBezTo>
                      <a:pt x="19" y="239"/>
                      <a:pt x="17" y="261"/>
                      <a:pt x="28" y="272"/>
                    </a:cubicBezTo>
                    <a:cubicBezTo>
                      <a:pt x="29" y="272"/>
                      <a:pt x="29" y="272"/>
                      <a:pt x="29" y="272"/>
                    </a:cubicBezTo>
                    <a:cubicBezTo>
                      <a:pt x="40" y="283"/>
                      <a:pt x="62" y="279"/>
                      <a:pt x="76" y="264"/>
                    </a:cubicBezTo>
                    <a:cubicBezTo>
                      <a:pt x="149" y="186"/>
                      <a:pt x="149" y="186"/>
                      <a:pt x="149" y="186"/>
                    </a:cubicBezTo>
                    <a:cubicBezTo>
                      <a:pt x="233" y="269"/>
                      <a:pt x="233" y="269"/>
                      <a:pt x="233" y="269"/>
                    </a:cubicBezTo>
                    <a:cubicBezTo>
                      <a:pt x="243" y="279"/>
                      <a:pt x="255" y="284"/>
                      <a:pt x="266" y="284"/>
                    </a:cubicBezTo>
                    <a:cubicBezTo>
                      <a:pt x="266" y="284"/>
                      <a:pt x="266" y="284"/>
                      <a:pt x="266" y="284"/>
                    </a:cubicBezTo>
                    <a:cubicBezTo>
                      <a:pt x="273" y="284"/>
                      <a:pt x="280" y="281"/>
                      <a:pt x="284" y="277"/>
                    </a:cubicBezTo>
                    <a:cubicBezTo>
                      <a:pt x="296" y="264"/>
                      <a:pt x="293" y="242"/>
                      <a:pt x="276" y="226"/>
                    </a:cubicBezTo>
                    <a:close/>
                    <a:moveTo>
                      <a:pt x="103" y="123"/>
                    </a:moveTo>
                    <a:cubicBezTo>
                      <a:pt x="102" y="123"/>
                      <a:pt x="101" y="123"/>
                      <a:pt x="101" y="124"/>
                    </a:cubicBezTo>
                    <a:cubicBezTo>
                      <a:pt x="96" y="126"/>
                      <a:pt x="91" y="127"/>
                      <a:pt x="86" y="127"/>
                    </a:cubicBezTo>
                    <a:cubicBezTo>
                      <a:pt x="78" y="127"/>
                      <a:pt x="70" y="124"/>
                      <a:pt x="64" y="118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18" y="73"/>
                      <a:pt x="15" y="64"/>
                      <a:pt x="15" y="55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7" y="86"/>
                      <a:pt x="54" y="89"/>
                      <a:pt x="62" y="89"/>
                    </a:cubicBezTo>
                    <a:cubicBezTo>
                      <a:pt x="71" y="89"/>
                      <a:pt x="78" y="86"/>
                      <a:pt x="84" y="80"/>
                    </a:cubicBezTo>
                    <a:cubicBezTo>
                      <a:pt x="96" y="68"/>
                      <a:pt x="96" y="49"/>
                      <a:pt x="84" y="37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67" y="11"/>
                      <a:pt x="76" y="14"/>
                      <a:pt x="83" y="21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31" y="68"/>
                      <a:pt x="134" y="83"/>
                      <a:pt x="128" y="96"/>
                    </a:cubicBezTo>
                    <a:cubicBezTo>
                      <a:pt x="128" y="97"/>
                      <a:pt x="128" y="99"/>
                      <a:pt x="128" y="100"/>
                    </a:cubicBezTo>
                    <a:cubicBezTo>
                      <a:pt x="129" y="101"/>
                      <a:pt x="130" y="103"/>
                      <a:pt x="131" y="103"/>
                    </a:cubicBezTo>
                    <a:cubicBezTo>
                      <a:pt x="136" y="105"/>
                      <a:pt x="140" y="108"/>
                      <a:pt x="144" y="112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52" y="129"/>
                      <a:pt x="152" y="129"/>
                      <a:pt x="152" y="129"/>
                    </a:cubicBezTo>
                    <a:cubicBezTo>
                      <a:pt x="141" y="124"/>
                      <a:pt x="127" y="127"/>
                      <a:pt x="115" y="137"/>
                    </a:cubicBezTo>
                    <a:cubicBezTo>
                      <a:pt x="112" y="134"/>
                      <a:pt x="110" y="130"/>
                      <a:pt x="108" y="127"/>
                    </a:cubicBezTo>
                    <a:cubicBezTo>
                      <a:pt x="108" y="125"/>
                      <a:pt x="107" y="124"/>
                      <a:pt x="105" y="124"/>
                    </a:cubicBezTo>
                    <a:cubicBezTo>
                      <a:pt x="104" y="123"/>
                      <a:pt x="104" y="123"/>
                      <a:pt x="103" y="123"/>
                    </a:cubicBezTo>
                    <a:close/>
                    <a:moveTo>
                      <a:pt x="68" y="256"/>
                    </a:moveTo>
                    <a:cubicBezTo>
                      <a:pt x="58" y="267"/>
                      <a:pt x="43" y="270"/>
                      <a:pt x="36" y="264"/>
                    </a:cubicBezTo>
                    <a:cubicBezTo>
                      <a:pt x="36" y="263"/>
                      <a:pt x="36" y="263"/>
                      <a:pt x="36" y="263"/>
                    </a:cubicBezTo>
                    <a:cubicBezTo>
                      <a:pt x="29" y="257"/>
                      <a:pt x="32" y="242"/>
                      <a:pt x="42" y="232"/>
                    </a:cubicBezTo>
                    <a:cubicBezTo>
                      <a:pt x="119" y="149"/>
                      <a:pt x="119" y="149"/>
                      <a:pt x="119" y="149"/>
                    </a:cubicBezTo>
                    <a:cubicBezTo>
                      <a:pt x="128" y="138"/>
                      <a:pt x="143" y="135"/>
                      <a:pt x="150" y="141"/>
                    </a:cubicBezTo>
                    <a:cubicBezTo>
                      <a:pt x="150" y="142"/>
                      <a:pt x="150" y="142"/>
                      <a:pt x="150" y="142"/>
                    </a:cubicBezTo>
                    <a:cubicBezTo>
                      <a:pt x="157" y="148"/>
                      <a:pt x="155" y="163"/>
                      <a:pt x="145" y="173"/>
                    </a:cubicBezTo>
                    <a:lnTo>
                      <a:pt x="68" y="256"/>
                    </a:lnTo>
                    <a:close/>
                    <a:moveTo>
                      <a:pt x="276" y="269"/>
                    </a:moveTo>
                    <a:cubicBezTo>
                      <a:pt x="273" y="272"/>
                      <a:pt x="269" y="273"/>
                      <a:pt x="266" y="273"/>
                    </a:cubicBezTo>
                    <a:cubicBezTo>
                      <a:pt x="258" y="273"/>
                      <a:pt x="249" y="268"/>
                      <a:pt x="241" y="261"/>
                    </a:cubicBezTo>
                    <a:cubicBezTo>
                      <a:pt x="156" y="178"/>
                      <a:pt x="156" y="178"/>
                      <a:pt x="156" y="178"/>
                    </a:cubicBezTo>
                    <a:cubicBezTo>
                      <a:pt x="166" y="165"/>
                      <a:pt x="168" y="150"/>
                      <a:pt x="162" y="139"/>
                    </a:cubicBezTo>
                    <a:cubicBezTo>
                      <a:pt x="167" y="134"/>
                      <a:pt x="167" y="134"/>
                      <a:pt x="167" y="134"/>
                    </a:cubicBezTo>
                    <a:cubicBezTo>
                      <a:pt x="268" y="234"/>
                      <a:pt x="268" y="234"/>
                      <a:pt x="268" y="234"/>
                    </a:cubicBezTo>
                    <a:cubicBezTo>
                      <a:pt x="280" y="245"/>
                      <a:pt x="284" y="261"/>
                      <a:pt x="276" y="2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66"/>
              <p:cNvSpPr>
                <a:spLocks/>
              </p:cNvSpPr>
              <p:nvPr/>
            </p:nvSpPr>
            <p:spPr bwMode="auto">
              <a:xfrm>
                <a:off x="4201" y="2182"/>
                <a:ext cx="41" cy="84"/>
              </a:xfrm>
              <a:custGeom>
                <a:avLst/>
                <a:gdLst>
                  <a:gd name="T0" fmla="*/ 13 w 35"/>
                  <a:gd name="T1" fmla="*/ 71 h 71"/>
                  <a:gd name="T2" fmla="*/ 18 w 35"/>
                  <a:gd name="T3" fmla="*/ 41 h 71"/>
                  <a:gd name="T4" fmla="*/ 12 w 35"/>
                  <a:gd name="T5" fmla="*/ 0 h 71"/>
                  <a:gd name="T6" fmla="*/ 10 w 35"/>
                  <a:gd name="T7" fmla="*/ 32 h 71"/>
                  <a:gd name="T8" fmla="*/ 3 w 35"/>
                  <a:gd name="T9" fmla="*/ 47 h 71"/>
                  <a:gd name="T10" fmla="*/ 13 w 35"/>
                  <a:gd name="T1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71">
                    <a:moveTo>
                      <a:pt x="13" y="71"/>
                    </a:moveTo>
                    <a:cubicBezTo>
                      <a:pt x="6" y="58"/>
                      <a:pt x="18" y="41"/>
                      <a:pt x="18" y="41"/>
                    </a:cubicBezTo>
                    <a:cubicBezTo>
                      <a:pt x="35" y="18"/>
                      <a:pt x="12" y="0"/>
                      <a:pt x="12" y="0"/>
                    </a:cubicBezTo>
                    <a:cubicBezTo>
                      <a:pt x="20" y="7"/>
                      <a:pt x="16" y="23"/>
                      <a:pt x="10" y="32"/>
                    </a:cubicBezTo>
                    <a:cubicBezTo>
                      <a:pt x="4" y="42"/>
                      <a:pt x="3" y="47"/>
                      <a:pt x="3" y="47"/>
                    </a:cubicBezTo>
                    <a:cubicBezTo>
                      <a:pt x="0" y="64"/>
                      <a:pt x="13" y="71"/>
                      <a:pt x="13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67"/>
              <p:cNvSpPr>
                <a:spLocks/>
              </p:cNvSpPr>
              <p:nvPr/>
            </p:nvSpPr>
            <p:spPr bwMode="auto">
              <a:xfrm>
                <a:off x="4242" y="2209"/>
                <a:ext cx="24" cy="49"/>
              </a:xfrm>
              <a:custGeom>
                <a:avLst/>
                <a:gdLst>
                  <a:gd name="T0" fmla="*/ 7 w 20"/>
                  <a:gd name="T1" fmla="*/ 41 h 41"/>
                  <a:gd name="T2" fmla="*/ 10 w 20"/>
                  <a:gd name="T3" fmla="*/ 24 h 41"/>
                  <a:gd name="T4" fmla="*/ 7 w 20"/>
                  <a:gd name="T5" fmla="*/ 0 h 41"/>
                  <a:gd name="T6" fmla="*/ 6 w 20"/>
                  <a:gd name="T7" fmla="*/ 19 h 41"/>
                  <a:gd name="T8" fmla="*/ 2 w 20"/>
                  <a:gd name="T9" fmla="*/ 27 h 41"/>
                  <a:gd name="T10" fmla="*/ 7 w 20"/>
                  <a:gd name="T1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41">
                    <a:moveTo>
                      <a:pt x="7" y="41"/>
                    </a:moveTo>
                    <a:cubicBezTo>
                      <a:pt x="4" y="33"/>
                      <a:pt x="10" y="24"/>
                      <a:pt x="10" y="24"/>
                    </a:cubicBezTo>
                    <a:cubicBezTo>
                      <a:pt x="20" y="11"/>
                      <a:pt x="7" y="0"/>
                      <a:pt x="7" y="0"/>
                    </a:cubicBezTo>
                    <a:cubicBezTo>
                      <a:pt x="11" y="4"/>
                      <a:pt x="9" y="13"/>
                      <a:pt x="6" y="19"/>
                    </a:cubicBezTo>
                    <a:cubicBezTo>
                      <a:pt x="2" y="24"/>
                      <a:pt x="2" y="27"/>
                      <a:pt x="2" y="27"/>
                    </a:cubicBezTo>
                    <a:cubicBezTo>
                      <a:pt x="0" y="37"/>
                      <a:pt x="7" y="41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68"/>
              <p:cNvSpPr>
                <a:spLocks/>
              </p:cNvSpPr>
              <p:nvPr/>
            </p:nvSpPr>
            <p:spPr bwMode="auto">
              <a:xfrm>
                <a:off x="4164" y="2209"/>
                <a:ext cx="22" cy="49"/>
              </a:xfrm>
              <a:custGeom>
                <a:avLst/>
                <a:gdLst>
                  <a:gd name="T0" fmla="*/ 7 w 19"/>
                  <a:gd name="T1" fmla="*/ 41 h 41"/>
                  <a:gd name="T2" fmla="*/ 10 w 19"/>
                  <a:gd name="T3" fmla="*/ 24 h 41"/>
                  <a:gd name="T4" fmla="*/ 6 w 19"/>
                  <a:gd name="T5" fmla="*/ 0 h 41"/>
                  <a:gd name="T6" fmla="*/ 5 w 19"/>
                  <a:gd name="T7" fmla="*/ 19 h 41"/>
                  <a:gd name="T8" fmla="*/ 1 w 19"/>
                  <a:gd name="T9" fmla="*/ 27 h 41"/>
                  <a:gd name="T10" fmla="*/ 7 w 19"/>
                  <a:gd name="T1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1">
                    <a:moveTo>
                      <a:pt x="7" y="41"/>
                    </a:moveTo>
                    <a:cubicBezTo>
                      <a:pt x="3" y="33"/>
                      <a:pt x="10" y="24"/>
                      <a:pt x="10" y="24"/>
                    </a:cubicBezTo>
                    <a:cubicBezTo>
                      <a:pt x="19" y="11"/>
                      <a:pt x="6" y="0"/>
                      <a:pt x="6" y="0"/>
                    </a:cubicBezTo>
                    <a:cubicBezTo>
                      <a:pt x="11" y="4"/>
                      <a:pt x="8" y="13"/>
                      <a:pt x="5" y="19"/>
                    </a:cubicBezTo>
                    <a:cubicBezTo>
                      <a:pt x="1" y="24"/>
                      <a:pt x="1" y="27"/>
                      <a:pt x="1" y="27"/>
                    </a:cubicBezTo>
                    <a:cubicBezTo>
                      <a:pt x="0" y="37"/>
                      <a:pt x="7" y="41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69"/>
              <p:cNvSpPr>
                <a:spLocks noEditPoints="1"/>
              </p:cNvSpPr>
              <p:nvPr/>
            </p:nvSpPr>
            <p:spPr bwMode="auto">
              <a:xfrm>
                <a:off x="4055" y="2278"/>
                <a:ext cx="320" cy="266"/>
              </a:xfrm>
              <a:custGeom>
                <a:avLst/>
                <a:gdLst>
                  <a:gd name="T0" fmla="*/ 212 w 269"/>
                  <a:gd name="T1" fmla="*/ 173 h 224"/>
                  <a:gd name="T2" fmla="*/ 207 w 269"/>
                  <a:gd name="T3" fmla="*/ 173 h 224"/>
                  <a:gd name="T4" fmla="*/ 186 w 269"/>
                  <a:gd name="T5" fmla="*/ 126 h 224"/>
                  <a:gd name="T6" fmla="*/ 228 w 269"/>
                  <a:gd name="T7" fmla="*/ 98 h 224"/>
                  <a:gd name="T8" fmla="*/ 269 w 269"/>
                  <a:gd name="T9" fmla="*/ 6 h 224"/>
                  <a:gd name="T10" fmla="*/ 267 w 269"/>
                  <a:gd name="T11" fmla="*/ 2 h 224"/>
                  <a:gd name="T12" fmla="*/ 263 w 269"/>
                  <a:gd name="T13" fmla="*/ 0 h 224"/>
                  <a:gd name="T14" fmla="*/ 6 w 269"/>
                  <a:gd name="T15" fmla="*/ 0 h 224"/>
                  <a:gd name="T16" fmla="*/ 2 w 269"/>
                  <a:gd name="T17" fmla="*/ 2 h 224"/>
                  <a:gd name="T18" fmla="*/ 0 w 269"/>
                  <a:gd name="T19" fmla="*/ 6 h 224"/>
                  <a:gd name="T20" fmla="*/ 41 w 269"/>
                  <a:gd name="T21" fmla="*/ 98 h 224"/>
                  <a:gd name="T22" fmla="*/ 93 w 269"/>
                  <a:gd name="T23" fmla="*/ 129 h 224"/>
                  <a:gd name="T24" fmla="*/ 72 w 269"/>
                  <a:gd name="T25" fmla="*/ 173 h 224"/>
                  <a:gd name="T26" fmla="*/ 68 w 269"/>
                  <a:gd name="T27" fmla="*/ 173 h 224"/>
                  <a:gd name="T28" fmla="*/ 42 w 269"/>
                  <a:gd name="T29" fmla="*/ 198 h 224"/>
                  <a:gd name="T30" fmla="*/ 68 w 269"/>
                  <a:gd name="T31" fmla="*/ 224 h 224"/>
                  <a:gd name="T32" fmla="*/ 93 w 269"/>
                  <a:gd name="T33" fmla="*/ 198 h 224"/>
                  <a:gd name="T34" fmla="*/ 83 w 269"/>
                  <a:gd name="T35" fmla="*/ 178 h 224"/>
                  <a:gd name="T36" fmla="*/ 104 w 269"/>
                  <a:gd name="T37" fmla="*/ 132 h 224"/>
                  <a:gd name="T38" fmla="*/ 135 w 269"/>
                  <a:gd name="T39" fmla="*/ 136 h 224"/>
                  <a:gd name="T40" fmla="*/ 175 w 269"/>
                  <a:gd name="T41" fmla="*/ 130 h 224"/>
                  <a:gd name="T42" fmla="*/ 197 w 269"/>
                  <a:gd name="T43" fmla="*/ 178 h 224"/>
                  <a:gd name="T44" fmla="*/ 187 w 269"/>
                  <a:gd name="T45" fmla="*/ 198 h 224"/>
                  <a:gd name="T46" fmla="*/ 212 w 269"/>
                  <a:gd name="T47" fmla="*/ 224 h 224"/>
                  <a:gd name="T48" fmla="*/ 237 w 269"/>
                  <a:gd name="T49" fmla="*/ 198 h 224"/>
                  <a:gd name="T50" fmla="*/ 212 w 269"/>
                  <a:gd name="T51" fmla="*/ 173 h 224"/>
                  <a:gd name="T52" fmla="*/ 82 w 269"/>
                  <a:gd name="T53" fmla="*/ 198 h 224"/>
                  <a:gd name="T54" fmla="*/ 68 w 269"/>
                  <a:gd name="T55" fmla="*/ 212 h 224"/>
                  <a:gd name="T56" fmla="*/ 54 w 269"/>
                  <a:gd name="T57" fmla="*/ 198 h 224"/>
                  <a:gd name="T58" fmla="*/ 67 w 269"/>
                  <a:gd name="T59" fmla="*/ 184 h 224"/>
                  <a:gd name="T60" fmla="*/ 63 w 269"/>
                  <a:gd name="T61" fmla="*/ 193 h 224"/>
                  <a:gd name="T62" fmla="*/ 66 w 269"/>
                  <a:gd name="T63" fmla="*/ 201 h 224"/>
                  <a:gd name="T64" fmla="*/ 68 w 269"/>
                  <a:gd name="T65" fmla="*/ 201 h 224"/>
                  <a:gd name="T66" fmla="*/ 74 w 269"/>
                  <a:gd name="T67" fmla="*/ 198 h 224"/>
                  <a:gd name="T68" fmla="*/ 78 w 269"/>
                  <a:gd name="T69" fmla="*/ 189 h 224"/>
                  <a:gd name="T70" fmla="*/ 82 w 269"/>
                  <a:gd name="T71" fmla="*/ 198 h 224"/>
                  <a:gd name="T72" fmla="*/ 12 w 269"/>
                  <a:gd name="T73" fmla="*/ 11 h 224"/>
                  <a:gd name="T74" fmla="*/ 257 w 269"/>
                  <a:gd name="T75" fmla="*/ 11 h 224"/>
                  <a:gd name="T76" fmla="*/ 135 w 269"/>
                  <a:gd name="T77" fmla="*/ 124 h 224"/>
                  <a:gd name="T78" fmla="*/ 12 w 269"/>
                  <a:gd name="T79" fmla="*/ 11 h 224"/>
                  <a:gd name="T80" fmla="*/ 212 w 269"/>
                  <a:gd name="T81" fmla="*/ 212 h 224"/>
                  <a:gd name="T82" fmla="*/ 198 w 269"/>
                  <a:gd name="T83" fmla="*/ 198 h 224"/>
                  <a:gd name="T84" fmla="*/ 202 w 269"/>
                  <a:gd name="T85" fmla="*/ 189 h 224"/>
                  <a:gd name="T86" fmla="*/ 206 w 269"/>
                  <a:gd name="T87" fmla="*/ 198 h 224"/>
                  <a:gd name="T88" fmla="*/ 214 w 269"/>
                  <a:gd name="T89" fmla="*/ 201 h 224"/>
                  <a:gd name="T90" fmla="*/ 216 w 269"/>
                  <a:gd name="T91" fmla="*/ 193 h 224"/>
                  <a:gd name="T92" fmla="*/ 212 w 269"/>
                  <a:gd name="T93" fmla="*/ 184 h 224"/>
                  <a:gd name="T94" fmla="*/ 226 w 269"/>
                  <a:gd name="T95" fmla="*/ 198 h 224"/>
                  <a:gd name="T96" fmla="*/ 212 w 269"/>
                  <a:gd name="T97" fmla="*/ 21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9" h="224">
                    <a:moveTo>
                      <a:pt x="212" y="173"/>
                    </a:moveTo>
                    <a:cubicBezTo>
                      <a:pt x="210" y="173"/>
                      <a:pt x="209" y="173"/>
                      <a:pt x="207" y="17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201" y="120"/>
                      <a:pt x="216" y="110"/>
                      <a:pt x="228" y="98"/>
                    </a:cubicBezTo>
                    <a:cubicBezTo>
                      <a:pt x="254" y="74"/>
                      <a:pt x="268" y="41"/>
                      <a:pt x="269" y="6"/>
                    </a:cubicBezTo>
                    <a:cubicBezTo>
                      <a:pt x="269" y="4"/>
                      <a:pt x="269" y="3"/>
                      <a:pt x="267" y="2"/>
                    </a:cubicBezTo>
                    <a:cubicBezTo>
                      <a:pt x="266" y="1"/>
                      <a:pt x="265" y="0"/>
                      <a:pt x="263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2" y="41"/>
                      <a:pt x="16" y="74"/>
                      <a:pt x="41" y="98"/>
                    </a:cubicBezTo>
                    <a:cubicBezTo>
                      <a:pt x="56" y="112"/>
                      <a:pt x="73" y="123"/>
                      <a:pt x="93" y="129"/>
                    </a:cubicBezTo>
                    <a:cubicBezTo>
                      <a:pt x="72" y="173"/>
                      <a:pt x="72" y="173"/>
                      <a:pt x="72" y="173"/>
                    </a:cubicBezTo>
                    <a:cubicBezTo>
                      <a:pt x="71" y="173"/>
                      <a:pt x="69" y="173"/>
                      <a:pt x="68" y="173"/>
                    </a:cubicBezTo>
                    <a:cubicBezTo>
                      <a:pt x="54" y="173"/>
                      <a:pt x="42" y="184"/>
                      <a:pt x="42" y="198"/>
                    </a:cubicBezTo>
                    <a:cubicBezTo>
                      <a:pt x="42" y="212"/>
                      <a:pt x="54" y="224"/>
                      <a:pt x="68" y="224"/>
                    </a:cubicBezTo>
                    <a:cubicBezTo>
                      <a:pt x="82" y="224"/>
                      <a:pt x="93" y="212"/>
                      <a:pt x="93" y="198"/>
                    </a:cubicBezTo>
                    <a:cubicBezTo>
                      <a:pt x="93" y="190"/>
                      <a:pt x="89" y="182"/>
                      <a:pt x="83" y="178"/>
                    </a:cubicBezTo>
                    <a:cubicBezTo>
                      <a:pt x="104" y="132"/>
                      <a:pt x="104" y="132"/>
                      <a:pt x="104" y="132"/>
                    </a:cubicBezTo>
                    <a:cubicBezTo>
                      <a:pt x="114" y="135"/>
                      <a:pt x="124" y="136"/>
                      <a:pt x="135" y="136"/>
                    </a:cubicBezTo>
                    <a:cubicBezTo>
                      <a:pt x="148" y="136"/>
                      <a:pt x="162" y="134"/>
                      <a:pt x="175" y="130"/>
                    </a:cubicBezTo>
                    <a:cubicBezTo>
                      <a:pt x="197" y="178"/>
                      <a:pt x="197" y="178"/>
                      <a:pt x="197" y="178"/>
                    </a:cubicBezTo>
                    <a:cubicBezTo>
                      <a:pt x="191" y="183"/>
                      <a:pt x="187" y="190"/>
                      <a:pt x="187" y="198"/>
                    </a:cubicBezTo>
                    <a:cubicBezTo>
                      <a:pt x="187" y="212"/>
                      <a:pt x="198" y="224"/>
                      <a:pt x="212" y="224"/>
                    </a:cubicBezTo>
                    <a:cubicBezTo>
                      <a:pt x="226" y="224"/>
                      <a:pt x="237" y="212"/>
                      <a:pt x="237" y="198"/>
                    </a:cubicBezTo>
                    <a:cubicBezTo>
                      <a:pt x="237" y="184"/>
                      <a:pt x="226" y="173"/>
                      <a:pt x="212" y="173"/>
                    </a:cubicBezTo>
                    <a:close/>
                    <a:moveTo>
                      <a:pt x="82" y="198"/>
                    </a:moveTo>
                    <a:cubicBezTo>
                      <a:pt x="82" y="206"/>
                      <a:pt x="75" y="212"/>
                      <a:pt x="68" y="212"/>
                    </a:cubicBezTo>
                    <a:cubicBezTo>
                      <a:pt x="60" y="212"/>
                      <a:pt x="54" y="206"/>
                      <a:pt x="54" y="198"/>
                    </a:cubicBezTo>
                    <a:cubicBezTo>
                      <a:pt x="54" y="191"/>
                      <a:pt x="60" y="185"/>
                      <a:pt x="67" y="184"/>
                    </a:cubicBezTo>
                    <a:cubicBezTo>
                      <a:pt x="63" y="193"/>
                      <a:pt x="63" y="193"/>
                      <a:pt x="63" y="193"/>
                    </a:cubicBezTo>
                    <a:cubicBezTo>
                      <a:pt x="62" y="196"/>
                      <a:pt x="63" y="200"/>
                      <a:pt x="66" y="201"/>
                    </a:cubicBezTo>
                    <a:cubicBezTo>
                      <a:pt x="67" y="201"/>
                      <a:pt x="68" y="201"/>
                      <a:pt x="68" y="201"/>
                    </a:cubicBezTo>
                    <a:cubicBezTo>
                      <a:pt x="71" y="201"/>
                      <a:pt x="73" y="200"/>
                      <a:pt x="74" y="198"/>
                    </a:cubicBezTo>
                    <a:cubicBezTo>
                      <a:pt x="78" y="189"/>
                      <a:pt x="78" y="189"/>
                      <a:pt x="78" y="189"/>
                    </a:cubicBezTo>
                    <a:cubicBezTo>
                      <a:pt x="80" y="191"/>
                      <a:pt x="82" y="195"/>
                      <a:pt x="82" y="198"/>
                    </a:cubicBezTo>
                    <a:close/>
                    <a:moveTo>
                      <a:pt x="12" y="11"/>
                    </a:moveTo>
                    <a:cubicBezTo>
                      <a:pt x="257" y="11"/>
                      <a:pt x="257" y="11"/>
                      <a:pt x="257" y="11"/>
                    </a:cubicBezTo>
                    <a:cubicBezTo>
                      <a:pt x="252" y="75"/>
                      <a:pt x="200" y="124"/>
                      <a:pt x="135" y="124"/>
                    </a:cubicBezTo>
                    <a:cubicBezTo>
                      <a:pt x="70" y="124"/>
                      <a:pt x="17" y="75"/>
                      <a:pt x="12" y="11"/>
                    </a:cubicBezTo>
                    <a:close/>
                    <a:moveTo>
                      <a:pt x="212" y="212"/>
                    </a:moveTo>
                    <a:cubicBezTo>
                      <a:pt x="204" y="212"/>
                      <a:pt x="198" y="206"/>
                      <a:pt x="198" y="198"/>
                    </a:cubicBezTo>
                    <a:cubicBezTo>
                      <a:pt x="198" y="195"/>
                      <a:pt x="199" y="191"/>
                      <a:pt x="202" y="189"/>
                    </a:cubicBezTo>
                    <a:cubicBezTo>
                      <a:pt x="206" y="198"/>
                      <a:pt x="206" y="198"/>
                      <a:pt x="206" y="198"/>
                    </a:cubicBezTo>
                    <a:cubicBezTo>
                      <a:pt x="207" y="201"/>
                      <a:pt x="211" y="202"/>
                      <a:pt x="214" y="201"/>
                    </a:cubicBezTo>
                    <a:cubicBezTo>
                      <a:pt x="216" y="200"/>
                      <a:pt x="218" y="196"/>
                      <a:pt x="216" y="193"/>
                    </a:cubicBezTo>
                    <a:cubicBezTo>
                      <a:pt x="212" y="184"/>
                      <a:pt x="212" y="184"/>
                      <a:pt x="212" y="184"/>
                    </a:cubicBezTo>
                    <a:cubicBezTo>
                      <a:pt x="220" y="184"/>
                      <a:pt x="226" y="191"/>
                      <a:pt x="226" y="198"/>
                    </a:cubicBezTo>
                    <a:cubicBezTo>
                      <a:pt x="226" y="206"/>
                      <a:pt x="220" y="212"/>
                      <a:pt x="212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70"/>
              <p:cNvSpPr>
                <a:spLocks noEditPoints="1"/>
              </p:cNvSpPr>
              <p:nvPr/>
            </p:nvSpPr>
            <p:spPr bwMode="auto">
              <a:xfrm>
                <a:off x="3498" y="3213"/>
                <a:ext cx="413" cy="388"/>
              </a:xfrm>
              <a:custGeom>
                <a:avLst/>
                <a:gdLst>
                  <a:gd name="T0" fmla="*/ 347 w 347"/>
                  <a:gd name="T1" fmla="*/ 71 h 326"/>
                  <a:gd name="T2" fmla="*/ 347 w 347"/>
                  <a:gd name="T3" fmla="*/ 51 h 326"/>
                  <a:gd name="T4" fmla="*/ 296 w 347"/>
                  <a:gd name="T5" fmla="*/ 0 h 326"/>
                  <a:gd name="T6" fmla="*/ 146 w 347"/>
                  <a:gd name="T7" fmla="*/ 0 h 326"/>
                  <a:gd name="T8" fmla="*/ 98 w 347"/>
                  <a:gd name="T9" fmla="*/ 35 h 326"/>
                  <a:gd name="T10" fmla="*/ 75 w 347"/>
                  <a:gd name="T11" fmla="*/ 35 h 326"/>
                  <a:gd name="T12" fmla="*/ 51 w 347"/>
                  <a:gd name="T13" fmla="*/ 53 h 326"/>
                  <a:gd name="T14" fmla="*/ 7 w 347"/>
                  <a:gd name="T15" fmla="*/ 53 h 326"/>
                  <a:gd name="T16" fmla="*/ 0 w 347"/>
                  <a:gd name="T17" fmla="*/ 59 h 326"/>
                  <a:gd name="T18" fmla="*/ 7 w 347"/>
                  <a:gd name="T19" fmla="*/ 66 h 326"/>
                  <a:gd name="T20" fmla="*/ 51 w 347"/>
                  <a:gd name="T21" fmla="*/ 66 h 326"/>
                  <a:gd name="T22" fmla="*/ 75 w 347"/>
                  <a:gd name="T23" fmla="*/ 84 h 326"/>
                  <a:gd name="T24" fmla="*/ 97 w 347"/>
                  <a:gd name="T25" fmla="*/ 84 h 326"/>
                  <a:gd name="T26" fmla="*/ 146 w 347"/>
                  <a:gd name="T27" fmla="*/ 122 h 326"/>
                  <a:gd name="T28" fmla="*/ 205 w 347"/>
                  <a:gd name="T29" fmla="*/ 122 h 326"/>
                  <a:gd name="T30" fmla="*/ 203 w 347"/>
                  <a:gd name="T31" fmla="*/ 132 h 326"/>
                  <a:gd name="T32" fmla="*/ 241 w 347"/>
                  <a:gd name="T33" fmla="*/ 170 h 326"/>
                  <a:gd name="T34" fmla="*/ 265 w 347"/>
                  <a:gd name="T35" fmla="*/ 170 h 326"/>
                  <a:gd name="T36" fmla="*/ 266 w 347"/>
                  <a:gd name="T37" fmla="*/ 170 h 326"/>
                  <a:gd name="T38" fmla="*/ 266 w 347"/>
                  <a:gd name="T39" fmla="*/ 209 h 326"/>
                  <a:gd name="T40" fmla="*/ 306 w 347"/>
                  <a:gd name="T41" fmla="*/ 250 h 326"/>
                  <a:gd name="T42" fmla="*/ 292 w 347"/>
                  <a:gd name="T43" fmla="*/ 273 h 326"/>
                  <a:gd name="T44" fmla="*/ 259 w 347"/>
                  <a:gd name="T45" fmla="*/ 269 h 326"/>
                  <a:gd name="T46" fmla="*/ 215 w 347"/>
                  <a:gd name="T47" fmla="*/ 267 h 326"/>
                  <a:gd name="T48" fmla="*/ 167 w 347"/>
                  <a:gd name="T49" fmla="*/ 318 h 326"/>
                  <a:gd name="T50" fmla="*/ 179 w 347"/>
                  <a:gd name="T51" fmla="*/ 315 h 326"/>
                  <a:gd name="T52" fmla="*/ 244 w 347"/>
                  <a:gd name="T53" fmla="*/ 280 h 326"/>
                  <a:gd name="T54" fmla="*/ 293 w 347"/>
                  <a:gd name="T55" fmla="*/ 286 h 326"/>
                  <a:gd name="T56" fmla="*/ 319 w 347"/>
                  <a:gd name="T57" fmla="*/ 247 h 326"/>
                  <a:gd name="T58" fmla="*/ 347 w 347"/>
                  <a:gd name="T59" fmla="*/ 209 h 326"/>
                  <a:gd name="T60" fmla="*/ 347 w 347"/>
                  <a:gd name="T61" fmla="*/ 75 h 326"/>
                  <a:gd name="T62" fmla="*/ 346 w 347"/>
                  <a:gd name="T63" fmla="*/ 73 h 326"/>
                  <a:gd name="T64" fmla="*/ 346 w 347"/>
                  <a:gd name="T65" fmla="*/ 73 h 326"/>
                  <a:gd name="T66" fmla="*/ 346 w 347"/>
                  <a:gd name="T67" fmla="*/ 72 h 326"/>
                  <a:gd name="T68" fmla="*/ 347 w 347"/>
                  <a:gd name="T69" fmla="*/ 71 h 326"/>
                  <a:gd name="T70" fmla="*/ 334 w 347"/>
                  <a:gd name="T71" fmla="*/ 71 h 326"/>
                  <a:gd name="T72" fmla="*/ 334 w 347"/>
                  <a:gd name="T73" fmla="*/ 72 h 326"/>
                  <a:gd name="T74" fmla="*/ 334 w 347"/>
                  <a:gd name="T75" fmla="*/ 72 h 326"/>
                  <a:gd name="T76" fmla="*/ 334 w 347"/>
                  <a:gd name="T77" fmla="*/ 73 h 326"/>
                  <a:gd name="T78" fmla="*/ 334 w 347"/>
                  <a:gd name="T79" fmla="*/ 74 h 326"/>
                  <a:gd name="T80" fmla="*/ 334 w 347"/>
                  <a:gd name="T81" fmla="*/ 75 h 326"/>
                  <a:gd name="T82" fmla="*/ 334 w 347"/>
                  <a:gd name="T83" fmla="*/ 209 h 326"/>
                  <a:gd name="T84" fmla="*/ 306 w 347"/>
                  <a:gd name="T85" fmla="*/ 237 h 326"/>
                  <a:gd name="T86" fmla="*/ 279 w 347"/>
                  <a:gd name="T87" fmla="*/ 209 h 326"/>
                  <a:gd name="T88" fmla="*/ 279 w 347"/>
                  <a:gd name="T89" fmla="*/ 162 h 326"/>
                  <a:gd name="T90" fmla="*/ 276 w 347"/>
                  <a:gd name="T91" fmla="*/ 157 h 326"/>
                  <a:gd name="T92" fmla="*/ 273 w 347"/>
                  <a:gd name="T93" fmla="*/ 156 h 326"/>
                  <a:gd name="T94" fmla="*/ 271 w 347"/>
                  <a:gd name="T95" fmla="*/ 156 h 326"/>
                  <a:gd name="T96" fmla="*/ 265 w 347"/>
                  <a:gd name="T97" fmla="*/ 157 h 326"/>
                  <a:gd name="T98" fmla="*/ 241 w 347"/>
                  <a:gd name="T99" fmla="*/ 157 h 326"/>
                  <a:gd name="T100" fmla="*/ 216 w 347"/>
                  <a:gd name="T101" fmla="*/ 132 h 326"/>
                  <a:gd name="T102" fmla="*/ 220 w 347"/>
                  <a:gd name="T103" fmla="*/ 119 h 326"/>
                  <a:gd name="T104" fmla="*/ 220 w 347"/>
                  <a:gd name="T105" fmla="*/ 112 h 326"/>
                  <a:gd name="T106" fmla="*/ 214 w 347"/>
                  <a:gd name="T107" fmla="*/ 109 h 326"/>
                  <a:gd name="T108" fmla="*/ 146 w 347"/>
                  <a:gd name="T109" fmla="*/ 109 h 326"/>
                  <a:gd name="T110" fmla="*/ 110 w 347"/>
                  <a:gd name="T111" fmla="*/ 84 h 326"/>
                  <a:gd name="T112" fmla="*/ 133 w 347"/>
                  <a:gd name="T113" fmla="*/ 59 h 326"/>
                  <a:gd name="T114" fmla="*/ 111 w 347"/>
                  <a:gd name="T115" fmla="*/ 35 h 326"/>
                  <a:gd name="T116" fmla="*/ 146 w 347"/>
                  <a:gd name="T117" fmla="*/ 13 h 326"/>
                  <a:gd name="T118" fmla="*/ 296 w 347"/>
                  <a:gd name="T119" fmla="*/ 13 h 326"/>
                  <a:gd name="T120" fmla="*/ 334 w 347"/>
                  <a:gd name="T121" fmla="*/ 51 h 326"/>
                  <a:gd name="T122" fmla="*/ 334 w 347"/>
                  <a:gd name="T123" fmla="*/ 71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7" h="326">
                    <a:moveTo>
                      <a:pt x="347" y="71"/>
                    </a:moveTo>
                    <a:cubicBezTo>
                      <a:pt x="347" y="51"/>
                      <a:pt x="347" y="51"/>
                      <a:pt x="347" y="51"/>
                    </a:cubicBezTo>
                    <a:cubicBezTo>
                      <a:pt x="347" y="23"/>
                      <a:pt x="324" y="0"/>
                      <a:pt x="29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24" y="0"/>
                      <a:pt x="105" y="15"/>
                      <a:pt x="98" y="35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64" y="35"/>
                      <a:pt x="54" y="43"/>
                      <a:pt x="51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3" y="53"/>
                      <a:pt x="0" y="56"/>
                      <a:pt x="0" y="59"/>
                    </a:cubicBezTo>
                    <a:cubicBezTo>
                      <a:pt x="0" y="63"/>
                      <a:pt x="3" y="66"/>
                      <a:pt x="7" y="66"/>
                    </a:cubicBezTo>
                    <a:cubicBezTo>
                      <a:pt x="51" y="66"/>
                      <a:pt x="51" y="66"/>
                      <a:pt x="51" y="66"/>
                    </a:cubicBezTo>
                    <a:cubicBezTo>
                      <a:pt x="54" y="76"/>
                      <a:pt x="64" y="84"/>
                      <a:pt x="75" y="84"/>
                    </a:cubicBezTo>
                    <a:cubicBezTo>
                      <a:pt x="97" y="84"/>
                      <a:pt x="97" y="84"/>
                      <a:pt x="97" y="84"/>
                    </a:cubicBezTo>
                    <a:cubicBezTo>
                      <a:pt x="103" y="106"/>
                      <a:pt x="123" y="122"/>
                      <a:pt x="146" y="122"/>
                    </a:cubicBezTo>
                    <a:cubicBezTo>
                      <a:pt x="205" y="122"/>
                      <a:pt x="205" y="122"/>
                      <a:pt x="205" y="122"/>
                    </a:cubicBezTo>
                    <a:cubicBezTo>
                      <a:pt x="204" y="125"/>
                      <a:pt x="203" y="128"/>
                      <a:pt x="203" y="132"/>
                    </a:cubicBezTo>
                    <a:cubicBezTo>
                      <a:pt x="203" y="153"/>
                      <a:pt x="220" y="170"/>
                      <a:pt x="241" y="170"/>
                    </a:cubicBezTo>
                    <a:cubicBezTo>
                      <a:pt x="265" y="170"/>
                      <a:pt x="265" y="170"/>
                      <a:pt x="265" y="170"/>
                    </a:cubicBezTo>
                    <a:cubicBezTo>
                      <a:pt x="265" y="170"/>
                      <a:pt x="266" y="170"/>
                      <a:pt x="266" y="170"/>
                    </a:cubicBezTo>
                    <a:cubicBezTo>
                      <a:pt x="266" y="209"/>
                      <a:pt x="266" y="209"/>
                      <a:pt x="266" y="209"/>
                    </a:cubicBezTo>
                    <a:cubicBezTo>
                      <a:pt x="266" y="231"/>
                      <a:pt x="284" y="249"/>
                      <a:pt x="306" y="250"/>
                    </a:cubicBezTo>
                    <a:cubicBezTo>
                      <a:pt x="303" y="259"/>
                      <a:pt x="300" y="269"/>
                      <a:pt x="292" y="273"/>
                    </a:cubicBezTo>
                    <a:cubicBezTo>
                      <a:pt x="283" y="277"/>
                      <a:pt x="269" y="272"/>
                      <a:pt x="259" y="269"/>
                    </a:cubicBezTo>
                    <a:cubicBezTo>
                      <a:pt x="245" y="266"/>
                      <a:pt x="229" y="266"/>
                      <a:pt x="215" y="267"/>
                    </a:cubicBezTo>
                    <a:cubicBezTo>
                      <a:pt x="186" y="270"/>
                      <a:pt x="160" y="286"/>
                      <a:pt x="167" y="318"/>
                    </a:cubicBezTo>
                    <a:cubicBezTo>
                      <a:pt x="169" y="326"/>
                      <a:pt x="181" y="323"/>
                      <a:pt x="179" y="315"/>
                    </a:cubicBezTo>
                    <a:cubicBezTo>
                      <a:pt x="172" y="279"/>
                      <a:pt x="220" y="278"/>
                      <a:pt x="244" y="280"/>
                    </a:cubicBezTo>
                    <a:cubicBezTo>
                      <a:pt x="260" y="281"/>
                      <a:pt x="277" y="290"/>
                      <a:pt x="293" y="286"/>
                    </a:cubicBezTo>
                    <a:cubicBezTo>
                      <a:pt x="311" y="281"/>
                      <a:pt x="314" y="263"/>
                      <a:pt x="319" y="247"/>
                    </a:cubicBezTo>
                    <a:cubicBezTo>
                      <a:pt x="335" y="242"/>
                      <a:pt x="347" y="227"/>
                      <a:pt x="347" y="209"/>
                    </a:cubicBezTo>
                    <a:cubicBezTo>
                      <a:pt x="347" y="75"/>
                      <a:pt x="347" y="75"/>
                      <a:pt x="347" y="75"/>
                    </a:cubicBezTo>
                    <a:cubicBezTo>
                      <a:pt x="347" y="74"/>
                      <a:pt x="347" y="73"/>
                      <a:pt x="346" y="73"/>
                    </a:cubicBezTo>
                    <a:cubicBezTo>
                      <a:pt x="346" y="73"/>
                      <a:pt x="346" y="73"/>
                      <a:pt x="346" y="73"/>
                    </a:cubicBezTo>
                    <a:cubicBezTo>
                      <a:pt x="346" y="72"/>
                      <a:pt x="346" y="72"/>
                      <a:pt x="346" y="72"/>
                    </a:cubicBezTo>
                    <a:cubicBezTo>
                      <a:pt x="347" y="72"/>
                      <a:pt x="347" y="71"/>
                      <a:pt x="347" y="71"/>
                    </a:cubicBezTo>
                    <a:close/>
                    <a:moveTo>
                      <a:pt x="334" y="71"/>
                    </a:moveTo>
                    <a:cubicBezTo>
                      <a:pt x="334" y="71"/>
                      <a:pt x="334" y="71"/>
                      <a:pt x="334" y="72"/>
                    </a:cubicBezTo>
                    <a:cubicBezTo>
                      <a:pt x="334" y="72"/>
                      <a:pt x="334" y="72"/>
                      <a:pt x="334" y="72"/>
                    </a:cubicBezTo>
                    <a:cubicBezTo>
                      <a:pt x="334" y="73"/>
                      <a:pt x="334" y="73"/>
                      <a:pt x="334" y="73"/>
                    </a:cubicBezTo>
                    <a:cubicBezTo>
                      <a:pt x="334" y="74"/>
                      <a:pt x="334" y="74"/>
                      <a:pt x="334" y="74"/>
                    </a:cubicBezTo>
                    <a:cubicBezTo>
                      <a:pt x="334" y="74"/>
                      <a:pt x="334" y="74"/>
                      <a:pt x="334" y="75"/>
                    </a:cubicBezTo>
                    <a:cubicBezTo>
                      <a:pt x="334" y="209"/>
                      <a:pt x="334" y="209"/>
                      <a:pt x="334" y="209"/>
                    </a:cubicBezTo>
                    <a:cubicBezTo>
                      <a:pt x="334" y="225"/>
                      <a:pt x="322" y="237"/>
                      <a:pt x="306" y="237"/>
                    </a:cubicBezTo>
                    <a:cubicBezTo>
                      <a:pt x="291" y="237"/>
                      <a:pt x="279" y="225"/>
                      <a:pt x="279" y="209"/>
                    </a:cubicBezTo>
                    <a:cubicBezTo>
                      <a:pt x="279" y="162"/>
                      <a:pt x="279" y="162"/>
                      <a:pt x="279" y="162"/>
                    </a:cubicBezTo>
                    <a:cubicBezTo>
                      <a:pt x="279" y="161"/>
                      <a:pt x="278" y="159"/>
                      <a:pt x="276" y="157"/>
                    </a:cubicBezTo>
                    <a:cubicBezTo>
                      <a:pt x="275" y="157"/>
                      <a:pt x="274" y="156"/>
                      <a:pt x="273" y="156"/>
                    </a:cubicBezTo>
                    <a:cubicBezTo>
                      <a:pt x="272" y="156"/>
                      <a:pt x="272" y="156"/>
                      <a:pt x="271" y="156"/>
                    </a:cubicBezTo>
                    <a:cubicBezTo>
                      <a:pt x="269" y="157"/>
                      <a:pt x="267" y="157"/>
                      <a:pt x="265" y="157"/>
                    </a:cubicBezTo>
                    <a:cubicBezTo>
                      <a:pt x="241" y="157"/>
                      <a:pt x="241" y="157"/>
                      <a:pt x="241" y="157"/>
                    </a:cubicBezTo>
                    <a:cubicBezTo>
                      <a:pt x="227" y="157"/>
                      <a:pt x="216" y="146"/>
                      <a:pt x="216" y="132"/>
                    </a:cubicBezTo>
                    <a:cubicBezTo>
                      <a:pt x="216" y="127"/>
                      <a:pt x="217" y="123"/>
                      <a:pt x="220" y="119"/>
                    </a:cubicBezTo>
                    <a:cubicBezTo>
                      <a:pt x="221" y="117"/>
                      <a:pt x="221" y="114"/>
                      <a:pt x="220" y="112"/>
                    </a:cubicBezTo>
                    <a:cubicBezTo>
                      <a:pt x="219" y="110"/>
                      <a:pt x="217" y="109"/>
                      <a:pt x="214" y="109"/>
                    </a:cubicBezTo>
                    <a:cubicBezTo>
                      <a:pt x="146" y="109"/>
                      <a:pt x="146" y="109"/>
                      <a:pt x="146" y="109"/>
                    </a:cubicBezTo>
                    <a:cubicBezTo>
                      <a:pt x="130" y="109"/>
                      <a:pt x="116" y="99"/>
                      <a:pt x="110" y="84"/>
                    </a:cubicBezTo>
                    <a:cubicBezTo>
                      <a:pt x="123" y="83"/>
                      <a:pt x="133" y="72"/>
                      <a:pt x="133" y="59"/>
                    </a:cubicBezTo>
                    <a:cubicBezTo>
                      <a:pt x="133" y="47"/>
                      <a:pt x="123" y="37"/>
                      <a:pt x="111" y="35"/>
                    </a:cubicBezTo>
                    <a:cubicBezTo>
                      <a:pt x="117" y="22"/>
                      <a:pt x="131" y="13"/>
                      <a:pt x="146" y="13"/>
                    </a:cubicBezTo>
                    <a:cubicBezTo>
                      <a:pt x="296" y="13"/>
                      <a:pt x="296" y="13"/>
                      <a:pt x="296" y="13"/>
                    </a:cubicBezTo>
                    <a:cubicBezTo>
                      <a:pt x="317" y="13"/>
                      <a:pt x="334" y="30"/>
                      <a:pt x="334" y="51"/>
                    </a:cubicBezTo>
                    <a:lnTo>
                      <a:pt x="334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71"/>
              <p:cNvSpPr>
                <a:spLocks noEditPoints="1"/>
              </p:cNvSpPr>
              <p:nvPr/>
            </p:nvSpPr>
            <p:spPr bwMode="auto">
              <a:xfrm>
                <a:off x="2491" y="2196"/>
                <a:ext cx="331" cy="348"/>
              </a:xfrm>
              <a:custGeom>
                <a:avLst/>
                <a:gdLst>
                  <a:gd name="T0" fmla="*/ 278 w 278"/>
                  <a:gd name="T1" fmla="*/ 120 h 293"/>
                  <a:gd name="T2" fmla="*/ 267 w 278"/>
                  <a:gd name="T3" fmla="*/ 62 h 293"/>
                  <a:gd name="T4" fmla="*/ 262 w 278"/>
                  <a:gd name="T5" fmla="*/ 62 h 293"/>
                  <a:gd name="T6" fmla="*/ 232 w 278"/>
                  <a:gd name="T7" fmla="*/ 24 h 293"/>
                  <a:gd name="T8" fmla="*/ 223 w 278"/>
                  <a:gd name="T9" fmla="*/ 0 h 293"/>
                  <a:gd name="T10" fmla="*/ 213 w 278"/>
                  <a:gd name="T11" fmla="*/ 24 h 293"/>
                  <a:gd name="T12" fmla="*/ 65 w 278"/>
                  <a:gd name="T13" fmla="*/ 25 h 293"/>
                  <a:gd name="T14" fmla="*/ 26 w 278"/>
                  <a:gd name="T15" fmla="*/ 68 h 293"/>
                  <a:gd name="T16" fmla="*/ 10 w 278"/>
                  <a:gd name="T17" fmla="*/ 64 h 293"/>
                  <a:gd name="T18" fmla="*/ 10 w 278"/>
                  <a:gd name="T19" fmla="*/ 83 h 293"/>
                  <a:gd name="T20" fmla="*/ 26 w 278"/>
                  <a:gd name="T21" fmla="*/ 75 h 293"/>
                  <a:gd name="T22" fmla="*/ 55 w 278"/>
                  <a:gd name="T23" fmla="*/ 123 h 293"/>
                  <a:gd name="T24" fmla="*/ 67 w 278"/>
                  <a:gd name="T25" fmla="*/ 149 h 293"/>
                  <a:gd name="T26" fmla="*/ 69 w 278"/>
                  <a:gd name="T27" fmla="*/ 187 h 293"/>
                  <a:gd name="T28" fmla="*/ 72 w 278"/>
                  <a:gd name="T29" fmla="*/ 149 h 293"/>
                  <a:gd name="T30" fmla="*/ 83 w 278"/>
                  <a:gd name="T31" fmla="*/ 124 h 293"/>
                  <a:gd name="T32" fmla="*/ 188 w 278"/>
                  <a:gd name="T33" fmla="*/ 221 h 293"/>
                  <a:gd name="T34" fmla="*/ 1 w 278"/>
                  <a:gd name="T35" fmla="*/ 257 h 293"/>
                  <a:gd name="T36" fmla="*/ 241 w 278"/>
                  <a:gd name="T37" fmla="*/ 293 h 293"/>
                  <a:gd name="T38" fmla="*/ 262 w 278"/>
                  <a:gd name="T39" fmla="*/ 227 h 293"/>
                  <a:gd name="T40" fmla="*/ 267 w 278"/>
                  <a:gd name="T41" fmla="*/ 131 h 293"/>
                  <a:gd name="T42" fmla="*/ 241 w 278"/>
                  <a:gd name="T43" fmla="*/ 281 h 293"/>
                  <a:gd name="T44" fmla="*/ 13 w 278"/>
                  <a:gd name="T45" fmla="*/ 257 h 293"/>
                  <a:gd name="T46" fmla="*/ 200 w 278"/>
                  <a:gd name="T47" fmla="*/ 232 h 293"/>
                  <a:gd name="T48" fmla="*/ 83 w 278"/>
                  <a:gd name="T49" fmla="*/ 113 h 293"/>
                  <a:gd name="T50" fmla="*/ 56 w 278"/>
                  <a:gd name="T51" fmla="*/ 112 h 293"/>
                  <a:gd name="T52" fmla="*/ 37 w 278"/>
                  <a:gd name="T53" fmla="*/ 64 h 293"/>
                  <a:gd name="T54" fmla="*/ 216 w 278"/>
                  <a:gd name="T55" fmla="*/ 36 h 293"/>
                  <a:gd name="T56" fmla="*/ 221 w 278"/>
                  <a:gd name="T57" fmla="*/ 37 h 293"/>
                  <a:gd name="T58" fmla="*/ 225 w 278"/>
                  <a:gd name="T59" fmla="*/ 36 h 293"/>
                  <a:gd name="T60" fmla="*/ 250 w 278"/>
                  <a:gd name="T61" fmla="*/ 234 h 293"/>
                  <a:gd name="T62" fmla="*/ 265 w 278"/>
                  <a:gd name="T63" fmla="*/ 25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8" h="293">
                    <a:moveTo>
                      <a:pt x="267" y="131"/>
                    </a:moveTo>
                    <a:cubicBezTo>
                      <a:pt x="273" y="131"/>
                      <a:pt x="278" y="126"/>
                      <a:pt x="278" y="120"/>
                    </a:cubicBezTo>
                    <a:cubicBezTo>
                      <a:pt x="278" y="72"/>
                      <a:pt x="278" y="72"/>
                      <a:pt x="278" y="72"/>
                    </a:cubicBezTo>
                    <a:cubicBezTo>
                      <a:pt x="278" y="66"/>
                      <a:pt x="273" y="62"/>
                      <a:pt x="267" y="62"/>
                    </a:cubicBezTo>
                    <a:cubicBezTo>
                      <a:pt x="265" y="62"/>
                      <a:pt x="263" y="62"/>
                      <a:pt x="262" y="63"/>
                    </a:cubicBezTo>
                    <a:cubicBezTo>
                      <a:pt x="262" y="62"/>
                      <a:pt x="262" y="62"/>
                      <a:pt x="262" y="62"/>
                    </a:cubicBezTo>
                    <a:cubicBezTo>
                      <a:pt x="262" y="44"/>
                      <a:pt x="249" y="29"/>
                      <a:pt x="232" y="26"/>
                    </a:cubicBezTo>
                    <a:cubicBezTo>
                      <a:pt x="232" y="25"/>
                      <a:pt x="232" y="24"/>
                      <a:pt x="232" y="24"/>
                    </a:cubicBezTo>
                    <a:cubicBezTo>
                      <a:pt x="232" y="9"/>
                      <a:pt x="232" y="9"/>
                      <a:pt x="232" y="9"/>
                    </a:cubicBezTo>
                    <a:cubicBezTo>
                      <a:pt x="232" y="4"/>
                      <a:pt x="228" y="0"/>
                      <a:pt x="223" y="0"/>
                    </a:cubicBezTo>
                    <a:cubicBezTo>
                      <a:pt x="217" y="0"/>
                      <a:pt x="213" y="4"/>
                      <a:pt x="213" y="9"/>
                    </a:cubicBezTo>
                    <a:cubicBezTo>
                      <a:pt x="213" y="24"/>
                      <a:pt x="213" y="24"/>
                      <a:pt x="213" y="24"/>
                    </a:cubicBezTo>
                    <a:cubicBezTo>
                      <a:pt x="213" y="24"/>
                      <a:pt x="213" y="24"/>
                      <a:pt x="213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43" y="25"/>
                      <a:pt x="26" y="42"/>
                      <a:pt x="26" y="64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6" y="66"/>
                      <a:pt x="13" y="64"/>
                      <a:pt x="10" y="64"/>
                    </a:cubicBezTo>
                    <a:cubicBezTo>
                      <a:pt x="4" y="64"/>
                      <a:pt x="0" y="68"/>
                      <a:pt x="0" y="74"/>
                    </a:cubicBezTo>
                    <a:cubicBezTo>
                      <a:pt x="0" y="79"/>
                      <a:pt x="4" y="83"/>
                      <a:pt x="10" y="83"/>
                    </a:cubicBezTo>
                    <a:cubicBezTo>
                      <a:pt x="15" y="83"/>
                      <a:pt x="19" y="80"/>
                      <a:pt x="19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6" y="104"/>
                      <a:pt x="38" y="119"/>
                      <a:pt x="55" y="12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42"/>
                      <a:pt x="60" y="148"/>
                      <a:pt x="67" y="149"/>
                    </a:cubicBezTo>
                    <a:cubicBezTo>
                      <a:pt x="67" y="185"/>
                      <a:pt x="67" y="185"/>
                      <a:pt x="67" y="185"/>
                    </a:cubicBezTo>
                    <a:cubicBezTo>
                      <a:pt x="67" y="186"/>
                      <a:pt x="68" y="187"/>
                      <a:pt x="69" y="187"/>
                    </a:cubicBezTo>
                    <a:cubicBezTo>
                      <a:pt x="70" y="187"/>
                      <a:pt x="72" y="186"/>
                      <a:pt x="72" y="185"/>
                    </a:cubicBezTo>
                    <a:cubicBezTo>
                      <a:pt x="72" y="149"/>
                      <a:pt x="72" y="149"/>
                      <a:pt x="72" y="149"/>
                    </a:cubicBezTo>
                    <a:cubicBezTo>
                      <a:pt x="78" y="148"/>
                      <a:pt x="83" y="142"/>
                      <a:pt x="83" y="135"/>
                    </a:cubicBezTo>
                    <a:cubicBezTo>
                      <a:pt x="83" y="124"/>
                      <a:pt x="83" y="124"/>
                      <a:pt x="83" y="124"/>
                    </a:cubicBezTo>
                    <a:cubicBezTo>
                      <a:pt x="188" y="124"/>
                      <a:pt x="188" y="124"/>
                      <a:pt x="188" y="12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37" y="221"/>
                      <a:pt x="37" y="221"/>
                      <a:pt x="37" y="221"/>
                    </a:cubicBezTo>
                    <a:cubicBezTo>
                      <a:pt x="18" y="221"/>
                      <a:pt x="1" y="237"/>
                      <a:pt x="1" y="257"/>
                    </a:cubicBezTo>
                    <a:cubicBezTo>
                      <a:pt x="1" y="277"/>
                      <a:pt x="18" y="293"/>
                      <a:pt x="37" y="293"/>
                    </a:cubicBezTo>
                    <a:cubicBezTo>
                      <a:pt x="241" y="293"/>
                      <a:pt x="241" y="293"/>
                      <a:pt x="241" y="293"/>
                    </a:cubicBezTo>
                    <a:cubicBezTo>
                      <a:pt x="261" y="293"/>
                      <a:pt x="277" y="277"/>
                      <a:pt x="277" y="257"/>
                    </a:cubicBezTo>
                    <a:cubicBezTo>
                      <a:pt x="277" y="245"/>
                      <a:pt x="271" y="234"/>
                      <a:pt x="262" y="227"/>
                    </a:cubicBezTo>
                    <a:cubicBezTo>
                      <a:pt x="262" y="129"/>
                      <a:pt x="262" y="129"/>
                      <a:pt x="262" y="129"/>
                    </a:cubicBezTo>
                    <a:cubicBezTo>
                      <a:pt x="263" y="130"/>
                      <a:pt x="265" y="131"/>
                      <a:pt x="267" y="131"/>
                    </a:cubicBezTo>
                    <a:close/>
                    <a:moveTo>
                      <a:pt x="265" y="257"/>
                    </a:moveTo>
                    <a:cubicBezTo>
                      <a:pt x="265" y="270"/>
                      <a:pt x="254" y="281"/>
                      <a:pt x="241" y="281"/>
                    </a:cubicBezTo>
                    <a:cubicBezTo>
                      <a:pt x="37" y="281"/>
                      <a:pt x="37" y="281"/>
                      <a:pt x="37" y="281"/>
                    </a:cubicBezTo>
                    <a:cubicBezTo>
                      <a:pt x="24" y="281"/>
                      <a:pt x="13" y="270"/>
                      <a:pt x="13" y="257"/>
                    </a:cubicBezTo>
                    <a:cubicBezTo>
                      <a:pt x="13" y="243"/>
                      <a:pt x="24" y="232"/>
                      <a:pt x="37" y="232"/>
                    </a:cubicBezTo>
                    <a:cubicBezTo>
                      <a:pt x="200" y="232"/>
                      <a:pt x="200" y="232"/>
                      <a:pt x="200" y="232"/>
                    </a:cubicBezTo>
                    <a:cubicBezTo>
                      <a:pt x="200" y="113"/>
                      <a:pt x="200" y="113"/>
                      <a:pt x="200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1" y="107"/>
                      <a:pt x="76" y="103"/>
                      <a:pt x="69" y="103"/>
                    </a:cubicBezTo>
                    <a:cubicBezTo>
                      <a:pt x="63" y="103"/>
                      <a:pt x="58" y="107"/>
                      <a:pt x="56" y="112"/>
                    </a:cubicBezTo>
                    <a:cubicBezTo>
                      <a:pt x="45" y="108"/>
                      <a:pt x="37" y="98"/>
                      <a:pt x="37" y="86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49"/>
                      <a:pt x="49" y="36"/>
                      <a:pt x="65" y="36"/>
                    </a:cubicBezTo>
                    <a:cubicBezTo>
                      <a:pt x="216" y="36"/>
                      <a:pt x="216" y="36"/>
                      <a:pt x="216" y="36"/>
                    </a:cubicBezTo>
                    <a:cubicBezTo>
                      <a:pt x="217" y="36"/>
                      <a:pt x="219" y="36"/>
                      <a:pt x="220" y="37"/>
                    </a:cubicBezTo>
                    <a:cubicBezTo>
                      <a:pt x="221" y="37"/>
                      <a:pt x="221" y="37"/>
                      <a:pt x="221" y="37"/>
                    </a:cubicBezTo>
                    <a:cubicBezTo>
                      <a:pt x="222" y="37"/>
                      <a:pt x="222" y="37"/>
                      <a:pt x="222" y="37"/>
                    </a:cubicBezTo>
                    <a:cubicBezTo>
                      <a:pt x="223" y="36"/>
                      <a:pt x="224" y="36"/>
                      <a:pt x="225" y="36"/>
                    </a:cubicBezTo>
                    <a:cubicBezTo>
                      <a:pt x="239" y="36"/>
                      <a:pt x="250" y="48"/>
                      <a:pt x="250" y="62"/>
                    </a:cubicBezTo>
                    <a:cubicBezTo>
                      <a:pt x="250" y="234"/>
                      <a:pt x="250" y="234"/>
                      <a:pt x="250" y="234"/>
                    </a:cubicBezTo>
                    <a:cubicBezTo>
                      <a:pt x="253" y="235"/>
                      <a:pt x="253" y="235"/>
                      <a:pt x="253" y="235"/>
                    </a:cubicBezTo>
                    <a:cubicBezTo>
                      <a:pt x="261" y="240"/>
                      <a:pt x="265" y="248"/>
                      <a:pt x="265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72"/>
              <p:cNvSpPr>
                <a:spLocks noEditPoints="1"/>
              </p:cNvSpPr>
              <p:nvPr/>
            </p:nvSpPr>
            <p:spPr bwMode="auto">
              <a:xfrm>
                <a:off x="4062" y="1713"/>
                <a:ext cx="302" cy="344"/>
              </a:xfrm>
              <a:custGeom>
                <a:avLst/>
                <a:gdLst>
                  <a:gd name="T0" fmla="*/ 246 w 253"/>
                  <a:gd name="T1" fmla="*/ 151 h 289"/>
                  <a:gd name="T2" fmla="*/ 217 w 253"/>
                  <a:gd name="T3" fmla="*/ 38 h 289"/>
                  <a:gd name="T4" fmla="*/ 179 w 253"/>
                  <a:gd name="T5" fmla="*/ 0 h 289"/>
                  <a:gd name="T6" fmla="*/ 75 w 253"/>
                  <a:gd name="T7" fmla="*/ 0 h 289"/>
                  <a:gd name="T8" fmla="*/ 37 w 253"/>
                  <a:gd name="T9" fmla="*/ 38 h 289"/>
                  <a:gd name="T10" fmla="*/ 12 w 253"/>
                  <a:gd name="T11" fmla="*/ 151 h 289"/>
                  <a:gd name="T12" fmla="*/ 50 w 253"/>
                  <a:gd name="T13" fmla="*/ 189 h 289"/>
                  <a:gd name="T14" fmla="*/ 103 w 253"/>
                  <a:gd name="T15" fmla="*/ 189 h 289"/>
                  <a:gd name="T16" fmla="*/ 103 w 253"/>
                  <a:gd name="T17" fmla="*/ 200 h 289"/>
                  <a:gd name="T18" fmla="*/ 67 w 253"/>
                  <a:gd name="T19" fmla="*/ 256 h 289"/>
                  <a:gd name="T20" fmla="*/ 74 w 253"/>
                  <a:gd name="T21" fmla="*/ 286 h 289"/>
                  <a:gd name="T22" fmla="*/ 76 w 253"/>
                  <a:gd name="T23" fmla="*/ 289 h 289"/>
                  <a:gd name="T24" fmla="*/ 181 w 253"/>
                  <a:gd name="T25" fmla="*/ 289 h 289"/>
                  <a:gd name="T26" fmla="*/ 183 w 253"/>
                  <a:gd name="T27" fmla="*/ 286 h 289"/>
                  <a:gd name="T28" fmla="*/ 191 w 253"/>
                  <a:gd name="T29" fmla="*/ 256 h 289"/>
                  <a:gd name="T30" fmla="*/ 155 w 253"/>
                  <a:gd name="T31" fmla="*/ 200 h 289"/>
                  <a:gd name="T32" fmla="*/ 155 w 253"/>
                  <a:gd name="T33" fmla="*/ 189 h 289"/>
                  <a:gd name="T34" fmla="*/ 209 w 253"/>
                  <a:gd name="T35" fmla="*/ 189 h 289"/>
                  <a:gd name="T36" fmla="*/ 246 w 253"/>
                  <a:gd name="T37" fmla="*/ 151 h 289"/>
                  <a:gd name="T38" fmla="*/ 179 w 253"/>
                  <a:gd name="T39" fmla="*/ 256 h 289"/>
                  <a:gd name="T40" fmla="*/ 175 w 253"/>
                  <a:gd name="T41" fmla="*/ 278 h 289"/>
                  <a:gd name="T42" fmla="*/ 83 w 253"/>
                  <a:gd name="T43" fmla="*/ 278 h 289"/>
                  <a:gd name="T44" fmla="*/ 78 w 253"/>
                  <a:gd name="T45" fmla="*/ 256 h 289"/>
                  <a:gd name="T46" fmla="*/ 111 w 253"/>
                  <a:gd name="T47" fmla="*/ 209 h 289"/>
                  <a:gd name="T48" fmla="*/ 114 w 253"/>
                  <a:gd name="T49" fmla="*/ 208 h 289"/>
                  <a:gd name="T50" fmla="*/ 114 w 253"/>
                  <a:gd name="T51" fmla="*/ 190 h 289"/>
                  <a:gd name="T52" fmla="*/ 143 w 253"/>
                  <a:gd name="T53" fmla="*/ 190 h 289"/>
                  <a:gd name="T54" fmla="*/ 143 w 253"/>
                  <a:gd name="T55" fmla="*/ 208 h 289"/>
                  <a:gd name="T56" fmla="*/ 147 w 253"/>
                  <a:gd name="T57" fmla="*/ 209 h 289"/>
                  <a:gd name="T58" fmla="*/ 179 w 253"/>
                  <a:gd name="T59" fmla="*/ 256 h 289"/>
                  <a:gd name="T60" fmla="*/ 209 w 253"/>
                  <a:gd name="T61" fmla="*/ 178 h 289"/>
                  <a:gd name="T62" fmla="*/ 50 w 253"/>
                  <a:gd name="T63" fmla="*/ 178 h 289"/>
                  <a:gd name="T64" fmla="*/ 23 w 253"/>
                  <a:gd name="T65" fmla="*/ 151 h 289"/>
                  <a:gd name="T66" fmla="*/ 48 w 253"/>
                  <a:gd name="T67" fmla="*/ 38 h 289"/>
                  <a:gd name="T68" fmla="*/ 75 w 253"/>
                  <a:gd name="T69" fmla="*/ 12 h 289"/>
                  <a:gd name="T70" fmla="*/ 179 w 253"/>
                  <a:gd name="T71" fmla="*/ 12 h 289"/>
                  <a:gd name="T72" fmla="*/ 206 w 253"/>
                  <a:gd name="T73" fmla="*/ 38 h 289"/>
                  <a:gd name="T74" fmla="*/ 235 w 253"/>
                  <a:gd name="T75" fmla="*/ 151 h 289"/>
                  <a:gd name="T76" fmla="*/ 209 w 253"/>
                  <a:gd name="T77" fmla="*/ 17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3" h="289">
                    <a:moveTo>
                      <a:pt x="246" y="151"/>
                    </a:moveTo>
                    <a:cubicBezTo>
                      <a:pt x="217" y="38"/>
                      <a:pt x="217" y="38"/>
                      <a:pt x="217" y="38"/>
                    </a:cubicBezTo>
                    <a:cubicBezTo>
                      <a:pt x="209" y="13"/>
                      <a:pt x="200" y="0"/>
                      <a:pt x="179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53" y="2"/>
                      <a:pt x="43" y="13"/>
                      <a:pt x="37" y="38"/>
                    </a:cubicBezTo>
                    <a:cubicBezTo>
                      <a:pt x="12" y="151"/>
                      <a:pt x="12" y="151"/>
                      <a:pt x="12" y="151"/>
                    </a:cubicBezTo>
                    <a:cubicBezTo>
                      <a:pt x="0" y="191"/>
                      <a:pt x="29" y="189"/>
                      <a:pt x="50" y="189"/>
                    </a:cubicBezTo>
                    <a:cubicBezTo>
                      <a:pt x="103" y="189"/>
                      <a:pt x="103" y="189"/>
                      <a:pt x="103" y="189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81" y="210"/>
                      <a:pt x="67" y="232"/>
                      <a:pt x="67" y="256"/>
                    </a:cubicBezTo>
                    <a:cubicBezTo>
                      <a:pt x="67" y="267"/>
                      <a:pt x="69" y="277"/>
                      <a:pt x="74" y="286"/>
                    </a:cubicBezTo>
                    <a:cubicBezTo>
                      <a:pt x="76" y="289"/>
                      <a:pt x="76" y="289"/>
                      <a:pt x="76" y="289"/>
                    </a:cubicBezTo>
                    <a:cubicBezTo>
                      <a:pt x="181" y="289"/>
                      <a:pt x="181" y="289"/>
                      <a:pt x="181" y="289"/>
                    </a:cubicBezTo>
                    <a:cubicBezTo>
                      <a:pt x="183" y="286"/>
                      <a:pt x="183" y="286"/>
                      <a:pt x="183" y="286"/>
                    </a:cubicBezTo>
                    <a:cubicBezTo>
                      <a:pt x="188" y="277"/>
                      <a:pt x="191" y="267"/>
                      <a:pt x="191" y="256"/>
                    </a:cubicBezTo>
                    <a:cubicBezTo>
                      <a:pt x="191" y="232"/>
                      <a:pt x="176" y="210"/>
                      <a:pt x="155" y="200"/>
                    </a:cubicBezTo>
                    <a:cubicBezTo>
                      <a:pt x="155" y="189"/>
                      <a:pt x="155" y="189"/>
                      <a:pt x="155" y="189"/>
                    </a:cubicBezTo>
                    <a:cubicBezTo>
                      <a:pt x="209" y="189"/>
                      <a:pt x="209" y="189"/>
                      <a:pt x="209" y="189"/>
                    </a:cubicBezTo>
                    <a:cubicBezTo>
                      <a:pt x="246" y="188"/>
                      <a:pt x="253" y="178"/>
                      <a:pt x="246" y="151"/>
                    </a:cubicBezTo>
                    <a:close/>
                    <a:moveTo>
                      <a:pt x="179" y="256"/>
                    </a:moveTo>
                    <a:cubicBezTo>
                      <a:pt x="179" y="264"/>
                      <a:pt x="178" y="271"/>
                      <a:pt x="175" y="278"/>
                    </a:cubicBezTo>
                    <a:cubicBezTo>
                      <a:pt x="83" y="278"/>
                      <a:pt x="83" y="278"/>
                      <a:pt x="83" y="278"/>
                    </a:cubicBezTo>
                    <a:cubicBezTo>
                      <a:pt x="80" y="271"/>
                      <a:pt x="78" y="264"/>
                      <a:pt x="78" y="256"/>
                    </a:cubicBezTo>
                    <a:cubicBezTo>
                      <a:pt x="78" y="236"/>
                      <a:pt x="91" y="217"/>
                      <a:pt x="111" y="209"/>
                    </a:cubicBezTo>
                    <a:cubicBezTo>
                      <a:pt x="114" y="208"/>
                      <a:pt x="114" y="208"/>
                      <a:pt x="114" y="208"/>
                    </a:cubicBezTo>
                    <a:cubicBezTo>
                      <a:pt x="114" y="190"/>
                      <a:pt x="114" y="190"/>
                      <a:pt x="114" y="190"/>
                    </a:cubicBezTo>
                    <a:cubicBezTo>
                      <a:pt x="143" y="190"/>
                      <a:pt x="143" y="190"/>
                      <a:pt x="143" y="190"/>
                    </a:cubicBezTo>
                    <a:cubicBezTo>
                      <a:pt x="143" y="208"/>
                      <a:pt x="143" y="208"/>
                      <a:pt x="143" y="208"/>
                    </a:cubicBezTo>
                    <a:cubicBezTo>
                      <a:pt x="147" y="209"/>
                      <a:pt x="147" y="209"/>
                      <a:pt x="147" y="209"/>
                    </a:cubicBezTo>
                    <a:cubicBezTo>
                      <a:pt x="166" y="217"/>
                      <a:pt x="179" y="236"/>
                      <a:pt x="179" y="256"/>
                    </a:cubicBezTo>
                    <a:close/>
                    <a:moveTo>
                      <a:pt x="209" y="178"/>
                    </a:moveTo>
                    <a:cubicBezTo>
                      <a:pt x="50" y="178"/>
                      <a:pt x="50" y="178"/>
                      <a:pt x="50" y="178"/>
                    </a:cubicBezTo>
                    <a:cubicBezTo>
                      <a:pt x="35" y="178"/>
                      <a:pt x="16" y="177"/>
                      <a:pt x="23" y="151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53" y="22"/>
                      <a:pt x="60" y="12"/>
                      <a:pt x="75" y="12"/>
                    </a:cubicBezTo>
                    <a:cubicBezTo>
                      <a:pt x="179" y="12"/>
                      <a:pt x="179" y="12"/>
                      <a:pt x="179" y="12"/>
                    </a:cubicBezTo>
                    <a:cubicBezTo>
                      <a:pt x="194" y="12"/>
                      <a:pt x="199" y="22"/>
                      <a:pt x="206" y="38"/>
                    </a:cubicBezTo>
                    <a:cubicBezTo>
                      <a:pt x="235" y="151"/>
                      <a:pt x="235" y="151"/>
                      <a:pt x="235" y="151"/>
                    </a:cubicBezTo>
                    <a:cubicBezTo>
                      <a:pt x="245" y="178"/>
                      <a:pt x="224" y="178"/>
                      <a:pt x="209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73"/>
              <p:cNvSpPr>
                <a:spLocks noEditPoints="1"/>
              </p:cNvSpPr>
              <p:nvPr/>
            </p:nvSpPr>
            <p:spPr bwMode="auto">
              <a:xfrm>
                <a:off x="3019" y="2267"/>
                <a:ext cx="336" cy="277"/>
              </a:xfrm>
              <a:custGeom>
                <a:avLst/>
                <a:gdLst>
                  <a:gd name="T0" fmla="*/ 278 w 283"/>
                  <a:gd name="T1" fmla="*/ 106 h 233"/>
                  <a:gd name="T2" fmla="*/ 250 w 283"/>
                  <a:gd name="T3" fmla="*/ 17 h 233"/>
                  <a:gd name="T4" fmla="*/ 225 w 283"/>
                  <a:gd name="T5" fmla="*/ 0 h 233"/>
                  <a:gd name="T6" fmla="*/ 93 w 283"/>
                  <a:gd name="T7" fmla="*/ 0 h 233"/>
                  <a:gd name="T8" fmla="*/ 36 w 283"/>
                  <a:gd name="T9" fmla="*/ 35 h 233"/>
                  <a:gd name="T10" fmla="*/ 27 w 283"/>
                  <a:gd name="T11" fmla="*/ 50 h 233"/>
                  <a:gd name="T12" fmla="*/ 23 w 283"/>
                  <a:gd name="T13" fmla="*/ 60 h 233"/>
                  <a:gd name="T14" fmla="*/ 22 w 283"/>
                  <a:gd name="T15" fmla="*/ 60 h 233"/>
                  <a:gd name="T16" fmla="*/ 3 w 283"/>
                  <a:gd name="T17" fmla="*/ 189 h 233"/>
                  <a:gd name="T18" fmla="*/ 6 w 283"/>
                  <a:gd name="T19" fmla="*/ 211 h 233"/>
                  <a:gd name="T20" fmla="*/ 25 w 283"/>
                  <a:gd name="T21" fmla="*/ 219 h 233"/>
                  <a:gd name="T22" fmla="*/ 26 w 283"/>
                  <a:gd name="T23" fmla="*/ 219 h 233"/>
                  <a:gd name="T24" fmla="*/ 25 w 283"/>
                  <a:gd name="T25" fmla="*/ 220 h 233"/>
                  <a:gd name="T26" fmla="*/ 38 w 283"/>
                  <a:gd name="T27" fmla="*/ 233 h 233"/>
                  <a:gd name="T28" fmla="*/ 50 w 283"/>
                  <a:gd name="T29" fmla="*/ 220 h 233"/>
                  <a:gd name="T30" fmla="*/ 50 w 283"/>
                  <a:gd name="T31" fmla="*/ 219 h 233"/>
                  <a:gd name="T32" fmla="*/ 199 w 283"/>
                  <a:gd name="T33" fmla="*/ 219 h 233"/>
                  <a:gd name="T34" fmla="*/ 199 w 283"/>
                  <a:gd name="T35" fmla="*/ 220 h 233"/>
                  <a:gd name="T36" fmla="*/ 211 w 283"/>
                  <a:gd name="T37" fmla="*/ 233 h 233"/>
                  <a:gd name="T38" fmla="*/ 224 w 283"/>
                  <a:gd name="T39" fmla="*/ 220 h 233"/>
                  <a:gd name="T40" fmla="*/ 224 w 283"/>
                  <a:gd name="T41" fmla="*/ 219 h 233"/>
                  <a:gd name="T42" fmla="*/ 250 w 283"/>
                  <a:gd name="T43" fmla="*/ 203 h 233"/>
                  <a:gd name="T44" fmla="*/ 278 w 283"/>
                  <a:gd name="T45" fmla="*/ 137 h 233"/>
                  <a:gd name="T46" fmla="*/ 278 w 283"/>
                  <a:gd name="T47" fmla="*/ 106 h 233"/>
                  <a:gd name="T48" fmla="*/ 266 w 283"/>
                  <a:gd name="T49" fmla="*/ 130 h 233"/>
                  <a:gd name="T50" fmla="*/ 238 w 283"/>
                  <a:gd name="T51" fmla="*/ 196 h 233"/>
                  <a:gd name="T52" fmla="*/ 223 w 283"/>
                  <a:gd name="T53" fmla="*/ 205 h 233"/>
                  <a:gd name="T54" fmla="*/ 222 w 283"/>
                  <a:gd name="T55" fmla="*/ 205 h 233"/>
                  <a:gd name="T56" fmla="*/ 221 w 283"/>
                  <a:gd name="T57" fmla="*/ 205 h 233"/>
                  <a:gd name="T58" fmla="*/ 26 w 283"/>
                  <a:gd name="T59" fmla="*/ 205 h 233"/>
                  <a:gd name="T60" fmla="*/ 25 w 283"/>
                  <a:gd name="T61" fmla="*/ 205 h 233"/>
                  <a:gd name="T62" fmla="*/ 17 w 283"/>
                  <a:gd name="T63" fmla="*/ 203 h 233"/>
                  <a:gd name="T64" fmla="*/ 16 w 283"/>
                  <a:gd name="T65" fmla="*/ 192 h 233"/>
                  <a:gd name="T66" fmla="*/ 34 w 283"/>
                  <a:gd name="T67" fmla="*/ 72 h 233"/>
                  <a:gd name="T68" fmla="*/ 35 w 283"/>
                  <a:gd name="T69" fmla="*/ 72 h 233"/>
                  <a:gd name="T70" fmla="*/ 35 w 283"/>
                  <a:gd name="T71" fmla="*/ 67 h 233"/>
                  <a:gd name="T72" fmla="*/ 39 w 283"/>
                  <a:gd name="T73" fmla="*/ 57 h 233"/>
                  <a:gd name="T74" fmla="*/ 48 w 283"/>
                  <a:gd name="T75" fmla="*/ 42 h 233"/>
                  <a:gd name="T76" fmla="*/ 93 w 283"/>
                  <a:gd name="T77" fmla="*/ 14 h 233"/>
                  <a:gd name="T78" fmla="*/ 225 w 283"/>
                  <a:gd name="T79" fmla="*/ 14 h 233"/>
                  <a:gd name="T80" fmla="*/ 236 w 283"/>
                  <a:gd name="T81" fmla="*/ 21 h 233"/>
                  <a:gd name="T82" fmla="*/ 237 w 283"/>
                  <a:gd name="T83" fmla="*/ 21 h 233"/>
                  <a:gd name="T84" fmla="*/ 265 w 283"/>
                  <a:gd name="T85" fmla="*/ 110 h 233"/>
                  <a:gd name="T86" fmla="*/ 266 w 283"/>
                  <a:gd name="T87" fmla="*/ 13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3" h="233">
                    <a:moveTo>
                      <a:pt x="278" y="106"/>
                    </a:moveTo>
                    <a:cubicBezTo>
                      <a:pt x="273" y="90"/>
                      <a:pt x="254" y="30"/>
                      <a:pt x="250" y="17"/>
                    </a:cubicBezTo>
                    <a:cubicBezTo>
                      <a:pt x="247" y="7"/>
                      <a:pt x="238" y="0"/>
                      <a:pt x="225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71" y="0"/>
                      <a:pt x="54" y="6"/>
                      <a:pt x="36" y="35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5" y="53"/>
                      <a:pt x="23" y="57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3" y="189"/>
                      <a:pt x="3" y="189"/>
                      <a:pt x="3" y="189"/>
                    </a:cubicBezTo>
                    <a:cubicBezTo>
                      <a:pt x="2" y="192"/>
                      <a:pt x="0" y="202"/>
                      <a:pt x="6" y="211"/>
                    </a:cubicBezTo>
                    <a:cubicBezTo>
                      <a:pt x="9" y="215"/>
                      <a:pt x="14" y="219"/>
                      <a:pt x="25" y="219"/>
                    </a:cubicBezTo>
                    <a:cubicBezTo>
                      <a:pt x="26" y="219"/>
                      <a:pt x="26" y="219"/>
                      <a:pt x="26" y="219"/>
                    </a:cubicBezTo>
                    <a:cubicBezTo>
                      <a:pt x="26" y="220"/>
                      <a:pt x="25" y="220"/>
                      <a:pt x="25" y="220"/>
                    </a:cubicBezTo>
                    <a:cubicBezTo>
                      <a:pt x="25" y="227"/>
                      <a:pt x="31" y="233"/>
                      <a:pt x="38" y="233"/>
                    </a:cubicBezTo>
                    <a:cubicBezTo>
                      <a:pt x="44" y="233"/>
                      <a:pt x="50" y="227"/>
                      <a:pt x="50" y="220"/>
                    </a:cubicBezTo>
                    <a:cubicBezTo>
                      <a:pt x="50" y="220"/>
                      <a:pt x="50" y="220"/>
                      <a:pt x="50" y="219"/>
                    </a:cubicBezTo>
                    <a:cubicBezTo>
                      <a:pt x="199" y="219"/>
                      <a:pt x="199" y="219"/>
                      <a:pt x="199" y="219"/>
                    </a:cubicBezTo>
                    <a:cubicBezTo>
                      <a:pt x="199" y="220"/>
                      <a:pt x="199" y="220"/>
                      <a:pt x="199" y="220"/>
                    </a:cubicBezTo>
                    <a:cubicBezTo>
                      <a:pt x="199" y="227"/>
                      <a:pt x="205" y="233"/>
                      <a:pt x="211" y="233"/>
                    </a:cubicBezTo>
                    <a:cubicBezTo>
                      <a:pt x="218" y="233"/>
                      <a:pt x="224" y="227"/>
                      <a:pt x="224" y="220"/>
                    </a:cubicBezTo>
                    <a:cubicBezTo>
                      <a:pt x="224" y="220"/>
                      <a:pt x="224" y="220"/>
                      <a:pt x="224" y="219"/>
                    </a:cubicBezTo>
                    <a:cubicBezTo>
                      <a:pt x="229" y="219"/>
                      <a:pt x="241" y="217"/>
                      <a:pt x="250" y="203"/>
                    </a:cubicBezTo>
                    <a:cubicBezTo>
                      <a:pt x="278" y="137"/>
                      <a:pt x="278" y="137"/>
                      <a:pt x="278" y="137"/>
                    </a:cubicBezTo>
                    <a:cubicBezTo>
                      <a:pt x="280" y="134"/>
                      <a:pt x="283" y="125"/>
                      <a:pt x="278" y="106"/>
                    </a:cubicBezTo>
                    <a:close/>
                    <a:moveTo>
                      <a:pt x="266" y="130"/>
                    </a:moveTo>
                    <a:cubicBezTo>
                      <a:pt x="238" y="196"/>
                      <a:pt x="238" y="196"/>
                      <a:pt x="238" y="196"/>
                    </a:cubicBezTo>
                    <a:cubicBezTo>
                      <a:pt x="233" y="204"/>
                      <a:pt x="226" y="205"/>
                      <a:pt x="223" y="205"/>
                    </a:cubicBezTo>
                    <a:cubicBezTo>
                      <a:pt x="222" y="205"/>
                      <a:pt x="222" y="205"/>
                      <a:pt x="222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6" y="205"/>
                      <a:pt x="26" y="205"/>
                      <a:pt x="26" y="205"/>
                    </a:cubicBezTo>
                    <a:cubicBezTo>
                      <a:pt x="25" y="205"/>
                      <a:pt x="25" y="205"/>
                      <a:pt x="25" y="205"/>
                    </a:cubicBezTo>
                    <a:cubicBezTo>
                      <a:pt x="21" y="205"/>
                      <a:pt x="18" y="204"/>
                      <a:pt x="17" y="203"/>
                    </a:cubicBezTo>
                    <a:cubicBezTo>
                      <a:pt x="15" y="200"/>
                      <a:pt x="15" y="194"/>
                      <a:pt x="16" y="19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6" y="64"/>
                      <a:pt x="37" y="60"/>
                      <a:pt x="39" y="57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64" y="16"/>
                      <a:pt x="77" y="14"/>
                      <a:pt x="93" y="14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229" y="14"/>
                      <a:pt x="235" y="15"/>
                      <a:pt x="236" y="21"/>
                    </a:cubicBezTo>
                    <a:cubicBezTo>
                      <a:pt x="237" y="21"/>
                      <a:pt x="237" y="21"/>
                      <a:pt x="237" y="21"/>
                    </a:cubicBezTo>
                    <a:cubicBezTo>
                      <a:pt x="240" y="33"/>
                      <a:pt x="260" y="94"/>
                      <a:pt x="265" y="110"/>
                    </a:cubicBezTo>
                    <a:cubicBezTo>
                      <a:pt x="268" y="123"/>
                      <a:pt x="267" y="129"/>
                      <a:pt x="266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74"/>
              <p:cNvSpPr>
                <a:spLocks/>
              </p:cNvSpPr>
              <p:nvPr/>
            </p:nvSpPr>
            <p:spPr bwMode="auto">
              <a:xfrm>
                <a:off x="3083" y="2318"/>
                <a:ext cx="180" cy="12"/>
              </a:xfrm>
              <a:custGeom>
                <a:avLst/>
                <a:gdLst>
                  <a:gd name="T0" fmla="*/ 149 w 151"/>
                  <a:gd name="T1" fmla="*/ 0 h 10"/>
                  <a:gd name="T2" fmla="*/ 8 w 151"/>
                  <a:gd name="T3" fmla="*/ 0 h 10"/>
                  <a:gd name="T4" fmla="*/ 2 w 151"/>
                  <a:gd name="T5" fmla="*/ 5 h 10"/>
                  <a:gd name="T6" fmla="*/ 3 w 151"/>
                  <a:gd name="T7" fmla="*/ 10 h 10"/>
                  <a:gd name="T8" fmla="*/ 144 w 151"/>
                  <a:gd name="T9" fmla="*/ 10 h 10"/>
                  <a:gd name="T10" fmla="*/ 150 w 151"/>
                  <a:gd name="T11" fmla="*/ 5 h 10"/>
                  <a:gd name="T12" fmla="*/ 149 w 15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10">
                    <a:moveTo>
                      <a:pt x="14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1" y="10"/>
                      <a:pt x="3" y="10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6" y="10"/>
                      <a:pt x="148" y="8"/>
                      <a:pt x="150" y="5"/>
                    </a:cubicBezTo>
                    <a:cubicBezTo>
                      <a:pt x="151" y="2"/>
                      <a:pt x="151" y="0"/>
                      <a:pt x="14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75"/>
              <p:cNvSpPr>
                <a:spLocks/>
              </p:cNvSpPr>
              <p:nvPr/>
            </p:nvSpPr>
            <p:spPr bwMode="auto">
              <a:xfrm>
                <a:off x="3101" y="2295"/>
                <a:ext cx="179" cy="11"/>
              </a:xfrm>
              <a:custGeom>
                <a:avLst/>
                <a:gdLst>
                  <a:gd name="T0" fmla="*/ 150 w 151"/>
                  <a:gd name="T1" fmla="*/ 5 h 10"/>
                  <a:gd name="T2" fmla="*/ 149 w 151"/>
                  <a:gd name="T3" fmla="*/ 0 h 10"/>
                  <a:gd name="T4" fmla="*/ 8 w 151"/>
                  <a:gd name="T5" fmla="*/ 0 h 10"/>
                  <a:gd name="T6" fmla="*/ 2 w 151"/>
                  <a:gd name="T7" fmla="*/ 5 h 10"/>
                  <a:gd name="T8" fmla="*/ 3 w 151"/>
                  <a:gd name="T9" fmla="*/ 10 h 10"/>
                  <a:gd name="T10" fmla="*/ 144 w 151"/>
                  <a:gd name="T11" fmla="*/ 10 h 10"/>
                  <a:gd name="T12" fmla="*/ 150 w 151"/>
                  <a:gd name="T1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10">
                    <a:moveTo>
                      <a:pt x="150" y="5"/>
                    </a:moveTo>
                    <a:cubicBezTo>
                      <a:pt x="151" y="2"/>
                      <a:pt x="151" y="0"/>
                      <a:pt x="14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7"/>
                      <a:pt x="1" y="10"/>
                      <a:pt x="3" y="10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6" y="10"/>
                      <a:pt x="149" y="7"/>
                      <a:pt x="15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76"/>
              <p:cNvSpPr>
                <a:spLocks/>
              </p:cNvSpPr>
              <p:nvPr/>
            </p:nvSpPr>
            <p:spPr bwMode="auto">
              <a:xfrm>
                <a:off x="3276" y="2321"/>
                <a:ext cx="16" cy="34"/>
              </a:xfrm>
              <a:custGeom>
                <a:avLst/>
                <a:gdLst>
                  <a:gd name="T0" fmla="*/ 7 w 14"/>
                  <a:gd name="T1" fmla="*/ 27 h 29"/>
                  <a:gd name="T2" fmla="*/ 9 w 14"/>
                  <a:gd name="T3" fmla="*/ 22 h 29"/>
                  <a:gd name="T4" fmla="*/ 14 w 14"/>
                  <a:gd name="T5" fmla="*/ 17 h 29"/>
                  <a:gd name="T6" fmla="*/ 9 w 14"/>
                  <a:gd name="T7" fmla="*/ 1 h 29"/>
                  <a:gd name="T8" fmla="*/ 9 w 14"/>
                  <a:gd name="T9" fmla="*/ 0 h 29"/>
                  <a:gd name="T10" fmla="*/ 0 w 14"/>
                  <a:gd name="T11" fmla="*/ 15 h 29"/>
                  <a:gd name="T12" fmla="*/ 5 w 14"/>
                  <a:gd name="T13" fmla="*/ 29 h 29"/>
                  <a:gd name="T14" fmla="*/ 7 w 14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9">
                    <a:moveTo>
                      <a:pt x="7" y="27"/>
                    </a:moveTo>
                    <a:cubicBezTo>
                      <a:pt x="9" y="22"/>
                      <a:pt x="9" y="22"/>
                      <a:pt x="9" y="22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29"/>
                      <a:pt x="5" y="29"/>
                      <a:pt x="5" y="29"/>
                    </a:cubicBezTo>
                    <a:lnTo>
                      <a:pt x="7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77"/>
              <p:cNvSpPr>
                <a:spLocks/>
              </p:cNvSpPr>
              <p:nvPr/>
            </p:nvSpPr>
            <p:spPr bwMode="auto">
              <a:xfrm>
                <a:off x="3295" y="2374"/>
                <a:ext cx="24" cy="63"/>
              </a:xfrm>
              <a:custGeom>
                <a:avLst/>
                <a:gdLst>
                  <a:gd name="T0" fmla="*/ 8 w 20"/>
                  <a:gd name="T1" fmla="*/ 2 h 53"/>
                  <a:gd name="T2" fmla="*/ 6 w 20"/>
                  <a:gd name="T3" fmla="*/ 5 h 53"/>
                  <a:gd name="T4" fmla="*/ 3 w 20"/>
                  <a:gd name="T5" fmla="*/ 7 h 53"/>
                  <a:gd name="T6" fmla="*/ 0 w 20"/>
                  <a:gd name="T7" fmla="*/ 12 h 53"/>
                  <a:gd name="T8" fmla="*/ 11 w 20"/>
                  <a:gd name="T9" fmla="*/ 51 h 53"/>
                  <a:gd name="T10" fmla="*/ 11 w 20"/>
                  <a:gd name="T11" fmla="*/ 53 h 53"/>
                  <a:gd name="T12" fmla="*/ 20 w 20"/>
                  <a:gd name="T13" fmla="*/ 38 h 53"/>
                  <a:gd name="T14" fmla="*/ 9 w 20"/>
                  <a:gd name="T15" fmla="*/ 0 h 53"/>
                  <a:gd name="T16" fmla="*/ 8 w 20"/>
                  <a:gd name="T17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53">
                    <a:moveTo>
                      <a:pt x="8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2"/>
                      <a:pt x="11" y="52"/>
                      <a:pt x="11" y="53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78"/>
              <p:cNvSpPr>
                <a:spLocks/>
              </p:cNvSpPr>
              <p:nvPr/>
            </p:nvSpPr>
            <p:spPr bwMode="auto">
              <a:xfrm>
                <a:off x="3276" y="2342"/>
                <a:ext cx="33" cy="45"/>
              </a:xfrm>
              <a:custGeom>
                <a:avLst/>
                <a:gdLst>
                  <a:gd name="T0" fmla="*/ 25 w 28"/>
                  <a:gd name="T1" fmla="*/ 3 h 38"/>
                  <a:gd name="T2" fmla="*/ 22 w 28"/>
                  <a:gd name="T3" fmla="*/ 0 h 38"/>
                  <a:gd name="T4" fmla="*/ 17 w 28"/>
                  <a:gd name="T5" fmla="*/ 4 h 38"/>
                  <a:gd name="T6" fmla="*/ 5 w 28"/>
                  <a:gd name="T7" fmla="*/ 19 h 38"/>
                  <a:gd name="T8" fmla="*/ 2 w 28"/>
                  <a:gd name="T9" fmla="*/ 36 h 38"/>
                  <a:gd name="T10" fmla="*/ 6 w 28"/>
                  <a:gd name="T11" fmla="*/ 38 h 38"/>
                  <a:gd name="T12" fmla="*/ 11 w 28"/>
                  <a:gd name="T13" fmla="*/ 35 h 38"/>
                  <a:gd name="T14" fmla="*/ 23 w 28"/>
                  <a:gd name="T15" fmla="*/ 20 h 38"/>
                  <a:gd name="T16" fmla="*/ 25 w 28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25" y="3"/>
                    </a:moveTo>
                    <a:cubicBezTo>
                      <a:pt x="25" y="2"/>
                      <a:pt x="24" y="0"/>
                      <a:pt x="22" y="0"/>
                    </a:cubicBezTo>
                    <a:cubicBezTo>
                      <a:pt x="20" y="0"/>
                      <a:pt x="18" y="2"/>
                      <a:pt x="17" y="4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" y="24"/>
                      <a:pt x="0" y="31"/>
                      <a:pt x="2" y="36"/>
                    </a:cubicBezTo>
                    <a:cubicBezTo>
                      <a:pt x="3" y="37"/>
                      <a:pt x="4" y="38"/>
                      <a:pt x="6" y="38"/>
                    </a:cubicBezTo>
                    <a:cubicBezTo>
                      <a:pt x="7" y="38"/>
                      <a:pt x="9" y="37"/>
                      <a:pt x="11" y="35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6" y="15"/>
                      <a:pt x="28" y="7"/>
                      <a:pt x="2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79"/>
              <p:cNvSpPr>
                <a:spLocks noEditPoints="1"/>
              </p:cNvSpPr>
              <p:nvPr/>
            </p:nvSpPr>
            <p:spPr bwMode="auto">
              <a:xfrm>
                <a:off x="3538" y="2220"/>
                <a:ext cx="336" cy="328"/>
              </a:xfrm>
              <a:custGeom>
                <a:avLst/>
                <a:gdLst>
                  <a:gd name="T0" fmla="*/ 266 w 283"/>
                  <a:gd name="T1" fmla="*/ 155 h 276"/>
                  <a:gd name="T2" fmla="*/ 253 w 283"/>
                  <a:gd name="T3" fmla="*/ 95 h 276"/>
                  <a:gd name="T4" fmla="*/ 220 w 283"/>
                  <a:gd name="T5" fmla="*/ 115 h 276"/>
                  <a:gd name="T6" fmla="*/ 202 w 283"/>
                  <a:gd name="T7" fmla="*/ 28 h 276"/>
                  <a:gd name="T8" fmla="*/ 66 w 283"/>
                  <a:gd name="T9" fmla="*/ 30 h 276"/>
                  <a:gd name="T10" fmla="*/ 2 w 283"/>
                  <a:gd name="T11" fmla="*/ 231 h 276"/>
                  <a:gd name="T12" fmla="*/ 4 w 283"/>
                  <a:gd name="T13" fmla="*/ 246 h 276"/>
                  <a:gd name="T14" fmla="*/ 159 w 283"/>
                  <a:gd name="T15" fmla="*/ 272 h 276"/>
                  <a:gd name="T16" fmla="*/ 271 w 283"/>
                  <a:gd name="T17" fmla="*/ 245 h 276"/>
                  <a:gd name="T18" fmla="*/ 274 w 283"/>
                  <a:gd name="T19" fmla="*/ 240 h 276"/>
                  <a:gd name="T20" fmla="*/ 259 w 283"/>
                  <a:gd name="T21" fmla="*/ 161 h 276"/>
                  <a:gd name="T22" fmla="*/ 253 w 283"/>
                  <a:gd name="T23" fmla="*/ 107 h 276"/>
                  <a:gd name="T24" fmla="*/ 258 w 283"/>
                  <a:gd name="T25" fmla="*/ 146 h 276"/>
                  <a:gd name="T26" fmla="*/ 231 w 283"/>
                  <a:gd name="T27" fmla="*/ 165 h 276"/>
                  <a:gd name="T28" fmla="*/ 225 w 283"/>
                  <a:gd name="T29" fmla="*/ 126 h 276"/>
                  <a:gd name="T30" fmla="*/ 75 w 283"/>
                  <a:gd name="T31" fmla="*/ 37 h 276"/>
                  <a:gd name="T32" fmla="*/ 127 w 283"/>
                  <a:gd name="T33" fmla="*/ 16 h 276"/>
                  <a:gd name="T34" fmla="*/ 205 w 283"/>
                  <a:gd name="T35" fmla="*/ 106 h 276"/>
                  <a:gd name="T36" fmla="*/ 159 w 283"/>
                  <a:gd name="T37" fmla="*/ 88 h 276"/>
                  <a:gd name="T38" fmla="*/ 108 w 283"/>
                  <a:gd name="T39" fmla="*/ 90 h 276"/>
                  <a:gd name="T40" fmla="*/ 66 w 283"/>
                  <a:gd name="T41" fmla="*/ 109 h 276"/>
                  <a:gd name="T42" fmla="*/ 135 w 283"/>
                  <a:gd name="T43" fmla="*/ 114 h 276"/>
                  <a:gd name="T44" fmla="*/ 187 w 283"/>
                  <a:gd name="T45" fmla="*/ 109 h 276"/>
                  <a:gd name="T46" fmla="*/ 135 w 283"/>
                  <a:gd name="T47" fmla="*/ 131 h 276"/>
                  <a:gd name="T48" fmla="*/ 112 w 283"/>
                  <a:gd name="T49" fmla="*/ 102 h 276"/>
                  <a:gd name="T50" fmla="*/ 263 w 283"/>
                  <a:gd name="T51" fmla="*/ 236 h 276"/>
                  <a:gd name="T52" fmla="*/ 159 w 283"/>
                  <a:gd name="T53" fmla="*/ 261 h 276"/>
                  <a:gd name="T54" fmla="*/ 13 w 283"/>
                  <a:gd name="T55" fmla="*/ 231 h 276"/>
                  <a:gd name="T56" fmla="*/ 135 w 283"/>
                  <a:gd name="T57" fmla="*/ 143 h 276"/>
                  <a:gd name="T58" fmla="*/ 198 w 283"/>
                  <a:gd name="T59" fmla="*/ 115 h 276"/>
                  <a:gd name="T60" fmla="*/ 212 w 283"/>
                  <a:gd name="T61" fmla="*/ 123 h 276"/>
                  <a:gd name="T62" fmla="*/ 231 w 283"/>
                  <a:gd name="T63" fmla="*/ 177 h 276"/>
                  <a:gd name="T64" fmla="*/ 250 w 283"/>
                  <a:gd name="T65" fmla="*/ 168 h 276"/>
                  <a:gd name="T66" fmla="*/ 263 w 283"/>
                  <a:gd name="T67" fmla="*/ 23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3" h="276">
                    <a:moveTo>
                      <a:pt x="259" y="161"/>
                    </a:moveTo>
                    <a:cubicBezTo>
                      <a:pt x="266" y="155"/>
                      <a:pt x="266" y="155"/>
                      <a:pt x="266" y="155"/>
                    </a:cubicBezTo>
                    <a:cubicBezTo>
                      <a:pt x="279" y="145"/>
                      <a:pt x="283" y="125"/>
                      <a:pt x="275" y="110"/>
                    </a:cubicBezTo>
                    <a:cubicBezTo>
                      <a:pt x="271" y="101"/>
                      <a:pt x="262" y="95"/>
                      <a:pt x="253" y="95"/>
                    </a:cubicBezTo>
                    <a:cubicBezTo>
                      <a:pt x="247" y="95"/>
                      <a:pt x="242" y="97"/>
                      <a:pt x="237" y="101"/>
                    </a:cubicBezTo>
                    <a:cubicBezTo>
                      <a:pt x="220" y="115"/>
                      <a:pt x="220" y="115"/>
                      <a:pt x="220" y="115"/>
                    </a:cubicBezTo>
                    <a:cubicBezTo>
                      <a:pt x="218" y="114"/>
                      <a:pt x="217" y="113"/>
                      <a:pt x="215" y="112"/>
                    </a:cubicBezTo>
                    <a:cubicBezTo>
                      <a:pt x="223" y="75"/>
                      <a:pt x="219" y="47"/>
                      <a:pt x="202" y="28"/>
                    </a:cubicBezTo>
                    <a:cubicBezTo>
                      <a:pt x="176" y="0"/>
                      <a:pt x="131" y="4"/>
                      <a:pt x="126" y="5"/>
                    </a:cubicBezTo>
                    <a:cubicBezTo>
                      <a:pt x="99" y="5"/>
                      <a:pt x="78" y="14"/>
                      <a:pt x="66" y="30"/>
                    </a:cubicBezTo>
                    <a:cubicBezTo>
                      <a:pt x="42" y="62"/>
                      <a:pt x="55" y="112"/>
                      <a:pt x="56" y="116"/>
                    </a:cubicBezTo>
                    <a:cubicBezTo>
                      <a:pt x="21" y="143"/>
                      <a:pt x="0" y="185"/>
                      <a:pt x="2" y="231"/>
                    </a:cubicBezTo>
                    <a:cubicBezTo>
                      <a:pt x="2" y="235"/>
                      <a:pt x="3" y="238"/>
                      <a:pt x="3" y="243"/>
                    </a:cubicBezTo>
                    <a:cubicBezTo>
                      <a:pt x="4" y="246"/>
                      <a:pt x="4" y="246"/>
                      <a:pt x="4" y="246"/>
                    </a:cubicBezTo>
                    <a:cubicBezTo>
                      <a:pt x="7" y="247"/>
                      <a:pt x="7" y="247"/>
                      <a:pt x="7" y="247"/>
                    </a:cubicBezTo>
                    <a:cubicBezTo>
                      <a:pt x="24" y="254"/>
                      <a:pt x="86" y="276"/>
                      <a:pt x="159" y="272"/>
                    </a:cubicBezTo>
                    <a:cubicBezTo>
                      <a:pt x="159" y="272"/>
                      <a:pt x="159" y="272"/>
                      <a:pt x="159" y="272"/>
                    </a:cubicBezTo>
                    <a:cubicBezTo>
                      <a:pt x="200" y="271"/>
                      <a:pt x="237" y="261"/>
                      <a:pt x="271" y="245"/>
                    </a:cubicBezTo>
                    <a:cubicBezTo>
                      <a:pt x="274" y="244"/>
                      <a:pt x="274" y="244"/>
                      <a:pt x="274" y="244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5" y="233"/>
                      <a:pt x="275" y="226"/>
                      <a:pt x="275" y="219"/>
                    </a:cubicBezTo>
                    <a:cubicBezTo>
                      <a:pt x="274" y="198"/>
                      <a:pt x="268" y="178"/>
                      <a:pt x="259" y="161"/>
                    </a:cubicBezTo>
                    <a:close/>
                    <a:moveTo>
                      <a:pt x="244" y="110"/>
                    </a:moveTo>
                    <a:cubicBezTo>
                      <a:pt x="247" y="108"/>
                      <a:pt x="250" y="107"/>
                      <a:pt x="253" y="107"/>
                    </a:cubicBezTo>
                    <a:cubicBezTo>
                      <a:pt x="258" y="107"/>
                      <a:pt x="262" y="110"/>
                      <a:pt x="265" y="115"/>
                    </a:cubicBezTo>
                    <a:cubicBezTo>
                      <a:pt x="270" y="125"/>
                      <a:pt x="267" y="140"/>
                      <a:pt x="258" y="146"/>
                    </a:cubicBezTo>
                    <a:cubicBezTo>
                      <a:pt x="240" y="162"/>
                      <a:pt x="240" y="162"/>
                      <a:pt x="240" y="162"/>
                    </a:cubicBezTo>
                    <a:cubicBezTo>
                      <a:pt x="237" y="164"/>
                      <a:pt x="234" y="165"/>
                      <a:pt x="231" y="165"/>
                    </a:cubicBezTo>
                    <a:cubicBezTo>
                      <a:pt x="226" y="165"/>
                      <a:pt x="221" y="162"/>
                      <a:pt x="219" y="157"/>
                    </a:cubicBezTo>
                    <a:cubicBezTo>
                      <a:pt x="214" y="147"/>
                      <a:pt x="217" y="132"/>
                      <a:pt x="225" y="126"/>
                    </a:cubicBezTo>
                    <a:lnTo>
                      <a:pt x="244" y="110"/>
                    </a:lnTo>
                    <a:close/>
                    <a:moveTo>
                      <a:pt x="75" y="37"/>
                    </a:moveTo>
                    <a:cubicBezTo>
                      <a:pt x="85" y="23"/>
                      <a:pt x="102" y="16"/>
                      <a:pt x="127" y="16"/>
                    </a:cubicBezTo>
                    <a:cubicBezTo>
                      <a:pt x="127" y="16"/>
                      <a:pt x="127" y="16"/>
                      <a:pt x="127" y="16"/>
                    </a:cubicBezTo>
                    <a:cubicBezTo>
                      <a:pt x="128" y="16"/>
                      <a:pt x="171" y="11"/>
                      <a:pt x="194" y="36"/>
                    </a:cubicBezTo>
                    <a:cubicBezTo>
                      <a:pt x="208" y="51"/>
                      <a:pt x="211" y="75"/>
                      <a:pt x="205" y="106"/>
                    </a:cubicBezTo>
                    <a:cubicBezTo>
                      <a:pt x="191" y="98"/>
                      <a:pt x="175" y="92"/>
                      <a:pt x="159" y="90"/>
                    </a:cubicBezTo>
                    <a:cubicBezTo>
                      <a:pt x="159" y="89"/>
                      <a:pt x="159" y="88"/>
                      <a:pt x="159" y="88"/>
                    </a:cubicBezTo>
                    <a:cubicBezTo>
                      <a:pt x="159" y="74"/>
                      <a:pt x="147" y="63"/>
                      <a:pt x="133" y="63"/>
                    </a:cubicBezTo>
                    <a:cubicBezTo>
                      <a:pt x="119" y="64"/>
                      <a:pt x="108" y="76"/>
                      <a:pt x="108" y="90"/>
                    </a:cubicBezTo>
                    <a:cubicBezTo>
                      <a:pt x="108" y="91"/>
                      <a:pt x="108" y="91"/>
                      <a:pt x="108" y="92"/>
                    </a:cubicBezTo>
                    <a:cubicBezTo>
                      <a:pt x="93" y="95"/>
                      <a:pt x="79" y="101"/>
                      <a:pt x="66" y="109"/>
                    </a:cubicBezTo>
                    <a:cubicBezTo>
                      <a:pt x="63" y="97"/>
                      <a:pt x="57" y="60"/>
                      <a:pt x="75" y="37"/>
                    </a:cubicBezTo>
                    <a:close/>
                    <a:moveTo>
                      <a:pt x="135" y="114"/>
                    </a:moveTo>
                    <a:cubicBezTo>
                      <a:pt x="144" y="114"/>
                      <a:pt x="152" y="108"/>
                      <a:pt x="156" y="101"/>
                    </a:cubicBezTo>
                    <a:cubicBezTo>
                      <a:pt x="167" y="102"/>
                      <a:pt x="177" y="105"/>
                      <a:pt x="187" y="109"/>
                    </a:cubicBezTo>
                    <a:cubicBezTo>
                      <a:pt x="167" y="129"/>
                      <a:pt x="137" y="131"/>
                      <a:pt x="135" y="131"/>
                    </a:cubicBezTo>
                    <a:cubicBezTo>
                      <a:pt x="135" y="131"/>
                      <a:pt x="135" y="131"/>
                      <a:pt x="135" y="131"/>
                    </a:cubicBezTo>
                    <a:cubicBezTo>
                      <a:pt x="106" y="131"/>
                      <a:pt x="93" y="115"/>
                      <a:pt x="89" y="110"/>
                    </a:cubicBezTo>
                    <a:cubicBezTo>
                      <a:pt x="97" y="107"/>
                      <a:pt x="104" y="104"/>
                      <a:pt x="112" y="102"/>
                    </a:cubicBezTo>
                    <a:cubicBezTo>
                      <a:pt x="117" y="110"/>
                      <a:pt x="125" y="115"/>
                      <a:pt x="135" y="114"/>
                    </a:cubicBezTo>
                    <a:close/>
                    <a:moveTo>
                      <a:pt x="263" y="236"/>
                    </a:moveTo>
                    <a:cubicBezTo>
                      <a:pt x="232" y="251"/>
                      <a:pt x="197" y="259"/>
                      <a:pt x="159" y="261"/>
                    </a:cubicBezTo>
                    <a:cubicBezTo>
                      <a:pt x="159" y="261"/>
                      <a:pt x="159" y="261"/>
                      <a:pt x="159" y="261"/>
                    </a:cubicBezTo>
                    <a:cubicBezTo>
                      <a:pt x="92" y="264"/>
                      <a:pt x="34" y="245"/>
                      <a:pt x="14" y="238"/>
                    </a:cubicBezTo>
                    <a:cubicBezTo>
                      <a:pt x="14" y="235"/>
                      <a:pt x="13" y="233"/>
                      <a:pt x="13" y="231"/>
                    </a:cubicBezTo>
                    <a:cubicBezTo>
                      <a:pt x="11" y="181"/>
                      <a:pt x="38" y="137"/>
                      <a:pt x="79" y="115"/>
                    </a:cubicBezTo>
                    <a:cubicBezTo>
                      <a:pt x="82" y="120"/>
                      <a:pt x="98" y="142"/>
                      <a:pt x="135" y="143"/>
                    </a:cubicBezTo>
                    <a:cubicBezTo>
                      <a:pt x="135" y="143"/>
                      <a:pt x="135" y="143"/>
                      <a:pt x="135" y="142"/>
                    </a:cubicBezTo>
                    <a:cubicBezTo>
                      <a:pt x="141" y="142"/>
                      <a:pt x="175" y="140"/>
                      <a:pt x="198" y="115"/>
                    </a:cubicBezTo>
                    <a:cubicBezTo>
                      <a:pt x="198" y="114"/>
                      <a:pt x="198" y="114"/>
                      <a:pt x="198" y="114"/>
                    </a:cubicBezTo>
                    <a:cubicBezTo>
                      <a:pt x="203" y="117"/>
                      <a:pt x="207" y="120"/>
                      <a:pt x="212" y="123"/>
                    </a:cubicBezTo>
                    <a:cubicBezTo>
                      <a:pt x="204" y="134"/>
                      <a:pt x="202" y="149"/>
                      <a:pt x="208" y="162"/>
                    </a:cubicBezTo>
                    <a:cubicBezTo>
                      <a:pt x="213" y="171"/>
                      <a:pt x="221" y="177"/>
                      <a:pt x="231" y="177"/>
                    </a:cubicBezTo>
                    <a:cubicBezTo>
                      <a:pt x="237" y="177"/>
                      <a:pt x="242" y="175"/>
                      <a:pt x="247" y="171"/>
                    </a:cubicBezTo>
                    <a:cubicBezTo>
                      <a:pt x="250" y="168"/>
                      <a:pt x="250" y="168"/>
                      <a:pt x="250" y="168"/>
                    </a:cubicBezTo>
                    <a:cubicBezTo>
                      <a:pt x="258" y="184"/>
                      <a:pt x="263" y="201"/>
                      <a:pt x="264" y="219"/>
                    </a:cubicBezTo>
                    <a:cubicBezTo>
                      <a:pt x="264" y="225"/>
                      <a:pt x="264" y="231"/>
                      <a:pt x="263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80"/>
              <p:cNvSpPr>
                <a:spLocks/>
              </p:cNvSpPr>
              <p:nvPr/>
            </p:nvSpPr>
            <p:spPr bwMode="auto">
              <a:xfrm>
                <a:off x="3826" y="2356"/>
                <a:ext cx="20" cy="29"/>
              </a:xfrm>
              <a:custGeom>
                <a:avLst/>
                <a:gdLst>
                  <a:gd name="T0" fmla="*/ 10 w 17"/>
                  <a:gd name="T1" fmla="*/ 24 h 24"/>
                  <a:gd name="T2" fmla="*/ 17 w 17"/>
                  <a:gd name="T3" fmla="*/ 11 h 24"/>
                  <a:gd name="T4" fmla="*/ 7 w 17"/>
                  <a:gd name="T5" fmla="*/ 0 h 24"/>
                  <a:gd name="T6" fmla="*/ 1 w 17"/>
                  <a:gd name="T7" fmla="*/ 13 h 24"/>
                  <a:gd name="T8" fmla="*/ 10 w 17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4">
                    <a:moveTo>
                      <a:pt x="10" y="24"/>
                    </a:moveTo>
                    <a:cubicBezTo>
                      <a:pt x="14" y="23"/>
                      <a:pt x="17" y="18"/>
                      <a:pt x="17" y="11"/>
                    </a:cubicBezTo>
                    <a:cubicBezTo>
                      <a:pt x="16" y="5"/>
                      <a:pt x="12" y="0"/>
                      <a:pt x="7" y="0"/>
                    </a:cubicBezTo>
                    <a:cubicBezTo>
                      <a:pt x="3" y="1"/>
                      <a:pt x="0" y="6"/>
                      <a:pt x="1" y="13"/>
                    </a:cubicBezTo>
                    <a:cubicBezTo>
                      <a:pt x="1" y="19"/>
                      <a:pt x="5" y="24"/>
                      <a:pt x="1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81"/>
              <p:cNvSpPr>
                <a:spLocks noEditPoints="1"/>
              </p:cNvSpPr>
              <p:nvPr/>
            </p:nvSpPr>
            <p:spPr bwMode="auto">
              <a:xfrm>
                <a:off x="1940" y="2234"/>
                <a:ext cx="344" cy="310"/>
              </a:xfrm>
              <a:custGeom>
                <a:avLst/>
                <a:gdLst>
                  <a:gd name="T0" fmla="*/ 289 w 289"/>
                  <a:gd name="T1" fmla="*/ 108 h 261"/>
                  <a:gd name="T2" fmla="*/ 217 w 289"/>
                  <a:gd name="T3" fmla="*/ 0 h 261"/>
                  <a:gd name="T4" fmla="*/ 217 w 289"/>
                  <a:gd name="T5" fmla="*/ 0 h 261"/>
                  <a:gd name="T6" fmla="*/ 216 w 289"/>
                  <a:gd name="T7" fmla="*/ 0 h 261"/>
                  <a:gd name="T8" fmla="*/ 72 w 289"/>
                  <a:gd name="T9" fmla="*/ 0 h 261"/>
                  <a:gd name="T10" fmla="*/ 0 w 289"/>
                  <a:gd name="T11" fmla="*/ 108 h 261"/>
                  <a:gd name="T12" fmla="*/ 72 w 289"/>
                  <a:gd name="T13" fmla="*/ 215 h 261"/>
                  <a:gd name="T14" fmla="*/ 88 w 289"/>
                  <a:gd name="T15" fmla="*/ 213 h 261"/>
                  <a:gd name="T16" fmla="*/ 78 w 289"/>
                  <a:gd name="T17" fmla="*/ 255 h 261"/>
                  <a:gd name="T18" fmla="*/ 80 w 289"/>
                  <a:gd name="T19" fmla="*/ 259 h 261"/>
                  <a:gd name="T20" fmla="*/ 84 w 289"/>
                  <a:gd name="T21" fmla="*/ 261 h 261"/>
                  <a:gd name="T22" fmla="*/ 245 w 289"/>
                  <a:gd name="T23" fmla="*/ 261 h 261"/>
                  <a:gd name="T24" fmla="*/ 250 w 289"/>
                  <a:gd name="T25" fmla="*/ 258 h 261"/>
                  <a:gd name="T26" fmla="*/ 251 w 289"/>
                  <a:gd name="T27" fmla="*/ 253 h 261"/>
                  <a:gd name="T28" fmla="*/ 257 w 289"/>
                  <a:gd name="T29" fmla="*/ 197 h 261"/>
                  <a:gd name="T30" fmla="*/ 289 w 289"/>
                  <a:gd name="T31" fmla="*/ 108 h 261"/>
                  <a:gd name="T32" fmla="*/ 94 w 289"/>
                  <a:gd name="T33" fmla="*/ 4 h 261"/>
                  <a:gd name="T34" fmla="*/ 94 w 289"/>
                  <a:gd name="T35" fmla="*/ 5 h 261"/>
                  <a:gd name="T36" fmla="*/ 91 w 289"/>
                  <a:gd name="T37" fmla="*/ 4 h 261"/>
                  <a:gd name="T38" fmla="*/ 94 w 289"/>
                  <a:gd name="T39" fmla="*/ 4 h 261"/>
                  <a:gd name="T40" fmla="*/ 12 w 289"/>
                  <a:gd name="T41" fmla="*/ 108 h 261"/>
                  <a:gd name="T42" fmla="*/ 72 w 289"/>
                  <a:gd name="T43" fmla="*/ 11 h 261"/>
                  <a:gd name="T44" fmla="*/ 132 w 289"/>
                  <a:gd name="T45" fmla="*/ 108 h 261"/>
                  <a:gd name="T46" fmla="*/ 72 w 289"/>
                  <a:gd name="T47" fmla="*/ 204 h 261"/>
                  <a:gd name="T48" fmla="*/ 12 w 289"/>
                  <a:gd name="T49" fmla="*/ 108 h 261"/>
                  <a:gd name="T50" fmla="*/ 247 w 289"/>
                  <a:gd name="T51" fmla="*/ 191 h 261"/>
                  <a:gd name="T52" fmla="*/ 238 w 289"/>
                  <a:gd name="T53" fmla="*/ 249 h 261"/>
                  <a:gd name="T54" fmla="*/ 90 w 289"/>
                  <a:gd name="T55" fmla="*/ 249 h 261"/>
                  <a:gd name="T56" fmla="*/ 101 w 289"/>
                  <a:gd name="T57" fmla="*/ 212 h 261"/>
                  <a:gd name="T58" fmla="*/ 101 w 289"/>
                  <a:gd name="T59" fmla="*/ 212 h 261"/>
                  <a:gd name="T60" fmla="*/ 105 w 289"/>
                  <a:gd name="T61" fmla="*/ 204 h 261"/>
                  <a:gd name="T62" fmla="*/ 144 w 289"/>
                  <a:gd name="T63" fmla="*/ 108 h 261"/>
                  <a:gd name="T64" fmla="*/ 104 w 289"/>
                  <a:gd name="T65" fmla="*/ 11 h 261"/>
                  <a:gd name="T66" fmla="*/ 216 w 289"/>
                  <a:gd name="T67" fmla="*/ 11 h 261"/>
                  <a:gd name="T68" fmla="*/ 216 w 289"/>
                  <a:gd name="T69" fmla="*/ 11 h 261"/>
                  <a:gd name="T70" fmla="*/ 217 w 289"/>
                  <a:gd name="T71" fmla="*/ 11 h 261"/>
                  <a:gd name="T72" fmla="*/ 257 w 289"/>
                  <a:gd name="T73" fmla="*/ 35 h 261"/>
                  <a:gd name="T74" fmla="*/ 257 w 289"/>
                  <a:gd name="T75" fmla="*/ 36 h 261"/>
                  <a:gd name="T76" fmla="*/ 257 w 289"/>
                  <a:gd name="T77" fmla="*/ 36 h 261"/>
                  <a:gd name="T78" fmla="*/ 278 w 289"/>
                  <a:gd name="T79" fmla="*/ 108 h 261"/>
                  <a:gd name="T80" fmla="*/ 248 w 289"/>
                  <a:gd name="T81" fmla="*/ 190 h 261"/>
                  <a:gd name="T82" fmla="*/ 247 w 289"/>
                  <a:gd name="T83" fmla="*/ 19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" h="261">
                    <a:moveTo>
                      <a:pt x="289" y="108"/>
                    </a:moveTo>
                    <a:cubicBezTo>
                      <a:pt x="289" y="48"/>
                      <a:pt x="257" y="0"/>
                      <a:pt x="217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6" y="0"/>
                      <a:pt x="216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32" y="0"/>
                      <a:pt x="0" y="48"/>
                      <a:pt x="0" y="108"/>
                    </a:cubicBezTo>
                    <a:cubicBezTo>
                      <a:pt x="0" y="167"/>
                      <a:pt x="32" y="215"/>
                      <a:pt x="72" y="215"/>
                    </a:cubicBezTo>
                    <a:cubicBezTo>
                      <a:pt x="77" y="215"/>
                      <a:pt x="83" y="214"/>
                      <a:pt x="88" y="213"/>
                    </a:cubicBezTo>
                    <a:cubicBezTo>
                      <a:pt x="79" y="232"/>
                      <a:pt x="78" y="254"/>
                      <a:pt x="78" y="255"/>
                    </a:cubicBezTo>
                    <a:cubicBezTo>
                      <a:pt x="78" y="256"/>
                      <a:pt x="79" y="258"/>
                      <a:pt x="80" y="259"/>
                    </a:cubicBezTo>
                    <a:cubicBezTo>
                      <a:pt x="81" y="260"/>
                      <a:pt x="82" y="261"/>
                      <a:pt x="84" y="261"/>
                    </a:cubicBezTo>
                    <a:cubicBezTo>
                      <a:pt x="245" y="261"/>
                      <a:pt x="245" y="261"/>
                      <a:pt x="245" y="261"/>
                    </a:cubicBezTo>
                    <a:cubicBezTo>
                      <a:pt x="247" y="261"/>
                      <a:pt x="249" y="260"/>
                      <a:pt x="250" y="258"/>
                    </a:cubicBezTo>
                    <a:cubicBezTo>
                      <a:pt x="251" y="257"/>
                      <a:pt x="251" y="255"/>
                      <a:pt x="251" y="253"/>
                    </a:cubicBezTo>
                    <a:cubicBezTo>
                      <a:pt x="242" y="229"/>
                      <a:pt x="254" y="203"/>
                      <a:pt x="257" y="197"/>
                    </a:cubicBezTo>
                    <a:cubicBezTo>
                      <a:pt x="277" y="178"/>
                      <a:pt x="289" y="144"/>
                      <a:pt x="289" y="108"/>
                    </a:cubicBezTo>
                    <a:close/>
                    <a:moveTo>
                      <a:pt x="94" y="4"/>
                    </a:moveTo>
                    <a:cubicBezTo>
                      <a:pt x="94" y="5"/>
                      <a:pt x="94" y="5"/>
                      <a:pt x="94" y="5"/>
                    </a:cubicBezTo>
                    <a:cubicBezTo>
                      <a:pt x="93" y="5"/>
                      <a:pt x="92" y="4"/>
                      <a:pt x="91" y="4"/>
                    </a:cubicBezTo>
                    <a:lnTo>
                      <a:pt x="94" y="4"/>
                    </a:lnTo>
                    <a:close/>
                    <a:moveTo>
                      <a:pt x="12" y="108"/>
                    </a:moveTo>
                    <a:cubicBezTo>
                      <a:pt x="12" y="55"/>
                      <a:pt x="39" y="11"/>
                      <a:pt x="72" y="11"/>
                    </a:cubicBezTo>
                    <a:cubicBezTo>
                      <a:pt x="105" y="11"/>
                      <a:pt x="132" y="55"/>
                      <a:pt x="132" y="108"/>
                    </a:cubicBezTo>
                    <a:cubicBezTo>
                      <a:pt x="132" y="161"/>
                      <a:pt x="105" y="204"/>
                      <a:pt x="72" y="204"/>
                    </a:cubicBezTo>
                    <a:cubicBezTo>
                      <a:pt x="39" y="204"/>
                      <a:pt x="12" y="161"/>
                      <a:pt x="12" y="108"/>
                    </a:cubicBezTo>
                    <a:close/>
                    <a:moveTo>
                      <a:pt x="247" y="191"/>
                    </a:moveTo>
                    <a:cubicBezTo>
                      <a:pt x="244" y="197"/>
                      <a:pt x="232" y="223"/>
                      <a:pt x="238" y="249"/>
                    </a:cubicBezTo>
                    <a:cubicBezTo>
                      <a:pt x="90" y="249"/>
                      <a:pt x="90" y="249"/>
                      <a:pt x="90" y="249"/>
                    </a:cubicBezTo>
                    <a:cubicBezTo>
                      <a:pt x="91" y="241"/>
                      <a:pt x="94" y="225"/>
                      <a:pt x="101" y="212"/>
                    </a:cubicBezTo>
                    <a:cubicBezTo>
                      <a:pt x="101" y="212"/>
                      <a:pt x="101" y="212"/>
                      <a:pt x="101" y="212"/>
                    </a:cubicBezTo>
                    <a:cubicBezTo>
                      <a:pt x="105" y="204"/>
                      <a:pt x="105" y="204"/>
                      <a:pt x="105" y="204"/>
                    </a:cubicBezTo>
                    <a:cubicBezTo>
                      <a:pt x="128" y="186"/>
                      <a:pt x="144" y="150"/>
                      <a:pt x="144" y="108"/>
                    </a:cubicBezTo>
                    <a:cubicBezTo>
                      <a:pt x="144" y="66"/>
                      <a:pt x="128" y="29"/>
                      <a:pt x="104" y="11"/>
                    </a:cubicBezTo>
                    <a:cubicBezTo>
                      <a:pt x="216" y="11"/>
                      <a:pt x="216" y="11"/>
                      <a:pt x="216" y="11"/>
                    </a:cubicBezTo>
                    <a:cubicBezTo>
                      <a:pt x="216" y="11"/>
                      <a:pt x="216" y="11"/>
                      <a:pt x="216" y="11"/>
                    </a:cubicBezTo>
                    <a:cubicBezTo>
                      <a:pt x="217" y="11"/>
                      <a:pt x="217" y="11"/>
                      <a:pt x="217" y="11"/>
                    </a:cubicBezTo>
                    <a:cubicBezTo>
                      <a:pt x="232" y="11"/>
                      <a:pt x="246" y="20"/>
                      <a:pt x="257" y="35"/>
                    </a:cubicBezTo>
                    <a:cubicBezTo>
                      <a:pt x="257" y="36"/>
                      <a:pt x="257" y="36"/>
                      <a:pt x="257" y="36"/>
                    </a:cubicBezTo>
                    <a:cubicBezTo>
                      <a:pt x="257" y="36"/>
                      <a:pt x="257" y="36"/>
                      <a:pt x="257" y="36"/>
                    </a:cubicBezTo>
                    <a:cubicBezTo>
                      <a:pt x="270" y="53"/>
                      <a:pt x="278" y="79"/>
                      <a:pt x="278" y="108"/>
                    </a:cubicBezTo>
                    <a:cubicBezTo>
                      <a:pt x="278" y="141"/>
                      <a:pt x="267" y="172"/>
                      <a:pt x="248" y="190"/>
                    </a:cubicBezTo>
                    <a:cubicBezTo>
                      <a:pt x="248" y="190"/>
                      <a:pt x="248" y="191"/>
                      <a:pt x="247" y="1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82"/>
              <p:cNvSpPr>
                <a:spLocks noEditPoints="1"/>
              </p:cNvSpPr>
              <p:nvPr/>
            </p:nvSpPr>
            <p:spPr bwMode="auto">
              <a:xfrm>
                <a:off x="1966" y="2329"/>
                <a:ext cx="79" cy="64"/>
              </a:xfrm>
              <a:custGeom>
                <a:avLst/>
                <a:gdLst>
                  <a:gd name="T0" fmla="*/ 47 w 66"/>
                  <a:gd name="T1" fmla="*/ 0 h 54"/>
                  <a:gd name="T2" fmla="*/ 19 w 66"/>
                  <a:gd name="T3" fmla="*/ 0 h 54"/>
                  <a:gd name="T4" fmla="*/ 0 w 66"/>
                  <a:gd name="T5" fmla="*/ 27 h 54"/>
                  <a:gd name="T6" fmla="*/ 19 w 66"/>
                  <a:gd name="T7" fmla="*/ 54 h 54"/>
                  <a:gd name="T8" fmla="*/ 47 w 66"/>
                  <a:gd name="T9" fmla="*/ 54 h 54"/>
                  <a:gd name="T10" fmla="*/ 66 w 66"/>
                  <a:gd name="T11" fmla="*/ 27 h 54"/>
                  <a:gd name="T12" fmla="*/ 47 w 66"/>
                  <a:gd name="T13" fmla="*/ 0 h 54"/>
                  <a:gd name="T14" fmla="*/ 19 w 66"/>
                  <a:gd name="T15" fmla="*/ 12 h 54"/>
                  <a:gd name="T16" fmla="*/ 27 w 66"/>
                  <a:gd name="T17" fmla="*/ 27 h 54"/>
                  <a:gd name="T18" fmla="*/ 19 w 66"/>
                  <a:gd name="T19" fmla="*/ 42 h 54"/>
                  <a:gd name="T20" fmla="*/ 11 w 66"/>
                  <a:gd name="T21" fmla="*/ 27 h 54"/>
                  <a:gd name="T22" fmla="*/ 19 w 66"/>
                  <a:gd name="T23" fmla="*/ 12 h 54"/>
                  <a:gd name="T24" fmla="*/ 47 w 66"/>
                  <a:gd name="T25" fmla="*/ 42 h 54"/>
                  <a:gd name="T26" fmla="*/ 35 w 66"/>
                  <a:gd name="T27" fmla="*/ 42 h 54"/>
                  <a:gd name="T28" fmla="*/ 39 w 66"/>
                  <a:gd name="T29" fmla="*/ 27 h 54"/>
                  <a:gd name="T30" fmla="*/ 35 w 66"/>
                  <a:gd name="T31" fmla="*/ 12 h 54"/>
                  <a:gd name="T32" fmla="*/ 47 w 66"/>
                  <a:gd name="T33" fmla="*/ 12 h 54"/>
                  <a:gd name="T34" fmla="*/ 55 w 66"/>
                  <a:gd name="T35" fmla="*/ 27 h 54"/>
                  <a:gd name="T36" fmla="*/ 47 w 66"/>
                  <a:gd name="T37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54">
                    <a:moveTo>
                      <a:pt x="47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12"/>
                      <a:pt x="0" y="27"/>
                    </a:cubicBezTo>
                    <a:cubicBezTo>
                      <a:pt x="0" y="42"/>
                      <a:pt x="8" y="54"/>
                      <a:pt x="19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58" y="54"/>
                      <a:pt x="66" y="42"/>
                      <a:pt x="66" y="27"/>
                    </a:cubicBezTo>
                    <a:cubicBezTo>
                      <a:pt x="66" y="12"/>
                      <a:pt x="58" y="0"/>
                      <a:pt x="47" y="0"/>
                    </a:cubicBezTo>
                    <a:close/>
                    <a:moveTo>
                      <a:pt x="19" y="12"/>
                    </a:moveTo>
                    <a:cubicBezTo>
                      <a:pt x="23" y="12"/>
                      <a:pt x="27" y="18"/>
                      <a:pt x="27" y="27"/>
                    </a:cubicBezTo>
                    <a:cubicBezTo>
                      <a:pt x="27" y="36"/>
                      <a:pt x="23" y="42"/>
                      <a:pt x="19" y="42"/>
                    </a:cubicBezTo>
                    <a:cubicBezTo>
                      <a:pt x="16" y="42"/>
                      <a:pt x="11" y="36"/>
                      <a:pt x="11" y="27"/>
                    </a:cubicBezTo>
                    <a:cubicBezTo>
                      <a:pt x="11" y="18"/>
                      <a:pt x="16" y="12"/>
                      <a:pt x="19" y="12"/>
                    </a:cubicBezTo>
                    <a:close/>
                    <a:moveTo>
                      <a:pt x="47" y="42"/>
                    </a:moveTo>
                    <a:cubicBezTo>
                      <a:pt x="35" y="42"/>
                      <a:pt x="35" y="42"/>
                      <a:pt x="35" y="42"/>
                    </a:cubicBezTo>
                    <a:cubicBezTo>
                      <a:pt x="37" y="38"/>
                      <a:pt x="39" y="33"/>
                      <a:pt x="39" y="27"/>
                    </a:cubicBezTo>
                    <a:cubicBezTo>
                      <a:pt x="39" y="21"/>
                      <a:pt x="37" y="16"/>
                      <a:pt x="35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51" y="12"/>
                      <a:pt x="55" y="18"/>
                      <a:pt x="55" y="27"/>
                    </a:cubicBezTo>
                    <a:cubicBezTo>
                      <a:pt x="55" y="36"/>
                      <a:pt x="51" y="42"/>
                      <a:pt x="4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Rectangle 83"/>
              <p:cNvSpPr>
                <a:spLocks noChangeArrowheads="1"/>
              </p:cNvSpPr>
              <p:nvPr/>
            </p:nvSpPr>
            <p:spPr bwMode="auto">
              <a:xfrm>
                <a:off x="2100" y="2271"/>
                <a:ext cx="1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Rectangle 84"/>
              <p:cNvSpPr>
                <a:spLocks noChangeArrowheads="1"/>
              </p:cNvSpPr>
              <p:nvPr/>
            </p:nvSpPr>
            <p:spPr bwMode="auto">
              <a:xfrm>
                <a:off x="2158" y="2271"/>
                <a:ext cx="1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Rectangle 85"/>
              <p:cNvSpPr>
                <a:spLocks noChangeArrowheads="1"/>
              </p:cNvSpPr>
              <p:nvPr/>
            </p:nvSpPr>
            <p:spPr bwMode="auto">
              <a:xfrm>
                <a:off x="2128" y="2271"/>
                <a:ext cx="15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Rectangle 86"/>
              <p:cNvSpPr>
                <a:spLocks noChangeArrowheads="1"/>
              </p:cNvSpPr>
              <p:nvPr/>
            </p:nvSpPr>
            <p:spPr bwMode="auto">
              <a:xfrm>
                <a:off x="2216" y="2271"/>
                <a:ext cx="15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Rectangle 87"/>
              <p:cNvSpPr>
                <a:spLocks noChangeArrowheads="1"/>
              </p:cNvSpPr>
              <p:nvPr/>
            </p:nvSpPr>
            <p:spPr bwMode="auto">
              <a:xfrm>
                <a:off x="2187" y="2271"/>
                <a:ext cx="15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88"/>
              <p:cNvSpPr>
                <a:spLocks noEditPoints="1"/>
              </p:cNvSpPr>
              <p:nvPr/>
            </p:nvSpPr>
            <p:spPr bwMode="auto">
              <a:xfrm>
                <a:off x="4023" y="2726"/>
                <a:ext cx="387" cy="353"/>
              </a:xfrm>
              <a:custGeom>
                <a:avLst/>
                <a:gdLst>
                  <a:gd name="T0" fmla="*/ 309 w 325"/>
                  <a:gd name="T1" fmla="*/ 153 h 296"/>
                  <a:gd name="T2" fmla="*/ 212 w 325"/>
                  <a:gd name="T3" fmla="*/ 17 h 296"/>
                  <a:gd name="T4" fmla="*/ 211 w 325"/>
                  <a:gd name="T5" fmla="*/ 16 h 296"/>
                  <a:gd name="T6" fmla="*/ 153 w 325"/>
                  <a:gd name="T7" fmla="*/ 17 h 296"/>
                  <a:gd name="T8" fmla="*/ 116 w 325"/>
                  <a:gd name="T9" fmla="*/ 56 h 296"/>
                  <a:gd name="T10" fmla="*/ 116 w 325"/>
                  <a:gd name="T11" fmla="*/ 112 h 296"/>
                  <a:gd name="T12" fmla="*/ 60 w 325"/>
                  <a:gd name="T13" fmla="*/ 171 h 296"/>
                  <a:gd name="T14" fmla="*/ 28 w 325"/>
                  <a:gd name="T15" fmla="*/ 175 h 296"/>
                  <a:gd name="T16" fmla="*/ 10 w 325"/>
                  <a:gd name="T17" fmla="*/ 194 h 296"/>
                  <a:gd name="T18" fmla="*/ 11 w 325"/>
                  <a:gd name="T19" fmla="*/ 231 h 296"/>
                  <a:gd name="T20" fmla="*/ 48 w 325"/>
                  <a:gd name="T21" fmla="*/ 230 h 296"/>
                  <a:gd name="T22" fmla="*/ 66 w 325"/>
                  <a:gd name="T23" fmla="*/ 211 h 296"/>
                  <a:gd name="T24" fmla="*/ 69 w 325"/>
                  <a:gd name="T25" fmla="*/ 179 h 296"/>
                  <a:gd name="T26" fmla="*/ 125 w 325"/>
                  <a:gd name="T27" fmla="*/ 121 h 296"/>
                  <a:gd name="T28" fmla="*/ 239 w 325"/>
                  <a:gd name="T29" fmla="*/ 229 h 296"/>
                  <a:gd name="T30" fmla="*/ 290 w 325"/>
                  <a:gd name="T31" fmla="*/ 234 h 296"/>
                  <a:gd name="T32" fmla="*/ 284 w 325"/>
                  <a:gd name="T33" fmla="*/ 263 h 296"/>
                  <a:gd name="T34" fmla="*/ 252 w 325"/>
                  <a:gd name="T35" fmla="*/ 281 h 296"/>
                  <a:gd name="T36" fmla="*/ 184 w 325"/>
                  <a:gd name="T37" fmla="*/ 263 h 296"/>
                  <a:gd name="T38" fmla="*/ 130 w 325"/>
                  <a:gd name="T39" fmla="*/ 252 h 296"/>
                  <a:gd name="T40" fmla="*/ 86 w 325"/>
                  <a:gd name="T41" fmla="*/ 280 h 296"/>
                  <a:gd name="T42" fmla="*/ 97 w 325"/>
                  <a:gd name="T43" fmla="*/ 286 h 296"/>
                  <a:gd name="T44" fmla="*/ 163 w 325"/>
                  <a:gd name="T45" fmla="*/ 266 h 296"/>
                  <a:gd name="T46" fmla="*/ 197 w 325"/>
                  <a:gd name="T47" fmla="*/ 284 h 296"/>
                  <a:gd name="T48" fmla="*/ 233 w 325"/>
                  <a:gd name="T49" fmla="*/ 293 h 296"/>
                  <a:gd name="T50" fmla="*/ 292 w 325"/>
                  <a:gd name="T51" fmla="*/ 272 h 296"/>
                  <a:gd name="T52" fmla="*/ 299 w 325"/>
                  <a:gd name="T53" fmla="*/ 225 h 296"/>
                  <a:gd name="T54" fmla="*/ 309 w 325"/>
                  <a:gd name="T55" fmla="*/ 215 h 296"/>
                  <a:gd name="T56" fmla="*/ 309 w 325"/>
                  <a:gd name="T57" fmla="*/ 153 h 296"/>
                  <a:gd name="T58" fmla="*/ 17 w 325"/>
                  <a:gd name="T59" fmla="*/ 226 h 296"/>
                  <a:gd name="T60" fmla="*/ 20 w 325"/>
                  <a:gd name="T61" fmla="*/ 214 h 296"/>
                  <a:gd name="T62" fmla="*/ 45 w 325"/>
                  <a:gd name="T63" fmla="*/ 188 h 296"/>
                  <a:gd name="T64" fmla="*/ 59 w 325"/>
                  <a:gd name="T65" fmla="*/ 182 h 296"/>
                  <a:gd name="T66" fmla="*/ 53 w 325"/>
                  <a:gd name="T67" fmla="*/ 196 h 296"/>
                  <a:gd name="T68" fmla="*/ 28 w 325"/>
                  <a:gd name="T69" fmla="*/ 222 h 296"/>
                  <a:gd name="T70" fmla="*/ 17 w 325"/>
                  <a:gd name="T71" fmla="*/ 226 h 296"/>
                  <a:gd name="T72" fmla="*/ 15 w 325"/>
                  <a:gd name="T73" fmla="*/ 199 h 296"/>
                  <a:gd name="T74" fmla="*/ 34 w 325"/>
                  <a:gd name="T75" fmla="*/ 180 h 296"/>
                  <a:gd name="T76" fmla="*/ 56 w 325"/>
                  <a:gd name="T77" fmla="*/ 177 h 296"/>
                  <a:gd name="T78" fmla="*/ 42 w 325"/>
                  <a:gd name="T79" fmla="*/ 185 h 296"/>
                  <a:gd name="T80" fmla="*/ 16 w 325"/>
                  <a:gd name="T81" fmla="*/ 211 h 296"/>
                  <a:gd name="T82" fmla="*/ 12 w 325"/>
                  <a:gd name="T83" fmla="*/ 220 h 296"/>
                  <a:gd name="T84" fmla="*/ 15 w 325"/>
                  <a:gd name="T85" fmla="*/ 199 h 296"/>
                  <a:gd name="T86" fmla="*/ 61 w 325"/>
                  <a:gd name="T87" fmla="*/ 206 h 296"/>
                  <a:gd name="T88" fmla="*/ 43 w 325"/>
                  <a:gd name="T89" fmla="*/ 225 h 296"/>
                  <a:gd name="T90" fmla="*/ 23 w 325"/>
                  <a:gd name="T91" fmla="*/ 230 h 296"/>
                  <a:gd name="T92" fmla="*/ 31 w 325"/>
                  <a:gd name="T93" fmla="*/ 225 h 296"/>
                  <a:gd name="T94" fmla="*/ 56 w 325"/>
                  <a:gd name="T95" fmla="*/ 199 h 296"/>
                  <a:gd name="T96" fmla="*/ 64 w 325"/>
                  <a:gd name="T97" fmla="*/ 184 h 296"/>
                  <a:gd name="T98" fmla="*/ 61 w 325"/>
                  <a:gd name="T99" fmla="*/ 206 h 296"/>
                  <a:gd name="T100" fmla="*/ 300 w 325"/>
                  <a:gd name="T101" fmla="*/ 207 h 296"/>
                  <a:gd name="T102" fmla="*/ 288 w 325"/>
                  <a:gd name="T103" fmla="*/ 219 h 296"/>
                  <a:gd name="T104" fmla="*/ 247 w 325"/>
                  <a:gd name="T105" fmla="*/ 220 h 296"/>
                  <a:gd name="T106" fmla="*/ 126 w 325"/>
                  <a:gd name="T107" fmla="*/ 105 h 296"/>
                  <a:gd name="T108" fmla="*/ 125 w 325"/>
                  <a:gd name="T109" fmla="*/ 64 h 296"/>
                  <a:gd name="T110" fmla="*/ 162 w 325"/>
                  <a:gd name="T111" fmla="*/ 26 h 296"/>
                  <a:gd name="T112" fmla="*/ 202 w 325"/>
                  <a:gd name="T113" fmla="*/ 24 h 296"/>
                  <a:gd name="T114" fmla="*/ 299 w 325"/>
                  <a:gd name="T115" fmla="*/ 160 h 296"/>
                  <a:gd name="T116" fmla="*/ 300 w 325"/>
                  <a:gd name="T117" fmla="*/ 20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5" h="296">
                    <a:moveTo>
                      <a:pt x="309" y="153"/>
                    </a:moveTo>
                    <a:cubicBezTo>
                      <a:pt x="212" y="17"/>
                      <a:pt x="212" y="17"/>
                      <a:pt x="212" y="17"/>
                    </a:cubicBezTo>
                    <a:cubicBezTo>
                      <a:pt x="211" y="16"/>
                      <a:pt x="211" y="16"/>
                      <a:pt x="211" y="16"/>
                    </a:cubicBezTo>
                    <a:cubicBezTo>
                      <a:pt x="195" y="0"/>
                      <a:pt x="169" y="1"/>
                      <a:pt x="153" y="17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01" y="72"/>
                      <a:pt x="101" y="97"/>
                      <a:pt x="116" y="112"/>
                    </a:cubicBezTo>
                    <a:cubicBezTo>
                      <a:pt x="60" y="171"/>
                      <a:pt x="60" y="171"/>
                      <a:pt x="60" y="171"/>
                    </a:cubicBezTo>
                    <a:cubicBezTo>
                      <a:pt x="50" y="165"/>
                      <a:pt x="37" y="167"/>
                      <a:pt x="28" y="175"/>
                    </a:cubicBezTo>
                    <a:cubicBezTo>
                      <a:pt x="10" y="194"/>
                      <a:pt x="10" y="194"/>
                      <a:pt x="10" y="194"/>
                    </a:cubicBezTo>
                    <a:cubicBezTo>
                      <a:pt x="0" y="205"/>
                      <a:pt x="1" y="221"/>
                      <a:pt x="11" y="231"/>
                    </a:cubicBezTo>
                    <a:cubicBezTo>
                      <a:pt x="21" y="241"/>
                      <a:pt x="38" y="241"/>
                      <a:pt x="48" y="230"/>
                    </a:cubicBezTo>
                    <a:cubicBezTo>
                      <a:pt x="66" y="211"/>
                      <a:pt x="66" y="211"/>
                      <a:pt x="66" y="211"/>
                    </a:cubicBezTo>
                    <a:cubicBezTo>
                      <a:pt x="74" y="202"/>
                      <a:pt x="75" y="189"/>
                      <a:pt x="69" y="179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239" y="229"/>
                      <a:pt x="239" y="229"/>
                      <a:pt x="239" y="229"/>
                    </a:cubicBezTo>
                    <a:cubicBezTo>
                      <a:pt x="253" y="243"/>
                      <a:pt x="274" y="244"/>
                      <a:pt x="290" y="234"/>
                    </a:cubicBezTo>
                    <a:cubicBezTo>
                      <a:pt x="296" y="243"/>
                      <a:pt x="289" y="255"/>
                      <a:pt x="284" y="263"/>
                    </a:cubicBezTo>
                    <a:cubicBezTo>
                      <a:pt x="277" y="273"/>
                      <a:pt x="264" y="279"/>
                      <a:pt x="252" y="281"/>
                    </a:cubicBezTo>
                    <a:cubicBezTo>
                      <a:pt x="228" y="286"/>
                      <a:pt x="204" y="275"/>
                      <a:pt x="184" y="263"/>
                    </a:cubicBezTo>
                    <a:cubicBezTo>
                      <a:pt x="166" y="252"/>
                      <a:pt x="150" y="248"/>
                      <a:pt x="130" y="252"/>
                    </a:cubicBezTo>
                    <a:cubicBezTo>
                      <a:pt x="112" y="255"/>
                      <a:pt x="95" y="265"/>
                      <a:pt x="86" y="280"/>
                    </a:cubicBezTo>
                    <a:cubicBezTo>
                      <a:pt x="82" y="287"/>
                      <a:pt x="92" y="293"/>
                      <a:pt x="97" y="286"/>
                    </a:cubicBezTo>
                    <a:cubicBezTo>
                      <a:pt x="110" y="265"/>
                      <a:pt x="140" y="258"/>
                      <a:pt x="163" y="266"/>
                    </a:cubicBezTo>
                    <a:cubicBezTo>
                      <a:pt x="175" y="270"/>
                      <a:pt x="186" y="278"/>
                      <a:pt x="197" y="284"/>
                    </a:cubicBezTo>
                    <a:cubicBezTo>
                      <a:pt x="208" y="290"/>
                      <a:pt x="220" y="292"/>
                      <a:pt x="233" y="293"/>
                    </a:cubicBezTo>
                    <a:cubicBezTo>
                      <a:pt x="254" y="296"/>
                      <a:pt x="277" y="289"/>
                      <a:pt x="292" y="272"/>
                    </a:cubicBezTo>
                    <a:cubicBezTo>
                      <a:pt x="303" y="260"/>
                      <a:pt x="310" y="240"/>
                      <a:pt x="299" y="225"/>
                    </a:cubicBezTo>
                    <a:cubicBezTo>
                      <a:pt x="309" y="215"/>
                      <a:pt x="309" y="215"/>
                      <a:pt x="309" y="215"/>
                    </a:cubicBezTo>
                    <a:cubicBezTo>
                      <a:pt x="325" y="199"/>
                      <a:pt x="324" y="174"/>
                      <a:pt x="309" y="153"/>
                    </a:cubicBezTo>
                    <a:close/>
                    <a:moveTo>
                      <a:pt x="17" y="226"/>
                    </a:moveTo>
                    <a:cubicBezTo>
                      <a:pt x="16" y="219"/>
                      <a:pt x="20" y="215"/>
                      <a:pt x="20" y="214"/>
                    </a:cubicBezTo>
                    <a:cubicBezTo>
                      <a:pt x="45" y="188"/>
                      <a:pt x="45" y="188"/>
                      <a:pt x="45" y="188"/>
                    </a:cubicBezTo>
                    <a:cubicBezTo>
                      <a:pt x="50" y="183"/>
                      <a:pt x="55" y="182"/>
                      <a:pt x="59" y="182"/>
                    </a:cubicBezTo>
                    <a:cubicBezTo>
                      <a:pt x="59" y="185"/>
                      <a:pt x="58" y="190"/>
                      <a:pt x="53" y="196"/>
                    </a:cubicBezTo>
                    <a:cubicBezTo>
                      <a:pt x="28" y="222"/>
                      <a:pt x="28" y="222"/>
                      <a:pt x="28" y="222"/>
                    </a:cubicBezTo>
                    <a:cubicBezTo>
                      <a:pt x="27" y="222"/>
                      <a:pt x="23" y="226"/>
                      <a:pt x="17" y="226"/>
                    </a:cubicBezTo>
                    <a:close/>
                    <a:moveTo>
                      <a:pt x="15" y="199"/>
                    </a:moveTo>
                    <a:cubicBezTo>
                      <a:pt x="34" y="180"/>
                      <a:pt x="34" y="180"/>
                      <a:pt x="34" y="180"/>
                    </a:cubicBezTo>
                    <a:cubicBezTo>
                      <a:pt x="40" y="174"/>
                      <a:pt x="49" y="173"/>
                      <a:pt x="56" y="177"/>
                    </a:cubicBezTo>
                    <a:cubicBezTo>
                      <a:pt x="52" y="177"/>
                      <a:pt x="46" y="179"/>
                      <a:pt x="42" y="185"/>
                    </a:cubicBezTo>
                    <a:cubicBezTo>
                      <a:pt x="16" y="211"/>
                      <a:pt x="16" y="211"/>
                      <a:pt x="16" y="211"/>
                    </a:cubicBezTo>
                    <a:cubicBezTo>
                      <a:pt x="16" y="211"/>
                      <a:pt x="13" y="214"/>
                      <a:pt x="12" y="220"/>
                    </a:cubicBezTo>
                    <a:cubicBezTo>
                      <a:pt x="9" y="213"/>
                      <a:pt x="10" y="205"/>
                      <a:pt x="15" y="199"/>
                    </a:cubicBezTo>
                    <a:close/>
                    <a:moveTo>
                      <a:pt x="61" y="206"/>
                    </a:moveTo>
                    <a:cubicBezTo>
                      <a:pt x="43" y="225"/>
                      <a:pt x="43" y="225"/>
                      <a:pt x="43" y="225"/>
                    </a:cubicBezTo>
                    <a:cubicBezTo>
                      <a:pt x="37" y="231"/>
                      <a:pt x="30" y="232"/>
                      <a:pt x="23" y="230"/>
                    </a:cubicBezTo>
                    <a:cubicBezTo>
                      <a:pt x="28" y="229"/>
                      <a:pt x="31" y="225"/>
                      <a:pt x="31" y="225"/>
                    </a:cubicBezTo>
                    <a:cubicBezTo>
                      <a:pt x="56" y="199"/>
                      <a:pt x="56" y="199"/>
                      <a:pt x="56" y="199"/>
                    </a:cubicBezTo>
                    <a:cubicBezTo>
                      <a:pt x="61" y="194"/>
                      <a:pt x="63" y="189"/>
                      <a:pt x="64" y="184"/>
                    </a:cubicBezTo>
                    <a:cubicBezTo>
                      <a:pt x="67" y="191"/>
                      <a:pt x="66" y="200"/>
                      <a:pt x="61" y="206"/>
                    </a:cubicBezTo>
                    <a:close/>
                    <a:moveTo>
                      <a:pt x="300" y="207"/>
                    </a:moveTo>
                    <a:cubicBezTo>
                      <a:pt x="288" y="219"/>
                      <a:pt x="288" y="219"/>
                      <a:pt x="288" y="219"/>
                    </a:cubicBezTo>
                    <a:cubicBezTo>
                      <a:pt x="277" y="231"/>
                      <a:pt x="259" y="231"/>
                      <a:pt x="247" y="220"/>
                    </a:cubicBezTo>
                    <a:cubicBezTo>
                      <a:pt x="126" y="105"/>
                      <a:pt x="126" y="105"/>
                      <a:pt x="126" y="105"/>
                    </a:cubicBezTo>
                    <a:cubicBezTo>
                      <a:pt x="115" y="94"/>
                      <a:pt x="114" y="76"/>
                      <a:pt x="125" y="64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73" y="14"/>
                      <a:pt x="191" y="14"/>
                      <a:pt x="202" y="24"/>
                    </a:cubicBezTo>
                    <a:cubicBezTo>
                      <a:pt x="299" y="160"/>
                      <a:pt x="299" y="160"/>
                      <a:pt x="299" y="160"/>
                    </a:cubicBezTo>
                    <a:cubicBezTo>
                      <a:pt x="311" y="176"/>
                      <a:pt x="311" y="195"/>
                      <a:pt x="30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89"/>
              <p:cNvSpPr>
                <a:spLocks/>
              </p:cNvSpPr>
              <p:nvPr/>
            </p:nvSpPr>
            <p:spPr bwMode="auto">
              <a:xfrm>
                <a:off x="4280" y="2869"/>
                <a:ext cx="86" cy="93"/>
              </a:xfrm>
              <a:custGeom>
                <a:avLst/>
                <a:gdLst>
                  <a:gd name="T0" fmla="*/ 29 w 72"/>
                  <a:gd name="T1" fmla="*/ 7 h 78"/>
                  <a:gd name="T2" fmla="*/ 13 w 72"/>
                  <a:gd name="T3" fmla="*/ 4 h 78"/>
                  <a:gd name="T4" fmla="*/ 4 w 72"/>
                  <a:gd name="T5" fmla="*/ 14 h 78"/>
                  <a:gd name="T6" fmla="*/ 7 w 72"/>
                  <a:gd name="T7" fmla="*/ 29 h 78"/>
                  <a:gd name="T8" fmla="*/ 51 w 72"/>
                  <a:gd name="T9" fmla="*/ 73 h 78"/>
                  <a:gd name="T10" fmla="*/ 64 w 72"/>
                  <a:gd name="T11" fmla="*/ 73 h 78"/>
                  <a:gd name="T12" fmla="*/ 68 w 72"/>
                  <a:gd name="T13" fmla="*/ 70 h 78"/>
                  <a:gd name="T14" fmla="*/ 67 w 72"/>
                  <a:gd name="T15" fmla="*/ 55 h 78"/>
                  <a:gd name="T16" fmla="*/ 29 w 72"/>
                  <a:gd name="T17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8">
                    <a:moveTo>
                      <a:pt x="29" y="7"/>
                    </a:moveTo>
                    <a:cubicBezTo>
                      <a:pt x="24" y="2"/>
                      <a:pt x="17" y="0"/>
                      <a:pt x="13" y="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0" y="17"/>
                      <a:pt x="2" y="24"/>
                      <a:pt x="7" y="29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6" y="78"/>
                      <a:pt x="61" y="77"/>
                      <a:pt x="64" y="73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67"/>
                      <a:pt x="72" y="62"/>
                      <a:pt x="67" y="55"/>
                    </a:cubicBezTo>
                    <a:lnTo>
                      <a:pt x="29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90"/>
              <p:cNvSpPr>
                <a:spLocks noEditPoints="1"/>
              </p:cNvSpPr>
              <p:nvPr/>
            </p:nvSpPr>
            <p:spPr bwMode="auto">
              <a:xfrm>
                <a:off x="3041" y="2748"/>
                <a:ext cx="291" cy="328"/>
              </a:xfrm>
              <a:custGeom>
                <a:avLst/>
                <a:gdLst>
                  <a:gd name="T0" fmla="*/ 206 w 244"/>
                  <a:gd name="T1" fmla="*/ 0 h 276"/>
                  <a:gd name="T2" fmla="*/ 38 w 244"/>
                  <a:gd name="T3" fmla="*/ 0 h 276"/>
                  <a:gd name="T4" fmla="*/ 0 w 244"/>
                  <a:gd name="T5" fmla="*/ 38 h 276"/>
                  <a:gd name="T6" fmla="*/ 0 w 244"/>
                  <a:gd name="T7" fmla="*/ 238 h 276"/>
                  <a:gd name="T8" fmla="*/ 38 w 244"/>
                  <a:gd name="T9" fmla="*/ 276 h 276"/>
                  <a:gd name="T10" fmla="*/ 206 w 244"/>
                  <a:gd name="T11" fmla="*/ 276 h 276"/>
                  <a:gd name="T12" fmla="*/ 244 w 244"/>
                  <a:gd name="T13" fmla="*/ 238 h 276"/>
                  <a:gd name="T14" fmla="*/ 244 w 244"/>
                  <a:gd name="T15" fmla="*/ 38 h 276"/>
                  <a:gd name="T16" fmla="*/ 206 w 244"/>
                  <a:gd name="T17" fmla="*/ 0 h 276"/>
                  <a:gd name="T18" fmla="*/ 233 w 244"/>
                  <a:gd name="T19" fmla="*/ 238 h 276"/>
                  <a:gd name="T20" fmla="*/ 206 w 244"/>
                  <a:gd name="T21" fmla="*/ 265 h 276"/>
                  <a:gd name="T22" fmla="*/ 38 w 244"/>
                  <a:gd name="T23" fmla="*/ 265 h 276"/>
                  <a:gd name="T24" fmla="*/ 12 w 244"/>
                  <a:gd name="T25" fmla="*/ 238 h 276"/>
                  <a:gd name="T26" fmla="*/ 12 w 244"/>
                  <a:gd name="T27" fmla="*/ 38 h 276"/>
                  <a:gd name="T28" fmla="*/ 38 w 244"/>
                  <a:gd name="T29" fmla="*/ 11 h 276"/>
                  <a:gd name="T30" fmla="*/ 206 w 244"/>
                  <a:gd name="T31" fmla="*/ 11 h 276"/>
                  <a:gd name="T32" fmla="*/ 233 w 244"/>
                  <a:gd name="T33" fmla="*/ 38 h 276"/>
                  <a:gd name="T34" fmla="*/ 233 w 244"/>
                  <a:gd name="T35" fmla="*/ 238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4" h="276">
                    <a:moveTo>
                      <a:pt x="206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17" y="0"/>
                      <a:pt x="0" y="17"/>
                      <a:pt x="0" y="38"/>
                    </a:cubicBez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59"/>
                      <a:pt x="17" y="276"/>
                      <a:pt x="38" y="276"/>
                    </a:cubicBezTo>
                    <a:cubicBezTo>
                      <a:pt x="206" y="276"/>
                      <a:pt x="206" y="276"/>
                      <a:pt x="206" y="276"/>
                    </a:cubicBezTo>
                    <a:cubicBezTo>
                      <a:pt x="227" y="276"/>
                      <a:pt x="244" y="259"/>
                      <a:pt x="244" y="238"/>
                    </a:cubicBezTo>
                    <a:cubicBezTo>
                      <a:pt x="244" y="38"/>
                      <a:pt x="244" y="38"/>
                      <a:pt x="244" y="38"/>
                    </a:cubicBezTo>
                    <a:cubicBezTo>
                      <a:pt x="244" y="17"/>
                      <a:pt x="227" y="0"/>
                      <a:pt x="206" y="0"/>
                    </a:cubicBezTo>
                    <a:close/>
                    <a:moveTo>
                      <a:pt x="233" y="238"/>
                    </a:moveTo>
                    <a:cubicBezTo>
                      <a:pt x="233" y="252"/>
                      <a:pt x="221" y="265"/>
                      <a:pt x="206" y="265"/>
                    </a:cubicBezTo>
                    <a:cubicBezTo>
                      <a:pt x="38" y="265"/>
                      <a:pt x="38" y="265"/>
                      <a:pt x="38" y="265"/>
                    </a:cubicBezTo>
                    <a:cubicBezTo>
                      <a:pt x="24" y="265"/>
                      <a:pt x="12" y="252"/>
                      <a:pt x="12" y="2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23"/>
                      <a:pt x="24" y="11"/>
                      <a:pt x="38" y="11"/>
                    </a:cubicBezTo>
                    <a:cubicBezTo>
                      <a:pt x="206" y="11"/>
                      <a:pt x="206" y="11"/>
                      <a:pt x="206" y="11"/>
                    </a:cubicBezTo>
                    <a:cubicBezTo>
                      <a:pt x="221" y="11"/>
                      <a:pt x="233" y="23"/>
                      <a:pt x="233" y="38"/>
                    </a:cubicBezTo>
                    <a:lnTo>
                      <a:pt x="233" y="2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91"/>
              <p:cNvSpPr>
                <a:spLocks noEditPoints="1"/>
              </p:cNvSpPr>
              <p:nvPr/>
            </p:nvSpPr>
            <p:spPr bwMode="auto">
              <a:xfrm>
                <a:off x="3071" y="2781"/>
                <a:ext cx="232" cy="73"/>
              </a:xfrm>
              <a:custGeom>
                <a:avLst/>
                <a:gdLst>
                  <a:gd name="T0" fmla="*/ 189 w 195"/>
                  <a:gd name="T1" fmla="*/ 0 h 61"/>
                  <a:gd name="T2" fmla="*/ 5 w 195"/>
                  <a:gd name="T3" fmla="*/ 0 h 61"/>
                  <a:gd name="T4" fmla="*/ 0 w 195"/>
                  <a:gd name="T5" fmla="*/ 4 h 61"/>
                  <a:gd name="T6" fmla="*/ 0 w 195"/>
                  <a:gd name="T7" fmla="*/ 56 h 61"/>
                  <a:gd name="T8" fmla="*/ 5 w 195"/>
                  <a:gd name="T9" fmla="*/ 61 h 61"/>
                  <a:gd name="T10" fmla="*/ 189 w 195"/>
                  <a:gd name="T11" fmla="*/ 61 h 61"/>
                  <a:gd name="T12" fmla="*/ 195 w 195"/>
                  <a:gd name="T13" fmla="*/ 56 h 61"/>
                  <a:gd name="T14" fmla="*/ 195 w 195"/>
                  <a:gd name="T15" fmla="*/ 4 h 61"/>
                  <a:gd name="T16" fmla="*/ 189 w 195"/>
                  <a:gd name="T17" fmla="*/ 0 h 61"/>
                  <a:gd name="T18" fmla="*/ 183 w 195"/>
                  <a:gd name="T19" fmla="*/ 51 h 61"/>
                  <a:gd name="T20" fmla="*/ 11 w 195"/>
                  <a:gd name="T21" fmla="*/ 51 h 61"/>
                  <a:gd name="T22" fmla="*/ 11 w 195"/>
                  <a:gd name="T23" fmla="*/ 9 h 61"/>
                  <a:gd name="T24" fmla="*/ 183 w 195"/>
                  <a:gd name="T25" fmla="*/ 9 h 61"/>
                  <a:gd name="T26" fmla="*/ 183 w 195"/>
                  <a:gd name="T27" fmla="*/ 5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5" h="61">
                    <a:moveTo>
                      <a:pt x="18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9"/>
                      <a:pt x="2" y="61"/>
                      <a:pt x="5" y="61"/>
                    </a:cubicBezTo>
                    <a:cubicBezTo>
                      <a:pt x="189" y="61"/>
                      <a:pt x="189" y="61"/>
                      <a:pt x="189" y="61"/>
                    </a:cubicBezTo>
                    <a:cubicBezTo>
                      <a:pt x="192" y="61"/>
                      <a:pt x="195" y="59"/>
                      <a:pt x="195" y="56"/>
                    </a:cubicBezTo>
                    <a:cubicBezTo>
                      <a:pt x="195" y="4"/>
                      <a:pt x="195" y="4"/>
                      <a:pt x="195" y="4"/>
                    </a:cubicBezTo>
                    <a:cubicBezTo>
                      <a:pt x="195" y="2"/>
                      <a:pt x="192" y="0"/>
                      <a:pt x="189" y="0"/>
                    </a:cubicBezTo>
                    <a:close/>
                    <a:moveTo>
                      <a:pt x="183" y="51"/>
                    </a:move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83" y="9"/>
                      <a:pt x="183" y="9"/>
                      <a:pt x="183" y="9"/>
                    </a:cubicBezTo>
                    <a:lnTo>
                      <a:pt x="183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Oval 92"/>
              <p:cNvSpPr>
                <a:spLocks noChangeArrowheads="1"/>
              </p:cNvSpPr>
              <p:nvPr/>
            </p:nvSpPr>
            <p:spPr bwMode="auto">
              <a:xfrm>
                <a:off x="3175" y="2805"/>
                <a:ext cx="23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93"/>
              <p:cNvSpPr>
                <a:spLocks noEditPoints="1"/>
              </p:cNvSpPr>
              <p:nvPr/>
            </p:nvSpPr>
            <p:spPr bwMode="auto">
              <a:xfrm>
                <a:off x="3071" y="2873"/>
                <a:ext cx="232" cy="72"/>
              </a:xfrm>
              <a:custGeom>
                <a:avLst/>
                <a:gdLst>
                  <a:gd name="T0" fmla="*/ 189 w 195"/>
                  <a:gd name="T1" fmla="*/ 0 h 61"/>
                  <a:gd name="T2" fmla="*/ 5 w 195"/>
                  <a:gd name="T3" fmla="*/ 0 h 61"/>
                  <a:gd name="T4" fmla="*/ 0 w 195"/>
                  <a:gd name="T5" fmla="*/ 5 h 61"/>
                  <a:gd name="T6" fmla="*/ 0 w 195"/>
                  <a:gd name="T7" fmla="*/ 56 h 61"/>
                  <a:gd name="T8" fmla="*/ 5 w 195"/>
                  <a:gd name="T9" fmla="*/ 61 h 61"/>
                  <a:gd name="T10" fmla="*/ 189 w 195"/>
                  <a:gd name="T11" fmla="*/ 61 h 61"/>
                  <a:gd name="T12" fmla="*/ 195 w 195"/>
                  <a:gd name="T13" fmla="*/ 56 h 61"/>
                  <a:gd name="T14" fmla="*/ 195 w 195"/>
                  <a:gd name="T15" fmla="*/ 5 h 61"/>
                  <a:gd name="T16" fmla="*/ 189 w 195"/>
                  <a:gd name="T17" fmla="*/ 0 h 61"/>
                  <a:gd name="T18" fmla="*/ 183 w 195"/>
                  <a:gd name="T19" fmla="*/ 51 h 61"/>
                  <a:gd name="T20" fmla="*/ 11 w 195"/>
                  <a:gd name="T21" fmla="*/ 51 h 61"/>
                  <a:gd name="T22" fmla="*/ 11 w 195"/>
                  <a:gd name="T23" fmla="*/ 10 h 61"/>
                  <a:gd name="T24" fmla="*/ 183 w 195"/>
                  <a:gd name="T25" fmla="*/ 10 h 61"/>
                  <a:gd name="T26" fmla="*/ 183 w 195"/>
                  <a:gd name="T27" fmla="*/ 5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5" h="61">
                    <a:moveTo>
                      <a:pt x="18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9"/>
                      <a:pt x="2" y="61"/>
                      <a:pt x="5" y="61"/>
                    </a:cubicBezTo>
                    <a:cubicBezTo>
                      <a:pt x="189" y="61"/>
                      <a:pt x="189" y="61"/>
                      <a:pt x="189" y="61"/>
                    </a:cubicBezTo>
                    <a:cubicBezTo>
                      <a:pt x="192" y="61"/>
                      <a:pt x="195" y="59"/>
                      <a:pt x="195" y="56"/>
                    </a:cubicBezTo>
                    <a:cubicBezTo>
                      <a:pt x="195" y="5"/>
                      <a:pt x="195" y="5"/>
                      <a:pt x="195" y="5"/>
                    </a:cubicBezTo>
                    <a:cubicBezTo>
                      <a:pt x="195" y="2"/>
                      <a:pt x="192" y="0"/>
                      <a:pt x="189" y="0"/>
                    </a:cubicBezTo>
                    <a:close/>
                    <a:moveTo>
                      <a:pt x="183" y="51"/>
                    </a:move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83" y="10"/>
                      <a:pt x="183" y="10"/>
                      <a:pt x="183" y="10"/>
                    </a:cubicBezTo>
                    <a:lnTo>
                      <a:pt x="183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Oval 94"/>
              <p:cNvSpPr>
                <a:spLocks noChangeArrowheads="1"/>
              </p:cNvSpPr>
              <p:nvPr/>
            </p:nvSpPr>
            <p:spPr bwMode="auto">
              <a:xfrm>
                <a:off x="3175" y="2897"/>
                <a:ext cx="23" cy="2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95"/>
              <p:cNvSpPr>
                <a:spLocks noEditPoints="1"/>
              </p:cNvSpPr>
              <p:nvPr/>
            </p:nvSpPr>
            <p:spPr bwMode="auto">
              <a:xfrm>
                <a:off x="3071" y="2963"/>
                <a:ext cx="232" cy="73"/>
              </a:xfrm>
              <a:custGeom>
                <a:avLst/>
                <a:gdLst>
                  <a:gd name="T0" fmla="*/ 189 w 195"/>
                  <a:gd name="T1" fmla="*/ 0 h 61"/>
                  <a:gd name="T2" fmla="*/ 5 w 195"/>
                  <a:gd name="T3" fmla="*/ 0 h 61"/>
                  <a:gd name="T4" fmla="*/ 0 w 195"/>
                  <a:gd name="T5" fmla="*/ 5 h 61"/>
                  <a:gd name="T6" fmla="*/ 0 w 195"/>
                  <a:gd name="T7" fmla="*/ 56 h 61"/>
                  <a:gd name="T8" fmla="*/ 5 w 195"/>
                  <a:gd name="T9" fmla="*/ 61 h 61"/>
                  <a:gd name="T10" fmla="*/ 189 w 195"/>
                  <a:gd name="T11" fmla="*/ 61 h 61"/>
                  <a:gd name="T12" fmla="*/ 195 w 195"/>
                  <a:gd name="T13" fmla="*/ 56 h 61"/>
                  <a:gd name="T14" fmla="*/ 195 w 195"/>
                  <a:gd name="T15" fmla="*/ 5 h 61"/>
                  <a:gd name="T16" fmla="*/ 189 w 195"/>
                  <a:gd name="T17" fmla="*/ 0 h 61"/>
                  <a:gd name="T18" fmla="*/ 183 w 195"/>
                  <a:gd name="T19" fmla="*/ 51 h 61"/>
                  <a:gd name="T20" fmla="*/ 11 w 195"/>
                  <a:gd name="T21" fmla="*/ 51 h 61"/>
                  <a:gd name="T22" fmla="*/ 11 w 195"/>
                  <a:gd name="T23" fmla="*/ 10 h 61"/>
                  <a:gd name="T24" fmla="*/ 183 w 195"/>
                  <a:gd name="T25" fmla="*/ 10 h 61"/>
                  <a:gd name="T26" fmla="*/ 183 w 195"/>
                  <a:gd name="T27" fmla="*/ 5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5" h="61">
                    <a:moveTo>
                      <a:pt x="18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9"/>
                      <a:pt x="2" y="61"/>
                      <a:pt x="5" y="61"/>
                    </a:cubicBezTo>
                    <a:cubicBezTo>
                      <a:pt x="189" y="61"/>
                      <a:pt x="189" y="61"/>
                      <a:pt x="189" y="61"/>
                    </a:cubicBezTo>
                    <a:cubicBezTo>
                      <a:pt x="192" y="61"/>
                      <a:pt x="195" y="59"/>
                      <a:pt x="195" y="56"/>
                    </a:cubicBezTo>
                    <a:cubicBezTo>
                      <a:pt x="195" y="5"/>
                      <a:pt x="195" y="5"/>
                      <a:pt x="195" y="5"/>
                    </a:cubicBezTo>
                    <a:cubicBezTo>
                      <a:pt x="195" y="2"/>
                      <a:pt x="192" y="0"/>
                      <a:pt x="189" y="0"/>
                    </a:cubicBezTo>
                    <a:close/>
                    <a:moveTo>
                      <a:pt x="183" y="51"/>
                    </a:move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83" y="10"/>
                      <a:pt x="183" y="10"/>
                      <a:pt x="183" y="10"/>
                    </a:cubicBezTo>
                    <a:lnTo>
                      <a:pt x="183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Oval 96"/>
              <p:cNvSpPr>
                <a:spLocks noChangeArrowheads="1"/>
              </p:cNvSpPr>
              <p:nvPr/>
            </p:nvSpPr>
            <p:spPr bwMode="auto">
              <a:xfrm>
                <a:off x="3175" y="2987"/>
                <a:ext cx="23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97"/>
              <p:cNvSpPr>
                <a:spLocks noEditPoints="1"/>
              </p:cNvSpPr>
              <p:nvPr/>
            </p:nvSpPr>
            <p:spPr bwMode="auto">
              <a:xfrm>
                <a:off x="4077" y="3261"/>
                <a:ext cx="278" cy="336"/>
              </a:xfrm>
              <a:custGeom>
                <a:avLst/>
                <a:gdLst>
                  <a:gd name="T0" fmla="*/ 196 w 234"/>
                  <a:gd name="T1" fmla="*/ 108 h 283"/>
                  <a:gd name="T2" fmla="*/ 234 w 234"/>
                  <a:gd name="T3" fmla="*/ 63 h 283"/>
                  <a:gd name="T4" fmla="*/ 234 w 234"/>
                  <a:gd name="T5" fmla="*/ 44 h 283"/>
                  <a:gd name="T6" fmla="*/ 233 w 234"/>
                  <a:gd name="T7" fmla="*/ 37 h 283"/>
                  <a:gd name="T8" fmla="*/ 232 w 234"/>
                  <a:gd name="T9" fmla="*/ 32 h 283"/>
                  <a:gd name="T10" fmla="*/ 180 w 234"/>
                  <a:gd name="T11" fmla="*/ 32 h 283"/>
                  <a:gd name="T12" fmla="*/ 157 w 234"/>
                  <a:gd name="T13" fmla="*/ 20 h 283"/>
                  <a:gd name="T14" fmla="*/ 125 w 234"/>
                  <a:gd name="T15" fmla="*/ 14 h 283"/>
                  <a:gd name="T16" fmla="*/ 86 w 234"/>
                  <a:gd name="T17" fmla="*/ 18 h 283"/>
                  <a:gd name="T18" fmla="*/ 56 w 234"/>
                  <a:gd name="T19" fmla="*/ 32 h 283"/>
                  <a:gd name="T20" fmla="*/ 1 w 234"/>
                  <a:gd name="T21" fmla="*/ 32 h 283"/>
                  <a:gd name="T22" fmla="*/ 0 w 234"/>
                  <a:gd name="T23" fmla="*/ 37 h 283"/>
                  <a:gd name="T24" fmla="*/ 0 w 234"/>
                  <a:gd name="T25" fmla="*/ 44 h 283"/>
                  <a:gd name="T26" fmla="*/ 0 w 234"/>
                  <a:gd name="T27" fmla="*/ 63 h 283"/>
                  <a:gd name="T28" fmla="*/ 38 w 234"/>
                  <a:gd name="T29" fmla="*/ 108 h 283"/>
                  <a:gd name="T30" fmla="*/ 63 w 234"/>
                  <a:gd name="T31" fmla="*/ 108 h 283"/>
                  <a:gd name="T32" fmla="*/ 63 w 234"/>
                  <a:gd name="T33" fmla="*/ 132 h 283"/>
                  <a:gd name="T34" fmla="*/ 43 w 234"/>
                  <a:gd name="T35" fmla="*/ 132 h 283"/>
                  <a:gd name="T36" fmla="*/ 1 w 234"/>
                  <a:gd name="T37" fmla="*/ 174 h 283"/>
                  <a:gd name="T38" fmla="*/ 1 w 234"/>
                  <a:gd name="T39" fmla="*/ 240 h 283"/>
                  <a:gd name="T40" fmla="*/ 43 w 234"/>
                  <a:gd name="T41" fmla="*/ 283 h 283"/>
                  <a:gd name="T42" fmla="*/ 191 w 234"/>
                  <a:gd name="T43" fmla="*/ 283 h 283"/>
                  <a:gd name="T44" fmla="*/ 233 w 234"/>
                  <a:gd name="T45" fmla="*/ 240 h 283"/>
                  <a:gd name="T46" fmla="*/ 233 w 234"/>
                  <a:gd name="T47" fmla="*/ 174 h 283"/>
                  <a:gd name="T48" fmla="*/ 191 w 234"/>
                  <a:gd name="T49" fmla="*/ 132 h 283"/>
                  <a:gd name="T50" fmla="*/ 170 w 234"/>
                  <a:gd name="T51" fmla="*/ 132 h 283"/>
                  <a:gd name="T52" fmla="*/ 170 w 234"/>
                  <a:gd name="T53" fmla="*/ 108 h 283"/>
                  <a:gd name="T54" fmla="*/ 196 w 234"/>
                  <a:gd name="T55" fmla="*/ 108 h 283"/>
                  <a:gd name="T56" fmla="*/ 191 w 234"/>
                  <a:gd name="T57" fmla="*/ 143 h 283"/>
                  <a:gd name="T58" fmla="*/ 221 w 234"/>
                  <a:gd name="T59" fmla="*/ 174 h 283"/>
                  <a:gd name="T60" fmla="*/ 221 w 234"/>
                  <a:gd name="T61" fmla="*/ 240 h 283"/>
                  <a:gd name="T62" fmla="*/ 191 w 234"/>
                  <a:gd name="T63" fmla="*/ 271 h 283"/>
                  <a:gd name="T64" fmla="*/ 43 w 234"/>
                  <a:gd name="T65" fmla="*/ 271 h 283"/>
                  <a:gd name="T66" fmla="*/ 12 w 234"/>
                  <a:gd name="T67" fmla="*/ 240 h 283"/>
                  <a:gd name="T68" fmla="*/ 12 w 234"/>
                  <a:gd name="T69" fmla="*/ 174 h 283"/>
                  <a:gd name="T70" fmla="*/ 43 w 234"/>
                  <a:gd name="T71" fmla="*/ 143 h 283"/>
                  <a:gd name="T72" fmla="*/ 75 w 234"/>
                  <a:gd name="T73" fmla="*/ 143 h 283"/>
                  <a:gd name="T74" fmla="*/ 75 w 234"/>
                  <a:gd name="T75" fmla="*/ 97 h 283"/>
                  <a:gd name="T76" fmla="*/ 38 w 234"/>
                  <a:gd name="T77" fmla="*/ 97 h 283"/>
                  <a:gd name="T78" fmla="*/ 11 w 234"/>
                  <a:gd name="T79" fmla="*/ 63 h 283"/>
                  <a:gd name="T80" fmla="*/ 11 w 234"/>
                  <a:gd name="T81" fmla="*/ 44 h 283"/>
                  <a:gd name="T82" fmla="*/ 11 w 234"/>
                  <a:gd name="T83" fmla="*/ 44 h 283"/>
                  <a:gd name="T84" fmla="*/ 222 w 234"/>
                  <a:gd name="T85" fmla="*/ 44 h 283"/>
                  <a:gd name="T86" fmla="*/ 222 w 234"/>
                  <a:gd name="T87" fmla="*/ 44 h 283"/>
                  <a:gd name="T88" fmla="*/ 222 w 234"/>
                  <a:gd name="T89" fmla="*/ 63 h 283"/>
                  <a:gd name="T90" fmla="*/ 196 w 234"/>
                  <a:gd name="T91" fmla="*/ 97 h 283"/>
                  <a:gd name="T92" fmla="*/ 159 w 234"/>
                  <a:gd name="T93" fmla="*/ 97 h 283"/>
                  <a:gd name="T94" fmla="*/ 159 w 234"/>
                  <a:gd name="T95" fmla="*/ 143 h 283"/>
                  <a:gd name="T96" fmla="*/ 191 w 234"/>
                  <a:gd name="T97" fmla="*/ 143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4" h="283">
                    <a:moveTo>
                      <a:pt x="196" y="108"/>
                    </a:moveTo>
                    <a:cubicBezTo>
                      <a:pt x="216" y="108"/>
                      <a:pt x="234" y="88"/>
                      <a:pt x="234" y="63"/>
                    </a:cubicBezTo>
                    <a:cubicBezTo>
                      <a:pt x="234" y="44"/>
                      <a:pt x="234" y="44"/>
                      <a:pt x="234" y="44"/>
                    </a:cubicBezTo>
                    <a:cubicBezTo>
                      <a:pt x="234" y="42"/>
                      <a:pt x="233" y="40"/>
                      <a:pt x="233" y="37"/>
                    </a:cubicBezTo>
                    <a:cubicBezTo>
                      <a:pt x="232" y="32"/>
                      <a:pt x="232" y="32"/>
                      <a:pt x="232" y="32"/>
                    </a:cubicBezTo>
                    <a:cubicBezTo>
                      <a:pt x="180" y="32"/>
                      <a:pt x="180" y="32"/>
                      <a:pt x="180" y="32"/>
                    </a:cubicBezTo>
                    <a:cubicBezTo>
                      <a:pt x="179" y="22"/>
                      <a:pt x="157" y="20"/>
                      <a:pt x="157" y="20"/>
                    </a:cubicBezTo>
                    <a:cubicBezTo>
                      <a:pt x="153" y="10"/>
                      <a:pt x="125" y="14"/>
                      <a:pt x="125" y="14"/>
                    </a:cubicBezTo>
                    <a:cubicBezTo>
                      <a:pt x="103" y="0"/>
                      <a:pt x="86" y="18"/>
                      <a:pt x="86" y="18"/>
                    </a:cubicBezTo>
                    <a:cubicBezTo>
                      <a:pt x="70" y="16"/>
                      <a:pt x="61" y="26"/>
                      <a:pt x="56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0"/>
                      <a:pt x="0" y="42"/>
                      <a:pt x="0" y="4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88"/>
                      <a:pt x="17" y="108"/>
                      <a:pt x="38" y="108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19" y="132"/>
                      <a:pt x="1" y="151"/>
                      <a:pt x="1" y="174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1" y="264"/>
                      <a:pt x="19" y="283"/>
                      <a:pt x="43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214" y="283"/>
                      <a:pt x="233" y="264"/>
                      <a:pt x="233" y="240"/>
                    </a:cubicBezTo>
                    <a:cubicBezTo>
                      <a:pt x="233" y="174"/>
                      <a:pt x="233" y="174"/>
                      <a:pt x="233" y="174"/>
                    </a:cubicBezTo>
                    <a:cubicBezTo>
                      <a:pt x="233" y="151"/>
                      <a:pt x="214" y="132"/>
                      <a:pt x="191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08"/>
                      <a:pt x="170" y="108"/>
                      <a:pt x="170" y="108"/>
                    </a:cubicBezTo>
                    <a:lnTo>
                      <a:pt x="196" y="108"/>
                    </a:lnTo>
                    <a:close/>
                    <a:moveTo>
                      <a:pt x="191" y="143"/>
                    </a:moveTo>
                    <a:cubicBezTo>
                      <a:pt x="208" y="143"/>
                      <a:pt x="221" y="157"/>
                      <a:pt x="221" y="174"/>
                    </a:cubicBezTo>
                    <a:cubicBezTo>
                      <a:pt x="221" y="240"/>
                      <a:pt x="221" y="240"/>
                      <a:pt x="221" y="240"/>
                    </a:cubicBezTo>
                    <a:cubicBezTo>
                      <a:pt x="221" y="257"/>
                      <a:pt x="208" y="271"/>
                      <a:pt x="191" y="271"/>
                    </a:cubicBezTo>
                    <a:cubicBezTo>
                      <a:pt x="43" y="271"/>
                      <a:pt x="43" y="271"/>
                      <a:pt x="43" y="271"/>
                    </a:cubicBezTo>
                    <a:cubicBezTo>
                      <a:pt x="26" y="271"/>
                      <a:pt x="12" y="257"/>
                      <a:pt x="12" y="240"/>
                    </a:cubicBezTo>
                    <a:cubicBezTo>
                      <a:pt x="12" y="174"/>
                      <a:pt x="12" y="174"/>
                      <a:pt x="12" y="174"/>
                    </a:cubicBezTo>
                    <a:cubicBezTo>
                      <a:pt x="12" y="157"/>
                      <a:pt x="26" y="143"/>
                      <a:pt x="43" y="143"/>
                    </a:cubicBezTo>
                    <a:cubicBezTo>
                      <a:pt x="75" y="143"/>
                      <a:pt x="75" y="143"/>
                      <a:pt x="75" y="143"/>
                    </a:cubicBezTo>
                    <a:cubicBezTo>
                      <a:pt x="75" y="97"/>
                      <a:pt x="75" y="97"/>
                      <a:pt x="75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23" y="97"/>
                      <a:pt x="11" y="82"/>
                      <a:pt x="11" y="6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2" y="63"/>
                      <a:pt x="222" y="63"/>
                      <a:pt x="222" y="63"/>
                    </a:cubicBezTo>
                    <a:cubicBezTo>
                      <a:pt x="222" y="82"/>
                      <a:pt x="210" y="97"/>
                      <a:pt x="196" y="97"/>
                    </a:cubicBezTo>
                    <a:cubicBezTo>
                      <a:pt x="159" y="97"/>
                      <a:pt x="159" y="97"/>
                      <a:pt x="159" y="97"/>
                    </a:cubicBezTo>
                    <a:cubicBezTo>
                      <a:pt x="159" y="143"/>
                      <a:pt x="159" y="143"/>
                      <a:pt x="159" y="143"/>
                    </a:cubicBezTo>
                    <a:lnTo>
                      <a:pt x="191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98"/>
              <p:cNvSpPr>
                <a:spLocks noEditPoints="1"/>
              </p:cNvSpPr>
              <p:nvPr/>
            </p:nvSpPr>
            <p:spPr bwMode="auto">
              <a:xfrm>
                <a:off x="4121" y="3446"/>
                <a:ext cx="189" cy="103"/>
              </a:xfrm>
              <a:custGeom>
                <a:avLst/>
                <a:gdLst>
                  <a:gd name="T0" fmla="*/ 0 w 159"/>
                  <a:gd name="T1" fmla="*/ 79 h 86"/>
                  <a:gd name="T2" fmla="*/ 0 w 159"/>
                  <a:gd name="T3" fmla="*/ 80 h 86"/>
                  <a:gd name="T4" fmla="*/ 1 w 159"/>
                  <a:gd name="T5" fmla="*/ 86 h 86"/>
                  <a:gd name="T6" fmla="*/ 159 w 159"/>
                  <a:gd name="T7" fmla="*/ 86 h 86"/>
                  <a:gd name="T8" fmla="*/ 159 w 159"/>
                  <a:gd name="T9" fmla="*/ 80 h 86"/>
                  <a:gd name="T10" fmla="*/ 159 w 159"/>
                  <a:gd name="T11" fmla="*/ 79 h 86"/>
                  <a:gd name="T12" fmla="*/ 80 w 159"/>
                  <a:gd name="T13" fmla="*/ 0 h 86"/>
                  <a:gd name="T14" fmla="*/ 0 w 159"/>
                  <a:gd name="T15" fmla="*/ 79 h 86"/>
                  <a:gd name="T16" fmla="*/ 147 w 159"/>
                  <a:gd name="T17" fmla="*/ 75 h 86"/>
                  <a:gd name="T18" fmla="*/ 12 w 159"/>
                  <a:gd name="T19" fmla="*/ 75 h 86"/>
                  <a:gd name="T20" fmla="*/ 80 w 159"/>
                  <a:gd name="T21" fmla="*/ 11 h 86"/>
                  <a:gd name="T22" fmla="*/ 147 w 159"/>
                  <a:gd name="T23" fmla="*/ 7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86">
                    <a:moveTo>
                      <a:pt x="0" y="79"/>
                    </a:moveTo>
                    <a:cubicBezTo>
                      <a:pt x="0" y="79"/>
                      <a:pt x="0" y="80"/>
                      <a:pt x="0" y="80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159" y="86"/>
                      <a:pt x="159" y="86"/>
                      <a:pt x="159" y="86"/>
                    </a:cubicBezTo>
                    <a:cubicBezTo>
                      <a:pt x="159" y="80"/>
                      <a:pt x="159" y="80"/>
                      <a:pt x="159" y="80"/>
                    </a:cubicBezTo>
                    <a:cubicBezTo>
                      <a:pt x="159" y="80"/>
                      <a:pt x="159" y="79"/>
                      <a:pt x="159" y="79"/>
                    </a:cubicBezTo>
                    <a:cubicBezTo>
                      <a:pt x="159" y="35"/>
                      <a:pt x="123" y="0"/>
                      <a:pt x="80" y="0"/>
                    </a:cubicBezTo>
                    <a:cubicBezTo>
                      <a:pt x="36" y="0"/>
                      <a:pt x="0" y="35"/>
                      <a:pt x="0" y="79"/>
                    </a:cubicBezTo>
                    <a:close/>
                    <a:moveTo>
                      <a:pt x="147" y="75"/>
                    </a:moveTo>
                    <a:cubicBezTo>
                      <a:pt x="12" y="75"/>
                      <a:pt x="12" y="75"/>
                      <a:pt x="12" y="75"/>
                    </a:cubicBezTo>
                    <a:cubicBezTo>
                      <a:pt x="14" y="39"/>
                      <a:pt x="44" y="11"/>
                      <a:pt x="80" y="11"/>
                    </a:cubicBezTo>
                    <a:cubicBezTo>
                      <a:pt x="116" y="11"/>
                      <a:pt x="145" y="39"/>
                      <a:pt x="14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99"/>
              <p:cNvSpPr>
                <a:spLocks/>
              </p:cNvSpPr>
              <p:nvPr/>
            </p:nvSpPr>
            <p:spPr bwMode="auto">
              <a:xfrm>
                <a:off x="4210" y="3476"/>
                <a:ext cx="50" cy="57"/>
              </a:xfrm>
              <a:custGeom>
                <a:avLst/>
                <a:gdLst>
                  <a:gd name="T0" fmla="*/ 3 w 42"/>
                  <a:gd name="T1" fmla="*/ 46 h 48"/>
                  <a:gd name="T2" fmla="*/ 6 w 42"/>
                  <a:gd name="T3" fmla="*/ 48 h 48"/>
                  <a:gd name="T4" fmla="*/ 11 w 42"/>
                  <a:gd name="T5" fmla="*/ 46 h 48"/>
                  <a:gd name="T6" fmla="*/ 40 w 42"/>
                  <a:gd name="T7" fmla="*/ 10 h 48"/>
                  <a:gd name="T8" fmla="*/ 40 w 42"/>
                  <a:gd name="T9" fmla="*/ 2 h 48"/>
                  <a:gd name="T10" fmla="*/ 32 w 42"/>
                  <a:gd name="T11" fmla="*/ 2 h 48"/>
                  <a:gd name="T12" fmla="*/ 2 w 42"/>
                  <a:gd name="T13" fmla="*/ 38 h 48"/>
                  <a:gd name="T14" fmla="*/ 3 w 42"/>
                  <a:gd name="T15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8">
                    <a:moveTo>
                      <a:pt x="3" y="46"/>
                    </a:moveTo>
                    <a:cubicBezTo>
                      <a:pt x="4" y="47"/>
                      <a:pt x="5" y="48"/>
                      <a:pt x="6" y="48"/>
                    </a:cubicBezTo>
                    <a:cubicBezTo>
                      <a:pt x="8" y="48"/>
                      <a:pt x="10" y="47"/>
                      <a:pt x="11" y="46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7"/>
                      <a:pt x="42" y="4"/>
                      <a:pt x="40" y="2"/>
                    </a:cubicBezTo>
                    <a:cubicBezTo>
                      <a:pt x="37" y="0"/>
                      <a:pt x="34" y="0"/>
                      <a:pt x="32" y="2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41"/>
                      <a:pt x="0" y="44"/>
                      <a:pt x="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00"/>
              <p:cNvSpPr>
                <a:spLocks noEditPoints="1"/>
              </p:cNvSpPr>
              <p:nvPr/>
            </p:nvSpPr>
            <p:spPr bwMode="auto">
              <a:xfrm>
                <a:off x="2576" y="3242"/>
                <a:ext cx="161" cy="355"/>
              </a:xfrm>
              <a:custGeom>
                <a:avLst/>
                <a:gdLst>
                  <a:gd name="T0" fmla="*/ 101 w 135"/>
                  <a:gd name="T1" fmla="*/ 202 h 299"/>
                  <a:gd name="T2" fmla="*/ 88 w 135"/>
                  <a:gd name="T3" fmla="*/ 202 h 299"/>
                  <a:gd name="T4" fmla="*/ 88 w 135"/>
                  <a:gd name="T5" fmla="*/ 58 h 299"/>
                  <a:gd name="T6" fmla="*/ 105 w 135"/>
                  <a:gd name="T7" fmla="*/ 27 h 299"/>
                  <a:gd name="T8" fmla="*/ 105 w 135"/>
                  <a:gd name="T9" fmla="*/ 0 h 299"/>
                  <a:gd name="T10" fmla="*/ 31 w 135"/>
                  <a:gd name="T11" fmla="*/ 0 h 299"/>
                  <a:gd name="T12" fmla="*/ 31 w 135"/>
                  <a:gd name="T13" fmla="*/ 27 h 299"/>
                  <a:gd name="T14" fmla="*/ 48 w 135"/>
                  <a:gd name="T15" fmla="*/ 58 h 299"/>
                  <a:gd name="T16" fmla="*/ 48 w 135"/>
                  <a:gd name="T17" fmla="*/ 202 h 299"/>
                  <a:gd name="T18" fmla="*/ 34 w 135"/>
                  <a:gd name="T19" fmla="*/ 202 h 299"/>
                  <a:gd name="T20" fmla="*/ 0 w 135"/>
                  <a:gd name="T21" fmla="*/ 236 h 299"/>
                  <a:gd name="T22" fmla="*/ 0 w 135"/>
                  <a:gd name="T23" fmla="*/ 299 h 299"/>
                  <a:gd name="T24" fmla="*/ 135 w 135"/>
                  <a:gd name="T25" fmla="*/ 299 h 299"/>
                  <a:gd name="T26" fmla="*/ 135 w 135"/>
                  <a:gd name="T27" fmla="*/ 236 h 299"/>
                  <a:gd name="T28" fmla="*/ 101 w 135"/>
                  <a:gd name="T29" fmla="*/ 202 h 299"/>
                  <a:gd name="T30" fmla="*/ 56 w 135"/>
                  <a:gd name="T31" fmla="*/ 50 h 299"/>
                  <a:gd name="T32" fmla="*/ 42 w 135"/>
                  <a:gd name="T33" fmla="*/ 27 h 299"/>
                  <a:gd name="T34" fmla="*/ 42 w 135"/>
                  <a:gd name="T35" fmla="*/ 11 h 299"/>
                  <a:gd name="T36" fmla="*/ 94 w 135"/>
                  <a:gd name="T37" fmla="*/ 11 h 299"/>
                  <a:gd name="T38" fmla="*/ 94 w 135"/>
                  <a:gd name="T39" fmla="*/ 27 h 299"/>
                  <a:gd name="T40" fmla="*/ 80 w 135"/>
                  <a:gd name="T41" fmla="*/ 50 h 299"/>
                  <a:gd name="T42" fmla="*/ 77 w 135"/>
                  <a:gd name="T43" fmla="*/ 52 h 299"/>
                  <a:gd name="T44" fmla="*/ 77 w 135"/>
                  <a:gd name="T45" fmla="*/ 202 h 299"/>
                  <a:gd name="T46" fmla="*/ 59 w 135"/>
                  <a:gd name="T47" fmla="*/ 202 h 299"/>
                  <a:gd name="T48" fmla="*/ 59 w 135"/>
                  <a:gd name="T49" fmla="*/ 52 h 299"/>
                  <a:gd name="T50" fmla="*/ 56 w 135"/>
                  <a:gd name="T51" fmla="*/ 50 h 299"/>
                  <a:gd name="T52" fmla="*/ 124 w 135"/>
                  <a:gd name="T53" fmla="*/ 287 h 299"/>
                  <a:gd name="T54" fmla="*/ 12 w 135"/>
                  <a:gd name="T55" fmla="*/ 287 h 299"/>
                  <a:gd name="T56" fmla="*/ 12 w 135"/>
                  <a:gd name="T57" fmla="*/ 236 h 299"/>
                  <a:gd name="T58" fmla="*/ 34 w 135"/>
                  <a:gd name="T59" fmla="*/ 214 h 299"/>
                  <a:gd name="T60" fmla="*/ 101 w 135"/>
                  <a:gd name="T61" fmla="*/ 214 h 299"/>
                  <a:gd name="T62" fmla="*/ 124 w 135"/>
                  <a:gd name="T63" fmla="*/ 236 h 299"/>
                  <a:gd name="T64" fmla="*/ 124 w 135"/>
                  <a:gd name="T65" fmla="*/ 287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5" h="299">
                    <a:moveTo>
                      <a:pt x="101" y="202"/>
                    </a:moveTo>
                    <a:cubicBezTo>
                      <a:pt x="88" y="202"/>
                      <a:pt x="88" y="202"/>
                      <a:pt x="88" y="202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99" y="52"/>
                      <a:pt x="105" y="40"/>
                      <a:pt x="105" y="27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40"/>
                      <a:pt x="37" y="52"/>
                      <a:pt x="48" y="58"/>
                    </a:cubicBezTo>
                    <a:cubicBezTo>
                      <a:pt x="48" y="202"/>
                      <a:pt x="48" y="202"/>
                      <a:pt x="48" y="202"/>
                    </a:cubicBezTo>
                    <a:cubicBezTo>
                      <a:pt x="34" y="202"/>
                      <a:pt x="34" y="202"/>
                      <a:pt x="34" y="202"/>
                    </a:cubicBezTo>
                    <a:cubicBezTo>
                      <a:pt x="16" y="202"/>
                      <a:pt x="0" y="217"/>
                      <a:pt x="0" y="236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5" y="236"/>
                      <a:pt x="135" y="236"/>
                      <a:pt x="135" y="236"/>
                    </a:cubicBezTo>
                    <a:cubicBezTo>
                      <a:pt x="135" y="217"/>
                      <a:pt x="120" y="202"/>
                      <a:pt x="101" y="202"/>
                    </a:cubicBezTo>
                    <a:close/>
                    <a:moveTo>
                      <a:pt x="56" y="50"/>
                    </a:moveTo>
                    <a:cubicBezTo>
                      <a:pt x="47" y="46"/>
                      <a:pt x="42" y="37"/>
                      <a:pt x="42" y="2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94" y="37"/>
                      <a:pt x="88" y="46"/>
                      <a:pt x="80" y="50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7" y="202"/>
                      <a:pt x="77" y="202"/>
                      <a:pt x="77" y="202"/>
                    </a:cubicBezTo>
                    <a:cubicBezTo>
                      <a:pt x="59" y="202"/>
                      <a:pt x="59" y="202"/>
                      <a:pt x="59" y="202"/>
                    </a:cubicBezTo>
                    <a:cubicBezTo>
                      <a:pt x="59" y="52"/>
                      <a:pt x="59" y="52"/>
                      <a:pt x="59" y="52"/>
                    </a:cubicBezTo>
                    <a:lnTo>
                      <a:pt x="56" y="50"/>
                    </a:lnTo>
                    <a:close/>
                    <a:moveTo>
                      <a:pt x="124" y="287"/>
                    </a:moveTo>
                    <a:cubicBezTo>
                      <a:pt x="12" y="287"/>
                      <a:pt x="12" y="287"/>
                      <a:pt x="12" y="287"/>
                    </a:cubicBezTo>
                    <a:cubicBezTo>
                      <a:pt x="12" y="236"/>
                      <a:pt x="12" y="236"/>
                      <a:pt x="12" y="236"/>
                    </a:cubicBezTo>
                    <a:cubicBezTo>
                      <a:pt x="12" y="224"/>
                      <a:pt x="22" y="214"/>
                      <a:pt x="34" y="214"/>
                    </a:cubicBezTo>
                    <a:cubicBezTo>
                      <a:pt x="101" y="214"/>
                      <a:pt x="101" y="214"/>
                      <a:pt x="101" y="214"/>
                    </a:cubicBezTo>
                    <a:cubicBezTo>
                      <a:pt x="114" y="214"/>
                      <a:pt x="124" y="224"/>
                      <a:pt x="124" y="236"/>
                    </a:cubicBezTo>
                    <a:lnTo>
                      <a:pt x="124" y="2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01"/>
              <p:cNvSpPr>
                <a:spLocks/>
              </p:cNvSpPr>
              <p:nvPr/>
            </p:nvSpPr>
            <p:spPr bwMode="auto">
              <a:xfrm>
                <a:off x="2643" y="3269"/>
                <a:ext cx="27" cy="23"/>
              </a:xfrm>
              <a:custGeom>
                <a:avLst/>
                <a:gdLst>
                  <a:gd name="T0" fmla="*/ 23 w 23"/>
                  <a:gd name="T1" fmla="*/ 7 h 19"/>
                  <a:gd name="T2" fmla="*/ 23 w 23"/>
                  <a:gd name="T3" fmla="*/ 0 h 19"/>
                  <a:gd name="T4" fmla="*/ 0 w 23"/>
                  <a:gd name="T5" fmla="*/ 0 h 19"/>
                  <a:gd name="T6" fmla="*/ 0 w 23"/>
                  <a:gd name="T7" fmla="*/ 7 h 19"/>
                  <a:gd name="T8" fmla="*/ 12 w 23"/>
                  <a:gd name="T9" fmla="*/ 19 h 19"/>
                  <a:gd name="T10" fmla="*/ 23 w 23"/>
                  <a:gd name="T1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23" y="7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4"/>
                      <a:pt x="6" y="19"/>
                      <a:pt x="12" y="19"/>
                    </a:cubicBezTo>
                    <a:cubicBezTo>
                      <a:pt x="18" y="19"/>
                      <a:pt x="23" y="14"/>
                      <a:pt x="2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02"/>
              <p:cNvSpPr>
                <a:spLocks noEditPoints="1"/>
              </p:cNvSpPr>
              <p:nvPr/>
            </p:nvSpPr>
            <p:spPr bwMode="auto">
              <a:xfrm>
                <a:off x="1951" y="211"/>
                <a:ext cx="323" cy="350"/>
              </a:xfrm>
              <a:custGeom>
                <a:avLst/>
                <a:gdLst>
                  <a:gd name="T0" fmla="*/ 271 w 271"/>
                  <a:gd name="T1" fmla="*/ 15 h 294"/>
                  <a:gd name="T2" fmla="*/ 270 w 271"/>
                  <a:gd name="T3" fmla="*/ 12 h 294"/>
                  <a:gd name="T4" fmla="*/ 269 w 271"/>
                  <a:gd name="T5" fmla="*/ 8 h 294"/>
                  <a:gd name="T6" fmla="*/ 265 w 271"/>
                  <a:gd name="T7" fmla="*/ 3 h 294"/>
                  <a:gd name="T8" fmla="*/ 265 w 271"/>
                  <a:gd name="T9" fmla="*/ 3 h 294"/>
                  <a:gd name="T10" fmla="*/ 264 w 271"/>
                  <a:gd name="T11" fmla="*/ 3 h 294"/>
                  <a:gd name="T12" fmla="*/ 264 w 271"/>
                  <a:gd name="T13" fmla="*/ 2 h 294"/>
                  <a:gd name="T14" fmla="*/ 253 w 271"/>
                  <a:gd name="T15" fmla="*/ 1 h 294"/>
                  <a:gd name="T16" fmla="*/ 251 w 271"/>
                  <a:gd name="T17" fmla="*/ 2 h 294"/>
                  <a:gd name="T18" fmla="*/ 209 w 271"/>
                  <a:gd name="T19" fmla="*/ 20 h 294"/>
                  <a:gd name="T20" fmla="*/ 160 w 271"/>
                  <a:gd name="T21" fmla="*/ 23 h 294"/>
                  <a:gd name="T22" fmla="*/ 155 w 271"/>
                  <a:gd name="T23" fmla="*/ 28 h 294"/>
                  <a:gd name="T24" fmla="*/ 178 w 271"/>
                  <a:gd name="T25" fmla="*/ 78 h 294"/>
                  <a:gd name="T26" fmla="*/ 185 w 271"/>
                  <a:gd name="T27" fmla="*/ 77 h 294"/>
                  <a:gd name="T28" fmla="*/ 219 w 271"/>
                  <a:gd name="T29" fmla="*/ 45 h 294"/>
                  <a:gd name="T30" fmla="*/ 243 w 271"/>
                  <a:gd name="T31" fmla="*/ 34 h 294"/>
                  <a:gd name="T32" fmla="*/ 243 w 271"/>
                  <a:gd name="T33" fmla="*/ 151 h 294"/>
                  <a:gd name="T34" fmla="*/ 6 w 271"/>
                  <a:gd name="T35" fmla="*/ 151 h 294"/>
                  <a:gd name="T36" fmla="*/ 2 w 271"/>
                  <a:gd name="T37" fmla="*/ 152 h 294"/>
                  <a:gd name="T38" fmla="*/ 1 w 271"/>
                  <a:gd name="T39" fmla="*/ 157 h 294"/>
                  <a:gd name="T40" fmla="*/ 101 w 271"/>
                  <a:gd name="T41" fmla="*/ 294 h 294"/>
                  <a:gd name="T42" fmla="*/ 170 w 271"/>
                  <a:gd name="T43" fmla="*/ 294 h 294"/>
                  <a:gd name="T44" fmla="*/ 271 w 271"/>
                  <a:gd name="T45" fmla="*/ 157 h 294"/>
                  <a:gd name="T46" fmla="*/ 271 w 271"/>
                  <a:gd name="T47" fmla="*/ 156 h 294"/>
                  <a:gd name="T48" fmla="*/ 271 w 271"/>
                  <a:gd name="T49" fmla="*/ 155 h 294"/>
                  <a:gd name="T50" fmla="*/ 271 w 271"/>
                  <a:gd name="T51" fmla="*/ 15 h 294"/>
                  <a:gd name="T52" fmla="*/ 259 w 271"/>
                  <a:gd name="T53" fmla="*/ 155 h 294"/>
                  <a:gd name="T54" fmla="*/ 259 w 271"/>
                  <a:gd name="T55" fmla="*/ 156 h 294"/>
                  <a:gd name="T56" fmla="*/ 259 w 271"/>
                  <a:gd name="T57" fmla="*/ 157 h 294"/>
                  <a:gd name="T58" fmla="*/ 170 w 271"/>
                  <a:gd name="T59" fmla="*/ 283 h 294"/>
                  <a:gd name="T60" fmla="*/ 101 w 271"/>
                  <a:gd name="T61" fmla="*/ 283 h 294"/>
                  <a:gd name="T62" fmla="*/ 13 w 271"/>
                  <a:gd name="T63" fmla="*/ 162 h 294"/>
                  <a:gd name="T64" fmla="*/ 249 w 271"/>
                  <a:gd name="T65" fmla="*/ 162 h 294"/>
                  <a:gd name="T66" fmla="*/ 254 w 271"/>
                  <a:gd name="T67" fmla="*/ 160 h 294"/>
                  <a:gd name="T68" fmla="*/ 255 w 271"/>
                  <a:gd name="T69" fmla="*/ 156 h 294"/>
                  <a:gd name="T70" fmla="*/ 255 w 271"/>
                  <a:gd name="T71" fmla="*/ 155 h 294"/>
                  <a:gd name="T72" fmla="*/ 255 w 271"/>
                  <a:gd name="T73" fmla="*/ 26 h 294"/>
                  <a:gd name="T74" fmla="*/ 252 w 271"/>
                  <a:gd name="T75" fmla="*/ 21 h 294"/>
                  <a:gd name="T76" fmla="*/ 247 w 271"/>
                  <a:gd name="T77" fmla="*/ 20 h 294"/>
                  <a:gd name="T78" fmla="*/ 213 w 271"/>
                  <a:gd name="T79" fmla="*/ 35 h 294"/>
                  <a:gd name="T80" fmla="*/ 211 w 271"/>
                  <a:gd name="T81" fmla="*/ 36 h 294"/>
                  <a:gd name="T82" fmla="*/ 180 w 271"/>
                  <a:gd name="T83" fmla="*/ 66 h 294"/>
                  <a:gd name="T84" fmla="*/ 180 w 271"/>
                  <a:gd name="T85" fmla="*/ 66 h 294"/>
                  <a:gd name="T86" fmla="*/ 166 w 271"/>
                  <a:gd name="T87" fmla="*/ 35 h 294"/>
                  <a:gd name="T88" fmla="*/ 166 w 271"/>
                  <a:gd name="T89" fmla="*/ 34 h 294"/>
                  <a:gd name="T90" fmla="*/ 210 w 271"/>
                  <a:gd name="T91" fmla="*/ 31 h 294"/>
                  <a:gd name="T92" fmla="*/ 212 w 271"/>
                  <a:gd name="T93" fmla="*/ 31 h 294"/>
                  <a:gd name="T94" fmla="*/ 255 w 271"/>
                  <a:gd name="T95" fmla="*/ 12 h 294"/>
                  <a:gd name="T96" fmla="*/ 256 w 271"/>
                  <a:gd name="T97" fmla="*/ 12 h 294"/>
                  <a:gd name="T98" fmla="*/ 257 w 271"/>
                  <a:gd name="T99" fmla="*/ 12 h 294"/>
                  <a:gd name="T100" fmla="*/ 257 w 271"/>
                  <a:gd name="T101" fmla="*/ 12 h 294"/>
                  <a:gd name="T102" fmla="*/ 258 w 271"/>
                  <a:gd name="T103" fmla="*/ 12 h 294"/>
                  <a:gd name="T104" fmla="*/ 258 w 271"/>
                  <a:gd name="T105" fmla="*/ 12 h 294"/>
                  <a:gd name="T106" fmla="*/ 258 w 271"/>
                  <a:gd name="T107" fmla="*/ 12 h 294"/>
                  <a:gd name="T108" fmla="*/ 258 w 271"/>
                  <a:gd name="T109" fmla="*/ 12 h 294"/>
                  <a:gd name="T110" fmla="*/ 259 w 271"/>
                  <a:gd name="T111" fmla="*/ 13 h 294"/>
                  <a:gd name="T112" fmla="*/ 259 w 271"/>
                  <a:gd name="T113" fmla="*/ 13 h 294"/>
                  <a:gd name="T114" fmla="*/ 259 w 271"/>
                  <a:gd name="T115" fmla="*/ 14 h 294"/>
                  <a:gd name="T116" fmla="*/ 259 w 271"/>
                  <a:gd name="T117" fmla="*/ 15 h 294"/>
                  <a:gd name="T118" fmla="*/ 259 w 271"/>
                  <a:gd name="T119" fmla="*/ 155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94">
                    <a:moveTo>
                      <a:pt x="271" y="15"/>
                    </a:moveTo>
                    <a:cubicBezTo>
                      <a:pt x="271" y="14"/>
                      <a:pt x="271" y="13"/>
                      <a:pt x="270" y="12"/>
                    </a:cubicBezTo>
                    <a:cubicBezTo>
                      <a:pt x="270" y="11"/>
                      <a:pt x="270" y="10"/>
                      <a:pt x="269" y="8"/>
                    </a:cubicBezTo>
                    <a:cubicBezTo>
                      <a:pt x="269" y="6"/>
                      <a:pt x="267" y="4"/>
                      <a:pt x="265" y="3"/>
                    </a:cubicBezTo>
                    <a:cubicBezTo>
                      <a:pt x="265" y="3"/>
                      <a:pt x="265" y="3"/>
                      <a:pt x="265" y="3"/>
                    </a:cubicBezTo>
                    <a:cubicBezTo>
                      <a:pt x="264" y="3"/>
                      <a:pt x="264" y="3"/>
                      <a:pt x="264" y="3"/>
                    </a:cubicBezTo>
                    <a:cubicBezTo>
                      <a:pt x="264" y="2"/>
                      <a:pt x="264" y="2"/>
                      <a:pt x="264" y="2"/>
                    </a:cubicBezTo>
                    <a:cubicBezTo>
                      <a:pt x="261" y="0"/>
                      <a:pt x="257" y="0"/>
                      <a:pt x="253" y="1"/>
                    </a:cubicBezTo>
                    <a:cubicBezTo>
                      <a:pt x="252" y="1"/>
                      <a:pt x="251" y="1"/>
                      <a:pt x="251" y="2"/>
                    </a:cubicBezTo>
                    <a:cubicBezTo>
                      <a:pt x="209" y="20"/>
                      <a:pt x="209" y="20"/>
                      <a:pt x="209" y="20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58" y="23"/>
                      <a:pt x="155" y="25"/>
                      <a:pt x="155" y="28"/>
                    </a:cubicBezTo>
                    <a:cubicBezTo>
                      <a:pt x="155" y="29"/>
                      <a:pt x="151" y="63"/>
                      <a:pt x="178" y="78"/>
                    </a:cubicBezTo>
                    <a:cubicBezTo>
                      <a:pt x="180" y="80"/>
                      <a:pt x="183" y="79"/>
                      <a:pt x="185" y="77"/>
                    </a:cubicBezTo>
                    <a:cubicBezTo>
                      <a:pt x="219" y="45"/>
                      <a:pt x="219" y="45"/>
                      <a:pt x="219" y="45"/>
                    </a:cubicBezTo>
                    <a:cubicBezTo>
                      <a:pt x="243" y="34"/>
                      <a:pt x="243" y="34"/>
                      <a:pt x="243" y="34"/>
                    </a:cubicBezTo>
                    <a:cubicBezTo>
                      <a:pt x="243" y="151"/>
                      <a:pt x="243" y="151"/>
                      <a:pt x="243" y="151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5" y="151"/>
                      <a:pt x="3" y="151"/>
                      <a:pt x="2" y="152"/>
                    </a:cubicBezTo>
                    <a:cubicBezTo>
                      <a:pt x="1" y="154"/>
                      <a:pt x="0" y="155"/>
                      <a:pt x="1" y="157"/>
                    </a:cubicBezTo>
                    <a:cubicBezTo>
                      <a:pt x="5" y="205"/>
                      <a:pt x="46" y="294"/>
                      <a:pt x="101" y="294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259" y="294"/>
                      <a:pt x="267" y="194"/>
                      <a:pt x="271" y="157"/>
                    </a:cubicBezTo>
                    <a:cubicBezTo>
                      <a:pt x="271" y="156"/>
                      <a:pt x="271" y="156"/>
                      <a:pt x="271" y="156"/>
                    </a:cubicBezTo>
                    <a:cubicBezTo>
                      <a:pt x="271" y="156"/>
                      <a:pt x="271" y="155"/>
                      <a:pt x="271" y="155"/>
                    </a:cubicBezTo>
                    <a:lnTo>
                      <a:pt x="271" y="15"/>
                    </a:lnTo>
                    <a:close/>
                    <a:moveTo>
                      <a:pt x="259" y="155"/>
                    </a:moveTo>
                    <a:cubicBezTo>
                      <a:pt x="259" y="155"/>
                      <a:pt x="259" y="155"/>
                      <a:pt x="259" y="156"/>
                    </a:cubicBezTo>
                    <a:cubicBezTo>
                      <a:pt x="259" y="156"/>
                      <a:pt x="259" y="157"/>
                      <a:pt x="259" y="157"/>
                    </a:cubicBezTo>
                    <a:cubicBezTo>
                      <a:pt x="254" y="211"/>
                      <a:pt x="240" y="283"/>
                      <a:pt x="170" y="283"/>
                    </a:cubicBezTo>
                    <a:cubicBezTo>
                      <a:pt x="101" y="283"/>
                      <a:pt x="101" y="283"/>
                      <a:pt x="101" y="283"/>
                    </a:cubicBezTo>
                    <a:cubicBezTo>
                      <a:pt x="58" y="283"/>
                      <a:pt x="20" y="212"/>
                      <a:pt x="13" y="162"/>
                    </a:cubicBezTo>
                    <a:cubicBezTo>
                      <a:pt x="249" y="162"/>
                      <a:pt x="249" y="162"/>
                      <a:pt x="249" y="162"/>
                    </a:cubicBezTo>
                    <a:cubicBezTo>
                      <a:pt x="251" y="162"/>
                      <a:pt x="253" y="161"/>
                      <a:pt x="254" y="160"/>
                    </a:cubicBezTo>
                    <a:cubicBezTo>
                      <a:pt x="255" y="159"/>
                      <a:pt x="255" y="157"/>
                      <a:pt x="255" y="156"/>
                    </a:cubicBezTo>
                    <a:cubicBezTo>
                      <a:pt x="255" y="155"/>
                      <a:pt x="255" y="155"/>
                      <a:pt x="255" y="155"/>
                    </a:cubicBezTo>
                    <a:cubicBezTo>
                      <a:pt x="255" y="26"/>
                      <a:pt x="255" y="26"/>
                      <a:pt x="255" y="26"/>
                    </a:cubicBezTo>
                    <a:cubicBezTo>
                      <a:pt x="255" y="24"/>
                      <a:pt x="254" y="22"/>
                      <a:pt x="252" y="21"/>
                    </a:cubicBezTo>
                    <a:cubicBezTo>
                      <a:pt x="251" y="20"/>
                      <a:pt x="249" y="20"/>
                      <a:pt x="247" y="20"/>
                    </a:cubicBezTo>
                    <a:cubicBezTo>
                      <a:pt x="213" y="35"/>
                      <a:pt x="213" y="35"/>
                      <a:pt x="213" y="35"/>
                    </a:cubicBezTo>
                    <a:cubicBezTo>
                      <a:pt x="212" y="35"/>
                      <a:pt x="212" y="35"/>
                      <a:pt x="211" y="3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7" y="53"/>
                      <a:pt x="169" y="40"/>
                      <a:pt x="166" y="35"/>
                    </a:cubicBezTo>
                    <a:cubicBezTo>
                      <a:pt x="166" y="34"/>
                      <a:pt x="166" y="34"/>
                      <a:pt x="166" y="34"/>
                    </a:cubicBezTo>
                    <a:cubicBezTo>
                      <a:pt x="210" y="31"/>
                      <a:pt x="210" y="31"/>
                      <a:pt x="210" y="31"/>
                    </a:cubicBezTo>
                    <a:cubicBezTo>
                      <a:pt x="211" y="31"/>
                      <a:pt x="212" y="31"/>
                      <a:pt x="212" y="31"/>
                    </a:cubicBezTo>
                    <a:cubicBezTo>
                      <a:pt x="255" y="12"/>
                      <a:pt x="255" y="12"/>
                      <a:pt x="255" y="12"/>
                    </a:cubicBezTo>
                    <a:cubicBezTo>
                      <a:pt x="255" y="12"/>
                      <a:pt x="256" y="12"/>
                      <a:pt x="256" y="12"/>
                    </a:cubicBezTo>
                    <a:cubicBezTo>
                      <a:pt x="256" y="12"/>
                      <a:pt x="256" y="12"/>
                      <a:pt x="257" y="12"/>
                    </a:cubicBezTo>
                    <a:cubicBezTo>
                      <a:pt x="257" y="12"/>
                      <a:pt x="257" y="12"/>
                      <a:pt x="257" y="12"/>
                    </a:cubicBezTo>
                    <a:cubicBezTo>
                      <a:pt x="257" y="12"/>
                      <a:pt x="257" y="12"/>
                      <a:pt x="258" y="12"/>
                    </a:cubicBezTo>
                    <a:cubicBezTo>
                      <a:pt x="258" y="12"/>
                      <a:pt x="258" y="12"/>
                      <a:pt x="258" y="12"/>
                    </a:cubicBezTo>
                    <a:cubicBezTo>
                      <a:pt x="258" y="12"/>
                      <a:pt x="258" y="12"/>
                      <a:pt x="258" y="12"/>
                    </a:cubicBezTo>
                    <a:cubicBezTo>
                      <a:pt x="258" y="12"/>
                      <a:pt x="258" y="12"/>
                      <a:pt x="258" y="12"/>
                    </a:cubicBezTo>
                    <a:cubicBezTo>
                      <a:pt x="259" y="13"/>
                      <a:pt x="259" y="13"/>
                      <a:pt x="259" y="13"/>
                    </a:cubicBezTo>
                    <a:cubicBezTo>
                      <a:pt x="259" y="13"/>
                      <a:pt x="259" y="13"/>
                      <a:pt x="259" y="13"/>
                    </a:cubicBezTo>
                    <a:cubicBezTo>
                      <a:pt x="259" y="14"/>
                      <a:pt x="259" y="14"/>
                      <a:pt x="259" y="14"/>
                    </a:cubicBezTo>
                    <a:cubicBezTo>
                      <a:pt x="259" y="14"/>
                      <a:pt x="259" y="15"/>
                      <a:pt x="259" y="15"/>
                    </a:cubicBezTo>
                    <a:lnTo>
                      <a:pt x="259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03"/>
              <p:cNvSpPr>
                <a:spLocks/>
              </p:cNvSpPr>
              <p:nvPr/>
            </p:nvSpPr>
            <p:spPr bwMode="auto">
              <a:xfrm>
                <a:off x="2046" y="259"/>
                <a:ext cx="81" cy="40"/>
              </a:xfrm>
              <a:custGeom>
                <a:avLst/>
                <a:gdLst>
                  <a:gd name="T0" fmla="*/ 4 w 68"/>
                  <a:gd name="T1" fmla="*/ 34 h 34"/>
                  <a:gd name="T2" fmla="*/ 5 w 68"/>
                  <a:gd name="T3" fmla="*/ 34 h 34"/>
                  <a:gd name="T4" fmla="*/ 66 w 68"/>
                  <a:gd name="T5" fmla="*/ 7 h 34"/>
                  <a:gd name="T6" fmla="*/ 68 w 68"/>
                  <a:gd name="T7" fmla="*/ 2 h 34"/>
                  <a:gd name="T8" fmla="*/ 63 w 68"/>
                  <a:gd name="T9" fmla="*/ 1 h 34"/>
                  <a:gd name="T10" fmla="*/ 2 w 68"/>
                  <a:gd name="T11" fmla="*/ 27 h 34"/>
                  <a:gd name="T12" fmla="*/ 1 w 68"/>
                  <a:gd name="T13" fmla="*/ 32 h 34"/>
                  <a:gd name="T14" fmla="*/ 4 w 68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34">
                    <a:moveTo>
                      <a:pt x="4" y="34"/>
                    </a:moveTo>
                    <a:cubicBezTo>
                      <a:pt x="4" y="34"/>
                      <a:pt x="5" y="34"/>
                      <a:pt x="5" y="34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8" y="6"/>
                      <a:pt x="68" y="4"/>
                      <a:pt x="68" y="2"/>
                    </a:cubicBezTo>
                    <a:cubicBezTo>
                      <a:pt x="67" y="1"/>
                      <a:pt x="65" y="0"/>
                      <a:pt x="63" y="1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8"/>
                      <a:pt x="0" y="30"/>
                      <a:pt x="1" y="32"/>
                    </a:cubicBezTo>
                    <a:cubicBezTo>
                      <a:pt x="1" y="33"/>
                      <a:pt x="3" y="34"/>
                      <a:pt x="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04"/>
              <p:cNvSpPr>
                <a:spLocks/>
              </p:cNvSpPr>
              <p:nvPr/>
            </p:nvSpPr>
            <p:spPr bwMode="auto">
              <a:xfrm>
                <a:off x="2041" y="284"/>
                <a:ext cx="94" cy="65"/>
              </a:xfrm>
              <a:custGeom>
                <a:avLst/>
                <a:gdLst>
                  <a:gd name="T0" fmla="*/ 4 w 79"/>
                  <a:gd name="T1" fmla="*/ 55 h 55"/>
                  <a:gd name="T2" fmla="*/ 6 w 79"/>
                  <a:gd name="T3" fmla="*/ 55 h 55"/>
                  <a:gd name="T4" fmla="*/ 77 w 79"/>
                  <a:gd name="T5" fmla="*/ 7 h 55"/>
                  <a:gd name="T6" fmla="*/ 78 w 79"/>
                  <a:gd name="T7" fmla="*/ 2 h 55"/>
                  <a:gd name="T8" fmla="*/ 73 w 79"/>
                  <a:gd name="T9" fmla="*/ 1 h 55"/>
                  <a:gd name="T10" fmla="*/ 2 w 79"/>
                  <a:gd name="T11" fmla="*/ 49 h 55"/>
                  <a:gd name="T12" fmla="*/ 1 w 79"/>
                  <a:gd name="T13" fmla="*/ 54 h 55"/>
                  <a:gd name="T14" fmla="*/ 4 w 79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55">
                    <a:moveTo>
                      <a:pt x="4" y="55"/>
                    </a:moveTo>
                    <a:cubicBezTo>
                      <a:pt x="5" y="55"/>
                      <a:pt x="6" y="55"/>
                      <a:pt x="6" y="55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9" y="6"/>
                      <a:pt x="79" y="4"/>
                      <a:pt x="78" y="2"/>
                    </a:cubicBezTo>
                    <a:cubicBezTo>
                      <a:pt x="77" y="1"/>
                      <a:pt x="75" y="0"/>
                      <a:pt x="73" y="1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" y="50"/>
                      <a:pt x="0" y="52"/>
                      <a:pt x="1" y="54"/>
                    </a:cubicBezTo>
                    <a:cubicBezTo>
                      <a:pt x="2" y="55"/>
                      <a:pt x="3" y="55"/>
                      <a:pt x="4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05"/>
              <p:cNvSpPr>
                <a:spLocks/>
              </p:cNvSpPr>
              <p:nvPr/>
            </p:nvSpPr>
            <p:spPr bwMode="auto">
              <a:xfrm>
                <a:off x="2103" y="308"/>
                <a:ext cx="55" cy="57"/>
              </a:xfrm>
              <a:custGeom>
                <a:avLst/>
                <a:gdLst>
                  <a:gd name="T0" fmla="*/ 2 w 46"/>
                  <a:gd name="T1" fmla="*/ 47 h 48"/>
                  <a:gd name="T2" fmla="*/ 4 w 46"/>
                  <a:gd name="T3" fmla="*/ 48 h 48"/>
                  <a:gd name="T4" fmla="*/ 7 w 46"/>
                  <a:gd name="T5" fmla="*/ 46 h 48"/>
                  <a:gd name="T6" fmla="*/ 45 w 46"/>
                  <a:gd name="T7" fmla="*/ 6 h 48"/>
                  <a:gd name="T8" fmla="*/ 44 w 46"/>
                  <a:gd name="T9" fmla="*/ 1 h 48"/>
                  <a:gd name="T10" fmla="*/ 40 w 46"/>
                  <a:gd name="T11" fmla="*/ 1 h 48"/>
                  <a:gd name="T12" fmla="*/ 2 w 46"/>
                  <a:gd name="T13" fmla="*/ 42 h 48"/>
                  <a:gd name="T14" fmla="*/ 2 w 46"/>
                  <a:gd name="T15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8">
                    <a:moveTo>
                      <a:pt x="2" y="47"/>
                    </a:moveTo>
                    <a:cubicBezTo>
                      <a:pt x="3" y="47"/>
                      <a:pt x="3" y="48"/>
                      <a:pt x="4" y="48"/>
                    </a:cubicBezTo>
                    <a:cubicBezTo>
                      <a:pt x="5" y="48"/>
                      <a:pt x="6" y="47"/>
                      <a:pt x="7" y="4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5"/>
                      <a:pt x="46" y="2"/>
                      <a:pt x="44" y="1"/>
                    </a:cubicBezTo>
                    <a:cubicBezTo>
                      <a:pt x="43" y="0"/>
                      <a:pt x="41" y="0"/>
                      <a:pt x="40" y="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3"/>
                      <a:pt x="0" y="45"/>
                      <a:pt x="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06"/>
              <p:cNvSpPr>
                <a:spLocks noEditPoints="1"/>
              </p:cNvSpPr>
              <p:nvPr/>
            </p:nvSpPr>
            <p:spPr bwMode="auto">
              <a:xfrm>
                <a:off x="3010" y="210"/>
                <a:ext cx="353" cy="351"/>
              </a:xfrm>
              <a:custGeom>
                <a:avLst/>
                <a:gdLst>
                  <a:gd name="T0" fmla="*/ 182 w 296"/>
                  <a:gd name="T1" fmla="*/ 0 h 295"/>
                  <a:gd name="T2" fmla="*/ 37 w 296"/>
                  <a:gd name="T3" fmla="*/ 91 h 295"/>
                  <a:gd name="T4" fmla="*/ 0 w 296"/>
                  <a:gd name="T5" fmla="*/ 254 h 295"/>
                  <a:gd name="T6" fmla="*/ 81 w 296"/>
                  <a:gd name="T7" fmla="*/ 262 h 295"/>
                  <a:gd name="T8" fmla="*/ 186 w 296"/>
                  <a:gd name="T9" fmla="*/ 268 h 295"/>
                  <a:gd name="T10" fmla="*/ 255 w 296"/>
                  <a:gd name="T11" fmla="*/ 295 h 295"/>
                  <a:gd name="T12" fmla="*/ 296 w 296"/>
                  <a:gd name="T13" fmla="*/ 131 h 295"/>
                  <a:gd name="T14" fmla="*/ 114 w 296"/>
                  <a:gd name="T15" fmla="*/ 12 h 295"/>
                  <a:gd name="T16" fmla="*/ 248 w 296"/>
                  <a:gd name="T17" fmla="*/ 91 h 295"/>
                  <a:gd name="T18" fmla="*/ 186 w 296"/>
                  <a:gd name="T19" fmla="*/ 119 h 295"/>
                  <a:gd name="T20" fmla="*/ 163 w 296"/>
                  <a:gd name="T21" fmla="*/ 118 h 295"/>
                  <a:gd name="T22" fmla="*/ 134 w 296"/>
                  <a:gd name="T23" fmla="*/ 118 h 295"/>
                  <a:gd name="T24" fmla="*/ 110 w 296"/>
                  <a:gd name="T25" fmla="*/ 119 h 295"/>
                  <a:gd name="T26" fmla="*/ 48 w 296"/>
                  <a:gd name="T27" fmla="*/ 91 h 295"/>
                  <a:gd name="T28" fmla="*/ 82 w 296"/>
                  <a:gd name="T29" fmla="*/ 178 h 295"/>
                  <a:gd name="T30" fmla="*/ 115 w 296"/>
                  <a:gd name="T31" fmla="*/ 131 h 295"/>
                  <a:gd name="T32" fmla="*/ 215 w 296"/>
                  <a:gd name="T33" fmla="*/ 144 h 295"/>
                  <a:gd name="T34" fmla="*/ 215 w 296"/>
                  <a:gd name="T35" fmla="*/ 178 h 295"/>
                  <a:gd name="T36" fmla="*/ 197 w 296"/>
                  <a:gd name="T37" fmla="*/ 197 h 295"/>
                  <a:gd name="T38" fmla="*/ 86 w 296"/>
                  <a:gd name="T39" fmla="*/ 192 h 295"/>
                  <a:gd name="T40" fmla="*/ 284 w 296"/>
                  <a:gd name="T41" fmla="*/ 254 h 295"/>
                  <a:gd name="T42" fmla="*/ 226 w 296"/>
                  <a:gd name="T43" fmla="*/ 254 h 295"/>
                  <a:gd name="T44" fmla="*/ 217 w 296"/>
                  <a:gd name="T45" fmla="*/ 248 h 295"/>
                  <a:gd name="T46" fmla="*/ 110 w 296"/>
                  <a:gd name="T47" fmla="*/ 256 h 295"/>
                  <a:gd name="T48" fmla="*/ 70 w 296"/>
                  <a:gd name="T49" fmla="*/ 243 h 295"/>
                  <a:gd name="T50" fmla="*/ 41 w 296"/>
                  <a:gd name="T51" fmla="*/ 284 h 295"/>
                  <a:gd name="T52" fmla="*/ 12 w 296"/>
                  <a:gd name="T53" fmla="*/ 131 h 295"/>
                  <a:gd name="T54" fmla="*/ 70 w 296"/>
                  <a:gd name="T55" fmla="*/ 131 h 295"/>
                  <a:gd name="T56" fmla="*/ 70 w 296"/>
                  <a:gd name="T57" fmla="*/ 142 h 295"/>
                  <a:gd name="T58" fmla="*/ 78 w 296"/>
                  <a:gd name="T59" fmla="*/ 200 h 295"/>
                  <a:gd name="T60" fmla="*/ 197 w 296"/>
                  <a:gd name="T61" fmla="*/ 208 h 295"/>
                  <a:gd name="T62" fmla="*/ 219 w 296"/>
                  <a:gd name="T63" fmla="*/ 200 h 295"/>
                  <a:gd name="T64" fmla="*/ 226 w 296"/>
                  <a:gd name="T65" fmla="*/ 142 h 295"/>
                  <a:gd name="T66" fmla="*/ 226 w 296"/>
                  <a:gd name="T67" fmla="*/ 141 h 295"/>
                  <a:gd name="T68" fmla="*/ 255 w 296"/>
                  <a:gd name="T69" fmla="*/ 102 h 295"/>
                  <a:gd name="T70" fmla="*/ 284 w 296"/>
                  <a:gd name="T71" fmla="*/ 25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6" h="295">
                    <a:moveTo>
                      <a:pt x="260" y="91"/>
                    </a:moveTo>
                    <a:cubicBezTo>
                      <a:pt x="258" y="41"/>
                      <a:pt x="224" y="0"/>
                      <a:pt x="182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72" y="0"/>
                      <a:pt x="38" y="41"/>
                      <a:pt x="37" y="91"/>
                    </a:cubicBezTo>
                    <a:cubicBezTo>
                      <a:pt x="16" y="93"/>
                      <a:pt x="0" y="110"/>
                      <a:pt x="0" y="131"/>
                    </a:cubicBezTo>
                    <a:cubicBezTo>
                      <a:pt x="0" y="254"/>
                      <a:pt x="0" y="254"/>
                      <a:pt x="0" y="254"/>
                    </a:cubicBezTo>
                    <a:cubicBezTo>
                      <a:pt x="0" y="277"/>
                      <a:pt x="19" y="295"/>
                      <a:pt x="41" y="295"/>
                    </a:cubicBezTo>
                    <a:cubicBezTo>
                      <a:pt x="61" y="295"/>
                      <a:pt x="77" y="281"/>
                      <a:pt x="81" y="262"/>
                    </a:cubicBezTo>
                    <a:cubicBezTo>
                      <a:pt x="90" y="266"/>
                      <a:pt x="100" y="268"/>
                      <a:pt x="110" y="268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96" y="268"/>
                      <a:pt x="206" y="266"/>
                      <a:pt x="215" y="262"/>
                    </a:cubicBezTo>
                    <a:cubicBezTo>
                      <a:pt x="219" y="281"/>
                      <a:pt x="235" y="295"/>
                      <a:pt x="255" y="295"/>
                    </a:cubicBezTo>
                    <a:cubicBezTo>
                      <a:pt x="278" y="295"/>
                      <a:pt x="296" y="277"/>
                      <a:pt x="296" y="254"/>
                    </a:cubicBezTo>
                    <a:cubicBezTo>
                      <a:pt x="296" y="131"/>
                      <a:pt x="296" y="131"/>
                      <a:pt x="296" y="131"/>
                    </a:cubicBezTo>
                    <a:cubicBezTo>
                      <a:pt x="296" y="110"/>
                      <a:pt x="280" y="93"/>
                      <a:pt x="260" y="91"/>
                    </a:cubicBezTo>
                    <a:close/>
                    <a:moveTo>
                      <a:pt x="114" y="12"/>
                    </a:moveTo>
                    <a:cubicBezTo>
                      <a:pt x="182" y="12"/>
                      <a:pt x="182" y="12"/>
                      <a:pt x="182" y="12"/>
                    </a:cubicBezTo>
                    <a:cubicBezTo>
                      <a:pt x="218" y="12"/>
                      <a:pt x="247" y="47"/>
                      <a:pt x="248" y="91"/>
                    </a:cubicBezTo>
                    <a:cubicBezTo>
                      <a:pt x="231" y="94"/>
                      <a:pt x="218" y="108"/>
                      <a:pt x="215" y="125"/>
                    </a:cubicBezTo>
                    <a:cubicBezTo>
                      <a:pt x="206" y="121"/>
                      <a:pt x="196" y="119"/>
                      <a:pt x="186" y="119"/>
                    </a:cubicBezTo>
                    <a:cubicBezTo>
                      <a:pt x="183" y="119"/>
                      <a:pt x="183" y="119"/>
                      <a:pt x="183" y="119"/>
                    </a:cubicBezTo>
                    <a:cubicBezTo>
                      <a:pt x="177" y="119"/>
                      <a:pt x="170" y="118"/>
                      <a:pt x="163" y="118"/>
                    </a:cubicBezTo>
                    <a:cubicBezTo>
                      <a:pt x="158" y="118"/>
                      <a:pt x="153" y="118"/>
                      <a:pt x="148" y="119"/>
                    </a:cubicBezTo>
                    <a:cubicBezTo>
                      <a:pt x="143" y="118"/>
                      <a:pt x="138" y="118"/>
                      <a:pt x="134" y="118"/>
                    </a:cubicBezTo>
                    <a:cubicBezTo>
                      <a:pt x="126" y="118"/>
                      <a:pt x="120" y="119"/>
                      <a:pt x="114" y="119"/>
                    </a:cubicBezTo>
                    <a:cubicBezTo>
                      <a:pt x="110" y="119"/>
                      <a:pt x="110" y="119"/>
                      <a:pt x="110" y="119"/>
                    </a:cubicBezTo>
                    <a:cubicBezTo>
                      <a:pt x="100" y="119"/>
                      <a:pt x="90" y="121"/>
                      <a:pt x="81" y="125"/>
                    </a:cubicBezTo>
                    <a:cubicBezTo>
                      <a:pt x="79" y="108"/>
                      <a:pt x="65" y="94"/>
                      <a:pt x="48" y="91"/>
                    </a:cubicBezTo>
                    <a:cubicBezTo>
                      <a:pt x="49" y="47"/>
                      <a:pt x="78" y="12"/>
                      <a:pt x="114" y="12"/>
                    </a:cubicBezTo>
                    <a:close/>
                    <a:moveTo>
                      <a:pt x="82" y="178"/>
                    </a:moveTo>
                    <a:cubicBezTo>
                      <a:pt x="82" y="144"/>
                      <a:pt x="82" y="144"/>
                      <a:pt x="82" y="144"/>
                    </a:cubicBezTo>
                    <a:cubicBezTo>
                      <a:pt x="85" y="137"/>
                      <a:pt x="97" y="133"/>
                      <a:pt x="115" y="131"/>
                    </a:cubicBezTo>
                    <a:cubicBezTo>
                      <a:pt x="182" y="131"/>
                      <a:pt x="182" y="131"/>
                      <a:pt x="182" y="131"/>
                    </a:cubicBezTo>
                    <a:cubicBezTo>
                      <a:pt x="200" y="133"/>
                      <a:pt x="212" y="137"/>
                      <a:pt x="215" y="144"/>
                    </a:cubicBezTo>
                    <a:cubicBezTo>
                      <a:pt x="215" y="178"/>
                      <a:pt x="215" y="178"/>
                      <a:pt x="215" y="178"/>
                    </a:cubicBezTo>
                    <a:cubicBezTo>
                      <a:pt x="215" y="178"/>
                      <a:pt x="215" y="178"/>
                      <a:pt x="215" y="178"/>
                    </a:cubicBezTo>
                    <a:cubicBezTo>
                      <a:pt x="215" y="178"/>
                      <a:pt x="215" y="187"/>
                      <a:pt x="210" y="192"/>
                    </a:cubicBezTo>
                    <a:cubicBezTo>
                      <a:pt x="207" y="195"/>
                      <a:pt x="203" y="197"/>
                      <a:pt x="197" y="197"/>
                    </a:cubicBezTo>
                    <a:cubicBezTo>
                      <a:pt x="99" y="197"/>
                      <a:pt x="99" y="197"/>
                      <a:pt x="99" y="197"/>
                    </a:cubicBezTo>
                    <a:cubicBezTo>
                      <a:pt x="93" y="197"/>
                      <a:pt x="89" y="195"/>
                      <a:pt x="86" y="192"/>
                    </a:cubicBezTo>
                    <a:cubicBezTo>
                      <a:pt x="81" y="187"/>
                      <a:pt x="82" y="178"/>
                      <a:pt x="82" y="178"/>
                    </a:cubicBezTo>
                    <a:close/>
                    <a:moveTo>
                      <a:pt x="284" y="254"/>
                    </a:moveTo>
                    <a:cubicBezTo>
                      <a:pt x="284" y="271"/>
                      <a:pt x="271" y="284"/>
                      <a:pt x="255" y="284"/>
                    </a:cubicBezTo>
                    <a:cubicBezTo>
                      <a:pt x="239" y="284"/>
                      <a:pt x="226" y="271"/>
                      <a:pt x="226" y="254"/>
                    </a:cubicBezTo>
                    <a:cubicBezTo>
                      <a:pt x="226" y="243"/>
                      <a:pt x="226" y="243"/>
                      <a:pt x="226" y="243"/>
                    </a:cubicBezTo>
                    <a:cubicBezTo>
                      <a:pt x="217" y="248"/>
                      <a:pt x="217" y="248"/>
                      <a:pt x="217" y="248"/>
                    </a:cubicBezTo>
                    <a:cubicBezTo>
                      <a:pt x="208" y="254"/>
                      <a:pt x="197" y="256"/>
                      <a:pt x="186" y="256"/>
                    </a:cubicBezTo>
                    <a:cubicBezTo>
                      <a:pt x="110" y="256"/>
                      <a:pt x="110" y="256"/>
                      <a:pt x="110" y="256"/>
                    </a:cubicBezTo>
                    <a:cubicBezTo>
                      <a:pt x="99" y="256"/>
                      <a:pt x="88" y="254"/>
                      <a:pt x="79" y="248"/>
                    </a:cubicBezTo>
                    <a:cubicBezTo>
                      <a:pt x="70" y="243"/>
                      <a:pt x="70" y="243"/>
                      <a:pt x="70" y="243"/>
                    </a:cubicBezTo>
                    <a:cubicBezTo>
                      <a:pt x="70" y="254"/>
                      <a:pt x="70" y="254"/>
                      <a:pt x="70" y="254"/>
                    </a:cubicBezTo>
                    <a:cubicBezTo>
                      <a:pt x="70" y="271"/>
                      <a:pt x="57" y="284"/>
                      <a:pt x="41" y="284"/>
                    </a:cubicBezTo>
                    <a:cubicBezTo>
                      <a:pt x="25" y="284"/>
                      <a:pt x="12" y="271"/>
                      <a:pt x="12" y="254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15"/>
                      <a:pt x="25" y="102"/>
                      <a:pt x="41" y="102"/>
                    </a:cubicBezTo>
                    <a:cubicBezTo>
                      <a:pt x="57" y="102"/>
                      <a:pt x="70" y="115"/>
                      <a:pt x="70" y="131"/>
                    </a:cubicBezTo>
                    <a:cubicBezTo>
                      <a:pt x="70" y="141"/>
                      <a:pt x="70" y="141"/>
                      <a:pt x="70" y="141"/>
                    </a:cubicBezTo>
                    <a:cubicBezTo>
                      <a:pt x="70" y="142"/>
                      <a:pt x="70" y="142"/>
                      <a:pt x="70" y="142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9"/>
                      <a:pt x="70" y="192"/>
                      <a:pt x="78" y="200"/>
                    </a:cubicBezTo>
                    <a:cubicBezTo>
                      <a:pt x="83" y="206"/>
                      <a:pt x="90" y="208"/>
                      <a:pt x="99" y="208"/>
                    </a:cubicBezTo>
                    <a:cubicBezTo>
                      <a:pt x="197" y="208"/>
                      <a:pt x="197" y="208"/>
                      <a:pt x="197" y="208"/>
                    </a:cubicBezTo>
                    <a:cubicBezTo>
                      <a:pt x="197" y="208"/>
                      <a:pt x="197" y="208"/>
                      <a:pt x="197" y="208"/>
                    </a:cubicBezTo>
                    <a:cubicBezTo>
                      <a:pt x="206" y="208"/>
                      <a:pt x="213" y="206"/>
                      <a:pt x="219" y="200"/>
                    </a:cubicBezTo>
                    <a:cubicBezTo>
                      <a:pt x="227" y="192"/>
                      <a:pt x="226" y="179"/>
                      <a:pt x="226" y="178"/>
                    </a:cubicBezTo>
                    <a:cubicBezTo>
                      <a:pt x="226" y="142"/>
                      <a:pt x="226" y="142"/>
                      <a:pt x="226" y="142"/>
                    </a:cubicBezTo>
                    <a:cubicBezTo>
                      <a:pt x="226" y="141"/>
                      <a:pt x="226" y="141"/>
                      <a:pt x="226" y="141"/>
                    </a:cubicBezTo>
                    <a:cubicBezTo>
                      <a:pt x="226" y="141"/>
                      <a:pt x="226" y="141"/>
                      <a:pt x="226" y="141"/>
                    </a:cubicBezTo>
                    <a:cubicBezTo>
                      <a:pt x="226" y="131"/>
                      <a:pt x="226" y="131"/>
                      <a:pt x="226" y="131"/>
                    </a:cubicBezTo>
                    <a:cubicBezTo>
                      <a:pt x="226" y="115"/>
                      <a:pt x="239" y="102"/>
                      <a:pt x="255" y="102"/>
                    </a:cubicBezTo>
                    <a:cubicBezTo>
                      <a:pt x="271" y="102"/>
                      <a:pt x="284" y="115"/>
                      <a:pt x="284" y="131"/>
                    </a:cubicBezTo>
                    <a:lnTo>
                      <a:pt x="284" y="2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07"/>
              <p:cNvSpPr>
                <a:spLocks noEditPoints="1"/>
              </p:cNvSpPr>
              <p:nvPr/>
            </p:nvSpPr>
            <p:spPr bwMode="auto">
              <a:xfrm>
                <a:off x="1955" y="752"/>
                <a:ext cx="299" cy="346"/>
              </a:xfrm>
              <a:custGeom>
                <a:avLst/>
                <a:gdLst>
                  <a:gd name="T0" fmla="*/ 251 w 252"/>
                  <a:gd name="T1" fmla="*/ 83 h 291"/>
                  <a:gd name="T2" fmla="*/ 248 w 252"/>
                  <a:gd name="T3" fmla="*/ 80 h 291"/>
                  <a:gd name="T4" fmla="*/ 142 w 252"/>
                  <a:gd name="T5" fmla="*/ 34 h 291"/>
                  <a:gd name="T6" fmla="*/ 141 w 252"/>
                  <a:gd name="T7" fmla="*/ 34 h 291"/>
                  <a:gd name="T8" fmla="*/ 72 w 252"/>
                  <a:gd name="T9" fmla="*/ 0 h 291"/>
                  <a:gd name="T10" fmla="*/ 66 w 252"/>
                  <a:gd name="T11" fmla="*/ 1 h 291"/>
                  <a:gd name="T12" fmla="*/ 20 w 252"/>
                  <a:gd name="T13" fmla="*/ 41 h 291"/>
                  <a:gd name="T14" fmla="*/ 34 w 252"/>
                  <a:gd name="T15" fmla="*/ 237 h 291"/>
                  <a:gd name="T16" fmla="*/ 20 w 252"/>
                  <a:gd name="T17" fmla="*/ 262 h 291"/>
                  <a:gd name="T18" fmla="*/ 49 w 252"/>
                  <a:gd name="T19" fmla="*/ 291 h 291"/>
                  <a:gd name="T20" fmla="*/ 132 w 252"/>
                  <a:gd name="T21" fmla="*/ 291 h 291"/>
                  <a:gd name="T22" fmla="*/ 161 w 252"/>
                  <a:gd name="T23" fmla="*/ 262 h 291"/>
                  <a:gd name="T24" fmla="*/ 132 w 252"/>
                  <a:gd name="T25" fmla="*/ 233 h 291"/>
                  <a:gd name="T26" fmla="*/ 123 w 252"/>
                  <a:gd name="T27" fmla="*/ 233 h 291"/>
                  <a:gd name="T28" fmla="*/ 123 w 252"/>
                  <a:gd name="T29" fmla="*/ 229 h 291"/>
                  <a:gd name="T30" fmla="*/ 112 w 252"/>
                  <a:gd name="T31" fmla="*/ 218 h 291"/>
                  <a:gd name="T32" fmla="*/ 104 w 252"/>
                  <a:gd name="T33" fmla="*/ 218 h 291"/>
                  <a:gd name="T34" fmla="*/ 93 w 252"/>
                  <a:gd name="T35" fmla="*/ 229 h 291"/>
                  <a:gd name="T36" fmla="*/ 94 w 252"/>
                  <a:gd name="T37" fmla="*/ 233 h 291"/>
                  <a:gd name="T38" fmla="*/ 74 w 252"/>
                  <a:gd name="T39" fmla="*/ 233 h 291"/>
                  <a:gd name="T40" fmla="*/ 56 w 252"/>
                  <a:gd name="T41" fmla="*/ 56 h 291"/>
                  <a:gd name="T42" fmla="*/ 71 w 252"/>
                  <a:gd name="T43" fmla="*/ 39 h 291"/>
                  <a:gd name="T44" fmla="*/ 73 w 252"/>
                  <a:gd name="T45" fmla="*/ 39 h 291"/>
                  <a:gd name="T46" fmla="*/ 118 w 252"/>
                  <a:gd name="T47" fmla="*/ 66 h 291"/>
                  <a:gd name="T48" fmla="*/ 118 w 252"/>
                  <a:gd name="T49" fmla="*/ 67 h 291"/>
                  <a:gd name="T50" fmla="*/ 117 w 252"/>
                  <a:gd name="T51" fmla="*/ 72 h 291"/>
                  <a:gd name="T52" fmla="*/ 149 w 252"/>
                  <a:gd name="T53" fmla="*/ 159 h 291"/>
                  <a:gd name="T54" fmla="*/ 155 w 252"/>
                  <a:gd name="T55" fmla="*/ 163 h 291"/>
                  <a:gd name="T56" fmla="*/ 155 w 252"/>
                  <a:gd name="T57" fmla="*/ 163 h 291"/>
                  <a:gd name="T58" fmla="*/ 189 w 252"/>
                  <a:gd name="T59" fmla="*/ 153 h 291"/>
                  <a:gd name="T60" fmla="*/ 226 w 252"/>
                  <a:gd name="T61" fmla="*/ 149 h 291"/>
                  <a:gd name="T62" fmla="*/ 231 w 252"/>
                  <a:gd name="T63" fmla="*/ 116 h 291"/>
                  <a:gd name="T64" fmla="*/ 230 w 252"/>
                  <a:gd name="T65" fmla="*/ 116 h 291"/>
                  <a:gd name="T66" fmla="*/ 251 w 252"/>
                  <a:gd name="T67" fmla="*/ 88 h 291"/>
                  <a:gd name="T68" fmla="*/ 251 w 252"/>
                  <a:gd name="T69" fmla="*/ 83 h 291"/>
                  <a:gd name="T70" fmla="*/ 150 w 252"/>
                  <a:gd name="T71" fmla="*/ 262 h 291"/>
                  <a:gd name="T72" fmla="*/ 132 w 252"/>
                  <a:gd name="T73" fmla="*/ 280 h 291"/>
                  <a:gd name="T74" fmla="*/ 49 w 252"/>
                  <a:gd name="T75" fmla="*/ 280 h 291"/>
                  <a:gd name="T76" fmla="*/ 32 w 252"/>
                  <a:gd name="T77" fmla="*/ 262 h 291"/>
                  <a:gd name="T78" fmla="*/ 49 w 252"/>
                  <a:gd name="T79" fmla="*/ 245 h 291"/>
                  <a:gd name="T80" fmla="*/ 132 w 252"/>
                  <a:gd name="T81" fmla="*/ 245 h 291"/>
                  <a:gd name="T82" fmla="*/ 150 w 252"/>
                  <a:gd name="T83" fmla="*/ 262 h 291"/>
                  <a:gd name="T84" fmla="*/ 73 w 252"/>
                  <a:gd name="T85" fmla="*/ 28 h 291"/>
                  <a:gd name="T86" fmla="*/ 69 w 252"/>
                  <a:gd name="T87" fmla="*/ 28 h 291"/>
                  <a:gd name="T88" fmla="*/ 46 w 252"/>
                  <a:gd name="T89" fmla="*/ 52 h 291"/>
                  <a:gd name="T90" fmla="*/ 45 w 252"/>
                  <a:gd name="T91" fmla="*/ 52 h 291"/>
                  <a:gd name="T92" fmla="*/ 62 w 252"/>
                  <a:gd name="T93" fmla="*/ 233 h 291"/>
                  <a:gd name="T94" fmla="*/ 49 w 252"/>
                  <a:gd name="T95" fmla="*/ 233 h 291"/>
                  <a:gd name="T96" fmla="*/ 45 w 252"/>
                  <a:gd name="T97" fmla="*/ 233 h 291"/>
                  <a:gd name="T98" fmla="*/ 31 w 252"/>
                  <a:gd name="T99" fmla="*/ 46 h 291"/>
                  <a:gd name="T100" fmla="*/ 67 w 252"/>
                  <a:gd name="T101" fmla="*/ 12 h 291"/>
                  <a:gd name="T102" fmla="*/ 72 w 252"/>
                  <a:gd name="T103" fmla="*/ 12 h 291"/>
                  <a:gd name="T104" fmla="*/ 132 w 252"/>
                  <a:gd name="T105" fmla="*/ 41 h 291"/>
                  <a:gd name="T106" fmla="*/ 124 w 252"/>
                  <a:gd name="T107" fmla="*/ 55 h 291"/>
                  <a:gd name="T108" fmla="*/ 73 w 252"/>
                  <a:gd name="T109" fmla="*/ 28 h 291"/>
                  <a:gd name="T110" fmla="*/ 159 w 252"/>
                  <a:gd name="T111" fmla="*/ 151 h 291"/>
                  <a:gd name="T112" fmla="*/ 129 w 252"/>
                  <a:gd name="T113" fmla="*/ 70 h 291"/>
                  <a:gd name="T114" fmla="*/ 142 w 252"/>
                  <a:gd name="T115" fmla="*/ 46 h 291"/>
                  <a:gd name="T116" fmla="*/ 237 w 252"/>
                  <a:gd name="T117" fmla="*/ 88 h 291"/>
                  <a:gd name="T118" fmla="*/ 159 w 252"/>
                  <a:gd name="T119" fmla="*/ 15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2" h="291">
                    <a:moveTo>
                      <a:pt x="251" y="83"/>
                    </a:moveTo>
                    <a:cubicBezTo>
                      <a:pt x="251" y="82"/>
                      <a:pt x="250" y="80"/>
                      <a:pt x="248" y="80"/>
                    </a:cubicBezTo>
                    <a:cubicBezTo>
                      <a:pt x="142" y="34"/>
                      <a:pt x="142" y="34"/>
                      <a:pt x="142" y="34"/>
                    </a:cubicBezTo>
                    <a:cubicBezTo>
                      <a:pt x="142" y="34"/>
                      <a:pt x="142" y="34"/>
                      <a:pt x="141" y="34"/>
                    </a:cubicBezTo>
                    <a:cubicBezTo>
                      <a:pt x="121" y="16"/>
                      <a:pt x="97" y="0"/>
                      <a:pt x="72" y="0"/>
                    </a:cubicBezTo>
                    <a:cubicBezTo>
                      <a:pt x="70" y="0"/>
                      <a:pt x="68" y="0"/>
                      <a:pt x="66" y="1"/>
                    </a:cubicBezTo>
                    <a:cubicBezTo>
                      <a:pt x="52" y="2"/>
                      <a:pt x="32" y="11"/>
                      <a:pt x="20" y="41"/>
                    </a:cubicBezTo>
                    <a:cubicBezTo>
                      <a:pt x="18" y="47"/>
                      <a:pt x="0" y="97"/>
                      <a:pt x="34" y="237"/>
                    </a:cubicBezTo>
                    <a:cubicBezTo>
                      <a:pt x="26" y="242"/>
                      <a:pt x="20" y="252"/>
                      <a:pt x="20" y="262"/>
                    </a:cubicBezTo>
                    <a:cubicBezTo>
                      <a:pt x="20" y="278"/>
                      <a:pt x="33" y="291"/>
                      <a:pt x="49" y="291"/>
                    </a:cubicBezTo>
                    <a:cubicBezTo>
                      <a:pt x="132" y="291"/>
                      <a:pt x="132" y="291"/>
                      <a:pt x="132" y="291"/>
                    </a:cubicBezTo>
                    <a:cubicBezTo>
                      <a:pt x="148" y="291"/>
                      <a:pt x="161" y="278"/>
                      <a:pt x="161" y="262"/>
                    </a:cubicBezTo>
                    <a:cubicBezTo>
                      <a:pt x="161" y="246"/>
                      <a:pt x="148" y="233"/>
                      <a:pt x="132" y="233"/>
                    </a:cubicBezTo>
                    <a:cubicBezTo>
                      <a:pt x="123" y="233"/>
                      <a:pt x="123" y="233"/>
                      <a:pt x="123" y="233"/>
                    </a:cubicBezTo>
                    <a:cubicBezTo>
                      <a:pt x="123" y="232"/>
                      <a:pt x="123" y="231"/>
                      <a:pt x="123" y="229"/>
                    </a:cubicBezTo>
                    <a:cubicBezTo>
                      <a:pt x="123" y="223"/>
                      <a:pt x="118" y="218"/>
                      <a:pt x="112" y="218"/>
                    </a:cubicBezTo>
                    <a:cubicBezTo>
                      <a:pt x="104" y="218"/>
                      <a:pt x="104" y="218"/>
                      <a:pt x="104" y="218"/>
                    </a:cubicBezTo>
                    <a:cubicBezTo>
                      <a:pt x="98" y="218"/>
                      <a:pt x="93" y="223"/>
                      <a:pt x="93" y="229"/>
                    </a:cubicBezTo>
                    <a:cubicBezTo>
                      <a:pt x="93" y="231"/>
                      <a:pt x="93" y="232"/>
                      <a:pt x="94" y="233"/>
                    </a:cubicBezTo>
                    <a:cubicBezTo>
                      <a:pt x="74" y="233"/>
                      <a:pt x="74" y="233"/>
                      <a:pt x="74" y="233"/>
                    </a:cubicBezTo>
                    <a:cubicBezTo>
                      <a:pt x="42" y="106"/>
                      <a:pt x="56" y="58"/>
                      <a:pt x="56" y="56"/>
                    </a:cubicBezTo>
                    <a:cubicBezTo>
                      <a:pt x="61" y="46"/>
                      <a:pt x="65" y="40"/>
                      <a:pt x="71" y="39"/>
                    </a:cubicBezTo>
                    <a:cubicBezTo>
                      <a:pt x="71" y="39"/>
                      <a:pt x="72" y="39"/>
                      <a:pt x="73" y="39"/>
                    </a:cubicBezTo>
                    <a:cubicBezTo>
                      <a:pt x="85" y="39"/>
                      <a:pt x="102" y="51"/>
                      <a:pt x="118" y="6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7" y="68"/>
                      <a:pt x="117" y="70"/>
                      <a:pt x="117" y="72"/>
                    </a:cubicBezTo>
                    <a:cubicBezTo>
                      <a:pt x="149" y="159"/>
                      <a:pt x="149" y="159"/>
                      <a:pt x="149" y="159"/>
                    </a:cubicBezTo>
                    <a:cubicBezTo>
                      <a:pt x="150" y="162"/>
                      <a:pt x="152" y="163"/>
                      <a:pt x="155" y="163"/>
                    </a:cubicBezTo>
                    <a:cubicBezTo>
                      <a:pt x="155" y="163"/>
                      <a:pt x="155" y="163"/>
                      <a:pt x="155" y="163"/>
                    </a:cubicBezTo>
                    <a:cubicBezTo>
                      <a:pt x="167" y="163"/>
                      <a:pt x="179" y="159"/>
                      <a:pt x="189" y="153"/>
                    </a:cubicBezTo>
                    <a:cubicBezTo>
                      <a:pt x="207" y="163"/>
                      <a:pt x="226" y="149"/>
                      <a:pt x="226" y="149"/>
                    </a:cubicBezTo>
                    <a:cubicBezTo>
                      <a:pt x="243" y="136"/>
                      <a:pt x="231" y="116"/>
                      <a:pt x="231" y="116"/>
                    </a:cubicBezTo>
                    <a:cubicBezTo>
                      <a:pt x="231" y="116"/>
                      <a:pt x="231" y="116"/>
                      <a:pt x="230" y="116"/>
                    </a:cubicBezTo>
                    <a:cubicBezTo>
                      <a:pt x="243" y="102"/>
                      <a:pt x="250" y="89"/>
                      <a:pt x="251" y="88"/>
                    </a:cubicBezTo>
                    <a:cubicBezTo>
                      <a:pt x="252" y="86"/>
                      <a:pt x="252" y="85"/>
                      <a:pt x="251" y="83"/>
                    </a:cubicBezTo>
                    <a:close/>
                    <a:moveTo>
                      <a:pt x="150" y="262"/>
                    </a:moveTo>
                    <a:cubicBezTo>
                      <a:pt x="150" y="272"/>
                      <a:pt x="142" y="280"/>
                      <a:pt x="132" y="280"/>
                    </a:cubicBezTo>
                    <a:cubicBezTo>
                      <a:pt x="49" y="280"/>
                      <a:pt x="49" y="280"/>
                      <a:pt x="49" y="280"/>
                    </a:cubicBezTo>
                    <a:cubicBezTo>
                      <a:pt x="40" y="280"/>
                      <a:pt x="32" y="272"/>
                      <a:pt x="32" y="262"/>
                    </a:cubicBezTo>
                    <a:cubicBezTo>
                      <a:pt x="32" y="253"/>
                      <a:pt x="40" y="245"/>
                      <a:pt x="49" y="245"/>
                    </a:cubicBezTo>
                    <a:cubicBezTo>
                      <a:pt x="132" y="245"/>
                      <a:pt x="132" y="245"/>
                      <a:pt x="132" y="245"/>
                    </a:cubicBezTo>
                    <a:cubicBezTo>
                      <a:pt x="142" y="245"/>
                      <a:pt x="150" y="253"/>
                      <a:pt x="150" y="262"/>
                    </a:cubicBezTo>
                    <a:close/>
                    <a:moveTo>
                      <a:pt x="73" y="28"/>
                    </a:moveTo>
                    <a:cubicBezTo>
                      <a:pt x="72" y="28"/>
                      <a:pt x="70" y="28"/>
                      <a:pt x="69" y="28"/>
                    </a:cubicBezTo>
                    <a:cubicBezTo>
                      <a:pt x="66" y="28"/>
                      <a:pt x="54" y="30"/>
                      <a:pt x="46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4"/>
                      <a:pt x="30" y="101"/>
                      <a:pt x="62" y="233"/>
                    </a:cubicBezTo>
                    <a:cubicBezTo>
                      <a:pt x="49" y="233"/>
                      <a:pt x="49" y="233"/>
                      <a:pt x="49" y="233"/>
                    </a:cubicBezTo>
                    <a:cubicBezTo>
                      <a:pt x="48" y="233"/>
                      <a:pt x="46" y="233"/>
                      <a:pt x="45" y="233"/>
                    </a:cubicBezTo>
                    <a:cubicBezTo>
                      <a:pt x="13" y="97"/>
                      <a:pt x="28" y="51"/>
                      <a:pt x="31" y="46"/>
                    </a:cubicBezTo>
                    <a:cubicBezTo>
                      <a:pt x="41" y="20"/>
                      <a:pt x="56" y="13"/>
                      <a:pt x="67" y="12"/>
                    </a:cubicBezTo>
                    <a:cubicBezTo>
                      <a:pt x="69" y="12"/>
                      <a:pt x="71" y="12"/>
                      <a:pt x="72" y="12"/>
                    </a:cubicBezTo>
                    <a:cubicBezTo>
                      <a:pt x="91" y="12"/>
                      <a:pt x="113" y="25"/>
                      <a:pt x="132" y="41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07" y="41"/>
                      <a:pt x="88" y="28"/>
                      <a:pt x="73" y="28"/>
                    </a:cubicBezTo>
                    <a:close/>
                    <a:moveTo>
                      <a:pt x="159" y="151"/>
                    </a:moveTo>
                    <a:cubicBezTo>
                      <a:pt x="129" y="70"/>
                      <a:pt x="129" y="70"/>
                      <a:pt x="129" y="70"/>
                    </a:cubicBezTo>
                    <a:cubicBezTo>
                      <a:pt x="142" y="46"/>
                      <a:pt x="142" y="46"/>
                      <a:pt x="142" y="46"/>
                    </a:cubicBezTo>
                    <a:cubicBezTo>
                      <a:pt x="237" y="88"/>
                      <a:pt x="237" y="88"/>
                      <a:pt x="237" y="88"/>
                    </a:cubicBezTo>
                    <a:cubicBezTo>
                      <a:pt x="227" y="103"/>
                      <a:pt x="195" y="148"/>
                      <a:pt x="159" y="1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08"/>
              <p:cNvSpPr>
                <a:spLocks/>
              </p:cNvSpPr>
              <p:nvPr/>
            </p:nvSpPr>
            <p:spPr bwMode="auto">
              <a:xfrm>
                <a:off x="2604" y="186"/>
                <a:ext cx="58" cy="118"/>
              </a:xfrm>
              <a:custGeom>
                <a:avLst/>
                <a:gdLst>
                  <a:gd name="T0" fmla="*/ 17 w 48"/>
                  <a:gd name="T1" fmla="*/ 99 h 99"/>
                  <a:gd name="T2" fmla="*/ 24 w 48"/>
                  <a:gd name="T3" fmla="*/ 57 h 99"/>
                  <a:gd name="T4" fmla="*/ 15 w 48"/>
                  <a:gd name="T5" fmla="*/ 0 h 99"/>
                  <a:gd name="T6" fmla="*/ 13 w 48"/>
                  <a:gd name="T7" fmla="*/ 45 h 99"/>
                  <a:gd name="T8" fmla="*/ 3 w 48"/>
                  <a:gd name="T9" fmla="*/ 66 h 99"/>
                  <a:gd name="T10" fmla="*/ 17 w 48"/>
                  <a:gd name="T11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99">
                    <a:moveTo>
                      <a:pt x="17" y="99"/>
                    </a:moveTo>
                    <a:cubicBezTo>
                      <a:pt x="8" y="80"/>
                      <a:pt x="24" y="57"/>
                      <a:pt x="24" y="57"/>
                    </a:cubicBezTo>
                    <a:cubicBezTo>
                      <a:pt x="48" y="25"/>
                      <a:pt x="15" y="0"/>
                      <a:pt x="15" y="0"/>
                    </a:cubicBezTo>
                    <a:cubicBezTo>
                      <a:pt x="26" y="10"/>
                      <a:pt x="21" y="32"/>
                      <a:pt x="13" y="45"/>
                    </a:cubicBezTo>
                    <a:cubicBezTo>
                      <a:pt x="4" y="58"/>
                      <a:pt x="3" y="66"/>
                      <a:pt x="3" y="66"/>
                    </a:cubicBezTo>
                    <a:cubicBezTo>
                      <a:pt x="0" y="89"/>
                      <a:pt x="17" y="99"/>
                      <a:pt x="17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09"/>
              <p:cNvSpPr>
                <a:spLocks/>
              </p:cNvSpPr>
              <p:nvPr/>
            </p:nvSpPr>
            <p:spPr bwMode="auto">
              <a:xfrm>
                <a:off x="2662" y="226"/>
                <a:ext cx="33" cy="66"/>
              </a:xfrm>
              <a:custGeom>
                <a:avLst/>
                <a:gdLst>
                  <a:gd name="T0" fmla="*/ 10 w 28"/>
                  <a:gd name="T1" fmla="*/ 56 h 56"/>
                  <a:gd name="T2" fmla="*/ 14 w 28"/>
                  <a:gd name="T3" fmla="*/ 32 h 56"/>
                  <a:gd name="T4" fmla="*/ 9 w 28"/>
                  <a:gd name="T5" fmla="*/ 0 h 56"/>
                  <a:gd name="T6" fmla="*/ 8 w 28"/>
                  <a:gd name="T7" fmla="*/ 25 h 56"/>
                  <a:gd name="T8" fmla="*/ 2 w 28"/>
                  <a:gd name="T9" fmla="*/ 37 h 56"/>
                  <a:gd name="T10" fmla="*/ 10 w 28"/>
                  <a:gd name="T1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6">
                    <a:moveTo>
                      <a:pt x="10" y="56"/>
                    </a:moveTo>
                    <a:cubicBezTo>
                      <a:pt x="5" y="45"/>
                      <a:pt x="14" y="32"/>
                      <a:pt x="14" y="32"/>
                    </a:cubicBezTo>
                    <a:cubicBezTo>
                      <a:pt x="28" y="14"/>
                      <a:pt x="9" y="0"/>
                      <a:pt x="9" y="0"/>
                    </a:cubicBezTo>
                    <a:cubicBezTo>
                      <a:pt x="15" y="5"/>
                      <a:pt x="12" y="18"/>
                      <a:pt x="8" y="25"/>
                    </a:cubicBezTo>
                    <a:cubicBezTo>
                      <a:pt x="3" y="33"/>
                      <a:pt x="2" y="37"/>
                      <a:pt x="2" y="37"/>
                    </a:cubicBezTo>
                    <a:cubicBezTo>
                      <a:pt x="0" y="50"/>
                      <a:pt x="10" y="56"/>
                      <a:pt x="1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10"/>
              <p:cNvSpPr>
                <a:spLocks/>
              </p:cNvSpPr>
              <p:nvPr/>
            </p:nvSpPr>
            <p:spPr bwMode="auto">
              <a:xfrm>
                <a:off x="2552" y="226"/>
                <a:ext cx="32" cy="66"/>
              </a:xfrm>
              <a:custGeom>
                <a:avLst/>
                <a:gdLst>
                  <a:gd name="T0" fmla="*/ 10 w 27"/>
                  <a:gd name="T1" fmla="*/ 56 h 56"/>
                  <a:gd name="T2" fmla="*/ 14 w 27"/>
                  <a:gd name="T3" fmla="*/ 32 h 56"/>
                  <a:gd name="T4" fmla="*/ 9 w 27"/>
                  <a:gd name="T5" fmla="*/ 0 h 56"/>
                  <a:gd name="T6" fmla="*/ 7 w 27"/>
                  <a:gd name="T7" fmla="*/ 25 h 56"/>
                  <a:gd name="T8" fmla="*/ 2 w 27"/>
                  <a:gd name="T9" fmla="*/ 37 h 56"/>
                  <a:gd name="T10" fmla="*/ 10 w 27"/>
                  <a:gd name="T1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56">
                    <a:moveTo>
                      <a:pt x="10" y="56"/>
                    </a:moveTo>
                    <a:cubicBezTo>
                      <a:pt x="4" y="45"/>
                      <a:pt x="14" y="32"/>
                      <a:pt x="14" y="32"/>
                    </a:cubicBezTo>
                    <a:cubicBezTo>
                      <a:pt x="27" y="14"/>
                      <a:pt x="9" y="0"/>
                      <a:pt x="9" y="0"/>
                    </a:cubicBezTo>
                    <a:cubicBezTo>
                      <a:pt x="15" y="5"/>
                      <a:pt x="12" y="18"/>
                      <a:pt x="7" y="25"/>
                    </a:cubicBezTo>
                    <a:cubicBezTo>
                      <a:pt x="2" y="33"/>
                      <a:pt x="2" y="37"/>
                      <a:pt x="2" y="37"/>
                    </a:cubicBezTo>
                    <a:cubicBezTo>
                      <a:pt x="0" y="50"/>
                      <a:pt x="10" y="56"/>
                      <a:pt x="1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11"/>
              <p:cNvSpPr>
                <a:spLocks noEditPoints="1"/>
              </p:cNvSpPr>
              <p:nvPr/>
            </p:nvSpPr>
            <p:spPr bwMode="auto">
              <a:xfrm>
                <a:off x="2720" y="420"/>
                <a:ext cx="61" cy="59"/>
              </a:xfrm>
              <a:custGeom>
                <a:avLst/>
                <a:gdLst>
                  <a:gd name="T0" fmla="*/ 25 w 51"/>
                  <a:gd name="T1" fmla="*/ 0 h 50"/>
                  <a:gd name="T2" fmla="*/ 0 w 51"/>
                  <a:gd name="T3" fmla="*/ 20 h 50"/>
                  <a:gd name="T4" fmla="*/ 0 w 51"/>
                  <a:gd name="T5" fmla="*/ 21 h 50"/>
                  <a:gd name="T6" fmla="*/ 0 w 51"/>
                  <a:gd name="T7" fmla="*/ 29 h 50"/>
                  <a:gd name="T8" fmla="*/ 0 w 51"/>
                  <a:gd name="T9" fmla="*/ 30 h 50"/>
                  <a:gd name="T10" fmla="*/ 25 w 51"/>
                  <a:gd name="T11" fmla="*/ 50 h 50"/>
                  <a:gd name="T12" fmla="*/ 51 w 51"/>
                  <a:gd name="T13" fmla="*/ 25 h 50"/>
                  <a:gd name="T14" fmla="*/ 25 w 51"/>
                  <a:gd name="T15" fmla="*/ 0 h 50"/>
                  <a:gd name="T16" fmla="*/ 25 w 51"/>
                  <a:gd name="T17" fmla="*/ 38 h 50"/>
                  <a:gd name="T18" fmla="*/ 11 w 51"/>
                  <a:gd name="T19" fmla="*/ 28 h 50"/>
                  <a:gd name="T20" fmla="*/ 11 w 51"/>
                  <a:gd name="T21" fmla="*/ 22 h 50"/>
                  <a:gd name="T22" fmla="*/ 25 w 51"/>
                  <a:gd name="T23" fmla="*/ 12 h 50"/>
                  <a:gd name="T24" fmla="*/ 39 w 51"/>
                  <a:gd name="T25" fmla="*/ 25 h 50"/>
                  <a:gd name="T26" fmla="*/ 25 w 51"/>
                  <a:gd name="T27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50">
                    <a:moveTo>
                      <a:pt x="25" y="0"/>
                    </a:moveTo>
                    <a:cubicBezTo>
                      <a:pt x="13" y="0"/>
                      <a:pt x="3" y="8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3" y="41"/>
                      <a:pt x="13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  <a:moveTo>
                      <a:pt x="25" y="38"/>
                    </a:moveTo>
                    <a:cubicBezTo>
                      <a:pt x="19" y="38"/>
                      <a:pt x="13" y="34"/>
                      <a:pt x="11" y="28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3" y="16"/>
                      <a:pt x="19" y="12"/>
                      <a:pt x="25" y="12"/>
                    </a:cubicBezTo>
                    <a:cubicBezTo>
                      <a:pt x="33" y="12"/>
                      <a:pt x="39" y="18"/>
                      <a:pt x="39" y="25"/>
                    </a:cubicBezTo>
                    <a:cubicBezTo>
                      <a:pt x="39" y="32"/>
                      <a:pt x="33" y="38"/>
                      <a:pt x="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12"/>
              <p:cNvSpPr>
                <a:spLocks noEditPoints="1"/>
              </p:cNvSpPr>
              <p:nvPr/>
            </p:nvSpPr>
            <p:spPr bwMode="auto">
              <a:xfrm>
                <a:off x="2502" y="336"/>
                <a:ext cx="310" cy="225"/>
              </a:xfrm>
              <a:custGeom>
                <a:avLst/>
                <a:gdLst>
                  <a:gd name="T0" fmla="*/ 208 w 260"/>
                  <a:gd name="T1" fmla="*/ 45 h 189"/>
                  <a:gd name="T2" fmla="*/ 194 w 260"/>
                  <a:gd name="T3" fmla="*/ 47 h 189"/>
                  <a:gd name="T4" fmla="*/ 194 w 260"/>
                  <a:gd name="T5" fmla="*/ 6 h 189"/>
                  <a:gd name="T6" fmla="*/ 189 w 260"/>
                  <a:gd name="T7" fmla="*/ 0 h 189"/>
                  <a:gd name="T8" fmla="*/ 6 w 260"/>
                  <a:gd name="T9" fmla="*/ 0 h 189"/>
                  <a:gd name="T10" fmla="*/ 0 w 260"/>
                  <a:gd name="T11" fmla="*/ 6 h 189"/>
                  <a:gd name="T12" fmla="*/ 0 w 260"/>
                  <a:gd name="T13" fmla="*/ 183 h 189"/>
                  <a:gd name="T14" fmla="*/ 6 w 260"/>
                  <a:gd name="T15" fmla="*/ 189 h 189"/>
                  <a:gd name="T16" fmla="*/ 189 w 260"/>
                  <a:gd name="T17" fmla="*/ 189 h 189"/>
                  <a:gd name="T18" fmla="*/ 194 w 260"/>
                  <a:gd name="T19" fmla="*/ 183 h 189"/>
                  <a:gd name="T20" fmla="*/ 194 w 260"/>
                  <a:gd name="T21" fmla="*/ 143 h 189"/>
                  <a:gd name="T22" fmla="*/ 208 w 260"/>
                  <a:gd name="T23" fmla="*/ 145 h 189"/>
                  <a:gd name="T24" fmla="*/ 260 w 260"/>
                  <a:gd name="T25" fmla="*/ 95 h 189"/>
                  <a:gd name="T26" fmla="*/ 208 w 260"/>
                  <a:gd name="T27" fmla="*/ 45 h 189"/>
                  <a:gd name="T28" fmla="*/ 208 w 260"/>
                  <a:gd name="T29" fmla="*/ 133 h 189"/>
                  <a:gd name="T30" fmla="*/ 191 w 260"/>
                  <a:gd name="T31" fmla="*/ 130 h 189"/>
                  <a:gd name="T32" fmla="*/ 186 w 260"/>
                  <a:gd name="T33" fmla="*/ 130 h 189"/>
                  <a:gd name="T34" fmla="*/ 183 w 260"/>
                  <a:gd name="T35" fmla="*/ 135 h 189"/>
                  <a:gd name="T36" fmla="*/ 183 w 260"/>
                  <a:gd name="T37" fmla="*/ 178 h 189"/>
                  <a:gd name="T38" fmla="*/ 12 w 260"/>
                  <a:gd name="T39" fmla="*/ 178 h 189"/>
                  <a:gd name="T40" fmla="*/ 12 w 260"/>
                  <a:gd name="T41" fmla="*/ 12 h 189"/>
                  <a:gd name="T42" fmla="*/ 183 w 260"/>
                  <a:gd name="T43" fmla="*/ 12 h 189"/>
                  <a:gd name="T44" fmla="*/ 183 w 260"/>
                  <a:gd name="T45" fmla="*/ 20 h 189"/>
                  <a:gd name="T46" fmla="*/ 14 w 260"/>
                  <a:gd name="T47" fmla="*/ 20 h 189"/>
                  <a:gd name="T48" fmla="*/ 183 w 260"/>
                  <a:gd name="T49" fmla="*/ 21 h 189"/>
                  <a:gd name="T50" fmla="*/ 183 w 260"/>
                  <a:gd name="T51" fmla="*/ 55 h 189"/>
                  <a:gd name="T52" fmla="*/ 186 w 260"/>
                  <a:gd name="T53" fmla="*/ 60 h 189"/>
                  <a:gd name="T54" fmla="*/ 191 w 260"/>
                  <a:gd name="T55" fmla="*/ 60 h 189"/>
                  <a:gd name="T56" fmla="*/ 208 w 260"/>
                  <a:gd name="T57" fmla="*/ 56 h 189"/>
                  <a:gd name="T58" fmla="*/ 248 w 260"/>
                  <a:gd name="T59" fmla="*/ 95 h 189"/>
                  <a:gd name="T60" fmla="*/ 208 w 260"/>
                  <a:gd name="T61" fmla="*/ 13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0" h="189">
                    <a:moveTo>
                      <a:pt x="208" y="45"/>
                    </a:moveTo>
                    <a:cubicBezTo>
                      <a:pt x="203" y="45"/>
                      <a:pt x="199" y="45"/>
                      <a:pt x="194" y="47"/>
                    </a:cubicBezTo>
                    <a:cubicBezTo>
                      <a:pt x="194" y="6"/>
                      <a:pt x="194" y="6"/>
                      <a:pt x="194" y="6"/>
                    </a:cubicBezTo>
                    <a:cubicBezTo>
                      <a:pt x="194" y="3"/>
                      <a:pt x="192" y="0"/>
                      <a:pt x="18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87"/>
                      <a:pt x="3" y="189"/>
                      <a:pt x="6" y="189"/>
                    </a:cubicBezTo>
                    <a:cubicBezTo>
                      <a:pt x="189" y="189"/>
                      <a:pt x="189" y="189"/>
                      <a:pt x="189" y="189"/>
                    </a:cubicBezTo>
                    <a:cubicBezTo>
                      <a:pt x="192" y="189"/>
                      <a:pt x="194" y="187"/>
                      <a:pt x="194" y="183"/>
                    </a:cubicBezTo>
                    <a:cubicBezTo>
                      <a:pt x="194" y="143"/>
                      <a:pt x="194" y="143"/>
                      <a:pt x="194" y="143"/>
                    </a:cubicBezTo>
                    <a:cubicBezTo>
                      <a:pt x="199" y="144"/>
                      <a:pt x="203" y="145"/>
                      <a:pt x="208" y="145"/>
                    </a:cubicBezTo>
                    <a:cubicBezTo>
                      <a:pt x="237" y="145"/>
                      <a:pt x="260" y="122"/>
                      <a:pt x="260" y="95"/>
                    </a:cubicBezTo>
                    <a:cubicBezTo>
                      <a:pt x="260" y="67"/>
                      <a:pt x="237" y="45"/>
                      <a:pt x="208" y="45"/>
                    </a:cubicBezTo>
                    <a:close/>
                    <a:moveTo>
                      <a:pt x="208" y="133"/>
                    </a:moveTo>
                    <a:cubicBezTo>
                      <a:pt x="202" y="133"/>
                      <a:pt x="196" y="132"/>
                      <a:pt x="191" y="130"/>
                    </a:cubicBezTo>
                    <a:cubicBezTo>
                      <a:pt x="189" y="129"/>
                      <a:pt x="187" y="129"/>
                      <a:pt x="186" y="130"/>
                    </a:cubicBezTo>
                    <a:cubicBezTo>
                      <a:pt x="184" y="131"/>
                      <a:pt x="183" y="133"/>
                      <a:pt x="183" y="135"/>
                    </a:cubicBezTo>
                    <a:cubicBezTo>
                      <a:pt x="183" y="178"/>
                      <a:pt x="183" y="178"/>
                      <a:pt x="183" y="178"/>
                    </a:cubicBezTo>
                    <a:cubicBezTo>
                      <a:pt x="12" y="178"/>
                      <a:pt x="12" y="178"/>
                      <a:pt x="12" y="178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83" y="12"/>
                      <a:pt x="183" y="12"/>
                      <a:pt x="183" y="12"/>
                    </a:cubicBezTo>
                    <a:cubicBezTo>
                      <a:pt x="183" y="20"/>
                      <a:pt x="183" y="20"/>
                      <a:pt x="183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95" y="52"/>
                      <a:pt x="183" y="21"/>
                    </a:cubicBezTo>
                    <a:cubicBezTo>
                      <a:pt x="183" y="55"/>
                      <a:pt x="183" y="55"/>
                      <a:pt x="183" y="55"/>
                    </a:cubicBezTo>
                    <a:cubicBezTo>
                      <a:pt x="183" y="57"/>
                      <a:pt x="184" y="59"/>
                      <a:pt x="186" y="60"/>
                    </a:cubicBezTo>
                    <a:cubicBezTo>
                      <a:pt x="187" y="61"/>
                      <a:pt x="189" y="61"/>
                      <a:pt x="191" y="60"/>
                    </a:cubicBezTo>
                    <a:cubicBezTo>
                      <a:pt x="196" y="58"/>
                      <a:pt x="202" y="56"/>
                      <a:pt x="208" y="56"/>
                    </a:cubicBezTo>
                    <a:cubicBezTo>
                      <a:pt x="230" y="56"/>
                      <a:pt x="248" y="74"/>
                      <a:pt x="248" y="95"/>
                    </a:cubicBezTo>
                    <a:cubicBezTo>
                      <a:pt x="248" y="116"/>
                      <a:pt x="230" y="133"/>
                      <a:pt x="208" y="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13"/>
              <p:cNvSpPr>
                <a:spLocks noEditPoints="1"/>
              </p:cNvSpPr>
              <p:nvPr/>
            </p:nvSpPr>
            <p:spPr bwMode="auto">
              <a:xfrm>
                <a:off x="3555" y="750"/>
                <a:ext cx="299" cy="348"/>
              </a:xfrm>
              <a:custGeom>
                <a:avLst/>
                <a:gdLst>
                  <a:gd name="T0" fmla="*/ 227 w 251"/>
                  <a:gd name="T1" fmla="*/ 244 h 292"/>
                  <a:gd name="T2" fmla="*/ 225 w 251"/>
                  <a:gd name="T3" fmla="*/ 244 h 292"/>
                  <a:gd name="T4" fmla="*/ 214 w 251"/>
                  <a:gd name="T5" fmla="*/ 62 h 292"/>
                  <a:gd name="T6" fmla="*/ 216 w 251"/>
                  <a:gd name="T7" fmla="*/ 61 h 292"/>
                  <a:gd name="T8" fmla="*/ 218 w 251"/>
                  <a:gd name="T9" fmla="*/ 53 h 292"/>
                  <a:gd name="T10" fmla="*/ 122 w 251"/>
                  <a:gd name="T11" fmla="*/ 0 h 292"/>
                  <a:gd name="T12" fmla="*/ 122 w 251"/>
                  <a:gd name="T13" fmla="*/ 0 h 292"/>
                  <a:gd name="T14" fmla="*/ 121 w 251"/>
                  <a:gd name="T15" fmla="*/ 0 h 292"/>
                  <a:gd name="T16" fmla="*/ 32 w 251"/>
                  <a:gd name="T17" fmla="*/ 54 h 292"/>
                  <a:gd name="T18" fmla="*/ 35 w 251"/>
                  <a:gd name="T19" fmla="*/ 61 h 292"/>
                  <a:gd name="T20" fmla="*/ 37 w 251"/>
                  <a:gd name="T21" fmla="*/ 62 h 292"/>
                  <a:gd name="T22" fmla="*/ 26 w 251"/>
                  <a:gd name="T23" fmla="*/ 244 h 292"/>
                  <a:gd name="T24" fmla="*/ 24 w 251"/>
                  <a:gd name="T25" fmla="*/ 244 h 292"/>
                  <a:gd name="T26" fmla="*/ 0 w 251"/>
                  <a:gd name="T27" fmla="*/ 268 h 292"/>
                  <a:gd name="T28" fmla="*/ 24 w 251"/>
                  <a:gd name="T29" fmla="*/ 292 h 292"/>
                  <a:gd name="T30" fmla="*/ 227 w 251"/>
                  <a:gd name="T31" fmla="*/ 292 h 292"/>
                  <a:gd name="T32" fmla="*/ 251 w 251"/>
                  <a:gd name="T33" fmla="*/ 268 h 292"/>
                  <a:gd name="T34" fmla="*/ 227 w 251"/>
                  <a:gd name="T35" fmla="*/ 244 h 292"/>
                  <a:gd name="T36" fmla="*/ 202 w 251"/>
                  <a:gd name="T37" fmla="*/ 67 h 292"/>
                  <a:gd name="T38" fmla="*/ 213 w 251"/>
                  <a:gd name="T39" fmla="*/ 244 h 292"/>
                  <a:gd name="T40" fmla="*/ 38 w 251"/>
                  <a:gd name="T41" fmla="*/ 244 h 292"/>
                  <a:gd name="T42" fmla="*/ 49 w 251"/>
                  <a:gd name="T43" fmla="*/ 67 h 292"/>
                  <a:gd name="T44" fmla="*/ 202 w 251"/>
                  <a:gd name="T45" fmla="*/ 67 h 292"/>
                  <a:gd name="T46" fmla="*/ 122 w 251"/>
                  <a:gd name="T47" fmla="*/ 12 h 292"/>
                  <a:gd name="T48" fmla="*/ 205 w 251"/>
                  <a:gd name="T49" fmla="*/ 54 h 292"/>
                  <a:gd name="T50" fmla="*/ 203 w 251"/>
                  <a:gd name="T51" fmla="*/ 56 h 292"/>
                  <a:gd name="T52" fmla="*/ 49 w 251"/>
                  <a:gd name="T53" fmla="*/ 56 h 292"/>
                  <a:gd name="T54" fmla="*/ 45 w 251"/>
                  <a:gd name="T55" fmla="*/ 53 h 292"/>
                  <a:gd name="T56" fmla="*/ 122 w 251"/>
                  <a:gd name="T57" fmla="*/ 12 h 292"/>
                  <a:gd name="T58" fmla="*/ 227 w 251"/>
                  <a:gd name="T59" fmla="*/ 281 h 292"/>
                  <a:gd name="T60" fmla="*/ 24 w 251"/>
                  <a:gd name="T61" fmla="*/ 281 h 292"/>
                  <a:gd name="T62" fmla="*/ 12 w 251"/>
                  <a:gd name="T63" fmla="*/ 268 h 292"/>
                  <a:gd name="T64" fmla="*/ 24 w 251"/>
                  <a:gd name="T65" fmla="*/ 256 h 292"/>
                  <a:gd name="T66" fmla="*/ 227 w 251"/>
                  <a:gd name="T67" fmla="*/ 256 h 292"/>
                  <a:gd name="T68" fmla="*/ 239 w 251"/>
                  <a:gd name="T69" fmla="*/ 268 h 292"/>
                  <a:gd name="T70" fmla="*/ 227 w 251"/>
                  <a:gd name="T71" fmla="*/ 28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1" h="292">
                    <a:moveTo>
                      <a:pt x="227" y="244"/>
                    </a:moveTo>
                    <a:cubicBezTo>
                      <a:pt x="225" y="244"/>
                      <a:pt x="225" y="244"/>
                      <a:pt x="225" y="244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9" y="59"/>
                      <a:pt x="220" y="56"/>
                      <a:pt x="218" y="53"/>
                    </a:cubicBezTo>
                    <a:cubicBezTo>
                      <a:pt x="188" y="2"/>
                      <a:pt x="129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1" y="0"/>
                    </a:cubicBezTo>
                    <a:cubicBezTo>
                      <a:pt x="51" y="5"/>
                      <a:pt x="33" y="52"/>
                      <a:pt x="32" y="54"/>
                    </a:cubicBezTo>
                    <a:cubicBezTo>
                      <a:pt x="31" y="57"/>
                      <a:pt x="33" y="60"/>
                      <a:pt x="35" y="61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26" y="244"/>
                      <a:pt x="26" y="244"/>
                      <a:pt x="26" y="244"/>
                    </a:cubicBezTo>
                    <a:cubicBezTo>
                      <a:pt x="24" y="244"/>
                      <a:pt x="24" y="244"/>
                      <a:pt x="24" y="244"/>
                    </a:cubicBezTo>
                    <a:cubicBezTo>
                      <a:pt x="11" y="244"/>
                      <a:pt x="0" y="255"/>
                      <a:pt x="0" y="268"/>
                    </a:cubicBezTo>
                    <a:cubicBezTo>
                      <a:pt x="0" y="282"/>
                      <a:pt x="11" y="292"/>
                      <a:pt x="24" y="292"/>
                    </a:cubicBezTo>
                    <a:cubicBezTo>
                      <a:pt x="227" y="292"/>
                      <a:pt x="227" y="292"/>
                      <a:pt x="227" y="292"/>
                    </a:cubicBezTo>
                    <a:cubicBezTo>
                      <a:pt x="240" y="292"/>
                      <a:pt x="251" y="282"/>
                      <a:pt x="251" y="268"/>
                    </a:cubicBezTo>
                    <a:cubicBezTo>
                      <a:pt x="251" y="255"/>
                      <a:pt x="240" y="244"/>
                      <a:pt x="227" y="244"/>
                    </a:cubicBezTo>
                    <a:close/>
                    <a:moveTo>
                      <a:pt x="202" y="67"/>
                    </a:moveTo>
                    <a:cubicBezTo>
                      <a:pt x="213" y="244"/>
                      <a:pt x="213" y="244"/>
                      <a:pt x="213" y="244"/>
                    </a:cubicBezTo>
                    <a:cubicBezTo>
                      <a:pt x="38" y="244"/>
                      <a:pt x="38" y="244"/>
                      <a:pt x="38" y="244"/>
                    </a:cubicBezTo>
                    <a:cubicBezTo>
                      <a:pt x="49" y="67"/>
                      <a:pt x="49" y="67"/>
                      <a:pt x="49" y="67"/>
                    </a:cubicBezTo>
                    <a:lnTo>
                      <a:pt x="202" y="67"/>
                    </a:lnTo>
                    <a:close/>
                    <a:moveTo>
                      <a:pt x="122" y="12"/>
                    </a:moveTo>
                    <a:cubicBezTo>
                      <a:pt x="124" y="12"/>
                      <a:pt x="177" y="12"/>
                      <a:pt x="205" y="54"/>
                    </a:cubicBezTo>
                    <a:cubicBezTo>
                      <a:pt x="203" y="56"/>
                      <a:pt x="203" y="56"/>
                      <a:pt x="203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51" y="43"/>
                      <a:pt x="71" y="15"/>
                      <a:pt x="122" y="12"/>
                    </a:cubicBezTo>
                    <a:close/>
                    <a:moveTo>
                      <a:pt x="227" y="281"/>
                    </a:moveTo>
                    <a:cubicBezTo>
                      <a:pt x="24" y="281"/>
                      <a:pt x="24" y="281"/>
                      <a:pt x="24" y="281"/>
                    </a:cubicBezTo>
                    <a:cubicBezTo>
                      <a:pt x="18" y="281"/>
                      <a:pt x="12" y="275"/>
                      <a:pt x="12" y="268"/>
                    </a:cubicBezTo>
                    <a:cubicBezTo>
                      <a:pt x="12" y="261"/>
                      <a:pt x="18" y="256"/>
                      <a:pt x="24" y="256"/>
                    </a:cubicBezTo>
                    <a:cubicBezTo>
                      <a:pt x="227" y="256"/>
                      <a:pt x="227" y="256"/>
                      <a:pt x="227" y="256"/>
                    </a:cubicBezTo>
                    <a:cubicBezTo>
                      <a:pt x="233" y="256"/>
                      <a:pt x="239" y="261"/>
                      <a:pt x="239" y="268"/>
                    </a:cubicBezTo>
                    <a:cubicBezTo>
                      <a:pt x="239" y="275"/>
                      <a:pt x="233" y="281"/>
                      <a:pt x="227" y="2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14"/>
              <p:cNvSpPr>
                <a:spLocks noEditPoints="1"/>
              </p:cNvSpPr>
              <p:nvPr/>
            </p:nvSpPr>
            <p:spPr bwMode="auto">
              <a:xfrm>
                <a:off x="3670" y="884"/>
                <a:ext cx="25" cy="25"/>
              </a:xfrm>
              <a:custGeom>
                <a:avLst/>
                <a:gdLst>
                  <a:gd name="T0" fmla="*/ 10 w 21"/>
                  <a:gd name="T1" fmla="*/ 21 h 21"/>
                  <a:gd name="T2" fmla="*/ 21 w 21"/>
                  <a:gd name="T3" fmla="*/ 10 h 21"/>
                  <a:gd name="T4" fmla="*/ 11 w 21"/>
                  <a:gd name="T5" fmla="*/ 0 h 21"/>
                  <a:gd name="T6" fmla="*/ 0 w 21"/>
                  <a:gd name="T7" fmla="*/ 10 h 21"/>
                  <a:gd name="T8" fmla="*/ 10 w 21"/>
                  <a:gd name="T9" fmla="*/ 21 h 21"/>
                  <a:gd name="T10" fmla="*/ 11 w 21"/>
                  <a:gd name="T11" fmla="*/ 3 h 21"/>
                  <a:gd name="T12" fmla="*/ 11 w 21"/>
                  <a:gd name="T13" fmla="*/ 3 h 21"/>
                  <a:gd name="T14" fmla="*/ 11 w 21"/>
                  <a:gd name="T15" fmla="*/ 18 h 21"/>
                  <a:gd name="T16" fmla="*/ 10 w 21"/>
                  <a:gd name="T17" fmla="*/ 18 h 21"/>
                  <a:gd name="T18" fmla="*/ 3 w 21"/>
                  <a:gd name="T19" fmla="*/ 10 h 21"/>
                  <a:gd name="T20" fmla="*/ 11 w 21"/>
                  <a:gd name="T21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1">
                    <a:moveTo>
                      <a:pt x="10" y="21"/>
                    </a:moveTo>
                    <a:cubicBezTo>
                      <a:pt x="16" y="21"/>
                      <a:pt x="21" y="16"/>
                      <a:pt x="21" y="10"/>
                    </a:cubicBezTo>
                    <a:cubicBezTo>
                      <a:pt x="21" y="4"/>
                      <a:pt x="16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0" y="21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5" y="9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6" y="18"/>
                      <a:pt x="3" y="14"/>
                      <a:pt x="3" y="10"/>
                    </a:cubicBezTo>
                    <a:cubicBezTo>
                      <a:pt x="4" y="6"/>
                      <a:pt x="7" y="3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15"/>
              <p:cNvSpPr>
                <a:spLocks noEditPoints="1"/>
              </p:cNvSpPr>
              <p:nvPr/>
            </p:nvSpPr>
            <p:spPr bwMode="auto">
              <a:xfrm>
                <a:off x="3715" y="884"/>
                <a:ext cx="24" cy="25"/>
              </a:xfrm>
              <a:custGeom>
                <a:avLst/>
                <a:gdLst>
                  <a:gd name="T0" fmla="*/ 10 w 20"/>
                  <a:gd name="T1" fmla="*/ 21 h 21"/>
                  <a:gd name="T2" fmla="*/ 20 w 20"/>
                  <a:gd name="T3" fmla="*/ 10 h 21"/>
                  <a:gd name="T4" fmla="*/ 10 w 20"/>
                  <a:gd name="T5" fmla="*/ 0 h 21"/>
                  <a:gd name="T6" fmla="*/ 0 w 20"/>
                  <a:gd name="T7" fmla="*/ 10 h 21"/>
                  <a:gd name="T8" fmla="*/ 10 w 20"/>
                  <a:gd name="T9" fmla="*/ 21 h 21"/>
                  <a:gd name="T10" fmla="*/ 10 w 20"/>
                  <a:gd name="T11" fmla="*/ 3 h 21"/>
                  <a:gd name="T12" fmla="*/ 10 w 20"/>
                  <a:gd name="T13" fmla="*/ 3 h 21"/>
                  <a:gd name="T14" fmla="*/ 11 w 20"/>
                  <a:gd name="T15" fmla="*/ 18 h 21"/>
                  <a:gd name="T16" fmla="*/ 10 w 20"/>
                  <a:gd name="T17" fmla="*/ 18 h 21"/>
                  <a:gd name="T18" fmla="*/ 3 w 20"/>
                  <a:gd name="T19" fmla="*/ 10 h 21"/>
                  <a:gd name="T20" fmla="*/ 10 w 20"/>
                  <a:gd name="T21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1">
                    <a:moveTo>
                      <a:pt x="10" y="21"/>
                    </a:moveTo>
                    <a:cubicBezTo>
                      <a:pt x="16" y="21"/>
                      <a:pt x="20" y="16"/>
                      <a:pt x="20" y="10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1"/>
                      <a:pt x="10" y="21"/>
                    </a:cubicBezTo>
                    <a:close/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1" y="4"/>
                      <a:pt x="14" y="9"/>
                      <a:pt x="11" y="18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6" y="18"/>
                      <a:pt x="3" y="14"/>
                      <a:pt x="3" y="10"/>
                    </a:cubicBezTo>
                    <a:cubicBezTo>
                      <a:pt x="3" y="6"/>
                      <a:pt x="6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16"/>
              <p:cNvSpPr>
                <a:spLocks noEditPoints="1"/>
              </p:cNvSpPr>
              <p:nvPr/>
            </p:nvSpPr>
            <p:spPr bwMode="auto">
              <a:xfrm>
                <a:off x="3648" y="922"/>
                <a:ext cx="25" cy="26"/>
              </a:xfrm>
              <a:custGeom>
                <a:avLst/>
                <a:gdLst>
                  <a:gd name="T0" fmla="*/ 0 w 21"/>
                  <a:gd name="T1" fmla="*/ 11 h 22"/>
                  <a:gd name="T2" fmla="*/ 10 w 21"/>
                  <a:gd name="T3" fmla="*/ 22 h 22"/>
                  <a:gd name="T4" fmla="*/ 21 w 21"/>
                  <a:gd name="T5" fmla="*/ 11 h 22"/>
                  <a:gd name="T6" fmla="*/ 11 w 21"/>
                  <a:gd name="T7" fmla="*/ 0 h 22"/>
                  <a:gd name="T8" fmla="*/ 0 w 21"/>
                  <a:gd name="T9" fmla="*/ 11 h 22"/>
                  <a:gd name="T10" fmla="*/ 10 w 21"/>
                  <a:gd name="T11" fmla="*/ 3 h 22"/>
                  <a:gd name="T12" fmla="*/ 11 w 21"/>
                  <a:gd name="T13" fmla="*/ 3 h 22"/>
                  <a:gd name="T14" fmla="*/ 11 w 21"/>
                  <a:gd name="T15" fmla="*/ 19 h 22"/>
                  <a:gd name="T16" fmla="*/ 10 w 21"/>
                  <a:gd name="T17" fmla="*/ 19 h 22"/>
                  <a:gd name="T18" fmla="*/ 3 w 21"/>
                  <a:gd name="T19" fmla="*/ 11 h 22"/>
                  <a:gd name="T20" fmla="*/ 10 w 21"/>
                  <a:gd name="T2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2">
                    <a:moveTo>
                      <a:pt x="0" y="11"/>
                    </a:moveTo>
                    <a:cubicBezTo>
                      <a:pt x="0" y="17"/>
                      <a:pt x="4" y="22"/>
                      <a:pt x="10" y="22"/>
                    </a:cubicBezTo>
                    <a:cubicBezTo>
                      <a:pt x="16" y="22"/>
                      <a:pt x="21" y="17"/>
                      <a:pt x="21" y="11"/>
                    </a:cubicBezTo>
                    <a:cubicBezTo>
                      <a:pt x="21" y="5"/>
                      <a:pt x="16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lose/>
                    <a:moveTo>
                      <a:pt x="10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2" y="5"/>
                      <a:pt x="15" y="10"/>
                      <a:pt x="11" y="19"/>
                    </a:cubicBezTo>
                    <a:cubicBezTo>
                      <a:pt x="11" y="19"/>
                      <a:pt x="10" y="19"/>
                      <a:pt x="10" y="19"/>
                    </a:cubicBezTo>
                    <a:cubicBezTo>
                      <a:pt x="6" y="19"/>
                      <a:pt x="3" y="16"/>
                      <a:pt x="3" y="11"/>
                    </a:cubicBezTo>
                    <a:cubicBezTo>
                      <a:pt x="3" y="7"/>
                      <a:pt x="7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17"/>
              <p:cNvSpPr>
                <a:spLocks noEditPoints="1"/>
              </p:cNvSpPr>
              <p:nvPr/>
            </p:nvSpPr>
            <p:spPr bwMode="auto">
              <a:xfrm>
                <a:off x="3693" y="922"/>
                <a:ext cx="25" cy="26"/>
              </a:xfrm>
              <a:custGeom>
                <a:avLst/>
                <a:gdLst>
                  <a:gd name="T0" fmla="*/ 10 w 21"/>
                  <a:gd name="T1" fmla="*/ 22 h 22"/>
                  <a:gd name="T2" fmla="*/ 21 w 21"/>
                  <a:gd name="T3" fmla="*/ 11 h 22"/>
                  <a:gd name="T4" fmla="*/ 10 w 21"/>
                  <a:gd name="T5" fmla="*/ 0 h 22"/>
                  <a:gd name="T6" fmla="*/ 0 w 21"/>
                  <a:gd name="T7" fmla="*/ 11 h 22"/>
                  <a:gd name="T8" fmla="*/ 10 w 21"/>
                  <a:gd name="T9" fmla="*/ 22 h 22"/>
                  <a:gd name="T10" fmla="*/ 10 w 21"/>
                  <a:gd name="T11" fmla="*/ 3 h 22"/>
                  <a:gd name="T12" fmla="*/ 10 w 21"/>
                  <a:gd name="T13" fmla="*/ 3 h 22"/>
                  <a:gd name="T14" fmla="*/ 11 w 21"/>
                  <a:gd name="T15" fmla="*/ 19 h 22"/>
                  <a:gd name="T16" fmla="*/ 10 w 21"/>
                  <a:gd name="T17" fmla="*/ 19 h 22"/>
                  <a:gd name="T18" fmla="*/ 3 w 21"/>
                  <a:gd name="T19" fmla="*/ 11 h 22"/>
                  <a:gd name="T20" fmla="*/ 10 w 21"/>
                  <a:gd name="T2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2">
                    <a:moveTo>
                      <a:pt x="10" y="22"/>
                    </a:moveTo>
                    <a:cubicBezTo>
                      <a:pt x="16" y="22"/>
                      <a:pt x="21" y="17"/>
                      <a:pt x="21" y="11"/>
                    </a:cubicBezTo>
                    <a:cubicBezTo>
                      <a:pt x="21" y="5"/>
                      <a:pt x="16" y="0"/>
                      <a:pt x="10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4" y="22"/>
                      <a:pt x="10" y="22"/>
                    </a:cubicBezTo>
                    <a:close/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1" y="5"/>
                      <a:pt x="15" y="10"/>
                      <a:pt x="11" y="19"/>
                    </a:cubicBezTo>
                    <a:cubicBezTo>
                      <a:pt x="11" y="19"/>
                      <a:pt x="11" y="19"/>
                      <a:pt x="10" y="19"/>
                    </a:cubicBezTo>
                    <a:cubicBezTo>
                      <a:pt x="6" y="19"/>
                      <a:pt x="3" y="16"/>
                      <a:pt x="3" y="11"/>
                    </a:cubicBezTo>
                    <a:cubicBezTo>
                      <a:pt x="3" y="7"/>
                      <a:pt x="6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18"/>
              <p:cNvSpPr>
                <a:spLocks noEditPoints="1"/>
              </p:cNvSpPr>
              <p:nvPr/>
            </p:nvSpPr>
            <p:spPr bwMode="auto">
              <a:xfrm>
                <a:off x="3739" y="922"/>
                <a:ext cx="25" cy="26"/>
              </a:xfrm>
              <a:custGeom>
                <a:avLst/>
                <a:gdLst>
                  <a:gd name="T0" fmla="*/ 11 w 21"/>
                  <a:gd name="T1" fmla="*/ 22 h 22"/>
                  <a:gd name="T2" fmla="*/ 21 w 21"/>
                  <a:gd name="T3" fmla="*/ 11 h 22"/>
                  <a:gd name="T4" fmla="*/ 10 w 21"/>
                  <a:gd name="T5" fmla="*/ 0 h 22"/>
                  <a:gd name="T6" fmla="*/ 0 w 21"/>
                  <a:gd name="T7" fmla="*/ 11 h 22"/>
                  <a:gd name="T8" fmla="*/ 11 w 21"/>
                  <a:gd name="T9" fmla="*/ 22 h 22"/>
                  <a:gd name="T10" fmla="*/ 10 w 21"/>
                  <a:gd name="T11" fmla="*/ 3 h 22"/>
                  <a:gd name="T12" fmla="*/ 10 w 21"/>
                  <a:gd name="T13" fmla="*/ 3 h 22"/>
                  <a:gd name="T14" fmla="*/ 12 w 21"/>
                  <a:gd name="T15" fmla="*/ 19 h 22"/>
                  <a:gd name="T16" fmla="*/ 11 w 21"/>
                  <a:gd name="T17" fmla="*/ 19 h 22"/>
                  <a:gd name="T18" fmla="*/ 3 w 21"/>
                  <a:gd name="T19" fmla="*/ 11 h 22"/>
                  <a:gd name="T20" fmla="*/ 10 w 21"/>
                  <a:gd name="T2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2">
                    <a:moveTo>
                      <a:pt x="11" y="22"/>
                    </a:moveTo>
                    <a:cubicBezTo>
                      <a:pt x="17" y="22"/>
                      <a:pt x="21" y="17"/>
                      <a:pt x="21" y="11"/>
                    </a:cubicBezTo>
                    <a:cubicBezTo>
                      <a:pt x="21" y="5"/>
                      <a:pt x="16" y="0"/>
                      <a:pt x="10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lose/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2" y="5"/>
                      <a:pt x="15" y="10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7" y="19"/>
                      <a:pt x="4" y="16"/>
                      <a:pt x="3" y="11"/>
                    </a:cubicBezTo>
                    <a:cubicBezTo>
                      <a:pt x="3" y="7"/>
                      <a:pt x="6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19"/>
              <p:cNvSpPr>
                <a:spLocks noEditPoints="1"/>
              </p:cNvSpPr>
              <p:nvPr/>
            </p:nvSpPr>
            <p:spPr bwMode="auto">
              <a:xfrm>
                <a:off x="3626" y="965"/>
                <a:ext cx="26" cy="27"/>
              </a:xfrm>
              <a:custGeom>
                <a:avLst/>
                <a:gdLst>
                  <a:gd name="T0" fmla="*/ 10 w 22"/>
                  <a:gd name="T1" fmla="*/ 23 h 23"/>
                  <a:gd name="T2" fmla="*/ 21 w 22"/>
                  <a:gd name="T3" fmla="*/ 11 h 23"/>
                  <a:gd name="T4" fmla="*/ 11 w 22"/>
                  <a:gd name="T5" fmla="*/ 0 h 23"/>
                  <a:gd name="T6" fmla="*/ 0 w 22"/>
                  <a:gd name="T7" fmla="*/ 11 h 23"/>
                  <a:gd name="T8" fmla="*/ 10 w 22"/>
                  <a:gd name="T9" fmla="*/ 23 h 23"/>
                  <a:gd name="T10" fmla="*/ 11 w 22"/>
                  <a:gd name="T11" fmla="*/ 3 h 23"/>
                  <a:gd name="T12" fmla="*/ 11 w 22"/>
                  <a:gd name="T13" fmla="*/ 3 h 23"/>
                  <a:gd name="T14" fmla="*/ 11 w 22"/>
                  <a:gd name="T15" fmla="*/ 20 h 23"/>
                  <a:gd name="T16" fmla="*/ 10 w 22"/>
                  <a:gd name="T17" fmla="*/ 20 h 23"/>
                  <a:gd name="T18" fmla="*/ 3 w 22"/>
                  <a:gd name="T19" fmla="*/ 11 h 23"/>
                  <a:gd name="T20" fmla="*/ 11 w 22"/>
                  <a:gd name="T21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3">
                    <a:moveTo>
                      <a:pt x="10" y="23"/>
                    </a:moveTo>
                    <a:cubicBezTo>
                      <a:pt x="16" y="23"/>
                      <a:pt x="21" y="17"/>
                      <a:pt x="21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4" y="23"/>
                      <a:pt x="10" y="23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6" y="10"/>
                      <a:pt x="11" y="20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6" y="20"/>
                      <a:pt x="3" y="16"/>
                      <a:pt x="3" y="11"/>
                    </a:cubicBezTo>
                    <a:cubicBezTo>
                      <a:pt x="3" y="6"/>
                      <a:pt x="7" y="3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20"/>
              <p:cNvSpPr>
                <a:spLocks noEditPoints="1"/>
              </p:cNvSpPr>
              <p:nvPr/>
            </p:nvSpPr>
            <p:spPr bwMode="auto">
              <a:xfrm>
                <a:off x="3670" y="965"/>
                <a:ext cx="26" cy="27"/>
              </a:xfrm>
              <a:custGeom>
                <a:avLst/>
                <a:gdLst>
                  <a:gd name="T0" fmla="*/ 11 w 22"/>
                  <a:gd name="T1" fmla="*/ 0 h 23"/>
                  <a:gd name="T2" fmla="*/ 0 w 22"/>
                  <a:gd name="T3" fmla="*/ 11 h 23"/>
                  <a:gd name="T4" fmla="*/ 11 w 22"/>
                  <a:gd name="T5" fmla="*/ 23 h 23"/>
                  <a:gd name="T6" fmla="*/ 22 w 22"/>
                  <a:gd name="T7" fmla="*/ 11 h 23"/>
                  <a:gd name="T8" fmla="*/ 11 w 22"/>
                  <a:gd name="T9" fmla="*/ 0 h 23"/>
                  <a:gd name="T10" fmla="*/ 12 w 22"/>
                  <a:gd name="T11" fmla="*/ 20 h 23"/>
                  <a:gd name="T12" fmla="*/ 11 w 22"/>
                  <a:gd name="T13" fmla="*/ 20 h 23"/>
                  <a:gd name="T14" fmla="*/ 4 w 22"/>
                  <a:gd name="T15" fmla="*/ 11 h 23"/>
                  <a:gd name="T16" fmla="*/ 11 w 22"/>
                  <a:gd name="T17" fmla="*/ 3 h 23"/>
                  <a:gd name="T18" fmla="*/ 11 w 22"/>
                  <a:gd name="T19" fmla="*/ 3 h 23"/>
                  <a:gd name="T20" fmla="*/ 12 w 22"/>
                  <a:gd name="T2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3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ubicBezTo>
                      <a:pt x="17" y="23"/>
                      <a:pt x="22" y="17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lose/>
                    <a:moveTo>
                      <a:pt x="12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7" y="20"/>
                      <a:pt x="4" y="16"/>
                      <a:pt x="4" y="11"/>
                    </a:cubicBezTo>
                    <a:cubicBezTo>
                      <a:pt x="4" y="6"/>
                      <a:pt x="7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6" y="10"/>
                      <a:pt x="1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21"/>
              <p:cNvSpPr>
                <a:spLocks noEditPoints="1"/>
              </p:cNvSpPr>
              <p:nvPr/>
            </p:nvSpPr>
            <p:spPr bwMode="auto">
              <a:xfrm>
                <a:off x="3714" y="965"/>
                <a:ext cx="26" cy="27"/>
              </a:xfrm>
              <a:custGeom>
                <a:avLst/>
                <a:gdLst>
                  <a:gd name="T0" fmla="*/ 11 w 22"/>
                  <a:gd name="T1" fmla="*/ 0 h 23"/>
                  <a:gd name="T2" fmla="*/ 0 w 22"/>
                  <a:gd name="T3" fmla="*/ 11 h 23"/>
                  <a:gd name="T4" fmla="*/ 11 w 22"/>
                  <a:gd name="T5" fmla="*/ 23 h 23"/>
                  <a:gd name="T6" fmla="*/ 22 w 22"/>
                  <a:gd name="T7" fmla="*/ 11 h 23"/>
                  <a:gd name="T8" fmla="*/ 11 w 22"/>
                  <a:gd name="T9" fmla="*/ 0 h 23"/>
                  <a:gd name="T10" fmla="*/ 12 w 22"/>
                  <a:gd name="T11" fmla="*/ 20 h 23"/>
                  <a:gd name="T12" fmla="*/ 11 w 22"/>
                  <a:gd name="T13" fmla="*/ 20 h 23"/>
                  <a:gd name="T14" fmla="*/ 4 w 22"/>
                  <a:gd name="T15" fmla="*/ 11 h 23"/>
                  <a:gd name="T16" fmla="*/ 11 w 22"/>
                  <a:gd name="T17" fmla="*/ 3 h 23"/>
                  <a:gd name="T18" fmla="*/ 11 w 22"/>
                  <a:gd name="T19" fmla="*/ 3 h 23"/>
                  <a:gd name="T20" fmla="*/ 12 w 22"/>
                  <a:gd name="T2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3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3"/>
                      <a:pt x="11" y="23"/>
                    </a:cubicBezTo>
                    <a:cubicBezTo>
                      <a:pt x="17" y="23"/>
                      <a:pt x="22" y="17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lose/>
                    <a:moveTo>
                      <a:pt x="12" y="20"/>
                    </a:moveTo>
                    <a:cubicBezTo>
                      <a:pt x="12" y="20"/>
                      <a:pt x="12" y="20"/>
                      <a:pt x="11" y="20"/>
                    </a:cubicBezTo>
                    <a:cubicBezTo>
                      <a:pt x="7" y="20"/>
                      <a:pt x="4" y="16"/>
                      <a:pt x="4" y="11"/>
                    </a:cubicBezTo>
                    <a:cubicBezTo>
                      <a:pt x="4" y="6"/>
                      <a:pt x="7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6" y="10"/>
                      <a:pt x="1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22"/>
              <p:cNvSpPr>
                <a:spLocks noEditPoints="1"/>
              </p:cNvSpPr>
              <p:nvPr/>
            </p:nvSpPr>
            <p:spPr bwMode="auto">
              <a:xfrm>
                <a:off x="3760" y="965"/>
                <a:ext cx="26" cy="27"/>
              </a:xfrm>
              <a:custGeom>
                <a:avLst/>
                <a:gdLst>
                  <a:gd name="T0" fmla="*/ 1 w 22"/>
                  <a:gd name="T1" fmla="*/ 11 h 23"/>
                  <a:gd name="T2" fmla="*/ 12 w 22"/>
                  <a:gd name="T3" fmla="*/ 23 h 23"/>
                  <a:gd name="T4" fmla="*/ 22 w 22"/>
                  <a:gd name="T5" fmla="*/ 11 h 23"/>
                  <a:gd name="T6" fmla="*/ 11 w 22"/>
                  <a:gd name="T7" fmla="*/ 0 h 23"/>
                  <a:gd name="T8" fmla="*/ 1 w 22"/>
                  <a:gd name="T9" fmla="*/ 11 h 23"/>
                  <a:gd name="T10" fmla="*/ 11 w 22"/>
                  <a:gd name="T11" fmla="*/ 3 h 23"/>
                  <a:gd name="T12" fmla="*/ 13 w 22"/>
                  <a:gd name="T13" fmla="*/ 20 h 23"/>
                  <a:gd name="T14" fmla="*/ 12 w 22"/>
                  <a:gd name="T15" fmla="*/ 20 h 23"/>
                  <a:gd name="T16" fmla="*/ 4 w 22"/>
                  <a:gd name="T17" fmla="*/ 11 h 23"/>
                  <a:gd name="T18" fmla="*/ 11 w 22"/>
                  <a:gd name="T19" fmla="*/ 3 h 23"/>
                  <a:gd name="T20" fmla="*/ 11 w 22"/>
                  <a:gd name="T21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3">
                    <a:moveTo>
                      <a:pt x="1" y="11"/>
                    </a:moveTo>
                    <a:cubicBezTo>
                      <a:pt x="1" y="17"/>
                      <a:pt x="6" y="23"/>
                      <a:pt x="12" y="23"/>
                    </a:cubicBezTo>
                    <a:cubicBezTo>
                      <a:pt x="18" y="23"/>
                      <a:pt x="22" y="17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1" y="11"/>
                    </a:cubicBezTo>
                    <a:close/>
                    <a:moveTo>
                      <a:pt x="11" y="3"/>
                    </a:moveTo>
                    <a:cubicBezTo>
                      <a:pt x="12" y="4"/>
                      <a:pt x="16" y="1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8" y="20"/>
                      <a:pt x="4" y="16"/>
                      <a:pt x="4" y="11"/>
                    </a:cubicBezTo>
                    <a:cubicBezTo>
                      <a:pt x="4" y="6"/>
                      <a:pt x="7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23"/>
              <p:cNvSpPr>
                <a:spLocks noEditPoints="1"/>
              </p:cNvSpPr>
              <p:nvPr/>
            </p:nvSpPr>
            <p:spPr bwMode="auto">
              <a:xfrm>
                <a:off x="3632" y="882"/>
                <a:ext cx="25" cy="24"/>
              </a:xfrm>
              <a:custGeom>
                <a:avLst/>
                <a:gdLst>
                  <a:gd name="T0" fmla="*/ 10 w 21"/>
                  <a:gd name="T1" fmla="*/ 20 h 20"/>
                  <a:gd name="T2" fmla="*/ 21 w 21"/>
                  <a:gd name="T3" fmla="*/ 10 h 20"/>
                  <a:gd name="T4" fmla="*/ 11 w 21"/>
                  <a:gd name="T5" fmla="*/ 0 h 20"/>
                  <a:gd name="T6" fmla="*/ 0 w 21"/>
                  <a:gd name="T7" fmla="*/ 10 h 20"/>
                  <a:gd name="T8" fmla="*/ 10 w 21"/>
                  <a:gd name="T9" fmla="*/ 20 h 20"/>
                  <a:gd name="T10" fmla="*/ 11 w 21"/>
                  <a:gd name="T11" fmla="*/ 2 h 20"/>
                  <a:gd name="T12" fmla="*/ 11 w 21"/>
                  <a:gd name="T13" fmla="*/ 2 h 20"/>
                  <a:gd name="T14" fmla="*/ 11 w 21"/>
                  <a:gd name="T15" fmla="*/ 18 h 20"/>
                  <a:gd name="T16" fmla="*/ 10 w 21"/>
                  <a:gd name="T17" fmla="*/ 18 h 20"/>
                  <a:gd name="T18" fmla="*/ 3 w 21"/>
                  <a:gd name="T19" fmla="*/ 10 h 20"/>
                  <a:gd name="T20" fmla="*/ 11 w 21"/>
                  <a:gd name="T2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">
                    <a:moveTo>
                      <a:pt x="10" y="20"/>
                    </a:moveTo>
                    <a:cubicBezTo>
                      <a:pt x="16" y="20"/>
                      <a:pt x="20" y="16"/>
                      <a:pt x="21" y="10"/>
                    </a:cubicBezTo>
                    <a:cubicBezTo>
                      <a:pt x="21" y="4"/>
                      <a:pt x="16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lose/>
                    <a:moveTo>
                      <a:pt x="11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9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6" y="18"/>
                      <a:pt x="3" y="14"/>
                      <a:pt x="3" y="10"/>
                    </a:cubicBezTo>
                    <a:cubicBezTo>
                      <a:pt x="4" y="6"/>
                      <a:pt x="7" y="2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24"/>
              <p:cNvSpPr>
                <a:spLocks noEditPoints="1"/>
              </p:cNvSpPr>
              <p:nvPr/>
            </p:nvSpPr>
            <p:spPr bwMode="auto">
              <a:xfrm>
                <a:off x="3753" y="882"/>
                <a:ext cx="25" cy="24"/>
              </a:xfrm>
              <a:custGeom>
                <a:avLst/>
                <a:gdLst>
                  <a:gd name="T0" fmla="*/ 11 w 21"/>
                  <a:gd name="T1" fmla="*/ 20 h 20"/>
                  <a:gd name="T2" fmla="*/ 21 w 21"/>
                  <a:gd name="T3" fmla="*/ 10 h 20"/>
                  <a:gd name="T4" fmla="*/ 10 w 21"/>
                  <a:gd name="T5" fmla="*/ 0 h 20"/>
                  <a:gd name="T6" fmla="*/ 0 w 21"/>
                  <a:gd name="T7" fmla="*/ 10 h 20"/>
                  <a:gd name="T8" fmla="*/ 11 w 21"/>
                  <a:gd name="T9" fmla="*/ 20 h 20"/>
                  <a:gd name="T10" fmla="*/ 10 w 21"/>
                  <a:gd name="T11" fmla="*/ 2 h 20"/>
                  <a:gd name="T12" fmla="*/ 10 w 21"/>
                  <a:gd name="T13" fmla="*/ 2 h 20"/>
                  <a:gd name="T14" fmla="*/ 11 w 21"/>
                  <a:gd name="T15" fmla="*/ 18 h 20"/>
                  <a:gd name="T16" fmla="*/ 11 w 21"/>
                  <a:gd name="T17" fmla="*/ 18 h 20"/>
                  <a:gd name="T18" fmla="*/ 3 w 21"/>
                  <a:gd name="T19" fmla="*/ 10 h 20"/>
                  <a:gd name="T20" fmla="*/ 10 w 21"/>
                  <a:gd name="T2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">
                    <a:moveTo>
                      <a:pt x="11" y="20"/>
                    </a:moveTo>
                    <a:cubicBezTo>
                      <a:pt x="16" y="20"/>
                      <a:pt x="21" y="16"/>
                      <a:pt x="21" y="10"/>
                    </a:cubicBezTo>
                    <a:cubicBezTo>
                      <a:pt x="20" y="4"/>
                      <a:pt x="15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5" y="20"/>
                      <a:pt x="11" y="20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1" y="4"/>
                      <a:pt x="15" y="9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7" y="18"/>
                      <a:pt x="3" y="14"/>
                      <a:pt x="3" y="10"/>
                    </a:cubicBezTo>
                    <a:cubicBezTo>
                      <a:pt x="3" y="6"/>
                      <a:pt x="6" y="2"/>
                      <a:pt x="1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25"/>
              <p:cNvSpPr>
                <a:spLocks noEditPoints="1"/>
              </p:cNvSpPr>
              <p:nvPr/>
            </p:nvSpPr>
            <p:spPr bwMode="auto">
              <a:xfrm>
                <a:off x="4071" y="781"/>
                <a:ext cx="290" cy="317"/>
              </a:xfrm>
              <a:custGeom>
                <a:avLst/>
                <a:gdLst>
                  <a:gd name="T0" fmla="*/ 236 w 244"/>
                  <a:gd name="T1" fmla="*/ 104 h 266"/>
                  <a:gd name="T2" fmla="*/ 142 w 244"/>
                  <a:gd name="T3" fmla="*/ 8 h 266"/>
                  <a:gd name="T4" fmla="*/ 122 w 244"/>
                  <a:gd name="T5" fmla="*/ 0 h 266"/>
                  <a:gd name="T6" fmla="*/ 101 w 244"/>
                  <a:gd name="T7" fmla="*/ 8 h 266"/>
                  <a:gd name="T8" fmla="*/ 74 w 244"/>
                  <a:gd name="T9" fmla="*/ 36 h 266"/>
                  <a:gd name="T10" fmla="*/ 74 w 244"/>
                  <a:gd name="T11" fmla="*/ 15 h 266"/>
                  <a:gd name="T12" fmla="*/ 72 w 244"/>
                  <a:gd name="T13" fmla="*/ 14 h 266"/>
                  <a:gd name="T14" fmla="*/ 53 w 244"/>
                  <a:gd name="T15" fmla="*/ 9 h 266"/>
                  <a:gd name="T16" fmla="*/ 35 w 244"/>
                  <a:gd name="T17" fmla="*/ 14 h 266"/>
                  <a:gd name="T18" fmla="*/ 33 w 244"/>
                  <a:gd name="T19" fmla="*/ 16 h 266"/>
                  <a:gd name="T20" fmla="*/ 33 w 244"/>
                  <a:gd name="T21" fmla="*/ 78 h 266"/>
                  <a:gd name="T22" fmla="*/ 8 w 244"/>
                  <a:gd name="T23" fmla="*/ 104 h 266"/>
                  <a:gd name="T24" fmla="*/ 2 w 244"/>
                  <a:gd name="T25" fmla="*/ 122 h 266"/>
                  <a:gd name="T26" fmla="*/ 16 w 244"/>
                  <a:gd name="T27" fmla="*/ 130 h 266"/>
                  <a:gd name="T28" fmla="*/ 16 w 244"/>
                  <a:gd name="T29" fmla="*/ 261 h 266"/>
                  <a:gd name="T30" fmla="*/ 22 w 244"/>
                  <a:gd name="T31" fmla="*/ 266 h 266"/>
                  <a:gd name="T32" fmla="*/ 225 w 244"/>
                  <a:gd name="T33" fmla="*/ 266 h 266"/>
                  <a:gd name="T34" fmla="*/ 231 w 244"/>
                  <a:gd name="T35" fmla="*/ 261 h 266"/>
                  <a:gd name="T36" fmla="*/ 231 w 244"/>
                  <a:gd name="T37" fmla="*/ 130 h 266"/>
                  <a:gd name="T38" fmla="*/ 242 w 244"/>
                  <a:gd name="T39" fmla="*/ 122 h 266"/>
                  <a:gd name="T40" fmla="*/ 236 w 244"/>
                  <a:gd name="T41" fmla="*/ 104 h 266"/>
                  <a:gd name="T42" fmla="*/ 42 w 244"/>
                  <a:gd name="T43" fmla="*/ 21 h 266"/>
                  <a:gd name="T44" fmla="*/ 53 w 244"/>
                  <a:gd name="T45" fmla="*/ 18 h 266"/>
                  <a:gd name="T46" fmla="*/ 65 w 244"/>
                  <a:gd name="T47" fmla="*/ 21 h 266"/>
                  <a:gd name="T48" fmla="*/ 65 w 244"/>
                  <a:gd name="T49" fmla="*/ 45 h 266"/>
                  <a:gd name="T50" fmla="*/ 42 w 244"/>
                  <a:gd name="T51" fmla="*/ 69 h 266"/>
                  <a:gd name="T52" fmla="*/ 42 w 244"/>
                  <a:gd name="T53" fmla="*/ 21 h 266"/>
                  <a:gd name="T54" fmla="*/ 145 w 244"/>
                  <a:gd name="T55" fmla="*/ 254 h 266"/>
                  <a:gd name="T56" fmla="*/ 145 w 244"/>
                  <a:gd name="T57" fmla="*/ 178 h 266"/>
                  <a:gd name="T58" fmla="*/ 188 w 244"/>
                  <a:gd name="T59" fmla="*/ 178 h 266"/>
                  <a:gd name="T60" fmla="*/ 188 w 244"/>
                  <a:gd name="T61" fmla="*/ 254 h 266"/>
                  <a:gd name="T62" fmla="*/ 145 w 244"/>
                  <a:gd name="T63" fmla="*/ 254 h 266"/>
                  <a:gd name="T64" fmla="*/ 197 w 244"/>
                  <a:gd name="T65" fmla="*/ 255 h 266"/>
                  <a:gd name="T66" fmla="*/ 197 w 244"/>
                  <a:gd name="T67" fmla="*/ 174 h 266"/>
                  <a:gd name="T68" fmla="*/ 192 w 244"/>
                  <a:gd name="T69" fmla="*/ 169 h 266"/>
                  <a:gd name="T70" fmla="*/ 141 w 244"/>
                  <a:gd name="T71" fmla="*/ 169 h 266"/>
                  <a:gd name="T72" fmla="*/ 136 w 244"/>
                  <a:gd name="T73" fmla="*/ 174 h 266"/>
                  <a:gd name="T74" fmla="*/ 136 w 244"/>
                  <a:gd name="T75" fmla="*/ 255 h 266"/>
                  <a:gd name="T76" fmla="*/ 28 w 244"/>
                  <a:gd name="T77" fmla="*/ 255 h 266"/>
                  <a:gd name="T78" fmla="*/ 28 w 244"/>
                  <a:gd name="T79" fmla="*/ 130 h 266"/>
                  <a:gd name="T80" fmla="*/ 219 w 244"/>
                  <a:gd name="T81" fmla="*/ 130 h 266"/>
                  <a:gd name="T82" fmla="*/ 219 w 244"/>
                  <a:gd name="T83" fmla="*/ 255 h 266"/>
                  <a:gd name="T84" fmla="*/ 197 w 244"/>
                  <a:gd name="T85" fmla="*/ 255 h 266"/>
                  <a:gd name="T86" fmla="*/ 225 w 244"/>
                  <a:gd name="T87" fmla="*/ 119 h 266"/>
                  <a:gd name="T88" fmla="*/ 19 w 244"/>
                  <a:gd name="T89" fmla="*/ 119 h 266"/>
                  <a:gd name="T90" fmla="*/ 13 w 244"/>
                  <a:gd name="T91" fmla="*/ 118 h 266"/>
                  <a:gd name="T92" fmla="*/ 16 w 244"/>
                  <a:gd name="T93" fmla="*/ 112 h 266"/>
                  <a:gd name="T94" fmla="*/ 110 w 244"/>
                  <a:gd name="T95" fmla="*/ 16 h 266"/>
                  <a:gd name="T96" fmla="*/ 122 w 244"/>
                  <a:gd name="T97" fmla="*/ 11 h 266"/>
                  <a:gd name="T98" fmla="*/ 134 w 244"/>
                  <a:gd name="T99" fmla="*/ 16 h 266"/>
                  <a:gd name="T100" fmla="*/ 228 w 244"/>
                  <a:gd name="T101" fmla="*/ 112 h 266"/>
                  <a:gd name="T102" fmla="*/ 231 w 244"/>
                  <a:gd name="T103" fmla="*/ 117 h 266"/>
                  <a:gd name="T104" fmla="*/ 225 w 244"/>
                  <a:gd name="T105" fmla="*/ 119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4" h="266">
                    <a:moveTo>
                      <a:pt x="236" y="104"/>
                    </a:moveTo>
                    <a:cubicBezTo>
                      <a:pt x="142" y="8"/>
                      <a:pt x="142" y="8"/>
                      <a:pt x="142" y="8"/>
                    </a:cubicBezTo>
                    <a:cubicBezTo>
                      <a:pt x="137" y="3"/>
                      <a:pt x="129" y="0"/>
                      <a:pt x="122" y="0"/>
                    </a:cubicBezTo>
                    <a:cubicBezTo>
                      <a:pt x="114" y="0"/>
                      <a:pt x="107" y="3"/>
                      <a:pt x="101" y="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65" y="11"/>
                      <a:pt x="59" y="9"/>
                      <a:pt x="53" y="9"/>
                    </a:cubicBezTo>
                    <a:cubicBezTo>
                      <a:pt x="42" y="9"/>
                      <a:pt x="35" y="14"/>
                      <a:pt x="35" y="14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0" y="112"/>
                      <a:pt x="1" y="119"/>
                      <a:pt x="2" y="122"/>
                    </a:cubicBezTo>
                    <a:cubicBezTo>
                      <a:pt x="3" y="125"/>
                      <a:pt x="7" y="130"/>
                      <a:pt x="16" y="130"/>
                    </a:cubicBezTo>
                    <a:cubicBezTo>
                      <a:pt x="16" y="261"/>
                      <a:pt x="16" y="261"/>
                      <a:pt x="16" y="261"/>
                    </a:cubicBezTo>
                    <a:cubicBezTo>
                      <a:pt x="16" y="264"/>
                      <a:pt x="19" y="266"/>
                      <a:pt x="22" y="266"/>
                    </a:cubicBezTo>
                    <a:cubicBezTo>
                      <a:pt x="225" y="266"/>
                      <a:pt x="225" y="266"/>
                      <a:pt x="225" y="266"/>
                    </a:cubicBezTo>
                    <a:cubicBezTo>
                      <a:pt x="228" y="266"/>
                      <a:pt x="231" y="264"/>
                      <a:pt x="231" y="261"/>
                    </a:cubicBezTo>
                    <a:cubicBezTo>
                      <a:pt x="231" y="130"/>
                      <a:pt x="231" y="130"/>
                      <a:pt x="231" y="130"/>
                    </a:cubicBezTo>
                    <a:cubicBezTo>
                      <a:pt x="238" y="128"/>
                      <a:pt x="241" y="124"/>
                      <a:pt x="242" y="122"/>
                    </a:cubicBezTo>
                    <a:cubicBezTo>
                      <a:pt x="243" y="119"/>
                      <a:pt x="244" y="112"/>
                      <a:pt x="236" y="104"/>
                    </a:cubicBezTo>
                    <a:close/>
                    <a:moveTo>
                      <a:pt x="42" y="21"/>
                    </a:moveTo>
                    <a:cubicBezTo>
                      <a:pt x="44" y="20"/>
                      <a:pt x="48" y="18"/>
                      <a:pt x="53" y="18"/>
                    </a:cubicBezTo>
                    <a:cubicBezTo>
                      <a:pt x="57" y="18"/>
                      <a:pt x="61" y="19"/>
                      <a:pt x="65" y="21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42" y="69"/>
                      <a:pt x="42" y="69"/>
                      <a:pt x="42" y="69"/>
                    </a:cubicBezTo>
                    <a:lnTo>
                      <a:pt x="42" y="21"/>
                    </a:lnTo>
                    <a:close/>
                    <a:moveTo>
                      <a:pt x="145" y="254"/>
                    </a:moveTo>
                    <a:cubicBezTo>
                      <a:pt x="145" y="178"/>
                      <a:pt x="145" y="178"/>
                      <a:pt x="145" y="178"/>
                    </a:cubicBezTo>
                    <a:cubicBezTo>
                      <a:pt x="188" y="178"/>
                      <a:pt x="188" y="178"/>
                      <a:pt x="188" y="178"/>
                    </a:cubicBezTo>
                    <a:cubicBezTo>
                      <a:pt x="188" y="254"/>
                      <a:pt x="188" y="254"/>
                      <a:pt x="188" y="254"/>
                    </a:cubicBezTo>
                    <a:lnTo>
                      <a:pt x="145" y="254"/>
                    </a:lnTo>
                    <a:close/>
                    <a:moveTo>
                      <a:pt x="197" y="255"/>
                    </a:moveTo>
                    <a:cubicBezTo>
                      <a:pt x="197" y="174"/>
                      <a:pt x="197" y="174"/>
                      <a:pt x="197" y="174"/>
                    </a:cubicBezTo>
                    <a:cubicBezTo>
                      <a:pt x="197" y="171"/>
                      <a:pt x="195" y="169"/>
                      <a:pt x="192" y="169"/>
                    </a:cubicBezTo>
                    <a:cubicBezTo>
                      <a:pt x="141" y="169"/>
                      <a:pt x="141" y="169"/>
                      <a:pt x="141" y="169"/>
                    </a:cubicBezTo>
                    <a:cubicBezTo>
                      <a:pt x="138" y="169"/>
                      <a:pt x="136" y="171"/>
                      <a:pt x="136" y="174"/>
                    </a:cubicBezTo>
                    <a:cubicBezTo>
                      <a:pt x="136" y="255"/>
                      <a:pt x="136" y="255"/>
                      <a:pt x="136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19" y="130"/>
                      <a:pt x="219" y="130"/>
                      <a:pt x="219" y="130"/>
                    </a:cubicBezTo>
                    <a:cubicBezTo>
                      <a:pt x="219" y="255"/>
                      <a:pt x="219" y="255"/>
                      <a:pt x="219" y="255"/>
                    </a:cubicBezTo>
                    <a:lnTo>
                      <a:pt x="197" y="255"/>
                    </a:lnTo>
                    <a:close/>
                    <a:moveTo>
                      <a:pt x="225" y="119"/>
                    </a:moveTo>
                    <a:cubicBezTo>
                      <a:pt x="19" y="119"/>
                      <a:pt x="19" y="119"/>
                      <a:pt x="19" y="119"/>
                    </a:cubicBezTo>
                    <a:cubicBezTo>
                      <a:pt x="14" y="119"/>
                      <a:pt x="13" y="118"/>
                      <a:pt x="13" y="118"/>
                    </a:cubicBezTo>
                    <a:cubicBezTo>
                      <a:pt x="12" y="117"/>
                      <a:pt x="13" y="115"/>
                      <a:pt x="16" y="112"/>
                    </a:cubicBezTo>
                    <a:cubicBezTo>
                      <a:pt x="110" y="16"/>
                      <a:pt x="110" y="16"/>
                      <a:pt x="110" y="16"/>
                    </a:cubicBezTo>
                    <a:cubicBezTo>
                      <a:pt x="113" y="13"/>
                      <a:pt x="117" y="11"/>
                      <a:pt x="122" y="11"/>
                    </a:cubicBezTo>
                    <a:cubicBezTo>
                      <a:pt x="126" y="11"/>
                      <a:pt x="131" y="13"/>
                      <a:pt x="134" y="16"/>
                    </a:cubicBezTo>
                    <a:cubicBezTo>
                      <a:pt x="228" y="112"/>
                      <a:pt x="228" y="112"/>
                      <a:pt x="228" y="112"/>
                    </a:cubicBezTo>
                    <a:cubicBezTo>
                      <a:pt x="231" y="115"/>
                      <a:pt x="231" y="117"/>
                      <a:pt x="231" y="117"/>
                    </a:cubicBezTo>
                    <a:cubicBezTo>
                      <a:pt x="231" y="118"/>
                      <a:pt x="229" y="119"/>
                      <a:pt x="225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26"/>
              <p:cNvSpPr>
                <a:spLocks noEditPoints="1"/>
              </p:cNvSpPr>
              <p:nvPr/>
            </p:nvSpPr>
            <p:spPr bwMode="auto">
              <a:xfrm>
                <a:off x="4124" y="978"/>
                <a:ext cx="87" cy="65"/>
              </a:xfrm>
              <a:custGeom>
                <a:avLst/>
                <a:gdLst>
                  <a:gd name="T0" fmla="*/ 68 w 73"/>
                  <a:gd name="T1" fmla="*/ 0 h 55"/>
                  <a:gd name="T2" fmla="*/ 5 w 73"/>
                  <a:gd name="T3" fmla="*/ 0 h 55"/>
                  <a:gd name="T4" fmla="*/ 0 w 73"/>
                  <a:gd name="T5" fmla="*/ 4 h 55"/>
                  <a:gd name="T6" fmla="*/ 0 w 73"/>
                  <a:gd name="T7" fmla="*/ 50 h 55"/>
                  <a:gd name="T8" fmla="*/ 5 w 73"/>
                  <a:gd name="T9" fmla="*/ 55 h 55"/>
                  <a:gd name="T10" fmla="*/ 68 w 73"/>
                  <a:gd name="T11" fmla="*/ 55 h 55"/>
                  <a:gd name="T12" fmla="*/ 73 w 73"/>
                  <a:gd name="T13" fmla="*/ 50 h 55"/>
                  <a:gd name="T14" fmla="*/ 73 w 73"/>
                  <a:gd name="T15" fmla="*/ 4 h 55"/>
                  <a:gd name="T16" fmla="*/ 68 w 73"/>
                  <a:gd name="T17" fmla="*/ 0 h 55"/>
                  <a:gd name="T18" fmla="*/ 64 w 73"/>
                  <a:gd name="T19" fmla="*/ 45 h 55"/>
                  <a:gd name="T20" fmla="*/ 10 w 73"/>
                  <a:gd name="T21" fmla="*/ 45 h 55"/>
                  <a:gd name="T22" fmla="*/ 10 w 73"/>
                  <a:gd name="T23" fmla="*/ 9 h 55"/>
                  <a:gd name="T24" fmla="*/ 64 w 73"/>
                  <a:gd name="T25" fmla="*/ 9 h 55"/>
                  <a:gd name="T26" fmla="*/ 64 w 73"/>
                  <a:gd name="T27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55">
                    <a:moveTo>
                      <a:pt x="68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2"/>
                      <a:pt x="0" y="4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3"/>
                      <a:pt x="3" y="55"/>
                      <a:pt x="5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71" y="55"/>
                      <a:pt x="73" y="53"/>
                      <a:pt x="73" y="50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2"/>
                      <a:pt x="71" y="0"/>
                      <a:pt x="68" y="0"/>
                    </a:cubicBezTo>
                    <a:close/>
                    <a:moveTo>
                      <a:pt x="64" y="45"/>
                    </a:move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64" y="9"/>
                      <a:pt x="64" y="9"/>
                      <a:pt x="64" y="9"/>
                    </a:cubicBezTo>
                    <a:lnTo>
                      <a:pt x="64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27"/>
              <p:cNvSpPr>
                <a:spLocks noEditPoints="1"/>
              </p:cNvSpPr>
              <p:nvPr/>
            </p:nvSpPr>
            <p:spPr bwMode="auto">
              <a:xfrm>
                <a:off x="1958" y="1257"/>
                <a:ext cx="308" cy="367"/>
              </a:xfrm>
              <a:custGeom>
                <a:avLst/>
                <a:gdLst>
                  <a:gd name="T0" fmla="*/ 237 w 259"/>
                  <a:gd name="T1" fmla="*/ 79 h 308"/>
                  <a:gd name="T2" fmla="*/ 234 w 259"/>
                  <a:gd name="T3" fmla="*/ 123 h 308"/>
                  <a:gd name="T4" fmla="*/ 213 w 259"/>
                  <a:gd name="T5" fmla="*/ 132 h 308"/>
                  <a:gd name="T6" fmla="*/ 209 w 259"/>
                  <a:gd name="T7" fmla="*/ 126 h 308"/>
                  <a:gd name="T8" fmla="*/ 142 w 259"/>
                  <a:gd name="T9" fmla="*/ 100 h 308"/>
                  <a:gd name="T10" fmla="*/ 212 w 259"/>
                  <a:gd name="T11" fmla="*/ 50 h 308"/>
                  <a:gd name="T12" fmla="*/ 95 w 259"/>
                  <a:gd name="T13" fmla="*/ 0 h 308"/>
                  <a:gd name="T14" fmla="*/ 95 w 259"/>
                  <a:gd name="T15" fmla="*/ 100 h 308"/>
                  <a:gd name="T16" fmla="*/ 114 w 259"/>
                  <a:gd name="T17" fmla="*/ 115 h 308"/>
                  <a:gd name="T18" fmla="*/ 49 w 259"/>
                  <a:gd name="T19" fmla="*/ 132 h 308"/>
                  <a:gd name="T20" fmla="*/ 27 w 259"/>
                  <a:gd name="T21" fmla="*/ 123 h 308"/>
                  <a:gd name="T22" fmla="*/ 22 w 259"/>
                  <a:gd name="T23" fmla="*/ 79 h 308"/>
                  <a:gd name="T24" fmla="*/ 16 w 259"/>
                  <a:gd name="T25" fmla="*/ 122 h 308"/>
                  <a:gd name="T26" fmla="*/ 49 w 259"/>
                  <a:gd name="T27" fmla="*/ 159 h 308"/>
                  <a:gd name="T28" fmla="*/ 109 w 259"/>
                  <a:gd name="T29" fmla="*/ 165 h 308"/>
                  <a:gd name="T30" fmla="*/ 58 w 259"/>
                  <a:gd name="T31" fmla="*/ 241 h 308"/>
                  <a:gd name="T32" fmla="*/ 58 w 259"/>
                  <a:gd name="T33" fmla="*/ 279 h 308"/>
                  <a:gd name="T34" fmla="*/ 53 w 259"/>
                  <a:gd name="T35" fmla="*/ 290 h 308"/>
                  <a:gd name="T36" fmla="*/ 88 w 259"/>
                  <a:gd name="T37" fmla="*/ 290 h 308"/>
                  <a:gd name="T38" fmla="*/ 176 w 259"/>
                  <a:gd name="T39" fmla="*/ 279 h 308"/>
                  <a:gd name="T40" fmla="*/ 189 w 259"/>
                  <a:gd name="T41" fmla="*/ 308 h 308"/>
                  <a:gd name="T42" fmla="*/ 201 w 259"/>
                  <a:gd name="T43" fmla="*/ 278 h 308"/>
                  <a:gd name="T44" fmla="*/ 198 w 259"/>
                  <a:gd name="T45" fmla="*/ 241 h 308"/>
                  <a:gd name="T46" fmla="*/ 147 w 259"/>
                  <a:gd name="T47" fmla="*/ 165 h 308"/>
                  <a:gd name="T48" fmla="*/ 213 w 259"/>
                  <a:gd name="T49" fmla="*/ 159 h 308"/>
                  <a:gd name="T50" fmla="*/ 246 w 259"/>
                  <a:gd name="T51" fmla="*/ 121 h 308"/>
                  <a:gd name="T52" fmla="*/ 12 w 259"/>
                  <a:gd name="T53" fmla="*/ 101 h 308"/>
                  <a:gd name="T54" fmla="*/ 33 w 259"/>
                  <a:gd name="T55" fmla="*/ 101 h 308"/>
                  <a:gd name="T56" fmla="*/ 12 w 259"/>
                  <a:gd name="T57" fmla="*/ 101 h 308"/>
                  <a:gd name="T58" fmla="*/ 61 w 259"/>
                  <a:gd name="T59" fmla="*/ 290 h 308"/>
                  <a:gd name="T60" fmla="*/ 80 w 259"/>
                  <a:gd name="T61" fmla="*/ 290 h 308"/>
                  <a:gd name="T62" fmla="*/ 56 w 259"/>
                  <a:gd name="T63" fmla="*/ 50 h 308"/>
                  <a:gd name="T64" fmla="*/ 162 w 259"/>
                  <a:gd name="T65" fmla="*/ 11 h 308"/>
                  <a:gd name="T66" fmla="*/ 162 w 259"/>
                  <a:gd name="T67" fmla="*/ 88 h 308"/>
                  <a:gd name="T68" fmla="*/ 56 w 259"/>
                  <a:gd name="T69" fmla="*/ 50 h 308"/>
                  <a:gd name="T70" fmla="*/ 179 w 259"/>
                  <a:gd name="T71" fmla="*/ 290 h 308"/>
                  <a:gd name="T72" fmla="*/ 199 w 259"/>
                  <a:gd name="T73" fmla="*/ 290 h 308"/>
                  <a:gd name="T74" fmla="*/ 207 w 259"/>
                  <a:gd name="T75" fmla="*/ 260 h 308"/>
                  <a:gd name="T76" fmla="*/ 58 w 259"/>
                  <a:gd name="T77" fmla="*/ 268 h 308"/>
                  <a:gd name="T78" fmla="*/ 58 w 259"/>
                  <a:gd name="T79" fmla="*/ 251 h 308"/>
                  <a:gd name="T80" fmla="*/ 207 w 259"/>
                  <a:gd name="T81" fmla="*/ 260 h 308"/>
                  <a:gd name="T82" fmla="*/ 121 w 259"/>
                  <a:gd name="T83" fmla="*/ 241 h 308"/>
                  <a:gd name="T84" fmla="*/ 136 w 259"/>
                  <a:gd name="T85" fmla="*/ 165 h 308"/>
                  <a:gd name="T86" fmla="*/ 201 w 259"/>
                  <a:gd name="T87" fmla="*/ 153 h 308"/>
                  <a:gd name="T88" fmla="*/ 61 w 259"/>
                  <a:gd name="T89" fmla="*/ 138 h 308"/>
                  <a:gd name="T90" fmla="*/ 201 w 259"/>
                  <a:gd name="T91" fmla="*/ 153 h 308"/>
                  <a:gd name="T92" fmla="*/ 226 w 259"/>
                  <a:gd name="T93" fmla="*/ 101 h 308"/>
                  <a:gd name="T94" fmla="*/ 247 w 259"/>
                  <a:gd name="T95" fmla="*/ 101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9" h="308">
                    <a:moveTo>
                      <a:pt x="259" y="101"/>
                    </a:moveTo>
                    <a:cubicBezTo>
                      <a:pt x="259" y="89"/>
                      <a:pt x="249" y="79"/>
                      <a:pt x="237" y="79"/>
                    </a:cubicBezTo>
                    <a:cubicBezTo>
                      <a:pt x="225" y="79"/>
                      <a:pt x="215" y="89"/>
                      <a:pt x="215" y="101"/>
                    </a:cubicBezTo>
                    <a:cubicBezTo>
                      <a:pt x="215" y="112"/>
                      <a:pt x="223" y="122"/>
                      <a:pt x="234" y="123"/>
                    </a:cubicBezTo>
                    <a:cubicBezTo>
                      <a:pt x="232" y="129"/>
                      <a:pt x="227" y="138"/>
                      <a:pt x="213" y="141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29"/>
                      <a:pt x="211" y="127"/>
                      <a:pt x="209" y="126"/>
                    </a:cubicBezTo>
                    <a:cubicBezTo>
                      <a:pt x="209" y="126"/>
                      <a:pt x="209" y="126"/>
                      <a:pt x="209" y="126"/>
                    </a:cubicBezTo>
                    <a:cubicBezTo>
                      <a:pt x="196" y="120"/>
                      <a:pt x="160" y="117"/>
                      <a:pt x="142" y="115"/>
                    </a:cubicBezTo>
                    <a:cubicBezTo>
                      <a:pt x="142" y="100"/>
                      <a:pt x="142" y="100"/>
                      <a:pt x="142" y="100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89" y="100"/>
                      <a:pt x="212" y="78"/>
                      <a:pt x="212" y="50"/>
                    </a:cubicBezTo>
                    <a:cubicBezTo>
                      <a:pt x="212" y="22"/>
                      <a:pt x="189" y="0"/>
                      <a:pt x="162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67" y="0"/>
                      <a:pt x="45" y="22"/>
                      <a:pt x="45" y="50"/>
                    </a:cubicBezTo>
                    <a:cubicBezTo>
                      <a:pt x="45" y="78"/>
                      <a:pt x="67" y="100"/>
                      <a:pt x="95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4" y="115"/>
                      <a:pt x="114" y="115"/>
                      <a:pt x="114" y="115"/>
                    </a:cubicBezTo>
                    <a:cubicBezTo>
                      <a:pt x="78" y="117"/>
                      <a:pt x="57" y="125"/>
                      <a:pt x="55" y="126"/>
                    </a:cubicBezTo>
                    <a:cubicBezTo>
                      <a:pt x="52" y="126"/>
                      <a:pt x="49" y="129"/>
                      <a:pt x="49" y="13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35" y="138"/>
                      <a:pt x="29" y="128"/>
                      <a:pt x="27" y="123"/>
                    </a:cubicBezTo>
                    <a:cubicBezTo>
                      <a:pt x="37" y="121"/>
                      <a:pt x="45" y="112"/>
                      <a:pt x="45" y="101"/>
                    </a:cubicBezTo>
                    <a:cubicBezTo>
                      <a:pt x="45" y="89"/>
                      <a:pt x="35" y="79"/>
                      <a:pt x="22" y="79"/>
                    </a:cubicBezTo>
                    <a:cubicBezTo>
                      <a:pt x="10" y="79"/>
                      <a:pt x="0" y="89"/>
                      <a:pt x="0" y="101"/>
                    </a:cubicBezTo>
                    <a:cubicBezTo>
                      <a:pt x="0" y="111"/>
                      <a:pt x="7" y="119"/>
                      <a:pt x="16" y="122"/>
                    </a:cubicBezTo>
                    <a:cubicBezTo>
                      <a:pt x="18" y="132"/>
                      <a:pt x="27" y="148"/>
                      <a:pt x="49" y="152"/>
                    </a:cubicBezTo>
                    <a:cubicBezTo>
                      <a:pt x="49" y="159"/>
                      <a:pt x="49" y="159"/>
                      <a:pt x="49" y="159"/>
                    </a:cubicBezTo>
                    <a:cubicBezTo>
                      <a:pt x="49" y="162"/>
                      <a:pt x="52" y="165"/>
                      <a:pt x="55" y="165"/>
                    </a:cubicBezTo>
                    <a:cubicBezTo>
                      <a:pt x="109" y="165"/>
                      <a:pt x="109" y="165"/>
                      <a:pt x="109" y="165"/>
                    </a:cubicBezTo>
                    <a:cubicBezTo>
                      <a:pt x="109" y="241"/>
                      <a:pt x="109" y="241"/>
                      <a:pt x="109" y="241"/>
                    </a:cubicBezTo>
                    <a:cubicBezTo>
                      <a:pt x="58" y="241"/>
                      <a:pt x="58" y="241"/>
                      <a:pt x="58" y="241"/>
                    </a:cubicBezTo>
                    <a:cubicBezTo>
                      <a:pt x="49" y="241"/>
                      <a:pt x="41" y="250"/>
                      <a:pt x="41" y="260"/>
                    </a:cubicBezTo>
                    <a:cubicBezTo>
                      <a:pt x="41" y="270"/>
                      <a:pt x="49" y="279"/>
                      <a:pt x="58" y="279"/>
                    </a:cubicBezTo>
                    <a:cubicBezTo>
                      <a:pt x="58" y="279"/>
                      <a:pt x="58" y="279"/>
                      <a:pt x="58" y="279"/>
                    </a:cubicBezTo>
                    <a:cubicBezTo>
                      <a:pt x="55" y="282"/>
                      <a:pt x="53" y="286"/>
                      <a:pt x="53" y="290"/>
                    </a:cubicBezTo>
                    <a:cubicBezTo>
                      <a:pt x="53" y="300"/>
                      <a:pt x="61" y="308"/>
                      <a:pt x="71" y="308"/>
                    </a:cubicBezTo>
                    <a:cubicBezTo>
                      <a:pt x="80" y="308"/>
                      <a:pt x="88" y="300"/>
                      <a:pt x="88" y="290"/>
                    </a:cubicBezTo>
                    <a:cubicBezTo>
                      <a:pt x="88" y="286"/>
                      <a:pt x="86" y="282"/>
                      <a:pt x="83" y="279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3" y="282"/>
                      <a:pt x="171" y="286"/>
                      <a:pt x="171" y="290"/>
                    </a:cubicBezTo>
                    <a:cubicBezTo>
                      <a:pt x="171" y="300"/>
                      <a:pt x="179" y="308"/>
                      <a:pt x="189" y="308"/>
                    </a:cubicBezTo>
                    <a:cubicBezTo>
                      <a:pt x="198" y="308"/>
                      <a:pt x="206" y="300"/>
                      <a:pt x="206" y="290"/>
                    </a:cubicBezTo>
                    <a:cubicBezTo>
                      <a:pt x="206" y="286"/>
                      <a:pt x="204" y="281"/>
                      <a:pt x="201" y="278"/>
                    </a:cubicBezTo>
                    <a:cubicBezTo>
                      <a:pt x="209" y="277"/>
                      <a:pt x="215" y="269"/>
                      <a:pt x="215" y="260"/>
                    </a:cubicBezTo>
                    <a:cubicBezTo>
                      <a:pt x="215" y="250"/>
                      <a:pt x="208" y="241"/>
                      <a:pt x="198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165"/>
                      <a:pt x="147" y="165"/>
                      <a:pt x="147" y="165"/>
                    </a:cubicBezTo>
                    <a:cubicBezTo>
                      <a:pt x="207" y="165"/>
                      <a:pt x="207" y="165"/>
                      <a:pt x="207" y="165"/>
                    </a:cubicBezTo>
                    <a:cubicBezTo>
                      <a:pt x="210" y="165"/>
                      <a:pt x="213" y="162"/>
                      <a:pt x="213" y="159"/>
                    </a:cubicBezTo>
                    <a:cubicBezTo>
                      <a:pt x="213" y="152"/>
                      <a:pt x="213" y="152"/>
                      <a:pt x="213" y="152"/>
                    </a:cubicBezTo>
                    <a:cubicBezTo>
                      <a:pt x="235" y="148"/>
                      <a:pt x="244" y="131"/>
                      <a:pt x="246" y="121"/>
                    </a:cubicBezTo>
                    <a:cubicBezTo>
                      <a:pt x="253" y="118"/>
                      <a:pt x="259" y="110"/>
                      <a:pt x="259" y="101"/>
                    </a:cubicBezTo>
                    <a:close/>
                    <a:moveTo>
                      <a:pt x="12" y="101"/>
                    </a:moveTo>
                    <a:cubicBezTo>
                      <a:pt x="12" y="95"/>
                      <a:pt x="16" y="90"/>
                      <a:pt x="22" y="90"/>
                    </a:cubicBezTo>
                    <a:cubicBezTo>
                      <a:pt x="28" y="90"/>
                      <a:pt x="33" y="95"/>
                      <a:pt x="33" y="101"/>
                    </a:cubicBezTo>
                    <a:cubicBezTo>
                      <a:pt x="33" y="107"/>
                      <a:pt x="28" y="112"/>
                      <a:pt x="22" y="112"/>
                    </a:cubicBezTo>
                    <a:cubicBezTo>
                      <a:pt x="16" y="112"/>
                      <a:pt x="12" y="107"/>
                      <a:pt x="12" y="101"/>
                    </a:cubicBezTo>
                    <a:close/>
                    <a:moveTo>
                      <a:pt x="71" y="300"/>
                    </a:moveTo>
                    <a:cubicBezTo>
                      <a:pt x="65" y="300"/>
                      <a:pt x="61" y="296"/>
                      <a:pt x="61" y="290"/>
                    </a:cubicBezTo>
                    <a:cubicBezTo>
                      <a:pt x="61" y="285"/>
                      <a:pt x="65" y="281"/>
                      <a:pt x="71" y="281"/>
                    </a:cubicBezTo>
                    <a:cubicBezTo>
                      <a:pt x="76" y="281"/>
                      <a:pt x="80" y="285"/>
                      <a:pt x="80" y="290"/>
                    </a:cubicBezTo>
                    <a:cubicBezTo>
                      <a:pt x="80" y="296"/>
                      <a:pt x="76" y="300"/>
                      <a:pt x="71" y="300"/>
                    </a:cubicBezTo>
                    <a:close/>
                    <a:moveTo>
                      <a:pt x="56" y="50"/>
                    </a:moveTo>
                    <a:cubicBezTo>
                      <a:pt x="56" y="29"/>
                      <a:pt x="74" y="11"/>
                      <a:pt x="95" y="11"/>
                    </a:cubicBezTo>
                    <a:cubicBezTo>
                      <a:pt x="162" y="11"/>
                      <a:pt x="162" y="11"/>
                      <a:pt x="162" y="11"/>
                    </a:cubicBezTo>
                    <a:cubicBezTo>
                      <a:pt x="183" y="11"/>
                      <a:pt x="200" y="29"/>
                      <a:pt x="200" y="50"/>
                    </a:cubicBezTo>
                    <a:cubicBezTo>
                      <a:pt x="200" y="71"/>
                      <a:pt x="183" y="88"/>
                      <a:pt x="162" y="88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74" y="88"/>
                      <a:pt x="56" y="71"/>
                      <a:pt x="56" y="50"/>
                    </a:cubicBezTo>
                    <a:close/>
                    <a:moveTo>
                      <a:pt x="189" y="300"/>
                    </a:moveTo>
                    <a:cubicBezTo>
                      <a:pt x="183" y="300"/>
                      <a:pt x="179" y="296"/>
                      <a:pt x="179" y="290"/>
                    </a:cubicBezTo>
                    <a:cubicBezTo>
                      <a:pt x="179" y="285"/>
                      <a:pt x="183" y="281"/>
                      <a:pt x="189" y="281"/>
                    </a:cubicBezTo>
                    <a:cubicBezTo>
                      <a:pt x="194" y="281"/>
                      <a:pt x="199" y="285"/>
                      <a:pt x="199" y="290"/>
                    </a:cubicBezTo>
                    <a:cubicBezTo>
                      <a:pt x="199" y="296"/>
                      <a:pt x="194" y="300"/>
                      <a:pt x="189" y="300"/>
                    </a:cubicBezTo>
                    <a:close/>
                    <a:moveTo>
                      <a:pt x="207" y="260"/>
                    </a:moveTo>
                    <a:cubicBezTo>
                      <a:pt x="207" y="264"/>
                      <a:pt x="203" y="268"/>
                      <a:pt x="198" y="268"/>
                    </a:cubicBezTo>
                    <a:cubicBezTo>
                      <a:pt x="58" y="268"/>
                      <a:pt x="58" y="268"/>
                      <a:pt x="58" y="268"/>
                    </a:cubicBezTo>
                    <a:cubicBezTo>
                      <a:pt x="53" y="268"/>
                      <a:pt x="49" y="264"/>
                      <a:pt x="49" y="260"/>
                    </a:cubicBezTo>
                    <a:cubicBezTo>
                      <a:pt x="49" y="255"/>
                      <a:pt x="53" y="251"/>
                      <a:pt x="58" y="251"/>
                    </a:cubicBezTo>
                    <a:cubicBezTo>
                      <a:pt x="198" y="251"/>
                      <a:pt x="198" y="251"/>
                      <a:pt x="198" y="251"/>
                    </a:cubicBezTo>
                    <a:cubicBezTo>
                      <a:pt x="203" y="251"/>
                      <a:pt x="207" y="255"/>
                      <a:pt x="207" y="260"/>
                    </a:cubicBezTo>
                    <a:close/>
                    <a:moveTo>
                      <a:pt x="136" y="241"/>
                    </a:moveTo>
                    <a:cubicBezTo>
                      <a:pt x="121" y="241"/>
                      <a:pt x="121" y="241"/>
                      <a:pt x="121" y="241"/>
                    </a:cubicBezTo>
                    <a:cubicBezTo>
                      <a:pt x="121" y="165"/>
                      <a:pt x="121" y="165"/>
                      <a:pt x="121" y="165"/>
                    </a:cubicBezTo>
                    <a:cubicBezTo>
                      <a:pt x="136" y="165"/>
                      <a:pt x="136" y="165"/>
                      <a:pt x="136" y="165"/>
                    </a:cubicBezTo>
                    <a:lnTo>
                      <a:pt x="136" y="241"/>
                    </a:lnTo>
                    <a:close/>
                    <a:moveTo>
                      <a:pt x="201" y="153"/>
                    </a:moveTo>
                    <a:cubicBezTo>
                      <a:pt x="61" y="153"/>
                      <a:pt x="61" y="153"/>
                      <a:pt x="61" y="153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lnTo>
                      <a:pt x="201" y="153"/>
                    </a:lnTo>
                    <a:close/>
                    <a:moveTo>
                      <a:pt x="237" y="112"/>
                    </a:moveTo>
                    <a:cubicBezTo>
                      <a:pt x="231" y="112"/>
                      <a:pt x="226" y="107"/>
                      <a:pt x="226" y="101"/>
                    </a:cubicBezTo>
                    <a:cubicBezTo>
                      <a:pt x="226" y="95"/>
                      <a:pt x="231" y="90"/>
                      <a:pt x="237" y="90"/>
                    </a:cubicBezTo>
                    <a:cubicBezTo>
                      <a:pt x="243" y="90"/>
                      <a:pt x="247" y="95"/>
                      <a:pt x="247" y="101"/>
                    </a:cubicBezTo>
                    <a:cubicBezTo>
                      <a:pt x="247" y="107"/>
                      <a:pt x="243" y="112"/>
                      <a:pt x="23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28"/>
              <p:cNvSpPr>
                <a:spLocks noEditPoints="1"/>
              </p:cNvSpPr>
              <p:nvPr/>
            </p:nvSpPr>
            <p:spPr bwMode="auto">
              <a:xfrm>
                <a:off x="3583" y="1261"/>
                <a:ext cx="244" cy="359"/>
              </a:xfrm>
              <a:custGeom>
                <a:avLst/>
                <a:gdLst>
                  <a:gd name="T0" fmla="*/ 102 w 205"/>
                  <a:gd name="T1" fmla="*/ 0 h 302"/>
                  <a:gd name="T2" fmla="*/ 0 w 205"/>
                  <a:gd name="T3" fmla="*/ 71 h 302"/>
                  <a:gd name="T4" fmla="*/ 0 w 205"/>
                  <a:gd name="T5" fmla="*/ 203 h 302"/>
                  <a:gd name="T6" fmla="*/ 102 w 205"/>
                  <a:gd name="T7" fmla="*/ 302 h 302"/>
                  <a:gd name="T8" fmla="*/ 205 w 205"/>
                  <a:gd name="T9" fmla="*/ 203 h 302"/>
                  <a:gd name="T10" fmla="*/ 205 w 205"/>
                  <a:gd name="T11" fmla="*/ 71 h 302"/>
                  <a:gd name="T12" fmla="*/ 102 w 205"/>
                  <a:gd name="T13" fmla="*/ 0 h 302"/>
                  <a:gd name="T14" fmla="*/ 102 w 205"/>
                  <a:gd name="T15" fmla="*/ 11 h 302"/>
                  <a:gd name="T16" fmla="*/ 194 w 205"/>
                  <a:gd name="T17" fmla="*/ 71 h 302"/>
                  <a:gd name="T18" fmla="*/ 194 w 205"/>
                  <a:gd name="T19" fmla="*/ 118 h 302"/>
                  <a:gd name="T20" fmla="*/ 96 w 205"/>
                  <a:gd name="T21" fmla="*/ 127 h 302"/>
                  <a:gd name="T22" fmla="*/ 96 w 205"/>
                  <a:gd name="T23" fmla="*/ 127 h 302"/>
                  <a:gd name="T24" fmla="*/ 96 w 205"/>
                  <a:gd name="T25" fmla="*/ 127 h 302"/>
                  <a:gd name="T26" fmla="*/ 92 w 205"/>
                  <a:gd name="T27" fmla="*/ 127 h 302"/>
                  <a:gd name="T28" fmla="*/ 11 w 205"/>
                  <a:gd name="T29" fmla="*/ 117 h 302"/>
                  <a:gd name="T30" fmla="*/ 11 w 205"/>
                  <a:gd name="T31" fmla="*/ 71 h 302"/>
                  <a:gd name="T32" fmla="*/ 102 w 205"/>
                  <a:gd name="T33" fmla="*/ 11 h 302"/>
                  <a:gd name="T34" fmla="*/ 102 w 205"/>
                  <a:gd name="T35" fmla="*/ 291 h 302"/>
                  <a:gd name="T36" fmla="*/ 11 w 205"/>
                  <a:gd name="T37" fmla="*/ 203 h 302"/>
                  <a:gd name="T38" fmla="*/ 11 w 205"/>
                  <a:gd name="T39" fmla="*/ 127 h 302"/>
                  <a:gd name="T40" fmla="*/ 96 w 205"/>
                  <a:gd name="T41" fmla="*/ 136 h 302"/>
                  <a:gd name="T42" fmla="*/ 111 w 205"/>
                  <a:gd name="T43" fmla="*/ 136 h 302"/>
                  <a:gd name="T44" fmla="*/ 194 w 205"/>
                  <a:gd name="T45" fmla="*/ 128 h 302"/>
                  <a:gd name="T46" fmla="*/ 194 w 205"/>
                  <a:gd name="T47" fmla="*/ 203 h 302"/>
                  <a:gd name="T48" fmla="*/ 102 w 205"/>
                  <a:gd name="T49" fmla="*/ 29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5" h="302">
                    <a:moveTo>
                      <a:pt x="102" y="0"/>
                    </a:moveTo>
                    <a:cubicBezTo>
                      <a:pt x="34" y="0"/>
                      <a:pt x="0" y="24"/>
                      <a:pt x="0" y="71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0" y="258"/>
                      <a:pt x="46" y="302"/>
                      <a:pt x="102" y="302"/>
                    </a:cubicBezTo>
                    <a:cubicBezTo>
                      <a:pt x="159" y="302"/>
                      <a:pt x="205" y="258"/>
                      <a:pt x="205" y="203"/>
                    </a:cubicBezTo>
                    <a:cubicBezTo>
                      <a:pt x="205" y="71"/>
                      <a:pt x="205" y="71"/>
                      <a:pt x="205" y="71"/>
                    </a:cubicBezTo>
                    <a:cubicBezTo>
                      <a:pt x="205" y="24"/>
                      <a:pt x="171" y="0"/>
                      <a:pt x="102" y="0"/>
                    </a:cubicBezTo>
                    <a:close/>
                    <a:moveTo>
                      <a:pt x="102" y="11"/>
                    </a:moveTo>
                    <a:cubicBezTo>
                      <a:pt x="164" y="11"/>
                      <a:pt x="194" y="31"/>
                      <a:pt x="194" y="71"/>
                    </a:cubicBezTo>
                    <a:cubicBezTo>
                      <a:pt x="194" y="118"/>
                      <a:pt x="194" y="118"/>
                      <a:pt x="194" y="118"/>
                    </a:cubicBezTo>
                    <a:cubicBezTo>
                      <a:pt x="150" y="129"/>
                      <a:pt x="97" y="127"/>
                      <a:pt x="96" y="127"/>
                    </a:cubicBezTo>
                    <a:cubicBezTo>
                      <a:pt x="96" y="127"/>
                      <a:pt x="96" y="127"/>
                      <a:pt x="96" y="127"/>
                    </a:cubicBezTo>
                    <a:cubicBezTo>
                      <a:pt x="96" y="127"/>
                      <a:pt x="96" y="127"/>
                      <a:pt x="96" y="127"/>
                    </a:cubicBezTo>
                    <a:cubicBezTo>
                      <a:pt x="94" y="127"/>
                      <a:pt x="93" y="127"/>
                      <a:pt x="92" y="127"/>
                    </a:cubicBezTo>
                    <a:cubicBezTo>
                      <a:pt x="56" y="127"/>
                      <a:pt x="29" y="122"/>
                      <a:pt x="11" y="117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31"/>
                      <a:pt x="41" y="11"/>
                      <a:pt x="102" y="11"/>
                    </a:cubicBezTo>
                    <a:close/>
                    <a:moveTo>
                      <a:pt x="102" y="291"/>
                    </a:moveTo>
                    <a:cubicBezTo>
                      <a:pt x="52" y="291"/>
                      <a:pt x="11" y="251"/>
                      <a:pt x="11" y="203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31" y="132"/>
                      <a:pt x="59" y="136"/>
                      <a:pt x="96" y="136"/>
                    </a:cubicBezTo>
                    <a:cubicBezTo>
                      <a:pt x="97" y="136"/>
                      <a:pt x="103" y="136"/>
                      <a:pt x="111" y="136"/>
                    </a:cubicBezTo>
                    <a:cubicBezTo>
                      <a:pt x="130" y="136"/>
                      <a:pt x="163" y="135"/>
                      <a:pt x="194" y="128"/>
                    </a:cubicBezTo>
                    <a:cubicBezTo>
                      <a:pt x="194" y="203"/>
                      <a:pt x="194" y="203"/>
                      <a:pt x="194" y="203"/>
                    </a:cubicBezTo>
                    <a:cubicBezTo>
                      <a:pt x="194" y="251"/>
                      <a:pt x="153" y="291"/>
                      <a:pt x="102" y="2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29"/>
              <p:cNvSpPr>
                <a:spLocks noEditPoints="1"/>
              </p:cNvSpPr>
              <p:nvPr/>
            </p:nvSpPr>
            <p:spPr bwMode="auto">
              <a:xfrm>
                <a:off x="3617" y="1304"/>
                <a:ext cx="175" cy="91"/>
              </a:xfrm>
              <a:custGeom>
                <a:avLst/>
                <a:gdLst>
                  <a:gd name="T0" fmla="*/ 38 w 147"/>
                  <a:gd name="T1" fmla="*/ 77 h 77"/>
                  <a:gd name="T2" fmla="*/ 108 w 147"/>
                  <a:gd name="T3" fmla="*/ 77 h 77"/>
                  <a:gd name="T4" fmla="*/ 147 w 147"/>
                  <a:gd name="T5" fmla="*/ 39 h 77"/>
                  <a:gd name="T6" fmla="*/ 108 w 147"/>
                  <a:gd name="T7" fmla="*/ 0 h 77"/>
                  <a:gd name="T8" fmla="*/ 38 w 147"/>
                  <a:gd name="T9" fmla="*/ 0 h 77"/>
                  <a:gd name="T10" fmla="*/ 0 w 147"/>
                  <a:gd name="T11" fmla="*/ 39 h 77"/>
                  <a:gd name="T12" fmla="*/ 38 w 147"/>
                  <a:gd name="T13" fmla="*/ 77 h 77"/>
                  <a:gd name="T14" fmla="*/ 38 w 147"/>
                  <a:gd name="T15" fmla="*/ 11 h 77"/>
                  <a:gd name="T16" fmla="*/ 108 w 147"/>
                  <a:gd name="T17" fmla="*/ 11 h 77"/>
                  <a:gd name="T18" fmla="*/ 136 w 147"/>
                  <a:gd name="T19" fmla="*/ 39 h 77"/>
                  <a:gd name="T20" fmla="*/ 108 w 147"/>
                  <a:gd name="T21" fmla="*/ 66 h 77"/>
                  <a:gd name="T22" fmla="*/ 38 w 147"/>
                  <a:gd name="T23" fmla="*/ 66 h 77"/>
                  <a:gd name="T24" fmla="*/ 11 w 147"/>
                  <a:gd name="T25" fmla="*/ 39 h 77"/>
                  <a:gd name="T26" fmla="*/ 38 w 147"/>
                  <a:gd name="T27" fmla="*/ 1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7" h="77">
                    <a:moveTo>
                      <a:pt x="38" y="77"/>
                    </a:moveTo>
                    <a:cubicBezTo>
                      <a:pt x="108" y="77"/>
                      <a:pt x="108" y="77"/>
                      <a:pt x="108" y="77"/>
                    </a:cubicBezTo>
                    <a:cubicBezTo>
                      <a:pt x="130" y="77"/>
                      <a:pt x="147" y="60"/>
                      <a:pt x="147" y="39"/>
                    </a:cubicBezTo>
                    <a:cubicBezTo>
                      <a:pt x="147" y="17"/>
                      <a:pt x="130" y="0"/>
                      <a:pt x="10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7" y="0"/>
                      <a:pt x="0" y="17"/>
                      <a:pt x="0" y="39"/>
                    </a:cubicBezTo>
                    <a:cubicBezTo>
                      <a:pt x="0" y="60"/>
                      <a:pt x="17" y="77"/>
                      <a:pt x="38" y="77"/>
                    </a:cubicBezTo>
                    <a:close/>
                    <a:moveTo>
                      <a:pt x="38" y="11"/>
                    </a:moveTo>
                    <a:cubicBezTo>
                      <a:pt x="108" y="11"/>
                      <a:pt x="108" y="11"/>
                      <a:pt x="108" y="11"/>
                    </a:cubicBezTo>
                    <a:cubicBezTo>
                      <a:pt x="124" y="11"/>
                      <a:pt x="136" y="23"/>
                      <a:pt x="136" y="39"/>
                    </a:cubicBezTo>
                    <a:cubicBezTo>
                      <a:pt x="136" y="54"/>
                      <a:pt x="124" y="66"/>
                      <a:pt x="10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23" y="66"/>
                      <a:pt x="11" y="54"/>
                      <a:pt x="11" y="39"/>
                    </a:cubicBezTo>
                    <a:cubicBezTo>
                      <a:pt x="11" y="23"/>
                      <a:pt x="23" y="1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30"/>
              <p:cNvSpPr>
                <a:spLocks/>
              </p:cNvSpPr>
              <p:nvPr/>
            </p:nvSpPr>
            <p:spPr bwMode="auto">
              <a:xfrm>
                <a:off x="3663" y="1530"/>
                <a:ext cx="34" cy="22"/>
              </a:xfrm>
              <a:custGeom>
                <a:avLst/>
                <a:gdLst>
                  <a:gd name="T0" fmla="*/ 1 w 29"/>
                  <a:gd name="T1" fmla="*/ 12 h 19"/>
                  <a:gd name="T2" fmla="*/ 0 w 29"/>
                  <a:gd name="T3" fmla="*/ 15 h 19"/>
                  <a:gd name="T4" fmla="*/ 2 w 29"/>
                  <a:gd name="T5" fmla="*/ 18 h 19"/>
                  <a:gd name="T6" fmla="*/ 4 w 29"/>
                  <a:gd name="T7" fmla="*/ 19 h 19"/>
                  <a:gd name="T8" fmla="*/ 4 w 29"/>
                  <a:gd name="T9" fmla="*/ 19 h 19"/>
                  <a:gd name="T10" fmla="*/ 5 w 29"/>
                  <a:gd name="T11" fmla="*/ 19 h 19"/>
                  <a:gd name="T12" fmla="*/ 29 w 29"/>
                  <a:gd name="T13" fmla="*/ 19 h 19"/>
                  <a:gd name="T14" fmla="*/ 29 w 29"/>
                  <a:gd name="T15" fmla="*/ 12 h 19"/>
                  <a:gd name="T16" fmla="*/ 29 w 29"/>
                  <a:gd name="T17" fmla="*/ 0 h 19"/>
                  <a:gd name="T18" fmla="*/ 8 w 29"/>
                  <a:gd name="T19" fmla="*/ 0 h 19"/>
                  <a:gd name="T20" fmla="*/ 1 w 29"/>
                  <a:gd name="T2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9">
                    <a:moveTo>
                      <a:pt x="1" y="12"/>
                    </a:moveTo>
                    <a:cubicBezTo>
                      <a:pt x="0" y="13"/>
                      <a:pt x="0" y="14"/>
                      <a:pt x="0" y="15"/>
                    </a:cubicBezTo>
                    <a:cubicBezTo>
                      <a:pt x="0" y="16"/>
                      <a:pt x="1" y="17"/>
                      <a:pt x="2" y="18"/>
                    </a:cubicBezTo>
                    <a:cubicBezTo>
                      <a:pt x="2" y="18"/>
                      <a:pt x="3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31"/>
              <p:cNvSpPr>
                <a:spLocks/>
              </p:cNvSpPr>
              <p:nvPr/>
            </p:nvSpPr>
            <p:spPr bwMode="auto">
              <a:xfrm>
                <a:off x="3690" y="1452"/>
                <a:ext cx="49" cy="45"/>
              </a:xfrm>
              <a:custGeom>
                <a:avLst/>
                <a:gdLst>
                  <a:gd name="T0" fmla="*/ 41 w 41"/>
                  <a:gd name="T1" fmla="*/ 13 h 38"/>
                  <a:gd name="T2" fmla="*/ 33 w 41"/>
                  <a:gd name="T3" fmla="*/ 18 h 38"/>
                  <a:gd name="T4" fmla="*/ 25 w 41"/>
                  <a:gd name="T5" fmla="*/ 3 h 38"/>
                  <a:gd name="T6" fmla="*/ 19 w 41"/>
                  <a:gd name="T7" fmla="*/ 0 h 38"/>
                  <a:gd name="T8" fmla="*/ 2 w 41"/>
                  <a:gd name="T9" fmla="*/ 0 h 38"/>
                  <a:gd name="T10" fmla="*/ 0 w 41"/>
                  <a:gd name="T11" fmla="*/ 0 h 38"/>
                  <a:gd name="T12" fmla="*/ 0 w 41"/>
                  <a:gd name="T13" fmla="*/ 1 h 38"/>
                  <a:gd name="T14" fmla="*/ 1 w 41"/>
                  <a:gd name="T15" fmla="*/ 1 h 38"/>
                  <a:gd name="T16" fmla="*/ 3 w 41"/>
                  <a:gd name="T17" fmla="*/ 3 h 38"/>
                  <a:gd name="T18" fmla="*/ 10 w 41"/>
                  <a:gd name="T19" fmla="*/ 15 h 38"/>
                  <a:gd name="T20" fmla="*/ 17 w 41"/>
                  <a:gd name="T21" fmla="*/ 27 h 38"/>
                  <a:gd name="T22" fmla="*/ 9 w 41"/>
                  <a:gd name="T23" fmla="*/ 31 h 38"/>
                  <a:gd name="T24" fmla="*/ 34 w 41"/>
                  <a:gd name="T25" fmla="*/ 38 h 38"/>
                  <a:gd name="T26" fmla="*/ 41 w 41"/>
                  <a:gd name="T27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8">
                    <a:moveTo>
                      <a:pt x="41" y="13"/>
                    </a:moveTo>
                    <a:cubicBezTo>
                      <a:pt x="33" y="18"/>
                      <a:pt x="33" y="18"/>
                      <a:pt x="33" y="18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3" y="1"/>
                      <a:pt x="21" y="0"/>
                      <a:pt x="1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34" y="38"/>
                      <a:pt x="34" y="38"/>
                      <a:pt x="34" y="38"/>
                    </a:cubicBezTo>
                    <a:lnTo>
                      <a:pt x="4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32"/>
              <p:cNvSpPr>
                <a:spLocks/>
              </p:cNvSpPr>
              <p:nvPr/>
            </p:nvSpPr>
            <p:spPr bwMode="auto">
              <a:xfrm>
                <a:off x="3668" y="1453"/>
                <a:ext cx="33" cy="41"/>
              </a:xfrm>
              <a:custGeom>
                <a:avLst/>
                <a:gdLst>
                  <a:gd name="T0" fmla="*/ 16 w 27"/>
                  <a:gd name="T1" fmla="*/ 34 h 34"/>
                  <a:gd name="T2" fmla="*/ 27 w 27"/>
                  <a:gd name="T3" fmla="*/ 15 h 34"/>
                  <a:gd name="T4" fmla="*/ 20 w 27"/>
                  <a:gd name="T5" fmla="*/ 3 h 34"/>
                  <a:gd name="T6" fmla="*/ 18 w 27"/>
                  <a:gd name="T7" fmla="*/ 1 h 34"/>
                  <a:gd name="T8" fmla="*/ 15 w 27"/>
                  <a:gd name="T9" fmla="*/ 1 h 34"/>
                  <a:gd name="T10" fmla="*/ 13 w 27"/>
                  <a:gd name="T11" fmla="*/ 2 h 34"/>
                  <a:gd name="T12" fmla="*/ 13 w 27"/>
                  <a:gd name="T13" fmla="*/ 2 h 34"/>
                  <a:gd name="T14" fmla="*/ 12 w 27"/>
                  <a:gd name="T15" fmla="*/ 4 h 34"/>
                  <a:gd name="T16" fmla="*/ 0 w 27"/>
                  <a:gd name="T17" fmla="*/ 24 h 34"/>
                  <a:gd name="T18" fmla="*/ 6 w 27"/>
                  <a:gd name="T19" fmla="*/ 28 h 34"/>
                  <a:gd name="T20" fmla="*/ 16 w 27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4">
                    <a:moveTo>
                      <a:pt x="16" y="34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19" y="1"/>
                      <a:pt x="18" y="1"/>
                    </a:cubicBezTo>
                    <a:cubicBezTo>
                      <a:pt x="17" y="0"/>
                      <a:pt x="16" y="0"/>
                      <a:pt x="15" y="1"/>
                    </a:cubicBezTo>
                    <a:cubicBezTo>
                      <a:pt x="14" y="1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28"/>
                      <a:pt x="6" y="28"/>
                      <a:pt x="6" y="28"/>
                    </a:cubicBezTo>
                    <a:lnTo>
                      <a:pt x="16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33"/>
              <p:cNvSpPr>
                <a:spLocks/>
              </p:cNvSpPr>
              <p:nvPr/>
            </p:nvSpPr>
            <p:spPr bwMode="auto">
              <a:xfrm>
                <a:off x="3724" y="1495"/>
                <a:ext cx="37" cy="33"/>
              </a:xfrm>
              <a:custGeom>
                <a:avLst/>
                <a:gdLst>
                  <a:gd name="T0" fmla="*/ 0 w 31"/>
                  <a:gd name="T1" fmla="*/ 9 h 28"/>
                  <a:gd name="T2" fmla="*/ 12 w 31"/>
                  <a:gd name="T3" fmla="*/ 28 h 28"/>
                  <a:gd name="T4" fmla="*/ 26 w 31"/>
                  <a:gd name="T5" fmla="*/ 28 h 28"/>
                  <a:gd name="T6" fmla="*/ 29 w 31"/>
                  <a:gd name="T7" fmla="*/ 28 h 28"/>
                  <a:gd name="T8" fmla="*/ 31 w 31"/>
                  <a:gd name="T9" fmla="*/ 25 h 28"/>
                  <a:gd name="T10" fmla="*/ 30 w 31"/>
                  <a:gd name="T11" fmla="*/ 23 h 28"/>
                  <a:gd name="T12" fmla="*/ 30 w 31"/>
                  <a:gd name="T13" fmla="*/ 22 h 28"/>
                  <a:gd name="T14" fmla="*/ 29 w 31"/>
                  <a:gd name="T15" fmla="*/ 21 h 28"/>
                  <a:gd name="T16" fmla="*/ 17 w 31"/>
                  <a:gd name="T17" fmla="*/ 0 h 28"/>
                  <a:gd name="T18" fmla="*/ 11 w 31"/>
                  <a:gd name="T19" fmla="*/ 3 h 28"/>
                  <a:gd name="T20" fmla="*/ 0 w 31"/>
                  <a:gd name="T21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8">
                    <a:moveTo>
                      <a:pt x="0" y="9"/>
                    </a:moveTo>
                    <a:cubicBezTo>
                      <a:pt x="12" y="28"/>
                      <a:pt x="12" y="28"/>
                      <a:pt x="12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8"/>
                      <a:pt x="28" y="28"/>
                      <a:pt x="29" y="28"/>
                    </a:cubicBezTo>
                    <a:cubicBezTo>
                      <a:pt x="30" y="27"/>
                      <a:pt x="31" y="26"/>
                      <a:pt x="31" y="25"/>
                    </a:cubicBezTo>
                    <a:cubicBezTo>
                      <a:pt x="31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30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1" y="3"/>
                      <a:pt x="11" y="3"/>
                      <a:pt x="11" y="3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34"/>
              <p:cNvSpPr>
                <a:spLocks/>
              </p:cNvSpPr>
              <p:nvPr/>
            </p:nvSpPr>
            <p:spPr bwMode="auto">
              <a:xfrm>
                <a:off x="3702" y="1520"/>
                <a:ext cx="59" cy="44"/>
              </a:xfrm>
              <a:custGeom>
                <a:avLst/>
                <a:gdLst>
                  <a:gd name="T0" fmla="*/ 48 w 50"/>
                  <a:gd name="T1" fmla="*/ 8 h 37"/>
                  <a:gd name="T2" fmla="*/ 46 w 50"/>
                  <a:gd name="T3" fmla="*/ 9 h 37"/>
                  <a:gd name="T4" fmla="*/ 32 w 50"/>
                  <a:gd name="T5" fmla="*/ 9 h 37"/>
                  <a:gd name="T6" fmla="*/ 19 w 50"/>
                  <a:gd name="T7" fmla="*/ 9 h 37"/>
                  <a:gd name="T8" fmla="*/ 19 w 50"/>
                  <a:gd name="T9" fmla="*/ 0 h 37"/>
                  <a:gd name="T10" fmla="*/ 0 w 50"/>
                  <a:gd name="T11" fmla="*/ 18 h 37"/>
                  <a:gd name="T12" fmla="*/ 19 w 50"/>
                  <a:gd name="T13" fmla="*/ 37 h 37"/>
                  <a:gd name="T14" fmla="*/ 19 w 50"/>
                  <a:gd name="T15" fmla="*/ 27 h 37"/>
                  <a:gd name="T16" fmla="*/ 35 w 50"/>
                  <a:gd name="T17" fmla="*/ 27 h 37"/>
                  <a:gd name="T18" fmla="*/ 41 w 50"/>
                  <a:gd name="T19" fmla="*/ 24 h 37"/>
                  <a:gd name="T20" fmla="*/ 49 w 50"/>
                  <a:gd name="T21" fmla="*/ 9 h 37"/>
                  <a:gd name="T22" fmla="*/ 50 w 50"/>
                  <a:gd name="T23" fmla="*/ 7 h 37"/>
                  <a:gd name="T24" fmla="*/ 50 w 50"/>
                  <a:gd name="T25" fmla="*/ 7 h 37"/>
                  <a:gd name="T26" fmla="*/ 48 w 50"/>
                  <a:gd name="T27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37">
                    <a:moveTo>
                      <a:pt x="48" y="8"/>
                    </a:moveTo>
                    <a:cubicBezTo>
                      <a:pt x="48" y="9"/>
                      <a:pt x="47" y="9"/>
                      <a:pt x="46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7" y="27"/>
                      <a:pt x="40" y="26"/>
                      <a:pt x="41" y="24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9"/>
                      <a:pt x="50" y="8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49" y="8"/>
                      <a:pt x="48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35"/>
              <p:cNvSpPr>
                <a:spLocks/>
              </p:cNvSpPr>
              <p:nvPr/>
            </p:nvSpPr>
            <p:spPr bwMode="auto">
              <a:xfrm>
                <a:off x="3648" y="1492"/>
                <a:ext cx="40" cy="58"/>
              </a:xfrm>
              <a:custGeom>
                <a:avLst/>
                <a:gdLst>
                  <a:gd name="T0" fmla="*/ 18 w 33"/>
                  <a:gd name="T1" fmla="*/ 32 h 49"/>
                  <a:gd name="T2" fmla="*/ 25 w 33"/>
                  <a:gd name="T3" fmla="*/ 21 h 49"/>
                  <a:gd name="T4" fmla="*/ 33 w 33"/>
                  <a:gd name="T5" fmla="*/ 25 h 49"/>
                  <a:gd name="T6" fmla="*/ 26 w 33"/>
                  <a:gd name="T7" fmla="*/ 0 h 49"/>
                  <a:gd name="T8" fmla="*/ 1 w 33"/>
                  <a:gd name="T9" fmla="*/ 7 h 49"/>
                  <a:gd name="T10" fmla="*/ 9 w 33"/>
                  <a:gd name="T11" fmla="*/ 12 h 49"/>
                  <a:gd name="T12" fmla="*/ 1 w 33"/>
                  <a:gd name="T13" fmla="*/ 26 h 49"/>
                  <a:gd name="T14" fmla="*/ 1 w 33"/>
                  <a:gd name="T15" fmla="*/ 32 h 49"/>
                  <a:gd name="T16" fmla="*/ 9 w 33"/>
                  <a:gd name="T17" fmla="*/ 47 h 49"/>
                  <a:gd name="T18" fmla="*/ 11 w 33"/>
                  <a:gd name="T19" fmla="*/ 49 h 49"/>
                  <a:gd name="T20" fmla="*/ 11 w 33"/>
                  <a:gd name="T21" fmla="*/ 49 h 49"/>
                  <a:gd name="T22" fmla="*/ 10 w 33"/>
                  <a:gd name="T23" fmla="*/ 47 h 49"/>
                  <a:gd name="T24" fmla="*/ 11 w 33"/>
                  <a:gd name="T25" fmla="*/ 44 h 49"/>
                  <a:gd name="T26" fmla="*/ 18 w 33"/>
                  <a:gd name="T27" fmla="*/ 3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49">
                    <a:moveTo>
                      <a:pt x="18" y="32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31"/>
                      <a:pt x="1" y="32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8"/>
                      <a:pt x="10" y="48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0" y="48"/>
                      <a:pt x="10" y="47"/>
                    </a:cubicBezTo>
                    <a:cubicBezTo>
                      <a:pt x="10" y="46"/>
                      <a:pt x="11" y="45"/>
                      <a:pt x="11" y="44"/>
                    </a:cubicBezTo>
                    <a:lnTo>
                      <a:pt x="18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36"/>
              <p:cNvSpPr>
                <a:spLocks noEditPoints="1"/>
              </p:cNvSpPr>
              <p:nvPr/>
            </p:nvSpPr>
            <p:spPr bwMode="auto">
              <a:xfrm>
                <a:off x="4055" y="1315"/>
                <a:ext cx="319" cy="250"/>
              </a:xfrm>
              <a:custGeom>
                <a:avLst/>
                <a:gdLst>
                  <a:gd name="T0" fmla="*/ 207 w 268"/>
                  <a:gd name="T1" fmla="*/ 15 h 210"/>
                  <a:gd name="T2" fmla="*/ 206 w 268"/>
                  <a:gd name="T3" fmla="*/ 15 h 210"/>
                  <a:gd name="T4" fmla="*/ 209 w 268"/>
                  <a:gd name="T5" fmla="*/ 8 h 210"/>
                  <a:gd name="T6" fmla="*/ 201 w 268"/>
                  <a:gd name="T7" fmla="*/ 0 h 210"/>
                  <a:gd name="T8" fmla="*/ 180 w 268"/>
                  <a:gd name="T9" fmla="*/ 0 h 210"/>
                  <a:gd name="T10" fmla="*/ 172 w 268"/>
                  <a:gd name="T11" fmla="*/ 8 h 210"/>
                  <a:gd name="T12" fmla="*/ 175 w 268"/>
                  <a:gd name="T13" fmla="*/ 15 h 210"/>
                  <a:gd name="T14" fmla="*/ 50 w 268"/>
                  <a:gd name="T15" fmla="*/ 15 h 210"/>
                  <a:gd name="T16" fmla="*/ 14 w 268"/>
                  <a:gd name="T17" fmla="*/ 27 h 210"/>
                  <a:gd name="T18" fmla="*/ 2 w 268"/>
                  <a:gd name="T19" fmla="*/ 93 h 210"/>
                  <a:gd name="T20" fmla="*/ 2 w 268"/>
                  <a:gd name="T21" fmla="*/ 112 h 210"/>
                  <a:gd name="T22" fmla="*/ 2 w 268"/>
                  <a:gd name="T23" fmla="*/ 132 h 210"/>
                  <a:gd name="T24" fmla="*/ 14 w 268"/>
                  <a:gd name="T25" fmla="*/ 198 h 210"/>
                  <a:gd name="T26" fmla="*/ 50 w 268"/>
                  <a:gd name="T27" fmla="*/ 210 h 210"/>
                  <a:gd name="T28" fmla="*/ 207 w 268"/>
                  <a:gd name="T29" fmla="*/ 210 h 210"/>
                  <a:gd name="T30" fmla="*/ 268 w 268"/>
                  <a:gd name="T31" fmla="*/ 112 h 210"/>
                  <a:gd name="T32" fmla="*/ 207 w 268"/>
                  <a:gd name="T33" fmla="*/ 15 h 210"/>
                  <a:gd name="T34" fmla="*/ 207 w 268"/>
                  <a:gd name="T35" fmla="*/ 198 h 210"/>
                  <a:gd name="T36" fmla="*/ 50 w 268"/>
                  <a:gd name="T37" fmla="*/ 198 h 210"/>
                  <a:gd name="T38" fmla="*/ 22 w 268"/>
                  <a:gd name="T39" fmla="*/ 190 h 210"/>
                  <a:gd name="T40" fmla="*/ 13 w 268"/>
                  <a:gd name="T41" fmla="*/ 132 h 210"/>
                  <a:gd name="T42" fmla="*/ 13 w 268"/>
                  <a:gd name="T43" fmla="*/ 112 h 210"/>
                  <a:gd name="T44" fmla="*/ 13 w 268"/>
                  <a:gd name="T45" fmla="*/ 92 h 210"/>
                  <a:gd name="T46" fmla="*/ 22 w 268"/>
                  <a:gd name="T47" fmla="*/ 35 h 210"/>
                  <a:gd name="T48" fmla="*/ 50 w 268"/>
                  <a:gd name="T49" fmla="*/ 26 h 210"/>
                  <a:gd name="T50" fmla="*/ 207 w 268"/>
                  <a:gd name="T51" fmla="*/ 26 h 210"/>
                  <a:gd name="T52" fmla="*/ 257 w 268"/>
                  <a:gd name="T53" fmla="*/ 112 h 210"/>
                  <a:gd name="T54" fmla="*/ 207 w 268"/>
                  <a:gd name="T55" fmla="*/ 19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8" h="210">
                    <a:moveTo>
                      <a:pt x="207" y="15"/>
                    </a:moveTo>
                    <a:cubicBezTo>
                      <a:pt x="206" y="15"/>
                      <a:pt x="206" y="15"/>
                      <a:pt x="206" y="15"/>
                    </a:cubicBezTo>
                    <a:cubicBezTo>
                      <a:pt x="208" y="13"/>
                      <a:pt x="209" y="11"/>
                      <a:pt x="209" y="8"/>
                    </a:cubicBezTo>
                    <a:cubicBezTo>
                      <a:pt x="209" y="4"/>
                      <a:pt x="205" y="0"/>
                      <a:pt x="201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6" y="0"/>
                      <a:pt x="172" y="4"/>
                      <a:pt x="172" y="8"/>
                    </a:cubicBezTo>
                    <a:cubicBezTo>
                      <a:pt x="172" y="11"/>
                      <a:pt x="173" y="13"/>
                      <a:pt x="175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34" y="15"/>
                      <a:pt x="22" y="19"/>
                      <a:pt x="14" y="27"/>
                    </a:cubicBezTo>
                    <a:cubicBezTo>
                      <a:pt x="0" y="41"/>
                      <a:pt x="1" y="65"/>
                      <a:pt x="2" y="93"/>
                    </a:cubicBezTo>
                    <a:cubicBezTo>
                      <a:pt x="2" y="99"/>
                      <a:pt x="2" y="105"/>
                      <a:pt x="2" y="112"/>
                    </a:cubicBezTo>
                    <a:cubicBezTo>
                      <a:pt x="2" y="119"/>
                      <a:pt x="2" y="125"/>
                      <a:pt x="2" y="132"/>
                    </a:cubicBezTo>
                    <a:cubicBezTo>
                      <a:pt x="1" y="159"/>
                      <a:pt x="0" y="184"/>
                      <a:pt x="14" y="198"/>
                    </a:cubicBezTo>
                    <a:cubicBezTo>
                      <a:pt x="22" y="206"/>
                      <a:pt x="34" y="210"/>
                      <a:pt x="50" y="210"/>
                    </a:cubicBezTo>
                    <a:cubicBezTo>
                      <a:pt x="207" y="210"/>
                      <a:pt x="207" y="210"/>
                      <a:pt x="207" y="210"/>
                    </a:cubicBezTo>
                    <a:cubicBezTo>
                      <a:pt x="263" y="210"/>
                      <a:pt x="268" y="161"/>
                      <a:pt x="268" y="112"/>
                    </a:cubicBezTo>
                    <a:cubicBezTo>
                      <a:pt x="268" y="63"/>
                      <a:pt x="263" y="15"/>
                      <a:pt x="207" y="15"/>
                    </a:cubicBezTo>
                    <a:close/>
                    <a:moveTo>
                      <a:pt x="207" y="198"/>
                    </a:moveTo>
                    <a:cubicBezTo>
                      <a:pt x="50" y="198"/>
                      <a:pt x="50" y="198"/>
                      <a:pt x="50" y="198"/>
                    </a:cubicBezTo>
                    <a:cubicBezTo>
                      <a:pt x="37" y="198"/>
                      <a:pt x="28" y="195"/>
                      <a:pt x="22" y="190"/>
                    </a:cubicBezTo>
                    <a:cubicBezTo>
                      <a:pt x="12" y="179"/>
                      <a:pt x="13" y="157"/>
                      <a:pt x="13" y="132"/>
                    </a:cubicBezTo>
                    <a:cubicBezTo>
                      <a:pt x="13" y="125"/>
                      <a:pt x="13" y="119"/>
                      <a:pt x="13" y="112"/>
                    </a:cubicBezTo>
                    <a:cubicBezTo>
                      <a:pt x="13" y="105"/>
                      <a:pt x="13" y="99"/>
                      <a:pt x="13" y="92"/>
                    </a:cubicBezTo>
                    <a:cubicBezTo>
                      <a:pt x="13" y="67"/>
                      <a:pt x="12" y="45"/>
                      <a:pt x="22" y="35"/>
                    </a:cubicBezTo>
                    <a:cubicBezTo>
                      <a:pt x="28" y="29"/>
                      <a:pt x="37" y="26"/>
                      <a:pt x="50" y="26"/>
                    </a:cubicBezTo>
                    <a:cubicBezTo>
                      <a:pt x="207" y="26"/>
                      <a:pt x="207" y="26"/>
                      <a:pt x="207" y="26"/>
                    </a:cubicBezTo>
                    <a:cubicBezTo>
                      <a:pt x="249" y="26"/>
                      <a:pt x="257" y="55"/>
                      <a:pt x="257" y="112"/>
                    </a:cubicBezTo>
                    <a:cubicBezTo>
                      <a:pt x="257" y="169"/>
                      <a:pt x="249" y="198"/>
                      <a:pt x="207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37"/>
              <p:cNvSpPr>
                <a:spLocks noEditPoints="1"/>
              </p:cNvSpPr>
              <p:nvPr/>
            </p:nvSpPr>
            <p:spPr bwMode="auto">
              <a:xfrm>
                <a:off x="4092" y="1373"/>
                <a:ext cx="156" cy="155"/>
              </a:xfrm>
              <a:custGeom>
                <a:avLst/>
                <a:gdLst>
                  <a:gd name="T0" fmla="*/ 66 w 131"/>
                  <a:gd name="T1" fmla="*/ 0 h 131"/>
                  <a:gd name="T2" fmla="*/ 0 w 131"/>
                  <a:gd name="T3" fmla="*/ 65 h 131"/>
                  <a:gd name="T4" fmla="*/ 66 w 131"/>
                  <a:gd name="T5" fmla="*/ 131 h 131"/>
                  <a:gd name="T6" fmla="*/ 131 w 131"/>
                  <a:gd name="T7" fmla="*/ 65 h 131"/>
                  <a:gd name="T8" fmla="*/ 66 w 131"/>
                  <a:gd name="T9" fmla="*/ 0 h 131"/>
                  <a:gd name="T10" fmla="*/ 66 w 131"/>
                  <a:gd name="T11" fmla="*/ 117 h 131"/>
                  <a:gd name="T12" fmla="*/ 14 w 131"/>
                  <a:gd name="T13" fmla="*/ 65 h 131"/>
                  <a:gd name="T14" fmla="*/ 66 w 131"/>
                  <a:gd name="T15" fmla="*/ 14 h 131"/>
                  <a:gd name="T16" fmla="*/ 117 w 131"/>
                  <a:gd name="T17" fmla="*/ 65 h 131"/>
                  <a:gd name="T18" fmla="*/ 66 w 131"/>
                  <a:gd name="T19" fmla="*/ 11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1" h="131">
                    <a:moveTo>
                      <a:pt x="66" y="0"/>
                    </a:moveTo>
                    <a:cubicBezTo>
                      <a:pt x="29" y="0"/>
                      <a:pt x="0" y="29"/>
                      <a:pt x="0" y="65"/>
                    </a:cubicBezTo>
                    <a:cubicBezTo>
                      <a:pt x="0" y="101"/>
                      <a:pt x="29" y="131"/>
                      <a:pt x="66" y="131"/>
                    </a:cubicBezTo>
                    <a:cubicBezTo>
                      <a:pt x="102" y="131"/>
                      <a:pt x="131" y="101"/>
                      <a:pt x="131" y="65"/>
                    </a:cubicBezTo>
                    <a:cubicBezTo>
                      <a:pt x="131" y="29"/>
                      <a:pt x="102" y="0"/>
                      <a:pt x="66" y="0"/>
                    </a:cubicBezTo>
                    <a:close/>
                    <a:moveTo>
                      <a:pt x="66" y="117"/>
                    </a:moveTo>
                    <a:cubicBezTo>
                      <a:pt x="37" y="117"/>
                      <a:pt x="14" y="93"/>
                      <a:pt x="14" y="65"/>
                    </a:cubicBezTo>
                    <a:cubicBezTo>
                      <a:pt x="14" y="37"/>
                      <a:pt x="37" y="14"/>
                      <a:pt x="66" y="14"/>
                    </a:cubicBezTo>
                    <a:cubicBezTo>
                      <a:pt x="94" y="14"/>
                      <a:pt x="117" y="37"/>
                      <a:pt x="117" y="65"/>
                    </a:cubicBezTo>
                    <a:cubicBezTo>
                      <a:pt x="117" y="93"/>
                      <a:pt x="94" y="117"/>
                      <a:pt x="66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38"/>
              <p:cNvSpPr>
                <a:spLocks/>
              </p:cNvSpPr>
              <p:nvPr/>
            </p:nvSpPr>
            <p:spPr bwMode="auto">
              <a:xfrm>
                <a:off x="4262" y="1380"/>
                <a:ext cx="66" cy="37"/>
              </a:xfrm>
              <a:custGeom>
                <a:avLst/>
                <a:gdLst>
                  <a:gd name="T0" fmla="*/ 39 w 55"/>
                  <a:gd name="T1" fmla="*/ 0 h 31"/>
                  <a:gd name="T2" fmla="*/ 16 w 55"/>
                  <a:gd name="T3" fmla="*/ 0 h 31"/>
                  <a:gd name="T4" fmla="*/ 0 w 55"/>
                  <a:gd name="T5" fmla="*/ 15 h 31"/>
                  <a:gd name="T6" fmla="*/ 16 w 55"/>
                  <a:gd name="T7" fmla="*/ 31 h 31"/>
                  <a:gd name="T8" fmla="*/ 39 w 55"/>
                  <a:gd name="T9" fmla="*/ 31 h 31"/>
                  <a:gd name="T10" fmla="*/ 55 w 55"/>
                  <a:gd name="T11" fmla="*/ 15 h 31"/>
                  <a:gd name="T12" fmla="*/ 39 w 55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1">
                    <a:moveTo>
                      <a:pt x="39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8" y="31"/>
                      <a:pt x="55" y="24"/>
                      <a:pt x="55" y="15"/>
                    </a:cubicBezTo>
                    <a:cubicBezTo>
                      <a:pt x="55" y="7"/>
                      <a:pt x="48" y="0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Oval 139"/>
              <p:cNvSpPr>
                <a:spLocks noChangeArrowheads="1"/>
              </p:cNvSpPr>
              <p:nvPr/>
            </p:nvSpPr>
            <p:spPr bwMode="auto">
              <a:xfrm>
                <a:off x="4151" y="1431"/>
                <a:ext cx="39" cy="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40"/>
              <p:cNvSpPr>
                <a:spLocks noEditPoints="1"/>
              </p:cNvSpPr>
              <p:nvPr/>
            </p:nvSpPr>
            <p:spPr bwMode="auto">
              <a:xfrm>
                <a:off x="1970" y="1750"/>
                <a:ext cx="304" cy="307"/>
              </a:xfrm>
              <a:custGeom>
                <a:avLst/>
                <a:gdLst>
                  <a:gd name="T0" fmla="*/ 196 w 255"/>
                  <a:gd name="T1" fmla="*/ 4 h 258"/>
                  <a:gd name="T2" fmla="*/ 173 w 255"/>
                  <a:gd name="T3" fmla="*/ 0 h 258"/>
                  <a:gd name="T4" fmla="*/ 126 w 255"/>
                  <a:gd name="T5" fmla="*/ 37 h 258"/>
                  <a:gd name="T6" fmla="*/ 119 w 255"/>
                  <a:gd name="T7" fmla="*/ 71 h 258"/>
                  <a:gd name="T8" fmla="*/ 81 w 255"/>
                  <a:gd name="T9" fmla="*/ 36 h 258"/>
                  <a:gd name="T10" fmla="*/ 77 w 255"/>
                  <a:gd name="T11" fmla="*/ 36 h 258"/>
                  <a:gd name="T12" fmla="*/ 57 w 255"/>
                  <a:gd name="T13" fmla="*/ 51 h 258"/>
                  <a:gd name="T14" fmla="*/ 60 w 255"/>
                  <a:gd name="T15" fmla="*/ 95 h 258"/>
                  <a:gd name="T16" fmla="*/ 72 w 255"/>
                  <a:gd name="T17" fmla="*/ 237 h 258"/>
                  <a:gd name="T18" fmla="*/ 24 w 255"/>
                  <a:gd name="T19" fmla="*/ 215 h 258"/>
                  <a:gd name="T20" fmla="*/ 1 w 255"/>
                  <a:gd name="T21" fmla="*/ 226 h 258"/>
                  <a:gd name="T22" fmla="*/ 0 w 255"/>
                  <a:gd name="T23" fmla="*/ 230 h 258"/>
                  <a:gd name="T24" fmla="*/ 6 w 255"/>
                  <a:gd name="T25" fmla="*/ 243 h 258"/>
                  <a:gd name="T26" fmla="*/ 39 w 255"/>
                  <a:gd name="T27" fmla="*/ 253 h 258"/>
                  <a:gd name="T28" fmla="*/ 72 w 255"/>
                  <a:gd name="T29" fmla="*/ 250 h 258"/>
                  <a:gd name="T30" fmla="*/ 72 w 255"/>
                  <a:gd name="T31" fmla="*/ 252 h 258"/>
                  <a:gd name="T32" fmla="*/ 72 w 255"/>
                  <a:gd name="T33" fmla="*/ 258 h 258"/>
                  <a:gd name="T34" fmla="*/ 217 w 255"/>
                  <a:gd name="T35" fmla="*/ 257 h 258"/>
                  <a:gd name="T36" fmla="*/ 217 w 255"/>
                  <a:gd name="T37" fmla="*/ 251 h 258"/>
                  <a:gd name="T38" fmla="*/ 235 w 255"/>
                  <a:gd name="T39" fmla="*/ 104 h 258"/>
                  <a:gd name="T40" fmla="*/ 196 w 255"/>
                  <a:gd name="T41" fmla="*/ 4 h 258"/>
                  <a:gd name="T42" fmla="*/ 39 w 255"/>
                  <a:gd name="T43" fmla="*/ 242 h 258"/>
                  <a:gd name="T44" fmla="*/ 12 w 255"/>
                  <a:gd name="T45" fmla="*/ 231 h 258"/>
                  <a:gd name="T46" fmla="*/ 24 w 255"/>
                  <a:gd name="T47" fmla="*/ 227 h 258"/>
                  <a:gd name="T48" fmla="*/ 57 w 255"/>
                  <a:gd name="T49" fmla="*/ 241 h 258"/>
                  <a:gd name="T50" fmla="*/ 39 w 255"/>
                  <a:gd name="T51" fmla="*/ 242 h 258"/>
                  <a:gd name="T52" fmla="*/ 224 w 255"/>
                  <a:gd name="T53" fmla="*/ 101 h 258"/>
                  <a:gd name="T54" fmla="*/ 224 w 255"/>
                  <a:gd name="T55" fmla="*/ 102 h 258"/>
                  <a:gd name="T56" fmla="*/ 205 w 255"/>
                  <a:gd name="T57" fmla="*/ 246 h 258"/>
                  <a:gd name="T58" fmla="*/ 83 w 255"/>
                  <a:gd name="T59" fmla="*/ 247 h 258"/>
                  <a:gd name="T60" fmla="*/ 70 w 255"/>
                  <a:gd name="T61" fmla="*/ 90 h 258"/>
                  <a:gd name="T62" fmla="*/ 67 w 255"/>
                  <a:gd name="T63" fmla="*/ 56 h 258"/>
                  <a:gd name="T64" fmla="*/ 80 w 255"/>
                  <a:gd name="T65" fmla="*/ 48 h 258"/>
                  <a:gd name="T66" fmla="*/ 81 w 255"/>
                  <a:gd name="T67" fmla="*/ 47 h 258"/>
                  <a:gd name="T68" fmla="*/ 114 w 255"/>
                  <a:gd name="T69" fmla="*/ 97 h 258"/>
                  <a:gd name="T70" fmla="*/ 119 w 255"/>
                  <a:gd name="T71" fmla="*/ 128 h 258"/>
                  <a:gd name="T72" fmla="*/ 137 w 255"/>
                  <a:gd name="T73" fmla="*/ 39 h 258"/>
                  <a:gd name="T74" fmla="*/ 173 w 255"/>
                  <a:gd name="T75" fmla="*/ 12 h 258"/>
                  <a:gd name="T76" fmla="*/ 192 w 255"/>
                  <a:gd name="T77" fmla="*/ 15 h 258"/>
                  <a:gd name="T78" fmla="*/ 224 w 255"/>
                  <a:gd name="T79" fmla="*/ 101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5" h="258">
                    <a:moveTo>
                      <a:pt x="196" y="4"/>
                    </a:moveTo>
                    <a:cubicBezTo>
                      <a:pt x="188" y="1"/>
                      <a:pt x="180" y="0"/>
                      <a:pt x="173" y="0"/>
                    </a:cubicBezTo>
                    <a:cubicBezTo>
                      <a:pt x="142" y="0"/>
                      <a:pt x="129" y="24"/>
                      <a:pt x="126" y="37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08" y="40"/>
                      <a:pt x="90" y="36"/>
                      <a:pt x="81" y="36"/>
                    </a:cubicBezTo>
                    <a:cubicBezTo>
                      <a:pt x="79" y="36"/>
                      <a:pt x="78" y="36"/>
                      <a:pt x="77" y="36"/>
                    </a:cubicBezTo>
                    <a:cubicBezTo>
                      <a:pt x="67" y="38"/>
                      <a:pt x="61" y="43"/>
                      <a:pt x="57" y="51"/>
                    </a:cubicBezTo>
                    <a:cubicBezTo>
                      <a:pt x="48" y="68"/>
                      <a:pt x="59" y="94"/>
                      <a:pt x="60" y="95"/>
                    </a:cubicBezTo>
                    <a:cubicBezTo>
                      <a:pt x="68" y="113"/>
                      <a:pt x="71" y="193"/>
                      <a:pt x="72" y="237"/>
                    </a:cubicBezTo>
                    <a:cubicBezTo>
                      <a:pt x="64" y="231"/>
                      <a:pt x="43" y="215"/>
                      <a:pt x="24" y="215"/>
                    </a:cubicBezTo>
                    <a:cubicBezTo>
                      <a:pt x="15" y="215"/>
                      <a:pt x="7" y="219"/>
                      <a:pt x="1" y="226"/>
                    </a:cubicBezTo>
                    <a:cubicBezTo>
                      <a:pt x="0" y="227"/>
                      <a:pt x="0" y="228"/>
                      <a:pt x="0" y="230"/>
                    </a:cubicBezTo>
                    <a:cubicBezTo>
                      <a:pt x="0" y="230"/>
                      <a:pt x="0" y="237"/>
                      <a:pt x="6" y="243"/>
                    </a:cubicBezTo>
                    <a:cubicBezTo>
                      <a:pt x="13" y="250"/>
                      <a:pt x="24" y="253"/>
                      <a:pt x="39" y="253"/>
                    </a:cubicBezTo>
                    <a:cubicBezTo>
                      <a:pt x="49" y="253"/>
                      <a:pt x="60" y="252"/>
                      <a:pt x="72" y="250"/>
                    </a:cubicBezTo>
                    <a:cubicBezTo>
                      <a:pt x="72" y="251"/>
                      <a:pt x="72" y="252"/>
                      <a:pt x="72" y="252"/>
                    </a:cubicBezTo>
                    <a:cubicBezTo>
                      <a:pt x="72" y="258"/>
                      <a:pt x="72" y="258"/>
                      <a:pt x="72" y="258"/>
                    </a:cubicBezTo>
                    <a:cubicBezTo>
                      <a:pt x="217" y="257"/>
                      <a:pt x="217" y="257"/>
                      <a:pt x="217" y="257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15" y="224"/>
                      <a:pt x="234" y="109"/>
                      <a:pt x="235" y="104"/>
                    </a:cubicBezTo>
                    <a:cubicBezTo>
                      <a:pt x="255" y="22"/>
                      <a:pt x="196" y="4"/>
                      <a:pt x="196" y="4"/>
                    </a:cubicBezTo>
                    <a:close/>
                    <a:moveTo>
                      <a:pt x="39" y="242"/>
                    </a:moveTo>
                    <a:cubicBezTo>
                      <a:pt x="19" y="242"/>
                      <a:pt x="13" y="235"/>
                      <a:pt x="12" y="231"/>
                    </a:cubicBezTo>
                    <a:cubicBezTo>
                      <a:pt x="15" y="228"/>
                      <a:pt x="19" y="227"/>
                      <a:pt x="24" y="227"/>
                    </a:cubicBezTo>
                    <a:cubicBezTo>
                      <a:pt x="35" y="227"/>
                      <a:pt x="48" y="234"/>
                      <a:pt x="57" y="241"/>
                    </a:cubicBezTo>
                    <a:cubicBezTo>
                      <a:pt x="51" y="241"/>
                      <a:pt x="45" y="242"/>
                      <a:pt x="39" y="242"/>
                    </a:cubicBezTo>
                    <a:close/>
                    <a:moveTo>
                      <a:pt x="224" y="101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6"/>
                      <a:pt x="205" y="209"/>
                      <a:pt x="205" y="246"/>
                    </a:cubicBezTo>
                    <a:cubicBezTo>
                      <a:pt x="83" y="247"/>
                      <a:pt x="83" y="247"/>
                      <a:pt x="83" y="247"/>
                    </a:cubicBezTo>
                    <a:cubicBezTo>
                      <a:pt x="83" y="220"/>
                      <a:pt x="81" y="114"/>
                      <a:pt x="70" y="90"/>
                    </a:cubicBezTo>
                    <a:cubicBezTo>
                      <a:pt x="68" y="84"/>
                      <a:pt x="62" y="67"/>
                      <a:pt x="67" y="56"/>
                    </a:cubicBezTo>
                    <a:cubicBezTo>
                      <a:pt x="69" y="52"/>
                      <a:pt x="73" y="49"/>
                      <a:pt x="80" y="48"/>
                    </a:cubicBezTo>
                    <a:cubicBezTo>
                      <a:pt x="80" y="48"/>
                      <a:pt x="80" y="47"/>
                      <a:pt x="81" y="47"/>
                    </a:cubicBezTo>
                    <a:cubicBezTo>
                      <a:pt x="87" y="47"/>
                      <a:pt x="106" y="51"/>
                      <a:pt x="114" y="97"/>
                    </a:cubicBezTo>
                    <a:cubicBezTo>
                      <a:pt x="119" y="128"/>
                      <a:pt x="119" y="128"/>
                      <a:pt x="119" y="128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7" y="38"/>
                      <a:pt x="144" y="12"/>
                      <a:pt x="173" y="12"/>
                    </a:cubicBezTo>
                    <a:cubicBezTo>
                      <a:pt x="179" y="12"/>
                      <a:pt x="185" y="13"/>
                      <a:pt x="192" y="15"/>
                    </a:cubicBezTo>
                    <a:cubicBezTo>
                      <a:pt x="194" y="15"/>
                      <a:pt x="241" y="31"/>
                      <a:pt x="224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41"/>
              <p:cNvSpPr>
                <a:spLocks noEditPoints="1"/>
              </p:cNvSpPr>
              <p:nvPr/>
            </p:nvSpPr>
            <p:spPr bwMode="auto">
              <a:xfrm>
                <a:off x="2522" y="1697"/>
                <a:ext cx="263" cy="360"/>
              </a:xfrm>
              <a:custGeom>
                <a:avLst/>
                <a:gdLst>
                  <a:gd name="T0" fmla="*/ 221 w 221"/>
                  <a:gd name="T1" fmla="*/ 220 h 302"/>
                  <a:gd name="T2" fmla="*/ 139 w 221"/>
                  <a:gd name="T3" fmla="*/ 184 h 302"/>
                  <a:gd name="T4" fmla="*/ 96 w 221"/>
                  <a:gd name="T5" fmla="*/ 189 h 302"/>
                  <a:gd name="T6" fmla="*/ 64 w 221"/>
                  <a:gd name="T7" fmla="*/ 34 h 302"/>
                  <a:gd name="T8" fmla="*/ 27 w 221"/>
                  <a:gd name="T9" fmla="*/ 0 h 302"/>
                  <a:gd name="T10" fmla="*/ 6 w 221"/>
                  <a:gd name="T11" fmla="*/ 20 h 302"/>
                  <a:gd name="T12" fmla="*/ 6 w 221"/>
                  <a:gd name="T13" fmla="*/ 20 h 302"/>
                  <a:gd name="T14" fmla="*/ 35 w 221"/>
                  <a:gd name="T15" fmla="*/ 53 h 302"/>
                  <a:gd name="T16" fmla="*/ 66 w 221"/>
                  <a:gd name="T17" fmla="*/ 201 h 302"/>
                  <a:gd name="T18" fmla="*/ 66 w 221"/>
                  <a:gd name="T19" fmla="*/ 203 h 302"/>
                  <a:gd name="T20" fmla="*/ 67 w 221"/>
                  <a:gd name="T21" fmla="*/ 204 h 302"/>
                  <a:gd name="T22" fmla="*/ 58 w 221"/>
                  <a:gd name="T23" fmla="*/ 219 h 302"/>
                  <a:gd name="T24" fmla="*/ 58 w 221"/>
                  <a:gd name="T25" fmla="*/ 220 h 302"/>
                  <a:gd name="T26" fmla="*/ 58 w 221"/>
                  <a:gd name="T27" fmla="*/ 221 h 302"/>
                  <a:gd name="T28" fmla="*/ 139 w 221"/>
                  <a:gd name="T29" fmla="*/ 302 h 302"/>
                  <a:gd name="T30" fmla="*/ 221 w 221"/>
                  <a:gd name="T31" fmla="*/ 221 h 302"/>
                  <a:gd name="T32" fmla="*/ 221 w 221"/>
                  <a:gd name="T33" fmla="*/ 221 h 302"/>
                  <a:gd name="T34" fmla="*/ 221 w 221"/>
                  <a:gd name="T35" fmla="*/ 220 h 302"/>
                  <a:gd name="T36" fmla="*/ 211 w 221"/>
                  <a:gd name="T37" fmla="*/ 220 h 302"/>
                  <a:gd name="T38" fmla="*/ 139 w 221"/>
                  <a:gd name="T39" fmla="*/ 247 h 302"/>
                  <a:gd name="T40" fmla="*/ 68 w 221"/>
                  <a:gd name="T41" fmla="*/ 220 h 302"/>
                  <a:gd name="T42" fmla="*/ 139 w 221"/>
                  <a:gd name="T43" fmla="*/ 194 h 302"/>
                  <a:gd name="T44" fmla="*/ 211 w 221"/>
                  <a:gd name="T45" fmla="*/ 220 h 302"/>
                  <a:gd name="T46" fmla="*/ 40 w 221"/>
                  <a:gd name="T47" fmla="*/ 45 h 302"/>
                  <a:gd name="T48" fmla="*/ 38 w 221"/>
                  <a:gd name="T49" fmla="*/ 44 h 302"/>
                  <a:gd name="T50" fmla="*/ 15 w 221"/>
                  <a:gd name="T51" fmla="*/ 23 h 302"/>
                  <a:gd name="T52" fmla="*/ 27 w 221"/>
                  <a:gd name="T53" fmla="*/ 10 h 302"/>
                  <a:gd name="T54" fmla="*/ 56 w 221"/>
                  <a:gd name="T55" fmla="*/ 39 h 302"/>
                  <a:gd name="T56" fmla="*/ 87 w 221"/>
                  <a:gd name="T57" fmla="*/ 192 h 302"/>
                  <a:gd name="T58" fmla="*/ 76 w 221"/>
                  <a:gd name="T59" fmla="*/ 197 h 302"/>
                  <a:gd name="T60" fmla="*/ 40 w 221"/>
                  <a:gd name="T61" fmla="*/ 45 h 302"/>
                  <a:gd name="T62" fmla="*/ 139 w 221"/>
                  <a:gd name="T63" fmla="*/ 292 h 302"/>
                  <a:gd name="T64" fmla="*/ 70 w 221"/>
                  <a:gd name="T65" fmla="*/ 240 h 302"/>
                  <a:gd name="T66" fmla="*/ 139 w 221"/>
                  <a:gd name="T67" fmla="*/ 257 h 302"/>
                  <a:gd name="T68" fmla="*/ 208 w 221"/>
                  <a:gd name="T69" fmla="*/ 240 h 302"/>
                  <a:gd name="T70" fmla="*/ 139 w 221"/>
                  <a:gd name="T71" fmla="*/ 292 h 302"/>
                  <a:gd name="T72" fmla="*/ 218 w 221"/>
                  <a:gd name="T73" fmla="*/ 232 h 302"/>
                  <a:gd name="T74" fmla="*/ 217 w 221"/>
                  <a:gd name="T75" fmla="*/ 232 h 302"/>
                  <a:gd name="T76" fmla="*/ 218 w 221"/>
                  <a:gd name="T77" fmla="*/ 231 h 302"/>
                  <a:gd name="T78" fmla="*/ 218 w 221"/>
                  <a:gd name="T79" fmla="*/ 23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1" h="302">
                    <a:moveTo>
                      <a:pt x="221" y="220"/>
                    </a:moveTo>
                    <a:cubicBezTo>
                      <a:pt x="221" y="200"/>
                      <a:pt x="186" y="184"/>
                      <a:pt x="139" y="184"/>
                    </a:cubicBezTo>
                    <a:cubicBezTo>
                      <a:pt x="123" y="184"/>
                      <a:pt x="109" y="186"/>
                      <a:pt x="96" y="189"/>
                    </a:cubicBezTo>
                    <a:cubicBezTo>
                      <a:pt x="95" y="88"/>
                      <a:pt x="65" y="37"/>
                      <a:pt x="64" y="34"/>
                    </a:cubicBezTo>
                    <a:cubicBezTo>
                      <a:pt x="51" y="11"/>
                      <a:pt x="39" y="0"/>
                      <a:pt x="27" y="0"/>
                    </a:cubicBezTo>
                    <a:cubicBezTo>
                      <a:pt x="12" y="0"/>
                      <a:pt x="6" y="19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0" y="40"/>
                      <a:pt x="29" y="51"/>
                      <a:pt x="35" y="53"/>
                    </a:cubicBezTo>
                    <a:cubicBezTo>
                      <a:pt x="58" y="73"/>
                      <a:pt x="65" y="166"/>
                      <a:pt x="66" y="201"/>
                    </a:cubicBezTo>
                    <a:cubicBezTo>
                      <a:pt x="66" y="202"/>
                      <a:pt x="66" y="202"/>
                      <a:pt x="66" y="203"/>
                    </a:cubicBezTo>
                    <a:cubicBezTo>
                      <a:pt x="67" y="204"/>
                      <a:pt x="67" y="204"/>
                      <a:pt x="67" y="204"/>
                    </a:cubicBezTo>
                    <a:cubicBezTo>
                      <a:pt x="62" y="208"/>
                      <a:pt x="59" y="213"/>
                      <a:pt x="58" y="219"/>
                    </a:cubicBezTo>
                    <a:cubicBezTo>
                      <a:pt x="58" y="220"/>
                      <a:pt x="58" y="220"/>
                      <a:pt x="58" y="220"/>
                    </a:cubicBezTo>
                    <a:cubicBezTo>
                      <a:pt x="58" y="221"/>
                      <a:pt x="58" y="221"/>
                      <a:pt x="58" y="221"/>
                    </a:cubicBezTo>
                    <a:cubicBezTo>
                      <a:pt x="58" y="266"/>
                      <a:pt x="94" y="302"/>
                      <a:pt x="139" y="302"/>
                    </a:cubicBezTo>
                    <a:cubicBezTo>
                      <a:pt x="184" y="302"/>
                      <a:pt x="221" y="266"/>
                      <a:pt x="221" y="221"/>
                    </a:cubicBezTo>
                    <a:cubicBezTo>
                      <a:pt x="221" y="221"/>
                      <a:pt x="221" y="221"/>
                      <a:pt x="221" y="221"/>
                    </a:cubicBezTo>
                    <a:cubicBezTo>
                      <a:pt x="221" y="221"/>
                      <a:pt x="221" y="221"/>
                      <a:pt x="221" y="220"/>
                    </a:cubicBezTo>
                    <a:close/>
                    <a:moveTo>
                      <a:pt x="211" y="220"/>
                    </a:moveTo>
                    <a:cubicBezTo>
                      <a:pt x="211" y="233"/>
                      <a:pt x="182" y="247"/>
                      <a:pt x="139" y="247"/>
                    </a:cubicBezTo>
                    <a:cubicBezTo>
                      <a:pt x="97" y="247"/>
                      <a:pt x="68" y="233"/>
                      <a:pt x="68" y="220"/>
                    </a:cubicBezTo>
                    <a:cubicBezTo>
                      <a:pt x="68" y="208"/>
                      <a:pt x="97" y="194"/>
                      <a:pt x="139" y="194"/>
                    </a:cubicBezTo>
                    <a:cubicBezTo>
                      <a:pt x="182" y="194"/>
                      <a:pt x="211" y="208"/>
                      <a:pt x="211" y="220"/>
                    </a:cubicBezTo>
                    <a:close/>
                    <a:moveTo>
                      <a:pt x="40" y="45"/>
                    </a:moveTo>
                    <a:cubicBezTo>
                      <a:pt x="40" y="44"/>
                      <a:pt x="39" y="44"/>
                      <a:pt x="38" y="44"/>
                    </a:cubicBezTo>
                    <a:cubicBezTo>
                      <a:pt x="38" y="44"/>
                      <a:pt x="12" y="35"/>
                      <a:pt x="15" y="23"/>
                    </a:cubicBezTo>
                    <a:cubicBezTo>
                      <a:pt x="15" y="21"/>
                      <a:pt x="20" y="10"/>
                      <a:pt x="27" y="10"/>
                    </a:cubicBezTo>
                    <a:cubicBezTo>
                      <a:pt x="31" y="10"/>
                      <a:pt x="41" y="13"/>
                      <a:pt x="56" y="39"/>
                    </a:cubicBezTo>
                    <a:cubicBezTo>
                      <a:pt x="56" y="40"/>
                      <a:pt x="86" y="92"/>
                      <a:pt x="87" y="192"/>
                    </a:cubicBezTo>
                    <a:cubicBezTo>
                      <a:pt x="83" y="194"/>
                      <a:pt x="79" y="196"/>
                      <a:pt x="76" y="197"/>
                    </a:cubicBezTo>
                    <a:cubicBezTo>
                      <a:pt x="75" y="177"/>
                      <a:pt x="70" y="69"/>
                      <a:pt x="40" y="45"/>
                    </a:cubicBezTo>
                    <a:close/>
                    <a:moveTo>
                      <a:pt x="139" y="292"/>
                    </a:moveTo>
                    <a:cubicBezTo>
                      <a:pt x="106" y="292"/>
                      <a:pt x="79" y="270"/>
                      <a:pt x="70" y="240"/>
                    </a:cubicBezTo>
                    <a:cubicBezTo>
                      <a:pt x="84" y="250"/>
                      <a:pt x="110" y="257"/>
                      <a:pt x="139" y="257"/>
                    </a:cubicBezTo>
                    <a:cubicBezTo>
                      <a:pt x="169" y="257"/>
                      <a:pt x="194" y="250"/>
                      <a:pt x="208" y="240"/>
                    </a:cubicBezTo>
                    <a:cubicBezTo>
                      <a:pt x="200" y="270"/>
                      <a:pt x="172" y="292"/>
                      <a:pt x="139" y="292"/>
                    </a:cubicBezTo>
                    <a:close/>
                    <a:moveTo>
                      <a:pt x="218" y="232"/>
                    </a:moveTo>
                    <a:cubicBezTo>
                      <a:pt x="217" y="232"/>
                      <a:pt x="217" y="232"/>
                      <a:pt x="217" y="232"/>
                    </a:cubicBezTo>
                    <a:cubicBezTo>
                      <a:pt x="217" y="231"/>
                      <a:pt x="218" y="231"/>
                      <a:pt x="218" y="231"/>
                    </a:cubicBezTo>
                    <a:lnTo>
                      <a:pt x="218" y="2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42"/>
              <p:cNvSpPr>
                <a:spLocks noEditPoints="1"/>
              </p:cNvSpPr>
              <p:nvPr/>
            </p:nvSpPr>
            <p:spPr bwMode="auto">
              <a:xfrm>
                <a:off x="3051" y="1720"/>
                <a:ext cx="156" cy="337"/>
              </a:xfrm>
              <a:custGeom>
                <a:avLst/>
                <a:gdLst>
                  <a:gd name="T0" fmla="*/ 130 w 131"/>
                  <a:gd name="T1" fmla="*/ 2 h 283"/>
                  <a:gd name="T2" fmla="*/ 125 w 131"/>
                  <a:gd name="T3" fmla="*/ 0 h 283"/>
                  <a:gd name="T4" fmla="*/ 6 w 131"/>
                  <a:gd name="T5" fmla="*/ 7 h 283"/>
                  <a:gd name="T6" fmla="*/ 0 w 131"/>
                  <a:gd name="T7" fmla="*/ 13 h 283"/>
                  <a:gd name="T8" fmla="*/ 0 w 131"/>
                  <a:gd name="T9" fmla="*/ 184 h 283"/>
                  <a:gd name="T10" fmla="*/ 6 w 131"/>
                  <a:gd name="T11" fmla="*/ 189 h 283"/>
                  <a:gd name="T12" fmla="*/ 10 w 131"/>
                  <a:gd name="T13" fmla="*/ 189 h 283"/>
                  <a:gd name="T14" fmla="*/ 10 w 131"/>
                  <a:gd name="T15" fmla="*/ 247 h 283"/>
                  <a:gd name="T16" fmla="*/ 46 w 131"/>
                  <a:gd name="T17" fmla="*/ 283 h 283"/>
                  <a:gd name="T18" fmla="*/ 81 w 131"/>
                  <a:gd name="T19" fmla="*/ 247 h 283"/>
                  <a:gd name="T20" fmla="*/ 81 w 131"/>
                  <a:gd name="T21" fmla="*/ 189 h 283"/>
                  <a:gd name="T22" fmla="*/ 122 w 131"/>
                  <a:gd name="T23" fmla="*/ 189 h 283"/>
                  <a:gd name="T24" fmla="*/ 128 w 131"/>
                  <a:gd name="T25" fmla="*/ 184 h 283"/>
                  <a:gd name="T26" fmla="*/ 131 w 131"/>
                  <a:gd name="T27" fmla="*/ 6 h 283"/>
                  <a:gd name="T28" fmla="*/ 130 w 131"/>
                  <a:gd name="T29" fmla="*/ 2 h 283"/>
                  <a:gd name="T30" fmla="*/ 70 w 131"/>
                  <a:gd name="T31" fmla="*/ 247 h 283"/>
                  <a:gd name="T32" fmla="*/ 46 w 131"/>
                  <a:gd name="T33" fmla="*/ 272 h 283"/>
                  <a:gd name="T34" fmla="*/ 22 w 131"/>
                  <a:gd name="T35" fmla="*/ 247 h 283"/>
                  <a:gd name="T36" fmla="*/ 22 w 131"/>
                  <a:gd name="T37" fmla="*/ 170 h 283"/>
                  <a:gd name="T38" fmla="*/ 46 w 131"/>
                  <a:gd name="T39" fmla="*/ 145 h 283"/>
                  <a:gd name="T40" fmla="*/ 70 w 131"/>
                  <a:gd name="T41" fmla="*/ 170 h 283"/>
                  <a:gd name="T42" fmla="*/ 70 w 131"/>
                  <a:gd name="T43" fmla="*/ 247 h 283"/>
                  <a:gd name="T44" fmla="*/ 117 w 131"/>
                  <a:gd name="T45" fmla="*/ 178 h 283"/>
                  <a:gd name="T46" fmla="*/ 81 w 131"/>
                  <a:gd name="T47" fmla="*/ 178 h 283"/>
                  <a:gd name="T48" fmla="*/ 81 w 131"/>
                  <a:gd name="T49" fmla="*/ 170 h 283"/>
                  <a:gd name="T50" fmla="*/ 46 w 131"/>
                  <a:gd name="T51" fmla="*/ 134 h 283"/>
                  <a:gd name="T52" fmla="*/ 12 w 131"/>
                  <a:gd name="T53" fmla="*/ 158 h 283"/>
                  <a:gd name="T54" fmla="*/ 12 w 131"/>
                  <a:gd name="T55" fmla="*/ 18 h 283"/>
                  <a:gd name="T56" fmla="*/ 120 w 131"/>
                  <a:gd name="T57" fmla="*/ 12 h 283"/>
                  <a:gd name="T58" fmla="*/ 117 w 131"/>
                  <a:gd name="T59" fmla="*/ 178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1" h="283">
                    <a:moveTo>
                      <a:pt x="130" y="2"/>
                    </a:moveTo>
                    <a:cubicBezTo>
                      <a:pt x="128" y="1"/>
                      <a:pt x="127" y="0"/>
                      <a:pt x="125" y="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7"/>
                      <a:pt x="0" y="10"/>
                      <a:pt x="0" y="13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7"/>
                      <a:pt x="3" y="189"/>
                      <a:pt x="6" y="189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247"/>
                      <a:pt x="10" y="247"/>
                      <a:pt x="10" y="247"/>
                    </a:cubicBezTo>
                    <a:cubicBezTo>
                      <a:pt x="10" y="267"/>
                      <a:pt x="26" y="283"/>
                      <a:pt x="46" y="283"/>
                    </a:cubicBezTo>
                    <a:cubicBezTo>
                      <a:pt x="65" y="283"/>
                      <a:pt x="81" y="267"/>
                      <a:pt x="81" y="247"/>
                    </a:cubicBezTo>
                    <a:cubicBezTo>
                      <a:pt x="81" y="189"/>
                      <a:pt x="81" y="189"/>
                      <a:pt x="81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5" y="189"/>
                      <a:pt x="128" y="187"/>
                      <a:pt x="128" y="184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3"/>
                      <a:pt x="130" y="2"/>
                    </a:cubicBezTo>
                    <a:close/>
                    <a:moveTo>
                      <a:pt x="70" y="247"/>
                    </a:moveTo>
                    <a:cubicBezTo>
                      <a:pt x="70" y="261"/>
                      <a:pt x="59" y="272"/>
                      <a:pt x="46" y="272"/>
                    </a:cubicBezTo>
                    <a:cubicBezTo>
                      <a:pt x="32" y="272"/>
                      <a:pt x="22" y="261"/>
                      <a:pt x="22" y="247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2" y="156"/>
                      <a:pt x="32" y="145"/>
                      <a:pt x="46" y="145"/>
                    </a:cubicBezTo>
                    <a:cubicBezTo>
                      <a:pt x="59" y="145"/>
                      <a:pt x="70" y="156"/>
                      <a:pt x="70" y="170"/>
                    </a:cubicBezTo>
                    <a:lnTo>
                      <a:pt x="70" y="247"/>
                    </a:lnTo>
                    <a:close/>
                    <a:moveTo>
                      <a:pt x="117" y="178"/>
                    </a:moveTo>
                    <a:cubicBezTo>
                      <a:pt x="81" y="178"/>
                      <a:pt x="81" y="178"/>
                      <a:pt x="81" y="178"/>
                    </a:cubicBezTo>
                    <a:cubicBezTo>
                      <a:pt x="81" y="170"/>
                      <a:pt x="81" y="170"/>
                      <a:pt x="81" y="170"/>
                    </a:cubicBezTo>
                    <a:cubicBezTo>
                      <a:pt x="81" y="150"/>
                      <a:pt x="65" y="134"/>
                      <a:pt x="46" y="134"/>
                    </a:cubicBezTo>
                    <a:cubicBezTo>
                      <a:pt x="30" y="134"/>
                      <a:pt x="17" y="144"/>
                      <a:pt x="12" y="15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0" y="12"/>
                      <a:pt x="120" y="12"/>
                      <a:pt x="120" y="12"/>
                    </a:cubicBezTo>
                    <a:lnTo>
                      <a:pt x="117" y="1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Oval 143"/>
              <p:cNvSpPr>
                <a:spLocks noChangeArrowheads="1"/>
              </p:cNvSpPr>
              <p:nvPr/>
            </p:nvSpPr>
            <p:spPr bwMode="auto">
              <a:xfrm>
                <a:off x="3092" y="1925"/>
                <a:ext cx="23" cy="2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Oval 144"/>
              <p:cNvSpPr>
                <a:spLocks noChangeArrowheads="1"/>
              </p:cNvSpPr>
              <p:nvPr/>
            </p:nvSpPr>
            <p:spPr bwMode="auto">
              <a:xfrm>
                <a:off x="3092" y="1960"/>
                <a:ext cx="23" cy="2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45"/>
              <p:cNvSpPr>
                <a:spLocks noEditPoints="1"/>
              </p:cNvSpPr>
              <p:nvPr/>
            </p:nvSpPr>
            <p:spPr bwMode="auto">
              <a:xfrm>
                <a:off x="3078" y="1753"/>
                <a:ext cx="41" cy="41"/>
              </a:xfrm>
              <a:custGeom>
                <a:avLst/>
                <a:gdLst>
                  <a:gd name="T0" fmla="*/ 17 w 34"/>
                  <a:gd name="T1" fmla="*/ 34 h 34"/>
                  <a:gd name="T2" fmla="*/ 34 w 34"/>
                  <a:gd name="T3" fmla="*/ 17 h 34"/>
                  <a:gd name="T4" fmla="*/ 17 w 34"/>
                  <a:gd name="T5" fmla="*/ 0 h 34"/>
                  <a:gd name="T6" fmla="*/ 0 w 34"/>
                  <a:gd name="T7" fmla="*/ 17 h 34"/>
                  <a:gd name="T8" fmla="*/ 17 w 34"/>
                  <a:gd name="T9" fmla="*/ 34 h 34"/>
                  <a:gd name="T10" fmla="*/ 17 w 34"/>
                  <a:gd name="T11" fmla="*/ 8 h 34"/>
                  <a:gd name="T12" fmla="*/ 26 w 34"/>
                  <a:gd name="T13" fmla="*/ 17 h 34"/>
                  <a:gd name="T14" fmla="*/ 17 w 34"/>
                  <a:gd name="T15" fmla="*/ 26 h 34"/>
                  <a:gd name="T16" fmla="*/ 9 w 34"/>
                  <a:gd name="T17" fmla="*/ 17 h 34"/>
                  <a:gd name="T18" fmla="*/ 17 w 34"/>
                  <a:gd name="T1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4">
                    <a:moveTo>
                      <a:pt x="17" y="34"/>
                    </a:moveTo>
                    <a:cubicBezTo>
                      <a:pt x="27" y="34"/>
                      <a:pt x="34" y="26"/>
                      <a:pt x="34" y="17"/>
                    </a:cubicBezTo>
                    <a:cubicBezTo>
                      <a:pt x="34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lose/>
                    <a:moveTo>
                      <a:pt x="17" y="8"/>
                    </a:moveTo>
                    <a:cubicBezTo>
                      <a:pt x="22" y="8"/>
                      <a:pt x="26" y="12"/>
                      <a:pt x="26" y="17"/>
                    </a:cubicBezTo>
                    <a:cubicBezTo>
                      <a:pt x="26" y="22"/>
                      <a:pt x="22" y="26"/>
                      <a:pt x="17" y="26"/>
                    </a:cubicBezTo>
                    <a:cubicBezTo>
                      <a:pt x="13" y="26"/>
                      <a:pt x="9" y="22"/>
                      <a:pt x="9" y="17"/>
                    </a:cubicBezTo>
                    <a:cubicBezTo>
                      <a:pt x="9" y="12"/>
                      <a:pt x="13" y="8"/>
                      <a:pt x="1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46"/>
              <p:cNvSpPr>
                <a:spLocks noEditPoints="1"/>
              </p:cNvSpPr>
              <p:nvPr/>
            </p:nvSpPr>
            <p:spPr bwMode="auto">
              <a:xfrm>
                <a:off x="3236" y="1701"/>
                <a:ext cx="86" cy="356"/>
              </a:xfrm>
              <a:custGeom>
                <a:avLst/>
                <a:gdLst>
                  <a:gd name="T0" fmla="*/ 11 w 72"/>
                  <a:gd name="T1" fmla="*/ 2 h 299"/>
                  <a:gd name="T2" fmla="*/ 5 w 72"/>
                  <a:gd name="T3" fmla="*/ 1 h 299"/>
                  <a:gd name="T4" fmla="*/ 1 w 72"/>
                  <a:gd name="T5" fmla="*/ 6 h 299"/>
                  <a:gd name="T6" fmla="*/ 0 w 72"/>
                  <a:gd name="T7" fmla="*/ 186 h 299"/>
                  <a:gd name="T8" fmla="*/ 0 w 72"/>
                  <a:gd name="T9" fmla="*/ 186 h 299"/>
                  <a:gd name="T10" fmla="*/ 0 w 72"/>
                  <a:gd name="T11" fmla="*/ 186 h 299"/>
                  <a:gd name="T12" fmla="*/ 0 w 72"/>
                  <a:gd name="T13" fmla="*/ 272 h 299"/>
                  <a:gd name="T14" fmla="*/ 27 w 72"/>
                  <a:gd name="T15" fmla="*/ 299 h 299"/>
                  <a:gd name="T16" fmla="*/ 54 w 72"/>
                  <a:gd name="T17" fmla="*/ 272 h 299"/>
                  <a:gd name="T18" fmla="*/ 54 w 72"/>
                  <a:gd name="T19" fmla="*/ 195 h 299"/>
                  <a:gd name="T20" fmla="*/ 71 w 72"/>
                  <a:gd name="T21" fmla="*/ 187 h 299"/>
                  <a:gd name="T22" fmla="*/ 72 w 72"/>
                  <a:gd name="T23" fmla="*/ 185 h 299"/>
                  <a:gd name="T24" fmla="*/ 11 w 72"/>
                  <a:gd name="T25" fmla="*/ 2 h 299"/>
                  <a:gd name="T26" fmla="*/ 42 w 72"/>
                  <a:gd name="T27" fmla="*/ 272 h 299"/>
                  <a:gd name="T28" fmla="*/ 27 w 72"/>
                  <a:gd name="T29" fmla="*/ 288 h 299"/>
                  <a:gd name="T30" fmla="*/ 12 w 72"/>
                  <a:gd name="T31" fmla="*/ 272 h 299"/>
                  <a:gd name="T32" fmla="*/ 12 w 72"/>
                  <a:gd name="T33" fmla="*/ 186 h 299"/>
                  <a:gd name="T34" fmla="*/ 27 w 72"/>
                  <a:gd name="T35" fmla="*/ 170 h 299"/>
                  <a:gd name="T36" fmla="*/ 42 w 72"/>
                  <a:gd name="T37" fmla="*/ 186 h 299"/>
                  <a:gd name="T38" fmla="*/ 42 w 72"/>
                  <a:gd name="T39" fmla="*/ 272 h 299"/>
                  <a:gd name="T40" fmla="*/ 54 w 72"/>
                  <a:gd name="T41" fmla="*/ 184 h 299"/>
                  <a:gd name="T42" fmla="*/ 27 w 72"/>
                  <a:gd name="T43" fmla="*/ 159 h 299"/>
                  <a:gd name="T44" fmla="*/ 12 w 72"/>
                  <a:gd name="T45" fmla="*/ 164 h 299"/>
                  <a:gd name="T46" fmla="*/ 13 w 72"/>
                  <a:gd name="T47" fmla="*/ 22 h 299"/>
                  <a:gd name="T48" fmla="*/ 60 w 72"/>
                  <a:gd name="T49" fmla="*/ 182 h 299"/>
                  <a:gd name="T50" fmla="*/ 54 w 72"/>
                  <a:gd name="T51" fmla="*/ 18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299">
                    <a:moveTo>
                      <a:pt x="11" y="2"/>
                    </a:move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1" y="4"/>
                      <a:pt x="1" y="6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72"/>
                      <a:pt x="0" y="272"/>
                      <a:pt x="0" y="272"/>
                    </a:cubicBezTo>
                    <a:cubicBezTo>
                      <a:pt x="0" y="287"/>
                      <a:pt x="12" y="299"/>
                      <a:pt x="27" y="299"/>
                    </a:cubicBezTo>
                    <a:cubicBezTo>
                      <a:pt x="42" y="299"/>
                      <a:pt x="54" y="287"/>
                      <a:pt x="54" y="272"/>
                    </a:cubicBezTo>
                    <a:cubicBezTo>
                      <a:pt x="54" y="195"/>
                      <a:pt x="54" y="195"/>
                      <a:pt x="54" y="195"/>
                    </a:cubicBezTo>
                    <a:cubicBezTo>
                      <a:pt x="67" y="194"/>
                      <a:pt x="70" y="189"/>
                      <a:pt x="71" y="187"/>
                    </a:cubicBezTo>
                    <a:cubicBezTo>
                      <a:pt x="72" y="186"/>
                      <a:pt x="72" y="185"/>
                      <a:pt x="72" y="185"/>
                    </a:cubicBezTo>
                    <a:cubicBezTo>
                      <a:pt x="71" y="60"/>
                      <a:pt x="14" y="4"/>
                      <a:pt x="11" y="2"/>
                    </a:cubicBezTo>
                    <a:close/>
                    <a:moveTo>
                      <a:pt x="42" y="272"/>
                    </a:moveTo>
                    <a:cubicBezTo>
                      <a:pt x="42" y="281"/>
                      <a:pt x="36" y="288"/>
                      <a:pt x="27" y="288"/>
                    </a:cubicBezTo>
                    <a:cubicBezTo>
                      <a:pt x="19" y="288"/>
                      <a:pt x="12" y="281"/>
                      <a:pt x="12" y="272"/>
                    </a:cubicBezTo>
                    <a:cubicBezTo>
                      <a:pt x="12" y="186"/>
                      <a:pt x="12" y="186"/>
                      <a:pt x="12" y="186"/>
                    </a:cubicBezTo>
                    <a:cubicBezTo>
                      <a:pt x="12" y="177"/>
                      <a:pt x="19" y="170"/>
                      <a:pt x="27" y="170"/>
                    </a:cubicBezTo>
                    <a:cubicBezTo>
                      <a:pt x="36" y="170"/>
                      <a:pt x="42" y="177"/>
                      <a:pt x="42" y="186"/>
                    </a:cubicBezTo>
                    <a:lnTo>
                      <a:pt x="42" y="272"/>
                    </a:lnTo>
                    <a:close/>
                    <a:moveTo>
                      <a:pt x="54" y="184"/>
                    </a:moveTo>
                    <a:cubicBezTo>
                      <a:pt x="53" y="170"/>
                      <a:pt x="41" y="159"/>
                      <a:pt x="27" y="159"/>
                    </a:cubicBezTo>
                    <a:cubicBezTo>
                      <a:pt x="22" y="159"/>
                      <a:pt x="16" y="161"/>
                      <a:pt x="12" y="16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29" y="43"/>
                      <a:pt x="59" y="95"/>
                      <a:pt x="60" y="182"/>
                    </a:cubicBezTo>
                    <a:cubicBezTo>
                      <a:pt x="59" y="182"/>
                      <a:pt x="57" y="183"/>
                      <a:pt x="54" y="1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Oval 147"/>
              <p:cNvSpPr>
                <a:spLocks noChangeArrowheads="1"/>
              </p:cNvSpPr>
              <p:nvPr/>
            </p:nvSpPr>
            <p:spPr bwMode="auto">
              <a:xfrm>
                <a:off x="3258" y="1921"/>
                <a:ext cx="22" cy="2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48"/>
              <p:cNvSpPr>
                <a:spLocks noEditPoints="1"/>
              </p:cNvSpPr>
              <p:nvPr/>
            </p:nvSpPr>
            <p:spPr bwMode="auto">
              <a:xfrm>
                <a:off x="3551" y="1762"/>
                <a:ext cx="245" cy="284"/>
              </a:xfrm>
              <a:custGeom>
                <a:avLst/>
                <a:gdLst>
                  <a:gd name="T0" fmla="*/ 198 w 206"/>
                  <a:gd name="T1" fmla="*/ 4 h 239"/>
                  <a:gd name="T2" fmla="*/ 187 w 206"/>
                  <a:gd name="T3" fmla="*/ 0 h 239"/>
                  <a:gd name="T4" fmla="*/ 173 w 206"/>
                  <a:gd name="T5" fmla="*/ 7 h 239"/>
                  <a:gd name="T6" fmla="*/ 170 w 206"/>
                  <a:gd name="T7" fmla="*/ 22 h 239"/>
                  <a:gd name="T8" fmla="*/ 169 w 206"/>
                  <a:gd name="T9" fmla="*/ 22 h 239"/>
                  <a:gd name="T10" fmla="*/ 155 w 206"/>
                  <a:gd name="T11" fmla="*/ 29 h 239"/>
                  <a:gd name="T12" fmla="*/ 99 w 206"/>
                  <a:gd name="T13" fmla="*/ 97 h 239"/>
                  <a:gd name="T14" fmla="*/ 96 w 206"/>
                  <a:gd name="T15" fmla="*/ 105 h 239"/>
                  <a:gd name="T16" fmla="*/ 96 w 206"/>
                  <a:gd name="T17" fmla="*/ 105 h 239"/>
                  <a:gd name="T18" fmla="*/ 30 w 206"/>
                  <a:gd name="T19" fmla="*/ 147 h 239"/>
                  <a:gd name="T20" fmla="*/ 4 w 206"/>
                  <a:gd name="T21" fmla="*/ 196 h 239"/>
                  <a:gd name="T22" fmla="*/ 6 w 206"/>
                  <a:gd name="T23" fmla="*/ 229 h 239"/>
                  <a:gd name="T24" fmla="*/ 9 w 206"/>
                  <a:gd name="T25" fmla="*/ 233 h 239"/>
                  <a:gd name="T26" fmla="*/ 10 w 206"/>
                  <a:gd name="T27" fmla="*/ 234 h 239"/>
                  <a:gd name="T28" fmla="*/ 12 w 206"/>
                  <a:gd name="T29" fmla="*/ 235 h 239"/>
                  <a:gd name="T30" fmla="*/ 16 w 206"/>
                  <a:gd name="T31" fmla="*/ 237 h 239"/>
                  <a:gd name="T32" fmla="*/ 16 w 206"/>
                  <a:gd name="T33" fmla="*/ 237 h 239"/>
                  <a:gd name="T34" fmla="*/ 25 w 206"/>
                  <a:gd name="T35" fmla="*/ 239 h 239"/>
                  <a:gd name="T36" fmla="*/ 91 w 206"/>
                  <a:gd name="T37" fmla="*/ 197 h 239"/>
                  <a:gd name="T38" fmla="*/ 119 w 206"/>
                  <a:gd name="T39" fmla="*/ 124 h 239"/>
                  <a:gd name="T40" fmla="*/ 126 w 206"/>
                  <a:gd name="T41" fmla="*/ 119 h 239"/>
                  <a:gd name="T42" fmla="*/ 182 w 206"/>
                  <a:gd name="T43" fmla="*/ 50 h 239"/>
                  <a:gd name="T44" fmla="*/ 186 w 206"/>
                  <a:gd name="T45" fmla="*/ 38 h 239"/>
                  <a:gd name="T46" fmla="*/ 185 w 206"/>
                  <a:gd name="T47" fmla="*/ 35 h 239"/>
                  <a:gd name="T48" fmla="*/ 187 w 206"/>
                  <a:gd name="T49" fmla="*/ 35 h 239"/>
                  <a:gd name="T50" fmla="*/ 200 w 206"/>
                  <a:gd name="T51" fmla="*/ 29 h 239"/>
                  <a:gd name="T52" fmla="*/ 198 w 206"/>
                  <a:gd name="T53" fmla="*/ 4 h 239"/>
                  <a:gd name="T54" fmla="*/ 19 w 206"/>
                  <a:gd name="T55" fmla="*/ 223 h 239"/>
                  <a:gd name="T56" fmla="*/ 99 w 206"/>
                  <a:gd name="T57" fmla="*/ 125 h 239"/>
                  <a:gd name="T58" fmla="*/ 19 w 206"/>
                  <a:gd name="T59" fmla="*/ 223 h 239"/>
                  <a:gd name="T60" fmla="*/ 39 w 206"/>
                  <a:gd name="T61" fmla="*/ 154 h 239"/>
                  <a:gd name="T62" fmla="*/ 91 w 206"/>
                  <a:gd name="T63" fmla="*/ 117 h 239"/>
                  <a:gd name="T64" fmla="*/ 13 w 206"/>
                  <a:gd name="T65" fmla="*/ 208 h 239"/>
                  <a:gd name="T66" fmla="*/ 15 w 206"/>
                  <a:gd name="T67" fmla="*/ 199 h 239"/>
                  <a:gd name="T68" fmla="*/ 39 w 206"/>
                  <a:gd name="T69" fmla="*/ 154 h 239"/>
                  <a:gd name="T70" fmla="*/ 82 w 206"/>
                  <a:gd name="T71" fmla="*/ 189 h 239"/>
                  <a:gd name="T72" fmla="*/ 36 w 206"/>
                  <a:gd name="T73" fmla="*/ 225 h 239"/>
                  <a:gd name="T74" fmla="*/ 109 w 206"/>
                  <a:gd name="T75" fmla="*/ 133 h 239"/>
                  <a:gd name="T76" fmla="*/ 82 w 206"/>
                  <a:gd name="T77" fmla="*/ 189 h 239"/>
                  <a:gd name="T78" fmla="*/ 173 w 206"/>
                  <a:gd name="T79" fmla="*/ 43 h 239"/>
                  <a:gd name="T80" fmla="*/ 117 w 206"/>
                  <a:gd name="T81" fmla="*/ 111 h 239"/>
                  <a:gd name="T82" fmla="*/ 114 w 206"/>
                  <a:gd name="T83" fmla="*/ 113 h 239"/>
                  <a:gd name="T84" fmla="*/ 111 w 206"/>
                  <a:gd name="T85" fmla="*/ 110 h 239"/>
                  <a:gd name="T86" fmla="*/ 107 w 206"/>
                  <a:gd name="T87" fmla="*/ 107 h 239"/>
                  <a:gd name="T88" fmla="*/ 108 w 206"/>
                  <a:gd name="T89" fmla="*/ 104 h 239"/>
                  <a:gd name="T90" fmla="*/ 164 w 206"/>
                  <a:gd name="T91" fmla="*/ 36 h 239"/>
                  <a:gd name="T92" fmla="*/ 169 w 206"/>
                  <a:gd name="T93" fmla="*/ 34 h 239"/>
                  <a:gd name="T94" fmla="*/ 172 w 206"/>
                  <a:gd name="T95" fmla="*/ 35 h 239"/>
                  <a:gd name="T96" fmla="*/ 174 w 206"/>
                  <a:gd name="T97" fmla="*/ 39 h 239"/>
                  <a:gd name="T98" fmla="*/ 173 w 206"/>
                  <a:gd name="T99" fmla="*/ 43 h 239"/>
                  <a:gd name="T100" fmla="*/ 191 w 206"/>
                  <a:gd name="T101" fmla="*/ 21 h 239"/>
                  <a:gd name="T102" fmla="*/ 187 w 206"/>
                  <a:gd name="T103" fmla="*/ 23 h 239"/>
                  <a:gd name="T104" fmla="*/ 183 w 206"/>
                  <a:gd name="T105" fmla="*/ 22 h 239"/>
                  <a:gd name="T106" fmla="*/ 181 w 206"/>
                  <a:gd name="T107" fmla="*/ 18 h 239"/>
                  <a:gd name="T108" fmla="*/ 182 w 206"/>
                  <a:gd name="T109" fmla="*/ 14 h 239"/>
                  <a:gd name="T110" fmla="*/ 187 w 206"/>
                  <a:gd name="T111" fmla="*/ 12 h 239"/>
                  <a:gd name="T112" fmla="*/ 190 w 206"/>
                  <a:gd name="T113" fmla="*/ 13 h 239"/>
                  <a:gd name="T114" fmla="*/ 191 w 206"/>
                  <a:gd name="T115" fmla="*/ 2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6" h="239">
                    <a:moveTo>
                      <a:pt x="198" y="4"/>
                    </a:moveTo>
                    <a:cubicBezTo>
                      <a:pt x="194" y="2"/>
                      <a:pt x="191" y="0"/>
                      <a:pt x="187" y="0"/>
                    </a:cubicBezTo>
                    <a:cubicBezTo>
                      <a:pt x="181" y="0"/>
                      <a:pt x="176" y="3"/>
                      <a:pt x="173" y="7"/>
                    </a:cubicBezTo>
                    <a:cubicBezTo>
                      <a:pt x="169" y="11"/>
                      <a:pt x="168" y="17"/>
                      <a:pt x="170" y="22"/>
                    </a:cubicBezTo>
                    <a:cubicBezTo>
                      <a:pt x="170" y="22"/>
                      <a:pt x="169" y="22"/>
                      <a:pt x="169" y="22"/>
                    </a:cubicBezTo>
                    <a:cubicBezTo>
                      <a:pt x="164" y="22"/>
                      <a:pt x="159" y="25"/>
                      <a:pt x="155" y="29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8" y="99"/>
                      <a:pt x="97" y="102"/>
                      <a:pt x="96" y="105"/>
                    </a:cubicBezTo>
                    <a:cubicBezTo>
                      <a:pt x="96" y="105"/>
                      <a:pt x="96" y="105"/>
                      <a:pt x="96" y="105"/>
                    </a:cubicBezTo>
                    <a:cubicBezTo>
                      <a:pt x="77" y="105"/>
                      <a:pt x="51" y="121"/>
                      <a:pt x="30" y="147"/>
                    </a:cubicBezTo>
                    <a:cubicBezTo>
                      <a:pt x="17" y="163"/>
                      <a:pt x="8" y="180"/>
                      <a:pt x="4" y="196"/>
                    </a:cubicBezTo>
                    <a:cubicBezTo>
                      <a:pt x="0" y="210"/>
                      <a:pt x="1" y="221"/>
                      <a:pt x="6" y="229"/>
                    </a:cubicBezTo>
                    <a:cubicBezTo>
                      <a:pt x="6" y="231"/>
                      <a:pt x="7" y="232"/>
                      <a:pt x="9" y="233"/>
                    </a:cubicBezTo>
                    <a:cubicBezTo>
                      <a:pt x="9" y="233"/>
                      <a:pt x="10" y="233"/>
                      <a:pt x="10" y="234"/>
                    </a:cubicBezTo>
                    <a:cubicBezTo>
                      <a:pt x="11" y="234"/>
                      <a:pt x="11" y="235"/>
                      <a:pt x="12" y="235"/>
                    </a:cubicBezTo>
                    <a:cubicBezTo>
                      <a:pt x="13" y="236"/>
                      <a:pt x="15" y="237"/>
                      <a:pt x="16" y="237"/>
                    </a:cubicBezTo>
                    <a:cubicBezTo>
                      <a:pt x="16" y="237"/>
                      <a:pt x="16" y="237"/>
                      <a:pt x="16" y="237"/>
                    </a:cubicBezTo>
                    <a:cubicBezTo>
                      <a:pt x="19" y="238"/>
                      <a:pt x="22" y="239"/>
                      <a:pt x="25" y="239"/>
                    </a:cubicBezTo>
                    <a:cubicBezTo>
                      <a:pt x="44" y="239"/>
                      <a:pt x="70" y="222"/>
                      <a:pt x="91" y="197"/>
                    </a:cubicBezTo>
                    <a:cubicBezTo>
                      <a:pt x="113" y="170"/>
                      <a:pt x="123" y="142"/>
                      <a:pt x="119" y="124"/>
                    </a:cubicBezTo>
                    <a:cubicBezTo>
                      <a:pt x="122" y="123"/>
                      <a:pt x="124" y="121"/>
                      <a:pt x="126" y="119"/>
                    </a:cubicBezTo>
                    <a:cubicBezTo>
                      <a:pt x="182" y="50"/>
                      <a:pt x="182" y="50"/>
                      <a:pt x="182" y="50"/>
                    </a:cubicBezTo>
                    <a:cubicBezTo>
                      <a:pt x="185" y="47"/>
                      <a:pt x="186" y="42"/>
                      <a:pt x="186" y="38"/>
                    </a:cubicBezTo>
                    <a:cubicBezTo>
                      <a:pt x="186" y="37"/>
                      <a:pt x="185" y="36"/>
                      <a:pt x="185" y="35"/>
                    </a:cubicBezTo>
                    <a:cubicBezTo>
                      <a:pt x="186" y="35"/>
                      <a:pt x="186" y="35"/>
                      <a:pt x="187" y="35"/>
                    </a:cubicBezTo>
                    <a:cubicBezTo>
                      <a:pt x="192" y="35"/>
                      <a:pt x="197" y="33"/>
                      <a:pt x="200" y="29"/>
                    </a:cubicBezTo>
                    <a:cubicBezTo>
                      <a:pt x="206" y="21"/>
                      <a:pt x="205" y="10"/>
                      <a:pt x="198" y="4"/>
                    </a:cubicBezTo>
                    <a:close/>
                    <a:moveTo>
                      <a:pt x="19" y="223"/>
                    </a:moveTo>
                    <a:cubicBezTo>
                      <a:pt x="39" y="174"/>
                      <a:pt x="82" y="138"/>
                      <a:pt x="99" y="125"/>
                    </a:cubicBezTo>
                    <a:cubicBezTo>
                      <a:pt x="90" y="144"/>
                      <a:pt x="64" y="194"/>
                      <a:pt x="19" y="223"/>
                    </a:cubicBezTo>
                    <a:close/>
                    <a:moveTo>
                      <a:pt x="39" y="154"/>
                    </a:moveTo>
                    <a:cubicBezTo>
                      <a:pt x="56" y="134"/>
                      <a:pt x="76" y="119"/>
                      <a:pt x="91" y="117"/>
                    </a:cubicBezTo>
                    <a:cubicBezTo>
                      <a:pt x="74" y="130"/>
                      <a:pt x="35" y="162"/>
                      <a:pt x="13" y="208"/>
                    </a:cubicBezTo>
                    <a:cubicBezTo>
                      <a:pt x="13" y="206"/>
                      <a:pt x="14" y="202"/>
                      <a:pt x="15" y="199"/>
                    </a:cubicBezTo>
                    <a:cubicBezTo>
                      <a:pt x="18" y="185"/>
                      <a:pt x="27" y="169"/>
                      <a:pt x="39" y="154"/>
                    </a:cubicBezTo>
                    <a:close/>
                    <a:moveTo>
                      <a:pt x="82" y="189"/>
                    </a:moveTo>
                    <a:cubicBezTo>
                      <a:pt x="68" y="207"/>
                      <a:pt x="50" y="220"/>
                      <a:pt x="36" y="225"/>
                    </a:cubicBezTo>
                    <a:cubicBezTo>
                      <a:pt x="76" y="195"/>
                      <a:pt x="99" y="152"/>
                      <a:pt x="109" y="133"/>
                    </a:cubicBezTo>
                    <a:cubicBezTo>
                      <a:pt x="108" y="147"/>
                      <a:pt x="100" y="168"/>
                      <a:pt x="82" y="189"/>
                    </a:cubicBezTo>
                    <a:close/>
                    <a:moveTo>
                      <a:pt x="173" y="43"/>
                    </a:moveTo>
                    <a:cubicBezTo>
                      <a:pt x="117" y="111"/>
                      <a:pt x="117" y="111"/>
                      <a:pt x="117" y="111"/>
                    </a:cubicBezTo>
                    <a:cubicBezTo>
                      <a:pt x="116" y="112"/>
                      <a:pt x="115" y="113"/>
                      <a:pt x="114" y="113"/>
                    </a:cubicBezTo>
                    <a:cubicBezTo>
                      <a:pt x="114" y="112"/>
                      <a:pt x="112" y="111"/>
                      <a:pt x="111" y="110"/>
                    </a:cubicBezTo>
                    <a:cubicBezTo>
                      <a:pt x="110" y="109"/>
                      <a:pt x="109" y="108"/>
                      <a:pt x="107" y="107"/>
                    </a:cubicBezTo>
                    <a:cubicBezTo>
                      <a:pt x="107" y="106"/>
                      <a:pt x="108" y="105"/>
                      <a:pt x="108" y="104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5" y="35"/>
                      <a:pt x="167" y="34"/>
                      <a:pt x="169" y="34"/>
                    </a:cubicBezTo>
                    <a:cubicBezTo>
                      <a:pt x="170" y="34"/>
                      <a:pt x="171" y="34"/>
                      <a:pt x="172" y="35"/>
                    </a:cubicBezTo>
                    <a:cubicBezTo>
                      <a:pt x="173" y="36"/>
                      <a:pt x="174" y="37"/>
                      <a:pt x="174" y="39"/>
                    </a:cubicBezTo>
                    <a:cubicBezTo>
                      <a:pt x="174" y="40"/>
                      <a:pt x="174" y="42"/>
                      <a:pt x="173" y="43"/>
                    </a:cubicBezTo>
                    <a:close/>
                    <a:moveTo>
                      <a:pt x="191" y="21"/>
                    </a:moveTo>
                    <a:cubicBezTo>
                      <a:pt x="190" y="23"/>
                      <a:pt x="188" y="23"/>
                      <a:pt x="187" y="23"/>
                    </a:cubicBezTo>
                    <a:cubicBezTo>
                      <a:pt x="186" y="23"/>
                      <a:pt x="184" y="23"/>
                      <a:pt x="183" y="22"/>
                    </a:cubicBezTo>
                    <a:cubicBezTo>
                      <a:pt x="182" y="21"/>
                      <a:pt x="181" y="20"/>
                      <a:pt x="181" y="18"/>
                    </a:cubicBezTo>
                    <a:cubicBezTo>
                      <a:pt x="181" y="17"/>
                      <a:pt x="181" y="15"/>
                      <a:pt x="182" y="14"/>
                    </a:cubicBezTo>
                    <a:cubicBezTo>
                      <a:pt x="183" y="13"/>
                      <a:pt x="185" y="12"/>
                      <a:pt x="187" y="12"/>
                    </a:cubicBezTo>
                    <a:cubicBezTo>
                      <a:pt x="188" y="12"/>
                      <a:pt x="189" y="12"/>
                      <a:pt x="190" y="13"/>
                    </a:cubicBezTo>
                    <a:cubicBezTo>
                      <a:pt x="193" y="15"/>
                      <a:pt x="193" y="19"/>
                      <a:pt x="19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49"/>
              <p:cNvSpPr>
                <a:spLocks noEditPoints="1"/>
              </p:cNvSpPr>
              <p:nvPr/>
            </p:nvSpPr>
            <p:spPr bwMode="auto">
              <a:xfrm>
                <a:off x="3680" y="1914"/>
                <a:ext cx="182" cy="146"/>
              </a:xfrm>
              <a:custGeom>
                <a:avLst/>
                <a:gdLst>
                  <a:gd name="T0" fmla="*/ 147 w 153"/>
                  <a:gd name="T1" fmla="*/ 63 h 123"/>
                  <a:gd name="T2" fmla="*/ 98 w 153"/>
                  <a:gd name="T3" fmla="*/ 10 h 123"/>
                  <a:gd name="T4" fmla="*/ 78 w 153"/>
                  <a:gd name="T5" fmla="*/ 32 h 123"/>
                  <a:gd name="T6" fmla="*/ 56 w 153"/>
                  <a:gd name="T7" fmla="*/ 5 h 123"/>
                  <a:gd name="T8" fmla="*/ 5 w 153"/>
                  <a:gd name="T9" fmla="*/ 61 h 123"/>
                  <a:gd name="T10" fmla="*/ 32 w 153"/>
                  <a:gd name="T11" fmla="*/ 119 h 123"/>
                  <a:gd name="T12" fmla="*/ 77 w 153"/>
                  <a:gd name="T13" fmla="*/ 86 h 123"/>
                  <a:gd name="T14" fmla="*/ 121 w 153"/>
                  <a:gd name="T15" fmla="*/ 120 h 123"/>
                  <a:gd name="T16" fmla="*/ 147 w 153"/>
                  <a:gd name="T17" fmla="*/ 63 h 123"/>
                  <a:gd name="T18" fmla="*/ 69 w 153"/>
                  <a:gd name="T19" fmla="*/ 74 h 123"/>
                  <a:gd name="T20" fmla="*/ 34 w 153"/>
                  <a:gd name="T21" fmla="*/ 109 h 123"/>
                  <a:gd name="T22" fmla="*/ 17 w 153"/>
                  <a:gd name="T23" fmla="*/ 63 h 123"/>
                  <a:gd name="T24" fmla="*/ 53 w 153"/>
                  <a:gd name="T25" fmla="*/ 16 h 123"/>
                  <a:gd name="T26" fmla="*/ 69 w 153"/>
                  <a:gd name="T27" fmla="*/ 74 h 123"/>
                  <a:gd name="T28" fmla="*/ 119 w 153"/>
                  <a:gd name="T29" fmla="*/ 109 h 123"/>
                  <a:gd name="T30" fmla="*/ 86 w 153"/>
                  <a:gd name="T31" fmla="*/ 76 h 123"/>
                  <a:gd name="T32" fmla="*/ 101 w 153"/>
                  <a:gd name="T33" fmla="*/ 20 h 123"/>
                  <a:gd name="T34" fmla="*/ 136 w 153"/>
                  <a:gd name="T35" fmla="*/ 66 h 123"/>
                  <a:gd name="T36" fmla="*/ 119 w 153"/>
                  <a:gd name="T37" fmla="*/ 10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23">
                    <a:moveTo>
                      <a:pt x="147" y="63"/>
                    </a:moveTo>
                    <a:cubicBezTo>
                      <a:pt x="142" y="38"/>
                      <a:pt x="120" y="5"/>
                      <a:pt x="98" y="10"/>
                    </a:cubicBezTo>
                    <a:cubicBezTo>
                      <a:pt x="89" y="12"/>
                      <a:pt x="82" y="20"/>
                      <a:pt x="78" y="32"/>
                    </a:cubicBezTo>
                    <a:cubicBezTo>
                      <a:pt x="74" y="18"/>
                      <a:pt x="67" y="7"/>
                      <a:pt x="56" y="5"/>
                    </a:cubicBezTo>
                    <a:cubicBezTo>
                      <a:pt x="33" y="0"/>
                      <a:pt x="11" y="35"/>
                      <a:pt x="5" y="61"/>
                    </a:cubicBezTo>
                    <a:cubicBezTo>
                      <a:pt x="0" y="90"/>
                      <a:pt x="11" y="115"/>
                      <a:pt x="32" y="119"/>
                    </a:cubicBezTo>
                    <a:cubicBezTo>
                      <a:pt x="51" y="123"/>
                      <a:pt x="69" y="109"/>
                      <a:pt x="77" y="86"/>
                    </a:cubicBezTo>
                    <a:cubicBezTo>
                      <a:pt x="85" y="109"/>
                      <a:pt x="103" y="123"/>
                      <a:pt x="121" y="120"/>
                    </a:cubicBezTo>
                    <a:cubicBezTo>
                      <a:pt x="142" y="115"/>
                      <a:pt x="153" y="91"/>
                      <a:pt x="147" y="63"/>
                    </a:cubicBezTo>
                    <a:close/>
                    <a:moveTo>
                      <a:pt x="69" y="74"/>
                    </a:moveTo>
                    <a:cubicBezTo>
                      <a:pt x="64" y="96"/>
                      <a:pt x="49" y="112"/>
                      <a:pt x="34" y="109"/>
                    </a:cubicBezTo>
                    <a:cubicBezTo>
                      <a:pt x="20" y="106"/>
                      <a:pt x="12" y="85"/>
                      <a:pt x="17" y="63"/>
                    </a:cubicBezTo>
                    <a:cubicBezTo>
                      <a:pt x="22" y="39"/>
                      <a:pt x="41" y="13"/>
                      <a:pt x="53" y="16"/>
                    </a:cubicBezTo>
                    <a:cubicBezTo>
                      <a:pt x="65" y="18"/>
                      <a:pt x="74" y="49"/>
                      <a:pt x="69" y="74"/>
                    </a:cubicBezTo>
                    <a:close/>
                    <a:moveTo>
                      <a:pt x="119" y="109"/>
                    </a:moveTo>
                    <a:cubicBezTo>
                      <a:pt x="105" y="112"/>
                      <a:pt x="90" y="97"/>
                      <a:pt x="86" y="76"/>
                    </a:cubicBezTo>
                    <a:cubicBezTo>
                      <a:pt x="81" y="52"/>
                      <a:pt x="89" y="22"/>
                      <a:pt x="101" y="20"/>
                    </a:cubicBezTo>
                    <a:cubicBezTo>
                      <a:pt x="112" y="18"/>
                      <a:pt x="131" y="42"/>
                      <a:pt x="136" y="66"/>
                    </a:cubicBezTo>
                    <a:cubicBezTo>
                      <a:pt x="141" y="86"/>
                      <a:pt x="133" y="106"/>
                      <a:pt x="119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50"/>
              <p:cNvSpPr>
                <a:spLocks noEditPoints="1"/>
              </p:cNvSpPr>
              <p:nvPr/>
            </p:nvSpPr>
            <p:spPr bwMode="auto">
              <a:xfrm>
                <a:off x="3003" y="762"/>
                <a:ext cx="358" cy="336"/>
              </a:xfrm>
              <a:custGeom>
                <a:avLst/>
                <a:gdLst>
                  <a:gd name="T0" fmla="*/ 228 w 301"/>
                  <a:gd name="T1" fmla="*/ 170 h 282"/>
                  <a:gd name="T2" fmla="*/ 280 w 301"/>
                  <a:gd name="T3" fmla="*/ 123 h 282"/>
                  <a:gd name="T4" fmla="*/ 279 w 301"/>
                  <a:gd name="T5" fmla="*/ 92 h 282"/>
                  <a:gd name="T6" fmla="*/ 282 w 301"/>
                  <a:gd name="T7" fmla="*/ 43 h 282"/>
                  <a:gd name="T8" fmla="*/ 233 w 301"/>
                  <a:gd name="T9" fmla="*/ 40 h 282"/>
                  <a:gd name="T10" fmla="*/ 233 w 301"/>
                  <a:gd name="T11" fmla="*/ 41 h 282"/>
                  <a:gd name="T12" fmla="*/ 203 w 301"/>
                  <a:gd name="T13" fmla="*/ 35 h 282"/>
                  <a:gd name="T14" fmla="*/ 151 w 301"/>
                  <a:gd name="T15" fmla="*/ 82 h 282"/>
                  <a:gd name="T16" fmla="*/ 54 w 301"/>
                  <a:gd name="T17" fmla="*/ 0 h 282"/>
                  <a:gd name="T18" fmla="*/ 44 w 301"/>
                  <a:gd name="T19" fmla="*/ 110 h 282"/>
                  <a:gd name="T20" fmla="*/ 33 w 301"/>
                  <a:gd name="T21" fmla="*/ 187 h 282"/>
                  <a:gd name="T22" fmla="*/ 34 w 301"/>
                  <a:gd name="T23" fmla="*/ 219 h 282"/>
                  <a:gd name="T24" fmla="*/ 27 w 301"/>
                  <a:gd name="T25" fmla="*/ 271 h 282"/>
                  <a:gd name="T26" fmla="*/ 75 w 301"/>
                  <a:gd name="T27" fmla="*/ 274 h 282"/>
                  <a:gd name="T28" fmla="*/ 101 w 301"/>
                  <a:gd name="T29" fmla="*/ 278 h 282"/>
                  <a:gd name="T30" fmla="*/ 111 w 301"/>
                  <a:gd name="T31" fmla="*/ 274 h 282"/>
                  <a:gd name="T32" fmla="*/ 254 w 301"/>
                  <a:gd name="T33" fmla="*/ 265 h 282"/>
                  <a:gd name="T34" fmla="*/ 291 w 301"/>
                  <a:gd name="T35" fmla="*/ 263 h 282"/>
                  <a:gd name="T36" fmla="*/ 243 w 301"/>
                  <a:gd name="T37" fmla="*/ 48 h 282"/>
                  <a:gd name="T38" fmla="*/ 273 w 301"/>
                  <a:gd name="T39" fmla="*/ 51 h 282"/>
                  <a:gd name="T40" fmla="*/ 273 w 301"/>
                  <a:gd name="T41" fmla="*/ 82 h 282"/>
                  <a:gd name="T42" fmla="*/ 242 w 301"/>
                  <a:gd name="T43" fmla="*/ 48 h 282"/>
                  <a:gd name="T44" fmla="*/ 210 w 301"/>
                  <a:gd name="T45" fmla="*/ 45 h 282"/>
                  <a:gd name="T46" fmla="*/ 211 w 301"/>
                  <a:gd name="T47" fmla="*/ 44 h 282"/>
                  <a:gd name="T48" fmla="*/ 272 w 301"/>
                  <a:gd name="T49" fmla="*/ 115 h 282"/>
                  <a:gd name="T50" fmla="*/ 220 w 301"/>
                  <a:gd name="T51" fmla="*/ 162 h 282"/>
                  <a:gd name="T52" fmla="*/ 152 w 301"/>
                  <a:gd name="T53" fmla="*/ 96 h 282"/>
                  <a:gd name="T54" fmla="*/ 54 w 301"/>
                  <a:gd name="T55" fmla="*/ 12 h 282"/>
                  <a:gd name="T56" fmla="*/ 138 w 301"/>
                  <a:gd name="T57" fmla="*/ 110 h 282"/>
                  <a:gd name="T58" fmla="*/ 54 w 301"/>
                  <a:gd name="T59" fmla="*/ 12 h 282"/>
                  <a:gd name="T60" fmla="*/ 130 w 301"/>
                  <a:gd name="T61" fmla="*/ 122 h 282"/>
                  <a:gd name="T62" fmla="*/ 26 w 301"/>
                  <a:gd name="T63" fmla="*/ 26 h 282"/>
                  <a:gd name="T64" fmla="*/ 52 w 301"/>
                  <a:gd name="T65" fmla="*/ 271 h 282"/>
                  <a:gd name="T66" fmla="*/ 37 w 301"/>
                  <a:gd name="T67" fmla="*/ 231 h 282"/>
                  <a:gd name="T68" fmla="*/ 69 w 301"/>
                  <a:gd name="T69" fmla="*/ 233 h 282"/>
                  <a:gd name="T70" fmla="*/ 103 w 301"/>
                  <a:gd name="T71" fmla="*/ 266 h 282"/>
                  <a:gd name="T72" fmla="*/ 85 w 301"/>
                  <a:gd name="T73" fmla="*/ 260 h 282"/>
                  <a:gd name="T74" fmla="*/ 52 w 301"/>
                  <a:gd name="T75" fmla="*/ 214 h 282"/>
                  <a:gd name="T76" fmla="*/ 40 w 301"/>
                  <a:gd name="T77" fmla="*/ 196 h 282"/>
                  <a:gd name="T78" fmla="*/ 82 w 301"/>
                  <a:gd name="T79" fmla="*/ 224 h 282"/>
                  <a:gd name="T80" fmla="*/ 103 w 301"/>
                  <a:gd name="T81" fmla="*/ 266 h 282"/>
                  <a:gd name="T82" fmla="*/ 112 w 301"/>
                  <a:gd name="T83" fmla="*/ 248 h 282"/>
                  <a:gd name="T84" fmla="*/ 51 w 301"/>
                  <a:gd name="T85" fmla="*/ 186 h 282"/>
                  <a:gd name="T86" fmla="*/ 108 w 301"/>
                  <a:gd name="T87" fmla="*/ 139 h 282"/>
                  <a:gd name="T88" fmla="*/ 117 w 301"/>
                  <a:gd name="T89" fmla="*/ 138 h 282"/>
                  <a:gd name="T90" fmla="*/ 114 w 301"/>
                  <a:gd name="T91" fmla="*/ 256 h 282"/>
                  <a:gd name="T92" fmla="*/ 272 w 301"/>
                  <a:gd name="T93" fmla="*/ 260 h 282"/>
                  <a:gd name="T94" fmla="*/ 130 w 301"/>
                  <a:gd name="T95" fmla="*/ 134 h 282"/>
                  <a:gd name="T96" fmla="*/ 150 w 301"/>
                  <a:gd name="T97" fmla="*/ 113 h 282"/>
                  <a:gd name="T98" fmla="*/ 283 w 301"/>
                  <a:gd name="T99" fmla="*/ 25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1" h="282">
                    <a:moveTo>
                      <a:pt x="290" y="226"/>
                    </a:moveTo>
                    <a:cubicBezTo>
                      <a:pt x="228" y="170"/>
                      <a:pt x="228" y="170"/>
                      <a:pt x="228" y="170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80" y="124"/>
                      <a:pt x="280" y="123"/>
                    </a:cubicBezTo>
                    <a:cubicBezTo>
                      <a:pt x="287" y="117"/>
                      <a:pt x="285" y="105"/>
                      <a:pt x="279" y="92"/>
                    </a:cubicBezTo>
                    <a:cubicBezTo>
                      <a:pt x="279" y="92"/>
                      <a:pt x="279" y="92"/>
                      <a:pt x="279" y="92"/>
                    </a:cubicBezTo>
                    <a:cubicBezTo>
                      <a:pt x="286" y="86"/>
                      <a:pt x="290" y="77"/>
                      <a:pt x="291" y="68"/>
                    </a:cubicBezTo>
                    <a:cubicBezTo>
                      <a:pt x="291" y="59"/>
                      <a:pt x="288" y="50"/>
                      <a:pt x="282" y="43"/>
                    </a:cubicBezTo>
                    <a:cubicBezTo>
                      <a:pt x="275" y="36"/>
                      <a:pt x="266" y="32"/>
                      <a:pt x="256" y="32"/>
                    </a:cubicBezTo>
                    <a:cubicBezTo>
                      <a:pt x="248" y="32"/>
                      <a:pt x="240" y="35"/>
                      <a:pt x="233" y="40"/>
                    </a:cubicBezTo>
                    <a:cubicBezTo>
                      <a:pt x="233" y="40"/>
                      <a:pt x="233" y="41"/>
                      <a:pt x="233" y="41"/>
                    </a:cubicBezTo>
                    <a:cubicBezTo>
                      <a:pt x="233" y="41"/>
                      <a:pt x="233" y="41"/>
                      <a:pt x="233" y="41"/>
                    </a:cubicBezTo>
                    <a:cubicBezTo>
                      <a:pt x="225" y="36"/>
                      <a:pt x="218" y="33"/>
                      <a:pt x="211" y="33"/>
                    </a:cubicBezTo>
                    <a:cubicBezTo>
                      <a:pt x="208" y="33"/>
                      <a:pt x="205" y="34"/>
                      <a:pt x="203" y="35"/>
                    </a:cubicBezTo>
                    <a:cubicBezTo>
                      <a:pt x="203" y="35"/>
                      <a:pt x="203" y="36"/>
                      <a:pt x="202" y="36"/>
                    </a:cubicBezTo>
                    <a:cubicBezTo>
                      <a:pt x="151" y="82"/>
                      <a:pt x="151" y="82"/>
                      <a:pt x="151" y="82"/>
                    </a:cubicBezTo>
                    <a:cubicBezTo>
                      <a:pt x="147" y="64"/>
                      <a:pt x="136" y="45"/>
                      <a:pt x="119" y="29"/>
                    </a:cubicBezTo>
                    <a:cubicBezTo>
                      <a:pt x="99" y="11"/>
                      <a:pt x="75" y="0"/>
                      <a:pt x="54" y="0"/>
                    </a:cubicBezTo>
                    <a:cubicBezTo>
                      <a:pt x="40" y="0"/>
                      <a:pt x="29" y="5"/>
                      <a:pt x="21" y="14"/>
                    </a:cubicBezTo>
                    <a:cubicBezTo>
                      <a:pt x="0" y="36"/>
                      <a:pt x="11" y="79"/>
                      <a:pt x="44" y="110"/>
                    </a:cubicBezTo>
                    <a:cubicBezTo>
                      <a:pt x="58" y="123"/>
                      <a:pt x="74" y="132"/>
                      <a:pt x="90" y="136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26" y="193"/>
                      <a:pt x="28" y="205"/>
                      <a:pt x="34" y="219"/>
                    </a:cubicBezTo>
                    <a:cubicBezTo>
                      <a:pt x="33" y="220"/>
                      <a:pt x="31" y="221"/>
                      <a:pt x="29" y="222"/>
                    </a:cubicBezTo>
                    <a:cubicBezTo>
                      <a:pt x="15" y="235"/>
                      <a:pt x="14" y="257"/>
                      <a:pt x="27" y="271"/>
                    </a:cubicBezTo>
                    <a:cubicBezTo>
                      <a:pt x="33" y="278"/>
                      <a:pt x="42" y="282"/>
                      <a:pt x="52" y="282"/>
                    </a:cubicBezTo>
                    <a:cubicBezTo>
                      <a:pt x="61" y="282"/>
                      <a:pt x="69" y="279"/>
                      <a:pt x="75" y="274"/>
                    </a:cubicBezTo>
                    <a:cubicBezTo>
                      <a:pt x="77" y="272"/>
                      <a:pt x="78" y="271"/>
                      <a:pt x="79" y="270"/>
                    </a:cubicBezTo>
                    <a:cubicBezTo>
                      <a:pt x="87" y="275"/>
                      <a:pt x="95" y="278"/>
                      <a:pt x="101" y="278"/>
                    </a:cubicBezTo>
                    <a:cubicBezTo>
                      <a:pt x="105" y="278"/>
                      <a:pt x="108" y="277"/>
                      <a:pt x="110" y="274"/>
                    </a:cubicBezTo>
                    <a:cubicBezTo>
                      <a:pt x="111" y="274"/>
                      <a:pt x="111" y="274"/>
                      <a:pt x="111" y="274"/>
                    </a:cubicBezTo>
                    <a:cubicBezTo>
                      <a:pt x="189" y="205"/>
                      <a:pt x="189" y="205"/>
                      <a:pt x="189" y="205"/>
                    </a:cubicBezTo>
                    <a:cubicBezTo>
                      <a:pt x="254" y="265"/>
                      <a:pt x="254" y="265"/>
                      <a:pt x="254" y="265"/>
                    </a:cubicBezTo>
                    <a:cubicBezTo>
                      <a:pt x="259" y="269"/>
                      <a:pt x="265" y="272"/>
                      <a:pt x="272" y="272"/>
                    </a:cubicBezTo>
                    <a:cubicBezTo>
                      <a:pt x="279" y="272"/>
                      <a:pt x="286" y="269"/>
                      <a:pt x="291" y="263"/>
                    </a:cubicBezTo>
                    <a:cubicBezTo>
                      <a:pt x="301" y="253"/>
                      <a:pt x="300" y="236"/>
                      <a:pt x="290" y="226"/>
                    </a:cubicBezTo>
                    <a:close/>
                    <a:moveTo>
                      <a:pt x="243" y="48"/>
                    </a:moveTo>
                    <a:cubicBezTo>
                      <a:pt x="247" y="45"/>
                      <a:pt x="251" y="43"/>
                      <a:pt x="256" y="43"/>
                    </a:cubicBezTo>
                    <a:cubicBezTo>
                      <a:pt x="263" y="43"/>
                      <a:pt x="269" y="46"/>
                      <a:pt x="273" y="51"/>
                    </a:cubicBezTo>
                    <a:cubicBezTo>
                      <a:pt x="277" y="55"/>
                      <a:pt x="279" y="61"/>
                      <a:pt x="279" y="67"/>
                    </a:cubicBezTo>
                    <a:cubicBezTo>
                      <a:pt x="279" y="73"/>
                      <a:pt x="277" y="78"/>
                      <a:pt x="273" y="82"/>
                    </a:cubicBezTo>
                    <a:cubicBezTo>
                      <a:pt x="269" y="76"/>
                      <a:pt x="265" y="70"/>
                      <a:pt x="260" y="65"/>
                    </a:cubicBezTo>
                    <a:cubicBezTo>
                      <a:pt x="255" y="59"/>
                      <a:pt x="249" y="53"/>
                      <a:pt x="242" y="48"/>
                    </a:cubicBezTo>
                    <a:lnTo>
                      <a:pt x="243" y="48"/>
                    </a:lnTo>
                    <a:close/>
                    <a:moveTo>
                      <a:pt x="210" y="45"/>
                    </a:moveTo>
                    <a:cubicBezTo>
                      <a:pt x="210" y="44"/>
                      <a:pt x="210" y="44"/>
                      <a:pt x="210" y="44"/>
                    </a:cubicBezTo>
                    <a:cubicBezTo>
                      <a:pt x="210" y="44"/>
                      <a:pt x="210" y="44"/>
                      <a:pt x="211" y="44"/>
                    </a:cubicBezTo>
                    <a:cubicBezTo>
                      <a:pt x="218" y="44"/>
                      <a:pt x="235" y="55"/>
                      <a:pt x="251" y="73"/>
                    </a:cubicBezTo>
                    <a:cubicBezTo>
                      <a:pt x="271" y="95"/>
                      <a:pt x="275" y="112"/>
                      <a:pt x="272" y="115"/>
                    </a:cubicBezTo>
                    <a:cubicBezTo>
                      <a:pt x="272" y="115"/>
                      <a:pt x="272" y="115"/>
                      <a:pt x="272" y="115"/>
                    </a:cubicBezTo>
                    <a:cubicBezTo>
                      <a:pt x="220" y="162"/>
                      <a:pt x="220" y="162"/>
                      <a:pt x="220" y="162"/>
                    </a:cubicBez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98"/>
                      <a:pt x="152" y="97"/>
                      <a:pt x="152" y="96"/>
                    </a:cubicBezTo>
                    <a:lnTo>
                      <a:pt x="210" y="45"/>
                    </a:lnTo>
                    <a:close/>
                    <a:moveTo>
                      <a:pt x="54" y="12"/>
                    </a:moveTo>
                    <a:cubicBezTo>
                      <a:pt x="72" y="12"/>
                      <a:pt x="94" y="22"/>
                      <a:pt x="111" y="38"/>
                    </a:cubicBezTo>
                    <a:cubicBezTo>
                      <a:pt x="136" y="61"/>
                      <a:pt x="147" y="91"/>
                      <a:pt x="138" y="110"/>
                    </a:cubicBezTo>
                    <a:cubicBezTo>
                      <a:pt x="61" y="95"/>
                      <a:pt x="39" y="33"/>
                      <a:pt x="35" y="17"/>
                    </a:cubicBezTo>
                    <a:cubicBezTo>
                      <a:pt x="40" y="14"/>
                      <a:pt x="47" y="12"/>
                      <a:pt x="54" y="12"/>
                    </a:cubicBezTo>
                    <a:close/>
                    <a:moveTo>
                      <a:pt x="26" y="26"/>
                    </a:moveTo>
                    <a:cubicBezTo>
                      <a:pt x="48" y="111"/>
                      <a:pt x="130" y="122"/>
                      <a:pt x="130" y="122"/>
                    </a:cubicBezTo>
                    <a:cubicBezTo>
                      <a:pt x="130" y="122"/>
                      <a:pt x="104" y="138"/>
                      <a:pt x="60" y="109"/>
                    </a:cubicBezTo>
                    <a:cubicBezTo>
                      <a:pt x="1" y="63"/>
                      <a:pt x="26" y="26"/>
                      <a:pt x="26" y="26"/>
                    </a:cubicBezTo>
                    <a:close/>
                    <a:moveTo>
                      <a:pt x="67" y="265"/>
                    </a:moveTo>
                    <a:cubicBezTo>
                      <a:pt x="63" y="269"/>
                      <a:pt x="58" y="271"/>
                      <a:pt x="52" y="271"/>
                    </a:cubicBezTo>
                    <a:cubicBezTo>
                      <a:pt x="46" y="271"/>
                      <a:pt x="40" y="268"/>
                      <a:pt x="35" y="263"/>
                    </a:cubicBezTo>
                    <a:cubicBezTo>
                      <a:pt x="27" y="254"/>
                      <a:pt x="28" y="239"/>
                      <a:pt x="37" y="231"/>
                    </a:cubicBezTo>
                    <a:cubicBezTo>
                      <a:pt x="41" y="227"/>
                      <a:pt x="47" y="225"/>
                      <a:pt x="52" y="225"/>
                    </a:cubicBezTo>
                    <a:cubicBezTo>
                      <a:pt x="59" y="225"/>
                      <a:pt x="65" y="228"/>
                      <a:pt x="69" y="233"/>
                    </a:cubicBezTo>
                    <a:cubicBezTo>
                      <a:pt x="78" y="242"/>
                      <a:pt x="77" y="257"/>
                      <a:pt x="67" y="265"/>
                    </a:cubicBezTo>
                    <a:close/>
                    <a:moveTo>
                      <a:pt x="103" y="266"/>
                    </a:moveTo>
                    <a:cubicBezTo>
                      <a:pt x="102" y="266"/>
                      <a:pt x="102" y="266"/>
                      <a:pt x="101" y="266"/>
                    </a:cubicBezTo>
                    <a:cubicBezTo>
                      <a:pt x="97" y="266"/>
                      <a:pt x="91" y="264"/>
                      <a:pt x="85" y="260"/>
                    </a:cubicBezTo>
                    <a:cubicBezTo>
                      <a:pt x="89" y="248"/>
                      <a:pt x="87" y="235"/>
                      <a:pt x="78" y="225"/>
                    </a:cubicBezTo>
                    <a:cubicBezTo>
                      <a:pt x="71" y="218"/>
                      <a:pt x="62" y="214"/>
                      <a:pt x="52" y="214"/>
                    </a:cubicBezTo>
                    <a:cubicBezTo>
                      <a:pt x="50" y="214"/>
                      <a:pt x="47" y="214"/>
                      <a:pt x="45" y="214"/>
                    </a:cubicBezTo>
                    <a:cubicBezTo>
                      <a:pt x="40" y="204"/>
                      <a:pt x="39" y="197"/>
                      <a:pt x="40" y="196"/>
                    </a:cubicBezTo>
                    <a:cubicBezTo>
                      <a:pt x="41" y="195"/>
                      <a:pt x="41" y="195"/>
                      <a:pt x="42" y="195"/>
                    </a:cubicBezTo>
                    <a:cubicBezTo>
                      <a:pt x="49" y="195"/>
                      <a:pt x="66" y="206"/>
                      <a:pt x="82" y="224"/>
                    </a:cubicBezTo>
                    <a:cubicBezTo>
                      <a:pt x="91" y="234"/>
                      <a:pt x="97" y="244"/>
                      <a:pt x="101" y="253"/>
                    </a:cubicBezTo>
                    <a:cubicBezTo>
                      <a:pt x="104" y="261"/>
                      <a:pt x="104" y="265"/>
                      <a:pt x="103" y="266"/>
                    </a:cubicBezTo>
                    <a:close/>
                    <a:moveTo>
                      <a:pt x="114" y="256"/>
                    </a:moveTo>
                    <a:cubicBezTo>
                      <a:pt x="114" y="253"/>
                      <a:pt x="113" y="251"/>
                      <a:pt x="112" y="248"/>
                    </a:cubicBezTo>
                    <a:cubicBezTo>
                      <a:pt x="108" y="238"/>
                      <a:pt x="100" y="227"/>
                      <a:pt x="91" y="216"/>
                    </a:cubicBezTo>
                    <a:cubicBezTo>
                      <a:pt x="79" y="203"/>
                      <a:pt x="64" y="191"/>
                      <a:pt x="51" y="186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6" y="139"/>
                      <a:pt x="107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11" y="139"/>
                      <a:pt x="114" y="138"/>
                      <a:pt x="117" y="138"/>
                    </a:cubicBezTo>
                    <a:cubicBezTo>
                      <a:pt x="180" y="197"/>
                      <a:pt x="180" y="197"/>
                      <a:pt x="180" y="197"/>
                    </a:cubicBezTo>
                    <a:lnTo>
                      <a:pt x="114" y="256"/>
                    </a:lnTo>
                    <a:close/>
                    <a:moveTo>
                      <a:pt x="283" y="256"/>
                    </a:moveTo>
                    <a:cubicBezTo>
                      <a:pt x="280" y="259"/>
                      <a:pt x="276" y="260"/>
                      <a:pt x="272" y="260"/>
                    </a:cubicBezTo>
                    <a:cubicBezTo>
                      <a:pt x="268" y="260"/>
                      <a:pt x="265" y="259"/>
                      <a:pt x="262" y="256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4" y="132"/>
                      <a:pt x="138" y="129"/>
                      <a:pt x="142" y="125"/>
                    </a:cubicBezTo>
                    <a:cubicBezTo>
                      <a:pt x="145" y="122"/>
                      <a:pt x="148" y="117"/>
                      <a:pt x="150" y="113"/>
                    </a:cubicBezTo>
                    <a:cubicBezTo>
                      <a:pt x="282" y="235"/>
                      <a:pt x="282" y="235"/>
                      <a:pt x="282" y="235"/>
                    </a:cubicBezTo>
                    <a:cubicBezTo>
                      <a:pt x="288" y="240"/>
                      <a:pt x="288" y="250"/>
                      <a:pt x="283" y="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51"/>
              <p:cNvSpPr>
                <a:spLocks noEditPoints="1"/>
              </p:cNvSpPr>
              <p:nvPr/>
            </p:nvSpPr>
            <p:spPr bwMode="auto">
              <a:xfrm>
                <a:off x="4077" y="210"/>
                <a:ext cx="277" cy="351"/>
              </a:xfrm>
              <a:custGeom>
                <a:avLst/>
                <a:gdLst>
                  <a:gd name="T0" fmla="*/ 230 w 233"/>
                  <a:gd name="T1" fmla="*/ 14 h 295"/>
                  <a:gd name="T2" fmla="*/ 199 w 233"/>
                  <a:gd name="T3" fmla="*/ 0 h 295"/>
                  <a:gd name="T4" fmla="*/ 195 w 233"/>
                  <a:gd name="T5" fmla="*/ 27 h 295"/>
                  <a:gd name="T6" fmla="*/ 87 w 233"/>
                  <a:gd name="T7" fmla="*/ 42 h 295"/>
                  <a:gd name="T8" fmla="*/ 58 w 233"/>
                  <a:gd name="T9" fmla="*/ 90 h 295"/>
                  <a:gd name="T10" fmla="*/ 0 w 233"/>
                  <a:gd name="T11" fmla="*/ 115 h 295"/>
                  <a:gd name="T12" fmla="*/ 19 w 233"/>
                  <a:gd name="T13" fmla="*/ 246 h 295"/>
                  <a:gd name="T14" fmla="*/ 30 w 233"/>
                  <a:gd name="T15" fmla="*/ 295 h 295"/>
                  <a:gd name="T16" fmla="*/ 208 w 233"/>
                  <a:gd name="T17" fmla="*/ 270 h 295"/>
                  <a:gd name="T18" fmla="*/ 189 w 233"/>
                  <a:gd name="T19" fmla="*/ 139 h 295"/>
                  <a:gd name="T20" fmla="*/ 178 w 233"/>
                  <a:gd name="T21" fmla="*/ 90 h 295"/>
                  <a:gd name="T22" fmla="*/ 127 w 233"/>
                  <a:gd name="T23" fmla="*/ 56 h 295"/>
                  <a:gd name="T24" fmla="*/ 233 w 233"/>
                  <a:gd name="T25" fmla="*/ 42 h 295"/>
                  <a:gd name="T26" fmla="*/ 12 w 233"/>
                  <a:gd name="T27" fmla="*/ 115 h 295"/>
                  <a:gd name="T28" fmla="*/ 58 w 233"/>
                  <a:gd name="T29" fmla="*/ 101 h 295"/>
                  <a:gd name="T30" fmla="*/ 30 w 233"/>
                  <a:gd name="T31" fmla="*/ 129 h 295"/>
                  <a:gd name="T32" fmla="*/ 86 w 233"/>
                  <a:gd name="T33" fmla="*/ 141 h 295"/>
                  <a:gd name="T34" fmla="*/ 122 w 233"/>
                  <a:gd name="T35" fmla="*/ 141 h 295"/>
                  <a:gd name="T36" fmla="*/ 178 w 233"/>
                  <a:gd name="T37" fmla="*/ 244 h 295"/>
                  <a:gd name="T38" fmla="*/ 31 w 233"/>
                  <a:gd name="T39" fmla="*/ 141 h 295"/>
                  <a:gd name="T40" fmla="*/ 197 w 233"/>
                  <a:gd name="T41" fmla="*/ 270 h 295"/>
                  <a:gd name="T42" fmla="*/ 30 w 233"/>
                  <a:gd name="T43" fmla="*/ 284 h 295"/>
                  <a:gd name="T44" fmla="*/ 30 w 233"/>
                  <a:gd name="T45" fmla="*/ 256 h 295"/>
                  <a:gd name="T46" fmla="*/ 197 w 233"/>
                  <a:gd name="T47" fmla="*/ 270 h 295"/>
                  <a:gd name="T48" fmla="*/ 178 w 233"/>
                  <a:gd name="T49" fmla="*/ 101 h 295"/>
                  <a:gd name="T50" fmla="*/ 178 w 233"/>
                  <a:gd name="T51" fmla="*/ 129 h 295"/>
                  <a:gd name="T52" fmla="*/ 151 w 233"/>
                  <a:gd name="T53" fmla="*/ 101 h 295"/>
                  <a:gd name="T54" fmla="*/ 104 w 233"/>
                  <a:gd name="T55" fmla="*/ 133 h 295"/>
                  <a:gd name="T56" fmla="*/ 104 w 233"/>
                  <a:gd name="T57" fmla="*/ 62 h 295"/>
                  <a:gd name="T58" fmla="*/ 219 w 233"/>
                  <a:gd name="T59" fmla="*/ 45 h 295"/>
                  <a:gd name="T60" fmla="*/ 98 w 233"/>
                  <a:gd name="T61" fmla="*/ 42 h 295"/>
                  <a:gd name="T62" fmla="*/ 219 w 233"/>
                  <a:gd name="T63" fmla="*/ 39 h 295"/>
                  <a:gd name="T64" fmla="*/ 219 w 233"/>
                  <a:gd name="T65" fmla="*/ 4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295">
                    <a:moveTo>
                      <a:pt x="220" y="27"/>
                    </a:moveTo>
                    <a:cubicBezTo>
                      <a:pt x="226" y="26"/>
                      <a:pt x="230" y="20"/>
                      <a:pt x="230" y="14"/>
                    </a:cubicBezTo>
                    <a:cubicBezTo>
                      <a:pt x="230" y="6"/>
                      <a:pt x="224" y="0"/>
                      <a:pt x="216" y="0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1" y="0"/>
                      <a:pt x="185" y="6"/>
                      <a:pt x="185" y="14"/>
                    </a:cubicBezTo>
                    <a:cubicBezTo>
                      <a:pt x="185" y="20"/>
                      <a:pt x="189" y="26"/>
                      <a:pt x="195" y="27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3" y="27"/>
                      <a:pt x="87" y="34"/>
                      <a:pt x="87" y="42"/>
                    </a:cubicBezTo>
                    <a:cubicBezTo>
                      <a:pt x="87" y="46"/>
                      <a:pt x="89" y="50"/>
                      <a:pt x="91" y="52"/>
                    </a:cubicBezTo>
                    <a:cubicBezTo>
                      <a:pt x="74" y="57"/>
                      <a:pt x="61" y="72"/>
                      <a:pt x="58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14" y="90"/>
                      <a:pt x="0" y="101"/>
                      <a:pt x="0" y="115"/>
                    </a:cubicBezTo>
                    <a:cubicBezTo>
                      <a:pt x="0" y="126"/>
                      <a:pt x="8" y="135"/>
                      <a:pt x="19" y="139"/>
                    </a:cubicBezTo>
                    <a:cubicBezTo>
                      <a:pt x="19" y="246"/>
                      <a:pt x="19" y="246"/>
                      <a:pt x="19" y="246"/>
                    </a:cubicBezTo>
                    <a:cubicBezTo>
                      <a:pt x="8" y="250"/>
                      <a:pt x="0" y="259"/>
                      <a:pt x="0" y="270"/>
                    </a:cubicBezTo>
                    <a:cubicBezTo>
                      <a:pt x="0" y="284"/>
                      <a:pt x="14" y="295"/>
                      <a:pt x="30" y="295"/>
                    </a:cubicBezTo>
                    <a:cubicBezTo>
                      <a:pt x="178" y="295"/>
                      <a:pt x="178" y="295"/>
                      <a:pt x="178" y="295"/>
                    </a:cubicBezTo>
                    <a:cubicBezTo>
                      <a:pt x="195" y="295"/>
                      <a:pt x="208" y="284"/>
                      <a:pt x="208" y="270"/>
                    </a:cubicBezTo>
                    <a:cubicBezTo>
                      <a:pt x="208" y="259"/>
                      <a:pt x="200" y="250"/>
                      <a:pt x="189" y="246"/>
                    </a:cubicBezTo>
                    <a:cubicBezTo>
                      <a:pt x="189" y="139"/>
                      <a:pt x="189" y="139"/>
                      <a:pt x="189" y="139"/>
                    </a:cubicBezTo>
                    <a:cubicBezTo>
                      <a:pt x="200" y="135"/>
                      <a:pt x="208" y="126"/>
                      <a:pt x="208" y="115"/>
                    </a:cubicBezTo>
                    <a:cubicBezTo>
                      <a:pt x="208" y="101"/>
                      <a:pt x="195" y="90"/>
                      <a:pt x="178" y="90"/>
                    </a:cubicBezTo>
                    <a:cubicBezTo>
                      <a:pt x="150" y="90"/>
                      <a:pt x="150" y="90"/>
                      <a:pt x="150" y="90"/>
                    </a:cubicBezTo>
                    <a:cubicBezTo>
                      <a:pt x="148" y="75"/>
                      <a:pt x="139" y="63"/>
                      <a:pt x="127" y="56"/>
                    </a:cubicBezTo>
                    <a:cubicBezTo>
                      <a:pt x="219" y="56"/>
                      <a:pt x="219" y="56"/>
                      <a:pt x="219" y="56"/>
                    </a:cubicBezTo>
                    <a:cubicBezTo>
                      <a:pt x="227" y="56"/>
                      <a:pt x="233" y="50"/>
                      <a:pt x="233" y="42"/>
                    </a:cubicBezTo>
                    <a:cubicBezTo>
                      <a:pt x="233" y="34"/>
                      <a:pt x="227" y="28"/>
                      <a:pt x="220" y="27"/>
                    </a:cubicBezTo>
                    <a:close/>
                    <a:moveTo>
                      <a:pt x="12" y="115"/>
                    </a:moveTo>
                    <a:cubicBezTo>
                      <a:pt x="12" y="108"/>
                      <a:pt x="20" y="101"/>
                      <a:pt x="30" y="101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8" y="112"/>
                      <a:pt x="63" y="122"/>
                      <a:pt x="70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20" y="129"/>
                      <a:pt x="12" y="123"/>
                      <a:pt x="12" y="115"/>
                    </a:cubicBezTo>
                    <a:close/>
                    <a:moveTo>
                      <a:pt x="86" y="141"/>
                    </a:moveTo>
                    <a:cubicBezTo>
                      <a:pt x="92" y="143"/>
                      <a:pt x="98" y="144"/>
                      <a:pt x="104" y="144"/>
                    </a:cubicBezTo>
                    <a:cubicBezTo>
                      <a:pt x="111" y="144"/>
                      <a:pt x="117" y="143"/>
                      <a:pt x="122" y="141"/>
                    </a:cubicBezTo>
                    <a:cubicBezTo>
                      <a:pt x="178" y="141"/>
                      <a:pt x="178" y="141"/>
                      <a:pt x="178" y="141"/>
                    </a:cubicBezTo>
                    <a:cubicBezTo>
                      <a:pt x="178" y="244"/>
                      <a:pt x="178" y="244"/>
                      <a:pt x="178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141"/>
                      <a:pt x="31" y="141"/>
                      <a:pt x="31" y="141"/>
                    </a:cubicBezTo>
                    <a:lnTo>
                      <a:pt x="86" y="141"/>
                    </a:lnTo>
                    <a:close/>
                    <a:moveTo>
                      <a:pt x="197" y="270"/>
                    </a:moveTo>
                    <a:cubicBezTo>
                      <a:pt x="197" y="278"/>
                      <a:pt x="188" y="284"/>
                      <a:pt x="178" y="284"/>
                    </a:cubicBezTo>
                    <a:cubicBezTo>
                      <a:pt x="30" y="284"/>
                      <a:pt x="30" y="284"/>
                      <a:pt x="30" y="284"/>
                    </a:cubicBezTo>
                    <a:cubicBezTo>
                      <a:pt x="20" y="284"/>
                      <a:pt x="12" y="278"/>
                      <a:pt x="12" y="270"/>
                    </a:cubicBezTo>
                    <a:cubicBezTo>
                      <a:pt x="12" y="262"/>
                      <a:pt x="20" y="256"/>
                      <a:pt x="30" y="256"/>
                    </a:cubicBezTo>
                    <a:cubicBezTo>
                      <a:pt x="178" y="256"/>
                      <a:pt x="178" y="256"/>
                      <a:pt x="178" y="256"/>
                    </a:cubicBezTo>
                    <a:cubicBezTo>
                      <a:pt x="188" y="256"/>
                      <a:pt x="197" y="262"/>
                      <a:pt x="197" y="270"/>
                    </a:cubicBezTo>
                    <a:close/>
                    <a:moveTo>
                      <a:pt x="151" y="101"/>
                    </a:moveTo>
                    <a:cubicBezTo>
                      <a:pt x="178" y="101"/>
                      <a:pt x="178" y="101"/>
                      <a:pt x="178" y="101"/>
                    </a:cubicBezTo>
                    <a:cubicBezTo>
                      <a:pt x="188" y="101"/>
                      <a:pt x="197" y="108"/>
                      <a:pt x="197" y="115"/>
                    </a:cubicBezTo>
                    <a:cubicBezTo>
                      <a:pt x="197" y="123"/>
                      <a:pt x="188" y="129"/>
                      <a:pt x="178" y="129"/>
                    </a:cubicBezTo>
                    <a:cubicBezTo>
                      <a:pt x="139" y="129"/>
                      <a:pt x="139" y="129"/>
                      <a:pt x="139" y="129"/>
                    </a:cubicBezTo>
                    <a:cubicBezTo>
                      <a:pt x="145" y="122"/>
                      <a:pt x="150" y="112"/>
                      <a:pt x="151" y="101"/>
                    </a:cubicBezTo>
                    <a:close/>
                    <a:moveTo>
                      <a:pt x="140" y="97"/>
                    </a:moveTo>
                    <a:cubicBezTo>
                      <a:pt x="140" y="117"/>
                      <a:pt x="124" y="133"/>
                      <a:pt x="104" y="133"/>
                    </a:cubicBezTo>
                    <a:cubicBezTo>
                      <a:pt x="85" y="133"/>
                      <a:pt x="69" y="117"/>
                      <a:pt x="69" y="97"/>
                    </a:cubicBezTo>
                    <a:cubicBezTo>
                      <a:pt x="69" y="77"/>
                      <a:pt x="85" y="62"/>
                      <a:pt x="104" y="62"/>
                    </a:cubicBezTo>
                    <a:cubicBezTo>
                      <a:pt x="124" y="62"/>
                      <a:pt x="140" y="77"/>
                      <a:pt x="140" y="97"/>
                    </a:cubicBezTo>
                    <a:close/>
                    <a:moveTo>
                      <a:pt x="219" y="45"/>
                    </a:moveTo>
                    <a:cubicBezTo>
                      <a:pt x="101" y="45"/>
                      <a:pt x="101" y="45"/>
                      <a:pt x="101" y="45"/>
                    </a:cubicBezTo>
                    <a:cubicBezTo>
                      <a:pt x="100" y="45"/>
                      <a:pt x="98" y="44"/>
                      <a:pt x="98" y="42"/>
                    </a:cubicBezTo>
                    <a:cubicBezTo>
                      <a:pt x="98" y="40"/>
                      <a:pt x="100" y="39"/>
                      <a:pt x="101" y="39"/>
                    </a:cubicBezTo>
                    <a:cubicBezTo>
                      <a:pt x="219" y="39"/>
                      <a:pt x="219" y="39"/>
                      <a:pt x="219" y="39"/>
                    </a:cubicBezTo>
                    <a:cubicBezTo>
                      <a:pt x="220" y="39"/>
                      <a:pt x="222" y="40"/>
                      <a:pt x="222" y="42"/>
                    </a:cubicBezTo>
                    <a:cubicBezTo>
                      <a:pt x="222" y="44"/>
                      <a:pt x="220" y="45"/>
                      <a:pt x="219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52"/>
              <p:cNvSpPr>
                <a:spLocks/>
              </p:cNvSpPr>
              <p:nvPr/>
            </p:nvSpPr>
            <p:spPr bwMode="auto">
              <a:xfrm>
                <a:off x="2677" y="747"/>
                <a:ext cx="19" cy="135"/>
              </a:xfrm>
              <a:custGeom>
                <a:avLst/>
                <a:gdLst>
                  <a:gd name="T0" fmla="*/ 8 w 16"/>
                  <a:gd name="T1" fmla="*/ 114 h 114"/>
                  <a:gd name="T2" fmla="*/ 16 w 16"/>
                  <a:gd name="T3" fmla="*/ 106 h 114"/>
                  <a:gd name="T4" fmla="*/ 16 w 16"/>
                  <a:gd name="T5" fmla="*/ 8 h 114"/>
                  <a:gd name="T6" fmla="*/ 8 w 16"/>
                  <a:gd name="T7" fmla="*/ 0 h 114"/>
                  <a:gd name="T8" fmla="*/ 0 w 16"/>
                  <a:gd name="T9" fmla="*/ 8 h 114"/>
                  <a:gd name="T10" fmla="*/ 0 w 16"/>
                  <a:gd name="T11" fmla="*/ 106 h 114"/>
                  <a:gd name="T12" fmla="*/ 8 w 16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4">
                    <a:moveTo>
                      <a:pt x="8" y="114"/>
                    </a:moveTo>
                    <a:cubicBezTo>
                      <a:pt x="13" y="114"/>
                      <a:pt x="16" y="110"/>
                      <a:pt x="16" y="10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3"/>
                      <a:pt x="13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0"/>
                      <a:pt x="4" y="114"/>
                      <a:pt x="8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53"/>
              <p:cNvSpPr>
                <a:spLocks noEditPoints="1"/>
              </p:cNvSpPr>
              <p:nvPr/>
            </p:nvSpPr>
            <p:spPr bwMode="auto">
              <a:xfrm>
                <a:off x="2507" y="721"/>
                <a:ext cx="300" cy="377"/>
              </a:xfrm>
              <a:custGeom>
                <a:avLst/>
                <a:gdLst>
                  <a:gd name="T0" fmla="*/ 209 w 252"/>
                  <a:gd name="T1" fmla="*/ 0 h 317"/>
                  <a:gd name="T2" fmla="*/ 166 w 252"/>
                  <a:gd name="T3" fmla="*/ 38 h 317"/>
                  <a:gd name="T4" fmla="*/ 166 w 252"/>
                  <a:gd name="T5" fmla="*/ 138 h 317"/>
                  <a:gd name="T6" fmla="*/ 166 w 252"/>
                  <a:gd name="T7" fmla="*/ 141 h 317"/>
                  <a:gd name="T8" fmla="*/ 149 w 252"/>
                  <a:gd name="T9" fmla="*/ 138 h 317"/>
                  <a:gd name="T10" fmla="*/ 54 w 252"/>
                  <a:gd name="T11" fmla="*/ 138 h 317"/>
                  <a:gd name="T12" fmla="*/ 0 w 252"/>
                  <a:gd name="T13" fmla="*/ 198 h 317"/>
                  <a:gd name="T14" fmla="*/ 51 w 252"/>
                  <a:gd name="T15" fmla="*/ 258 h 317"/>
                  <a:gd name="T16" fmla="*/ 75 w 252"/>
                  <a:gd name="T17" fmla="*/ 279 h 317"/>
                  <a:gd name="T18" fmla="*/ 80 w 252"/>
                  <a:gd name="T19" fmla="*/ 312 h 317"/>
                  <a:gd name="T20" fmla="*/ 86 w 252"/>
                  <a:gd name="T21" fmla="*/ 317 h 317"/>
                  <a:gd name="T22" fmla="*/ 165 w 252"/>
                  <a:gd name="T23" fmla="*/ 317 h 317"/>
                  <a:gd name="T24" fmla="*/ 172 w 252"/>
                  <a:gd name="T25" fmla="*/ 311 h 317"/>
                  <a:gd name="T26" fmla="*/ 172 w 252"/>
                  <a:gd name="T27" fmla="*/ 252 h 317"/>
                  <a:gd name="T28" fmla="*/ 202 w 252"/>
                  <a:gd name="T29" fmla="*/ 198 h 317"/>
                  <a:gd name="T30" fmla="*/ 199 w 252"/>
                  <a:gd name="T31" fmla="*/ 176 h 317"/>
                  <a:gd name="T32" fmla="*/ 209 w 252"/>
                  <a:gd name="T33" fmla="*/ 177 h 317"/>
                  <a:gd name="T34" fmla="*/ 252 w 252"/>
                  <a:gd name="T35" fmla="*/ 138 h 317"/>
                  <a:gd name="T36" fmla="*/ 252 w 252"/>
                  <a:gd name="T37" fmla="*/ 38 h 317"/>
                  <a:gd name="T38" fmla="*/ 209 w 252"/>
                  <a:gd name="T39" fmla="*/ 0 h 317"/>
                  <a:gd name="T40" fmla="*/ 209 w 252"/>
                  <a:gd name="T41" fmla="*/ 12 h 317"/>
                  <a:gd name="T42" fmla="*/ 238 w 252"/>
                  <a:gd name="T43" fmla="*/ 34 h 317"/>
                  <a:gd name="T44" fmla="*/ 181 w 252"/>
                  <a:gd name="T45" fmla="*/ 33 h 317"/>
                  <a:gd name="T46" fmla="*/ 209 w 252"/>
                  <a:gd name="T47" fmla="*/ 12 h 317"/>
                  <a:gd name="T48" fmla="*/ 163 w 252"/>
                  <a:gd name="T49" fmla="*/ 243 h 317"/>
                  <a:gd name="T50" fmla="*/ 163 w 252"/>
                  <a:gd name="T51" fmla="*/ 243 h 317"/>
                  <a:gd name="T52" fmla="*/ 126 w 252"/>
                  <a:gd name="T53" fmla="*/ 250 h 317"/>
                  <a:gd name="T54" fmla="*/ 159 w 252"/>
                  <a:gd name="T55" fmla="*/ 281 h 317"/>
                  <a:gd name="T56" fmla="*/ 159 w 252"/>
                  <a:gd name="T57" fmla="*/ 305 h 317"/>
                  <a:gd name="T58" fmla="*/ 92 w 252"/>
                  <a:gd name="T59" fmla="*/ 305 h 317"/>
                  <a:gd name="T60" fmla="*/ 87 w 252"/>
                  <a:gd name="T61" fmla="*/ 275 h 317"/>
                  <a:gd name="T62" fmla="*/ 85 w 252"/>
                  <a:gd name="T63" fmla="*/ 271 h 317"/>
                  <a:gd name="T64" fmla="*/ 58 w 252"/>
                  <a:gd name="T65" fmla="*/ 247 h 317"/>
                  <a:gd name="T66" fmla="*/ 54 w 252"/>
                  <a:gd name="T67" fmla="*/ 246 h 317"/>
                  <a:gd name="T68" fmla="*/ 13 w 252"/>
                  <a:gd name="T69" fmla="*/ 198 h 317"/>
                  <a:gd name="T70" fmla="*/ 34 w 252"/>
                  <a:gd name="T71" fmla="*/ 157 h 317"/>
                  <a:gd name="T72" fmla="*/ 154 w 252"/>
                  <a:gd name="T73" fmla="*/ 151 h 317"/>
                  <a:gd name="T74" fmla="*/ 173 w 252"/>
                  <a:gd name="T75" fmla="*/ 160 h 317"/>
                  <a:gd name="T76" fmla="*/ 179 w 252"/>
                  <a:gd name="T77" fmla="*/ 166 h 317"/>
                  <a:gd name="T78" fmla="*/ 190 w 252"/>
                  <a:gd name="T79" fmla="*/ 198 h 317"/>
                  <a:gd name="T80" fmla="*/ 163 w 252"/>
                  <a:gd name="T81" fmla="*/ 243 h 317"/>
                  <a:gd name="T82" fmla="*/ 239 w 252"/>
                  <a:gd name="T83" fmla="*/ 138 h 317"/>
                  <a:gd name="T84" fmla="*/ 209 w 252"/>
                  <a:gd name="T85" fmla="*/ 165 h 317"/>
                  <a:gd name="T86" fmla="*/ 188 w 252"/>
                  <a:gd name="T87" fmla="*/ 157 h 317"/>
                  <a:gd name="T88" fmla="*/ 183 w 252"/>
                  <a:gd name="T89" fmla="*/ 152 h 317"/>
                  <a:gd name="T90" fmla="*/ 179 w 252"/>
                  <a:gd name="T91" fmla="*/ 138 h 317"/>
                  <a:gd name="T92" fmla="*/ 179 w 252"/>
                  <a:gd name="T93" fmla="*/ 44 h 317"/>
                  <a:gd name="T94" fmla="*/ 239 w 252"/>
                  <a:gd name="T95" fmla="*/ 45 h 317"/>
                  <a:gd name="T96" fmla="*/ 239 w 252"/>
                  <a:gd name="T97" fmla="*/ 138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2" h="317">
                    <a:moveTo>
                      <a:pt x="209" y="0"/>
                    </a:moveTo>
                    <a:cubicBezTo>
                      <a:pt x="185" y="0"/>
                      <a:pt x="166" y="17"/>
                      <a:pt x="166" y="38"/>
                    </a:cubicBezTo>
                    <a:cubicBezTo>
                      <a:pt x="166" y="138"/>
                      <a:pt x="166" y="138"/>
                      <a:pt x="166" y="138"/>
                    </a:cubicBezTo>
                    <a:cubicBezTo>
                      <a:pt x="166" y="139"/>
                      <a:pt x="166" y="140"/>
                      <a:pt x="166" y="141"/>
                    </a:cubicBezTo>
                    <a:cubicBezTo>
                      <a:pt x="161" y="139"/>
                      <a:pt x="155" y="138"/>
                      <a:pt x="149" y="138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24" y="138"/>
                      <a:pt x="0" y="165"/>
                      <a:pt x="0" y="198"/>
                    </a:cubicBezTo>
                    <a:cubicBezTo>
                      <a:pt x="0" y="230"/>
                      <a:pt x="23" y="257"/>
                      <a:pt x="51" y="258"/>
                    </a:cubicBezTo>
                    <a:cubicBezTo>
                      <a:pt x="75" y="279"/>
                      <a:pt x="75" y="279"/>
                      <a:pt x="75" y="279"/>
                    </a:cubicBezTo>
                    <a:cubicBezTo>
                      <a:pt x="80" y="312"/>
                      <a:pt x="80" y="312"/>
                      <a:pt x="80" y="312"/>
                    </a:cubicBezTo>
                    <a:cubicBezTo>
                      <a:pt x="80" y="315"/>
                      <a:pt x="83" y="317"/>
                      <a:pt x="86" y="317"/>
                    </a:cubicBezTo>
                    <a:cubicBezTo>
                      <a:pt x="165" y="317"/>
                      <a:pt x="165" y="317"/>
                      <a:pt x="165" y="317"/>
                    </a:cubicBezTo>
                    <a:cubicBezTo>
                      <a:pt x="169" y="317"/>
                      <a:pt x="172" y="314"/>
                      <a:pt x="172" y="311"/>
                    </a:cubicBezTo>
                    <a:cubicBezTo>
                      <a:pt x="172" y="252"/>
                      <a:pt x="172" y="252"/>
                      <a:pt x="172" y="252"/>
                    </a:cubicBezTo>
                    <a:cubicBezTo>
                      <a:pt x="190" y="242"/>
                      <a:pt x="202" y="221"/>
                      <a:pt x="202" y="198"/>
                    </a:cubicBezTo>
                    <a:cubicBezTo>
                      <a:pt x="202" y="190"/>
                      <a:pt x="201" y="183"/>
                      <a:pt x="199" y="176"/>
                    </a:cubicBezTo>
                    <a:cubicBezTo>
                      <a:pt x="202" y="177"/>
                      <a:pt x="205" y="177"/>
                      <a:pt x="209" y="177"/>
                    </a:cubicBezTo>
                    <a:cubicBezTo>
                      <a:pt x="232" y="177"/>
                      <a:pt x="252" y="160"/>
                      <a:pt x="252" y="138"/>
                    </a:cubicBezTo>
                    <a:cubicBezTo>
                      <a:pt x="252" y="38"/>
                      <a:pt x="252" y="38"/>
                      <a:pt x="252" y="38"/>
                    </a:cubicBezTo>
                    <a:cubicBezTo>
                      <a:pt x="252" y="17"/>
                      <a:pt x="232" y="0"/>
                      <a:pt x="209" y="0"/>
                    </a:cubicBezTo>
                    <a:close/>
                    <a:moveTo>
                      <a:pt x="209" y="12"/>
                    </a:moveTo>
                    <a:cubicBezTo>
                      <a:pt x="233" y="12"/>
                      <a:pt x="238" y="34"/>
                      <a:pt x="238" y="34"/>
                    </a:cubicBezTo>
                    <a:cubicBezTo>
                      <a:pt x="238" y="34"/>
                      <a:pt x="202" y="38"/>
                      <a:pt x="181" y="33"/>
                    </a:cubicBezTo>
                    <a:cubicBezTo>
                      <a:pt x="181" y="33"/>
                      <a:pt x="184" y="12"/>
                      <a:pt x="209" y="12"/>
                    </a:cubicBezTo>
                    <a:close/>
                    <a:moveTo>
                      <a:pt x="163" y="243"/>
                    </a:moveTo>
                    <a:cubicBezTo>
                      <a:pt x="163" y="243"/>
                      <a:pt x="163" y="243"/>
                      <a:pt x="163" y="243"/>
                    </a:cubicBezTo>
                    <a:cubicBezTo>
                      <a:pt x="146" y="248"/>
                      <a:pt x="126" y="250"/>
                      <a:pt x="126" y="250"/>
                    </a:cubicBezTo>
                    <a:cubicBezTo>
                      <a:pt x="153" y="257"/>
                      <a:pt x="158" y="276"/>
                      <a:pt x="159" y="281"/>
                    </a:cubicBezTo>
                    <a:cubicBezTo>
                      <a:pt x="159" y="305"/>
                      <a:pt x="159" y="305"/>
                      <a:pt x="159" y="305"/>
                    </a:cubicBezTo>
                    <a:cubicBezTo>
                      <a:pt x="92" y="305"/>
                      <a:pt x="92" y="305"/>
                      <a:pt x="92" y="305"/>
                    </a:cubicBezTo>
                    <a:cubicBezTo>
                      <a:pt x="87" y="275"/>
                      <a:pt x="87" y="275"/>
                      <a:pt x="87" y="275"/>
                    </a:cubicBezTo>
                    <a:cubicBezTo>
                      <a:pt x="87" y="274"/>
                      <a:pt x="86" y="272"/>
                      <a:pt x="85" y="271"/>
                    </a:cubicBezTo>
                    <a:cubicBezTo>
                      <a:pt x="58" y="247"/>
                      <a:pt x="58" y="247"/>
                      <a:pt x="58" y="247"/>
                    </a:cubicBezTo>
                    <a:cubicBezTo>
                      <a:pt x="57" y="246"/>
                      <a:pt x="56" y="246"/>
                      <a:pt x="54" y="246"/>
                    </a:cubicBezTo>
                    <a:cubicBezTo>
                      <a:pt x="31" y="246"/>
                      <a:pt x="13" y="224"/>
                      <a:pt x="13" y="198"/>
                    </a:cubicBezTo>
                    <a:cubicBezTo>
                      <a:pt x="13" y="180"/>
                      <a:pt x="21" y="165"/>
                      <a:pt x="34" y="157"/>
                    </a:cubicBezTo>
                    <a:cubicBezTo>
                      <a:pt x="49" y="160"/>
                      <a:pt x="98" y="167"/>
                      <a:pt x="154" y="151"/>
                    </a:cubicBezTo>
                    <a:cubicBezTo>
                      <a:pt x="161" y="152"/>
                      <a:pt x="168" y="155"/>
                      <a:pt x="173" y="160"/>
                    </a:cubicBezTo>
                    <a:cubicBezTo>
                      <a:pt x="175" y="162"/>
                      <a:pt x="177" y="164"/>
                      <a:pt x="179" y="166"/>
                    </a:cubicBezTo>
                    <a:cubicBezTo>
                      <a:pt x="186" y="175"/>
                      <a:pt x="190" y="186"/>
                      <a:pt x="190" y="198"/>
                    </a:cubicBezTo>
                    <a:cubicBezTo>
                      <a:pt x="190" y="218"/>
                      <a:pt x="179" y="236"/>
                      <a:pt x="163" y="243"/>
                    </a:cubicBezTo>
                    <a:close/>
                    <a:moveTo>
                      <a:pt x="239" y="138"/>
                    </a:moveTo>
                    <a:cubicBezTo>
                      <a:pt x="239" y="153"/>
                      <a:pt x="225" y="165"/>
                      <a:pt x="209" y="165"/>
                    </a:cubicBezTo>
                    <a:cubicBezTo>
                      <a:pt x="201" y="165"/>
                      <a:pt x="194" y="162"/>
                      <a:pt x="188" y="157"/>
                    </a:cubicBezTo>
                    <a:cubicBezTo>
                      <a:pt x="187" y="155"/>
                      <a:pt x="185" y="153"/>
                      <a:pt x="183" y="152"/>
                    </a:cubicBezTo>
                    <a:cubicBezTo>
                      <a:pt x="180" y="148"/>
                      <a:pt x="179" y="143"/>
                      <a:pt x="179" y="138"/>
                    </a:cubicBezTo>
                    <a:cubicBezTo>
                      <a:pt x="179" y="44"/>
                      <a:pt x="179" y="44"/>
                      <a:pt x="179" y="44"/>
                    </a:cubicBezTo>
                    <a:cubicBezTo>
                      <a:pt x="186" y="45"/>
                      <a:pt x="207" y="48"/>
                      <a:pt x="239" y="45"/>
                    </a:cubicBezTo>
                    <a:lnTo>
                      <a:pt x="239" y="1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54"/>
              <p:cNvSpPr>
                <a:spLocks noEditPoints="1"/>
              </p:cNvSpPr>
              <p:nvPr/>
            </p:nvSpPr>
            <p:spPr bwMode="auto">
              <a:xfrm>
                <a:off x="2738" y="793"/>
                <a:ext cx="37" cy="38"/>
              </a:xfrm>
              <a:custGeom>
                <a:avLst/>
                <a:gdLst>
                  <a:gd name="T0" fmla="*/ 0 w 31"/>
                  <a:gd name="T1" fmla="*/ 16 h 32"/>
                  <a:gd name="T2" fmla="*/ 15 w 31"/>
                  <a:gd name="T3" fmla="*/ 32 h 32"/>
                  <a:gd name="T4" fmla="*/ 31 w 31"/>
                  <a:gd name="T5" fmla="*/ 16 h 32"/>
                  <a:gd name="T6" fmla="*/ 15 w 31"/>
                  <a:gd name="T7" fmla="*/ 0 h 32"/>
                  <a:gd name="T8" fmla="*/ 0 w 31"/>
                  <a:gd name="T9" fmla="*/ 16 h 32"/>
                  <a:gd name="T10" fmla="*/ 24 w 31"/>
                  <a:gd name="T11" fmla="*/ 16 h 32"/>
                  <a:gd name="T12" fmla="*/ 15 w 31"/>
                  <a:gd name="T13" fmla="*/ 24 h 32"/>
                  <a:gd name="T14" fmla="*/ 7 w 31"/>
                  <a:gd name="T15" fmla="*/ 16 h 32"/>
                  <a:gd name="T16" fmla="*/ 15 w 31"/>
                  <a:gd name="T17" fmla="*/ 7 h 32"/>
                  <a:gd name="T18" fmla="*/ 24 w 31"/>
                  <a:gd name="T1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2">
                    <a:moveTo>
                      <a:pt x="0" y="16"/>
                    </a:moveTo>
                    <a:cubicBezTo>
                      <a:pt x="0" y="24"/>
                      <a:pt x="7" y="32"/>
                      <a:pt x="15" y="32"/>
                    </a:cubicBezTo>
                    <a:cubicBezTo>
                      <a:pt x="24" y="32"/>
                      <a:pt x="31" y="24"/>
                      <a:pt x="31" y="16"/>
                    </a:cubicBezTo>
                    <a:cubicBezTo>
                      <a:pt x="31" y="7"/>
                      <a:pt x="24" y="0"/>
                      <a:pt x="15" y="0"/>
                    </a:cubicBezTo>
                    <a:cubicBezTo>
                      <a:pt x="7" y="0"/>
                      <a:pt x="0" y="7"/>
                      <a:pt x="0" y="16"/>
                    </a:cubicBezTo>
                    <a:close/>
                    <a:moveTo>
                      <a:pt x="24" y="16"/>
                    </a:moveTo>
                    <a:cubicBezTo>
                      <a:pt x="24" y="20"/>
                      <a:pt x="20" y="24"/>
                      <a:pt x="15" y="24"/>
                    </a:cubicBezTo>
                    <a:cubicBezTo>
                      <a:pt x="11" y="24"/>
                      <a:pt x="7" y="20"/>
                      <a:pt x="7" y="16"/>
                    </a:cubicBezTo>
                    <a:cubicBezTo>
                      <a:pt x="7" y="11"/>
                      <a:pt x="11" y="7"/>
                      <a:pt x="15" y="7"/>
                    </a:cubicBezTo>
                    <a:cubicBezTo>
                      <a:pt x="20" y="7"/>
                      <a:pt x="24" y="11"/>
                      <a:pt x="2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55"/>
              <p:cNvSpPr>
                <a:spLocks noEditPoints="1"/>
              </p:cNvSpPr>
              <p:nvPr/>
            </p:nvSpPr>
            <p:spPr bwMode="auto">
              <a:xfrm>
                <a:off x="2468" y="1352"/>
                <a:ext cx="377" cy="175"/>
              </a:xfrm>
              <a:custGeom>
                <a:avLst/>
                <a:gdLst>
                  <a:gd name="T0" fmla="*/ 306 w 317"/>
                  <a:gd name="T1" fmla="*/ 49 h 147"/>
                  <a:gd name="T2" fmla="*/ 302 w 317"/>
                  <a:gd name="T3" fmla="*/ 50 h 147"/>
                  <a:gd name="T4" fmla="*/ 302 w 317"/>
                  <a:gd name="T5" fmla="*/ 44 h 147"/>
                  <a:gd name="T6" fmla="*/ 259 w 317"/>
                  <a:gd name="T7" fmla="*/ 1 h 147"/>
                  <a:gd name="T8" fmla="*/ 44 w 317"/>
                  <a:gd name="T9" fmla="*/ 0 h 147"/>
                  <a:gd name="T10" fmla="*/ 1 w 317"/>
                  <a:gd name="T11" fmla="*/ 43 h 147"/>
                  <a:gd name="T12" fmla="*/ 0 w 317"/>
                  <a:gd name="T13" fmla="*/ 104 h 147"/>
                  <a:gd name="T14" fmla="*/ 43 w 317"/>
                  <a:gd name="T15" fmla="*/ 147 h 147"/>
                  <a:gd name="T16" fmla="*/ 259 w 317"/>
                  <a:gd name="T17" fmla="*/ 147 h 147"/>
                  <a:gd name="T18" fmla="*/ 302 w 317"/>
                  <a:gd name="T19" fmla="*/ 104 h 147"/>
                  <a:gd name="T20" fmla="*/ 302 w 317"/>
                  <a:gd name="T21" fmla="*/ 99 h 147"/>
                  <a:gd name="T22" fmla="*/ 305 w 317"/>
                  <a:gd name="T23" fmla="*/ 99 h 147"/>
                  <a:gd name="T24" fmla="*/ 317 w 317"/>
                  <a:gd name="T25" fmla="*/ 89 h 147"/>
                  <a:gd name="T26" fmla="*/ 317 w 317"/>
                  <a:gd name="T27" fmla="*/ 59 h 147"/>
                  <a:gd name="T28" fmla="*/ 306 w 317"/>
                  <a:gd name="T29" fmla="*/ 49 h 147"/>
                  <a:gd name="T30" fmla="*/ 291 w 317"/>
                  <a:gd name="T31" fmla="*/ 104 h 147"/>
                  <a:gd name="T32" fmla="*/ 259 w 317"/>
                  <a:gd name="T33" fmla="*/ 136 h 147"/>
                  <a:gd name="T34" fmla="*/ 43 w 317"/>
                  <a:gd name="T35" fmla="*/ 135 h 147"/>
                  <a:gd name="T36" fmla="*/ 12 w 317"/>
                  <a:gd name="T37" fmla="*/ 104 h 147"/>
                  <a:gd name="T38" fmla="*/ 12 w 317"/>
                  <a:gd name="T39" fmla="*/ 43 h 147"/>
                  <a:gd name="T40" fmla="*/ 44 w 317"/>
                  <a:gd name="T41" fmla="*/ 12 h 147"/>
                  <a:gd name="T42" fmla="*/ 259 w 317"/>
                  <a:gd name="T43" fmla="*/ 12 h 147"/>
                  <a:gd name="T44" fmla="*/ 291 w 317"/>
                  <a:gd name="T45" fmla="*/ 44 h 147"/>
                  <a:gd name="T46" fmla="*/ 291 w 317"/>
                  <a:gd name="T47" fmla="*/ 10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7" h="147">
                    <a:moveTo>
                      <a:pt x="306" y="49"/>
                    </a:moveTo>
                    <a:cubicBezTo>
                      <a:pt x="304" y="49"/>
                      <a:pt x="303" y="49"/>
                      <a:pt x="302" y="50"/>
                    </a:cubicBezTo>
                    <a:cubicBezTo>
                      <a:pt x="302" y="44"/>
                      <a:pt x="302" y="44"/>
                      <a:pt x="302" y="44"/>
                    </a:cubicBezTo>
                    <a:cubicBezTo>
                      <a:pt x="302" y="20"/>
                      <a:pt x="283" y="1"/>
                      <a:pt x="259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1" y="19"/>
                      <a:pt x="1" y="43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28"/>
                      <a:pt x="20" y="147"/>
                      <a:pt x="43" y="147"/>
                    </a:cubicBezTo>
                    <a:cubicBezTo>
                      <a:pt x="259" y="147"/>
                      <a:pt x="259" y="147"/>
                      <a:pt x="259" y="147"/>
                    </a:cubicBezTo>
                    <a:cubicBezTo>
                      <a:pt x="283" y="147"/>
                      <a:pt x="302" y="128"/>
                      <a:pt x="302" y="104"/>
                    </a:cubicBezTo>
                    <a:cubicBezTo>
                      <a:pt x="302" y="99"/>
                      <a:pt x="302" y="99"/>
                      <a:pt x="302" y="99"/>
                    </a:cubicBezTo>
                    <a:cubicBezTo>
                      <a:pt x="303" y="99"/>
                      <a:pt x="304" y="99"/>
                      <a:pt x="305" y="99"/>
                    </a:cubicBezTo>
                    <a:cubicBezTo>
                      <a:pt x="312" y="99"/>
                      <a:pt x="317" y="95"/>
                      <a:pt x="317" y="89"/>
                    </a:cubicBezTo>
                    <a:cubicBezTo>
                      <a:pt x="317" y="59"/>
                      <a:pt x="317" y="59"/>
                      <a:pt x="317" y="59"/>
                    </a:cubicBezTo>
                    <a:cubicBezTo>
                      <a:pt x="317" y="54"/>
                      <a:pt x="312" y="49"/>
                      <a:pt x="306" y="49"/>
                    </a:cubicBezTo>
                    <a:close/>
                    <a:moveTo>
                      <a:pt x="291" y="104"/>
                    </a:moveTo>
                    <a:cubicBezTo>
                      <a:pt x="291" y="122"/>
                      <a:pt x="276" y="136"/>
                      <a:pt x="259" y="136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26" y="135"/>
                      <a:pt x="12" y="121"/>
                      <a:pt x="12" y="10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26"/>
                      <a:pt x="26" y="12"/>
                      <a:pt x="44" y="12"/>
                    </a:cubicBezTo>
                    <a:cubicBezTo>
                      <a:pt x="259" y="12"/>
                      <a:pt x="259" y="12"/>
                      <a:pt x="259" y="12"/>
                    </a:cubicBezTo>
                    <a:cubicBezTo>
                      <a:pt x="277" y="12"/>
                      <a:pt x="291" y="26"/>
                      <a:pt x="291" y="44"/>
                    </a:cubicBezTo>
                    <a:lnTo>
                      <a:pt x="291" y="1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Rectangle 156"/>
              <p:cNvSpPr>
                <a:spLocks noChangeArrowheads="1"/>
              </p:cNvSpPr>
              <p:nvPr/>
            </p:nvSpPr>
            <p:spPr bwMode="auto">
              <a:xfrm>
                <a:off x="2532" y="1375"/>
                <a:ext cx="30" cy="1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Rectangle 157"/>
              <p:cNvSpPr>
                <a:spLocks noChangeArrowheads="1"/>
              </p:cNvSpPr>
              <p:nvPr/>
            </p:nvSpPr>
            <p:spPr bwMode="auto">
              <a:xfrm>
                <a:off x="2573" y="1375"/>
                <a:ext cx="30" cy="1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58"/>
              <p:cNvSpPr>
                <a:spLocks/>
              </p:cNvSpPr>
              <p:nvPr/>
            </p:nvSpPr>
            <p:spPr bwMode="auto">
              <a:xfrm>
                <a:off x="2491" y="1375"/>
                <a:ext cx="30" cy="130"/>
              </a:xfrm>
              <a:custGeom>
                <a:avLst/>
                <a:gdLst>
                  <a:gd name="T0" fmla="*/ 0 w 25"/>
                  <a:gd name="T1" fmla="*/ 22 h 109"/>
                  <a:gd name="T2" fmla="*/ 0 w 25"/>
                  <a:gd name="T3" fmla="*/ 91 h 109"/>
                  <a:gd name="T4" fmla="*/ 15 w 25"/>
                  <a:gd name="T5" fmla="*/ 109 h 109"/>
                  <a:gd name="T6" fmla="*/ 25 w 25"/>
                  <a:gd name="T7" fmla="*/ 109 h 109"/>
                  <a:gd name="T8" fmla="*/ 25 w 25"/>
                  <a:gd name="T9" fmla="*/ 0 h 109"/>
                  <a:gd name="T10" fmla="*/ 17 w 25"/>
                  <a:gd name="T11" fmla="*/ 0 h 109"/>
                  <a:gd name="T12" fmla="*/ 0 w 25"/>
                  <a:gd name="T13" fmla="*/ 2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09">
                    <a:moveTo>
                      <a:pt x="0" y="22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2" y="97"/>
                      <a:pt x="6" y="104"/>
                      <a:pt x="15" y="109"/>
                    </a:cubicBezTo>
                    <a:cubicBezTo>
                      <a:pt x="25" y="109"/>
                      <a:pt x="25" y="109"/>
                      <a:pt x="25" y="109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2"/>
                      <a:pt x="3" y="7"/>
                      <a:pt x="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59"/>
              <p:cNvSpPr>
                <a:spLocks noEditPoints="1"/>
              </p:cNvSpPr>
              <p:nvPr/>
            </p:nvSpPr>
            <p:spPr bwMode="auto">
              <a:xfrm>
                <a:off x="3536" y="201"/>
                <a:ext cx="337" cy="360"/>
              </a:xfrm>
              <a:custGeom>
                <a:avLst/>
                <a:gdLst>
                  <a:gd name="T0" fmla="*/ 196 w 283"/>
                  <a:gd name="T1" fmla="*/ 190 h 303"/>
                  <a:gd name="T2" fmla="*/ 240 w 283"/>
                  <a:gd name="T3" fmla="*/ 123 h 303"/>
                  <a:gd name="T4" fmla="*/ 184 w 283"/>
                  <a:gd name="T5" fmla="*/ 16 h 303"/>
                  <a:gd name="T6" fmla="*/ 69 w 283"/>
                  <a:gd name="T7" fmla="*/ 63 h 303"/>
                  <a:gd name="T8" fmla="*/ 83 w 283"/>
                  <a:gd name="T9" fmla="*/ 109 h 303"/>
                  <a:gd name="T10" fmla="*/ 87 w 283"/>
                  <a:gd name="T11" fmla="*/ 190 h 303"/>
                  <a:gd name="T12" fmla="*/ 0 w 283"/>
                  <a:gd name="T13" fmla="*/ 192 h 303"/>
                  <a:gd name="T14" fmla="*/ 98 w 283"/>
                  <a:gd name="T15" fmla="*/ 303 h 303"/>
                  <a:gd name="T16" fmla="*/ 283 w 283"/>
                  <a:gd name="T17" fmla="*/ 198 h 303"/>
                  <a:gd name="T18" fmla="*/ 196 w 283"/>
                  <a:gd name="T19" fmla="*/ 192 h 303"/>
                  <a:gd name="T20" fmla="*/ 234 w 283"/>
                  <a:gd name="T21" fmla="*/ 99 h 303"/>
                  <a:gd name="T22" fmla="*/ 96 w 283"/>
                  <a:gd name="T23" fmla="*/ 45 h 303"/>
                  <a:gd name="T24" fmla="*/ 91 w 283"/>
                  <a:gd name="T25" fmla="*/ 100 h 303"/>
                  <a:gd name="T26" fmla="*/ 119 w 283"/>
                  <a:gd name="T27" fmla="*/ 54 h 303"/>
                  <a:gd name="T28" fmla="*/ 216 w 283"/>
                  <a:gd name="T29" fmla="*/ 91 h 303"/>
                  <a:gd name="T30" fmla="*/ 188 w 283"/>
                  <a:gd name="T31" fmla="*/ 137 h 303"/>
                  <a:gd name="T32" fmla="*/ 149 w 283"/>
                  <a:gd name="T33" fmla="*/ 88 h 303"/>
                  <a:gd name="T34" fmla="*/ 142 w 283"/>
                  <a:gd name="T35" fmla="*/ 87 h 303"/>
                  <a:gd name="T36" fmla="*/ 141 w 283"/>
                  <a:gd name="T37" fmla="*/ 87 h 303"/>
                  <a:gd name="T38" fmla="*/ 91 w 283"/>
                  <a:gd name="T39" fmla="*/ 100 h 303"/>
                  <a:gd name="T40" fmla="*/ 184 w 283"/>
                  <a:gd name="T41" fmla="*/ 192 h 303"/>
                  <a:gd name="T42" fmla="*/ 164 w 283"/>
                  <a:gd name="T43" fmla="*/ 115 h 303"/>
                  <a:gd name="T44" fmla="*/ 163 w 283"/>
                  <a:gd name="T45" fmla="*/ 192 h 303"/>
                  <a:gd name="T46" fmla="*/ 126 w 283"/>
                  <a:gd name="T47" fmla="*/ 166 h 303"/>
                  <a:gd name="T48" fmla="*/ 144 w 283"/>
                  <a:gd name="T49" fmla="*/ 99 h 303"/>
                  <a:gd name="T50" fmla="*/ 162 w 283"/>
                  <a:gd name="T51" fmla="*/ 166 h 303"/>
                  <a:gd name="T52" fmla="*/ 128 w 283"/>
                  <a:gd name="T53" fmla="*/ 104 h 303"/>
                  <a:gd name="T54" fmla="*/ 99 w 283"/>
                  <a:gd name="T55" fmla="*/ 192 h 303"/>
                  <a:gd name="T56" fmla="*/ 128 w 283"/>
                  <a:gd name="T57" fmla="*/ 104 h 303"/>
                  <a:gd name="T58" fmla="*/ 98 w 283"/>
                  <a:gd name="T59" fmla="*/ 292 h 303"/>
                  <a:gd name="T60" fmla="*/ 168 w 283"/>
                  <a:gd name="T61" fmla="*/ 204 h 303"/>
                  <a:gd name="T62" fmla="*/ 169 w 283"/>
                  <a:gd name="T63" fmla="*/ 204 h 303"/>
                  <a:gd name="T64" fmla="*/ 271 w 283"/>
                  <a:gd name="T65" fmla="*/ 204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3" h="303">
                    <a:moveTo>
                      <a:pt x="196" y="192"/>
                    </a:moveTo>
                    <a:cubicBezTo>
                      <a:pt x="196" y="192"/>
                      <a:pt x="196" y="191"/>
                      <a:pt x="196" y="190"/>
                    </a:cubicBezTo>
                    <a:cubicBezTo>
                      <a:pt x="196" y="176"/>
                      <a:pt x="194" y="162"/>
                      <a:pt x="190" y="148"/>
                    </a:cubicBezTo>
                    <a:cubicBezTo>
                      <a:pt x="217" y="148"/>
                      <a:pt x="235" y="138"/>
                      <a:pt x="240" y="123"/>
                    </a:cubicBezTo>
                    <a:cubicBezTo>
                      <a:pt x="241" y="120"/>
                      <a:pt x="241" y="116"/>
                      <a:pt x="241" y="112"/>
                    </a:cubicBezTo>
                    <a:cubicBezTo>
                      <a:pt x="250" y="42"/>
                      <a:pt x="184" y="16"/>
                      <a:pt x="184" y="16"/>
                    </a:cubicBezTo>
                    <a:cubicBezTo>
                      <a:pt x="100" y="0"/>
                      <a:pt x="69" y="63"/>
                      <a:pt x="69" y="63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4"/>
                      <a:pt x="68" y="66"/>
                      <a:pt x="67" y="67"/>
                    </a:cubicBezTo>
                    <a:cubicBezTo>
                      <a:pt x="63" y="80"/>
                      <a:pt x="69" y="95"/>
                      <a:pt x="83" y="109"/>
                    </a:cubicBezTo>
                    <a:cubicBezTo>
                      <a:pt x="89" y="113"/>
                      <a:pt x="95" y="118"/>
                      <a:pt x="101" y="122"/>
                    </a:cubicBezTo>
                    <a:cubicBezTo>
                      <a:pt x="92" y="142"/>
                      <a:pt x="87" y="167"/>
                      <a:pt x="87" y="190"/>
                    </a:cubicBezTo>
                    <a:cubicBezTo>
                      <a:pt x="87" y="191"/>
                      <a:pt x="87" y="192"/>
                      <a:pt x="87" y="192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4" y="257"/>
                      <a:pt x="47" y="303"/>
                      <a:pt x="98" y="303"/>
                    </a:cubicBezTo>
                    <a:cubicBezTo>
                      <a:pt x="185" y="303"/>
                      <a:pt x="185" y="303"/>
                      <a:pt x="185" y="303"/>
                    </a:cubicBezTo>
                    <a:cubicBezTo>
                      <a:pt x="236" y="303"/>
                      <a:pt x="279" y="257"/>
                      <a:pt x="283" y="198"/>
                    </a:cubicBezTo>
                    <a:cubicBezTo>
                      <a:pt x="283" y="192"/>
                      <a:pt x="283" y="192"/>
                      <a:pt x="283" y="192"/>
                    </a:cubicBezTo>
                    <a:lnTo>
                      <a:pt x="196" y="192"/>
                    </a:lnTo>
                    <a:close/>
                    <a:moveTo>
                      <a:pt x="182" y="27"/>
                    </a:moveTo>
                    <a:cubicBezTo>
                      <a:pt x="207" y="38"/>
                      <a:pt x="231" y="64"/>
                      <a:pt x="234" y="99"/>
                    </a:cubicBezTo>
                    <a:cubicBezTo>
                      <a:pt x="224" y="77"/>
                      <a:pt x="195" y="60"/>
                      <a:pt x="173" y="53"/>
                    </a:cubicBezTo>
                    <a:cubicBezTo>
                      <a:pt x="157" y="48"/>
                      <a:pt x="118" y="40"/>
                      <a:pt x="96" y="45"/>
                    </a:cubicBezTo>
                    <a:cubicBezTo>
                      <a:pt x="93" y="46"/>
                      <a:pt x="130" y="13"/>
                      <a:pt x="182" y="27"/>
                    </a:cubicBezTo>
                    <a:close/>
                    <a:moveTo>
                      <a:pt x="91" y="100"/>
                    </a:moveTo>
                    <a:cubicBezTo>
                      <a:pt x="80" y="90"/>
                      <a:pt x="76" y="79"/>
                      <a:pt x="78" y="71"/>
                    </a:cubicBezTo>
                    <a:cubicBezTo>
                      <a:pt x="82" y="61"/>
                      <a:pt x="97" y="54"/>
                      <a:pt x="119" y="54"/>
                    </a:cubicBezTo>
                    <a:cubicBezTo>
                      <a:pt x="133" y="54"/>
                      <a:pt x="149" y="57"/>
                      <a:pt x="164" y="62"/>
                    </a:cubicBezTo>
                    <a:cubicBezTo>
                      <a:pt x="185" y="69"/>
                      <a:pt x="203" y="79"/>
                      <a:pt x="216" y="91"/>
                    </a:cubicBezTo>
                    <a:cubicBezTo>
                      <a:pt x="227" y="101"/>
                      <a:pt x="231" y="112"/>
                      <a:pt x="229" y="120"/>
                    </a:cubicBezTo>
                    <a:cubicBezTo>
                      <a:pt x="225" y="130"/>
                      <a:pt x="210" y="137"/>
                      <a:pt x="188" y="137"/>
                    </a:cubicBezTo>
                    <a:cubicBezTo>
                      <a:pt x="188" y="137"/>
                      <a:pt x="187" y="137"/>
                      <a:pt x="187" y="137"/>
                    </a:cubicBezTo>
                    <a:cubicBezTo>
                      <a:pt x="179" y="112"/>
                      <a:pt x="165" y="92"/>
                      <a:pt x="149" y="88"/>
                    </a:cubicBezTo>
                    <a:cubicBezTo>
                      <a:pt x="148" y="88"/>
                      <a:pt x="148" y="87"/>
                      <a:pt x="148" y="87"/>
                    </a:cubicBezTo>
                    <a:cubicBezTo>
                      <a:pt x="146" y="87"/>
                      <a:pt x="144" y="87"/>
                      <a:pt x="142" y="87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42" y="87"/>
                      <a:pt x="141" y="87"/>
                      <a:pt x="141" y="87"/>
                    </a:cubicBezTo>
                    <a:cubicBezTo>
                      <a:pt x="128" y="87"/>
                      <a:pt x="116" y="97"/>
                      <a:pt x="107" y="112"/>
                    </a:cubicBezTo>
                    <a:cubicBezTo>
                      <a:pt x="101" y="108"/>
                      <a:pt x="96" y="104"/>
                      <a:pt x="91" y="100"/>
                    </a:cubicBezTo>
                    <a:close/>
                    <a:moveTo>
                      <a:pt x="184" y="190"/>
                    </a:moveTo>
                    <a:cubicBezTo>
                      <a:pt x="184" y="191"/>
                      <a:pt x="184" y="192"/>
                      <a:pt x="184" y="192"/>
                    </a:cubicBezTo>
                    <a:cubicBezTo>
                      <a:pt x="175" y="192"/>
                      <a:pt x="175" y="192"/>
                      <a:pt x="175" y="192"/>
                    </a:cubicBezTo>
                    <a:cubicBezTo>
                      <a:pt x="175" y="155"/>
                      <a:pt x="170" y="131"/>
                      <a:pt x="164" y="115"/>
                    </a:cubicBezTo>
                    <a:cubicBezTo>
                      <a:pt x="176" y="132"/>
                      <a:pt x="184" y="161"/>
                      <a:pt x="184" y="190"/>
                    </a:cubicBezTo>
                    <a:close/>
                    <a:moveTo>
                      <a:pt x="163" y="192"/>
                    </a:moveTo>
                    <a:cubicBezTo>
                      <a:pt x="125" y="192"/>
                      <a:pt x="125" y="192"/>
                      <a:pt x="125" y="192"/>
                    </a:cubicBezTo>
                    <a:cubicBezTo>
                      <a:pt x="125" y="182"/>
                      <a:pt x="125" y="174"/>
                      <a:pt x="126" y="166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40" y="105"/>
                      <a:pt x="142" y="101"/>
                      <a:pt x="144" y="99"/>
                    </a:cubicBezTo>
                    <a:cubicBezTo>
                      <a:pt x="145" y="101"/>
                      <a:pt x="148" y="105"/>
                      <a:pt x="150" y="111"/>
                    </a:cubicBezTo>
                    <a:cubicBezTo>
                      <a:pt x="162" y="166"/>
                      <a:pt x="162" y="166"/>
                      <a:pt x="162" y="166"/>
                    </a:cubicBezTo>
                    <a:cubicBezTo>
                      <a:pt x="163" y="174"/>
                      <a:pt x="163" y="183"/>
                      <a:pt x="163" y="192"/>
                    </a:cubicBezTo>
                    <a:close/>
                    <a:moveTo>
                      <a:pt x="128" y="104"/>
                    </a:moveTo>
                    <a:cubicBezTo>
                      <a:pt x="121" y="119"/>
                      <a:pt x="113" y="146"/>
                      <a:pt x="113" y="192"/>
                    </a:cubicBezTo>
                    <a:cubicBezTo>
                      <a:pt x="99" y="192"/>
                      <a:pt x="99" y="192"/>
                      <a:pt x="99" y="192"/>
                    </a:cubicBezTo>
                    <a:cubicBezTo>
                      <a:pt x="99" y="192"/>
                      <a:pt x="99" y="191"/>
                      <a:pt x="99" y="190"/>
                    </a:cubicBezTo>
                    <a:cubicBezTo>
                      <a:pt x="99" y="154"/>
                      <a:pt x="112" y="118"/>
                      <a:pt x="128" y="104"/>
                    </a:cubicBezTo>
                    <a:close/>
                    <a:moveTo>
                      <a:pt x="185" y="292"/>
                    </a:moveTo>
                    <a:cubicBezTo>
                      <a:pt x="98" y="292"/>
                      <a:pt x="98" y="292"/>
                      <a:pt x="98" y="292"/>
                    </a:cubicBezTo>
                    <a:cubicBezTo>
                      <a:pt x="54" y="292"/>
                      <a:pt x="18" y="254"/>
                      <a:pt x="12" y="204"/>
                    </a:cubicBezTo>
                    <a:cubicBezTo>
                      <a:pt x="168" y="204"/>
                      <a:pt x="168" y="204"/>
                      <a:pt x="168" y="204"/>
                    </a:cubicBezTo>
                    <a:cubicBezTo>
                      <a:pt x="169" y="204"/>
                      <a:pt x="169" y="204"/>
                      <a:pt x="169" y="204"/>
                    </a:cubicBezTo>
                    <a:cubicBezTo>
                      <a:pt x="169" y="204"/>
                      <a:pt x="169" y="204"/>
                      <a:pt x="169" y="204"/>
                    </a:cubicBezTo>
                    <a:cubicBezTo>
                      <a:pt x="169" y="204"/>
                      <a:pt x="170" y="204"/>
                      <a:pt x="170" y="204"/>
                    </a:cubicBezTo>
                    <a:cubicBezTo>
                      <a:pt x="271" y="204"/>
                      <a:pt x="271" y="204"/>
                      <a:pt x="271" y="204"/>
                    </a:cubicBezTo>
                    <a:cubicBezTo>
                      <a:pt x="265" y="254"/>
                      <a:pt x="229" y="292"/>
                      <a:pt x="185" y="2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60"/>
              <p:cNvSpPr>
                <a:spLocks noEditPoints="1"/>
              </p:cNvSpPr>
              <p:nvPr/>
            </p:nvSpPr>
            <p:spPr bwMode="auto">
              <a:xfrm>
                <a:off x="3014" y="1273"/>
                <a:ext cx="213" cy="321"/>
              </a:xfrm>
              <a:custGeom>
                <a:avLst/>
                <a:gdLst>
                  <a:gd name="T0" fmla="*/ 178 w 179"/>
                  <a:gd name="T1" fmla="*/ 18 h 270"/>
                  <a:gd name="T2" fmla="*/ 168 w 179"/>
                  <a:gd name="T3" fmla="*/ 2 h 270"/>
                  <a:gd name="T4" fmla="*/ 160 w 179"/>
                  <a:gd name="T5" fmla="*/ 0 h 270"/>
                  <a:gd name="T6" fmla="*/ 136 w 179"/>
                  <a:gd name="T7" fmla="*/ 17 h 270"/>
                  <a:gd name="T8" fmla="*/ 74 w 179"/>
                  <a:gd name="T9" fmla="*/ 139 h 270"/>
                  <a:gd name="T10" fmla="*/ 31 w 179"/>
                  <a:gd name="T11" fmla="*/ 165 h 270"/>
                  <a:gd name="T12" fmla="*/ 2 w 179"/>
                  <a:gd name="T13" fmla="*/ 223 h 270"/>
                  <a:gd name="T14" fmla="*/ 5 w 179"/>
                  <a:gd name="T15" fmla="*/ 232 h 270"/>
                  <a:gd name="T16" fmla="*/ 77 w 179"/>
                  <a:gd name="T17" fmla="*/ 269 h 270"/>
                  <a:gd name="T18" fmla="*/ 81 w 179"/>
                  <a:gd name="T19" fmla="*/ 270 h 270"/>
                  <a:gd name="T20" fmla="*/ 87 w 179"/>
                  <a:gd name="T21" fmla="*/ 266 h 270"/>
                  <a:gd name="T22" fmla="*/ 116 w 179"/>
                  <a:gd name="T23" fmla="*/ 208 h 270"/>
                  <a:gd name="T24" fmla="*/ 119 w 179"/>
                  <a:gd name="T25" fmla="*/ 172 h 270"/>
                  <a:gd name="T26" fmla="*/ 112 w 179"/>
                  <a:gd name="T27" fmla="*/ 159 h 270"/>
                  <a:gd name="T28" fmla="*/ 175 w 179"/>
                  <a:gd name="T29" fmla="*/ 37 h 270"/>
                  <a:gd name="T30" fmla="*/ 178 w 179"/>
                  <a:gd name="T31" fmla="*/ 18 h 270"/>
                  <a:gd name="T32" fmla="*/ 97 w 179"/>
                  <a:gd name="T33" fmla="*/ 215 h 270"/>
                  <a:gd name="T34" fmla="*/ 87 w 179"/>
                  <a:gd name="T35" fmla="*/ 217 h 270"/>
                  <a:gd name="T36" fmla="*/ 77 w 179"/>
                  <a:gd name="T37" fmla="*/ 217 h 270"/>
                  <a:gd name="T38" fmla="*/ 67 w 179"/>
                  <a:gd name="T39" fmla="*/ 216 h 270"/>
                  <a:gd name="T40" fmla="*/ 56 w 179"/>
                  <a:gd name="T41" fmla="*/ 216 h 270"/>
                  <a:gd name="T42" fmla="*/ 46 w 179"/>
                  <a:gd name="T43" fmla="*/ 216 h 270"/>
                  <a:gd name="T44" fmla="*/ 35 w 179"/>
                  <a:gd name="T45" fmla="*/ 214 h 270"/>
                  <a:gd name="T46" fmla="*/ 21 w 179"/>
                  <a:gd name="T47" fmla="*/ 217 h 270"/>
                  <a:gd name="T48" fmla="*/ 39 w 179"/>
                  <a:gd name="T49" fmla="*/ 181 h 270"/>
                  <a:gd name="T50" fmla="*/ 99 w 179"/>
                  <a:gd name="T51" fmla="*/ 211 h 270"/>
                  <a:gd name="T52" fmla="*/ 97 w 179"/>
                  <a:gd name="T53" fmla="*/ 215 h 270"/>
                  <a:gd name="T54" fmla="*/ 105 w 179"/>
                  <a:gd name="T55" fmla="*/ 198 h 270"/>
                  <a:gd name="T56" fmla="*/ 46 w 179"/>
                  <a:gd name="T57" fmla="*/ 168 h 270"/>
                  <a:gd name="T58" fmla="*/ 74 w 179"/>
                  <a:gd name="T59" fmla="*/ 153 h 270"/>
                  <a:gd name="T60" fmla="*/ 89 w 179"/>
                  <a:gd name="T61" fmla="*/ 157 h 270"/>
                  <a:gd name="T62" fmla="*/ 105 w 179"/>
                  <a:gd name="T63" fmla="*/ 176 h 270"/>
                  <a:gd name="T64" fmla="*/ 105 w 179"/>
                  <a:gd name="T65" fmla="*/ 198 h 270"/>
                  <a:gd name="T66" fmla="*/ 162 w 179"/>
                  <a:gd name="T67" fmla="*/ 31 h 270"/>
                  <a:gd name="T68" fmla="*/ 102 w 179"/>
                  <a:gd name="T69" fmla="*/ 148 h 270"/>
                  <a:gd name="T70" fmla="*/ 95 w 179"/>
                  <a:gd name="T71" fmla="*/ 144 h 270"/>
                  <a:gd name="T72" fmla="*/ 89 w 179"/>
                  <a:gd name="T73" fmla="*/ 141 h 270"/>
                  <a:gd name="T74" fmla="*/ 149 w 179"/>
                  <a:gd name="T75" fmla="*/ 24 h 270"/>
                  <a:gd name="T76" fmla="*/ 160 w 179"/>
                  <a:gd name="T77" fmla="*/ 15 h 270"/>
                  <a:gd name="T78" fmla="*/ 162 w 179"/>
                  <a:gd name="T79" fmla="*/ 15 h 270"/>
                  <a:gd name="T80" fmla="*/ 164 w 179"/>
                  <a:gd name="T81" fmla="*/ 20 h 270"/>
                  <a:gd name="T82" fmla="*/ 162 w 179"/>
                  <a:gd name="T83" fmla="*/ 31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270">
                    <a:moveTo>
                      <a:pt x="178" y="18"/>
                    </a:moveTo>
                    <a:cubicBezTo>
                      <a:pt x="177" y="11"/>
                      <a:pt x="174" y="5"/>
                      <a:pt x="168" y="2"/>
                    </a:cubicBezTo>
                    <a:cubicBezTo>
                      <a:pt x="166" y="1"/>
                      <a:pt x="163" y="0"/>
                      <a:pt x="160" y="0"/>
                    </a:cubicBezTo>
                    <a:cubicBezTo>
                      <a:pt x="151" y="0"/>
                      <a:pt x="141" y="7"/>
                      <a:pt x="136" y="17"/>
                    </a:cubicBezTo>
                    <a:cubicBezTo>
                      <a:pt x="74" y="139"/>
                      <a:pt x="74" y="139"/>
                      <a:pt x="74" y="139"/>
                    </a:cubicBezTo>
                    <a:cubicBezTo>
                      <a:pt x="56" y="139"/>
                      <a:pt x="39" y="149"/>
                      <a:pt x="31" y="165"/>
                    </a:cubicBezTo>
                    <a:cubicBezTo>
                      <a:pt x="2" y="223"/>
                      <a:pt x="2" y="223"/>
                      <a:pt x="2" y="223"/>
                    </a:cubicBezTo>
                    <a:cubicBezTo>
                      <a:pt x="0" y="226"/>
                      <a:pt x="1" y="231"/>
                      <a:pt x="5" y="232"/>
                    </a:cubicBezTo>
                    <a:cubicBezTo>
                      <a:pt x="77" y="269"/>
                      <a:pt x="77" y="269"/>
                      <a:pt x="77" y="269"/>
                    </a:cubicBezTo>
                    <a:cubicBezTo>
                      <a:pt x="78" y="270"/>
                      <a:pt x="79" y="270"/>
                      <a:pt x="81" y="270"/>
                    </a:cubicBezTo>
                    <a:cubicBezTo>
                      <a:pt x="83" y="270"/>
                      <a:pt x="86" y="269"/>
                      <a:pt x="87" y="266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22" y="197"/>
                      <a:pt x="123" y="184"/>
                      <a:pt x="119" y="172"/>
                    </a:cubicBezTo>
                    <a:cubicBezTo>
                      <a:pt x="118" y="167"/>
                      <a:pt x="115" y="163"/>
                      <a:pt x="112" y="159"/>
                    </a:cubicBezTo>
                    <a:cubicBezTo>
                      <a:pt x="175" y="37"/>
                      <a:pt x="175" y="37"/>
                      <a:pt x="175" y="37"/>
                    </a:cubicBezTo>
                    <a:cubicBezTo>
                      <a:pt x="178" y="31"/>
                      <a:pt x="179" y="24"/>
                      <a:pt x="178" y="18"/>
                    </a:cubicBezTo>
                    <a:close/>
                    <a:moveTo>
                      <a:pt x="97" y="215"/>
                    </a:moveTo>
                    <a:cubicBezTo>
                      <a:pt x="95" y="209"/>
                      <a:pt x="87" y="217"/>
                      <a:pt x="87" y="217"/>
                    </a:cubicBezTo>
                    <a:cubicBezTo>
                      <a:pt x="84" y="207"/>
                      <a:pt x="77" y="217"/>
                      <a:pt x="77" y="217"/>
                    </a:cubicBezTo>
                    <a:cubicBezTo>
                      <a:pt x="75" y="208"/>
                      <a:pt x="67" y="216"/>
                      <a:pt x="67" y="216"/>
                    </a:cubicBezTo>
                    <a:cubicBezTo>
                      <a:pt x="65" y="208"/>
                      <a:pt x="56" y="216"/>
                      <a:pt x="56" y="216"/>
                    </a:cubicBezTo>
                    <a:cubicBezTo>
                      <a:pt x="54" y="207"/>
                      <a:pt x="46" y="216"/>
                      <a:pt x="46" y="216"/>
                    </a:cubicBezTo>
                    <a:cubicBezTo>
                      <a:pt x="44" y="204"/>
                      <a:pt x="35" y="214"/>
                      <a:pt x="35" y="214"/>
                    </a:cubicBezTo>
                    <a:cubicBezTo>
                      <a:pt x="33" y="204"/>
                      <a:pt x="24" y="213"/>
                      <a:pt x="21" y="217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99" y="211"/>
                      <a:pt x="99" y="211"/>
                      <a:pt x="99" y="211"/>
                    </a:cubicBezTo>
                    <a:lnTo>
                      <a:pt x="97" y="215"/>
                    </a:lnTo>
                    <a:close/>
                    <a:moveTo>
                      <a:pt x="105" y="198"/>
                    </a:moveTo>
                    <a:cubicBezTo>
                      <a:pt x="46" y="168"/>
                      <a:pt x="46" y="168"/>
                      <a:pt x="46" y="168"/>
                    </a:cubicBezTo>
                    <a:cubicBezTo>
                      <a:pt x="52" y="159"/>
                      <a:pt x="62" y="153"/>
                      <a:pt x="74" y="153"/>
                    </a:cubicBezTo>
                    <a:cubicBezTo>
                      <a:pt x="79" y="153"/>
                      <a:pt x="84" y="155"/>
                      <a:pt x="89" y="157"/>
                    </a:cubicBezTo>
                    <a:cubicBezTo>
                      <a:pt x="97" y="161"/>
                      <a:pt x="103" y="168"/>
                      <a:pt x="105" y="176"/>
                    </a:cubicBezTo>
                    <a:cubicBezTo>
                      <a:pt x="108" y="184"/>
                      <a:pt x="108" y="191"/>
                      <a:pt x="105" y="198"/>
                    </a:cubicBezTo>
                    <a:close/>
                    <a:moveTo>
                      <a:pt x="162" y="31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0" y="147"/>
                      <a:pt x="98" y="145"/>
                      <a:pt x="95" y="144"/>
                    </a:cubicBezTo>
                    <a:cubicBezTo>
                      <a:pt x="93" y="143"/>
                      <a:pt x="91" y="142"/>
                      <a:pt x="89" y="141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52" y="18"/>
                      <a:pt x="157" y="15"/>
                      <a:pt x="160" y="15"/>
                    </a:cubicBezTo>
                    <a:cubicBezTo>
                      <a:pt x="161" y="15"/>
                      <a:pt x="161" y="15"/>
                      <a:pt x="162" y="15"/>
                    </a:cubicBezTo>
                    <a:cubicBezTo>
                      <a:pt x="163" y="16"/>
                      <a:pt x="164" y="19"/>
                      <a:pt x="164" y="20"/>
                    </a:cubicBezTo>
                    <a:cubicBezTo>
                      <a:pt x="164" y="23"/>
                      <a:pt x="164" y="27"/>
                      <a:pt x="16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61"/>
              <p:cNvSpPr>
                <a:spLocks noEditPoints="1"/>
              </p:cNvSpPr>
              <p:nvPr/>
            </p:nvSpPr>
            <p:spPr bwMode="auto">
              <a:xfrm>
                <a:off x="3177" y="1342"/>
                <a:ext cx="182" cy="265"/>
              </a:xfrm>
              <a:custGeom>
                <a:avLst/>
                <a:gdLst>
                  <a:gd name="T0" fmla="*/ 152 w 153"/>
                  <a:gd name="T1" fmla="*/ 147 h 223"/>
                  <a:gd name="T2" fmla="*/ 152 w 153"/>
                  <a:gd name="T3" fmla="*/ 105 h 223"/>
                  <a:gd name="T4" fmla="*/ 152 w 153"/>
                  <a:gd name="T5" fmla="*/ 103 h 223"/>
                  <a:gd name="T6" fmla="*/ 152 w 153"/>
                  <a:gd name="T7" fmla="*/ 102 h 223"/>
                  <a:gd name="T8" fmla="*/ 152 w 153"/>
                  <a:gd name="T9" fmla="*/ 100 h 223"/>
                  <a:gd name="T10" fmla="*/ 152 w 153"/>
                  <a:gd name="T11" fmla="*/ 99 h 223"/>
                  <a:gd name="T12" fmla="*/ 152 w 153"/>
                  <a:gd name="T13" fmla="*/ 97 h 223"/>
                  <a:gd name="T14" fmla="*/ 78 w 153"/>
                  <a:gd name="T15" fmla="*/ 0 h 223"/>
                  <a:gd name="T16" fmla="*/ 73 w 153"/>
                  <a:gd name="T17" fmla="*/ 0 h 223"/>
                  <a:gd name="T18" fmla="*/ 1 w 153"/>
                  <a:gd name="T19" fmla="*/ 94 h 223"/>
                  <a:gd name="T20" fmla="*/ 1 w 153"/>
                  <a:gd name="T21" fmla="*/ 99 h 223"/>
                  <a:gd name="T22" fmla="*/ 1 w 153"/>
                  <a:gd name="T23" fmla="*/ 101 h 223"/>
                  <a:gd name="T24" fmla="*/ 0 w 153"/>
                  <a:gd name="T25" fmla="*/ 103 h 223"/>
                  <a:gd name="T26" fmla="*/ 0 w 153"/>
                  <a:gd name="T27" fmla="*/ 105 h 223"/>
                  <a:gd name="T28" fmla="*/ 0 w 153"/>
                  <a:gd name="T29" fmla="*/ 147 h 223"/>
                  <a:gd name="T30" fmla="*/ 0 w 153"/>
                  <a:gd name="T31" fmla="*/ 150 h 223"/>
                  <a:gd name="T32" fmla="*/ 15 w 153"/>
                  <a:gd name="T33" fmla="*/ 207 h 223"/>
                  <a:gd name="T34" fmla="*/ 71 w 153"/>
                  <a:gd name="T35" fmla="*/ 223 h 223"/>
                  <a:gd name="T36" fmla="*/ 76 w 153"/>
                  <a:gd name="T37" fmla="*/ 223 h 223"/>
                  <a:gd name="T38" fmla="*/ 152 w 153"/>
                  <a:gd name="T39" fmla="*/ 156 h 223"/>
                  <a:gd name="T40" fmla="*/ 152 w 153"/>
                  <a:gd name="T41" fmla="*/ 147 h 223"/>
                  <a:gd name="T42" fmla="*/ 74 w 153"/>
                  <a:gd name="T43" fmla="*/ 15 h 223"/>
                  <a:gd name="T44" fmla="*/ 75 w 153"/>
                  <a:gd name="T45" fmla="*/ 15 h 223"/>
                  <a:gd name="T46" fmla="*/ 135 w 153"/>
                  <a:gd name="T47" fmla="*/ 79 h 223"/>
                  <a:gd name="T48" fmla="*/ 78 w 153"/>
                  <a:gd name="T49" fmla="*/ 68 h 223"/>
                  <a:gd name="T50" fmla="*/ 21 w 153"/>
                  <a:gd name="T51" fmla="*/ 78 h 223"/>
                  <a:gd name="T52" fmla="*/ 74 w 153"/>
                  <a:gd name="T53" fmla="*/ 15 h 223"/>
                  <a:gd name="T54" fmla="*/ 78 w 153"/>
                  <a:gd name="T55" fmla="*/ 83 h 223"/>
                  <a:gd name="T56" fmla="*/ 138 w 153"/>
                  <a:gd name="T57" fmla="*/ 100 h 223"/>
                  <a:gd name="T58" fmla="*/ 133 w 153"/>
                  <a:gd name="T59" fmla="*/ 106 h 223"/>
                  <a:gd name="T60" fmla="*/ 22 w 153"/>
                  <a:gd name="T61" fmla="*/ 105 h 223"/>
                  <a:gd name="T62" fmla="*/ 20 w 153"/>
                  <a:gd name="T63" fmla="*/ 105 h 223"/>
                  <a:gd name="T64" fmla="*/ 15 w 153"/>
                  <a:gd name="T65" fmla="*/ 99 h 223"/>
                  <a:gd name="T66" fmla="*/ 78 w 153"/>
                  <a:gd name="T67" fmla="*/ 83 h 223"/>
                  <a:gd name="T68" fmla="*/ 76 w 153"/>
                  <a:gd name="T69" fmla="*/ 209 h 223"/>
                  <a:gd name="T70" fmla="*/ 25 w 153"/>
                  <a:gd name="T71" fmla="*/ 197 h 223"/>
                  <a:gd name="T72" fmla="*/ 15 w 153"/>
                  <a:gd name="T73" fmla="*/ 150 h 223"/>
                  <a:gd name="T74" fmla="*/ 15 w 153"/>
                  <a:gd name="T75" fmla="*/ 148 h 223"/>
                  <a:gd name="T76" fmla="*/ 15 w 153"/>
                  <a:gd name="T77" fmla="*/ 148 h 223"/>
                  <a:gd name="T78" fmla="*/ 15 w 153"/>
                  <a:gd name="T79" fmla="*/ 147 h 223"/>
                  <a:gd name="T80" fmla="*/ 15 w 153"/>
                  <a:gd name="T81" fmla="*/ 119 h 223"/>
                  <a:gd name="T82" fmla="*/ 78 w 153"/>
                  <a:gd name="T83" fmla="*/ 132 h 223"/>
                  <a:gd name="T84" fmla="*/ 138 w 153"/>
                  <a:gd name="T85" fmla="*/ 120 h 223"/>
                  <a:gd name="T86" fmla="*/ 138 w 153"/>
                  <a:gd name="T87" fmla="*/ 147 h 223"/>
                  <a:gd name="T88" fmla="*/ 138 w 153"/>
                  <a:gd name="T89" fmla="*/ 148 h 223"/>
                  <a:gd name="T90" fmla="*/ 138 w 153"/>
                  <a:gd name="T91" fmla="*/ 148 h 223"/>
                  <a:gd name="T92" fmla="*/ 138 w 153"/>
                  <a:gd name="T93" fmla="*/ 156 h 223"/>
                  <a:gd name="T94" fmla="*/ 76 w 153"/>
                  <a:gd name="T95" fmla="*/ 209 h 223"/>
                  <a:gd name="T96" fmla="*/ 146 w 153"/>
                  <a:gd name="T97" fmla="*/ 87 h 223"/>
                  <a:gd name="T98" fmla="*/ 146 w 153"/>
                  <a:gd name="T99" fmla="*/ 87 h 223"/>
                  <a:gd name="T100" fmla="*/ 146 w 153"/>
                  <a:gd name="T101" fmla="*/ 8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3" h="223">
                    <a:moveTo>
                      <a:pt x="152" y="147"/>
                    </a:move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2" y="104"/>
                      <a:pt x="152" y="104"/>
                      <a:pt x="152" y="103"/>
                    </a:cubicBezTo>
                    <a:cubicBezTo>
                      <a:pt x="152" y="102"/>
                      <a:pt x="152" y="102"/>
                      <a:pt x="152" y="102"/>
                    </a:cubicBezTo>
                    <a:cubicBezTo>
                      <a:pt x="152" y="101"/>
                      <a:pt x="152" y="101"/>
                      <a:pt x="152" y="100"/>
                    </a:cubicBezTo>
                    <a:cubicBezTo>
                      <a:pt x="152" y="100"/>
                      <a:pt x="152" y="99"/>
                      <a:pt x="152" y="99"/>
                    </a:cubicBezTo>
                    <a:cubicBezTo>
                      <a:pt x="152" y="98"/>
                      <a:pt x="152" y="98"/>
                      <a:pt x="152" y="97"/>
                    </a:cubicBezTo>
                    <a:cubicBezTo>
                      <a:pt x="143" y="7"/>
                      <a:pt x="93" y="0"/>
                      <a:pt x="78" y="0"/>
                    </a:cubicBezTo>
                    <a:cubicBezTo>
                      <a:pt x="76" y="0"/>
                      <a:pt x="74" y="0"/>
                      <a:pt x="73" y="0"/>
                    </a:cubicBezTo>
                    <a:cubicBezTo>
                      <a:pt x="18" y="2"/>
                      <a:pt x="2" y="90"/>
                      <a:pt x="1" y="94"/>
                    </a:cubicBezTo>
                    <a:cubicBezTo>
                      <a:pt x="1" y="96"/>
                      <a:pt x="1" y="98"/>
                      <a:pt x="1" y="99"/>
                    </a:cubicBezTo>
                    <a:cubicBezTo>
                      <a:pt x="1" y="100"/>
                      <a:pt x="1" y="101"/>
                      <a:pt x="1" y="101"/>
                    </a:cubicBezTo>
                    <a:cubicBezTo>
                      <a:pt x="1" y="102"/>
                      <a:pt x="0" y="102"/>
                      <a:pt x="0" y="103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72"/>
                      <a:pt x="0" y="193"/>
                      <a:pt x="15" y="207"/>
                    </a:cubicBezTo>
                    <a:cubicBezTo>
                      <a:pt x="26" y="218"/>
                      <a:pt x="44" y="223"/>
                      <a:pt x="71" y="223"/>
                    </a:cubicBezTo>
                    <a:cubicBezTo>
                      <a:pt x="73" y="223"/>
                      <a:pt x="74" y="223"/>
                      <a:pt x="76" y="223"/>
                    </a:cubicBezTo>
                    <a:cubicBezTo>
                      <a:pt x="153" y="221"/>
                      <a:pt x="153" y="190"/>
                      <a:pt x="152" y="156"/>
                    </a:cubicBezTo>
                    <a:cubicBezTo>
                      <a:pt x="152" y="153"/>
                      <a:pt x="152" y="150"/>
                      <a:pt x="152" y="147"/>
                    </a:cubicBezTo>
                    <a:close/>
                    <a:moveTo>
                      <a:pt x="74" y="15"/>
                    </a:moveTo>
                    <a:cubicBezTo>
                      <a:pt x="74" y="15"/>
                      <a:pt x="74" y="15"/>
                      <a:pt x="75" y="15"/>
                    </a:cubicBezTo>
                    <a:cubicBezTo>
                      <a:pt x="75" y="15"/>
                      <a:pt x="120" y="8"/>
                      <a:pt x="135" y="79"/>
                    </a:cubicBezTo>
                    <a:cubicBezTo>
                      <a:pt x="120" y="72"/>
                      <a:pt x="99" y="68"/>
                      <a:pt x="78" y="68"/>
                    </a:cubicBezTo>
                    <a:cubicBezTo>
                      <a:pt x="57" y="68"/>
                      <a:pt x="36" y="71"/>
                      <a:pt x="21" y="78"/>
                    </a:cubicBezTo>
                    <a:cubicBezTo>
                      <a:pt x="28" y="54"/>
                      <a:pt x="44" y="15"/>
                      <a:pt x="74" y="15"/>
                    </a:cubicBezTo>
                    <a:close/>
                    <a:moveTo>
                      <a:pt x="78" y="83"/>
                    </a:moveTo>
                    <a:cubicBezTo>
                      <a:pt x="117" y="83"/>
                      <a:pt x="138" y="94"/>
                      <a:pt x="138" y="100"/>
                    </a:cubicBezTo>
                    <a:cubicBezTo>
                      <a:pt x="138" y="102"/>
                      <a:pt x="136" y="104"/>
                      <a:pt x="133" y="106"/>
                    </a:cubicBezTo>
                    <a:cubicBezTo>
                      <a:pt x="70" y="132"/>
                      <a:pt x="22" y="105"/>
                      <a:pt x="22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7" y="103"/>
                      <a:pt x="15" y="101"/>
                      <a:pt x="15" y="99"/>
                    </a:cubicBezTo>
                    <a:cubicBezTo>
                      <a:pt x="15" y="94"/>
                      <a:pt x="37" y="83"/>
                      <a:pt x="78" y="83"/>
                    </a:cubicBezTo>
                    <a:close/>
                    <a:moveTo>
                      <a:pt x="76" y="209"/>
                    </a:moveTo>
                    <a:cubicBezTo>
                      <a:pt x="51" y="209"/>
                      <a:pt x="34" y="206"/>
                      <a:pt x="25" y="197"/>
                    </a:cubicBezTo>
                    <a:cubicBezTo>
                      <a:pt x="15" y="187"/>
                      <a:pt x="15" y="170"/>
                      <a:pt x="15" y="150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8"/>
                      <a:pt x="15" y="148"/>
                      <a:pt x="15" y="147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30" y="127"/>
                      <a:pt x="54" y="132"/>
                      <a:pt x="78" y="132"/>
                    </a:cubicBezTo>
                    <a:cubicBezTo>
                      <a:pt x="100" y="132"/>
                      <a:pt x="123" y="128"/>
                      <a:pt x="138" y="120"/>
                    </a:cubicBezTo>
                    <a:cubicBezTo>
                      <a:pt x="138" y="147"/>
                      <a:pt x="138" y="147"/>
                      <a:pt x="138" y="147"/>
                    </a:cubicBezTo>
                    <a:cubicBezTo>
                      <a:pt x="138" y="148"/>
                      <a:pt x="138" y="148"/>
                      <a:pt x="138" y="148"/>
                    </a:cubicBezTo>
                    <a:cubicBezTo>
                      <a:pt x="138" y="148"/>
                      <a:pt x="138" y="148"/>
                      <a:pt x="138" y="148"/>
                    </a:cubicBezTo>
                    <a:cubicBezTo>
                      <a:pt x="138" y="151"/>
                      <a:pt x="138" y="153"/>
                      <a:pt x="138" y="156"/>
                    </a:cubicBezTo>
                    <a:cubicBezTo>
                      <a:pt x="138" y="189"/>
                      <a:pt x="138" y="207"/>
                      <a:pt x="76" y="209"/>
                    </a:cubicBezTo>
                    <a:close/>
                    <a:moveTo>
                      <a:pt x="146" y="87"/>
                    </a:moveTo>
                    <a:cubicBezTo>
                      <a:pt x="146" y="87"/>
                      <a:pt x="146" y="87"/>
                      <a:pt x="146" y="87"/>
                    </a:cubicBezTo>
                    <a:cubicBezTo>
                      <a:pt x="146" y="87"/>
                      <a:pt x="146" y="87"/>
                      <a:pt x="146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62"/>
              <p:cNvSpPr>
                <a:spLocks noEditPoints="1"/>
              </p:cNvSpPr>
              <p:nvPr/>
            </p:nvSpPr>
            <p:spPr bwMode="auto">
              <a:xfrm>
                <a:off x="2479" y="2778"/>
                <a:ext cx="362" cy="298"/>
              </a:xfrm>
              <a:custGeom>
                <a:avLst/>
                <a:gdLst>
                  <a:gd name="T0" fmla="*/ 290 w 304"/>
                  <a:gd name="T1" fmla="*/ 202 h 251"/>
                  <a:gd name="T2" fmla="*/ 154 w 304"/>
                  <a:gd name="T3" fmla="*/ 94 h 251"/>
                  <a:gd name="T4" fmla="*/ 112 w 304"/>
                  <a:gd name="T5" fmla="*/ 27 h 251"/>
                  <a:gd name="T6" fmla="*/ 46 w 304"/>
                  <a:gd name="T7" fmla="*/ 0 h 251"/>
                  <a:gd name="T8" fmla="*/ 10 w 304"/>
                  <a:gd name="T9" fmla="*/ 15 h 251"/>
                  <a:gd name="T10" fmla="*/ 7 w 304"/>
                  <a:gd name="T11" fmla="*/ 62 h 251"/>
                  <a:gd name="T12" fmla="*/ 45 w 304"/>
                  <a:gd name="T13" fmla="*/ 111 h 251"/>
                  <a:gd name="T14" fmla="*/ 111 w 304"/>
                  <a:gd name="T15" fmla="*/ 138 h 251"/>
                  <a:gd name="T16" fmla="*/ 120 w 304"/>
                  <a:gd name="T17" fmla="*/ 137 h 251"/>
                  <a:gd name="T18" fmla="*/ 255 w 304"/>
                  <a:gd name="T19" fmla="*/ 245 h 251"/>
                  <a:gd name="T20" fmla="*/ 273 w 304"/>
                  <a:gd name="T21" fmla="*/ 251 h 251"/>
                  <a:gd name="T22" fmla="*/ 273 w 304"/>
                  <a:gd name="T23" fmla="*/ 251 h 251"/>
                  <a:gd name="T24" fmla="*/ 294 w 304"/>
                  <a:gd name="T25" fmla="*/ 241 h 251"/>
                  <a:gd name="T26" fmla="*/ 290 w 304"/>
                  <a:gd name="T27" fmla="*/ 202 h 251"/>
                  <a:gd name="T28" fmla="*/ 52 w 304"/>
                  <a:gd name="T29" fmla="*/ 102 h 251"/>
                  <a:gd name="T30" fmla="*/ 18 w 304"/>
                  <a:gd name="T31" fmla="*/ 58 h 251"/>
                  <a:gd name="T32" fmla="*/ 16 w 304"/>
                  <a:gd name="T33" fmla="*/ 28 h 251"/>
                  <a:gd name="T34" fmla="*/ 116 w 304"/>
                  <a:gd name="T35" fmla="*/ 126 h 251"/>
                  <a:gd name="T36" fmla="*/ 111 w 304"/>
                  <a:gd name="T37" fmla="*/ 126 h 251"/>
                  <a:gd name="T38" fmla="*/ 52 w 304"/>
                  <a:gd name="T39" fmla="*/ 102 h 251"/>
                  <a:gd name="T40" fmla="*/ 285 w 304"/>
                  <a:gd name="T41" fmla="*/ 233 h 251"/>
                  <a:gd name="T42" fmla="*/ 273 w 304"/>
                  <a:gd name="T43" fmla="*/ 240 h 251"/>
                  <a:gd name="T44" fmla="*/ 263 w 304"/>
                  <a:gd name="T45" fmla="*/ 236 h 251"/>
                  <a:gd name="T46" fmla="*/ 129 w 304"/>
                  <a:gd name="T47" fmla="*/ 130 h 251"/>
                  <a:gd name="T48" fmla="*/ 23 w 304"/>
                  <a:gd name="T49" fmla="*/ 18 h 251"/>
                  <a:gd name="T50" fmla="*/ 46 w 304"/>
                  <a:gd name="T51" fmla="*/ 11 h 251"/>
                  <a:gd name="T52" fmla="*/ 105 w 304"/>
                  <a:gd name="T53" fmla="*/ 35 h 251"/>
                  <a:gd name="T54" fmla="*/ 143 w 304"/>
                  <a:gd name="T55" fmla="*/ 97 h 251"/>
                  <a:gd name="T56" fmla="*/ 143 w 304"/>
                  <a:gd name="T57" fmla="*/ 100 h 251"/>
                  <a:gd name="T58" fmla="*/ 283 w 304"/>
                  <a:gd name="T59" fmla="*/ 211 h 251"/>
                  <a:gd name="T60" fmla="*/ 285 w 304"/>
                  <a:gd name="T61" fmla="*/ 2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4" h="251">
                    <a:moveTo>
                      <a:pt x="290" y="202"/>
                    </a:moveTo>
                    <a:cubicBezTo>
                      <a:pt x="154" y="94"/>
                      <a:pt x="154" y="94"/>
                      <a:pt x="154" y="94"/>
                    </a:cubicBezTo>
                    <a:cubicBezTo>
                      <a:pt x="153" y="72"/>
                      <a:pt x="137" y="46"/>
                      <a:pt x="112" y="27"/>
                    </a:cubicBezTo>
                    <a:cubicBezTo>
                      <a:pt x="91" y="10"/>
                      <a:pt x="67" y="0"/>
                      <a:pt x="46" y="0"/>
                    </a:cubicBezTo>
                    <a:cubicBezTo>
                      <a:pt x="30" y="0"/>
                      <a:pt x="18" y="5"/>
                      <a:pt x="10" y="15"/>
                    </a:cubicBezTo>
                    <a:cubicBezTo>
                      <a:pt x="1" y="26"/>
                      <a:pt x="0" y="43"/>
                      <a:pt x="7" y="62"/>
                    </a:cubicBezTo>
                    <a:cubicBezTo>
                      <a:pt x="14" y="79"/>
                      <a:pt x="27" y="97"/>
                      <a:pt x="45" y="111"/>
                    </a:cubicBezTo>
                    <a:cubicBezTo>
                      <a:pt x="66" y="128"/>
                      <a:pt x="90" y="138"/>
                      <a:pt x="111" y="138"/>
                    </a:cubicBezTo>
                    <a:cubicBezTo>
                      <a:pt x="114" y="138"/>
                      <a:pt x="117" y="138"/>
                      <a:pt x="120" y="137"/>
                    </a:cubicBezTo>
                    <a:cubicBezTo>
                      <a:pt x="255" y="245"/>
                      <a:pt x="255" y="245"/>
                      <a:pt x="255" y="245"/>
                    </a:cubicBezTo>
                    <a:cubicBezTo>
                      <a:pt x="260" y="249"/>
                      <a:pt x="266" y="251"/>
                      <a:pt x="273" y="251"/>
                    </a:cubicBezTo>
                    <a:cubicBezTo>
                      <a:pt x="273" y="251"/>
                      <a:pt x="273" y="251"/>
                      <a:pt x="273" y="251"/>
                    </a:cubicBezTo>
                    <a:cubicBezTo>
                      <a:pt x="281" y="251"/>
                      <a:pt x="289" y="247"/>
                      <a:pt x="294" y="241"/>
                    </a:cubicBezTo>
                    <a:cubicBezTo>
                      <a:pt x="304" y="229"/>
                      <a:pt x="302" y="211"/>
                      <a:pt x="290" y="202"/>
                    </a:cubicBezTo>
                    <a:close/>
                    <a:moveTo>
                      <a:pt x="52" y="102"/>
                    </a:moveTo>
                    <a:cubicBezTo>
                      <a:pt x="36" y="89"/>
                      <a:pt x="24" y="74"/>
                      <a:pt x="18" y="58"/>
                    </a:cubicBezTo>
                    <a:cubicBezTo>
                      <a:pt x="13" y="46"/>
                      <a:pt x="13" y="36"/>
                      <a:pt x="16" y="28"/>
                    </a:cubicBezTo>
                    <a:cubicBezTo>
                      <a:pt x="34" y="33"/>
                      <a:pt x="90" y="54"/>
                      <a:pt x="116" y="126"/>
                    </a:cubicBezTo>
                    <a:cubicBezTo>
                      <a:pt x="115" y="126"/>
                      <a:pt x="113" y="126"/>
                      <a:pt x="111" y="126"/>
                    </a:cubicBezTo>
                    <a:cubicBezTo>
                      <a:pt x="93" y="126"/>
                      <a:pt x="71" y="117"/>
                      <a:pt x="52" y="102"/>
                    </a:cubicBezTo>
                    <a:close/>
                    <a:moveTo>
                      <a:pt x="285" y="233"/>
                    </a:moveTo>
                    <a:cubicBezTo>
                      <a:pt x="282" y="237"/>
                      <a:pt x="277" y="240"/>
                      <a:pt x="273" y="240"/>
                    </a:cubicBezTo>
                    <a:cubicBezTo>
                      <a:pt x="269" y="240"/>
                      <a:pt x="265" y="238"/>
                      <a:pt x="263" y="236"/>
                    </a:cubicBezTo>
                    <a:cubicBezTo>
                      <a:pt x="129" y="130"/>
                      <a:pt x="129" y="130"/>
                      <a:pt x="129" y="130"/>
                    </a:cubicBezTo>
                    <a:cubicBezTo>
                      <a:pt x="105" y="53"/>
                      <a:pt x="47" y="26"/>
                      <a:pt x="23" y="18"/>
                    </a:cubicBezTo>
                    <a:cubicBezTo>
                      <a:pt x="30" y="13"/>
                      <a:pt x="39" y="11"/>
                      <a:pt x="46" y="11"/>
                    </a:cubicBezTo>
                    <a:cubicBezTo>
                      <a:pt x="64" y="11"/>
                      <a:pt x="86" y="20"/>
                      <a:pt x="105" y="35"/>
                    </a:cubicBezTo>
                    <a:cubicBezTo>
                      <a:pt x="128" y="53"/>
                      <a:pt x="142" y="78"/>
                      <a:pt x="143" y="97"/>
                    </a:cubicBezTo>
                    <a:cubicBezTo>
                      <a:pt x="143" y="100"/>
                      <a:pt x="143" y="100"/>
                      <a:pt x="143" y="100"/>
                    </a:cubicBezTo>
                    <a:cubicBezTo>
                      <a:pt x="283" y="211"/>
                      <a:pt x="283" y="211"/>
                      <a:pt x="283" y="211"/>
                    </a:cubicBezTo>
                    <a:cubicBezTo>
                      <a:pt x="290" y="216"/>
                      <a:pt x="291" y="226"/>
                      <a:pt x="285" y="2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63"/>
              <p:cNvSpPr>
                <a:spLocks/>
              </p:cNvSpPr>
              <p:nvPr/>
            </p:nvSpPr>
            <p:spPr bwMode="auto">
              <a:xfrm>
                <a:off x="2501" y="2842"/>
                <a:ext cx="19" cy="17"/>
              </a:xfrm>
              <a:custGeom>
                <a:avLst/>
                <a:gdLst>
                  <a:gd name="T0" fmla="*/ 2 w 16"/>
                  <a:gd name="T1" fmla="*/ 1 h 14"/>
                  <a:gd name="T2" fmla="*/ 5 w 16"/>
                  <a:gd name="T3" fmla="*/ 10 h 14"/>
                  <a:gd name="T4" fmla="*/ 14 w 16"/>
                  <a:gd name="T5" fmla="*/ 13 h 14"/>
                  <a:gd name="T6" fmla="*/ 11 w 16"/>
                  <a:gd name="T7" fmla="*/ 5 h 14"/>
                  <a:gd name="T8" fmla="*/ 2 w 16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2" y="1"/>
                    </a:moveTo>
                    <a:cubicBezTo>
                      <a:pt x="0" y="2"/>
                      <a:pt x="2" y="6"/>
                      <a:pt x="5" y="10"/>
                    </a:cubicBezTo>
                    <a:cubicBezTo>
                      <a:pt x="9" y="13"/>
                      <a:pt x="13" y="14"/>
                      <a:pt x="14" y="13"/>
                    </a:cubicBezTo>
                    <a:cubicBezTo>
                      <a:pt x="16" y="12"/>
                      <a:pt x="14" y="8"/>
                      <a:pt x="11" y="5"/>
                    </a:cubicBezTo>
                    <a:cubicBezTo>
                      <a:pt x="7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64"/>
              <p:cNvSpPr>
                <a:spLocks/>
              </p:cNvSpPr>
              <p:nvPr/>
            </p:nvSpPr>
            <p:spPr bwMode="auto">
              <a:xfrm>
                <a:off x="2534" y="2853"/>
                <a:ext cx="20" cy="20"/>
              </a:xfrm>
              <a:custGeom>
                <a:avLst/>
                <a:gdLst>
                  <a:gd name="T0" fmla="*/ 15 w 17"/>
                  <a:gd name="T1" fmla="*/ 15 h 17"/>
                  <a:gd name="T2" fmla="*/ 12 w 17"/>
                  <a:gd name="T3" fmla="*/ 5 h 17"/>
                  <a:gd name="T4" fmla="*/ 2 w 17"/>
                  <a:gd name="T5" fmla="*/ 2 h 17"/>
                  <a:gd name="T6" fmla="*/ 5 w 17"/>
                  <a:gd name="T7" fmla="*/ 13 h 17"/>
                  <a:gd name="T8" fmla="*/ 15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5" y="15"/>
                    </a:moveTo>
                    <a:cubicBezTo>
                      <a:pt x="17" y="13"/>
                      <a:pt x="16" y="9"/>
                      <a:pt x="12" y="5"/>
                    </a:cubicBezTo>
                    <a:cubicBezTo>
                      <a:pt x="9" y="1"/>
                      <a:pt x="4" y="0"/>
                      <a:pt x="2" y="2"/>
                    </a:cubicBezTo>
                    <a:cubicBezTo>
                      <a:pt x="0" y="4"/>
                      <a:pt x="1" y="9"/>
                      <a:pt x="5" y="13"/>
                    </a:cubicBezTo>
                    <a:cubicBezTo>
                      <a:pt x="9" y="16"/>
                      <a:pt x="13" y="17"/>
                      <a:pt x="1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65"/>
              <p:cNvSpPr>
                <a:spLocks/>
              </p:cNvSpPr>
              <p:nvPr/>
            </p:nvSpPr>
            <p:spPr bwMode="auto">
              <a:xfrm>
                <a:off x="2521" y="2868"/>
                <a:ext cx="16" cy="14"/>
              </a:xfrm>
              <a:custGeom>
                <a:avLst/>
                <a:gdLst>
                  <a:gd name="T0" fmla="*/ 9 w 13"/>
                  <a:gd name="T1" fmla="*/ 3 h 12"/>
                  <a:gd name="T2" fmla="*/ 1 w 13"/>
                  <a:gd name="T3" fmla="*/ 2 h 12"/>
                  <a:gd name="T4" fmla="*/ 4 w 13"/>
                  <a:gd name="T5" fmla="*/ 9 h 12"/>
                  <a:gd name="T6" fmla="*/ 12 w 13"/>
                  <a:gd name="T7" fmla="*/ 11 h 12"/>
                  <a:gd name="T8" fmla="*/ 9 w 13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9" y="3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0" y="3"/>
                      <a:pt x="1" y="7"/>
                      <a:pt x="4" y="9"/>
                    </a:cubicBezTo>
                    <a:cubicBezTo>
                      <a:pt x="7" y="12"/>
                      <a:pt x="10" y="12"/>
                      <a:pt x="12" y="11"/>
                    </a:cubicBezTo>
                    <a:cubicBezTo>
                      <a:pt x="13" y="9"/>
                      <a:pt x="11" y="5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66"/>
              <p:cNvSpPr>
                <a:spLocks/>
              </p:cNvSpPr>
              <p:nvPr/>
            </p:nvSpPr>
            <p:spPr bwMode="auto">
              <a:xfrm>
                <a:off x="2544" y="2888"/>
                <a:ext cx="19" cy="19"/>
              </a:xfrm>
              <a:custGeom>
                <a:avLst/>
                <a:gdLst>
                  <a:gd name="T0" fmla="*/ 2 w 16"/>
                  <a:gd name="T1" fmla="*/ 1 h 16"/>
                  <a:gd name="T2" fmla="*/ 5 w 16"/>
                  <a:gd name="T3" fmla="*/ 11 h 16"/>
                  <a:gd name="T4" fmla="*/ 14 w 16"/>
                  <a:gd name="T5" fmla="*/ 14 h 16"/>
                  <a:gd name="T6" fmla="*/ 11 w 16"/>
                  <a:gd name="T7" fmla="*/ 5 h 16"/>
                  <a:gd name="T8" fmla="*/ 2 w 16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2" y="1"/>
                    </a:moveTo>
                    <a:cubicBezTo>
                      <a:pt x="0" y="3"/>
                      <a:pt x="1" y="7"/>
                      <a:pt x="5" y="11"/>
                    </a:cubicBezTo>
                    <a:cubicBezTo>
                      <a:pt x="8" y="15"/>
                      <a:pt x="12" y="16"/>
                      <a:pt x="14" y="14"/>
                    </a:cubicBezTo>
                    <a:cubicBezTo>
                      <a:pt x="16" y="13"/>
                      <a:pt x="15" y="8"/>
                      <a:pt x="11" y="5"/>
                    </a:cubicBezTo>
                    <a:cubicBezTo>
                      <a:pt x="8" y="1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67"/>
              <p:cNvSpPr>
                <a:spLocks/>
              </p:cNvSpPr>
              <p:nvPr/>
            </p:nvSpPr>
            <p:spPr bwMode="auto">
              <a:xfrm>
                <a:off x="2532" y="2957"/>
                <a:ext cx="51" cy="60"/>
              </a:xfrm>
              <a:custGeom>
                <a:avLst/>
                <a:gdLst>
                  <a:gd name="T0" fmla="*/ 24 w 43"/>
                  <a:gd name="T1" fmla="*/ 0 h 50"/>
                  <a:gd name="T2" fmla="*/ 18 w 43"/>
                  <a:gd name="T3" fmla="*/ 10 h 50"/>
                  <a:gd name="T4" fmla="*/ 13 w 43"/>
                  <a:gd name="T5" fmla="*/ 44 h 50"/>
                  <a:gd name="T6" fmla="*/ 36 w 43"/>
                  <a:gd name="T7" fmla="*/ 42 h 50"/>
                  <a:gd name="T8" fmla="*/ 30 w 43"/>
                  <a:gd name="T9" fmla="*/ 11 h 50"/>
                  <a:gd name="T10" fmla="*/ 24 w 43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50">
                    <a:moveTo>
                      <a:pt x="24" y="0"/>
                    </a:moveTo>
                    <a:cubicBezTo>
                      <a:pt x="24" y="0"/>
                      <a:pt x="21" y="6"/>
                      <a:pt x="18" y="10"/>
                    </a:cubicBezTo>
                    <a:cubicBezTo>
                      <a:pt x="14" y="14"/>
                      <a:pt x="0" y="31"/>
                      <a:pt x="13" y="44"/>
                    </a:cubicBezTo>
                    <a:cubicBezTo>
                      <a:pt x="20" y="50"/>
                      <a:pt x="31" y="49"/>
                      <a:pt x="36" y="42"/>
                    </a:cubicBezTo>
                    <a:cubicBezTo>
                      <a:pt x="41" y="35"/>
                      <a:pt x="43" y="25"/>
                      <a:pt x="30" y="11"/>
                    </a:cubicBezTo>
                    <a:cubicBezTo>
                      <a:pt x="26" y="7"/>
                      <a:pt x="24" y="0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68"/>
              <p:cNvSpPr>
                <a:spLocks/>
              </p:cNvSpPr>
              <p:nvPr/>
            </p:nvSpPr>
            <p:spPr bwMode="auto">
              <a:xfrm>
                <a:off x="2468" y="2918"/>
                <a:ext cx="51" cy="59"/>
              </a:xfrm>
              <a:custGeom>
                <a:avLst/>
                <a:gdLst>
                  <a:gd name="T0" fmla="*/ 36 w 43"/>
                  <a:gd name="T1" fmla="*/ 42 h 50"/>
                  <a:gd name="T2" fmla="*/ 30 w 43"/>
                  <a:gd name="T3" fmla="*/ 11 h 50"/>
                  <a:gd name="T4" fmla="*/ 24 w 43"/>
                  <a:gd name="T5" fmla="*/ 0 h 50"/>
                  <a:gd name="T6" fmla="*/ 18 w 43"/>
                  <a:gd name="T7" fmla="*/ 11 h 50"/>
                  <a:gd name="T8" fmla="*/ 13 w 43"/>
                  <a:gd name="T9" fmla="*/ 44 h 50"/>
                  <a:gd name="T10" fmla="*/ 36 w 43"/>
                  <a:gd name="T11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50">
                    <a:moveTo>
                      <a:pt x="36" y="42"/>
                    </a:moveTo>
                    <a:cubicBezTo>
                      <a:pt x="41" y="36"/>
                      <a:pt x="43" y="25"/>
                      <a:pt x="30" y="11"/>
                    </a:cubicBezTo>
                    <a:cubicBezTo>
                      <a:pt x="26" y="7"/>
                      <a:pt x="24" y="0"/>
                      <a:pt x="24" y="0"/>
                    </a:cubicBezTo>
                    <a:cubicBezTo>
                      <a:pt x="24" y="0"/>
                      <a:pt x="21" y="7"/>
                      <a:pt x="18" y="11"/>
                    </a:cubicBezTo>
                    <a:cubicBezTo>
                      <a:pt x="14" y="15"/>
                      <a:pt x="0" y="31"/>
                      <a:pt x="13" y="44"/>
                    </a:cubicBezTo>
                    <a:cubicBezTo>
                      <a:pt x="20" y="50"/>
                      <a:pt x="31" y="49"/>
                      <a:pt x="3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69"/>
              <p:cNvSpPr>
                <a:spLocks/>
              </p:cNvSpPr>
              <p:nvPr/>
            </p:nvSpPr>
            <p:spPr bwMode="auto">
              <a:xfrm>
                <a:off x="2490" y="3002"/>
                <a:ext cx="39" cy="47"/>
              </a:xfrm>
              <a:custGeom>
                <a:avLst/>
                <a:gdLst>
                  <a:gd name="T0" fmla="*/ 18 w 33"/>
                  <a:gd name="T1" fmla="*/ 0 h 39"/>
                  <a:gd name="T2" fmla="*/ 14 w 33"/>
                  <a:gd name="T3" fmla="*/ 9 h 39"/>
                  <a:gd name="T4" fmla="*/ 10 w 33"/>
                  <a:gd name="T5" fmla="*/ 34 h 39"/>
                  <a:gd name="T6" fmla="*/ 28 w 33"/>
                  <a:gd name="T7" fmla="*/ 33 h 39"/>
                  <a:gd name="T8" fmla="*/ 23 w 33"/>
                  <a:gd name="T9" fmla="*/ 9 h 39"/>
                  <a:gd name="T10" fmla="*/ 18 w 33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9">
                    <a:moveTo>
                      <a:pt x="18" y="0"/>
                    </a:moveTo>
                    <a:cubicBezTo>
                      <a:pt x="18" y="0"/>
                      <a:pt x="16" y="6"/>
                      <a:pt x="14" y="9"/>
                    </a:cubicBezTo>
                    <a:cubicBezTo>
                      <a:pt x="11" y="12"/>
                      <a:pt x="0" y="24"/>
                      <a:pt x="10" y="34"/>
                    </a:cubicBezTo>
                    <a:cubicBezTo>
                      <a:pt x="16" y="39"/>
                      <a:pt x="24" y="38"/>
                      <a:pt x="28" y="33"/>
                    </a:cubicBezTo>
                    <a:cubicBezTo>
                      <a:pt x="32" y="28"/>
                      <a:pt x="33" y="20"/>
                      <a:pt x="23" y="9"/>
                    </a:cubicBezTo>
                    <a:cubicBezTo>
                      <a:pt x="20" y="6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70"/>
              <p:cNvSpPr>
                <a:spLocks noEditPoints="1"/>
              </p:cNvSpPr>
              <p:nvPr/>
            </p:nvSpPr>
            <p:spPr bwMode="auto">
              <a:xfrm>
                <a:off x="4597" y="191"/>
                <a:ext cx="216" cy="370"/>
              </a:xfrm>
              <a:custGeom>
                <a:avLst/>
                <a:gdLst>
                  <a:gd name="T0" fmla="*/ 166 w 182"/>
                  <a:gd name="T1" fmla="*/ 54 h 311"/>
                  <a:gd name="T2" fmla="*/ 152 w 182"/>
                  <a:gd name="T3" fmla="*/ 54 h 311"/>
                  <a:gd name="T4" fmla="*/ 136 w 182"/>
                  <a:gd name="T5" fmla="*/ 70 h 311"/>
                  <a:gd name="T6" fmla="*/ 136 w 182"/>
                  <a:gd name="T7" fmla="*/ 229 h 311"/>
                  <a:gd name="T8" fmla="*/ 112 w 182"/>
                  <a:gd name="T9" fmla="*/ 257 h 311"/>
                  <a:gd name="T10" fmla="*/ 99 w 182"/>
                  <a:gd name="T11" fmla="*/ 257 h 311"/>
                  <a:gd name="T12" fmla="*/ 99 w 182"/>
                  <a:gd name="T13" fmla="*/ 221 h 311"/>
                  <a:gd name="T14" fmla="*/ 113 w 182"/>
                  <a:gd name="T15" fmla="*/ 205 h 311"/>
                  <a:gd name="T16" fmla="*/ 113 w 182"/>
                  <a:gd name="T17" fmla="*/ 121 h 311"/>
                  <a:gd name="T18" fmla="*/ 96 w 182"/>
                  <a:gd name="T19" fmla="*/ 104 h 311"/>
                  <a:gd name="T20" fmla="*/ 87 w 182"/>
                  <a:gd name="T21" fmla="*/ 104 h 311"/>
                  <a:gd name="T22" fmla="*/ 84 w 182"/>
                  <a:gd name="T23" fmla="*/ 105 h 311"/>
                  <a:gd name="T24" fmla="*/ 25 w 182"/>
                  <a:gd name="T25" fmla="*/ 11 h 311"/>
                  <a:gd name="T26" fmla="*/ 25 w 182"/>
                  <a:gd name="T27" fmla="*/ 11 h 311"/>
                  <a:gd name="T28" fmla="*/ 12 w 182"/>
                  <a:gd name="T29" fmla="*/ 0 h 311"/>
                  <a:gd name="T30" fmla="*/ 0 w 182"/>
                  <a:gd name="T31" fmla="*/ 11 h 311"/>
                  <a:gd name="T32" fmla="*/ 0 w 182"/>
                  <a:gd name="T33" fmla="*/ 300 h 311"/>
                  <a:gd name="T34" fmla="*/ 12 w 182"/>
                  <a:gd name="T35" fmla="*/ 311 h 311"/>
                  <a:gd name="T36" fmla="*/ 24 w 182"/>
                  <a:gd name="T37" fmla="*/ 304 h 311"/>
                  <a:gd name="T38" fmla="*/ 94 w 182"/>
                  <a:gd name="T39" fmla="*/ 304 h 311"/>
                  <a:gd name="T40" fmla="*/ 95 w 182"/>
                  <a:gd name="T41" fmla="*/ 304 h 311"/>
                  <a:gd name="T42" fmla="*/ 96 w 182"/>
                  <a:gd name="T43" fmla="*/ 304 h 311"/>
                  <a:gd name="T44" fmla="*/ 147 w 182"/>
                  <a:gd name="T45" fmla="*/ 304 h 311"/>
                  <a:gd name="T46" fmla="*/ 149 w 182"/>
                  <a:gd name="T47" fmla="*/ 304 h 311"/>
                  <a:gd name="T48" fmla="*/ 152 w 182"/>
                  <a:gd name="T49" fmla="*/ 304 h 311"/>
                  <a:gd name="T50" fmla="*/ 166 w 182"/>
                  <a:gd name="T51" fmla="*/ 304 h 311"/>
                  <a:gd name="T52" fmla="*/ 182 w 182"/>
                  <a:gd name="T53" fmla="*/ 288 h 311"/>
                  <a:gd name="T54" fmla="*/ 182 w 182"/>
                  <a:gd name="T55" fmla="*/ 70 h 311"/>
                  <a:gd name="T56" fmla="*/ 166 w 182"/>
                  <a:gd name="T57" fmla="*/ 54 h 311"/>
                  <a:gd name="T58" fmla="*/ 137 w 182"/>
                  <a:gd name="T59" fmla="*/ 296 h 311"/>
                  <a:gd name="T60" fmla="*/ 96 w 182"/>
                  <a:gd name="T61" fmla="*/ 296 h 311"/>
                  <a:gd name="T62" fmla="*/ 95 w 182"/>
                  <a:gd name="T63" fmla="*/ 296 h 311"/>
                  <a:gd name="T64" fmla="*/ 93 w 182"/>
                  <a:gd name="T65" fmla="*/ 296 h 311"/>
                  <a:gd name="T66" fmla="*/ 34 w 182"/>
                  <a:gd name="T67" fmla="*/ 296 h 311"/>
                  <a:gd name="T68" fmla="*/ 34 w 182"/>
                  <a:gd name="T69" fmla="*/ 300 h 311"/>
                  <a:gd name="T70" fmla="*/ 30 w 182"/>
                  <a:gd name="T71" fmla="*/ 300 h 311"/>
                  <a:gd name="T72" fmla="*/ 30 w 182"/>
                  <a:gd name="T73" fmla="*/ 296 h 311"/>
                  <a:gd name="T74" fmla="*/ 24 w 182"/>
                  <a:gd name="T75" fmla="*/ 296 h 311"/>
                  <a:gd name="T76" fmla="*/ 24 w 182"/>
                  <a:gd name="T77" fmla="*/ 20 h 311"/>
                  <a:gd name="T78" fmla="*/ 30 w 182"/>
                  <a:gd name="T79" fmla="*/ 23 h 311"/>
                  <a:gd name="T80" fmla="*/ 30 w 182"/>
                  <a:gd name="T81" fmla="*/ 21 h 311"/>
                  <a:gd name="T82" fmla="*/ 34 w 182"/>
                  <a:gd name="T83" fmla="*/ 21 h 311"/>
                  <a:gd name="T84" fmla="*/ 34 w 182"/>
                  <a:gd name="T85" fmla="*/ 26 h 311"/>
                  <a:gd name="T86" fmla="*/ 77 w 182"/>
                  <a:gd name="T87" fmla="*/ 111 h 311"/>
                  <a:gd name="T88" fmla="*/ 90 w 182"/>
                  <a:gd name="T89" fmla="*/ 217 h 311"/>
                  <a:gd name="T90" fmla="*/ 91 w 182"/>
                  <a:gd name="T91" fmla="*/ 262 h 311"/>
                  <a:gd name="T92" fmla="*/ 92 w 182"/>
                  <a:gd name="T93" fmla="*/ 265 h 311"/>
                  <a:gd name="T94" fmla="*/ 95 w 182"/>
                  <a:gd name="T95" fmla="*/ 266 h 311"/>
                  <a:gd name="T96" fmla="*/ 96 w 182"/>
                  <a:gd name="T97" fmla="*/ 266 h 311"/>
                  <a:gd name="T98" fmla="*/ 113 w 182"/>
                  <a:gd name="T99" fmla="*/ 266 h 311"/>
                  <a:gd name="T100" fmla="*/ 113 w 182"/>
                  <a:gd name="T101" fmla="*/ 266 h 311"/>
                  <a:gd name="T102" fmla="*/ 137 w 182"/>
                  <a:gd name="T103" fmla="*/ 252 h 311"/>
                  <a:gd name="T104" fmla="*/ 137 w 182"/>
                  <a:gd name="T105" fmla="*/ 296 h 311"/>
                  <a:gd name="T106" fmla="*/ 171 w 182"/>
                  <a:gd name="T107" fmla="*/ 282 h 311"/>
                  <a:gd name="T108" fmla="*/ 160 w 182"/>
                  <a:gd name="T109" fmla="*/ 292 h 311"/>
                  <a:gd name="T110" fmla="*/ 149 w 182"/>
                  <a:gd name="T111" fmla="*/ 282 h 311"/>
                  <a:gd name="T112" fmla="*/ 149 w 182"/>
                  <a:gd name="T113" fmla="*/ 77 h 311"/>
                  <a:gd name="T114" fmla="*/ 160 w 182"/>
                  <a:gd name="T115" fmla="*/ 66 h 311"/>
                  <a:gd name="T116" fmla="*/ 171 w 182"/>
                  <a:gd name="T117" fmla="*/ 77 h 311"/>
                  <a:gd name="T118" fmla="*/ 171 w 182"/>
                  <a:gd name="T119" fmla="*/ 28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2" h="311">
                    <a:moveTo>
                      <a:pt x="166" y="54"/>
                    </a:moveTo>
                    <a:cubicBezTo>
                      <a:pt x="152" y="54"/>
                      <a:pt x="152" y="54"/>
                      <a:pt x="152" y="54"/>
                    </a:cubicBezTo>
                    <a:cubicBezTo>
                      <a:pt x="143" y="54"/>
                      <a:pt x="136" y="61"/>
                      <a:pt x="136" y="70"/>
                    </a:cubicBezTo>
                    <a:cubicBezTo>
                      <a:pt x="136" y="229"/>
                      <a:pt x="136" y="229"/>
                      <a:pt x="136" y="229"/>
                    </a:cubicBezTo>
                    <a:cubicBezTo>
                      <a:pt x="136" y="233"/>
                      <a:pt x="133" y="254"/>
                      <a:pt x="112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99" y="245"/>
                      <a:pt x="99" y="233"/>
                      <a:pt x="99" y="221"/>
                    </a:cubicBezTo>
                    <a:cubicBezTo>
                      <a:pt x="106" y="220"/>
                      <a:pt x="113" y="213"/>
                      <a:pt x="113" y="205"/>
                    </a:cubicBezTo>
                    <a:cubicBezTo>
                      <a:pt x="113" y="121"/>
                      <a:pt x="113" y="121"/>
                      <a:pt x="113" y="121"/>
                    </a:cubicBezTo>
                    <a:cubicBezTo>
                      <a:pt x="113" y="112"/>
                      <a:pt x="105" y="104"/>
                      <a:pt x="96" y="104"/>
                    </a:cubicBezTo>
                    <a:cubicBezTo>
                      <a:pt x="87" y="104"/>
                      <a:pt x="87" y="104"/>
                      <a:pt x="87" y="104"/>
                    </a:cubicBezTo>
                    <a:cubicBezTo>
                      <a:pt x="86" y="104"/>
                      <a:pt x="85" y="104"/>
                      <a:pt x="84" y="105"/>
                    </a:cubicBezTo>
                    <a:cubicBezTo>
                      <a:pt x="72" y="54"/>
                      <a:pt x="52" y="22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5"/>
                      <a:pt x="19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300"/>
                      <a:pt x="0" y="300"/>
                      <a:pt x="0" y="300"/>
                    </a:cubicBezTo>
                    <a:cubicBezTo>
                      <a:pt x="0" y="306"/>
                      <a:pt x="5" y="311"/>
                      <a:pt x="12" y="311"/>
                    </a:cubicBezTo>
                    <a:cubicBezTo>
                      <a:pt x="18" y="311"/>
                      <a:pt x="22" y="308"/>
                      <a:pt x="24" y="304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4"/>
                      <a:pt x="95" y="304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48" y="304"/>
                      <a:pt x="148" y="304"/>
                      <a:pt x="149" y="304"/>
                    </a:cubicBezTo>
                    <a:cubicBezTo>
                      <a:pt x="150" y="304"/>
                      <a:pt x="151" y="304"/>
                      <a:pt x="152" y="304"/>
                    </a:cubicBezTo>
                    <a:cubicBezTo>
                      <a:pt x="166" y="304"/>
                      <a:pt x="166" y="304"/>
                      <a:pt x="166" y="304"/>
                    </a:cubicBezTo>
                    <a:cubicBezTo>
                      <a:pt x="175" y="304"/>
                      <a:pt x="182" y="297"/>
                      <a:pt x="182" y="288"/>
                    </a:cubicBezTo>
                    <a:cubicBezTo>
                      <a:pt x="182" y="70"/>
                      <a:pt x="182" y="70"/>
                      <a:pt x="182" y="70"/>
                    </a:cubicBezTo>
                    <a:cubicBezTo>
                      <a:pt x="182" y="61"/>
                      <a:pt x="175" y="54"/>
                      <a:pt x="166" y="54"/>
                    </a:cubicBezTo>
                    <a:close/>
                    <a:moveTo>
                      <a:pt x="137" y="296"/>
                    </a:moveTo>
                    <a:cubicBezTo>
                      <a:pt x="96" y="296"/>
                      <a:pt x="96" y="296"/>
                      <a:pt x="96" y="296"/>
                    </a:cubicBezTo>
                    <a:cubicBezTo>
                      <a:pt x="96" y="296"/>
                      <a:pt x="95" y="296"/>
                      <a:pt x="95" y="296"/>
                    </a:cubicBezTo>
                    <a:cubicBezTo>
                      <a:pt x="94" y="296"/>
                      <a:pt x="94" y="296"/>
                      <a:pt x="93" y="296"/>
                    </a:cubicBezTo>
                    <a:cubicBezTo>
                      <a:pt x="34" y="296"/>
                      <a:pt x="34" y="296"/>
                      <a:pt x="34" y="296"/>
                    </a:cubicBezTo>
                    <a:cubicBezTo>
                      <a:pt x="34" y="300"/>
                      <a:pt x="34" y="300"/>
                      <a:pt x="34" y="300"/>
                    </a:cubicBezTo>
                    <a:cubicBezTo>
                      <a:pt x="30" y="300"/>
                      <a:pt x="30" y="300"/>
                      <a:pt x="30" y="300"/>
                    </a:cubicBezTo>
                    <a:cubicBezTo>
                      <a:pt x="30" y="296"/>
                      <a:pt x="30" y="296"/>
                      <a:pt x="30" y="296"/>
                    </a:cubicBezTo>
                    <a:cubicBezTo>
                      <a:pt x="24" y="296"/>
                      <a:pt x="24" y="296"/>
                      <a:pt x="24" y="29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6" y="21"/>
                      <a:pt x="28" y="22"/>
                      <a:pt x="30" y="23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53" y="41"/>
                      <a:pt x="67" y="69"/>
                      <a:pt x="77" y="111"/>
                    </a:cubicBezTo>
                    <a:cubicBezTo>
                      <a:pt x="77" y="111"/>
                      <a:pt x="86" y="158"/>
                      <a:pt x="90" y="217"/>
                    </a:cubicBezTo>
                    <a:cubicBezTo>
                      <a:pt x="91" y="232"/>
                      <a:pt x="91" y="247"/>
                      <a:pt x="91" y="262"/>
                    </a:cubicBezTo>
                    <a:cubicBezTo>
                      <a:pt x="91" y="263"/>
                      <a:pt x="91" y="264"/>
                      <a:pt x="92" y="265"/>
                    </a:cubicBezTo>
                    <a:cubicBezTo>
                      <a:pt x="93" y="266"/>
                      <a:pt x="94" y="266"/>
                      <a:pt x="95" y="266"/>
                    </a:cubicBezTo>
                    <a:cubicBezTo>
                      <a:pt x="96" y="266"/>
                      <a:pt x="96" y="266"/>
                      <a:pt x="96" y="266"/>
                    </a:cubicBezTo>
                    <a:cubicBezTo>
                      <a:pt x="113" y="266"/>
                      <a:pt x="113" y="266"/>
                      <a:pt x="113" y="266"/>
                    </a:cubicBezTo>
                    <a:cubicBezTo>
                      <a:pt x="113" y="266"/>
                      <a:pt x="113" y="266"/>
                      <a:pt x="113" y="266"/>
                    </a:cubicBezTo>
                    <a:cubicBezTo>
                      <a:pt x="125" y="264"/>
                      <a:pt x="132" y="258"/>
                      <a:pt x="137" y="252"/>
                    </a:cubicBezTo>
                    <a:lnTo>
                      <a:pt x="137" y="296"/>
                    </a:lnTo>
                    <a:close/>
                    <a:moveTo>
                      <a:pt x="171" y="282"/>
                    </a:moveTo>
                    <a:cubicBezTo>
                      <a:pt x="171" y="288"/>
                      <a:pt x="166" y="292"/>
                      <a:pt x="160" y="292"/>
                    </a:cubicBezTo>
                    <a:cubicBezTo>
                      <a:pt x="154" y="292"/>
                      <a:pt x="149" y="288"/>
                      <a:pt x="149" y="282"/>
                    </a:cubicBezTo>
                    <a:cubicBezTo>
                      <a:pt x="149" y="77"/>
                      <a:pt x="149" y="77"/>
                      <a:pt x="149" y="77"/>
                    </a:cubicBezTo>
                    <a:cubicBezTo>
                      <a:pt x="149" y="71"/>
                      <a:pt x="154" y="66"/>
                      <a:pt x="160" y="66"/>
                    </a:cubicBezTo>
                    <a:cubicBezTo>
                      <a:pt x="166" y="66"/>
                      <a:pt x="171" y="71"/>
                      <a:pt x="171" y="77"/>
                    </a:cubicBezTo>
                    <a:lnTo>
                      <a:pt x="171" y="2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71"/>
              <p:cNvSpPr>
                <a:spLocks/>
              </p:cNvSpPr>
              <p:nvPr/>
            </p:nvSpPr>
            <p:spPr bwMode="auto">
              <a:xfrm>
                <a:off x="4633" y="219"/>
                <a:ext cx="4" cy="324"/>
              </a:xfrm>
              <a:custGeom>
                <a:avLst/>
                <a:gdLst>
                  <a:gd name="T0" fmla="*/ 0 w 4"/>
                  <a:gd name="T1" fmla="*/ 0 h 273"/>
                  <a:gd name="T2" fmla="*/ 0 w 4"/>
                  <a:gd name="T3" fmla="*/ 273 h 273"/>
                  <a:gd name="T4" fmla="*/ 4 w 4"/>
                  <a:gd name="T5" fmla="*/ 273 h 273"/>
                  <a:gd name="T6" fmla="*/ 4 w 4"/>
                  <a:gd name="T7" fmla="*/ 3 h 273"/>
                  <a:gd name="T8" fmla="*/ 0 w 4"/>
                  <a:gd name="T9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3">
                    <a:moveTo>
                      <a:pt x="0" y="0"/>
                    </a:moveTo>
                    <a:cubicBezTo>
                      <a:pt x="0" y="273"/>
                      <a:pt x="0" y="273"/>
                      <a:pt x="0" y="273"/>
                    </a:cubicBezTo>
                    <a:cubicBezTo>
                      <a:pt x="4" y="273"/>
                      <a:pt x="4" y="273"/>
                      <a:pt x="4" y="27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72"/>
              <p:cNvSpPr>
                <a:spLocks noEditPoints="1"/>
              </p:cNvSpPr>
              <p:nvPr/>
            </p:nvSpPr>
            <p:spPr bwMode="auto">
              <a:xfrm>
                <a:off x="4594" y="1261"/>
                <a:ext cx="222" cy="359"/>
              </a:xfrm>
              <a:custGeom>
                <a:avLst/>
                <a:gdLst>
                  <a:gd name="T0" fmla="*/ 171 w 186"/>
                  <a:gd name="T1" fmla="*/ 44 h 302"/>
                  <a:gd name="T2" fmla="*/ 159 w 186"/>
                  <a:gd name="T3" fmla="*/ 75 h 302"/>
                  <a:gd name="T4" fmla="*/ 152 w 186"/>
                  <a:gd name="T5" fmla="*/ 18 h 302"/>
                  <a:gd name="T6" fmla="*/ 134 w 186"/>
                  <a:gd name="T7" fmla="*/ 0 h 302"/>
                  <a:gd name="T8" fmla="*/ 0 w 186"/>
                  <a:gd name="T9" fmla="*/ 18 h 302"/>
                  <a:gd name="T10" fmla="*/ 20 w 186"/>
                  <a:gd name="T11" fmla="*/ 209 h 302"/>
                  <a:gd name="T12" fmla="*/ 4 w 186"/>
                  <a:gd name="T13" fmla="*/ 284 h 302"/>
                  <a:gd name="T14" fmla="*/ 130 w 186"/>
                  <a:gd name="T15" fmla="*/ 302 h 302"/>
                  <a:gd name="T16" fmla="*/ 148 w 186"/>
                  <a:gd name="T17" fmla="*/ 227 h 302"/>
                  <a:gd name="T18" fmla="*/ 139 w 186"/>
                  <a:gd name="T19" fmla="*/ 194 h 302"/>
                  <a:gd name="T20" fmla="*/ 159 w 186"/>
                  <a:gd name="T21" fmla="*/ 156 h 302"/>
                  <a:gd name="T22" fmla="*/ 171 w 186"/>
                  <a:gd name="T23" fmla="*/ 183 h 302"/>
                  <a:gd name="T24" fmla="*/ 186 w 186"/>
                  <a:gd name="T25" fmla="*/ 171 h 302"/>
                  <a:gd name="T26" fmla="*/ 174 w 186"/>
                  <a:gd name="T27" fmla="*/ 44 h 302"/>
                  <a:gd name="T28" fmla="*/ 135 w 186"/>
                  <a:gd name="T29" fmla="*/ 284 h 302"/>
                  <a:gd name="T30" fmla="*/ 21 w 186"/>
                  <a:gd name="T31" fmla="*/ 290 h 302"/>
                  <a:gd name="T32" fmla="*/ 16 w 186"/>
                  <a:gd name="T33" fmla="*/ 227 h 302"/>
                  <a:gd name="T34" fmla="*/ 130 w 186"/>
                  <a:gd name="T35" fmla="*/ 221 h 302"/>
                  <a:gd name="T36" fmla="*/ 126 w 186"/>
                  <a:gd name="T37" fmla="*/ 186 h 302"/>
                  <a:gd name="T38" fmla="*/ 48 w 186"/>
                  <a:gd name="T39" fmla="*/ 200 h 302"/>
                  <a:gd name="T40" fmla="*/ 22 w 186"/>
                  <a:gd name="T41" fmla="*/ 107 h 302"/>
                  <a:gd name="T42" fmla="*/ 131 w 186"/>
                  <a:gd name="T43" fmla="*/ 99 h 302"/>
                  <a:gd name="T44" fmla="*/ 134 w 186"/>
                  <a:gd name="T45" fmla="*/ 86 h 302"/>
                  <a:gd name="T46" fmla="*/ 17 w 186"/>
                  <a:gd name="T47" fmla="*/ 92 h 302"/>
                  <a:gd name="T48" fmla="*/ 18 w 186"/>
                  <a:gd name="T49" fmla="*/ 12 h 302"/>
                  <a:gd name="T50" fmla="*/ 139 w 186"/>
                  <a:gd name="T51" fmla="*/ 17 h 302"/>
                  <a:gd name="T52" fmla="*/ 159 w 186"/>
                  <a:gd name="T53" fmla="*/ 147 h 302"/>
                  <a:gd name="T54" fmla="*/ 147 w 186"/>
                  <a:gd name="T55" fmla="*/ 85 h 302"/>
                  <a:gd name="T56" fmla="*/ 159 w 186"/>
                  <a:gd name="T57" fmla="*/ 147 h 302"/>
                  <a:gd name="T58" fmla="*/ 173 w 186"/>
                  <a:gd name="T59" fmla="*/ 175 h 302"/>
                  <a:gd name="T60" fmla="*/ 167 w 186"/>
                  <a:gd name="T61" fmla="*/ 59 h 302"/>
                  <a:gd name="T62" fmla="*/ 179 w 186"/>
                  <a:gd name="T63" fmla="*/ 59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302">
                    <a:moveTo>
                      <a:pt x="174" y="44"/>
                    </a:moveTo>
                    <a:cubicBezTo>
                      <a:pt x="171" y="44"/>
                      <a:pt x="171" y="44"/>
                      <a:pt x="171" y="44"/>
                    </a:cubicBezTo>
                    <a:cubicBezTo>
                      <a:pt x="165" y="44"/>
                      <a:pt x="159" y="50"/>
                      <a:pt x="159" y="56"/>
                    </a:cubicBezTo>
                    <a:cubicBezTo>
                      <a:pt x="159" y="75"/>
                      <a:pt x="159" y="75"/>
                      <a:pt x="159" y="75"/>
                    </a:cubicBezTo>
                    <a:cubicBezTo>
                      <a:pt x="147" y="75"/>
                      <a:pt x="147" y="75"/>
                      <a:pt x="147" y="75"/>
                    </a:cubicBezTo>
                    <a:cubicBezTo>
                      <a:pt x="152" y="18"/>
                      <a:pt x="152" y="18"/>
                      <a:pt x="152" y="18"/>
                    </a:cubicBezTo>
                    <a:cubicBezTo>
                      <a:pt x="152" y="18"/>
                      <a:pt x="152" y="18"/>
                      <a:pt x="152" y="18"/>
                    </a:cubicBezTo>
                    <a:cubicBezTo>
                      <a:pt x="152" y="8"/>
                      <a:pt x="144" y="0"/>
                      <a:pt x="134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12" y="194"/>
                      <a:pt x="12" y="194"/>
                      <a:pt x="12" y="194"/>
                    </a:cubicBezTo>
                    <a:cubicBezTo>
                      <a:pt x="12" y="200"/>
                      <a:pt x="15" y="206"/>
                      <a:pt x="20" y="209"/>
                    </a:cubicBezTo>
                    <a:cubicBezTo>
                      <a:pt x="11" y="210"/>
                      <a:pt x="4" y="217"/>
                      <a:pt x="4" y="227"/>
                    </a:cubicBezTo>
                    <a:cubicBezTo>
                      <a:pt x="4" y="284"/>
                      <a:pt x="4" y="284"/>
                      <a:pt x="4" y="284"/>
                    </a:cubicBezTo>
                    <a:cubicBezTo>
                      <a:pt x="4" y="294"/>
                      <a:pt x="12" y="302"/>
                      <a:pt x="21" y="302"/>
                    </a:cubicBez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40" y="302"/>
                      <a:pt x="148" y="294"/>
                      <a:pt x="148" y="284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17"/>
                      <a:pt x="140" y="210"/>
                      <a:pt x="131" y="209"/>
                    </a:cubicBezTo>
                    <a:cubicBezTo>
                      <a:pt x="136" y="206"/>
                      <a:pt x="139" y="200"/>
                      <a:pt x="139" y="194"/>
                    </a:cubicBezTo>
                    <a:cubicBezTo>
                      <a:pt x="142" y="156"/>
                      <a:pt x="142" y="156"/>
                      <a:pt x="142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9" y="171"/>
                      <a:pt x="159" y="171"/>
                      <a:pt x="159" y="171"/>
                    </a:cubicBezTo>
                    <a:cubicBezTo>
                      <a:pt x="159" y="178"/>
                      <a:pt x="165" y="183"/>
                      <a:pt x="171" y="183"/>
                    </a:cubicBezTo>
                    <a:cubicBezTo>
                      <a:pt x="174" y="183"/>
                      <a:pt x="174" y="183"/>
                      <a:pt x="174" y="183"/>
                    </a:cubicBezTo>
                    <a:cubicBezTo>
                      <a:pt x="181" y="183"/>
                      <a:pt x="186" y="178"/>
                      <a:pt x="186" y="171"/>
                    </a:cubicBezTo>
                    <a:cubicBezTo>
                      <a:pt x="186" y="56"/>
                      <a:pt x="186" y="56"/>
                      <a:pt x="186" y="56"/>
                    </a:cubicBezTo>
                    <a:cubicBezTo>
                      <a:pt x="186" y="50"/>
                      <a:pt x="181" y="44"/>
                      <a:pt x="174" y="44"/>
                    </a:cubicBezTo>
                    <a:close/>
                    <a:moveTo>
                      <a:pt x="135" y="227"/>
                    </a:moveTo>
                    <a:cubicBezTo>
                      <a:pt x="135" y="284"/>
                      <a:pt x="135" y="284"/>
                      <a:pt x="135" y="284"/>
                    </a:cubicBezTo>
                    <a:cubicBezTo>
                      <a:pt x="135" y="287"/>
                      <a:pt x="133" y="290"/>
                      <a:pt x="130" y="290"/>
                    </a:cubicBezTo>
                    <a:cubicBezTo>
                      <a:pt x="21" y="290"/>
                      <a:pt x="21" y="290"/>
                      <a:pt x="21" y="290"/>
                    </a:cubicBezTo>
                    <a:cubicBezTo>
                      <a:pt x="18" y="290"/>
                      <a:pt x="16" y="287"/>
                      <a:pt x="16" y="284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4"/>
                      <a:pt x="18" y="221"/>
                      <a:pt x="21" y="221"/>
                    </a:cubicBezTo>
                    <a:cubicBezTo>
                      <a:pt x="130" y="221"/>
                      <a:pt x="130" y="221"/>
                      <a:pt x="130" y="221"/>
                    </a:cubicBezTo>
                    <a:cubicBezTo>
                      <a:pt x="133" y="221"/>
                      <a:pt x="135" y="224"/>
                      <a:pt x="135" y="227"/>
                    </a:cubicBezTo>
                    <a:close/>
                    <a:moveTo>
                      <a:pt x="126" y="186"/>
                    </a:moveTo>
                    <a:cubicBezTo>
                      <a:pt x="126" y="186"/>
                      <a:pt x="127" y="200"/>
                      <a:pt x="107" y="200"/>
                    </a:cubicBezTo>
                    <a:cubicBezTo>
                      <a:pt x="87" y="200"/>
                      <a:pt x="48" y="200"/>
                      <a:pt x="48" y="200"/>
                    </a:cubicBezTo>
                    <a:cubicBezTo>
                      <a:pt x="48" y="200"/>
                      <a:pt x="29" y="201"/>
                      <a:pt x="27" y="184"/>
                    </a:cubicBezTo>
                    <a:cubicBezTo>
                      <a:pt x="25" y="166"/>
                      <a:pt x="22" y="107"/>
                      <a:pt x="22" y="107"/>
                    </a:cubicBezTo>
                    <a:cubicBezTo>
                      <a:pt x="22" y="107"/>
                      <a:pt x="40" y="120"/>
                      <a:pt x="80" y="102"/>
                    </a:cubicBezTo>
                    <a:cubicBezTo>
                      <a:pt x="95" y="97"/>
                      <a:pt x="117" y="92"/>
                      <a:pt x="131" y="99"/>
                    </a:cubicBezTo>
                    <a:cubicBezTo>
                      <a:pt x="130" y="127"/>
                      <a:pt x="126" y="186"/>
                      <a:pt x="126" y="186"/>
                    </a:cubicBezTo>
                    <a:close/>
                    <a:moveTo>
                      <a:pt x="134" y="86"/>
                    </a:moveTo>
                    <a:cubicBezTo>
                      <a:pt x="107" y="75"/>
                      <a:pt x="68" y="94"/>
                      <a:pt x="68" y="94"/>
                    </a:cubicBezTo>
                    <a:cubicBezTo>
                      <a:pt x="43" y="106"/>
                      <a:pt x="24" y="96"/>
                      <a:pt x="17" y="92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4"/>
                      <a:pt x="15" y="12"/>
                      <a:pt x="18" y="12"/>
                    </a:cubicBezTo>
                    <a:cubicBezTo>
                      <a:pt x="134" y="12"/>
                      <a:pt x="134" y="12"/>
                      <a:pt x="134" y="12"/>
                    </a:cubicBezTo>
                    <a:cubicBezTo>
                      <a:pt x="137" y="12"/>
                      <a:pt x="139" y="14"/>
                      <a:pt x="139" y="17"/>
                    </a:cubicBezTo>
                    <a:lnTo>
                      <a:pt x="134" y="86"/>
                    </a:lnTo>
                    <a:close/>
                    <a:moveTo>
                      <a:pt x="159" y="147"/>
                    </a:moveTo>
                    <a:cubicBezTo>
                      <a:pt x="143" y="147"/>
                      <a:pt x="143" y="147"/>
                      <a:pt x="143" y="147"/>
                    </a:cubicBezTo>
                    <a:cubicBezTo>
                      <a:pt x="147" y="85"/>
                      <a:pt x="147" y="85"/>
                      <a:pt x="147" y="85"/>
                    </a:cubicBezTo>
                    <a:cubicBezTo>
                      <a:pt x="159" y="85"/>
                      <a:pt x="159" y="85"/>
                      <a:pt x="159" y="85"/>
                    </a:cubicBezTo>
                    <a:lnTo>
                      <a:pt x="159" y="147"/>
                    </a:lnTo>
                    <a:close/>
                    <a:moveTo>
                      <a:pt x="179" y="169"/>
                    </a:moveTo>
                    <a:cubicBezTo>
                      <a:pt x="179" y="172"/>
                      <a:pt x="176" y="175"/>
                      <a:pt x="173" y="175"/>
                    </a:cubicBezTo>
                    <a:cubicBezTo>
                      <a:pt x="170" y="175"/>
                      <a:pt x="167" y="172"/>
                      <a:pt x="167" y="169"/>
                    </a:cubicBezTo>
                    <a:cubicBezTo>
                      <a:pt x="167" y="59"/>
                      <a:pt x="167" y="59"/>
                      <a:pt x="167" y="59"/>
                    </a:cubicBezTo>
                    <a:cubicBezTo>
                      <a:pt x="167" y="55"/>
                      <a:pt x="170" y="53"/>
                      <a:pt x="173" y="53"/>
                    </a:cubicBezTo>
                    <a:cubicBezTo>
                      <a:pt x="176" y="53"/>
                      <a:pt x="179" y="55"/>
                      <a:pt x="179" y="59"/>
                    </a:cubicBezTo>
                    <a:lnTo>
                      <a:pt x="179" y="1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Oval 173"/>
              <p:cNvSpPr>
                <a:spLocks noChangeArrowheads="1"/>
              </p:cNvSpPr>
              <p:nvPr/>
            </p:nvSpPr>
            <p:spPr bwMode="auto">
              <a:xfrm>
                <a:off x="4623" y="1534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74"/>
              <p:cNvSpPr>
                <a:spLocks/>
              </p:cNvSpPr>
              <p:nvPr/>
            </p:nvSpPr>
            <p:spPr bwMode="auto">
              <a:xfrm>
                <a:off x="4777" y="2807"/>
                <a:ext cx="9" cy="9"/>
              </a:xfrm>
              <a:custGeom>
                <a:avLst/>
                <a:gdLst>
                  <a:gd name="T0" fmla="*/ 3 w 8"/>
                  <a:gd name="T1" fmla="*/ 6 h 7"/>
                  <a:gd name="T2" fmla="*/ 6 w 8"/>
                  <a:gd name="T3" fmla="*/ 4 h 7"/>
                  <a:gd name="T4" fmla="*/ 7 w 8"/>
                  <a:gd name="T5" fmla="*/ 1 h 7"/>
                  <a:gd name="T6" fmla="*/ 5 w 8"/>
                  <a:gd name="T7" fmla="*/ 1 h 7"/>
                  <a:gd name="T8" fmla="*/ 1 w 8"/>
                  <a:gd name="T9" fmla="*/ 3 h 7"/>
                  <a:gd name="T10" fmla="*/ 0 w 8"/>
                  <a:gd name="T11" fmla="*/ 5 h 7"/>
                  <a:gd name="T12" fmla="*/ 3 w 8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3" y="6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8" y="2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75"/>
              <p:cNvSpPr>
                <a:spLocks/>
              </p:cNvSpPr>
              <p:nvPr/>
            </p:nvSpPr>
            <p:spPr bwMode="auto">
              <a:xfrm>
                <a:off x="4624" y="2893"/>
                <a:ext cx="10" cy="8"/>
              </a:xfrm>
              <a:custGeom>
                <a:avLst/>
                <a:gdLst>
                  <a:gd name="T0" fmla="*/ 5 w 8"/>
                  <a:gd name="T1" fmla="*/ 1 h 7"/>
                  <a:gd name="T2" fmla="*/ 1 w 8"/>
                  <a:gd name="T3" fmla="*/ 3 h 7"/>
                  <a:gd name="T4" fmla="*/ 1 w 8"/>
                  <a:gd name="T5" fmla="*/ 6 h 7"/>
                  <a:gd name="T6" fmla="*/ 3 w 8"/>
                  <a:gd name="T7" fmla="*/ 6 h 7"/>
                  <a:gd name="T8" fmla="*/ 7 w 8"/>
                  <a:gd name="T9" fmla="*/ 4 h 7"/>
                  <a:gd name="T10" fmla="*/ 8 w 8"/>
                  <a:gd name="T11" fmla="*/ 2 h 7"/>
                  <a:gd name="T12" fmla="*/ 5 w 8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2" y="7"/>
                      <a:pt x="3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8" y="2"/>
                    </a:cubicBezTo>
                    <a:cubicBezTo>
                      <a:pt x="7" y="1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76"/>
              <p:cNvSpPr>
                <a:spLocks/>
              </p:cNvSpPr>
              <p:nvPr/>
            </p:nvSpPr>
            <p:spPr bwMode="auto">
              <a:xfrm>
                <a:off x="4747" y="2775"/>
                <a:ext cx="8" cy="10"/>
              </a:xfrm>
              <a:custGeom>
                <a:avLst/>
                <a:gdLst>
                  <a:gd name="T0" fmla="*/ 6 w 7"/>
                  <a:gd name="T1" fmla="*/ 1 h 8"/>
                  <a:gd name="T2" fmla="*/ 3 w 7"/>
                  <a:gd name="T3" fmla="*/ 1 h 8"/>
                  <a:gd name="T4" fmla="*/ 1 w 7"/>
                  <a:gd name="T5" fmla="*/ 5 h 8"/>
                  <a:gd name="T6" fmla="*/ 1 w 7"/>
                  <a:gd name="T7" fmla="*/ 8 h 8"/>
                  <a:gd name="T8" fmla="*/ 4 w 7"/>
                  <a:gd name="T9" fmla="*/ 7 h 8"/>
                  <a:gd name="T10" fmla="*/ 6 w 7"/>
                  <a:gd name="T11" fmla="*/ 3 h 8"/>
                  <a:gd name="T12" fmla="*/ 6 w 7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1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4" y="8"/>
                      <a:pt x="4" y="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77"/>
              <p:cNvSpPr>
                <a:spLocks/>
              </p:cNvSpPr>
              <p:nvPr/>
            </p:nvSpPr>
            <p:spPr bwMode="auto">
              <a:xfrm>
                <a:off x="4655" y="2924"/>
                <a:ext cx="7" cy="9"/>
              </a:xfrm>
              <a:custGeom>
                <a:avLst/>
                <a:gdLst>
                  <a:gd name="T0" fmla="*/ 5 w 6"/>
                  <a:gd name="T1" fmla="*/ 0 h 8"/>
                  <a:gd name="T2" fmla="*/ 3 w 6"/>
                  <a:gd name="T3" fmla="*/ 1 h 8"/>
                  <a:gd name="T4" fmla="*/ 0 w 6"/>
                  <a:gd name="T5" fmla="*/ 5 h 8"/>
                  <a:gd name="T6" fmla="*/ 1 w 6"/>
                  <a:gd name="T7" fmla="*/ 7 h 8"/>
                  <a:gd name="T8" fmla="*/ 4 w 6"/>
                  <a:gd name="T9" fmla="*/ 7 h 8"/>
                  <a:gd name="T10" fmla="*/ 6 w 6"/>
                  <a:gd name="T11" fmla="*/ 3 h 8"/>
                  <a:gd name="T12" fmla="*/ 5 w 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7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78"/>
              <p:cNvSpPr>
                <a:spLocks/>
              </p:cNvSpPr>
              <p:nvPr/>
            </p:nvSpPr>
            <p:spPr bwMode="auto">
              <a:xfrm>
                <a:off x="4656" y="2775"/>
                <a:ext cx="9" cy="9"/>
              </a:xfrm>
              <a:custGeom>
                <a:avLst/>
                <a:gdLst>
                  <a:gd name="T0" fmla="*/ 3 w 7"/>
                  <a:gd name="T1" fmla="*/ 6 h 7"/>
                  <a:gd name="T2" fmla="*/ 5 w 7"/>
                  <a:gd name="T3" fmla="*/ 7 h 7"/>
                  <a:gd name="T4" fmla="*/ 6 w 7"/>
                  <a:gd name="T5" fmla="*/ 4 h 7"/>
                  <a:gd name="T6" fmla="*/ 4 w 7"/>
                  <a:gd name="T7" fmla="*/ 1 h 7"/>
                  <a:gd name="T8" fmla="*/ 1 w 7"/>
                  <a:gd name="T9" fmla="*/ 0 h 7"/>
                  <a:gd name="T10" fmla="*/ 1 w 7"/>
                  <a:gd name="T11" fmla="*/ 3 h 7"/>
                  <a:gd name="T12" fmla="*/ 3 w 7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6"/>
                    </a:moveTo>
                    <a:cubicBezTo>
                      <a:pt x="3" y="7"/>
                      <a:pt x="5" y="7"/>
                      <a:pt x="5" y="7"/>
                    </a:cubicBezTo>
                    <a:cubicBezTo>
                      <a:pt x="6" y="6"/>
                      <a:pt x="7" y="5"/>
                      <a:pt x="6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79"/>
              <p:cNvSpPr>
                <a:spLocks/>
              </p:cNvSpPr>
              <p:nvPr/>
            </p:nvSpPr>
            <p:spPr bwMode="auto">
              <a:xfrm>
                <a:off x="4746" y="2924"/>
                <a:ext cx="8" cy="9"/>
              </a:xfrm>
              <a:custGeom>
                <a:avLst/>
                <a:gdLst>
                  <a:gd name="T0" fmla="*/ 4 w 7"/>
                  <a:gd name="T1" fmla="*/ 2 h 8"/>
                  <a:gd name="T2" fmla="*/ 1 w 7"/>
                  <a:gd name="T3" fmla="*/ 1 h 8"/>
                  <a:gd name="T4" fmla="*/ 1 w 7"/>
                  <a:gd name="T5" fmla="*/ 4 h 8"/>
                  <a:gd name="T6" fmla="*/ 3 w 7"/>
                  <a:gd name="T7" fmla="*/ 7 h 8"/>
                  <a:gd name="T8" fmla="*/ 6 w 7"/>
                  <a:gd name="T9" fmla="*/ 8 h 8"/>
                  <a:gd name="T10" fmla="*/ 6 w 7"/>
                  <a:gd name="T11" fmla="*/ 5 h 8"/>
                  <a:gd name="T12" fmla="*/ 4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1"/>
                      <a:pt x="2" y="0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8"/>
                      <a:pt x="6" y="8"/>
                    </a:cubicBezTo>
                    <a:cubicBezTo>
                      <a:pt x="6" y="7"/>
                      <a:pt x="7" y="6"/>
                      <a:pt x="6" y="5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80"/>
              <p:cNvSpPr>
                <a:spLocks/>
              </p:cNvSpPr>
              <p:nvPr/>
            </p:nvSpPr>
            <p:spPr bwMode="auto">
              <a:xfrm>
                <a:off x="4625" y="2806"/>
                <a:ext cx="10" cy="7"/>
              </a:xfrm>
              <a:custGeom>
                <a:avLst/>
                <a:gdLst>
                  <a:gd name="T0" fmla="*/ 7 w 8"/>
                  <a:gd name="T1" fmla="*/ 3 h 6"/>
                  <a:gd name="T2" fmla="*/ 3 w 8"/>
                  <a:gd name="T3" fmla="*/ 0 h 6"/>
                  <a:gd name="T4" fmla="*/ 0 w 8"/>
                  <a:gd name="T5" fmla="*/ 1 h 6"/>
                  <a:gd name="T6" fmla="*/ 1 w 8"/>
                  <a:gd name="T7" fmla="*/ 4 h 6"/>
                  <a:gd name="T8" fmla="*/ 5 w 8"/>
                  <a:gd name="T9" fmla="*/ 6 h 6"/>
                  <a:gd name="T10" fmla="*/ 7 w 8"/>
                  <a:gd name="T11" fmla="*/ 5 h 6"/>
                  <a:gd name="T12" fmla="*/ 7 w 8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8" y="4"/>
                      <a:pt x="8" y="3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81"/>
              <p:cNvSpPr>
                <a:spLocks/>
              </p:cNvSpPr>
              <p:nvPr/>
            </p:nvSpPr>
            <p:spPr bwMode="auto">
              <a:xfrm>
                <a:off x="4775" y="2895"/>
                <a:ext cx="10" cy="8"/>
              </a:xfrm>
              <a:custGeom>
                <a:avLst/>
                <a:gdLst>
                  <a:gd name="T0" fmla="*/ 1 w 8"/>
                  <a:gd name="T1" fmla="*/ 3 h 6"/>
                  <a:gd name="T2" fmla="*/ 5 w 8"/>
                  <a:gd name="T3" fmla="*/ 6 h 6"/>
                  <a:gd name="T4" fmla="*/ 7 w 8"/>
                  <a:gd name="T5" fmla="*/ 5 h 6"/>
                  <a:gd name="T6" fmla="*/ 7 w 8"/>
                  <a:gd name="T7" fmla="*/ 2 h 6"/>
                  <a:gd name="T8" fmla="*/ 3 w 8"/>
                  <a:gd name="T9" fmla="*/ 0 h 6"/>
                  <a:gd name="T10" fmla="*/ 0 w 8"/>
                  <a:gd name="T11" fmla="*/ 1 h 6"/>
                  <a:gd name="T12" fmla="*/ 1 w 8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82"/>
              <p:cNvSpPr>
                <a:spLocks/>
              </p:cNvSpPr>
              <p:nvPr/>
            </p:nvSpPr>
            <p:spPr bwMode="auto">
              <a:xfrm>
                <a:off x="4614" y="2853"/>
                <a:ext cx="9" cy="3"/>
              </a:xfrm>
              <a:custGeom>
                <a:avLst/>
                <a:gdLst>
                  <a:gd name="T0" fmla="*/ 6 w 8"/>
                  <a:gd name="T1" fmla="*/ 0 h 3"/>
                  <a:gd name="T2" fmla="*/ 1 w 8"/>
                  <a:gd name="T3" fmla="*/ 0 h 3"/>
                  <a:gd name="T4" fmla="*/ 0 w 8"/>
                  <a:gd name="T5" fmla="*/ 1 h 3"/>
                  <a:gd name="T6" fmla="*/ 1 w 8"/>
                  <a:gd name="T7" fmla="*/ 3 h 3"/>
                  <a:gd name="T8" fmla="*/ 6 w 8"/>
                  <a:gd name="T9" fmla="*/ 3 h 3"/>
                  <a:gd name="T10" fmla="*/ 8 w 8"/>
                  <a:gd name="T11" fmla="*/ 1 h 3"/>
                  <a:gd name="T12" fmla="*/ 6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6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83"/>
              <p:cNvSpPr>
                <a:spLocks/>
              </p:cNvSpPr>
              <p:nvPr/>
            </p:nvSpPr>
            <p:spPr bwMode="auto">
              <a:xfrm>
                <a:off x="4787" y="2853"/>
                <a:ext cx="10" cy="3"/>
              </a:xfrm>
              <a:custGeom>
                <a:avLst/>
                <a:gdLst>
                  <a:gd name="T0" fmla="*/ 2 w 8"/>
                  <a:gd name="T1" fmla="*/ 3 h 3"/>
                  <a:gd name="T2" fmla="*/ 6 w 8"/>
                  <a:gd name="T3" fmla="*/ 3 h 3"/>
                  <a:gd name="T4" fmla="*/ 8 w 8"/>
                  <a:gd name="T5" fmla="*/ 1 h 3"/>
                  <a:gd name="T6" fmla="*/ 6 w 8"/>
                  <a:gd name="T7" fmla="*/ 0 h 3"/>
                  <a:gd name="T8" fmla="*/ 2 w 8"/>
                  <a:gd name="T9" fmla="*/ 0 h 3"/>
                  <a:gd name="T10" fmla="*/ 0 w 8"/>
                  <a:gd name="T11" fmla="*/ 1 h 3"/>
                  <a:gd name="T12" fmla="*/ 2 w 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2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84"/>
              <p:cNvSpPr>
                <a:spLocks/>
              </p:cNvSpPr>
              <p:nvPr/>
            </p:nvSpPr>
            <p:spPr bwMode="auto">
              <a:xfrm>
                <a:off x="4703" y="2762"/>
                <a:ext cx="5" cy="10"/>
              </a:xfrm>
              <a:custGeom>
                <a:avLst/>
                <a:gdLst>
                  <a:gd name="T0" fmla="*/ 2 w 4"/>
                  <a:gd name="T1" fmla="*/ 8 h 8"/>
                  <a:gd name="T2" fmla="*/ 4 w 4"/>
                  <a:gd name="T3" fmla="*/ 6 h 8"/>
                  <a:gd name="T4" fmla="*/ 4 w 4"/>
                  <a:gd name="T5" fmla="*/ 2 h 8"/>
                  <a:gd name="T6" fmla="*/ 2 w 4"/>
                  <a:gd name="T7" fmla="*/ 0 h 8"/>
                  <a:gd name="T8" fmla="*/ 0 w 4"/>
                  <a:gd name="T9" fmla="*/ 2 h 8"/>
                  <a:gd name="T10" fmla="*/ 0 w 4"/>
                  <a:gd name="T11" fmla="*/ 6 h 8"/>
                  <a:gd name="T12" fmla="*/ 2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3" y="8"/>
                      <a:pt x="4" y="7"/>
                      <a:pt x="4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85"/>
              <p:cNvSpPr>
                <a:spLocks/>
              </p:cNvSpPr>
              <p:nvPr/>
            </p:nvSpPr>
            <p:spPr bwMode="auto">
              <a:xfrm>
                <a:off x="4703" y="2937"/>
                <a:ext cx="5" cy="10"/>
              </a:xfrm>
              <a:custGeom>
                <a:avLst/>
                <a:gdLst>
                  <a:gd name="T0" fmla="*/ 2 w 4"/>
                  <a:gd name="T1" fmla="*/ 0 h 8"/>
                  <a:gd name="T2" fmla="*/ 0 w 4"/>
                  <a:gd name="T3" fmla="*/ 2 h 8"/>
                  <a:gd name="T4" fmla="*/ 0 w 4"/>
                  <a:gd name="T5" fmla="*/ 6 h 8"/>
                  <a:gd name="T6" fmla="*/ 2 w 4"/>
                  <a:gd name="T7" fmla="*/ 8 h 8"/>
                  <a:gd name="T8" fmla="*/ 4 w 4"/>
                  <a:gd name="T9" fmla="*/ 6 h 8"/>
                  <a:gd name="T10" fmla="*/ 4 w 4"/>
                  <a:gd name="T11" fmla="*/ 2 h 8"/>
                  <a:gd name="T12" fmla="*/ 2 w 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86"/>
              <p:cNvSpPr>
                <a:spLocks noEditPoints="1"/>
              </p:cNvSpPr>
              <p:nvPr/>
            </p:nvSpPr>
            <p:spPr bwMode="auto">
              <a:xfrm>
                <a:off x="4597" y="2748"/>
                <a:ext cx="216" cy="215"/>
              </a:xfrm>
              <a:custGeom>
                <a:avLst/>
                <a:gdLst>
                  <a:gd name="T0" fmla="*/ 91 w 182"/>
                  <a:gd name="T1" fmla="*/ 0 h 181"/>
                  <a:gd name="T2" fmla="*/ 0 w 182"/>
                  <a:gd name="T3" fmla="*/ 90 h 181"/>
                  <a:gd name="T4" fmla="*/ 91 w 182"/>
                  <a:gd name="T5" fmla="*/ 181 h 181"/>
                  <a:gd name="T6" fmla="*/ 182 w 182"/>
                  <a:gd name="T7" fmla="*/ 90 h 181"/>
                  <a:gd name="T8" fmla="*/ 91 w 182"/>
                  <a:gd name="T9" fmla="*/ 0 h 181"/>
                  <a:gd name="T10" fmla="*/ 91 w 182"/>
                  <a:gd name="T11" fmla="*/ 172 h 181"/>
                  <a:gd name="T12" fmla="*/ 9 w 182"/>
                  <a:gd name="T13" fmla="*/ 90 h 181"/>
                  <a:gd name="T14" fmla="*/ 91 w 182"/>
                  <a:gd name="T15" fmla="*/ 9 h 181"/>
                  <a:gd name="T16" fmla="*/ 173 w 182"/>
                  <a:gd name="T17" fmla="*/ 90 h 181"/>
                  <a:gd name="T18" fmla="*/ 91 w 182"/>
                  <a:gd name="T19" fmla="*/ 17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2" h="181">
                    <a:moveTo>
                      <a:pt x="91" y="0"/>
                    </a:moveTo>
                    <a:cubicBezTo>
                      <a:pt x="41" y="0"/>
                      <a:pt x="0" y="40"/>
                      <a:pt x="0" y="90"/>
                    </a:cubicBezTo>
                    <a:cubicBezTo>
                      <a:pt x="0" y="140"/>
                      <a:pt x="41" y="181"/>
                      <a:pt x="91" y="181"/>
                    </a:cubicBezTo>
                    <a:cubicBezTo>
                      <a:pt x="141" y="181"/>
                      <a:pt x="182" y="140"/>
                      <a:pt x="182" y="90"/>
                    </a:cubicBezTo>
                    <a:cubicBezTo>
                      <a:pt x="182" y="40"/>
                      <a:pt x="141" y="0"/>
                      <a:pt x="91" y="0"/>
                    </a:cubicBezTo>
                    <a:close/>
                    <a:moveTo>
                      <a:pt x="91" y="172"/>
                    </a:moveTo>
                    <a:cubicBezTo>
                      <a:pt x="46" y="172"/>
                      <a:pt x="9" y="135"/>
                      <a:pt x="9" y="90"/>
                    </a:cubicBezTo>
                    <a:cubicBezTo>
                      <a:pt x="9" y="45"/>
                      <a:pt x="46" y="9"/>
                      <a:pt x="91" y="9"/>
                    </a:cubicBezTo>
                    <a:cubicBezTo>
                      <a:pt x="136" y="9"/>
                      <a:pt x="173" y="45"/>
                      <a:pt x="173" y="90"/>
                    </a:cubicBezTo>
                    <a:cubicBezTo>
                      <a:pt x="173" y="135"/>
                      <a:pt x="136" y="172"/>
                      <a:pt x="91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87"/>
              <p:cNvSpPr>
                <a:spLocks/>
              </p:cNvSpPr>
              <p:nvPr/>
            </p:nvSpPr>
            <p:spPr bwMode="auto">
              <a:xfrm>
                <a:off x="4661" y="2779"/>
                <a:ext cx="61" cy="84"/>
              </a:xfrm>
              <a:custGeom>
                <a:avLst/>
                <a:gdLst>
                  <a:gd name="T0" fmla="*/ 38 w 51"/>
                  <a:gd name="T1" fmla="*/ 0 h 71"/>
                  <a:gd name="T2" fmla="*/ 35 w 51"/>
                  <a:gd name="T3" fmla="*/ 0 h 71"/>
                  <a:gd name="T4" fmla="*/ 24 w 51"/>
                  <a:gd name="T5" fmla="*/ 12 h 71"/>
                  <a:gd name="T6" fmla="*/ 23 w 51"/>
                  <a:gd name="T7" fmla="*/ 13 h 71"/>
                  <a:gd name="T8" fmla="*/ 24 w 51"/>
                  <a:gd name="T9" fmla="*/ 15 h 71"/>
                  <a:gd name="T10" fmla="*/ 27 w 51"/>
                  <a:gd name="T11" fmla="*/ 15 h 71"/>
                  <a:gd name="T12" fmla="*/ 34 w 51"/>
                  <a:gd name="T13" fmla="*/ 8 h 71"/>
                  <a:gd name="T14" fmla="*/ 34 w 51"/>
                  <a:gd name="T15" fmla="*/ 58 h 71"/>
                  <a:gd name="T16" fmla="*/ 34 w 51"/>
                  <a:gd name="T17" fmla="*/ 58 h 71"/>
                  <a:gd name="T18" fmla="*/ 8 w 51"/>
                  <a:gd name="T19" fmla="*/ 36 h 71"/>
                  <a:gd name="T20" fmla="*/ 18 w 51"/>
                  <a:gd name="T21" fmla="*/ 36 h 71"/>
                  <a:gd name="T22" fmla="*/ 19 w 51"/>
                  <a:gd name="T23" fmla="*/ 36 h 71"/>
                  <a:gd name="T24" fmla="*/ 20 w 51"/>
                  <a:gd name="T25" fmla="*/ 34 h 71"/>
                  <a:gd name="T26" fmla="*/ 18 w 51"/>
                  <a:gd name="T27" fmla="*/ 32 h 71"/>
                  <a:gd name="T28" fmla="*/ 2 w 51"/>
                  <a:gd name="T29" fmla="*/ 32 h 71"/>
                  <a:gd name="T30" fmla="*/ 0 w 51"/>
                  <a:gd name="T31" fmla="*/ 34 h 71"/>
                  <a:gd name="T32" fmla="*/ 0 w 51"/>
                  <a:gd name="T33" fmla="*/ 49 h 71"/>
                  <a:gd name="T34" fmla="*/ 2 w 51"/>
                  <a:gd name="T35" fmla="*/ 51 h 71"/>
                  <a:gd name="T36" fmla="*/ 5 w 51"/>
                  <a:gd name="T37" fmla="*/ 49 h 71"/>
                  <a:gd name="T38" fmla="*/ 5 w 51"/>
                  <a:gd name="T39" fmla="*/ 40 h 71"/>
                  <a:gd name="T40" fmla="*/ 31 w 51"/>
                  <a:gd name="T41" fmla="*/ 61 h 71"/>
                  <a:gd name="T42" fmla="*/ 30 w 51"/>
                  <a:gd name="T43" fmla="*/ 64 h 71"/>
                  <a:gd name="T44" fmla="*/ 37 w 51"/>
                  <a:gd name="T45" fmla="*/ 71 h 71"/>
                  <a:gd name="T46" fmla="*/ 43 w 51"/>
                  <a:gd name="T47" fmla="*/ 64 h 71"/>
                  <a:gd name="T48" fmla="*/ 39 w 51"/>
                  <a:gd name="T49" fmla="*/ 58 h 71"/>
                  <a:gd name="T50" fmla="*/ 39 w 51"/>
                  <a:gd name="T51" fmla="*/ 8 h 71"/>
                  <a:gd name="T52" fmla="*/ 47 w 51"/>
                  <a:gd name="T53" fmla="*/ 16 h 71"/>
                  <a:gd name="T54" fmla="*/ 50 w 51"/>
                  <a:gd name="T55" fmla="*/ 16 h 71"/>
                  <a:gd name="T56" fmla="*/ 50 w 51"/>
                  <a:gd name="T57" fmla="*/ 12 h 71"/>
                  <a:gd name="T58" fmla="*/ 38 w 51"/>
                  <a:gd name="T5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1" h="71">
                    <a:moveTo>
                      <a:pt x="38" y="0"/>
                    </a:moveTo>
                    <a:cubicBezTo>
                      <a:pt x="37" y="0"/>
                      <a:pt x="36" y="0"/>
                      <a:pt x="35" y="0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3" y="14"/>
                      <a:pt x="23" y="15"/>
                      <a:pt x="24" y="15"/>
                    </a:cubicBezTo>
                    <a:cubicBezTo>
                      <a:pt x="25" y="16"/>
                      <a:pt x="26" y="16"/>
                      <a:pt x="27" y="15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9" y="36"/>
                      <a:pt x="19" y="36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0" y="33"/>
                      <a:pt x="19" y="32"/>
                      <a:pt x="18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1" y="51"/>
                      <a:pt x="2" y="51"/>
                    </a:cubicBezTo>
                    <a:cubicBezTo>
                      <a:pt x="4" y="51"/>
                      <a:pt x="5" y="50"/>
                      <a:pt x="5" y="49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2"/>
                      <a:pt x="30" y="63"/>
                      <a:pt x="30" y="64"/>
                    </a:cubicBezTo>
                    <a:cubicBezTo>
                      <a:pt x="30" y="68"/>
                      <a:pt x="33" y="71"/>
                      <a:pt x="37" y="71"/>
                    </a:cubicBezTo>
                    <a:cubicBezTo>
                      <a:pt x="41" y="71"/>
                      <a:pt x="43" y="68"/>
                      <a:pt x="43" y="64"/>
                    </a:cubicBezTo>
                    <a:cubicBezTo>
                      <a:pt x="43" y="61"/>
                      <a:pt x="42" y="59"/>
                      <a:pt x="39" y="5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8" y="16"/>
                      <a:pt x="49" y="16"/>
                      <a:pt x="50" y="16"/>
                    </a:cubicBezTo>
                    <a:cubicBezTo>
                      <a:pt x="51" y="15"/>
                      <a:pt x="51" y="13"/>
                      <a:pt x="50" y="12"/>
                    </a:cubicBez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88"/>
              <p:cNvSpPr>
                <a:spLocks noEditPoints="1"/>
              </p:cNvSpPr>
              <p:nvPr/>
            </p:nvSpPr>
            <p:spPr bwMode="auto">
              <a:xfrm>
                <a:off x="4562" y="2699"/>
                <a:ext cx="286" cy="377"/>
              </a:xfrm>
              <a:custGeom>
                <a:avLst/>
                <a:gdLst>
                  <a:gd name="T0" fmla="*/ 224 w 240"/>
                  <a:gd name="T1" fmla="*/ 14 h 317"/>
                  <a:gd name="T2" fmla="*/ 157 w 240"/>
                  <a:gd name="T3" fmla="*/ 14 h 317"/>
                  <a:gd name="T4" fmla="*/ 157 w 240"/>
                  <a:gd name="T5" fmla="*/ 12 h 317"/>
                  <a:gd name="T6" fmla="*/ 157 w 240"/>
                  <a:gd name="T7" fmla="*/ 6 h 317"/>
                  <a:gd name="T8" fmla="*/ 151 w 240"/>
                  <a:gd name="T9" fmla="*/ 0 h 317"/>
                  <a:gd name="T10" fmla="*/ 89 w 240"/>
                  <a:gd name="T11" fmla="*/ 0 h 317"/>
                  <a:gd name="T12" fmla="*/ 83 w 240"/>
                  <a:gd name="T13" fmla="*/ 6 h 317"/>
                  <a:gd name="T14" fmla="*/ 83 w 240"/>
                  <a:gd name="T15" fmla="*/ 12 h 317"/>
                  <a:gd name="T16" fmla="*/ 83 w 240"/>
                  <a:gd name="T17" fmla="*/ 14 h 317"/>
                  <a:gd name="T18" fmla="*/ 16 w 240"/>
                  <a:gd name="T19" fmla="*/ 14 h 317"/>
                  <a:gd name="T20" fmla="*/ 0 w 240"/>
                  <a:gd name="T21" fmla="*/ 31 h 317"/>
                  <a:gd name="T22" fmla="*/ 0 w 240"/>
                  <a:gd name="T23" fmla="*/ 299 h 317"/>
                  <a:gd name="T24" fmla="*/ 16 w 240"/>
                  <a:gd name="T25" fmla="*/ 317 h 317"/>
                  <a:gd name="T26" fmla="*/ 224 w 240"/>
                  <a:gd name="T27" fmla="*/ 317 h 317"/>
                  <a:gd name="T28" fmla="*/ 240 w 240"/>
                  <a:gd name="T29" fmla="*/ 299 h 317"/>
                  <a:gd name="T30" fmla="*/ 240 w 240"/>
                  <a:gd name="T31" fmla="*/ 31 h 317"/>
                  <a:gd name="T32" fmla="*/ 224 w 240"/>
                  <a:gd name="T33" fmla="*/ 14 h 317"/>
                  <a:gd name="T34" fmla="*/ 217 w 240"/>
                  <a:gd name="T35" fmla="*/ 305 h 317"/>
                  <a:gd name="T36" fmla="*/ 23 w 240"/>
                  <a:gd name="T37" fmla="*/ 305 h 317"/>
                  <a:gd name="T38" fmla="*/ 12 w 240"/>
                  <a:gd name="T39" fmla="*/ 290 h 317"/>
                  <a:gd name="T40" fmla="*/ 12 w 240"/>
                  <a:gd name="T41" fmla="*/ 248 h 317"/>
                  <a:gd name="T42" fmla="*/ 228 w 240"/>
                  <a:gd name="T43" fmla="*/ 248 h 317"/>
                  <a:gd name="T44" fmla="*/ 228 w 240"/>
                  <a:gd name="T45" fmla="*/ 293 h 317"/>
                  <a:gd name="T46" fmla="*/ 217 w 240"/>
                  <a:gd name="T47" fmla="*/ 305 h 317"/>
                  <a:gd name="T48" fmla="*/ 229 w 240"/>
                  <a:gd name="T49" fmla="*/ 236 h 317"/>
                  <a:gd name="T50" fmla="*/ 12 w 240"/>
                  <a:gd name="T51" fmla="*/ 236 h 317"/>
                  <a:gd name="T52" fmla="*/ 11 w 240"/>
                  <a:gd name="T53" fmla="*/ 237 h 317"/>
                  <a:gd name="T54" fmla="*/ 11 w 240"/>
                  <a:gd name="T55" fmla="*/ 31 h 317"/>
                  <a:gd name="T56" fmla="*/ 16 w 240"/>
                  <a:gd name="T57" fmla="*/ 26 h 317"/>
                  <a:gd name="T58" fmla="*/ 224 w 240"/>
                  <a:gd name="T59" fmla="*/ 26 h 317"/>
                  <a:gd name="T60" fmla="*/ 229 w 240"/>
                  <a:gd name="T61" fmla="*/ 31 h 317"/>
                  <a:gd name="T62" fmla="*/ 229 w 240"/>
                  <a:gd name="T63" fmla="*/ 23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0" h="317">
                    <a:moveTo>
                      <a:pt x="224" y="14"/>
                    </a:moveTo>
                    <a:cubicBezTo>
                      <a:pt x="157" y="14"/>
                      <a:pt x="157" y="14"/>
                      <a:pt x="157" y="14"/>
                    </a:cubicBezTo>
                    <a:cubicBezTo>
                      <a:pt x="157" y="13"/>
                      <a:pt x="157" y="13"/>
                      <a:pt x="157" y="12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57" y="3"/>
                      <a:pt x="154" y="0"/>
                      <a:pt x="151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6" y="0"/>
                      <a:pt x="83" y="3"/>
                      <a:pt x="83" y="6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3" y="13"/>
                      <a:pt x="83" y="13"/>
                      <a:pt x="83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7" y="14"/>
                      <a:pt x="0" y="22"/>
                      <a:pt x="0" y="31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0" y="309"/>
                      <a:pt x="7" y="317"/>
                      <a:pt x="16" y="317"/>
                    </a:cubicBezTo>
                    <a:cubicBezTo>
                      <a:pt x="224" y="317"/>
                      <a:pt x="224" y="317"/>
                      <a:pt x="224" y="317"/>
                    </a:cubicBezTo>
                    <a:cubicBezTo>
                      <a:pt x="233" y="317"/>
                      <a:pt x="240" y="309"/>
                      <a:pt x="240" y="299"/>
                    </a:cubicBezTo>
                    <a:cubicBezTo>
                      <a:pt x="240" y="31"/>
                      <a:pt x="240" y="31"/>
                      <a:pt x="240" y="31"/>
                    </a:cubicBezTo>
                    <a:cubicBezTo>
                      <a:pt x="240" y="22"/>
                      <a:pt x="233" y="14"/>
                      <a:pt x="224" y="14"/>
                    </a:cubicBezTo>
                    <a:close/>
                    <a:moveTo>
                      <a:pt x="217" y="305"/>
                    </a:moveTo>
                    <a:cubicBezTo>
                      <a:pt x="203" y="305"/>
                      <a:pt x="23" y="305"/>
                      <a:pt x="23" y="305"/>
                    </a:cubicBezTo>
                    <a:cubicBezTo>
                      <a:pt x="23" y="305"/>
                      <a:pt x="12" y="307"/>
                      <a:pt x="12" y="290"/>
                    </a:cubicBezTo>
                    <a:cubicBezTo>
                      <a:pt x="12" y="274"/>
                      <a:pt x="12" y="248"/>
                      <a:pt x="12" y="248"/>
                    </a:cubicBezTo>
                    <a:cubicBezTo>
                      <a:pt x="228" y="248"/>
                      <a:pt x="228" y="248"/>
                      <a:pt x="228" y="248"/>
                    </a:cubicBezTo>
                    <a:cubicBezTo>
                      <a:pt x="228" y="293"/>
                      <a:pt x="228" y="293"/>
                      <a:pt x="228" y="293"/>
                    </a:cubicBezTo>
                    <a:cubicBezTo>
                      <a:pt x="228" y="293"/>
                      <a:pt x="229" y="305"/>
                      <a:pt x="217" y="305"/>
                    </a:cubicBezTo>
                    <a:close/>
                    <a:moveTo>
                      <a:pt x="229" y="236"/>
                    </a:moveTo>
                    <a:cubicBezTo>
                      <a:pt x="12" y="236"/>
                      <a:pt x="12" y="236"/>
                      <a:pt x="12" y="236"/>
                    </a:cubicBezTo>
                    <a:cubicBezTo>
                      <a:pt x="12" y="236"/>
                      <a:pt x="11" y="236"/>
                      <a:pt x="11" y="237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28"/>
                      <a:pt x="13" y="26"/>
                      <a:pt x="16" y="26"/>
                    </a:cubicBezTo>
                    <a:cubicBezTo>
                      <a:pt x="224" y="26"/>
                      <a:pt x="224" y="26"/>
                      <a:pt x="224" y="26"/>
                    </a:cubicBezTo>
                    <a:cubicBezTo>
                      <a:pt x="227" y="26"/>
                      <a:pt x="229" y="28"/>
                      <a:pt x="229" y="31"/>
                    </a:cubicBezTo>
                    <a:lnTo>
                      <a:pt x="229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89"/>
              <p:cNvSpPr>
                <a:spLocks/>
              </p:cNvSpPr>
              <p:nvPr/>
            </p:nvSpPr>
            <p:spPr bwMode="auto">
              <a:xfrm>
                <a:off x="5094" y="4164"/>
                <a:ext cx="229" cy="22"/>
              </a:xfrm>
              <a:custGeom>
                <a:avLst/>
                <a:gdLst>
                  <a:gd name="T0" fmla="*/ 182 w 192"/>
                  <a:gd name="T1" fmla="*/ 0 h 19"/>
                  <a:gd name="T2" fmla="*/ 10 w 192"/>
                  <a:gd name="T3" fmla="*/ 0 h 19"/>
                  <a:gd name="T4" fmla="*/ 0 w 192"/>
                  <a:gd name="T5" fmla="*/ 10 h 19"/>
                  <a:gd name="T6" fmla="*/ 10 w 192"/>
                  <a:gd name="T7" fmla="*/ 19 h 19"/>
                  <a:gd name="T8" fmla="*/ 182 w 192"/>
                  <a:gd name="T9" fmla="*/ 19 h 19"/>
                  <a:gd name="T10" fmla="*/ 192 w 192"/>
                  <a:gd name="T11" fmla="*/ 10 h 19"/>
                  <a:gd name="T12" fmla="*/ 182 w 192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19">
                    <a:moveTo>
                      <a:pt x="182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ubicBezTo>
                      <a:pt x="182" y="19"/>
                      <a:pt x="182" y="19"/>
                      <a:pt x="182" y="19"/>
                    </a:cubicBezTo>
                    <a:cubicBezTo>
                      <a:pt x="187" y="19"/>
                      <a:pt x="192" y="15"/>
                      <a:pt x="192" y="10"/>
                    </a:cubicBezTo>
                    <a:cubicBezTo>
                      <a:pt x="192" y="4"/>
                      <a:pt x="187" y="0"/>
                      <a:pt x="18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90"/>
              <p:cNvSpPr>
                <a:spLocks noEditPoints="1"/>
              </p:cNvSpPr>
              <p:nvPr/>
            </p:nvSpPr>
            <p:spPr bwMode="auto">
              <a:xfrm>
                <a:off x="5025" y="3766"/>
                <a:ext cx="368" cy="381"/>
              </a:xfrm>
              <a:custGeom>
                <a:avLst/>
                <a:gdLst>
                  <a:gd name="T0" fmla="*/ 296 w 309"/>
                  <a:gd name="T1" fmla="*/ 36 h 320"/>
                  <a:gd name="T2" fmla="*/ 281 w 309"/>
                  <a:gd name="T3" fmla="*/ 36 h 320"/>
                  <a:gd name="T4" fmla="*/ 268 w 309"/>
                  <a:gd name="T5" fmla="*/ 49 h 320"/>
                  <a:gd name="T6" fmla="*/ 268 w 309"/>
                  <a:gd name="T7" fmla="*/ 50 h 320"/>
                  <a:gd name="T8" fmla="*/ 253 w 309"/>
                  <a:gd name="T9" fmla="*/ 50 h 320"/>
                  <a:gd name="T10" fmla="*/ 253 w 309"/>
                  <a:gd name="T11" fmla="*/ 21 h 320"/>
                  <a:gd name="T12" fmla="*/ 233 w 309"/>
                  <a:gd name="T13" fmla="*/ 1 h 320"/>
                  <a:gd name="T14" fmla="*/ 56 w 309"/>
                  <a:gd name="T15" fmla="*/ 1 h 320"/>
                  <a:gd name="T16" fmla="*/ 54 w 309"/>
                  <a:gd name="T17" fmla="*/ 1 h 320"/>
                  <a:gd name="T18" fmla="*/ 17 w 309"/>
                  <a:gd name="T19" fmla="*/ 1 h 320"/>
                  <a:gd name="T20" fmla="*/ 2 w 309"/>
                  <a:gd name="T21" fmla="*/ 17 h 320"/>
                  <a:gd name="T22" fmla="*/ 16 w 309"/>
                  <a:gd name="T23" fmla="*/ 36 h 320"/>
                  <a:gd name="T24" fmla="*/ 37 w 309"/>
                  <a:gd name="T25" fmla="*/ 65 h 320"/>
                  <a:gd name="T26" fmla="*/ 52 w 309"/>
                  <a:gd name="T27" fmla="*/ 300 h 320"/>
                  <a:gd name="T28" fmla="*/ 73 w 309"/>
                  <a:gd name="T29" fmla="*/ 320 h 320"/>
                  <a:gd name="T30" fmla="*/ 233 w 309"/>
                  <a:gd name="T31" fmla="*/ 320 h 320"/>
                  <a:gd name="T32" fmla="*/ 253 w 309"/>
                  <a:gd name="T33" fmla="*/ 300 h 320"/>
                  <a:gd name="T34" fmla="*/ 253 w 309"/>
                  <a:gd name="T35" fmla="*/ 85 h 320"/>
                  <a:gd name="T36" fmla="*/ 268 w 309"/>
                  <a:gd name="T37" fmla="*/ 85 h 320"/>
                  <a:gd name="T38" fmla="*/ 268 w 309"/>
                  <a:gd name="T39" fmla="*/ 242 h 320"/>
                  <a:gd name="T40" fmla="*/ 281 w 309"/>
                  <a:gd name="T41" fmla="*/ 255 h 320"/>
                  <a:gd name="T42" fmla="*/ 296 w 309"/>
                  <a:gd name="T43" fmla="*/ 255 h 320"/>
                  <a:gd name="T44" fmla="*/ 309 w 309"/>
                  <a:gd name="T45" fmla="*/ 242 h 320"/>
                  <a:gd name="T46" fmla="*/ 309 w 309"/>
                  <a:gd name="T47" fmla="*/ 49 h 320"/>
                  <a:gd name="T48" fmla="*/ 296 w 309"/>
                  <a:gd name="T49" fmla="*/ 36 h 320"/>
                  <a:gd name="T50" fmla="*/ 239 w 309"/>
                  <a:gd name="T51" fmla="*/ 300 h 320"/>
                  <a:gd name="T52" fmla="*/ 233 w 309"/>
                  <a:gd name="T53" fmla="*/ 306 h 320"/>
                  <a:gd name="T54" fmla="*/ 73 w 309"/>
                  <a:gd name="T55" fmla="*/ 306 h 320"/>
                  <a:gd name="T56" fmla="*/ 66 w 309"/>
                  <a:gd name="T57" fmla="*/ 299 h 320"/>
                  <a:gd name="T58" fmla="*/ 48 w 309"/>
                  <a:gd name="T59" fmla="*/ 21 h 320"/>
                  <a:gd name="T60" fmla="*/ 54 w 309"/>
                  <a:gd name="T61" fmla="*/ 14 h 320"/>
                  <a:gd name="T62" fmla="*/ 233 w 309"/>
                  <a:gd name="T63" fmla="*/ 14 h 320"/>
                  <a:gd name="T64" fmla="*/ 239 w 309"/>
                  <a:gd name="T65" fmla="*/ 21 h 320"/>
                  <a:gd name="T66" fmla="*/ 239 w 309"/>
                  <a:gd name="T67" fmla="*/ 300 h 320"/>
                  <a:gd name="T68" fmla="*/ 299 w 309"/>
                  <a:gd name="T69" fmla="*/ 236 h 320"/>
                  <a:gd name="T70" fmla="*/ 289 w 309"/>
                  <a:gd name="T71" fmla="*/ 246 h 320"/>
                  <a:gd name="T72" fmla="*/ 279 w 309"/>
                  <a:gd name="T73" fmla="*/ 236 h 320"/>
                  <a:gd name="T74" fmla="*/ 279 w 309"/>
                  <a:gd name="T75" fmla="*/ 57 h 320"/>
                  <a:gd name="T76" fmla="*/ 289 w 309"/>
                  <a:gd name="T77" fmla="*/ 47 h 320"/>
                  <a:gd name="T78" fmla="*/ 299 w 309"/>
                  <a:gd name="T79" fmla="*/ 57 h 320"/>
                  <a:gd name="T80" fmla="*/ 299 w 309"/>
                  <a:gd name="T81" fmla="*/ 23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320">
                    <a:moveTo>
                      <a:pt x="296" y="36"/>
                    </a:moveTo>
                    <a:cubicBezTo>
                      <a:pt x="281" y="36"/>
                      <a:pt x="281" y="36"/>
                      <a:pt x="281" y="36"/>
                    </a:cubicBezTo>
                    <a:cubicBezTo>
                      <a:pt x="274" y="36"/>
                      <a:pt x="268" y="42"/>
                      <a:pt x="268" y="49"/>
                    </a:cubicBezTo>
                    <a:cubicBezTo>
                      <a:pt x="268" y="50"/>
                      <a:pt x="268" y="50"/>
                      <a:pt x="268" y="50"/>
                    </a:cubicBezTo>
                    <a:cubicBezTo>
                      <a:pt x="253" y="50"/>
                      <a:pt x="253" y="50"/>
                      <a:pt x="253" y="50"/>
                    </a:cubicBezTo>
                    <a:cubicBezTo>
                      <a:pt x="253" y="21"/>
                      <a:pt x="253" y="21"/>
                      <a:pt x="253" y="21"/>
                    </a:cubicBezTo>
                    <a:cubicBezTo>
                      <a:pt x="253" y="10"/>
                      <a:pt x="244" y="1"/>
                      <a:pt x="233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0" y="0"/>
                      <a:pt x="2" y="17"/>
                    </a:cubicBezTo>
                    <a:cubicBezTo>
                      <a:pt x="2" y="17"/>
                      <a:pt x="4" y="27"/>
                      <a:pt x="16" y="36"/>
                    </a:cubicBezTo>
                    <a:cubicBezTo>
                      <a:pt x="16" y="36"/>
                      <a:pt x="28" y="47"/>
                      <a:pt x="37" y="65"/>
                    </a:cubicBezTo>
                    <a:cubicBezTo>
                      <a:pt x="52" y="300"/>
                      <a:pt x="52" y="300"/>
                      <a:pt x="52" y="300"/>
                    </a:cubicBezTo>
                    <a:cubicBezTo>
                      <a:pt x="52" y="311"/>
                      <a:pt x="62" y="320"/>
                      <a:pt x="73" y="320"/>
                    </a:cubicBezTo>
                    <a:cubicBezTo>
                      <a:pt x="233" y="320"/>
                      <a:pt x="233" y="320"/>
                      <a:pt x="233" y="320"/>
                    </a:cubicBezTo>
                    <a:cubicBezTo>
                      <a:pt x="244" y="320"/>
                      <a:pt x="253" y="311"/>
                      <a:pt x="253" y="300"/>
                    </a:cubicBezTo>
                    <a:cubicBezTo>
                      <a:pt x="253" y="85"/>
                      <a:pt x="253" y="85"/>
                      <a:pt x="253" y="85"/>
                    </a:cubicBezTo>
                    <a:cubicBezTo>
                      <a:pt x="268" y="85"/>
                      <a:pt x="268" y="85"/>
                      <a:pt x="268" y="85"/>
                    </a:cubicBezTo>
                    <a:cubicBezTo>
                      <a:pt x="268" y="242"/>
                      <a:pt x="268" y="242"/>
                      <a:pt x="268" y="242"/>
                    </a:cubicBezTo>
                    <a:cubicBezTo>
                      <a:pt x="268" y="249"/>
                      <a:pt x="274" y="255"/>
                      <a:pt x="281" y="255"/>
                    </a:cubicBezTo>
                    <a:cubicBezTo>
                      <a:pt x="296" y="255"/>
                      <a:pt x="296" y="255"/>
                      <a:pt x="296" y="255"/>
                    </a:cubicBezTo>
                    <a:cubicBezTo>
                      <a:pt x="303" y="255"/>
                      <a:pt x="309" y="249"/>
                      <a:pt x="309" y="242"/>
                    </a:cubicBezTo>
                    <a:cubicBezTo>
                      <a:pt x="309" y="49"/>
                      <a:pt x="309" y="49"/>
                      <a:pt x="309" y="49"/>
                    </a:cubicBezTo>
                    <a:cubicBezTo>
                      <a:pt x="309" y="42"/>
                      <a:pt x="303" y="36"/>
                      <a:pt x="296" y="36"/>
                    </a:cubicBezTo>
                    <a:close/>
                    <a:moveTo>
                      <a:pt x="239" y="300"/>
                    </a:moveTo>
                    <a:cubicBezTo>
                      <a:pt x="239" y="303"/>
                      <a:pt x="236" y="306"/>
                      <a:pt x="233" y="306"/>
                    </a:cubicBezTo>
                    <a:cubicBezTo>
                      <a:pt x="73" y="306"/>
                      <a:pt x="73" y="306"/>
                      <a:pt x="73" y="306"/>
                    </a:cubicBezTo>
                    <a:cubicBezTo>
                      <a:pt x="69" y="306"/>
                      <a:pt x="66" y="303"/>
                      <a:pt x="66" y="299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17"/>
                      <a:pt x="51" y="14"/>
                      <a:pt x="54" y="14"/>
                    </a:cubicBezTo>
                    <a:cubicBezTo>
                      <a:pt x="233" y="14"/>
                      <a:pt x="233" y="14"/>
                      <a:pt x="233" y="14"/>
                    </a:cubicBezTo>
                    <a:cubicBezTo>
                      <a:pt x="236" y="14"/>
                      <a:pt x="239" y="17"/>
                      <a:pt x="239" y="21"/>
                    </a:cubicBezTo>
                    <a:lnTo>
                      <a:pt x="239" y="300"/>
                    </a:lnTo>
                    <a:close/>
                    <a:moveTo>
                      <a:pt x="299" y="236"/>
                    </a:moveTo>
                    <a:cubicBezTo>
                      <a:pt x="299" y="242"/>
                      <a:pt x="294" y="246"/>
                      <a:pt x="289" y="246"/>
                    </a:cubicBezTo>
                    <a:cubicBezTo>
                      <a:pt x="283" y="246"/>
                      <a:pt x="279" y="242"/>
                      <a:pt x="279" y="236"/>
                    </a:cubicBezTo>
                    <a:cubicBezTo>
                      <a:pt x="279" y="57"/>
                      <a:pt x="279" y="57"/>
                      <a:pt x="279" y="57"/>
                    </a:cubicBezTo>
                    <a:cubicBezTo>
                      <a:pt x="279" y="51"/>
                      <a:pt x="283" y="47"/>
                      <a:pt x="289" y="47"/>
                    </a:cubicBezTo>
                    <a:cubicBezTo>
                      <a:pt x="294" y="47"/>
                      <a:pt x="299" y="51"/>
                      <a:pt x="299" y="57"/>
                    </a:cubicBezTo>
                    <a:lnTo>
                      <a:pt x="299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91"/>
              <p:cNvSpPr>
                <a:spLocks/>
              </p:cNvSpPr>
              <p:nvPr/>
            </p:nvSpPr>
            <p:spPr bwMode="auto">
              <a:xfrm>
                <a:off x="5156" y="3804"/>
                <a:ext cx="32" cy="305"/>
              </a:xfrm>
              <a:custGeom>
                <a:avLst/>
                <a:gdLst>
                  <a:gd name="T0" fmla="*/ 22 w 27"/>
                  <a:gd name="T1" fmla="*/ 0 h 256"/>
                  <a:gd name="T2" fmla="*/ 0 w 27"/>
                  <a:gd name="T3" fmla="*/ 13 h 256"/>
                  <a:gd name="T4" fmla="*/ 0 w 27"/>
                  <a:gd name="T5" fmla="*/ 35 h 256"/>
                  <a:gd name="T6" fmla="*/ 18 w 27"/>
                  <a:gd name="T7" fmla="*/ 35 h 256"/>
                  <a:gd name="T8" fmla="*/ 23 w 27"/>
                  <a:gd name="T9" fmla="*/ 40 h 256"/>
                  <a:gd name="T10" fmla="*/ 18 w 27"/>
                  <a:gd name="T11" fmla="*/ 44 h 256"/>
                  <a:gd name="T12" fmla="*/ 0 w 27"/>
                  <a:gd name="T13" fmla="*/ 44 h 256"/>
                  <a:gd name="T14" fmla="*/ 0 w 27"/>
                  <a:gd name="T15" fmla="*/ 70 h 256"/>
                  <a:gd name="T16" fmla="*/ 18 w 27"/>
                  <a:gd name="T17" fmla="*/ 70 h 256"/>
                  <a:gd name="T18" fmla="*/ 23 w 27"/>
                  <a:gd name="T19" fmla="*/ 74 h 256"/>
                  <a:gd name="T20" fmla="*/ 18 w 27"/>
                  <a:gd name="T21" fmla="*/ 79 h 256"/>
                  <a:gd name="T22" fmla="*/ 0 w 27"/>
                  <a:gd name="T23" fmla="*/ 79 h 256"/>
                  <a:gd name="T24" fmla="*/ 0 w 27"/>
                  <a:gd name="T25" fmla="*/ 104 h 256"/>
                  <a:gd name="T26" fmla="*/ 18 w 27"/>
                  <a:gd name="T27" fmla="*/ 104 h 256"/>
                  <a:gd name="T28" fmla="*/ 23 w 27"/>
                  <a:gd name="T29" fmla="*/ 109 h 256"/>
                  <a:gd name="T30" fmla="*/ 18 w 27"/>
                  <a:gd name="T31" fmla="*/ 114 h 256"/>
                  <a:gd name="T32" fmla="*/ 0 w 27"/>
                  <a:gd name="T33" fmla="*/ 114 h 256"/>
                  <a:gd name="T34" fmla="*/ 0 w 27"/>
                  <a:gd name="T35" fmla="*/ 139 h 256"/>
                  <a:gd name="T36" fmla="*/ 18 w 27"/>
                  <a:gd name="T37" fmla="*/ 139 h 256"/>
                  <a:gd name="T38" fmla="*/ 23 w 27"/>
                  <a:gd name="T39" fmla="*/ 144 h 256"/>
                  <a:gd name="T40" fmla="*/ 18 w 27"/>
                  <a:gd name="T41" fmla="*/ 149 h 256"/>
                  <a:gd name="T42" fmla="*/ 0 w 27"/>
                  <a:gd name="T43" fmla="*/ 149 h 256"/>
                  <a:gd name="T44" fmla="*/ 0 w 27"/>
                  <a:gd name="T45" fmla="*/ 174 h 256"/>
                  <a:gd name="T46" fmla="*/ 18 w 27"/>
                  <a:gd name="T47" fmla="*/ 174 h 256"/>
                  <a:gd name="T48" fmla="*/ 23 w 27"/>
                  <a:gd name="T49" fmla="*/ 179 h 256"/>
                  <a:gd name="T50" fmla="*/ 18 w 27"/>
                  <a:gd name="T51" fmla="*/ 183 h 256"/>
                  <a:gd name="T52" fmla="*/ 0 w 27"/>
                  <a:gd name="T53" fmla="*/ 183 h 256"/>
                  <a:gd name="T54" fmla="*/ 0 w 27"/>
                  <a:gd name="T55" fmla="*/ 209 h 256"/>
                  <a:gd name="T56" fmla="*/ 18 w 27"/>
                  <a:gd name="T57" fmla="*/ 209 h 256"/>
                  <a:gd name="T58" fmla="*/ 23 w 27"/>
                  <a:gd name="T59" fmla="*/ 213 h 256"/>
                  <a:gd name="T60" fmla="*/ 18 w 27"/>
                  <a:gd name="T61" fmla="*/ 218 h 256"/>
                  <a:gd name="T62" fmla="*/ 0 w 27"/>
                  <a:gd name="T63" fmla="*/ 218 h 256"/>
                  <a:gd name="T64" fmla="*/ 0 w 27"/>
                  <a:gd name="T65" fmla="*/ 243 h 256"/>
                  <a:gd name="T66" fmla="*/ 22 w 27"/>
                  <a:gd name="T67" fmla="*/ 256 h 256"/>
                  <a:gd name="T68" fmla="*/ 27 w 27"/>
                  <a:gd name="T69" fmla="*/ 256 h 256"/>
                  <a:gd name="T70" fmla="*/ 27 w 27"/>
                  <a:gd name="T71" fmla="*/ 256 h 256"/>
                  <a:gd name="T72" fmla="*/ 27 w 27"/>
                  <a:gd name="T73" fmla="*/ 0 h 256"/>
                  <a:gd name="T74" fmla="*/ 27 w 27"/>
                  <a:gd name="T75" fmla="*/ 0 h 256"/>
                  <a:gd name="T76" fmla="*/ 22 w 27"/>
                  <a:gd name="T7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256">
                    <a:moveTo>
                      <a:pt x="22" y="0"/>
                    </a:moveTo>
                    <a:cubicBezTo>
                      <a:pt x="10" y="0"/>
                      <a:pt x="0" y="6"/>
                      <a:pt x="0" y="1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1" y="35"/>
                      <a:pt x="23" y="37"/>
                      <a:pt x="23" y="40"/>
                    </a:cubicBezTo>
                    <a:cubicBezTo>
                      <a:pt x="23" y="42"/>
                      <a:pt x="21" y="44"/>
                      <a:pt x="18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0"/>
                      <a:pt x="23" y="72"/>
                      <a:pt x="23" y="74"/>
                    </a:cubicBezTo>
                    <a:cubicBezTo>
                      <a:pt x="23" y="77"/>
                      <a:pt x="21" y="79"/>
                      <a:pt x="18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21" y="104"/>
                      <a:pt x="23" y="107"/>
                      <a:pt x="23" y="109"/>
                    </a:cubicBezTo>
                    <a:cubicBezTo>
                      <a:pt x="23" y="112"/>
                      <a:pt x="21" y="114"/>
                      <a:pt x="18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8" y="139"/>
                      <a:pt x="18" y="139"/>
                      <a:pt x="18" y="139"/>
                    </a:cubicBezTo>
                    <a:cubicBezTo>
                      <a:pt x="21" y="139"/>
                      <a:pt x="23" y="141"/>
                      <a:pt x="23" y="144"/>
                    </a:cubicBezTo>
                    <a:cubicBezTo>
                      <a:pt x="23" y="146"/>
                      <a:pt x="21" y="149"/>
                      <a:pt x="18" y="14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18" y="174"/>
                      <a:pt x="18" y="174"/>
                      <a:pt x="18" y="174"/>
                    </a:cubicBezTo>
                    <a:cubicBezTo>
                      <a:pt x="21" y="174"/>
                      <a:pt x="23" y="176"/>
                      <a:pt x="23" y="179"/>
                    </a:cubicBezTo>
                    <a:cubicBezTo>
                      <a:pt x="23" y="181"/>
                      <a:pt x="21" y="183"/>
                      <a:pt x="18" y="183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18" y="209"/>
                      <a:pt x="18" y="209"/>
                      <a:pt x="18" y="209"/>
                    </a:cubicBezTo>
                    <a:cubicBezTo>
                      <a:pt x="21" y="209"/>
                      <a:pt x="23" y="211"/>
                      <a:pt x="23" y="213"/>
                    </a:cubicBezTo>
                    <a:cubicBezTo>
                      <a:pt x="23" y="216"/>
                      <a:pt x="21" y="218"/>
                      <a:pt x="18" y="218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0" y="243"/>
                      <a:pt x="0" y="243"/>
                      <a:pt x="0" y="243"/>
                    </a:cubicBezTo>
                    <a:cubicBezTo>
                      <a:pt x="0" y="250"/>
                      <a:pt x="10" y="256"/>
                      <a:pt x="22" y="256"/>
                    </a:cubicBezTo>
                    <a:cubicBezTo>
                      <a:pt x="27" y="256"/>
                      <a:pt x="27" y="256"/>
                      <a:pt x="27" y="256"/>
                    </a:cubicBezTo>
                    <a:cubicBezTo>
                      <a:pt x="27" y="256"/>
                      <a:pt x="27" y="256"/>
                      <a:pt x="27" y="25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92"/>
              <p:cNvSpPr>
                <a:spLocks noEditPoints="1"/>
              </p:cNvSpPr>
              <p:nvPr/>
            </p:nvSpPr>
            <p:spPr bwMode="auto">
              <a:xfrm>
                <a:off x="4981" y="134"/>
                <a:ext cx="343" cy="458"/>
              </a:xfrm>
              <a:custGeom>
                <a:avLst/>
                <a:gdLst>
                  <a:gd name="T0" fmla="*/ 274 w 288"/>
                  <a:gd name="T1" fmla="*/ 121 h 385"/>
                  <a:gd name="T2" fmla="*/ 244 w 288"/>
                  <a:gd name="T3" fmla="*/ 102 h 385"/>
                  <a:gd name="T4" fmla="*/ 63 w 288"/>
                  <a:gd name="T5" fmla="*/ 114 h 385"/>
                  <a:gd name="T6" fmla="*/ 9 w 288"/>
                  <a:gd name="T7" fmla="*/ 295 h 385"/>
                  <a:gd name="T8" fmla="*/ 0 w 288"/>
                  <a:gd name="T9" fmla="*/ 326 h 385"/>
                  <a:gd name="T10" fmla="*/ 108 w 288"/>
                  <a:gd name="T11" fmla="*/ 368 h 385"/>
                  <a:gd name="T12" fmla="*/ 116 w 288"/>
                  <a:gd name="T13" fmla="*/ 337 h 385"/>
                  <a:gd name="T14" fmla="*/ 64 w 288"/>
                  <a:gd name="T15" fmla="*/ 312 h 385"/>
                  <a:gd name="T16" fmla="*/ 111 w 288"/>
                  <a:gd name="T17" fmla="*/ 35 h 385"/>
                  <a:gd name="T18" fmla="*/ 145 w 288"/>
                  <a:gd name="T19" fmla="*/ 102 h 385"/>
                  <a:gd name="T20" fmla="*/ 127 w 288"/>
                  <a:gd name="T21" fmla="*/ 342 h 385"/>
                  <a:gd name="T22" fmla="*/ 196 w 288"/>
                  <a:gd name="T23" fmla="*/ 360 h 385"/>
                  <a:gd name="T24" fmla="*/ 288 w 288"/>
                  <a:gd name="T25" fmla="*/ 333 h 385"/>
                  <a:gd name="T26" fmla="*/ 147 w 288"/>
                  <a:gd name="T27" fmla="*/ 123 h 385"/>
                  <a:gd name="T28" fmla="*/ 190 w 288"/>
                  <a:gd name="T29" fmla="*/ 127 h 385"/>
                  <a:gd name="T30" fmla="*/ 147 w 288"/>
                  <a:gd name="T31" fmla="*/ 131 h 385"/>
                  <a:gd name="T32" fmla="*/ 147 w 288"/>
                  <a:gd name="T33" fmla="*/ 123 h 385"/>
                  <a:gd name="T34" fmla="*/ 186 w 288"/>
                  <a:gd name="T35" fmla="*/ 140 h 385"/>
                  <a:gd name="T36" fmla="*/ 186 w 288"/>
                  <a:gd name="T37" fmla="*/ 149 h 385"/>
                  <a:gd name="T38" fmla="*/ 143 w 288"/>
                  <a:gd name="T39" fmla="*/ 145 h 385"/>
                  <a:gd name="T40" fmla="*/ 147 w 288"/>
                  <a:gd name="T41" fmla="*/ 158 h 385"/>
                  <a:gd name="T42" fmla="*/ 190 w 288"/>
                  <a:gd name="T43" fmla="*/ 162 h 385"/>
                  <a:gd name="T44" fmla="*/ 147 w 288"/>
                  <a:gd name="T45" fmla="*/ 166 h 385"/>
                  <a:gd name="T46" fmla="*/ 147 w 288"/>
                  <a:gd name="T47" fmla="*/ 158 h 385"/>
                  <a:gd name="T48" fmla="*/ 186 w 288"/>
                  <a:gd name="T49" fmla="*/ 175 h 385"/>
                  <a:gd name="T50" fmla="*/ 186 w 288"/>
                  <a:gd name="T51" fmla="*/ 184 h 385"/>
                  <a:gd name="T52" fmla="*/ 143 w 288"/>
                  <a:gd name="T53" fmla="*/ 179 h 385"/>
                  <a:gd name="T54" fmla="*/ 147 w 288"/>
                  <a:gd name="T55" fmla="*/ 193 h 385"/>
                  <a:gd name="T56" fmla="*/ 190 w 288"/>
                  <a:gd name="T57" fmla="*/ 197 h 385"/>
                  <a:gd name="T58" fmla="*/ 147 w 288"/>
                  <a:gd name="T59" fmla="*/ 201 h 385"/>
                  <a:gd name="T60" fmla="*/ 147 w 288"/>
                  <a:gd name="T61" fmla="*/ 193 h 385"/>
                  <a:gd name="T62" fmla="*/ 186 w 288"/>
                  <a:gd name="T63" fmla="*/ 210 h 385"/>
                  <a:gd name="T64" fmla="*/ 186 w 288"/>
                  <a:gd name="T65" fmla="*/ 219 h 385"/>
                  <a:gd name="T66" fmla="*/ 143 w 288"/>
                  <a:gd name="T67" fmla="*/ 214 h 385"/>
                  <a:gd name="T68" fmla="*/ 190 w 288"/>
                  <a:gd name="T69" fmla="*/ 347 h 385"/>
                  <a:gd name="T70" fmla="*/ 139 w 288"/>
                  <a:gd name="T71" fmla="*/ 342 h 385"/>
                  <a:gd name="T72" fmla="*/ 139 w 288"/>
                  <a:gd name="T73" fmla="*/ 226 h 385"/>
                  <a:gd name="T74" fmla="*/ 199 w 288"/>
                  <a:gd name="T75" fmla="*/ 217 h 385"/>
                  <a:gd name="T76" fmla="*/ 199 w 288"/>
                  <a:gd name="T77" fmla="*/ 115 h 385"/>
                  <a:gd name="T78" fmla="*/ 233 w 288"/>
                  <a:gd name="T79" fmla="*/ 115 h 385"/>
                  <a:gd name="T80" fmla="*/ 256 w 288"/>
                  <a:gd name="T81" fmla="*/ 115 h 385"/>
                  <a:gd name="T82" fmla="*/ 261 w 288"/>
                  <a:gd name="T83" fmla="*/ 287 h 385"/>
                  <a:gd name="T84" fmla="*/ 188 w 288"/>
                  <a:gd name="T85" fmla="*/ 333 h 385"/>
                  <a:gd name="T86" fmla="*/ 237 w 288"/>
                  <a:gd name="T87" fmla="*/ 369 h 385"/>
                  <a:gd name="T88" fmla="*/ 237 w 288"/>
                  <a:gd name="T89" fmla="*/ 297 h 385"/>
                  <a:gd name="T90" fmla="*/ 237 w 288"/>
                  <a:gd name="T91" fmla="*/ 369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8" h="385">
                    <a:moveTo>
                      <a:pt x="274" y="296"/>
                    </a:moveTo>
                    <a:cubicBezTo>
                      <a:pt x="274" y="121"/>
                      <a:pt x="274" y="121"/>
                      <a:pt x="274" y="121"/>
                    </a:cubicBezTo>
                    <a:cubicBezTo>
                      <a:pt x="274" y="110"/>
                      <a:pt x="266" y="102"/>
                      <a:pt x="256" y="102"/>
                    </a:cubicBezTo>
                    <a:cubicBezTo>
                      <a:pt x="244" y="102"/>
                      <a:pt x="244" y="102"/>
                      <a:pt x="244" y="102"/>
                    </a:cubicBezTo>
                    <a:cubicBezTo>
                      <a:pt x="231" y="86"/>
                      <a:pt x="157" y="0"/>
                      <a:pt x="106" y="18"/>
                    </a:cubicBezTo>
                    <a:cubicBezTo>
                      <a:pt x="80" y="27"/>
                      <a:pt x="66" y="60"/>
                      <a:pt x="63" y="114"/>
                    </a:cubicBezTo>
                    <a:cubicBezTo>
                      <a:pt x="48" y="307"/>
                      <a:pt x="48" y="307"/>
                      <a:pt x="48" y="307"/>
                    </a:cubicBezTo>
                    <a:cubicBezTo>
                      <a:pt x="9" y="295"/>
                      <a:pt x="9" y="295"/>
                      <a:pt x="9" y="295"/>
                    </a:cubicBezTo>
                    <a:cubicBezTo>
                      <a:pt x="4" y="294"/>
                      <a:pt x="0" y="297"/>
                      <a:pt x="0" y="302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0" y="332"/>
                      <a:pt x="4" y="337"/>
                      <a:pt x="9" y="339"/>
                    </a:cubicBezTo>
                    <a:cubicBezTo>
                      <a:pt x="108" y="368"/>
                      <a:pt x="108" y="368"/>
                      <a:pt x="108" y="368"/>
                    </a:cubicBezTo>
                    <a:cubicBezTo>
                      <a:pt x="112" y="370"/>
                      <a:pt x="116" y="367"/>
                      <a:pt x="116" y="361"/>
                    </a:cubicBezTo>
                    <a:cubicBezTo>
                      <a:pt x="116" y="337"/>
                      <a:pt x="116" y="337"/>
                      <a:pt x="116" y="337"/>
                    </a:cubicBezTo>
                    <a:cubicBezTo>
                      <a:pt x="116" y="332"/>
                      <a:pt x="112" y="326"/>
                      <a:pt x="108" y="325"/>
                    </a:cubicBezTo>
                    <a:cubicBezTo>
                      <a:pt x="64" y="312"/>
                      <a:pt x="64" y="312"/>
                      <a:pt x="64" y="312"/>
                    </a:cubicBezTo>
                    <a:cubicBezTo>
                      <a:pt x="80" y="115"/>
                      <a:pt x="80" y="115"/>
                      <a:pt x="80" y="115"/>
                    </a:cubicBezTo>
                    <a:cubicBezTo>
                      <a:pt x="81" y="83"/>
                      <a:pt x="88" y="43"/>
                      <a:pt x="111" y="35"/>
                    </a:cubicBezTo>
                    <a:cubicBezTo>
                      <a:pt x="142" y="24"/>
                      <a:pt x="195" y="72"/>
                      <a:pt x="222" y="102"/>
                    </a:cubicBezTo>
                    <a:cubicBezTo>
                      <a:pt x="145" y="102"/>
                      <a:pt x="145" y="102"/>
                      <a:pt x="145" y="102"/>
                    </a:cubicBezTo>
                    <a:cubicBezTo>
                      <a:pt x="135" y="102"/>
                      <a:pt x="127" y="110"/>
                      <a:pt x="127" y="121"/>
                    </a:cubicBezTo>
                    <a:cubicBezTo>
                      <a:pt x="127" y="342"/>
                      <a:pt x="127" y="342"/>
                      <a:pt x="127" y="342"/>
                    </a:cubicBezTo>
                    <a:cubicBezTo>
                      <a:pt x="127" y="352"/>
                      <a:pt x="135" y="360"/>
                      <a:pt x="145" y="360"/>
                    </a:cubicBezTo>
                    <a:cubicBezTo>
                      <a:pt x="196" y="360"/>
                      <a:pt x="196" y="360"/>
                      <a:pt x="196" y="360"/>
                    </a:cubicBezTo>
                    <a:cubicBezTo>
                      <a:pt x="205" y="375"/>
                      <a:pt x="220" y="385"/>
                      <a:pt x="238" y="385"/>
                    </a:cubicBezTo>
                    <a:cubicBezTo>
                      <a:pt x="265" y="385"/>
                      <a:pt x="288" y="361"/>
                      <a:pt x="288" y="333"/>
                    </a:cubicBezTo>
                    <a:cubicBezTo>
                      <a:pt x="288" y="319"/>
                      <a:pt x="282" y="306"/>
                      <a:pt x="274" y="296"/>
                    </a:cubicBezTo>
                    <a:close/>
                    <a:moveTo>
                      <a:pt x="147" y="123"/>
                    </a:moveTo>
                    <a:cubicBezTo>
                      <a:pt x="186" y="123"/>
                      <a:pt x="186" y="123"/>
                      <a:pt x="186" y="123"/>
                    </a:cubicBezTo>
                    <a:cubicBezTo>
                      <a:pt x="188" y="123"/>
                      <a:pt x="190" y="125"/>
                      <a:pt x="190" y="127"/>
                    </a:cubicBezTo>
                    <a:cubicBezTo>
                      <a:pt x="190" y="129"/>
                      <a:pt x="188" y="131"/>
                      <a:pt x="186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4" y="131"/>
                      <a:pt x="143" y="129"/>
                      <a:pt x="143" y="127"/>
                    </a:cubicBezTo>
                    <a:cubicBezTo>
                      <a:pt x="143" y="125"/>
                      <a:pt x="144" y="123"/>
                      <a:pt x="147" y="123"/>
                    </a:cubicBezTo>
                    <a:close/>
                    <a:moveTo>
                      <a:pt x="147" y="140"/>
                    </a:moveTo>
                    <a:cubicBezTo>
                      <a:pt x="186" y="140"/>
                      <a:pt x="186" y="140"/>
                      <a:pt x="186" y="140"/>
                    </a:cubicBezTo>
                    <a:cubicBezTo>
                      <a:pt x="188" y="140"/>
                      <a:pt x="190" y="142"/>
                      <a:pt x="190" y="145"/>
                    </a:cubicBezTo>
                    <a:cubicBezTo>
                      <a:pt x="190" y="147"/>
                      <a:pt x="188" y="149"/>
                      <a:pt x="186" y="149"/>
                    </a:cubicBezTo>
                    <a:cubicBezTo>
                      <a:pt x="147" y="149"/>
                      <a:pt x="147" y="149"/>
                      <a:pt x="147" y="149"/>
                    </a:cubicBezTo>
                    <a:cubicBezTo>
                      <a:pt x="144" y="149"/>
                      <a:pt x="143" y="147"/>
                      <a:pt x="143" y="145"/>
                    </a:cubicBezTo>
                    <a:cubicBezTo>
                      <a:pt x="143" y="142"/>
                      <a:pt x="144" y="140"/>
                      <a:pt x="147" y="140"/>
                    </a:cubicBezTo>
                    <a:close/>
                    <a:moveTo>
                      <a:pt x="147" y="158"/>
                    </a:moveTo>
                    <a:cubicBezTo>
                      <a:pt x="186" y="158"/>
                      <a:pt x="186" y="158"/>
                      <a:pt x="186" y="158"/>
                    </a:cubicBezTo>
                    <a:cubicBezTo>
                      <a:pt x="188" y="158"/>
                      <a:pt x="190" y="160"/>
                      <a:pt x="190" y="162"/>
                    </a:cubicBezTo>
                    <a:cubicBezTo>
                      <a:pt x="190" y="164"/>
                      <a:pt x="188" y="166"/>
                      <a:pt x="186" y="166"/>
                    </a:cubicBezTo>
                    <a:cubicBezTo>
                      <a:pt x="147" y="166"/>
                      <a:pt x="147" y="166"/>
                      <a:pt x="147" y="166"/>
                    </a:cubicBezTo>
                    <a:cubicBezTo>
                      <a:pt x="144" y="166"/>
                      <a:pt x="143" y="164"/>
                      <a:pt x="143" y="162"/>
                    </a:cubicBezTo>
                    <a:cubicBezTo>
                      <a:pt x="143" y="160"/>
                      <a:pt x="144" y="158"/>
                      <a:pt x="147" y="158"/>
                    </a:cubicBezTo>
                    <a:close/>
                    <a:moveTo>
                      <a:pt x="147" y="175"/>
                    </a:moveTo>
                    <a:cubicBezTo>
                      <a:pt x="186" y="175"/>
                      <a:pt x="186" y="175"/>
                      <a:pt x="186" y="175"/>
                    </a:cubicBezTo>
                    <a:cubicBezTo>
                      <a:pt x="188" y="175"/>
                      <a:pt x="190" y="177"/>
                      <a:pt x="190" y="179"/>
                    </a:cubicBezTo>
                    <a:cubicBezTo>
                      <a:pt x="190" y="182"/>
                      <a:pt x="188" y="184"/>
                      <a:pt x="186" y="184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4" y="184"/>
                      <a:pt x="143" y="182"/>
                      <a:pt x="143" y="179"/>
                    </a:cubicBezTo>
                    <a:cubicBezTo>
                      <a:pt x="143" y="177"/>
                      <a:pt x="144" y="175"/>
                      <a:pt x="147" y="175"/>
                    </a:cubicBezTo>
                    <a:close/>
                    <a:moveTo>
                      <a:pt x="147" y="193"/>
                    </a:moveTo>
                    <a:cubicBezTo>
                      <a:pt x="186" y="193"/>
                      <a:pt x="186" y="193"/>
                      <a:pt x="186" y="193"/>
                    </a:cubicBezTo>
                    <a:cubicBezTo>
                      <a:pt x="188" y="193"/>
                      <a:pt x="190" y="195"/>
                      <a:pt x="190" y="197"/>
                    </a:cubicBezTo>
                    <a:cubicBezTo>
                      <a:pt x="190" y="199"/>
                      <a:pt x="188" y="201"/>
                      <a:pt x="186" y="201"/>
                    </a:cubicBezTo>
                    <a:cubicBezTo>
                      <a:pt x="147" y="201"/>
                      <a:pt x="147" y="201"/>
                      <a:pt x="147" y="201"/>
                    </a:cubicBezTo>
                    <a:cubicBezTo>
                      <a:pt x="144" y="201"/>
                      <a:pt x="143" y="199"/>
                      <a:pt x="143" y="197"/>
                    </a:cubicBezTo>
                    <a:cubicBezTo>
                      <a:pt x="143" y="195"/>
                      <a:pt x="144" y="193"/>
                      <a:pt x="147" y="193"/>
                    </a:cubicBezTo>
                    <a:close/>
                    <a:moveTo>
                      <a:pt x="147" y="210"/>
                    </a:moveTo>
                    <a:cubicBezTo>
                      <a:pt x="186" y="210"/>
                      <a:pt x="186" y="210"/>
                      <a:pt x="186" y="210"/>
                    </a:cubicBezTo>
                    <a:cubicBezTo>
                      <a:pt x="188" y="210"/>
                      <a:pt x="190" y="212"/>
                      <a:pt x="190" y="214"/>
                    </a:cubicBezTo>
                    <a:cubicBezTo>
                      <a:pt x="190" y="217"/>
                      <a:pt x="188" y="219"/>
                      <a:pt x="18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4" y="219"/>
                      <a:pt x="143" y="217"/>
                      <a:pt x="143" y="214"/>
                    </a:cubicBezTo>
                    <a:cubicBezTo>
                      <a:pt x="143" y="212"/>
                      <a:pt x="144" y="210"/>
                      <a:pt x="147" y="210"/>
                    </a:cubicBezTo>
                    <a:close/>
                    <a:moveTo>
                      <a:pt x="190" y="347"/>
                    </a:moveTo>
                    <a:cubicBezTo>
                      <a:pt x="145" y="347"/>
                      <a:pt x="145" y="347"/>
                      <a:pt x="145" y="347"/>
                    </a:cubicBezTo>
                    <a:cubicBezTo>
                      <a:pt x="142" y="347"/>
                      <a:pt x="139" y="345"/>
                      <a:pt x="139" y="342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91" y="226"/>
                      <a:pt x="191" y="226"/>
                      <a:pt x="191" y="226"/>
                    </a:cubicBezTo>
                    <a:cubicBezTo>
                      <a:pt x="195" y="226"/>
                      <a:pt x="199" y="222"/>
                      <a:pt x="199" y="217"/>
                    </a:cubicBezTo>
                    <a:cubicBezTo>
                      <a:pt x="199" y="115"/>
                      <a:pt x="199" y="115"/>
                      <a:pt x="199" y="115"/>
                    </a:cubicBezTo>
                    <a:cubicBezTo>
                      <a:pt x="199" y="115"/>
                      <a:pt x="199" y="115"/>
                      <a:pt x="199" y="115"/>
                    </a:cubicBezTo>
                    <a:cubicBezTo>
                      <a:pt x="233" y="115"/>
                      <a:pt x="233" y="115"/>
                      <a:pt x="233" y="115"/>
                    </a:cubicBezTo>
                    <a:cubicBezTo>
                      <a:pt x="233" y="115"/>
                      <a:pt x="233" y="115"/>
                      <a:pt x="233" y="115"/>
                    </a:cubicBezTo>
                    <a:cubicBezTo>
                      <a:pt x="233" y="115"/>
                      <a:pt x="233" y="115"/>
                      <a:pt x="233" y="115"/>
                    </a:cubicBezTo>
                    <a:cubicBezTo>
                      <a:pt x="256" y="115"/>
                      <a:pt x="256" y="115"/>
                      <a:pt x="256" y="115"/>
                    </a:cubicBezTo>
                    <a:cubicBezTo>
                      <a:pt x="259" y="115"/>
                      <a:pt x="261" y="117"/>
                      <a:pt x="261" y="121"/>
                    </a:cubicBezTo>
                    <a:cubicBezTo>
                      <a:pt x="261" y="287"/>
                      <a:pt x="261" y="287"/>
                      <a:pt x="261" y="287"/>
                    </a:cubicBezTo>
                    <a:cubicBezTo>
                      <a:pt x="254" y="283"/>
                      <a:pt x="246" y="281"/>
                      <a:pt x="238" y="281"/>
                    </a:cubicBezTo>
                    <a:cubicBezTo>
                      <a:pt x="210" y="281"/>
                      <a:pt x="188" y="304"/>
                      <a:pt x="188" y="333"/>
                    </a:cubicBezTo>
                    <a:cubicBezTo>
                      <a:pt x="188" y="338"/>
                      <a:pt x="189" y="343"/>
                      <a:pt x="190" y="347"/>
                    </a:cubicBezTo>
                    <a:close/>
                    <a:moveTo>
                      <a:pt x="237" y="369"/>
                    </a:moveTo>
                    <a:cubicBezTo>
                      <a:pt x="217" y="369"/>
                      <a:pt x="201" y="353"/>
                      <a:pt x="201" y="333"/>
                    </a:cubicBezTo>
                    <a:cubicBezTo>
                      <a:pt x="201" y="313"/>
                      <a:pt x="217" y="297"/>
                      <a:pt x="237" y="297"/>
                    </a:cubicBezTo>
                    <a:cubicBezTo>
                      <a:pt x="257" y="297"/>
                      <a:pt x="273" y="313"/>
                      <a:pt x="273" y="333"/>
                    </a:cubicBezTo>
                    <a:cubicBezTo>
                      <a:pt x="273" y="353"/>
                      <a:pt x="257" y="369"/>
                      <a:pt x="237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93"/>
              <p:cNvSpPr>
                <a:spLocks/>
              </p:cNvSpPr>
              <p:nvPr/>
            </p:nvSpPr>
            <p:spPr bwMode="auto">
              <a:xfrm>
                <a:off x="5059" y="1076"/>
                <a:ext cx="73" cy="86"/>
              </a:xfrm>
              <a:custGeom>
                <a:avLst/>
                <a:gdLst>
                  <a:gd name="T0" fmla="*/ 35 w 62"/>
                  <a:gd name="T1" fmla="*/ 0 h 72"/>
                  <a:gd name="T2" fmla="*/ 26 w 62"/>
                  <a:gd name="T3" fmla="*/ 16 h 72"/>
                  <a:gd name="T4" fmla="*/ 20 w 62"/>
                  <a:gd name="T5" fmla="*/ 63 h 72"/>
                  <a:gd name="T6" fmla="*/ 52 w 62"/>
                  <a:gd name="T7" fmla="*/ 61 h 72"/>
                  <a:gd name="T8" fmla="*/ 44 w 62"/>
                  <a:gd name="T9" fmla="*/ 17 h 72"/>
                  <a:gd name="T10" fmla="*/ 35 w 62"/>
                  <a:gd name="T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72">
                    <a:moveTo>
                      <a:pt x="35" y="0"/>
                    </a:moveTo>
                    <a:cubicBezTo>
                      <a:pt x="35" y="0"/>
                      <a:pt x="31" y="10"/>
                      <a:pt x="26" y="16"/>
                    </a:cubicBezTo>
                    <a:cubicBezTo>
                      <a:pt x="21" y="22"/>
                      <a:pt x="0" y="45"/>
                      <a:pt x="20" y="63"/>
                    </a:cubicBezTo>
                    <a:cubicBezTo>
                      <a:pt x="30" y="72"/>
                      <a:pt x="45" y="71"/>
                      <a:pt x="52" y="61"/>
                    </a:cubicBezTo>
                    <a:cubicBezTo>
                      <a:pt x="60" y="52"/>
                      <a:pt x="62" y="36"/>
                      <a:pt x="44" y="17"/>
                    </a:cubicBezTo>
                    <a:cubicBezTo>
                      <a:pt x="38" y="1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94"/>
              <p:cNvSpPr>
                <a:spLocks noEditPoints="1"/>
              </p:cNvSpPr>
              <p:nvPr/>
            </p:nvSpPr>
            <p:spPr bwMode="auto">
              <a:xfrm>
                <a:off x="5059" y="742"/>
                <a:ext cx="262" cy="317"/>
              </a:xfrm>
              <a:custGeom>
                <a:avLst/>
                <a:gdLst>
                  <a:gd name="T0" fmla="*/ 206 w 220"/>
                  <a:gd name="T1" fmla="*/ 86 h 266"/>
                  <a:gd name="T2" fmla="*/ 158 w 220"/>
                  <a:gd name="T3" fmla="*/ 86 h 266"/>
                  <a:gd name="T4" fmla="*/ 126 w 220"/>
                  <a:gd name="T5" fmla="*/ 55 h 266"/>
                  <a:gd name="T6" fmla="*/ 126 w 220"/>
                  <a:gd name="T7" fmla="*/ 49 h 266"/>
                  <a:gd name="T8" fmla="*/ 137 w 220"/>
                  <a:gd name="T9" fmla="*/ 49 h 266"/>
                  <a:gd name="T10" fmla="*/ 156 w 220"/>
                  <a:gd name="T11" fmla="*/ 30 h 266"/>
                  <a:gd name="T12" fmla="*/ 137 w 220"/>
                  <a:gd name="T13" fmla="*/ 11 h 266"/>
                  <a:gd name="T14" fmla="*/ 125 w 220"/>
                  <a:gd name="T15" fmla="*/ 11 h 266"/>
                  <a:gd name="T16" fmla="*/ 109 w 220"/>
                  <a:gd name="T17" fmla="*/ 0 h 266"/>
                  <a:gd name="T18" fmla="*/ 93 w 220"/>
                  <a:gd name="T19" fmla="*/ 11 h 266"/>
                  <a:gd name="T20" fmla="*/ 81 w 220"/>
                  <a:gd name="T21" fmla="*/ 11 h 266"/>
                  <a:gd name="T22" fmla="*/ 62 w 220"/>
                  <a:gd name="T23" fmla="*/ 30 h 266"/>
                  <a:gd name="T24" fmla="*/ 81 w 220"/>
                  <a:gd name="T25" fmla="*/ 49 h 266"/>
                  <a:gd name="T26" fmla="*/ 92 w 220"/>
                  <a:gd name="T27" fmla="*/ 49 h 266"/>
                  <a:gd name="T28" fmla="*/ 92 w 220"/>
                  <a:gd name="T29" fmla="*/ 55 h 266"/>
                  <a:gd name="T30" fmla="*/ 58 w 220"/>
                  <a:gd name="T31" fmla="*/ 92 h 266"/>
                  <a:gd name="T32" fmla="*/ 0 w 220"/>
                  <a:gd name="T33" fmla="*/ 160 h 266"/>
                  <a:gd name="T34" fmla="*/ 0 w 220"/>
                  <a:gd name="T35" fmla="*/ 167 h 266"/>
                  <a:gd name="T36" fmla="*/ 0 w 220"/>
                  <a:gd name="T37" fmla="*/ 246 h 266"/>
                  <a:gd name="T38" fmla="*/ 20 w 220"/>
                  <a:gd name="T39" fmla="*/ 266 h 266"/>
                  <a:gd name="T40" fmla="*/ 50 w 220"/>
                  <a:gd name="T41" fmla="*/ 266 h 266"/>
                  <a:gd name="T42" fmla="*/ 70 w 220"/>
                  <a:gd name="T43" fmla="*/ 246 h 266"/>
                  <a:gd name="T44" fmla="*/ 70 w 220"/>
                  <a:gd name="T45" fmla="*/ 190 h 266"/>
                  <a:gd name="T46" fmla="*/ 70 w 220"/>
                  <a:gd name="T47" fmla="*/ 189 h 266"/>
                  <a:gd name="T48" fmla="*/ 102 w 220"/>
                  <a:gd name="T49" fmla="*/ 177 h 266"/>
                  <a:gd name="T50" fmla="*/ 206 w 220"/>
                  <a:gd name="T51" fmla="*/ 177 h 266"/>
                  <a:gd name="T52" fmla="*/ 220 w 220"/>
                  <a:gd name="T53" fmla="*/ 157 h 266"/>
                  <a:gd name="T54" fmla="*/ 220 w 220"/>
                  <a:gd name="T55" fmla="*/ 105 h 266"/>
                  <a:gd name="T56" fmla="*/ 206 w 220"/>
                  <a:gd name="T57" fmla="*/ 86 h 266"/>
                  <a:gd name="T58" fmla="*/ 82 w 220"/>
                  <a:gd name="T59" fmla="*/ 39 h 266"/>
                  <a:gd name="T60" fmla="*/ 72 w 220"/>
                  <a:gd name="T61" fmla="*/ 30 h 266"/>
                  <a:gd name="T62" fmla="*/ 82 w 220"/>
                  <a:gd name="T63" fmla="*/ 20 h 266"/>
                  <a:gd name="T64" fmla="*/ 136 w 220"/>
                  <a:gd name="T65" fmla="*/ 20 h 266"/>
                  <a:gd name="T66" fmla="*/ 146 w 220"/>
                  <a:gd name="T67" fmla="*/ 30 h 266"/>
                  <a:gd name="T68" fmla="*/ 136 w 220"/>
                  <a:gd name="T69" fmla="*/ 39 h 266"/>
                  <a:gd name="T70" fmla="*/ 82 w 220"/>
                  <a:gd name="T71" fmla="*/ 39 h 266"/>
                  <a:gd name="T72" fmla="*/ 100 w 220"/>
                  <a:gd name="T73" fmla="*/ 67 h 266"/>
                  <a:gd name="T74" fmla="*/ 106 w 220"/>
                  <a:gd name="T75" fmla="*/ 65 h 266"/>
                  <a:gd name="T76" fmla="*/ 106 w 220"/>
                  <a:gd name="T77" fmla="*/ 49 h 266"/>
                  <a:gd name="T78" fmla="*/ 113 w 220"/>
                  <a:gd name="T79" fmla="*/ 49 h 266"/>
                  <a:gd name="T80" fmla="*/ 113 w 220"/>
                  <a:gd name="T81" fmla="*/ 65 h 266"/>
                  <a:gd name="T82" fmla="*/ 118 w 220"/>
                  <a:gd name="T83" fmla="*/ 67 h 266"/>
                  <a:gd name="T84" fmla="*/ 146 w 220"/>
                  <a:gd name="T85" fmla="*/ 92 h 266"/>
                  <a:gd name="T86" fmla="*/ 108 w 220"/>
                  <a:gd name="T87" fmla="*/ 96 h 266"/>
                  <a:gd name="T88" fmla="*/ 72 w 220"/>
                  <a:gd name="T89" fmla="*/ 93 h 266"/>
                  <a:gd name="T90" fmla="*/ 100 w 220"/>
                  <a:gd name="T91" fmla="*/ 67 h 266"/>
                  <a:gd name="T92" fmla="*/ 206 w 220"/>
                  <a:gd name="T93" fmla="*/ 157 h 266"/>
                  <a:gd name="T94" fmla="*/ 205 w 220"/>
                  <a:gd name="T95" fmla="*/ 163 h 266"/>
                  <a:gd name="T96" fmla="*/ 102 w 220"/>
                  <a:gd name="T97" fmla="*/ 163 h 266"/>
                  <a:gd name="T98" fmla="*/ 57 w 220"/>
                  <a:gd name="T99" fmla="*/ 182 h 266"/>
                  <a:gd name="T100" fmla="*/ 56 w 220"/>
                  <a:gd name="T101" fmla="*/ 183 h 266"/>
                  <a:gd name="T102" fmla="*/ 56 w 220"/>
                  <a:gd name="T103" fmla="*/ 246 h 266"/>
                  <a:gd name="T104" fmla="*/ 50 w 220"/>
                  <a:gd name="T105" fmla="*/ 253 h 266"/>
                  <a:gd name="T106" fmla="*/ 20 w 220"/>
                  <a:gd name="T107" fmla="*/ 253 h 266"/>
                  <a:gd name="T108" fmla="*/ 14 w 220"/>
                  <a:gd name="T109" fmla="*/ 246 h 266"/>
                  <a:gd name="T110" fmla="*/ 14 w 220"/>
                  <a:gd name="T111" fmla="*/ 160 h 266"/>
                  <a:gd name="T112" fmla="*/ 66 w 220"/>
                  <a:gd name="T113" fmla="*/ 104 h 266"/>
                  <a:gd name="T114" fmla="*/ 67 w 220"/>
                  <a:gd name="T115" fmla="*/ 103 h 266"/>
                  <a:gd name="T116" fmla="*/ 110 w 220"/>
                  <a:gd name="T117" fmla="*/ 108 h 266"/>
                  <a:gd name="T118" fmla="*/ 159 w 220"/>
                  <a:gd name="T119" fmla="*/ 99 h 266"/>
                  <a:gd name="T120" fmla="*/ 205 w 220"/>
                  <a:gd name="T121" fmla="*/ 99 h 266"/>
                  <a:gd name="T122" fmla="*/ 206 w 220"/>
                  <a:gd name="T123" fmla="*/ 105 h 266"/>
                  <a:gd name="T124" fmla="*/ 206 w 220"/>
                  <a:gd name="T125" fmla="*/ 15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0" h="266">
                    <a:moveTo>
                      <a:pt x="206" y="86"/>
                    </a:moveTo>
                    <a:cubicBezTo>
                      <a:pt x="158" y="86"/>
                      <a:pt x="158" y="86"/>
                      <a:pt x="158" y="86"/>
                    </a:cubicBezTo>
                    <a:cubicBezTo>
                      <a:pt x="153" y="71"/>
                      <a:pt x="141" y="60"/>
                      <a:pt x="126" y="55"/>
                    </a:cubicBezTo>
                    <a:cubicBezTo>
                      <a:pt x="126" y="49"/>
                      <a:pt x="126" y="49"/>
                      <a:pt x="126" y="49"/>
                    </a:cubicBezTo>
                    <a:cubicBezTo>
                      <a:pt x="137" y="49"/>
                      <a:pt x="137" y="49"/>
                      <a:pt x="137" y="49"/>
                    </a:cubicBezTo>
                    <a:cubicBezTo>
                      <a:pt x="148" y="49"/>
                      <a:pt x="156" y="41"/>
                      <a:pt x="156" y="30"/>
                    </a:cubicBezTo>
                    <a:cubicBezTo>
                      <a:pt x="156" y="20"/>
                      <a:pt x="148" y="11"/>
                      <a:pt x="137" y="11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3" y="5"/>
                      <a:pt x="116" y="0"/>
                      <a:pt x="109" y="0"/>
                    </a:cubicBezTo>
                    <a:cubicBezTo>
                      <a:pt x="102" y="0"/>
                      <a:pt x="96" y="5"/>
                      <a:pt x="93" y="11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71" y="11"/>
                      <a:pt x="62" y="20"/>
                      <a:pt x="62" y="30"/>
                    </a:cubicBezTo>
                    <a:cubicBezTo>
                      <a:pt x="62" y="41"/>
                      <a:pt x="71" y="49"/>
                      <a:pt x="81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75" y="61"/>
                      <a:pt x="63" y="74"/>
                      <a:pt x="58" y="92"/>
                    </a:cubicBezTo>
                    <a:cubicBezTo>
                      <a:pt x="32" y="99"/>
                      <a:pt x="1" y="117"/>
                      <a:pt x="0" y="160"/>
                    </a:cubicBezTo>
                    <a:cubicBezTo>
                      <a:pt x="0" y="162"/>
                      <a:pt x="0" y="165"/>
                      <a:pt x="0" y="167"/>
                    </a:cubicBezTo>
                    <a:cubicBezTo>
                      <a:pt x="0" y="246"/>
                      <a:pt x="0" y="246"/>
                      <a:pt x="0" y="246"/>
                    </a:cubicBezTo>
                    <a:cubicBezTo>
                      <a:pt x="0" y="257"/>
                      <a:pt x="9" y="266"/>
                      <a:pt x="20" y="266"/>
                    </a:cubicBezTo>
                    <a:cubicBezTo>
                      <a:pt x="50" y="266"/>
                      <a:pt x="50" y="266"/>
                      <a:pt x="50" y="266"/>
                    </a:cubicBezTo>
                    <a:cubicBezTo>
                      <a:pt x="61" y="266"/>
                      <a:pt x="70" y="257"/>
                      <a:pt x="70" y="246"/>
                    </a:cubicBezTo>
                    <a:cubicBezTo>
                      <a:pt x="70" y="190"/>
                      <a:pt x="70" y="190"/>
                      <a:pt x="70" y="190"/>
                    </a:cubicBezTo>
                    <a:cubicBezTo>
                      <a:pt x="70" y="189"/>
                      <a:pt x="70" y="189"/>
                      <a:pt x="70" y="189"/>
                    </a:cubicBezTo>
                    <a:cubicBezTo>
                      <a:pt x="71" y="189"/>
                      <a:pt x="81" y="177"/>
                      <a:pt x="102" y="177"/>
                    </a:cubicBezTo>
                    <a:cubicBezTo>
                      <a:pt x="206" y="177"/>
                      <a:pt x="206" y="177"/>
                      <a:pt x="206" y="177"/>
                    </a:cubicBezTo>
                    <a:cubicBezTo>
                      <a:pt x="214" y="177"/>
                      <a:pt x="220" y="168"/>
                      <a:pt x="220" y="157"/>
                    </a:cubicBezTo>
                    <a:cubicBezTo>
                      <a:pt x="220" y="105"/>
                      <a:pt x="220" y="105"/>
                      <a:pt x="220" y="105"/>
                    </a:cubicBezTo>
                    <a:cubicBezTo>
                      <a:pt x="220" y="94"/>
                      <a:pt x="214" y="86"/>
                      <a:pt x="206" y="86"/>
                    </a:cubicBezTo>
                    <a:close/>
                    <a:moveTo>
                      <a:pt x="82" y="39"/>
                    </a:moveTo>
                    <a:cubicBezTo>
                      <a:pt x="77" y="39"/>
                      <a:pt x="72" y="35"/>
                      <a:pt x="72" y="30"/>
                    </a:cubicBezTo>
                    <a:cubicBezTo>
                      <a:pt x="72" y="24"/>
                      <a:pt x="77" y="20"/>
                      <a:pt x="82" y="20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0"/>
                      <a:pt x="146" y="24"/>
                      <a:pt x="146" y="30"/>
                    </a:cubicBezTo>
                    <a:cubicBezTo>
                      <a:pt x="146" y="35"/>
                      <a:pt x="142" y="39"/>
                      <a:pt x="136" y="39"/>
                    </a:cubicBezTo>
                    <a:lnTo>
                      <a:pt x="82" y="39"/>
                    </a:lnTo>
                    <a:close/>
                    <a:moveTo>
                      <a:pt x="100" y="67"/>
                    </a:moveTo>
                    <a:cubicBezTo>
                      <a:pt x="106" y="65"/>
                      <a:pt x="106" y="65"/>
                      <a:pt x="106" y="65"/>
                    </a:cubicBezTo>
                    <a:cubicBezTo>
                      <a:pt x="106" y="49"/>
                      <a:pt x="106" y="49"/>
                      <a:pt x="106" y="49"/>
                    </a:cubicBezTo>
                    <a:cubicBezTo>
                      <a:pt x="113" y="49"/>
                      <a:pt x="113" y="49"/>
                      <a:pt x="113" y="49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31" y="70"/>
                      <a:pt x="141" y="79"/>
                      <a:pt x="146" y="92"/>
                    </a:cubicBezTo>
                    <a:cubicBezTo>
                      <a:pt x="134" y="95"/>
                      <a:pt x="122" y="96"/>
                      <a:pt x="108" y="96"/>
                    </a:cubicBezTo>
                    <a:cubicBezTo>
                      <a:pt x="92" y="96"/>
                      <a:pt x="79" y="94"/>
                      <a:pt x="72" y="93"/>
                    </a:cubicBezTo>
                    <a:cubicBezTo>
                      <a:pt x="76" y="80"/>
                      <a:pt x="87" y="70"/>
                      <a:pt x="100" y="67"/>
                    </a:cubicBezTo>
                    <a:close/>
                    <a:moveTo>
                      <a:pt x="206" y="157"/>
                    </a:moveTo>
                    <a:cubicBezTo>
                      <a:pt x="206" y="160"/>
                      <a:pt x="205" y="162"/>
                      <a:pt x="205" y="163"/>
                    </a:cubicBezTo>
                    <a:cubicBezTo>
                      <a:pt x="102" y="163"/>
                      <a:pt x="102" y="163"/>
                      <a:pt x="102" y="163"/>
                    </a:cubicBezTo>
                    <a:cubicBezTo>
                      <a:pt x="73" y="163"/>
                      <a:pt x="58" y="181"/>
                      <a:pt x="57" y="182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6" y="246"/>
                      <a:pt x="56" y="246"/>
                      <a:pt x="56" y="246"/>
                    </a:cubicBezTo>
                    <a:cubicBezTo>
                      <a:pt x="56" y="250"/>
                      <a:pt x="54" y="253"/>
                      <a:pt x="50" y="253"/>
                    </a:cubicBezTo>
                    <a:cubicBezTo>
                      <a:pt x="20" y="253"/>
                      <a:pt x="20" y="253"/>
                      <a:pt x="20" y="253"/>
                    </a:cubicBezTo>
                    <a:cubicBezTo>
                      <a:pt x="17" y="253"/>
                      <a:pt x="14" y="250"/>
                      <a:pt x="14" y="246"/>
                    </a:cubicBezTo>
                    <a:cubicBezTo>
                      <a:pt x="14" y="217"/>
                      <a:pt x="14" y="162"/>
                      <a:pt x="14" y="160"/>
                    </a:cubicBezTo>
                    <a:cubicBezTo>
                      <a:pt x="15" y="131"/>
                      <a:pt x="32" y="112"/>
                      <a:pt x="66" y="104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82" y="106"/>
                      <a:pt x="97" y="108"/>
                      <a:pt x="110" y="108"/>
                    </a:cubicBezTo>
                    <a:cubicBezTo>
                      <a:pt x="138" y="108"/>
                      <a:pt x="155" y="101"/>
                      <a:pt x="159" y="99"/>
                    </a:cubicBezTo>
                    <a:cubicBezTo>
                      <a:pt x="205" y="99"/>
                      <a:pt x="205" y="99"/>
                      <a:pt x="205" y="99"/>
                    </a:cubicBezTo>
                    <a:cubicBezTo>
                      <a:pt x="205" y="100"/>
                      <a:pt x="206" y="102"/>
                      <a:pt x="206" y="105"/>
                    </a:cubicBezTo>
                    <a:lnTo>
                      <a:pt x="206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95"/>
              <p:cNvSpPr>
                <a:spLocks noEditPoints="1"/>
              </p:cNvSpPr>
              <p:nvPr/>
            </p:nvSpPr>
            <p:spPr bwMode="auto">
              <a:xfrm>
                <a:off x="5029" y="1255"/>
                <a:ext cx="356" cy="372"/>
              </a:xfrm>
              <a:custGeom>
                <a:avLst/>
                <a:gdLst>
                  <a:gd name="T0" fmla="*/ 287 w 299"/>
                  <a:gd name="T1" fmla="*/ 118 h 313"/>
                  <a:gd name="T2" fmla="*/ 286 w 299"/>
                  <a:gd name="T3" fmla="*/ 118 h 313"/>
                  <a:gd name="T4" fmla="*/ 278 w 299"/>
                  <a:gd name="T5" fmla="*/ 121 h 313"/>
                  <a:gd name="T6" fmla="*/ 278 w 299"/>
                  <a:gd name="T7" fmla="*/ 97 h 313"/>
                  <a:gd name="T8" fmla="*/ 260 w 299"/>
                  <a:gd name="T9" fmla="*/ 79 h 313"/>
                  <a:gd name="T10" fmla="*/ 260 w 299"/>
                  <a:gd name="T11" fmla="*/ 79 h 313"/>
                  <a:gd name="T12" fmla="*/ 260 w 299"/>
                  <a:gd name="T13" fmla="*/ 78 h 313"/>
                  <a:gd name="T14" fmla="*/ 252 w 299"/>
                  <a:gd name="T15" fmla="*/ 70 h 313"/>
                  <a:gd name="T16" fmla="*/ 244 w 299"/>
                  <a:gd name="T17" fmla="*/ 70 h 313"/>
                  <a:gd name="T18" fmla="*/ 240 w 299"/>
                  <a:gd name="T19" fmla="*/ 71 h 313"/>
                  <a:gd name="T20" fmla="*/ 6 w 299"/>
                  <a:gd name="T21" fmla="*/ 1 h 313"/>
                  <a:gd name="T22" fmla="*/ 0 w 299"/>
                  <a:gd name="T23" fmla="*/ 3 h 313"/>
                  <a:gd name="T24" fmla="*/ 3 w 299"/>
                  <a:gd name="T25" fmla="*/ 9 h 313"/>
                  <a:gd name="T26" fmla="*/ 236 w 299"/>
                  <a:gd name="T27" fmla="*/ 78 h 313"/>
                  <a:gd name="T28" fmla="*/ 236 w 299"/>
                  <a:gd name="T29" fmla="*/ 79 h 313"/>
                  <a:gd name="T30" fmla="*/ 18 w 299"/>
                  <a:gd name="T31" fmla="*/ 79 h 313"/>
                  <a:gd name="T32" fmla="*/ 0 w 299"/>
                  <a:gd name="T33" fmla="*/ 97 h 313"/>
                  <a:gd name="T34" fmla="*/ 0 w 299"/>
                  <a:gd name="T35" fmla="*/ 294 h 313"/>
                  <a:gd name="T36" fmla="*/ 18 w 299"/>
                  <a:gd name="T37" fmla="*/ 313 h 313"/>
                  <a:gd name="T38" fmla="*/ 260 w 299"/>
                  <a:gd name="T39" fmla="*/ 313 h 313"/>
                  <a:gd name="T40" fmla="*/ 278 w 299"/>
                  <a:gd name="T41" fmla="*/ 294 h 313"/>
                  <a:gd name="T42" fmla="*/ 278 w 299"/>
                  <a:gd name="T43" fmla="*/ 181 h 313"/>
                  <a:gd name="T44" fmla="*/ 286 w 299"/>
                  <a:gd name="T45" fmla="*/ 184 h 313"/>
                  <a:gd name="T46" fmla="*/ 287 w 299"/>
                  <a:gd name="T47" fmla="*/ 184 h 313"/>
                  <a:gd name="T48" fmla="*/ 299 w 299"/>
                  <a:gd name="T49" fmla="*/ 172 h 313"/>
                  <a:gd name="T50" fmla="*/ 299 w 299"/>
                  <a:gd name="T51" fmla="*/ 130 h 313"/>
                  <a:gd name="T52" fmla="*/ 287 w 299"/>
                  <a:gd name="T53" fmla="*/ 118 h 313"/>
                  <a:gd name="T54" fmla="*/ 266 w 299"/>
                  <a:gd name="T55" fmla="*/ 294 h 313"/>
                  <a:gd name="T56" fmla="*/ 260 w 299"/>
                  <a:gd name="T57" fmla="*/ 300 h 313"/>
                  <a:gd name="T58" fmla="*/ 18 w 299"/>
                  <a:gd name="T59" fmla="*/ 300 h 313"/>
                  <a:gd name="T60" fmla="*/ 12 w 299"/>
                  <a:gd name="T61" fmla="*/ 294 h 313"/>
                  <a:gd name="T62" fmla="*/ 12 w 299"/>
                  <a:gd name="T63" fmla="*/ 97 h 313"/>
                  <a:gd name="T64" fmla="*/ 18 w 299"/>
                  <a:gd name="T65" fmla="*/ 92 h 313"/>
                  <a:gd name="T66" fmla="*/ 260 w 299"/>
                  <a:gd name="T67" fmla="*/ 92 h 313"/>
                  <a:gd name="T68" fmla="*/ 266 w 299"/>
                  <a:gd name="T69" fmla="*/ 97 h 313"/>
                  <a:gd name="T70" fmla="*/ 266 w 299"/>
                  <a:gd name="T71" fmla="*/ 294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9" h="313">
                    <a:moveTo>
                      <a:pt x="287" y="118"/>
                    </a:moveTo>
                    <a:cubicBezTo>
                      <a:pt x="286" y="118"/>
                      <a:pt x="286" y="118"/>
                      <a:pt x="286" y="118"/>
                    </a:cubicBezTo>
                    <a:cubicBezTo>
                      <a:pt x="283" y="118"/>
                      <a:pt x="280" y="119"/>
                      <a:pt x="278" y="121"/>
                    </a:cubicBezTo>
                    <a:cubicBezTo>
                      <a:pt x="278" y="97"/>
                      <a:pt x="278" y="97"/>
                      <a:pt x="278" y="97"/>
                    </a:cubicBezTo>
                    <a:cubicBezTo>
                      <a:pt x="278" y="87"/>
                      <a:pt x="27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8"/>
                      <a:pt x="260" y="78"/>
                    </a:cubicBezTo>
                    <a:cubicBezTo>
                      <a:pt x="260" y="73"/>
                      <a:pt x="257" y="70"/>
                      <a:pt x="252" y="70"/>
                    </a:cubicBezTo>
                    <a:cubicBezTo>
                      <a:pt x="244" y="70"/>
                      <a:pt x="244" y="70"/>
                      <a:pt x="244" y="70"/>
                    </a:cubicBezTo>
                    <a:cubicBezTo>
                      <a:pt x="242" y="70"/>
                      <a:pt x="241" y="70"/>
                      <a:pt x="240" y="7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6"/>
                      <a:pt x="1" y="8"/>
                      <a:pt x="3" y="9"/>
                    </a:cubicBezTo>
                    <a:cubicBezTo>
                      <a:pt x="236" y="78"/>
                      <a:pt x="236" y="78"/>
                      <a:pt x="236" y="78"/>
                    </a:cubicBezTo>
                    <a:cubicBezTo>
                      <a:pt x="236" y="79"/>
                      <a:pt x="236" y="79"/>
                      <a:pt x="236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8" y="79"/>
                      <a:pt x="0" y="87"/>
                      <a:pt x="0" y="97"/>
                    </a:cubicBezTo>
                    <a:cubicBezTo>
                      <a:pt x="0" y="294"/>
                      <a:pt x="0" y="294"/>
                      <a:pt x="0" y="294"/>
                    </a:cubicBezTo>
                    <a:cubicBezTo>
                      <a:pt x="0" y="304"/>
                      <a:pt x="8" y="313"/>
                      <a:pt x="18" y="313"/>
                    </a:cubicBezTo>
                    <a:cubicBezTo>
                      <a:pt x="260" y="313"/>
                      <a:pt x="260" y="313"/>
                      <a:pt x="260" y="313"/>
                    </a:cubicBezTo>
                    <a:cubicBezTo>
                      <a:pt x="270" y="313"/>
                      <a:pt x="278" y="304"/>
                      <a:pt x="278" y="294"/>
                    </a:cubicBezTo>
                    <a:cubicBezTo>
                      <a:pt x="278" y="181"/>
                      <a:pt x="278" y="181"/>
                      <a:pt x="278" y="181"/>
                    </a:cubicBezTo>
                    <a:cubicBezTo>
                      <a:pt x="280" y="182"/>
                      <a:pt x="283" y="184"/>
                      <a:pt x="286" y="184"/>
                    </a:cubicBezTo>
                    <a:cubicBezTo>
                      <a:pt x="287" y="184"/>
                      <a:pt x="287" y="184"/>
                      <a:pt x="287" y="184"/>
                    </a:cubicBezTo>
                    <a:cubicBezTo>
                      <a:pt x="294" y="184"/>
                      <a:pt x="299" y="178"/>
                      <a:pt x="299" y="172"/>
                    </a:cubicBezTo>
                    <a:cubicBezTo>
                      <a:pt x="299" y="130"/>
                      <a:pt x="299" y="130"/>
                      <a:pt x="299" y="130"/>
                    </a:cubicBezTo>
                    <a:cubicBezTo>
                      <a:pt x="299" y="123"/>
                      <a:pt x="294" y="118"/>
                      <a:pt x="287" y="118"/>
                    </a:cubicBezTo>
                    <a:close/>
                    <a:moveTo>
                      <a:pt x="266" y="294"/>
                    </a:moveTo>
                    <a:cubicBezTo>
                      <a:pt x="266" y="298"/>
                      <a:pt x="263" y="300"/>
                      <a:pt x="260" y="300"/>
                    </a:cubicBezTo>
                    <a:cubicBezTo>
                      <a:pt x="18" y="300"/>
                      <a:pt x="18" y="300"/>
                      <a:pt x="18" y="300"/>
                    </a:cubicBezTo>
                    <a:cubicBezTo>
                      <a:pt x="15" y="300"/>
                      <a:pt x="12" y="298"/>
                      <a:pt x="12" y="294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4"/>
                      <a:pt x="15" y="92"/>
                      <a:pt x="18" y="92"/>
                    </a:cubicBezTo>
                    <a:cubicBezTo>
                      <a:pt x="260" y="92"/>
                      <a:pt x="260" y="92"/>
                      <a:pt x="260" y="92"/>
                    </a:cubicBezTo>
                    <a:cubicBezTo>
                      <a:pt x="263" y="92"/>
                      <a:pt x="266" y="94"/>
                      <a:pt x="266" y="97"/>
                    </a:cubicBezTo>
                    <a:lnTo>
                      <a:pt x="266" y="2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96"/>
              <p:cNvSpPr>
                <a:spLocks/>
              </p:cNvSpPr>
              <p:nvPr/>
            </p:nvSpPr>
            <p:spPr bwMode="auto">
              <a:xfrm>
                <a:off x="5279" y="1398"/>
                <a:ext cx="20" cy="185"/>
              </a:xfrm>
              <a:custGeom>
                <a:avLst/>
                <a:gdLst>
                  <a:gd name="T0" fmla="*/ 0 w 17"/>
                  <a:gd name="T1" fmla="*/ 11 h 156"/>
                  <a:gd name="T2" fmla="*/ 0 w 17"/>
                  <a:gd name="T3" fmla="*/ 144 h 156"/>
                  <a:gd name="T4" fmla="*/ 12 w 17"/>
                  <a:gd name="T5" fmla="*/ 156 h 156"/>
                  <a:gd name="T6" fmla="*/ 17 w 17"/>
                  <a:gd name="T7" fmla="*/ 156 h 156"/>
                  <a:gd name="T8" fmla="*/ 17 w 17"/>
                  <a:gd name="T9" fmla="*/ 141 h 156"/>
                  <a:gd name="T10" fmla="*/ 12 w 17"/>
                  <a:gd name="T11" fmla="*/ 141 h 156"/>
                  <a:gd name="T12" fmla="*/ 10 w 17"/>
                  <a:gd name="T13" fmla="*/ 139 h 156"/>
                  <a:gd name="T14" fmla="*/ 12 w 17"/>
                  <a:gd name="T15" fmla="*/ 137 h 156"/>
                  <a:gd name="T16" fmla="*/ 17 w 17"/>
                  <a:gd name="T17" fmla="*/ 137 h 156"/>
                  <a:gd name="T18" fmla="*/ 17 w 17"/>
                  <a:gd name="T19" fmla="*/ 127 h 156"/>
                  <a:gd name="T20" fmla="*/ 12 w 17"/>
                  <a:gd name="T21" fmla="*/ 127 h 156"/>
                  <a:gd name="T22" fmla="*/ 10 w 17"/>
                  <a:gd name="T23" fmla="*/ 124 h 156"/>
                  <a:gd name="T24" fmla="*/ 12 w 17"/>
                  <a:gd name="T25" fmla="*/ 122 h 156"/>
                  <a:gd name="T26" fmla="*/ 17 w 17"/>
                  <a:gd name="T27" fmla="*/ 122 h 156"/>
                  <a:gd name="T28" fmla="*/ 17 w 17"/>
                  <a:gd name="T29" fmla="*/ 112 h 156"/>
                  <a:gd name="T30" fmla="*/ 12 w 17"/>
                  <a:gd name="T31" fmla="*/ 112 h 156"/>
                  <a:gd name="T32" fmla="*/ 10 w 17"/>
                  <a:gd name="T33" fmla="*/ 109 h 156"/>
                  <a:gd name="T34" fmla="*/ 12 w 17"/>
                  <a:gd name="T35" fmla="*/ 107 h 156"/>
                  <a:gd name="T36" fmla="*/ 17 w 17"/>
                  <a:gd name="T37" fmla="*/ 107 h 156"/>
                  <a:gd name="T38" fmla="*/ 17 w 17"/>
                  <a:gd name="T39" fmla="*/ 97 h 156"/>
                  <a:gd name="T40" fmla="*/ 12 w 17"/>
                  <a:gd name="T41" fmla="*/ 97 h 156"/>
                  <a:gd name="T42" fmla="*/ 10 w 17"/>
                  <a:gd name="T43" fmla="*/ 94 h 156"/>
                  <a:gd name="T44" fmla="*/ 12 w 17"/>
                  <a:gd name="T45" fmla="*/ 92 h 156"/>
                  <a:gd name="T46" fmla="*/ 17 w 17"/>
                  <a:gd name="T47" fmla="*/ 92 h 156"/>
                  <a:gd name="T48" fmla="*/ 17 w 17"/>
                  <a:gd name="T49" fmla="*/ 82 h 156"/>
                  <a:gd name="T50" fmla="*/ 12 w 17"/>
                  <a:gd name="T51" fmla="*/ 82 h 156"/>
                  <a:gd name="T52" fmla="*/ 10 w 17"/>
                  <a:gd name="T53" fmla="*/ 79 h 156"/>
                  <a:gd name="T54" fmla="*/ 12 w 17"/>
                  <a:gd name="T55" fmla="*/ 77 h 156"/>
                  <a:gd name="T56" fmla="*/ 17 w 17"/>
                  <a:gd name="T57" fmla="*/ 77 h 156"/>
                  <a:gd name="T58" fmla="*/ 17 w 17"/>
                  <a:gd name="T59" fmla="*/ 67 h 156"/>
                  <a:gd name="T60" fmla="*/ 12 w 17"/>
                  <a:gd name="T61" fmla="*/ 67 h 156"/>
                  <a:gd name="T62" fmla="*/ 10 w 17"/>
                  <a:gd name="T63" fmla="*/ 64 h 156"/>
                  <a:gd name="T64" fmla="*/ 12 w 17"/>
                  <a:gd name="T65" fmla="*/ 62 h 156"/>
                  <a:gd name="T66" fmla="*/ 17 w 17"/>
                  <a:gd name="T67" fmla="*/ 62 h 156"/>
                  <a:gd name="T68" fmla="*/ 17 w 17"/>
                  <a:gd name="T69" fmla="*/ 52 h 156"/>
                  <a:gd name="T70" fmla="*/ 12 w 17"/>
                  <a:gd name="T71" fmla="*/ 52 h 156"/>
                  <a:gd name="T72" fmla="*/ 10 w 17"/>
                  <a:gd name="T73" fmla="*/ 50 h 156"/>
                  <a:gd name="T74" fmla="*/ 12 w 17"/>
                  <a:gd name="T75" fmla="*/ 47 h 156"/>
                  <a:gd name="T76" fmla="*/ 17 w 17"/>
                  <a:gd name="T77" fmla="*/ 47 h 156"/>
                  <a:gd name="T78" fmla="*/ 17 w 17"/>
                  <a:gd name="T79" fmla="*/ 37 h 156"/>
                  <a:gd name="T80" fmla="*/ 12 w 17"/>
                  <a:gd name="T81" fmla="*/ 37 h 156"/>
                  <a:gd name="T82" fmla="*/ 10 w 17"/>
                  <a:gd name="T83" fmla="*/ 35 h 156"/>
                  <a:gd name="T84" fmla="*/ 12 w 17"/>
                  <a:gd name="T85" fmla="*/ 32 h 156"/>
                  <a:gd name="T86" fmla="*/ 17 w 17"/>
                  <a:gd name="T87" fmla="*/ 32 h 156"/>
                  <a:gd name="T88" fmla="*/ 17 w 17"/>
                  <a:gd name="T89" fmla="*/ 22 h 156"/>
                  <a:gd name="T90" fmla="*/ 12 w 17"/>
                  <a:gd name="T91" fmla="*/ 22 h 156"/>
                  <a:gd name="T92" fmla="*/ 10 w 17"/>
                  <a:gd name="T93" fmla="*/ 20 h 156"/>
                  <a:gd name="T94" fmla="*/ 12 w 17"/>
                  <a:gd name="T95" fmla="*/ 17 h 156"/>
                  <a:gd name="T96" fmla="*/ 17 w 17"/>
                  <a:gd name="T97" fmla="*/ 17 h 156"/>
                  <a:gd name="T98" fmla="*/ 17 w 17"/>
                  <a:gd name="T99" fmla="*/ 0 h 156"/>
                  <a:gd name="T100" fmla="*/ 12 w 17"/>
                  <a:gd name="T101" fmla="*/ 0 h 156"/>
                  <a:gd name="T102" fmla="*/ 0 w 17"/>
                  <a:gd name="T103" fmla="*/ 1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56">
                    <a:moveTo>
                      <a:pt x="0" y="11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51"/>
                      <a:pt x="5" y="156"/>
                      <a:pt x="12" y="156"/>
                    </a:cubicBezTo>
                    <a:cubicBezTo>
                      <a:pt x="17" y="156"/>
                      <a:pt x="17" y="156"/>
                      <a:pt x="17" y="156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1"/>
                      <a:pt x="10" y="140"/>
                      <a:pt x="10" y="139"/>
                    </a:cubicBezTo>
                    <a:cubicBezTo>
                      <a:pt x="10" y="138"/>
                      <a:pt x="11" y="137"/>
                      <a:pt x="12" y="137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11" y="127"/>
                      <a:pt x="10" y="125"/>
                      <a:pt x="10" y="124"/>
                    </a:cubicBezTo>
                    <a:cubicBezTo>
                      <a:pt x="10" y="123"/>
                      <a:pt x="11" y="122"/>
                      <a:pt x="12" y="122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1" y="112"/>
                      <a:pt x="10" y="111"/>
                      <a:pt x="10" y="109"/>
                    </a:cubicBezTo>
                    <a:cubicBezTo>
                      <a:pt x="10" y="108"/>
                      <a:pt x="11" y="107"/>
                      <a:pt x="12" y="107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1" y="97"/>
                      <a:pt x="10" y="96"/>
                      <a:pt x="10" y="94"/>
                    </a:cubicBezTo>
                    <a:cubicBezTo>
                      <a:pt x="10" y="93"/>
                      <a:pt x="11" y="92"/>
                      <a:pt x="12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1" y="82"/>
                      <a:pt x="10" y="81"/>
                      <a:pt x="10" y="79"/>
                    </a:cubicBezTo>
                    <a:cubicBezTo>
                      <a:pt x="10" y="78"/>
                      <a:pt x="11" y="77"/>
                      <a:pt x="12" y="77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1" y="67"/>
                      <a:pt x="10" y="66"/>
                      <a:pt x="10" y="64"/>
                    </a:cubicBezTo>
                    <a:cubicBezTo>
                      <a:pt x="10" y="63"/>
                      <a:pt x="11" y="62"/>
                      <a:pt x="12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0" y="51"/>
                      <a:pt x="10" y="50"/>
                    </a:cubicBezTo>
                    <a:cubicBezTo>
                      <a:pt x="10" y="48"/>
                      <a:pt x="11" y="47"/>
                      <a:pt x="12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7"/>
                      <a:pt x="10" y="36"/>
                      <a:pt x="10" y="35"/>
                    </a:cubicBezTo>
                    <a:cubicBezTo>
                      <a:pt x="10" y="33"/>
                      <a:pt x="11" y="32"/>
                      <a:pt x="12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0" y="21"/>
                      <a:pt x="10" y="20"/>
                    </a:cubicBezTo>
                    <a:cubicBezTo>
                      <a:pt x="10" y="18"/>
                      <a:pt x="11" y="17"/>
                      <a:pt x="12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97"/>
              <p:cNvSpPr>
                <a:spLocks/>
              </p:cNvSpPr>
              <p:nvPr/>
            </p:nvSpPr>
            <p:spPr bwMode="auto">
              <a:xfrm>
                <a:off x="5304" y="1398"/>
                <a:ext cx="20" cy="185"/>
              </a:xfrm>
              <a:custGeom>
                <a:avLst/>
                <a:gdLst>
                  <a:gd name="T0" fmla="*/ 5 w 17"/>
                  <a:gd name="T1" fmla="*/ 0 h 156"/>
                  <a:gd name="T2" fmla="*/ 0 w 17"/>
                  <a:gd name="T3" fmla="*/ 0 h 156"/>
                  <a:gd name="T4" fmla="*/ 0 w 17"/>
                  <a:gd name="T5" fmla="*/ 17 h 156"/>
                  <a:gd name="T6" fmla="*/ 5 w 17"/>
                  <a:gd name="T7" fmla="*/ 17 h 156"/>
                  <a:gd name="T8" fmla="*/ 7 w 17"/>
                  <a:gd name="T9" fmla="*/ 20 h 156"/>
                  <a:gd name="T10" fmla="*/ 5 w 17"/>
                  <a:gd name="T11" fmla="*/ 22 h 156"/>
                  <a:gd name="T12" fmla="*/ 0 w 17"/>
                  <a:gd name="T13" fmla="*/ 22 h 156"/>
                  <a:gd name="T14" fmla="*/ 0 w 17"/>
                  <a:gd name="T15" fmla="*/ 32 h 156"/>
                  <a:gd name="T16" fmla="*/ 5 w 17"/>
                  <a:gd name="T17" fmla="*/ 32 h 156"/>
                  <a:gd name="T18" fmla="*/ 7 w 17"/>
                  <a:gd name="T19" fmla="*/ 35 h 156"/>
                  <a:gd name="T20" fmla="*/ 5 w 17"/>
                  <a:gd name="T21" fmla="*/ 37 h 156"/>
                  <a:gd name="T22" fmla="*/ 0 w 17"/>
                  <a:gd name="T23" fmla="*/ 37 h 156"/>
                  <a:gd name="T24" fmla="*/ 0 w 17"/>
                  <a:gd name="T25" fmla="*/ 47 h 156"/>
                  <a:gd name="T26" fmla="*/ 5 w 17"/>
                  <a:gd name="T27" fmla="*/ 47 h 156"/>
                  <a:gd name="T28" fmla="*/ 7 w 17"/>
                  <a:gd name="T29" fmla="*/ 50 h 156"/>
                  <a:gd name="T30" fmla="*/ 5 w 17"/>
                  <a:gd name="T31" fmla="*/ 52 h 156"/>
                  <a:gd name="T32" fmla="*/ 0 w 17"/>
                  <a:gd name="T33" fmla="*/ 52 h 156"/>
                  <a:gd name="T34" fmla="*/ 0 w 17"/>
                  <a:gd name="T35" fmla="*/ 62 h 156"/>
                  <a:gd name="T36" fmla="*/ 5 w 17"/>
                  <a:gd name="T37" fmla="*/ 62 h 156"/>
                  <a:gd name="T38" fmla="*/ 7 w 17"/>
                  <a:gd name="T39" fmla="*/ 64 h 156"/>
                  <a:gd name="T40" fmla="*/ 5 w 17"/>
                  <a:gd name="T41" fmla="*/ 67 h 156"/>
                  <a:gd name="T42" fmla="*/ 0 w 17"/>
                  <a:gd name="T43" fmla="*/ 67 h 156"/>
                  <a:gd name="T44" fmla="*/ 0 w 17"/>
                  <a:gd name="T45" fmla="*/ 77 h 156"/>
                  <a:gd name="T46" fmla="*/ 5 w 17"/>
                  <a:gd name="T47" fmla="*/ 77 h 156"/>
                  <a:gd name="T48" fmla="*/ 7 w 17"/>
                  <a:gd name="T49" fmla="*/ 79 h 156"/>
                  <a:gd name="T50" fmla="*/ 5 w 17"/>
                  <a:gd name="T51" fmla="*/ 82 h 156"/>
                  <a:gd name="T52" fmla="*/ 0 w 17"/>
                  <a:gd name="T53" fmla="*/ 82 h 156"/>
                  <a:gd name="T54" fmla="*/ 0 w 17"/>
                  <a:gd name="T55" fmla="*/ 92 h 156"/>
                  <a:gd name="T56" fmla="*/ 5 w 17"/>
                  <a:gd name="T57" fmla="*/ 92 h 156"/>
                  <a:gd name="T58" fmla="*/ 7 w 17"/>
                  <a:gd name="T59" fmla="*/ 94 h 156"/>
                  <a:gd name="T60" fmla="*/ 5 w 17"/>
                  <a:gd name="T61" fmla="*/ 97 h 156"/>
                  <a:gd name="T62" fmla="*/ 0 w 17"/>
                  <a:gd name="T63" fmla="*/ 97 h 156"/>
                  <a:gd name="T64" fmla="*/ 0 w 17"/>
                  <a:gd name="T65" fmla="*/ 107 h 156"/>
                  <a:gd name="T66" fmla="*/ 5 w 17"/>
                  <a:gd name="T67" fmla="*/ 107 h 156"/>
                  <a:gd name="T68" fmla="*/ 7 w 17"/>
                  <a:gd name="T69" fmla="*/ 109 h 156"/>
                  <a:gd name="T70" fmla="*/ 5 w 17"/>
                  <a:gd name="T71" fmla="*/ 112 h 156"/>
                  <a:gd name="T72" fmla="*/ 0 w 17"/>
                  <a:gd name="T73" fmla="*/ 112 h 156"/>
                  <a:gd name="T74" fmla="*/ 0 w 17"/>
                  <a:gd name="T75" fmla="*/ 122 h 156"/>
                  <a:gd name="T76" fmla="*/ 5 w 17"/>
                  <a:gd name="T77" fmla="*/ 122 h 156"/>
                  <a:gd name="T78" fmla="*/ 7 w 17"/>
                  <a:gd name="T79" fmla="*/ 124 h 156"/>
                  <a:gd name="T80" fmla="*/ 5 w 17"/>
                  <a:gd name="T81" fmla="*/ 127 h 156"/>
                  <a:gd name="T82" fmla="*/ 0 w 17"/>
                  <a:gd name="T83" fmla="*/ 127 h 156"/>
                  <a:gd name="T84" fmla="*/ 0 w 17"/>
                  <a:gd name="T85" fmla="*/ 137 h 156"/>
                  <a:gd name="T86" fmla="*/ 5 w 17"/>
                  <a:gd name="T87" fmla="*/ 137 h 156"/>
                  <a:gd name="T88" fmla="*/ 7 w 17"/>
                  <a:gd name="T89" fmla="*/ 139 h 156"/>
                  <a:gd name="T90" fmla="*/ 5 w 17"/>
                  <a:gd name="T91" fmla="*/ 141 h 156"/>
                  <a:gd name="T92" fmla="*/ 0 w 17"/>
                  <a:gd name="T93" fmla="*/ 141 h 156"/>
                  <a:gd name="T94" fmla="*/ 0 w 17"/>
                  <a:gd name="T95" fmla="*/ 156 h 156"/>
                  <a:gd name="T96" fmla="*/ 5 w 17"/>
                  <a:gd name="T97" fmla="*/ 156 h 156"/>
                  <a:gd name="T98" fmla="*/ 17 w 17"/>
                  <a:gd name="T99" fmla="*/ 144 h 156"/>
                  <a:gd name="T100" fmla="*/ 17 w 17"/>
                  <a:gd name="T101" fmla="*/ 11 h 156"/>
                  <a:gd name="T102" fmla="*/ 5 w 17"/>
                  <a:gd name="T10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" h="156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7"/>
                      <a:pt x="7" y="18"/>
                      <a:pt x="7" y="20"/>
                    </a:cubicBezTo>
                    <a:cubicBezTo>
                      <a:pt x="7" y="21"/>
                      <a:pt x="6" y="22"/>
                      <a:pt x="5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7" y="33"/>
                      <a:pt x="7" y="35"/>
                    </a:cubicBezTo>
                    <a:cubicBezTo>
                      <a:pt x="7" y="36"/>
                      <a:pt x="6" y="37"/>
                      <a:pt x="5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7" y="48"/>
                      <a:pt x="7" y="50"/>
                    </a:cubicBezTo>
                    <a:cubicBezTo>
                      <a:pt x="7" y="51"/>
                      <a:pt x="6" y="52"/>
                      <a:pt x="5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6" y="62"/>
                      <a:pt x="7" y="63"/>
                      <a:pt x="7" y="64"/>
                    </a:cubicBezTo>
                    <a:cubicBezTo>
                      <a:pt x="7" y="66"/>
                      <a:pt x="6" y="67"/>
                      <a:pt x="5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6" y="77"/>
                      <a:pt x="7" y="78"/>
                      <a:pt x="7" y="79"/>
                    </a:cubicBezTo>
                    <a:cubicBezTo>
                      <a:pt x="7" y="81"/>
                      <a:pt x="6" y="82"/>
                      <a:pt x="5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6" y="92"/>
                      <a:pt x="7" y="93"/>
                      <a:pt x="7" y="94"/>
                    </a:cubicBezTo>
                    <a:cubicBezTo>
                      <a:pt x="7" y="96"/>
                      <a:pt x="6" y="97"/>
                      <a:pt x="5" y="97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6" y="107"/>
                      <a:pt x="7" y="108"/>
                      <a:pt x="7" y="109"/>
                    </a:cubicBezTo>
                    <a:cubicBezTo>
                      <a:pt x="7" y="111"/>
                      <a:pt x="6" y="112"/>
                      <a:pt x="5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5" y="122"/>
                      <a:pt x="5" y="122"/>
                      <a:pt x="5" y="122"/>
                    </a:cubicBezTo>
                    <a:cubicBezTo>
                      <a:pt x="6" y="122"/>
                      <a:pt x="7" y="123"/>
                      <a:pt x="7" y="124"/>
                    </a:cubicBezTo>
                    <a:cubicBezTo>
                      <a:pt x="7" y="125"/>
                      <a:pt x="6" y="127"/>
                      <a:pt x="5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5" y="137"/>
                      <a:pt x="5" y="137"/>
                      <a:pt x="5" y="137"/>
                    </a:cubicBezTo>
                    <a:cubicBezTo>
                      <a:pt x="6" y="137"/>
                      <a:pt x="7" y="138"/>
                      <a:pt x="7" y="139"/>
                    </a:cubicBezTo>
                    <a:cubicBezTo>
                      <a:pt x="7" y="140"/>
                      <a:pt x="6" y="141"/>
                      <a:pt x="5" y="141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12" y="156"/>
                      <a:pt x="17" y="151"/>
                      <a:pt x="17" y="144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5"/>
                      <a:pt x="1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Oval 198"/>
              <p:cNvSpPr>
                <a:spLocks noChangeArrowheads="1"/>
              </p:cNvSpPr>
              <p:nvPr/>
            </p:nvSpPr>
            <p:spPr bwMode="auto">
              <a:xfrm>
                <a:off x="5085" y="1413"/>
                <a:ext cx="15" cy="1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Oval 199"/>
              <p:cNvSpPr>
                <a:spLocks noChangeArrowheads="1"/>
              </p:cNvSpPr>
              <p:nvPr/>
            </p:nvSpPr>
            <p:spPr bwMode="auto">
              <a:xfrm>
                <a:off x="5113" y="1413"/>
                <a:ext cx="16" cy="1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Oval 200"/>
              <p:cNvSpPr>
                <a:spLocks noChangeArrowheads="1"/>
              </p:cNvSpPr>
              <p:nvPr/>
            </p:nvSpPr>
            <p:spPr bwMode="auto">
              <a:xfrm>
                <a:off x="5141" y="1413"/>
                <a:ext cx="16" cy="1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Oval 201"/>
              <p:cNvSpPr>
                <a:spLocks noChangeArrowheads="1"/>
              </p:cNvSpPr>
              <p:nvPr/>
            </p:nvSpPr>
            <p:spPr bwMode="auto">
              <a:xfrm>
                <a:off x="5169" y="1413"/>
                <a:ext cx="17" cy="1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Oval 202"/>
              <p:cNvSpPr>
                <a:spLocks noChangeArrowheads="1"/>
              </p:cNvSpPr>
              <p:nvPr/>
            </p:nvSpPr>
            <p:spPr bwMode="auto">
              <a:xfrm>
                <a:off x="5198" y="1413"/>
                <a:ext cx="17" cy="1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Oval 203"/>
              <p:cNvSpPr>
                <a:spLocks noChangeArrowheads="1"/>
              </p:cNvSpPr>
              <p:nvPr/>
            </p:nvSpPr>
            <p:spPr bwMode="auto">
              <a:xfrm>
                <a:off x="5226" y="1413"/>
                <a:ext cx="17" cy="1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Oval 204"/>
              <p:cNvSpPr>
                <a:spLocks noChangeArrowheads="1"/>
              </p:cNvSpPr>
              <p:nvPr/>
            </p:nvSpPr>
            <p:spPr bwMode="auto">
              <a:xfrm>
                <a:off x="5085" y="1440"/>
                <a:ext cx="15" cy="1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" name="Oval 206"/>
            <p:cNvSpPr>
              <a:spLocks noChangeArrowheads="1"/>
            </p:cNvSpPr>
            <p:nvPr/>
          </p:nvSpPr>
          <p:spPr bwMode="auto">
            <a:xfrm>
              <a:off x="5113" y="1440"/>
              <a:ext cx="16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Oval 207"/>
            <p:cNvSpPr>
              <a:spLocks noChangeArrowheads="1"/>
            </p:cNvSpPr>
            <p:nvPr/>
          </p:nvSpPr>
          <p:spPr bwMode="auto">
            <a:xfrm>
              <a:off x="5141" y="1440"/>
              <a:ext cx="16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Oval 208"/>
            <p:cNvSpPr>
              <a:spLocks noChangeArrowheads="1"/>
            </p:cNvSpPr>
            <p:nvPr/>
          </p:nvSpPr>
          <p:spPr bwMode="auto">
            <a:xfrm>
              <a:off x="5169" y="1440"/>
              <a:ext cx="17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Oval 209"/>
            <p:cNvSpPr>
              <a:spLocks noChangeArrowheads="1"/>
            </p:cNvSpPr>
            <p:nvPr/>
          </p:nvSpPr>
          <p:spPr bwMode="auto">
            <a:xfrm>
              <a:off x="5198" y="1440"/>
              <a:ext cx="17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Oval 210"/>
            <p:cNvSpPr>
              <a:spLocks noChangeArrowheads="1"/>
            </p:cNvSpPr>
            <p:nvPr/>
          </p:nvSpPr>
          <p:spPr bwMode="auto">
            <a:xfrm>
              <a:off x="5226" y="1440"/>
              <a:ext cx="17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Oval 211"/>
            <p:cNvSpPr>
              <a:spLocks noChangeArrowheads="1"/>
            </p:cNvSpPr>
            <p:nvPr/>
          </p:nvSpPr>
          <p:spPr bwMode="auto">
            <a:xfrm>
              <a:off x="5085" y="1468"/>
              <a:ext cx="15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Oval 212"/>
            <p:cNvSpPr>
              <a:spLocks noChangeArrowheads="1"/>
            </p:cNvSpPr>
            <p:nvPr/>
          </p:nvSpPr>
          <p:spPr bwMode="auto">
            <a:xfrm>
              <a:off x="5113" y="1468"/>
              <a:ext cx="16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Oval 213"/>
            <p:cNvSpPr>
              <a:spLocks noChangeArrowheads="1"/>
            </p:cNvSpPr>
            <p:nvPr/>
          </p:nvSpPr>
          <p:spPr bwMode="auto">
            <a:xfrm>
              <a:off x="5141" y="1468"/>
              <a:ext cx="16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Oval 214"/>
            <p:cNvSpPr>
              <a:spLocks noChangeArrowheads="1"/>
            </p:cNvSpPr>
            <p:nvPr/>
          </p:nvSpPr>
          <p:spPr bwMode="auto">
            <a:xfrm>
              <a:off x="5169" y="1468"/>
              <a:ext cx="17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215"/>
            <p:cNvSpPr>
              <a:spLocks noChangeArrowheads="1"/>
            </p:cNvSpPr>
            <p:nvPr/>
          </p:nvSpPr>
          <p:spPr bwMode="auto">
            <a:xfrm>
              <a:off x="5198" y="1468"/>
              <a:ext cx="17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216"/>
            <p:cNvSpPr>
              <a:spLocks noChangeArrowheads="1"/>
            </p:cNvSpPr>
            <p:nvPr/>
          </p:nvSpPr>
          <p:spPr bwMode="auto">
            <a:xfrm>
              <a:off x="5226" y="1468"/>
              <a:ext cx="17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217"/>
            <p:cNvSpPr>
              <a:spLocks noChangeArrowheads="1"/>
            </p:cNvSpPr>
            <p:nvPr/>
          </p:nvSpPr>
          <p:spPr bwMode="auto">
            <a:xfrm>
              <a:off x="5085" y="1495"/>
              <a:ext cx="15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218"/>
            <p:cNvSpPr>
              <a:spLocks noChangeArrowheads="1"/>
            </p:cNvSpPr>
            <p:nvPr/>
          </p:nvSpPr>
          <p:spPr bwMode="auto">
            <a:xfrm>
              <a:off x="5113" y="1495"/>
              <a:ext cx="16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219"/>
            <p:cNvSpPr>
              <a:spLocks noChangeArrowheads="1"/>
            </p:cNvSpPr>
            <p:nvPr/>
          </p:nvSpPr>
          <p:spPr bwMode="auto">
            <a:xfrm>
              <a:off x="5141" y="1495"/>
              <a:ext cx="16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220"/>
            <p:cNvSpPr>
              <a:spLocks noChangeArrowheads="1"/>
            </p:cNvSpPr>
            <p:nvPr/>
          </p:nvSpPr>
          <p:spPr bwMode="auto">
            <a:xfrm>
              <a:off x="5169" y="1495"/>
              <a:ext cx="17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221"/>
            <p:cNvSpPr>
              <a:spLocks noChangeArrowheads="1"/>
            </p:cNvSpPr>
            <p:nvPr/>
          </p:nvSpPr>
          <p:spPr bwMode="auto">
            <a:xfrm>
              <a:off x="5198" y="1495"/>
              <a:ext cx="17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222"/>
            <p:cNvSpPr>
              <a:spLocks noChangeArrowheads="1"/>
            </p:cNvSpPr>
            <p:nvPr/>
          </p:nvSpPr>
          <p:spPr bwMode="auto">
            <a:xfrm>
              <a:off x="5226" y="1495"/>
              <a:ext cx="17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23"/>
            <p:cNvSpPr>
              <a:spLocks noChangeArrowheads="1"/>
            </p:cNvSpPr>
            <p:nvPr/>
          </p:nvSpPr>
          <p:spPr bwMode="auto">
            <a:xfrm>
              <a:off x="5085" y="1522"/>
              <a:ext cx="15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24"/>
            <p:cNvSpPr>
              <a:spLocks noChangeArrowheads="1"/>
            </p:cNvSpPr>
            <p:nvPr/>
          </p:nvSpPr>
          <p:spPr bwMode="auto">
            <a:xfrm>
              <a:off x="5113" y="1522"/>
              <a:ext cx="16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25"/>
            <p:cNvSpPr>
              <a:spLocks noChangeArrowheads="1"/>
            </p:cNvSpPr>
            <p:nvPr/>
          </p:nvSpPr>
          <p:spPr bwMode="auto">
            <a:xfrm>
              <a:off x="5141" y="1522"/>
              <a:ext cx="16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26"/>
            <p:cNvSpPr>
              <a:spLocks noChangeArrowheads="1"/>
            </p:cNvSpPr>
            <p:nvPr/>
          </p:nvSpPr>
          <p:spPr bwMode="auto">
            <a:xfrm>
              <a:off x="5169" y="1522"/>
              <a:ext cx="17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27"/>
            <p:cNvSpPr>
              <a:spLocks noChangeArrowheads="1"/>
            </p:cNvSpPr>
            <p:nvPr/>
          </p:nvSpPr>
          <p:spPr bwMode="auto">
            <a:xfrm>
              <a:off x="5198" y="1522"/>
              <a:ext cx="17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28"/>
            <p:cNvSpPr>
              <a:spLocks noChangeArrowheads="1"/>
            </p:cNvSpPr>
            <p:nvPr/>
          </p:nvSpPr>
          <p:spPr bwMode="auto">
            <a:xfrm>
              <a:off x="5226" y="1522"/>
              <a:ext cx="17" cy="1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29"/>
            <p:cNvSpPr>
              <a:spLocks noChangeArrowheads="1"/>
            </p:cNvSpPr>
            <p:nvPr/>
          </p:nvSpPr>
          <p:spPr bwMode="auto">
            <a:xfrm>
              <a:off x="5085" y="1550"/>
              <a:ext cx="15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30"/>
            <p:cNvSpPr>
              <a:spLocks noChangeArrowheads="1"/>
            </p:cNvSpPr>
            <p:nvPr/>
          </p:nvSpPr>
          <p:spPr bwMode="auto">
            <a:xfrm>
              <a:off x="5113" y="1550"/>
              <a:ext cx="16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31"/>
            <p:cNvSpPr>
              <a:spLocks noChangeArrowheads="1"/>
            </p:cNvSpPr>
            <p:nvPr/>
          </p:nvSpPr>
          <p:spPr bwMode="auto">
            <a:xfrm>
              <a:off x="5141" y="1550"/>
              <a:ext cx="16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32"/>
            <p:cNvSpPr>
              <a:spLocks noChangeArrowheads="1"/>
            </p:cNvSpPr>
            <p:nvPr/>
          </p:nvSpPr>
          <p:spPr bwMode="auto">
            <a:xfrm>
              <a:off x="5169" y="1550"/>
              <a:ext cx="17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233"/>
            <p:cNvSpPr>
              <a:spLocks noChangeArrowheads="1"/>
            </p:cNvSpPr>
            <p:nvPr/>
          </p:nvSpPr>
          <p:spPr bwMode="auto">
            <a:xfrm>
              <a:off x="5198" y="1550"/>
              <a:ext cx="17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234"/>
            <p:cNvSpPr>
              <a:spLocks noChangeArrowheads="1"/>
            </p:cNvSpPr>
            <p:nvPr/>
          </p:nvSpPr>
          <p:spPr bwMode="auto">
            <a:xfrm>
              <a:off x="5226" y="1550"/>
              <a:ext cx="17" cy="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35"/>
            <p:cNvSpPr>
              <a:spLocks noEditPoints="1"/>
            </p:cNvSpPr>
            <p:nvPr/>
          </p:nvSpPr>
          <p:spPr bwMode="auto">
            <a:xfrm>
              <a:off x="4500" y="3713"/>
              <a:ext cx="404" cy="435"/>
            </a:xfrm>
            <a:custGeom>
              <a:avLst/>
              <a:gdLst>
                <a:gd name="T0" fmla="*/ 324 w 339"/>
                <a:gd name="T1" fmla="*/ 152 h 366"/>
                <a:gd name="T2" fmla="*/ 303 w 339"/>
                <a:gd name="T3" fmla="*/ 152 h 366"/>
                <a:gd name="T4" fmla="*/ 303 w 339"/>
                <a:gd name="T5" fmla="*/ 129 h 366"/>
                <a:gd name="T6" fmla="*/ 240 w 339"/>
                <a:gd name="T7" fmla="*/ 129 h 366"/>
                <a:gd name="T8" fmla="*/ 300 w 339"/>
                <a:gd name="T9" fmla="*/ 28 h 366"/>
                <a:gd name="T10" fmla="*/ 298 w 339"/>
                <a:gd name="T11" fmla="*/ 5 h 366"/>
                <a:gd name="T12" fmla="*/ 276 w 339"/>
                <a:gd name="T13" fmla="*/ 18 h 366"/>
                <a:gd name="T14" fmla="*/ 230 w 339"/>
                <a:gd name="T15" fmla="*/ 129 h 366"/>
                <a:gd name="T16" fmla="*/ 41 w 339"/>
                <a:gd name="T17" fmla="*/ 130 h 366"/>
                <a:gd name="T18" fmla="*/ 40 w 339"/>
                <a:gd name="T19" fmla="*/ 165 h 366"/>
                <a:gd name="T20" fmla="*/ 40 w 339"/>
                <a:gd name="T21" fmla="*/ 152 h 366"/>
                <a:gd name="T22" fmla="*/ 16 w 339"/>
                <a:gd name="T23" fmla="*/ 152 h 366"/>
                <a:gd name="T24" fmla="*/ 40 w 339"/>
                <a:gd name="T25" fmla="*/ 187 h 366"/>
                <a:gd name="T26" fmla="*/ 39 w 339"/>
                <a:gd name="T27" fmla="*/ 316 h 366"/>
                <a:gd name="T28" fmla="*/ 51 w 339"/>
                <a:gd name="T29" fmla="*/ 346 h 366"/>
                <a:gd name="T30" fmla="*/ 108 w 339"/>
                <a:gd name="T31" fmla="*/ 366 h 366"/>
                <a:gd name="T32" fmla="*/ 250 w 339"/>
                <a:gd name="T33" fmla="*/ 366 h 366"/>
                <a:gd name="T34" fmla="*/ 255 w 339"/>
                <a:gd name="T35" fmla="*/ 366 h 366"/>
                <a:gd name="T36" fmla="*/ 255 w 339"/>
                <a:gd name="T37" fmla="*/ 366 h 366"/>
                <a:gd name="T38" fmla="*/ 284 w 339"/>
                <a:gd name="T39" fmla="*/ 358 h 366"/>
                <a:gd name="T40" fmla="*/ 303 w 339"/>
                <a:gd name="T41" fmla="*/ 311 h 366"/>
                <a:gd name="T42" fmla="*/ 303 w 339"/>
                <a:gd name="T43" fmla="*/ 184 h 366"/>
                <a:gd name="T44" fmla="*/ 324 w 339"/>
                <a:gd name="T45" fmla="*/ 152 h 366"/>
                <a:gd name="T46" fmla="*/ 276 w 339"/>
                <a:gd name="T47" fmla="*/ 345 h 366"/>
                <a:gd name="T48" fmla="*/ 255 w 339"/>
                <a:gd name="T49" fmla="*/ 351 h 366"/>
                <a:gd name="T50" fmla="*/ 251 w 339"/>
                <a:gd name="T51" fmla="*/ 351 h 366"/>
                <a:gd name="T52" fmla="*/ 108 w 339"/>
                <a:gd name="T53" fmla="*/ 351 h 366"/>
                <a:gd name="T54" fmla="*/ 53 w 339"/>
                <a:gd name="T55" fmla="*/ 316 h 366"/>
                <a:gd name="T56" fmla="*/ 54 w 339"/>
                <a:gd name="T57" fmla="*/ 148 h 366"/>
                <a:gd name="T58" fmla="*/ 289 w 339"/>
                <a:gd name="T59" fmla="*/ 147 h 366"/>
                <a:gd name="T60" fmla="*/ 289 w 339"/>
                <a:gd name="T61" fmla="*/ 311 h 366"/>
                <a:gd name="T62" fmla="*/ 276 w 339"/>
                <a:gd name="T63" fmla="*/ 34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9" h="366">
                  <a:moveTo>
                    <a:pt x="324" y="152"/>
                  </a:moveTo>
                  <a:cubicBezTo>
                    <a:pt x="303" y="152"/>
                    <a:pt x="303" y="152"/>
                    <a:pt x="303" y="152"/>
                  </a:cubicBezTo>
                  <a:cubicBezTo>
                    <a:pt x="303" y="129"/>
                    <a:pt x="303" y="129"/>
                    <a:pt x="303" y="129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300" y="28"/>
                    <a:pt x="300" y="28"/>
                    <a:pt x="300" y="28"/>
                  </a:cubicBezTo>
                  <a:cubicBezTo>
                    <a:pt x="309" y="12"/>
                    <a:pt x="298" y="5"/>
                    <a:pt x="298" y="5"/>
                  </a:cubicBezTo>
                  <a:cubicBezTo>
                    <a:pt x="286" y="0"/>
                    <a:pt x="276" y="18"/>
                    <a:pt x="276" y="18"/>
                  </a:cubicBezTo>
                  <a:cubicBezTo>
                    <a:pt x="230" y="129"/>
                    <a:pt x="230" y="129"/>
                    <a:pt x="230" y="129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2"/>
                    <a:pt x="0" y="160"/>
                    <a:pt x="40" y="187"/>
                  </a:cubicBezTo>
                  <a:cubicBezTo>
                    <a:pt x="39" y="316"/>
                    <a:pt x="39" y="316"/>
                    <a:pt x="39" y="316"/>
                  </a:cubicBezTo>
                  <a:cubicBezTo>
                    <a:pt x="39" y="317"/>
                    <a:pt x="39" y="332"/>
                    <a:pt x="51" y="346"/>
                  </a:cubicBezTo>
                  <a:cubicBezTo>
                    <a:pt x="63" y="359"/>
                    <a:pt x="82" y="366"/>
                    <a:pt x="108" y="366"/>
                  </a:cubicBezTo>
                  <a:cubicBezTo>
                    <a:pt x="250" y="366"/>
                    <a:pt x="250" y="366"/>
                    <a:pt x="250" y="366"/>
                  </a:cubicBezTo>
                  <a:cubicBezTo>
                    <a:pt x="251" y="366"/>
                    <a:pt x="252" y="366"/>
                    <a:pt x="255" y="366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1" y="366"/>
                    <a:pt x="273" y="365"/>
                    <a:pt x="284" y="358"/>
                  </a:cubicBezTo>
                  <a:cubicBezTo>
                    <a:pt x="292" y="351"/>
                    <a:pt x="303" y="338"/>
                    <a:pt x="303" y="311"/>
                  </a:cubicBezTo>
                  <a:cubicBezTo>
                    <a:pt x="303" y="184"/>
                    <a:pt x="303" y="184"/>
                    <a:pt x="303" y="184"/>
                  </a:cubicBezTo>
                  <a:cubicBezTo>
                    <a:pt x="339" y="160"/>
                    <a:pt x="324" y="152"/>
                    <a:pt x="324" y="152"/>
                  </a:cubicBezTo>
                  <a:close/>
                  <a:moveTo>
                    <a:pt x="276" y="345"/>
                  </a:moveTo>
                  <a:cubicBezTo>
                    <a:pt x="268" y="350"/>
                    <a:pt x="260" y="351"/>
                    <a:pt x="255" y="351"/>
                  </a:cubicBezTo>
                  <a:cubicBezTo>
                    <a:pt x="252" y="351"/>
                    <a:pt x="251" y="351"/>
                    <a:pt x="251" y="351"/>
                  </a:cubicBezTo>
                  <a:cubicBezTo>
                    <a:pt x="108" y="351"/>
                    <a:pt x="108" y="351"/>
                    <a:pt x="108" y="351"/>
                  </a:cubicBezTo>
                  <a:cubicBezTo>
                    <a:pt x="54" y="351"/>
                    <a:pt x="53" y="318"/>
                    <a:pt x="53" y="316"/>
                  </a:cubicBezTo>
                  <a:cubicBezTo>
                    <a:pt x="54" y="148"/>
                    <a:pt x="54" y="148"/>
                    <a:pt x="54" y="148"/>
                  </a:cubicBezTo>
                  <a:cubicBezTo>
                    <a:pt x="75" y="152"/>
                    <a:pt x="191" y="172"/>
                    <a:pt x="289" y="147"/>
                  </a:cubicBezTo>
                  <a:cubicBezTo>
                    <a:pt x="289" y="311"/>
                    <a:pt x="289" y="311"/>
                    <a:pt x="289" y="311"/>
                  </a:cubicBezTo>
                  <a:cubicBezTo>
                    <a:pt x="289" y="327"/>
                    <a:pt x="285" y="338"/>
                    <a:pt x="276" y="3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36"/>
            <p:cNvSpPr>
              <a:spLocks/>
            </p:cNvSpPr>
            <p:nvPr/>
          </p:nvSpPr>
          <p:spPr bwMode="auto">
            <a:xfrm>
              <a:off x="4677" y="3700"/>
              <a:ext cx="66" cy="150"/>
            </a:xfrm>
            <a:custGeom>
              <a:avLst/>
              <a:gdLst>
                <a:gd name="T0" fmla="*/ 20 w 56"/>
                <a:gd name="T1" fmla="*/ 126 h 126"/>
                <a:gd name="T2" fmla="*/ 28 w 56"/>
                <a:gd name="T3" fmla="*/ 73 h 126"/>
                <a:gd name="T4" fmla="*/ 18 w 56"/>
                <a:gd name="T5" fmla="*/ 0 h 126"/>
                <a:gd name="T6" fmla="*/ 15 w 56"/>
                <a:gd name="T7" fmla="*/ 57 h 126"/>
                <a:gd name="T8" fmla="*/ 4 w 56"/>
                <a:gd name="T9" fmla="*/ 84 h 126"/>
                <a:gd name="T10" fmla="*/ 20 w 56"/>
                <a:gd name="T11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26">
                  <a:moveTo>
                    <a:pt x="20" y="126"/>
                  </a:moveTo>
                  <a:cubicBezTo>
                    <a:pt x="9" y="103"/>
                    <a:pt x="28" y="73"/>
                    <a:pt x="28" y="73"/>
                  </a:cubicBezTo>
                  <a:cubicBezTo>
                    <a:pt x="56" y="32"/>
                    <a:pt x="18" y="0"/>
                    <a:pt x="18" y="0"/>
                  </a:cubicBezTo>
                  <a:cubicBezTo>
                    <a:pt x="31" y="12"/>
                    <a:pt x="24" y="41"/>
                    <a:pt x="15" y="57"/>
                  </a:cubicBezTo>
                  <a:cubicBezTo>
                    <a:pt x="5" y="74"/>
                    <a:pt x="4" y="84"/>
                    <a:pt x="4" y="84"/>
                  </a:cubicBezTo>
                  <a:cubicBezTo>
                    <a:pt x="0" y="114"/>
                    <a:pt x="20" y="126"/>
                    <a:pt x="20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37"/>
            <p:cNvSpPr>
              <a:spLocks/>
            </p:cNvSpPr>
            <p:nvPr/>
          </p:nvSpPr>
          <p:spPr bwMode="auto">
            <a:xfrm>
              <a:off x="4648" y="3731"/>
              <a:ext cx="38" cy="85"/>
            </a:xfrm>
            <a:custGeom>
              <a:avLst/>
              <a:gdLst>
                <a:gd name="T0" fmla="*/ 12 w 32"/>
                <a:gd name="T1" fmla="*/ 72 h 72"/>
                <a:gd name="T2" fmla="*/ 16 w 32"/>
                <a:gd name="T3" fmla="*/ 41 h 72"/>
                <a:gd name="T4" fmla="*/ 10 w 32"/>
                <a:gd name="T5" fmla="*/ 0 h 72"/>
                <a:gd name="T6" fmla="*/ 9 w 32"/>
                <a:gd name="T7" fmla="*/ 32 h 72"/>
                <a:gd name="T8" fmla="*/ 2 w 32"/>
                <a:gd name="T9" fmla="*/ 48 h 72"/>
                <a:gd name="T10" fmla="*/ 12 w 32"/>
                <a:gd name="T1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72">
                  <a:moveTo>
                    <a:pt x="12" y="72"/>
                  </a:moveTo>
                  <a:cubicBezTo>
                    <a:pt x="5" y="58"/>
                    <a:pt x="16" y="41"/>
                    <a:pt x="16" y="41"/>
                  </a:cubicBezTo>
                  <a:cubicBezTo>
                    <a:pt x="32" y="18"/>
                    <a:pt x="10" y="0"/>
                    <a:pt x="10" y="0"/>
                  </a:cubicBezTo>
                  <a:cubicBezTo>
                    <a:pt x="18" y="7"/>
                    <a:pt x="14" y="23"/>
                    <a:pt x="9" y="32"/>
                  </a:cubicBezTo>
                  <a:cubicBezTo>
                    <a:pt x="3" y="42"/>
                    <a:pt x="2" y="48"/>
                    <a:pt x="2" y="48"/>
                  </a:cubicBezTo>
                  <a:cubicBezTo>
                    <a:pt x="0" y="65"/>
                    <a:pt x="12" y="72"/>
                    <a:pt x="1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238"/>
            <p:cNvSpPr>
              <a:spLocks noChangeArrowheads="1"/>
            </p:cNvSpPr>
            <p:nvPr/>
          </p:nvSpPr>
          <p:spPr bwMode="auto">
            <a:xfrm>
              <a:off x="5094" y="3355"/>
              <a:ext cx="41" cy="4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239"/>
            <p:cNvSpPr>
              <a:spLocks noChangeArrowheads="1"/>
            </p:cNvSpPr>
            <p:nvPr/>
          </p:nvSpPr>
          <p:spPr bwMode="auto">
            <a:xfrm>
              <a:off x="5148" y="3355"/>
              <a:ext cx="40" cy="4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240"/>
            <p:cNvSpPr>
              <a:spLocks noChangeArrowheads="1"/>
            </p:cNvSpPr>
            <p:nvPr/>
          </p:nvSpPr>
          <p:spPr bwMode="auto">
            <a:xfrm>
              <a:off x="5200" y="3355"/>
              <a:ext cx="42" cy="4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241"/>
            <p:cNvSpPr>
              <a:spLocks noChangeArrowheads="1"/>
            </p:cNvSpPr>
            <p:nvPr/>
          </p:nvSpPr>
          <p:spPr bwMode="auto">
            <a:xfrm>
              <a:off x="5094" y="3407"/>
              <a:ext cx="41" cy="4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Oval 242"/>
            <p:cNvSpPr>
              <a:spLocks noChangeArrowheads="1"/>
            </p:cNvSpPr>
            <p:nvPr/>
          </p:nvSpPr>
          <p:spPr bwMode="auto">
            <a:xfrm>
              <a:off x="5148" y="3407"/>
              <a:ext cx="40" cy="4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Oval 243"/>
            <p:cNvSpPr>
              <a:spLocks noChangeArrowheads="1"/>
            </p:cNvSpPr>
            <p:nvPr/>
          </p:nvSpPr>
          <p:spPr bwMode="auto">
            <a:xfrm>
              <a:off x="5200" y="3407"/>
              <a:ext cx="42" cy="4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Oval 244"/>
            <p:cNvSpPr>
              <a:spLocks noChangeArrowheads="1"/>
            </p:cNvSpPr>
            <p:nvPr/>
          </p:nvSpPr>
          <p:spPr bwMode="auto">
            <a:xfrm>
              <a:off x="5094" y="3459"/>
              <a:ext cx="41" cy="4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Oval 245"/>
            <p:cNvSpPr>
              <a:spLocks noChangeArrowheads="1"/>
            </p:cNvSpPr>
            <p:nvPr/>
          </p:nvSpPr>
          <p:spPr bwMode="auto">
            <a:xfrm>
              <a:off x="5148" y="3459"/>
              <a:ext cx="40" cy="4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Oval 246"/>
            <p:cNvSpPr>
              <a:spLocks noChangeArrowheads="1"/>
            </p:cNvSpPr>
            <p:nvPr/>
          </p:nvSpPr>
          <p:spPr bwMode="auto">
            <a:xfrm>
              <a:off x="5200" y="3459"/>
              <a:ext cx="42" cy="4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47"/>
            <p:cNvSpPr>
              <a:spLocks noEditPoints="1"/>
            </p:cNvSpPr>
            <p:nvPr/>
          </p:nvSpPr>
          <p:spPr bwMode="auto">
            <a:xfrm>
              <a:off x="5043" y="3258"/>
              <a:ext cx="388" cy="400"/>
            </a:xfrm>
            <a:custGeom>
              <a:avLst/>
              <a:gdLst>
                <a:gd name="T0" fmla="*/ 276 w 326"/>
                <a:gd name="T1" fmla="*/ 0 h 336"/>
                <a:gd name="T2" fmla="*/ 226 w 326"/>
                <a:gd name="T3" fmla="*/ 50 h 336"/>
                <a:gd name="T4" fmla="*/ 226 w 326"/>
                <a:gd name="T5" fmla="*/ 241 h 336"/>
                <a:gd name="T6" fmla="*/ 268 w 326"/>
                <a:gd name="T7" fmla="*/ 290 h 336"/>
                <a:gd name="T8" fmla="*/ 264 w 326"/>
                <a:gd name="T9" fmla="*/ 307 h 336"/>
                <a:gd name="T10" fmla="*/ 242 w 326"/>
                <a:gd name="T11" fmla="*/ 321 h 336"/>
                <a:gd name="T12" fmla="*/ 237 w 326"/>
                <a:gd name="T13" fmla="*/ 319 h 336"/>
                <a:gd name="T14" fmla="*/ 240 w 326"/>
                <a:gd name="T15" fmla="*/ 304 h 336"/>
                <a:gd name="T16" fmla="*/ 220 w 326"/>
                <a:gd name="T17" fmla="*/ 305 h 336"/>
                <a:gd name="T18" fmla="*/ 219 w 326"/>
                <a:gd name="T19" fmla="*/ 315 h 336"/>
                <a:gd name="T20" fmla="*/ 204 w 326"/>
                <a:gd name="T21" fmla="*/ 311 h 336"/>
                <a:gd name="T22" fmla="*/ 197 w 326"/>
                <a:gd name="T23" fmla="*/ 302 h 336"/>
                <a:gd name="T24" fmla="*/ 210 w 326"/>
                <a:gd name="T25" fmla="*/ 290 h 336"/>
                <a:gd name="T26" fmla="*/ 207 w 326"/>
                <a:gd name="T27" fmla="*/ 286 h 336"/>
                <a:gd name="T28" fmla="*/ 191 w 326"/>
                <a:gd name="T29" fmla="*/ 289 h 336"/>
                <a:gd name="T30" fmla="*/ 184 w 326"/>
                <a:gd name="T31" fmla="*/ 281 h 336"/>
                <a:gd name="T32" fmla="*/ 191 w 326"/>
                <a:gd name="T33" fmla="*/ 281 h 336"/>
                <a:gd name="T34" fmla="*/ 210 w 326"/>
                <a:gd name="T35" fmla="*/ 261 h 336"/>
                <a:gd name="T36" fmla="*/ 210 w 326"/>
                <a:gd name="T37" fmla="*/ 23 h 336"/>
                <a:gd name="T38" fmla="*/ 191 w 326"/>
                <a:gd name="T39" fmla="*/ 2 h 336"/>
                <a:gd name="T40" fmla="*/ 18 w 326"/>
                <a:gd name="T41" fmla="*/ 2 h 336"/>
                <a:gd name="T42" fmla="*/ 0 w 326"/>
                <a:gd name="T43" fmla="*/ 23 h 336"/>
                <a:gd name="T44" fmla="*/ 0 w 326"/>
                <a:gd name="T45" fmla="*/ 261 h 336"/>
                <a:gd name="T46" fmla="*/ 18 w 326"/>
                <a:gd name="T47" fmla="*/ 281 h 336"/>
                <a:gd name="T48" fmla="*/ 172 w 326"/>
                <a:gd name="T49" fmla="*/ 281 h 336"/>
                <a:gd name="T50" fmla="*/ 187 w 326"/>
                <a:gd name="T51" fmla="*/ 299 h 336"/>
                <a:gd name="T52" fmla="*/ 198 w 326"/>
                <a:gd name="T53" fmla="*/ 320 h 336"/>
                <a:gd name="T54" fmla="*/ 227 w 326"/>
                <a:gd name="T55" fmla="*/ 325 h 336"/>
                <a:gd name="T56" fmla="*/ 230 w 326"/>
                <a:gd name="T57" fmla="*/ 328 h 336"/>
                <a:gd name="T58" fmla="*/ 262 w 326"/>
                <a:gd name="T59" fmla="*/ 325 h 336"/>
                <a:gd name="T60" fmla="*/ 279 w 326"/>
                <a:gd name="T61" fmla="*/ 291 h 336"/>
                <a:gd name="T62" fmla="*/ 326 w 326"/>
                <a:gd name="T63" fmla="*/ 241 h 336"/>
                <a:gd name="T64" fmla="*/ 326 w 326"/>
                <a:gd name="T65" fmla="*/ 50 h 336"/>
                <a:gd name="T66" fmla="*/ 276 w 326"/>
                <a:gd name="T67" fmla="*/ 0 h 336"/>
                <a:gd name="T68" fmla="*/ 18 w 326"/>
                <a:gd name="T69" fmla="*/ 269 h 336"/>
                <a:gd name="T70" fmla="*/ 12 w 326"/>
                <a:gd name="T71" fmla="*/ 261 h 336"/>
                <a:gd name="T72" fmla="*/ 12 w 326"/>
                <a:gd name="T73" fmla="*/ 23 h 336"/>
                <a:gd name="T74" fmla="*/ 18 w 326"/>
                <a:gd name="T75" fmla="*/ 14 h 336"/>
                <a:gd name="T76" fmla="*/ 191 w 326"/>
                <a:gd name="T77" fmla="*/ 14 h 336"/>
                <a:gd name="T78" fmla="*/ 198 w 326"/>
                <a:gd name="T79" fmla="*/ 23 h 336"/>
                <a:gd name="T80" fmla="*/ 198 w 326"/>
                <a:gd name="T81" fmla="*/ 261 h 336"/>
                <a:gd name="T82" fmla="*/ 191 w 326"/>
                <a:gd name="T83" fmla="*/ 269 h 336"/>
                <a:gd name="T84" fmla="*/ 18 w 326"/>
                <a:gd name="T85" fmla="*/ 269 h 336"/>
                <a:gd name="T86" fmla="*/ 313 w 326"/>
                <a:gd name="T87" fmla="*/ 241 h 336"/>
                <a:gd name="T88" fmla="*/ 276 w 326"/>
                <a:gd name="T89" fmla="*/ 278 h 336"/>
                <a:gd name="T90" fmla="*/ 239 w 326"/>
                <a:gd name="T91" fmla="*/ 241 h 336"/>
                <a:gd name="T92" fmla="*/ 239 w 326"/>
                <a:gd name="T93" fmla="*/ 50 h 336"/>
                <a:gd name="T94" fmla="*/ 276 w 326"/>
                <a:gd name="T95" fmla="*/ 14 h 336"/>
                <a:gd name="T96" fmla="*/ 313 w 326"/>
                <a:gd name="T97" fmla="*/ 50 h 336"/>
                <a:gd name="T98" fmla="*/ 313 w 326"/>
                <a:gd name="T99" fmla="*/ 24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6" h="336">
                  <a:moveTo>
                    <a:pt x="276" y="0"/>
                  </a:moveTo>
                  <a:cubicBezTo>
                    <a:pt x="248" y="0"/>
                    <a:pt x="226" y="23"/>
                    <a:pt x="226" y="50"/>
                  </a:cubicBezTo>
                  <a:cubicBezTo>
                    <a:pt x="226" y="241"/>
                    <a:pt x="226" y="241"/>
                    <a:pt x="226" y="241"/>
                  </a:cubicBezTo>
                  <a:cubicBezTo>
                    <a:pt x="226" y="266"/>
                    <a:pt x="244" y="287"/>
                    <a:pt x="268" y="290"/>
                  </a:cubicBezTo>
                  <a:cubicBezTo>
                    <a:pt x="268" y="296"/>
                    <a:pt x="267" y="303"/>
                    <a:pt x="264" y="307"/>
                  </a:cubicBezTo>
                  <a:cubicBezTo>
                    <a:pt x="258" y="316"/>
                    <a:pt x="252" y="320"/>
                    <a:pt x="242" y="321"/>
                  </a:cubicBezTo>
                  <a:cubicBezTo>
                    <a:pt x="240" y="320"/>
                    <a:pt x="239" y="320"/>
                    <a:pt x="237" y="319"/>
                  </a:cubicBezTo>
                  <a:cubicBezTo>
                    <a:pt x="241" y="315"/>
                    <a:pt x="243" y="309"/>
                    <a:pt x="240" y="304"/>
                  </a:cubicBezTo>
                  <a:cubicBezTo>
                    <a:pt x="236" y="297"/>
                    <a:pt x="224" y="299"/>
                    <a:pt x="220" y="305"/>
                  </a:cubicBezTo>
                  <a:cubicBezTo>
                    <a:pt x="218" y="308"/>
                    <a:pt x="218" y="312"/>
                    <a:pt x="219" y="315"/>
                  </a:cubicBezTo>
                  <a:cubicBezTo>
                    <a:pt x="214" y="315"/>
                    <a:pt x="208" y="313"/>
                    <a:pt x="204" y="311"/>
                  </a:cubicBezTo>
                  <a:cubicBezTo>
                    <a:pt x="201" y="308"/>
                    <a:pt x="198" y="305"/>
                    <a:pt x="197" y="302"/>
                  </a:cubicBezTo>
                  <a:cubicBezTo>
                    <a:pt x="203" y="303"/>
                    <a:pt x="209" y="300"/>
                    <a:pt x="210" y="290"/>
                  </a:cubicBezTo>
                  <a:cubicBezTo>
                    <a:pt x="210" y="288"/>
                    <a:pt x="209" y="287"/>
                    <a:pt x="207" y="286"/>
                  </a:cubicBezTo>
                  <a:cubicBezTo>
                    <a:pt x="202" y="282"/>
                    <a:pt x="195" y="284"/>
                    <a:pt x="191" y="289"/>
                  </a:cubicBezTo>
                  <a:cubicBezTo>
                    <a:pt x="189" y="287"/>
                    <a:pt x="185" y="284"/>
                    <a:pt x="184" y="281"/>
                  </a:cubicBezTo>
                  <a:cubicBezTo>
                    <a:pt x="191" y="281"/>
                    <a:pt x="191" y="281"/>
                    <a:pt x="191" y="281"/>
                  </a:cubicBezTo>
                  <a:cubicBezTo>
                    <a:pt x="201" y="281"/>
                    <a:pt x="210" y="272"/>
                    <a:pt x="210" y="261"/>
                  </a:cubicBezTo>
                  <a:cubicBezTo>
                    <a:pt x="210" y="23"/>
                    <a:pt x="210" y="23"/>
                    <a:pt x="210" y="23"/>
                  </a:cubicBezTo>
                  <a:cubicBezTo>
                    <a:pt x="210" y="11"/>
                    <a:pt x="201" y="2"/>
                    <a:pt x="191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8" y="2"/>
                    <a:pt x="0" y="11"/>
                    <a:pt x="0" y="23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72"/>
                    <a:pt x="8" y="281"/>
                    <a:pt x="18" y="281"/>
                  </a:cubicBezTo>
                  <a:cubicBezTo>
                    <a:pt x="172" y="281"/>
                    <a:pt x="172" y="281"/>
                    <a:pt x="172" y="281"/>
                  </a:cubicBezTo>
                  <a:cubicBezTo>
                    <a:pt x="173" y="288"/>
                    <a:pt x="180" y="295"/>
                    <a:pt x="187" y="299"/>
                  </a:cubicBezTo>
                  <a:cubicBezTo>
                    <a:pt x="186" y="308"/>
                    <a:pt x="190" y="315"/>
                    <a:pt x="198" y="320"/>
                  </a:cubicBezTo>
                  <a:cubicBezTo>
                    <a:pt x="205" y="324"/>
                    <a:pt x="218" y="328"/>
                    <a:pt x="227" y="325"/>
                  </a:cubicBezTo>
                  <a:cubicBezTo>
                    <a:pt x="228" y="326"/>
                    <a:pt x="229" y="327"/>
                    <a:pt x="230" y="328"/>
                  </a:cubicBezTo>
                  <a:cubicBezTo>
                    <a:pt x="240" y="336"/>
                    <a:pt x="253" y="333"/>
                    <a:pt x="262" y="325"/>
                  </a:cubicBezTo>
                  <a:cubicBezTo>
                    <a:pt x="272" y="317"/>
                    <a:pt x="279" y="303"/>
                    <a:pt x="279" y="291"/>
                  </a:cubicBezTo>
                  <a:cubicBezTo>
                    <a:pt x="305" y="289"/>
                    <a:pt x="326" y="267"/>
                    <a:pt x="326" y="241"/>
                  </a:cubicBezTo>
                  <a:cubicBezTo>
                    <a:pt x="326" y="50"/>
                    <a:pt x="326" y="50"/>
                    <a:pt x="326" y="50"/>
                  </a:cubicBezTo>
                  <a:cubicBezTo>
                    <a:pt x="326" y="23"/>
                    <a:pt x="303" y="0"/>
                    <a:pt x="276" y="0"/>
                  </a:cubicBezTo>
                  <a:close/>
                  <a:moveTo>
                    <a:pt x="18" y="269"/>
                  </a:moveTo>
                  <a:cubicBezTo>
                    <a:pt x="15" y="269"/>
                    <a:pt x="12" y="265"/>
                    <a:pt x="12" y="26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18"/>
                    <a:pt x="15" y="14"/>
                    <a:pt x="18" y="14"/>
                  </a:cubicBezTo>
                  <a:cubicBezTo>
                    <a:pt x="191" y="14"/>
                    <a:pt x="191" y="14"/>
                    <a:pt x="191" y="14"/>
                  </a:cubicBezTo>
                  <a:cubicBezTo>
                    <a:pt x="195" y="14"/>
                    <a:pt x="198" y="18"/>
                    <a:pt x="198" y="23"/>
                  </a:cubicBezTo>
                  <a:cubicBezTo>
                    <a:pt x="198" y="261"/>
                    <a:pt x="198" y="261"/>
                    <a:pt x="198" y="261"/>
                  </a:cubicBezTo>
                  <a:cubicBezTo>
                    <a:pt x="198" y="265"/>
                    <a:pt x="195" y="269"/>
                    <a:pt x="191" y="269"/>
                  </a:cubicBezTo>
                  <a:lnTo>
                    <a:pt x="18" y="269"/>
                  </a:lnTo>
                  <a:close/>
                  <a:moveTo>
                    <a:pt x="313" y="241"/>
                  </a:moveTo>
                  <a:cubicBezTo>
                    <a:pt x="313" y="261"/>
                    <a:pt x="296" y="278"/>
                    <a:pt x="276" y="278"/>
                  </a:cubicBezTo>
                  <a:cubicBezTo>
                    <a:pt x="256" y="278"/>
                    <a:pt x="239" y="261"/>
                    <a:pt x="239" y="241"/>
                  </a:cubicBezTo>
                  <a:cubicBezTo>
                    <a:pt x="239" y="50"/>
                    <a:pt x="239" y="50"/>
                    <a:pt x="239" y="50"/>
                  </a:cubicBezTo>
                  <a:cubicBezTo>
                    <a:pt x="239" y="30"/>
                    <a:pt x="256" y="14"/>
                    <a:pt x="276" y="14"/>
                  </a:cubicBezTo>
                  <a:cubicBezTo>
                    <a:pt x="296" y="14"/>
                    <a:pt x="313" y="30"/>
                    <a:pt x="313" y="50"/>
                  </a:cubicBezTo>
                  <a:lnTo>
                    <a:pt x="313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95923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3474476" y="581959"/>
            <a:ext cx="5437188" cy="5453063"/>
            <a:chOff x="2087" y="824"/>
            <a:chExt cx="3425" cy="3435"/>
          </a:xfrm>
          <a:solidFill>
            <a:schemeClr val="accent3"/>
          </a:solidFill>
        </p:grpSpPr>
        <p:sp>
          <p:nvSpPr>
            <p:cNvPr id="3" name="Freeform 2"/>
            <p:cNvSpPr>
              <a:spLocks noEditPoints="1"/>
            </p:cNvSpPr>
            <p:nvPr/>
          </p:nvSpPr>
          <p:spPr bwMode="auto">
            <a:xfrm>
              <a:off x="2087" y="3083"/>
              <a:ext cx="530" cy="529"/>
            </a:xfrm>
            <a:custGeom>
              <a:avLst/>
              <a:gdLst>
                <a:gd name="T0" fmla="*/ 217 w 435"/>
                <a:gd name="T1" fmla="*/ 0 h 435"/>
                <a:gd name="T2" fmla="*/ 0 w 435"/>
                <a:gd name="T3" fmla="*/ 217 h 435"/>
                <a:gd name="T4" fmla="*/ 217 w 435"/>
                <a:gd name="T5" fmla="*/ 435 h 435"/>
                <a:gd name="T6" fmla="*/ 435 w 435"/>
                <a:gd name="T7" fmla="*/ 217 h 435"/>
                <a:gd name="T8" fmla="*/ 217 w 435"/>
                <a:gd name="T9" fmla="*/ 0 h 435"/>
                <a:gd name="T10" fmla="*/ 217 w 435"/>
                <a:gd name="T11" fmla="*/ 384 h 435"/>
                <a:gd name="T12" fmla="*/ 50 w 435"/>
                <a:gd name="T13" fmla="*/ 217 h 435"/>
                <a:gd name="T14" fmla="*/ 217 w 435"/>
                <a:gd name="T15" fmla="*/ 50 h 435"/>
                <a:gd name="T16" fmla="*/ 384 w 435"/>
                <a:gd name="T17" fmla="*/ 217 h 435"/>
                <a:gd name="T18" fmla="*/ 217 w 435"/>
                <a:gd name="T19" fmla="*/ 38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435">
                  <a:moveTo>
                    <a:pt x="217" y="0"/>
                  </a:moveTo>
                  <a:cubicBezTo>
                    <a:pt x="97" y="0"/>
                    <a:pt x="0" y="97"/>
                    <a:pt x="0" y="217"/>
                  </a:cubicBezTo>
                  <a:cubicBezTo>
                    <a:pt x="0" y="337"/>
                    <a:pt x="97" y="435"/>
                    <a:pt x="217" y="435"/>
                  </a:cubicBezTo>
                  <a:cubicBezTo>
                    <a:pt x="337" y="435"/>
                    <a:pt x="435" y="337"/>
                    <a:pt x="435" y="217"/>
                  </a:cubicBezTo>
                  <a:cubicBezTo>
                    <a:pt x="435" y="97"/>
                    <a:pt x="337" y="0"/>
                    <a:pt x="217" y="0"/>
                  </a:cubicBezTo>
                  <a:close/>
                  <a:moveTo>
                    <a:pt x="217" y="384"/>
                  </a:moveTo>
                  <a:cubicBezTo>
                    <a:pt x="125" y="384"/>
                    <a:pt x="50" y="309"/>
                    <a:pt x="50" y="217"/>
                  </a:cubicBezTo>
                  <a:cubicBezTo>
                    <a:pt x="50" y="125"/>
                    <a:pt x="125" y="50"/>
                    <a:pt x="217" y="50"/>
                  </a:cubicBezTo>
                  <a:cubicBezTo>
                    <a:pt x="309" y="50"/>
                    <a:pt x="384" y="125"/>
                    <a:pt x="384" y="217"/>
                  </a:cubicBezTo>
                  <a:cubicBezTo>
                    <a:pt x="384" y="309"/>
                    <a:pt x="309" y="384"/>
                    <a:pt x="217" y="3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2332" y="3469"/>
              <a:ext cx="39" cy="58"/>
            </a:xfrm>
            <a:custGeom>
              <a:avLst/>
              <a:gdLst>
                <a:gd name="T0" fmla="*/ 16 w 32"/>
                <a:gd name="T1" fmla="*/ 0 h 48"/>
                <a:gd name="T2" fmla="*/ 0 w 32"/>
                <a:gd name="T3" fmla="*/ 16 h 48"/>
                <a:gd name="T4" fmla="*/ 0 w 32"/>
                <a:gd name="T5" fmla="*/ 32 h 48"/>
                <a:gd name="T6" fmla="*/ 16 w 32"/>
                <a:gd name="T7" fmla="*/ 48 h 48"/>
                <a:gd name="T8" fmla="*/ 32 w 32"/>
                <a:gd name="T9" fmla="*/ 32 h 48"/>
                <a:gd name="T10" fmla="*/ 32 w 32"/>
                <a:gd name="T11" fmla="*/ 16 h 48"/>
                <a:gd name="T12" fmla="*/ 16 w 32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8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1"/>
                    <a:pt x="7" y="48"/>
                    <a:pt x="16" y="48"/>
                  </a:cubicBezTo>
                  <a:cubicBezTo>
                    <a:pt x="25" y="48"/>
                    <a:pt x="32" y="41"/>
                    <a:pt x="32" y="32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2332" y="3167"/>
              <a:ext cx="39" cy="63"/>
            </a:xfrm>
            <a:custGeom>
              <a:avLst/>
              <a:gdLst>
                <a:gd name="T0" fmla="*/ 16 w 32"/>
                <a:gd name="T1" fmla="*/ 0 h 52"/>
                <a:gd name="T2" fmla="*/ 0 w 32"/>
                <a:gd name="T3" fmla="*/ 16 h 52"/>
                <a:gd name="T4" fmla="*/ 0 w 32"/>
                <a:gd name="T5" fmla="*/ 36 h 52"/>
                <a:gd name="T6" fmla="*/ 16 w 32"/>
                <a:gd name="T7" fmla="*/ 52 h 52"/>
                <a:gd name="T8" fmla="*/ 32 w 32"/>
                <a:gd name="T9" fmla="*/ 36 h 52"/>
                <a:gd name="T10" fmla="*/ 32 w 32"/>
                <a:gd name="T11" fmla="*/ 16 h 52"/>
                <a:gd name="T12" fmla="*/ 16 w 32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16" y="0"/>
                  </a:moveTo>
                  <a:cubicBezTo>
                    <a:pt x="7" y="0"/>
                    <a:pt x="0" y="8"/>
                    <a:pt x="0" y="1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5"/>
                    <a:pt x="7" y="52"/>
                    <a:pt x="16" y="52"/>
                  </a:cubicBezTo>
                  <a:cubicBezTo>
                    <a:pt x="25" y="52"/>
                    <a:pt x="32" y="45"/>
                    <a:pt x="32" y="3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8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171" y="3327"/>
              <a:ext cx="58" cy="39"/>
            </a:xfrm>
            <a:custGeom>
              <a:avLst/>
              <a:gdLst>
                <a:gd name="T0" fmla="*/ 32 w 48"/>
                <a:gd name="T1" fmla="*/ 0 h 32"/>
                <a:gd name="T2" fmla="*/ 16 w 48"/>
                <a:gd name="T3" fmla="*/ 0 h 32"/>
                <a:gd name="T4" fmla="*/ 0 w 48"/>
                <a:gd name="T5" fmla="*/ 16 h 32"/>
                <a:gd name="T6" fmla="*/ 16 w 48"/>
                <a:gd name="T7" fmla="*/ 32 h 32"/>
                <a:gd name="T8" fmla="*/ 32 w 48"/>
                <a:gd name="T9" fmla="*/ 32 h 32"/>
                <a:gd name="T10" fmla="*/ 48 w 48"/>
                <a:gd name="T11" fmla="*/ 16 h 32"/>
                <a:gd name="T12" fmla="*/ 32 w 48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2">
                  <a:moveTo>
                    <a:pt x="32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1" y="32"/>
                    <a:pt x="48" y="25"/>
                    <a:pt x="48" y="16"/>
                  </a:cubicBezTo>
                  <a:cubicBezTo>
                    <a:pt x="48" y="8"/>
                    <a:pt x="41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2469" y="3327"/>
              <a:ext cx="62" cy="39"/>
            </a:xfrm>
            <a:custGeom>
              <a:avLst/>
              <a:gdLst>
                <a:gd name="T0" fmla="*/ 35 w 51"/>
                <a:gd name="T1" fmla="*/ 0 h 32"/>
                <a:gd name="T2" fmla="*/ 15 w 51"/>
                <a:gd name="T3" fmla="*/ 0 h 32"/>
                <a:gd name="T4" fmla="*/ 0 w 51"/>
                <a:gd name="T5" fmla="*/ 16 h 32"/>
                <a:gd name="T6" fmla="*/ 15 w 51"/>
                <a:gd name="T7" fmla="*/ 32 h 32"/>
                <a:gd name="T8" fmla="*/ 35 w 51"/>
                <a:gd name="T9" fmla="*/ 32 h 32"/>
                <a:gd name="T10" fmla="*/ 51 w 51"/>
                <a:gd name="T11" fmla="*/ 16 h 32"/>
                <a:gd name="T12" fmla="*/ 35 w 5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2">
                  <a:moveTo>
                    <a:pt x="3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25"/>
                    <a:pt x="7" y="32"/>
                    <a:pt x="1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44" y="32"/>
                    <a:pt x="51" y="25"/>
                    <a:pt x="51" y="16"/>
                  </a:cubicBezTo>
                  <a:cubicBezTo>
                    <a:pt x="51" y="8"/>
                    <a:pt x="44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2794" y="3083"/>
              <a:ext cx="530" cy="529"/>
            </a:xfrm>
            <a:custGeom>
              <a:avLst/>
              <a:gdLst>
                <a:gd name="T0" fmla="*/ 218 w 435"/>
                <a:gd name="T1" fmla="*/ 0 h 435"/>
                <a:gd name="T2" fmla="*/ 0 w 435"/>
                <a:gd name="T3" fmla="*/ 217 h 435"/>
                <a:gd name="T4" fmla="*/ 218 w 435"/>
                <a:gd name="T5" fmla="*/ 435 h 435"/>
                <a:gd name="T6" fmla="*/ 435 w 435"/>
                <a:gd name="T7" fmla="*/ 217 h 435"/>
                <a:gd name="T8" fmla="*/ 218 w 435"/>
                <a:gd name="T9" fmla="*/ 0 h 435"/>
                <a:gd name="T10" fmla="*/ 218 w 435"/>
                <a:gd name="T11" fmla="*/ 384 h 435"/>
                <a:gd name="T12" fmla="*/ 50 w 435"/>
                <a:gd name="T13" fmla="*/ 217 h 435"/>
                <a:gd name="T14" fmla="*/ 218 w 435"/>
                <a:gd name="T15" fmla="*/ 50 h 435"/>
                <a:gd name="T16" fmla="*/ 385 w 435"/>
                <a:gd name="T17" fmla="*/ 217 h 435"/>
                <a:gd name="T18" fmla="*/ 218 w 435"/>
                <a:gd name="T19" fmla="*/ 38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435">
                  <a:moveTo>
                    <a:pt x="218" y="0"/>
                  </a:moveTo>
                  <a:cubicBezTo>
                    <a:pt x="98" y="0"/>
                    <a:pt x="0" y="97"/>
                    <a:pt x="0" y="217"/>
                  </a:cubicBezTo>
                  <a:cubicBezTo>
                    <a:pt x="0" y="337"/>
                    <a:pt x="98" y="435"/>
                    <a:pt x="218" y="435"/>
                  </a:cubicBezTo>
                  <a:cubicBezTo>
                    <a:pt x="338" y="435"/>
                    <a:pt x="435" y="337"/>
                    <a:pt x="435" y="217"/>
                  </a:cubicBezTo>
                  <a:cubicBezTo>
                    <a:pt x="435" y="97"/>
                    <a:pt x="338" y="0"/>
                    <a:pt x="218" y="0"/>
                  </a:cubicBezTo>
                  <a:close/>
                  <a:moveTo>
                    <a:pt x="218" y="384"/>
                  </a:moveTo>
                  <a:cubicBezTo>
                    <a:pt x="125" y="384"/>
                    <a:pt x="50" y="309"/>
                    <a:pt x="50" y="217"/>
                  </a:cubicBezTo>
                  <a:cubicBezTo>
                    <a:pt x="50" y="125"/>
                    <a:pt x="125" y="50"/>
                    <a:pt x="218" y="50"/>
                  </a:cubicBezTo>
                  <a:cubicBezTo>
                    <a:pt x="310" y="50"/>
                    <a:pt x="385" y="125"/>
                    <a:pt x="385" y="217"/>
                  </a:cubicBezTo>
                  <a:cubicBezTo>
                    <a:pt x="385" y="309"/>
                    <a:pt x="310" y="384"/>
                    <a:pt x="218" y="3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040" y="3469"/>
              <a:ext cx="38" cy="58"/>
            </a:xfrm>
            <a:custGeom>
              <a:avLst/>
              <a:gdLst>
                <a:gd name="T0" fmla="*/ 16 w 31"/>
                <a:gd name="T1" fmla="*/ 0 h 48"/>
                <a:gd name="T2" fmla="*/ 0 w 31"/>
                <a:gd name="T3" fmla="*/ 16 h 48"/>
                <a:gd name="T4" fmla="*/ 0 w 31"/>
                <a:gd name="T5" fmla="*/ 32 h 48"/>
                <a:gd name="T6" fmla="*/ 16 w 31"/>
                <a:gd name="T7" fmla="*/ 48 h 48"/>
                <a:gd name="T8" fmla="*/ 31 w 31"/>
                <a:gd name="T9" fmla="*/ 32 h 48"/>
                <a:gd name="T10" fmla="*/ 31 w 31"/>
                <a:gd name="T11" fmla="*/ 16 h 48"/>
                <a:gd name="T12" fmla="*/ 16 w 31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8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1"/>
                    <a:pt x="7" y="48"/>
                    <a:pt x="16" y="48"/>
                  </a:cubicBezTo>
                  <a:cubicBezTo>
                    <a:pt x="24" y="48"/>
                    <a:pt x="31" y="41"/>
                    <a:pt x="31" y="32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7"/>
                    <a:pt x="24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880" y="3327"/>
              <a:ext cx="58" cy="39"/>
            </a:xfrm>
            <a:custGeom>
              <a:avLst/>
              <a:gdLst>
                <a:gd name="T0" fmla="*/ 32 w 48"/>
                <a:gd name="T1" fmla="*/ 0 h 32"/>
                <a:gd name="T2" fmla="*/ 16 w 48"/>
                <a:gd name="T3" fmla="*/ 0 h 32"/>
                <a:gd name="T4" fmla="*/ 0 w 48"/>
                <a:gd name="T5" fmla="*/ 16 h 32"/>
                <a:gd name="T6" fmla="*/ 16 w 48"/>
                <a:gd name="T7" fmla="*/ 32 h 32"/>
                <a:gd name="T8" fmla="*/ 32 w 48"/>
                <a:gd name="T9" fmla="*/ 32 h 32"/>
                <a:gd name="T10" fmla="*/ 48 w 48"/>
                <a:gd name="T11" fmla="*/ 16 h 32"/>
                <a:gd name="T12" fmla="*/ 32 w 48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2">
                  <a:moveTo>
                    <a:pt x="32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0" y="32"/>
                    <a:pt x="48" y="25"/>
                    <a:pt x="48" y="16"/>
                  </a:cubicBezTo>
                  <a:cubicBezTo>
                    <a:pt x="48" y="8"/>
                    <a:pt x="40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3057" y="3167"/>
              <a:ext cx="182" cy="179"/>
            </a:xfrm>
            <a:custGeom>
              <a:avLst/>
              <a:gdLst>
                <a:gd name="T0" fmla="*/ 2 w 149"/>
                <a:gd name="T1" fmla="*/ 0 h 147"/>
                <a:gd name="T2" fmla="*/ 0 w 149"/>
                <a:gd name="T3" fmla="*/ 1 h 147"/>
                <a:gd name="T4" fmla="*/ 0 w 149"/>
                <a:gd name="T5" fmla="*/ 147 h 147"/>
                <a:gd name="T6" fmla="*/ 149 w 149"/>
                <a:gd name="T7" fmla="*/ 147 h 147"/>
                <a:gd name="T8" fmla="*/ 2 w 149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7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49" y="66"/>
                    <a:pt x="8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Oval 11"/>
            <p:cNvSpPr>
              <a:spLocks noChangeArrowheads="1"/>
            </p:cNvSpPr>
            <p:nvPr/>
          </p:nvSpPr>
          <p:spPr bwMode="auto">
            <a:xfrm>
              <a:off x="5069" y="3169"/>
              <a:ext cx="355" cy="35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4981" y="3083"/>
              <a:ext cx="531" cy="529"/>
            </a:xfrm>
            <a:custGeom>
              <a:avLst/>
              <a:gdLst>
                <a:gd name="T0" fmla="*/ 218 w 436"/>
                <a:gd name="T1" fmla="*/ 435 h 435"/>
                <a:gd name="T2" fmla="*/ 0 w 436"/>
                <a:gd name="T3" fmla="*/ 217 h 435"/>
                <a:gd name="T4" fmla="*/ 218 w 436"/>
                <a:gd name="T5" fmla="*/ 0 h 435"/>
                <a:gd name="T6" fmla="*/ 436 w 436"/>
                <a:gd name="T7" fmla="*/ 217 h 435"/>
                <a:gd name="T8" fmla="*/ 218 w 436"/>
                <a:gd name="T9" fmla="*/ 435 h 435"/>
                <a:gd name="T10" fmla="*/ 218 w 436"/>
                <a:gd name="T11" fmla="*/ 50 h 435"/>
                <a:gd name="T12" fmla="*/ 51 w 436"/>
                <a:gd name="T13" fmla="*/ 217 h 435"/>
                <a:gd name="T14" fmla="*/ 218 w 436"/>
                <a:gd name="T15" fmla="*/ 384 h 435"/>
                <a:gd name="T16" fmla="*/ 385 w 436"/>
                <a:gd name="T17" fmla="*/ 217 h 435"/>
                <a:gd name="T18" fmla="*/ 218 w 436"/>
                <a:gd name="T19" fmla="*/ 5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6" h="435">
                  <a:moveTo>
                    <a:pt x="218" y="435"/>
                  </a:moveTo>
                  <a:cubicBezTo>
                    <a:pt x="98" y="435"/>
                    <a:pt x="0" y="337"/>
                    <a:pt x="0" y="217"/>
                  </a:cubicBezTo>
                  <a:cubicBezTo>
                    <a:pt x="0" y="97"/>
                    <a:pt x="98" y="0"/>
                    <a:pt x="218" y="0"/>
                  </a:cubicBezTo>
                  <a:cubicBezTo>
                    <a:pt x="338" y="0"/>
                    <a:pt x="436" y="97"/>
                    <a:pt x="436" y="217"/>
                  </a:cubicBezTo>
                  <a:cubicBezTo>
                    <a:pt x="436" y="337"/>
                    <a:pt x="338" y="435"/>
                    <a:pt x="218" y="435"/>
                  </a:cubicBezTo>
                  <a:close/>
                  <a:moveTo>
                    <a:pt x="218" y="50"/>
                  </a:moveTo>
                  <a:cubicBezTo>
                    <a:pt x="126" y="50"/>
                    <a:pt x="51" y="125"/>
                    <a:pt x="51" y="217"/>
                  </a:cubicBezTo>
                  <a:cubicBezTo>
                    <a:pt x="51" y="309"/>
                    <a:pt x="126" y="384"/>
                    <a:pt x="218" y="384"/>
                  </a:cubicBezTo>
                  <a:cubicBezTo>
                    <a:pt x="310" y="384"/>
                    <a:pt x="385" y="309"/>
                    <a:pt x="385" y="217"/>
                  </a:cubicBezTo>
                  <a:cubicBezTo>
                    <a:pt x="385" y="125"/>
                    <a:pt x="310" y="50"/>
                    <a:pt x="21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3527" y="3083"/>
              <a:ext cx="530" cy="529"/>
            </a:xfrm>
            <a:custGeom>
              <a:avLst/>
              <a:gdLst>
                <a:gd name="T0" fmla="*/ 217 w 435"/>
                <a:gd name="T1" fmla="*/ 0 h 435"/>
                <a:gd name="T2" fmla="*/ 0 w 435"/>
                <a:gd name="T3" fmla="*/ 217 h 435"/>
                <a:gd name="T4" fmla="*/ 217 w 435"/>
                <a:gd name="T5" fmla="*/ 435 h 435"/>
                <a:gd name="T6" fmla="*/ 435 w 435"/>
                <a:gd name="T7" fmla="*/ 217 h 435"/>
                <a:gd name="T8" fmla="*/ 217 w 435"/>
                <a:gd name="T9" fmla="*/ 0 h 435"/>
                <a:gd name="T10" fmla="*/ 217 w 435"/>
                <a:gd name="T11" fmla="*/ 384 h 435"/>
                <a:gd name="T12" fmla="*/ 50 w 435"/>
                <a:gd name="T13" fmla="*/ 217 h 435"/>
                <a:gd name="T14" fmla="*/ 217 w 435"/>
                <a:gd name="T15" fmla="*/ 50 h 435"/>
                <a:gd name="T16" fmla="*/ 385 w 435"/>
                <a:gd name="T17" fmla="*/ 217 h 435"/>
                <a:gd name="T18" fmla="*/ 217 w 435"/>
                <a:gd name="T19" fmla="*/ 38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435">
                  <a:moveTo>
                    <a:pt x="217" y="0"/>
                  </a:moveTo>
                  <a:cubicBezTo>
                    <a:pt x="97" y="0"/>
                    <a:pt x="0" y="97"/>
                    <a:pt x="0" y="217"/>
                  </a:cubicBezTo>
                  <a:cubicBezTo>
                    <a:pt x="0" y="337"/>
                    <a:pt x="97" y="435"/>
                    <a:pt x="217" y="435"/>
                  </a:cubicBezTo>
                  <a:cubicBezTo>
                    <a:pt x="337" y="435"/>
                    <a:pt x="435" y="337"/>
                    <a:pt x="435" y="217"/>
                  </a:cubicBezTo>
                  <a:cubicBezTo>
                    <a:pt x="435" y="97"/>
                    <a:pt x="337" y="0"/>
                    <a:pt x="217" y="0"/>
                  </a:cubicBezTo>
                  <a:close/>
                  <a:moveTo>
                    <a:pt x="217" y="384"/>
                  </a:moveTo>
                  <a:cubicBezTo>
                    <a:pt x="125" y="384"/>
                    <a:pt x="50" y="309"/>
                    <a:pt x="50" y="217"/>
                  </a:cubicBezTo>
                  <a:cubicBezTo>
                    <a:pt x="50" y="125"/>
                    <a:pt x="125" y="50"/>
                    <a:pt x="217" y="50"/>
                  </a:cubicBezTo>
                  <a:cubicBezTo>
                    <a:pt x="310" y="50"/>
                    <a:pt x="385" y="125"/>
                    <a:pt x="385" y="217"/>
                  </a:cubicBezTo>
                  <a:cubicBezTo>
                    <a:pt x="385" y="309"/>
                    <a:pt x="310" y="384"/>
                    <a:pt x="217" y="3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613" y="3327"/>
              <a:ext cx="57" cy="39"/>
            </a:xfrm>
            <a:custGeom>
              <a:avLst/>
              <a:gdLst>
                <a:gd name="T0" fmla="*/ 32 w 47"/>
                <a:gd name="T1" fmla="*/ 0 h 32"/>
                <a:gd name="T2" fmla="*/ 16 w 47"/>
                <a:gd name="T3" fmla="*/ 0 h 32"/>
                <a:gd name="T4" fmla="*/ 0 w 47"/>
                <a:gd name="T5" fmla="*/ 16 h 32"/>
                <a:gd name="T6" fmla="*/ 16 w 47"/>
                <a:gd name="T7" fmla="*/ 32 h 32"/>
                <a:gd name="T8" fmla="*/ 32 w 47"/>
                <a:gd name="T9" fmla="*/ 32 h 32"/>
                <a:gd name="T10" fmla="*/ 47 w 47"/>
                <a:gd name="T11" fmla="*/ 16 h 32"/>
                <a:gd name="T12" fmla="*/ 32 w 47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2">
                  <a:moveTo>
                    <a:pt x="32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0" y="32"/>
                    <a:pt x="47" y="25"/>
                    <a:pt x="47" y="16"/>
                  </a:cubicBezTo>
                  <a:cubicBezTo>
                    <a:pt x="47" y="8"/>
                    <a:pt x="40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792" y="3167"/>
              <a:ext cx="180" cy="360"/>
            </a:xfrm>
            <a:custGeom>
              <a:avLst/>
              <a:gdLst>
                <a:gd name="T0" fmla="*/ 0 w 148"/>
                <a:gd name="T1" fmla="*/ 0 h 296"/>
                <a:gd name="T2" fmla="*/ 0 w 148"/>
                <a:gd name="T3" fmla="*/ 1 h 296"/>
                <a:gd name="T4" fmla="*/ 0 w 148"/>
                <a:gd name="T5" fmla="*/ 296 h 296"/>
                <a:gd name="T6" fmla="*/ 0 w 148"/>
                <a:gd name="T7" fmla="*/ 296 h 296"/>
                <a:gd name="T8" fmla="*/ 148 w 148"/>
                <a:gd name="T9" fmla="*/ 148 h 296"/>
                <a:gd name="T10" fmla="*/ 0 w 148"/>
                <a:gd name="T11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" h="296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82" y="296"/>
                    <a:pt x="148" y="230"/>
                    <a:pt x="148" y="148"/>
                  </a:cubicBezTo>
                  <a:cubicBezTo>
                    <a:pt x="148" y="67"/>
                    <a:pt x="8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4260" y="3083"/>
              <a:ext cx="530" cy="529"/>
            </a:xfrm>
            <a:custGeom>
              <a:avLst/>
              <a:gdLst>
                <a:gd name="T0" fmla="*/ 218 w 435"/>
                <a:gd name="T1" fmla="*/ 0 h 435"/>
                <a:gd name="T2" fmla="*/ 0 w 435"/>
                <a:gd name="T3" fmla="*/ 217 h 435"/>
                <a:gd name="T4" fmla="*/ 218 w 435"/>
                <a:gd name="T5" fmla="*/ 435 h 435"/>
                <a:gd name="T6" fmla="*/ 435 w 435"/>
                <a:gd name="T7" fmla="*/ 217 h 435"/>
                <a:gd name="T8" fmla="*/ 218 w 435"/>
                <a:gd name="T9" fmla="*/ 0 h 435"/>
                <a:gd name="T10" fmla="*/ 218 w 435"/>
                <a:gd name="T11" fmla="*/ 384 h 435"/>
                <a:gd name="T12" fmla="*/ 51 w 435"/>
                <a:gd name="T13" fmla="*/ 217 h 435"/>
                <a:gd name="T14" fmla="*/ 218 w 435"/>
                <a:gd name="T15" fmla="*/ 50 h 435"/>
                <a:gd name="T16" fmla="*/ 385 w 435"/>
                <a:gd name="T17" fmla="*/ 217 h 435"/>
                <a:gd name="T18" fmla="*/ 218 w 435"/>
                <a:gd name="T19" fmla="*/ 38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435">
                  <a:moveTo>
                    <a:pt x="218" y="0"/>
                  </a:moveTo>
                  <a:cubicBezTo>
                    <a:pt x="98" y="0"/>
                    <a:pt x="0" y="97"/>
                    <a:pt x="0" y="217"/>
                  </a:cubicBezTo>
                  <a:cubicBezTo>
                    <a:pt x="0" y="337"/>
                    <a:pt x="98" y="435"/>
                    <a:pt x="218" y="435"/>
                  </a:cubicBezTo>
                  <a:cubicBezTo>
                    <a:pt x="338" y="435"/>
                    <a:pt x="435" y="337"/>
                    <a:pt x="435" y="217"/>
                  </a:cubicBezTo>
                  <a:cubicBezTo>
                    <a:pt x="435" y="97"/>
                    <a:pt x="338" y="0"/>
                    <a:pt x="218" y="0"/>
                  </a:cubicBezTo>
                  <a:close/>
                  <a:moveTo>
                    <a:pt x="218" y="384"/>
                  </a:moveTo>
                  <a:cubicBezTo>
                    <a:pt x="126" y="384"/>
                    <a:pt x="51" y="309"/>
                    <a:pt x="51" y="217"/>
                  </a:cubicBezTo>
                  <a:cubicBezTo>
                    <a:pt x="51" y="125"/>
                    <a:pt x="126" y="50"/>
                    <a:pt x="218" y="50"/>
                  </a:cubicBezTo>
                  <a:cubicBezTo>
                    <a:pt x="310" y="50"/>
                    <a:pt x="385" y="125"/>
                    <a:pt x="385" y="217"/>
                  </a:cubicBezTo>
                  <a:cubicBezTo>
                    <a:pt x="385" y="309"/>
                    <a:pt x="310" y="384"/>
                    <a:pt x="218" y="3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346" y="3167"/>
              <a:ext cx="359" cy="360"/>
            </a:xfrm>
            <a:custGeom>
              <a:avLst/>
              <a:gdLst>
                <a:gd name="T0" fmla="*/ 148 w 295"/>
                <a:gd name="T1" fmla="*/ 0 h 296"/>
                <a:gd name="T2" fmla="*/ 147 w 295"/>
                <a:gd name="T3" fmla="*/ 0 h 296"/>
                <a:gd name="T4" fmla="*/ 147 w 295"/>
                <a:gd name="T5" fmla="*/ 147 h 296"/>
                <a:gd name="T6" fmla="*/ 0 w 295"/>
                <a:gd name="T7" fmla="*/ 147 h 296"/>
                <a:gd name="T8" fmla="*/ 0 w 295"/>
                <a:gd name="T9" fmla="*/ 148 h 296"/>
                <a:gd name="T10" fmla="*/ 148 w 295"/>
                <a:gd name="T11" fmla="*/ 296 h 296"/>
                <a:gd name="T12" fmla="*/ 295 w 295"/>
                <a:gd name="T13" fmla="*/ 148 h 296"/>
                <a:gd name="T14" fmla="*/ 148 w 295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5" h="296">
                  <a:moveTo>
                    <a:pt x="148" y="0"/>
                  </a:moveTo>
                  <a:cubicBezTo>
                    <a:pt x="148" y="0"/>
                    <a:pt x="147" y="0"/>
                    <a:pt x="147" y="0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8"/>
                    <a:pt x="0" y="148"/>
                  </a:cubicBezTo>
                  <a:cubicBezTo>
                    <a:pt x="0" y="230"/>
                    <a:pt x="66" y="296"/>
                    <a:pt x="148" y="296"/>
                  </a:cubicBezTo>
                  <a:cubicBezTo>
                    <a:pt x="229" y="296"/>
                    <a:pt x="295" y="230"/>
                    <a:pt x="295" y="148"/>
                  </a:cubicBezTo>
                  <a:cubicBezTo>
                    <a:pt x="295" y="67"/>
                    <a:pt x="229" y="0"/>
                    <a:pt x="1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596" y="1317"/>
              <a:ext cx="976" cy="1162"/>
            </a:xfrm>
            <a:custGeom>
              <a:avLst/>
              <a:gdLst>
                <a:gd name="T0" fmla="*/ 626 w 802"/>
                <a:gd name="T1" fmla="*/ 454 h 954"/>
                <a:gd name="T2" fmla="*/ 705 w 802"/>
                <a:gd name="T3" fmla="*/ 380 h 954"/>
                <a:gd name="T4" fmla="*/ 744 w 802"/>
                <a:gd name="T5" fmla="*/ 263 h 954"/>
                <a:gd name="T6" fmla="*/ 761 w 802"/>
                <a:gd name="T7" fmla="*/ 268 h 954"/>
                <a:gd name="T8" fmla="*/ 778 w 802"/>
                <a:gd name="T9" fmla="*/ 259 h 954"/>
                <a:gd name="T10" fmla="*/ 800 w 802"/>
                <a:gd name="T11" fmla="*/ 196 h 954"/>
                <a:gd name="T12" fmla="*/ 791 w 802"/>
                <a:gd name="T13" fmla="*/ 179 h 954"/>
                <a:gd name="T14" fmla="*/ 274 w 802"/>
                <a:gd name="T15" fmla="*/ 3 h 954"/>
                <a:gd name="T16" fmla="*/ 256 w 802"/>
                <a:gd name="T17" fmla="*/ 11 h 954"/>
                <a:gd name="T18" fmla="*/ 235 w 802"/>
                <a:gd name="T19" fmla="*/ 74 h 954"/>
                <a:gd name="T20" fmla="*/ 243 w 802"/>
                <a:gd name="T21" fmla="*/ 92 h 954"/>
                <a:gd name="T22" fmla="*/ 259 w 802"/>
                <a:gd name="T23" fmla="*/ 98 h 954"/>
                <a:gd name="T24" fmla="*/ 219 w 802"/>
                <a:gd name="T25" fmla="*/ 217 h 954"/>
                <a:gd name="T26" fmla="*/ 236 w 802"/>
                <a:gd name="T27" fmla="*/ 321 h 954"/>
                <a:gd name="T28" fmla="*/ 341 w 802"/>
                <a:gd name="T29" fmla="*/ 447 h 954"/>
                <a:gd name="T30" fmla="*/ 329 w 802"/>
                <a:gd name="T31" fmla="*/ 481 h 954"/>
                <a:gd name="T32" fmla="*/ 171 w 802"/>
                <a:gd name="T33" fmla="*/ 517 h 954"/>
                <a:gd name="T34" fmla="*/ 92 w 802"/>
                <a:gd name="T35" fmla="*/ 591 h 954"/>
                <a:gd name="T36" fmla="*/ 58 w 802"/>
                <a:gd name="T37" fmla="*/ 692 h 954"/>
                <a:gd name="T38" fmla="*/ 41 w 802"/>
                <a:gd name="T39" fmla="*/ 686 h 954"/>
                <a:gd name="T40" fmla="*/ 24 w 802"/>
                <a:gd name="T41" fmla="*/ 695 h 954"/>
                <a:gd name="T42" fmla="*/ 2 w 802"/>
                <a:gd name="T43" fmla="*/ 758 h 954"/>
                <a:gd name="T44" fmla="*/ 11 w 802"/>
                <a:gd name="T45" fmla="*/ 776 h 954"/>
                <a:gd name="T46" fmla="*/ 528 w 802"/>
                <a:gd name="T47" fmla="*/ 952 h 954"/>
                <a:gd name="T48" fmla="*/ 546 w 802"/>
                <a:gd name="T49" fmla="*/ 943 h 954"/>
                <a:gd name="T50" fmla="*/ 567 w 802"/>
                <a:gd name="T51" fmla="*/ 880 h 954"/>
                <a:gd name="T52" fmla="*/ 559 w 802"/>
                <a:gd name="T53" fmla="*/ 862 h 954"/>
                <a:gd name="T54" fmla="*/ 543 w 802"/>
                <a:gd name="T55" fmla="*/ 857 h 954"/>
                <a:gd name="T56" fmla="*/ 578 w 802"/>
                <a:gd name="T57" fmla="*/ 754 h 954"/>
                <a:gd name="T58" fmla="*/ 560 w 802"/>
                <a:gd name="T59" fmla="*/ 649 h 954"/>
                <a:gd name="T60" fmla="*/ 455 w 802"/>
                <a:gd name="T61" fmla="*/ 524 h 954"/>
                <a:gd name="T62" fmla="*/ 467 w 802"/>
                <a:gd name="T63" fmla="*/ 490 h 954"/>
                <a:gd name="T64" fmla="*/ 626 w 802"/>
                <a:gd name="T65" fmla="*/ 454 h 954"/>
                <a:gd name="T66" fmla="*/ 407 w 802"/>
                <a:gd name="T67" fmla="*/ 546 h 954"/>
                <a:gd name="T68" fmla="*/ 521 w 802"/>
                <a:gd name="T69" fmla="*/ 682 h 954"/>
                <a:gd name="T70" fmla="*/ 536 w 802"/>
                <a:gd name="T71" fmla="*/ 703 h 954"/>
                <a:gd name="T72" fmla="*/ 530 w 802"/>
                <a:gd name="T73" fmla="*/ 737 h 954"/>
                <a:gd name="T74" fmla="*/ 494 w 802"/>
                <a:gd name="T75" fmla="*/ 840 h 954"/>
                <a:gd name="T76" fmla="*/ 106 w 802"/>
                <a:gd name="T77" fmla="*/ 708 h 954"/>
                <a:gd name="T78" fmla="*/ 140 w 802"/>
                <a:gd name="T79" fmla="*/ 607 h 954"/>
                <a:gd name="T80" fmla="*/ 185 w 802"/>
                <a:gd name="T81" fmla="*/ 565 h 954"/>
                <a:gd name="T82" fmla="*/ 354 w 802"/>
                <a:gd name="T83" fmla="*/ 528 h 954"/>
                <a:gd name="T84" fmla="*/ 373 w 802"/>
                <a:gd name="T85" fmla="*/ 511 h 954"/>
                <a:gd name="T86" fmla="*/ 394 w 802"/>
                <a:gd name="T87" fmla="*/ 450 h 954"/>
                <a:gd name="T88" fmla="*/ 389 w 802"/>
                <a:gd name="T89" fmla="*/ 425 h 954"/>
                <a:gd name="T90" fmla="*/ 276 w 802"/>
                <a:gd name="T91" fmla="*/ 289 h 954"/>
                <a:gd name="T92" fmla="*/ 275 w 802"/>
                <a:gd name="T93" fmla="*/ 289 h 954"/>
                <a:gd name="T94" fmla="*/ 261 w 802"/>
                <a:gd name="T95" fmla="*/ 268 h 954"/>
                <a:gd name="T96" fmla="*/ 267 w 802"/>
                <a:gd name="T97" fmla="*/ 234 h 954"/>
                <a:gd name="T98" fmla="*/ 308 w 802"/>
                <a:gd name="T99" fmla="*/ 114 h 954"/>
                <a:gd name="T100" fmla="*/ 696 w 802"/>
                <a:gd name="T101" fmla="*/ 246 h 954"/>
                <a:gd name="T102" fmla="*/ 657 w 802"/>
                <a:gd name="T103" fmla="*/ 364 h 954"/>
                <a:gd name="T104" fmla="*/ 612 w 802"/>
                <a:gd name="T105" fmla="*/ 405 h 954"/>
                <a:gd name="T106" fmla="*/ 442 w 802"/>
                <a:gd name="T107" fmla="*/ 443 h 954"/>
                <a:gd name="T108" fmla="*/ 424 w 802"/>
                <a:gd name="T109" fmla="*/ 460 h 954"/>
                <a:gd name="T110" fmla="*/ 403 w 802"/>
                <a:gd name="T111" fmla="*/ 521 h 954"/>
                <a:gd name="T112" fmla="*/ 407 w 802"/>
                <a:gd name="T113" fmla="*/ 546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2" h="954">
                  <a:moveTo>
                    <a:pt x="626" y="454"/>
                  </a:moveTo>
                  <a:cubicBezTo>
                    <a:pt x="644" y="449"/>
                    <a:pt x="685" y="437"/>
                    <a:pt x="705" y="380"/>
                  </a:cubicBezTo>
                  <a:cubicBezTo>
                    <a:pt x="744" y="263"/>
                    <a:pt x="744" y="263"/>
                    <a:pt x="744" y="263"/>
                  </a:cubicBezTo>
                  <a:cubicBezTo>
                    <a:pt x="761" y="268"/>
                    <a:pt x="761" y="268"/>
                    <a:pt x="761" y="268"/>
                  </a:cubicBezTo>
                  <a:cubicBezTo>
                    <a:pt x="768" y="271"/>
                    <a:pt x="776" y="267"/>
                    <a:pt x="778" y="259"/>
                  </a:cubicBezTo>
                  <a:cubicBezTo>
                    <a:pt x="800" y="196"/>
                    <a:pt x="800" y="196"/>
                    <a:pt x="800" y="196"/>
                  </a:cubicBezTo>
                  <a:cubicBezTo>
                    <a:pt x="802" y="189"/>
                    <a:pt x="798" y="181"/>
                    <a:pt x="791" y="179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67" y="0"/>
                    <a:pt x="259" y="4"/>
                    <a:pt x="256" y="11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32" y="82"/>
                    <a:pt x="236" y="90"/>
                    <a:pt x="243" y="92"/>
                  </a:cubicBezTo>
                  <a:cubicBezTo>
                    <a:pt x="259" y="98"/>
                    <a:pt x="259" y="98"/>
                    <a:pt x="259" y="98"/>
                  </a:cubicBezTo>
                  <a:cubicBezTo>
                    <a:pt x="219" y="217"/>
                    <a:pt x="219" y="217"/>
                    <a:pt x="219" y="217"/>
                  </a:cubicBezTo>
                  <a:cubicBezTo>
                    <a:pt x="200" y="274"/>
                    <a:pt x="212" y="293"/>
                    <a:pt x="236" y="321"/>
                  </a:cubicBezTo>
                  <a:cubicBezTo>
                    <a:pt x="341" y="447"/>
                    <a:pt x="341" y="447"/>
                    <a:pt x="341" y="447"/>
                  </a:cubicBezTo>
                  <a:cubicBezTo>
                    <a:pt x="329" y="481"/>
                    <a:pt x="329" y="481"/>
                    <a:pt x="329" y="481"/>
                  </a:cubicBezTo>
                  <a:cubicBezTo>
                    <a:pt x="289" y="490"/>
                    <a:pt x="185" y="513"/>
                    <a:pt x="171" y="517"/>
                  </a:cubicBezTo>
                  <a:cubicBezTo>
                    <a:pt x="153" y="522"/>
                    <a:pt x="111" y="534"/>
                    <a:pt x="92" y="591"/>
                  </a:cubicBezTo>
                  <a:cubicBezTo>
                    <a:pt x="58" y="692"/>
                    <a:pt x="58" y="692"/>
                    <a:pt x="58" y="692"/>
                  </a:cubicBezTo>
                  <a:cubicBezTo>
                    <a:pt x="41" y="686"/>
                    <a:pt x="41" y="686"/>
                    <a:pt x="41" y="686"/>
                  </a:cubicBezTo>
                  <a:cubicBezTo>
                    <a:pt x="34" y="684"/>
                    <a:pt x="26" y="688"/>
                    <a:pt x="24" y="695"/>
                  </a:cubicBezTo>
                  <a:cubicBezTo>
                    <a:pt x="2" y="758"/>
                    <a:pt x="2" y="758"/>
                    <a:pt x="2" y="758"/>
                  </a:cubicBezTo>
                  <a:cubicBezTo>
                    <a:pt x="0" y="765"/>
                    <a:pt x="4" y="773"/>
                    <a:pt x="11" y="776"/>
                  </a:cubicBezTo>
                  <a:cubicBezTo>
                    <a:pt x="528" y="952"/>
                    <a:pt x="528" y="952"/>
                    <a:pt x="528" y="952"/>
                  </a:cubicBezTo>
                  <a:cubicBezTo>
                    <a:pt x="535" y="954"/>
                    <a:pt x="543" y="950"/>
                    <a:pt x="546" y="943"/>
                  </a:cubicBezTo>
                  <a:cubicBezTo>
                    <a:pt x="567" y="880"/>
                    <a:pt x="567" y="880"/>
                    <a:pt x="567" y="880"/>
                  </a:cubicBezTo>
                  <a:cubicBezTo>
                    <a:pt x="570" y="873"/>
                    <a:pt x="566" y="865"/>
                    <a:pt x="559" y="862"/>
                  </a:cubicBezTo>
                  <a:cubicBezTo>
                    <a:pt x="543" y="857"/>
                    <a:pt x="543" y="857"/>
                    <a:pt x="543" y="857"/>
                  </a:cubicBezTo>
                  <a:cubicBezTo>
                    <a:pt x="578" y="754"/>
                    <a:pt x="578" y="754"/>
                    <a:pt x="578" y="754"/>
                  </a:cubicBezTo>
                  <a:cubicBezTo>
                    <a:pt x="597" y="697"/>
                    <a:pt x="584" y="678"/>
                    <a:pt x="560" y="649"/>
                  </a:cubicBezTo>
                  <a:cubicBezTo>
                    <a:pt x="455" y="524"/>
                    <a:pt x="455" y="524"/>
                    <a:pt x="455" y="524"/>
                  </a:cubicBezTo>
                  <a:cubicBezTo>
                    <a:pt x="467" y="490"/>
                    <a:pt x="467" y="490"/>
                    <a:pt x="467" y="490"/>
                  </a:cubicBezTo>
                  <a:cubicBezTo>
                    <a:pt x="507" y="481"/>
                    <a:pt x="612" y="458"/>
                    <a:pt x="626" y="454"/>
                  </a:cubicBezTo>
                  <a:close/>
                  <a:moveTo>
                    <a:pt x="407" y="546"/>
                  </a:moveTo>
                  <a:cubicBezTo>
                    <a:pt x="521" y="682"/>
                    <a:pt x="521" y="682"/>
                    <a:pt x="521" y="682"/>
                  </a:cubicBezTo>
                  <a:cubicBezTo>
                    <a:pt x="530" y="692"/>
                    <a:pt x="534" y="698"/>
                    <a:pt x="536" y="703"/>
                  </a:cubicBezTo>
                  <a:cubicBezTo>
                    <a:pt x="537" y="709"/>
                    <a:pt x="535" y="721"/>
                    <a:pt x="530" y="737"/>
                  </a:cubicBezTo>
                  <a:cubicBezTo>
                    <a:pt x="494" y="840"/>
                    <a:pt x="494" y="840"/>
                    <a:pt x="494" y="840"/>
                  </a:cubicBezTo>
                  <a:cubicBezTo>
                    <a:pt x="106" y="708"/>
                    <a:pt x="106" y="708"/>
                    <a:pt x="106" y="708"/>
                  </a:cubicBezTo>
                  <a:cubicBezTo>
                    <a:pt x="140" y="607"/>
                    <a:pt x="140" y="607"/>
                    <a:pt x="140" y="607"/>
                  </a:cubicBezTo>
                  <a:cubicBezTo>
                    <a:pt x="151" y="575"/>
                    <a:pt x="170" y="570"/>
                    <a:pt x="185" y="565"/>
                  </a:cubicBezTo>
                  <a:cubicBezTo>
                    <a:pt x="196" y="562"/>
                    <a:pt x="292" y="541"/>
                    <a:pt x="354" y="528"/>
                  </a:cubicBezTo>
                  <a:cubicBezTo>
                    <a:pt x="363" y="526"/>
                    <a:pt x="370" y="519"/>
                    <a:pt x="373" y="511"/>
                  </a:cubicBezTo>
                  <a:cubicBezTo>
                    <a:pt x="394" y="450"/>
                    <a:pt x="394" y="450"/>
                    <a:pt x="394" y="450"/>
                  </a:cubicBezTo>
                  <a:cubicBezTo>
                    <a:pt x="397" y="441"/>
                    <a:pt x="395" y="432"/>
                    <a:pt x="389" y="425"/>
                  </a:cubicBezTo>
                  <a:cubicBezTo>
                    <a:pt x="276" y="289"/>
                    <a:pt x="276" y="289"/>
                    <a:pt x="276" y="289"/>
                  </a:cubicBezTo>
                  <a:cubicBezTo>
                    <a:pt x="275" y="289"/>
                    <a:pt x="275" y="289"/>
                    <a:pt x="275" y="289"/>
                  </a:cubicBezTo>
                  <a:cubicBezTo>
                    <a:pt x="267" y="278"/>
                    <a:pt x="262" y="273"/>
                    <a:pt x="261" y="268"/>
                  </a:cubicBezTo>
                  <a:cubicBezTo>
                    <a:pt x="259" y="261"/>
                    <a:pt x="261" y="250"/>
                    <a:pt x="267" y="234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696" y="246"/>
                    <a:pt x="696" y="246"/>
                    <a:pt x="696" y="246"/>
                  </a:cubicBezTo>
                  <a:cubicBezTo>
                    <a:pt x="657" y="364"/>
                    <a:pt x="657" y="364"/>
                    <a:pt x="657" y="364"/>
                  </a:cubicBezTo>
                  <a:cubicBezTo>
                    <a:pt x="646" y="396"/>
                    <a:pt x="626" y="401"/>
                    <a:pt x="612" y="405"/>
                  </a:cubicBezTo>
                  <a:cubicBezTo>
                    <a:pt x="600" y="409"/>
                    <a:pt x="504" y="430"/>
                    <a:pt x="442" y="443"/>
                  </a:cubicBezTo>
                  <a:cubicBezTo>
                    <a:pt x="434" y="445"/>
                    <a:pt x="426" y="451"/>
                    <a:pt x="424" y="460"/>
                  </a:cubicBezTo>
                  <a:cubicBezTo>
                    <a:pt x="403" y="521"/>
                    <a:pt x="403" y="521"/>
                    <a:pt x="403" y="521"/>
                  </a:cubicBezTo>
                  <a:cubicBezTo>
                    <a:pt x="400" y="530"/>
                    <a:pt x="402" y="539"/>
                    <a:pt x="407" y="5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961" y="1679"/>
              <a:ext cx="380" cy="160"/>
            </a:xfrm>
            <a:custGeom>
              <a:avLst/>
              <a:gdLst>
                <a:gd name="T0" fmla="*/ 137 w 312"/>
                <a:gd name="T1" fmla="*/ 130 h 132"/>
                <a:gd name="T2" fmla="*/ 301 w 312"/>
                <a:gd name="T3" fmla="*/ 98 h 132"/>
                <a:gd name="T4" fmla="*/ 299 w 312"/>
                <a:gd name="T5" fmla="*/ 91 h 132"/>
                <a:gd name="T6" fmla="*/ 136 w 312"/>
                <a:gd name="T7" fmla="*/ 82 h 132"/>
                <a:gd name="T8" fmla="*/ 11 w 312"/>
                <a:gd name="T9" fmla="*/ 1 h 132"/>
                <a:gd name="T10" fmla="*/ 8 w 312"/>
                <a:gd name="T11" fmla="*/ 13 h 132"/>
                <a:gd name="T12" fmla="*/ 103 w 312"/>
                <a:gd name="T13" fmla="*/ 118 h 132"/>
                <a:gd name="T14" fmla="*/ 137 w 312"/>
                <a:gd name="T15" fmla="*/ 1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2" h="132">
                  <a:moveTo>
                    <a:pt x="137" y="130"/>
                  </a:moveTo>
                  <a:cubicBezTo>
                    <a:pt x="160" y="127"/>
                    <a:pt x="301" y="98"/>
                    <a:pt x="301" y="98"/>
                  </a:cubicBezTo>
                  <a:cubicBezTo>
                    <a:pt x="301" y="98"/>
                    <a:pt x="312" y="94"/>
                    <a:pt x="299" y="91"/>
                  </a:cubicBezTo>
                  <a:cubicBezTo>
                    <a:pt x="265" y="86"/>
                    <a:pt x="204" y="99"/>
                    <a:pt x="136" y="82"/>
                  </a:cubicBezTo>
                  <a:cubicBezTo>
                    <a:pt x="69" y="64"/>
                    <a:pt x="55" y="5"/>
                    <a:pt x="11" y="1"/>
                  </a:cubicBezTo>
                  <a:cubicBezTo>
                    <a:pt x="1" y="0"/>
                    <a:pt x="0" y="3"/>
                    <a:pt x="8" y="13"/>
                  </a:cubicBezTo>
                  <a:cubicBezTo>
                    <a:pt x="17" y="23"/>
                    <a:pt x="93" y="107"/>
                    <a:pt x="103" y="118"/>
                  </a:cubicBezTo>
                  <a:cubicBezTo>
                    <a:pt x="114" y="130"/>
                    <a:pt x="121" y="132"/>
                    <a:pt x="137" y="1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2785" y="2122"/>
              <a:ext cx="372" cy="183"/>
            </a:xfrm>
            <a:custGeom>
              <a:avLst/>
              <a:gdLst>
                <a:gd name="T0" fmla="*/ 22 w 306"/>
                <a:gd name="T1" fmla="*/ 34 h 150"/>
                <a:gd name="T2" fmla="*/ 25 w 306"/>
                <a:gd name="T3" fmla="*/ 54 h 150"/>
                <a:gd name="T4" fmla="*/ 279 w 306"/>
                <a:gd name="T5" fmla="*/ 141 h 150"/>
                <a:gd name="T6" fmla="*/ 290 w 306"/>
                <a:gd name="T7" fmla="*/ 121 h 150"/>
                <a:gd name="T8" fmla="*/ 180 w 306"/>
                <a:gd name="T9" fmla="*/ 21 h 150"/>
                <a:gd name="T10" fmla="*/ 22 w 306"/>
                <a:gd name="T11" fmla="*/ 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150">
                  <a:moveTo>
                    <a:pt x="22" y="34"/>
                  </a:moveTo>
                  <a:cubicBezTo>
                    <a:pt x="8" y="40"/>
                    <a:pt x="0" y="46"/>
                    <a:pt x="25" y="54"/>
                  </a:cubicBezTo>
                  <a:cubicBezTo>
                    <a:pt x="46" y="61"/>
                    <a:pt x="253" y="132"/>
                    <a:pt x="279" y="141"/>
                  </a:cubicBezTo>
                  <a:cubicBezTo>
                    <a:pt x="306" y="150"/>
                    <a:pt x="298" y="137"/>
                    <a:pt x="290" y="121"/>
                  </a:cubicBezTo>
                  <a:cubicBezTo>
                    <a:pt x="274" y="91"/>
                    <a:pt x="240" y="42"/>
                    <a:pt x="180" y="21"/>
                  </a:cubicBezTo>
                  <a:cubicBezTo>
                    <a:pt x="116" y="0"/>
                    <a:pt x="54" y="19"/>
                    <a:pt x="22" y="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083" y="1863"/>
              <a:ext cx="19" cy="22"/>
            </a:xfrm>
            <a:custGeom>
              <a:avLst/>
              <a:gdLst>
                <a:gd name="T0" fmla="*/ 11 w 16"/>
                <a:gd name="T1" fmla="*/ 1 h 18"/>
                <a:gd name="T2" fmla="*/ 1 w 16"/>
                <a:gd name="T3" fmla="*/ 7 h 18"/>
                <a:gd name="T4" fmla="*/ 5 w 16"/>
                <a:gd name="T5" fmla="*/ 17 h 18"/>
                <a:gd name="T6" fmla="*/ 14 w 16"/>
                <a:gd name="T7" fmla="*/ 11 h 18"/>
                <a:gd name="T8" fmla="*/ 11 w 16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"/>
                  </a:moveTo>
                  <a:cubicBezTo>
                    <a:pt x="7" y="0"/>
                    <a:pt x="3" y="2"/>
                    <a:pt x="1" y="7"/>
                  </a:cubicBezTo>
                  <a:cubicBezTo>
                    <a:pt x="0" y="11"/>
                    <a:pt x="2" y="16"/>
                    <a:pt x="5" y="17"/>
                  </a:cubicBezTo>
                  <a:cubicBezTo>
                    <a:pt x="9" y="18"/>
                    <a:pt x="13" y="16"/>
                    <a:pt x="14" y="11"/>
                  </a:cubicBezTo>
                  <a:cubicBezTo>
                    <a:pt x="16" y="7"/>
                    <a:pt x="14" y="2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069" y="1903"/>
              <a:ext cx="20" cy="23"/>
            </a:xfrm>
            <a:custGeom>
              <a:avLst/>
              <a:gdLst>
                <a:gd name="T0" fmla="*/ 10 w 16"/>
                <a:gd name="T1" fmla="*/ 1 h 19"/>
                <a:gd name="T2" fmla="*/ 1 w 16"/>
                <a:gd name="T3" fmla="*/ 7 h 19"/>
                <a:gd name="T4" fmla="*/ 5 w 16"/>
                <a:gd name="T5" fmla="*/ 17 h 19"/>
                <a:gd name="T6" fmla="*/ 14 w 16"/>
                <a:gd name="T7" fmla="*/ 11 h 19"/>
                <a:gd name="T8" fmla="*/ 10 w 1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10" y="1"/>
                  </a:moveTo>
                  <a:cubicBezTo>
                    <a:pt x="7" y="0"/>
                    <a:pt x="3" y="3"/>
                    <a:pt x="1" y="7"/>
                  </a:cubicBezTo>
                  <a:cubicBezTo>
                    <a:pt x="0" y="12"/>
                    <a:pt x="1" y="16"/>
                    <a:pt x="5" y="17"/>
                  </a:cubicBezTo>
                  <a:cubicBezTo>
                    <a:pt x="8" y="19"/>
                    <a:pt x="12" y="16"/>
                    <a:pt x="14" y="11"/>
                  </a:cubicBezTo>
                  <a:cubicBezTo>
                    <a:pt x="16" y="7"/>
                    <a:pt x="14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055" y="1943"/>
              <a:ext cx="19" cy="23"/>
            </a:xfrm>
            <a:custGeom>
              <a:avLst/>
              <a:gdLst>
                <a:gd name="T0" fmla="*/ 5 w 16"/>
                <a:gd name="T1" fmla="*/ 18 h 19"/>
                <a:gd name="T2" fmla="*/ 15 w 16"/>
                <a:gd name="T3" fmla="*/ 12 h 19"/>
                <a:gd name="T4" fmla="*/ 11 w 16"/>
                <a:gd name="T5" fmla="*/ 1 h 19"/>
                <a:gd name="T6" fmla="*/ 2 w 16"/>
                <a:gd name="T7" fmla="*/ 7 h 19"/>
                <a:gd name="T8" fmla="*/ 5 w 16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5" y="18"/>
                  </a:moveTo>
                  <a:cubicBezTo>
                    <a:pt x="9" y="19"/>
                    <a:pt x="13" y="16"/>
                    <a:pt x="15" y="12"/>
                  </a:cubicBezTo>
                  <a:cubicBezTo>
                    <a:pt x="16" y="7"/>
                    <a:pt x="15" y="2"/>
                    <a:pt x="11" y="1"/>
                  </a:cubicBezTo>
                  <a:cubicBezTo>
                    <a:pt x="8" y="0"/>
                    <a:pt x="3" y="3"/>
                    <a:pt x="2" y="7"/>
                  </a:cubicBezTo>
                  <a:cubicBezTo>
                    <a:pt x="0" y="12"/>
                    <a:pt x="2" y="16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041" y="1983"/>
              <a:ext cx="20" cy="23"/>
            </a:xfrm>
            <a:custGeom>
              <a:avLst/>
              <a:gdLst>
                <a:gd name="T0" fmla="*/ 5 w 16"/>
                <a:gd name="T1" fmla="*/ 18 h 19"/>
                <a:gd name="T2" fmla="*/ 14 w 16"/>
                <a:gd name="T3" fmla="*/ 12 h 19"/>
                <a:gd name="T4" fmla="*/ 11 w 16"/>
                <a:gd name="T5" fmla="*/ 1 h 19"/>
                <a:gd name="T6" fmla="*/ 2 w 16"/>
                <a:gd name="T7" fmla="*/ 7 h 19"/>
                <a:gd name="T8" fmla="*/ 5 w 16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5" y="18"/>
                  </a:moveTo>
                  <a:cubicBezTo>
                    <a:pt x="9" y="19"/>
                    <a:pt x="13" y="16"/>
                    <a:pt x="14" y="12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7" y="0"/>
                    <a:pt x="3" y="3"/>
                    <a:pt x="2" y="7"/>
                  </a:cubicBezTo>
                  <a:cubicBezTo>
                    <a:pt x="0" y="12"/>
                    <a:pt x="2" y="17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028" y="2023"/>
              <a:ext cx="20" cy="23"/>
            </a:xfrm>
            <a:custGeom>
              <a:avLst/>
              <a:gdLst>
                <a:gd name="T0" fmla="*/ 5 w 16"/>
                <a:gd name="T1" fmla="*/ 18 h 19"/>
                <a:gd name="T2" fmla="*/ 14 w 16"/>
                <a:gd name="T3" fmla="*/ 12 h 19"/>
                <a:gd name="T4" fmla="*/ 11 w 16"/>
                <a:gd name="T5" fmla="*/ 2 h 19"/>
                <a:gd name="T6" fmla="*/ 1 w 16"/>
                <a:gd name="T7" fmla="*/ 8 h 19"/>
                <a:gd name="T8" fmla="*/ 5 w 16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5" y="18"/>
                  </a:moveTo>
                  <a:cubicBezTo>
                    <a:pt x="8" y="19"/>
                    <a:pt x="13" y="16"/>
                    <a:pt x="14" y="12"/>
                  </a:cubicBezTo>
                  <a:cubicBezTo>
                    <a:pt x="16" y="7"/>
                    <a:pt x="14" y="3"/>
                    <a:pt x="11" y="2"/>
                  </a:cubicBezTo>
                  <a:cubicBezTo>
                    <a:pt x="7" y="0"/>
                    <a:pt x="3" y="3"/>
                    <a:pt x="1" y="8"/>
                  </a:cubicBezTo>
                  <a:cubicBezTo>
                    <a:pt x="0" y="12"/>
                    <a:pt x="1" y="17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3013" y="2065"/>
              <a:ext cx="20" cy="22"/>
            </a:xfrm>
            <a:custGeom>
              <a:avLst/>
              <a:gdLst>
                <a:gd name="T0" fmla="*/ 6 w 16"/>
                <a:gd name="T1" fmla="*/ 17 h 18"/>
                <a:gd name="T2" fmla="*/ 15 w 16"/>
                <a:gd name="T3" fmla="*/ 11 h 18"/>
                <a:gd name="T4" fmla="*/ 11 w 16"/>
                <a:gd name="T5" fmla="*/ 1 h 18"/>
                <a:gd name="T6" fmla="*/ 2 w 16"/>
                <a:gd name="T7" fmla="*/ 7 h 18"/>
                <a:gd name="T8" fmla="*/ 6 w 16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6" y="17"/>
                  </a:moveTo>
                  <a:cubicBezTo>
                    <a:pt x="9" y="18"/>
                    <a:pt x="13" y="16"/>
                    <a:pt x="15" y="11"/>
                  </a:cubicBezTo>
                  <a:cubicBezTo>
                    <a:pt x="16" y="7"/>
                    <a:pt x="15" y="2"/>
                    <a:pt x="11" y="1"/>
                  </a:cubicBezTo>
                  <a:cubicBezTo>
                    <a:pt x="8" y="0"/>
                    <a:pt x="4" y="2"/>
                    <a:pt x="2" y="7"/>
                  </a:cubicBezTo>
                  <a:cubicBezTo>
                    <a:pt x="0" y="11"/>
                    <a:pt x="2" y="16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3000" y="2105"/>
              <a:ext cx="20" cy="23"/>
            </a:xfrm>
            <a:custGeom>
              <a:avLst/>
              <a:gdLst>
                <a:gd name="T0" fmla="*/ 5 w 16"/>
                <a:gd name="T1" fmla="*/ 17 h 19"/>
                <a:gd name="T2" fmla="*/ 15 w 16"/>
                <a:gd name="T3" fmla="*/ 11 h 19"/>
                <a:gd name="T4" fmla="*/ 11 w 16"/>
                <a:gd name="T5" fmla="*/ 1 h 19"/>
                <a:gd name="T6" fmla="*/ 2 w 16"/>
                <a:gd name="T7" fmla="*/ 7 h 19"/>
                <a:gd name="T8" fmla="*/ 5 w 16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5" y="17"/>
                  </a:moveTo>
                  <a:cubicBezTo>
                    <a:pt x="9" y="19"/>
                    <a:pt x="13" y="16"/>
                    <a:pt x="15" y="11"/>
                  </a:cubicBezTo>
                  <a:cubicBezTo>
                    <a:pt x="16" y="7"/>
                    <a:pt x="15" y="2"/>
                    <a:pt x="11" y="1"/>
                  </a:cubicBezTo>
                  <a:cubicBezTo>
                    <a:pt x="7" y="0"/>
                    <a:pt x="3" y="2"/>
                    <a:pt x="2" y="7"/>
                  </a:cubicBezTo>
                  <a:cubicBezTo>
                    <a:pt x="0" y="11"/>
                    <a:pt x="2" y="16"/>
                    <a:pt x="5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143" y="839"/>
              <a:ext cx="1445" cy="1984"/>
            </a:xfrm>
            <a:custGeom>
              <a:avLst/>
              <a:gdLst>
                <a:gd name="T0" fmla="*/ 1086 w 1187"/>
                <a:gd name="T1" fmla="*/ 1423 h 1630"/>
                <a:gd name="T2" fmla="*/ 1052 w 1187"/>
                <a:gd name="T3" fmla="*/ 1441 h 1630"/>
                <a:gd name="T4" fmla="*/ 1046 w 1187"/>
                <a:gd name="T5" fmla="*/ 1444 h 1630"/>
                <a:gd name="T6" fmla="*/ 1041 w 1187"/>
                <a:gd name="T7" fmla="*/ 1446 h 1630"/>
                <a:gd name="T8" fmla="*/ 882 w 1187"/>
                <a:gd name="T9" fmla="*/ 1496 h 1630"/>
                <a:gd name="T10" fmla="*/ 880 w 1187"/>
                <a:gd name="T11" fmla="*/ 1497 h 1630"/>
                <a:gd name="T12" fmla="*/ 841 w 1187"/>
                <a:gd name="T13" fmla="*/ 1502 h 1630"/>
                <a:gd name="T14" fmla="*/ 841 w 1187"/>
                <a:gd name="T15" fmla="*/ 1502 h 1630"/>
                <a:gd name="T16" fmla="*/ 769 w 1187"/>
                <a:gd name="T17" fmla="*/ 1506 h 1630"/>
                <a:gd name="T18" fmla="*/ 160 w 1187"/>
                <a:gd name="T19" fmla="*/ 1076 h 1630"/>
                <a:gd name="T20" fmla="*/ 157 w 1187"/>
                <a:gd name="T21" fmla="*/ 1065 h 1630"/>
                <a:gd name="T22" fmla="*/ 124 w 1187"/>
                <a:gd name="T23" fmla="*/ 862 h 1630"/>
                <a:gd name="T24" fmla="*/ 157 w 1187"/>
                <a:gd name="T25" fmla="*/ 658 h 1630"/>
                <a:gd name="T26" fmla="*/ 158 w 1187"/>
                <a:gd name="T27" fmla="*/ 654 h 1630"/>
                <a:gd name="T28" fmla="*/ 162 w 1187"/>
                <a:gd name="T29" fmla="*/ 643 h 1630"/>
                <a:gd name="T30" fmla="*/ 164 w 1187"/>
                <a:gd name="T31" fmla="*/ 638 h 1630"/>
                <a:gd name="T32" fmla="*/ 614 w 1187"/>
                <a:gd name="T33" fmla="*/ 236 h 1630"/>
                <a:gd name="T34" fmla="*/ 614 w 1187"/>
                <a:gd name="T35" fmla="*/ 236 h 1630"/>
                <a:gd name="T36" fmla="*/ 623 w 1187"/>
                <a:gd name="T37" fmla="*/ 233 h 1630"/>
                <a:gd name="T38" fmla="*/ 624 w 1187"/>
                <a:gd name="T39" fmla="*/ 233 h 1630"/>
                <a:gd name="T40" fmla="*/ 765 w 1187"/>
                <a:gd name="T41" fmla="*/ 217 h 1630"/>
                <a:gd name="T42" fmla="*/ 766 w 1187"/>
                <a:gd name="T43" fmla="*/ 283 h 1630"/>
                <a:gd name="T44" fmla="*/ 795 w 1187"/>
                <a:gd name="T45" fmla="*/ 296 h 1630"/>
                <a:gd name="T46" fmla="*/ 935 w 1187"/>
                <a:gd name="T47" fmla="*/ 178 h 1630"/>
                <a:gd name="T48" fmla="*/ 934 w 1187"/>
                <a:gd name="T49" fmla="*/ 130 h 1630"/>
                <a:gd name="T50" fmla="*/ 792 w 1187"/>
                <a:gd name="T51" fmla="*/ 13 h 1630"/>
                <a:gd name="T52" fmla="*/ 764 w 1187"/>
                <a:gd name="T53" fmla="*/ 27 h 1630"/>
                <a:gd name="T54" fmla="*/ 764 w 1187"/>
                <a:gd name="T55" fmla="*/ 93 h 1630"/>
                <a:gd name="T56" fmla="*/ 225 w 1187"/>
                <a:gd name="T57" fmla="*/ 318 h 1630"/>
                <a:gd name="T58" fmla="*/ 185 w 1187"/>
                <a:gd name="T59" fmla="*/ 362 h 1630"/>
                <a:gd name="T60" fmla="*/ 184 w 1187"/>
                <a:gd name="T61" fmla="*/ 362 h 1630"/>
                <a:gd name="T62" fmla="*/ 183 w 1187"/>
                <a:gd name="T63" fmla="*/ 364 h 1630"/>
                <a:gd name="T64" fmla="*/ 1 w 1187"/>
                <a:gd name="T65" fmla="*/ 839 h 1630"/>
                <a:gd name="T66" fmla="*/ 0 w 1187"/>
                <a:gd name="T67" fmla="*/ 843 h 1630"/>
                <a:gd name="T68" fmla="*/ 0 w 1187"/>
                <a:gd name="T69" fmla="*/ 861 h 1630"/>
                <a:gd name="T70" fmla="*/ 1 w 1187"/>
                <a:gd name="T71" fmla="*/ 890 h 1630"/>
                <a:gd name="T72" fmla="*/ 1 w 1187"/>
                <a:gd name="T73" fmla="*/ 893 h 1630"/>
                <a:gd name="T74" fmla="*/ 160 w 1187"/>
                <a:gd name="T75" fmla="*/ 1331 h 1630"/>
                <a:gd name="T76" fmla="*/ 161 w 1187"/>
                <a:gd name="T77" fmla="*/ 1332 h 1630"/>
                <a:gd name="T78" fmla="*/ 191 w 1187"/>
                <a:gd name="T79" fmla="*/ 1368 h 1630"/>
                <a:gd name="T80" fmla="*/ 193 w 1187"/>
                <a:gd name="T81" fmla="*/ 1370 h 1630"/>
                <a:gd name="T82" fmla="*/ 225 w 1187"/>
                <a:gd name="T83" fmla="*/ 1405 h 1630"/>
                <a:gd name="T84" fmla="*/ 639 w 1187"/>
                <a:gd name="T85" fmla="*/ 1619 h 1630"/>
                <a:gd name="T86" fmla="*/ 640 w 1187"/>
                <a:gd name="T87" fmla="*/ 1619 h 1630"/>
                <a:gd name="T88" fmla="*/ 641 w 1187"/>
                <a:gd name="T89" fmla="*/ 1619 h 1630"/>
                <a:gd name="T90" fmla="*/ 769 w 1187"/>
                <a:gd name="T91" fmla="*/ 1630 h 1630"/>
                <a:gd name="T92" fmla="*/ 1093 w 1187"/>
                <a:gd name="T93" fmla="*/ 1558 h 1630"/>
                <a:gd name="T94" fmla="*/ 1099 w 1187"/>
                <a:gd name="T95" fmla="*/ 1555 h 1630"/>
                <a:gd name="T96" fmla="*/ 1106 w 1187"/>
                <a:gd name="T97" fmla="*/ 1552 h 1630"/>
                <a:gd name="T98" fmla="*/ 1147 w 1187"/>
                <a:gd name="T99" fmla="*/ 1530 h 1630"/>
                <a:gd name="T100" fmla="*/ 1171 w 1187"/>
                <a:gd name="T101" fmla="*/ 1446 h 1630"/>
                <a:gd name="T102" fmla="*/ 1086 w 1187"/>
                <a:gd name="T103" fmla="*/ 142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7" h="1630">
                  <a:moveTo>
                    <a:pt x="1086" y="1423"/>
                  </a:moveTo>
                  <a:cubicBezTo>
                    <a:pt x="1075" y="1429"/>
                    <a:pt x="1063" y="1435"/>
                    <a:pt x="1052" y="1441"/>
                  </a:cubicBezTo>
                  <a:cubicBezTo>
                    <a:pt x="1050" y="1442"/>
                    <a:pt x="1048" y="1443"/>
                    <a:pt x="1046" y="1444"/>
                  </a:cubicBezTo>
                  <a:cubicBezTo>
                    <a:pt x="1044" y="1445"/>
                    <a:pt x="1042" y="1445"/>
                    <a:pt x="1041" y="1446"/>
                  </a:cubicBezTo>
                  <a:cubicBezTo>
                    <a:pt x="990" y="1470"/>
                    <a:pt x="937" y="1487"/>
                    <a:pt x="882" y="1496"/>
                  </a:cubicBezTo>
                  <a:cubicBezTo>
                    <a:pt x="881" y="1496"/>
                    <a:pt x="881" y="1497"/>
                    <a:pt x="880" y="1497"/>
                  </a:cubicBezTo>
                  <a:cubicBezTo>
                    <a:pt x="867" y="1499"/>
                    <a:pt x="854" y="1501"/>
                    <a:pt x="841" y="1502"/>
                  </a:cubicBezTo>
                  <a:cubicBezTo>
                    <a:pt x="841" y="1502"/>
                    <a:pt x="841" y="1502"/>
                    <a:pt x="841" y="1502"/>
                  </a:cubicBezTo>
                  <a:cubicBezTo>
                    <a:pt x="817" y="1505"/>
                    <a:pt x="793" y="1506"/>
                    <a:pt x="769" y="1506"/>
                  </a:cubicBezTo>
                  <a:cubicBezTo>
                    <a:pt x="488" y="1506"/>
                    <a:pt x="249" y="1326"/>
                    <a:pt x="160" y="1076"/>
                  </a:cubicBezTo>
                  <a:cubicBezTo>
                    <a:pt x="159" y="1072"/>
                    <a:pt x="158" y="1068"/>
                    <a:pt x="157" y="1065"/>
                  </a:cubicBezTo>
                  <a:cubicBezTo>
                    <a:pt x="135" y="1001"/>
                    <a:pt x="124" y="932"/>
                    <a:pt x="124" y="862"/>
                  </a:cubicBezTo>
                  <a:cubicBezTo>
                    <a:pt x="124" y="791"/>
                    <a:pt x="135" y="722"/>
                    <a:pt x="157" y="658"/>
                  </a:cubicBezTo>
                  <a:cubicBezTo>
                    <a:pt x="157" y="657"/>
                    <a:pt x="158" y="655"/>
                    <a:pt x="158" y="654"/>
                  </a:cubicBezTo>
                  <a:cubicBezTo>
                    <a:pt x="159" y="650"/>
                    <a:pt x="161" y="647"/>
                    <a:pt x="162" y="643"/>
                  </a:cubicBezTo>
                  <a:cubicBezTo>
                    <a:pt x="163" y="641"/>
                    <a:pt x="163" y="639"/>
                    <a:pt x="164" y="638"/>
                  </a:cubicBezTo>
                  <a:cubicBezTo>
                    <a:pt x="238" y="440"/>
                    <a:pt x="406" y="287"/>
                    <a:pt x="614" y="236"/>
                  </a:cubicBezTo>
                  <a:cubicBezTo>
                    <a:pt x="614" y="236"/>
                    <a:pt x="614" y="236"/>
                    <a:pt x="614" y="236"/>
                  </a:cubicBezTo>
                  <a:cubicBezTo>
                    <a:pt x="617" y="235"/>
                    <a:pt x="620" y="234"/>
                    <a:pt x="623" y="233"/>
                  </a:cubicBezTo>
                  <a:cubicBezTo>
                    <a:pt x="624" y="233"/>
                    <a:pt x="624" y="233"/>
                    <a:pt x="624" y="233"/>
                  </a:cubicBezTo>
                  <a:cubicBezTo>
                    <a:pt x="670" y="223"/>
                    <a:pt x="717" y="217"/>
                    <a:pt x="765" y="217"/>
                  </a:cubicBezTo>
                  <a:cubicBezTo>
                    <a:pt x="766" y="283"/>
                    <a:pt x="766" y="283"/>
                    <a:pt x="766" y="283"/>
                  </a:cubicBezTo>
                  <a:cubicBezTo>
                    <a:pt x="766" y="304"/>
                    <a:pt x="779" y="310"/>
                    <a:pt x="795" y="296"/>
                  </a:cubicBezTo>
                  <a:cubicBezTo>
                    <a:pt x="935" y="178"/>
                    <a:pt x="935" y="178"/>
                    <a:pt x="935" y="178"/>
                  </a:cubicBezTo>
                  <a:cubicBezTo>
                    <a:pt x="950" y="164"/>
                    <a:pt x="950" y="143"/>
                    <a:pt x="934" y="130"/>
                  </a:cubicBezTo>
                  <a:cubicBezTo>
                    <a:pt x="792" y="13"/>
                    <a:pt x="792" y="13"/>
                    <a:pt x="792" y="13"/>
                  </a:cubicBezTo>
                  <a:cubicBezTo>
                    <a:pt x="776" y="0"/>
                    <a:pt x="763" y="7"/>
                    <a:pt x="764" y="27"/>
                  </a:cubicBezTo>
                  <a:cubicBezTo>
                    <a:pt x="764" y="93"/>
                    <a:pt x="764" y="93"/>
                    <a:pt x="764" y="93"/>
                  </a:cubicBezTo>
                  <a:cubicBezTo>
                    <a:pt x="561" y="94"/>
                    <a:pt x="369" y="174"/>
                    <a:pt x="225" y="318"/>
                  </a:cubicBezTo>
                  <a:cubicBezTo>
                    <a:pt x="211" y="332"/>
                    <a:pt x="197" y="347"/>
                    <a:pt x="185" y="362"/>
                  </a:cubicBezTo>
                  <a:cubicBezTo>
                    <a:pt x="184" y="362"/>
                    <a:pt x="184" y="362"/>
                    <a:pt x="184" y="362"/>
                  </a:cubicBezTo>
                  <a:cubicBezTo>
                    <a:pt x="184" y="363"/>
                    <a:pt x="183" y="364"/>
                    <a:pt x="183" y="364"/>
                  </a:cubicBezTo>
                  <a:cubicBezTo>
                    <a:pt x="70" y="497"/>
                    <a:pt x="6" y="663"/>
                    <a:pt x="1" y="839"/>
                  </a:cubicBezTo>
                  <a:cubicBezTo>
                    <a:pt x="0" y="840"/>
                    <a:pt x="0" y="842"/>
                    <a:pt x="0" y="843"/>
                  </a:cubicBezTo>
                  <a:cubicBezTo>
                    <a:pt x="0" y="849"/>
                    <a:pt x="0" y="855"/>
                    <a:pt x="0" y="861"/>
                  </a:cubicBezTo>
                  <a:cubicBezTo>
                    <a:pt x="0" y="871"/>
                    <a:pt x="0" y="880"/>
                    <a:pt x="1" y="890"/>
                  </a:cubicBezTo>
                  <a:cubicBezTo>
                    <a:pt x="1" y="891"/>
                    <a:pt x="1" y="892"/>
                    <a:pt x="1" y="893"/>
                  </a:cubicBezTo>
                  <a:cubicBezTo>
                    <a:pt x="7" y="1054"/>
                    <a:pt x="63" y="1205"/>
                    <a:pt x="160" y="1331"/>
                  </a:cubicBezTo>
                  <a:cubicBezTo>
                    <a:pt x="160" y="1331"/>
                    <a:pt x="161" y="1332"/>
                    <a:pt x="161" y="1332"/>
                  </a:cubicBezTo>
                  <a:cubicBezTo>
                    <a:pt x="171" y="1345"/>
                    <a:pt x="181" y="1357"/>
                    <a:pt x="191" y="1368"/>
                  </a:cubicBezTo>
                  <a:cubicBezTo>
                    <a:pt x="192" y="1369"/>
                    <a:pt x="192" y="1370"/>
                    <a:pt x="193" y="1370"/>
                  </a:cubicBezTo>
                  <a:cubicBezTo>
                    <a:pt x="203" y="1382"/>
                    <a:pt x="214" y="1394"/>
                    <a:pt x="225" y="1405"/>
                  </a:cubicBezTo>
                  <a:cubicBezTo>
                    <a:pt x="339" y="1519"/>
                    <a:pt x="483" y="1593"/>
                    <a:pt x="639" y="1619"/>
                  </a:cubicBezTo>
                  <a:cubicBezTo>
                    <a:pt x="639" y="1619"/>
                    <a:pt x="640" y="1619"/>
                    <a:pt x="640" y="1619"/>
                  </a:cubicBezTo>
                  <a:cubicBezTo>
                    <a:pt x="641" y="1619"/>
                    <a:pt x="641" y="1619"/>
                    <a:pt x="641" y="1619"/>
                  </a:cubicBezTo>
                  <a:cubicBezTo>
                    <a:pt x="683" y="1626"/>
                    <a:pt x="725" y="1630"/>
                    <a:pt x="769" y="1630"/>
                  </a:cubicBezTo>
                  <a:cubicBezTo>
                    <a:pt x="882" y="1630"/>
                    <a:pt x="991" y="1606"/>
                    <a:pt x="1093" y="1558"/>
                  </a:cubicBezTo>
                  <a:cubicBezTo>
                    <a:pt x="1095" y="1557"/>
                    <a:pt x="1097" y="1556"/>
                    <a:pt x="1099" y="1555"/>
                  </a:cubicBezTo>
                  <a:cubicBezTo>
                    <a:pt x="1101" y="1554"/>
                    <a:pt x="1104" y="1553"/>
                    <a:pt x="1106" y="1552"/>
                  </a:cubicBezTo>
                  <a:cubicBezTo>
                    <a:pt x="1120" y="1545"/>
                    <a:pt x="1134" y="1538"/>
                    <a:pt x="1147" y="1530"/>
                  </a:cubicBezTo>
                  <a:cubicBezTo>
                    <a:pt x="1177" y="1513"/>
                    <a:pt x="1187" y="1476"/>
                    <a:pt x="1171" y="1446"/>
                  </a:cubicBezTo>
                  <a:cubicBezTo>
                    <a:pt x="1154" y="1416"/>
                    <a:pt x="1116" y="1406"/>
                    <a:pt x="1086" y="14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677" y="1281"/>
              <a:ext cx="202" cy="202"/>
            </a:xfrm>
            <a:custGeom>
              <a:avLst/>
              <a:gdLst>
                <a:gd name="T0" fmla="*/ 44 w 166"/>
                <a:gd name="T1" fmla="*/ 139 h 166"/>
                <a:gd name="T2" fmla="*/ 95 w 166"/>
                <a:gd name="T3" fmla="*/ 166 h 166"/>
                <a:gd name="T4" fmla="*/ 130 w 166"/>
                <a:gd name="T5" fmla="*/ 156 h 166"/>
                <a:gd name="T6" fmla="*/ 146 w 166"/>
                <a:gd name="T7" fmla="*/ 70 h 166"/>
                <a:gd name="T8" fmla="*/ 119 w 166"/>
                <a:gd name="T9" fmla="*/ 32 h 166"/>
                <a:gd name="T10" fmla="*/ 33 w 166"/>
                <a:gd name="T11" fmla="*/ 20 h 166"/>
                <a:gd name="T12" fmla="*/ 21 w 166"/>
                <a:gd name="T13" fmla="*/ 107 h 166"/>
                <a:gd name="T14" fmla="*/ 44 w 166"/>
                <a:gd name="T15" fmla="*/ 13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66">
                  <a:moveTo>
                    <a:pt x="44" y="139"/>
                  </a:moveTo>
                  <a:cubicBezTo>
                    <a:pt x="56" y="157"/>
                    <a:pt x="75" y="166"/>
                    <a:pt x="95" y="166"/>
                  </a:cubicBezTo>
                  <a:cubicBezTo>
                    <a:pt x="107" y="166"/>
                    <a:pt x="119" y="163"/>
                    <a:pt x="130" y="156"/>
                  </a:cubicBezTo>
                  <a:cubicBezTo>
                    <a:pt x="158" y="137"/>
                    <a:pt x="166" y="98"/>
                    <a:pt x="146" y="70"/>
                  </a:cubicBezTo>
                  <a:cubicBezTo>
                    <a:pt x="138" y="57"/>
                    <a:pt x="129" y="44"/>
                    <a:pt x="119" y="32"/>
                  </a:cubicBezTo>
                  <a:cubicBezTo>
                    <a:pt x="98" y="5"/>
                    <a:pt x="60" y="0"/>
                    <a:pt x="33" y="20"/>
                  </a:cubicBezTo>
                  <a:cubicBezTo>
                    <a:pt x="5" y="41"/>
                    <a:pt x="0" y="80"/>
                    <a:pt x="21" y="107"/>
                  </a:cubicBezTo>
                  <a:cubicBezTo>
                    <a:pt x="29" y="117"/>
                    <a:pt x="37" y="128"/>
                    <a:pt x="44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3814" y="1540"/>
              <a:ext cx="181" cy="211"/>
            </a:xfrm>
            <a:custGeom>
              <a:avLst/>
              <a:gdLst>
                <a:gd name="T0" fmla="*/ 10 w 149"/>
                <a:gd name="T1" fmla="*/ 88 h 173"/>
                <a:gd name="T2" fmla="*/ 21 w 149"/>
                <a:gd name="T3" fmla="*/ 126 h 173"/>
                <a:gd name="T4" fmla="*/ 81 w 149"/>
                <a:gd name="T5" fmla="*/ 173 h 173"/>
                <a:gd name="T6" fmla="*/ 96 w 149"/>
                <a:gd name="T7" fmla="*/ 171 h 173"/>
                <a:gd name="T8" fmla="*/ 141 w 149"/>
                <a:gd name="T9" fmla="*/ 96 h 173"/>
                <a:gd name="T10" fmla="*/ 128 w 149"/>
                <a:gd name="T11" fmla="*/ 51 h 173"/>
                <a:gd name="T12" fmla="*/ 50 w 149"/>
                <a:gd name="T13" fmla="*/ 11 h 173"/>
                <a:gd name="T14" fmla="*/ 10 w 149"/>
                <a:gd name="T15" fmla="*/ 8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73">
                  <a:moveTo>
                    <a:pt x="10" y="88"/>
                  </a:moveTo>
                  <a:cubicBezTo>
                    <a:pt x="14" y="101"/>
                    <a:pt x="18" y="113"/>
                    <a:pt x="21" y="126"/>
                  </a:cubicBezTo>
                  <a:cubicBezTo>
                    <a:pt x="28" y="154"/>
                    <a:pt x="53" y="173"/>
                    <a:pt x="81" y="173"/>
                  </a:cubicBezTo>
                  <a:cubicBezTo>
                    <a:pt x="86" y="173"/>
                    <a:pt x="91" y="172"/>
                    <a:pt x="96" y="171"/>
                  </a:cubicBezTo>
                  <a:cubicBezTo>
                    <a:pt x="129" y="162"/>
                    <a:pt x="149" y="129"/>
                    <a:pt x="141" y="96"/>
                  </a:cubicBezTo>
                  <a:cubicBezTo>
                    <a:pt x="137" y="80"/>
                    <a:pt x="133" y="65"/>
                    <a:pt x="128" y="51"/>
                  </a:cubicBezTo>
                  <a:cubicBezTo>
                    <a:pt x="118" y="18"/>
                    <a:pt x="83" y="0"/>
                    <a:pt x="50" y="11"/>
                  </a:cubicBezTo>
                  <a:cubicBezTo>
                    <a:pt x="18" y="21"/>
                    <a:pt x="0" y="56"/>
                    <a:pt x="1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3610" y="2367"/>
              <a:ext cx="204" cy="198"/>
            </a:xfrm>
            <a:custGeom>
              <a:avLst/>
              <a:gdLst>
                <a:gd name="T0" fmla="*/ 138 w 167"/>
                <a:gd name="T1" fmla="*/ 22 h 163"/>
                <a:gd name="T2" fmla="*/ 51 w 167"/>
                <a:gd name="T3" fmla="*/ 29 h 163"/>
                <a:gd name="T4" fmla="*/ 24 w 167"/>
                <a:gd name="T5" fmla="*/ 58 h 163"/>
                <a:gd name="T6" fmla="*/ 25 w 167"/>
                <a:gd name="T7" fmla="*/ 145 h 163"/>
                <a:gd name="T8" fmla="*/ 68 w 167"/>
                <a:gd name="T9" fmla="*/ 163 h 163"/>
                <a:gd name="T10" fmla="*/ 113 w 167"/>
                <a:gd name="T11" fmla="*/ 144 h 163"/>
                <a:gd name="T12" fmla="*/ 144 w 167"/>
                <a:gd name="T13" fmla="*/ 110 h 163"/>
                <a:gd name="T14" fmla="*/ 138 w 167"/>
                <a:gd name="T15" fmla="*/ 2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63">
                  <a:moveTo>
                    <a:pt x="138" y="22"/>
                  </a:moveTo>
                  <a:cubicBezTo>
                    <a:pt x="112" y="0"/>
                    <a:pt x="73" y="3"/>
                    <a:pt x="51" y="29"/>
                  </a:cubicBezTo>
                  <a:cubicBezTo>
                    <a:pt x="42" y="39"/>
                    <a:pt x="33" y="48"/>
                    <a:pt x="24" y="58"/>
                  </a:cubicBezTo>
                  <a:cubicBezTo>
                    <a:pt x="0" y="82"/>
                    <a:pt x="1" y="121"/>
                    <a:pt x="25" y="145"/>
                  </a:cubicBezTo>
                  <a:cubicBezTo>
                    <a:pt x="37" y="157"/>
                    <a:pt x="53" y="163"/>
                    <a:pt x="68" y="163"/>
                  </a:cubicBezTo>
                  <a:cubicBezTo>
                    <a:pt x="85" y="163"/>
                    <a:pt x="101" y="156"/>
                    <a:pt x="113" y="144"/>
                  </a:cubicBezTo>
                  <a:cubicBezTo>
                    <a:pt x="124" y="133"/>
                    <a:pt x="134" y="121"/>
                    <a:pt x="144" y="110"/>
                  </a:cubicBezTo>
                  <a:cubicBezTo>
                    <a:pt x="167" y="84"/>
                    <a:pt x="164" y="45"/>
                    <a:pt x="13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3857" y="1837"/>
              <a:ext cx="159" cy="205"/>
            </a:xfrm>
            <a:custGeom>
              <a:avLst/>
              <a:gdLst>
                <a:gd name="T0" fmla="*/ 69 w 130"/>
                <a:gd name="T1" fmla="*/ 1 h 168"/>
                <a:gd name="T2" fmla="*/ 5 w 130"/>
                <a:gd name="T3" fmla="*/ 61 h 168"/>
                <a:gd name="T4" fmla="*/ 3 w 130"/>
                <a:gd name="T5" fmla="*/ 101 h 168"/>
                <a:gd name="T6" fmla="*/ 59 w 130"/>
                <a:gd name="T7" fmla="*/ 168 h 168"/>
                <a:gd name="T8" fmla="*/ 64 w 130"/>
                <a:gd name="T9" fmla="*/ 168 h 168"/>
                <a:gd name="T10" fmla="*/ 126 w 130"/>
                <a:gd name="T11" fmla="*/ 112 h 168"/>
                <a:gd name="T12" fmla="*/ 129 w 130"/>
                <a:gd name="T13" fmla="*/ 65 h 168"/>
                <a:gd name="T14" fmla="*/ 69 w 130"/>
                <a:gd name="T15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68">
                  <a:moveTo>
                    <a:pt x="69" y="1"/>
                  </a:moveTo>
                  <a:cubicBezTo>
                    <a:pt x="35" y="0"/>
                    <a:pt x="6" y="27"/>
                    <a:pt x="5" y="61"/>
                  </a:cubicBezTo>
                  <a:cubicBezTo>
                    <a:pt x="5" y="74"/>
                    <a:pt x="4" y="88"/>
                    <a:pt x="3" y="101"/>
                  </a:cubicBezTo>
                  <a:cubicBezTo>
                    <a:pt x="0" y="135"/>
                    <a:pt x="25" y="165"/>
                    <a:pt x="59" y="168"/>
                  </a:cubicBezTo>
                  <a:cubicBezTo>
                    <a:pt x="61" y="168"/>
                    <a:pt x="62" y="168"/>
                    <a:pt x="64" y="168"/>
                  </a:cubicBezTo>
                  <a:cubicBezTo>
                    <a:pt x="96" y="168"/>
                    <a:pt x="123" y="144"/>
                    <a:pt x="126" y="112"/>
                  </a:cubicBezTo>
                  <a:cubicBezTo>
                    <a:pt x="127" y="96"/>
                    <a:pt x="128" y="81"/>
                    <a:pt x="129" y="65"/>
                  </a:cubicBezTo>
                  <a:cubicBezTo>
                    <a:pt x="130" y="31"/>
                    <a:pt x="103" y="2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773" y="2116"/>
              <a:ext cx="193" cy="208"/>
            </a:xfrm>
            <a:custGeom>
              <a:avLst/>
              <a:gdLst>
                <a:gd name="T0" fmla="*/ 110 w 158"/>
                <a:gd name="T1" fmla="*/ 12 h 171"/>
                <a:gd name="T2" fmla="*/ 30 w 158"/>
                <a:gd name="T3" fmla="*/ 47 h 171"/>
                <a:gd name="T4" fmla="*/ 15 w 158"/>
                <a:gd name="T5" fmla="*/ 83 h 171"/>
                <a:gd name="T6" fmla="*/ 45 w 158"/>
                <a:gd name="T7" fmla="*/ 165 h 171"/>
                <a:gd name="T8" fmla="*/ 71 w 158"/>
                <a:gd name="T9" fmla="*/ 171 h 171"/>
                <a:gd name="T10" fmla="*/ 127 w 158"/>
                <a:gd name="T11" fmla="*/ 135 h 171"/>
                <a:gd name="T12" fmla="*/ 145 w 158"/>
                <a:gd name="T13" fmla="*/ 92 h 171"/>
                <a:gd name="T14" fmla="*/ 110 w 158"/>
                <a:gd name="T15" fmla="*/ 1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71">
                  <a:moveTo>
                    <a:pt x="110" y="12"/>
                  </a:moveTo>
                  <a:cubicBezTo>
                    <a:pt x="78" y="0"/>
                    <a:pt x="43" y="15"/>
                    <a:pt x="30" y="47"/>
                  </a:cubicBezTo>
                  <a:cubicBezTo>
                    <a:pt x="25" y="59"/>
                    <a:pt x="20" y="71"/>
                    <a:pt x="15" y="83"/>
                  </a:cubicBezTo>
                  <a:cubicBezTo>
                    <a:pt x="0" y="114"/>
                    <a:pt x="14" y="151"/>
                    <a:pt x="45" y="165"/>
                  </a:cubicBezTo>
                  <a:cubicBezTo>
                    <a:pt x="53" y="169"/>
                    <a:pt x="62" y="171"/>
                    <a:pt x="71" y="171"/>
                  </a:cubicBezTo>
                  <a:cubicBezTo>
                    <a:pt x="94" y="171"/>
                    <a:pt x="116" y="158"/>
                    <a:pt x="127" y="135"/>
                  </a:cubicBezTo>
                  <a:cubicBezTo>
                    <a:pt x="133" y="121"/>
                    <a:pt x="140" y="107"/>
                    <a:pt x="145" y="92"/>
                  </a:cubicBezTo>
                  <a:cubicBezTo>
                    <a:pt x="158" y="60"/>
                    <a:pt x="142" y="24"/>
                    <a:pt x="1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3462" y="1081"/>
              <a:ext cx="214" cy="191"/>
            </a:xfrm>
            <a:custGeom>
              <a:avLst/>
              <a:gdLst>
                <a:gd name="T0" fmla="*/ 156 w 176"/>
                <a:gd name="T1" fmla="*/ 132 h 157"/>
                <a:gd name="T2" fmla="*/ 143 w 176"/>
                <a:gd name="T3" fmla="*/ 45 h 157"/>
                <a:gd name="T4" fmla="*/ 105 w 176"/>
                <a:gd name="T5" fmla="*/ 19 h 157"/>
                <a:gd name="T6" fmla="*/ 19 w 176"/>
                <a:gd name="T7" fmla="*/ 37 h 157"/>
                <a:gd name="T8" fmla="*/ 37 w 176"/>
                <a:gd name="T9" fmla="*/ 122 h 157"/>
                <a:gd name="T10" fmla="*/ 69 w 176"/>
                <a:gd name="T11" fmla="*/ 145 h 157"/>
                <a:gd name="T12" fmla="*/ 106 w 176"/>
                <a:gd name="T13" fmla="*/ 157 h 157"/>
                <a:gd name="T14" fmla="*/ 156 w 176"/>
                <a:gd name="T15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157">
                  <a:moveTo>
                    <a:pt x="156" y="132"/>
                  </a:moveTo>
                  <a:cubicBezTo>
                    <a:pt x="176" y="104"/>
                    <a:pt x="170" y="66"/>
                    <a:pt x="143" y="45"/>
                  </a:cubicBezTo>
                  <a:cubicBezTo>
                    <a:pt x="130" y="36"/>
                    <a:pt x="118" y="27"/>
                    <a:pt x="105" y="19"/>
                  </a:cubicBezTo>
                  <a:cubicBezTo>
                    <a:pt x="76" y="0"/>
                    <a:pt x="38" y="8"/>
                    <a:pt x="19" y="37"/>
                  </a:cubicBezTo>
                  <a:cubicBezTo>
                    <a:pt x="0" y="65"/>
                    <a:pt x="9" y="104"/>
                    <a:pt x="37" y="122"/>
                  </a:cubicBezTo>
                  <a:cubicBezTo>
                    <a:pt x="48" y="129"/>
                    <a:pt x="59" y="137"/>
                    <a:pt x="69" y="145"/>
                  </a:cubicBezTo>
                  <a:cubicBezTo>
                    <a:pt x="81" y="153"/>
                    <a:pt x="93" y="157"/>
                    <a:pt x="106" y="157"/>
                  </a:cubicBezTo>
                  <a:cubicBezTo>
                    <a:pt x="125" y="157"/>
                    <a:pt x="144" y="148"/>
                    <a:pt x="15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4259" y="1542"/>
              <a:ext cx="499" cy="625"/>
            </a:xfrm>
            <a:custGeom>
              <a:avLst/>
              <a:gdLst>
                <a:gd name="T0" fmla="*/ 347 w 410"/>
                <a:gd name="T1" fmla="*/ 161 h 513"/>
                <a:gd name="T2" fmla="*/ 369 w 410"/>
                <a:gd name="T3" fmla="*/ 129 h 513"/>
                <a:gd name="T4" fmla="*/ 366 w 410"/>
                <a:gd name="T5" fmla="*/ 111 h 513"/>
                <a:gd name="T6" fmla="*/ 333 w 410"/>
                <a:gd name="T7" fmla="*/ 87 h 513"/>
                <a:gd name="T8" fmla="*/ 315 w 410"/>
                <a:gd name="T9" fmla="*/ 90 h 513"/>
                <a:gd name="T10" fmla="*/ 292 w 410"/>
                <a:gd name="T11" fmla="*/ 123 h 513"/>
                <a:gd name="T12" fmla="*/ 238 w 410"/>
                <a:gd name="T13" fmla="*/ 106 h 513"/>
                <a:gd name="T14" fmla="*/ 238 w 410"/>
                <a:gd name="T15" fmla="*/ 93 h 513"/>
                <a:gd name="T16" fmla="*/ 253 w 410"/>
                <a:gd name="T17" fmla="*/ 78 h 513"/>
                <a:gd name="T18" fmla="*/ 261 w 410"/>
                <a:gd name="T19" fmla="*/ 78 h 513"/>
                <a:gd name="T20" fmla="*/ 277 w 410"/>
                <a:gd name="T21" fmla="*/ 62 h 513"/>
                <a:gd name="T22" fmla="*/ 277 w 410"/>
                <a:gd name="T23" fmla="*/ 16 h 513"/>
                <a:gd name="T24" fmla="*/ 261 w 410"/>
                <a:gd name="T25" fmla="*/ 0 h 513"/>
                <a:gd name="T26" fmla="*/ 149 w 410"/>
                <a:gd name="T27" fmla="*/ 0 h 513"/>
                <a:gd name="T28" fmla="*/ 134 w 410"/>
                <a:gd name="T29" fmla="*/ 16 h 513"/>
                <a:gd name="T30" fmla="*/ 134 w 410"/>
                <a:gd name="T31" fmla="*/ 62 h 513"/>
                <a:gd name="T32" fmla="*/ 149 w 410"/>
                <a:gd name="T33" fmla="*/ 78 h 513"/>
                <a:gd name="T34" fmla="*/ 158 w 410"/>
                <a:gd name="T35" fmla="*/ 78 h 513"/>
                <a:gd name="T36" fmla="*/ 173 w 410"/>
                <a:gd name="T37" fmla="*/ 93 h 513"/>
                <a:gd name="T38" fmla="*/ 173 w 410"/>
                <a:gd name="T39" fmla="*/ 106 h 513"/>
                <a:gd name="T40" fmla="*/ 115 w 410"/>
                <a:gd name="T41" fmla="*/ 125 h 513"/>
                <a:gd name="T42" fmla="*/ 92 w 410"/>
                <a:gd name="T43" fmla="*/ 92 h 513"/>
                <a:gd name="T44" fmla="*/ 74 w 410"/>
                <a:gd name="T45" fmla="*/ 89 h 513"/>
                <a:gd name="T46" fmla="*/ 41 w 410"/>
                <a:gd name="T47" fmla="*/ 113 h 513"/>
                <a:gd name="T48" fmla="*/ 38 w 410"/>
                <a:gd name="T49" fmla="*/ 131 h 513"/>
                <a:gd name="T50" fmla="*/ 61 w 410"/>
                <a:gd name="T51" fmla="*/ 164 h 513"/>
                <a:gd name="T52" fmla="*/ 0 w 410"/>
                <a:gd name="T53" fmla="*/ 308 h 513"/>
                <a:gd name="T54" fmla="*/ 205 w 410"/>
                <a:gd name="T55" fmla="*/ 513 h 513"/>
                <a:gd name="T56" fmla="*/ 410 w 410"/>
                <a:gd name="T57" fmla="*/ 308 h 513"/>
                <a:gd name="T58" fmla="*/ 347 w 410"/>
                <a:gd name="T59" fmla="*/ 161 h 513"/>
                <a:gd name="T60" fmla="*/ 205 w 410"/>
                <a:gd name="T61" fmla="*/ 464 h 513"/>
                <a:gd name="T62" fmla="*/ 50 w 410"/>
                <a:gd name="T63" fmla="*/ 308 h 513"/>
                <a:gd name="T64" fmla="*/ 205 w 410"/>
                <a:gd name="T65" fmla="*/ 153 h 513"/>
                <a:gd name="T66" fmla="*/ 361 w 410"/>
                <a:gd name="T67" fmla="*/ 308 h 513"/>
                <a:gd name="T68" fmla="*/ 205 w 410"/>
                <a:gd name="T69" fmla="*/ 464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0" h="513">
                  <a:moveTo>
                    <a:pt x="347" y="161"/>
                  </a:moveTo>
                  <a:cubicBezTo>
                    <a:pt x="369" y="129"/>
                    <a:pt x="369" y="129"/>
                    <a:pt x="369" y="129"/>
                  </a:cubicBezTo>
                  <a:cubicBezTo>
                    <a:pt x="373" y="123"/>
                    <a:pt x="372" y="115"/>
                    <a:pt x="366" y="111"/>
                  </a:cubicBezTo>
                  <a:cubicBezTo>
                    <a:pt x="333" y="87"/>
                    <a:pt x="333" y="87"/>
                    <a:pt x="333" y="87"/>
                  </a:cubicBezTo>
                  <a:cubicBezTo>
                    <a:pt x="327" y="83"/>
                    <a:pt x="319" y="85"/>
                    <a:pt x="315" y="90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75" y="115"/>
                    <a:pt x="257" y="109"/>
                    <a:pt x="238" y="106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85"/>
                    <a:pt x="244" y="78"/>
                    <a:pt x="253" y="78"/>
                  </a:cubicBezTo>
                  <a:cubicBezTo>
                    <a:pt x="261" y="78"/>
                    <a:pt x="261" y="78"/>
                    <a:pt x="261" y="78"/>
                  </a:cubicBezTo>
                  <a:cubicBezTo>
                    <a:pt x="270" y="78"/>
                    <a:pt x="277" y="71"/>
                    <a:pt x="277" y="62"/>
                  </a:cubicBezTo>
                  <a:cubicBezTo>
                    <a:pt x="277" y="16"/>
                    <a:pt x="277" y="16"/>
                    <a:pt x="277" y="16"/>
                  </a:cubicBezTo>
                  <a:cubicBezTo>
                    <a:pt x="277" y="7"/>
                    <a:pt x="270" y="0"/>
                    <a:pt x="26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1" y="0"/>
                    <a:pt x="134" y="7"/>
                    <a:pt x="134" y="16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4" y="71"/>
                    <a:pt x="141" y="78"/>
                    <a:pt x="149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6" y="78"/>
                    <a:pt x="173" y="85"/>
                    <a:pt x="173" y="93"/>
                  </a:cubicBezTo>
                  <a:cubicBezTo>
                    <a:pt x="173" y="106"/>
                    <a:pt x="173" y="106"/>
                    <a:pt x="173" y="106"/>
                  </a:cubicBezTo>
                  <a:cubicBezTo>
                    <a:pt x="152" y="109"/>
                    <a:pt x="133" y="116"/>
                    <a:pt x="115" y="125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88" y="87"/>
                    <a:pt x="80" y="85"/>
                    <a:pt x="74" y="8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5" y="117"/>
                    <a:pt x="34" y="125"/>
                    <a:pt x="38" y="131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23" y="201"/>
                    <a:pt x="0" y="252"/>
                    <a:pt x="0" y="308"/>
                  </a:cubicBezTo>
                  <a:cubicBezTo>
                    <a:pt x="0" y="421"/>
                    <a:pt x="92" y="513"/>
                    <a:pt x="205" y="513"/>
                  </a:cubicBezTo>
                  <a:cubicBezTo>
                    <a:pt x="318" y="513"/>
                    <a:pt x="410" y="421"/>
                    <a:pt x="410" y="308"/>
                  </a:cubicBezTo>
                  <a:cubicBezTo>
                    <a:pt x="410" y="250"/>
                    <a:pt x="386" y="198"/>
                    <a:pt x="347" y="161"/>
                  </a:cubicBezTo>
                  <a:close/>
                  <a:moveTo>
                    <a:pt x="205" y="464"/>
                  </a:moveTo>
                  <a:cubicBezTo>
                    <a:pt x="119" y="464"/>
                    <a:pt x="50" y="394"/>
                    <a:pt x="50" y="308"/>
                  </a:cubicBezTo>
                  <a:cubicBezTo>
                    <a:pt x="50" y="223"/>
                    <a:pt x="119" y="153"/>
                    <a:pt x="205" y="153"/>
                  </a:cubicBezTo>
                  <a:cubicBezTo>
                    <a:pt x="291" y="153"/>
                    <a:pt x="361" y="223"/>
                    <a:pt x="361" y="308"/>
                  </a:cubicBezTo>
                  <a:cubicBezTo>
                    <a:pt x="361" y="394"/>
                    <a:pt x="291" y="464"/>
                    <a:pt x="205" y="4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4981" y="2280"/>
              <a:ext cx="500" cy="625"/>
            </a:xfrm>
            <a:custGeom>
              <a:avLst/>
              <a:gdLst>
                <a:gd name="T0" fmla="*/ 346 w 410"/>
                <a:gd name="T1" fmla="*/ 161 h 513"/>
                <a:gd name="T2" fmla="*/ 369 w 410"/>
                <a:gd name="T3" fmla="*/ 129 h 513"/>
                <a:gd name="T4" fmla="*/ 366 w 410"/>
                <a:gd name="T5" fmla="*/ 111 h 513"/>
                <a:gd name="T6" fmla="*/ 332 w 410"/>
                <a:gd name="T7" fmla="*/ 88 h 513"/>
                <a:gd name="T8" fmla="*/ 314 w 410"/>
                <a:gd name="T9" fmla="*/ 91 h 513"/>
                <a:gd name="T10" fmla="*/ 291 w 410"/>
                <a:gd name="T11" fmla="*/ 123 h 513"/>
                <a:gd name="T12" fmla="*/ 237 w 410"/>
                <a:gd name="T13" fmla="*/ 106 h 513"/>
                <a:gd name="T14" fmla="*/ 237 w 410"/>
                <a:gd name="T15" fmla="*/ 93 h 513"/>
                <a:gd name="T16" fmla="*/ 252 w 410"/>
                <a:gd name="T17" fmla="*/ 78 h 513"/>
                <a:gd name="T18" fmla="*/ 261 w 410"/>
                <a:gd name="T19" fmla="*/ 78 h 513"/>
                <a:gd name="T20" fmla="*/ 276 w 410"/>
                <a:gd name="T21" fmla="*/ 62 h 513"/>
                <a:gd name="T22" fmla="*/ 276 w 410"/>
                <a:gd name="T23" fmla="*/ 16 h 513"/>
                <a:gd name="T24" fmla="*/ 261 w 410"/>
                <a:gd name="T25" fmla="*/ 0 h 513"/>
                <a:gd name="T26" fmla="*/ 149 w 410"/>
                <a:gd name="T27" fmla="*/ 0 h 513"/>
                <a:gd name="T28" fmla="*/ 133 w 410"/>
                <a:gd name="T29" fmla="*/ 16 h 513"/>
                <a:gd name="T30" fmla="*/ 133 w 410"/>
                <a:gd name="T31" fmla="*/ 62 h 513"/>
                <a:gd name="T32" fmla="*/ 149 w 410"/>
                <a:gd name="T33" fmla="*/ 78 h 513"/>
                <a:gd name="T34" fmla="*/ 157 w 410"/>
                <a:gd name="T35" fmla="*/ 78 h 513"/>
                <a:gd name="T36" fmla="*/ 172 w 410"/>
                <a:gd name="T37" fmla="*/ 93 h 513"/>
                <a:gd name="T38" fmla="*/ 172 w 410"/>
                <a:gd name="T39" fmla="*/ 106 h 513"/>
                <a:gd name="T40" fmla="*/ 115 w 410"/>
                <a:gd name="T41" fmla="*/ 125 h 513"/>
                <a:gd name="T42" fmla="*/ 92 w 410"/>
                <a:gd name="T43" fmla="*/ 93 h 513"/>
                <a:gd name="T44" fmla="*/ 74 w 410"/>
                <a:gd name="T45" fmla="*/ 90 h 513"/>
                <a:gd name="T46" fmla="*/ 40 w 410"/>
                <a:gd name="T47" fmla="*/ 114 h 513"/>
                <a:gd name="T48" fmla="*/ 37 w 410"/>
                <a:gd name="T49" fmla="*/ 131 h 513"/>
                <a:gd name="T50" fmla="*/ 60 w 410"/>
                <a:gd name="T51" fmla="*/ 164 h 513"/>
                <a:gd name="T52" fmla="*/ 0 w 410"/>
                <a:gd name="T53" fmla="*/ 309 h 513"/>
                <a:gd name="T54" fmla="*/ 205 w 410"/>
                <a:gd name="T55" fmla="*/ 513 h 513"/>
                <a:gd name="T56" fmla="*/ 410 w 410"/>
                <a:gd name="T57" fmla="*/ 309 h 513"/>
                <a:gd name="T58" fmla="*/ 346 w 410"/>
                <a:gd name="T59" fmla="*/ 161 h 513"/>
                <a:gd name="T60" fmla="*/ 205 w 410"/>
                <a:gd name="T61" fmla="*/ 464 h 513"/>
                <a:gd name="T62" fmla="*/ 49 w 410"/>
                <a:gd name="T63" fmla="*/ 309 h 513"/>
                <a:gd name="T64" fmla="*/ 205 w 410"/>
                <a:gd name="T65" fmla="*/ 153 h 513"/>
                <a:gd name="T66" fmla="*/ 360 w 410"/>
                <a:gd name="T67" fmla="*/ 309 h 513"/>
                <a:gd name="T68" fmla="*/ 205 w 410"/>
                <a:gd name="T69" fmla="*/ 464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0" h="513">
                  <a:moveTo>
                    <a:pt x="346" y="161"/>
                  </a:moveTo>
                  <a:cubicBezTo>
                    <a:pt x="369" y="129"/>
                    <a:pt x="369" y="129"/>
                    <a:pt x="369" y="129"/>
                  </a:cubicBezTo>
                  <a:cubicBezTo>
                    <a:pt x="373" y="123"/>
                    <a:pt x="372" y="116"/>
                    <a:pt x="366" y="111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6" y="83"/>
                    <a:pt x="318" y="85"/>
                    <a:pt x="314" y="91"/>
                  </a:cubicBezTo>
                  <a:cubicBezTo>
                    <a:pt x="291" y="123"/>
                    <a:pt x="291" y="123"/>
                    <a:pt x="291" y="123"/>
                  </a:cubicBezTo>
                  <a:cubicBezTo>
                    <a:pt x="274" y="115"/>
                    <a:pt x="256" y="109"/>
                    <a:pt x="237" y="106"/>
                  </a:cubicBezTo>
                  <a:cubicBezTo>
                    <a:pt x="237" y="93"/>
                    <a:pt x="237" y="93"/>
                    <a:pt x="237" y="93"/>
                  </a:cubicBezTo>
                  <a:cubicBezTo>
                    <a:pt x="237" y="85"/>
                    <a:pt x="244" y="78"/>
                    <a:pt x="252" y="78"/>
                  </a:cubicBezTo>
                  <a:cubicBezTo>
                    <a:pt x="261" y="78"/>
                    <a:pt x="261" y="78"/>
                    <a:pt x="261" y="78"/>
                  </a:cubicBezTo>
                  <a:cubicBezTo>
                    <a:pt x="269" y="78"/>
                    <a:pt x="276" y="71"/>
                    <a:pt x="276" y="62"/>
                  </a:cubicBezTo>
                  <a:cubicBezTo>
                    <a:pt x="276" y="16"/>
                    <a:pt x="276" y="16"/>
                    <a:pt x="276" y="16"/>
                  </a:cubicBezTo>
                  <a:cubicBezTo>
                    <a:pt x="276" y="7"/>
                    <a:pt x="269" y="0"/>
                    <a:pt x="26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0" y="0"/>
                    <a:pt x="133" y="7"/>
                    <a:pt x="133" y="16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71"/>
                    <a:pt x="140" y="78"/>
                    <a:pt x="149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6" y="78"/>
                    <a:pt x="172" y="85"/>
                    <a:pt x="172" y="93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52" y="110"/>
                    <a:pt x="133" y="116"/>
                    <a:pt x="115" y="125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88" y="87"/>
                    <a:pt x="80" y="86"/>
                    <a:pt x="74" y="90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4" y="118"/>
                    <a:pt x="33" y="126"/>
                    <a:pt x="37" y="131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23" y="201"/>
                    <a:pt x="0" y="252"/>
                    <a:pt x="0" y="309"/>
                  </a:cubicBezTo>
                  <a:cubicBezTo>
                    <a:pt x="0" y="422"/>
                    <a:pt x="92" y="513"/>
                    <a:pt x="205" y="513"/>
                  </a:cubicBezTo>
                  <a:cubicBezTo>
                    <a:pt x="318" y="513"/>
                    <a:pt x="410" y="422"/>
                    <a:pt x="410" y="309"/>
                  </a:cubicBezTo>
                  <a:cubicBezTo>
                    <a:pt x="410" y="251"/>
                    <a:pt x="385" y="198"/>
                    <a:pt x="346" y="161"/>
                  </a:cubicBezTo>
                  <a:close/>
                  <a:moveTo>
                    <a:pt x="205" y="464"/>
                  </a:moveTo>
                  <a:cubicBezTo>
                    <a:pt x="119" y="464"/>
                    <a:pt x="49" y="394"/>
                    <a:pt x="49" y="309"/>
                  </a:cubicBezTo>
                  <a:cubicBezTo>
                    <a:pt x="49" y="223"/>
                    <a:pt x="119" y="153"/>
                    <a:pt x="205" y="153"/>
                  </a:cubicBezTo>
                  <a:cubicBezTo>
                    <a:pt x="291" y="153"/>
                    <a:pt x="360" y="223"/>
                    <a:pt x="360" y="309"/>
                  </a:cubicBezTo>
                  <a:cubicBezTo>
                    <a:pt x="360" y="394"/>
                    <a:pt x="291" y="464"/>
                    <a:pt x="205" y="4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074" y="2499"/>
              <a:ext cx="313" cy="313"/>
            </a:xfrm>
            <a:custGeom>
              <a:avLst/>
              <a:gdLst>
                <a:gd name="T0" fmla="*/ 257 w 257"/>
                <a:gd name="T1" fmla="*/ 128 h 257"/>
                <a:gd name="T2" fmla="*/ 129 w 257"/>
                <a:gd name="T3" fmla="*/ 0 h 257"/>
                <a:gd name="T4" fmla="*/ 128 w 257"/>
                <a:gd name="T5" fmla="*/ 0 h 257"/>
                <a:gd name="T6" fmla="*/ 128 w 257"/>
                <a:gd name="T7" fmla="*/ 128 h 257"/>
                <a:gd name="T8" fmla="*/ 0 w 257"/>
                <a:gd name="T9" fmla="*/ 128 h 257"/>
                <a:gd name="T10" fmla="*/ 0 w 257"/>
                <a:gd name="T11" fmla="*/ 129 h 257"/>
                <a:gd name="T12" fmla="*/ 128 w 257"/>
                <a:gd name="T13" fmla="*/ 257 h 257"/>
                <a:gd name="T14" fmla="*/ 129 w 257"/>
                <a:gd name="T15" fmla="*/ 257 h 257"/>
                <a:gd name="T16" fmla="*/ 257 w 257"/>
                <a:gd name="T17" fmla="*/ 129 h 257"/>
                <a:gd name="T18" fmla="*/ 257 w 257"/>
                <a:gd name="T19" fmla="*/ 1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257">
                  <a:moveTo>
                    <a:pt x="257" y="128"/>
                  </a:moveTo>
                  <a:cubicBezTo>
                    <a:pt x="257" y="57"/>
                    <a:pt x="199" y="0"/>
                    <a:pt x="129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28"/>
                    <a:pt x="0" y="128"/>
                    <a:pt x="0" y="129"/>
                  </a:cubicBezTo>
                  <a:cubicBezTo>
                    <a:pt x="0" y="199"/>
                    <a:pt x="57" y="256"/>
                    <a:pt x="128" y="257"/>
                  </a:cubicBezTo>
                  <a:cubicBezTo>
                    <a:pt x="128" y="257"/>
                    <a:pt x="128" y="257"/>
                    <a:pt x="129" y="257"/>
                  </a:cubicBezTo>
                  <a:cubicBezTo>
                    <a:pt x="200" y="257"/>
                    <a:pt x="257" y="199"/>
                    <a:pt x="257" y="129"/>
                  </a:cubicBezTo>
                  <a:cubicBezTo>
                    <a:pt x="257" y="128"/>
                    <a:pt x="257" y="128"/>
                    <a:pt x="257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4259" y="2280"/>
              <a:ext cx="499" cy="625"/>
            </a:xfrm>
            <a:custGeom>
              <a:avLst/>
              <a:gdLst>
                <a:gd name="T0" fmla="*/ 347 w 410"/>
                <a:gd name="T1" fmla="*/ 161 h 513"/>
                <a:gd name="T2" fmla="*/ 369 w 410"/>
                <a:gd name="T3" fmla="*/ 129 h 513"/>
                <a:gd name="T4" fmla="*/ 366 w 410"/>
                <a:gd name="T5" fmla="*/ 111 h 513"/>
                <a:gd name="T6" fmla="*/ 333 w 410"/>
                <a:gd name="T7" fmla="*/ 88 h 513"/>
                <a:gd name="T8" fmla="*/ 315 w 410"/>
                <a:gd name="T9" fmla="*/ 91 h 513"/>
                <a:gd name="T10" fmla="*/ 292 w 410"/>
                <a:gd name="T11" fmla="*/ 123 h 513"/>
                <a:gd name="T12" fmla="*/ 238 w 410"/>
                <a:gd name="T13" fmla="*/ 106 h 513"/>
                <a:gd name="T14" fmla="*/ 238 w 410"/>
                <a:gd name="T15" fmla="*/ 93 h 513"/>
                <a:gd name="T16" fmla="*/ 253 w 410"/>
                <a:gd name="T17" fmla="*/ 78 h 513"/>
                <a:gd name="T18" fmla="*/ 261 w 410"/>
                <a:gd name="T19" fmla="*/ 78 h 513"/>
                <a:gd name="T20" fmla="*/ 277 w 410"/>
                <a:gd name="T21" fmla="*/ 62 h 513"/>
                <a:gd name="T22" fmla="*/ 277 w 410"/>
                <a:gd name="T23" fmla="*/ 16 h 513"/>
                <a:gd name="T24" fmla="*/ 261 w 410"/>
                <a:gd name="T25" fmla="*/ 0 h 513"/>
                <a:gd name="T26" fmla="*/ 149 w 410"/>
                <a:gd name="T27" fmla="*/ 0 h 513"/>
                <a:gd name="T28" fmla="*/ 134 w 410"/>
                <a:gd name="T29" fmla="*/ 16 h 513"/>
                <a:gd name="T30" fmla="*/ 134 w 410"/>
                <a:gd name="T31" fmla="*/ 62 h 513"/>
                <a:gd name="T32" fmla="*/ 149 w 410"/>
                <a:gd name="T33" fmla="*/ 78 h 513"/>
                <a:gd name="T34" fmla="*/ 158 w 410"/>
                <a:gd name="T35" fmla="*/ 78 h 513"/>
                <a:gd name="T36" fmla="*/ 173 w 410"/>
                <a:gd name="T37" fmla="*/ 93 h 513"/>
                <a:gd name="T38" fmla="*/ 173 w 410"/>
                <a:gd name="T39" fmla="*/ 106 h 513"/>
                <a:gd name="T40" fmla="*/ 115 w 410"/>
                <a:gd name="T41" fmla="*/ 125 h 513"/>
                <a:gd name="T42" fmla="*/ 92 w 410"/>
                <a:gd name="T43" fmla="*/ 93 h 513"/>
                <a:gd name="T44" fmla="*/ 74 w 410"/>
                <a:gd name="T45" fmla="*/ 90 h 513"/>
                <a:gd name="T46" fmla="*/ 41 w 410"/>
                <a:gd name="T47" fmla="*/ 114 h 513"/>
                <a:gd name="T48" fmla="*/ 38 w 410"/>
                <a:gd name="T49" fmla="*/ 131 h 513"/>
                <a:gd name="T50" fmla="*/ 61 w 410"/>
                <a:gd name="T51" fmla="*/ 164 h 513"/>
                <a:gd name="T52" fmla="*/ 0 w 410"/>
                <a:gd name="T53" fmla="*/ 309 h 513"/>
                <a:gd name="T54" fmla="*/ 205 w 410"/>
                <a:gd name="T55" fmla="*/ 513 h 513"/>
                <a:gd name="T56" fmla="*/ 410 w 410"/>
                <a:gd name="T57" fmla="*/ 309 h 513"/>
                <a:gd name="T58" fmla="*/ 347 w 410"/>
                <a:gd name="T59" fmla="*/ 161 h 513"/>
                <a:gd name="T60" fmla="*/ 205 w 410"/>
                <a:gd name="T61" fmla="*/ 464 h 513"/>
                <a:gd name="T62" fmla="*/ 50 w 410"/>
                <a:gd name="T63" fmla="*/ 309 h 513"/>
                <a:gd name="T64" fmla="*/ 205 w 410"/>
                <a:gd name="T65" fmla="*/ 153 h 513"/>
                <a:gd name="T66" fmla="*/ 361 w 410"/>
                <a:gd name="T67" fmla="*/ 309 h 513"/>
                <a:gd name="T68" fmla="*/ 205 w 410"/>
                <a:gd name="T69" fmla="*/ 464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0" h="513">
                  <a:moveTo>
                    <a:pt x="347" y="161"/>
                  </a:moveTo>
                  <a:cubicBezTo>
                    <a:pt x="369" y="129"/>
                    <a:pt x="369" y="129"/>
                    <a:pt x="369" y="129"/>
                  </a:cubicBezTo>
                  <a:cubicBezTo>
                    <a:pt x="373" y="123"/>
                    <a:pt x="372" y="116"/>
                    <a:pt x="366" y="111"/>
                  </a:cubicBezTo>
                  <a:cubicBezTo>
                    <a:pt x="333" y="88"/>
                    <a:pt x="333" y="88"/>
                    <a:pt x="333" y="88"/>
                  </a:cubicBezTo>
                  <a:cubicBezTo>
                    <a:pt x="327" y="83"/>
                    <a:pt x="319" y="85"/>
                    <a:pt x="315" y="91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75" y="115"/>
                    <a:pt x="257" y="109"/>
                    <a:pt x="238" y="106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8" y="85"/>
                    <a:pt x="244" y="78"/>
                    <a:pt x="253" y="78"/>
                  </a:cubicBezTo>
                  <a:cubicBezTo>
                    <a:pt x="261" y="78"/>
                    <a:pt x="261" y="78"/>
                    <a:pt x="261" y="78"/>
                  </a:cubicBezTo>
                  <a:cubicBezTo>
                    <a:pt x="270" y="78"/>
                    <a:pt x="277" y="71"/>
                    <a:pt x="277" y="62"/>
                  </a:cubicBezTo>
                  <a:cubicBezTo>
                    <a:pt x="277" y="16"/>
                    <a:pt x="277" y="16"/>
                    <a:pt x="277" y="16"/>
                  </a:cubicBezTo>
                  <a:cubicBezTo>
                    <a:pt x="277" y="7"/>
                    <a:pt x="270" y="0"/>
                    <a:pt x="26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1" y="0"/>
                    <a:pt x="134" y="7"/>
                    <a:pt x="134" y="16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4" y="71"/>
                    <a:pt x="141" y="78"/>
                    <a:pt x="149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6" y="78"/>
                    <a:pt x="173" y="85"/>
                    <a:pt x="173" y="93"/>
                  </a:cubicBezTo>
                  <a:cubicBezTo>
                    <a:pt x="173" y="106"/>
                    <a:pt x="173" y="106"/>
                    <a:pt x="173" y="106"/>
                  </a:cubicBezTo>
                  <a:cubicBezTo>
                    <a:pt x="152" y="110"/>
                    <a:pt x="133" y="116"/>
                    <a:pt x="115" y="125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88" y="87"/>
                    <a:pt x="80" y="86"/>
                    <a:pt x="74" y="90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5" y="118"/>
                    <a:pt x="34" y="126"/>
                    <a:pt x="38" y="131"/>
                  </a:cubicBezTo>
                  <a:cubicBezTo>
                    <a:pt x="61" y="164"/>
                    <a:pt x="61" y="164"/>
                    <a:pt x="61" y="164"/>
                  </a:cubicBezTo>
                  <a:cubicBezTo>
                    <a:pt x="23" y="201"/>
                    <a:pt x="0" y="252"/>
                    <a:pt x="0" y="309"/>
                  </a:cubicBezTo>
                  <a:cubicBezTo>
                    <a:pt x="0" y="422"/>
                    <a:pt x="92" y="513"/>
                    <a:pt x="205" y="513"/>
                  </a:cubicBezTo>
                  <a:cubicBezTo>
                    <a:pt x="318" y="513"/>
                    <a:pt x="410" y="422"/>
                    <a:pt x="410" y="309"/>
                  </a:cubicBezTo>
                  <a:cubicBezTo>
                    <a:pt x="410" y="251"/>
                    <a:pt x="386" y="198"/>
                    <a:pt x="347" y="161"/>
                  </a:cubicBezTo>
                  <a:close/>
                  <a:moveTo>
                    <a:pt x="205" y="464"/>
                  </a:moveTo>
                  <a:cubicBezTo>
                    <a:pt x="119" y="464"/>
                    <a:pt x="50" y="394"/>
                    <a:pt x="50" y="309"/>
                  </a:cubicBezTo>
                  <a:cubicBezTo>
                    <a:pt x="50" y="223"/>
                    <a:pt x="119" y="153"/>
                    <a:pt x="205" y="153"/>
                  </a:cubicBezTo>
                  <a:cubicBezTo>
                    <a:pt x="291" y="153"/>
                    <a:pt x="361" y="223"/>
                    <a:pt x="361" y="309"/>
                  </a:cubicBezTo>
                  <a:cubicBezTo>
                    <a:pt x="361" y="394"/>
                    <a:pt x="291" y="464"/>
                    <a:pt x="205" y="4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4508" y="2499"/>
              <a:ext cx="158" cy="313"/>
            </a:xfrm>
            <a:custGeom>
              <a:avLst/>
              <a:gdLst>
                <a:gd name="T0" fmla="*/ 130 w 130"/>
                <a:gd name="T1" fmla="*/ 128 h 257"/>
                <a:gd name="T2" fmla="*/ 1 w 130"/>
                <a:gd name="T3" fmla="*/ 0 h 257"/>
                <a:gd name="T4" fmla="*/ 0 w 130"/>
                <a:gd name="T5" fmla="*/ 0 h 257"/>
                <a:gd name="T6" fmla="*/ 0 w 130"/>
                <a:gd name="T7" fmla="*/ 128 h 257"/>
                <a:gd name="T8" fmla="*/ 0 w 130"/>
                <a:gd name="T9" fmla="*/ 257 h 257"/>
                <a:gd name="T10" fmla="*/ 1 w 130"/>
                <a:gd name="T11" fmla="*/ 257 h 257"/>
                <a:gd name="T12" fmla="*/ 130 w 130"/>
                <a:gd name="T13" fmla="*/ 129 h 257"/>
                <a:gd name="T14" fmla="*/ 130 w 130"/>
                <a:gd name="T15" fmla="*/ 12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57">
                  <a:moveTo>
                    <a:pt x="130" y="128"/>
                  </a:moveTo>
                  <a:cubicBezTo>
                    <a:pt x="129" y="57"/>
                    <a:pt x="7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1" y="257"/>
                    <a:pt x="1" y="257"/>
                    <a:pt x="1" y="257"/>
                  </a:cubicBezTo>
                  <a:cubicBezTo>
                    <a:pt x="72" y="257"/>
                    <a:pt x="130" y="199"/>
                    <a:pt x="130" y="129"/>
                  </a:cubicBezTo>
                  <a:cubicBezTo>
                    <a:pt x="130" y="128"/>
                    <a:pt x="130" y="128"/>
                    <a:pt x="130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4981" y="1542"/>
              <a:ext cx="500" cy="625"/>
            </a:xfrm>
            <a:custGeom>
              <a:avLst/>
              <a:gdLst>
                <a:gd name="T0" fmla="*/ 346 w 410"/>
                <a:gd name="T1" fmla="*/ 161 h 513"/>
                <a:gd name="T2" fmla="*/ 369 w 410"/>
                <a:gd name="T3" fmla="*/ 129 h 513"/>
                <a:gd name="T4" fmla="*/ 366 w 410"/>
                <a:gd name="T5" fmla="*/ 111 h 513"/>
                <a:gd name="T6" fmla="*/ 332 w 410"/>
                <a:gd name="T7" fmla="*/ 87 h 513"/>
                <a:gd name="T8" fmla="*/ 314 w 410"/>
                <a:gd name="T9" fmla="*/ 90 h 513"/>
                <a:gd name="T10" fmla="*/ 291 w 410"/>
                <a:gd name="T11" fmla="*/ 123 h 513"/>
                <a:gd name="T12" fmla="*/ 237 w 410"/>
                <a:gd name="T13" fmla="*/ 106 h 513"/>
                <a:gd name="T14" fmla="*/ 237 w 410"/>
                <a:gd name="T15" fmla="*/ 93 h 513"/>
                <a:gd name="T16" fmla="*/ 252 w 410"/>
                <a:gd name="T17" fmla="*/ 78 h 513"/>
                <a:gd name="T18" fmla="*/ 261 w 410"/>
                <a:gd name="T19" fmla="*/ 78 h 513"/>
                <a:gd name="T20" fmla="*/ 276 w 410"/>
                <a:gd name="T21" fmla="*/ 62 h 513"/>
                <a:gd name="T22" fmla="*/ 276 w 410"/>
                <a:gd name="T23" fmla="*/ 16 h 513"/>
                <a:gd name="T24" fmla="*/ 261 w 410"/>
                <a:gd name="T25" fmla="*/ 0 h 513"/>
                <a:gd name="T26" fmla="*/ 149 w 410"/>
                <a:gd name="T27" fmla="*/ 0 h 513"/>
                <a:gd name="T28" fmla="*/ 133 w 410"/>
                <a:gd name="T29" fmla="*/ 16 h 513"/>
                <a:gd name="T30" fmla="*/ 133 w 410"/>
                <a:gd name="T31" fmla="*/ 62 h 513"/>
                <a:gd name="T32" fmla="*/ 149 w 410"/>
                <a:gd name="T33" fmla="*/ 78 h 513"/>
                <a:gd name="T34" fmla="*/ 157 w 410"/>
                <a:gd name="T35" fmla="*/ 78 h 513"/>
                <a:gd name="T36" fmla="*/ 172 w 410"/>
                <a:gd name="T37" fmla="*/ 93 h 513"/>
                <a:gd name="T38" fmla="*/ 172 w 410"/>
                <a:gd name="T39" fmla="*/ 106 h 513"/>
                <a:gd name="T40" fmla="*/ 115 w 410"/>
                <a:gd name="T41" fmla="*/ 125 h 513"/>
                <a:gd name="T42" fmla="*/ 92 w 410"/>
                <a:gd name="T43" fmla="*/ 92 h 513"/>
                <a:gd name="T44" fmla="*/ 74 w 410"/>
                <a:gd name="T45" fmla="*/ 89 h 513"/>
                <a:gd name="T46" fmla="*/ 40 w 410"/>
                <a:gd name="T47" fmla="*/ 113 h 513"/>
                <a:gd name="T48" fmla="*/ 37 w 410"/>
                <a:gd name="T49" fmla="*/ 131 h 513"/>
                <a:gd name="T50" fmla="*/ 60 w 410"/>
                <a:gd name="T51" fmla="*/ 164 h 513"/>
                <a:gd name="T52" fmla="*/ 0 w 410"/>
                <a:gd name="T53" fmla="*/ 308 h 513"/>
                <a:gd name="T54" fmla="*/ 205 w 410"/>
                <a:gd name="T55" fmla="*/ 513 h 513"/>
                <a:gd name="T56" fmla="*/ 410 w 410"/>
                <a:gd name="T57" fmla="*/ 308 h 513"/>
                <a:gd name="T58" fmla="*/ 346 w 410"/>
                <a:gd name="T59" fmla="*/ 161 h 513"/>
                <a:gd name="T60" fmla="*/ 205 w 410"/>
                <a:gd name="T61" fmla="*/ 464 h 513"/>
                <a:gd name="T62" fmla="*/ 49 w 410"/>
                <a:gd name="T63" fmla="*/ 308 h 513"/>
                <a:gd name="T64" fmla="*/ 205 w 410"/>
                <a:gd name="T65" fmla="*/ 153 h 513"/>
                <a:gd name="T66" fmla="*/ 360 w 410"/>
                <a:gd name="T67" fmla="*/ 308 h 513"/>
                <a:gd name="T68" fmla="*/ 205 w 410"/>
                <a:gd name="T69" fmla="*/ 464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0" h="513">
                  <a:moveTo>
                    <a:pt x="346" y="161"/>
                  </a:moveTo>
                  <a:cubicBezTo>
                    <a:pt x="369" y="129"/>
                    <a:pt x="369" y="129"/>
                    <a:pt x="369" y="129"/>
                  </a:cubicBezTo>
                  <a:cubicBezTo>
                    <a:pt x="373" y="123"/>
                    <a:pt x="372" y="115"/>
                    <a:pt x="366" y="111"/>
                  </a:cubicBezTo>
                  <a:cubicBezTo>
                    <a:pt x="332" y="87"/>
                    <a:pt x="332" y="87"/>
                    <a:pt x="332" y="87"/>
                  </a:cubicBezTo>
                  <a:cubicBezTo>
                    <a:pt x="326" y="83"/>
                    <a:pt x="318" y="85"/>
                    <a:pt x="314" y="90"/>
                  </a:cubicBezTo>
                  <a:cubicBezTo>
                    <a:pt x="291" y="123"/>
                    <a:pt x="291" y="123"/>
                    <a:pt x="291" y="123"/>
                  </a:cubicBezTo>
                  <a:cubicBezTo>
                    <a:pt x="274" y="115"/>
                    <a:pt x="256" y="109"/>
                    <a:pt x="237" y="106"/>
                  </a:cubicBezTo>
                  <a:cubicBezTo>
                    <a:pt x="237" y="93"/>
                    <a:pt x="237" y="93"/>
                    <a:pt x="237" y="93"/>
                  </a:cubicBezTo>
                  <a:cubicBezTo>
                    <a:pt x="237" y="85"/>
                    <a:pt x="244" y="78"/>
                    <a:pt x="252" y="78"/>
                  </a:cubicBezTo>
                  <a:cubicBezTo>
                    <a:pt x="261" y="78"/>
                    <a:pt x="261" y="78"/>
                    <a:pt x="261" y="78"/>
                  </a:cubicBezTo>
                  <a:cubicBezTo>
                    <a:pt x="269" y="78"/>
                    <a:pt x="276" y="71"/>
                    <a:pt x="276" y="62"/>
                  </a:cubicBezTo>
                  <a:cubicBezTo>
                    <a:pt x="276" y="16"/>
                    <a:pt x="276" y="16"/>
                    <a:pt x="276" y="16"/>
                  </a:cubicBezTo>
                  <a:cubicBezTo>
                    <a:pt x="276" y="7"/>
                    <a:pt x="269" y="0"/>
                    <a:pt x="26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0" y="0"/>
                    <a:pt x="133" y="7"/>
                    <a:pt x="133" y="16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71"/>
                    <a:pt x="140" y="78"/>
                    <a:pt x="149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6" y="78"/>
                    <a:pt x="172" y="85"/>
                    <a:pt x="172" y="93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52" y="109"/>
                    <a:pt x="133" y="116"/>
                    <a:pt x="115" y="125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88" y="87"/>
                    <a:pt x="80" y="85"/>
                    <a:pt x="74" y="89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4" y="117"/>
                    <a:pt x="33" y="125"/>
                    <a:pt x="37" y="131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23" y="201"/>
                    <a:pt x="0" y="252"/>
                    <a:pt x="0" y="308"/>
                  </a:cubicBezTo>
                  <a:cubicBezTo>
                    <a:pt x="0" y="421"/>
                    <a:pt x="92" y="513"/>
                    <a:pt x="205" y="513"/>
                  </a:cubicBezTo>
                  <a:cubicBezTo>
                    <a:pt x="318" y="513"/>
                    <a:pt x="410" y="421"/>
                    <a:pt x="410" y="308"/>
                  </a:cubicBezTo>
                  <a:cubicBezTo>
                    <a:pt x="410" y="250"/>
                    <a:pt x="385" y="198"/>
                    <a:pt x="346" y="161"/>
                  </a:cubicBezTo>
                  <a:close/>
                  <a:moveTo>
                    <a:pt x="205" y="464"/>
                  </a:moveTo>
                  <a:cubicBezTo>
                    <a:pt x="119" y="464"/>
                    <a:pt x="49" y="394"/>
                    <a:pt x="49" y="308"/>
                  </a:cubicBezTo>
                  <a:cubicBezTo>
                    <a:pt x="49" y="223"/>
                    <a:pt x="119" y="153"/>
                    <a:pt x="205" y="153"/>
                  </a:cubicBezTo>
                  <a:cubicBezTo>
                    <a:pt x="291" y="153"/>
                    <a:pt x="360" y="223"/>
                    <a:pt x="360" y="308"/>
                  </a:cubicBezTo>
                  <a:cubicBezTo>
                    <a:pt x="360" y="394"/>
                    <a:pt x="291" y="464"/>
                    <a:pt x="205" y="4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230" y="1762"/>
              <a:ext cx="157" cy="154"/>
            </a:xfrm>
            <a:custGeom>
              <a:avLst/>
              <a:gdLst>
                <a:gd name="T0" fmla="*/ 1 w 129"/>
                <a:gd name="T1" fmla="*/ 0 h 127"/>
                <a:gd name="T2" fmla="*/ 0 w 129"/>
                <a:gd name="T3" fmla="*/ 0 h 127"/>
                <a:gd name="T4" fmla="*/ 0 w 129"/>
                <a:gd name="T5" fmla="*/ 127 h 127"/>
                <a:gd name="T6" fmla="*/ 129 w 129"/>
                <a:gd name="T7" fmla="*/ 127 h 127"/>
                <a:gd name="T8" fmla="*/ 1 w 129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29" y="57"/>
                    <a:pt x="7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273" y="3749"/>
              <a:ext cx="506" cy="510"/>
            </a:xfrm>
            <a:custGeom>
              <a:avLst/>
              <a:gdLst>
                <a:gd name="T0" fmla="*/ 397 w 416"/>
                <a:gd name="T1" fmla="*/ 139 h 419"/>
                <a:gd name="T2" fmla="*/ 376 w 416"/>
                <a:gd name="T3" fmla="*/ 130 h 419"/>
                <a:gd name="T4" fmla="*/ 367 w 416"/>
                <a:gd name="T5" fmla="*/ 151 h 419"/>
                <a:gd name="T6" fmla="*/ 364 w 416"/>
                <a:gd name="T7" fmla="*/ 278 h 419"/>
                <a:gd name="T8" fmla="*/ 271 w 416"/>
                <a:gd name="T9" fmla="*/ 369 h 419"/>
                <a:gd name="T10" fmla="*/ 141 w 416"/>
                <a:gd name="T11" fmla="*/ 367 h 419"/>
                <a:gd name="T12" fmla="*/ 107 w 416"/>
                <a:gd name="T13" fmla="*/ 348 h 419"/>
                <a:gd name="T14" fmla="*/ 50 w 416"/>
                <a:gd name="T15" fmla="*/ 274 h 419"/>
                <a:gd name="T16" fmla="*/ 51 w 416"/>
                <a:gd name="T17" fmla="*/ 144 h 419"/>
                <a:gd name="T18" fmla="*/ 145 w 416"/>
                <a:gd name="T19" fmla="*/ 53 h 419"/>
                <a:gd name="T20" fmla="*/ 269 w 416"/>
                <a:gd name="T21" fmla="*/ 53 h 419"/>
                <a:gd name="T22" fmla="*/ 258 w 416"/>
                <a:gd name="T23" fmla="*/ 72 h 419"/>
                <a:gd name="T24" fmla="*/ 263 w 416"/>
                <a:gd name="T25" fmla="*/ 80 h 419"/>
                <a:gd name="T26" fmla="*/ 318 w 416"/>
                <a:gd name="T27" fmla="*/ 71 h 419"/>
                <a:gd name="T28" fmla="*/ 325 w 416"/>
                <a:gd name="T29" fmla="*/ 59 h 419"/>
                <a:gd name="T30" fmla="*/ 307 w 416"/>
                <a:gd name="T31" fmla="*/ 7 h 419"/>
                <a:gd name="T32" fmla="*/ 297 w 416"/>
                <a:gd name="T33" fmla="*/ 6 h 419"/>
                <a:gd name="T34" fmla="*/ 286 w 416"/>
                <a:gd name="T35" fmla="*/ 24 h 419"/>
                <a:gd name="T36" fmla="*/ 132 w 416"/>
                <a:gd name="T37" fmla="*/ 23 h 419"/>
                <a:gd name="T38" fmla="*/ 22 w 416"/>
                <a:gd name="T39" fmla="*/ 131 h 419"/>
                <a:gd name="T40" fmla="*/ 20 w 416"/>
                <a:gd name="T41" fmla="*/ 286 h 419"/>
                <a:gd name="T42" fmla="*/ 88 w 416"/>
                <a:gd name="T43" fmla="*/ 374 h 419"/>
                <a:gd name="T44" fmla="*/ 128 w 416"/>
                <a:gd name="T45" fmla="*/ 397 h 419"/>
                <a:gd name="T46" fmla="*/ 283 w 416"/>
                <a:gd name="T47" fmla="*/ 399 h 419"/>
                <a:gd name="T48" fmla="*/ 394 w 416"/>
                <a:gd name="T49" fmla="*/ 291 h 419"/>
                <a:gd name="T50" fmla="*/ 397 w 416"/>
                <a:gd name="T51" fmla="*/ 13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6" h="419">
                  <a:moveTo>
                    <a:pt x="397" y="139"/>
                  </a:moveTo>
                  <a:cubicBezTo>
                    <a:pt x="394" y="131"/>
                    <a:pt x="385" y="127"/>
                    <a:pt x="376" y="130"/>
                  </a:cubicBezTo>
                  <a:cubicBezTo>
                    <a:pt x="368" y="133"/>
                    <a:pt x="363" y="143"/>
                    <a:pt x="367" y="151"/>
                  </a:cubicBezTo>
                  <a:cubicBezTo>
                    <a:pt x="382" y="192"/>
                    <a:pt x="381" y="238"/>
                    <a:pt x="364" y="278"/>
                  </a:cubicBezTo>
                  <a:cubicBezTo>
                    <a:pt x="346" y="320"/>
                    <a:pt x="313" y="352"/>
                    <a:pt x="271" y="369"/>
                  </a:cubicBezTo>
                  <a:cubicBezTo>
                    <a:pt x="229" y="386"/>
                    <a:pt x="182" y="385"/>
                    <a:pt x="141" y="367"/>
                  </a:cubicBezTo>
                  <a:cubicBezTo>
                    <a:pt x="129" y="362"/>
                    <a:pt x="117" y="356"/>
                    <a:pt x="107" y="348"/>
                  </a:cubicBezTo>
                  <a:cubicBezTo>
                    <a:pt x="82" y="330"/>
                    <a:pt x="62" y="304"/>
                    <a:pt x="50" y="274"/>
                  </a:cubicBezTo>
                  <a:cubicBezTo>
                    <a:pt x="33" y="232"/>
                    <a:pt x="34" y="186"/>
                    <a:pt x="51" y="144"/>
                  </a:cubicBezTo>
                  <a:cubicBezTo>
                    <a:pt x="69" y="102"/>
                    <a:pt x="102" y="70"/>
                    <a:pt x="145" y="53"/>
                  </a:cubicBezTo>
                  <a:cubicBezTo>
                    <a:pt x="185" y="37"/>
                    <a:pt x="229" y="37"/>
                    <a:pt x="269" y="53"/>
                  </a:cubicBezTo>
                  <a:cubicBezTo>
                    <a:pt x="258" y="72"/>
                    <a:pt x="258" y="72"/>
                    <a:pt x="258" y="72"/>
                  </a:cubicBezTo>
                  <a:cubicBezTo>
                    <a:pt x="255" y="78"/>
                    <a:pt x="257" y="81"/>
                    <a:pt x="263" y="80"/>
                  </a:cubicBezTo>
                  <a:cubicBezTo>
                    <a:pt x="318" y="71"/>
                    <a:pt x="318" y="71"/>
                    <a:pt x="318" y="71"/>
                  </a:cubicBezTo>
                  <a:cubicBezTo>
                    <a:pt x="324" y="70"/>
                    <a:pt x="327" y="65"/>
                    <a:pt x="325" y="59"/>
                  </a:cubicBezTo>
                  <a:cubicBezTo>
                    <a:pt x="307" y="7"/>
                    <a:pt x="307" y="7"/>
                    <a:pt x="307" y="7"/>
                  </a:cubicBezTo>
                  <a:cubicBezTo>
                    <a:pt x="305" y="1"/>
                    <a:pt x="300" y="0"/>
                    <a:pt x="297" y="6"/>
                  </a:cubicBezTo>
                  <a:cubicBezTo>
                    <a:pt x="286" y="24"/>
                    <a:pt x="286" y="24"/>
                    <a:pt x="286" y="24"/>
                  </a:cubicBezTo>
                  <a:cubicBezTo>
                    <a:pt x="237" y="4"/>
                    <a:pt x="182" y="3"/>
                    <a:pt x="132" y="23"/>
                  </a:cubicBezTo>
                  <a:cubicBezTo>
                    <a:pt x="82" y="43"/>
                    <a:pt x="43" y="82"/>
                    <a:pt x="22" y="131"/>
                  </a:cubicBezTo>
                  <a:cubicBezTo>
                    <a:pt x="0" y="181"/>
                    <a:pt x="0" y="236"/>
                    <a:pt x="20" y="286"/>
                  </a:cubicBezTo>
                  <a:cubicBezTo>
                    <a:pt x="34" y="322"/>
                    <a:pt x="57" y="352"/>
                    <a:pt x="88" y="374"/>
                  </a:cubicBezTo>
                  <a:cubicBezTo>
                    <a:pt x="100" y="383"/>
                    <a:pt x="113" y="391"/>
                    <a:pt x="128" y="397"/>
                  </a:cubicBezTo>
                  <a:cubicBezTo>
                    <a:pt x="178" y="419"/>
                    <a:pt x="233" y="419"/>
                    <a:pt x="283" y="399"/>
                  </a:cubicBezTo>
                  <a:cubicBezTo>
                    <a:pt x="333" y="379"/>
                    <a:pt x="372" y="341"/>
                    <a:pt x="394" y="291"/>
                  </a:cubicBezTo>
                  <a:cubicBezTo>
                    <a:pt x="415" y="243"/>
                    <a:pt x="416" y="189"/>
                    <a:pt x="397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00" y="3847"/>
              <a:ext cx="173" cy="254"/>
            </a:xfrm>
            <a:custGeom>
              <a:avLst/>
              <a:gdLst>
                <a:gd name="T0" fmla="*/ 14 w 142"/>
                <a:gd name="T1" fmla="*/ 0 h 208"/>
                <a:gd name="T2" fmla="*/ 0 w 142"/>
                <a:gd name="T3" fmla="*/ 13 h 208"/>
                <a:gd name="T4" fmla="*/ 0 w 142"/>
                <a:gd name="T5" fmla="*/ 145 h 208"/>
                <a:gd name="T6" fmla="*/ 120 w 142"/>
                <a:gd name="T7" fmla="*/ 207 h 208"/>
                <a:gd name="T8" fmla="*/ 127 w 142"/>
                <a:gd name="T9" fmla="*/ 208 h 208"/>
                <a:gd name="T10" fmla="*/ 138 w 142"/>
                <a:gd name="T11" fmla="*/ 201 h 208"/>
                <a:gd name="T12" fmla="*/ 133 w 142"/>
                <a:gd name="T13" fmla="*/ 183 h 208"/>
                <a:gd name="T14" fmla="*/ 27 w 142"/>
                <a:gd name="T15" fmla="*/ 129 h 208"/>
                <a:gd name="T16" fmla="*/ 27 w 142"/>
                <a:gd name="T17" fmla="*/ 13 h 208"/>
                <a:gd name="T18" fmla="*/ 14 w 142"/>
                <a:gd name="T1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208">
                  <a:moveTo>
                    <a:pt x="14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20" y="207"/>
                    <a:pt x="120" y="207"/>
                    <a:pt x="120" y="207"/>
                  </a:cubicBezTo>
                  <a:cubicBezTo>
                    <a:pt x="122" y="208"/>
                    <a:pt x="124" y="208"/>
                    <a:pt x="127" y="208"/>
                  </a:cubicBezTo>
                  <a:cubicBezTo>
                    <a:pt x="131" y="208"/>
                    <a:pt x="136" y="206"/>
                    <a:pt x="138" y="201"/>
                  </a:cubicBezTo>
                  <a:cubicBezTo>
                    <a:pt x="142" y="195"/>
                    <a:pt x="139" y="187"/>
                    <a:pt x="133" y="183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6"/>
                    <a:pt x="2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3812" y="4202"/>
              <a:ext cx="56" cy="46"/>
            </a:xfrm>
            <a:custGeom>
              <a:avLst/>
              <a:gdLst>
                <a:gd name="T0" fmla="*/ 24 w 46"/>
                <a:gd name="T1" fmla="*/ 2 h 38"/>
                <a:gd name="T2" fmla="*/ 14 w 46"/>
                <a:gd name="T3" fmla="*/ 5 h 38"/>
                <a:gd name="T4" fmla="*/ 1 w 46"/>
                <a:gd name="T5" fmla="*/ 24 h 38"/>
                <a:gd name="T6" fmla="*/ 8 w 46"/>
                <a:gd name="T7" fmla="*/ 34 h 38"/>
                <a:gd name="T8" fmla="*/ 20 w 46"/>
                <a:gd name="T9" fmla="*/ 37 h 38"/>
                <a:gd name="T10" fmla="*/ 32 w 46"/>
                <a:gd name="T11" fmla="*/ 34 h 38"/>
                <a:gd name="T12" fmla="*/ 44 w 46"/>
                <a:gd name="T13" fmla="*/ 14 h 38"/>
                <a:gd name="T14" fmla="*/ 24 w 46"/>
                <a:gd name="T15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8">
                  <a:moveTo>
                    <a:pt x="24" y="2"/>
                  </a:moveTo>
                  <a:cubicBezTo>
                    <a:pt x="21" y="3"/>
                    <a:pt x="18" y="4"/>
                    <a:pt x="14" y="5"/>
                  </a:cubicBezTo>
                  <a:cubicBezTo>
                    <a:pt x="5" y="6"/>
                    <a:pt x="0" y="15"/>
                    <a:pt x="1" y="24"/>
                  </a:cubicBezTo>
                  <a:cubicBezTo>
                    <a:pt x="2" y="28"/>
                    <a:pt x="5" y="32"/>
                    <a:pt x="8" y="34"/>
                  </a:cubicBezTo>
                  <a:cubicBezTo>
                    <a:pt x="11" y="36"/>
                    <a:pt x="16" y="38"/>
                    <a:pt x="20" y="37"/>
                  </a:cubicBezTo>
                  <a:cubicBezTo>
                    <a:pt x="24" y="36"/>
                    <a:pt x="28" y="35"/>
                    <a:pt x="32" y="34"/>
                  </a:cubicBezTo>
                  <a:cubicBezTo>
                    <a:pt x="41" y="32"/>
                    <a:pt x="46" y="23"/>
                    <a:pt x="44" y="14"/>
                  </a:cubicBezTo>
                  <a:cubicBezTo>
                    <a:pt x="42" y="6"/>
                    <a:pt x="33" y="0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3980" y="3897"/>
              <a:ext cx="50" cy="56"/>
            </a:xfrm>
            <a:custGeom>
              <a:avLst/>
              <a:gdLst>
                <a:gd name="T0" fmla="*/ 7 w 41"/>
                <a:gd name="T1" fmla="*/ 34 h 46"/>
                <a:gd name="T2" fmla="*/ 13 w 41"/>
                <a:gd name="T3" fmla="*/ 42 h 46"/>
                <a:gd name="T4" fmla="*/ 28 w 41"/>
                <a:gd name="T5" fmla="*/ 44 h 46"/>
                <a:gd name="T6" fmla="*/ 38 w 41"/>
                <a:gd name="T7" fmla="*/ 24 h 46"/>
                <a:gd name="T8" fmla="*/ 34 w 41"/>
                <a:gd name="T9" fmla="*/ 12 h 46"/>
                <a:gd name="T10" fmla="*/ 13 w 41"/>
                <a:gd name="T11" fmla="*/ 3 h 46"/>
                <a:gd name="T12" fmla="*/ 3 w 41"/>
                <a:gd name="T13" fmla="*/ 24 h 46"/>
                <a:gd name="T14" fmla="*/ 7 w 41"/>
                <a:gd name="T15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6">
                  <a:moveTo>
                    <a:pt x="7" y="34"/>
                  </a:moveTo>
                  <a:cubicBezTo>
                    <a:pt x="8" y="37"/>
                    <a:pt x="10" y="40"/>
                    <a:pt x="13" y="42"/>
                  </a:cubicBezTo>
                  <a:cubicBezTo>
                    <a:pt x="17" y="45"/>
                    <a:pt x="22" y="46"/>
                    <a:pt x="28" y="44"/>
                  </a:cubicBezTo>
                  <a:cubicBezTo>
                    <a:pt x="36" y="41"/>
                    <a:pt x="41" y="32"/>
                    <a:pt x="38" y="24"/>
                  </a:cubicBezTo>
                  <a:cubicBezTo>
                    <a:pt x="37" y="20"/>
                    <a:pt x="35" y="16"/>
                    <a:pt x="34" y="12"/>
                  </a:cubicBezTo>
                  <a:cubicBezTo>
                    <a:pt x="30" y="4"/>
                    <a:pt x="21" y="0"/>
                    <a:pt x="13" y="3"/>
                  </a:cubicBezTo>
                  <a:cubicBezTo>
                    <a:pt x="4" y="6"/>
                    <a:pt x="0" y="16"/>
                    <a:pt x="3" y="24"/>
                  </a:cubicBezTo>
                  <a:cubicBezTo>
                    <a:pt x="5" y="27"/>
                    <a:pt x="6" y="31"/>
                    <a:pt x="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3883" y="4170"/>
              <a:ext cx="57" cy="51"/>
            </a:xfrm>
            <a:custGeom>
              <a:avLst/>
              <a:gdLst>
                <a:gd name="T0" fmla="*/ 19 w 47"/>
                <a:gd name="T1" fmla="*/ 5 h 42"/>
                <a:gd name="T2" fmla="*/ 11 w 47"/>
                <a:gd name="T3" fmla="*/ 11 h 42"/>
                <a:gd name="T4" fmla="*/ 5 w 47"/>
                <a:gd name="T5" fmla="*/ 33 h 42"/>
                <a:gd name="T6" fmla="*/ 9 w 47"/>
                <a:gd name="T7" fmla="*/ 38 h 42"/>
                <a:gd name="T8" fmla="*/ 27 w 47"/>
                <a:gd name="T9" fmla="*/ 39 h 42"/>
                <a:gd name="T10" fmla="*/ 37 w 47"/>
                <a:gd name="T11" fmla="*/ 32 h 42"/>
                <a:gd name="T12" fmla="*/ 42 w 47"/>
                <a:gd name="T13" fmla="*/ 10 h 42"/>
                <a:gd name="T14" fmla="*/ 19 w 47"/>
                <a:gd name="T1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2">
                  <a:moveTo>
                    <a:pt x="19" y="5"/>
                  </a:moveTo>
                  <a:cubicBezTo>
                    <a:pt x="17" y="7"/>
                    <a:pt x="14" y="9"/>
                    <a:pt x="11" y="11"/>
                  </a:cubicBezTo>
                  <a:cubicBezTo>
                    <a:pt x="3" y="15"/>
                    <a:pt x="0" y="25"/>
                    <a:pt x="5" y="33"/>
                  </a:cubicBezTo>
                  <a:cubicBezTo>
                    <a:pt x="6" y="35"/>
                    <a:pt x="7" y="37"/>
                    <a:pt x="9" y="38"/>
                  </a:cubicBezTo>
                  <a:cubicBezTo>
                    <a:pt x="14" y="42"/>
                    <a:pt x="21" y="42"/>
                    <a:pt x="27" y="39"/>
                  </a:cubicBezTo>
                  <a:cubicBezTo>
                    <a:pt x="30" y="37"/>
                    <a:pt x="34" y="35"/>
                    <a:pt x="37" y="32"/>
                  </a:cubicBezTo>
                  <a:cubicBezTo>
                    <a:pt x="45" y="27"/>
                    <a:pt x="47" y="17"/>
                    <a:pt x="42" y="10"/>
                  </a:cubicBezTo>
                  <a:cubicBezTo>
                    <a:pt x="37" y="2"/>
                    <a:pt x="27" y="0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3999" y="3974"/>
              <a:ext cx="40" cy="55"/>
            </a:xfrm>
            <a:custGeom>
              <a:avLst/>
              <a:gdLst>
                <a:gd name="T0" fmla="*/ 33 w 33"/>
                <a:gd name="T1" fmla="*/ 16 h 45"/>
                <a:gd name="T2" fmla="*/ 16 w 33"/>
                <a:gd name="T3" fmla="*/ 1 h 45"/>
                <a:gd name="T4" fmla="*/ 1 w 33"/>
                <a:gd name="T5" fmla="*/ 18 h 45"/>
                <a:gd name="T6" fmla="*/ 1 w 33"/>
                <a:gd name="T7" fmla="*/ 28 h 45"/>
                <a:gd name="T8" fmla="*/ 8 w 33"/>
                <a:gd name="T9" fmla="*/ 42 h 45"/>
                <a:gd name="T10" fmla="*/ 17 w 33"/>
                <a:gd name="T11" fmla="*/ 45 h 45"/>
                <a:gd name="T12" fmla="*/ 33 w 33"/>
                <a:gd name="T13" fmla="*/ 29 h 45"/>
                <a:gd name="T14" fmla="*/ 33 w 33"/>
                <a:gd name="T15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5">
                  <a:moveTo>
                    <a:pt x="33" y="16"/>
                  </a:moveTo>
                  <a:cubicBezTo>
                    <a:pt x="33" y="7"/>
                    <a:pt x="25" y="0"/>
                    <a:pt x="16" y="1"/>
                  </a:cubicBezTo>
                  <a:cubicBezTo>
                    <a:pt x="7" y="1"/>
                    <a:pt x="0" y="9"/>
                    <a:pt x="1" y="18"/>
                  </a:cubicBezTo>
                  <a:cubicBezTo>
                    <a:pt x="1" y="21"/>
                    <a:pt x="1" y="25"/>
                    <a:pt x="1" y="28"/>
                  </a:cubicBezTo>
                  <a:cubicBezTo>
                    <a:pt x="0" y="34"/>
                    <a:pt x="3" y="39"/>
                    <a:pt x="8" y="42"/>
                  </a:cubicBezTo>
                  <a:cubicBezTo>
                    <a:pt x="10" y="44"/>
                    <a:pt x="13" y="45"/>
                    <a:pt x="17" y="45"/>
                  </a:cubicBezTo>
                  <a:cubicBezTo>
                    <a:pt x="26" y="45"/>
                    <a:pt x="33" y="38"/>
                    <a:pt x="33" y="29"/>
                  </a:cubicBezTo>
                  <a:cubicBezTo>
                    <a:pt x="33" y="25"/>
                    <a:pt x="33" y="21"/>
                    <a:pt x="3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3943" y="4118"/>
              <a:ext cx="53" cy="54"/>
            </a:xfrm>
            <a:custGeom>
              <a:avLst/>
              <a:gdLst>
                <a:gd name="T0" fmla="*/ 35 w 44"/>
                <a:gd name="T1" fmla="*/ 5 h 45"/>
                <a:gd name="T2" fmla="*/ 13 w 44"/>
                <a:gd name="T3" fmla="*/ 9 h 45"/>
                <a:gd name="T4" fmla="*/ 6 w 44"/>
                <a:gd name="T5" fmla="*/ 17 h 45"/>
                <a:gd name="T6" fmla="*/ 8 w 44"/>
                <a:gd name="T7" fmla="*/ 40 h 45"/>
                <a:gd name="T8" fmla="*/ 9 w 44"/>
                <a:gd name="T9" fmla="*/ 41 h 45"/>
                <a:gd name="T10" fmla="*/ 31 w 44"/>
                <a:gd name="T11" fmla="*/ 38 h 45"/>
                <a:gd name="T12" fmla="*/ 39 w 44"/>
                <a:gd name="T13" fmla="*/ 28 h 45"/>
                <a:gd name="T14" fmla="*/ 35 w 44"/>
                <a:gd name="T15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45">
                  <a:moveTo>
                    <a:pt x="35" y="5"/>
                  </a:moveTo>
                  <a:cubicBezTo>
                    <a:pt x="28" y="0"/>
                    <a:pt x="18" y="1"/>
                    <a:pt x="13" y="9"/>
                  </a:cubicBezTo>
                  <a:cubicBezTo>
                    <a:pt x="10" y="11"/>
                    <a:pt x="8" y="14"/>
                    <a:pt x="6" y="17"/>
                  </a:cubicBezTo>
                  <a:cubicBezTo>
                    <a:pt x="0" y="23"/>
                    <a:pt x="1" y="34"/>
                    <a:pt x="8" y="40"/>
                  </a:cubicBezTo>
                  <a:cubicBezTo>
                    <a:pt x="8" y="40"/>
                    <a:pt x="9" y="40"/>
                    <a:pt x="9" y="41"/>
                  </a:cubicBezTo>
                  <a:cubicBezTo>
                    <a:pt x="16" y="45"/>
                    <a:pt x="25" y="44"/>
                    <a:pt x="31" y="38"/>
                  </a:cubicBezTo>
                  <a:cubicBezTo>
                    <a:pt x="34" y="35"/>
                    <a:pt x="36" y="31"/>
                    <a:pt x="39" y="28"/>
                  </a:cubicBezTo>
                  <a:cubicBezTo>
                    <a:pt x="44" y="21"/>
                    <a:pt x="43" y="11"/>
                    <a:pt x="3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3983" y="4049"/>
              <a:ext cx="48" cy="58"/>
            </a:xfrm>
            <a:custGeom>
              <a:avLst/>
              <a:gdLst>
                <a:gd name="T0" fmla="*/ 26 w 40"/>
                <a:gd name="T1" fmla="*/ 2 h 47"/>
                <a:gd name="T2" fmla="*/ 6 w 40"/>
                <a:gd name="T3" fmla="*/ 13 h 47"/>
                <a:gd name="T4" fmla="*/ 2 w 40"/>
                <a:gd name="T5" fmla="*/ 23 h 47"/>
                <a:gd name="T6" fmla="*/ 8 w 40"/>
                <a:gd name="T7" fmla="*/ 42 h 47"/>
                <a:gd name="T8" fmla="*/ 12 w 40"/>
                <a:gd name="T9" fmla="*/ 44 h 47"/>
                <a:gd name="T10" fmla="*/ 33 w 40"/>
                <a:gd name="T11" fmla="*/ 34 h 47"/>
                <a:gd name="T12" fmla="*/ 37 w 40"/>
                <a:gd name="T13" fmla="*/ 23 h 47"/>
                <a:gd name="T14" fmla="*/ 26 w 40"/>
                <a:gd name="T15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7">
                  <a:moveTo>
                    <a:pt x="26" y="2"/>
                  </a:moveTo>
                  <a:cubicBezTo>
                    <a:pt x="18" y="0"/>
                    <a:pt x="9" y="4"/>
                    <a:pt x="6" y="13"/>
                  </a:cubicBezTo>
                  <a:cubicBezTo>
                    <a:pt x="5" y="16"/>
                    <a:pt x="4" y="20"/>
                    <a:pt x="2" y="23"/>
                  </a:cubicBezTo>
                  <a:cubicBezTo>
                    <a:pt x="0" y="30"/>
                    <a:pt x="2" y="38"/>
                    <a:pt x="8" y="42"/>
                  </a:cubicBezTo>
                  <a:cubicBezTo>
                    <a:pt x="9" y="43"/>
                    <a:pt x="11" y="43"/>
                    <a:pt x="12" y="44"/>
                  </a:cubicBezTo>
                  <a:cubicBezTo>
                    <a:pt x="20" y="47"/>
                    <a:pt x="30" y="43"/>
                    <a:pt x="33" y="34"/>
                  </a:cubicBezTo>
                  <a:cubicBezTo>
                    <a:pt x="34" y="31"/>
                    <a:pt x="36" y="27"/>
                    <a:pt x="37" y="23"/>
                  </a:cubicBezTo>
                  <a:cubicBezTo>
                    <a:pt x="40" y="14"/>
                    <a:pt x="35" y="5"/>
                    <a:pt x="2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3543" y="3750"/>
              <a:ext cx="434" cy="498"/>
            </a:xfrm>
            <a:custGeom>
              <a:avLst/>
              <a:gdLst>
                <a:gd name="T0" fmla="*/ 174 w 356"/>
                <a:gd name="T1" fmla="*/ 376 h 409"/>
                <a:gd name="T2" fmla="*/ 133 w 356"/>
                <a:gd name="T3" fmla="*/ 362 h 409"/>
                <a:gd name="T4" fmla="*/ 132 w 356"/>
                <a:gd name="T5" fmla="*/ 362 h 409"/>
                <a:gd name="T6" fmla="*/ 123 w 356"/>
                <a:gd name="T7" fmla="*/ 358 h 409"/>
                <a:gd name="T8" fmla="*/ 123 w 356"/>
                <a:gd name="T9" fmla="*/ 358 h 409"/>
                <a:gd name="T10" fmla="*/ 107 w 356"/>
                <a:gd name="T11" fmla="*/ 347 h 409"/>
                <a:gd name="T12" fmla="*/ 65 w 356"/>
                <a:gd name="T13" fmla="*/ 110 h 409"/>
                <a:gd name="T14" fmla="*/ 107 w 356"/>
                <a:gd name="T15" fmla="*/ 69 h 409"/>
                <a:gd name="T16" fmla="*/ 108 w 356"/>
                <a:gd name="T17" fmla="*/ 68 h 409"/>
                <a:gd name="T18" fmla="*/ 299 w 356"/>
                <a:gd name="T19" fmla="*/ 67 h 409"/>
                <a:gd name="T20" fmla="*/ 286 w 356"/>
                <a:gd name="T21" fmla="*/ 85 h 409"/>
                <a:gd name="T22" fmla="*/ 291 w 356"/>
                <a:gd name="T23" fmla="*/ 94 h 409"/>
                <a:gd name="T24" fmla="*/ 346 w 356"/>
                <a:gd name="T25" fmla="*/ 89 h 409"/>
                <a:gd name="T26" fmla="*/ 354 w 356"/>
                <a:gd name="T27" fmla="*/ 77 h 409"/>
                <a:gd name="T28" fmla="*/ 340 w 356"/>
                <a:gd name="T29" fmla="*/ 23 h 409"/>
                <a:gd name="T30" fmla="*/ 330 w 356"/>
                <a:gd name="T31" fmla="*/ 22 h 409"/>
                <a:gd name="T32" fmla="*/ 317 w 356"/>
                <a:gd name="T33" fmla="*/ 40 h 409"/>
                <a:gd name="T34" fmla="*/ 170 w 356"/>
                <a:gd name="T35" fmla="*/ 9 h 409"/>
                <a:gd name="T36" fmla="*/ 154 w 356"/>
                <a:gd name="T37" fmla="*/ 12 h 409"/>
                <a:gd name="T38" fmla="*/ 154 w 356"/>
                <a:gd name="T39" fmla="*/ 12 h 409"/>
                <a:gd name="T40" fmla="*/ 154 w 356"/>
                <a:gd name="T41" fmla="*/ 12 h 409"/>
                <a:gd name="T42" fmla="*/ 42 w 356"/>
                <a:gd name="T43" fmla="*/ 87 h 409"/>
                <a:gd name="T44" fmla="*/ 42 w 356"/>
                <a:gd name="T45" fmla="*/ 88 h 409"/>
                <a:gd name="T46" fmla="*/ 39 w 356"/>
                <a:gd name="T47" fmla="*/ 91 h 409"/>
                <a:gd name="T48" fmla="*/ 35 w 356"/>
                <a:gd name="T49" fmla="*/ 98 h 409"/>
                <a:gd name="T50" fmla="*/ 34 w 356"/>
                <a:gd name="T51" fmla="*/ 99 h 409"/>
                <a:gd name="T52" fmla="*/ 2 w 356"/>
                <a:gd name="T53" fmla="*/ 217 h 409"/>
                <a:gd name="T54" fmla="*/ 2 w 356"/>
                <a:gd name="T55" fmla="*/ 218 h 409"/>
                <a:gd name="T56" fmla="*/ 3 w 356"/>
                <a:gd name="T57" fmla="*/ 230 h 409"/>
                <a:gd name="T58" fmla="*/ 3 w 356"/>
                <a:gd name="T59" fmla="*/ 231 h 409"/>
                <a:gd name="T60" fmla="*/ 5 w 356"/>
                <a:gd name="T61" fmla="*/ 243 h 409"/>
                <a:gd name="T62" fmla="*/ 61 w 356"/>
                <a:gd name="T63" fmla="*/ 352 h 409"/>
                <a:gd name="T64" fmla="*/ 62 w 356"/>
                <a:gd name="T65" fmla="*/ 352 h 409"/>
                <a:gd name="T66" fmla="*/ 62 w 356"/>
                <a:gd name="T67" fmla="*/ 352 h 409"/>
                <a:gd name="T68" fmla="*/ 88 w 356"/>
                <a:gd name="T69" fmla="*/ 374 h 409"/>
                <a:gd name="T70" fmla="*/ 169 w 356"/>
                <a:gd name="T71" fmla="*/ 408 h 409"/>
                <a:gd name="T72" fmla="*/ 187 w 356"/>
                <a:gd name="T73" fmla="*/ 395 h 409"/>
                <a:gd name="T74" fmla="*/ 174 w 356"/>
                <a:gd name="T75" fmla="*/ 376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6" h="409">
                  <a:moveTo>
                    <a:pt x="174" y="376"/>
                  </a:moveTo>
                  <a:cubicBezTo>
                    <a:pt x="160" y="373"/>
                    <a:pt x="146" y="369"/>
                    <a:pt x="133" y="362"/>
                  </a:cubicBezTo>
                  <a:cubicBezTo>
                    <a:pt x="132" y="362"/>
                    <a:pt x="132" y="362"/>
                    <a:pt x="132" y="362"/>
                  </a:cubicBezTo>
                  <a:cubicBezTo>
                    <a:pt x="129" y="361"/>
                    <a:pt x="126" y="359"/>
                    <a:pt x="123" y="358"/>
                  </a:cubicBezTo>
                  <a:cubicBezTo>
                    <a:pt x="123" y="358"/>
                    <a:pt x="123" y="358"/>
                    <a:pt x="123" y="358"/>
                  </a:cubicBezTo>
                  <a:cubicBezTo>
                    <a:pt x="117" y="354"/>
                    <a:pt x="112" y="351"/>
                    <a:pt x="107" y="347"/>
                  </a:cubicBezTo>
                  <a:cubicBezTo>
                    <a:pt x="30" y="293"/>
                    <a:pt x="11" y="187"/>
                    <a:pt x="65" y="110"/>
                  </a:cubicBezTo>
                  <a:cubicBezTo>
                    <a:pt x="77" y="94"/>
                    <a:pt x="91" y="80"/>
                    <a:pt x="107" y="69"/>
                  </a:cubicBezTo>
                  <a:cubicBezTo>
                    <a:pt x="107" y="69"/>
                    <a:pt x="108" y="68"/>
                    <a:pt x="108" y="68"/>
                  </a:cubicBezTo>
                  <a:cubicBezTo>
                    <a:pt x="164" y="30"/>
                    <a:pt x="239" y="27"/>
                    <a:pt x="299" y="67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3" y="90"/>
                    <a:pt x="285" y="94"/>
                    <a:pt x="291" y="94"/>
                  </a:cubicBezTo>
                  <a:cubicBezTo>
                    <a:pt x="346" y="89"/>
                    <a:pt x="346" y="89"/>
                    <a:pt x="346" y="89"/>
                  </a:cubicBezTo>
                  <a:cubicBezTo>
                    <a:pt x="352" y="88"/>
                    <a:pt x="356" y="83"/>
                    <a:pt x="354" y="77"/>
                  </a:cubicBezTo>
                  <a:cubicBezTo>
                    <a:pt x="340" y="23"/>
                    <a:pt x="340" y="23"/>
                    <a:pt x="340" y="23"/>
                  </a:cubicBezTo>
                  <a:cubicBezTo>
                    <a:pt x="338" y="17"/>
                    <a:pt x="334" y="16"/>
                    <a:pt x="330" y="22"/>
                  </a:cubicBezTo>
                  <a:cubicBezTo>
                    <a:pt x="317" y="40"/>
                    <a:pt x="317" y="40"/>
                    <a:pt x="317" y="40"/>
                  </a:cubicBezTo>
                  <a:cubicBezTo>
                    <a:pt x="274" y="11"/>
                    <a:pt x="222" y="0"/>
                    <a:pt x="170" y="9"/>
                  </a:cubicBezTo>
                  <a:cubicBezTo>
                    <a:pt x="165" y="10"/>
                    <a:pt x="159" y="11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09" y="24"/>
                    <a:pt x="70" y="50"/>
                    <a:pt x="42" y="87"/>
                  </a:cubicBezTo>
                  <a:cubicBezTo>
                    <a:pt x="42" y="87"/>
                    <a:pt x="42" y="87"/>
                    <a:pt x="42" y="88"/>
                  </a:cubicBezTo>
                  <a:cubicBezTo>
                    <a:pt x="41" y="89"/>
                    <a:pt x="40" y="90"/>
                    <a:pt x="39" y="91"/>
                  </a:cubicBezTo>
                  <a:cubicBezTo>
                    <a:pt x="37" y="94"/>
                    <a:pt x="36" y="96"/>
                    <a:pt x="35" y="98"/>
                  </a:cubicBezTo>
                  <a:cubicBezTo>
                    <a:pt x="34" y="98"/>
                    <a:pt x="34" y="98"/>
                    <a:pt x="34" y="99"/>
                  </a:cubicBezTo>
                  <a:cubicBezTo>
                    <a:pt x="11" y="134"/>
                    <a:pt x="0" y="175"/>
                    <a:pt x="2" y="217"/>
                  </a:cubicBezTo>
                  <a:cubicBezTo>
                    <a:pt x="2" y="217"/>
                    <a:pt x="2" y="217"/>
                    <a:pt x="2" y="218"/>
                  </a:cubicBezTo>
                  <a:cubicBezTo>
                    <a:pt x="2" y="222"/>
                    <a:pt x="2" y="226"/>
                    <a:pt x="3" y="230"/>
                  </a:cubicBezTo>
                  <a:cubicBezTo>
                    <a:pt x="3" y="230"/>
                    <a:pt x="3" y="230"/>
                    <a:pt x="3" y="231"/>
                  </a:cubicBezTo>
                  <a:cubicBezTo>
                    <a:pt x="3" y="235"/>
                    <a:pt x="4" y="239"/>
                    <a:pt x="5" y="243"/>
                  </a:cubicBezTo>
                  <a:cubicBezTo>
                    <a:pt x="12" y="285"/>
                    <a:pt x="32" y="323"/>
                    <a:pt x="61" y="352"/>
                  </a:cubicBezTo>
                  <a:cubicBezTo>
                    <a:pt x="62" y="352"/>
                    <a:pt x="62" y="352"/>
                    <a:pt x="62" y="352"/>
                  </a:cubicBezTo>
                  <a:cubicBezTo>
                    <a:pt x="62" y="352"/>
                    <a:pt x="62" y="352"/>
                    <a:pt x="62" y="352"/>
                  </a:cubicBezTo>
                  <a:cubicBezTo>
                    <a:pt x="70" y="360"/>
                    <a:pt x="78" y="367"/>
                    <a:pt x="88" y="374"/>
                  </a:cubicBezTo>
                  <a:cubicBezTo>
                    <a:pt x="112" y="391"/>
                    <a:pt x="139" y="403"/>
                    <a:pt x="169" y="408"/>
                  </a:cubicBezTo>
                  <a:cubicBezTo>
                    <a:pt x="177" y="409"/>
                    <a:pt x="186" y="404"/>
                    <a:pt x="187" y="395"/>
                  </a:cubicBezTo>
                  <a:cubicBezTo>
                    <a:pt x="189" y="386"/>
                    <a:pt x="183" y="377"/>
                    <a:pt x="174" y="3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3764" y="3844"/>
              <a:ext cx="172" cy="253"/>
            </a:xfrm>
            <a:custGeom>
              <a:avLst/>
              <a:gdLst>
                <a:gd name="T0" fmla="*/ 13 w 142"/>
                <a:gd name="T1" fmla="*/ 0 h 208"/>
                <a:gd name="T2" fmla="*/ 0 w 142"/>
                <a:gd name="T3" fmla="*/ 13 h 208"/>
                <a:gd name="T4" fmla="*/ 0 w 142"/>
                <a:gd name="T5" fmla="*/ 144 h 208"/>
                <a:gd name="T6" fmla="*/ 120 w 142"/>
                <a:gd name="T7" fmla="*/ 206 h 208"/>
                <a:gd name="T8" fmla="*/ 127 w 142"/>
                <a:gd name="T9" fmla="*/ 208 h 208"/>
                <a:gd name="T10" fmla="*/ 138 w 142"/>
                <a:gd name="T11" fmla="*/ 201 h 208"/>
                <a:gd name="T12" fmla="*/ 133 w 142"/>
                <a:gd name="T13" fmla="*/ 183 h 208"/>
                <a:gd name="T14" fmla="*/ 27 w 142"/>
                <a:gd name="T15" fmla="*/ 128 h 208"/>
                <a:gd name="T16" fmla="*/ 27 w 142"/>
                <a:gd name="T17" fmla="*/ 13 h 208"/>
                <a:gd name="T18" fmla="*/ 13 w 142"/>
                <a:gd name="T1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208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2" y="207"/>
                    <a:pt x="124" y="208"/>
                    <a:pt x="127" y="208"/>
                  </a:cubicBezTo>
                  <a:cubicBezTo>
                    <a:pt x="131" y="208"/>
                    <a:pt x="136" y="205"/>
                    <a:pt x="138" y="201"/>
                  </a:cubicBezTo>
                  <a:cubicBezTo>
                    <a:pt x="142" y="194"/>
                    <a:pt x="139" y="186"/>
                    <a:pt x="133" y="183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6"/>
                    <a:pt x="21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95" y="3749"/>
              <a:ext cx="505" cy="506"/>
            </a:xfrm>
            <a:custGeom>
              <a:avLst/>
              <a:gdLst>
                <a:gd name="T0" fmla="*/ 367 w 415"/>
                <a:gd name="T1" fmla="*/ 84 h 416"/>
                <a:gd name="T2" fmla="*/ 233 w 415"/>
                <a:gd name="T3" fmla="*/ 7 h 416"/>
                <a:gd name="T4" fmla="*/ 85 w 415"/>
                <a:gd name="T5" fmla="*/ 46 h 416"/>
                <a:gd name="T6" fmla="*/ 69 w 415"/>
                <a:gd name="T7" fmla="*/ 31 h 416"/>
                <a:gd name="T8" fmla="*/ 60 w 415"/>
                <a:gd name="T9" fmla="*/ 34 h 416"/>
                <a:gd name="T10" fmla="*/ 55 w 415"/>
                <a:gd name="T11" fmla="*/ 89 h 416"/>
                <a:gd name="T12" fmla="*/ 65 w 415"/>
                <a:gd name="T13" fmla="*/ 100 h 416"/>
                <a:gd name="T14" fmla="*/ 121 w 415"/>
                <a:gd name="T15" fmla="*/ 95 h 416"/>
                <a:gd name="T16" fmla="*/ 124 w 415"/>
                <a:gd name="T17" fmla="*/ 86 h 416"/>
                <a:gd name="T18" fmla="*/ 108 w 415"/>
                <a:gd name="T19" fmla="*/ 70 h 416"/>
                <a:gd name="T20" fmla="*/ 229 w 415"/>
                <a:gd name="T21" fmla="*/ 39 h 416"/>
                <a:gd name="T22" fmla="*/ 342 w 415"/>
                <a:gd name="T23" fmla="*/ 104 h 416"/>
                <a:gd name="T24" fmla="*/ 375 w 415"/>
                <a:gd name="T25" fmla="*/ 230 h 416"/>
                <a:gd name="T26" fmla="*/ 338 w 415"/>
                <a:gd name="T27" fmla="*/ 316 h 416"/>
                <a:gd name="T28" fmla="*/ 310 w 415"/>
                <a:gd name="T29" fmla="*/ 343 h 416"/>
                <a:gd name="T30" fmla="*/ 185 w 415"/>
                <a:gd name="T31" fmla="*/ 376 h 416"/>
                <a:gd name="T32" fmla="*/ 72 w 415"/>
                <a:gd name="T33" fmla="*/ 311 h 416"/>
                <a:gd name="T34" fmla="*/ 38 w 415"/>
                <a:gd name="T35" fmla="*/ 189 h 416"/>
                <a:gd name="T36" fmla="*/ 24 w 415"/>
                <a:gd name="T37" fmla="*/ 171 h 416"/>
                <a:gd name="T38" fmla="*/ 6 w 415"/>
                <a:gd name="T39" fmla="*/ 185 h 416"/>
                <a:gd name="T40" fmla="*/ 46 w 415"/>
                <a:gd name="T41" fmla="*/ 331 h 416"/>
                <a:gd name="T42" fmla="*/ 181 w 415"/>
                <a:gd name="T43" fmla="*/ 409 h 416"/>
                <a:gd name="T44" fmla="*/ 330 w 415"/>
                <a:gd name="T45" fmla="*/ 368 h 416"/>
                <a:gd name="T46" fmla="*/ 364 w 415"/>
                <a:gd name="T47" fmla="*/ 336 h 416"/>
                <a:gd name="T48" fmla="*/ 408 w 415"/>
                <a:gd name="T49" fmla="*/ 234 h 416"/>
                <a:gd name="T50" fmla="*/ 367 w 415"/>
                <a:gd name="T51" fmla="*/ 8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5" h="416">
                  <a:moveTo>
                    <a:pt x="367" y="84"/>
                  </a:moveTo>
                  <a:cubicBezTo>
                    <a:pt x="334" y="42"/>
                    <a:pt x="287" y="14"/>
                    <a:pt x="233" y="7"/>
                  </a:cubicBezTo>
                  <a:cubicBezTo>
                    <a:pt x="180" y="0"/>
                    <a:pt x="127" y="14"/>
                    <a:pt x="85" y="46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5" y="26"/>
                    <a:pt x="61" y="28"/>
                    <a:pt x="60" y="34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5" y="96"/>
                    <a:pt x="59" y="100"/>
                    <a:pt x="65" y="100"/>
                  </a:cubicBezTo>
                  <a:cubicBezTo>
                    <a:pt x="121" y="95"/>
                    <a:pt x="121" y="95"/>
                    <a:pt x="121" y="95"/>
                  </a:cubicBezTo>
                  <a:cubicBezTo>
                    <a:pt x="127" y="94"/>
                    <a:pt x="128" y="90"/>
                    <a:pt x="124" y="86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43" y="44"/>
                    <a:pt x="186" y="34"/>
                    <a:pt x="229" y="39"/>
                  </a:cubicBezTo>
                  <a:cubicBezTo>
                    <a:pt x="274" y="45"/>
                    <a:pt x="314" y="68"/>
                    <a:pt x="342" y="104"/>
                  </a:cubicBezTo>
                  <a:cubicBezTo>
                    <a:pt x="369" y="140"/>
                    <a:pt x="381" y="185"/>
                    <a:pt x="375" y="230"/>
                  </a:cubicBezTo>
                  <a:cubicBezTo>
                    <a:pt x="371" y="262"/>
                    <a:pt x="358" y="291"/>
                    <a:pt x="338" y="316"/>
                  </a:cubicBezTo>
                  <a:cubicBezTo>
                    <a:pt x="330" y="326"/>
                    <a:pt x="321" y="335"/>
                    <a:pt x="310" y="343"/>
                  </a:cubicBezTo>
                  <a:cubicBezTo>
                    <a:pt x="274" y="370"/>
                    <a:pt x="230" y="382"/>
                    <a:pt x="185" y="376"/>
                  </a:cubicBezTo>
                  <a:cubicBezTo>
                    <a:pt x="140" y="370"/>
                    <a:pt x="100" y="347"/>
                    <a:pt x="72" y="311"/>
                  </a:cubicBezTo>
                  <a:cubicBezTo>
                    <a:pt x="45" y="276"/>
                    <a:pt x="33" y="233"/>
                    <a:pt x="38" y="189"/>
                  </a:cubicBezTo>
                  <a:cubicBezTo>
                    <a:pt x="39" y="180"/>
                    <a:pt x="33" y="172"/>
                    <a:pt x="24" y="171"/>
                  </a:cubicBezTo>
                  <a:cubicBezTo>
                    <a:pt x="15" y="170"/>
                    <a:pt x="7" y="176"/>
                    <a:pt x="6" y="185"/>
                  </a:cubicBezTo>
                  <a:cubicBezTo>
                    <a:pt x="0" y="238"/>
                    <a:pt x="14" y="289"/>
                    <a:pt x="46" y="331"/>
                  </a:cubicBezTo>
                  <a:cubicBezTo>
                    <a:pt x="79" y="374"/>
                    <a:pt x="127" y="402"/>
                    <a:pt x="181" y="409"/>
                  </a:cubicBezTo>
                  <a:cubicBezTo>
                    <a:pt x="234" y="416"/>
                    <a:pt x="287" y="401"/>
                    <a:pt x="330" y="368"/>
                  </a:cubicBezTo>
                  <a:cubicBezTo>
                    <a:pt x="343" y="359"/>
                    <a:pt x="354" y="348"/>
                    <a:pt x="364" y="336"/>
                  </a:cubicBezTo>
                  <a:cubicBezTo>
                    <a:pt x="387" y="307"/>
                    <a:pt x="403" y="272"/>
                    <a:pt x="408" y="234"/>
                  </a:cubicBezTo>
                  <a:cubicBezTo>
                    <a:pt x="415" y="180"/>
                    <a:pt x="400" y="127"/>
                    <a:pt x="367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221" y="3841"/>
              <a:ext cx="172" cy="253"/>
            </a:xfrm>
            <a:custGeom>
              <a:avLst/>
              <a:gdLst>
                <a:gd name="T0" fmla="*/ 13 w 141"/>
                <a:gd name="T1" fmla="*/ 0 h 208"/>
                <a:gd name="T2" fmla="*/ 0 w 141"/>
                <a:gd name="T3" fmla="*/ 13 h 208"/>
                <a:gd name="T4" fmla="*/ 0 w 141"/>
                <a:gd name="T5" fmla="*/ 145 h 208"/>
                <a:gd name="T6" fmla="*/ 120 w 141"/>
                <a:gd name="T7" fmla="*/ 207 h 208"/>
                <a:gd name="T8" fmla="*/ 126 w 141"/>
                <a:gd name="T9" fmla="*/ 208 h 208"/>
                <a:gd name="T10" fmla="*/ 138 w 141"/>
                <a:gd name="T11" fmla="*/ 201 h 208"/>
                <a:gd name="T12" fmla="*/ 132 w 141"/>
                <a:gd name="T13" fmla="*/ 183 h 208"/>
                <a:gd name="T14" fmla="*/ 26 w 141"/>
                <a:gd name="T15" fmla="*/ 129 h 208"/>
                <a:gd name="T16" fmla="*/ 26 w 141"/>
                <a:gd name="T17" fmla="*/ 13 h 208"/>
                <a:gd name="T18" fmla="*/ 13 w 141"/>
                <a:gd name="T1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208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20" y="207"/>
                    <a:pt x="120" y="207"/>
                    <a:pt x="120" y="207"/>
                  </a:cubicBezTo>
                  <a:cubicBezTo>
                    <a:pt x="122" y="208"/>
                    <a:pt x="124" y="208"/>
                    <a:pt x="126" y="208"/>
                  </a:cubicBezTo>
                  <a:cubicBezTo>
                    <a:pt x="131" y="208"/>
                    <a:pt x="135" y="206"/>
                    <a:pt x="138" y="201"/>
                  </a:cubicBezTo>
                  <a:cubicBezTo>
                    <a:pt x="141" y="195"/>
                    <a:pt x="138" y="187"/>
                    <a:pt x="132" y="183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789" y="3747"/>
              <a:ext cx="511" cy="509"/>
            </a:xfrm>
            <a:custGeom>
              <a:avLst/>
              <a:gdLst>
                <a:gd name="T0" fmla="*/ 396 w 419"/>
                <a:gd name="T1" fmla="*/ 173 h 418"/>
                <a:gd name="T2" fmla="*/ 416 w 419"/>
                <a:gd name="T3" fmla="*/ 122 h 418"/>
                <a:gd name="T4" fmla="*/ 410 w 419"/>
                <a:gd name="T5" fmla="*/ 115 h 418"/>
                <a:gd name="T6" fmla="*/ 389 w 419"/>
                <a:gd name="T7" fmla="*/ 121 h 418"/>
                <a:gd name="T8" fmla="*/ 275 w 419"/>
                <a:gd name="T9" fmla="*/ 18 h 418"/>
                <a:gd name="T10" fmla="*/ 120 w 419"/>
                <a:gd name="T11" fmla="*/ 25 h 418"/>
                <a:gd name="T12" fmla="*/ 16 w 419"/>
                <a:gd name="T13" fmla="*/ 140 h 418"/>
                <a:gd name="T14" fmla="*/ 8 w 419"/>
                <a:gd name="T15" fmla="*/ 251 h 418"/>
                <a:gd name="T16" fmla="*/ 23 w 419"/>
                <a:gd name="T17" fmla="*/ 295 h 418"/>
                <a:gd name="T18" fmla="*/ 137 w 419"/>
                <a:gd name="T19" fmla="*/ 399 h 418"/>
                <a:gd name="T20" fmla="*/ 292 w 419"/>
                <a:gd name="T21" fmla="*/ 392 h 418"/>
                <a:gd name="T22" fmla="*/ 312 w 419"/>
                <a:gd name="T23" fmla="*/ 381 h 418"/>
                <a:gd name="T24" fmla="*/ 321 w 419"/>
                <a:gd name="T25" fmla="*/ 358 h 418"/>
                <a:gd name="T26" fmla="*/ 279 w 419"/>
                <a:gd name="T27" fmla="*/ 363 h 418"/>
                <a:gd name="T28" fmla="*/ 149 w 419"/>
                <a:gd name="T29" fmla="*/ 369 h 418"/>
                <a:gd name="T30" fmla="*/ 52 w 419"/>
                <a:gd name="T31" fmla="*/ 281 h 418"/>
                <a:gd name="T32" fmla="*/ 40 w 419"/>
                <a:gd name="T33" fmla="*/ 244 h 418"/>
                <a:gd name="T34" fmla="*/ 47 w 419"/>
                <a:gd name="T35" fmla="*/ 151 h 418"/>
                <a:gd name="T36" fmla="*/ 134 w 419"/>
                <a:gd name="T37" fmla="*/ 55 h 418"/>
                <a:gd name="T38" fmla="*/ 264 w 419"/>
                <a:gd name="T39" fmla="*/ 49 h 418"/>
                <a:gd name="T40" fmla="*/ 358 w 419"/>
                <a:gd name="T41" fmla="*/ 132 h 418"/>
                <a:gd name="T42" fmla="*/ 336 w 419"/>
                <a:gd name="T43" fmla="*/ 138 h 418"/>
                <a:gd name="T44" fmla="*/ 335 w 419"/>
                <a:gd name="T45" fmla="*/ 148 h 418"/>
                <a:gd name="T46" fmla="*/ 382 w 419"/>
                <a:gd name="T47" fmla="*/ 178 h 418"/>
                <a:gd name="T48" fmla="*/ 396 w 419"/>
                <a:gd name="T49" fmla="*/ 173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9" h="418">
                  <a:moveTo>
                    <a:pt x="396" y="173"/>
                  </a:moveTo>
                  <a:cubicBezTo>
                    <a:pt x="416" y="122"/>
                    <a:pt x="416" y="122"/>
                    <a:pt x="416" y="122"/>
                  </a:cubicBezTo>
                  <a:cubicBezTo>
                    <a:pt x="419" y="116"/>
                    <a:pt x="416" y="113"/>
                    <a:pt x="410" y="115"/>
                  </a:cubicBezTo>
                  <a:cubicBezTo>
                    <a:pt x="389" y="121"/>
                    <a:pt x="389" y="121"/>
                    <a:pt x="389" y="121"/>
                  </a:cubicBezTo>
                  <a:cubicBezTo>
                    <a:pt x="366" y="73"/>
                    <a:pt x="326" y="37"/>
                    <a:pt x="275" y="18"/>
                  </a:cubicBezTo>
                  <a:cubicBezTo>
                    <a:pt x="224" y="0"/>
                    <a:pt x="169" y="2"/>
                    <a:pt x="120" y="25"/>
                  </a:cubicBezTo>
                  <a:cubicBezTo>
                    <a:pt x="71" y="48"/>
                    <a:pt x="34" y="89"/>
                    <a:pt x="16" y="140"/>
                  </a:cubicBezTo>
                  <a:cubicBezTo>
                    <a:pt x="3" y="176"/>
                    <a:pt x="0" y="214"/>
                    <a:pt x="8" y="251"/>
                  </a:cubicBezTo>
                  <a:cubicBezTo>
                    <a:pt x="11" y="266"/>
                    <a:pt x="16" y="281"/>
                    <a:pt x="23" y="295"/>
                  </a:cubicBezTo>
                  <a:cubicBezTo>
                    <a:pt x="46" y="344"/>
                    <a:pt x="87" y="381"/>
                    <a:pt x="137" y="399"/>
                  </a:cubicBezTo>
                  <a:cubicBezTo>
                    <a:pt x="188" y="418"/>
                    <a:pt x="243" y="415"/>
                    <a:pt x="292" y="392"/>
                  </a:cubicBezTo>
                  <a:cubicBezTo>
                    <a:pt x="299" y="389"/>
                    <a:pt x="306" y="386"/>
                    <a:pt x="312" y="381"/>
                  </a:cubicBezTo>
                  <a:cubicBezTo>
                    <a:pt x="321" y="376"/>
                    <a:pt x="329" y="371"/>
                    <a:pt x="321" y="358"/>
                  </a:cubicBezTo>
                  <a:cubicBezTo>
                    <a:pt x="312" y="345"/>
                    <a:pt x="295" y="355"/>
                    <a:pt x="279" y="363"/>
                  </a:cubicBezTo>
                  <a:cubicBezTo>
                    <a:pt x="237" y="382"/>
                    <a:pt x="191" y="384"/>
                    <a:pt x="149" y="369"/>
                  </a:cubicBezTo>
                  <a:cubicBezTo>
                    <a:pt x="106" y="353"/>
                    <a:pt x="72" y="322"/>
                    <a:pt x="52" y="281"/>
                  </a:cubicBezTo>
                  <a:cubicBezTo>
                    <a:pt x="47" y="269"/>
                    <a:pt x="43" y="257"/>
                    <a:pt x="40" y="244"/>
                  </a:cubicBezTo>
                  <a:cubicBezTo>
                    <a:pt x="33" y="213"/>
                    <a:pt x="36" y="181"/>
                    <a:pt x="47" y="151"/>
                  </a:cubicBezTo>
                  <a:cubicBezTo>
                    <a:pt x="62" y="108"/>
                    <a:pt x="93" y="74"/>
                    <a:pt x="134" y="55"/>
                  </a:cubicBezTo>
                  <a:cubicBezTo>
                    <a:pt x="175" y="36"/>
                    <a:pt x="222" y="34"/>
                    <a:pt x="264" y="49"/>
                  </a:cubicBezTo>
                  <a:cubicBezTo>
                    <a:pt x="305" y="64"/>
                    <a:pt x="338" y="93"/>
                    <a:pt x="358" y="132"/>
                  </a:cubicBezTo>
                  <a:cubicBezTo>
                    <a:pt x="336" y="138"/>
                    <a:pt x="336" y="138"/>
                    <a:pt x="336" y="138"/>
                  </a:cubicBezTo>
                  <a:cubicBezTo>
                    <a:pt x="330" y="140"/>
                    <a:pt x="330" y="145"/>
                    <a:pt x="335" y="148"/>
                  </a:cubicBezTo>
                  <a:cubicBezTo>
                    <a:pt x="382" y="178"/>
                    <a:pt x="382" y="178"/>
                    <a:pt x="382" y="178"/>
                  </a:cubicBezTo>
                  <a:cubicBezTo>
                    <a:pt x="387" y="181"/>
                    <a:pt x="393" y="179"/>
                    <a:pt x="396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923" y="3842"/>
              <a:ext cx="137" cy="266"/>
            </a:xfrm>
            <a:custGeom>
              <a:avLst/>
              <a:gdLst>
                <a:gd name="T0" fmla="*/ 86 w 112"/>
                <a:gd name="T1" fmla="*/ 13 h 218"/>
                <a:gd name="T2" fmla="*/ 86 w 112"/>
                <a:gd name="T3" fmla="*/ 130 h 218"/>
                <a:gd name="T4" fmla="*/ 6 w 112"/>
                <a:gd name="T5" fmla="*/ 195 h 218"/>
                <a:gd name="T6" fmla="*/ 4 w 112"/>
                <a:gd name="T7" fmla="*/ 213 h 218"/>
                <a:gd name="T8" fmla="*/ 15 w 112"/>
                <a:gd name="T9" fmla="*/ 218 h 218"/>
                <a:gd name="T10" fmla="*/ 23 w 112"/>
                <a:gd name="T11" fmla="*/ 215 h 218"/>
                <a:gd name="T12" fmla="*/ 112 w 112"/>
                <a:gd name="T13" fmla="*/ 143 h 218"/>
                <a:gd name="T14" fmla="*/ 112 w 112"/>
                <a:gd name="T15" fmla="*/ 13 h 218"/>
                <a:gd name="T16" fmla="*/ 99 w 112"/>
                <a:gd name="T17" fmla="*/ 0 h 218"/>
                <a:gd name="T18" fmla="*/ 86 w 112"/>
                <a:gd name="T19" fmla="*/ 1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218">
                  <a:moveTo>
                    <a:pt x="86" y="13"/>
                  </a:moveTo>
                  <a:cubicBezTo>
                    <a:pt x="86" y="130"/>
                    <a:pt x="86" y="130"/>
                    <a:pt x="86" y="130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1" y="199"/>
                    <a:pt x="0" y="208"/>
                    <a:pt x="4" y="213"/>
                  </a:cubicBezTo>
                  <a:cubicBezTo>
                    <a:pt x="7" y="217"/>
                    <a:pt x="11" y="218"/>
                    <a:pt x="15" y="218"/>
                  </a:cubicBezTo>
                  <a:cubicBezTo>
                    <a:pt x="18" y="218"/>
                    <a:pt x="21" y="217"/>
                    <a:pt x="23" y="215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2" y="6"/>
                    <a:pt x="106" y="0"/>
                    <a:pt x="99" y="0"/>
                  </a:cubicBezTo>
                  <a:cubicBezTo>
                    <a:pt x="92" y="0"/>
                    <a:pt x="86" y="6"/>
                    <a:pt x="8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363" y="4199"/>
              <a:ext cx="57" cy="48"/>
            </a:xfrm>
            <a:custGeom>
              <a:avLst/>
              <a:gdLst>
                <a:gd name="T0" fmla="*/ 25 w 47"/>
                <a:gd name="T1" fmla="*/ 3 h 39"/>
                <a:gd name="T2" fmla="*/ 15 w 47"/>
                <a:gd name="T3" fmla="*/ 5 h 39"/>
                <a:gd name="T4" fmla="*/ 2 w 47"/>
                <a:gd name="T5" fmla="*/ 24 h 39"/>
                <a:gd name="T6" fmla="*/ 2 w 47"/>
                <a:gd name="T7" fmla="*/ 26 h 39"/>
                <a:gd name="T8" fmla="*/ 21 w 47"/>
                <a:gd name="T9" fmla="*/ 37 h 39"/>
                <a:gd name="T10" fmla="*/ 33 w 47"/>
                <a:gd name="T11" fmla="*/ 34 h 39"/>
                <a:gd name="T12" fmla="*/ 45 w 47"/>
                <a:gd name="T13" fmla="*/ 14 h 39"/>
                <a:gd name="T14" fmla="*/ 25 w 47"/>
                <a:gd name="T15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9">
                  <a:moveTo>
                    <a:pt x="25" y="3"/>
                  </a:moveTo>
                  <a:cubicBezTo>
                    <a:pt x="22" y="3"/>
                    <a:pt x="18" y="4"/>
                    <a:pt x="15" y="5"/>
                  </a:cubicBezTo>
                  <a:cubicBezTo>
                    <a:pt x="6" y="7"/>
                    <a:pt x="0" y="15"/>
                    <a:pt x="2" y="24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5" y="34"/>
                    <a:pt x="13" y="39"/>
                    <a:pt x="21" y="37"/>
                  </a:cubicBezTo>
                  <a:cubicBezTo>
                    <a:pt x="25" y="36"/>
                    <a:pt x="29" y="35"/>
                    <a:pt x="33" y="34"/>
                  </a:cubicBezTo>
                  <a:cubicBezTo>
                    <a:pt x="42" y="32"/>
                    <a:pt x="47" y="23"/>
                    <a:pt x="45" y="14"/>
                  </a:cubicBezTo>
                  <a:cubicBezTo>
                    <a:pt x="43" y="5"/>
                    <a:pt x="34" y="0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2215" y="4181"/>
              <a:ext cx="54" cy="51"/>
            </a:xfrm>
            <a:custGeom>
              <a:avLst/>
              <a:gdLst>
                <a:gd name="T0" fmla="*/ 33 w 45"/>
                <a:gd name="T1" fmla="*/ 8 h 42"/>
                <a:gd name="T2" fmla="*/ 24 w 45"/>
                <a:gd name="T3" fmla="*/ 4 h 42"/>
                <a:gd name="T4" fmla="*/ 2 w 45"/>
                <a:gd name="T5" fmla="*/ 11 h 42"/>
                <a:gd name="T6" fmla="*/ 1 w 45"/>
                <a:gd name="T7" fmla="*/ 23 h 42"/>
                <a:gd name="T8" fmla="*/ 9 w 45"/>
                <a:gd name="T9" fmla="*/ 33 h 42"/>
                <a:gd name="T10" fmla="*/ 20 w 45"/>
                <a:gd name="T11" fmla="*/ 38 h 42"/>
                <a:gd name="T12" fmla="*/ 42 w 45"/>
                <a:gd name="T13" fmla="*/ 30 h 42"/>
                <a:gd name="T14" fmla="*/ 33 w 45"/>
                <a:gd name="T15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2">
                  <a:moveTo>
                    <a:pt x="33" y="8"/>
                  </a:moveTo>
                  <a:cubicBezTo>
                    <a:pt x="30" y="7"/>
                    <a:pt x="27" y="6"/>
                    <a:pt x="24" y="4"/>
                  </a:cubicBezTo>
                  <a:cubicBezTo>
                    <a:pt x="16" y="0"/>
                    <a:pt x="6" y="3"/>
                    <a:pt x="2" y="11"/>
                  </a:cubicBezTo>
                  <a:cubicBezTo>
                    <a:pt x="0" y="15"/>
                    <a:pt x="0" y="19"/>
                    <a:pt x="1" y="23"/>
                  </a:cubicBezTo>
                  <a:cubicBezTo>
                    <a:pt x="2" y="27"/>
                    <a:pt x="5" y="31"/>
                    <a:pt x="9" y="33"/>
                  </a:cubicBezTo>
                  <a:cubicBezTo>
                    <a:pt x="13" y="35"/>
                    <a:pt x="16" y="37"/>
                    <a:pt x="20" y="38"/>
                  </a:cubicBezTo>
                  <a:cubicBezTo>
                    <a:pt x="28" y="42"/>
                    <a:pt x="38" y="38"/>
                    <a:pt x="42" y="30"/>
                  </a:cubicBezTo>
                  <a:cubicBezTo>
                    <a:pt x="45" y="22"/>
                    <a:pt x="42" y="12"/>
                    <a:pt x="3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2288" y="4205"/>
              <a:ext cx="55" cy="44"/>
            </a:xfrm>
            <a:custGeom>
              <a:avLst/>
              <a:gdLst>
                <a:gd name="T0" fmla="*/ 29 w 45"/>
                <a:gd name="T1" fmla="*/ 3 h 36"/>
                <a:gd name="T2" fmla="*/ 19 w 45"/>
                <a:gd name="T3" fmla="*/ 2 h 36"/>
                <a:gd name="T4" fmla="*/ 1 w 45"/>
                <a:gd name="T5" fmla="*/ 15 h 36"/>
                <a:gd name="T6" fmla="*/ 1 w 45"/>
                <a:gd name="T7" fmla="*/ 22 h 36"/>
                <a:gd name="T8" fmla="*/ 14 w 45"/>
                <a:gd name="T9" fmla="*/ 34 h 36"/>
                <a:gd name="T10" fmla="*/ 27 w 45"/>
                <a:gd name="T11" fmla="*/ 35 h 36"/>
                <a:gd name="T12" fmla="*/ 44 w 45"/>
                <a:gd name="T13" fmla="*/ 20 h 36"/>
                <a:gd name="T14" fmla="*/ 29 w 45"/>
                <a:gd name="T1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6">
                  <a:moveTo>
                    <a:pt x="29" y="3"/>
                  </a:moveTo>
                  <a:cubicBezTo>
                    <a:pt x="26" y="2"/>
                    <a:pt x="22" y="2"/>
                    <a:pt x="19" y="2"/>
                  </a:cubicBezTo>
                  <a:cubicBezTo>
                    <a:pt x="10" y="0"/>
                    <a:pt x="2" y="7"/>
                    <a:pt x="1" y="15"/>
                  </a:cubicBezTo>
                  <a:cubicBezTo>
                    <a:pt x="0" y="18"/>
                    <a:pt x="0" y="20"/>
                    <a:pt x="1" y="22"/>
                  </a:cubicBezTo>
                  <a:cubicBezTo>
                    <a:pt x="3" y="28"/>
                    <a:pt x="8" y="33"/>
                    <a:pt x="14" y="34"/>
                  </a:cubicBezTo>
                  <a:cubicBezTo>
                    <a:pt x="19" y="34"/>
                    <a:pt x="23" y="35"/>
                    <a:pt x="27" y="35"/>
                  </a:cubicBezTo>
                  <a:cubicBezTo>
                    <a:pt x="36" y="36"/>
                    <a:pt x="44" y="29"/>
                    <a:pt x="44" y="20"/>
                  </a:cubicBezTo>
                  <a:cubicBezTo>
                    <a:pt x="45" y="11"/>
                    <a:pt x="38" y="3"/>
                    <a:pt x="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435" y="4166"/>
              <a:ext cx="56" cy="53"/>
            </a:xfrm>
            <a:custGeom>
              <a:avLst/>
              <a:gdLst>
                <a:gd name="T0" fmla="*/ 18 w 46"/>
                <a:gd name="T1" fmla="*/ 5 h 43"/>
                <a:gd name="T2" fmla="*/ 10 w 46"/>
                <a:gd name="T3" fmla="*/ 11 h 43"/>
                <a:gd name="T4" fmla="*/ 3 w 46"/>
                <a:gd name="T5" fmla="*/ 29 h 43"/>
                <a:gd name="T6" fmla="*/ 4 w 46"/>
                <a:gd name="T7" fmla="*/ 33 h 43"/>
                <a:gd name="T8" fmla="*/ 27 w 46"/>
                <a:gd name="T9" fmla="*/ 39 h 43"/>
                <a:gd name="T10" fmla="*/ 37 w 46"/>
                <a:gd name="T11" fmla="*/ 32 h 43"/>
                <a:gd name="T12" fmla="*/ 41 w 46"/>
                <a:gd name="T13" fmla="*/ 9 h 43"/>
                <a:gd name="T14" fmla="*/ 18 w 46"/>
                <a:gd name="T15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3">
                  <a:moveTo>
                    <a:pt x="18" y="5"/>
                  </a:moveTo>
                  <a:cubicBezTo>
                    <a:pt x="16" y="7"/>
                    <a:pt x="13" y="9"/>
                    <a:pt x="10" y="11"/>
                  </a:cubicBezTo>
                  <a:cubicBezTo>
                    <a:pt x="3" y="15"/>
                    <a:pt x="0" y="23"/>
                    <a:pt x="3" y="29"/>
                  </a:cubicBezTo>
                  <a:cubicBezTo>
                    <a:pt x="3" y="31"/>
                    <a:pt x="3" y="32"/>
                    <a:pt x="4" y="33"/>
                  </a:cubicBezTo>
                  <a:cubicBezTo>
                    <a:pt x="9" y="41"/>
                    <a:pt x="19" y="43"/>
                    <a:pt x="27" y="39"/>
                  </a:cubicBezTo>
                  <a:cubicBezTo>
                    <a:pt x="30" y="37"/>
                    <a:pt x="34" y="34"/>
                    <a:pt x="37" y="32"/>
                  </a:cubicBezTo>
                  <a:cubicBezTo>
                    <a:pt x="44" y="27"/>
                    <a:pt x="46" y="17"/>
                    <a:pt x="41" y="9"/>
                  </a:cubicBezTo>
                  <a:cubicBezTo>
                    <a:pt x="36" y="2"/>
                    <a:pt x="26" y="0"/>
                    <a:pt x="1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2495" y="4113"/>
              <a:ext cx="51" cy="56"/>
            </a:xfrm>
            <a:custGeom>
              <a:avLst/>
              <a:gdLst>
                <a:gd name="T0" fmla="*/ 34 w 42"/>
                <a:gd name="T1" fmla="*/ 5 h 46"/>
                <a:gd name="T2" fmla="*/ 11 w 42"/>
                <a:gd name="T3" fmla="*/ 9 h 46"/>
                <a:gd name="T4" fmla="*/ 4 w 42"/>
                <a:gd name="T5" fmla="*/ 17 h 46"/>
                <a:gd name="T6" fmla="*/ 1 w 42"/>
                <a:gd name="T7" fmla="*/ 32 h 46"/>
                <a:gd name="T8" fmla="*/ 7 w 42"/>
                <a:gd name="T9" fmla="*/ 40 h 46"/>
                <a:gd name="T10" fmla="*/ 30 w 42"/>
                <a:gd name="T11" fmla="*/ 38 h 46"/>
                <a:gd name="T12" fmla="*/ 37 w 42"/>
                <a:gd name="T13" fmla="*/ 28 h 46"/>
                <a:gd name="T14" fmla="*/ 34 w 42"/>
                <a:gd name="T15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6">
                  <a:moveTo>
                    <a:pt x="34" y="5"/>
                  </a:moveTo>
                  <a:cubicBezTo>
                    <a:pt x="26" y="0"/>
                    <a:pt x="16" y="1"/>
                    <a:pt x="11" y="9"/>
                  </a:cubicBezTo>
                  <a:cubicBezTo>
                    <a:pt x="9" y="12"/>
                    <a:pt x="7" y="14"/>
                    <a:pt x="4" y="17"/>
                  </a:cubicBezTo>
                  <a:cubicBezTo>
                    <a:pt x="1" y="21"/>
                    <a:pt x="0" y="27"/>
                    <a:pt x="1" y="32"/>
                  </a:cubicBezTo>
                  <a:cubicBezTo>
                    <a:pt x="2" y="35"/>
                    <a:pt x="4" y="38"/>
                    <a:pt x="7" y="40"/>
                  </a:cubicBezTo>
                  <a:cubicBezTo>
                    <a:pt x="14" y="46"/>
                    <a:pt x="24" y="45"/>
                    <a:pt x="30" y="38"/>
                  </a:cubicBezTo>
                  <a:cubicBezTo>
                    <a:pt x="32" y="34"/>
                    <a:pt x="35" y="31"/>
                    <a:pt x="37" y="28"/>
                  </a:cubicBezTo>
                  <a:cubicBezTo>
                    <a:pt x="42" y="21"/>
                    <a:pt x="41" y="10"/>
                    <a:pt x="3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2534" y="4043"/>
              <a:ext cx="46" cy="59"/>
            </a:xfrm>
            <a:custGeom>
              <a:avLst/>
              <a:gdLst>
                <a:gd name="T0" fmla="*/ 24 w 38"/>
                <a:gd name="T1" fmla="*/ 3 h 48"/>
                <a:gd name="T2" fmla="*/ 4 w 38"/>
                <a:gd name="T3" fmla="*/ 14 h 48"/>
                <a:gd name="T4" fmla="*/ 1 w 38"/>
                <a:gd name="T5" fmla="*/ 24 h 48"/>
                <a:gd name="T6" fmla="*/ 1 w 38"/>
                <a:gd name="T7" fmla="*/ 34 h 48"/>
                <a:gd name="T8" fmla="*/ 11 w 38"/>
                <a:gd name="T9" fmla="*/ 45 h 48"/>
                <a:gd name="T10" fmla="*/ 32 w 38"/>
                <a:gd name="T11" fmla="*/ 35 h 48"/>
                <a:gd name="T12" fmla="*/ 35 w 38"/>
                <a:gd name="T13" fmla="*/ 23 h 48"/>
                <a:gd name="T14" fmla="*/ 24 w 38"/>
                <a:gd name="T15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8">
                  <a:moveTo>
                    <a:pt x="24" y="3"/>
                  </a:moveTo>
                  <a:cubicBezTo>
                    <a:pt x="16" y="0"/>
                    <a:pt x="7" y="5"/>
                    <a:pt x="4" y="14"/>
                  </a:cubicBezTo>
                  <a:cubicBezTo>
                    <a:pt x="3" y="17"/>
                    <a:pt x="2" y="20"/>
                    <a:pt x="1" y="24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39"/>
                    <a:pt x="6" y="43"/>
                    <a:pt x="11" y="45"/>
                  </a:cubicBezTo>
                  <a:cubicBezTo>
                    <a:pt x="19" y="48"/>
                    <a:pt x="29" y="43"/>
                    <a:pt x="32" y="35"/>
                  </a:cubicBezTo>
                  <a:cubicBezTo>
                    <a:pt x="33" y="31"/>
                    <a:pt x="34" y="27"/>
                    <a:pt x="35" y="23"/>
                  </a:cubicBezTo>
                  <a:cubicBezTo>
                    <a:pt x="38" y="14"/>
                    <a:pt x="33" y="5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2088" y="3749"/>
              <a:ext cx="524" cy="426"/>
            </a:xfrm>
            <a:custGeom>
              <a:avLst/>
              <a:gdLst>
                <a:gd name="T0" fmla="*/ 421 w 430"/>
                <a:gd name="T1" fmla="*/ 139 h 350"/>
                <a:gd name="T2" fmla="*/ 399 w 430"/>
                <a:gd name="T3" fmla="*/ 145 h 350"/>
                <a:gd name="T4" fmla="*/ 303 w 430"/>
                <a:gd name="T5" fmla="*/ 30 h 350"/>
                <a:gd name="T6" fmla="*/ 288 w 430"/>
                <a:gd name="T7" fmla="*/ 23 h 350"/>
                <a:gd name="T8" fmla="*/ 288 w 430"/>
                <a:gd name="T9" fmla="*/ 23 h 350"/>
                <a:gd name="T10" fmla="*/ 288 w 430"/>
                <a:gd name="T11" fmla="*/ 22 h 350"/>
                <a:gd name="T12" fmla="*/ 154 w 430"/>
                <a:gd name="T13" fmla="*/ 12 h 350"/>
                <a:gd name="T14" fmla="*/ 153 w 430"/>
                <a:gd name="T15" fmla="*/ 13 h 350"/>
                <a:gd name="T16" fmla="*/ 148 w 430"/>
                <a:gd name="T17" fmla="*/ 14 h 350"/>
                <a:gd name="T18" fmla="*/ 141 w 430"/>
                <a:gd name="T19" fmla="*/ 16 h 350"/>
                <a:gd name="T20" fmla="*/ 140 w 430"/>
                <a:gd name="T21" fmla="*/ 17 h 350"/>
                <a:gd name="T22" fmla="*/ 42 w 430"/>
                <a:gd name="T23" fmla="*/ 90 h 350"/>
                <a:gd name="T24" fmla="*/ 42 w 430"/>
                <a:gd name="T25" fmla="*/ 91 h 350"/>
                <a:gd name="T26" fmla="*/ 35 w 430"/>
                <a:gd name="T27" fmla="*/ 101 h 350"/>
                <a:gd name="T28" fmla="*/ 34 w 430"/>
                <a:gd name="T29" fmla="*/ 102 h 350"/>
                <a:gd name="T30" fmla="*/ 28 w 430"/>
                <a:gd name="T31" fmla="*/ 112 h 350"/>
                <a:gd name="T32" fmla="*/ 6 w 430"/>
                <a:gd name="T33" fmla="*/ 233 h 350"/>
                <a:gd name="T34" fmla="*/ 6 w 430"/>
                <a:gd name="T35" fmla="*/ 234 h 350"/>
                <a:gd name="T36" fmla="*/ 6 w 430"/>
                <a:gd name="T37" fmla="*/ 234 h 350"/>
                <a:gd name="T38" fmla="*/ 13 w 430"/>
                <a:gd name="T39" fmla="*/ 267 h 350"/>
                <a:gd name="T40" fmla="*/ 56 w 430"/>
                <a:gd name="T41" fmla="*/ 343 h 350"/>
                <a:gd name="T42" fmla="*/ 79 w 430"/>
                <a:gd name="T43" fmla="*/ 344 h 350"/>
                <a:gd name="T44" fmla="*/ 80 w 430"/>
                <a:gd name="T45" fmla="*/ 321 h 350"/>
                <a:gd name="T46" fmla="*/ 55 w 430"/>
                <a:gd name="T47" fmla="*/ 285 h 350"/>
                <a:gd name="T48" fmla="*/ 55 w 430"/>
                <a:gd name="T49" fmla="*/ 285 h 350"/>
                <a:gd name="T50" fmla="*/ 51 w 430"/>
                <a:gd name="T51" fmla="*/ 275 h 350"/>
                <a:gd name="T52" fmla="*/ 50 w 430"/>
                <a:gd name="T53" fmla="*/ 275 h 350"/>
                <a:gd name="T54" fmla="*/ 44 w 430"/>
                <a:gd name="T55" fmla="*/ 257 h 350"/>
                <a:gd name="T56" fmla="*/ 106 w 430"/>
                <a:gd name="T57" fmla="*/ 71 h 350"/>
                <a:gd name="T58" fmla="*/ 109 w 430"/>
                <a:gd name="T59" fmla="*/ 69 h 350"/>
                <a:gd name="T60" fmla="*/ 158 w 430"/>
                <a:gd name="T61" fmla="*/ 45 h 350"/>
                <a:gd name="T62" fmla="*/ 212 w 430"/>
                <a:gd name="T63" fmla="*/ 38 h 350"/>
                <a:gd name="T64" fmla="*/ 213 w 430"/>
                <a:gd name="T65" fmla="*/ 38 h 350"/>
                <a:gd name="T66" fmla="*/ 216 w 430"/>
                <a:gd name="T67" fmla="*/ 38 h 350"/>
                <a:gd name="T68" fmla="*/ 217 w 430"/>
                <a:gd name="T69" fmla="*/ 38 h 350"/>
                <a:gd name="T70" fmla="*/ 353 w 430"/>
                <a:gd name="T71" fmla="*/ 121 h 350"/>
                <a:gd name="T72" fmla="*/ 353 w 430"/>
                <a:gd name="T73" fmla="*/ 121 h 350"/>
                <a:gd name="T74" fmla="*/ 354 w 430"/>
                <a:gd name="T75" fmla="*/ 124 h 350"/>
                <a:gd name="T76" fmla="*/ 355 w 430"/>
                <a:gd name="T77" fmla="*/ 124 h 350"/>
                <a:gd name="T78" fmla="*/ 368 w 430"/>
                <a:gd name="T79" fmla="*/ 155 h 350"/>
                <a:gd name="T80" fmla="*/ 347 w 430"/>
                <a:gd name="T81" fmla="*/ 162 h 350"/>
                <a:gd name="T82" fmla="*/ 346 w 430"/>
                <a:gd name="T83" fmla="*/ 171 h 350"/>
                <a:gd name="T84" fmla="*/ 392 w 430"/>
                <a:gd name="T85" fmla="*/ 201 h 350"/>
                <a:gd name="T86" fmla="*/ 406 w 430"/>
                <a:gd name="T87" fmla="*/ 197 h 350"/>
                <a:gd name="T88" fmla="*/ 427 w 430"/>
                <a:gd name="T89" fmla="*/ 146 h 350"/>
                <a:gd name="T90" fmla="*/ 421 w 430"/>
                <a:gd name="T91" fmla="*/ 13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0" h="350">
                  <a:moveTo>
                    <a:pt x="421" y="139"/>
                  </a:moveTo>
                  <a:cubicBezTo>
                    <a:pt x="399" y="145"/>
                    <a:pt x="399" y="145"/>
                    <a:pt x="399" y="145"/>
                  </a:cubicBezTo>
                  <a:cubicBezTo>
                    <a:pt x="383" y="95"/>
                    <a:pt x="349" y="54"/>
                    <a:pt x="303" y="30"/>
                  </a:cubicBezTo>
                  <a:cubicBezTo>
                    <a:pt x="298" y="27"/>
                    <a:pt x="293" y="25"/>
                    <a:pt x="288" y="23"/>
                  </a:cubicBezTo>
                  <a:cubicBezTo>
                    <a:pt x="288" y="23"/>
                    <a:pt x="288" y="23"/>
                    <a:pt x="288" y="23"/>
                  </a:cubicBezTo>
                  <a:cubicBezTo>
                    <a:pt x="288" y="23"/>
                    <a:pt x="288" y="22"/>
                    <a:pt x="288" y="22"/>
                  </a:cubicBezTo>
                  <a:cubicBezTo>
                    <a:pt x="246" y="4"/>
                    <a:pt x="199" y="0"/>
                    <a:pt x="154" y="12"/>
                  </a:cubicBezTo>
                  <a:cubicBezTo>
                    <a:pt x="154" y="13"/>
                    <a:pt x="153" y="13"/>
                    <a:pt x="153" y="13"/>
                  </a:cubicBezTo>
                  <a:cubicBezTo>
                    <a:pt x="151" y="13"/>
                    <a:pt x="150" y="14"/>
                    <a:pt x="148" y="14"/>
                  </a:cubicBezTo>
                  <a:cubicBezTo>
                    <a:pt x="146" y="15"/>
                    <a:pt x="144" y="16"/>
                    <a:pt x="141" y="16"/>
                  </a:cubicBezTo>
                  <a:cubicBezTo>
                    <a:pt x="141" y="16"/>
                    <a:pt x="141" y="17"/>
                    <a:pt x="140" y="17"/>
                  </a:cubicBezTo>
                  <a:cubicBezTo>
                    <a:pt x="100" y="31"/>
                    <a:pt x="66" y="56"/>
                    <a:pt x="42" y="90"/>
                  </a:cubicBezTo>
                  <a:cubicBezTo>
                    <a:pt x="42" y="90"/>
                    <a:pt x="42" y="90"/>
                    <a:pt x="42" y="91"/>
                  </a:cubicBezTo>
                  <a:cubicBezTo>
                    <a:pt x="39" y="94"/>
                    <a:pt x="37" y="97"/>
                    <a:pt x="35" y="101"/>
                  </a:cubicBezTo>
                  <a:cubicBezTo>
                    <a:pt x="35" y="101"/>
                    <a:pt x="35" y="101"/>
                    <a:pt x="34" y="102"/>
                  </a:cubicBezTo>
                  <a:cubicBezTo>
                    <a:pt x="32" y="105"/>
                    <a:pt x="30" y="109"/>
                    <a:pt x="28" y="112"/>
                  </a:cubicBezTo>
                  <a:cubicBezTo>
                    <a:pt x="8" y="150"/>
                    <a:pt x="0" y="192"/>
                    <a:pt x="6" y="233"/>
                  </a:cubicBezTo>
                  <a:cubicBezTo>
                    <a:pt x="6" y="233"/>
                    <a:pt x="6" y="233"/>
                    <a:pt x="6" y="234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7" y="245"/>
                    <a:pt x="9" y="256"/>
                    <a:pt x="13" y="267"/>
                  </a:cubicBezTo>
                  <a:cubicBezTo>
                    <a:pt x="21" y="295"/>
                    <a:pt x="36" y="321"/>
                    <a:pt x="56" y="343"/>
                  </a:cubicBezTo>
                  <a:cubicBezTo>
                    <a:pt x="62" y="350"/>
                    <a:pt x="72" y="350"/>
                    <a:pt x="79" y="344"/>
                  </a:cubicBezTo>
                  <a:cubicBezTo>
                    <a:pt x="85" y="338"/>
                    <a:pt x="86" y="328"/>
                    <a:pt x="80" y="321"/>
                  </a:cubicBezTo>
                  <a:cubicBezTo>
                    <a:pt x="70" y="310"/>
                    <a:pt x="62" y="298"/>
                    <a:pt x="55" y="285"/>
                  </a:cubicBezTo>
                  <a:cubicBezTo>
                    <a:pt x="55" y="285"/>
                    <a:pt x="55" y="285"/>
                    <a:pt x="55" y="285"/>
                  </a:cubicBezTo>
                  <a:cubicBezTo>
                    <a:pt x="53" y="282"/>
                    <a:pt x="52" y="278"/>
                    <a:pt x="51" y="275"/>
                  </a:cubicBezTo>
                  <a:cubicBezTo>
                    <a:pt x="51" y="275"/>
                    <a:pt x="50" y="275"/>
                    <a:pt x="50" y="275"/>
                  </a:cubicBezTo>
                  <a:cubicBezTo>
                    <a:pt x="48" y="269"/>
                    <a:pt x="46" y="263"/>
                    <a:pt x="44" y="257"/>
                  </a:cubicBezTo>
                  <a:cubicBezTo>
                    <a:pt x="23" y="186"/>
                    <a:pt x="50" y="112"/>
                    <a:pt x="106" y="71"/>
                  </a:cubicBezTo>
                  <a:cubicBezTo>
                    <a:pt x="107" y="70"/>
                    <a:pt x="108" y="70"/>
                    <a:pt x="109" y="69"/>
                  </a:cubicBezTo>
                  <a:cubicBezTo>
                    <a:pt x="123" y="59"/>
                    <a:pt x="140" y="51"/>
                    <a:pt x="158" y="45"/>
                  </a:cubicBezTo>
                  <a:cubicBezTo>
                    <a:pt x="176" y="40"/>
                    <a:pt x="194" y="38"/>
                    <a:pt x="212" y="38"/>
                  </a:cubicBezTo>
                  <a:cubicBezTo>
                    <a:pt x="212" y="38"/>
                    <a:pt x="212" y="38"/>
                    <a:pt x="213" y="38"/>
                  </a:cubicBezTo>
                  <a:cubicBezTo>
                    <a:pt x="214" y="38"/>
                    <a:pt x="215" y="38"/>
                    <a:pt x="216" y="38"/>
                  </a:cubicBezTo>
                  <a:cubicBezTo>
                    <a:pt x="216" y="38"/>
                    <a:pt x="217" y="38"/>
                    <a:pt x="217" y="38"/>
                  </a:cubicBezTo>
                  <a:cubicBezTo>
                    <a:pt x="273" y="42"/>
                    <a:pt x="324" y="73"/>
                    <a:pt x="353" y="121"/>
                  </a:cubicBezTo>
                  <a:cubicBezTo>
                    <a:pt x="353" y="121"/>
                    <a:pt x="353" y="121"/>
                    <a:pt x="353" y="121"/>
                  </a:cubicBezTo>
                  <a:cubicBezTo>
                    <a:pt x="354" y="122"/>
                    <a:pt x="354" y="123"/>
                    <a:pt x="354" y="124"/>
                  </a:cubicBezTo>
                  <a:cubicBezTo>
                    <a:pt x="354" y="124"/>
                    <a:pt x="355" y="124"/>
                    <a:pt x="355" y="124"/>
                  </a:cubicBezTo>
                  <a:cubicBezTo>
                    <a:pt x="360" y="134"/>
                    <a:pt x="365" y="144"/>
                    <a:pt x="368" y="155"/>
                  </a:cubicBezTo>
                  <a:cubicBezTo>
                    <a:pt x="347" y="162"/>
                    <a:pt x="347" y="162"/>
                    <a:pt x="347" y="162"/>
                  </a:cubicBezTo>
                  <a:cubicBezTo>
                    <a:pt x="341" y="163"/>
                    <a:pt x="340" y="168"/>
                    <a:pt x="346" y="171"/>
                  </a:cubicBezTo>
                  <a:cubicBezTo>
                    <a:pt x="392" y="201"/>
                    <a:pt x="392" y="201"/>
                    <a:pt x="392" y="201"/>
                  </a:cubicBezTo>
                  <a:cubicBezTo>
                    <a:pt x="397" y="205"/>
                    <a:pt x="404" y="203"/>
                    <a:pt x="406" y="197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30" y="140"/>
                    <a:pt x="427" y="137"/>
                    <a:pt x="421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4207" y="824"/>
              <a:ext cx="346" cy="491"/>
            </a:xfrm>
            <a:custGeom>
              <a:avLst/>
              <a:gdLst>
                <a:gd name="T0" fmla="*/ 243 w 284"/>
                <a:gd name="T1" fmla="*/ 155 h 403"/>
                <a:gd name="T2" fmla="*/ 268 w 284"/>
                <a:gd name="T3" fmla="*/ 108 h 403"/>
                <a:gd name="T4" fmla="*/ 268 w 284"/>
                <a:gd name="T5" fmla="*/ 47 h 403"/>
                <a:gd name="T6" fmla="*/ 277 w 284"/>
                <a:gd name="T7" fmla="*/ 47 h 403"/>
                <a:gd name="T8" fmla="*/ 284 w 284"/>
                <a:gd name="T9" fmla="*/ 40 h 403"/>
                <a:gd name="T10" fmla="*/ 284 w 284"/>
                <a:gd name="T11" fmla="*/ 7 h 403"/>
                <a:gd name="T12" fmla="*/ 277 w 284"/>
                <a:gd name="T13" fmla="*/ 0 h 403"/>
                <a:gd name="T14" fmla="*/ 7 w 284"/>
                <a:gd name="T15" fmla="*/ 0 h 403"/>
                <a:gd name="T16" fmla="*/ 0 w 284"/>
                <a:gd name="T17" fmla="*/ 7 h 403"/>
                <a:gd name="T18" fmla="*/ 0 w 284"/>
                <a:gd name="T19" fmla="*/ 40 h 403"/>
                <a:gd name="T20" fmla="*/ 7 w 284"/>
                <a:gd name="T21" fmla="*/ 47 h 403"/>
                <a:gd name="T22" fmla="*/ 15 w 284"/>
                <a:gd name="T23" fmla="*/ 47 h 403"/>
                <a:gd name="T24" fmla="*/ 15 w 284"/>
                <a:gd name="T25" fmla="*/ 109 h 403"/>
                <a:gd name="T26" fmla="*/ 40 w 284"/>
                <a:gd name="T27" fmla="*/ 155 h 403"/>
                <a:gd name="T28" fmla="*/ 109 w 284"/>
                <a:gd name="T29" fmla="*/ 197 h 403"/>
                <a:gd name="T30" fmla="*/ 109 w 284"/>
                <a:gd name="T31" fmla="*/ 215 h 403"/>
                <a:gd name="T32" fmla="*/ 40 w 284"/>
                <a:gd name="T33" fmla="*/ 257 h 403"/>
                <a:gd name="T34" fmla="*/ 15 w 284"/>
                <a:gd name="T35" fmla="*/ 304 h 403"/>
                <a:gd name="T36" fmla="*/ 15 w 284"/>
                <a:gd name="T37" fmla="*/ 357 h 403"/>
                <a:gd name="T38" fmla="*/ 7 w 284"/>
                <a:gd name="T39" fmla="*/ 357 h 403"/>
                <a:gd name="T40" fmla="*/ 0 w 284"/>
                <a:gd name="T41" fmla="*/ 364 h 403"/>
                <a:gd name="T42" fmla="*/ 0 w 284"/>
                <a:gd name="T43" fmla="*/ 397 h 403"/>
                <a:gd name="T44" fmla="*/ 7 w 284"/>
                <a:gd name="T45" fmla="*/ 403 h 403"/>
                <a:gd name="T46" fmla="*/ 277 w 284"/>
                <a:gd name="T47" fmla="*/ 403 h 403"/>
                <a:gd name="T48" fmla="*/ 284 w 284"/>
                <a:gd name="T49" fmla="*/ 397 h 403"/>
                <a:gd name="T50" fmla="*/ 284 w 284"/>
                <a:gd name="T51" fmla="*/ 364 h 403"/>
                <a:gd name="T52" fmla="*/ 277 w 284"/>
                <a:gd name="T53" fmla="*/ 357 h 403"/>
                <a:gd name="T54" fmla="*/ 268 w 284"/>
                <a:gd name="T55" fmla="*/ 357 h 403"/>
                <a:gd name="T56" fmla="*/ 268 w 284"/>
                <a:gd name="T57" fmla="*/ 303 h 403"/>
                <a:gd name="T58" fmla="*/ 244 w 284"/>
                <a:gd name="T59" fmla="*/ 257 h 403"/>
                <a:gd name="T60" fmla="*/ 175 w 284"/>
                <a:gd name="T61" fmla="*/ 215 h 403"/>
                <a:gd name="T62" fmla="*/ 175 w 284"/>
                <a:gd name="T63" fmla="*/ 197 h 403"/>
                <a:gd name="T64" fmla="*/ 243 w 284"/>
                <a:gd name="T65" fmla="*/ 155 h 403"/>
                <a:gd name="T66" fmla="*/ 156 w 284"/>
                <a:gd name="T67" fmla="*/ 233 h 403"/>
                <a:gd name="T68" fmla="*/ 230 w 284"/>
                <a:gd name="T69" fmla="*/ 278 h 403"/>
                <a:gd name="T70" fmla="*/ 241 w 284"/>
                <a:gd name="T71" fmla="*/ 286 h 403"/>
                <a:gd name="T72" fmla="*/ 243 w 284"/>
                <a:gd name="T73" fmla="*/ 303 h 403"/>
                <a:gd name="T74" fmla="*/ 243 w 284"/>
                <a:gd name="T75" fmla="*/ 357 h 403"/>
                <a:gd name="T76" fmla="*/ 40 w 284"/>
                <a:gd name="T77" fmla="*/ 357 h 403"/>
                <a:gd name="T78" fmla="*/ 40 w 284"/>
                <a:gd name="T79" fmla="*/ 304 h 403"/>
                <a:gd name="T80" fmla="*/ 55 w 284"/>
                <a:gd name="T81" fmla="*/ 277 h 403"/>
                <a:gd name="T82" fmla="*/ 128 w 284"/>
                <a:gd name="T83" fmla="*/ 233 h 403"/>
                <a:gd name="T84" fmla="*/ 134 w 284"/>
                <a:gd name="T85" fmla="*/ 222 h 403"/>
                <a:gd name="T86" fmla="*/ 134 w 284"/>
                <a:gd name="T87" fmla="*/ 190 h 403"/>
                <a:gd name="T88" fmla="*/ 128 w 284"/>
                <a:gd name="T89" fmla="*/ 179 h 403"/>
                <a:gd name="T90" fmla="*/ 53 w 284"/>
                <a:gd name="T91" fmla="*/ 134 h 403"/>
                <a:gd name="T92" fmla="*/ 53 w 284"/>
                <a:gd name="T93" fmla="*/ 134 h 403"/>
                <a:gd name="T94" fmla="*/ 43 w 284"/>
                <a:gd name="T95" fmla="*/ 126 h 403"/>
                <a:gd name="T96" fmla="*/ 40 w 284"/>
                <a:gd name="T97" fmla="*/ 109 h 403"/>
                <a:gd name="T98" fmla="*/ 40 w 284"/>
                <a:gd name="T99" fmla="*/ 47 h 403"/>
                <a:gd name="T100" fmla="*/ 243 w 284"/>
                <a:gd name="T101" fmla="*/ 47 h 403"/>
                <a:gd name="T102" fmla="*/ 243 w 284"/>
                <a:gd name="T103" fmla="*/ 108 h 403"/>
                <a:gd name="T104" fmla="*/ 229 w 284"/>
                <a:gd name="T105" fmla="*/ 135 h 403"/>
                <a:gd name="T106" fmla="*/ 156 w 284"/>
                <a:gd name="T107" fmla="*/ 179 h 403"/>
                <a:gd name="T108" fmla="*/ 150 w 284"/>
                <a:gd name="T109" fmla="*/ 190 h 403"/>
                <a:gd name="T110" fmla="*/ 150 w 284"/>
                <a:gd name="T111" fmla="*/ 222 h 403"/>
                <a:gd name="T112" fmla="*/ 156 w 284"/>
                <a:gd name="T113" fmla="*/ 23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4" h="403">
                  <a:moveTo>
                    <a:pt x="243" y="155"/>
                  </a:moveTo>
                  <a:cubicBezTo>
                    <a:pt x="251" y="150"/>
                    <a:pt x="268" y="138"/>
                    <a:pt x="268" y="108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77" y="47"/>
                    <a:pt x="277" y="47"/>
                    <a:pt x="277" y="47"/>
                  </a:cubicBezTo>
                  <a:cubicBezTo>
                    <a:pt x="281" y="47"/>
                    <a:pt x="284" y="44"/>
                    <a:pt x="284" y="40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4" y="3"/>
                    <a:pt x="281" y="0"/>
                    <a:pt x="27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3" y="47"/>
                    <a:pt x="7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39"/>
                    <a:pt x="24" y="146"/>
                    <a:pt x="40" y="155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92" y="225"/>
                    <a:pt x="46" y="253"/>
                    <a:pt x="40" y="257"/>
                  </a:cubicBezTo>
                  <a:cubicBezTo>
                    <a:pt x="33" y="262"/>
                    <a:pt x="15" y="274"/>
                    <a:pt x="15" y="304"/>
                  </a:cubicBezTo>
                  <a:cubicBezTo>
                    <a:pt x="15" y="357"/>
                    <a:pt x="15" y="357"/>
                    <a:pt x="15" y="357"/>
                  </a:cubicBezTo>
                  <a:cubicBezTo>
                    <a:pt x="7" y="357"/>
                    <a:pt x="7" y="357"/>
                    <a:pt x="7" y="357"/>
                  </a:cubicBezTo>
                  <a:cubicBezTo>
                    <a:pt x="3" y="357"/>
                    <a:pt x="0" y="360"/>
                    <a:pt x="0" y="364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00"/>
                    <a:pt x="3" y="403"/>
                    <a:pt x="7" y="403"/>
                  </a:cubicBezTo>
                  <a:cubicBezTo>
                    <a:pt x="277" y="403"/>
                    <a:pt x="277" y="403"/>
                    <a:pt x="277" y="403"/>
                  </a:cubicBezTo>
                  <a:cubicBezTo>
                    <a:pt x="281" y="403"/>
                    <a:pt x="284" y="400"/>
                    <a:pt x="284" y="397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0"/>
                    <a:pt x="281" y="357"/>
                    <a:pt x="277" y="357"/>
                  </a:cubicBezTo>
                  <a:cubicBezTo>
                    <a:pt x="268" y="357"/>
                    <a:pt x="268" y="357"/>
                    <a:pt x="268" y="357"/>
                  </a:cubicBezTo>
                  <a:cubicBezTo>
                    <a:pt x="268" y="303"/>
                    <a:pt x="268" y="303"/>
                    <a:pt x="268" y="303"/>
                  </a:cubicBezTo>
                  <a:cubicBezTo>
                    <a:pt x="268" y="274"/>
                    <a:pt x="259" y="267"/>
                    <a:pt x="244" y="257"/>
                  </a:cubicBezTo>
                  <a:cubicBezTo>
                    <a:pt x="175" y="215"/>
                    <a:pt x="175" y="215"/>
                    <a:pt x="175" y="215"/>
                  </a:cubicBezTo>
                  <a:cubicBezTo>
                    <a:pt x="175" y="197"/>
                    <a:pt x="175" y="197"/>
                    <a:pt x="175" y="197"/>
                  </a:cubicBezTo>
                  <a:cubicBezTo>
                    <a:pt x="192" y="187"/>
                    <a:pt x="237" y="159"/>
                    <a:pt x="243" y="155"/>
                  </a:cubicBezTo>
                  <a:close/>
                  <a:moveTo>
                    <a:pt x="156" y="233"/>
                  </a:moveTo>
                  <a:cubicBezTo>
                    <a:pt x="230" y="278"/>
                    <a:pt x="230" y="278"/>
                    <a:pt x="230" y="278"/>
                  </a:cubicBezTo>
                  <a:cubicBezTo>
                    <a:pt x="236" y="282"/>
                    <a:pt x="239" y="284"/>
                    <a:pt x="241" y="286"/>
                  </a:cubicBezTo>
                  <a:cubicBezTo>
                    <a:pt x="242" y="289"/>
                    <a:pt x="243" y="294"/>
                    <a:pt x="243" y="303"/>
                  </a:cubicBezTo>
                  <a:cubicBezTo>
                    <a:pt x="243" y="357"/>
                    <a:pt x="243" y="357"/>
                    <a:pt x="243" y="357"/>
                  </a:cubicBezTo>
                  <a:cubicBezTo>
                    <a:pt x="40" y="357"/>
                    <a:pt x="40" y="357"/>
                    <a:pt x="40" y="357"/>
                  </a:cubicBezTo>
                  <a:cubicBezTo>
                    <a:pt x="40" y="304"/>
                    <a:pt x="40" y="304"/>
                    <a:pt x="40" y="304"/>
                  </a:cubicBezTo>
                  <a:cubicBezTo>
                    <a:pt x="40" y="287"/>
                    <a:pt x="49" y="282"/>
                    <a:pt x="55" y="277"/>
                  </a:cubicBezTo>
                  <a:cubicBezTo>
                    <a:pt x="59" y="274"/>
                    <a:pt x="101" y="249"/>
                    <a:pt x="128" y="233"/>
                  </a:cubicBezTo>
                  <a:cubicBezTo>
                    <a:pt x="132" y="231"/>
                    <a:pt x="134" y="226"/>
                    <a:pt x="134" y="222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86"/>
                    <a:pt x="132" y="182"/>
                    <a:pt x="128" y="179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47" y="130"/>
                    <a:pt x="44" y="128"/>
                    <a:pt x="43" y="126"/>
                  </a:cubicBezTo>
                  <a:cubicBezTo>
                    <a:pt x="41" y="123"/>
                    <a:pt x="40" y="118"/>
                    <a:pt x="40" y="109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108"/>
                    <a:pt x="243" y="108"/>
                    <a:pt x="243" y="108"/>
                  </a:cubicBezTo>
                  <a:cubicBezTo>
                    <a:pt x="243" y="125"/>
                    <a:pt x="235" y="131"/>
                    <a:pt x="229" y="135"/>
                  </a:cubicBezTo>
                  <a:cubicBezTo>
                    <a:pt x="224" y="138"/>
                    <a:pt x="183" y="163"/>
                    <a:pt x="156" y="179"/>
                  </a:cubicBezTo>
                  <a:cubicBezTo>
                    <a:pt x="152" y="182"/>
                    <a:pt x="150" y="186"/>
                    <a:pt x="150" y="190"/>
                  </a:cubicBezTo>
                  <a:cubicBezTo>
                    <a:pt x="150" y="222"/>
                    <a:pt x="150" y="222"/>
                    <a:pt x="150" y="222"/>
                  </a:cubicBezTo>
                  <a:cubicBezTo>
                    <a:pt x="150" y="226"/>
                    <a:pt x="152" y="231"/>
                    <a:pt x="156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288" y="979"/>
              <a:ext cx="195" cy="59"/>
            </a:xfrm>
            <a:custGeom>
              <a:avLst/>
              <a:gdLst>
                <a:gd name="T0" fmla="*/ 155 w 160"/>
                <a:gd name="T1" fmla="*/ 5 h 49"/>
                <a:gd name="T2" fmla="*/ 153 w 160"/>
                <a:gd name="T3" fmla="*/ 2 h 49"/>
                <a:gd name="T4" fmla="*/ 76 w 160"/>
                <a:gd name="T5" fmla="*/ 23 h 49"/>
                <a:gd name="T6" fmla="*/ 4 w 160"/>
                <a:gd name="T7" fmla="*/ 5 h 49"/>
                <a:gd name="T8" fmla="*/ 5 w 160"/>
                <a:gd name="T9" fmla="*/ 11 h 49"/>
                <a:gd name="T10" fmla="*/ 66 w 160"/>
                <a:gd name="T11" fmla="*/ 46 h 49"/>
                <a:gd name="T12" fmla="*/ 84 w 160"/>
                <a:gd name="T13" fmla="*/ 46 h 49"/>
                <a:gd name="T14" fmla="*/ 155 w 160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49">
                  <a:moveTo>
                    <a:pt x="155" y="5"/>
                  </a:moveTo>
                  <a:cubicBezTo>
                    <a:pt x="155" y="5"/>
                    <a:pt x="160" y="1"/>
                    <a:pt x="153" y="2"/>
                  </a:cubicBezTo>
                  <a:cubicBezTo>
                    <a:pt x="137" y="5"/>
                    <a:pt x="110" y="21"/>
                    <a:pt x="76" y="23"/>
                  </a:cubicBezTo>
                  <a:cubicBezTo>
                    <a:pt x="41" y="26"/>
                    <a:pt x="25" y="0"/>
                    <a:pt x="4" y="5"/>
                  </a:cubicBezTo>
                  <a:cubicBezTo>
                    <a:pt x="0" y="6"/>
                    <a:pt x="0" y="8"/>
                    <a:pt x="5" y="11"/>
                  </a:cubicBezTo>
                  <a:cubicBezTo>
                    <a:pt x="10" y="15"/>
                    <a:pt x="59" y="42"/>
                    <a:pt x="66" y="46"/>
                  </a:cubicBezTo>
                  <a:cubicBezTo>
                    <a:pt x="73" y="49"/>
                    <a:pt x="77" y="49"/>
                    <a:pt x="84" y="46"/>
                  </a:cubicBezTo>
                  <a:cubicBezTo>
                    <a:pt x="94" y="41"/>
                    <a:pt x="155" y="5"/>
                    <a:pt x="155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84" y="1199"/>
              <a:ext cx="194" cy="49"/>
            </a:xfrm>
            <a:custGeom>
              <a:avLst/>
              <a:gdLst>
                <a:gd name="T0" fmla="*/ 9 w 160"/>
                <a:gd name="T1" fmla="*/ 31 h 40"/>
                <a:gd name="T2" fmla="*/ 13 w 160"/>
                <a:gd name="T3" fmla="*/ 40 h 40"/>
                <a:gd name="T4" fmla="*/ 146 w 160"/>
                <a:gd name="T5" fmla="*/ 40 h 40"/>
                <a:gd name="T6" fmla="*/ 148 w 160"/>
                <a:gd name="T7" fmla="*/ 29 h 40"/>
                <a:gd name="T8" fmla="*/ 80 w 160"/>
                <a:gd name="T9" fmla="*/ 0 h 40"/>
                <a:gd name="T10" fmla="*/ 9 w 160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40">
                  <a:moveTo>
                    <a:pt x="9" y="31"/>
                  </a:moveTo>
                  <a:cubicBezTo>
                    <a:pt x="3" y="36"/>
                    <a:pt x="0" y="40"/>
                    <a:pt x="13" y="40"/>
                  </a:cubicBezTo>
                  <a:cubicBezTo>
                    <a:pt x="24" y="40"/>
                    <a:pt x="132" y="40"/>
                    <a:pt x="146" y="40"/>
                  </a:cubicBezTo>
                  <a:cubicBezTo>
                    <a:pt x="160" y="40"/>
                    <a:pt x="154" y="36"/>
                    <a:pt x="148" y="29"/>
                  </a:cubicBezTo>
                  <a:cubicBezTo>
                    <a:pt x="136" y="18"/>
                    <a:pt x="112" y="0"/>
                    <a:pt x="80" y="0"/>
                  </a:cubicBezTo>
                  <a:cubicBezTo>
                    <a:pt x="47" y="0"/>
                    <a:pt x="22" y="19"/>
                    <a:pt x="9" y="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66"/>
            <p:cNvSpPr>
              <a:spLocks noChangeArrowheads="1"/>
            </p:cNvSpPr>
            <p:nvPr/>
          </p:nvSpPr>
          <p:spPr bwMode="auto">
            <a:xfrm>
              <a:off x="4375" y="1052"/>
              <a:ext cx="8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67"/>
            <p:cNvSpPr>
              <a:spLocks noChangeArrowheads="1"/>
            </p:cNvSpPr>
            <p:nvPr/>
          </p:nvSpPr>
          <p:spPr bwMode="auto">
            <a:xfrm>
              <a:off x="4375" y="1072"/>
              <a:ext cx="8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68"/>
            <p:cNvSpPr>
              <a:spLocks noChangeArrowheads="1"/>
            </p:cNvSpPr>
            <p:nvPr/>
          </p:nvSpPr>
          <p:spPr bwMode="auto">
            <a:xfrm>
              <a:off x="4375" y="1094"/>
              <a:ext cx="8" cy="1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Oval 69"/>
            <p:cNvSpPr>
              <a:spLocks noChangeArrowheads="1"/>
            </p:cNvSpPr>
            <p:nvPr/>
          </p:nvSpPr>
          <p:spPr bwMode="auto">
            <a:xfrm>
              <a:off x="4375" y="1115"/>
              <a:ext cx="8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Oval 70"/>
            <p:cNvSpPr>
              <a:spLocks noChangeArrowheads="1"/>
            </p:cNvSpPr>
            <p:nvPr/>
          </p:nvSpPr>
          <p:spPr bwMode="auto">
            <a:xfrm>
              <a:off x="4375" y="1136"/>
              <a:ext cx="8" cy="1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71"/>
            <p:cNvSpPr>
              <a:spLocks noChangeArrowheads="1"/>
            </p:cNvSpPr>
            <p:nvPr/>
          </p:nvSpPr>
          <p:spPr bwMode="auto">
            <a:xfrm>
              <a:off x="4375" y="1158"/>
              <a:ext cx="8" cy="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72"/>
            <p:cNvSpPr>
              <a:spLocks noChangeArrowheads="1"/>
            </p:cNvSpPr>
            <p:nvPr/>
          </p:nvSpPr>
          <p:spPr bwMode="auto">
            <a:xfrm>
              <a:off x="4375" y="1178"/>
              <a:ext cx="8" cy="1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5137" y="824"/>
              <a:ext cx="345" cy="491"/>
            </a:xfrm>
            <a:custGeom>
              <a:avLst/>
              <a:gdLst>
                <a:gd name="T0" fmla="*/ 243 w 283"/>
                <a:gd name="T1" fmla="*/ 155 h 403"/>
                <a:gd name="T2" fmla="*/ 268 w 283"/>
                <a:gd name="T3" fmla="*/ 108 h 403"/>
                <a:gd name="T4" fmla="*/ 268 w 283"/>
                <a:gd name="T5" fmla="*/ 47 h 403"/>
                <a:gd name="T6" fmla="*/ 276 w 283"/>
                <a:gd name="T7" fmla="*/ 47 h 403"/>
                <a:gd name="T8" fmla="*/ 283 w 283"/>
                <a:gd name="T9" fmla="*/ 40 h 403"/>
                <a:gd name="T10" fmla="*/ 283 w 283"/>
                <a:gd name="T11" fmla="*/ 7 h 403"/>
                <a:gd name="T12" fmla="*/ 276 w 283"/>
                <a:gd name="T13" fmla="*/ 0 h 403"/>
                <a:gd name="T14" fmla="*/ 7 w 283"/>
                <a:gd name="T15" fmla="*/ 0 h 403"/>
                <a:gd name="T16" fmla="*/ 0 w 283"/>
                <a:gd name="T17" fmla="*/ 7 h 403"/>
                <a:gd name="T18" fmla="*/ 0 w 283"/>
                <a:gd name="T19" fmla="*/ 40 h 403"/>
                <a:gd name="T20" fmla="*/ 7 w 283"/>
                <a:gd name="T21" fmla="*/ 47 h 403"/>
                <a:gd name="T22" fmla="*/ 15 w 283"/>
                <a:gd name="T23" fmla="*/ 47 h 403"/>
                <a:gd name="T24" fmla="*/ 15 w 283"/>
                <a:gd name="T25" fmla="*/ 109 h 403"/>
                <a:gd name="T26" fmla="*/ 40 w 283"/>
                <a:gd name="T27" fmla="*/ 155 h 403"/>
                <a:gd name="T28" fmla="*/ 109 w 283"/>
                <a:gd name="T29" fmla="*/ 197 h 403"/>
                <a:gd name="T30" fmla="*/ 109 w 283"/>
                <a:gd name="T31" fmla="*/ 215 h 403"/>
                <a:gd name="T32" fmla="*/ 40 w 283"/>
                <a:gd name="T33" fmla="*/ 257 h 403"/>
                <a:gd name="T34" fmla="*/ 15 w 283"/>
                <a:gd name="T35" fmla="*/ 304 h 403"/>
                <a:gd name="T36" fmla="*/ 15 w 283"/>
                <a:gd name="T37" fmla="*/ 357 h 403"/>
                <a:gd name="T38" fmla="*/ 7 w 283"/>
                <a:gd name="T39" fmla="*/ 357 h 403"/>
                <a:gd name="T40" fmla="*/ 0 w 283"/>
                <a:gd name="T41" fmla="*/ 364 h 403"/>
                <a:gd name="T42" fmla="*/ 0 w 283"/>
                <a:gd name="T43" fmla="*/ 397 h 403"/>
                <a:gd name="T44" fmla="*/ 7 w 283"/>
                <a:gd name="T45" fmla="*/ 403 h 403"/>
                <a:gd name="T46" fmla="*/ 276 w 283"/>
                <a:gd name="T47" fmla="*/ 403 h 403"/>
                <a:gd name="T48" fmla="*/ 283 w 283"/>
                <a:gd name="T49" fmla="*/ 397 h 403"/>
                <a:gd name="T50" fmla="*/ 283 w 283"/>
                <a:gd name="T51" fmla="*/ 364 h 403"/>
                <a:gd name="T52" fmla="*/ 276 w 283"/>
                <a:gd name="T53" fmla="*/ 357 h 403"/>
                <a:gd name="T54" fmla="*/ 268 w 283"/>
                <a:gd name="T55" fmla="*/ 357 h 403"/>
                <a:gd name="T56" fmla="*/ 268 w 283"/>
                <a:gd name="T57" fmla="*/ 303 h 403"/>
                <a:gd name="T58" fmla="*/ 243 w 283"/>
                <a:gd name="T59" fmla="*/ 257 h 403"/>
                <a:gd name="T60" fmla="*/ 174 w 283"/>
                <a:gd name="T61" fmla="*/ 215 h 403"/>
                <a:gd name="T62" fmla="*/ 174 w 283"/>
                <a:gd name="T63" fmla="*/ 197 h 403"/>
                <a:gd name="T64" fmla="*/ 243 w 283"/>
                <a:gd name="T65" fmla="*/ 155 h 403"/>
                <a:gd name="T66" fmla="*/ 155 w 283"/>
                <a:gd name="T67" fmla="*/ 233 h 403"/>
                <a:gd name="T68" fmla="*/ 230 w 283"/>
                <a:gd name="T69" fmla="*/ 278 h 403"/>
                <a:gd name="T70" fmla="*/ 240 w 283"/>
                <a:gd name="T71" fmla="*/ 286 h 403"/>
                <a:gd name="T72" fmla="*/ 243 w 283"/>
                <a:gd name="T73" fmla="*/ 303 h 403"/>
                <a:gd name="T74" fmla="*/ 243 w 283"/>
                <a:gd name="T75" fmla="*/ 357 h 403"/>
                <a:gd name="T76" fmla="*/ 40 w 283"/>
                <a:gd name="T77" fmla="*/ 357 h 403"/>
                <a:gd name="T78" fmla="*/ 40 w 283"/>
                <a:gd name="T79" fmla="*/ 304 h 403"/>
                <a:gd name="T80" fmla="*/ 54 w 283"/>
                <a:gd name="T81" fmla="*/ 277 h 403"/>
                <a:gd name="T82" fmla="*/ 128 w 283"/>
                <a:gd name="T83" fmla="*/ 233 h 403"/>
                <a:gd name="T84" fmla="*/ 134 w 283"/>
                <a:gd name="T85" fmla="*/ 222 h 403"/>
                <a:gd name="T86" fmla="*/ 134 w 283"/>
                <a:gd name="T87" fmla="*/ 190 h 403"/>
                <a:gd name="T88" fmla="*/ 128 w 283"/>
                <a:gd name="T89" fmla="*/ 179 h 403"/>
                <a:gd name="T90" fmla="*/ 53 w 283"/>
                <a:gd name="T91" fmla="*/ 134 h 403"/>
                <a:gd name="T92" fmla="*/ 43 w 283"/>
                <a:gd name="T93" fmla="*/ 126 h 403"/>
                <a:gd name="T94" fmla="*/ 40 w 283"/>
                <a:gd name="T95" fmla="*/ 109 h 403"/>
                <a:gd name="T96" fmla="*/ 40 w 283"/>
                <a:gd name="T97" fmla="*/ 47 h 403"/>
                <a:gd name="T98" fmla="*/ 243 w 283"/>
                <a:gd name="T99" fmla="*/ 47 h 403"/>
                <a:gd name="T100" fmla="*/ 243 w 283"/>
                <a:gd name="T101" fmla="*/ 108 h 403"/>
                <a:gd name="T102" fmla="*/ 229 w 283"/>
                <a:gd name="T103" fmla="*/ 135 h 403"/>
                <a:gd name="T104" fmla="*/ 155 w 283"/>
                <a:gd name="T105" fmla="*/ 179 h 403"/>
                <a:gd name="T106" fmla="*/ 149 w 283"/>
                <a:gd name="T107" fmla="*/ 190 h 403"/>
                <a:gd name="T108" fmla="*/ 149 w 283"/>
                <a:gd name="T109" fmla="*/ 222 h 403"/>
                <a:gd name="T110" fmla="*/ 155 w 283"/>
                <a:gd name="T111" fmla="*/ 23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403">
                  <a:moveTo>
                    <a:pt x="243" y="155"/>
                  </a:moveTo>
                  <a:cubicBezTo>
                    <a:pt x="250" y="150"/>
                    <a:pt x="268" y="138"/>
                    <a:pt x="268" y="108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80" y="47"/>
                    <a:pt x="283" y="44"/>
                    <a:pt x="283" y="40"/>
                  </a:cubicBezTo>
                  <a:cubicBezTo>
                    <a:pt x="283" y="7"/>
                    <a:pt x="283" y="7"/>
                    <a:pt x="283" y="7"/>
                  </a:cubicBezTo>
                  <a:cubicBezTo>
                    <a:pt x="283" y="3"/>
                    <a:pt x="280" y="0"/>
                    <a:pt x="27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3" y="47"/>
                    <a:pt x="7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39"/>
                    <a:pt x="24" y="146"/>
                    <a:pt x="40" y="155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91" y="225"/>
                    <a:pt x="46" y="253"/>
                    <a:pt x="40" y="257"/>
                  </a:cubicBezTo>
                  <a:cubicBezTo>
                    <a:pt x="33" y="262"/>
                    <a:pt x="15" y="274"/>
                    <a:pt x="15" y="304"/>
                  </a:cubicBezTo>
                  <a:cubicBezTo>
                    <a:pt x="15" y="357"/>
                    <a:pt x="15" y="357"/>
                    <a:pt x="15" y="357"/>
                  </a:cubicBezTo>
                  <a:cubicBezTo>
                    <a:pt x="7" y="357"/>
                    <a:pt x="7" y="357"/>
                    <a:pt x="7" y="357"/>
                  </a:cubicBezTo>
                  <a:cubicBezTo>
                    <a:pt x="3" y="357"/>
                    <a:pt x="0" y="360"/>
                    <a:pt x="0" y="364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00"/>
                    <a:pt x="3" y="403"/>
                    <a:pt x="7" y="403"/>
                  </a:cubicBezTo>
                  <a:cubicBezTo>
                    <a:pt x="276" y="403"/>
                    <a:pt x="276" y="403"/>
                    <a:pt x="276" y="403"/>
                  </a:cubicBezTo>
                  <a:cubicBezTo>
                    <a:pt x="280" y="403"/>
                    <a:pt x="283" y="400"/>
                    <a:pt x="283" y="397"/>
                  </a:cubicBezTo>
                  <a:cubicBezTo>
                    <a:pt x="283" y="364"/>
                    <a:pt x="283" y="364"/>
                    <a:pt x="283" y="364"/>
                  </a:cubicBezTo>
                  <a:cubicBezTo>
                    <a:pt x="283" y="360"/>
                    <a:pt x="280" y="357"/>
                    <a:pt x="276" y="357"/>
                  </a:cubicBezTo>
                  <a:cubicBezTo>
                    <a:pt x="268" y="357"/>
                    <a:pt x="268" y="357"/>
                    <a:pt x="268" y="357"/>
                  </a:cubicBezTo>
                  <a:cubicBezTo>
                    <a:pt x="268" y="303"/>
                    <a:pt x="268" y="303"/>
                    <a:pt x="268" y="303"/>
                  </a:cubicBezTo>
                  <a:cubicBezTo>
                    <a:pt x="268" y="274"/>
                    <a:pt x="259" y="267"/>
                    <a:pt x="243" y="257"/>
                  </a:cubicBezTo>
                  <a:cubicBezTo>
                    <a:pt x="174" y="215"/>
                    <a:pt x="174" y="215"/>
                    <a:pt x="174" y="215"/>
                  </a:cubicBezTo>
                  <a:cubicBezTo>
                    <a:pt x="174" y="197"/>
                    <a:pt x="174" y="197"/>
                    <a:pt x="174" y="197"/>
                  </a:cubicBezTo>
                  <a:cubicBezTo>
                    <a:pt x="192" y="187"/>
                    <a:pt x="237" y="159"/>
                    <a:pt x="243" y="155"/>
                  </a:cubicBezTo>
                  <a:close/>
                  <a:moveTo>
                    <a:pt x="155" y="233"/>
                  </a:moveTo>
                  <a:cubicBezTo>
                    <a:pt x="230" y="278"/>
                    <a:pt x="230" y="278"/>
                    <a:pt x="230" y="278"/>
                  </a:cubicBezTo>
                  <a:cubicBezTo>
                    <a:pt x="236" y="282"/>
                    <a:pt x="239" y="284"/>
                    <a:pt x="240" y="286"/>
                  </a:cubicBezTo>
                  <a:cubicBezTo>
                    <a:pt x="242" y="289"/>
                    <a:pt x="243" y="294"/>
                    <a:pt x="243" y="303"/>
                  </a:cubicBezTo>
                  <a:cubicBezTo>
                    <a:pt x="243" y="357"/>
                    <a:pt x="243" y="357"/>
                    <a:pt x="243" y="357"/>
                  </a:cubicBezTo>
                  <a:cubicBezTo>
                    <a:pt x="40" y="357"/>
                    <a:pt x="40" y="357"/>
                    <a:pt x="40" y="357"/>
                  </a:cubicBezTo>
                  <a:cubicBezTo>
                    <a:pt x="40" y="304"/>
                    <a:pt x="40" y="304"/>
                    <a:pt x="40" y="304"/>
                  </a:cubicBezTo>
                  <a:cubicBezTo>
                    <a:pt x="40" y="287"/>
                    <a:pt x="48" y="282"/>
                    <a:pt x="54" y="277"/>
                  </a:cubicBezTo>
                  <a:cubicBezTo>
                    <a:pt x="59" y="274"/>
                    <a:pt x="101" y="249"/>
                    <a:pt x="128" y="233"/>
                  </a:cubicBezTo>
                  <a:cubicBezTo>
                    <a:pt x="131" y="231"/>
                    <a:pt x="134" y="226"/>
                    <a:pt x="134" y="222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86"/>
                    <a:pt x="131" y="182"/>
                    <a:pt x="128" y="179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47" y="130"/>
                    <a:pt x="44" y="128"/>
                    <a:pt x="43" y="126"/>
                  </a:cubicBezTo>
                  <a:cubicBezTo>
                    <a:pt x="41" y="123"/>
                    <a:pt x="40" y="118"/>
                    <a:pt x="40" y="109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108"/>
                    <a:pt x="243" y="108"/>
                    <a:pt x="243" y="108"/>
                  </a:cubicBezTo>
                  <a:cubicBezTo>
                    <a:pt x="243" y="125"/>
                    <a:pt x="235" y="131"/>
                    <a:pt x="229" y="135"/>
                  </a:cubicBezTo>
                  <a:cubicBezTo>
                    <a:pt x="224" y="138"/>
                    <a:pt x="182" y="163"/>
                    <a:pt x="155" y="179"/>
                  </a:cubicBezTo>
                  <a:cubicBezTo>
                    <a:pt x="152" y="182"/>
                    <a:pt x="149" y="186"/>
                    <a:pt x="149" y="190"/>
                  </a:cubicBezTo>
                  <a:cubicBezTo>
                    <a:pt x="149" y="222"/>
                    <a:pt x="149" y="222"/>
                    <a:pt x="149" y="222"/>
                  </a:cubicBezTo>
                  <a:cubicBezTo>
                    <a:pt x="149" y="226"/>
                    <a:pt x="152" y="231"/>
                    <a:pt x="155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4677" y="824"/>
              <a:ext cx="346" cy="491"/>
            </a:xfrm>
            <a:custGeom>
              <a:avLst/>
              <a:gdLst>
                <a:gd name="T0" fmla="*/ 243 w 284"/>
                <a:gd name="T1" fmla="*/ 155 h 403"/>
                <a:gd name="T2" fmla="*/ 268 w 284"/>
                <a:gd name="T3" fmla="*/ 108 h 403"/>
                <a:gd name="T4" fmla="*/ 268 w 284"/>
                <a:gd name="T5" fmla="*/ 47 h 403"/>
                <a:gd name="T6" fmla="*/ 277 w 284"/>
                <a:gd name="T7" fmla="*/ 47 h 403"/>
                <a:gd name="T8" fmla="*/ 284 w 284"/>
                <a:gd name="T9" fmla="*/ 40 h 403"/>
                <a:gd name="T10" fmla="*/ 284 w 284"/>
                <a:gd name="T11" fmla="*/ 7 h 403"/>
                <a:gd name="T12" fmla="*/ 277 w 284"/>
                <a:gd name="T13" fmla="*/ 0 h 403"/>
                <a:gd name="T14" fmla="*/ 7 w 284"/>
                <a:gd name="T15" fmla="*/ 0 h 403"/>
                <a:gd name="T16" fmla="*/ 0 w 284"/>
                <a:gd name="T17" fmla="*/ 7 h 403"/>
                <a:gd name="T18" fmla="*/ 0 w 284"/>
                <a:gd name="T19" fmla="*/ 40 h 403"/>
                <a:gd name="T20" fmla="*/ 7 w 284"/>
                <a:gd name="T21" fmla="*/ 47 h 403"/>
                <a:gd name="T22" fmla="*/ 16 w 284"/>
                <a:gd name="T23" fmla="*/ 47 h 403"/>
                <a:gd name="T24" fmla="*/ 16 w 284"/>
                <a:gd name="T25" fmla="*/ 109 h 403"/>
                <a:gd name="T26" fmla="*/ 40 w 284"/>
                <a:gd name="T27" fmla="*/ 155 h 403"/>
                <a:gd name="T28" fmla="*/ 109 w 284"/>
                <a:gd name="T29" fmla="*/ 197 h 403"/>
                <a:gd name="T30" fmla="*/ 109 w 284"/>
                <a:gd name="T31" fmla="*/ 215 h 403"/>
                <a:gd name="T32" fmla="*/ 41 w 284"/>
                <a:gd name="T33" fmla="*/ 257 h 403"/>
                <a:gd name="T34" fmla="*/ 16 w 284"/>
                <a:gd name="T35" fmla="*/ 304 h 403"/>
                <a:gd name="T36" fmla="*/ 16 w 284"/>
                <a:gd name="T37" fmla="*/ 357 h 403"/>
                <a:gd name="T38" fmla="*/ 7 w 284"/>
                <a:gd name="T39" fmla="*/ 357 h 403"/>
                <a:gd name="T40" fmla="*/ 0 w 284"/>
                <a:gd name="T41" fmla="*/ 364 h 403"/>
                <a:gd name="T42" fmla="*/ 0 w 284"/>
                <a:gd name="T43" fmla="*/ 397 h 403"/>
                <a:gd name="T44" fmla="*/ 7 w 284"/>
                <a:gd name="T45" fmla="*/ 403 h 403"/>
                <a:gd name="T46" fmla="*/ 277 w 284"/>
                <a:gd name="T47" fmla="*/ 403 h 403"/>
                <a:gd name="T48" fmla="*/ 284 w 284"/>
                <a:gd name="T49" fmla="*/ 397 h 403"/>
                <a:gd name="T50" fmla="*/ 284 w 284"/>
                <a:gd name="T51" fmla="*/ 364 h 403"/>
                <a:gd name="T52" fmla="*/ 277 w 284"/>
                <a:gd name="T53" fmla="*/ 357 h 403"/>
                <a:gd name="T54" fmla="*/ 268 w 284"/>
                <a:gd name="T55" fmla="*/ 357 h 403"/>
                <a:gd name="T56" fmla="*/ 268 w 284"/>
                <a:gd name="T57" fmla="*/ 303 h 403"/>
                <a:gd name="T58" fmla="*/ 244 w 284"/>
                <a:gd name="T59" fmla="*/ 257 h 403"/>
                <a:gd name="T60" fmla="*/ 175 w 284"/>
                <a:gd name="T61" fmla="*/ 215 h 403"/>
                <a:gd name="T62" fmla="*/ 175 w 284"/>
                <a:gd name="T63" fmla="*/ 197 h 403"/>
                <a:gd name="T64" fmla="*/ 243 w 284"/>
                <a:gd name="T65" fmla="*/ 155 h 403"/>
                <a:gd name="T66" fmla="*/ 156 w 284"/>
                <a:gd name="T67" fmla="*/ 233 h 403"/>
                <a:gd name="T68" fmla="*/ 231 w 284"/>
                <a:gd name="T69" fmla="*/ 278 h 403"/>
                <a:gd name="T70" fmla="*/ 241 w 284"/>
                <a:gd name="T71" fmla="*/ 286 h 403"/>
                <a:gd name="T72" fmla="*/ 243 w 284"/>
                <a:gd name="T73" fmla="*/ 303 h 403"/>
                <a:gd name="T74" fmla="*/ 243 w 284"/>
                <a:gd name="T75" fmla="*/ 357 h 403"/>
                <a:gd name="T76" fmla="*/ 41 w 284"/>
                <a:gd name="T77" fmla="*/ 357 h 403"/>
                <a:gd name="T78" fmla="*/ 41 w 284"/>
                <a:gd name="T79" fmla="*/ 304 h 403"/>
                <a:gd name="T80" fmla="*/ 55 w 284"/>
                <a:gd name="T81" fmla="*/ 277 h 403"/>
                <a:gd name="T82" fmla="*/ 128 w 284"/>
                <a:gd name="T83" fmla="*/ 233 h 403"/>
                <a:gd name="T84" fmla="*/ 134 w 284"/>
                <a:gd name="T85" fmla="*/ 222 h 403"/>
                <a:gd name="T86" fmla="*/ 134 w 284"/>
                <a:gd name="T87" fmla="*/ 190 h 403"/>
                <a:gd name="T88" fmla="*/ 128 w 284"/>
                <a:gd name="T89" fmla="*/ 179 h 403"/>
                <a:gd name="T90" fmla="*/ 53 w 284"/>
                <a:gd name="T91" fmla="*/ 134 h 403"/>
                <a:gd name="T92" fmla="*/ 43 w 284"/>
                <a:gd name="T93" fmla="*/ 126 h 403"/>
                <a:gd name="T94" fmla="*/ 41 w 284"/>
                <a:gd name="T95" fmla="*/ 109 h 403"/>
                <a:gd name="T96" fmla="*/ 41 w 284"/>
                <a:gd name="T97" fmla="*/ 47 h 403"/>
                <a:gd name="T98" fmla="*/ 243 w 284"/>
                <a:gd name="T99" fmla="*/ 47 h 403"/>
                <a:gd name="T100" fmla="*/ 243 w 284"/>
                <a:gd name="T101" fmla="*/ 108 h 403"/>
                <a:gd name="T102" fmla="*/ 229 w 284"/>
                <a:gd name="T103" fmla="*/ 135 h 403"/>
                <a:gd name="T104" fmla="*/ 156 w 284"/>
                <a:gd name="T105" fmla="*/ 179 h 403"/>
                <a:gd name="T106" fmla="*/ 150 w 284"/>
                <a:gd name="T107" fmla="*/ 190 h 403"/>
                <a:gd name="T108" fmla="*/ 150 w 284"/>
                <a:gd name="T109" fmla="*/ 222 h 403"/>
                <a:gd name="T110" fmla="*/ 156 w 284"/>
                <a:gd name="T111" fmla="*/ 23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03">
                  <a:moveTo>
                    <a:pt x="243" y="155"/>
                  </a:moveTo>
                  <a:cubicBezTo>
                    <a:pt x="251" y="150"/>
                    <a:pt x="268" y="138"/>
                    <a:pt x="268" y="108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77" y="47"/>
                    <a:pt x="277" y="47"/>
                    <a:pt x="277" y="47"/>
                  </a:cubicBezTo>
                  <a:cubicBezTo>
                    <a:pt x="281" y="47"/>
                    <a:pt x="284" y="44"/>
                    <a:pt x="284" y="40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4" y="3"/>
                    <a:pt x="281" y="0"/>
                    <a:pt x="27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3" y="47"/>
                    <a:pt x="7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6" y="139"/>
                    <a:pt x="24" y="146"/>
                    <a:pt x="40" y="155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92" y="225"/>
                    <a:pt x="47" y="253"/>
                    <a:pt x="41" y="257"/>
                  </a:cubicBezTo>
                  <a:cubicBezTo>
                    <a:pt x="33" y="262"/>
                    <a:pt x="16" y="274"/>
                    <a:pt x="16" y="304"/>
                  </a:cubicBezTo>
                  <a:cubicBezTo>
                    <a:pt x="16" y="357"/>
                    <a:pt x="16" y="357"/>
                    <a:pt x="16" y="357"/>
                  </a:cubicBezTo>
                  <a:cubicBezTo>
                    <a:pt x="7" y="357"/>
                    <a:pt x="7" y="357"/>
                    <a:pt x="7" y="357"/>
                  </a:cubicBezTo>
                  <a:cubicBezTo>
                    <a:pt x="3" y="357"/>
                    <a:pt x="0" y="360"/>
                    <a:pt x="0" y="364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00"/>
                    <a:pt x="3" y="403"/>
                    <a:pt x="7" y="403"/>
                  </a:cubicBezTo>
                  <a:cubicBezTo>
                    <a:pt x="277" y="403"/>
                    <a:pt x="277" y="403"/>
                    <a:pt x="277" y="403"/>
                  </a:cubicBezTo>
                  <a:cubicBezTo>
                    <a:pt x="281" y="403"/>
                    <a:pt x="284" y="400"/>
                    <a:pt x="284" y="397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0"/>
                    <a:pt x="281" y="357"/>
                    <a:pt x="277" y="357"/>
                  </a:cubicBezTo>
                  <a:cubicBezTo>
                    <a:pt x="268" y="357"/>
                    <a:pt x="268" y="357"/>
                    <a:pt x="268" y="357"/>
                  </a:cubicBezTo>
                  <a:cubicBezTo>
                    <a:pt x="268" y="303"/>
                    <a:pt x="268" y="303"/>
                    <a:pt x="268" y="303"/>
                  </a:cubicBezTo>
                  <a:cubicBezTo>
                    <a:pt x="268" y="274"/>
                    <a:pt x="260" y="267"/>
                    <a:pt x="244" y="257"/>
                  </a:cubicBezTo>
                  <a:cubicBezTo>
                    <a:pt x="175" y="215"/>
                    <a:pt x="175" y="215"/>
                    <a:pt x="175" y="215"/>
                  </a:cubicBezTo>
                  <a:cubicBezTo>
                    <a:pt x="175" y="197"/>
                    <a:pt x="175" y="197"/>
                    <a:pt x="175" y="197"/>
                  </a:cubicBezTo>
                  <a:cubicBezTo>
                    <a:pt x="192" y="187"/>
                    <a:pt x="237" y="159"/>
                    <a:pt x="243" y="155"/>
                  </a:cubicBezTo>
                  <a:close/>
                  <a:moveTo>
                    <a:pt x="156" y="233"/>
                  </a:moveTo>
                  <a:cubicBezTo>
                    <a:pt x="231" y="278"/>
                    <a:pt x="231" y="278"/>
                    <a:pt x="231" y="278"/>
                  </a:cubicBezTo>
                  <a:cubicBezTo>
                    <a:pt x="236" y="282"/>
                    <a:pt x="239" y="284"/>
                    <a:pt x="241" y="286"/>
                  </a:cubicBezTo>
                  <a:cubicBezTo>
                    <a:pt x="243" y="289"/>
                    <a:pt x="243" y="294"/>
                    <a:pt x="243" y="303"/>
                  </a:cubicBezTo>
                  <a:cubicBezTo>
                    <a:pt x="243" y="357"/>
                    <a:pt x="243" y="357"/>
                    <a:pt x="243" y="357"/>
                  </a:cubicBezTo>
                  <a:cubicBezTo>
                    <a:pt x="41" y="357"/>
                    <a:pt x="41" y="357"/>
                    <a:pt x="41" y="357"/>
                  </a:cubicBezTo>
                  <a:cubicBezTo>
                    <a:pt x="41" y="304"/>
                    <a:pt x="41" y="304"/>
                    <a:pt x="41" y="304"/>
                  </a:cubicBezTo>
                  <a:cubicBezTo>
                    <a:pt x="41" y="287"/>
                    <a:pt x="49" y="282"/>
                    <a:pt x="55" y="277"/>
                  </a:cubicBezTo>
                  <a:cubicBezTo>
                    <a:pt x="60" y="274"/>
                    <a:pt x="101" y="249"/>
                    <a:pt x="128" y="233"/>
                  </a:cubicBezTo>
                  <a:cubicBezTo>
                    <a:pt x="132" y="231"/>
                    <a:pt x="134" y="226"/>
                    <a:pt x="134" y="222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86"/>
                    <a:pt x="132" y="182"/>
                    <a:pt x="128" y="179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48" y="130"/>
                    <a:pt x="45" y="128"/>
                    <a:pt x="43" y="126"/>
                  </a:cubicBezTo>
                  <a:cubicBezTo>
                    <a:pt x="41" y="123"/>
                    <a:pt x="41" y="118"/>
                    <a:pt x="41" y="109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108"/>
                    <a:pt x="243" y="108"/>
                    <a:pt x="243" y="108"/>
                  </a:cubicBezTo>
                  <a:cubicBezTo>
                    <a:pt x="243" y="125"/>
                    <a:pt x="235" y="131"/>
                    <a:pt x="229" y="135"/>
                  </a:cubicBezTo>
                  <a:cubicBezTo>
                    <a:pt x="224" y="138"/>
                    <a:pt x="183" y="163"/>
                    <a:pt x="156" y="179"/>
                  </a:cubicBezTo>
                  <a:cubicBezTo>
                    <a:pt x="152" y="182"/>
                    <a:pt x="150" y="186"/>
                    <a:pt x="150" y="190"/>
                  </a:cubicBezTo>
                  <a:cubicBezTo>
                    <a:pt x="150" y="222"/>
                    <a:pt x="150" y="222"/>
                    <a:pt x="150" y="222"/>
                  </a:cubicBezTo>
                  <a:cubicBezTo>
                    <a:pt x="150" y="226"/>
                    <a:pt x="152" y="231"/>
                    <a:pt x="156" y="2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4738" y="1134"/>
              <a:ext cx="224" cy="114"/>
            </a:xfrm>
            <a:custGeom>
              <a:avLst/>
              <a:gdLst>
                <a:gd name="T0" fmla="*/ 3 w 184"/>
                <a:gd name="T1" fmla="*/ 52 h 93"/>
                <a:gd name="T2" fmla="*/ 0 w 184"/>
                <a:gd name="T3" fmla="*/ 57 h 93"/>
                <a:gd name="T4" fmla="*/ 0 w 184"/>
                <a:gd name="T5" fmla="*/ 89 h 93"/>
                <a:gd name="T6" fmla="*/ 3 w 184"/>
                <a:gd name="T7" fmla="*/ 92 h 93"/>
                <a:gd name="T8" fmla="*/ 92 w 184"/>
                <a:gd name="T9" fmla="*/ 93 h 93"/>
                <a:gd name="T10" fmla="*/ 180 w 184"/>
                <a:gd name="T11" fmla="*/ 92 h 93"/>
                <a:gd name="T12" fmla="*/ 183 w 184"/>
                <a:gd name="T13" fmla="*/ 89 h 93"/>
                <a:gd name="T14" fmla="*/ 183 w 184"/>
                <a:gd name="T15" fmla="*/ 57 h 93"/>
                <a:gd name="T16" fmla="*/ 181 w 184"/>
                <a:gd name="T17" fmla="*/ 52 h 93"/>
                <a:gd name="T18" fmla="*/ 92 w 184"/>
                <a:gd name="T19" fmla="*/ 0 h 93"/>
                <a:gd name="T20" fmla="*/ 3 w 184"/>
                <a:gd name="T21" fmla="*/ 5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4" h="93">
                  <a:moveTo>
                    <a:pt x="3" y="52"/>
                  </a:moveTo>
                  <a:cubicBezTo>
                    <a:pt x="1" y="53"/>
                    <a:pt x="0" y="54"/>
                    <a:pt x="0" y="57"/>
                  </a:cubicBezTo>
                  <a:cubicBezTo>
                    <a:pt x="0" y="60"/>
                    <a:pt x="0" y="89"/>
                    <a:pt x="0" y="89"/>
                  </a:cubicBezTo>
                  <a:cubicBezTo>
                    <a:pt x="0" y="89"/>
                    <a:pt x="0" y="92"/>
                    <a:pt x="3" y="92"/>
                  </a:cubicBezTo>
                  <a:cubicBezTo>
                    <a:pt x="5" y="92"/>
                    <a:pt x="48" y="93"/>
                    <a:pt x="92" y="93"/>
                  </a:cubicBezTo>
                  <a:cubicBezTo>
                    <a:pt x="136" y="93"/>
                    <a:pt x="179" y="92"/>
                    <a:pt x="180" y="92"/>
                  </a:cubicBezTo>
                  <a:cubicBezTo>
                    <a:pt x="184" y="92"/>
                    <a:pt x="183" y="89"/>
                    <a:pt x="183" y="89"/>
                  </a:cubicBezTo>
                  <a:cubicBezTo>
                    <a:pt x="183" y="89"/>
                    <a:pt x="183" y="60"/>
                    <a:pt x="183" y="57"/>
                  </a:cubicBezTo>
                  <a:cubicBezTo>
                    <a:pt x="183" y="54"/>
                    <a:pt x="183" y="53"/>
                    <a:pt x="181" y="52"/>
                  </a:cubicBezTo>
                  <a:cubicBezTo>
                    <a:pt x="169" y="43"/>
                    <a:pt x="115" y="0"/>
                    <a:pt x="92" y="0"/>
                  </a:cubicBezTo>
                  <a:cubicBezTo>
                    <a:pt x="68" y="0"/>
                    <a:pt x="15" y="43"/>
                    <a:pt x="3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5663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2004484"/>
            <a:ext cx="12194117" cy="996950"/>
            <a:chOff x="0" y="2004484"/>
            <a:chExt cx="12194117" cy="996950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006601"/>
              <a:ext cx="12192000" cy="9948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2937933" y="2004484"/>
              <a:ext cx="433917" cy="440267"/>
              <a:chOff x="2937933" y="2004484"/>
              <a:chExt cx="433917" cy="440267"/>
            </a:xfrm>
          </p:grpSpPr>
          <p:sp>
            <p:nvSpPr>
              <p:cNvPr id="192" name="Rectangle 5"/>
              <p:cNvSpPr>
                <a:spLocks noChangeArrowheads="1"/>
              </p:cNvSpPr>
              <p:nvPr/>
            </p:nvSpPr>
            <p:spPr bwMode="auto">
              <a:xfrm>
                <a:off x="2937933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3" name="Freeform 6"/>
              <p:cNvSpPr>
                <a:spLocks/>
              </p:cNvSpPr>
              <p:nvPr/>
            </p:nvSpPr>
            <p:spPr bwMode="auto">
              <a:xfrm>
                <a:off x="2988733" y="2188634"/>
                <a:ext cx="383117" cy="256117"/>
              </a:xfrm>
              <a:custGeom>
                <a:avLst/>
                <a:gdLst/>
                <a:ahLst/>
                <a:cxnLst>
                  <a:cxn ang="0">
                    <a:pos x="181" y="34"/>
                  </a:cxn>
                  <a:cxn ang="0">
                    <a:pos x="148" y="0"/>
                  </a:cxn>
                  <a:cxn ang="0">
                    <a:pos x="101" y="42"/>
                  </a:cxn>
                  <a:cxn ang="0">
                    <a:pos x="66" y="42"/>
                  </a:cxn>
                  <a:cxn ang="0">
                    <a:pos x="48" y="21"/>
                  </a:cxn>
                  <a:cxn ang="0">
                    <a:pos x="19" y="29"/>
                  </a:cxn>
                  <a:cxn ang="0">
                    <a:pos x="0" y="48"/>
                  </a:cxn>
                  <a:cxn ang="0">
                    <a:pos x="71" y="121"/>
                  </a:cxn>
                  <a:cxn ang="0">
                    <a:pos x="181" y="121"/>
                  </a:cxn>
                  <a:cxn ang="0">
                    <a:pos x="181" y="34"/>
                  </a:cxn>
                </a:cxnLst>
                <a:rect l="0" t="0" r="r" b="b"/>
                <a:pathLst>
                  <a:path w="181" h="121">
                    <a:moveTo>
                      <a:pt x="181" y="34"/>
                    </a:moveTo>
                    <a:lnTo>
                      <a:pt x="148" y="0"/>
                    </a:lnTo>
                    <a:lnTo>
                      <a:pt x="101" y="42"/>
                    </a:lnTo>
                    <a:lnTo>
                      <a:pt x="66" y="42"/>
                    </a:lnTo>
                    <a:lnTo>
                      <a:pt x="48" y="21"/>
                    </a:lnTo>
                    <a:lnTo>
                      <a:pt x="19" y="29"/>
                    </a:lnTo>
                    <a:lnTo>
                      <a:pt x="0" y="48"/>
                    </a:lnTo>
                    <a:lnTo>
                      <a:pt x="71" y="121"/>
                    </a:lnTo>
                    <a:lnTo>
                      <a:pt x="181" y="121"/>
                    </a:lnTo>
                    <a:lnTo>
                      <a:pt x="181" y="34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4" name="Freeform 7"/>
              <p:cNvSpPr>
                <a:spLocks/>
              </p:cNvSpPr>
              <p:nvPr/>
            </p:nvSpPr>
            <p:spPr bwMode="auto">
              <a:xfrm>
                <a:off x="3160183" y="2123018"/>
                <a:ext cx="46567" cy="2116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" y="0"/>
                  </a:cxn>
                  <a:cxn ang="0">
                    <a:pos x="13" y="0"/>
                  </a:cxn>
                  <a:cxn ang="0">
                    <a:pos x="17" y="7"/>
                  </a:cxn>
                  <a:cxn ang="0">
                    <a:pos x="0" y="7"/>
                  </a:cxn>
                </a:cxnLst>
                <a:rect l="0" t="0" r="r" b="b"/>
                <a:pathLst>
                  <a:path w="17" h="7">
                    <a:moveTo>
                      <a:pt x="0" y="7"/>
                    </a:moveTo>
                    <a:cubicBezTo>
                      <a:pt x="0" y="7"/>
                      <a:pt x="0" y="0"/>
                      <a:pt x="4" y="0"/>
                    </a:cubicBezTo>
                    <a:cubicBezTo>
                      <a:pt x="8" y="0"/>
                      <a:pt x="13" y="0"/>
                      <a:pt x="13" y="0"/>
                    </a:cubicBezTo>
                    <a:cubicBezTo>
                      <a:pt x="13" y="0"/>
                      <a:pt x="17" y="0"/>
                      <a:pt x="17" y="7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5" name="Oval 8"/>
              <p:cNvSpPr>
                <a:spLocks noChangeArrowheads="1"/>
              </p:cNvSpPr>
              <p:nvPr/>
            </p:nvSpPr>
            <p:spPr bwMode="auto">
              <a:xfrm>
                <a:off x="3039533" y="2258484"/>
                <a:ext cx="63500" cy="63500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6" name="Oval 9"/>
              <p:cNvSpPr>
                <a:spLocks noChangeArrowheads="1"/>
              </p:cNvSpPr>
              <p:nvPr/>
            </p:nvSpPr>
            <p:spPr bwMode="auto">
              <a:xfrm>
                <a:off x="3227917" y="2258484"/>
                <a:ext cx="61383" cy="63500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7" name="Freeform 10"/>
              <p:cNvSpPr>
                <a:spLocks noEditPoints="1"/>
              </p:cNvSpPr>
              <p:nvPr/>
            </p:nvSpPr>
            <p:spPr bwMode="auto">
              <a:xfrm>
                <a:off x="2965450" y="2139951"/>
                <a:ext cx="361950" cy="150283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27" y="23"/>
                  </a:cxn>
                  <a:cxn ang="0">
                    <a:pos x="7" y="52"/>
                  </a:cxn>
                  <a:cxn ang="0">
                    <a:pos x="22" y="52"/>
                  </a:cxn>
                  <a:cxn ang="0">
                    <a:pos x="37" y="37"/>
                  </a:cxn>
                  <a:cxn ang="0">
                    <a:pos x="53" y="52"/>
                  </a:cxn>
                  <a:cxn ang="0">
                    <a:pos x="88" y="52"/>
                  </a:cxn>
                  <a:cxn ang="0">
                    <a:pos x="103" y="37"/>
                  </a:cxn>
                  <a:cxn ang="0">
                    <a:pos x="119" y="52"/>
                  </a:cxn>
                  <a:cxn ang="0">
                    <a:pos x="127" y="52"/>
                  </a:cxn>
                  <a:cxn ang="0">
                    <a:pos x="127" y="50"/>
                  </a:cxn>
                  <a:cxn ang="0">
                    <a:pos x="127" y="37"/>
                  </a:cxn>
                  <a:cxn ang="0">
                    <a:pos x="70" y="2"/>
                  </a:cxn>
                  <a:cxn ang="0">
                    <a:pos x="90" y="38"/>
                  </a:cxn>
                  <a:cxn ang="0">
                    <a:pos x="82" y="38"/>
                  </a:cxn>
                  <a:cxn ang="0">
                    <a:pos x="82" y="45"/>
                  </a:cxn>
                  <a:cxn ang="0">
                    <a:pos x="75" y="45"/>
                  </a:cxn>
                  <a:cxn ang="0">
                    <a:pos x="75" y="38"/>
                  </a:cxn>
                  <a:cxn ang="0">
                    <a:pos x="67" y="38"/>
                  </a:cxn>
                  <a:cxn ang="0">
                    <a:pos x="67" y="45"/>
                  </a:cxn>
                  <a:cxn ang="0">
                    <a:pos x="60" y="45"/>
                  </a:cxn>
                  <a:cxn ang="0">
                    <a:pos x="60" y="38"/>
                  </a:cxn>
                  <a:cxn ang="0">
                    <a:pos x="52" y="38"/>
                  </a:cxn>
                  <a:cxn ang="0">
                    <a:pos x="52" y="30"/>
                  </a:cxn>
                  <a:cxn ang="0">
                    <a:pos x="60" y="30"/>
                  </a:cxn>
                  <a:cxn ang="0">
                    <a:pos x="60" y="38"/>
                  </a:cxn>
                  <a:cxn ang="0">
                    <a:pos x="67" y="38"/>
                  </a:cxn>
                  <a:cxn ang="0">
                    <a:pos x="67" y="30"/>
                  </a:cxn>
                  <a:cxn ang="0">
                    <a:pos x="75" y="30"/>
                  </a:cxn>
                  <a:cxn ang="0">
                    <a:pos x="75" y="38"/>
                  </a:cxn>
                  <a:cxn ang="0">
                    <a:pos x="82" y="38"/>
                  </a:cxn>
                  <a:cxn ang="0">
                    <a:pos x="82" y="30"/>
                  </a:cxn>
                  <a:cxn ang="0">
                    <a:pos x="90" y="30"/>
                  </a:cxn>
                  <a:cxn ang="0">
                    <a:pos x="90" y="38"/>
                  </a:cxn>
                  <a:cxn ang="0">
                    <a:pos x="43" y="23"/>
                  </a:cxn>
                  <a:cxn ang="0">
                    <a:pos x="79" y="8"/>
                  </a:cxn>
                  <a:cxn ang="0">
                    <a:pos x="109" y="23"/>
                  </a:cxn>
                  <a:cxn ang="0">
                    <a:pos x="43" y="23"/>
                  </a:cxn>
                </a:cxnLst>
                <a:rect l="0" t="0" r="r" b="b"/>
                <a:pathLst>
                  <a:path w="127" h="52">
                    <a:moveTo>
                      <a:pt x="70" y="2"/>
                    </a:moveTo>
                    <a:cubicBezTo>
                      <a:pt x="40" y="4"/>
                      <a:pt x="33" y="22"/>
                      <a:pt x="27" y="23"/>
                    </a:cubicBezTo>
                    <a:cubicBezTo>
                      <a:pt x="0" y="28"/>
                      <a:pt x="7" y="52"/>
                      <a:pt x="7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43"/>
                      <a:pt x="29" y="37"/>
                      <a:pt x="37" y="37"/>
                    </a:cubicBezTo>
                    <a:cubicBezTo>
                      <a:pt x="46" y="37"/>
                      <a:pt x="53" y="43"/>
                      <a:pt x="53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43"/>
                      <a:pt x="95" y="37"/>
                      <a:pt x="103" y="37"/>
                    </a:cubicBezTo>
                    <a:cubicBezTo>
                      <a:pt x="112" y="37"/>
                      <a:pt x="119" y="43"/>
                      <a:pt x="119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7" y="52"/>
                      <a:pt x="127" y="51"/>
                      <a:pt x="127" y="50"/>
                    </a:cubicBezTo>
                    <a:cubicBezTo>
                      <a:pt x="127" y="37"/>
                      <a:pt x="127" y="37"/>
                      <a:pt x="127" y="37"/>
                    </a:cubicBezTo>
                    <a:cubicBezTo>
                      <a:pt x="125" y="22"/>
                      <a:pt x="114" y="0"/>
                      <a:pt x="70" y="2"/>
                    </a:cubicBezTo>
                    <a:close/>
                    <a:moveTo>
                      <a:pt x="90" y="38"/>
                    </a:move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90" y="30"/>
                      <a:pt x="90" y="30"/>
                      <a:pt x="90" y="30"/>
                    </a:cubicBezTo>
                    <a:lnTo>
                      <a:pt x="90" y="38"/>
                    </a:lnTo>
                    <a:close/>
                    <a:moveTo>
                      <a:pt x="43" y="23"/>
                    </a:moveTo>
                    <a:cubicBezTo>
                      <a:pt x="50" y="15"/>
                      <a:pt x="52" y="8"/>
                      <a:pt x="79" y="8"/>
                    </a:cubicBezTo>
                    <a:cubicBezTo>
                      <a:pt x="105" y="8"/>
                      <a:pt x="109" y="23"/>
                      <a:pt x="109" y="23"/>
                    </a:cubicBez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5875867" y="2004484"/>
              <a:ext cx="433917" cy="440267"/>
              <a:chOff x="5875867" y="2004484"/>
              <a:chExt cx="433917" cy="440267"/>
            </a:xfrm>
          </p:grpSpPr>
          <p:sp>
            <p:nvSpPr>
              <p:cNvPr id="189" name="Rectangle 11"/>
              <p:cNvSpPr>
                <a:spLocks noChangeArrowheads="1"/>
              </p:cNvSpPr>
              <p:nvPr/>
            </p:nvSpPr>
            <p:spPr bwMode="auto">
              <a:xfrm>
                <a:off x="5875867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0" name="Freeform 12"/>
              <p:cNvSpPr>
                <a:spLocks/>
              </p:cNvSpPr>
              <p:nvPr/>
            </p:nvSpPr>
            <p:spPr bwMode="auto">
              <a:xfrm>
                <a:off x="5990167" y="2093384"/>
                <a:ext cx="319617" cy="351367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67" y="13"/>
                  </a:cxn>
                  <a:cxn ang="0">
                    <a:pos x="65" y="14"/>
                  </a:cxn>
                  <a:cxn ang="0">
                    <a:pos x="89" y="50"/>
                  </a:cxn>
                  <a:cxn ang="0">
                    <a:pos x="50" y="89"/>
                  </a:cxn>
                  <a:cxn ang="0">
                    <a:pos x="11" y="50"/>
                  </a:cxn>
                  <a:cxn ang="0">
                    <a:pos x="12" y="47"/>
                  </a:cxn>
                  <a:cxn ang="0">
                    <a:pos x="0" y="55"/>
                  </a:cxn>
                  <a:cxn ang="0">
                    <a:pos x="27" y="81"/>
                  </a:cxn>
                  <a:cxn ang="0">
                    <a:pos x="24" y="84"/>
                  </a:cxn>
                  <a:cxn ang="0">
                    <a:pos x="62" y="123"/>
                  </a:cxn>
                  <a:cxn ang="0">
                    <a:pos x="113" y="123"/>
                  </a:cxn>
                  <a:cxn ang="0">
                    <a:pos x="113" y="34"/>
                  </a:cxn>
                  <a:cxn ang="0">
                    <a:pos x="80" y="0"/>
                  </a:cxn>
                </a:cxnLst>
                <a:rect l="0" t="0" r="r" b="b"/>
                <a:pathLst>
                  <a:path w="113" h="123">
                    <a:moveTo>
                      <a:pt x="80" y="0"/>
                    </a:moveTo>
                    <a:cubicBezTo>
                      <a:pt x="67" y="13"/>
                      <a:pt x="67" y="13"/>
                      <a:pt x="67" y="13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79" y="20"/>
                      <a:pt x="89" y="34"/>
                      <a:pt x="89" y="50"/>
                    </a:cubicBezTo>
                    <a:cubicBezTo>
                      <a:pt x="89" y="71"/>
                      <a:pt x="72" y="89"/>
                      <a:pt x="50" y="89"/>
                    </a:cubicBezTo>
                    <a:cubicBezTo>
                      <a:pt x="29" y="89"/>
                      <a:pt x="11" y="71"/>
                      <a:pt x="11" y="50"/>
                    </a:cubicBezTo>
                    <a:cubicBezTo>
                      <a:pt x="11" y="49"/>
                      <a:pt x="12" y="48"/>
                      <a:pt x="12" y="47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34"/>
                      <a:pt x="113" y="34"/>
                      <a:pt x="113" y="34"/>
                    </a:cubicBez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1" name="Freeform 13"/>
              <p:cNvSpPr>
                <a:spLocks noEditPoints="1"/>
              </p:cNvSpPr>
              <p:nvPr/>
            </p:nvSpPr>
            <p:spPr bwMode="auto">
              <a:xfrm>
                <a:off x="5933017" y="2078568"/>
                <a:ext cx="332317" cy="300567"/>
              </a:xfrm>
              <a:custGeom>
                <a:avLst/>
                <a:gdLst/>
                <a:ahLst/>
                <a:cxnLst>
                  <a:cxn ang="0">
                    <a:pos x="75" y="16"/>
                  </a:cxn>
                  <a:cxn ang="0">
                    <a:pos x="71" y="10"/>
                  </a:cxn>
                  <a:cxn ang="0">
                    <a:pos x="83" y="5"/>
                  </a:cxn>
                  <a:cxn ang="0">
                    <a:pos x="99" y="4"/>
                  </a:cxn>
                  <a:cxn ang="0">
                    <a:pos x="75" y="16"/>
                  </a:cxn>
                  <a:cxn ang="0">
                    <a:pos x="112" y="70"/>
                  </a:cxn>
                  <a:cxn ang="0">
                    <a:pos x="61" y="99"/>
                  </a:cxn>
                  <a:cxn ang="0">
                    <a:pos x="31" y="54"/>
                  </a:cxn>
                  <a:cxn ang="0">
                    <a:pos x="27" y="56"/>
                  </a:cxn>
                  <a:cxn ang="0">
                    <a:pos x="20" y="60"/>
                  </a:cxn>
                  <a:cxn ang="0">
                    <a:pos x="0" y="39"/>
                  </a:cxn>
                  <a:cxn ang="0">
                    <a:pos x="6" y="36"/>
                  </a:cxn>
                  <a:cxn ang="0">
                    <a:pos x="19" y="42"/>
                  </a:cxn>
                  <a:cxn ang="0">
                    <a:pos x="43" y="27"/>
                  </a:cxn>
                  <a:cxn ang="0">
                    <a:pos x="16" y="6"/>
                  </a:cxn>
                  <a:cxn ang="0">
                    <a:pos x="27" y="0"/>
                  </a:cxn>
                  <a:cxn ang="0">
                    <a:pos x="58" y="17"/>
                  </a:cxn>
                  <a:cxn ang="0">
                    <a:pos x="69" y="11"/>
                  </a:cxn>
                  <a:cxn ang="0">
                    <a:pos x="75" y="20"/>
                  </a:cxn>
                  <a:cxn ang="0">
                    <a:pos x="100" y="5"/>
                  </a:cxn>
                  <a:cxn ang="0">
                    <a:pos x="91" y="18"/>
                  </a:cxn>
                  <a:cxn ang="0">
                    <a:pos x="88" y="21"/>
                  </a:cxn>
                  <a:cxn ang="0">
                    <a:pos x="112" y="70"/>
                  </a:cxn>
                  <a:cxn ang="0">
                    <a:pos x="57" y="24"/>
                  </a:cxn>
                  <a:cxn ang="0">
                    <a:pos x="61" y="28"/>
                  </a:cxn>
                  <a:cxn ang="0">
                    <a:pos x="64" y="24"/>
                  </a:cxn>
                  <a:cxn ang="0">
                    <a:pos x="61" y="20"/>
                  </a:cxn>
                  <a:cxn ang="0">
                    <a:pos x="57" y="24"/>
                  </a:cxn>
                  <a:cxn ang="0">
                    <a:pos x="47" y="30"/>
                  </a:cxn>
                  <a:cxn ang="0">
                    <a:pos x="50" y="34"/>
                  </a:cxn>
                  <a:cxn ang="0">
                    <a:pos x="54" y="30"/>
                  </a:cxn>
                  <a:cxn ang="0">
                    <a:pos x="50" y="27"/>
                  </a:cxn>
                  <a:cxn ang="0">
                    <a:pos x="47" y="30"/>
                  </a:cxn>
                  <a:cxn ang="0">
                    <a:pos x="37" y="37"/>
                  </a:cxn>
                  <a:cxn ang="0">
                    <a:pos x="40" y="40"/>
                  </a:cxn>
                  <a:cxn ang="0">
                    <a:pos x="44" y="37"/>
                  </a:cxn>
                  <a:cxn ang="0">
                    <a:pos x="40" y="33"/>
                  </a:cxn>
                  <a:cxn ang="0">
                    <a:pos x="37" y="37"/>
                  </a:cxn>
                  <a:cxn ang="0">
                    <a:pos x="88" y="21"/>
                  </a:cxn>
                  <a:cxn ang="0">
                    <a:pos x="68" y="34"/>
                  </a:cxn>
                  <a:cxn ang="0">
                    <a:pos x="68" y="70"/>
                  </a:cxn>
                  <a:cxn ang="0">
                    <a:pos x="57" y="76"/>
                  </a:cxn>
                  <a:cxn ang="0">
                    <a:pos x="52" y="43"/>
                  </a:cxn>
                  <a:cxn ang="0">
                    <a:pos x="32" y="53"/>
                  </a:cxn>
                  <a:cxn ang="0">
                    <a:pos x="60" y="91"/>
                  </a:cxn>
                  <a:cxn ang="0">
                    <a:pos x="107" y="64"/>
                  </a:cxn>
                  <a:cxn ang="0">
                    <a:pos x="88" y="21"/>
                  </a:cxn>
                </a:cxnLst>
                <a:rect l="0" t="0" r="r" b="b"/>
                <a:pathLst>
                  <a:path w="117" h="105">
                    <a:moveTo>
                      <a:pt x="75" y="16"/>
                    </a:moveTo>
                    <a:cubicBezTo>
                      <a:pt x="71" y="10"/>
                      <a:pt x="71" y="10"/>
                      <a:pt x="71" y="10"/>
                    </a:cubicBezTo>
                    <a:cubicBezTo>
                      <a:pt x="77" y="7"/>
                      <a:pt x="80" y="5"/>
                      <a:pt x="83" y="5"/>
                    </a:cubicBezTo>
                    <a:cubicBezTo>
                      <a:pt x="87" y="4"/>
                      <a:pt x="96" y="1"/>
                      <a:pt x="99" y="4"/>
                    </a:cubicBezTo>
                    <a:lnTo>
                      <a:pt x="75" y="16"/>
                    </a:lnTo>
                    <a:close/>
                    <a:moveTo>
                      <a:pt x="112" y="70"/>
                    </a:moveTo>
                    <a:cubicBezTo>
                      <a:pt x="106" y="92"/>
                      <a:pt x="83" y="105"/>
                      <a:pt x="61" y="99"/>
                    </a:cubicBezTo>
                    <a:cubicBezTo>
                      <a:pt x="41" y="93"/>
                      <a:pt x="28" y="74"/>
                      <a:pt x="31" y="54"/>
                    </a:cubicBezTo>
                    <a:cubicBezTo>
                      <a:pt x="28" y="55"/>
                      <a:pt x="27" y="56"/>
                      <a:pt x="27" y="56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2" y="40"/>
                      <a:pt x="31" y="34"/>
                      <a:pt x="43" y="2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62" y="15"/>
                      <a:pt x="66" y="13"/>
                      <a:pt x="69" y="11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1" y="9"/>
                      <a:pt x="94" y="16"/>
                      <a:pt x="91" y="18"/>
                    </a:cubicBezTo>
                    <a:cubicBezTo>
                      <a:pt x="90" y="19"/>
                      <a:pt x="89" y="20"/>
                      <a:pt x="88" y="21"/>
                    </a:cubicBezTo>
                    <a:cubicBezTo>
                      <a:pt x="107" y="29"/>
                      <a:pt x="117" y="49"/>
                      <a:pt x="112" y="70"/>
                    </a:cubicBezTo>
                    <a:close/>
                    <a:moveTo>
                      <a:pt x="57" y="24"/>
                    </a:moveTo>
                    <a:cubicBezTo>
                      <a:pt x="57" y="26"/>
                      <a:pt x="59" y="28"/>
                      <a:pt x="61" y="28"/>
                    </a:cubicBezTo>
                    <a:cubicBezTo>
                      <a:pt x="63" y="28"/>
                      <a:pt x="64" y="26"/>
                      <a:pt x="64" y="24"/>
                    </a:cubicBezTo>
                    <a:cubicBezTo>
                      <a:pt x="64" y="22"/>
                      <a:pt x="63" y="20"/>
                      <a:pt x="61" y="20"/>
                    </a:cubicBezTo>
                    <a:cubicBezTo>
                      <a:pt x="59" y="20"/>
                      <a:pt x="57" y="22"/>
                      <a:pt x="57" y="24"/>
                    </a:cubicBezTo>
                    <a:close/>
                    <a:moveTo>
                      <a:pt x="47" y="30"/>
                    </a:moveTo>
                    <a:cubicBezTo>
                      <a:pt x="47" y="32"/>
                      <a:pt x="48" y="34"/>
                      <a:pt x="50" y="34"/>
                    </a:cubicBezTo>
                    <a:cubicBezTo>
                      <a:pt x="52" y="34"/>
                      <a:pt x="54" y="32"/>
                      <a:pt x="54" y="30"/>
                    </a:cubicBezTo>
                    <a:cubicBezTo>
                      <a:pt x="54" y="28"/>
                      <a:pt x="52" y="27"/>
                      <a:pt x="50" y="27"/>
                    </a:cubicBezTo>
                    <a:cubicBezTo>
                      <a:pt x="48" y="27"/>
                      <a:pt x="47" y="28"/>
                      <a:pt x="47" y="30"/>
                    </a:cubicBezTo>
                    <a:close/>
                    <a:moveTo>
                      <a:pt x="37" y="37"/>
                    </a:moveTo>
                    <a:cubicBezTo>
                      <a:pt x="37" y="39"/>
                      <a:pt x="38" y="40"/>
                      <a:pt x="40" y="40"/>
                    </a:cubicBezTo>
                    <a:cubicBezTo>
                      <a:pt x="42" y="40"/>
                      <a:pt x="44" y="39"/>
                      <a:pt x="44" y="37"/>
                    </a:cubicBezTo>
                    <a:cubicBezTo>
                      <a:pt x="44" y="35"/>
                      <a:pt x="42" y="33"/>
                      <a:pt x="40" y="33"/>
                    </a:cubicBezTo>
                    <a:cubicBezTo>
                      <a:pt x="38" y="33"/>
                      <a:pt x="37" y="35"/>
                      <a:pt x="37" y="37"/>
                    </a:cubicBezTo>
                    <a:close/>
                    <a:moveTo>
                      <a:pt x="88" y="21"/>
                    </a:moveTo>
                    <a:cubicBezTo>
                      <a:pt x="83" y="25"/>
                      <a:pt x="76" y="29"/>
                      <a:pt x="68" y="34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44" y="47"/>
                      <a:pt x="37" y="51"/>
                      <a:pt x="32" y="53"/>
                    </a:cubicBezTo>
                    <a:cubicBezTo>
                      <a:pt x="31" y="70"/>
                      <a:pt x="43" y="86"/>
                      <a:pt x="60" y="91"/>
                    </a:cubicBezTo>
                    <a:cubicBezTo>
                      <a:pt x="81" y="96"/>
                      <a:pt x="102" y="85"/>
                      <a:pt x="107" y="64"/>
                    </a:cubicBezTo>
                    <a:cubicBezTo>
                      <a:pt x="112" y="47"/>
                      <a:pt x="103" y="29"/>
                      <a:pt x="8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sp>
          <p:nvSpPr>
            <p:cNvPr id="6" name="Rectangle 14"/>
            <p:cNvSpPr>
              <a:spLocks noChangeArrowheads="1"/>
            </p:cNvSpPr>
            <p:nvPr/>
          </p:nvSpPr>
          <p:spPr bwMode="auto">
            <a:xfrm>
              <a:off x="8329083" y="2004484"/>
              <a:ext cx="436033" cy="440267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15"/>
            <p:cNvSpPr>
              <a:spLocks/>
            </p:cNvSpPr>
            <p:nvPr/>
          </p:nvSpPr>
          <p:spPr bwMode="auto">
            <a:xfrm>
              <a:off x="8403167" y="2078568"/>
              <a:ext cx="361950" cy="366183"/>
            </a:xfrm>
            <a:custGeom>
              <a:avLst/>
              <a:gdLst/>
              <a:ahLst/>
              <a:cxnLst>
                <a:cxn ang="0">
                  <a:pos x="171" y="32"/>
                </a:cxn>
                <a:cxn ang="0">
                  <a:pos x="139" y="0"/>
                </a:cxn>
                <a:cxn ang="0">
                  <a:pos x="67" y="74"/>
                </a:cxn>
                <a:cxn ang="0">
                  <a:pos x="56" y="63"/>
                </a:cxn>
                <a:cxn ang="0">
                  <a:pos x="56" y="84"/>
                </a:cxn>
                <a:cxn ang="0">
                  <a:pos x="56" y="136"/>
                </a:cxn>
                <a:cxn ang="0">
                  <a:pos x="35" y="136"/>
                </a:cxn>
                <a:cxn ang="0">
                  <a:pos x="0" y="136"/>
                </a:cxn>
                <a:cxn ang="0">
                  <a:pos x="36" y="173"/>
                </a:cxn>
                <a:cxn ang="0">
                  <a:pos x="171" y="173"/>
                </a:cxn>
                <a:cxn ang="0">
                  <a:pos x="171" y="32"/>
                </a:cxn>
              </a:cxnLst>
              <a:rect l="0" t="0" r="r" b="b"/>
              <a:pathLst>
                <a:path w="171" h="173">
                  <a:moveTo>
                    <a:pt x="171" y="32"/>
                  </a:moveTo>
                  <a:lnTo>
                    <a:pt x="139" y="0"/>
                  </a:lnTo>
                  <a:lnTo>
                    <a:pt x="67" y="74"/>
                  </a:lnTo>
                  <a:lnTo>
                    <a:pt x="56" y="63"/>
                  </a:lnTo>
                  <a:lnTo>
                    <a:pt x="56" y="84"/>
                  </a:lnTo>
                  <a:lnTo>
                    <a:pt x="56" y="136"/>
                  </a:lnTo>
                  <a:lnTo>
                    <a:pt x="35" y="136"/>
                  </a:lnTo>
                  <a:lnTo>
                    <a:pt x="0" y="136"/>
                  </a:lnTo>
                  <a:lnTo>
                    <a:pt x="36" y="173"/>
                  </a:lnTo>
                  <a:lnTo>
                    <a:pt x="171" y="173"/>
                  </a:lnTo>
                  <a:lnTo>
                    <a:pt x="171" y="32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16"/>
            <p:cNvSpPr>
              <a:spLocks noEditPoints="1"/>
            </p:cNvSpPr>
            <p:nvPr/>
          </p:nvSpPr>
          <p:spPr bwMode="auto">
            <a:xfrm>
              <a:off x="8401050" y="2078568"/>
              <a:ext cx="300567" cy="287867"/>
            </a:xfrm>
            <a:custGeom>
              <a:avLst/>
              <a:gdLst/>
              <a:ahLst/>
              <a:cxnLst>
                <a:cxn ang="0">
                  <a:pos x="56" y="7"/>
                </a:cxn>
                <a:cxn ang="0">
                  <a:pos x="99" y="14"/>
                </a:cxn>
                <a:cxn ang="0">
                  <a:pos x="99" y="21"/>
                </a:cxn>
                <a:cxn ang="0">
                  <a:pos x="56" y="22"/>
                </a:cxn>
                <a:cxn ang="0">
                  <a:pos x="99" y="22"/>
                </a:cxn>
                <a:cxn ang="0">
                  <a:pos x="56" y="36"/>
                </a:cxn>
                <a:cxn ang="0">
                  <a:pos x="99" y="37"/>
                </a:cxn>
                <a:cxn ang="0">
                  <a:pos x="99" y="44"/>
                </a:cxn>
                <a:cxn ang="0">
                  <a:pos x="56" y="46"/>
                </a:cxn>
                <a:cxn ang="0">
                  <a:pos x="99" y="46"/>
                </a:cxn>
                <a:cxn ang="0">
                  <a:pos x="56" y="60"/>
                </a:cxn>
                <a:cxn ang="0">
                  <a:pos x="99" y="61"/>
                </a:cxn>
                <a:cxn ang="0">
                  <a:pos x="99" y="68"/>
                </a:cxn>
                <a:cxn ang="0">
                  <a:pos x="0" y="70"/>
                </a:cxn>
                <a:cxn ang="0">
                  <a:pos x="17" y="70"/>
                </a:cxn>
                <a:cxn ang="0">
                  <a:pos x="0" y="99"/>
                </a:cxn>
                <a:cxn ang="0">
                  <a:pos x="0" y="87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27" y="58"/>
                </a:cxn>
                <a:cxn ang="0">
                  <a:pos x="0" y="60"/>
                </a:cxn>
                <a:cxn ang="0">
                  <a:pos x="42" y="46"/>
                </a:cxn>
                <a:cxn ang="0">
                  <a:pos x="33" y="53"/>
                </a:cxn>
                <a:cxn ang="0">
                  <a:pos x="0" y="63"/>
                </a:cxn>
                <a:cxn ang="0">
                  <a:pos x="23" y="63"/>
                </a:cxn>
                <a:cxn ang="0">
                  <a:pos x="43" y="60"/>
                </a:cxn>
                <a:cxn ang="0">
                  <a:pos x="28" y="60"/>
                </a:cxn>
                <a:cxn ang="0">
                  <a:pos x="43" y="63"/>
                </a:cxn>
                <a:cxn ang="0">
                  <a:pos x="2" y="101"/>
                </a:cxn>
                <a:cxn ang="0">
                  <a:pos x="4" y="94"/>
                </a:cxn>
                <a:cxn ang="0">
                  <a:pos x="43" y="53"/>
                </a:cxn>
                <a:cxn ang="0">
                  <a:pos x="5" y="94"/>
                </a:cxn>
                <a:cxn ang="0">
                  <a:pos x="9" y="87"/>
                </a:cxn>
                <a:cxn ang="0">
                  <a:pos x="43" y="84"/>
                </a:cxn>
                <a:cxn ang="0">
                  <a:pos x="10" y="84"/>
                </a:cxn>
                <a:cxn ang="0">
                  <a:pos x="43" y="70"/>
                </a:cxn>
                <a:cxn ang="0">
                  <a:pos x="38" y="0"/>
                </a:cxn>
                <a:cxn ang="0">
                  <a:pos x="39" y="3"/>
                </a:cxn>
                <a:cxn ang="0">
                  <a:pos x="43" y="6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40" y="15"/>
                </a:cxn>
                <a:cxn ang="0">
                  <a:pos x="41" y="10"/>
                </a:cxn>
                <a:cxn ang="0">
                  <a:pos x="39" y="12"/>
                </a:cxn>
                <a:cxn ang="0">
                  <a:pos x="41" y="24"/>
                </a:cxn>
                <a:cxn ang="0">
                  <a:pos x="43" y="18"/>
                </a:cxn>
                <a:cxn ang="0">
                  <a:pos x="40" y="19"/>
                </a:cxn>
                <a:cxn ang="0">
                  <a:pos x="40" y="30"/>
                </a:cxn>
                <a:cxn ang="0">
                  <a:pos x="43" y="27"/>
                </a:cxn>
                <a:cxn ang="0">
                  <a:pos x="43" y="34"/>
                </a:cxn>
                <a:cxn ang="0">
                  <a:pos x="40" y="31"/>
                </a:cxn>
                <a:cxn ang="0">
                  <a:pos x="39" y="43"/>
                </a:cxn>
                <a:cxn ang="0">
                  <a:pos x="40" y="42"/>
                </a:cxn>
                <a:cxn ang="0">
                  <a:pos x="39" y="43"/>
                </a:cxn>
                <a:cxn ang="0">
                  <a:pos x="97" y="101"/>
                </a:cxn>
                <a:cxn ang="0">
                  <a:pos x="57" y="101"/>
                </a:cxn>
                <a:cxn ang="0">
                  <a:pos x="106" y="0"/>
                </a:cxn>
                <a:cxn ang="0">
                  <a:pos x="53" y="71"/>
                </a:cxn>
                <a:cxn ang="0">
                  <a:pos x="60" y="101"/>
                </a:cxn>
                <a:cxn ang="0">
                  <a:pos x="74" y="81"/>
                </a:cxn>
                <a:cxn ang="0">
                  <a:pos x="78" y="81"/>
                </a:cxn>
                <a:cxn ang="0">
                  <a:pos x="94" y="101"/>
                </a:cxn>
                <a:cxn ang="0">
                  <a:pos x="60" y="101"/>
                </a:cxn>
              </a:cxnLst>
              <a:rect l="0" t="0" r="r" b="b"/>
              <a:pathLst>
                <a:path w="106" h="101">
                  <a:moveTo>
                    <a:pt x="99" y="12"/>
                  </a:moveTo>
                  <a:cubicBezTo>
                    <a:pt x="56" y="12"/>
                    <a:pt x="56" y="12"/>
                    <a:pt x="56" y="12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99" y="7"/>
                    <a:pt x="99" y="7"/>
                    <a:pt x="99" y="7"/>
                  </a:cubicBezTo>
                  <a:lnTo>
                    <a:pt x="99" y="12"/>
                  </a:lnTo>
                  <a:close/>
                  <a:moveTo>
                    <a:pt x="99" y="14"/>
                  </a:moveTo>
                  <a:cubicBezTo>
                    <a:pt x="56" y="14"/>
                    <a:pt x="56" y="14"/>
                    <a:pt x="56" y="14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99" y="21"/>
                    <a:pt x="99" y="21"/>
                    <a:pt x="99" y="21"/>
                  </a:cubicBezTo>
                  <a:lnTo>
                    <a:pt x="99" y="14"/>
                  </a:lnTo>
                  <a:close/>
                  <a:moveTo>
                    <a:pt x="99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99" y="29"/>
                    <a:pt x="99" y="29"/>
                    <a:pt x="99" y="29"/>
                  </a:cubicBezTo>
                  <a:lnTo>
                    <a:pt x="99" y="22"/>
                  </a:lnTo>
                  <a:close/>
                  <a:moveTo>
                    <a:pt x="99" y="30"/>
                  </a:moveTo>
                  <a:cubicBezTo>
                    <a:pt x="56" y="30"/>
                    <a:pt x="56" y="30"/>
                    <a:pt x="56" y="30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99" y="36"/>
                    <a:pt x="99" y="36"/>
                    <a:pt x="99" y="36"/>
                  </a:cubicBezTo>
                  <a:lnTo>
                    <a:pt x="99" y="30"/>
                  </a:lnTo>
                  <a:close/>
                  <a:moveTo>
                    <a:pt x="99" y="37"/>
                  </a:moveTo>
                  <a:cubicBezTo>
                    <a:pt x="56" y="37"/>
                    <a:pt x="56" y="37"/>
                    <a:pt x="56" y="37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99" y="44"/>
                    <a:pt x="99" y="44"/>
                    <a:pt x="99" y="44"/>
                  </a:cubicBezTo>
                  <a:lnTo>
                    <a:pt x="99" y="37"/>
                  </a:lnTo>
                  <a:close/>
                  <a:moveTo>
                    <a:pt x="99" y="46"/>
                  </a:moveTo>
                  <a:cubicBezTo>
                    <a:pt x="56" y="46"/>
                    <a:pt x="56" y="46"/>
                    <a:pt x="56" y="46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99" y="53"/>
                    <a:pt x="99" y="53"/>
                    <a:pt x="99" y="53"/>
                  </a:cubicBezTo>
                  <a:lnTo>
                    <a:pt x="99" y="46"/>
                  </a:lnTo>
                  <a:close/>
                  <a:moveTo>
                    <a:pt x="99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99" y="60"/>
                    <a:pt x="99" y="60"/>
                    <a:pt x="99" y="60"/>
                  </a:cubicBezTo>
                  <a:lnTo>
                    <a:pt x="99" y="54"/>
                  </a:lnTo>
                  <a:close/>
                  <a:moveTo>
                    <a:pt x="99" y="61"/>
                  </a:moveTo>
                  <a:cubicBezTo>
                    <a:pt x="56" y="61"/>
                    <a:pt x="56" y="61"/>
                    <a:pt x="56" y="61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99" y="68"/>
                    <a:pt x="99" y="68"/>
                    <a:pt x="99" y="68"/>
                  </a:cubicBezTo>
                  <a:lnTo>
                    <a:pt x="99" y="61"/>
                  </a:lnTo>
                  <a:close/>
                  <a:moveTo>
                    <a:pt x="17" y="7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4" y="74"/>
                    <a:pt x="15" y="73"/>
                    <a:pt x="17" y="70"/>
                  </a:cubicBezTo>
                  <a:close/>
                  <a:moveTo>
                    <a:pt x="2" y="94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" y="97"/>
                    <a:pt x="1" y="95"/>
                    <a:pt x="2" y="94"/>
                  </a:cubicBezTo>
                  <a:close/>
                  <a:moveTo>
                    <a:pt x="6" y="87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1"/>
                    <a:pt x="5" y="88"/>
                    <a:pt x="6" y="87"/>
                  </a:cubicBezTo>
                  <a:close/>
                  <a:moveTo>
                    <a:pt x="11" y="78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8" y="82"/>
                    <a:pt x="10" y="81"/>
                    <a:pt x="11" y="78"/>
                  </a:cubicBezTo>
                  <a:close/>
                  <a:moveTo>
                    <a:pt x="27" y="58"/>
                  </a:moveTo>
                  <a:cubicBezTo>
                    <a:pt x="29" y="57"/>
                    <a:pt x="30" y="56"/>
                    <a:pt x="32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6" y="60"/>
                    <a:pt x="26" y="59"/>
                    <a:pt x="27" y="58"/>
                  </a:cubicBezTo>
                  <a:close/>
                  <a:moveTo>
                    <a:pt x="42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7" y="50"/>
                    <a:pt x="39" y="47"/>
                    <a:pt x="42" y="46"/>
                  </a:cubicBezTo>
                  <a:close/>
                  <a:moveTo>
                    <a:pt x="23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20" y="67"/>
                    <a:pt x="22" y="64"/>
                    <a:pt x="23" y="63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3" y="56"/>
                    <a:pt x="31" y="58"/>
                    <a:pt x="28" y="60"/>
                  </a:cubicBezTo>
                  <a:close/>
                  <a:moveTo>
                    <a:pt x="21" y="68"/>
                  </a:moveTo>
                  <a:cubicBezTo>
                    <a:pt x="43" y="68"/>
                    <a:pt x="43" y="68"/>
                    <a:pt x="43" y="68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4"/>
                    <a:pt x="23" y="67"/>
                    <a:pt x="21" y="68"/>
                  </a:cubicBezTo>
                  <a:close/>
                  <a:moveTo>
                    <a:pt x="2" y="101"/>
                  </a:moveTo>
                  <a:cubicBezTo>
                    <a:pt x="43" y="101"/>
                    <a:pt x="43" y="101"/>
                    <a:pt x="43" y="101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3" y="96"/>
                    <a:pt x="3" y="98"/>
                    <a:pt x="2" y="101"/>
                  </a:cubicBezTo>
                  <a:close/>
                  <a:moveTo>
                    <a:pt x="37" y="53"/>
                  </a:moveTo>
                  <a:cubicBezTo>
                    <a:pt x="43" y="53"/>
                    <a:pt x="43" y="53"/>
                    <a:pt x="43" y="53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2" y="49"/>
                    <a:pt x="39" y="50"/>
                    <a:pt x="37" y="53"/>
                  </a:cubicBezTo>
                  <a:close/>
                  <a:moveTo>
                    <a:pt x="5" y="94"/>
                  </a:moveTo>
                  <a:cubicBezTo>
                    <a:pt x="43" y="94"/>
                    <a:pt x="43" y="94"/>
                    <a:pt x="43" y="94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7" y="88"/>
                    <a:pt x="6" y="91"/>
                    <a:pt x="5" y="94"/>
                  </a:cubicBezTo>
                  <a:close/>
                  <a:moveTo>
                    <a:pt x="10" y="84"/>
                  </a:moveTo>
                  <a:cubicBezTo>
                    <a:pt x="43" y="84"/>
                    <a:pt x="43" y="84"/>
                    <a:pt x="43" y="84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2" y="81"/>
                    <a:pt x="11" y="82"/>
                    <a:pt x="10" y="84"/>
                  </a:cubicBezTo>
                  <a:close/>
                  <a:moveTo>
                    <a:pt x="15" y="77"/>
                  </a:moveTo>
                  <a:cubicBezTo>
                    <a:pt x="43" y="77"/>
                    <a:pt x="43" y="77"/>
                    <a:pt x="43" y="77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8" y="73"/>
                    <a:pt x="16" y="74"/>
                    <a:pt x="15" y="77"/>
                  </a:cubicBezTo>
                  <a:close/>
                  <a:moveTo>
                    <a:pt x="38" y="0"/>
                  </a:move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38" y="0"/>
                  </a:lnTo>
                  <a:close/>
                  <a:moveTo>
                    <a:pt x="41" y="9"/>
                  </a:moveTo>
                  <a:cubicBezTo>
                    <a:pt x="39" y="9"/>
                    <a:pt x="38" y="10"/>
                    <a:pt x="38" y="12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2" y="15"/>
                    <a:pt x="44" y="14"/>
                    <a:pt x="44" y="12"/>
                  </a:cubicBezTo>
                  <a:cubicBezTo>
                    <a:pt x="44" y="10"/>
                    <a:pt x="43" y="9"/>
                    <a:pt x="41" y="9"/>
                  </a:cubicBezTo>
                  <a:close/>
                  <a:moveTo>
                    <a:pt x="41" y="10"/>
                  </a:moveTo>
                  <a:cubicBezTo>
                    <a:pt x="42" y="10"/>
                    <a:pt x="42" y="11"/>
                    <a:pt x="42" y="12"/>
                  </a:cubicBezTo>
                  <a:cubicBezTo>
                    <a:pt x="42" y="13"/>
                    <a:pt x="42" y="14"/>
                    <a:pt x="41" y="14"/>
                  </a:cubicBezTo>
                  <a:cubicBezTo>
                    <a:pt x="40" y="14"/>
                    <a:pt x="39" y="13"/>
                    <a:pt x="39" y="12"/>
                  </a:cubicBezTo>
                  <a:cubicBezTo>
                    <a:pt x="39" y="11"/>
                    <a:pt x="40" y="10"/>
                    <a:pt x="41" y="10"/>
                  </a:cubicBezTo>
                  <a:close/>
                  <a:moveTo>
                    <a:pt x="40" y="24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0" y="19"/>
                    <a:pt x="40" y="19"/>
                    <a:pt x="40" y="19"/>
                  </a:cubicBezTo>
                  <a:lnTo>
                    <a:pt x="40" y="24"/>
                  </a:lnTo>
                  <a:close/>
                  <a:moveTo>
                    <a:pt x="42" y="30"/>
                  </a:move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2" y="31"/>
                    <a:pt x="42" y="31"/>
                    <a:pt x="42" y="31"/>
                  </a:cubicBezTo>
                  <a:lnTo>
                    <a:pt x="42" y="30"/>
                  </a:lnTo>
                  <a:close/>
                  <a:moveTo>
                    <a:pt x="39" y="43"/>
                  </a:moveTo>
                  <a:cubicBezTo>
                    <a:pt x="43" y="43"/>
                    <a:pt x="43" y="43"/>
                    <a:pt x="43" y="43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7"/>
                    <a:pt x="39" y="37"/>
                    <a:pt x="39" y="37"/>
                  </a:cubicBezTo>
                  <a:lnTo>
                    <a:pt x="39" y="43"/>
                  </a:lnTo>
                  <a:close/>
                  <a:moveTo>
                    <a:pt x="106" y="0"/>
                  </a:moveTo>
                  <a:cubicBezTo>
                    <a:pt x="106" y="101"/>
                    <a:pt x="106" y="101"/>
                    <a:pt x="106" y="101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106" y="0"/>
                  </a:lnTo>
                  <a:close/>
                  <a:moveTo>
                    <a:pt x="102" y="2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102" y="71"/>
                    <a:pt x="102" y="71"/>
                    <a:pt x="102" y="71"/>
                  </a:cubicBezTo>
                  <a:lnTo>
                    <a:pt x="102" y="2"/>
                  </a:lnTo>
                  <a:close/>
                  <a:moveTo>
                    <a:pt x="60" y="101"/>
                  </a:moveTo>
                  <a:cubicBezTo>
                    <a:pt x="63" y="101"/>
                    <a:pt x="63" y="101"/>
                    <a:pt x="63" y="10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60" y="77"/>
                    <a:pt x="60" y="77"/>
                    <a:pt x="60" y="77"/>
                  </a:cubicBezTo>
                  <a:lnTo>
                    <a:pt x="60" y="1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0" y="2004484"/>
              <a:ext cx="433917" cy="440267"/>
              <a:chOff x="0" y="2004484"/>
              <a:chExt cx="433917" cy="440267"/>
            </a:xfrm>
          </p:grpSpPr>
          <p:sp>
            <p:nvSpPr>
              <p:cNvPr id="186" name="Rectangle 17"/>
              <p:cNvSpPr>
                <a:spLocks noChangeArrowheads="1"/>
              </p:cNvSpPr>
              <p:nvPr/>
            </p:nvSpPr>
            <p:spPr bwMode="auto">
              <a:xfrm>
                <a:off x="0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7" name="Freeform 18"/>
              <p:cNvSpPr>
                <a:spLocks/>
              </p:cNvSpPr>
              <p:nvPr/>
            </p:nvSpPr>
            <p:spPr bwMode="auto">
              <a:xfrm>
                <a:off x="80433" y="2114551"/>
                <a:ext cx="353483" cy="330200"/>
              </a:xfrm>
              <a:custGeom>
                <a:avLst/>
                <a:gdLst/>
                <a:ahLst/>
                <a:cxnLst>
                  <a:cxn ang="0">
                    <a:pos x="167" y="79"/>
                  </a:cxn>
                  <a:cxn ang="0">
                    <a:pos x="124" y="34"/>
                  </a:cxn>
                  <a:cxn ang="0">
                    <a:pos x="123" y="35"/>
                  </a:cxn>
                  <a:cxn ang="0">
                    <a:pos x="97" y="10"/>
                  </a:cxn>
                  <a:cxn ang="0">
                    <a:pos x="80" y="0"/>
                  </a:cxn>
                  <a:cxn ang="0">
                    <a:pos x="52" y="10"/>
                  </a:cxn>
                  <a:cxn ang="0">
                    <a:pos x="24" y="12"/>
                  </a:cxn>
                  <a:cxn ang="0">
                    <a:pos x="9" y="21"/>
                  </a:cxn>
                  <a:cxn ang="0">
                    <a:pos x="0" y="35"/>
                  </a:cxn>
                  <a:cxn ang="0">
                    <a:pos x="61" y="98"/>
                  </a:cxn>
                  <a:cxn ang="0">
                    <a:pos x="29" y="110"/>
                  </a:cxn>
                  <a:cxn ang="0">
                    <a:pos x="21" y="119"/>
                  </a:cxn>
                  <a:cxn ang="0">
                    <a:pos x="56" y="156"/>
                  </a:cxn>
                  <a:cxn ang="0">
                    <a:pos x="167" y="156"/>
                  </a:cxn>
                  <a:cxn ang="0">
                    <a:pos x="167" y="79"/>
                  </a:cxn>
                </a:cxnLst>
                <a:rect l="0" t="0" r="r" b="b"/>
                <a:pathLst>
                  <a:path w="167" h="156">
                    <a:moveTo>
                      <a:pt x="167" y="79"/>
                    </a:moveTo>
                    <a:lnTo>
                      <a:pt x="124" y="34"/>
                    </a:lnTo>
                    <a:lnTo>
                      <a:pt x="123" y="35"/>
                    </a:lnTo>
                    <a:lnTo>
                      <a:pt x="97" y="10"/>
                    </a:lnTo>
                    <a:lnTo>
                      <a:pt x="80" y="0"/>
                    </a:lnTo>
                    <a:lnTo>
                      <a:pt x="52" y="10"/>
                    </a:lnTo>
                    <a:lnTo>
                      <a:pt x="24" y="12"/>
                    </a:lnTo>
                    <a:lnTo>
                      <a:pt x="9" y="21"/>
                    </a:lnTo>
                    <a:lnTo>
                      <a:pt x="0" y="35"/>
                    </a:lnTo>
                    <a:lnTo>
                      <a:pt x="61" y="98"/>
                    </a:lnTo>
                    <a:lnTo>
                      <a:pt x="29" y="110"/>
                    </a:lnTo>
                    <a:lnTo>
                      <a:pt x="21" y="119"/>
                    </a:lnTo>
                    <a:lnTo>
                      <a:pt x="56" y="156"/>
                    </a:lnTo>
                    <a:lnTo>
                      <a:pt x="167" y="156"/>
                    </a:lnTo>
                    <a:lnTo>
                      <a:pt x="167" y="79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8" name="Freeform 19"/>
              <p:cNvSpPr>
                <a:spLocks noEditPoints="1"/>
              </p:cNvSpPr>
              <p:nvPr/>
            </p:nvSpPr>
            <p:spPr bwMode="auto">
              <a:xfrm>
                <a:off x="80433" y="2078568"/>
                <a:ext cx="285750" cy="285750"/>
              </a:xfrm>
              <a:custGeom>
                <a:avLst/>
                <a:gdLst/>
                <a:ahLst/>
                <a:cxnLst>
                  <a:cxn ang="0">
                    <a:pos x="16" y="100"/>
                  </a:cxn>
                  <a:cxn ang="0">
                    <a:pos x="42" y="30"/>
                  </a:cxn>
                  <a:cxn ang="0">
                    <a:pos x="59" y="82"/>
                  </a:cxn>
                  <a:cxn ang="0">
                    <a:pos x="67" y="84"/>
                  </a:cxn>
                  <a:cxn ang="0">
                    <a:pos x="17" y="26"/>
                  </a:cxn>
                  <a:cxn ang="0">
                    <a:pos x="28" y="27"/>
                  </a:cxn>
                  <a:cxn ang="0">
                    <a:pos x="32" y="53"/>
                  </a:cxn>
                  <a:cxn ang="0">
                    <a:pos x="34" y="48"/>
                  </a:cxn>
                  <a:cxn ang="0">
                    <a:pos x="33" y="37"/>
                  </a:cxn>
                  <a:cxn ang="0">
                    <a:pos x="39" y="25"/>
                  </a:cxn>
                  <a:cxn ang="0">
                    <a:pos x="48" y="21"/>
                  </a:cxn>
                  <a:cxn ang="0">
                    <a:pos x="54" y="16"/>
                  </a:cxn>
                  <a:cxn ang="0">
                    <a:pos x="60" y="22"/>
                  </a:cxn>
                  <a:cxn ang="0">
                    <a:pos x="64" y="22"/>
                  </a:cxn>
                  <a:cxn ang="0">
                    <a:pos x="44" y="14"/>
                  </a:cxn>
                  <a:cxn ang="0">
                    <a:pos x="36" y="17"/>
                  </a:cxn>
                  <a:cxn ang="0">
                    <a:pos x="18" y="11"/>
                  </a:cxn>
                  <a:cxn ang="0">
                    <a:pos x="20" y="13"/>
                  </a:cxn>
                  <a:cxn ang="0">
                    <a:pos x="26" y="11"/>
                  </a:cxn>
                  <a:cxn ang="0">
                    <a:pos x="28" y="18"/>
                  </a:cxn>
                  <a:cxn ang="0">
                    <a:pos x="6" y="39"/>
                  </a:cxn>
                  <a:cxn ang="0">
                    <a:pos x="10" y="37"/>
                  </a:cxn>
                  <a:cxn ang="0">
                    <a:pos x="17" y="26"/>
                  </a:cxn>
                  <a:cxn ang="0">
                    <a:pos x="87" y="44"/>
                  </a:cxn>
                  <a:cxn ang="0">
                    <a:pos x="89" y="43"/>
                  </a:cxn>
                  <a:cxn ang="0">
                    <a:pos x="91" y="39"/>
                  </a:cxn>
                  <a:cxn ang="0">
                    <a:pos x="95" y="39"/>
                  </a:cxn>
                  <a:cxn ang="0">
                    <a:pos x="75" y="29"/>
                  </a:cxn>
                  <a:cxn ang="0">
                    <a:pos x="54" y="38"/>
                  </a:cxn>
                  <a:cxn ang="0">
                    <a:pos x="65" y="37"/>
                  </a:cxn>
                  <a:cxn ang="0">
                    <a:pos x="66" y="42"/>
                  </a:cxn>
                  <a:cxn ang="0">
                    <a:pos x="68" y="42"/>
                  </a:cxn>
                  <a:cxn ang="0">
                    <a:pos x="65" y="52"/>
                  </a:cxn>
                  <a:cxn ang="0">
                    <a:pos x="75" y="55"/>
                  </a:cxn>
                  <a:cxn ang="0">
                    <a:pos x="75" y="58"/>
                  </a:cxn>
                  <a:cxn ang="0">
                    <a:pos x="79" y="63"/>
                  </a:cxn>
                  <a:cxn ang="0">
                    <a:pos x="78" y="70"/>
                  </a:cxn>
                  <a:cxn ang="0">
                    <a:pos x="88" y="55"/>
                  </a:cxn>
                  <a:cxn ang="0">
                    <a:pos x="90" y="57"/>
                  </a:cxn>
                  <a:cxn ang="0">
                    <a:pos x="97" y="56"/>
                  </a:cxn>
                  <a:cxn ang="0">
                    <a:pos x="100" y="63"/>
                  </a:cxn>
                </a:cxnLst>
                <a:rect l="0" t="0" r="r" b="b"/>
                <a:pathLst>
                  <a:path w="101" h="100">
                    <a:moveTo>
                      <a:pt x="91" y="100"/>
                    </a:move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0"/>
                      <a:pt x="23" y="87"/>
                      <a:pt x="42" y="83"/>
                    </a:cubicBezTo>
                    <a:cubicBezTo>
                      <a:pt x="53" y="62"/>
                      <a:pt x="42" y="30"/>
                      <a:pt x="42" y="30"/>
                    </a:cubicBezTo>
                    <a:cubicBezTo>
                      <a:pt x="56" y="52"/>
                      <a:pt x="55" y="74"/>
                      <a:pt x="54" y="82"/>
                    </a:cubicBezTo>
                    <a:cubicBezTo>
                      <a:pt x="56" y="82"/>
                      <a:pt x="57" y="82"/>
                      <a:pt x="59" y="82"/>
                    </a:cubicBezTo>
                    <a:cubicBezTo>
                      <a:pt x="59" y="76"/>
                      <a:pt x="61" y="60"/>
                      <a:pt x="74" y="50"/>
                    </a:cubicBezTo>
                    <a:cubicBezTo>
                      <a:pt x="74" y="50"/>
                      <a:pt x="65" y="62"/>
                      <a:pt x="67" y="84"/>
                    </a:cubicBezTo>
                    <a:cubicBezTo>
                      <a:pt x="85" y="88"/>
                      <a:pt x="91" y="100"/>
                      <a:pt x="91" y="100"/>
                    </a:cubicBezTo>
                    <a:close/>
                    <a:moveTo>
                      <a:pt x="17" y="26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23" y="31"/>
                      <a:pt x="26" y="29"/>
                      <a:pt x="28" y="27"/>
                    </a:cubicBezTo>
                    <a:cubicBezTo>
                      <a:pt x="28" y="27"/>
                      <a:pt x="15" y="42"/>
                      <a:pt x="29" y="57"/>
                    </a:cubicBezTo>
                    <a:cubicBezTo>
                      <a:pt x="29" y="57"/>
                      <a:pt x="30" y="55"/>
                      <a:pt x="32" y="53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6" y="46"/>
                      <a:pt x="37" y="44"/>
                      <a:pt x="38" y="42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3"/>
                      <a:pt x="40" y="29"/>
                      <a:pt x="39" y="25"/>
                    </a:cubicBezTo>
                    <a:cubicBezTo>
                      <a:pt x="45" y="32"/>
                      <a:pt x="54" y="36"/>
                      <a:pt x="54" y="36"/>
                    </a:cubicBezTo>
                    <a:cubicBezTo>
                      <a:pt x="56" y="26"/>
                      <a:pt x="48" y="21"/>
                      <a:pt x="48" y="21"/>
                    </a:cubicBezTo>
                    <a:cubicBezTo>
                      <a:pt x="49" y="21"/>
                      <a:pt x="51" y="22"/>
                      <a:pt x="53" y="22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8" y="22"/>
                      <a:pt x="59" y="22"/>
                      <a:pt x="60" y="22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71" y="22"/>
                      <a:pt x="75" y="21"/>
                      <a:pt x="75" y="21"/>
                    </a:cubicBezTo>
                    <a:cubicBezTo>
                      <a:pt x="63" y="3"/>
                      <a:pt x="44" y="14"/>
                      <a:pt x="44" y="14"/>
                    </a:cubicBezTo>
                    <a:cubicBezTo>
                      <a:pt x="50" y="8"/>
                      <a:pt x="48" y="0"/>
                      <a:pt x="48" y="0"/>
                    </a:cubicBezTo>
                    <a:cubicBezTo>
                      <a:pt x="38" y="1"/>
                      <a:pt x="37" y="12"/>
                      <a:pt x="36" y="17"/>
                    </a:cubicBezTo>
                    <a:cubicBezTo>
                      <a:pt x="34" y="11"/>
                      <a:pt x="27" y="0"/>
                      <a:pt x="16" y="8"/>
                    </a:cubicBezTo>
                    <a:cubicBezTo>
                      <a:pt x="16" y="8"/>
                      <a:pt x="17" y="9"/>
                      <a:pt x="18" y="11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2" y="15"/>
                      <a:pt x="23" y="15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7"/>
                      <a:pt x="27" y="18"/>
                      <a:pt x="28" y="18"/>
                    </a:cubicBezTo>
                    <a:cubicBezTo>
                      <a:pt x="18" y="18"/>
                      <a:pt x="3" y="20"/>
                      <a:pt x="0" y="40"/>
                    </a:cubicBezTo>
                    <a:cubicBezTo>
                      <a:pt x="0" y="40"/>
                      <a:pt x="2" y="40"/>
                      <a:pt x="6" y="39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2" y="37"/>
                      <a:pt x="14" y="36"/>
                      <a:pt x="16" y="35"/>
                    </a:cubicBezTo>
                    <a:lnTo>
                      <a:pt x="17" y="26"/>
                    </a:lnTo>
                    <a:close/>
                    <a:moveTo>
                      <a:pt x="85" y="44"/>
                    </a:moveTo>
                    <a:cubicBezTo>
                      <a:pt x="86" y="44"/>
                      <a:pt x="87" y="44"/>
                      <a:pt x="87" y="44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1" y="42"/>
                      <a:pt x="91" y="42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4" y="40"/>
                      <a:pt x="95" y="39"/>
                      <a:pt x="95" y="39"/>
                    </a:cubicBezTo>
                    <a:cubicBezTo>
                      <a:pt x="89" y="33"/>
                      <a:pt x="82" y="39"/>
                      <a:pt x="80" y="42"/>
                    </a:cubicBezTo>
                    <a:cubicBezTo>
                      <a:pt x="80" y="39"/>
                      <a:pt x="81" y="31"/>
                      <a:pt x="75" y="29"/>
                    </a:cubicBezTo>
                    <a:cubicBezTo>
                      <a:pt x="75" y="29"/>
                      <a:pt x="72" y="34"/>
                      <a:pt x="75" y="39"/>
                    </a:cubicBezTo>
                    <a:cubicBezTo>
                      <a:pt x="75" y="39"/>
                      <a:pt x="64" y="28"/>
                      <a:pt x="54" y="38"/>
                    </a:cubicBezTo>
                    <a:cubicBezTo>
                      <a:pt x="54" y="38"/>
                      <a:pt x="56" y="40"/>
                      <a:pt x="61" y="41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64" y="42"/>
                      <a:pt x="65" y="42"/>
                      <a:pt x="66" y="42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9" y="43"/>
                      <a:pt x="70" y="43"/>
                      <a:pt x="72" y="43"/>
                    </a:cubicBezTo>
                    <a:cubicBezTo>
                      <a:pt x="72" y="43"/>
                      <a:pt x="65" y="45"/>
                      <a:pt x="65" y="52"/>
                    </a:cubicBezTo>
                    <a:cubicBezTo>
                      <a:pt x="65" y="52"/>
                      <a:pt x="72" y="51"/>
                      <a:pt x="76" y="47"/>
                    </a:cubicBezTo>
                    <a:cubicBezTo>
                      <a:pt x="75" y="49"/>
                      <a:pt x="75" y="52"/>
                      <a:pt x="75" y="55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60"/>
                      <a:pt x="75" y="62"/>
                      <a:pt x="76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8" y="68"/>
                      <a:pt x="78" y="70"/>
                      <a:pt x="78" y="70"/>
                    </a:cubicBezTo>
                    <a:cubicBezTo>
                      <a:pt x="90" y="62"/>
                      <a:pt x="84" y="50"/>
                      <a:pt x="84" y="50"/>
                    </a:cubicBezTo>
                    <a:cubicBezTo>
                      <a:pt x="85" y="52"/>
                      <a:pt x="86" y="53"/>
                      <a:pt x="88" y="55"/>
                    </a:cubicBezTo>
                    <a:cubicBezTo>
                      <a:pt x="91" y="51"/>
                      <a:pt x="91" y="51"/>
                      <a:pt x="91" y="51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2" y="58"/>
                      <a:pt x="93" y="59"/>
                      <a:pt x="94" y="60"/>
                    </a:cubicBezTo>
                    <a:cubicBezTo>
                      <a:pt x="97" y="56"/>
                      <a:pt x="97" y="56"/>
                      <a:pt x="97" y="56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8" y="63"/>
                      <a:pt x="100" y="63"/>
                      <a:pt x="100" y="63"/>
                    </a:cubicBezTo>
                    <a:cubicBezTo>
                      <a:pt x="101" y="49"/>
                      <a:pt x="92" y="45"/>
                      <a:pt x="8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984250" y="2004484"/>
              <a:ext cx="436033" cy="440267"/>
              <a:chOff x="984250" y="2004484"/>
              <a:chExt cx="436033" cy="440267"/>
            </a:xfrm>
          </p:grpSpPr>
          <p:sp>
            <p:nvSpPr>
              <p:cNvPr id="183" name="Rectangle 20"/>
              <p:cNvSpPr>
                <a:spLocks noChangeArrowheads="1"/>
              </p:cNvSpPr>
              <p:nvPr/>
            </p:nvSpPr>
            <p:spPr bwMode="auto">
              <a:xfrm>
                <a:off x="984250" y="2004484"/>
                <a:ext cx="436033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4" name="Freeform 21"/>
              <p:cNvSpPr>
                <a:spLocks/>
              </p:cNvSpPr>
              <p:nvPr/>
            </p:nvSpPr>
            <p:spPr bwMode="auto">
              <a:xfrm>
                <a:off x="1136650" y="2110318"/>
                <a:ext cx="283633" cy="334433"/>
              </a:xfrm>
              <a:custGeom>
                <a:avLst/>
                <a:gdLst/>
                <a:ahLst/>
                <a:cxnLst>
                  <a:cxn ang="0">
                    <a:pos x="134" y="48"/>
                  </a:cxn>
                  <a:cxn ang="0">
                    <a:pos x="86" y="0"/>
                  </a:cxn>
                  <a:cxn ang="0">
                    <a:pos x="36" y="44"/>
                  </a:cxn>
                  <a:cxn ang="0">
                    <a:pos x="36" y="89"/>
                  </a:cxn>
                  <a:cxn ang="0">
                    <a:pos x="58" y="101"/>
                  </a:cxn>
                  <a:cxn ang="0">
                    <a:pos x="0" y="102"/>
                  </a:cxn>
                  <a:cxn ang="0">
                    <a:pos x="54" y="158"/>
                  </a:cxn>
                  <a:cxn ang="0">
                    <a:pos x="134" y="158"/>
                  </a:cxn>
                  <a:cxn ang="0">
                    <a:pos x="134" y="48"/>
                  </a:cxn>
                </a:cxnLst>
                <a:rect l="0" t="0" r="r" b="b"/>
                <a:pathLst>
                  <a:path w="134" h="158">
                    <a:moveTo>
                      <a:pt x="134" y="48"/>
                    </a:moveTo>
                    <a:lnTo>
                      <a:pt x="86" y="0"/>
                    </a:lnTo>
                    <a:lnTo>
                      <a:pt x="36" y="44"/>
                    </a:lnTo>
                    <a:lnTo>
                      <a:pt x="36" y="89"/>
                    </a:lnTo>
                    <a:lnTo>
                      <a:pt x="58" y="101"/>
                    </a:lnTo>
                    <a:lnTo>
                      <a:pt x="0" y="102"/>
                    </a:lnTo>
                    <a:lnTo>
                      <a:pt x="54" y="158"/>
                    </a:lnTo>
                    <a:lnTo>
                      <a:pt x="134" y="158"/>
                    </a:lnTo>
                    <a:lnTo>
                      <a:pt x="134" y="48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5" name="Freeform 22"/>
              <p:cNvSpPr>
                <a:spLocks noEditPoints="1"/>
              </p:cNvSpPr>
              <p:nvPr/>
            </p:nvSpPr>
            <p:spPr bwMode="auto">
              <a:xfrm>
                <a:off x="1092200" y="2110318"/>
                <a:ext cx="228600" cy="215900"/>
              </a:xfrm>
              <a:custGeom>
                <a:avLst/>
                <a:gdLst/>
                <a:ahLst/>
                <a:cxnLst>
                  <a:cxn ang="0">
                    <a:pos x="44" y="34"/>
                  </a:cxn>
                  <a:cxn ang="0">
                    <a:pos x="81" y="0"/>
                  </a:cxn>
                  <a:cxn ang="0">
                    <a:pos x="0" y="0"/>
                  </a:cxn>
                  <a:cxn ang="0">
                    <a:pos x="38" y="34"/>
                  </a:cxn>
                  <a:cxn ang="0">
                    <a:pos x="38" y="65"/>
                  </a:cxn>
                  <a:cxn ang="0">
                    <a:pos x="14" y="76"/>
                  </a:cxn>
                  <a:cxn ang="0">
                    <a:pos x="67" y="76"/>
                  </a:cxn>
                  <a:cxn ang="0">
                    <a:pos x="44" y="65"/>
                  </a:cxn>
                  <a:cxn ang="0">
                    <a:pos x="44" y="34"/>
                  </a:cxn>
                  <a:cxn ang="0">
                    <a:pos x="55" y="74"/>
                  </a:cxn>
                  <a:cxn ang="0">
                    <a:pos x="25" y="74"/>
                  </a:cxn>
                  <a:cxn ang="0">
                    <a:pos x="40" y="67"/>
                  </a:cxn>
                  <a:cxn ang="0">
                    <a:pos x="40" y="33"/>
                  </a:cxn>
                  <a:cxn ang="0">
                    <a:pos x="7" y="3"/>
                  </a:cxn>
                  <a:cxn ang="0">
                    <a:pos x="74" y="3"/>
                  </a:cxn>
                  <a:cxn ang="0">
                    <a:pos x="42" y="33"/>
                  </a:cxn>
                  <a:cxn ang="0">
                    <a:pos x="42" y="67"/>
                  </a:cxn>
                  <a:cxn ang="0">
                    <a:pos x="55" y="74"/>
                  </a:cxn>
                  <a:cxn ang="0">
                    <a:pos x="64" y="10"/>
                  </a:cxn>
                  <a:cxn ang="0">
                    <a:pos x="40" y="31"/>
                  </a:cxn>
                  <a:cxn ang="0">
                    <a:pos x="17" y="10"/>
                  </a:cxn>
                  <a:cxn ang="0">
                    <a:pos x="38" y="10"/>
                  </a:cxn>
                  <a:cxn ang="0">
                    <a:pos x="40" y="22"/>
                  </a:cxn>
                  <a:cxn ang="0">
                    <a:pos x="52" y="18"/>
                  </a:cxn>
                  <a:cxn ang="0">
                    <a:pos x="54" y="10"/>
                  </a:cxn>
                  <a:cxn ang="0">
                    <a:pos x="64" y="10"/>
                  </a:cxn>
                  <a:cxn ang="0">
                    <a:pos x="51" y="5"/>
                  </a:cxn>
                  <a:cxn ang="0">
                    <a:pos x="39" y="9"/>
                  </a:cxn>
                  <a:cxn ang="0">
                    <a:pos x="38" y="10"/>
                  </a:cxn>
                  <a:cxn ang="0">
                    <a:pos x="54" y="10"/>
                  </a:cxn>
                  <a:cxn ang="0">
                    <a:pos x="51" y="5"/>
                  </a:cxn>
                  <a:cxn ang="0">
                    <a:pos x="44" y="9"/>
                  </a:cxn>
                  <a:cxn ang="0">
                    <a:pos x="42" y="9"/>
                  </a:cxn>
                  <a:cxn ang="0">
                    <a:pos x="43" y="7"/>
                  </a:cxn>
                  <a:cxn ang="0">
                    <a:pos x="45" y="7"/>
                  </a:cxn>
                  <a:cxn ang="0">
                    <a:pos x="44" y="9"/>
                  </a:cxn>
                  <a:cxn ang="0">
                    <a:pos x="46" y="6"/>
                  </a:cxn>
                  <a:cxn ang="0">
                    <a:pos x="45" y="6"/>
                  </a:cxn>
                  <a:cxn ang="0">
                    <a:pos x="46" y="5"/>
                  </a:cxn>
                  <a:cxn ang="0">
                    <a:pos x="47" y="5"/>
                  </a:cxn>
                  <a:cxn ang="0">
                    <a:pos x="46" y="6"/>
                  </a:cxn>
                </a:cxnLst>
                <a:rect l="0" t="0" r="r" b="b"/>
                <a:pathLst>
                  <a:path w="81" h="76">
                    <a:moveTo>
                      <a:pt x="44" y="34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44" y="65"/>
                      <a:pt x="44" y="65"/>
                      <a:pt x="44" y="65"/>
                    </a:cubicBezTo>
                    <a:lnTo>
                      <a:pt x="44" y="34"/>
                    </a:lnTo>
                    <a:close/>
                    <a:moveTo>
                      <a:pt x="55" y="74"/>
                    </a:moveTo>
                    <a:cubicBezTo>
                      <a:pt x="25" y="74"/>
                      <a:pt x="25" y="74"/>
                      <a:pt x="25" y="74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67"/>
                      <a:pt x="42" y="67"/>
                      <a:pt x="42" y="67"/>
                    </a:cubicBezTo>
                    <a:lnTo>
                      <a:pt x="55" y="74"/>
                    </a:lnTo>
                    <a:close/>
                    <a:moveTo>
                      <a:pt x="64" y="10"/>
                    </a:moveTo>
                    <a:cubicBezTo>
                      <a:pt x="40" y="31"/>
                      <a:pt x="40" y="31"/>
                      <a:pt x="40" y="3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6" y="13"/>
                      <a:pt x="36" y="19"/>
                      <a:pt x="40" y="22"/>
                    </a:cubicBezTo>
                    <a:cubicBezTo>
                      <a:pt x="43" y="24"/>
                      <a:pt x="49" y="22"/>
                      <a:pt x="52" y="18"/>
                    </a:cubicBezTo>
                    <a:cubicBezTo>
                      <a:pt x="54" y="15"/>
                      <a:pt x="54" y="12"/>
                      <a:pt x="54" y="10"/>
                    </a:cubicBezTo>
                    <a:lnTo>
                      <a:pt x="64" y="10"/>
                    </a:lnTo>
                    <a:close/>
                    <a:moveTo>
                      <a:pt x="51" y="5"/>
                    </a:moveTo>
                    <a:cubicBezTo>
                      <a:pt x="47" y="2"/>
                      <a:pt x="42" y="4"/>
                      <a:pt x="39" y="9"/>
                    </a:cubicBezTo>
                    <a:cubicBezTo>
                      <a:pt x="39" y="9"/>
                      <a:pt x="38" y="10"/>
                      <a:pt x="38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8"/>
                      <a:pt x="53" y="6"/>
                      <a:pt x="51" y="5"/>
                    </a:cubicBezTo>
                    <a:close/>
                    <a:moveTo>
                      <a:pt x="44" y="9"/>
                    </a:moveTo>
                    <a:cubicBezTo>
                      <a:pt x="43" y="9"/>
                      <a:pt x="42" y="9"/>
                      <a:pt x="42" y="9"/>
                    </a:cubicBezTo>
                    <a:cubicBezTo>
                      <a:pt x="41" y="8"/>
                      <a:pt x="42" y="7"/>
                      <a:pt x="43" y="7"/>
                    </a:cubicBezTo>
                    <a:cubicBezTo>
                      <a:pt x="43" y="6"/>
                      <a:pt x="44" y="6"/>
                      <a:pt x="45" y="7"/>
                    </a:cubicBezTo>
                    <a:cubicBezTo>
                      <a:pt x="45" y="7"/>
                      <a:pt x="45" y="8"/>
                      <a:pt x="44" y="9"/>
                    </a:cubicBezTo>
                    <a:close/>
                    <a:moveTo>
                      <a:pt x="46" y="6"/>
                    </a:moveTo>
                    <a:cubicBezTo>
                      <a:pt x="46" y="6"/>
                      <a:pt x="45" y="6"/>
                      <a:pt x="45" y="6"/>
                    </a:cubicBezTo>
                    <a:cubicBezTo>
                      <a:pt x="45" y="6"/>
                      <a:pt x="45" y="5"/>
                      <a:pt x="46" y="5"/>
                    </a:cubicBezTo>
                    <a:cubicBezTo>
                      <a:pt x="46" y="5"/>
                      <a:pt x="47" y="5"/>
                      <a:pt x="47" y="5"/>
                    </a:cubicBezTo>
                    <a:cubicBezTo>
                      <a:pt x="47" y="5"/>
                      <a:pt x="47" y="6"/>
                      <a:pt x="4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1468967" y="2004484"/>
              <a:ext cx="433917" cy="440267"/>
              <a:chOff x="1468967" y="2004484"/>
              <a:chExt cx="433917" cy="440267"/>
            </a:xfrm>
          </p:grpSpPr>
          <p:sp>
            <p:nvSpPr>
              <p:cNvPr id="180" name="Rectangle 23"/>
              <p:cNvSpPr>
                <a:spLocks noChangeArrowheads="1"/>
              </p:cNvSpPr>
              <p:nvPr/>
            </p:nvSpPr>
            <p:spPr bwMode="auto">
              <a:xfrm>
                <a:off x="1468967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1" name="Freeform 24"/>
              <p:cNvSpPr>
                <a:spLocks/>
              </p:cNvSpPr>
              <p:nvPr/>
            </p:nvSpPr>
            <p:spPr bwMode="auto">
              <a:xfrm>
                <a:off x="1559983" y="2127251"/>
                <a:ext cx="342900" cy="317500"/>
              </a:xfrm>
              <a:custGeom>
                <a:avLst/>
                <a:gdLst/>
                <a:ahLst/>
                <a:cxnLst>
                  <a:cxn ang="0">
                    <a:pos x="162" y="55"/>
                  </a:cxn>
                  <a:cxn ang="0">
                    <a:pos x="108" y="0"/>
                  </a:cxn>
                  <a:cxn ang="0">
                    <a:pos x="119" y="48"/>
                  </a:cxn>
                  <a:cxn ang="0">
                    <a:pos x="94" y="92"/>
                  </a:cxn>
                  <a:cxn ang="0">
                    <a:pos x="76" y="81"/>
                  </a:cxn>
                  <a:cxn ang="0">
                    <a:pos x="68" y="55"/>
                  </a:cxn>
                  <a:cxn ang="0">
                    <a:pos x="54" y="56"/>
                  </a:cxn>
                  <a:cxn ang="0">
                    <a:pos x="32" y="90"/>
                  </a:cxn>
                  <a:cxn ang="0">
                    <a:pos x="0" y="86"/>
                  </a:cxn>
                  <a:cxn ang="0">
                    <a:pos x="62" y="150"/>
                  </a:cxn>
                  <a:cxn ang="0">
                    <a:pos x="162" y="150"/>
                  </a:cxn>
                  <a:cxn ang="0">
                    <a:pos x="162" y="55"/>
                  </a:cxn>
                </a:cxnLst>
                <a:rect l="0" t="0" r="r" b="b"/>
                <a:pathLst>
                  <a:path w="162" h="150">
                    <a:moveTo>
                      <a:pt x="162" y="55"/>
                    </a:moveTo>
                    <a:lnTo>
                      <a:pt x="108" y="0"/>
                    </a:lnTo>
                    <a:lnTo>
                      <a:pt x="119" y="48"/>
                    </a:lnTo>
                    <a:lnTo>
                      <a:pt x="94" y="92"/>
                    </a:lnTo>
                    <a:lnTo>
                      <a:pt x="76" y="81"/>
                    </a:lnTo>
                    <a:lnTo>
                      <a:pt x="68" y="55"/>
                    </a:lnTo>
                    <a:lnTo>
                      <a:pt x="54" y="56"/>
                    </a:lnTo>
                    <a:lnTo>
                      <a:pt x="32" y="90"/>
                    </a:lnTo>
                    <a:lnTo>
                      <a:pt x="0" y="86"/>
                    </a:lnTo>
                    <a:lnTo>
                      <a:pt x="62" y="150"/>
                    </a:lnTo>
                    <a:lnTo>
                      <a:pt x="162" y="150"/>
                    </a:lnTo>
                    <a:lnTo>
                      <a:pt x="162" y="55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2" name="Freeform 25"/>
              <p:cNvSpPr>
                <a:spLocks noEditPoints="1"/>
              </p:cNvSpPr>
              <p:nvPr/>
            </p:nvSpPr>
            <p:spPr bwMode="auto">
              <a:xfrm>
                <a:off x="1532467" y="2112434"/>
                <a:ext cx="313267" cy="213783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13" y="14"/>
                  </a:cxn>
                  <a:cxn ang="0">
                    <a:pos x="27" y="1"/>
                  </a:cxn>
                  <a:cxn ang="0">
                    <a:pos x="33" y="2"/>
                  </a:cxn>
                  <a:cxn ang="0">
                    <a:pos x="28" y="3"/>
                  </a:cxn>
                  <a:cxn ang="0">
                    <a:pos x="18" y="14"/>
                  </a:cxn>
                  <a:cxn ang="0">
                    <a:pos x="13" y="36"/>
                  </a:cxn>
                  <a:cxn ang="0">
                    <a:pos x="4" y="42"/>
                  </a:cxn>
                  <a:cxn ang="0">
                    <a:pos x="82" y="3"/>
                  </a:cxn>
                  <a:cxn ang="0">
                    <a:pos x="93" y="14"/>
                  </a:cxn>
                  <a:cxn ang="0">
                    <a:pos x="98" y="36"/>
                  </a:cxn>
                  <a:cxn ang="0">
                    <a:pos x="106" y="42"/>
                  </a:cxn>
                  <a:cxn ang="0">
                    <a:pos x="97" y="14"/>
                  </a:cxn>
                  <a:cxn ang="0">
                    <a:pos x="83" y="1"/>
                  </a:cxn>
                  <a:cxn ang="0">
                    <a:pos x="77" y="2"/>
                  </a:cxn>
                  <a:cxn ang="0">
                    <a:pos x="82" y="3"/>
                  </a:cxn>
                  <a:cxn ang="0">
                    <a:pos x="85" y="75"/>
                  </a:cxn>
                  <a:cxn ang="0">
                    <a:pos x="60" y="50"/>
                  </a:cxn>
                  <a:cxn ang="0">
                    <a:pos x="50" y="50"/>
                  </a:cxn>
                  <a:cxn ang="0">
                    <a:pos x="25" y="75"/>
                  </a:cxn>
                  <a:cxn ang="0">
                    <a:pos x="4" y="47"/>
                  </a:cxn>
                  <a:cxn ang="0">
                    <a:pos x="12" y="38"/>
                  </a:cxn>
                  <a:cxn ang="0">
                    <a:pos x="51" y="41"/>
                  </a:cxn>
                  <a:cxn ang="0">
                    <a:pos x="60" y="41"/>
                  </a:cxn>
                  <a:cxn ang="0">
                    <a:pos x="98" y="38"/>
                  </a:cxn>
                  <a:cxn ang="0">
                    <a:pos x="107" y="47"/>
                  </a:cxn>
                  <a:cxn ang="0">
                    <a:pos x="85" y="75"/>
                  </a:cxn>
                  <a:cxn ang="0">
                    <a:pos x="32" y="40"/>
                  </a:cxn>
                  <a:cxn ang="0">
                    <a:pos x="15" y="42"/>
                  </a:cxn>
                  <a:cxn ang="0">
                    <a:pos x="8" y="49"/>
                  </a:cxn>
                  <a:cxn ang="0">
                    <a:pos x="17" y="69"/>
                  </a:cxn>
                  <a:cxn ang="0">
                    <a:pos x="16" y="64"/>
                  </a:cxn>
                  <a:cxn ang="0">
                    <a:pos x="32" y="40"/>
                  </a:cxn>
                  <a:cxn ang="0">
                    <a:pos x="89" y="40"/>
                  </a:cxn>
                  <a:cxn ang="0">
                    <a:pos x="64" y="45"/>
                  </a:cxn>
                  <a:cxn ang="0">
                    <a:pos x="72" y="67"/>
                  </a:cxn>
                  <a:cxn ang="0">
                    <a:pos x="72" y="64"/>
                  </a:cxn>
                  <a:cxn ang="0">
                    <a:pos x="89" y="40"/>
                  </a:cxn>
                </a:cxnLst>
                <a:rect l="0" t="0" r="r" b="b"/>
                <a:pathLst>
                  <a:path w="111" h="75">
                    <a:moveTo>
                      <a:pt x="4" y="42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8" y="3"/>
                      <a:pt x="27" y="1"/>
                    </a:cubicBezTo>
                    <a:cubicBezTo>
                      <a:pt x="30" y="0"/>
                      <a:pt x="33" y="1"/>
                      <a:pt x="33" y="2"/>
                    </a:cubicBezTo>
                    <a:cubicBezTo>
                      <a:pt x="32" y="5"/>
                      <a:pt x="31" y="5"/>
                      <a:pt x="28" y="3"/>
                    </a:cubicBezTo>
                    <a:cubicBezTo>
                      <a:pt x="27" y="3"/>
                      <a:pt x="21" y="4"/>
                      <a:pt x="18" y="14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7" y="37"/>
                      <a:pt x="4" y="42"/>
                    </a:cubicBezTo>
                    <a:close/>
                    <a:moveTo>
                      <a:pt x="82" y="3"/>
                    </a:moveTo>
                    <a:cubicBezTo>
                      <a:pt x="83" y="3"/>
                      <a:pt x="90" y="4"/>
                      <a:pt x="93" y="14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104" y="37"/>
                      <a:pt x="106" y="42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7" y="14"/>
                      <a:pt x="93" y="3"/>
                      <a:pt x="83" y="1"/>
                    </a:cubicBezTo>
                    <a:cubicBezTo>
                      <a:pt x="80" y="0"/>
                      <a:pt x="77" y="1"/>
                      <a:pt x="77" y="2"/>
                    </a:cubicBezTo>
                    <a:cubicBezTo>
                      <a:pt x="78" y="5"/>
                      <a:pt x="79" y="5"/>
                      <a:pt x="82" y="3"/>
                    </a:cubicBezTo>
                    <a:close/>
                    <a:moveTo>
                      <a:pt x="85" y="75"/>
                    </a:moveTo>
                    <a:cubicBezTo>
                      <a:pt x="66" y="75"/>
                      <a:pt x="61" y="60"/>
                      <a:pt x="60" y="50"/>
                    </a:cubicBezTo>
                    <a:cubicBezTo>
                      <a:pt x="56" y="48"/>
                      <a:pt x="53" y="49"/>
                      <a:pt x="50" y="50"/>
                    </a:cubicBezTo>
                    <a:cubicBezTo>
                      <a:pt x="49" y="60"/>
                      <a:pt x="44" y="75"/>
                      <a:pt x="25" y="75"/>
                    </a:cubicBezTo>
                    <a:cubicBezTo>
                      <a:pt x="0" y="75"/>
                      <a:pt x="4" y="47"/>
                      <a:pt x="4" y="47"/>
                    </a:cubicBezTo>
                    <a:cubicBezTo>
                      <a:pt x="4" y="47"/>
                      <a:pt x="4" y="41"/>
                      <a:pt x="12" y="38"/>
                    </a:cubicBezTo>
                    <a:cubicBezTo>
                      <a:pt x="24" y="33"/>
                      <a:pt x="47" y="37"/>
                      <a:pt x="51" y="41"/>
                    </a:cubicBezTo>
                    <a:cubicBezTo>
                      <a:pt x="53" y="41"/>
                      <a:pt x="56" y="40"/>
                      <a:pt x="60" y="41"/>
                    </a:cubicBezTo>
                    <a:cubicBezTo>
                      <a:pt x="63" y="37"/>
                      <a:pt x="86" y="33"/>
                      <a:pt x="98" y="38"/>
                    </a:cubicBezTo>
                    <a:cubicBezTo>
                      <a:pt x="106" y="41"/>
                      <a:pt x="107" y="47"/>
                      <a:pt x="107" y="47"/>
                    </a:cubicBezTo>
                    <a:cubicBezTo>
                      <a:pt x="107" y="47"/>
                      <a:pt x="111" y="75"/>
                      <a:pt x="85" y="75"/>
                    </a:cubicBezTo>
                    <a:close/>
                    <a:moveTo>
                      <a:pt x="32" y="40"/>
                    </a:moveTo>
                    <a:cubicBezTo>
                      <a:pt x="26" y="40"/>
                      <a:pt x="20" y="40"/>
                      <a:pt x="15" y="42"/>
                    </a:cubicBezTo>
                    <a:cubicBezTo>
                      <a:pt x="8" y="44"/>
                      <a:pt x="8" y="49"/>
                      <a:pt x="8" y="49"/>
                    </a:cubicBezTo>
                    <a:cubicBezTo>
                      <a:pt x="8" y="49"/>
                      <a:pt x="5" y="64"/>
                      <a:pt x="17" y="69"/>
                    </a:cubicBezTo>
                    <a:cubicBezTo>
                      <a:pt x="16" y="67"/>
                      <a:pt x="16" y="66"/>
                      <a:pt x="16" y="64"/>
                    </a:cubicBezTo>
                    <a:cubicBezTo>
                      <a:pt x="16" y="53"/>
                      <a:pt x="23" y="43"/>
                      <a:pt x="32" y="40"/>
                    </a:cubicBezTo>
                    <a:close/>
                    <a:moveTo>
                      <a:pt x="89" y="40"/>
                    </a:moveTo>
                    <a:cubicBezTo>
                      <a:pt x="78" y="39"/>
                      <a:pt x="64" y="42"/>
                      <a:pt x="64" y="45"/>
                    </a:cubicBezTo>
                    <a:cubicBezTo>
                      <a:pt x="64" y="48"/>
                      <a:pt x="64" y="60"/>
                      <a:pt x="72" y="67"/>
                    </a:cubicBezTo>
                    <a:cubicBezTo>
                      <a:pt x="72" y="66"/>
                      <a:pt x="72" y="65"/>
                      <a:pt x="72" y="64"/>
                    </a:cubicBezTo>
                    <a:cubicBezTo>
                      <a:pt x="72" y="53"/>
                      <a:pt x="79" y="43"/>
                      <a:pt x="8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1960033" y="2004484"/>
              <a:ext cx="433917" cy="440267"/>
              <a:chOff x="1960033" y="2004484"/>
              <a:chExt cx="433917" cy="440267"/>
            </a:xfrm>
          </p:grpSpPr>
          <p:sp>
            <p:nvSpPr>
              <p:cNvPr id="177" name="Rectangle 26"/>
              <p:cNvSpPr>
                <a:spLocks noChangeArrowheads="1"/>
              </p:cNvSpPr>
              <p:nvPr/>
            </p:nvSpPr>
            <p:spPr bwMode="auto">
              <a:xfrm>
                <a:off x="1960033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8" name="Freeform 27"/>
              <p:cNvSpPr>
                <a:spLocks/>
              </p:cNvSpPr>
              <p:nvPr/>
            </p:nvSpPr>
            <p:spPr bwMode="auto">
              <a:xfrm>
                <a:off x="2099733" y="2089151"/>
                <a:ext cx="294217" cy="355600"/>
              </a:xfrm>
              <a:custGeom>
                <a:avLst/>
                <a:gdLst/>
                <a:ahLst/>
                <a:cxnLst>
                  <a:cxn ang="0">
                    <a:pos x="139" y="53"/>
                  </a:cxn>
                  <a:cxn ang="0">
                    <a:pos x="88" y="0"/>
                  </a:cxn>
                  <a:cxn ang="0">
                    <a:pos x="88" y="33"/>
                  </a:cxn>
                  <a:cxn ang="0">
                    <a:pos x="80" y="50"/>
                  </a:cxn>
                  <a:cxn ang="0">
                    <a:pos x="87" y="70"/>
                  </a:cxn>
                  <a:cxn ang="0">
                    <a:pos x="85" y="93"/>
                  </a:cxn>
                  <a:cxn ang="0">
                    <a:pos x="69" y="118"/>
                  </a:cxn>
                  <a:cxn ang="0">
                    <a:pos x="30" y="127"/>
                  </a:cxn>
                  <a:cxn ang="0">
                    <a:pos x="0" y="116"/>
                  </a:cxn>
                  <a:cxn ang="0">
                    <a:pos x="50" y="168"/>
                  </a:cxn>
                  <a:cxn ang="0">
                    <a:pos x="139" y="168"/>
                  </a:cxn>
                  <a:cxn ang="0">
                    <a:pos x="139" y="53"/>
                  </a:cxn>
                </a:cxnLst>
                <a:rect l="0" t="0" r="r" b="b"/>
                <a:pathLst>
                  <a:path w="139" h="168">
                    <a:moveTo>
                      <a:pt x="139" y="53"/>
                    </a:moveTo>
                    <a:lnTo>
                      <a:pt x="88" y="0"/>
                    </a:lnTo>
                    <a:lnTo>
                      <a:pt x="88" y="33"/>
                    </a:lnTo>
                    <a:lnTo>
                      <a:pt x="80" y="50"/>
                    </a:lnTo>
                    <a:lnTo>
                      <a:pt x="87" y="70"/>
                    </a:lnTo>
                    <a:lnTo>
                      <a:pt x="85" y="93"/>
                    </a:lnTo>
                    <a:lnTo>
                      <a:pt x="69" y="118"/>
                    </a:lnTo>
                    <a:lnTo>
                      <a:pt x="30" y="127"/>
                    </a:lnTo>
                    <a:lnTo>
                      <a:pt x="0" y="116"/>
                    </a:lnTo>
                    <a:lnTo>
                      <a:pt x="50" y="168"/>
                    </a:lnTo>
                    <a:lnTo>
                      <a:pt x="139" y="168"/>
                    </a:lnTo>
                    <a:lnTo>
                      <a:pt x="139" y="53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9" name="Freeform 28"/>
              <p:cNvSpPr>
                <a:spLocks noEditPoints="1"/>
              </p:cNvSpPr>
              <p:nvPr/>
            </p:nvSpPr>
            <p:spPr bwMode="auto">
              <a:xfrm>
                <a:off x="2059517" y="2078568"/>
                <a:ext cx="241300" cy="285750"/>
              </a:xfrm>
              <a:custGeom>
                <a:avLst/>
                <a:gdLst/>
                <a:ahLst/>
                <a:cxnLst>
                  <a:cxn ang="0">
                    <a:pos x="51" y="17"/>
                  </a:cxn>
                  <a:cxn ang="0">
                    <a:pos x="68" y="27"/>
                  </a:cxn>
                  <a:cxn ang="0">
                    <a:pos x="74" y="47"/>
                  </a:cxn>
                  <a:cxn ang="0">
                    <a:pos x="76" y="54"/>
                  </a:cxn>
                  <a:cxn ang="0">
                    <a:pos x="75" y="55"/>
                  </a:cxn>
                  <a:cxn ang="0">
                    <a:pos x="72" y="52"/>
                  </a:cxn>
                  <a:cxn ang="0">
                    <a:pos x="73" y="54"/>
                  </a:cxn>
                  <a:cxn ang="0">
                    <a:pos x="72" y="56"/>
                  </a:cxn>
                  <a:cxn ang="0">
                    <a:pos x="72" y="54"/>
                  </a:cxn>
                  <a:cxn ang="0">
                    <a:pos x="68" y="53"/>
                  </a:cxn>
                  <a:cxn ang="0">
                    <a:pos x="65" y="56"/>
                  </a:cxn>
                  <a:cxn ang="0">
                    <a:pos x="74" y="58"/>
                  </a:cxn>
                  <a:cxn ang="0">
                    <a:pos x="72" y="78"/>
                  </a:cxn>
                  <a:cxn ang="0">
                    <a:pos x="67" y="68"/>
                  </a:cxn>
                  <a:cxn ang="0">
                    <a:pos x="64" y="56"/>
                  </a:cxn>
                  <a:cxn ang="0">
                    <a:pos x="65" y="51"/>
                  </a:cxn>
                  <a:cxn ang="0">
                    <a:pos x="54" y="40"/>
                  </a:cxn>
                  <a:cxn ang="0">
                    <a:pos x="47" y="39"/>
                  </a:cxn>
                  <a:cxn ang="0">
                    <a:pos x="42" y="31"/>
                  </a:cxn>
                  <a:cxn ang="0">
                    <a:pos x="48" y="20"/>
                  </a:cxn>
                  <a:cxn ang="0">
                    <a:pos x="82" y="60"/>
                  </a:cxn>
                  <a:cxn ang="0">
                    <a:pos x="51" y="78"/>
                  </a:cxn>
                  <a:cxn ang="0">
                    <a:pos x="46" y="84"/>
                  </a:cxn>
                  <a:cxn ang="0">
                    <a:pos x="42" y="88"/>
                  </a:cxn>
                  <a:cxn ang="0">
                    <a:pos x="43" y="93"/>
                  </a:cxn>
                  <a:cxn ang="0">
                    <a:pos x="37" y="73"/>
                  </a:cxn>
                  <a:cxn ang="0">
                    <a:pos x="36" y="67"/>
                  </a:cxn>
                  <a:cxn ang="0">
                    <a:pos x="28" y="63"/>
                  </a:cxn>
                  <a:cxn ang="0">
                    <a:pos x="20" y="50"/>
                  </a:cxn>
                  <a:cxn ang="0">
                    <a:pos x="17" y="39"/>
                  </a:cxn>
                  <a:cxn ang="0">
                    <a:pos x="32" y="31"/>
                  </a:cxn>
                  <a:cxn ang="0">
                    <a:pos x="38" y="36"/>
                  </a:cxn>
                  <a:cxn ang="0">
                    <a:pos x="42" y="42"/>
                  </a:cxn>
                  <a:cxn ang="0">
                    <a:pos x="37" y="40"/>
                  </a:cxn>
                  <a:cxn ang="0">
                    <a:pos x="32" y="44"/>
                  </a:cxn>
                  <a:cxn ang="0">
                    <a:pos x="38" y="47"/>
                  </a:cxn>
                  <a:cxn ang="0">
                    <a:pos x="41" y="45"/>
                  </a:cxn>
                  <a:cxn ang="0">
                    <a:pos x="47" y="50"/>
                  </a:cxn>
                  <a:cxn ang="0">
                    <a:pos x="43" y="52"/>
                  </a:cxn>
                  <a:cxn ang="0">
                    <a:pos x="37" y="57"/>
                  </a:cxn>
                  <a:cxn ang="0">
                    <a:pos x="31" y="59"/>
                  </a:cxn>
                  <a:cxn ang="0">
                    <a:pos x="34" y="64"/>
                  </a:cxn>
                  <a:cxn ang="0">
                    <a:pos x="38" y="67"/>
                  </a:cxn>
                  <a:cxn ang="0">
                    <a:pos x="45" y="67"/>
                  </a:cxn>
                  <a:cxn ang="0">
                    <a:pos x="52" y="71"/>
                  </a:cxn>
                  <a:cxn ang="0">
                    <a:pos x="41" y="63"/>
                  </a:cxn>
                  <a:cxn ang="0">
                    <a:pos x="37" y="62"/>
                  </a:cxn>
                  <a:cxn ang="0">
                    <a:pos x="38" y="62"/>
                  </a:cxn>
                  <a:cxn ang="0">
                    <a:pos x="42" y="63"/>
                  </a:cxn>
                </a:cxnLst>
                <a:rect l="0" t="0" r="r" b="b"/>
                <a:pathLst>
                  <a:path w="85" h="100">
                    <a:moveTo>
                      <a:pt x="68" y="50"/>
                    </a:moveTo>
                    <a:cubicBezTo>
                      <a:pt x="68" y="50"/>
                      <a:pt x="85" y="33"/>
                      <a:pt x="85" y="17"/>
                    </a:cubicBezTo>
                    <a:cubicBezTo>
                      <a:pt x="85" y="7"/>
                      <a:pt x="77" y="0"/>
                      <a:pt x="68" y="0"/>
                    </a:cubicBezTo>
                    <a:cubicBezTo>
                      <a:pt x="58" y="0"/>
                      <a:pt x="51" y="7"/>
                      <a:pt x="51" y="17"/>
                    </a:cubicBezTo>
                    <a:cubicBezTo>
                      <a:pt x="51" y="33"/>
                      <a:pt x="68" y="50"/>
                      <a:pt x="68" y="50"/>
                    </a:cubicBezTo>
                    <a:close/>
                    <a:moveTo>
                      <a:pt x="68" y="7"/>
                    </a:moveTo>
                    <a:cubicBezTo>
                      <a:pt x="73" y="7"/>
                      <a:pt x="77" y="12"/>
                      <a:pt x="77" y="17"/>
                    </a:cubicBezTo>
                    <a:cubicBezTo>
                      <a:pt x="77" y="22"/>
                      <a:pt x="73" y="27"/>
                      <a:pt x="68" y="27"/>
                    </a:cubicBezTo>
                    <a:cubicBezTo>
                      <a:pt x="63" y="27"/>
                      <a:pt x="59" y="22"/>
                      <a:pt x="59" y="17"/>
                    </a:cubicBezTo>
                    <a:cubicBezTo>
                      <a:pt x="59" y="12"/>
                      <a:pt x="63" y="7"/>
                      <a:pt x="68" y="7"/>
                    </a:cubicBezTo>
                    <a:close/>
                    <a:moveTo>
                      <a:pt x="73" y="47"/>
                    </a:moveTo>
                    <a:cubicBezTo>
                      <a:pt x="74" y="47"/>
                      <a:pt x="74" y="47"/>
                      <a:pt x="74" y="47"/>
                    </a:cubicBezTo>
                    <a:cubicBezTo>
                      <a:pt x="75" y="47"/>
                      <a:pt x="74" y="46"/>
                      <a:pt x="75" y="46"/>
                    </a:cubicBezTo>
                    <a:cubicBezTo>
                      <a:pt x="77" y="50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5"/>
                    </a:cubicBezTo>
                    <a:cubicBezTo>
                      <a:pt x="76" y="55"/>
                      <a:pt x="76" y="55"/>
                      <a:pt x="76" y="54"/>
                    </a:cubicBezTo>
                    <a:cubicBezTo>
                      <a:pt x="76" y="54"/>
                      <a:pt x="76" y="54"/>
                      <a:pt x="75" y="54"/>
                    </a:cubicBezTo>
                    <a:cubicBezTo>
                      <a:pt x="75" y="54"/>
                      <a:pt x="75" y="55"/>
                      <a:pt x="76" y="55"/>
                    </a:cubicBezTo>
                    <a:cubicBezTo>
                      <a:pt x="76" y="56"/>
                      <a:pt x="76" y="56"/>
                      <a:pt x="75" y="56"/>
                    </a:cubicBezTo>
                    <a:cubicBezTo>
                      <a:pt x="75" y="56"/>
                      <a:pt x="75" y="56"/>
                      <a:pt x="75" y="55"/>
                    </a:cubicBezTo>
                    <a:cubicBezTo>
                      <a:pt x="75" y="55"/>
                      <a:pt x="75" y="55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3"/>
                      <a:pt x="73" y="53"/>
                      <a:pt x="73" y="53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51"/>
                      <a:pt x="71" y="52"/>
                      <a:pt x="71" y="52"/>
                    </a:cubicBezTo>
                    <a:cubicBezTo>
                      <a:pt x="71" y="53"/>
                      <a:pt x="72" y="53"/>
                      <a:pt x="72" y="53"/>
                    </a:cubicBezTo>
                    <a:cubicBezTo>
                      <a:pt x="72" y="54"/>
                      <a:pt x="73" y="54"/>
                      <a:pt x="73" y="54"/>
                    </a:cubicBezTo>
                    <a:cubicBezTo>
                      <a:pt x="74" y="54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2" y="55"/>
                      <a:pt x="73" y="55"/>
                      <a:pt x="72" y="56"/>
                    </a:cubicBezTo>
                    <a:cubicBezTo>
                      <a:pt x="72" y="56"/>
                      <a:pt x="72" y="56"/>
                      <a:pt x="72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5"/>
                      <a:pt x="72" y="55"/>
                      <a:pt x="72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0" y="52"/>
                      <a:pt x="70" y="53"/>
                      <a:pt x="69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8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6" y="55"/>
                      <a:pt x="66" y="55"/>
                      <a:pt x="65" y="56"/>
                    </a:cubicBezTo>
                    <a:cubicBezTo>
                      <a:pt x="65" y="56"/>
                      <a:pt x="66" y="56"/>
                      <a:pt x="67" y="56"/>
                    </a:cubicBezTo>
                    <a:cubicBezTo>
                      <a:pt x="68" y="56"/>
                      <a:pt x="69" y="56"/>
                      <a:pt x="70" y="56"/>
                    </a:cubicBezTo>
                    <a:cubicBezTo>
                      <a:pt x="71" y="56"/>
                      <a:pt x="71" y="57"/>
                      <a:pt x="71" y="57"/>
                    </a:cubicBezTo>
                    <a:cubicBezTo>
                      <a:pt x="72" y="58"/>
                      <a:pt x="73" y="58"/>
                      <a:pt x="74" y="58"/>
                    </a:cubicBezTo>
                    <a:cubicBezTo>
                      <a:pt x="74" y="58"/>
                      <a:pt x="74" y="57"/>
                      <a:pt x="75" y="57"/>
                    </a:cubicBezTo>
                    <a:cubicBezTo>
                      <a:pt x="76" y="57"/>
                      <a:pt x="76" y="58"/>
                      <a:pt x="77" y="58"/>
                    </a:cubicBezTo>
                    <a:cubicBezTo>
                      <a:pt x="78" y="68"/>
                      <a:pt x="75" y="75"/>
                      <a:pt x="74" y="77"/>
                    </a:cubicBezTo>
                    <a:cubicBezTo>
                      <a:pt x="72" y="79"/>
                      <a:pt x="73" y="79"/>
                      <a:pt x="72" y="78"/>
                    </a:cubicBezTo>
                    <a:cubicBezTo>
                      <a:pt x="71" y="77"/>
                      <a:pt x="71" y="75"/>
                      <a:pt x="72" y="74"/>
                    </a:cubicBezTo>
                    <a:cubicBezTo>
                      <a:pt x="72" y="73"/>
                      <a:pt x="71" y="72"/>
                      <a:pt x="70" y="71"/>
                    </a:cubicBezTo>
                    <a:cubicBezTo>
                      <a:pt x="70" y="70"/>
                      <a:pt x="70" y="70"/>
                      <a:pt x="70" y="68"/>
                    </a:cubicBezTo>
                    <a:cubicBezTo>
                      <a:pt x="69" y="67"/>
                      <a:pt x="68" y="68"/>
                      <a:pt x="67" y="68"/>
                    </a:cubicBezTo>
                    <a:cubicBezTo>
                      <a:pt x="66" y="68"/>
                      <a:pt x="64" y="68"/>
                      <a:pt x="63" y="67"/>
                    </a:cubicBezTo>
                    <a:cubicBezTo>
                      <a:pt x="61" y="66"/>
                      <a:pt x="61" y="67"/>
                      <a:pt x="61" y="64"/>
                    </a:cubicBezTo>
                    <a:cubicBezTo>
                      <a:pt x="60" y="61"/>
                      <a:pt x="62" y="59"/>
                      <a:pt x="63" y="58"/>
                    </a:cubicBezTo>
                    <a:cubicBezTo>
                      <a:pt x="64" y="57"/>
                      <a:pt x="64" y="57"/>
                      <a:pt x="64" y="56"/>
                    </a:cubicBezTo>
                    <a:cubicBezTo>
                      <a:pt x="64" y="56"/>
                      <a:pt x="63" y="56"/>
                      <a:pt x="63" y="55"/>
                    </a:cubicBezTo>
                    <a:cubicBezTo>
                      <a:pt x="63" y="53"/>
                      <a:pt x="64" y="53"/>
                      <a:pt x="65" y="53"/>
                    </a:cubicBezTo>
                    <a:cubicBezTo>
                      <a:pt x="66" y="53"/>
                      <a:pt x="66" y="52"/>
                      <a:pt x="66" y="51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0"/>
                      <a:pt x="64" y="49"/>
                      <a:pt x="64" y="49"/>
                    </a:cubicBezTo>
                    <a:cubicBezTo>
                      <a:pt x="63" y="49"/>
                      <a:pt x="63" y="49"/>
                      <a:pt x="63" y="48"/>
                    </a:cubicBezTo>
                    <a:cubicBezTo>
                      <a:pt x="61" y="46"/>
                      <a:pt x="59" y="43"/>
                      <a:pt x="56" y="40"/>
                    </a:cubicBezTo>
                    <a:cubicBezTo>
                      <a:pt x="56" y="40"/>
                      <a:pt x="55" y="40"/>
                      <a:pt x="54" y="40"/>
                    </a:cubicBezTo>
                    <a:cubicBezTo>
                      <a:pt x="54" y="41"/>
                      <a:pt x="53" y="41"/>
                      <a:pt x="52" y="42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0" y="46"/>
                      <a:pt x="48" y="43"/>
                      <a:pt x="48" y="42"/>
                    </a:cubicBezTo>
                    <a:cubicBezTo>
                      <a:pt x="47" y="41"/>
                      <a:pt x="47" y="40"/>
                      <a:pt x="47" y="39"/>
                    </a:cubicBezTo>
                    <a:cubicBezTo>
                      <a:pt x="47" y="38"/>
                      <a:pt x="46" y="38"/>
                      <a:pt x="46" y="36"/>
                    </a:cubicBezTo>
                    <a:cubicBezTo>
                      <a:pt x="46" y="35"/>
                      <a:pt x="45" y="34"/>
                      <a:pt x="43" y="34"/>
                    </a:cubicBezTo>
                    <a:cubicBezTo>
                      <a:pt x="41" y="34"/>
                      <a:pt x="41" y="33"/>
                      <a:pt x="40" y="33"/>
                    </a:cubicBezTo>
                    <a:cubicBezTo>
                      <a:pt x="39" y="32"/>
                      <a:pt x="41" y="32"/>
                      <a:pt x="42" y="31"/>
                    </a:cubicBezTo>
                    <a:cubicBezTo>
                      <a:pt x="44" y="31"/>
                      <a:pt x="42" y="31"/>
                      <a:pt x="44" y="30"/>
                    </a:cubicBezTo>
                    <a:cubicBezTo>
                      <a:pt x="44" y="30"/>
                      <a:pt x="45" y="29"/>
                      <a:pt x="47" y="29"/>
                    </a:cubicBezTo>
                    <a:cubicBezTo>
                      <a:pt x="48" y="29"/>
                      <a:pt x="49" y="29"/>
                      <a:pt x="50" y="28"/>
                    </a:cubicBezTo>
                    <a:cubicBezTo>
                      <a:pt x="49" y="26"/>
                      <a:pt x="48" y="23"/>
                      <a:pt x="48" y="20"/>
                    </a:cubicBezTo>
                    <a:cubicBezTo>
                      <a:pt x="45" y="19"/>
                      <a:pt x="43" y="19"/>
                      <a:pt x="41" y="19"/>
                    </a:cubicBezTo>
                    <a:cubicBezTo>
                      <a:pt x="18" y="19"/>
                      <a:pt x="0" y="37"/>
                      <a:pt x="0" y="60"/>
                    </a:cubicBezTo>
                    <a:cubicBezTo>
                      <a:pt x="0" y="82"/>
                      <a:pt x="18" y="100"/>
                      <a:pt x="41" y="100"/>
                    </a:cubicBezTo>
                    <a:cubicBezTo>
                      <a:pt x="63" y="100"/>
                      <a:pt x="82" y="82"/>
                      <a:pt x="82" y="60"/>
                    </a:cubicBezTo>
                    <a:cubicBezTo>
                      <a:pt x="82" y="53"/>
                      <a:pt x="80" y="48"/>
                      <a:pt x="78" y="42"/>
                    </a:cubicBezTo>
                    <a:cubicBezTo>
                      <a:pt x="76" y="44"/>
                      <a:pt x="75" y="46"/>
                      <a:pt x="73" y="47"/>
                    </a:cubicBezTo>
                    <a:close/>
                    <a:moveTo>
                      <a:pt x="52" y="75"/>
                    </a:moveTo>
                    <a:cubicBezTo>
                      <a:pt x="52" y="75"/>
                      <a:pt x="52" y="77"/>
                      <a:pt x="51" y="78"/>
                    </a:cubicBezTo>
                    <a:cubicBezTo>
                      <a:pt x="51" y="79"/>
                      <a:pt x="50" y="79"/>
                      <a:pt x="49" y="80"/>
                    </a:cubicBezTo>
                    <a:cubicBezTo>
                      <a:pt x="48" y="80"/>
                      <a:pt x="49" y="80"/>
                      <a:pt x="49" y="81"/>
                    </a:cubicBezTo>
                    <a:cubicBezTo>
                      <a:pt x="48" y="81"/>
                      <a:pt x="48" y="81"/>
                      <a:pt x="47" y="83"/>
                    </a:cubicBezTo>
                    <a:cubicBezTo>
                      <a:pt x="47" y="84"/>
                      <a:pt x="46" y="83"/>
                      <a:pt x="46" y="84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43" y="85"/>
                      <a:pt x="44" y="85"/>
                      <a:pt x="44" y="86"/>
                    </a:cubicBezTo>
                    <a:cubicBezTo>
                      <a:pt x="43" y="86"/>
                      <a:pt x="43" y="86"/>
                      <a:pt x="43" y="87"/>
                    </a:cubicBezTo>
                    <a:cubicBezTo>
                      <a:pt x="43" y="88"/>
                      <a:pt x="42" y="88"/>
                      <a:pt x="42" y="88"/>
                    </a:cubicBezTo>
                    <a:cubicBezTo>
                      <a:pt x="41" y="89"/>
                      <a:pt x="42" y="89"/>
                      <a:pt x="42" y="90"/>
                    </a:cubicBezTo>
                    <a:cubicBezTo>
                      <a:pt x="42" y="90"/>
                      <a:pt x="42" y="90"/>
                      <a:pt x="41" y="91"/>
                    </a:cubicBezTo>
                    <a:cubicBezTo>
                      <a:pt x="41" y="91"/>
                      <a:pt x="41" y="92"/>
                      <a:pt x="42" y="92"/>
                    </a:cubicBezTo>
                    <a:cubicBezTo>
                      <a:pt x="42" y="92"/>
                      <a:pt x="43" y="93"/>
                      <a:pt x="43" y="93"/>
                    </a:cubicBezTo>
                    <a:cubicBezTo>
                      <a:pt x="36" y="93"/>
                      <a:pt x="39" y="87"/>
                      <a:pt x="39" y="86"/>
                    </a:cubicBezTo>
                    <a:cubicBezTo>
                      <a:pt x="39" y="85"/>
                      <a:pt x="40" y="81"/>
                      <a:pt x="40" y="80"/>
                    </a:cubicBezTo>
                    <a:cubicBezTo>
                      <a:pt x="41" y="78"/>
                      <a:pt x="42" y="77"/>
                      <a:pt x="40" y="76"/>
                    </a:cubicBezTo>
                    <a:cubicBezTo>
                      <a:pt x="38" y="75"/>
                      <a:pt x="39" y="76"/>
                      <a:pt x="37" y="73"/>
                    </a:cubicBezTo>
                    <a:cubicBezTo>
                      <a:pt x="36" y="71"/>
                      <a:pt x="37" y="70"/>
                      <a:pt x="38" y="69"/>
                    </a:cubicBezTo>
                    <a:cubicBezTo>
                      <a:pt x="38" y="69"/>
                      <a:pt x="38" y="69"/>
                      <a:pt x="38" y="68"/>
                    </a:cubicBezTo>
                    <a:cubicBezTo>
                      <a:pt x="38" y="67"/>
                      <a:pt x="38" y="67"/>
                      <a:pt x="37" y="67"/>
                    </a:cubicBezTo>
                    <a:cubicBezTo>
                      <a:pt x="37" y="67"/>
                      <a:pt x="37" y="67"/>
                      <a:pt x="36" y="67"/>
                    </a:cubicBezTo>
                    <a:cubicBezTo>
                      <a:pt x="35" y="67"/>
                      <a:pt x="35" y="67"/>
                      <a:pt x="35" y="66"/>
                    </a:cubicBezTo>
                    <a:cubicBezTo>
                      <a:pt x="34" y="65"/>
                      <a:pt x="34" y="66"/>
                      <a:pt x="32" y="65"/>
                    </a:cubicBezTo>
                    <a:cubicBezTo>
                      <a:pt x="31" y="64"/>
                      <a:pt x="32" y="64"/>
                      <a:pt x="31" y="64"/>
                    </a:cubicBezTo>
                    <a:cubicBezTo>
                      <a:pt x="30" y="64"/>
                      <a:pt x="28" y="64"/>
                      <a:pt x="28" y="63"/>
                    </a:cubicBezTo>
                    <a:cubicBezTo>
                      <a:pt x="27" y="62"/>
                      <a:pt x="27" y="61"/>
                      <a:pt x="27" y="61"/>
                    </a:cubicBezTo>
                    <a:cubicBezTo>
                      <a:pt x="26" y="60"/>
                      <a:pt x="25" y="58"/>
                      <a:pt x="23" y="57"/>
                    </a:cubicBezTo>
                    <a:cubicBezTo>
                      <a:pt x="21" y="57"/>
                      <a:pt x="20" y="54"/>
                      <a:pt x="21" y="52"/>
                    </a:cubicBezTo>
                    <a:cubicBezTo>
                      <a:pt x="21" y="51"/>
                      <a:pt x="20" y="51"/>
                      <a:pt x="20" y="50"/>
                    </a:cubicBezTo>
                    <a:cubicBezTo>
                      <a:pt x="19" y="49"/>
                      <a:pt x="18" y="48"/>
                      <a:pt x="15" y="45"/>
                    </a:cubicBezTo>
                    <a:cubicBezTo>
                      <a:pt x="13" y="43"/>
                      <a:pt x="9" y="45"/>
                      <a:pt x="7" y="45"/>
                    </a:cubicBezTo>
                    <a:cubicBezTo>
                      <a:pt x="8" y="42"/>
                      <a:pt x="11" y="38"/>
                      <a:pt x="11" y="38"/>
                    </a:cubicBezTo>
                    <a:cubicBezTo>
                      <a:pt x="13" y="38"/>
                      <a:pt x="15" y="39"/>
                      <a:pt x="17" y="39"/>
                    </a:cubicBezTo>
                    <a:cubicBezTo>
                      <a:pt x="19" y="39"/>
                      <a:pt x="19" y="38"/>
                      <a:pt x="20" y="37"/>
                    </a:cubicBezTo>
                    <a:cubicBezTo>
                      <a:pt x="21" y="36"/>
                      <a:pt x="22" y="35"/>
                      <a:pt x="23" y="34"/>
                    </a:cubicBezTo>
                    <a:cubicBezTo>
                      <a:pt x="24" y="33"/>
                      <a:pt x="26" y="33"/>
                      <a:pt x="28" y="33"/>
                    </a:cubicBezTo>
                    <a:cubicBezTo>
                      <a:pt x="31" y="32"/>
                      <a:pt x="30" y="32"/>
                      <a:pt x="32" y="31"/>
                    </a:cubicBezTo>
                    <a:cubicBezTo>
                      <a:pt x="33" y="29"/>
                      <a:pt x="37" y="29"/>
                      <a:pt x="41" y="29"/>
                    </a:cubicBezTo>
                    <a:cubicBezTo>
                      <a:pt x="45" y="29"/>
                      <a:pt x="41" y="31"/>
                      <a:pt x="40" y="31"/>
                    </a:cubicBezTo>
                    <a:cubicBezTo>
                      <a:pt x="39" y="32"/>
                      <a:pt x="38" y="33"/>
                      <a:pt x="38" y="34"/>
                    </a:cubicBezTo>
                    <a:cubicBezTo>
                      <a:pt x="37" y="34"/>
                      <a:pt x="37" y="35"/>
                      <a:pt x="38" y="36"/>
                    </a:cubicBezTo>
                    <a:cubicBezTo>
                      <a:pt x="38" y="37"/>
                      <a:pt x="41" y="38"/>
                      <a:pt x="41" y="38"/>
                    </a:cubicBezTo>
                    <a:cubicBezTo>
                      <a:pt x="42" y="39"/>
                      <a:pt x="41" y="39"/>
                      <a:pt x="42" y="40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1" y="41"/>
                      <a:pt x="42" y="42"/>
                      <a:pt x="42" y="42"/>
                    </a:cubicBezTo>
                    <a:cubicBezTo>
                      <a:pt x="43" y="43"/>
                      <a:pt x="43" y="43"/>
                      <a:pt x="42" y="43"/>
                    </a:cubicBezTo>
                    <a:cubicBezTo>
                      <a:pt x="41" y="44"/>
                      <a:pt x="41" y="42"/>
                      <a:pt x="40" y="42"/>
                    </a:cubicBezTo>
                    <a:cubicBezTo>
                      <a:pt x="38" y="42"/>
                      <a:pt x="39" y="41"/>
                      <a:pt x="40" y="40"/>
                    </a:cubicBezTo>
                    <a:cubicBezTo>
                      <a:pt x="40" y="39"/>
                      <a:pt x="38" y="40"/>
                      <a:pt x="37" y="40"/>
                    </a:cubicBezTo>
                    <a:cubicBezTo>
                      <a:pt x="36" y="39"/>
                      <a:pt x="36" y="41"/>
                      <a:pt x="36" y="41"/>
                    </a:cubicBezTo>
                    <a:cubicBezTo>
                      <a:pt x="36" y="42"/>
                      <a:pt x="36" y="43"/>
                      <a:pt x="35" y="43"/>
                    </a:cubicBezTo>
                    <a:cubicBezTo>
                      <a:pt x="34" y="43"/>
                      <a:pt x="34" y="43"/>
                      <a:pt x="34" y="42"/>
                    </a:cubicBezTo>
                    <a:cubicBezTo>
                      <a:pt x="33" y="42"/>
                      <a:pt x="33" y="43"/>
                      <a:pt x="32" y="44"/>
                    </a:cubicBezTo>
                    <a:cubicBezTo>
                      <a:pt x="31" y="45"/>
                      <a:pt x="32" y="46"/>
                      <a:pt x="33" y="46"/>
                    </a:cubicBezTo>
                    <a:cubicBezTo>
                      <a:pt x="33" y="46"/>
                      <a:pt x="34" y="47"/>
                      <a:pt x="35" y="47"/>
                    </a:cubicBezTo>
                    <a:cubicBezTo>
                      <a:pt x="36" y="47"/>
                      <a:pt x="36" y="48"/>
                      <a:pt x="36" y="49"/>
                    </a:cubicBezTo>
                    <a:cubicBezTo>
                      <a:pt x="37" y="50"/>
                      <a:pt x="37" y="48"/>
                      <a:pt x="38" y="47"/>
                    </a:cubicBezTo>
                    <a:cubicBezTo>
                      <a:pt x="38" y="47"/>
                      <a:pt x="38" y="47"/>
                      <a:pt x="38" y="46"/>
                    </a:cubicBezTo>
                    <a:cubicBezTo>
                      <a:pt x="38" y="45"/>
                      <a:pt x="37" y="44"/>
                      <a:pt x="38" y="43"/>
                    </a:cubicBezTo>
                    <a:cubicBezTo>
                      <a:pt x="39" y="43"/>
                      <a:pt x="40" y="44"/>
                      <a:pt x="41" y="44"/>
                    </a:cubicBezTo>
                    <a:cubicBezTo>
                      <a:pt x="41" y="45"/>
                      <a:pt x="41" y="46"/>
                      <a:pt x="41" y="45"/>
                    </a:cubicBezTo>
                    <a:cubicBezTo>
                      <a:pt x="42" y="45"/>
                      <a:pt x="43" y="44"/>
                      <a:pt x="43" y="45"/>
                    </a:cubicBezTo>
                    <a:cubicBezTo>
                      <a:pt x="43" y="46"/>
                      <a:pt x="44" y="46"/>
                      <a:pt x="44" y="46"/>
                    </a:cubicBezTo>
                    <a:cubicBezTo>
                      <a:pt x="45" y="47"/>
                      <a:pt x="45" y="48"/>
                      <a:pt x="46" y="48"/>
                    </a:cubicBezTo>
                    <a:cubicBezTo>
                      <a:pt x="46" y="49"/>
                      <a:pt x="46" y="50"/>
                      <a:pt x="47" y="50"/>
                    </a:cubicBezTo>
                    <a:cubicBezTo>
                      <a:pt x="47" y="51"/>
                      <a:pt x="46" y="51"/>
                      <a:pt x="45" y="51"/>
                    </a:cubicBezTo>
                    <a:cubicBezTo>
                      <a:pt x="44" y="51"/>
                      <a:pt x="45" y="50"/>
                      <a:pt x="45" y="50"/>
                    </a:cubicBezTo>
                    <a:cubicBezTo>
                      <a:pt x="44" y="49"/>
                      <a:pt x="44" y="50"/>
                      <a:pt x="43" y="51"/>
                    </a:cubicBezTo>
                    <a:cubicBezTo>
                      <a:pt x="42" y="52"/>
                      <a:pt x="44" y="52"/>
                      <a:pt x="43" y="52"/>
                    </a:cubicBezTo>
                    <a:cubicBezTo>
                      <a:pt x="42" y="53"/>
                      <a:pt x="42" y="52"/>
                      <a:pt x="41" y="53"/>
                    </a:cubicBezTo>
                    <a:cubicBezTo>
                      <a:pt x="40" y="53"/>
                      <a:pt x="40" y="54"/>
                      <a:pt x="40" y="54"/>
                    </a:cubicBezTo>
                    <a:cubicBezTo>
                      <a:pt x="39" y="54"/>
                      <a:pt x="39" y="55"/>
                      <a:pt x="39" y="56"/>
                    </a:cubicBezTo>
                    <a:cubicBezTo>
                      <a:pt x="38" y="56"/>
                      <a:pt x="38" y="57"/>
                      <a:pt x="37" y="57"/>
                    </a:cubicBezTo>
                    <a:cubicBezTo>
                      <a:pt x="36" y="58"/>
                      <a:pt x="37" y="59"/>
                      <a:pt x="37" y="60"/>
                    </a:cubicBezTo>
                    <a:cubicBezTo>
                      <a:pt x="37" y="60"/>
                      <a:pt x="37" y="61"/>
                      <a:pt x="36" y="60"/>
                    </a:cubicBezTo>
                    <a:cubicBezTo>
                      <a:pt x="36" y="59"/>
                      <a:pt x="36" y="59"/>
                      <a:pt x="35" y="58"/>
                    </a:cubicBezTo>
                    <a:cubicBezTo>
                      <a:pt x="34" y="58"/>
                      <a:pt x="33" y="59"/>
                      <a:pt x="31" y="59"/>
                    </a:cubicBezTo>
                    <a:cubicBezTo>
                      <a:pt x="30" y="59"/>
                      <a:pt x="30" y="61"/>
                      <a:pt x="31" y="62"/>
                    </a:cubicBezTo>
                    <a:cubicBezTo>
                      <a:pt x="31" y="63"/>
                      <a:pt x="32" y="63"/>
                      <a:pt x="33" y="63"/>
                    </a:cubicBezTo>
                    <a:cubicBezTo>
                      <a:pt x="33" y="62"/>
                      <a:pt x="34" y="62"/>
                      <a:pt x="34" y="62"/>
                    </a:cubicBezTo>
                    <a:cubicBezTo>
                      <a:pt x="35" y="62"/>
                      <a:pt x="34" y="63"/>
                      <a:pt x="34" y="64"/>
                    </a:cubicBezTo>
                    <a:cubicBezTo>
                      <a:pt x="33" y="64"/>
                      <a:pt x="34" y="64"/>
                      <a:pt x="35" y="64"/>
                    </a:cubicBezTo>
                    <a:cubicBezTo>
                      <a:pt x="36" y="64"/>
                      <a:pt x="36" y="65"/>
                      <a:pt x="36" y="66"/>
                    </a:cubicBezTo>
                    <a:cubicBezTo>
                      <a:pt x="35" y="66"/>
                      <a:pt x="36" y="66"/>
                      <a:pt x="36" y="67"/>
                    </a:cubicBezTo>
                    <a:cubicBezTo>
                      <a:pt x="37" y="67"/>
                      <a:pt x="37" y="66"/>
                      <a:pt x="38" y="67"/>
                    </a:cubicBezTo>
                    <a:cubicBezTo>
                      <a:pt x="38" y="67"/>
                      <a:pt x="38" y="66"/>
                      <a:pt x="39" y="66"/>
                    </a:cubicBezTo>
                    <a:cubicBezTo>
                      <a:pt x="39" y="65"/>
                      <a:pt x="40" y="66"/>
                      <a:pt x="41" y="66"/>
                    </a:cubicBezTo>
                    <a:cubicBezTo>
                      <a:pt x="42" y="66"/>
                      <a:pt x="42" y="66"/>
                      <a:pt x="43" y="66"/>
                    </a:cubicBezTo>
                    <a:cubicBezTo>
                      <a:pt x="44" y="66"/>
                      <a:pt x="44" y="66"/>
                      <a:pt x="45" y="67"/>
                    </a:cubicBezTo>
                    <a:cubicBezTo>
                      <a:pt x="45" y="68"/>
                      <a:pt x="45" y="68"/>
                      <a:pt x="46" y="68"/>
                    </a:cubicBezTo>
                    <a:cubicBezTo>
                      <a:pt x="47" y="68"/>
                      <a:pt x="48" y="69"/>
                      <a:pt x="48" y="69"/>
                    </a:cubicBezTo>
                    <a:cubicBezTo>
                      <a:pt x="48" y="70"/>
                      <a:pt x="49" y="70"/>
                      <a:pt x="50" y="70"/>
                    </a:cubicBezTo>
                    <a:cubicBezTo>
                      <a:pt x="50" y="71"/>
                      <a:pt x="51" y="71"/>
                      <a:pt x="52" y="71"/>
                    </a:cubicBezTo>
                    <a:cubicBezTo>
                      <a:pt x="52" y="71"/>
                      <a:pt x="53" y="72"/>
                      <a:pt x="54" y="72"/>
                    </a:cubicBezTo>
                    <a:cubicBezTo>
                      <a:pt x="54" y="73"/>
                      <a:pt x="52" y="74"/>
                      <a:pt x="52" y="75"/>
                    </a:cubicBezTo>
                    <a:close/>
                    <a:moveTo>
                      <a:pt x="42" y="63"/>
                    </a:move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3"/>
                      <a:pt x="40" y="64"/>
                      <a:pt x="40" y="63"/>
                    </a:cubicBezTo>
                    <a:cubicBezTo>
                      <a:pt x="40" y="63"/>
                      <a:pt x="39" y="63"/>
                      <a:pt x="39" y="63"/>
                    </a:cubicBezTo>
                    <a:cubicBezTo>
                      <a:pt x="39" y="63"/>
                      <a:pt x="38" y="62"/>
                      <a:pt x="38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6" y="61"/>
                      <a:pt x="36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6" y="61"/>
                      <a:pt x="36" y="61"/>
                      <a:pt x="37" y="61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9" y="63"/>
                      <a:pt x="40" y="62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3429000" y="2004484"/>
              <a:ext cx="433917" cy="440267"/>
              <a:chOff x="3429000" y="2004484"/>
              <a:chExt cx="433917" cy="440267"/>
            </a:xfrm>
          </p:grpSpPr>
          <p:sp>
            <p:nvSpPr>
              <p:cNvPr id="174" name="Rectangle 29"/>
              <p:cNvSpPr>
                <a:spLocks noChangeArrowheads="1"/>
              </p:cNvSpPr>
              <p:nvPr/>
            </p:nvSpPr>
            <p:spPr bwMode="auto">
              <a:xfrm>
                <a:off x="3429000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5" name="Freeform 30"/>
              <p:cNvSpPr>
                <a:spLocks/>
              </p:cNvSpPr>
              <p:nvPr/>
            </p:nvSpPr>
            <p:spPr bwMode="auto">
              <a:xfrm>
                <a:off x="3488267" y="2089151"/>
                <a:ext cx="374650" cy="355600"/>
              </a:xfrm>
              <a:custGeom>
                <a:avLst/>
                <a:gdLst/>
                <a:ahLst/>
                <a:cxnLst>
                  <a:cxn ang="0">
                    <a:pos x="177" y="65"/>
                  </a:cxn>
                  <a:cxn ang="0">
                    <a:pos x="113" y="0"/>
                  </a:cxn>
                  <a:cxn ang="0">
                    <a:pos x="119" y="56"/>
                  </a:cxn>
                  <a:cxn ang="0">
                    <a:pos x="91" y="108"/>
                  </a:cxn>
                  <a:cxn ang="0">
                    <a:pos x="71" y="114"/>
                  </a:cxn>
                  <a:cxn ang="0">
                    <a:pos x="32" y="80"/>
                  </a:cxn>
                  <a:cxn ang="0">
                    <a:pos x="32" y="112"/>
                  </a:cxn>
                  <a:cxn ang="0">
                    <a:pos x="0" y="115"/>
                  </a:cxn>
                  <a:cxn ang="0">
                    <a:pos x="11" y="126"/>
                  </a:cxn>
                  <a:cxn ang="0">
                    <a:pos x="7" y="130"/>
                  </a:cxn>
                  <a:cxn ang="0">
                    <a:pos x="43" y="168"/>
                  </a:cxn>
                  <a:cxn ang="0">
                    <a:pos x="177" y="168"/>
                  </a:cxn>
                  <a:cxn ang="0">
                    <a:pos x="177" y="65"/>
                  </a:cxn>
                </a:cxnLst>
                <a:rect l="0" t="0" r="r" b="b"/>
                <a:pathLst>
                  <a:path w="177" h="168">
                    <a:moveTo>
                      <a:pt x="177" y="65"/>
                    </a:moveTo>
                    <a:lnTo>
                      <a:pt x="113" y="0"/>
                    </a:lnTo>
                    <a:lnTo>
                      <a:pt x="119" y="56"/>
                    </a:lnTo>
                    <a:lnTo>
                      <a:pt x="91" y="108"/>
                    </a:lnTo>
                    <a:lnTo>
                      <a:pt x="71" y="114"/>
                    </a:lnTo>
                    <a:lnTo>
                      <a:pt x="32" y="80"/>
                    </a:lnTo>
                    <a:lnTo>
                      <a:pt x="32" y="112"/>
                    </a:lnTo>
                    <a:lnTo>
                      <a:pt x="0" y="115"/>
                    </a:lnTo>
                    <a:lnTo>
                      <a:pt x="11" y="126"/>
                    </a:lnTo>
                    <a:lnTo>
                      <a:pt x="7" y="130"/>
                    </a:lnTo>
                    <a:lnTo>
                      <a:pt x="43" y="168"/>
                    </a:lnTo>
                    <a:lnTo>
                      <a:pt x="177" y="168"/>
                    </a:lnTo>
                    <a:lnTo>
                      <a:pt x="177" y="65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6" name="Freeform 31"/>
              <p:cNvSpPr>
                <a:spLocks noEditPoints="1"/>
              </p:cNvSpPr>
              <p:nvPr/>
            </p:nvSpPr>
            <p:spPr bwMode="auto">
              <a:xfrm>
                <a:off x="3486150" y="2078568"/>
                <a:ext cx="319617" cy="287867"/>
              </a:xfrm>
              <a:custGeom>
                <a:avLst/>
                <a:gdLst/>
                <a:ahLst/>
                <a:cxnLst>
                  <a:cxn ang="0">
                    <a:pos x="113" y="82"/>
                  </a:cxn>
                  <a:cxn ang="0">
                    <a:pos x="93" y="82"/>
                  </a:cxn>
                  <a:cxn ang="0">
                    <a:pos x="93" y="58"/>
                  </a:cxn>
                  <a:cxn ang="0">
                    <a:pos x="90" y="52"/>
                  </a:cxn>
                  <a:cxn ang="0">
                    <a:pos x="93" y="40"/>
                  </a:cxn>
                  <a:cxn ang="0">
                    <a:pos x="93" y="40"/>
                  </a:cxn>
                  <a:cxn ang="0">
                    <a:pos x="75" y="0"/>
                  </a:cxn>
                  <a:cxn ang="0">
                    <a:pos x="58" y="6"/>
                  </a:cxn>
                  <a:cxn ang="0">
                    <a:pos x="47" y="40"/>
                  </a:cxn>
                  <a:cxn ang="0">
                    <a:pos x="47" y="40"/>
                  </a:cxn>
                  <a:cxn ang="0">
                    <a:pos x="51" y="52"/>
                  </a:cxn>
                  <a:cxn ang="0">
                    <a:pos x="48" y="58"/>
                  </a:cxn>
                  <a:cxn ang="0">
                    <a:pos x="48" y="82"/>
                  </a:cxn>
                  <a:cxn ang="0">
                    <a:pos x="0" y="82"/>
                  </a:cxn>
                  <a:cxn ang="0">
                    <a:pos x="0" y="89"/>
                  </a:cxn>
                  <a:cxn ang="0">
                    <a:pos x="6" y="89"/>
                  </a:cxn>
                  <a:cxn ang="0">
                    <a:pos x="6" y="101"/>
                  </a:cxn>
                  <a:cxn ang="0">
                    <a:pos x="107" y="101"/>
                  </a:cxn>
                  <a:cxn ang="0">
                    <a:pos x="107" y="89"/>
                  </a:cxn>
                  <a:cxn ang="0">
                    <a:pos x="113" y="89"/>
                  </a:cxn>
                  <a:cxn ang="0">
                    <a:pos x="113" y="82"/>
                  </a:cxn>
                  <a:cxn ang="0">
                    <a:pos x="75" y="10"/>
                  </a:cxn>
                  <a:cxn ang="0">
                    <a:pos x="84" y="24"/>
                  </a:cxn>
                  <a:cxn ang="0">
                    <a:pos x="77" y="40"/>
                  </a:cxn>
                  <a:cxn ang="0">
                    <a:pos x="77" y="40"/>
                  </a:cxn>
                  <a:cxn ang="0">
                    <a:pos x="84" y="50"/>
                  </a:cxn>
                  <a:cxn ang="0">
                    <a:pos x="84" y="50"/>
                  </a:cxn>
                  <a:cxn ang="0">
                    <a:pos x="73" y="60"/>
                  </a:cxn>
                  <a:cxn ang="0">
                    <a:pos x="70" y="74"/>
                  </a:cxn>
                  <a:cxn ang="0">
                    <a:pos x="67" y="60"/>
                  </a:cxn>
                  <a:cxn ang="0">
                    <a:pos x="56" y="50"/>
                  </a:cxn>
                  <a:cxn ang="0">
                    <a:pos x="63" y="40"/>
                  </a:cxn>
                  <a:cxn ang="0">
                    <a:pos x="56" y="23"/>
                  </a:cxn>
                  <a:cxn ang="0">
                    <a:pos x="75" y="10"/>
                  </a:cxn>
                  <a:cxn ang="0">
                    <a:pos x="37" y="78"/>
                  </a:cxn>
                  <a:cxn ang="0">
                    <a:pos x="12" y="78"/>
                  </a:cxn>
                  <a:cxn ang="0">
                    <a:pos x="24" y="67"/>
                  </a:cxn>
                  <a:cxn ang="0">
                    <a:pos x="37" y="78"/>
                  </a:cxn>
                  <a:cxn ang="0">
                    <a:pos x="25" y="66"/>
                  </a:cxn>
                  <a:cxn ang="0">
                    <a:pos x="23" y="66"/>
                  </a:cxn>
                  <a:cxn ang="0">
                    <a:pos x="23" y="63"/>
                  </a:cxn>
                  <a:cxn ang="0">
                    <a:pos x="25" y="63"/>
                  </a:cxn>
                  <a:cxn ang="0">
                    <a:pos x="25" y="66"/>
                  </a:cxn>
                  <a:cxn ang="0">
                    <a:pos x="37" y="81"/>
                  </a:cxn>
                  <a:cxn ang="0">
                    <a:pos x="11" y="81"/>
                  </a:cxn>
                  <a:cxn ang="0">
                    <a:pos x="11" y="80"/>
                  </a:cxn>
                  <a:cxn ang="0">
                    <a:pos x="37" y="80"/>
                  </a:cxn>
                  <a:cxn ang="0">
                    <a:pos x="37" y="81"/>
                  </a:cxn>
                </a:cxnLst>
                <a:rect l="0" t="0" r="r" b="b"/>
                <a:pathLst>
                  <a:path w="113" h="101">
                    <a:moveTo>
                      <a:pt x="113" y="82"/>
                    </a:moveTo>
                    <a:cubicBezTo>
                      <a:pt x="93" y="82"/>
                      <a:pt x="93" y="82"/>
                      <a:pt x="93" y="82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3" y="56"/>
                      <a:pt x="92" y="54"/>
                      <a:pt x="90" y="52"/>
                    </a:cubicBezTo>
                    <a:cubicBezTo>
                      <a:pt x="94" y="49"/>
                      <a:pt x="93" y="43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5" y="21"/>
                      <a:pt x="90" y="0"/>
                      <a:pt x="75" y="0"/>
                    </a:cubicBezTo>
                    <a:cubicBezTo>
                      <a:pt x="60" y="0"/>
                      <a:pt x="58" y="6"/>
                      <a:pt x="58" y="6"/>
                    </a:cubicBezTo>
                    <a:cubicBezTo>
                      <a:pt x="47" y="6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3"/>
                      <a:pt x="47" y="49"/>
                      <a:pt x="51" y="52"/>
                    </a:cubicBezTo>
                    <a:cubicBezTo>
                      <a:pt x="49" y="54"/>
                      <a:pt x="48" y="56"/>
                      <a:pt x="48" y="58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107" y="101"/>
                      <a:pt x="107" y="101"/>
                      <a:pt x="107" y="101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13" y="89"/>
                      <a:pt x="113" y="89"/>
                      <a:pt x="113" y="89"/>
                    </a:cubicBezTo>
                    <a:lnTo>
                      <a:pt x="113" y="82"/>
                    </a:lnTo>
                    <a:close/>
                    <a:moveTo>
                      <a:pt x="75" y="10"/>
                    </a:moveTo>
                    <a:cubicBezTo>
                      <a:pt x="75" y="10"/>
                      <a:pt x="76" y="23"/>
                      <a:pt x="84" y="24"/>
                    </a:cubicBezTo>
                    <a:cubicBezTo>
                      <a:pt x="85" y="36"/>
                      <a:pt x="80" y="38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6" y="48"/>
                      <a:pt x="84" y="50"/>
                      <a:pt x="84" y="50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63" y="48"/>
                      <a:pt x="63" y="40"/>
                    </a:cubicBezTo>
                    <a:cubicBezTo>
                      <a:pt x="60" y="38"/>
                      <a:pt x="56" y="37"/>
                      <a:pt x="56" y="23"/>
                    </a:cubicBezTo>
                    <a:cubicBezTo>
                      <a:pt x="61" y="23"/>
                      <a:pt x="70" y="20"/>
                      <a:pt x="75" y="10"/>
                    </a:cubicBezTo>
                    <a:close/>
                    <a:moveTo>
                      <a:pt x="37" y="78"/>
                    </a:move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71"/>
                      <a:pt x="18" y="67"/>
                      <a:pt x="24" y="67"/>
                    </a:cubicBezTo>
                    <a:cubicBezTo>
                      <a:pt x="30" y="67"/>
                      <a:pt x="36" y="71"/>
                      <a:pt x="37" y="78"/>
                    </a:cubicBezTo>
                    <a:close/>
                    <a:moveTo>
                      <a:pt x="25" y="66"/>
                    </a:move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5" y="63"/>
                      <a:pt x="25" y="63"/>
                      <a:pt x="25" y="63"/>
                    </a:cubicBezTo>
                    <a:lnTo>
                      <a:pt x="25" y="66"/>
                    </a:lnTo>
                    <a:close/>
                    <a:moveTo>
                      <a:pt x="37" y="81"/>
                    </a:moveTo>
                    <a:cubicBezTo>
                      <a:pt x="11" y="81"/>
                      <a:pt x="11" y="81"/>
                      <a:pt x="11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37" y="80"/>
                      <a:pt x="37" y="80"/>
                      <a:pt x="37" y="80"/>
                    </a:cubicBezTo>
                    <a:lnTo>
                      <a:pt x="37" y="8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3915833" y="2004484"/>
              <a:ext cx="438150" cy="440267"/>
              <a:chOff x="3915833" y="2004484"/>
              <a:chExt cx="438150" cy="440267"/>
            </a:xfrm>
          </p:grpSpPr>
          <p:sp>
            <p:nvSpPr>
              <p:cNvPr id="171" name="Rectangle 32"/>
              <p:cNvSpPr>
                <a:spLocks noChangeArrowheads="1"/>
              </p:cNvSpPr>
              <p:nvPr/>
            </p:nvSpPr>
            <p:spPr bwMode="auto">
              <a:xfrm>
                <a:off x="3915833" y="2004484"/>
                <a:ext cx="438150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2" name="Freeform 33"/>
              <p:cNvSpPr>
                <a:spLocks/>
              </p:cNvSpPr>
              <p:nvPr/>
            </p:nvSpPr>
            <p:spPr bwMode="auto">
              <a:xfrm>
                <a:off x="4064000" y="2074334"/>
                <a:ext cx="289983" cy="370417"/>
              </a:xfrm>
              <a:custGeom>
                <a:avLst/>
                <a:gdLst/>
                <a:ahLst/>
                <a:cxnLst>
                  <a:cxn ang="0">
                    <a:pos x="102" y="60"/>
                  </a:cxn>
                  <a:cxn ang="0">
                    <a:pos x="42" y="0"/>
                  </a:cxn>
                  <a:cxn ang="0">
                    <a:pos x="42" y="16"/>
                  </a:cxn>
                  <a:cxn ang="0">
                    <a:pos x="45" y="26"/>
                  </a:cxn>
                  <a:cxn ang="0">
                    <a:pos x="39" y="47"/>
                  </a:cxn>
                  <a:cxn ang="0">
                    <a:pos x="38" y="56"/>
                  </a:cxn>
                  <a:cxn ang="0">
                    <a:pos x="43" y="98"/>
                  </a:cxn>
                  <a:cxn ang="0">
                    <a:pos x="0" y="101"/>
                  </a:cxn>
                  <a:cxn ang="0">
                    <a:pos x="27" y="129"/>
                  </a:cxn>
                  <a:cxn ang="0">
                    <a:pos x="102" y="129"/>
                  </a:cxn>
                  <a:cxn ang="0">
                    <a:pos x="102" y="60"/>
                  </a:cxn>
                </a:cxnLst>
                <a:rect l="0" t="0" r="r" b="b"/>
                <a:pathLst>
                  <a:path w="102" h="129">
                    <a:moveTo>
                      <a:pt x="102" y="6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7" y="35"/>
                      <a:pt x="39" y="47"/>
                    </a:cubicBezTo>
                    <a:cubicBezTo>
                      <a:pt x="38" y="48"/>
                      <a:pt x="38" y="56"/>
                      <a:pt x="38" y="56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27" y="129"/>
                      <a:pt x="27" y="129"/>
                      <a:pt x="27" y="129"/>
                    </a:cubicBezTo>
                    <a:cubicBezTo>
                      <a:pt x="102" y="129"/>
                      <a:pt x="102" y="129"/>
                      <a:pt x="102" y="129"/>
                    </a:cubicBezTo>
                    <a:lnTo>
                      <a:pt x="102" y="60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3" name="Freeform 34"/>
              <p:cNvSpPr>
                <a:spLocks noEditPoints="1"/>
              </p:cNvSpPr>
              <p:nvPr/>
            </p:nvSpPr>
            <p:spPr bwMode="auto">
              <a:xfrm>
                <a:off x="4064000" y="2078568"/>
                <a:ext cx="152400" cy="285750"/>
              </a:xfrm>
              <a:custGeom>
                <a:avLst/>
                <a:gdLst/>
                <a:ahLst/>
                <a:cxnLst>
                  <a:cxn ang="0">
                    <a:pos x="39" y="55"/>
                  </a:cxn>
                  <a:cxn ang="0">
                    <a:pos x="39" y="50"/>
                  </a:cxn>
                  <a:cxn ang="0">
                    <a:pos x="15" y="50"/>
                  </a:cxn>
                  <a:cxn ang="0">
                    <a:pos x="15" y="55"/>
                  </a:cxn>
                  <a:cxn ang="0">
                    <a:pos x="0" y="64"/>
                  </a:cxn>
                  <a:cxn ang="0">
                    <a:pos x="0" y="100"/>
                  </a:cxn>
                  <a:cxn ang="0">
                    <a:pos x="54" y="100"/>
                  </a:cxn>
                  <a:cxn ang="0">
                    <a:pos x="54" y="64"/>
                  </a:cxn>
                  <a:cxn ang="0">
                    <a:pos x="39" y="55"/>
                  </a:cxn>
                  <a:cxn ang="0">
                    <a:pos x="20" y="96"/>
                  </a:cxn>
                  <a:cxn ang="0">
                    <a:pos x="17" y="93"/>
                  </a:cxn>
                  <a:cxn ang="0">
                    <a:pos x="20" y="90"/>
                  </a:cxn>
                  <a:cxn ang="0">
                    <a:pos x="23" y="93"/>
                  </a:cxn>
                  <a:cxn ang="0">
                    <a:pos x="20" y="96"/>
                  </a:cxn>
                  <a:cxn ang="0">
                    <a:pos x="20" y="84"/>
                  </a:cxn>
                  <a:cxn ang="0">
                    <a:pos x="17" y="81"/>
                  </a:cxn>
                  <a:cxn ang="0">
                    <a:pos x="20" y="78"/>
                  </a:cxn>
                  <a:cxn ang="0">
                    <a:pos x="23" y="81"/>
                  </a:cxn>
                  <a:cxn ang="0">
                    <a:pos x="20" y="84"/>
                  </a:cxn>
                  <a:cxn ang="0">
                    <a:pos x="20" y="72"/>
                  </a:cxn>
                  <a:cxn ang="0">
                    <a:pos x="17" y="69"/>
                  </a:cxn>
                  <a:cxn ang="0">
                    <a:pos x="20" y="66"/>
                  </a:cxn>
                  <a:cxn ang="0">
                    <a:pos x="23" y="69"/>
                  </a:cxn>
                  <a:cxn ang="0">
                    <a:pos x="20" y="72"/>
                  </a:cxn>
                  <a:cxn ang="0">
                    <a:pos x="35" y="96"/>
                  </a:cxn>
                  <a:cxn ang="0">
                    <a:pos x="32" y="93"/>
                  </a:cxn>
                  <a:cxn ang="0">
                    <a:pos x="35" y="90"/>
                  </a:cxn>
                  <a:cxn ang="0">
                    <a:pos x="38" y="93"/>
                  </a:cxn>
                  <a:cxn ang="0">
                    <a:pos x="35" y="96"/>
                  </a:cxn>
                  <a:cxn ang="0">
                    <a:pos x="35" y="84"/>
                  </a:cxn>
                  <a:cxn ang="0">
                    <a:pos x="32" y="81"/>
                  </a:cxn>
                  <a:cxn ang="0">
                    <a:pos x="35" y="78"/>
                  </a:cxn>
                  <a:cxn ang="0">
                    <a:pos x="38" y="81"/>
                  </a:cxn>
                  <a:cxn ang="0">
                    <a:pos x="35" y="84"/>
                  </a:cxn>
                  <a:cxn ang="0">
                    <a:pos x="35" y="72"/>
                  </a:cxn>
                  <a:cxn ang="0">
                    <a:pos x="32" y="69"/>
                  </a:cxn>
                  <a:cxn ang="0">
                    <a:pos x="35" y="66"/>
                  </a:cxn>
                  <a:cxn ang="0">
                    <a:pos x="38" y="69"/>
                  </a:cxn>
                  <a:cxn ang="0">
                    <a:pos x="35" y="72"/>
                  </a:cxn>
                  <a:cxn ang="0">
                    <a:pos x="14" y="7"/>
                  </a:cxn>
                  <a:cxn ang="0">
                    <a:pos x="14" y="0"/>
                  </a:cxn>
                  <a:cxn ang="0">
                    <a:pos x="43" y="0"/>
                  </a:cxn>
                  <a:cxn ang="0">
                    <a:pos x="43" y="7"/>
                  </a:cxn>
                  <a:cxn ang="0">
                    <a:pos x="14" y="7"/>
                  </a:cxn>
                  <a:cxn ang="0">
                    <a:pos x="8" y="24"/>
                  </a:cxn>
                  <a:cxn ang="0">
                    <a:pos x="12" y="10"/>
                  </a:cxn>
                  <a:cxn ang="0">
                    <a:pos x="28" y="12"/>
                  </a:cxn>
                  <a:cxn ang="0">
                    <a:pos x="43" y="10"/>
                  </a:cxn>
                  <a:cxn ang="0">
                    <a:pos x="47" y="22"/>
                  </a:cxn>
                  <a:cxn ang="0">
                    <a:pos x="46" y="23"/>
                  </a:cxn>
                  <a:cxn ang="0">
                    <a:pos x="46" y="25"/>
                  </a:cxn>
                  <a:cxn ang="0">
                    <a:pos x="45" y="33"/>
                  </a:cxn>
                  <a:cxn ang="0">
                    <a:pos x="45" y="31"/>
                  </a:cxn>
                  <a:cxn ang="0">
                    <a:pos x="43" y="23"/>
                  </a:cxn>
                  <a:cxn ang="0">
                    <a:pos x="20" y="18"/>
                  </a:cxn>
                  <a:cxn ang="0">
                    <a:pos x="12" y="23"/>
                  </a:cxn>
                  <a:cxn ang="0">
                    <a:pos x="10" y="31"/>
                  </a:cxn>
                  <a:cxn ang="0">
                    <a:pos x="10" y="33"/>
                  </a:cxn>
                  <a:cxn ang="0">
                    <a:pos x="9" y="25"/>
                  </a:cxn>
                  <a:cxn ang="0">
                    <a:pos x="9" y="24"/>
                  </a:cxn>
                  <a:cxn ang="0">
                    <a:pos x="8" y="24"/>
                  </a:cxn>
                </a:cxnLst>
                <a:rect l="0" t="0" r="r" b="b"/>
                <a:pathLst>
                  <a:path w="54" h="100">
                    <a:moveTo>
                      <a:pt x="39" y="55"/>
                    </a:moveTo>
                    <a:cubicBezTo>
                      <a:pt x="39" y="50"/>
                      <a:pt x="39" y="50"/>
                      <a:pt x="39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8" y="58"/>
                      <a:pt x="0" y="61"/>
                      <a:pt x="0" y="64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54" y="100"/>
                      <a:pt x="54" y="100"/>
                      <a:pt x="54" y="100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4" y="61"/>
                      <a:pt x="46" y="58"/>
                      <a:pt x="39" y="55"/>
                    </a:cubicBezTo>
                    <a:close/>
                    <a:moveTo>
                      <a:pt x="20" y="96"/>
                    </a:moveTo>
                    <a:cubicBezTo>
                      <a:pt x="19" y="96"/>
                      <a:pt x="17" y="95"/>
                      <a:pt x="17" y="93"/>
                    </a:cubicBezTo>
                    <a:cubicBezTo>
                      <a:pt x="17" y="91"/>
                      <a:pt x="19" y="90"/>
                      <a:pt x="20" y="90"/>
                    </a:cubicBezTo>
                    <a:cubicBezTo>
                      <a:pt x="22" y="90"/>
                      <a:pt x="23" y="91"/>
                      <a:pt x="23" y="93"/>
                    </a:cubicBezTo>
                    <a:cubicBezTo>
                      <a:pt x="23" y="95"/>
                      <a:pt x="22" y="96"/>
                      <a:pt x="20" y="96"/>
                    </a:cubicBezTo>
                    <a:close/>
                    <a:moveTo>
                      <a:pt x="20" y="84"/>
                    </a:moveTo>
                    <a:cubicBezTo>
                      <a:pt x="19" y="84"/>
                      <a:pt x="17" y="83"/>
                      <a:pt x="17" y="81"/>
                    </a:cubicBezTo>
                    <a:cubicBezTo>
                      <a:pt x="17" y="79"/>
                      <a:pt x="19" y="78"/>
                      <a:pt x="20" y="78"/>
                    </a:cubicBezTo>
                    <a:cubicBezTo>
                      <a:pt x="22" y="78"/>
                      <a:pt x="23" y="79"/>
                      <a:pt x="23" y="81"/>
                    </a:cubicBezTo>
                    <a:cubicBezTo>
                      <a:pt x="23" y="83"/>
                      <a:pt x="22" y="84"/>
                      <a:pt x="20" y="84"/>
                    </a:cubicBezTo>
                    <a:close/>
                    <a:moveTo>
                      <a:pt x="20" y="72"/>
                    </a:moveTo>
                    <a:cubicBezTo>
                      <a:pt x="19" y="72"/>
                      <a:pt x="17" y="71"/>
                      <a:pt x="17" y="69"/>
                    </a:cubicBezTo>
                    <a:cubicBezTo>
                      <a:pt x="17" y="67"/>
                      <a:pt x="19" y="66"/>
                      <a:pt x="20" y="66"/>
                    </a:cubicBezTo>
                    <a:cubicBezTo>
                      <a:pt x="22" y="66"/>
                      <a:pt x="23" y="67"/>
                      <a:pt x="23" y="69"/>
                    </a:cubicBezTo>
                    <a:cubicBezTo>
                      <a:pt x="23" y="71"/>
                      <a:pt x="22" y="72"/>
                      <a:pt x="20" y="72"/>
                    </a:cubicBezTo>
                    <a:close/>
                    <a:moveTo>
                      <a:pt x="35" y="96"/>
                    </a:moveTo>
                    <a:cubicBezTo>
                      <a:pt x="33" y="96"/>
                      <a:pt x="32" y="95"/>
                      <a:pt x="32" y="93"/>
                    </a:cubicBezTo>
                    <a:cubicBezTo>
                      <a:pt x="32" y="91"/>
                      <a:pt x="33" y="90"/>
                      <a:pt x="35" y="90"/>
                    </a:cubicBezTo>
                    <a:cubicBezTo>
                      <a:pt x="36" y="90"/>
                      <a:pt x="38" y="91"/>
                      <a:pt x="38" y="93"/>
                    </a:cubicBezTo>
                    <a:cubicBezTo>
                      <a:pt x="38" y="95"/>
                      <a:pt x="36" y="96"/>
                      <a:pt x="35" y="96"/>
                    </a:cubicBezTo>
                    <a:close/>
                    <a:moveTo>
                      <a:pt x="35" y="84"/>
                    </a:moveTo>
                    <a:cubicBezTo>
                      <a:pt x="33" y="84"/>
                      <a:pt x="32" y="83"/>
                      <a:pt x="32" y="81"/>
                    </a:cubicBezTo>
                    <a:cubicBezTo>
                      <a:pt x="32" y="79"/>
                      <a:pt x="33" y="78"/>
                      <a:pt x="35" y="78"/>
                    </a:cubicBezTo>
                    <a:cubicBezTo>
                      <a:pt x="36" y="78"/>
                      <a:pt x="38" y="79"/>
                      <a:pt x="38" y="81"/>
                    </a:cubicBezTo>
                    <a:cubicBezTo>
                      <a:pt x="38" y="83"/>
                      <a:pt x="36" y="84"/>
                      <a:pt x="35" y="84"/>
                    </a:cubicBezTo>
                    <a:close/>
                    <a:moveTo>
                      <a:pt x="35" y="72"/>
                    </a:moveTo>
                    <a:cubicBezTo>
                      <a:pt x="33" y="72"/>
                      <a:pt x="32" y="71"/>
                      <a:pt x="32" y="69"/>
                    </a:cubicBezTo>
                    <a:cubicBezTo>
                      <a:pt x="32" y="67"/>
                      <a:pt x="33" y="66"/>
                      <a:pt x="35" y="66"/>
                    </a:cubicBezTo>
                    <a:cubicBezTo>
                      <a:pt x="36" y="66"/>
                      <a:pt x="38" y="67"/>
                      <a:pt x="38" y="69"/>
                    </a:cubicBezTo>
                    <a:cubicBezTo>
                      <a:pt x="38" y="71"/>
                      <a:pt x="36" y="72"/>
                      <a:pt x="35" y="72"/>
                    </a:cubicBezTo>
                    <a:close/>
                    <a:moveTo>
                      <a:pt x="14" y="7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29" y="12"/>
                      <a:pt x="16" y="9"/>
                      <a:pt x="14" y="7"/>
                    </a:cubicBezTo>
                    <a:close/>
                    <a:moveTo>
                      <a:pt x="8" y="24"/>
                    </a:moveTo>
                    <a:cubicBezTo>
                      <a:pt x="8" y="24"/>
                      <a:pt x="6" y="14"/>
                      <a:pt x="12" y="10"/>
                    </a:cubicBezTo>
                    <a:cubicBezTo>
                      <a:pt x="15" y="11"/>
                      <a:pt x="21" y="12"/>
                      <a:pt x="28" y="12"/>
                    </a:cubicBezTo>
                    <a:cubicBezTo>
                      <a:pt x="32" y="12"/>
                      <a:pt x="37" y="11"/>
                      <a:pt x="43" y="10"/>
                    </a:cubicBezTo>
                    <a:cubicBezTo>
                      <a:pt x="45" y="12"/>
                      <a:pt x="47" y="16"/>
                      <a:pt x="47" y="22"/>
                    </a:cubicBezTo>
                    <a:cubicBezTo>
                      <a:pt x="47" y="22"/>
                      <a:pt x="47" y="22"/>
                      <a:pt x="46" y="23"/>
                    </a:cubicBezTo>
                    <a:cubicBezTo>
                      <a:pt x="46" y="23"/>
                      <a:pt x="46" y="24"/>
                      <a:pt x="46" y="25"/>
                    </a:cubicBezTo>
                    <a:cubicBezTo>
                      <a:pt x="46" y="28"/>
                      <a:pt x="46" y="31"/>
                      <a:pt x="45" y="33"/>
                    </a:cubicBezTo>
                    <a:cubicBezTo>
                      <a:pt x="45" y="33"/>
                      <a:pt x="45" y="32"/>
                      <a:pt x="45" y="31"/>
                    </a:cubicBezTo>
                    <a:cubicBezTo>
                      <a:pt x="45" y="28"/>
                      <a:pt x="44" y="25"/>
                      <a:pt x="43" y="23"/>
                    </a:cubicBezTo>
                    <a:cubicBezTo>
                      <a:pt x="37" y="25"/>
                      <a:pt x="26" y="25"/>
                      <a:pt x="20" y="18"/>
                    </a:cubicBezTo>
                    <a:cubicBezTo>
                      <a:pt x="20" y="18"/>
                      <a:pt x="17" y="22"/>
                      <a:pt x="12" y="23"/>
                    </a:cubicBezTo>
                    <a:cubicBezTo>
                      <a:pt x="11" y="25"/>
                      <a:pt x="10" y="28"/>
                      <a:pt x="10" y="31"/>
                    </a:cubicBezTo>
                    <a:cubicBezTo>
                      <a:pt x="10" y="32"/>
                      <a:pt x="10" y="33"/>
                      <a:pt x="10" y="33"/>
                    </a:cubicBezTo>
                    <a:cubicBezTo>
                      <a:pt x="9" y="31"/>
                      <a:pt x="9" y="28"/>
                      <a:pt x="9" y="25"/>
                    </a:cubicBezTo>
                    <a:cubicBezTo>
                      <a:pt x="9" y="25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4406900" y="2004484"/>
              <a:ext cx="433917" cy="440267"/>
              <a:chOff x="4406900" y="2004484"/>
              <a:chExt cx="433917" cy="440267"/>
            </a:xfrm>
          </p:grpSpPr>
          <p:sp>
            <p:nvSpPr>
              <p:cNvPr id="168" name="Rectangle 35"/>
              <p:cNvSpPr>
                <a:spLocks noChangeArrowheads="1"/>
              </p:cNvSpPr>
              <p:nvPr/>
            </p:nvSpPr>
            <p:spPr bwMode="auto">
              <a:xfrm>
                <a:off x="4406900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9" name="Freeform 36"/>
              <p:cNvSpPr>
                <a:spLocks/>
              </p:cNvSpPr>
              <p:nvPr/>
            </p:nvSpPr>
            <p:spPr bwMode="auto">
              <a:xfrm>
                <a:off x="4516967" y="2112434"/>
                <a:ext cx="323850" cy="332317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0" y="8"/>
                  </a:cxn>
                  <a:cxn ang="0">
                    <a:pos x="102" y="19"/>
                  </a:cxn>
                  <a:cxn ang="0">
                    <a:pos x="112" y="31"/>
                  </a:cxn>
                  <a:cxn ang="0">
                    <a:pos x="117" y="54"/>
                  </a:cxn>
                  <a:cxn ang="0">
                    <a:pos x="112" y="78"/>
                  </a:cxn>
                  <a:cxn ang="0">
                    <a:pos x="98" y="99"/>
                  </a:cxn>
                  <a:cxn ang="0">
                    <a:pos x="67" y="115"/>
                  </a:cxn>
                  <a:cxn ang="0">
                    <a:pos x="43" y="117"/>
                  </a:cxn>
                  <a:cxn ang="0">
                    <a:pos x="22" y="111"/>
                  </a:cxn>
                  <a:cxn ang="0">
                    <a:pos x="7" y="100"/>
                  </a:cxn>
                  <a:cxn ang="0">
                    <a:pos x="0" y="95"/>
                  </a:cxn>
                  <a:cxn ang="0">
                    <a:pos x="61" y="157"/>
                  </a:cxn>
                  <a:cxn ang="0">
                    <a:pos x="153" y="157"/>
                  </a:cxn>
                  <a:cxn ang="0">
                    <a:pos x="153" y="61"/>
                  </a:cxn>
                  <a:cxn ang="0">
                    <a:pos x="94" y="0"/>
                  </a:cxn>
                </a:cxnLst>
                <a:rect l="0" t="0" r="r" b="b"/>
                <a:pathLst>
                  <a:path w="153" h="157">
                    <a:moveTo>
                      <a:pt x="94" y="0"/>
                    </a:moveTo>
                    <a:lnTo>
                      <a:pt x="100" y="8"/>
                    </a:lnTo>
                    <a:lnTo>
                      <a:pt x="102" y="19"/>
                    </a:lnTo>
                    <a:lnTo>
                      <a:pt x="112" y="31"/>
                    </a:lnTo>
                    <a:lnTo>
                      <a:pt x="117" y="54"/>
                    </a:lnTo>
                    <a:lnTo>
                      <a:pt x="112" y="78"/>
                    </a:lnTo>
                    <a:lnTo>
                      <a:pt x="98" y="99"/>
                    </a:lnTo>
                    <a:lnTo>
                      <a:pt x="67" y="115"/>
                    </a:lnTo>
                    <a:lnTo>
                      <a:pt x="43" y="117"/>
                    </a:lnTo>
                    <a:lnTo>
                      <a:pt x="22" y="111"/>
                    </a:lnTo>
                    <a:lnTo>
                      <a:pt x="7" y="100"/>
                    </a:lnTo>
                    <a:lnTo>
                      <a:pt x="0" y="95"/>
                    </a:lnTo>
                    <a:lnTo>
                      <a:pt x="61" y="157"/>
                    </a:lnTo>
                    <a:lnTo>
                      <a:pt x="153" y="157"/>
                    </a:lnTo>
                    <a:lnTo>
                      <a:pt x="153" y="61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0" name="Freeform 37"/>
              <p:cNvSpPr>
                <a:spLocks noEditPoints="1"/>
              </p:cNvSpPr>
              <p:nvPr/>
            </p:nvSpPr>
            <p:spPr bwMode="auto">
              <a:xfrm>
                <a:off x="4483100" y="2078568"/>
                <a:ext cx="283633" cy="285750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0" y="50"/>
                  </a:cxn>
                  <a:cxn ang="0">
                    <a:pos x="50" y="100"/>
                  </a:cxn>
                  <a:cxn ang="0">
                    <a:pos x="100" y="50"/>
                  </a:cxn>
                  <a:cxn ang="0">
                    <a:pos x="50" y="0"/>
                  </a:cxn>
                  <a:cxn ang="0">
                    <a:pos x="49" y="21"/>
                  </a:cxn>
                  <a:cxn ang="0">
                    <a:pos x="49" y="4"/>
                  </a:cxn>
                  <a:cxn ang="0">
                    <a:pos x="49" y="2"/>
                  </a:cxn>
                  <a:cxn ang="0">
                    <a:pos x="50" y="2"/>
                  </a:cxn>
                  <a:cxn ang="0">
                    <a:pos x="84" y="16"/>
                  </a:cxn>
                  <a:cxn ang="0">
                    <a:pos x="69" y="31"/>
                  </a:cxn>
                  <a:cxn ang="0">
                    <a:pos x="50" y="23"/>
                  </a:cxn>
                  <a:cxn ang="0">
                    <a:pos x="49" y="23"/>
                  </a:cxn>
                  <a:cxn ang="0">
                    <a:pos x="49" y="21"/>
                  </a:cxn>
                  <a:cxn ang="0">
                    <a:pos x="4" y="52"/>
                  </a:cxn>
                  <a:cxn ang="0">
                    <a:pos x="2" y="52"/>
                  </a:cxn>
                  <a:cxn ang="0">
                    <a:pos x="2" y="51"/>
                  </a:cxn>
                  <a:cxn ang="0">
                    <a:pos x="16" y="16"/>
                  </a:cxn>
                  <a:cxn ang="0">
                    <a:pos x="31" y="31"/>
                  </a:cxn>
                  <a:cxn ang="0">
                    <a:pos x="23" y="51"/>
                  </a:cxn>
                  <a:cxn ang="0">
                    <a:pos x="23" y="52"/>
                  </a:cxn>
                  <a:cxn ang="0">
                    <a:pos x="21" y="52"/>
                  </a:cxn>
                  <a:cxn ang="0">
                    <a:pos x="4" y="52"/>
                  </a:cxn>
                  <a:cxn ang="0">
                    <a:pos x="49" y="79"/>
                  </a:cxn>
                  <a:cxn ang="0">
                    <a:pos x="49" y="96"/>
                  </a:cxn>
                  <a:cxn ang="0">
                    <a:pos x="49" y="98"/>
                  </a:cxn>
                  <a:cxn ang="0">
                    <a:pos x="16" y="84"/>
                  </a:cxn>
                  <a:cxn ang="0">
                    <a:pos x="31" y="69"/>
                  </a:cxn>
                  <a:cxn ang="0">
                    <a:pos x="49" y="77"/>
                  </a:cxn>
                  <a:cxn ang="0">
                    <a:pos x="49" y="79"/>
                  </a:cxn>
                  <a:cxn ang="0">
                    <a:pos x="50" y="75"/>
                  </a:cxn>
                  <a:cxn ang="0">
                    <a:pos x="25" y="50"/>
                  </a:cxn>
                  <a:cxn ang="0">
                    <a:pos x="50" y="25"/>
                  </a:cxn>
                  <a:cxn ang="0">
                    <a:pos x="75" y="50"/>
                  </a:cxn>
                  <a:cxn ang="0">
                    <a:pos x="50" y="75"/>
                  </a:cxn>
                  <a:cxn ang="0">
                    <a:pos x="84" y="85"/>
                  </a:cxn>
                  <a:cxn ang="0">
                    <a:pos x="69" y="70"/>
                  </a:cxn>
                  <a:cxn ang="0">
                    <a:pos x="77" y="52"/>
                  </a:cxn>
                  <a:cxn ang="0">
                    <a:pos x="79" y="52"/>
                  </a:cxn>
                  <a:cxn ang="0">
                    <a:pos x="96" y="52"/>
                  </a:cxn>
                  <a:cxn ang="0">
                    <a:pos x="98" y="52"/>
                  </a:cxn>
                  <a:cxn ang="0">
                    <a:pos x="84" y="85"/>
                  </a:cxn>
                </a:cxnLst>
                <a:rect l="0" t="0" r="r" b="b"/>
                <a:pathLst>
                  <a:path w="100" h="100">
                    <a:moveTo>
                      <a:pt x="50" y="0"/>
                    </a:moveTo>
                    <a:cubicBezTo>
                      <a:pt x="22" y="0"/>
                      <a:pt x="0" y="23"/>
                      <a:pt x="0" y="50"/>
                    </a:cubicBezTo>
                    <a:cubicBezTo>
                      <a:pt x="0" y="78"/>
                      <a:pt x="22" y="100"/>
                      <a:pt x="50" y="100"/>
                    </a:cubicBezTo>
                    <a:cubicBezTo>
                      <a:pt x="78" y="100"/>
                      <a:pt x="100" y="78"/>
                      <a:pt x="100" y="50"/>
                    </a:cubicBezTo>
                    <a:cubicBezTo>
                      <a:pt x="100" y="23"/>
                      <a:pt x="78" y="0"/>
                      <a:pt x="50" y="0"/>
                    </a:cubicBezTo>
                    <a:close/>
                    <a:moveTo>
                      <a:pt x="49" y="21"/>
                    </a:moveTo>
                    <a:cubicBezTo>
                      <a:pt x="49" y="4"/>
                      <a:pt x="49" y="4"/>
                      <a:pt x="49" y="4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50" y="2"/>
                      <a:pt x="49" y="2"/>
                      <a:pt x="50" y="2"/>
                    </a:cubicBezTo>
                    <a:cubicBezTo>
                      <a:pt x="63" y="2"/>
                      <a:pt x="75" y="8"/>
                      <a:pt x="84" y="16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4" y="26"/>
                      <a:pt x="57" y="23"/>
                      <a:pt x="50" y="23"/>
                    </a:cubicBezTo>
                    <a:cubicBezTo>
                      <a:pt x="50" y="23"/>
                      <a:pt x="50" y="23"/>
                      <a:pt x="49" y="23"/>
                    </a:cubicBezTo>
                    <a:lnTo>
                      <a:pt x="49" y="21"/>
                    </a:lnTo>
                    <a:close/>
                    <a:moveTo>
                      <a:pt x="4" y="52"/>
                    </a:moveTo>
                    <a:cubicBezTo>
                      <a:pt x="2" y="52"/>
                      <a:pt x="2" y="52"/>
                      <a:pt x="2" y="52"/>
                    </a:cubicBezTo>
                    <a:cubicBezTo>
                      <a:pt x="2" y="50"/>
                      <a:pt x="2" y="51"/>
                      <a:pt x="2" y="51"/>
                    </a:cubicBezTo>
                    <a:cubicBezTo>
                      <a:pt x="2" y="38"/>
                      <a:pt x="7" y="25"/>
                      <a:pt x="16" y="16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6" y="36"/>
                      <a:pt x="23" y="43"/>
                      <a:pt x="23" y="51"/>
                    </a:cubicBezTo>
                    <a:cubicBezTo>
                      <a:pt x="23" y="51"/>
                      <a:pt x="23" y="50"/>
                      <a:pt x="23" y="52"/>
                    </a:cubicBezTo>
                    <a:cubicBezTo>
                      <a:pt x="21" y="52"/>
                      <a:pt x="21" y="52"/>
                      <a:pt x="21" y="52"/>
                    </a:cubicBezTo>
                    <a:lnTo>
                      <a:pt x="4" y="52"/>
                    </a:lnTo>
                    <a:close/>
                    <a:moveTo>
                      <a:pt x="49" y="79"/>
                    </a:move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36" y="98"/>
                      <a:pt x="24" y="93"/>
                      <a:pt x="16" y="84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6" y="74"/>
                      <a:pt x="42" y="77"/>
                      <a:pt x="49" y="77"/>
                    </a:cubicBezTo>
                    <a:lnTo>
                      <a:pt x="49" y="79"/>
                    </a:lnTo>
                    <a:close/>
                    <a:moveTo>
                      <a:pt x="50" y="75"/>
                    </a:moveTo>
                    <a:cubicBezTo>
                      <a:pt x="36" y="75"/>
                      <a:pt x="25" y="64"/>
                      <a:pt x="25" y="50"/>
                    </a:cubicBezTo>
                    <a:cubicBezTo>
                      <a:pt x="25" y="37"/>
                      <a:pt x="36" y="25"/>
                      <a:pt x="50" y="25"/>
                    </a:cubicBezTo>
                    <a:cubicBezTo>
                      <a:pt x="64" y="25"/>
                      <a:pt x="75" y="37"/>
                      <a:pt x="75" y="50"/>
                    </a:cubicBezTo>
                    <a:cubicBezTo>
                      <a:pt x="75" y="64"/>
                      <a:pt x="64" y="75"/>
                      <a:pt x="50" y="75"/>
                    </a:cubicBezTo>
                    <a:close/>
                    <a:moveTo>
                      <a:pt x="84" y="85"/>
                    </a:moveTo>
                    <a:cubicBezTo>
                      <a:pt x="69" y="70"/>
                      <a:pt x="69" y="70"/>
                      <a:pt x="69" y="70"/>
                    </a:cubicBezTo>
                    <a:cubicBezTo>
                      <a:pt x="74" y="65"/>
                      <a:pt x="77" y="59"/>
                      <a:pt x="77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64"/>
                      <a:pt x="92" y="76"/>
                      <a:pt x="84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5384800" y="2004484"/>
              <a:ext cx="438150" cy="440267"/>
              <a:chOff x="5384800" y="2004484"/>
              <a:chExt cx="438150" cy="440267"/>
            </a:xfrm>
          </p:grpSpPr>
          <p:sp>
            <p:nvSpPr>
              <p:cNvPr id="160" name="Rectangle 38"/>
              <p:cNvSpPr>
                <a:spLocks noChangeArrowheads="1"/>
              </p:cNvSpPr>
              <p:nvPr/>
            </p:nvSpPr>
            <p:spPr bwMode="auto">
              <a:xfrm>
                <a:off x="5384800" y="2004484"/>
                <a:ext cx="438150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1" name="Freeform 39"/>
              <p:cNvSpPr>
                <a:spLocks/>
              </p:cNvSpPr>
              <p:nvPr/>
            </p:nvSpPr>
            <p:spPr bwMode="auto">
              <a:xfrm>
                <a:off x="5488517" y="2154768"/>
                <a:ext cx="334433" cy="289983"/>
              </a:xfrm>
              <a:custGeom>
                <a:avLst/>
                <a:gdLst/>
                <a:ahLst/>
                <a:cxnLst>
                  <a:cxn ang="0">
                    <a:pos x="103" y="0"/>
                  </a:cxn>
                  <a:cxn ang="0">
                    <a:pos x="0" y="49"/>
                  </a:cxn>
                  <a:cxn ang="0">
                    <a:pos x="37" y="87"/>
                  </a:cxn>
                  <a:cxn ang="0">
                    <a:pos x="10" y="99"/>
                  </a:cxn>
                  <a:cxn ang="0">
                    <a:pos x="49" y="137"/>
                  </a:cxn>
                  <a:cxn ang="0">
                    <a:pos x="158" y="137"/>
                  </a:cxn>
                  <a:cxn ang="0">
                    <a:pos x="158" y="56"/>
                  </a:cxn>
                  <a:cxn ang="0">
                    <a:pos x="103" y="0"/>
                  </a:cxn>
                </a:cxnLst>
                <a:rect l="0" t="0" r="r" b="b"/>
                <a:pathLst>
                  <a:path w="158" h="137">
                    <a:moveTo>
                      <a:pt x="103" y="0"/>
                    </a:moveTo>
                    <a:lnTo>
                      <a:pt x="0" y="49"/>
                    </a:lnTo>
                    <a:lnTo>
                      <a:pt x="37" y="87"/>
                    </a:lnTo>
                    <a:lnTo>
                      <a:pt x="10" y="99"/>
                    </a:lnTo>
                    <a:lnTo>
                      <a:pt x="49" y="137"/>
                    </a:lnTo>
                    <a:lnTo>
                      <a:pt x="158" y="137"/>
                    </a:lnTo>
                    <a:lnTo>
                      <a:pt x="158" y="56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2" name="Freeform 40"/>
              <p:cNvSpPr>
                <a:spLocks/>
              </p:cNvSpPr>
              <p:nvPr/>
            </p:nvSpPr>
            <p:spPr bwMode="auto">
              <a:xfrm>
                <a:off x="5463117" y="2106084"/>
                <a:ext cx="78317" cy="152400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9" y="53"/>
                  </a:cxn>
                  <a:cxn ang="0">
                    <a:pos x="28" y="44"/>
                  </a:cxn>
                  <a:cxn ang="0">
                    <a:pos x="25" y="0"/>
                  </a:cxn>
                </a:cxnLst>
                <a:rect l="0" t="0" r="r" b="b"/>
                <a:pathLst>
                  <a:path w="28" h="53">
                    <a:moveTo>
                      <a:pt x="25" y="0"/>
                    </a:moveTo>
                    <a:cubicBezTo>
                      <a:pt x="7" y="11"/>
                      <a:pt x="0" y="33"/>
                      <a:pt x="9" y="53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0" y="25"/>
                      <a:pt x="19" y="8"/>
                      <a:pt x="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3" name="Freeform 41"/>
              <p:cNvSpPr>
                <a:spLocks/>
              </p:cNvSpPr>
              <p:nvPr/>
            </p:nvSpPr>
            <p:spPr bwMode="auto">
              <a:xfrm>
                <a:off x="5566833" y="2074334"/>
                <a:ext cx="139700" cy="103717"/>
              </a:xfrm>
              <a:custGeom>
                <a:avLst/>
                <a:gdLst/>
                <a:ahLst/>
                <a:cxnLst>
                  <a:cxn ang="0">
                    <a:pos x="32" y="36"/>
                  </a:cxn>
                  <a:cxn ang="0">
                    <a:pos x="49" y="28"/>
                  </a:cxn>
                  <a:cxn ang="0">
                    <a:pos x="0" y="5"/>
                  </a:cxn>
                  <a:cxn ang="0">
                    <a:pos x="32" y="36"/>
                  </a:cxn>
                </a:cxnLst>
                <a:rect l="0" t="0" r="r" b="b"/>
                <a:pathLst>
                  <a:path w="49" h="36">
                    <a:moveTo>
                      <a:pt x="32" y="36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40" y="10"/>
                      <a:pt x="19" y="0"/>
                      <a:pt x="0" y="5"/>
                    </a:cubicBezTo>
                    <a:cubicBezTo>
                      <a:pt x="10" y="7"/>
                      <a:pt x="22" y="19"/>
                      <a:pt x="32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4" name="Freeform 42"/>
              <p:cNvSpPr>
                <a:spLocks/>
              </p:cNvSpPr>
              <p:nvPr/>
            </p:nvSpPr>
            <p:spPr bwMode="auto">
              <a:xfrm>
                <a:off x="5524500" y="2101851"/>
                <a:ext cx="67733" cy="127000"/>
              </a:xfrm>
              <a:custGeom>
                <a:avLst/>
                <a:gdLst/>
                <a:ahLst/>
                <a:cxnLst>
                  <a:cxn ang="0">
                    <a:pos x="9" y="45"/>
                  </a:cxn>
                  <a:cxn ang="0">
                    <a:pos x="24" y="38"/>
                  </a:cxn>
                  <a:cxn ang="0">
                    <a:pos x="6" y="0"/>
                  </a:cxn>
                  <a:cxn ang="0">
                    <a:pos x="9" y="45"/>
                  </a:cxn>
                </a:cxnLst>
                <a:rect l="0" t="0" r="r" b="b"/>
                <a:pathLst>
                  <a:path w="24" h="45">
                    <a:moveTo>
                      <a:pt x="9" y="45"/>
                    </a:moveTo>
                    <a:cubicBezTo>
                      <a:pt x="24" y="38"/>
                      <a:pt x="24" y="38"/>
                      <a:pt x="24" y="3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7"/>
                      <a:pt x="2" y="26"/>
                      <a:pt x="9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5" name="Freeform 43"/>
              <p:cNvSpPr>
                <a:spLocks/>
              </p:cNvSpPr>
              <p:nvPr/>
            </p:nvSpPr>
            <p:spPr bwMode="auto">
              <a:xfrm>
                <a:off x="5549900" y="2089151"/>
                <a:ext cx="97367" cy="114300"/>
              </a:xfrm>
              <a:custGeom>
                <a:avLst/>
                <a:gdLst/>
                <a:ahLst/>
                <a:cxnLst>
                  <a:cxn ang="0">
                    <a:pos x="34" y="33"/>
                  </a:cxn>
                  <a:cxn ang="0">
                    <a:pos x="0" y="3"/>
                  </a:cxn>
                  <a:cxn ang="0">
                    <a:pos x="18" y="40"/>
                  </a:cxn>
                  <a:cxn ang="0">
                    <a:pos x="34" y="33"/>
                  </a:cxn>
                </a:cxnLst>
                <a:rect l="0" t="0" r="r" b="b"/>
                <a:pathLst>
                  <a:path w="34" h="40">
                    <a:moveTo>
                      <a:pt x="34" y="33"/>
                    </a:moveTo>
                    <a:cubicBezTo>
                      <a:pt x="24" y="14"/>
                      <a:pt x="9" y="0"/>
                      <a:pt x="0" y="3"/>
                    </a:cubicBezTo>
                    <a:cubicBezTo>
                      <a:pt x="18" y="40"/>
                      <a:pt x="18" y="40"/>
                      <a:pt x="18" y="40"/>
                    </a:cubicBezTo>
                    <a:lnTo>
                      <a:pt x="34" y="3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6" name="Freeform 44"/>
              <p:cNvSpPr>
                <a:spLocks/>
              </p:cNvSpPr>
              <p:nvPr/>
            </p:nvSpPr>
            <p:spPr bwMode="auto">
              <a:xfrm>
                <a:off x="5532967" y="2074334"/>
                <a:ext cx="16933" cy="27517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4" y="2"/>
                  </a:cxn>
                  <a:cxn ang="0">
                    <a:pos x="1" y="1"/>
                  </a:cxn>
                  <a:cxn ang="0">
                    <a:pos x="1" y="3"/>
                  </a:cxn>
                  <a:cxn ang="0">
                    <a:pos x="3" y="9"/>
                  </a:cxn>
                  <a:cxn ang="0">
                    <a:pos x="6" y="8"/>
                  </a:cxn>
                  <a:cxn ang="0">
                    <a:pos x="6" y="8"/>
                  </a:cxn>
                </a:cxnLst>
                <a:rect l="0" t="0" r="r" b="b"/>
                <a:pathLst>
                  <a:path w="6" h="9">
                    <a:moveTo>
                      <a:pt x="6" y="8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7" name="Freeform 45"/>
              <p:cNvSpPr>
                <a:spLocks/>
              </p:cNvSpPr>
              <p:nvPr/>
            </p:nvSpPr>
            <p:spPr bwMode="auto">
              <a:xfrm>
                <a:off x="5509683" y="2203451"/>
                <a:ext cx="230717" cy="160867"/>
              </a:xfrm>
              <a:custGeom>
                <a:avLst/>
                <a:gdLst/>
                <a:ahLst/>
                <a:cxnLst>
                  <a:cxn ang="0">
                    <a:pos x="53" y="45"/>
                  </a:cxn>
                  <a:cxn ang="0">
                    <a:pos x="32" y="0"/>
                  </a:cxn>
                  <a:cxn ang="0">
                    <a:pos x="29" y="2"/>
                  </a:cxn>
                  <a:cxn ang="0">
                    <a:pos x="49" y="44"/>
                  </a:cxn>
                  <a:cxn ang="0">
                    <a:pos x="41" y="44"/>
                  </a:cxn>
                  <a:cxn ang="0">
                    <a:pos x="0" y="56"/>
                  </a:cxn>
                  <a:cxn ang="0">
                    <a:pos x="81" y="56"/>
                  </a:cxn>
                  <a:cxn ang="0">
                    <a:pos x="53" y="45"/>
                  </a:cxn>
                </a:cxnLst>
                <a:rect l="0" t="0" r="r" b="b"/>
                <a:pathLst>
                  <a:path w="81" h="56">
                    <a:moveTo>
                      <a:pt x="53" y="45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6" y="44"/>
                      <a:pt x="43" y="44"/>
                      <a:pt x="41" y="44"/>
                    </a:cubicBezTo>
                    <a:cubicBezTo>
                      <a:pt x="10" y="44"/>
                      <a:pt x="0" y="56"/>
                      <a:pt x="0" y="5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74" y="47"/>
                      <a:pt x="53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6366933" y="2004484"/>
              <a:ext cx="433917" cy="440267"/>
              <a:chOff x="6366933" y="2004484"/>
              <a:chExt cx="433917" cy="440267"/>
            </a:xfrm>
          </p:grpSpPr>
          <p:sp>
            <p:nvSpPr>
              <p:cNvPr id="157" name="Rectangle 46"/>
              <p:cNvSpPr>
                <a:spLocks noChangeArrowheads="1"/>
              </p:cNvSpPr>
              <p:nvPr/>
            </p:nvSpPr>
            <p:spPr bwMode="auto">
              <a:xfrm>
                <a:off x="6366933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8" name="Freeform 47"/>
              <p:cNvSpPr>
                <a:spLocks/>
              </p:cNvSpPr>
              <p:nvPr/>
            </p:nvSpPr>
            <p:spPr bwMode="auto">
              <a:xfrm>
                <a:off x="6489700" y="2120901"/>
                <a:ext cx="311150" cy="323850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30" y="3"/>
                  </a:cxn>
                  <a:cxn ang="0">
                    <a:pos x="18" y="20"/>
                  </a:cxn>
                  <a:cxn ang="0">
                    <a:pos x="10" y="26"/>
                  </a:cxn>
                  <a:cxn ang="0">
                    <a:pos x="0" y="22"/>
                  </a:cxn>
                  <a:cxn ang="0">
                    <a:pos x="22" y="45"/>
                  </a:cxn>
                  <a:cxn ang="0">
                    <a:pos x="25" y="26"/>
                  </a:cxn>
                  <a:cxn ang="0">
                    <a:pos x="71" y="27"/>
                  </a:cxn>
                  <a:cxn ang="0">
                    <a:pos x="71" y="88"/>
                  </a:cxn>
                  <a:cxn ang="0">
                    <a:pos x="73" y="91"/>
                  </a:cxn>
                  <a:cxn ang="0">
                    <a:pos x="73" y="95"/>
                  </a:cxn>
                  <a:cxn ang="0">
                    <a:pos x="17" y="97"/>
                  </a:cxn>
                  <a:cxn ang="0">
                    <a:pos x="72" y="153"/>
                  </a:cxn>
                  <a:cxn ang="0">
                    <a:pos x="147" y="153"/>
                  </a:cxn>
                  <a:cxn ang="0">
                    <a:pos x="147" y="58"/>
                  </a:cxn>
                  <a:cxn ang="0">
                    <a:pos x="89" y="0"/>
                  </a:cxn>
                </a:cxnLst>
                <a:rect l="0" t="0" r="r" b="b"/>
                <a:pathLst>
                  <a:path w="147" h="153">
                    <a:moveTo>
                      <a:pt x="89" y="0"/>
                    </a:moveTo>
                    <a:lnTo>
                      <a:pt x="30" y="3"/>
                    </a:lnTo>
                    <a:lnTo>
                      <a:pt x="18" y="20"/>
                    </a:lnTo>
                    <a:lnTo>
                      <a:pt x="10" y="26"/>
                    </a:lnTo>
                    <a:lnTo>
                      <a:pt x="0" y="22"/>
                    </a:lnTo>
                    <a:lnTo>
                      <a:pt x="22" y="45"/>
                    </a:lnTo>
                    <a:lnTo>
                      <a:pt x="25" y="26"/>
                    </a:lnTo>
                    <a:lnTo>
                      <a:pt x="71" y="27"/>
                    </a:lnTo>
                    <a:lnTo>
                      <a:pt x="71" y="88"/>
                    </a:lnTo>
                    <a:lnTo>
                      <a:pt x="73" y="91"/>
                    </a:lnTo>
                    <a:lnTo>
                      <a:pt x="73" y="95"/>
                    </a:lnTo>
                    <a:lnTo>
                      <a:pt x="17" y="97"/>
                    </a:lnTo>
                    <a:lnTo>
                      <a:pt x="72" y="153"/>
                    </a:lnTo>
                    <a:lnTo>
                      <a:pt x="147" y="153"/>
                    </a:lnTo>
                    <a:lnTo>
                      <a:pt x="147" y="58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9" name="Freeform 48"/>
              <p:cNvSpPr>
                <a:spLocks noEditPoints="1"/>
              </p:cNvSpPr>
              <p:nvPr/>
            </p:nvSpPr>
            <p:spPr bwMode="auto">
              <a:xfrm>
                <a:off x="6481233" y="2110318"/>
                <a:ext cx="209550" cy="215900"/>
              </a:xfrm>
              <a:custGeom>
                <a:avLst/>
                <a:gdLst/>
                <a:ahLst/>
                <a:cxnLst>
                  <a:cxn ang="0">
                    <a:pos x="56" y="65"/>
                  </a:cxn>
                  <a:cxn ang="0">
                    <a:pos x="51" y="29"/>
                  </a:cxn>
                  <a:cxn ang="0">
                    <a:pos x="46" y="29"/>
                  </a:cxn>
                  <a:cxn ang="0">
                    <a:pos x="40" y="65"/>
                  </a:cxn>
                  <a:cxn ang="0">
                    <a:pos x="37" y="26"/>
                  </a:cxn>
                  <a:cxn ang="0">
                    <a:pos x="34" y="65"/>
                  </a:cxn>
                  <a:cxn ang="0">
                    <a:pos x="29" y="29"/>
                  </a:cxn>
                  <a:cxn ang="0">
                    <a:pos x="23" y="29"/>
                  </a:cxn>
                  <a:cxn ang="0">
                    <a:pos x="18" y="65"/>
                  </a:cxn>
                  <a:cxn ang="0">
                    <a:pos x="56" y="21"/>
                  </a:cxn>
                  <a:cxn ang="0">
                    <a:pos x="18" y="69"/>
                  </a:cxn>
                  <a:cxn ang="0">
                    <a:pos x="58" y="71"/>
                  </a:cxn>
                  <a:cxn ang="0">
                    <a:pos x="58" y="73"/>
                  </a:cxn>
                  <a:cxn ang="0">
                    <a:pos x="16" y="76"/>
                  </a:cxn>
                  <a:cxn ang="0">
                    <a:pos x="58" y="73"/>
                  </a:cxn>
                  <a:cxn ang="0">
                    <a:pos x="21" y="18"/>
                  </a:cxn>
                  <a:cxn ang="0">
                    <a:pos x="54" y="16"/>
                  </a:cxn>
                  <a:cxn ang="0">
                    <a:pos x="62" y="0"/>
                  </a:cxn>
                  <a:cxn ang="0">
                    <a:pos x="0" y="13"/>
                  </a:cxn>
                  <a:cxn ang="0">
                    <a:pos x="11" y="23"/>
                  </a:cxn>
                  <a:cxn ang="0">
                    <a:pos x="19" y="15"/>
                  </a:cxn>
                  <a:cxn ang="0">
                    <a:pos x="8" y="10"/>
                  </a:cxn>
                  <a:cxn ang="0">
                    <a:pos x="8" y="17"/>
                  </a:cxn>
                  <a:cxn ang="0">
                    <a:pos x="14" y="17"/>
                  </a:cxn>
                  <a:cxn ang="0">
                    <a:pos x="14" y="12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3" y="13"/>
                  </a:cxn>
                  <a:cxn ang="0">
                    <a:pos x="13" y="16"/>
                  </a:cxn>
                  <a:cxn ang="0">
                    <a:pos x="9" y="16"/>
                  </a:cxn>
                  <a:cxn ang="0">
                    <a:pos x="9" y="11"/>
                  </a:cxn>
                  <a:cxn ang="0">
                    <a:pos x="12" y="10"/>
                  </a:cxn>
                  <a:cxn ang="0">
                    <a:pos x="15" y="20"/>
                  </a:cxn>
                  <a:cxn ang="0">
                    <a:pos x="7" y="21"/>
                  </a:cxn>
                  <a:cxn ang="0">
                    <a:pos x="13" y="6"/>
                  </a:cxn>
                  <a:cxn ang="0">
                    <a:pos x="21" y="14"/>
                  </a:cxn>
                  <a:cxn ang="0">
                    <a:pos x="60" y="7"/>
                  </a:cxn>
                  <a:cxn ang="0">
                    <a:pos x="71" y="15"/>
                  </a:cxn>
                  <a:cxn ang="0">
                    <a:pos x="64" y="22"/>
                  </a:cxn>
                  <a:cxn ang="0">
                    <a:pos x="59" y="11"/>
                  </a:cxn>
                  <a:cxn ang="0">
                    <a:pos x="65" y="11"/>
                  </a:cxn>
                  <a:cxn ang="0">
                    <a:pos x="65" y="16"/>
                  </a:cxn>
                  <a:cxn ang="0">
                    <a:pos x="62" y="16"/>
                  </a:cxn>
                  <a:cxn ang="0">
                    <a:pos x="61" y="14"/>
                  </a:cxn>
                  <a:cxn ang="0">
                    <a:pos x="64" y="14"/>
                  </a:cxn>
                  <a:cxn ang="0">
                    <a:pos x="63" y="15"/>
                  </a:cxn>
                  <a:cxn ang="0">
                    <a:pos x="63" y="11"/>
                  </a:cxn>
                  <a:cxn ang="0">
                    <a:pos x="59" y="15"/>
                  </a:cxn>
                  <a:cxn ang="0">
                    <a:pos x="63" y="19"/>
                  </a:cxn>
                  <a:cxn ang="0">
                    <a:pos x="68" y="14"/>
                  </a:cxn>
                  <a:cxn ang="0">
                    <a:pos x="62" y="8"/>
                  </a:cxn>
                  <a:cxn ang="0">
                    <a:pos x="55" y="15"/>
                  </a:cxn>
                  <a:cxn ang="0">
                    <a:pos x="64" y="24"/>
                  </a:cxn>
                  <a:cxn ang="0">
                    <a:pos x="74" y="13"/>
                  </a:cxn>
                </a:cxnLst>
                <a:rect l="0" t="0" r="r" b="b"/>
                <a:pathLst>
                  <a:path w="74" h="76">
                    <a:moveTo>
                      <a:pt x="56" y="21"/>
                    </a:moveTo>
                    <a:cubicBezTo>
                      <a:pt x="56" y="65"/>
                      <a:pt x="56" y="65"/>
                      <a:pt x="56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7"/>
                      <a:pt x="50" y="26"/>
                      <a:pt x="49" y="26"/>
                    </a:cubicBezTo>
                    <a:cubicBezTo>
                      <a:pt x="47" y="26"/>
                      <a:pt x="46" y="27"/>
                      <a:pt x="46" y="29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7"/>
                      <a:pt x="38" y="26"/>
                      <a:pt x="37" y="26"/>
                    </a:cubicBezTo>
                    <a:cubicBezTo>
                      <a:pt x="35" y="26"/>
                      <a:pt x="34" y="27"/>
                      <a:pt x="34" y="29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7"/>
                      <a:pt x="28" y="26"/>
                      <a:pt x="26" y="26"/>
                    </a:cubicBezTo>
                    <a:cubicBezTo>
                      <a:pt x="25" y="26"/>
                      <a:pt x="23" y="27"/>
                      <a:pt x="23" y="29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20"/>
                      <a:pt x="19" y="20"/>
                      <a:pt x="19" y="20"/>
                    </a:cubicBezTo>
                    <a:lnTo>
                      <a:pt x="56" y="21"/>
                    </a:lnTo>
                    <a:close/>
                    <a:moveTo>
                      <a:pt x="56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58" y="71"/>
                      <a:pt x="58" y="71"/>
                      <a:pt x="58" y="71"/>
                    </a:cubicBezTo>
                    <a:lnTo>
                      <a:pt x="56" y="69"/>
                    </a:lnTo>
                    <a:close/>
                    <a:moveTo>
                      <a:pt x="58" y="73"/>
                    </a:move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58" y="76"/>
                      <a:pt x="58" y="76"/>
                      <a:pt x="58" y="76"/>
                    </a:cubicBezTo>
                    <a:lnTo>
                      <a:pt x="58" y="73"/>
                    </a:lnTo>
                    <a:close/>
                    <a:moveTo>
                      <a:pt x="21" y="16"/>
                    </a:moveTo>
                    <a:cubicBezTo>
                      <a:pt x="21" y="16"/>
                      <a:pt x="21" y="17"/>
                      <a:pt x="21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6"/>
                      <a:pt x="54" y="16"/>
                    </a:cubicBezTo>
                    <a:lnTo>
                      <a:pt x="21" y="16"/>
                    </a:lnTo>
                    <a:close/>
                    <a:moveTo>
                      <a:pt x="62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6"/>
                      <a:pt x="1" y="19"/>
                      <a:pt x="3" y="20"/>
                    </a:cubicBezTo>
                    <a:cubicBezTo>
                      <a:pt x="5" y="22"/>
                      <a:pt x="8" y="23"/>
                      <a:pt x="11" y="23"/>
                    </a:cubicBezTo>
                    <a:cubicBezTo>
                      <a:pt x="13" y="23"/>
                      <a:pt x="15" y="23"/>
                      <a:pt x="17" y="21"/>
                    </a:cubicBezTo>
                    <a:cubicBezTo>
                      <a:pt x="18" y="19"/>
                      <a:pt x="19" y="17"/>
                      <a:pt x="19" y="15"/>
                    </a:cubicBezTo>
                    <a:cubicBezTo>
                      <a:pt x="19" y="11"/>
                      <a:pt x="16" y="8"/>
                      <a:pt x="12" y="8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7" y="11"/>
                      <a:pt x="6" y="12"/>
                      <a:pt x="6" y="14"/>
                    </a:cubicBezTo>
                    <a:cubicBezTo>
                      <a:pt x="6" y="15"/>
                      <a:pt x="7" y="16"/>
                      <a:pt x="8" y="17"/>
                    </a:cubicBezTo>
                    <a:cubicBezTo>
                      <a:pt x="9" y="18"/>
                      <a:pt x="10" y="19"/>
                      <a:pt x="11" y="19"/>
                    </a:cubicBezTo>
                    <a:cubicBezTo>
                      <a:pt x="12" y="18"/>
                      <a:pt x="13" y="18"/>
                      <a:pt x="14" y="17"/>
                    </a:cubicBezTo>
                    <a:cubicBezTo>
                      <a:pt x="15" y="17"/>
                      <a:pt x="15" y="16"/>
                      <a:pt x="15" y="14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3" y="11"/>
                      <a:pt x="13" y="11"/>
                      <a:pt x="12" y="11"/>
                    </a:cubicBezTo>
                    <a:cubicBezTo>
                      <a:pt x="10" y="11"/>
                      <a:pt x="9" y="12"/>
                      <a:pt x="9" y="14"/>
                    </a:cubicBezTo>
                    <a:cubicBezTo>
                      <a:pt x="9" y="16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2" y="13"/>
                      <a:pt x="13" y="13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5"/>
                      <a:pt x="13" y="16"/>
                      <a:pt x="13" y="16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0" y="17"/>
                      <a:pt x="10" y="16"/>
                      <a:pt x="9" y="16"/>
                    </a:cubicBezTo>
                    <a:cubicBezTo>
                      <a:pt x="8" y="15"/>
                      <a:pt x="8" y="15"/>
                      <a:pt x="8" y="14"/>
                    </a:cubicBezTo>
                    <a:cubicBezTo>
                      <a:pt x="8" y="13"/>
                      <a:pt x="9" y="12"/>
                      <a:pt x="9" y="11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10"/>
                      <a:pt x="17" y="12"/>
                      <a:pt x="17" y="15"/>
                    </a:cubicBezTo>
                    <a:cubicBezTo>
                      <a:pt x="17" y="17"/>
                      <a:pt x="17" y="18"/>
                      <a:pt x="15" y="20"/>
                    </a:cubicBezTo>
                    <a:cubicBezTo>
                      <a:pt x="14" y="21"/>
                      <a:pt x="12" y="22"/>
                      <a:pt x="11" y="22"/>
                    </a:cubicBezTo>
                    <a:cubicBezTo>
                      <a:pt x="9" y="22"/>
                      <a:pt x="8" y="21"/>
                      <a:pt x="7" y="21"/>
                    </a:cubicBezTo>
                    <a:cubicBezTo>
                      <a:pt x="5" y="19"/>
                      <a:pt x="4" y="17"/>
                      <a:pt x="4" y="15"/>
                    </a:cubicBezTo>
                    <a:cubicBezTo>
                      <a:pt x="4" y="10"/>
                      <a:pt x="8" y="6"/>
                      <a:pt x="13" y="6"/>
                    </a:cubicBezTo>
                    <a:cubicBezTo>
                      <a:pt x="14" y="6"/>
                      <a:pt x="15" y="6"/>
                      <a:pt x="16" y="7"/>
                    </a:cubicBezTo>
                    <a:cubicBezTo>
                      <a:pt x="19" y="8"/>
                      <a:pt x="20" y="11"/>
                      <a:pt x="21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1"/>
                      <a:pt x="57" y="8"/>
                      <a:pt x="60" y="7"/>
                    </a:cubicBezTo>
                    <a:cubicBezTo>
                      <a:pt x="60" y="6"/>
                      <a:pt x="61" y="6"/>
                      <a:pt x="62" y="6"/>
                    </a:cubicBezTo>
                    <a:cubicBezTo>
                      <a:pt x="67" y="6"/>
                      <a:pt x="71" y="10"/>
                      <a:pt x="71" y="15"/>
                    </a:cubicBezTo>
                    <a:cubicBezTo>
                      <a:pt x="71" y="17"/>
                      <a:pt x="70" y="19"/>
                      <a:pt x="68" y="21"/>
                    </a:cubicBezTo>
                    <a:cubicBezTo>
                      <a:pt x="67" y="21"/>
                      <a:pt x="65" y="22"/>
                      <a:pt x="64" y="22"/>
                    </a:cubicBezTo>
                    <a:cubicBezTo>
                      <a:pt x="60" y="22"/>
                      <a:pt x="57" y="19"/>
                      <a:pt x="57" y="15"/>
                    </a:cubicBezTo>
                    <a:cubicBezTo>
                      <a:pt x="57" y="14"/>
                      <a:pt x="58" y="12"/>
                      <a:pt x="59" y="11"/>
                    </a:cubicBezTo>
                    <a:cubicBezTo>
                      <a:pt x="60" y="10"/>
                      <a:pt x="61" y="10"/>
                      <a:pt x="62" y="10"/>
                    </a:cubicBezTo>
                    <a:cubicBezTo>
                      <a:pt x="63" y="10"/>
                      <a:pt x="64" y="10"/>
                      <a:pt x="65" y="11"/>
                    </a:cubicBezTo>
                    <a:cubicBezTo>
                      <a:pt x="66" y="12"/>
                      <a:pt x="66" y="13"/>
                      <a:pt x="66" y="14"/>
                    </a:cubicBezTo>
                    <a:cubicBezTo>
                      <a:pt x="66" y="15"/>
                      <a:pt x="66" y="15"/>
                      <a:pt x="65" y="16"/>
                    </a:cubicBezTo>
                    <a:cubicBezTo>
                      <a:pt x="65" y="17"/>
                      <a:pt x="64" y="17"/>
                      <a:pt x="63" y="17"/>
                    </a:cubicBezTo>
                    <a:cubicBezTo>
                      <a:pt x="63" y="17"/>
                      <a:pt x="62" y="17"/>
                      <a:pt x="62" y="16"/>
                    </a:cubicBezTo>
                    <a:cubicBezTo>
                      <a:pt x="61" y="16"/>
                      <a:pt x="61" y="15"/>
                      <a:pt x="61" y="15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3"/>
                      <a:pt x="62" y="13"/>
                      <a:pt x="63" y="13"/>
                    </a:cubicBezTo>
                    <a:cubicBezTo>
                      <a:pt x="63" y="13"/>
                      <a:pt x="64" y="14"/>
                      <a:pt x="64" y="14"/>
                    </a:cubicBezTo>
                    <a:cubicBezTo>
                      <a:pt x="64" y="14"/>
                      <a:pt x="64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6" y="17"/>
                      <a:pt x="66" y="14"/>
                    </a:cubicBezTo>
                    <a:cubicBezTo>
                      <a:pt x="66" y="13"/>
                      <a:pt x="64" y="11"/>
                      <a:pt x="63" y="11"/>
                    </a:cubicBezTo>
                    <a:cubicBezTo>
                      <a:pt x="62" y="11"/>
                      <a:pt x="61" y="12"/>
                      <a:pt x="60" y="12"/>
                    </a:cubicBezTo>
                    <a:cubicBezTo>
                      <a:pt x="60" y="13"/>
                      <a:pt x="59" y="14"/>
                      <a:pt x="59" y="15"/>
                    </a:cubicBezTo>
                    <a:cubicBezTo>
                      <a:pt x="59" y="16"/>
                      <a:pt x="60" y="17"/>
                      <a:pt x="60" y="17"/>
                    </a:cubicBezTo>
                    <a:cubicBezTo>
                      <a:pt x="61" y="18"/>
                      <a:pt x="62" y="19"/>
                      <a:pt x="63" y="19"/>
                    </a:cubicBezTo>
                    <a:cubicBezTo>
                      <a:pt x="64" y="19"/>
                      <a:pt x="66" y="18"/>
                      <a:pt x="67" y="17"/>
                    </a:cubicBezTo>
                    <a:cubicBezTo>
                      <a:pt x="68" y="16"/>
                      <a:pt x="68" y="15"/>
                      <a:pt x="68" y="14"/>
                    </a:cubicBezTo>
                    <a:cubicBezTo>
                      <a:pt x="68" y="12"/>
                      <a:pt x="68" y="11"/>
                      <a:pt x="66" y="10"/>
                    </a:cubicBezTo>
                    <a:cubicBezTo>
                      <a:pt x="65" y="9"/>
                      <a:pt x="64" y="8"/>
                      <a:pt x="62" y="8"/>
                    </a:cubicBezTo>
                    <a:cubicBezTo>
                      <a:pt x="60" y="8"/>
                      <a:pt x="59" y="9"/>
                      <a:pt x="57" y="10"/>
                    </a:cubicBezTo>
                    <a:cubicBezTo>
                      <a:pt x="56" y="11"/>
                      <a:pt x="55" y="13"/>
                      <a:pt x="55" y="15"/>
                    </a:cubicBezTo>
                    <a:cubicBezTo>
                      <a:pt x="55" y="20"/>
                      <a:pt x="59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7" y="24"/>
                      <a:pt x="69" y="23"/>
                      <a:pt x="71" y="21"/>
                    </a:cubicBezTo>
                    <a:cubicBezTo>
                      <a:pt x="73" y="19"/>
                      <a:pt x="74" y="16"/>
                      <a:pt x="74" y="13"/>
                    </a:cubicBezTo>
                    <a:cubicBezTo>
                      <a:pt x="74" y="6"/>
                      <a:pt x="69" y="0"/>
                      <a:pt x="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8" name="Group 17"/>
            <p:cNvGrpSpPr/>
            <p:nvPr/>
          </p:nvGrpSpPr>
          <p:grpSpPr>
            <a:xfrm>
              <a:off x="6853767" y="2004484"/>
              <a:ext cx="438150" cy="440267"/>
              <a:chOff x="6853767" y="2004484"/>
              <a:chExt cx="438150" cy="440267"/>
            </a:xfrm>
          </p:grpSpPr>
          <p:sp>
            <p:nvSpPr>
              <p:cNvPr id="154" name="Rectangle 49"/>
              <p:cNvSpPr>
                <a:spLocks noChangeArrowheads="1"/>
              </p:cNvSpPr>
              <p:nvPr/>
            </p:nvSpPr>
            <p:spPr bwMode="auto">
              <a:xfrm>
                <a:off x="6853767" y="2004484"/>
                <a:ext cx="438150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5" name="Freeform 50"/>
              <p:cNvSpPr>
                <a:spLocks/>
              </p:cNvSpPr>
              <p:nvPr/>
            </p:nvSpPr>
            <p:spPr bwMode="auto">
              <a:xfrm>
                <a:off x="6993467" y="2112434"/>
                <a:ext cx="298450" cy="332317"/>
              </a:xfrm>
              <a:custGeom>
                <a:avLst/>
                <a:gdLst/>
                <a:ahLst/>
                <a:cxnLst>
                  <a:cxn ang="0">
                    <a:pos x="141" y="74"/>
                  </a:cxn>
                  <a:cxn ang="0">
                    <a:pos x="67" y="0"/>
                  </a:cxn>
                  <a:cxn ang="0">
                    <a:pos x="51" y="0"/>
                  </a:cxn>
                  <a:cxn ang="0">
                    <a:pos x="51" y="97"/>
                  </a:cxn>
                  <a:cxn ang="0">
                    <a:pos x="0" y="97"/>
                  </a:cxn>
                  <a:cxn ang="0">
                    <a:pos x="59" y="157"/>
                  </a:cxn>
                  <a:cxn ang="0">
                    <a:pos x="141" y="157"/>
                  </a:cxn>
                  <a:cxn ang="0">
                    <a:pos x="141" y="74"/>
                  </a:cxn>
                </a:cxnLst>
                <a:rect l="0" t="0" r="r" b="b"/>
                <a:pathLst>
                  <a:path w="141" h="157">
                    <a:moveTo>
                      <a:pt x="141" y="74"/>
                    </a:moveTo>
                    <a:lnTo>
                      <a:pt x="67" y="0"/>
                    </a:lnTo>
                    <a:lnTo>
                      <a:pt x="51" y="0"/>
                    </a:lnTo>
                    <a:lnTo>
                      <a:pt x="51" y="97"/>
                    </a:lnTo>
                    <a:lnTo>
                      <a:pt x="0" y="97"/>
                    </a:lnTo>
                    <a:lnTo>
                      <a:pt x="59" y="157"/>
                    </a:lnTo>
                    <a:lnTo>
                      <a:pt x="141" y="157"/>
                    </a:lnTo>
                    <a:lnTo>
                      <a:pt x="141" y="74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6" name="Freeform 51"/>
              <p:cNvSpPr>
                <a:spLocks noEditPoints="1"/>
              </p:cNvSpPr>
              <p:nvPr/>
            </p:nvSpPr>
            <p:spPr bwMode="auto">
              <a:xfrm>
                <a:off x="6982883" y="2110318"/>
                <a:ext cx="188383" cy="220133"/>
              </a:xfrm>
              <a:custGeom>
                <a:avLst/>
                <a:gdLst/>
                <a:ahLst/>
                <a:cxnLst>
                  <a:cxn ang="0">
                    <a:pos x="8" y="10"/>
                  </a:cxn>
                  <a:cxn ang="0">
                    <a:pos x="17" y="7"/>
                  </a:cxn>
                  <a:cxn ang="0">
                    <a:pos x="0" y="63"/>
                  </a:cxn>
                  <a:cxn ang="0">
                    <a:pos x="12" y="77"/>
                  </a:cxn>
                  <a:cxn ang="0">
                    <a:pos x="24" y="65"/>
                  </a:cxn>
                  <a:cxn ang="0">
                    <a:pos x="0" y="63"/>
                  </a:cxn>
                  <a:cxn ang="0">
                    <a:pos x="13" y="13"/>
                  </a:cxn>
                  <a:cxn ang="0">
                    <a:pos x="1" y="23"/>
                  </a:cxn>
                  <a:cxn ang="0">
                    <a:pos x="0" y="28"/>
                  </a:cxn>
                  <a:cxn ang="0">
                    <a:pos x="24" y="59"/>
                  </a:cxn>
                  <a:cxn ang="0">
                    <a:pos x="0" y="28"/>
                  </a:cxn>
                  <a:cxn ang="0">
                    <a:pos x="37" y="7"/>
                  </a:cxn>
                  <a:cxn ang="0">
                    <a:pos x="47" y="10"/>
                  </a:cxn>
                  <a:cxn ang="0">
                    <a:pos x="29" y="63"/>
                  </a:cxn>
                  <a:cxn ang="0">
                    <a:pos x="42" y="77"/>
                  </a:cxn>
                  <a:cxn ang="0">
                    <a:pos x="53" y="65"/>
                  </a:cxn>
                  <a:cxn ang="0">
                    <a:pos x="29" y="63"/>
                  </a:cxn>
                  <a:cxn ang="0">
                    <a:pos x="42" y="13"/>
                  </a:cxn>
                  <a:cxn ang="0">
                    <a:pos x="30" y="23"/>
                  </a:cxn>
                  <a:cxn ang="0">
                    <a:pos x="66" y="44"/>
                  </a:cxn>
                  <a:cxn ang="0">
                    <a:pos x="45" y="44"/>
                  </a:cxn>
                  <a:cxn ang="0">
                    <a:pos x="66" y="44"/>
                  </a:cxn>
                  <a:cxn ang="0">
                    <a:pos x="55" y="36"/>
                  </a:cxn>
                  <a:cxn ang="0">
                    <a:pos x="55" y="52"/>
                  </a:cxn>
                  <a:cxn ang="0">
                    <a:pos x="44" y="44"/>
                  </a:cxn>
                  <a:cxn ang="0">
                    <a:pos x="53" y="28"/>
                  </a:cxn>
                  <a:cxn ang="0">
                    <a:pos x="29" y="59"/>
                  </a:cxn>
                  <a:cxn ang="0">
                    <a:pos x="53" y="55"/>
                  </a:cxn>
                  <a:cxn ang="0">
                    <a:pos x="55" y="38"/>
                  </a:cxn>
                  <a:cxn ang="0">
                    <a:pos x="55" y="50"/>
                  </a:cxn>
                  <a:cxn ang="0">
                    <a:pos x="55" y="38"/>
                  </a:cxn>
                  <a:cxn ang="0">
                    <a:pos x="9" y="0"/>
                  </a:cxn>
                  <a:cxn ang="0">
                    <a:pos x="0" y="2"/>
                  </a:cxn>
                  <a:cxn ang="0">
                    <a:pos x="3" y="5"/>
                  </a:cxn>
                  <a:cxn ang="0">
                    <a:pos x="12" y="2"/>
                  </a:cxn>
                  <a:cxn ang="0">
                    <a:pos x="22" y="0"/>
                  </a:cxn>
                  <a:cxn ang="0">
                    <a:pos x="13" y="2"/>
                  </a:cxn>
                  <a:cxn ang="0">
                    <a:pos x="16" y="5"/>
                  </a:cxn>
                  <a:cxn ang="0">
                    <a:pos x="25" y="2"/>
                  </a:cxn>
                  <a:cxn ang="0">
                    <a:pos x="38" y="0"/>
                  </a:cxn>
                  <a:cxn ang="0">
                    <a:pos x="29" y="2"/>
                  </a:cxn>
                  <a:cxn ang="0">
                    <a:pos x="32" y="5"/>
                  </a:cxn>
                  <a:cxn ang="0">
                    <a:pos x="41" y="2"/>
                  </a:cxn>
                  <a:cxn ang="0">
                    <a:pos x="51" y="0"/>
                  </a:cxn>
                  <a:cxn ang="0">
                    <a:pos x="42" y="2"/>
                  </a:cxn>
                  <a:cxn ang="0">
                    <a:pos x="45" y="5"/>
                  </a:cxn>
                  <a:cxn ang="0">
                    <a:pos x="54" y="2"/>
                  </a:cxn>
                  <a:cxn ang="0">
                    <a:pos x="51" y="7"/>
                  </a:cxn>
                  <a:cxn ang="0">
                    <a:pos x="62" y="18"/>
                  </a:cxn>
                  <a:cxn ang="0">
                    <a:pos x="60" y="33"/>
                  </a:cxn>
                </a:cxnLst>
                <a:rect l="0" t="0" r="r" b="b"/>
                <a:pathLst>
                  <a:path w="67" h="77">
                    <a:moveTo>
                      <a:pt x="17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7" y="7"/>
                      <a:pt x="17" y="7"/>
                      <a:pt x="17" y="7"/>
                    </a:cubicBezTo>
                    <a:lnTo>
                      <a:pt x="17" y="10"/>
                    </a:lnTo>
                    <a:close/>
                    <a:moveTo>
                      <a:pt x="0" y="6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72"/>
                      <a:pt x="6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9" y="77"/>
                      <a:pt x="24" y="72"/>
                      <a:pt x="24" y="65"/>
                    </a:cubicBezTo>
                    <a:cubicBezTo>
                      <a:pt x="24" y="63"/>
                      <a:pt x="24" y="63"/>
                      <a:pt x="24" y="63"/>
                    </a:cubicBezTo>
                    <a:lnTo>
                      <a:pt x="0" y="63"/>
                    </a:lnTo>
                    <a:close/>
                    <a:moveTo>
                      <a:pt x="24" y="23"/>
                    </a:moveTo>
                    <a:cubicBezTo>
                      <a:pt x="24" y="16"/>
                      <a:pt x="19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6" y="13"/>
                      <a:pt x="1" y="16"/>
                      <a:pt x="1" y="23"/>
                    </a:cubicBezTo>
                    <a:lnTo>
                      <a:pt x="24" y="23"/>
                    </a:lnTo>
                    <a:close/>
                    <a:moveTo>
                      <a:pt x="0" y="28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28"/>
                      <a:pt x="24" y="28"/>
                      <a:pt x="24" y="28"/>
                    </a:cubicBezTo>
                    <a:lnTo>
                      <a:pt x="0" y="28"/>
                    </a:lnTo>
                    <a:close/>
                    <a:moveTo>
                      <a:pt x="47" y="7"/>
                    </a:moveTo>
                    <a:cubicBezTo>
                      <a:pt x="37" y="7"/>
                      <a:pt x="37" y="7"/>
                      <a:pt x="37" y="7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47" y="10"/>
                      <a:pt x="47" y="10"/>
                      <a:pt x="47" y="10"/>
                    </a:cubicBezTo>
                    <a:lnTo>
                      <a:pt x="47" y="7"/>
                    </a:lnTo>
                    <a:close/>
                    <a:moveTo>
                      <a:pt x="29" y="63"/>
                    </a:move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72"/>
                      <a:pt x="35" y="77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9" y="77"/>
                      <a:pt x="53" y="72"/>
                      <a:pt x="53" y="65"/>
                    </a:cubicBezTo>
                    <a:cubicBezTo>
                      <a:pt x="53" y="63"/>
                      <a:pt x="53" y="63"/>
                      <a:pt x="53" y="63"/>
                    </a:cubicBezTo>
                    <a:lnTo>
                      <a:pt x="29" y="63"/>
                    </a:lnTo>
                    <a:close/>
                    <a:moveTo>
                      <a:pt x="54" y="23"/>
                    </a:moveTo>
                    <a:cubicBezTo>
                      <a:pt x="53" y="16"/>
                      <a:pt x="48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6" y="13"/>
                      <a:pt x="31" y="16"/>
                      <a:pt x="30" y="23"/>
                    </a:cubicBezTo>
                    <a:lnTo>
                      <a:pt x="54" y="23"/>
                    </a:lnTo>
                    <a:close/>
                    <a:moveTo>
                      <a:pt x="66" y="44"/>
                    </a:moveTo>
                    <a:cubicBezTo>
                      <a:pt x="66" y="50"/>
                      <a:pt x="61" y="55"/>
                      <a:pt x="55" y="55"/>
                    </a:cubicBezTo>
                    <a:cubicBezTo>
                      <a:pt x="50" y="55"/>
                      <a:pt x="45" y="50"/>
                      <a:pt x="45" y="44"/>
                    </a:cubicBezTo>
                    <a:cubicBezTo>
                      <a:pt x="45" y="38"/>
                      <a:pt x="50" y="33"/>
                      <a:pt x="55" y="33"/>
                    </a:cubicBezTo>
                    <a:cubicBezTo>
                      <a:pt x="61" y="33"/>
                      <a:pt x="66" y="38"/>
                      <a:pt x="66" y="44"/>
                    </a:cubicBezTo>
                    <a:close/>
                    <a:moveTo>
                      <a:pt x="63" y="44"/>
                    </a:moveTo>
                    <a:cubicBezTo>
                      <a:pt x="63" y="40"/>
                      <a:pt x="60" y="36"/>
                      <a:pt x="55" y="36"/>
                    </a:cubicBezTo>
                    <a:cubicBezTo>
                      <a:pt x="51" y="36"/>
                      <a:pt x="48" y="40"/>
                      <a:pt x="48" y="44"/>
                    </a:cubicBezTo>
                    <a:cubicBezTo>
                      <a:pt x="48" y="48"/>
                      <a:pt x="51" y="52"/>
                      <a:pt x="55" y="52"/>
                    </a:cubicBezTo>
                    <a:cubicBezTo>
                      <a:pt x="60" y="52"/>
                      <a:pt x="63" y="48"/>
                      <a:pt x="63" y="44"/>
                    </a:cubicBezTo>
                    <a:close/>
                    <a:moveTo>
                      <a:pt x="44" y="44"/>
                    </a:moveTo>
                    <a:cubicBezTo>
                      <a:pt x="44" y="38"/>
                      <a:pt x="47" y="34"/>
                      <a:pt x="53" y="33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47" y="54"/>
                      <a:pt x="44" y="50"/>
                      <a:pt x="44" y="44"/>
                    </a:cubicBezTo>
                    <a:close/>
                    <a:moveTo>
                      <a:pt x="55" y="38"/>
                    </a:moveTo>
                    <a:cubicBezTo>
                      <a:pt x="52" y="38"/>
                      <a:pt x="49" y="40"/>
                      <a:pt x="49" y="44"/>
                    </a:cubicBezTo>
                    <a:cubicBezTo>
                      <a:pt x="49" y="47"/>
                      <a:pt x="52" y="50"/>
                      <a:pt x="55" y="50"/>
                    </a:cubicBezTo>
                    <a:cubicBezTo>
                      <a:pt x="59" y="50"/>
                      <a:pt x="62" y="47"/>
                      <a:pt x="62" y="44"/>
                    </a:cubicBezTo>
                    <a:cubicBezTo>
                      <a:pt x="62" y="40"/>
                      <a:pt x="59" y="38"/>
                      <a:pt x="55" y="38"/>
                    </a:cubicBezTo>
                    <a:close/>
                    <a:moveTo>
                      <a:pt x="12" y="2"/>
                    </a:moveTo>
                    <a:cubicBezTo>
                      <a:pt x="12" y="1"/>
                      <a:pt x="11" y="0"/>
                      <a:pt x="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2" y="4"/>
                      <a:pt x="12" y="2"/>
                    </a:cubicBezTo>
                    <a:close/>
                    <a:moveTo>
                      <a:pt x="25" y="2"/>
                    </a:moveTo>
                    <a:cubicBezTo>
                      <a:pt x="25" y="1"/>
                      <a:pt x="24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0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4"/>
                      <a:pt x="14" y="5"/>
                      <a:pt x="16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5"/>
                      <a:pt x="25" y="4"/>
                      <a:pt x="25" y="2"/>
                    </a:cubicBezTo>
                    <a:close/>
                    <a:moveTo>
                      <a:pt x="41" y="2"/>
                    </a:moveTo>
                    <a:cubicBezTo>
                      <a:pt x="41" y="1"/>
                      <a:pt x="40" y="0"/>
                      <a:pt x="3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0"/>
                      <a:pt x="29" y="1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4"/>
                      <a:pt x="30" y="5"/>
                      <a:pt x="32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0" y="5"/>
                      <a:pt x="41" y="4"/>
                      <a:pt x="41" y="2"/>
                    </a:cubicBezTo>
                    <a:close/>
                    <a:moveTo>
                      <a:pt x="54" y="2"/>
                    </a:moveTo>
                    <a:cubicBezTo>
                      <a:pt x="54" y="1"/>
                      <a:pt x="53" y="0"/>
                      <a:pt x="51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3" y="0"/>
                      <a:pt x="42" y="1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4"/>
                      <a:pt x="43" y="5"/>
                      <a:pt x="45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3" y="5"/>
                      <a:pt x="54" y="4"/>
                      <a:pt x="54" y="2"/>
                    </a:cubicBezTo>
                    <a:close/>
                    <a:moveTo>
                      <a:pt x="66" y="17"/>
                    </a:moveTo>
                    <a:cubicBezTo>
                      <a:pt x="63" y="9"/>
                      <a:pt x="51" y="7"/>
                      <a:pt x="51" y="7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3" y="11"/>
                      <a:pt x="61" y="13"/>
                      <a:pt x="62" y="18"/>
                    </a:cubicBezTo>
                    <a:cubicBezTo>
                      <a:pt x="63" y="21"/>
                      <a:pt x="61" y="27"/>
                      <a:pt x="56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5" y="27"/>
                      <a:pt x="67" y="22"/>
                      <a:pt x="6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7351183" y="2004484"/>
              <a:ext cx="436034" cy="440267"/>
              <a:chOff x="7351183" y="2004484"/>
              <a:chExt cx="436034" cy="440267"/>
            </a:xfrm>
          </p:grpSpPr>
          <p:sp>
            <p:nvSpPr>
              <p:cNvPr id="151" name="Rectangle 52"/>
              <p:cNvSpPr>
                <a:spLocks noChangeArrowheads="1"/>
              </p:cNvSpPr>
              <p:nvPr/>
            </p:nvSpPr>
            <p:spPr bwMode="auto">
              <a:xfrm>
                <a:off x="7351183" y="2004484"/>
                <a:ext cx="436033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2" name="Freeform 53"/>
              <p:cNvSpPr>
                <a:spLocks/>
              </p:cNvSpPr>
              <p:nvPr/>
            </p:nvSpPr>
            <p:spPr bwMode="auto">
              <a:xfrm>
                <a:off x="7410450" y="2135718"/>
                <a:ext cx="376767" cy="309033"/>
              </a:xfrm>
              <a:custGeom>
                <a:avLst/>
                <a:gdLst/>
                <a:ahLst/>
                <a:cxnLst>
                  <a:cxn ang="0">
                    <a:pos x="178" y="55"/>
                  </a:cxn>
                  <a:cxn ang="0">
                    <a:pos x="123" y="0"/>
                  </a:cxn>
                  <a:cxn ang="0">
                    <a:pos x="84" y="39"/>
                  </a:cxn>
                  <a:cxn ang="0">
                    <a:pos x="79" y="39"/>
                  </a:cxn>
                  <a:cxn ang="0">
                    <a:pos x="44" y="4"/>
                  </a:cxn>
                  <a:cxn ang="0">
                    <a:pos x="3" y="20"/>
                  </a:cxn>
                  <a:cxn ang="0">
                    <a:pos x="28" y="46"/>
                  </a:cxn>
                  <a:cxn ang="0">
                    <a:pos x="0" y="50"/>
                  </a:cxn>
                  <a:cxn ang="0">
                    <a:pos x="0" y="88"/>
                  </a:cxn>
                  <a:cxn ang="0">
                    <a:pos x="58" y="146"/>
                  </a:cxn>
                  <a:cxn ang="0">
                    <a:pos x="178" y="146"/>
                  </a:cxn>
                  <a:cxn ang="0">
                    <a:pos x="178" y="55"/>
                  </a:cxn>
                </a:cxnLst>
                <a:rect l="0" t="0" r="r" b="b"/>
                <a:pathLst>
                  <a:path w="178" h="146">
                    <a:moveTo>
                      <a:pt x="178" y="55"/>
                    </a:moveTo>
                    <a:lnTo>
                      <a:pt x="123" y="0"/>
                    </a:lnTo>
                    <a:lnTo>
                      <a:pt x="84" y="39"/>
                    </a:lnTo>
                    <a:lnTo>
                      <a:pt x="79" y="39"/>
                    </a:lnTo>
                    <a:lnTo>
                      <a:pt x="44" y="4"/>
                    </a:lnTo>
                    <a:lnTo>
                      <a:pt x="3" y="20"/>
                    </a:lnTo>
                    <a:lnTo>
                      <a:pt x="28" y="46"/>
                    </a:lnTo>
                    <a:lnTo>
                      <a:pt x="0" y="50"/>
                    </a:lnTo>
                    <a:lnTo>
                      <a:pt x="0" y="88"/>
                    </a:lnTo>
                    <a:lnTo>
                      <a:pt x="58" y="146"/>
                    </a:lnTo>
                    <a:lnTo>
                      <a:pt x="178" y="146"/>
                    </a:lnTo>
                    <a:lnTo>
                      <a:pt x="178" y="55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3" name="Freeform 54"/>
              <p:cNvSpPr>
                <a:spLocks noEditPoints="1"/>
              </p:cNvSpPr>
              <p:nvPr/>
            </p:nvSpPr>
            <p:spPr bwMode="auto">
              <a:xfrm>
                <a:off x="7395633" y="2103968"/>
                <a:ext cx="338667" cy="230717"/>
              </a:xfrm>
              <a:custGeom>
                <a:avLst/>
                <a:gdLst/>
                <a:ahLst/>
                <a:cxnLst>
                  <a:cxn ang="0">
                    <a:pos x="86" y="36"/>
                  </a:cxn>
                  <a:cxn ang="0">
                    <a:pos x="86" y="6"/>
                  </a:cxn>
                  <a:cxn ang="0">
                    <a:pos x="118" y="65"/>
                  </a:cxn>
                  <a:cxn ang="0">
                    <a:pos x="106" y="63"/>
                  </a:cxn>
                  <a:cxn ang="0">
                    <a:pos x="89" y="65"/>
                  </a:cxn>
                  <a:cxn ang="0">
                    <a:pos x="77" y="63"/>
                  </a:cxn>
                  <a:cxn ang="0">
                    <a:pos x="60" y="65"/>
                  </a:cxn>
                  <a:cxn ang="0">
                    <a:pos x="48" y="63"/>
                  </a:cxn>
                  <a:cxn ang="0">
                    <a:pos x="32" y="65"/>
                  </a:cxn>
                  <a:cxn ang="0">
                    <a:pos x="19" y="63"/>
                  </a:cxn>
                  <a:cxn ang="0">
                    <a:pos x="10" y="69"/>
                  </a:cxn>
                  <a:cxn ang="0">
                    <a:pos x="5" y="76"/>
                  </a:cxn>
                  <a:cxn ang="0">
                    <a:pos x="46" y="73"/>
                  </a:cxn>
                  <a:cxn ang="0">
                    <a:pos x="104" y="73"/>
                  </a:cxn>
                  <a:cxn ang="0">
                    <a:pos x="119" y="65"/>
                  </a:cxn>
                  <a:cxn ang="0">
                    <a:pos x="118" y="53"/>
                  </a:cxn>
                  <a:cxn ang="0">
                    <a:pos x="106" y="52"/>
                  </a:cxn>
                  <a:cxn ang="0">
                    <a:pos x="89" y="53"/>
                  </a:cxn>
                  <a:cxn ang="0">
                    <a:pos x="77" y="51"/>
                  </a:cxn>
                  <a:cxn ang="0">
                    <a:pos x="60" y="53"/>
                  </a:cxn>
                  <a:cxn ang="0">
                    <a:pos x="48" y="51"/>
                  </a:cxn>
                  <a:cxn ang="0">
                    <a:pos x="32" y="53"/>
                  </a:cxn>
                  <a:cxn ang="0">
                    <a:pos x="19" y="51"/>
                  </a:cxn>
                  <a:cxn ang="0">
                    <a:pos x="10" y="57"/>
                  </a:cxn>
                  <a:cxn ang="0">
                    <a:pos x="5" y="64"/>
                  </a:cxn>
                  <a:cxn ang="0">
                    <a:pos x="46" y="61"/>
                  </a:cxn>
                  <a:cxn ang="0">
                    <a:pos x="104" y="61"/>
                  </a:cxn>
                  <a:cxn ang="0">
                    <a:pos x="119" y="54"/>
                  </a:cxn>
                  <a:cxn ang="0">
                    <a:pos x="106" y="40"/>
                  </a:cxn>
                  <a:cxn ang="0">
                    <a:pos x="15" y="12"/>
                  </a:cxn>
                  <a:cxn ang="0">
                    <a:pos x="17" y="25"/>
                  </a:cxn>
                  <a:cxn ang="0">
                    <a:pos x="5" y="47"/>
                  </a:cxn>
                  <a:cxn ang="0">
                    <a:pos x="15" y="53"/>
                  </a:cxn>
                  <a:cxn ang="0">
                    <a:pos x="18" y="48"/>
                  </a:cxn>
                  <a:cxn ang="0">
                    <a:pos x="45" y="52"/>
                  </a:cxn>
                  <a:cxn ang="0">
                    <a:pos x="46" y="48"/>
                  </a:cxn>
                  <a:cxn ang="0">
                    <a:pos x="73" y="52"/>
                  </a:cxn>
                  <a:cxn ang="0">
                    <a:pos x="75" y="48"/>
                  </a:cxn>
                  <a:cxn ang="0">
                    <a:pos x="102" y="52"/>
                  </a:cxn>
                  <a:cxn ang="0">
                    <a:pos x="104" y="48"/>
                  </a:cxn>
                  <a:cxn ang="0">
                    <a:pos x="119" y="50"/>
                  </a:cxn>
                  <a:cxn ang="0">
                    <a:pos x="106" y="40"/>
                  </a:cxn>
                </a:cxnLst>
                <a:rect l="0" t="0" r="r" b="b"/>
                <a:pathLst>
                  <a:path w="119" h="81">
                    <a:moveTo>
                      <a:pt x="101" y="21"/>
                    </a:moveTo>
                    <a:cubicBezTo>
                      <a:pt x="101" y="29"/>
                      <a:pt x="94" y="36"/>
                      <a:pt x="86" y="36"/>
                    </a:cubicBezTo>
                    <a:cubicBezTo>
                      <a:pt x="78" y="36"/>
                      <a:pt x="71" y="29"/>
                      <a:pt x="71" y="21"/>
                    </a:cubicBezTo>
                    <a:cubicBezTo>
                      <a:pt x="71" y="12"/>
                      <a:pt x="78" y="6"/>
                      <a:pt x="86" y="6"/>
                    </a:cubicBezTo>
                    <a:cubicBezTo>
                      <a:pt x="94" y="6"/>
                      <a:pt x="101" y="12"/>
                      <a:pt x="101" y="21"/>
                    </a:cubicBezTo>
                    <a:close/>
                    <a:moveTo>
                      <a:pt x="118" y="65"/>
                    </a:moveTo>
                    <a:cubicBezTo>
                      <a:pt x="113" y="63"/>
                      <a:pt x="107" y="61"/>
                      <a:pt x="106" y="62"/>
                    </a:cubicBezTo>
                    <a:cubicBezTo>
                      <a:pt x="106" y="62"/>
                      <a:pt x="106" y="63"/>
                      <a:pt x="106" y="63"/>
                    </a:cubicBezTo>
                    <a:cubicBezTo>
                      <a:pt x="106" y="65"/>
                      <a:pt x="105" y="66"/>
                      <a:pt x="104" y="67"/>
                    </a:cubicBezTo>
                    <a:cubicBezTo>
                      <a:pt x="101" y="69"/>
                      <a:pt x="96" y="67"/>
                      <a:pt x="89" y="65"/>
                    </a:cubicBezTo>
                    <a:cubicBezTo>
                      <a:pt x="85" y="63"/>
                      <a:pt x="79" y="61"/>
                      <a:pt x="77" y="62"/>
                    </a:cubicBezTo>
                    <a:cubicBezTo>
                      <a:pt x="77" y="62"/>
                      <a:pt x="77" y="63"/>
                      <a:pt x="77" y="63"/>
                    </a:cubicBezTo>
                    <a:cubicBezTo>
                      <a:pt x="77" y="65"/>
                      <a:pt x="76" y="66"/>
                      <a:pt x="75" y="67"/>
                    </a:cubicBezTo>
                    <a:cubicBezTo>
                      <a:pt x="72" y="69"/>
                      <a:pt x="67" y="67"/>
                      <a:pt x="60" y="65"/>
                    </a:cubicBezTo>
                    <a:cubicBezTo>
                      <a:pt x="56" y="63"/>
                      <a:pt x="50" y="61"/>
                      <a:pt x="48" y="62"/>
                    </a:cubicBezTo>
                    <a:cubicBezTo>
                      <a:pt x="48" y="62"/>
                      <a:pt x="48" y="63"/>
                      <a:pt x="48" y="63"/>
                    </a:cubicBezTo>
                    <a:cubicBezTo>
                      <a:pt x="48" y="65"/>
                      <a:pt x="47" y="66"/>
                      <a:pt x="46" y="67"/>
                    </a:cubicBezTo>
                    <a:cubicBezTo>
                      <a:pt x="44" y="69"/>
                      <a:pt x="38" y="67"/>
                      <a:pt x="32" y="65"/>
                    </a:cubicBezTo>
                    <a:cubicBezTo>
                      <a:pt x="27" y="63"/>
                      <a:pt x="21" y="61"/>
                      <a:pt x="20" y="62"/>
                    </a:cubicBezTo>
                    <a:cubicBezTo>
                      <a:pt x="19" y="62"/>
                      <a:pt x="19" y="63"/>
                      <a:pt x="19" y="63"/>
                    </a:cubicBezTo>
                    <a:cubicBezTo>
                      <a:pt x="19" y="65"/>
                      <a:pt x="19" y="66"/>
                      <a:pt x="17" y="67"/>
                    </a:cubicBezTo>
                    <a:cubicBezTo>
                      <a:pt x="16" y="69"/>
                      <a:pt x="13" y="69"/>
                      <a:pt x="10" y="69"/>
                    </a:cubicBezTo>
                    <a:cubicBezTo>
                      <a:pt x="8" y="69"/>
                      <a:pt x="7" y="69"/>
                      <a:pt x="5" y="69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13" y="77"/>
                      <a:pt x="18" y="77"/>
                      <a:pt x="18" y="73"/>
                    </a:cubicBezTo>
                    <a:cubicBezTo>
                      <a:pt x="18" y="63"/>
                      <a:pt x="46" y="81"/>
                      <a:pt x="46" y="73"/>
                    </a:cubicBezTo>
                    <a:cubicBezTo>
                      <a:pt x="46" y="63"/>
                      <a:pt x="75" y="81"/>
                      <a:pt x="75" y="73"/>
                    </a:cubicBezTo>
                    <a:cubicBezTo>
                      <a:pt x="75" y="63"/>
                      <a:pt x="104" y="81"/>
                      <a:pt x="104" y="73"/>
                    </a:cubicBezTo>
                    <a:cubicBezTo>
                      <a:pt x="104" y="67"/>
                      <a:pt x="111" y="70"/>
                      <a:pt x="119" y="72"/>
                    </a:cubicBezTo>
                    <a:cubicBezTo>
                      <a:pt x="119" y="65"/>
                      <a:pt x="119" y="65"/>
                      <a:pt x="119" y="65"/>
                    </a:cubicBezTo>
                    <a:cubicBezTo>
                      <a:pt x="119" y="65"/>
                      <a:pt x="118" y="65"/>
                      <a:pt x="118" y="65"/>
                    </a:cubicBezTo>
                    <a:close/>
                    <a:moveTo>
                      <a:pt x="118" y="53"/>
                    </a:moveTo>
                    <a:cubicBezTo>
                      <a:pt x="113" y="52"/>
                      <a:pt x="107" y="50"/>
                      <a:pt x="106" y="51"/>
                    </a:cubicBezTo>
                    <a:cubicBezTo>
                      <a:pt x="106" y="51"/>
                      <a:pt x="106" y="51"/>
                      <a:pt x="106" y="52"/>
                    </a:cubicBezTo>
                    <a:cubicBezTo>
                      <a:pt x="106" y="53"/>
                      <a:pt x="105" y="54"/>
                      <a:pt x="104" y="55"/>
                    </a:cubicBezTo>
                    <a:cubicBezTo>
                      <a:pt x="101" y="57"/>
                      <a:pt x="96" y="55"/>
                      <a:pt x="89" y="53"/>
                    </a:cubicBezTo>
                    <a:cubicBezTo>
                      <a:pt x="85" y="52"/>
                      <a:pt x="79" y="50"/>
                      <a:pt x="77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77" y="53"/>
                      <a:pt x="76" y="54"/>
                      <a:pt x="75" y="55"/>
                    </a:cubicBezTo>
                    <a:cubicBezTo>
                      <a:pt x="72" y="57"/>
                      <a:pt x="67" y="55"/>
                      <a:pt x="60" y="53"/>
                    </a:cubicBezTo>
                    <a:cubicBezTo>
                      <a:pt x="56" y="52"/>
                      <a:pt x="50" y="50"/>
                      <a:pt x="48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3"/>
                      <a:pt x="47" y="54"/>
                      <a:pt x="46" y="55"/>
                    </a:cubicBezTo>
                    <a:cubicBezTo>
                      <a:pt x="44" y="57"/>
                      <a:pt x="38" y="55"/>
                      <a:pt x="32" y="53"/>
                    </a:cubicBezTo>
                    <a:cubicBezTo>
                      <a:pt x="27" y="52"/>
                      <a:pt x="21" y="50"/>
                      <a:pt x="20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3"/>
                      <a:pt x="19" y="55"/>
                      <a:pt x="17" y="56"/>
                    </a:cubicBezTo>
                    <a:cubicBezTo>
                      <a:pt x="16" y="57"/>
                      <a:pt x="13" y="57"/>
                      <a:pt x="10" y="57"/>
                    </a:cubicBezTo>
                    <a:cubicBezTo>
                      <a:pt x="8" y="57"/>
                      <a:pt x="7" y="57"/>
                      <a:pt x="5" y="57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13" y="65"/>
                      <a:pt x="18" y="65"/>
                      <a:pt x="18" y="61"/>
                    </a:cubicBezTo>
                    <a:cubicBezTo>
                      <a:pt x="18" y="51"/>
                      <a:pt x="46" y="71"/>
                      <a:pt x="46" y="61"/>
                    </a:cubicBezTo>
                    <a:cubicBezTo>
                      <a:pt x="46" y="51"/>
                      <a:pt x="75" y="71"/>
                      <a:pt x="75" y="61"/>
                    </a:cubicBezTo>
                    <a:cubicBezTo>
                      <a:pt x="75" y="51"/>
                      <a:pt x="104" y="71"/>
                      <a:pt x="104" y="61"/>
                    </a:cubicBezTo>
                    <a:cubicBezTo>
                      <a:pt x="104" y="55"/>
                      <a:pt x="111" y="58"/>
                      <a:pt x="119" y="60"/>
                    </a:cubicBezTo>
                    <a:cubicBezTo>
                      <a:pt x="119" y="54"/>
                      <a:pt x="119" y="54"/>
                      <a:pt x="119" y="54"/>
                    </a:cubicBezTo>
                    <a:cubicBezTo>
                      <a:pt x="119" y="54"/>
                      <a:pt x="118" y="53"/>
                      <a:pt x="118" y="53"/>
                    </a:cubicBezTo>
                    <a:close/>
                    <a:moveTo>
                      <a:pt x="106" y="40"/>
                    </a:moveTo>
                    <a:cubicBezTo>
                      <a:pt x="102" y="43"/>
                      <a:pt x="86" y="56"/>
                      <a:pt x="65" y="28"/>
                    </a:cubicBezTo>
                    <a:cubicBezTo>
                      <a:pt x="45" y="0"/>
                      <a:pt x="15" y="12"/>
                      <a:pt x="15" y="12"/>
                    </a:cubicBezTo>
                    <a:cubicBezTo>
                      <a:pt x="15" y="12"/>
                      <a:pt x="0" y="17"/>
                      <a:pt x="5" y="24"/>
                    </a:cubicBezTo>
                    <a:cubicBezTo>
                      <a:pt x="9" y="30"/>
                      <a:pt x="17" y="25"/>
                      <a:pt x="17" y="25"/>
                    </a:cubicBezTo>
                    <a:cubicBezTo>
                      <a:pt x="36" y="14"/>
                      <a:pt x="49" y="29"/>
                      <a:pt x="49" y="29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10" y="54"/>
                      <a:pt x="13" y="54"/>
                      <a:pt x="15" y="53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7" y="49"/>
                      <a:pt x="18" y="48"/>
                    </a:cubicBezTo>
                    <a:cubicBezTo>
                      <a:pt x="20" y="46"/>
                      <a:pt x="26" y="48"/>
                      <a:pt x="33" y="50"/>
                    </a:cubicBezTo>
                    <a:cubicBezTo>
                      <a:pt x="37" y="51"/>
                      <a:pt x="43" y="53"/>
                      <a:pt x="45" y="52"/>
                    </a:cubicBezTo>
                    <a:cubicBezTo>
                      <a:pt x="45" y="52"/>
                      <a:pt x="45" y="52"/>
                      <a:pt x="45" y="51"/>
                    </a:cubicBezTo>
                    <a:cubicBezTo>
                      <a:pt x="45" y="50"/>
                      <a:pt x="46" y="49"/>
                      <a:pt x="46" y="48"/>
                    </a:cubicBezTo>
                    <a:cubicBezTo>
                      <a:pt x="49" y="46"/>
                      <a:pt x="55" y="48"/>
                      <a:pt x="61" y="50"/>
                    </a:cubicBezTo>
                    <a:cubicBezTo>
                      <a:pt x="66" y="51"/>
                      <a:pt x="72" y="53"/>
                      <a:pt x="73" y="52"/>
                    </a:cubicBezTo>
                    <a:cubicBezTo>
                      <a:pt x="73" y="52"/>
                      <a:pt x="74" y="52"/>
                      <a:pt x="74" y="51"/>
                    </a:cubicBezTo>
                    <a:cubicBezTo>
                      <a:pt x="74" y="50"/>
                      <a:pt x="75" y="49"/>
                      <a:pt x="75" y="48"/>
                    </a:cubicBezTo>
                    <a:cubicBezTo>
                      <a:pt x="78" y="46"/>
                      <a:pt x="84" y="48"/>
                      <a:pt x="90" y="50"/>
                    </a:cubicBezTo>
                    <a:cubicBezTo>
                      <a:pt x="95" y="51"/>
                      <a:pt x="101" y="53"/>
                      <a:pt x="102" y="52"/>
                    </a:cubicBezTo>
                    <a:cubicBezTo>
                      <a:pt x="102" y="52"/>
                      <a:pt x="102" y="52"/>
                      <a:pt x="102" y="51"/>
                    </a:cubicBezTo>
                    <a:cubicBezTo>
                      <a:pt x="102" y="50"/>
                      <a:pt x="103" y="49"/>
                      <a:pt x="104" y="48"/>
                    </a:cubicBezTo>
                    <a:cubicBezTo>
                      <a:pt x="107" y="46"/>
                      <a:pt x="112" y="48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5" y="38"/>
                      <a:pt x="110" y="38"/>
                      <a:pt x="10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7842250" y="2004484"/>
              <a:ext cx="433917" cy="440267"/>
              <a:chOff x="7842250" y="2004484"/>
              <a:chExt cx="433917" cy="440267"/>
            </a:xfrm>
          </p:grpSpPr>
          <p:sp>
            <p:nvSpPr>
              <p:cNvPr id="141" name="Rectangle 55"/>
              <p:cNvSpPr>
                <a:spLocks noChangeArrowheads="1"/>
              </p:cNvSpPr>
              <p:nvPr/>
            </p:nvSpPr>
            <p:spPr bwMode="auto">
              <a:xfrm>
                <a:off x="7842250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2" name="Freeform 56"/>
              <p:cNvSpPr>
                <a:spLocks/>
              </p:cNvSpPr>
              <p:nvPr/>
            </p:nvSpPr>
            <p:spPr bwMode="auto">
              <a:xfrm>
                <a:off x="7975600" y="2078568"/>
                <a:ext cx="300567" cy="366183"/>
              </a:xfrm>
              <a:custGeom>
                <a:avLst/>
                <a:gdLst/>
                <a:ahLst/>
                <a:cxnLst>
                  <a:cxn ang="0">
                    <a:pos x="142" y="96"/>
                  </a:cxn>
                  <a:cxn ang="0">
                    <a:pos x="65" y="20"/>
                  </a:cxn>
                  <a:cxn ang="0">
                    <a:pos x="60" y="17"/>
                  </a:cxn>
                  <a:cxn ang="0">
                    <a:pos x="43" y="0"/>
                  </a:cxn>
                  <a:cxn ang="0">
                    <a:pos x="41" y="15"/>
                  </a:cxn>
                  <a:cxn ang="0">
                    <a:pos x="41" y="23"/>
                  </a:cxn>
                  <a:cxn ang="0">
                    <a:pos x="61" y="25"/>
                  </a:cxn>
                  <a:cxn ang="0">
                    <a:pos x="80" y="38"/>
                  </a:cxn>
                  <a:cxn ang="0">
                    <a:pos x="91" y="55"/>
                  </a:cxn>
                  <a:cxn ang="0">
                    <a:pos x="96" y="71"/>
                  </a:cxn>
                  <a:cxn ang="0">
                    <a:pos x="92" y="100"/>
                  </a:cxn>
                  <a:cxn ang="0">
                    <a:pos x="77" y="120"/>
                  </a:cxn>
                  <a:cxn ang="0">
                    <a:pos x="57" y="131"/>
                  </a:cxn>
                  <a:cxn ang="0">
                    <a:pos x="40" y="133"/>
                  </a:cxn>
                  <a:cxn ang="0">
                    <a:pos x="16" y="128"/>
                  </a:cxn>
                  <a:cxn ang="0">
                    <a:pos x="0" y="117"/>
                  </a:cxn>
                  <a:cxn ang="0">
                    <a:pos x="55" y="173"/>
                  </a:cxn>
                  <a:cxn ang="0">
                    <a:pos x="142" y="173"/>
                  </a:cxn>
                  <a:cxn ang="0">
                    <a:pos x="142" y="96"/>
                  </a:cxn>
                </a:cxnLst>
                <a:rect l="0" t="0" r="r" b="b"/>
                <a:pathLst>
                  <a:path w="142" h="173">
                    <a:moveTo>
                      <a:pt x="142" y="96"/>
                    </a:moveTo>
                    <a:lnTo>
                      <a:pt x="65" y="20"/>
                    </a:lnTo>
                    <a:lnTo>
                      <a:pt x="60" y="17"/>
                    </a:lnTo>
                    <a:lnTo>
                      <a:pt x="43" y="0"/>
                    </a:lnTo>
                    <a:lnTo>
                      <a:pt x="41" y="15"/>
                    </a:lnTo>
                    <a:lnTo>
                      <a:pt x="41" y="23"/>
                    </a:lnTo>
                    <a:lnTo>
                      <a:pt x="61" y="25"/>
                    </a:lnTo>
                    <a:lnTo>
                      <a:pt x="80" y="38"/>
                    </a:lnTo>
                    <a:lnTo>
                      <a:pt x="91" y="55"/>
                    </a:lnTo>
                    <a:lnTo>
                      <a:pt x="96" y="71"/>
                    </a:lnTo>
                    <a:lnTo>
                      <a:pt x="92" y="100"/>
                    </a:lnTo>
                    <a:lnTo>
                      <a:pt x="77" y="120"/>
                    </a:lnTo>
                    <a:lnTo>
                      <a:pt x="57" y="131"/>
                    </a:lnTo>
                    <a:lnTo>
                      <a:pt x="40" y="133"/>
                    </a:lnTo>
                    <a:lnTo>
                      <a:pt x="16" y="128"/>
                    </a:lnTo>
                    <a:lnTo>
                      <a:pt x="0" y="117"/>
                    </a:lnTo>
                    <a:lnTo>
                      <a:pt x="55" y="173"/>
                    </a:lnTo>
                    <a:lnTo>
                      <a:pt x="142" y="173"/>
                    </a:lnTo>
                    <a:lnTo>
                      <a:pt x="142" y="96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3" name="Freeform 57"/>
              <p:cNvSpPr>
                <a:spLocks/>
              </p:cNvSpPr>
              <p:nvPr/>
            </p:nvSpPr>
            <p:spPr bwMode="auto">
              <a:xfrm>
                <a:off x="8003117" y="2078568"/>
                <a:ext cx="114300" cy="52917"/>
              </a:xfrm>
              <a:custGeom>
                <a:avLst/>
                <a:gdLst/>
                <a:ahLst/>
                <a:cxnLst>
                  <a:cxn ang="0">
                    <a:pos x="40" y="19"/>
                  </a:cxn>
                  <a:cxn ang="0">
                    <a:pos x="22" y="7"/>
                  </a:cxn>
                  <a:cxn ang="0">
                    <a:pos x="22" y="0"/>
                  </a:cxn>
                  <a:cxn ang="0">
                    <a:pos x="17" y="0"/>
                  </a:cxn>
                  <a:cxn ang="0">
                    <a:pos x="17" y="8"/>
                  </a:cxn>
                  <a:cxn ang="0">
                    <a:pos x="0" y="19"/>
                  </a:cxn>
                  <a:cxn ang="0">
                    <a:pos x="21" y="15"/>
                  </a:cxn>
                  <a:cxn ang="0">
                    <a:pos x="40" y="19"/>
                  </a:cxn>
                </a:cxnLst>
                <a:rect l="0" t="0" r="r" b="b"/>
                <a:pathLst>
                  <a:path w="40" h="19">
                    <a:moveTo>
                      <a:pt x="40" y="19"/>
                    </a:moveTo>
                    <a:cubicBezTo>
                      <a:pt x="40" y="13"/>
                      <a:pt x="32" y="8"/>
                      <a:pt x="22" y="7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9" y="8"/>
                      <a:pt x="1" y="13"/>
                      <a:pt x="0" y="19"/>
                    </a:cubicBezTo>
                    <a:cubicBezTo>
                      <a:pt x="6" y="16"/>
                      <a:pt x="13" y="15"/>
                      <a:pt x="21" y="15"/>
                    </a:cubicBezTo>
                    <a:cubicBezTo>
                      <a:pt x="28" y="15"/>
                      <a:pt x="35" y="16"/>
                      <a:pt x="4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4" name="Freeform 58"/>
              <p:cNvSpPr>
                <a:spLocks/>
              </p:cNvSpPr>
              <p:nvPr/>
            </p:nvSpPr>
            <p:spPr bwMode="auto">
              <a:xfrm>
                <a:off x="8125883" y="2097618"/>
                <a:ext cx="16933" cy="16933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4" y="8"/>
                  </a:cxn>
                  <a:cxn ang="0">
                    <a:pos x="5" y="6"/>
                  </a:cxn>
                  <a:cxn ang="0">
                    <a:pos x="8" y="6"/>
                  </a:cxn>
                  <a:cxn ang="0">
                    <a:pos x="5" y="3"/>
                  </a:cxn>
                  <a:cxn ang="0">
                    <a:pos x="5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2" y="6"/>
                  </a:cxn>
                </a:cxnLst>
                <a:rect l="0" t="0" r="r" b="b"/>
                <a:pathLst>
                  <a:path w="8" h="8">
                    <a:moveTo>
                      <a:pt x="2" y="6"/>
                    </a:moveTo>
                    <a:lnTo>
                      <a:pt x="4" y="8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5" name="Freeform 59"/>
              <p:cNvSpPr>
                <a:spLocks/>
              </p:cNvSpPr>
              <p:nvPr/>
            </p:nvSpPr>
            <p:spPr bwMode="auto">
              <a:xfrm>
                <a:off x="8147050" y="2106084"/>
                <a:ext cx="50800" cy="52917"/>
              </a:xfrm>
              <a:custGeom>
                <a:avLst/>
                <a:gdLst/>
                <a:ahLst/>
                <a:cxnLst>
                  <a:cxn ang="0">
                    <a:pos x="10" y="18"/>
                  </a:cxn>
                  <a:cxn ang="0">
                    <a:pos x="14" y="25"/>
                  </a:cxn>
                  <a:cxn ang="0">
                    <a:pos x="16" y="16"/>
                  </a:cxn>
                  <a:cxn ang="0">
                    <a:pos x="24" y="14"/>
                  </a:cxn>
                  <a:cxn ang="0">
                    <a:pos x="18" y="8"/>
                  </a:cxn>
                  <a:cxn ang="0">
                    <a:pos x="19" y="0"/>
                  </a:cxn>
                  <a:cxn ang="0">
                    <a:pos x="11" y="6"/>
                  </a:cxn>
                  <a:cxn ang="0">
                    <a:pos x="3" y="2"/>
                  </a:cxn>
                  <a:cxn ang="0">
                    <a:pos x="6" y="10"/>
                  </a:cxn>
                  <a:cxn ang="0">
                    <a:pos x="0" y="16"/>
                  </a:cxn>
                  <a:cxn ang="0">
                    <a:pos x="10" y="18"/>
                  </a:cxn>
                </a:cxnLst>
                <a:rect l="0" t="0" r="r" b="b"/>
                <a:pathLst>
                  <a:path w="24" h="25">
                    <a:moveTo>
                      <a:pt x="10" y="18"/>
                    </a:moveTo>
                    <a:lnTo>
                      <a:pt x="14" y="25"/>
                    </a:lnTo>
                    <a:lnTo>
                      <a:pt x="16" y="16"/>
                    </a:lnTo>
                    <a:lnTo>
                      <a:pt x="24" y="14"/>
                    </a:lnTo>
                    <a:lnTo>
                      <a:pt x="18" y="8"/>
                    </a:lnTo>
                    <a:lnTo>
                      <a:pt x="19" y="0"/>
                    </a:lnTo>
                    <a:lnTo>
                      <a:pt x="11" y="6"/>
                    </a:lnTo>
                    <a:lnTo>
                      <a:pt x="3" y="2"/>
                    </a:lnTo>
                    <a:lnTo>
                      <a:pt x="6" y="10"/>
                    </a:lnTo>
                    <a:lnTo>
                      <a:pt x="0" y="16"/>
                    </a:lnTo>
                    <a:lnTo>
                      <a:pt x="10" y="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6" name="Freeform 60"/>
              <p:cNvSpPr>
                <a:spLocks/>
              </p:cNvSpPr>
              <p:nvPr/>
            </p:nvSpPr>
            <p:spPr bwMode="auto">
              <a:xfrm>
                <a:off x="7975600" y="2093384"/>
                <a:ext cx="21167" cy="21167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5" y="10"/>
                  </a:cxn>
                  <a:cxn ang="0">
                    <a:pos x="6" y="6"/>
                  </a:cxn>
                  <a:cxn ang="0">
                    <a:pos x="10" y="5"/>
                  </a:cxn>
                  <a:cxn ang="0">
                    <a:pos x="8" y="4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1" y="0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4" y="6"/>
                  </a:cxn>
                </a:cxnLst>
                <a:rect l="0" t="0" r="r" b="b"/>
                <a:pathLst>
                  <a:path w="10" h="10">
                    <a:moveTo>
                      <a:pt x="4" y="6"/>
                    </a:moveTo>
                    <a:lnTo>
                      <a:pt x="5" y="10"/>
                    </a:lnTo>
                    <a:lnTo>
                      <a:pt x="6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7" name="Freeform 61"/>
              <p:cNvSpPr>
                <a:spLocks noEditPoints="1"/>
              </p:cNvSpPr>
              <p:nvPr/>
            </p:nvSpPr>
            <p:spPr bwMode="auto">
              <a:xfrm>
                <a:off x="7943850" y="2123018"/>
                <a:ext cx="237067" cy="241300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84" y="42"/>
                  </a:cxn>
                  <a:cxn ang="0">
                    <a:pos x="13" y="30"/>
                  </a:cxn>
                  <a:cxn ang="0">
                    <a:pos x="30" y="13"/>
                  </a:cxn>
                  <a:cxn ang="0">
                    <a:pos x="13" y="30"/>
                  </a:cxn>
                  <a:cxn ang="0">
                    <a:pos x="12" y="52"/>
                  </a:cxn>
                  <a:cxn ang="0">
                    <a:pos x="25" y="43"/>
                  </a:cxn>
                  <a:cxn ang="0">
                    <a:pos x="20" y="14"/>
                  </a:cxn>
                  <a:cxn ang="0">
                    <a:pos x="31" y="10"/>
                  </a:cxn>
                  <a:cxn ang="0">
                    <a:pos x="25" y="6"/>
                  </a:cxn>
                  <a:cxn ang="0">
                    <a:pos x="6" y="25"/>
                  </a:cxn>
                  <a:cxn ang="0">
                    <a:pos x="10" y="34"/>
                  </a:cxn>
                  <a:cxn ang="0">
                    <a:pos x="2" y="41"/>
                  </a:cxn>
                  <a:cxn ang="0">
                    <a:pos x="9" y="43"/>
                  </a:cxn>
                  <a:cxn ang="0">
                    <a:pos x="2" y="43"/>
                  </a:cxn>
                  <a:cxn ang="0">
                    <a:pos x="10" y="53"/>
                  </a:cxn>
                  <a:cxn ang="0">
                    <a:pos x="3" y="49"/>
                  </a:cxn>
                  <a:cxn ang="0">
                    <a:pos x="6" y="59"/>
                  </a:cxn>
                  <a:cxn ang="0">
                    <a:pos x="25" y="78"/>
                  </a:cxn>
                  <a:cxn ang="0">
                    <a:pos x="20" y="70"/>
                  </a:cxn>
                  <a:cxn ang="0">
                    <a:pos x="35" y="81"/>
                  </a:cxn>
                  <a:cxn ang="0">
                    <a:pos x="40" y="73"/>
                  </a:cxn>
                  <a:cxn ang="0">
                    <a:pos x="29" y="58"/>
                  </a:cxn>
                  <a:cxn ang="0">
                    <a:pos x="40" y="73"/>
                  </a:cxn>
                  <a:cxn ang="0">
                    <a:pos x="28" y="56"/>
                  </a:cxn>
                  <a:cxn ang="0">
                    <a:pos x="40" y="43"/>
                  </a:cxn>
                  <a:cxn ang="0">
                    <a:pos x="40" y="41"/>
                  </a:cxn>
                  <a:cxn ang="0">
                    <a:pos x="28" y="29"/>
                  </a:cxn>
                  <a:cxn ang="0">
                    <a:pos x="40" y="41"/>
                  </a:cxn>
                  <a:cxn ang="0">
                    <a:pos x="33" y="10"/>
                  </a:cxn>
                  <a:cxn ang="0">
                    <a:pos x="40" y="9"/>
                  </a:cxn>
                  <a:cxn ang="0">
                    <a:pos x="58" y="29"/>
                  </a:cxn>
                  <a:cxn ang="0">
                    <a:pos x="72" y="41"/>
                  </a:cxn>
                  <a:cxn ang="0">
                    <a:pos x="72" y="43"/>
                  </a:cxn>
                  <a:cxn ang="0">
                    <a:pos x="58" y="56"/>
                  </a:cxn>
                  <a:cxn ang="0">
                    <a:pos x="72" y="43"/>
                  </a:cxn>
                  <a:cxn ang="0">
                    <a:pos x="54" y="13"/>
                  </a:cxn>
                  <a:cxn ang="0">
                    <a:pos x="71" y="30"/>
                  </a:cxn>
                  <a:cxn ang="0">
                    <a:pos x="43" y="2"/>
                  </a:cxn>
                  <a:cxn ang="0">
                    <a:pos x="43" y="9"/>
                  </a:cxn>
                  <a:cxn ang="0">
                    <a:pos x="43" y="12"/>
                  </a:cxn>
                  <a:cxn ang="0">
                    <a:pos x="55" y="26"/>
                  </a:cxn>
                  <a:cxn ang="0">
                    <a:pos x="43" y="12"/>
                  </a:cxn>
                  <a:cxn ang="0">
                    <a:pos x="55" y="29"/>
                  </a:cxn>
                  <a:cxn ang="0">
                    <a:pos x="43" y="41"/>
                  </a:cxn>
                  <a:cxn ang="0">
                    <a:pos x="43" y="82"/>
                  </a:cxn>
                  <a:cxn ang="0">
                    <a:pos x="50" y="74"/>
                  </a:cxn>
                  <a:cxn ang="0">
                    <a:pos x="43" y="73"/>
                  </a:cxn>
                  <a:cxn ang="0">
                    <a:pos x="55" y="58"/>
                  </a:cxn>
                  <a:cxn ang="0">
                    <a:pos x="43" y="73"/>
                  </a:cxn>
                  <a:cxn ang="0">
                    <a:pos x="71" y="54"/>
                  </a:cxn>
                  <a:cxn ang="0">
                    <a:pos x="54" y="71"/>
                  </a:cxn>
                  <a:cxn ang="0">
                    <a:pos x="59" y="78"/>
                  </a:cxn>
                  <a:cxn ang="0">
                    <a:pos x="78" y="59"/>
                  </a:cxn>
                  <a:cxn ang="0">
                    <a:pos x="74" y="51"/>
                  </a:cxn>
                  <a:cxn ang="0">
                    <a:pos x="82" y="43"/>
                  </a:cxn>
                  <a:cxn ang="0">
                    <a:pos x="75" y="41"/>
                  </a:cxn>
                  <a:cxn ang="0">
                    <a:pos x="82" y="41"/>
                  </a:cxn>
                  <a:cxn ang="0">
                    <a:pos x="74" y="31"/>
                  </a:cxn>
                  <a:cxn ang="0">
                    <a:pos x="81" y="36"/>
                  </a:cxn>
                  <a:cxn ang="0">
                    <a:pos x="68" y="16"/>
                  </a:cxn>
                  <a:cxn ang="0">
                    <a:pos x="78" y="25"/>
                  </a:cxn>
                </a:cxnLst>
                <a:rect l="0" t="0" r="r" b="b"/>
                <a:pathLst>
                  <a:path w="84" h="84">
                    <a:moveTo>
                      <a:pt x="42" y="0"/>
                    </a:moveTo>
                    <a:cubicBezTo>
                      <a:pt x="19" y="0"/>
                      <a:pt x="0" y="19"/>
                      <a:pt x="0" y="42"/>
                    </a:cubicBezTo>
                    <a:cubicBezTo>
                      <a:pt x="0" y="65"/>
                      <a:pt x="19" y="84"/>
                      <a:pt x="42" y="84"/>
                    </a:cubicBezTo>
                    <a:cubicBezTo>
                      <a:pt x="65" y="84"/>
                      <a:pt x="84" y="65"/>
                      <a:pt x="84" y="42"/>
                    </a:cubicBezTo>
                    <a:cubicBezTo>
                      <a:pt x="84" y="19"/>
                      <a:pt x="65" y="0"/>
                      <a:pt x="42" y="0"/>
                    </a:cubicBezTo>
                    <a:close/>
                    <a:moveTo>
                      <a:pt x="13" y="30"/>
                    </a:moveTo>
                    <a:cubicBezTo>
                      <a:pt x="14" y="25"/>
                      <a:pt x="15" y="21"/>
                      <a:pt x="18" y="18"/>
                    </a:cubicBezTo>
                    <a:cubicBezTo>
                      <a:pt x="21" y="16"/>
                      <a:pt x="25" y="14"/>
                      <a:pt x="30" y="13"/>
                    </a:cubicBezTo>
                    <a:cubicBezTo>
                      <a:pt x="28" y="17"/>
                      <a:pt x="27" y="21"/>
                      <a:pt x="26" y="26"/>
                    </a:cubicBezTo>
                    <a:cubicBezTo>
                      <a:pt x="21" y="27"/>
                      <a:pt x="17" y="28"/>
                      <a:pt x="13" y="30"/>
                    </a:cubicBezTo>
                    <a:close/>
                    <a:moveTo>
                      <a:pt x="26" y="55"/>
                    </a:moveTo>
                    <a:cubicBezTo>
                      <a:pt x="21" y="55"/>
                      <a:pt x="16" y="53"/>
                      <a:pt x="12" y="52"/>
                    </a:cubicBezTo>
                    <a:cubicBezTo>
                      <a:pt x="12" y="49"/>
                      <a:pt x="11" y="45"/>
                      <a:pt x="11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8"/>
                      <a:pt x="25" y="52"/>
                      <a:pt x="26" y="55"/>
                    </a:cubicBezTo>
                    <a:close/>
                    <a:moveTo>
                      <a:pt x="20" y="14"/>
                    </a:moveTo>
                    <a:cubicBezTo>
                      <a:pt x="24" y="9"/>
                      <a:pt x="29" y="5"/>
                      <a:pt x="35" y="3"/>
                    </a:cubicBezTo>
                    <a:cubicBezTo>
                      <a:pt x="34" y="5"/>
                      <a:pt x="32" y="7"/>
                      <a:pt x="31" y="10"/>
                    </a:cubicBezTo>
                    <a:cubicBezTo>
                      <a:pt x="27" y="11"/>
                      <a:pt x="23" y="12"/>
                      <a:pt x="20" y="14"/>
                    </a:cubicBezTo>
                    <a:close/>
                    <a:moveTo>
                      <a:pt x="25" y="6"/>
                    </a:moveTo>
                    <a:cubicBezTo>
                      <a:pt x="21" y="9"/>
                      <a:pt x="18" y="12"/>
                      <a:pt x="16" y="16"/>
                    </a:cubicBezTo>
                    <a:cubicBezTo>
                      <a:pt x="12" y="19"/>
                      <a:pt x="8" y="22"/>
                      <a:pt x="6" y="25"/>
                    </a:cubicBezTo>
                    <a:cubicBezTo>
                      <a:pt x="10" y="17"/>
                      <a:pt x="16" y="10"/>
                      <a:pt x="25" y="6"/>
                    </a:cubicBezTo>
                    <a:close/>
                    <a:moveTo>
                      <a:pt x="10" y="34"/>
                    </a:moveTo>
                    <a:cubicBezTo>
                      <a:pt x="9" y="36"/>
                      <a:pt x="9" y="39"/>
                      <a:pt x="9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3" y="39"/>
                      <a:pt x="5" y="36"/>
                      <a:pt x="10" y="34"/>
                    </a:cubicBezTo>
                    <a:close/>
                    <a:moveTo>
                      <a:pt x="9" y="43"/>
                    </a:moveTo>
                    <a:cubicBezTo>
                      <a:pt x="9" y="45"/>
                      <a:pt x="9" y="48"/>
                      <a:pt x="10" y="51"/>
                    </a:cubicBezTo>
                    <a:cubicBezTo>
                      <a:pt x="5" y="49"/>
                      <a:pt x="3" y="45"/>
                      <a:pt x="2" y="43"/>
                    </a:cubicBezTo>
                    <a:lnTo>
                      <a:pt x="9" y="43"/>
                    </a:lnTo>
                    <a:close/>
                    <a:moveTo>
                      <a:pt x="10" y="53"/>
                    </a:moveTo>
                    <a:cubicBezTo>
                      <a:pt x="11" y="57"/>
                      <a:pt x="12" y="61"/>
                      <a:pt x="14" y="64"/>
                    </a:cubicBezTo>
                    <a:cubicBezTo>
                      <a:pt x="8" y="60"/>
                      <a:pt x="4" y="54"/>
                      <a:pt x="3" y="49"/>
                    </a:cubicBezTo>
                    <a:cubicBezTo>
                      <a:pt x="5" y="50"/>
                      <a:pt x="7" y="52"/>
                      <a:pt x="10" y="53"/>
                    </a:cubicBezTo>
                    <a:close/>
                    <a:moveTo>
                      <a:pt x="6" y="59"/>
                    </a:moveTo>
                    <a:cubicBezTo>
                      <a:pt x="8" y="63"/>
                      <a:pt x="12" y="66"/>
                      <a:pt x="16" y="68"/>
                    </a:cubicBezTo>
                    <a:cubicBezTo>
                      <a:pt x="18" y="72"/>
                      <a:pt x="21" y="76"/>
                      <a:pt x="25" y="78"/>
                    </a:cubicBezTo>
                    <a:cubicBezTo>
                      <a:pt x="16" y="74"/>
                      <a:pt x="10" y="67"/>
                      <a:pt x="6" y="59"/>
                    </a:cubicBezTo>
                    <a:close/>
                    <a:moveTo>
                      <a:pt x="20" y="70"/>
                    </a:moveTo>
                    <a:cubicBezTo>
                      <a:pt x="23" y="72"/>
                      <a:pt x="27" y="73"/>
                      <a:pt x="31" y="74"/>
                    </a:cubicBezTo>
                    <a:cubicBezTo>
                      <a:pt x="32" y="77"/>
                      <a:pt x="34" y="79"/>
                      <a:pt x="35" y="81"/>
                    </a:cubicBezTo>
                    <a:cubicBezTo>
                      <a:pt x="29" y="79"/>
                      <a:pt x="24" y="76"/>
                      <a:pt x="20" y="70"/>
                    </a:cubicBezTo>
                    <a:close/>
                    <a:moveTo>
                      <a:pt x="40" y="73"/>
                    </a:moveTo>
                    <a:cubicBezTo>
                      <a:pt x="38" y="73"/>
                      <a:pt x="35" y="72"/>
                      <a:pt x="32" y="72"/>
                    </a:cubicBezTo>
                    <a:cubicBezTo>
                      <a:pt x="31" y="68"/>
                      <a:pt x="29" y="63"/>
                      <a:pt x="29" y="58"/>
                    </a:cubicBezTo>
                    <a:cubicBezTo>
                      <a:pt x="32" y="59"/>
                      <a:pt x="36" y="59"/>
                      <a:pt x="40" y="59"/>
                    </a:cubicBezTo>
                    <a:lnTo>
                      <a:pt x="40" y="73"/>
                    </a:lnTo>
                    <a:close/>
                    <a:moveTo>
                      <a:pt x="40" y="57"/>
                    </a:moveTo>
                    <a:cubicBezTo>
                      <a:pt x="36" y="57"/>
                      <a:pt x="32" y="56"/>
                      <a:pt x="28" y="56"/>
                    </a:cubicBezTo>
                    <a:cubicBezTo>
                      <a:pt x="28" y="52"/>
                      <a:pt x="27" y="48"/>
                      <a:pt x="27" y="43"/>
                    </a:cubicBezTo>
                    <a:cubicBezTo>
                      <a:pt x="40" y="43"/>
                      <a:pt x="40" y="43"/>
                      <a:pt x="40" y="43"/>
                    </a:cubicBezTo>
                    <a:lnTo>
                      <a:pt x="40" y="57"/>
                    </a:lnTo>
                    <a:close/>
                    <a:moveTo>
                      <a:pt x="40" y="41"/>
                    </a:move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37"/>
                      <a:pt x="28" y="33"/>
                      <a:pt x="28" y="29"/>
                    </a:cubicBezTo>
                    <a:cubicBezTo>
                      <a:pt x="32" y="28"/>
                      <a:pt x="36" y="28"/>
                      <a:pt x="40" y="28"/>
                    </a:cubicBezTo>
                    <a:lnTo>
                      <a:pt x="40" y="41"/>
                    </a:lnTo>
                    <a:close/>
                    <a:moveTo>
                      <a:pt x="40" y="9"/>
                    </a:moveTo>
                    <a:cubicBezTo>
                      <a:pt x="38" y="9"/>
                      <a:pt x="36" y="10"/>
                      <a:pt x="33" y="10"/>
                    </a:cubicBezTo>
                    <a:cubicBezTo>
                      <a:pt x="35" y="6"/>
                      <a:pt x="38" y="3"/>
                      <a:pt x="40" y="2"/>
                    </a:cubicBezTo>
                    <a:lnTo>
                      <a:pt x="40" y="9"/>
                    </a:lnTo>
                    <a:close/>
                    <a:moveTo>
                      <a:pt x="59" y="41"/>
                    </a:moveTo>
                    <a:cubicBezTo>
                      <a:pt x="59" y="37"/>
                      <a:pt x="58" y="33"/>
                      <a:pt x="58" y="29"/>
                    </a:cubicBezTo>
                    <a:cubicBezTo>
                      <a:pt x="63" y="30"/>
                      <a:pt x="68" y="31"/>
                      <a:pt x="72" y="33"/>
                    </a:cubicBezTo>
                    <a:cubicBezTo>
                      <a:pt x="72" y="35"/>
                      <a:pt x="72" y="39"/>
                      <a:pt x="72" y="41"/>
                    </a:cubicBezTo>
                    <a:lnTo>
                      <a:pt x="59" y="41"/>
                    </a:lnTo>
                    <a:close/>
                    <a:moveTo>
                      <a:pt x="72" y="43"/>
                    </a:moveTo>
                    <a:cubicBezTo>
                      <a:pt x="72" y="45"/>
                      <a:pt x="72" y="49"/>
                      <a:pt x="72" y="52"/>
                    </a:cubicBezTo>
                    <a:cubicBezTo>
                      <a:pt x="68" y="53"/>
                      <a:pt x="63" y="55"/>
                      <a:pt x="58" y="56"/>
                    </a:cubicBezTo>
                    <a:cubicBezTo>
                      <a:pt x="58" y="52"/>
                      <a:pt x="59" y="48"/>
                      <a:pt x="59" y="43"/>
                    </a:cubicBezTo>
                    <a:lnTo>
                      <a:pt x="72" y="43"/>
                    </a:lnTo>
                    <a:close/>
                    <a:moveTo>
                      <a:pt x="57" y="26"/>
                    </a:moveTo>
                    <a:cubicBezTo>
                      <a:pt x="57" y="21"/>
                      <a:pt x="56" y="17"/>
                      <a:pt x="54" y="13"/>
                    </a:cubicBezTo>
                    <a:cubicBezTo>
                      <a:pt x="58" y="14"/>
                      <a:pt x="63" y="16"/>
                      <a:pt x="66" y="18"/>
                    </a:cubicBezTo>
                    <a:cubicBezTo>
                      <a:pt x="68" y="21"/>
                      <a:pt x="70" y="25"/>
                      <a:pt x="71" y="30"/>
                    </a:cubicBezTo>
                    <a:cubicBezTo>
                      <a:pt x="67" y="28"/>
                      <a:pt x="63" y="27"/>
                      <a:pt x="57" y="26"/>
                    </a:cubicBezTo>
                    <a:close/>
                    <a:moveTo>
                      <a:pt x="43" y="2"/>
                    </a:moveTo>
                    <a:cubicBezTo>
                      <a:pt x="47" y="3"/>
                      <a:pt x="48" y="6"/>
                      <a:pt x="50" y="10"/>
                    </a:cubicBezTo>
                    <a:cubicBezTo>
                      <a:pt x="48" y="10"/>
                      <a:pt x="45" y="9"/>
                      <a:pt x="43" y="9"/>
                    </a:cubicBezTo>
                    <a:lnTo>
                      <a:pt x="43" y="2"/>
                    </a:lnTo>
                    <a:close/>
                    <a:moveTo>
                      <a:pt x="43" y="12"/>
                    </a:moveTo>
                    <a:cubicBezTo>
                      <a:pt x="47" y="12"/>
                      <a:pt x="49" y="12"/>
                      <a:pt x="51" y="12"/>
                    </a:cubicBezTo>
                    <a:cubicBezTo>
                      <a:pt x="53" y="16"/>
                      <a:pt x="54" y="21"/>
                      <a:pt x="55" y="26"/>
                    </a:cubicBezTo>
                    <a:cubicBezTo>
                      <a:pt x="51" y="26"/>
                      <a:pt x="47" y="25"/>
                      <a:pt x="43" y="25"/>
                    </a:cubicBezTo>
                    <a:lnTo>
                      <a:pt x="43" y="12"/>
                    </a:lnTo>
                    <a:close/>
                    <a:moveTo>
                      <a:pt x="43" y="28"/>
                    </a:moveTo>
                    <a:cubicBezTo>
                      <a:pt x="47" y="28"/>
                      <a:pt x="51" y="28"/>
                      <a:pt x="55" y="29"/>
                    </a:cubicBezTo>
                    <a:cubicBezTo>
                      <a:pt x="56" y="33"/>
                      <a:pt x="56" y="37"/>
                      <a:pt x="56" y="41"/>
                    </a:cubicBezTo>
                    <a:cubicBezTo>
                      <a:pt x="43" y="41"/>
                      <a:pt x="43" y="41"/>
                      <a:pt x="43" y="41"/>
                    </a:cubicBezTo>
                    <a:lnTo>
                      <a:pt x="43" y="28"/>
                    </a:lnTo>
                    <a:close/>
                    <a:moveTo>
                      <a:pt x="43" y="82"/>
                    </a:moveTo>
                    <a:cubicBezTo>
                      <a:pt x="43" y="75"/>
                      <a:pt x="43" y="75"/>
                      <a:pt x="43" y="75"/>
                    </a:cubicBezTo>
                    <a:cubicBezTo>
                      <a:pt x="45" y="75"/>
                      <a:pt x="48" y="75"/>
                      <a:pt x="50" y="74"/>
                    </a:cubicBezTo>
                    <a:cubicBezTo>
                      <a:pt x="48" y="79"/>
                      <a:pt x="47" y="81"/>
                      <a:pt x="43" y="82"/>
                    </a:cubicBezTo>
                    <a:close/>
                    <a:moveTo>
                      <a:pt x="43" y="73"/>
                    </a:moveTo>
                    <a:cubicBezTo>
                      <a:pt x="43" y="59"/>
                      <a:pt x="43" y="59"/>
                      <a:pt x="43" y="59"/>
                    </a:cubicBezTo>
                    <a:cubicBezTo>
                      <a:pt x="47" y="59"/>
                      <a:pt x="51" y="59"/>
                      <a:pt x="55" y="58"/>
                    </a:cubicBezTo>
                    <a:cubicBezTo>
                      <a:pt x="54" y="63"/>
                      <a:pt x="53" y="68"/>
                      <a:pt x="51" y="72"/>
                    </a:cubicBezTo>
                    <a:cubicBezTo>
                      <a:pt x="48" y="72"/>
                      <a:pt x="47" y="73"/>
                      <a:pt x="43" y="73"/>
                    </a:cubicBezTo>
                    <a:close/>
                    <a:moveTo>
                      <a:pt x="57" y="58"/>
                    </a:moveTo>
                    <a:cubicBezTo>
                      <a:pt x="63" y="57"/>
                      <a:pt x="67" y="56"/>
                      <a:pt x="71" y="54"/>
                    </a:cubicBezTo>
                    <a:cubicBezTo>
                      <a:pt x="70" y="59"/>
                      <a:pt x="68" y="63"/>
                      <a:pt x="66" y="66"/>
                    </a:cubicBezTo>
                    <a:cubicBezTo>
                      <a:pt x="63" y="69"/>
                      <a:pt x="58" y="70"/>
                      <a:pt x="54" y="71"/>
                    </a:cubicBezTo>
                    <a:cubicBezTo>
                      <a:pt x="56" y="67"/>
                      <a:pt x="57" y="63"/>
                      <a:pt x="57" y="58"/>
                    </a:cubicBezTo>
                    <a:close/>
                    <a:moveTo>
                      <a:pt x="59" y="78"/>
                    </a:moveTo>
                    <a:cubicBezTo>
                      <a:pt x="62" y="76"/>
                      <a:pt x="65" y="72"/>
                      <a:pt x="68" y="68"/>
                    </a:cubicBezTo>
                    <a:cubicBezTo>
                      <a:pt x="72" y="66"/>
                      <a:pt x="75" y="63"/>
                      <a:pt x="78" y="59"/>
                    </a:cubicBezTo>
                    <a:cubicBezTo>
                      <a:pt x="74" y="67"/>
                      <a:pt x="67" y="74"/>
                      <a:pt x="59" y="78"/>
                    </a:cubicBezTo>
                    <a:close/>
                    <a:moveTo>
                      <a:pt x="74" y="51"/>
                    </a:moveTo>
                    <a:cubicBezTo>
                      <a:pt x="74" y="48"/>
                      <a:pt x="75" y="45"/>
                      <a:pt x="75" y="43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81" y="45"/>
                      <a:pt x="78" y="49"/>
                      <a:pt x="74" y="51"/>
                    </a:cubicBezTo>
                    <a:close/>
                    <a:moveTo>
                      <a:pt x="75" y="41"/>
                    </a:moveTo>
                    <a:cubicBezTo>
                      <a:pt x="75" y="39"/>
                      <a:pt x="74" y="36"/>
                      <a:pt x="74" y="34"/>
                    </a:cubicBezTo>
                    <a:cubicBezTo>
                      <a:pt x="78" y="36"/>
                      <a:pt x="81" y="39"/>
                      <a:pt x="82" y="41"/>
                    </a:cubicBezTo>
                    <a:lnTo>
                      <a:pt x="75" y="41"/>
                    </a:lnTo>
                    <a:close/>
                    <a:moveTo>
                      <a:pt x="74" y="31"/>
                    </a:moveTo>
                    <a:cubicBezTo>
                      <a:pt x="73" y="27"/>
                      <a:pt x="72" y="24"/>
                      <a:pt x="70" y="21"/>
                    </a:cubicBezTo>
                    <a:cubicBezTo>
                      <a:pt x="75" y="25"/>
                      <a:pt x="79" y="30"/>
                      <a:pt x="81" y="36"/>
                    </a:cubicBezTo>
                    <a:cubicBezTo>
                      <a:pt x="79" y="34"/>
                      <a:pt x="77" y="32"/>
                      <a:pt x="74" y="31"/>
                    </a:cubicBezTo>
                    <a:close/>
                    <a:moveTo>
                      <a:pt x="68" y="16"/>
                    </a:moveTo>
                    <a:cubicBezTo>
                      <a:pt x="65" y="12"/>
                      <a:pt x="62" y="9"/>
                      <a:pt x="59" y="6"/>
                    </a:cubicBezTo>
                    <a:cubicBezTo>
                      <a:pt x="67" y="10"/>
                      <a:pt x="74" y="17"/>
                      <a:pt x="78" y="25"/>
                    </a:cubicBezTo>
                    <a:cubicBezTo>
                      <a:pt x="75" y="22"/>
                      <a:pt x="72" y="19"/>
                      <a:pt x="6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8" name="Freeform 62"/>
              <p:cNvSpPr>
                <a:spLocks/>
              </p:cNvSpPr>
              <p:nvPr/>
            </p:nvSpPr>
            <p:spPr bwMode="auto">
              <a:xfrm>
                <a:off x="7929033" y="2089151"/>
                <a:ext cx="16933" cy="16933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6" y="8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7" y="3"/>
                  </a:cxn>
                  <a:cxn ang="0">
                    <a:pos x="7" y="0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3" y="3"/>
                  </a:cxn>
                  <a:cxn ang="0">
                    <a:pos x="0" y="6"/>
                  </a:cxn>
                  <a:cxn ang="0">
                    <a:pos x="4" y="6"/>
                  </a:cxn>
                </a:cxnLst>
                <a:rect l="0" t="0" r="r" b="b"/>
                <a:pathLst>
                  <a:path w="8" h="8">
                    <a:moveTo>
                      <a:pt x="4" y="6"/>
                    </a:move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9" name="Freeform 63"/>
              <p:cNvSpPr>
                <a:spLocks/>
              </p:cNvSpPr>
              <p:nvPr/>
            </p:nvSpPr>
            <p:spPr bwMode="auto">
              <a:xfrm>
                <a:off x="8176683" y="2167468"/>
                <a:ext cx="21167" cy="21167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8" y="4"/>
                  </a:cxn>
                  <a:cxn ang="0">
                    <a:pos x="5" y="0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1" y="10"/>
                  </a:cxn>
                  <a:cxn ang="0">
                    <a:pos x="5" y="9"/>
                  </a:cxn>
                  <a:cxn ang="0">
                    <a:pos x="9" y="10"/>
                  </a:cxn>
                  <a:cxn ang="0">
                    <a:pos x="8" y="6"/>
                  </a:cxn>
                  <a:cxn ang="0">
                    <a:pos x="10" y="4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8" y="4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1" y="10"/>
                    </a:lnTo>
                    <a:lnTo>
                      <a:pt x="5" y="9"/>
                    </a:lnTo>
                    <a:lnTo>
                      <a:pt x="9" y="10"/>
                    </a:lnTo>
                    <a:lnTo>
                      <a:pt x="8" y="6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0" name="Freeform 64"/>
              <p:cNvSpPr>
                <a:spLocks/>
              </p:cNvSpPr>
              <p:nvPr/>
            </p:nvSpPr>
            <p:spPr bwMode="auto">
              <a:xfrm>
                <a:off x="7920567" y="2123018"/>
                <a:ext cx="50800" cy="48683"/>
              </a:xfrm>
              <a:custGeom>
                <a:avLst/>
                <a:gdLst/>
                <a:ahLst/>
                <a:cxnLst>
                  <a:cxn ang="0">
                    <a:pos x="16" y="15"/>
                  </a:cxn>
                  <a:cxn ang="0">
                    <a:pos x="24" y="14"/>
                  </a:cxn>
                  <a:cxn ang="0">
                    <a:pos x="18" y="8"/>
                  </a:cxn>
                  <a:cxn ang="0">
                    <a:pos x="18" y="0"/>
                  </a:cxn>
                  <a:cxn ang="0">
                    <a:pos x="11" y="4"/>
                  </a:cxn>
                  <a:cxn ang="0">
                    <a:pos x="3" y="2"/>
                  </a:cxn>
                  <a:cxn ang="0">
                    <a:pos x="6" y="10"/>
                  </a:cxn>
                  <a:cxn ang="0">
                    <a:pos x="0" y="17"/>
                  </a:cxn>
                  <a:cxn ang="0">
                    <a:pos x="8" y="17"/>
                  </a:cxn>
                  <a:cxn ang="0">
                    <a:pos x="14" y="23"/>
                  </a:cxn>
                  <a:cxn ang="0">
                    <a:pos x="16" y="15"/>
                  </a:cxn>
                </a:cxnLst>
                <a:rect l="0" t="0" r="r" b="b"/>
                <a:pathLst>
                  <a:path w="24" h="23">
                    <a:moveTo>
                      <a:pt x="16" y="15"/>
                    </a:moveTo>
                    <a:lnTo>
                      <a:pt x="24" y="14"/>
                    </a:lnTo>
                    <a:lnTo>
                      <a:pt x="18" y="8"/>
                    </a:lnTo>
                    <a:lnTo>
                      <a:pt x="18" y="0"/>
                    </a:lnTo>
                    <a:lnTo>
                      <a:pt x="11" y="4"/>
                    </a:lnTo>
                    <a:lnTo>
                      <a:pt x="3" y="2"/>
                    </a:lnTo>
                    <a:lnTo>
                      <a:pt x="6" y="10"/>
                    </a:lnTo>
                    <a:lnTo>
                      <a:pt x="0" y="17"/>
                    </a:lnTo>
                    <a:lnTo>
                      <a:pt x="8" y="17"/>
                    </a:lnTo>
                    <a:lnTo>
                      <a:pt x="14" y="23"/>
                    </a:lnTo>
                    <a:lnTo>
                      <a:pt x="16" y="1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sp>
          <p:nvSpPr>
            <p:cNvPr id="21" name="Rectangle 65"/>
            <p:cNvSpPr>
              <a:spLocks noChangeArrowheads="1"/>
            </p:cNvSpPr>
            <p:nvPr/>
          </p:nvSpPr>
          <p:spPr bwMode="auto">
            <a:xfrm>
              <a:off x="8813800" y="2004484"/>
              <a:ext cx="433917" cy="440267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66"/>
            <p:cNvSpPr>
              <a:spLocks/>
            </p:cNvSpPr>
            <p:nvPr/>
          </p:nvSpPr>
          <p:spPr bwMode="auto">
            <a:xfrm>
              <a:off x="8877300" y="2114551"/>
              <a:ext cx="370417" cy="330200"/>
            </a:xfrm>
            <a:custGeom>
              <a:avLst/>
              <a:gdLst/>
              <a:ahLst/>
              <a:cxnLst>
                <a:cxn ang="0">
                  <a:pos x="175" y="29"/>
                </a:cxn>
                <a:cxn ang="0">
                  <a:pos x="147" y="0"/>
                </a:cxn>
                <a:cxn ang="0">
                  <a:pos x="142" y="92"/>
                </a:cxn>
                <a:cxn ang="0">
                  <a:pos x="0" y="95"/>
                </a:cxn>
                <a:cxn ang="0">
                  <a:pos x="60" y="156"/>
                </a:cxn>
                <a:cxn ang="0">
                  <a:pos x="175" y="156"/>
                </a:cxn>
                <a:cxn ang="0">
                  <a:pos x="175" y="29"/>
                </a:cxn>
              </a:cxnLst>
              <a:rect l="0" t="0" r="r" b="b"/>
              <a:pathLst>
                <a:path w="175" h="156">
                  <a:moveTo>
                    <a:pt x="175" y="29"/>
                  </a:moveTo>
                  <a:lnTo>
                    <a:pt x="147" y="0"/>
                  </a:lnTo>
                  <a:lnTo>
                    <a:pt x="142" y="92"/>
                  </a:lnTo>
                  <a:lnTo>
                    <a:pt x="0" y="95"/>
                  </a:lnTo>
                  <a:lnTo>
                    <a:pt x="60" y="156"/>
                  </a:lnTo>
                  <a:lnTo>
                    <a:pt x="175" y="156"/>
                  </a:lnTo>
                  <a:lnTo>
                    <a:pt x="175" y="29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67"/>
            <p:cNvSpPr>
              <a:spLocks noEditPoints="1"/>
            </p:cNvSpPr>
            <p:nvPr/>
          </p:nvSpPr>
          <p:spPr bwMode="auto">
            <a:xfrm>
              <a:off x="8873067" y="2106084"/>
              <a:ext cx="321733" cy="215900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0" y="68"/>
                </a:cxn>
                <a:cxn ang="0">
                  <a:pos x="6" y="75"/>
                </a:cxn>
                <a:cxn ang="0">
                  <a:pos x="107" y="75"/>
                </a:cxn>
                <a:cxn ang="0">
                  <a:pos x="113" y="68"/>
                </a:cxn>
                <a:cxn ang="0">
                  <a:pos x="113" y="6"/>
                </a:cxn>
                <a:cxn ang="0">
                  <a:pos x="107" y="0"/>
                </a:cxn>
                <a:cxn ang="0">
                  <a:pos x="104" y="22"/>
                </a:cxn>
                <a:cxn ang="0">
                  <a:pos x="101" y="25"/>
                </a:cxn>
                <a:cxn ang="0">
                  <a:pos x="101" y="25"/>
                </a:cxn>
                <a:cxn ang="0">
                  <a:pos x="101" y="51"/>
                </a:cxn>
                <a:cxn ang="0">
                  <a:pos x="101" y="51"/>
                </a:cxn>
                <a:cxn ang="0">
                  <a:pos x="104" y="53"/>
                </a:cxn>
                <a:cxn ang="0">
                  <a:pos x="104" y="53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101" y="59"/>
                </a:cxn>
                <a:cxn ang="0">
                  <a:pos x="93" y="67"/>
                </a:cxn>
                <a:cxn ang="0">
                  <a:pos x="16" y="67"/>
                </a:cxn>
                <a:cxn ang="0">
                  <a:pos x="8" y="59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93" y="8"/>
                </a:cxn>
                <a:cxn ang="0">
                  <a:pos x="101" y="16"/>
                </a:cxn>
                <a:cxn ang="0">
                  <a:pos x="101" y="19"/>
                </a:cxn>
                <a:cxn ang="0">
                  <a:pos x="101" y="19"/>
                </a:cxn>
                <a:cxn ang="0">
                  <a:pos x="104" y="21"/>
                </a:cxn>
                <a:cxn ang="0">
                  <a:pos x="104" y="22"/>
                </a:cxn>
              </a:cxnLst>
              <a:rect l="0" t="0" r="r" b="b"/>
              <a:pathLst>
                <a:path w="113" h="75">
                  <a:moveTo>
                    <a:pt x="10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2"/>
                    <a:pt x="3" y="75"/>
                    <a:pt x="6" y="75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10" y="75"/>
                    <a:pt x="113" y="72"/>
                    <a:pt x="113" y="68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3"/>
                    <a:pt x="110" y="0"/>
                    <a:pt x="107" y="0"/>
                  </a:cubicBezTo>
                  <a:close/>
                  <a:moveTo>
                    <a:pt x="104" y="22"/>
                  </a:moveTo>
                  <a:cubicBezTo>
                    <a:pt x="104" y="23"/>
                    <a:pt x="103" y="25"/>
                    <a:pt x="101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3" y="51"/>
                    <a:pt x="104" y="52"/>
                    <a:pt x="104" y="53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4" y="55"/>
                    <a:pt x="103" y="57"/>
                    <a:pt x="101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63"/>
                    <a:pt x="97" y="67"/>
                    <a:pt x="93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2" y="67"/>
                    <a:pt x="8" y="63"/>
                    <a:pt x="8" y="59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1"/>
                    <a:pt x="12" y="8"/>
                    <a:pt x="16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7" y="8"/>
                    <a:pt x="101" y="11"/>
                    <a:pt x="101" y="16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3" y="19"/>
                    <a:pt x="104" y="20"/>
                    <a:pt x="104" y="21"/>
                  </a:cubicBezTo>
                  <a:lnTo>
                    <a:pt x="104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68"/>
            <p:cNvSpPr>
              <a:spLocks/>
            </p:cNvSpPr>
            <p:nvPr/>
          </p:nvSpPr>
          <p:spPr bwMode="auto">
            <a:xfrm>
              <a:off x="8955617" y="2226734"/>
              <a:ext cx="50800" cy="25400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9" y="9"/>
                </a:cxn>
                <a:cxn ang="0">
                  <a:pos x="18" y="6"/>
                </a:cxn>
                <a:cxn ang="0">
                  <a:pos x="13" y="0"/>
                </a:cxn>
                <a:cxn ang="0">
                  <a:pos x="9" y="1"/>
                </a:cxn>
              </a:cxnLst>
              <a:rect l="0" t="0" r="r" b="b"/>
              <a:pathLst>
                <a:path w="18" h="9">
                  <a:moveTo>
                    <a:pt x="9" y="1"/>
                  </a:moveTo>
                  <a:cubicBezTo>
                    <a:pt x="8" y="1"/>
                    <a:pt x="7" y="1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6" y="9"/>
                    <a:pt x="9" y="9"/>
                  </a:cubicBezTo>
                  <a:cubicBezTo>
                    <a:pt x="13" y="9"/>
                    <a:pt x="16" y="8"/>
                    <a:pt x="18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69"/>
            <p:cNvSpPr>
              <a:spLocks/>
            </p:cNvSpPr>
            <p:nvPr/>
          </p:nvSpPr>
          <p:spPr bwMode="auto">
            <a:xfrm>
              <a:off x="8942917" y="2184401"/>
              <a:ext cx="25400" cy="52917"/>
            </a:xfrm>
            <a:custGeom>
              <a:avLst/>
              <a:gdLst/>
              <a:ahLst/>
              <a:cxnLst>
                <a:cxn ang="0">
                  <a:pos x="8" y="9"/>
                </a:cxn>
                <a:cxn ang="0">
                  <a:pos x="9" y="6"/>
                </a:cxn>
                <a:cxn ang="0">
                  <a:pos x="3" y="0"/>
                </a:cxn>
                <a:cxn ang="0">
                  <a:pos x="0" y="9"/>
                </a:cxn>
                <a:cxn ang="0">
                  <a:pos x="3" y="19"/>
                </a:cxn>
                <a:cxn ang="0">
                  <a:pos x="9" y="13"/>
                </a:cxn>
                <a:cxn ang="0">
                  <a:pos x="8" y="9"/>
                </a:cxn>
              </a:cxnLst>
              <a:rect l="0" t="0" r="r" b="b"/>
              <a:pathLst>
                <a:path w="9" h="19">
                  <a:moveTo>
                    <a:pt x="8" y="9"/>
                  </a:moveTo>
                  <a:cubicBezTo>
                    <a:pt x="8" y="8"/>
                    <a:pt x="8" y="7"/>
                    <a:pt x="9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1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70"/>
            <p:cNvSpPr>
              <a:spLocks/>
            </p:cNvSpPr>
            <p:nvPr/>
          </p:nvSpPr>
          <p:spPr bwMode="auto">
            <a:xfrm>
              <a:off x="8955617" y="2169584"/>
              <a:ext cx="50800" cy="25400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3" y="9"/>
                </a:cxn>
                <a:cxn ang="0">
                  <a:pos x="18" y="3"/>
                </a:cxn>
                <a:cxn ang="0">
                  <a:pos x="9" y="0"/>
                </a:cxn>
                <a:cxn ang="0">
                  <a:pos x="0" y="3"/>
                </a:cxn>
                <a:cxn ang="0">
                  <a:pos x="5" y="9"/>
                </a:cxn>
                <a:cxn ang="0">
                  <a:pos x="9" y="8"/>
                </a:cxn>
              </a:cxnLst>
              <a:rect l="0" t="0" r="r" b="b"/>
              <a:pathLst>
                <a:path w="18" h="9">
                  <a:moveTo>
                    <a:pt x="9" y="8"/>
                  </a:moveTo>
                  <a:cubicBezTo>
                    <a:pt x="11" y="8"/>
                    <a:pt x="12" y="8"/>
                    <a:pt x="13" y="9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1"/>
                    <a:pt x="13" y="0"/>
                    <a:pt x="9" y="0"/>
                  </a:cubicBezTo>
                  <a:cubicBezTo>
                    <a:pt x="6" y="0"/>
                    <a:pt x="2" y="1"/>
                    <a:pt x="0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8" y="8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71"/>
            <p:cNvSpPr>
              <a:spLocks/>
            </p:cNvSpPr>
            <p:nvPr/>
          </p:nvSpPr>
          <p:spPr bwMode="auto">
            <a:xfrm>
              <a:off x="8997950" y="2184401"/>
              <a:ext cx="25400" cy="5291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5" y="19"/>
                </a:cxn>
                <a:cxn ang="0">
                  <a:pos x="9" y="9"/>
                </a:cxn>
                <a:cxn ang="0">
                  <a:pos x="5" y="0"/>
                </a:cxn>
              </a:cxnLst>
              <a:rect l="0" t="0" r="r" b="b"/>
              <a:pathLst>
                <a:path w="9" h="19">
                  <a:moveTo>
                    <a:pt x="5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16"/>
                    <a:pt x="9" y="13"/>
                    <a:pt x="9" y="9"/>
                  </a:cubicBezTo>
                  <a:cubicBezTo>
                    <a:pt x="9" y="6"/>
                    <a:pt x="7" y="3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72"/>
            <p:cNvSpPr>
              <a:spLocks noEditPoints="1"/>
            </p:cNvSpPr>
            <p:nvPr/>
          </p:nvSpPr>
          <p:spPr bwMode="auto">
            <a:xfrm>
              <a:off x="8904817" y="2137834"/>
              <a:ext cx="243417" cy="152400"/>
            </a:xfrm>
            <a:custGeom>
              <a:avLst/>
              <a:gdLst/>
              <a:ahLst/>
              <a:cxnLst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2" y="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0" y="48"/>
                </a:cxn>
                <a:cxn ang="0">
                  <a:pos x="5" y="53"/>
                </a:cxn>
                <a:cxn ang="0">
                  <a:pos x="82" y="53"/>
                </a:cxn>
                <a:cxn ang="0">
                  <a:pos x="86" y="48"/>
                </a:cxn>
                <a:cxn ang="0">
                  <a:pos x="86" y="46"/>
                </a:cxn>
                <a:cxn ang="0">
                  <a:pos x="86" y="46"/>
                </a:cxn>
                <a:cxn ang="0">
                  <a:pos x="83" y="42"/>
                </a:cxn>
                <a:cxn ang="0">
                  <a:pos x="83" y="42"/>
                </a:cxn>
                <a:cxn ang="0">
                  <a:pos x="86" y="40"/>
                </a:cxn>
                <a:cxn ang="0">
                  <a:pos x="86" y="40"/>
                </a:cxn>
                <a:cxn ang="0">
                  <a:pos x="86" y="14"/>
                </a:cxn>
                <a:cxn ang="0">
                  <a:pos x="86" y="14"/>
                </a:cxn>
                <a:cxn ang="0">
                  <a:pos x="83" y="11"/>
                </a:cxn>
                <a:cxn ang="0">
                  <a:pos x="83" y="10"/>
                </a:cxn>
                <a:cxn ang="0">
                  <a:pos x="86" y="8"/>
                </a:cxn>
                <a:cxn ang="0">
                  <a:pos x="43" y="39"/>
                </a:cxn>
                <a:cxn ang="0">
                  <a:pos x="41" y="41"/>
                </a:cxn>
                <a:cxn ang="0">
                  <a:pos x="38" y="39"/>
                </a:cxn>
                <a:cxn ang="0">
                  <a:pos x="27" y="43"/>
                </a:cxn>
                <a:cxn ang="0">
                  <a:pos x="16" y="39"/>
                </a:cxn>
                <a:cxn ang="0">
                  <a:pos x="13" y="41"/>
                </a:cxn>
                <a:cxn ang="0">
                  <a:pos x="12" y="39"/>
                </a:cxn>
                <a:cxn ang="0">
                  <a:pos x="14" y="37"/>
                </a:cxn>
                <a:cxn ang="0">
                  <a:pos x="10" y="25"/>
                </a:cxn>
                <a:cxn ang="0">
                  <a:pos x="14" y="14"/>
                </a:cxn>
                <a:cxn ang="0">
                  <a:pos x="12" y="12"/>
                </a:cxn>
                <a:cxn ang="0">
                  <a:pos x="13" y="10"/>
                </a:cxn>
                <a:cxn ang="0">
                  <a:pos x="16" y="12"/>
                </a:cxn>
                <a:cxn ang="0">
                  <a:pos x="27" y="8"/>
                </a:cxn>
                <a:cxn ang="0">
                  <a:pos x="39" y="12"/>
                </a:cxn>
                <a:cxn ang="0">
                  <a:pos x="41" y="10"/>
                </a:cxn>
                <a:cxn ang="0">
                  <a:pos x="43" y="12"/>
                </a:cxn>
                <a:cxn ang="0">
                  <a:pos x="40" y="14"/>
                </a:cxn>
                <a:cxn ang="0">
                  <a:pos x="45" y="25"/>
                </a:cxn>
                <a:cxn ang="0">
                  <a:pos x="40" y="37"/>
                </a:cxn>
                <a:cxn ang="0">
                  <a:pos x="43" y="39"/>
                </a:cxn>
              </a:cxnLst>
              <a:rect l="0" t="0" r="r" b="b"/>
              <a:pathLst>
                <a:path w="86" h="53">
                  <a:moveTo>
                    <a:pt x="86" y="8"/>
                  </a:moveTo>
                  <a:cubicBezTo>
                    <a:pt x="86" y="8"/>
                    <a:pt x="86" y="8"/>
                    <a:pt x="86" y="8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2"/>
                    <a:pt x="85" y="0"/>
                    <a:pt x="8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3" y="53"/>
                    <a:pt x="5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5" y="53"/>
                    <a:pt x="86" y="50"/>
                    <a:pt x="86" y="48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5" y="46"/>
                    <a:pt x="83" y="44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5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5" y="14"/>
                    <a:pt x="83" y="12"/>
                    <a:pt x="83" y="11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9"/>
                    <a:pt x="85" y="8"/>
                    <a:pt x="86" y="8"/>
                  </a:cubicBezTo>
                  <a:close/>
                  <a:moveTo>
                    <a:pt x="43" y="39"/>
                  </a:moveTo>
                  <a:cubicBezTo>
                    <a:pt x="41" y="41"/>
                    <a:pt x="41" y="41"/>
                    <a:pt x="41" y="41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1"/>
                    <a:pt x="31" y="43"/>
                    <a:pt x="27" y="43"/>
                  </a:cubicBezTo>
                  <a:cubicBezTo>
                    <a:pt x="23" y="43"/>
                    <a:pt x="19" y="41"/>
                    <a:pt x="16" y="39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1" y="34"/>
                    <a:pt x="10" y="30"/>
                    <a:pt x="10" y="25"/>
                  </a:cubicBezTo>
                  <a:cubicBezTo>
                    <a:pt x="10" y="21"/>
                    <a:pt x="11" y="17"/>
                    <a:pt x="14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9" y="10"/>
                    <a:pt x="23" y="8"/>
                    <a:pt x="27" y="8"/>
                  </a:cubicBezTo>
                  <a:cubicBezTo>
                    <a:pt x="32" y="8"/>
                    <a:pt x="36" y="9"/>
                    <a:pt x="39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3" y="17"/>
                    <a:pt x="45" y="21"/>
                    <a:pt x="45" y="25"/>
                  </a:cubicBezTo>
                  <a:cubicBezTo>
                    <a:pt x="45" y="30"/>
                    <a:pt x="43" y="34"/>
                    <a:pt x="40" y="37"/>
                  </a:cubicBezTo>
                  <a:lnTo>
                    <a:pt x="43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73"/>
            <p:cNvSpPr>
              <a:spLocks/>
            </p:cNvSpPr>
            <p:nvPr/>
          </p:nvSpPr>
          <p:spPr bwMode="auto">
            <a:xfrm>
              <a:off x="9129183" y="2324101"/>
              <a:ext cx="40217" cy="1481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5"/>
                </a:cxn>
                <a:cxn ang="0">
                  <a:pos x="10" y="5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0"/>
                </a:cxn>
              </a:cxnLst>
              <a:rect l="0" t="0" r="r" b="b"/>
              <a:pathLst>
                <a:path w="14" h="5">
                  <a:moveTo>
                    <a:pt x="1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2" y="5"/>
                    <a:pt x="4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74"/>
            <p:cNvSpPr>
              <a:spLocks/>
            </p:cNvSpPr>
            <p:nvPr/>
          </p:nvSpPr>
          <p:spPr bwMode="auto">
            <a:xfrm>
              <a:off x="8902700" y="2324101"/>
              <a:ext cx="40217" cy="1481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5"/>
                </a:cxn>
                <a:cxn ang="0">
                  <a:pos x="10" y="5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0"/>
                </a:cxn>
              </a:cxnLst>
              <a:rect l="0" t="0" r="r" b="b"/>
              <a:pathLst>
                <a:path w="14" h="5">
                  <a:moveTo>
                    <a:pt x="1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2" y="5"/>
                    <a:pt x="4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" name="Rectangle 75"/>
            <p:cNvSpPr>
              <a:spLocks noChangeArrowheads="1"/>
            </p:cNvSpPr>
            <p:nvPr/>
          </p:nvSpPr>
          <p:spPr bwMode="auto">
            <a:xfrm>
              <a:off x="9311217" y="2004484"/>
              <a:ext cx="433917" cy="440267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" name="Freeform 76"/>
            <p:cNvSpPr>
              <a:spLocks/>
            </p:cNvSpPr>
            <p:nvPr/>
          </p:nvSpPr>
          <p:spPr bwMode="auto">
            <a:xfrm>
              <a:off x="9389533" y="2112434"/>
              <a:ext cx="355600" cy="332317"/>
            </a:xfrm>
            <a:custGeom>
              <a:avLst/>
              <a:gdLst/>
              <a:ahLst/>
              <a:cxnLst>
                <a:cxn ang="0">
                  <a:pos x="168" y="43"/>
                </a:cxn>
                <a:cxn ang="0">
                  <a:pos x="125" y="0"/>
                </a:cxn>
                <a:cxn ang="0">
                  <a:pos x="125" y="35"/>
                </a:cxn>
                <a:cxn ang="0">
                  <a:pos x="101" y="11"/>
                </a:cxn>
                <a:cxn ang="0">
                  <a:pos x="63" y="49"/>
                </a:cxn>
                <a:cxn ang="0">
                  <a:pos x="15" y="0"/>
                </a:cxn>
                <a:cxn ang="0">
                  <a:pos x="14" y="20"/>
                </a:cxn>
                <a:cxn ang="0">
                  <a:pos x="3" y="28"/>
                </a:cxn>
                <a:cxn ang="0">
                  <a:pos x="0" y="100"/>
                </a:cxn>
                <a:cxn ang="0">
                  <a:pos x="57" y="157"/>
                </a:cxn>
                <a:cxn ang="0">
                  <a:pos x="168" y="157"/>
                </a:cxn>
                <a:cxn ang="0">
                  <a:pos x="168" y="43"/>
                </a:cxn>
              </a:cxnLst>
              <a:rect l="0" t="0" r="r" b="b"/>
              <a:pathLst>
                <a:path w="168" h="157">
                  <a:moveTo>
                    <a:pt x="168" y="43"/>
                  </a:moveTo>
                  <a:lnTo>
                    <a:pt x="125" y="0"/>
                  </a:lnTo>
                  <a:lnTo>
                    <a:pt x="125" y="35"/>
                  </a:lnTo>
                  <a:lnTo>
                    <a:pt x="101" y="11"/>
                  </a:lnTo>
                  <a:lnTo>
                    <a:pt x="63" y="49"/>
                  </a:lnTo>
                  <a:lnTo>
                    <a:pt x="15" y="0"/>
                  </a:lnTo>
                  <a:lnTo>
                    <a:pt x="14" y="20"/>
                  </a:lnTo>
                  <a:lnTo>
                    <a:pt x="3" y="28"/>
                  </a:lnTo>
                  <a:lnTo>
                    <a:pt x="0" y="100"/>
                  </a:lnTo>
                  <a:lnTo>
                    <a:pt x="57" y="157"/>
                  </a:lnTo>
                  <a:lnTo>
                    <a:pt x="168" y="157"/>
                  </a:lnTo>
                  <a:lnTo>
                    <a:pt x="168" y="4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" name="Freeform 77"/>
            <p:cNvSpPr>
              <a:spLocks noEditPoints="1"/>
            </p:cNvSpPr>
            <p:nvPr/>
          </p:nvSpPr>
          <p:spPr bwMode="auto">
            <a:xfrm>
              <a:off x="9370483" y="2110318"/>
              <a:ext cx="336550" cy="220133"/>
            </a:xfrm>
            <a:custGeom>
              <a:avLst/>
              <a:gdLst/>
              <a:ahLst/>
              <a:cxnLst>
                <a:cxn ang="0">
                  <a:pos x="86" y="38"/>
                </a:cxn>
                <a:cxn ang="0">
                  <a:pos x="58" y="65"/>
                </a:cxn>
                <a:cxn ang="0">
                  <a:pos x="30" y="38"/>
                </a:cxn>
                <a:cxn ang="0">
                  <a:pos x="58" y="10"/>
                </a:cxn>
                <a:cxn ang="0">
                  <a:pos x="86" y="38"/>
                </a:cxn>
                <a:cxn ang="0">
                  <a:pos x="95" y="38"/>
                </a:cxn>
                <a:cxn ang="0">
                  <a:pos x="58" y="75"/>
                </a:cxn>
                <a:cxn ang="0">
                  <a:pos x="20" y="38"/>
                </a:cxn>
                <a:cxn ang="0">
                  <a:pos x="58" y="0"/>
                </a:cxn>
                <a:cxn ang="0">
                  <a:pos x="95" y="38"/>
                </a:cxn>
                <a:cxn ang="0">
                  <a:pos x="89" y="38"/>
                </a:cxn>
                <a:cxn ang="0">
                  <a:pos x="58" y="6"/>
                </a:cxn>
                <a:cxn ang="0">
                  <a:pos x="27" y="38"/>
                </a:cxn>
                <a:cxn ang="0">
                  <a:pos x="58" y="69"/>
                </a:cxn>
                <a:cxn ang="0">
                  <a:pos x="89" y="38"/>
                </a:cxn>
                <a:cxn ang="0">
                  <a:pos x="100" y="1"/>
                </a:cxn>
                <a:cxn ang="0">
                  <a:pos x="100" y="77"/>
                </a:cxn>
                <a:cxn ang="0">
                  <a:pos x="103" y="48"/>
                </a:cxn>
                <a:cxn ang="0">
                  <a:pos x="100" y="1"/>
                </a:cxn>
                <a:cxn ang="0">
                  <a:pos x="14" y="15"/>
                </a:cxn>
                <a:cxn ang="0">
                  <a:pos x="10" y="15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7" y="16"/>
                </a:cxn>
                <a:cxn ang="0">
                  <a:pos x="3" y="15"/>
                </a:cxn>
                <a:cxn ang="0">
                  <a:pos x="3" y="1"/>
                </a:cxn>
                <a:cxn ang="0">
                  <a:pos x="0" y="1"/>
                </a:cxn>
                <a:cxn ang="0">
                  <a:pos x="0" y="15"/>
                </a:cxn>
                <a:cxn ang="0">
                  <a:pos x="7" y="24"/>
                </a:cxn>
                <a:cxn ang="0">
                  <a:pos x="7" y="47"/>
                </a:cxn>
                <a:cxn ang="0">
                  <a:pos x="5" y="65"/>
                </a:cxn>
                <a:cxn ang="0">
                  <a:pos x="9" y="76"/>
                </a:cxn>
                <a:cxn ang="0">
                  <a:pos x="13" y="65"/>
                </a:cxn>
                <a:cxn ang="0">
                  <a:pos x="10" y="47"/>
                </a:cxn>
                <a:cxn ang="0">
                  <a:pos x="10" y="24"/>
                </a:cxn>
                <a:cxn ang="0">
                  <a:pos x="15" y="22"/>
                </a:cxn>
                <a:cxn ang="0">
                  <a:pos x="18" y="15"/>
                </a:cxn>
                <a:cxn ang="0">
                  <a:pos x="18" y="1"/>
                </a:cxn>
                <a:cxn ang="0">
                  <a:pos x="14" y="1"/>
                </a:cxn>
                <a:cxn ang="0">
                  <a:pos x="14" y="15"/>
                </a:cxn>
              </a:cxnLst>
              <a:rect l="0" t="0" r="r" b="b"/>
              <a:pathLst>
                <a:path w="119" h="77">
                  <a:moveTo>
                    <a:pt x="86" y="38"/>
                  </a:moveTo>
                  <a:cubicBezTo>
                    <a:pt x="86" y="53"/>
                    <a:pt x="73" y="65"/>
                    <a:pt x="58" y="65"/>
                  </a:cubicBezTo>
                  <a:cubicBezTo>
                    <a:pt x="42" y="65"/>
                    <a:pt x="30" y="53"/>
                    <a:pt x="30" y="38"/>
                  </a:cubicBezTo>
                  <a:cubicBezTo>
                    <a:pt x="30" y="22"/>
                    <a:pt x="42" y="10"/>
                    <a:pt x="58" y="10"/>
                  </a:cubicBezTo>
                  <a:cubicBezTo>
                    <a:pt x="73" y="10"/>
                    <a:pt x="86" y="22"/>
                    <a:pt x="86" y="38"/>
                  </a:cubicBezTo>
                  <a:close/>
                  <a:moveTo>
                    <a:pt x="95" y="38"/>
                  </a:moveTo>
                  <a:cubicBezTo>
                    <a:pt x="95" y="58"/>
                    <a:pt x="79" y="75"/>
                    <a:pt x="58" y="75"/>
                  </a:cubicBezTo>
                  <a:cubicBezTo>
                    <a:pt x="37" y="75"/>
                    <a:pt x="20" y="58"/>
                    <a:pt x="20" y="38"/>
                  </a:cubicBezTo>
                  <a:cubicBezTo>
                    <a:pt x="20" y="17"/>
                    <a:pt x="37" y="0"/>
                    <a:pt x="58" y="0"/>
                  </a:cubicBezTo>
                  <a:cubicBezTo>
                    <a:pt x="79" y="0"/>
                    <a:pt x="95" y="17"/>
                    <a:pt x="95" y="38"/>
                  </a:cubicBezTo>
                  <a:close/>
                  <a:moveTo>
                    <a:pt x="89" y="38"/>
                  </a:moveTo>
                  <a:cubicBezTo>
                    <a:pt x="89" y="20"/>
                    <a:pt x="75" y="6"/>
                    <a:pt x="58" y="6"/>
                  </a:cubicBezTo>
                  <a:cubicBezTo>
                    <a:pt x="41" y="6"/>
                    <a:pt x="27" y="20"/>
                    <a:pt x="27" y="38"/>
                  </a:cubicBezTo>
                  <a:cubicBezTo>
                    <a:pt x="27" y="55"/>
                    <a:pt x="41" y="69"/>
                    <a:pt x="58" y="69"/>
                  </a:cubicBezTo>
                  <a:cubicBezTo>
                    <a:pt x="75" y="69"/>
                    <a:pt x="89" y="55"/>
                    <a:pt x="89" y="38"/>
                  </a:cubicBezTo>
                  <a:close/>
                  <a:moveTo>
                    <a:pt x="100" y="1"/>
                  </a:moveTo>
                  <a:cubicBezTo>
                    <a:pt x="100" y="77"/>
                    <a:pt x="100" y="77"/>
                    <a:pt x="100" y="77"/>
                  </a:cubicBezTo>
                  <a:cubicBezTo>
                    <a:pt x="110" y="77"/>
                    <a:pt x="103" y="48"/>
                    <a:pt x="103" y="48"/>
                  </a:cubicBezTo>
                  <a:cubicBezTo>
                    <a:pt x="119" y="20"/>
                    <a:pt x="100" y="1"/>
                    <a:pt x="100" y="1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5"/>
                    <a:pt x="10" y="15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5" y="16"/>
                    <a:pt x="3" y="16"/>
                    <a:pt x="3" y="1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1" y="24"/>
                    <a:pt x="7" y="24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1"/>
                    <a:pt x="5" y="59"/>
                    <a:pt x="5" y="65"/>
                  </a:cubicBezTo>
                  <a:cubicBezTo>
                    <a:pt x="5" y="75"/>
                    <a:pt x="7" y="76"/>
                    <a:pt x="9" y="76"/>
                  </a:cubicBezTo>
                  <a:cubicBezTo>
                    <a:pt x="11" y="76"/>
                    <a:pt x="13" y="75"/>
                    <a:pt x="13" y="65"/>
                  </a:cubicBezTo>
                  <a:cubicBezTo>
                    <a:pt x="13" y="58"/>
                    <a:pt x="11" y="51"/>
                    <a:pt x="10" y="47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4" y="23"/>
                    <a:pt x="15" y="22"/>
                  </a:cubicBezTo>
                  <a:cubicBezTo>
                    <a:pt x="18" y="19"/>
                    <a:pt x="18" y="15"/>
                    <a:pt x="18" y="1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4" y="1"/>
                    <a:pt x="14" y="1"/>
                    <a:pt x="14" y="1"/>
                  </a:cubicBezTo>
                  <a:lnTo>
                    <a:pt x="14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" name="Rectangle 78"/>
            <p:cNvSpPr>
              <a:spLocks noChangeArrowheads="1"/>
            </p:cNvSpPr>
            <p:nvPr/>
          </p:nvSpPr>
          <p:spPr bwMode="auto">
            <a:xfrm>
              <a:off x="10773833" y="2004484"/>
              <a:ext cx="433917" cy="440267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" name="Freeform 79"/>
            <p:cNvSpPr>
              <a:spLocks/>
            </p:cNvSpPr>
            <p:nvPr/>
          </p:nvSpPr>
          <p:spPr bwMode="auto">
            <a:xfrm>
              <a:off x="10837333" y="2089151"/>
              <a:ext cx="370417" cy="355600"/>
            </a:xfrm>
            <a:custGeom>
              <a:avLst/>
              <a:gdLst/>
              <a:ahLst/>
              <a:cxnLst>
                <a:cxn ang="0">
                  <a:pos x="175" y="35"/>
                </a:cxn>
                <a:cxn ang="0">
                  <a:pos x="140" y="0"/>
                </a:cxn>
                <a:cxn ang="0">
                  <a:pos x="143" y="16"/>
                </a:cxn>
                <a:cxn ang="0">
                  <a:pos x="136" y="31"/>
                </a:cxn>
                <a:cxn ang="0">
                  <a:pos x="146" y="35"/>
                </a:cxn>
                <a:cxn ang="0">
                  <a:pos x="113" y="127"/>
                </a:cxn>
                <a:cxn ang="0">
                  <a:pos x="76" y="126"/>
                </a:cxn>
                <a:cxn ang="0">
                  <a:pos x="41" y="101"/>
                </a:cxn>
                <a:cxn ang="0">
                  <a:pos x="0" y="103"/>
                </a:cxn>
                <a:cxn ang="0">
                  <a:pos x="64" y="168"/>
                </a:cxn>
                <a:cxn ang="0">
                  <a:pos x="175" y="168"/>
                </a:cxn>
                <a:cxn ang="0">
                  <a:pos x="175" y="35"/>
                </a:cxn>
              </a:cxnLst>
              <a:rect l="0" t="0" r="r" b="b"/>
              <a:pathLst>
                <a:path w="175" h="168">
                  <a:moveTo>
                    <a:pt x="175" y="35"/>
                  </a:moveTo>
                  <a:lnTo>
                    <a:pt x="140" y="0"/>
                  </a:lnTo>
                  <a:lnTo>
                    <a:pt x="143" y="16"/>
                  </a:lnTo>
                  <a:lnTo>
                    <a:pt x="136" y="31"/>
                  </a:lnTo>
                  <a:lnTo>
                    <a:pt x="146" y="35"/>
                  </a:lnTo>
                  <a:lnTo>
                    <a:pt x="113" y="127"/>
                  </a:lnTo>
                  <a:lnTo>
                    <a:pt x="76" y="126"/>
                  </a:lnTo>
                  <a:lnTo>
                    <a:pt x="41" y="101"/>
                  </a:lnTo>
                  <a:lnTo>
                    <a:pt x="0" y="103"/>
                  </a:lnTo>
                  <a:lnTo>
                    <a:pt x="64" y="168"/>
                  </a:lnTo>
                  <a:lnTo>
                    <a:pt x="175" y="168"/>
                  </a:lnTo>
                  <a:lnTo>
                    <a:pt x="175" y="3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" name="Freeform 80"/>
            <p:cNvSpPr>
              <a:spLocks noEditPoints="1"/>
            </p:cNvSpPr>
            <p:nvPr/>
          </p:nvSpPr>
          <p:spPr bwMode="auto">
            <a:xfrm>
              <a:off x="10837333" y="2074334"/>
              <a:ext cx="317500" cy="292100"/>
            </a:xfrm>
            <a:custGeom>
              <a:avLst/>
              <a:gdLst/>
              <a:ahLst/>
              <a:cxnLst>
                <a:cxn ang="0">
                  <a:pos x="110" y="16"/>
                </a:cxn>
                <a:cxn ang="0">
                  <a:pos x="80" y="16"/>
                </a:cxn>
                <a:cxn ang="0">
                  <a:pos x="81" y="27"/>
                </a:cxn>
                <a:cxn ang="0">
                  <a:pos x="25" y="8"/>
                </a:cxn>
                <a:cxn ang="0">
                  <a:pos x="31" y="82"/>
                </a:cxn>
                <a:cxn ang="0">
                  <a:pos x="86" y="102"/>
                </a:cxn>
                <a:cxn ang="0">
                  <a:pos x="106" y="28"/>
                </a:cxn>
                <a:cxn ang="0">
                  <a:pos x="103" y="16"/>
                </a:cxn>
                <a:cxn ang="0">
                  <a:pos x="86" y="16"/>
                </a:cxn>
                <a:cxn ang="0">
                  <a:pos x="79" y="30"/>
                </a:cxn>
                <a:cxn ang="0">
                  <a:pos x="49" y="32"/>
                </a:cxn>
                <a:cxn ang="0">
                  <a:pos x="79" y="30"/>
                </a:cxn>
                <a:cxn ang="0">
                  <a:pos x="64" y="72"/>
                </a:cxn>
                <a:cxn ang="0">
                  <a:pos x="48" y="34"/>
                </a:cxn>
                <a:cxn ang="0">
                  <a:pos x="29" y="12"/>
                </a:cxn>
                <a:cxn ang="0">
                  <a:pos x="47" y="31"/>
                </a:cxn>
                <a:cxn ang="0">
                  <a:pos x="29" y="12"/>
                </a:cxn>
                <a:cxn ang="0">
                  <a:pos x="46" y="33"/>
                </a:cxn>
                <a:cxn ang="0">
                  <a:pos x="15" y="53"/>
                </a:cxn>
                <a:cxn ang="0">
                  <a:pos x="31" y="79"/>
                </a:cxn>
                <a:cxn ang="0">
                  <a:pos x="14" y="55"/>
                </a:cxn>
                <a:cxn ang="0">
                  <a:pos x="31" y="79"/>
                </a:cxn>
                <a:cxn ang="0">
                  <a:pos x="40" y="57"/>
                </a:cxn>
                <a:cxn ang="0">
                  <a:pos x="56" y="96"/>
                </a:cxn>
                <a:cxn ang="0">
                  <a:pos x="82" y="98"/>
                </a:cxn>
                <a:cxn ang="0">
                  <a:pos x="66" y="74"/>
                </a:cxn>
                <a:cxn ang="0">
                  <a:pos x="82" y="98"/>
                </a:cxn>
                <a:cxn ang="0">
                  <a:pos x="66" y="72"/>
                </a:cxn>
                <a:cxn ang="0">
                  <a:pos x="98" y="53"/>
                </a:cxn>
                <a:cxn ang="0">
                  <a:pos x="75" y="49"/>
                </a:cxn>
                <a:cxn ang="0">
                  <a:pos x="84" y="31"/>
                </a:cxn>
                <a:cxn ang="0">
                  <a:pos x="104" y="32"/>
                </a:cxn>
                <a:cxn ang="0">
                  <a:pos x="99" y="51"/>
                </a:cxn>
              </a:cxnLst>
              <a:rect l="0" t="0" r="r" b="b"/>
              <a:pathLst>
                <a:path w="112" h="102">
                  <a:moveTo>
                    <a:pt x="106" y="28"/>
                  </a:moveTo>
                  <a:cubicBezTo>
                    <a:pt x="108" y="24"/>
                    <a:pt x="110" y="20"/>
                    <a:pt x="110" y="16"/>
                  </a:cubicBezTo>
                  <a:cubicBezTo>
                    <a:pt x="110" y="7"/>
                    <a:pt x="103" y="0"/>
                    <a:pt x="95" y="0"/>
                  </a:cubicBezTo>
                  <a:cubicBezTo>
                    <a:pt x="86" y="0"/>
                    <a:pt x="80" y="7"/>
                    <a:pt x="80" y="16"/>
                  </a:cubicBezTo>
                  <a:cubicBezTo>
                    <a:pt x="80" y="19"/>
                    <a:pt x="81" y="23"/>
                    <a:pt x="82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112" y="28"/>
                    <a:pt x="112" y="28"/>
                    <a:pt x="112" y="28"/>
                  </a:cubicBezTo>
                  <a:lnTo>
                    <a:pt x="106" y="28"/>
                  </a:lnTo>
                  <a:close/>
                  <a:moveTo>
                    <a:pt x="95" y="7"/>
                  </a:moveTo>
                  <a:cubicBezTo>
                    <a:pt x="99" y="7"/>
                    <a:pt x="103" y="11"/>
                    <a:pt x="103" y="16"/>
                  </a:cubicBezTo>
                  <a:cubicBezTo>
                    <a:pt x="103" y="20"/>
                    <a:pt x="99" y="24"/>
                    <a:pt x="95" y="24"/>
                  </a:cubicBezTo>
                  <a:cubicBezTo>
                    <a:pt x="90" y="24"/>
                    <a:pt x="86" y="20"/>
                    <a:pt x="86" y="16"/>
                  </a:cubicBezTo>
                  <a:cubicBezTo>
                    <a:pt x="86" y="11"/>
                    <a:pt x="90" y="7"/>
                    <a:pt x="95" y="7"/>
                  </a:cubicBezTo>
                  <a:close/>
                  <a:moveTo>
                    <a:pt x="79" y="30"/>
                  </a:moveTo>
                  <a:cubicBezTo>
                    <a:pt x="72" y="49"/>
                    <a:pt x="72" y="49"/>
                    <a:pt x="72" y="49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6" y="14"/>
                    <a:pt x="56" y="14"/>
                    <a:pt x="56" y="14"/>
                  </a:cubicBezTo>
                  <a:lnTo>
                    <a:pt x="79" y="30"/>
                  </a:lnTo>
                  <a:close/>
                  <a:moveTo>
                    <a:pt x="72" y="51"/>
                  </a:moveTo>
                  <a:cubicBezTo>
                    <a:pt x="64" y="72"/>
                    <a:pt x="64" y="72"/>
                    <a:pt x="64" y="72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8" y="34"/>
                    <a:pt x="48" y="34"/>
                    <a:pt x="48" y="34"/>
                  </a:cubicBezTo>
                  <a:lnTo>
                    <a:pt x="72" y="51"/>
                  </a:lnTo>
                  <a:close/>
                  <a:moveTo>
                    <a:pt x="29" y="12"/>
                  </a:moveTo>
                  <a:cubicBezTo>
                    <a:pt x="54" y="13"/>
                    <a:pt x="54" y="13"/>
                    <a:pt x="54" y="13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23" y="30"/>
                    <a:pt x="23" y="30"/>
                    <a:pt x="23" y="30"/>
                  </a:cubicBezTo>
                  <a:lnTo>
                    <a:pt x="29" y="12"/>
                  </a:lnTo>
                  <a:close/>
                  <a:moveTo>
                    <a:pt x="22" y="32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15" y="53"/>
                    <a:pt x="15" y="53"/>
                    <a:pt x="15" y="53"/>
                  </a:cubicBezTo>
                  <a:lnTo>
                    <a:pt x="22" y="32"/>
                  </a:lnTo>
                  <a:close/>
                  <a:moveTo>
                    <a:pt x="31" y="79"/>
                  </a:moveTo>
                  <a:cubicBezTo>
                    <a:pt x="6" y="78"/>
                    <a:pt x="6" y="78"/>
                    <a:pt x="6" y="78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38" y="56"/>
                    <a:pt x="38" y="56"/>
                    <a:pt x="38" y="56"/>
                  </a:cubicBezTo>
                  <a:lnTo>
                    <a:pt x="31" y="79"/>
                  </a:lnTo>
                  <a:close/>
                  <a:moveTo>
                    <a:pt x="33" y="80"/>
                  </a:moveTo>
                  <a:cubicBezTo>
                    <a:pt x="40" y="57"/>
                    <a:pt x="40" y="57"/>
                    <a:pt x="40" y="57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6" y="96"/>
                    <a:pt x="56" y="96"/>
                    <a:pt x="56" y="96"/>
                  </a:cubicBezTo>
                  <a:lnTo>
                    <a:pt x="33" y="80"/>
                  </a:lnTo>
                  <a:close/>
                  <a:moveTo>
                    <a:pt x="82" y="98"/>
                  </a:moveTo>
                  <a:cubicBezTo>
                    <a:pt x="58" y="97"/>
                    <a:pt x="58" y="97"/>
                    <a:pt x="58" y="97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90" y="76"/>
                    <a:pt x="90" y="76"/>
                    <a:pt x="90" y="76"/>
                  </a:cubicBezTo>
                  <a:lnTo>
                    <a:pt x="82" y="98"/>
                  </a:lnTo>
                  <a:close/>
                  <a:moveTo>
                    <a:pt x="91" y="74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98" y="53"/>
                    <a:pt x="98" y="53"/>
                    <a:pt x="98" y="53"/>
                  </a:cubicBezTo>
                  <a:lnTo>
                    <a:pt x="91" y="74"/>
                  </a:lnTo>
                  <a:close/>
                  <a:moveTo>
                    <a:pt x="75" y="49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9"/>
                    <a:pt x="95" y="44"/>
                    <a:pt x="95" y="44"/>
                  </a:cubicBezTo>
                  <a:cubicBezTo>
                    <a:pt x="95" y="44"/>
                    <a:pt x="100" y="39"/>
                    <a:pt x="104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99" y="51"/>
                    <a:pt x="99" y="51"/>
                    <a:pt x="99" y="51"/>
                  </a:cubicBezTo>
                  <a:lnTo>
                    <a:pt x="75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" name="Rectangle 81"/>
            <p:cNvSpPr>
              <a:spLocks noChangeArrowheads="1"/>
            </p:cNvSpPr>
            <p:nvPr/>
          </p:nvSpPr>
          <p:spPr bwMode="auto">
            <a:xfrm>
              <a:off x="11267017" y="2004484"/>
              <a:ext cx="438150" cy="440267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" name="Freeform 82"/>
            <p:cNvSpPr>
              <a:spLocks/>
            </p:cNvSpPr>
            <p:nvPr/>
          </p:nvSpPr>
          <p:spPr bwMode="auto">
            <a:xfrm>
              <a:off x="11516783" y="2112434"/>
              <a:ext cx="33867" cy="57150"/>
            </a:xfrm>
            <a:custGeom>
              <a:avLst/>
              <a:gdLst/>
              <a:ahLst/>
              <a:cxnLst>
                <a:cxn ang="0">
                  <a:pos x="11" y="20"/>
                </a:cxn>
                <a:cxn ang="0">
                  <a:pos x="11" y="16"/>
                </a:cxn>
                <a:cxn ang="0">
                  <a:pos x="12" y="12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11" y="20"/>
                </a:cxn>
              </a:cxnLst>
              <a:rect l="0" t="0" r="r" b="b"/>
              <a:pathLst>
                <a:path w="12" h="20">
                  <a:moveTo>
                    <a:pt x="11" y="20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4"/>
                    <a:pt x="11" y="13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11" y="20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" name="Freeform 83"/>
            <p:cNvSpPr>
              <a:spLocks/>
            </p:cNvSpPr>
            <p:nvPr/>
          </p:nvSpPr>
          <p:spPr bwMode="auto">
            <a:xfrm>
              <a:off x="11360150" y="2139951"/>
              <a:ext cx="345017" cy="3048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83" y="7"/>
                </a:cxn>
                <a:cxn ang="0">
                  <a:pos x="83" y="33"/>
                </a:cxn>
                <a:cxn ang="0">
                  <a:pos x="79" y="40"/>
                </a:cxn>
                <a:cxn ang="0">
                  <a:pos x="84" y="62"/>
                </a:cxn>
                <a:cxn ang="0">
                  <a:pos x="8" y="62"/>
                </a:cxn>
                <a:cxn ang="0">
                  <a:pos x="0" y="60"/>
                </a:cxn>
                <a:cxn ang="0">
                  <a:pos x="46" y="106"/>
                </a:cxn>
                <a:cxn ang="0">
                  <a:pos x="121" y="106"/>
                </a:cxn>
                <a:cxn ang="0">
                  <a:pos x="121" y="31"/>
                </a:cxn>
                <a:cxn ang="0">
                  <a:pos x="90" y="0"/>
                </a:cxn>
              </a:cxnLst>
              <a:rect l="0" t="0" r="r" b="b"/>
              <a:pathLst>
                <a:path w="121" h="106">
                  <a:moveTo>
                    <a:pt x="90" y="0"/>
                  </a:moveTo>
                  <a:cubicBezTo>
                    <a:pt x="83" y="7"/>
                    <a:pt x="83" y="7"/>
                    <a:pt x="83" y="7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6"/>
                    <a:pt x="81" y="38"/>
                    <a:pt x="79" y="40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31"/>
                    <a:pt x="121" y="31"/>
                    <a:pt x="121" y="31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" name="Freeform 84"/>
            <p:cNvSpPr>
              <a:spLocks noEditPoints="1"/>
            </p:cNvSpPr>
            <p:nvPr/>
          </p:nvSpPr>
          <p:spPr bwMode="auto">
            <a:xfrm>
              <a:off x="11358033" y="2106084"/>
              <a:ext cx="266700" cy="224367"/>
            </a:xfrm>
            <a:custGeom>
              <a:avLst/>
              <a:gdLst/>
              <a:ahLst/>
              <a:cxnLst>
                <a:cxn ang="0">
                  <a:pos x="16" y="11"/>
                </a:cxn>
                <a:cxn ang="0">
                  <a:pos x="11" y="74"/>
                </a:cxn>
                <a:cxn ang="0">
                  <a:pos x="9" y="78"/>
                </a:cxn>
                <a:cxn ang="0">
                  <a:pos x="7" y="74"/>
                </a:cxn>
                <a:cxn ang="0">
                  <a:pos x="0" y="69"/>
                </a:cxn>
                <a:cxn ang="0">
                  <a:pos x="5" y="11"/>
                </a:cxn>
                <a:cxn ang="0">
                  <a:pos x="79" y="11"/>
                </a:cxn>
                <a:cxn ang="0">
                  <a:pos x="82" y="74"/>
                </a:cxn>
                <a:cxn ang="0">
                  <a:pos x="84" y="78"/>
                </a:cxn>
                <a:cxn ang="0">
                  <a:pos x="86" y="74"/>
                </a:cxn>
                <a:cxn ang="0">
                  <a:pos x="94" y="69"/>
                </a:cxn>
                <a:cxn ang="0">
                  <a:pos x="88" y="11"/>
                </a:cxn>
                <a:cxn ang="0">
                  <a:pos x="74" y="11"/>
                </a:cxn>
                <a:cxn ang="0">
                  <a:pos x="19" y="74"/>
                </a:cxn>
                <a:cxn ang="0">
                  <a:pos x="33" y="11"/>
                </a:cxn>
                <a:cxn ang="0">
                  <a:pos x="34" y="10"/>
                </a:cxn>
                <a:cxn ang="0">
                  <a:pos x="33" y="6"/>
                </a:cxn>
                <a:cxn ang="0">
                  <a:pos x="53" y="0"/>
                </a:cxn>
                <a:cxn ang="0">
                  <a:pos x="58" y="10"/>
                </a:cxn>
                <a:cxn ang="0">
                  <a:pos x="61" y="11"/>
                </a:cxn>
                <a:cxn ang="0">
                  <a:pos x="39" y="11"/>
                </a:cxn>
                <a:cxn ang="0">
                  <a:pos x="54" y="11"/>
                </a:cxn>
                <a:cxn ang="0">
                  <a:pos x="55" y="10"/>
                </a:cxn>
                <a:cxn ang="0">
                  <a:pos x="53" y="5"/>
                </a:cxn>
                <a:cxn ang="0">
                  <a:pos x="37" y="6"/>
                </a:cxn>
                <a:cxn ang="0">
                  <a:pos x="38" y="10"/>
                </a:cxn>
                <a:cxn ang="0">
                  <a:pos x="41" y="56"/>
                </a:cxn>
                <a:cxn ang="0">
                  <a:pos x="30" y="56"/>
                </a:cxn>
                <a:cxn ang="0">
                  <a:pos x="41" y="56"/>
                </a:cxn>
                <a:cxn ang="0">
                  <a:pos x="36" y="20"/>
                </a:cxn>
                <a:cxn ang="0">
                  <a:pos x="33" y="41"/>
                </a:cxn>
                <a:cxn ang="0">
                  <a:pos x="68" y="38"/>
                </a:cxn>
                <a:cxn ang="0">
                  <a:pos x="46" y="51"/>
                </a:cxn>
                <a:cxn ang="0">
                  <a:pos x="68" y="38"/>
                </a:cxn>
              </a:cxnLst>
              <a:rect l="0" t="0" r="r" b="b"/>
              <a:pathLst>
                <a:path w="94" h="78">
                  <a:moveTo>
                    <a:pt x="5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7"/>
                    <a:pt x="10" y="78"/>
                    <a:pt x="9" y="78"/>
                  </a:cubicBezTo>
                  <a:cubicBezTo>
                    <a:pt x="8" y="78"/>
                    <a:pt x="7" y="77"/>
                    <a:pt x="7" y="76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2" y="74"/>
                    <a:pt x="0" y="71"/>
                    <a:pt x="0" y="6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2" y="11"/>
                    <a:pt x="5" y="11"/>
                  </a:cubicBezTo>
                  <a:close/>
                  <a:moveTo>
                    <a:pt x="88" y="11"/>
                  </a:moveTo>
                  <a:cubicBezTo>
                    <a:pt x="79" y="11"/>
                    <a:pt x="79" y="11"/>
                    <a:pt x="79" y="11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77"/>
                    <a:pt x="83" y="78"/>
                    <a:pt x="84" y="78"/>
                  </a:cubicBezTo>
                  <a:cubicBezTo>
                    <a:pt x="85" y="78"/>
                    <a:pt x="86" y="77"/>
                    <a:pt x="86" y="76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91" y="74"/>
                    <a:pt x="94" y="71"/>
                    <a:pt x="94" y="69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4"/>
                    <a:pt x="91" y="11"/>
                    <a:pt x="88" y="11"/>
                  </a:cubicBezTo>
                  <a:close/>
                  <a:moveTo>
                    <a:pt x="61" y="11"/>
                  </a:moveTo>
                  <a:cubicBezTo>
                    <a:pt x="74" y="11"/>
                    <a:pt x="74" y="11"/>
                    <a:pt x="74" y="11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2"/>
                    <a:pt x="37" y="0"/>
                    <a:pt x="4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8" y="3"/>
                    <a:pt x="58" y="6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0"/>
                    <a:pt x="61" y="10"/>
                    <a:pt x="61" y="11"/>
                  </a:cubicBezTo>
                  <a:close/>
                  <a:moveTo>
                    <a:pt x="39" y="11"/>
                  </a:moveTo>
                  <a:cubicBezTo>
                    <a:pt x="39" y="11"/>
                    <a:pt x="39" y="11"/>
                    <a:pt x="39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5"/>
                    <a:pt x="54" y="5"/>
                    <a:pt x="53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7" y="5"/>
                    <a:pt x="37" y="6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1"/>
                  </a:cubicBezTo>
                  <a:close/>
                  <a:moveTo>
                    <a:pt x="41" y="56"/>
                  </a:moveTo>
                  <a:cubicBezTo>
                    <a:pt x="41" y="53"/>
                    <a:pt x="39" y="50"/>
                    <a:pt x="36" y="50"/>
                  </a:cubicBezTo>
                  <a:cubicBezTo>
                    <a:pt x="33" y="50"/>
                    <a:pt x="30" y="53"/>
                    <a:pt x="30" y="56"/>
                  </a:cubicBezTo>
                  <a:cubicBezTo>
                    <a:pt x="30" y="59"/>
                    <a:pt x="33" y="61"/>
                    <a:pt x="36" y="61"/>
                  </a:cubicBezTo>
                  <a:cubicBezTo>
                    <a:pt x="39" y="61"/>
                    <a:pt x="41" y="59"/>
                    <a:pt x="41" y="56"/>
                  </a:cubicBezTo>
                  <a:close/>
                  <a:moveTo>
                    <a:pt x="43" y="35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3" y="41"/>
                    <a:pt x="33" y="41"/>
                    <a:pt x="33" y="41"/>
                  </a:cubicBezTo>
                  <a:lnTo>
                    <a:pt x="43" y="35"/>
                  </a:lnTo>
                  <a:close/>
                  <a:moveTo>
                    <a:pt x="68" y="38"/>
                  </a:moveTo>
                  <a:cubicBezTo>
                    <a:pt x="57" y="31"/>
                    <a:pt x="57" y="31"/>
                    <a:pt x="57" y="3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57" y="57"/>
                    <a:pt x="57" y="57"/>
                    <a:pt x="57" y="57"/>
                  </a:cubicBezTo>
                  <a:lnTo>
                    <a:pt x="68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" name="Rectangle 85"/>
            <p:cNvSpPr>
              <a:spLocks noChangeArrowheads="1"/>
            </p:cNvSpPr>
            <p:nvPr/>
          </p:nvSpPr>
          <p:spPr bwMode="auto">
            <a:xfrm>
              <a:off x="11760200" y="2004484"/>
              <a:ext cx="433917" cy="440267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" name="Freeform 86"/>
            <p:cNvSpPr>
              <a:spLocks/>
            </p:cNvSpPr>
            <p:nvPr/>
          </p:nvSpPr>
          <p:spPr bwMode="auto">
            <a:xfrm>
              <a:off x="11815233" y="2127251"/>
              <a:ext cx="378883" cy="317500"/>
            </a:xfrm>
            <a:custGeom>
              <a:avLst/>
              <a:gdLst/>
              <a:ahLst/>
              <a:cxnLst>
                <a:cxn ang="0">
                  <a:pos x="179" y="79"/>
                </a:cxn>
                <a:cxn ang="0">
                  <a:pos x="127" y="27"/>
                </a:cxn>
                <a:cxn ang="0">
                  <a:pos x="122" y="33"/>
                </a:cxn>
                <a:cxn ang="0">
                  <a:pos x="88" y="0"/>
                </a:cxn>
                <a:cxn ang="0">
                  <a:pos x="76" y="0"/>
                </a:cxn>
                <a:cxn ang="0">
                  <a:pos x="76" y="20"/>
                </a:cxn>
                <a:cxn ang="0">
                  <a:pos x="104" y="50"/>
                </a:cxn>
                <a:cxn ang="0">
                  <a:pos x="76" y="66"/>
                </a:cxn>
                <a:cxn ang="0">
                  <a:pos x="76" y="85"/>
                </a:cxn>
                <a:cxn ang="0">
                  <a:pos x="0" y="86"/>
                </a:cxn>
                <a:cxn ang="0">
                  <a:pos x="63" y="150"/>
                </a:cxn>
                <a:cxn ang="0">
                  <a:pos x="179" y="150"/>
                </a:cxn>
                <a:cxn ang="0">
                  <a:pos x="179" y="79"/>
                </a:cxn>
              </a:cxnLst>
              <a:rect l="0" t="0" r="r" b="b"/>
              <a:pathLst>
                <a:path w="179" h="150">
                  <a:moveTo>
                    <a:pt x="179" y="79"/>
                  </a:moveTo>
                  <a:lnTo>
                    <a:pt x="127" y="27"/>
                  </a:lnTo>
                  <a:lnTo>
                    <a:pt x="122" y="33"/>
                  </a:lnTo>
                  <a:lnTo>
                    <a:pt x="88" y="0"/>
                  </a:lnTo>
                  <a:lnTo>
                    <a:pt x="76" y="0"/>
                  </a:lnTo>
                  <a:lnTo>
                    <a:pt x="76" y="20"/>
                  </a:lnTo>
                  <a:lnTo>
                    <a:pt x="104" y="50"/>
                  </a:lnTo>
                  <a:lnTo>
                    <a:pt x="76" y="66"/>
                  </a:lnTo>
                  <a:lnTo>
                    <a:pt x="76" y="85"/>
                  </a:lnTo>
                  <a:lnTo>
                    <a:pt x="0" y="86"/>
                  </a:lnTo>
                  <a:lnTo>
                    <a:pt x="63" y="150"/>
                  </a:lnTo>
                  <a:lnTo>
                    <a:pt x="179" y="150"/>
                  </a:lnTo>
                  <a:lnTo>
                    <a:pt x="179" y="79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" name="Freeform 87"/>
            <p:cNvSpPr>
              <a:spLocks noEditPoints="1"/>
            </p:cNvSpPr>
            <p:nvPr/>
          </p:nvSpPr>
          <p:spPr bwMode="auto">
            <a:xfrm>
              <a:off x="11808883" y="2123018"/>
              <a:ext cx="347133" cy="190500"/>
            </a:xfrm>
            <a:custGeom>
              <a:avLst/>
              <a:gdLst/>
              <a:ahLst/>
              <a:cxnLst>
                <a:cxn ang="0">
                  <a:pos x="122" y="61"/>
                </a:cxn>
                <a:cxn ang="0">
                  <a:pos x="122" y="61"/>
                </a:cxn>
                <a:cxn ang="0">
                  <a:pos x="117" y="66"/>
                </a:cxn>
                <a:cxn ang="0">
                  <a:pos x="4" y="66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4" y="57"/>
                </a:cxn>
                <a:cxn ang="0">
                  <a:pos x="117" y="57"/>
                </a:cxn>
                <a:cxn ang="0">
                  <a:pos x="122" y="61"/>
                </a:cxn>
                <a:cxn ang="0">
                  <a:pos x="114" y="53"/>
                </a:cxn>
                <a:cxn ang="0">
                  <a:pos x="8" y="53"/>
                </a:cxn>
                <a:cxn ang="0">
                  <a:pos x="61" y="8"/>
                </a:cxn>
                <a:cxn ang="0">
                  <a:pos x="114" y="53"/>
                </a:cxn>
                <a:cxn ang="0">
                  <a:pos x="59" y="10"/>
                </a:cxn>
                <a:cxn ang="0">
                  <a:pos x="23" y="50"/>
                </a:cxn>
                <a:cxn ang="0">
                  <a:pos x="30" y="50"/>
                </a:cxn>
                <a:cxn ang="0">
                  <a:pos x="59" y="10"/>
                </a:cxn>
                <a:cxn ang="0">
                  <a:pos x="53" y="3"/>
                </a:cxn>
                <a:cxn ang="0">
                  <a:pos x="66" y="3"/>
                </a:cxn>
                <a:cxn ang="0">
                  <a:pos x="68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2" y="1"/>
                </a:cxn>
                <a:cxn ang="0">
                  <a:pos x="53" y="3"/>
                </a:cxn>
              </a:cxnLst>
              <a:rect l="0" t="0" r="r" b="b"/>
              <a:pathLst>
                <a:path w="122" h="66">
                  <a:moveTo>
                    <a:pt x="122" y="61"/>
                  </a:moveTo>
                  <a:cubicBezTo>
                    <a:pt x="122" y="61"/>
                    <a:pt x="122" y="61"/>
                    <a:pt x="122" y="61"/>
                  </a:cubicBezTo>
                  <a:cubicBezTo>
                    <a:pt x="122" y="64"/>
                    <a:pt x="120" y="66"/>
                    <a:pt x="117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2" y="66"/>
                    <a:pt x="0" y="64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59"/>
                    <a:pt x="2" y="57"/>
                    <a:pt x="4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20" y="57"/>
                    <a:pt x="122" y="59"/>
                    <a:pt x="122" y="61"/>
                  </a:cubicBezTo>
                  <a:close/>
                  <a:moveTo>
                    <a:pt x="114" y="53"/>
                  </a:moveTo>
                  <a:cubicBezTo>
                    <a:pt x="8" y="53"/>
                    <a:pt x="8" y="53"/>
                    <a:pt x="8" y="53"/>
                  </a:cubicBezTo>
                  <a:cubicBezTo>
                    <a:pt x="12" y="27"/>
                    <a:pt x="34" y="8"/>
                    <a:pt x="61" y="8"/>
                  </a:cubicBezTo>
                  <a:cubicBezTo>
                    <a:pt x="88" y="8"/>
                    <a:pt x="110" y="27"/>
                    <a:pt x="114" y="53"/>
                  </a:cubicBezTo>
                  <a:close/>
                  <a:moveTo>
                    <a:pt x="59" y="10"/>
                  </a:moveTo>
                  <a:cubicBezTo>
                    <a:pt x="58" y="9"/>
                    <a:pt x="29" y="11"/>
                    <a:pt x="23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2" y="30"/>
                    <a:pt x="44" y="12"/>
                    <a:pt x="59" y="10"/>
                  </a:cubicBezTo>
                  <a:close/>
                  <a:moveTo>
                    <a:pt x="53" y="3"/>
                  </a:moveTo>
                  <a:cubicBezTo>
                    <a:pt x="66" y="3"/>
                    <a:pt x="66" y="3"/>
                    <a:pt x="66" y="3"/>
                  </a:cubicBezTo>
                  <a:cubicBezTo>
                    <a:pt x="67" y="3"/>
                    <a:pt x="68" y="2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0"/>
                    <a:pt x="67" y="0"/>
                    <a:pt x="6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2" y="0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2"/>
                    <a:pt x="52" y="3"/>
                    <a:pt x="53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Rectangle 88"/>
            <p:cNvSpPr>
              <a:spLocks noChangeArrowheads="1"/>
            </p:cNvSpPr>
            <p:nvPr/>
          </p:nvSpPr>
          <p:spPr bwMode="auto">
            <a:xfrm>
              <a:off x="10773833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" name="Freeform 89"/>
            <p:cNvSpPr>
              <a:spLocks/>
            </p:cNvSpPr>
            <p:nvPr/>
          </p:nvSpPr>
          <p:spPr bwMode="auto">
            <a:xfrm>
              <a:off x="10854267" y="2641601"/>
              <a:ext cx="353483" cy="359833"/>
            </a:xfrm>
            <a:custGeom>
              <a:avLst/>
              <a:gdLst/>
              <a:ahLst/>
              <a:cxnLst>
                <a:cxn ang="0">
                  <a:pos x="167" y="93"/>
                </a:cxn>
                <a:cxn ang="0">
                  <a:pos x="73" y="0"/>
                </a:cxn>
                <a:cxn ang="0">
                  <a:pos x="77" y="15"/>
                </a:cxn>
                <a:cxn ang="0">
                  <a:pos x="75" y="23"/>
                </a:cxn>
                <a:cxn ang="0">
                  <a:pos x="69" y="27"/>
                </a:cxn>
                <a:cxn ang="0">
                  <a:pos x="68" y="35"/>
                </a:cxn>
                <a:cxn ang="0">
                  <a:pos x="130" y="69"/>
                </a:cxn>
                <a:cxn ang="0">
                  <a:pos x="127" y="75"/>
                </a:cxn>
                <a:cxn ang="0">
                  <a:pos x="0" y="75"/>
                </a:cxn>
                <a:cxn ang="0">
                  <a:pos x="41" y="117"/>
                </a:cxn>
                <a:cxn ang="0">
                  <a:pos x="25" y="129"/>
                </a:cxn>
                <a:cxn ang="0">
                  <a:pos x="65" y="170"/>
                </a:cxn>
                <a:cxn ang="0">
                  <a:pos x="167" y="170"/>
                </a:cxn>
                <a:cxn ang="0">
                  <a:pos x="167" y="93"/>
                </a:cxn>
              </a:cxnLst>
              <a:rect l="0" t="0" r="r" b="b"/>
              <a:pathLst>
                <a:path w="167" h="170">
                  <a:moveTo>
                    <a:pt x="167" y="93"/>
                  </a:moveTo>
                  <a:lnTo>
                    <a:pt x="73" y="0"/>
                  </a:lnTo>
                  <a:lnTo>
                    <a:pt x="77" y="15"/>
                  </a:lnTo>
                  <a:lnTo>
                    <a:pt x="75" y="23"/>
                  </a:lnTo>
                  <a:lnTo>
                    <a:pt x="69" y="27"/>
                  </a:lnTo>
                  <a:lnTo>
                    <a:pt x="68" y="35"/>
                  </a:lnTo>
                  <a:lnTo>
                    <a:pt x="130" y="69"/>
                  </a:lnTo>
                  <a:lnTo>
                    <a:pt x="127" y="75"/>
                  </a:lnTo>
                  <a:lnTo>
                    <a:pt x="0" y="75"/>
                  </a:lnTo>
                  <a:lnTo>
                    <a:pt x="41" y="117"/>
                  </a:lnTo>
                  <a:lnTo>
                    <a:pt x="25" y="129"/>
                  </a:lnTo>
                  <a:lnTo>
                    <a:pt x="65" y="170"/>
                  </a:lnTo>
                  <a:lnTo>
                    <a:pt x="167" y="170"/>
                  </a:lnTo>
                  <a:lnTo>
                    <a:pt x="167" y="9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" name="Freeform 90"/>
            <p:cNvSpPr>
              <a:spLocks noEditPoints="1"/>
            </p:cNvSpPr>
            <p:nvPr/>
          </p:nvSpPr>
          <p:spPr bwMode="auto">
            <a:xfrm>
              <a:off x="10847917" y="2635251"/>
              <a:ext cx="285750" cy="285750"/>
            </a:xfrm>
            <a:custGeom>
              <a:avLst/>
              <a:gdLst/>
              <a:ahLst/>
              <a:cxnLst>
                <a:cxn ang="0">
                  <a:pos x="54" y="27"/>
                </a:cxn>
                <a:cxn ang="0">
                  <a:pos x="54" y="26"/>
                </a:cxn>
                <a:cxn ang="0">
                  <a:pos x="58" y="20"/>
                </a:cxn>
                <a:cxn ang="0">
                  <a:pos x="62" y="12"/>
                </a:cxn>
                <a:cxn ang="0">
                  <a:pos x="51" y="0"/>
                </a:cxn>
                <a:cxn ang="0">
                  <a:pos x="39" y="11"/>
                </a:cxn>
                <a:cxn ang="0">
                  <a:pos x="43" y="11"/>
                </a:cxn>
                <a:cxn ang="0">
                  <a:pos x="51" y="4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0" y="24"/>
                </a:cxn>
                <a:cxn ang="0">
                  <a:pos x="47" y="27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8" y="60"/>
                </a:cxn>
                <a:cxn ang="0">
                  <a:pos x="19" y="60"/>
                </a:cxn>
                <a:cxn ang="0">
                  <a:pos x="19" y="90"/>
                </a:cxn>
                <a:cxn ang="0">
                  <a:pos x="80" y="90"/>
                </a:cxn>
                <a:cxn ang="0">
                  <a:pos x="80" y="60"/>
                </a:cxn>
                <a:cxn ang="0">
                  <a:pos x="93" y="60"/>
                </a:cxn>
                <a:cxn ang="0">
                  <a:pos x="101" y="52"/>
                </a:cxn>
                <a:cxn ang="0">
                  <a:pos x="101" y="51"/>
                </a:cxn>
                <a:cxn ang="0">
                  <a:pos x="54" y="27"/>
                </a:cxn>
                <a:cxn ang="0">
                  <a:pos x="93" y="56"/>
                </a:cxn>
                <a:cxn ang="0">
                  <a:pos x="80" y="56"/>
                </a:cxn>
                <a:cxn ang="0">
                  <a:pos x="73" y="50"/>
                </a:cxn>
                <a:cxn ang="0">
                  <a:pos x="28" y="50"/>
                </a:cxn>
                <a:cxn ang="0">
                  <a:pos x="20" y="56"/>
                </a:cxn>
                <a:cxn ang="0">
                  <a:pos x="8" y="56"/>
                </a:cxn>
                <a:cxn ang="0">
                  <a:pos x="4" y="53"/>
                </a:cxn>
                <a:cxn ang="0">
                  <a:pos x="47" y="31"/>
                </a:cxn>
                <a:cxn ang="0">
                  <a:pos x="51" y="34"/>
                </a:cxn>
                <a:cxn ang="0">
                  <a:pos x="54" y="31"/>
                </a:cxn>
                <a:cxn ang="0">
                  <a:pos x="97" y="53"/>
                </a:cxn>
                <a:cxn ang="0">
                  <a:pos x="93" y="56"/>
                </a:cxn>
                <a:cxn ang="0">
                  <a:pos x="19" y="93"/>
                </a:cxn>
                <a:cxn ang="0">
                  <a:pos x="80" y="93"/>
                </a:cxn>
                <a:cxn ang="0">
                  <a:pos x="80" y="100"/>
                </a:cxn>
                <a:cxn ang="0">
                  <a:pos x="19" y="100"/>
                </a:cxn>
                <a:cxn ang="0">
                  <a:pos x="19" y="93"/>
                </a:cxn>
              </a:cxnLst>
              <a:rect l="0" t="0" r="r" b="b"/>
              <a:pathLst>
                <a:path w="101" h="100">
                  <a:moveTo>
                    <a:pt x="54" y="27"/>
                  </a:moveTo>
                  <a:cubicBezTo>
                    <a:pt x="54" y="27"/>
                    <a:pt x="54" y="26"/>
                    <a:pt x="54" y="26"/>
                  </a:cubicBezTo>
                  <a:cubicBezTo>
                    <a:pt x="55" y="24"/>
                    <a:pt x="57" y="22"/>
                    <a:pt x="58" y="20"/>
                  </a:cubicBezTo>
                  <a:cubicBezTo>
                    <a:pt x="60" y="17"/>
                    <a:pt x="62" y="15"/>
                    <a:pt x="62" y="12"/>
                  </a:cubicBezTo>
                  <a:cubicBezTo>
                    <a:pt x="62" y="5"/>
                    <a:pt x="57" y="0"/>
                    <a:pt x="51" y="0"/>
                  </a:cubicBezTo>
                  <a:cubicBezTo>
                    <a:pt x="44" y="0"/>
                    <a:pt x="39" y="6"/>
                    <a:pt x="39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7"/>
                    <a:pt x="46" y="4"/>
                    <a:pt x="51" y="4"/>
                  </a:cubicBezTo>
                  <a:cubicBezTo>
                    <a:pt x="55" y="4"/>
                    <a:pt x="58" y="8"/>
                    <a:pt x="58" y="12"/>
                  </a:cubicBezTo>
                  <a:cubicBezTo>
                    <a:pt x="58" y="14"/>
                    <a:pt x="56" y="15"/>
                    <a:pt x="55" y="18"/>
                  </a:cubicBezTo>
                  <a:cubicBezTo>
                    <a:pt x="53" y="20"/>
                    <a:pt x="52" y="22"/>
                    <a:pt x="50" y="24"/>
                  </a:cubicBezTo>
                  <a:cubicBezTo>
                    <a:pt x="49" y="25"/>
                    <a:pt x="48" y="26"/>
                    <a:pt x="47" y="2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8"/>
                    <a:pt x="5" y="60"/>
                    <a:pt x="8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9" y="60"/>
                    <a:pt x="101" y="55"/>
                    <a:pt x="101" y="52"/>
                  </a:cubicBezTo>
                  <a:cubicBezTo>
                    <a:pt x="101" y="51"/>
                    <a:pt x="101" y="51"/>
                    <a:pt x="101" y="51"/>
                  </a:cubicBezTo>
                  <a:lnTo>
                    <a:pt x="54" y="27"/>
                  </a:lnTo>
                  <a:close/>
                  <a:moveTo>
                    <a:pt x="93" y="56"/>
                  </a:moveTo>
                  <a:cubicBezTo>
                    <a:pt x="80" y="56"/>
                    <a:pt x="80" y="56"/>
                    <a:pt x="80" y="56"/>
                  </a:cubicBezTo>
                  <a:cubicBezTo>
                    <a:pt x="79" y="53"/>
                    <a:pt x="76" y="50"/>
                    <a:pt x="73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4" y="50"/>
                    <a:pt x="21" y="53"/>
                    <a:pt x="20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5" y="56"/>
                    <a:pt x="4" y="53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8" y="33"/>
                    <a:pt x="49" y="34"/>
                    <a:pt x="51" y="34"/>
                  </a:cubicBezTo>
                  <a:cubicBezTo>
                    <a:pt x="52" y="34"/>
                    <a:pt x="54" y="33"/>
                    <a:pt x="54" y="31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7" y="54"/>
                    <a:pt x="96" y="56"/>
                    <a:pt x="93" y="56"/>
                  </a:cubicBezTo>
                  <a:close/>
                  <a:moveTo>
                    <a:pt x="19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19" y="100"/>
                    <a:pt x="19" y="100"/>
                    <a:pt x="19" y="100"/>
                  </a:cubicBezTo>
                  <a:lnTo>
                    <a:pt x="19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Rectangle 91"/>
            <p:cNvSpPr>
              <a:spLocks noChangeArrowheads="1"/>
            </p:cNvSpPr>
            <p:nvPr/>
          </p:nvSpPr>
          <p:spPr bwMode="auto">
            <a:xfrm>
              <a:off x="11267017" y="2563284"/>
              <a:ext cx="438150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" name="Freeform 92"/>
            <p:cNvSpPr>
              <a:spLocks/>
            </p:cNvSpPr>
            <p:nvPr/>
          </p:nvSpPr>
          <p:spPr bwMode="auto">
            <a:xfrm>
              <a:off x="11400367" y="2641601"/>
              <a:ext cx="304800" cy="359833"/>
            </a:xfrm>
            <a:custGeom>
              <a:avLst/>
              <a:gdLst/>
              <a:ahLst/>
              <a:cxnLst>
                <a:cxn ang="0">
                  <a:pos x="107" y="63"/>
                </a:cxn>
                <a:cxn ang="0">
                  <a:pos x="44" y="0"/>
                </a:cxn>
                <a:cxn ang="0">
                  <a:pos x="50" y="14"/>
                </a:cxn>
                <a:cxn ang="0">
                  <a:pos x="49" y="26"/>
                </a:cxn>
                <a:cxn ang="0">
                  <a:pos x="31" y="51"/>
                </a:cxn>
                <a:cxn ang="0">
                  <a:pos x="31" y="83"/>
                </a:cxn>
                <a:cxn ang="0">
                  <a:pos x="0" y="98"/>
                </a:cxn>
                <a:cxn ang="0">
                  <a:pos x="29" y="126"/>
                </a:cxn>
                <a:cxn ang="0">
                  <a:pos x="107" y="126"/>
                </a:cxn>
                <a:cxn ang="0">
                  <a:pos x="107" y="63"/>
                </a:cxn>
              </a:cxnLst>
              <a:rect l="0" t="0" r="r" b="b"/>
              <a:pathLst>
                <a:path w="107" h="126">
                  <a:moveTo>
                    <a:pt x="107" y="63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23"/>
                    <a:pt x="49" y="26"/>
                  </a:cubicBezTo>
                  <a:cubicBezTo>
                    <a:pt x="46" y="49"/>
                    <a:pt x="31" y="51"/>
                    <a:pt x="31" y="51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107" y="126"/>
                    <a:pt x="107" y="126"/>
                    <a:pt x="107" y="126"/>
                  </a:cubicBezTo>
                  <a:lnTo>
                    <a:pt x="107" y="6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9" name="Freeform 93"/>
            <p:cNvSpPr>
              <a:spLocks noEditPoints="1"/>
            </p:cNvSpPr>
            <p:nvPr/>
          </p:nvSpPr>
          <p:spPr bwMode="auto">
            <a:xfrm>
              <a:off x="11404600" y="2609851"/>
              <a:ext cx="167217" cy="311150"/>
            </a:xfrm>
            <a:custGeom>
              <a:avLst/>
              <a:gdLst/>
              <a:ahLst/>
              <a:cxnLst>
                <a:cxn ang="0">
                  <a:pos x="9" y="28"/>
                </a:cxn>
                <a:cxn ang="0">
                  <a:pos x="22" y="11"/>
                </a:cxn>
                <a:cxn ang="0">
                  <a:pos x="50" y="26"/>
                </a:cxn>
                <a:cxn ang="0">
                  <a:pos x="48" y="37"/>
                </a:cxn>
                <a:cxn ang="0">
                  <a:pos x="48" y="35"/>
                </a:cxn>
                <a:cxn ang="0">
                  <a:pos x="46" y="27"/>
                </a:cxn>
                <a:cxn ang="0">
                  <a:pos x="22" y="21"/>
                </a:cxn>
                <a:cxn ang="0">
                  <a:pos x="14" y="27"/>
                </a:cxn>
                <a:cxn ang="0">
                  <a:pos x="12" y="35"/>
                </a:cxn>
                <a:cxn ang="0">
                  <a:pos x="12" y="37"/>
                </a:cxn>
                <a:cxn ang="0">
                  <a:pos x="9" y="28"/>
                </a:cxn>
                <a:cxn ang="0">
                  <a:pos x="44" y="61"/>
                </a:cxn>
                <a:cxn ang="0">
                  <a:pos x="30" y="93"/>
                </a:cxn>
                <a:cxn ang="0">
                  <a:pos x="15" y="61"/>
                </a:cxn>
                <a:cxn ang="0">
                  <a:pos x="0" y="70"/>
                </a:cxn>
                <a:cxn ang="0">
                  <a:pos x="0" y="109"/>
                </a:cxn>
                <a:cxn ang="0">
                  <a:pos x="59" y="109"/>
                </a:cxn>
                <a:cxn ang="0">
                  <a:pos x="59" y="70"/>
                </a:cxn>
                <a:cxn ang="0">
                  <a:pos x="44" y="61"/>
                </a:cxn>
                <a:cxn ang="0">
                  <a:pos x="20" y="67"/>
                </a:cxn>
                <a:cxn ang="0">
                  <a:pos x="30" y="62"/>
                </a:cxn>
                <a:cxn ang="0">
                  <a:pos x="20" y="57"/>
                </a:cxn>
                <a:cxn ang="0">
                  <a:pos x="20" y="67"/>
                </a:cxn>
                <a:cxn ang="0">
                  <a:pos x="39" y="67"/>
                </a:cxn>
                <a:cxn ang="0">
                  <a:pos x="39" y="57"/>
                </a:cxn>
                <a:cxn ang="0">
                  <a:pos x="30" y="62"/>
                </a:cxn>
                <a:cxn ang="0">
                  <a:pos x="39" y="67"/>
                </a:cxn>
              </a:cxnLst>
              <a:rect l="0" t="0" r="r" b="b"/>
              <a:pathLst>
                <a:path w="59" h="109">
                  <a:moveTo>
                    <a:pt x="9" y="28"/>
                  </a:moveTo>
                  <a:cubicBezTo>
                    <a:pt x="9" y="28"/>
                    <a:pt x="6" y="10"/>
                    <a:pt x="22" y="11"/>
                  </a:cubicBezTo>
                  <a:cubicBezTo>
                    <a:pt x="22" y="11"/>
                    <a:pt x="49" y="0"/>
                    <a:pt x="50" y="26"/>
                  </a:cubicBezTo>
                  <a:cubicBezTo>
                    <a:pt x="50" y="26"/>
                    <a:pt x="49" y="35"/>
                    <a:pt x="48" y="37"/>
                  </a:cubicBezTo>
                  <a:cubicBezTo>
                    <a:pt x="48" y="37"/>
                    <a:pt x="48" y="36"/>
                    <a:pt x="48" y="35"/>
                  </a:cubicBezTo>
                  <a:cubicBezTo>
                    <a:pt x="48" y="32"/>
                    <a:pt x="47" y="29"/>
                    <a:pt x="46" y="27"/>
                  </a:cubicBezTo>
                  <a:cubicBezTo>
                    <a:pt x="39" y="28"/>
                    <a:pt x="28" y="29"/>
                    <a:pt x="22" y="21"/>
                  </a:cubicBezTo>
                  <a:cubicBezTo>
                    <a:pt x="22" y="21"/>
                    <a:pt x="19" y="25"/>
                    <a:pt x="14" y="27"/>
                  </a:cubicBezTo>
                  <a:cubicBezTo>
                    <a:pt x="12" y="29"/>
                    <a:pt x="12" y="32"/>
                    <a:pt x="12" y="35"/>
                  </a:cubicBezTo>
                  <a:cubicBezTo>
                    <a:pt x="12" y="36"/>
                    <a:pt x="12" y="37"/>
                    <a:pt x="12" y="37"/>
                  </a:cubicBezTo>
                  <a:cubicBezTo>
                    <a:pt x="11" y="35"/>
                    <a:pt x="10" y="28"/>
                    <a:pt x="9" y="28"/>
                  </a:cubicBezTo>
                  <a:close/>
                  <a:moveTo>
                    <a:pt x="44" y="61"/>
                  </a:moveTo>
                  <a:cubicBezTo>
                    <a:pt x="43" y="86"/>
                    <a:pt x="30" y="93"/>
                    <a:pt x="30" y="93"/>
                  </a:cubicBezTo>
                  <a:cubicBezTo>
                    <a:pt x="19" y="87"/>
                    <a:pt x="16" y="69"/>
                    <a:pt x="15" y="61"/>
                  </a:cubicBezTo>
                  <a:cubicBezTo>
                    <a:pt x="8" y="64"/>
                    <a:pt x="0" y="67"/>
                    <a:pt x="0" y="7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68"/>
                    <a:pt x="51" y="64"/>
                    <a:pt x="44" y="61"/>
                  </a:cubicBezTo>
                  <a:close/>
                  <a:moveTo>
                    <a:pt x="20" y="67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20" y="57"/>
                    <a:pt x="20" y="57"/>
                    <a:pt x="20" y="57"/>
                  </a:cubicBezTo>
                  <a:lnTo>
                    <a:pt x="20" y="67"/>
                  </a:lnTo>
                  <a:close/>
                  <a:moveTo>
                    <a:pt x="39" y="67"/>
                  </a:moveTo>
                  <a:cubicBezTo>
                    <a:pt x="39" y="57"/>
                    <a:pt x="39" y="57"/>
                    <a:pt x="39" y="57"/>
                  </a:cubicBezTo>
                  <a:cubicBezTo>
                    <a:pt x="30" y="62"/>
                    <a:pt x="30" y="62"/>
                    <a:pt x="30" y="62"/>
                  </a:cubicBezTo>
                  <a:lnTo>
                    <a:pt x="39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0" name="Rectangle 94"/>
            <p:cNvSpPr>
              <a:spLocks noChangeArrowheads="1"/>
            </p:cNvSpPr>
            <p:nvPr/>
          </p:nvSpPr>
          <p:spPr bwMode="auto">
            <a:xfrm>
              <a:off x="11760200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1" name="Freeform 95"/>
            <p:cNvSpPr>
              <a:spLocks/>
            </p:cNvSpPr>
            <p:nvPr/>
          </p:nvSpPr>
          <p:spPr bwMode="auto">
            <a:xfrm>
              <a:off x="11916833" y="2686051"/>
              <a:ext cx="277283" cy="315383"/>
            </a:xfrm>
            <a:custGeom>
              <a:avLst/>
              <a:gdLst/>
              <a:ahLst/>
              <a:cxnLst>
                <a:cxn ang="0">
                  <a:pos x="131" y="45"/>
                </a:cxn>
                <a:cxn ang="0">
                  <a:pos x="87" y="0"/>
                </a:cxn>
                <a:cxn ang="0">
                  <a:pos x="87" y="108"/>
                </a:cxn>
                <a:cxn ang="0">
                  <a:pos x="83" y="111"/>
                </a:cxn>
                <a:cxn ang="0">
                  <a:pos x="13" y="110"/>
                </a:cxn>
                <a:cxn ang="0">
                  <a:pos x="12" y="99"/>
                </a:cxn>
                <a:cxn ang="0">
                  <a:pos x="0" y="102"/>
                </a:cxn>
                <a:cxn ang="0">
                  <a:pos x="47" y="149"/>
                </a:cxn>
                <a:cxn ang="0">
                  <a:pos x="131" y="149"/>
                </a:cxn>
                <a:cxn ang="0">
                  <a:pos x="131" y="45"/>
                </a:cxn>
              </a:cxnLst>
              <a:rect l="0" t="0" r="r" b="b"/>
              <a:pathLst>
                <a:path w="131" h="149">
                  <a:moveTo>
                    <a:pt x="131" y="45"/>
                  </a:moveTo>
                  <a:lnTo>
                    <a:pt x="87" y="0"/>
                  </a:lnTo>
                  <a:lnTo>
                    <a:pt x="87" y="108"/>
                  </a:lnTo>
                  <a:lnTo>
                    <a:pt x="83" y="111"/>
                  </a:lnTo>
                  <a:lnTo>
                    <a:pt x="13" y="110"/>
                  </a:lnTo>
                  <a:lnTo>
                    <a:pt x="12" y="99"/>
                  </a:lnTo>
                  <a:lnTo>
                    <a:pt x="0" y="102"/>
                  </a:lnTo>
                  <a:lnTo>
                    <a:pt x="47" y="149"/>
                  </a:lnTo>
                  <a:lnTo>
                    <a:pt x="131" y="149"/>
                  </a:lnTo>
                  <a:lnTo>
                    <a:pt x="131" y="4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2" name="Freeform 96"/>
            <p:cNvSpPr>
              <a:spLocks/>
            </p:cNvSpPr>
            <p:nvPr/>
          </p:nvSpPr>
          <p:spPr bwMode="auto">
            <a:xfrm>
              <a:off x="12014200" y="2637367"/>
              <a:ext cx="50800" cy="52917"/>
            </a:xfrm>
            <a:custGeom>
              <a:avLst/>
              <a:gdLst/>
              <a:ahLst/>
              <a:cxnLst>
                <a:cxn ang="0">
                  <a:pos x="24" y="2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23"/>
                </a:cxn>
                <a:cxn ang="0">
                  <a:pos x="24" y="2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" y="23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3" name="Freeform 97"/>
            <p:cNvSpPr>
              <a:spLocks noEditPoints="1"/>
            </p:cNvSpPr>
            <p:nvPr/>
          </p:nvSpPr>
          <p:spPr bwMode="auto">
            <a:xfrm>
              <a:off x="11855450" y="2635251"/>
              <a:ext cx="251883" cy="289983"/>
            </a:xfrm>
            <a:custGeom>
              <a:avLst/>
              <a:gdLst/>
              <a:ahLst/>
              <a:cxnLst>
                <a:cxn ang="0">
                  <a:pos x="83" y="21"/>
                </a:cxn>
                <a:cxn ang="0">
                  <a:pos x="37" y="21"/>
                </a:cxn>
                <a:cxn ang="0">
                  <a:pos x="35" y="23"/>
                </a:cxn>
                <a:cxn ang="0">
                  <a:pos x="35" y="92"/>
                </a:cxn>
                <a:cxn ang="0">
                  <a:pos x="37" y="94"/>
                </a:cxn>
                <a:cxn ang="0">
                  <a:pos x="83" y="94"/>
                </a:cxn>
                <a:cxn ang="0">
                  <a:pos x="85" y="92"/>
                </a:cxn>
                <a:cxn ang="0">
                  <a:pos x="85" y="23"/>
                </a:cxn>
                <a:cxn ang="0">
                  <a:pos x="83" y="21"/>
                </a:cxn>
                <a:cxn ang="0">
                  <a:pos x="56" y="83"/>
                </a:cxn>
                <a:cxn ang="0">
                  <a:pos x="60" y="70"/>
                </a:cxn>
                <a:cxn ang="0">
                  <a:pos x="64" y="83"/>
                </a:cxn>
                <a:cxn ang="0">
                  <a:pos x="56" y="83"/>
                </a:cxn>
                <a:cxn ang="0">
                  <a:pos x="60" y="68"/>
                </a:cxn>
                <a:cxn ang="0">
                  <a:pos x="39" y="64"/>
                </a:cxn>
                <a:cxn ang="0">
                  <a:pos x="60" y="31"/>
                </a:cxn>
                <a:cxn ang="0">
                  <a:pos x="81" y="64"/>
                </a:cxn>
                <a:cxn ang="0">
                  <a:pos x="60" y="68"/>
                </a:cxn>
                <a:cxn ang="0">
                  <a:pos x="89" y="21"/>
                </a:cxn>
                <a:cxn ang="0">
                  <a:pos x="85" y="17"/>
                </a:cxn>
                <a:cxn ang="0">
                  <a:pos x="34" y="17"/>
                </a:cxn>
                <a:cxn ang="0">
                  <a:pos x="30" y="21"/>
                </a:cxn>
                <a:cxn ang="0">
                  <a:pos x="30" y="97"/>
                </a:cxn>
                <a:cxn ang="0">
                  <a:pos x="34" y="101"/>
                </a:cxn>
                <a:cxn ang="0">
                  <a:pos x="85" y="101"/>
                </a:cxn>
                <a:cxn ang="0">
                  <a:pos x="89" y="97"/>
                </a:cxn>
                <a:cxn ang="0">
                  <a:pos x="89" y="21"/>
                </a:cxn>
                <a:cxn ang="0">
                  <a:pos x="86" y="97"/>
                </a:cxn>
                <a:cxn ang="0">
                  <a:pos x="85" y="98"/>
                </a:cxn>
                <a:cxn ang="0">
                  <a:pos x="34" y="98"/>
                </a:cxn>
                <a:cxn ang="0">
                  <a:pos x="33" y="97"/>
                </a:cxn>
                <a:cxn ang="0">
                  <a:pos x="33" y="21"/>
                </a:cxn>
                <a:cxn ang="0">
                  <a:pos x="34" y="20"/>
                </a:cxn>
                <a:cxn ang="0">
                  <a:pos x="85" y="20"/>
                </a:cxn>
                <a:cxn ang="0">
                  <a:pos x="86" y="21"/>
                </a:cxn>
                <a:cxn ang="0">
                  <a:pos x="86" y="97"/>
                </a:cxn>
                <a:cxn ang="0">
                  <a:pos x="19" y="17"/>
                </a:cxn>
                <a:cxn ang="0">
                  <a:pos x="17" y="27"/>
                </a:cxn>
                <a:cxn ang="0">
                  <a:pos x="9" y="21"/>
                </a:cxn>
                <a:cxn ang="0">
                  <a:pos x="14" y="18"/>
                </a:cxn>
                <a:cxn ang="0">
                  <a:pos x="19" y="17"/>
                </a:cxn>
                <a:cxn ang="0">
                  <a:pos x="24" y="92"/>
                </a:cxn>
                <a:cxn ang="0">
                  <a:pos x="27" y="90"/>
                </a:cxn>
                <a:cxn ang="0">
                  <a:pos x="27" y="93"/>
                </a:cxn>
                <a:cxn ang="0">
                  <a:pos x="24" y="94"/>
                </a:cxn>
                <a:cxn ang="0">
                  <a:pos x="20" y="91"/>
                </a:cxn>
                <a:cxn ang="0">
                  <a:pos x="1" y="18"/>
                </a:cxn>
                <a:cxn ang="0">
                  <a:pos x="3" y="13"/>
                </a:cxn>
                <a:cxn ang="0">
                  <a:pos x="53" y="0"/>
                </a:cxn>
                <a:cxn ang="0">
                  <a:pos x="57" y="3"/>
                </a:cxn>
                <a:cxn ang="0">
                  <a:pos x="60" y="14"/>
                </a:cxn>
                <a:cxn ang="0">
                  <a:pos x="58" y="14"/>
                </a:cxn>
                <a:cxn ang="0">
                  <a:pos x="55" y="4"/>
                </a:cxn>
                <a:cxn ang="0">
                  <a:pos x="54" y="3"/>
                </a:cxn>
                <a:cxn ang="0">
                  <a:pos x="4" y="16"/>
                </a:cxn>
                <a:cxn ang="0">
                  <a:pos x="3" y="17"/>
                </a:cxn>
                <a:cxn ang="0">
                  <a:pos x="23" y="91"/>
                </a:cxn>
                <a:cxn ang="0">
                  <a:pos x="24" y="92"/>
                </a:cxn>
              </a:cxnLst>
              <a:rect l="0" t="0" r="r" b="b"/>
              <a:pathLst>
                <a:path w="89" h="101">
                  <a:moveTo>
                    <a:pt x="83" y="21"/>
                  </a:moveTo>
                  <a:cubicBezTo>
                    <a:pt x="37" y="21"/>
                    <a:pt x="37" y="21"/>
                    <a:pt x="37" y="21"/>
                  </a:cubicBezTo>
                  <a:cubicBezTo>
                    <a:pt x="36" y="21"/>
                    <a:pt x="35" y="22"/>
                    <a:pt x="35" y="2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3"/>
                    <a:pt x="36" y="94"/>
                    <a:pt x="37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4" y="94"/>
                    <a:pt x="85" y="93"/>
                    <a:pt x="85" y="92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5" y="22"/>
                    <a:pt x="84" y="21"/>
                    <a:pt x="83" y="21"/>
                  </a:cubicBezTo>
                  <a:close/>
                  <a:moveTo>
                    <a:pt x="56" y="83"/>
                  </a:moveTo>
                  <a:cubicBezTo>
                    <a:pt x="60" y="70"/>
                    <a:pt x="60" y="70"/>
                    <a:pt x="60" y="70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56" y="83"/>
                  </a:lnTo>
                  <a:close/>
                  <a:moveTo>
                    <a:pt x="60" y="68"/>
                  </a:moveTo>
                  <a:cubicBezTo>
                    <a:pt x="60" y="68"/>
                    <a:pt x="39" y="77"/>
                    <a:pt x="39" y="64"/>
                  </a:cubicBezTo>
                  <a:cubicBezTo>
                    <a:pt x="39" y="51"/>
                    <a:pt x="60" y="31"/>
                    <a:pt x="60" y="31"/>
                  </a:cubicBezTo>
                  <a:cubicBezTo>
                    <a:pt x="60" y="31"/>
                    <a:pt x="81" y="51"/>
                    <a:pt x="81" y="64"/>
                  </a:cubicBezTo>
                  <a:cubicBezTo>
                    <a:pt x="81" y="77"/>
                    <a:pt x="60" y="68"/>
                    <a:pt x="60" y="68"/>
                  </a:cubicBezTo>
                  <a:close/>
                  <a:moveTo>
                    <a:pt x="89" y="21"/>
                  </a:moveTo>
                  <a:cubicBezTo>
                    <a:pt x="89" y="19"/>
                    <a:pt x="87" y="17"/>
                    <a:pt x="85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2" y="17"/>
                    <a:pt x="30" y="19"/>
                    <a:pt x="30" y="21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0" y="99"/>
                    <a:pt x="32" y="101"/>
                    <a:pt x="34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7" y="101"/>
                    <a:pt x="89" y="99"/>
                    <a:pt x="89" y="97"/>
                  </a:cubicBezTo>
                  <a:lnTo>
                    <a:pt x="89" y="21"/>
                  </a:lnTo>
                  <a:close/>
                  <a:moveTo>
                    <a:pt x="86" y="97"/>
                  </a:moveTo>
                  <a:cubicBezTo>
                    <a:pt x="86" y="97"/>
                    <a:pt x="86" y="98"/>
                    <a:pt x="85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3" y="98"/>
                    <a:pt x="33" y="97"/>
                    <a:pt x="33" y="97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4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6" y="20"/>
                    <a:pt x="86" y="20"/>
                    <a:pt x="86" y="21"/>
                  </a:cubicBezTo>
                  <a:lnTo>
                    <a:pt x="86" y="97"/>
                  </a:lnTo>
                  <a:close/>
                  <a:moveTo>
                    <a:pt x="19" y="17"/>
                  </a:moveTo>
                  <a:cubicBezTo>
                    <a:pt x="21" y="21"/>
                    <a:pt x="17" y="27"/>
                    <a:pt x="17" y="27"/>
                  </a:cubicBezTo>
                  <a:cubicBezTo>
                    <a:pt x="17" y="27"/>
                    <a:pt x="11" y="25"/>
                    <a:pt x="9" y="21"/>
                  </a:cubicBezTo>
                  <a:cubicBezTo>
                    <a:pt x="8" y="17"/>
                    <a:pt x="14" y="18"/>
                    <a:pt x="14" y="18"/>
                  </a:cubicBezTo>
                  <a:cubicBezTo>
                    <a:pt x="14" y="18"/>
                    <a:pt x="18" y="13"/>
                    <a:pt x="19" y="17"/>
                  </a:cubicBezTo>
                  <a:close/>
                  <a:moveTo>
                    <a:pt x="24" y="92"/>
                  </a:moveTo>
                  <a:cubicBezTo>
                    <a:pt x="27" y="90"/>
                    <a:pt x="27" y="90"/>
                    <a:pt x="27" y="90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95"/>
                    <a:pt x="21" y="93"/>
                    <a:pt x="20" y="9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1" y="14"/>
                    <a:pt x="3" y="1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7" y="1"/>
                    <a:pt x="57" y="3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3"/>
                    <a:pt x="54" y="2"/>
                    <a:pt x="54" y="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91"/>
                    <a:pt x="23" y="92"/>
                    <a:pt x="24" y="9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6350" y="2563284"/>
              <a:ext cx="433917" cy="438150"/>
              <a:chOff x="6350" y="2563284"/>
              <a:chExt cx="433917" cy="438150"/>
            </a:xfrm>
          </p:grpSpPr>
          <p:sp>
            <p:nvSpPr>
              <p:cNvPr id="138" name="Rectangle 98"/>
              <p:cNvSpPr>
                <a:spLocks noChangeArrowheads="1"/>
              </p:cNvSpPr>
              <p:nvPr/>
            </p:nvSpPr>
            <p:spPr bwMode="auto">
              <a:xfrm>
                <a:off x="6350" y="2563284"/>
                <a:ext cx="433917" cy="438150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9" name="Freeform 99"/>
              <p:cNvSpPr>
                <a:spLocks/>
              </p:cNvSpPr>
              <p:nvPr/>
            </p:nvSpPr>
            <p:spPr bwMode="auto">
              <a:xfrm>
                <a:off x="156633" y="2753784"/>
                <a:ext cx="283633" cy="247650"/>
              </a:xfrm>
              <a:custGeom>
                <a:avLst/>
                <a:gdLst/>
                <a:ahLst/>
                <a:cxnLst>
                  <a:cxn ang="0">
                    <a:pos x="134" y="47"/>
                  </a:cxn>
                  <a:cxn ang="0">
                    <a:pos x="87" y="0"/>
                  </a:cxn>
                  <a:cxn ang="0">
                    <a:pos x="73" y="8"/>
                  </a:cxn>
                  <a:cxn ang="0">
                    <a:pos x="56" y="24"/>
                  </a:cxn>
                  <a:cxn ang="0">
                    <a:pos x="60" y="55"/>
                  </a:cxn>
                  <a:cxn ang="0">
                    <a:pos x="35" y="39"/>
                  </a:cxn>
                  <a:cxn ang="0">
                    <a:pos x="0" y="64"/>
                  </a:cxn>
                  <a:cxn ang="0">
                    <a:pos x="53" y="117"/>
                  </a:cxn>
                  <a:cxn ang="0">
                    <a:pos x="134" y="117"/>
                  </a:cxn>
                  <a:cxn ang="0">
                    <a:pos x="134" y="47"/>
                  </a:cxn>
                </a:cxnLst>
                <a:rect l="0" t="0" r="r" b="b"/>
                <a:pathLst>
                  <a:path w="134" h="117">
                    <a:moveTo>
                      <a:pt x="134" y="47"/>
                    </a:moveTo>
                    <a:lnTo>
                      <a:pt x="87" y="0"/>
                    </a:lnTo>
                    <a:lnTo>
                      <a:pt x="73" y="8"/>
                    </a:lnTo>
                    <a:lnTo>
                      <a:pt x="56" y="24"/>
                    </a:lnTo>
                    <a:lnTo>
                      <a:pt x="60" y="55"/>
                    </a:lnTo>
                    <a:lnTo>
                      <a:pt x="35" y="39"/>
                    </a:lnTo>
                    <a:lnTo>
                      <a:pt x="0" y="64"/>
                    </a:lnTo>
                    <a:lnTo>
                      <a:pt x="53" y="117"/>
                    </a:lnTo>
                    <a:lnTo>
                      <a:pt x="134" y="117"/>
                    </a:lnTo>
                    <a:lnTo>
                      <a:pt x="134" y="47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0" name="Freeform 100"/>
              <p:cNvSpPr>
                <a:spLocks noEditPoints="1"/>
              </p:cNvSpPr>
              <p:nvPr/>
            </p:nvSpPr>
            <p:spPr bwMode="auto">
              <a:xfrm>
                <a:off x="107950" y="2669117"/>
                <a:ext cx="237067" cy="232833"/>
              </a:xfrm>
              <a:custGeom>
                <a:avLst/>
                <a:gdLst/>
                <a:ahLst/>
                <a:cxnLst>
                  <a:cxn ang="0">
                    <a:pos x="82" y="29"/>
                  </a:cxn>
                  <a:cxn ang="0">
                    <a:pos x="54" y="25"/>
                  </a:cxn>
                  <a:cxn ang="0">
                    <a:pos x="42" y="0"/>
                  </a:cxn>
                  <a:cxn ang="0">
                    <a:pos x="30" y="25"/>
                  </a:cxn>
                  <a:cxn ang="0">
                    <a:pos x="2" y="29"/>
                  </a:cxn>
                  <a:cxn ang="0">
                    <a:pos x="22" y="49"/>
                  </a:cxn>
                  <a:cxn ang="0">
                    <a:pos x="17" y="77"/>
                  </a:cxn>
                  <a:cxn ang="0">
                    <a:pos x="42" y="63"/>
                  </a:cxn>
                  <a:cxn ang="0">
                    <a:pos x="67" y="77"/>
                  </a:cxn>
                  <a:cxn ang="0">
                    <a:pos x="62" y="49"/>
                  </a:cxn>
                  <a:cxn ang="0">
                    <a:pos x="82" y="29"/>
                  </a:cxn>
                  <a:cxn ang="0">
                    <a:pos x="58" y="64"/>
                  </a:cxn>
                  <a:cxn ang="0">
                    <a:pos x="42" y="55"/>
                  </a:cxn>
                  <a:cxn ang="0">
                    <a:pos x="26" y="64"/>
                  </a:cxn>
                  <a:cxn ang="0">
                    <a:pos x="29" y="45"/>
                  </a:cxn>
                  <a:cxn ang="0">
                    <a:pos x="16" y="33"/>
                  </a:cxn>
                  <a:cxn ang="0">
                    <a:pos x="34" y="30"/>
                  </a:cxn>
                  <a:cxn ang="0">
                    <a:pos x="42" y="13"/>
                  </a:cxn>
                  <a:cxn ang="0">
                    <a:pos x="50" y="30"/>
                  </a:cxn>
                  <a:cxn ang="0">
                    <a:pos x="68" y="33"/>
                  </a:cxn>
                  <a:cxn ang="0">
                    <a:pos x="55" y="45"/>
                  </a:cxn>
                  <a:cxn ang="0">
                    <a:pos x="58" y="64"/>
                  </a:cxn>
                  <a:cxn ang="0">
                    <a:pos x="63" y="34"/>
                  </a:cxn>
                  <a:cxn ang="0">
                    <a:pos x="48" y="32"/>
                  </a:cxn>
                  <a:cxn ang="0">
                    <a:pos x="42" y="19"/>
                  </a:cxn>
                  <a:cxn ang="0">
                    <a:pos x="35" y="32"/>
                  </a:cxn>
                  <a:cxn ang="0">
                    <a:pos x="21" y="34"/>
                  </a:cxn>
                  <a:cxn ang="0">
                    <a:pos x="31" y="44"/>
                  </a:cxn>
                  <a:cxn ang="0">
                    <a:pos x="29" y="58"/>
                  </a:cxn>
                  <a:cxn ang="0">
                    <a:pos x="42" y="52"/>
                  </a:cxn>
                  <a:cxn ang="0">
                    <a:pos x="55" y="58"/>
                  </a:cxn>
                  <a:cxn ang="0">
                    <a:pos x="52" y="44"/>
                  </a:cxn>
                  <a:cxn ang="0">
                    <a:pos x="63" y="34"/>
                  </a:cxn>
                  <a:cxn ang="0">
                    <a:pos x="49" y="50"/>
                  </a:cxn>
                  <a:cxn ang="0">
                    <a:pos x="42" y="46"/>
                  </a:cxn>
                  <a:cxn ang="0">
                    <a:pos x="35" y="50"/>
                  </a:cxn>
                  <a:cxn ang="0">
                    <a:pos x="36" y="42"/>
                  </a:cxn>
                  <a:cxn ang="0">
                    <a:pos x="30" y="36"/>
                  </a:cxn>
                  <a:cxn ang="0">
                    <a:pos x="38" y="35"/>
                  </a:cxn>
                  <a:cxn ang="0">
                    <a:pos x="42" y="28"/>
                  </a:cxn>
                  <a:cxn ang="0">
                    <a:pos x="45" y="35"/>
                  </a:cxn>
                  <a:cxn ang="0">
                    <a:pos x="53" y="36"/>
                  </a:cxn>
                  <a:cxn ang="0">
                    <a:pos x="48" y="42"/>
                  </a:cxn>
                  <a:cxn ang="0">
                    <a:pos x="49" y="50"/>
                  </a:cxn>
                </a:cxnLst>
                <a:rect l="0" t="0" r="r" b="b"/>
                <a:pathLst>
                  <a:path w="84" h="81">
                    <a:moveTo>
                      <a:pt x="82" y="29"/>
                    </a:moveTo>
                    <a:cubicBezTo>
                      <a:pt x="80" y="23"/>
                      <a:pt x="59" y="30"/>
                      <a:pt x="54" y="25"/>
                    </a:cubicBezTo>
                    <a:cubicBezTo>
                      <a:pt x="49" y="21"/>
                      <a:pt x="49" y="0"/>
                      <a:pt x="42" y="0"/>
                    </a:cubicBezTo>
                    <a:cubicBezTo>
                      <a:pt x="35" y="0"/>
                      <a:pt x="35" y="21"/>
                      <a:pt x="30" y="25"/>
                    </a:cubicBezTo>
                    <a:cubicBezTo>
                      <a:pt x="24" y="30"/>
                      <a:pt x="4" y="23"/>
                      <a:pt x="2" y="29"/>
                    </a:cubicBezTo>
                    <a:cubicBezTo>
                      <a:pt x="0" y="36"/>
                      <a:pt x="20" y="42"/>
                      <a:pt x="22" y="49"/>
                    </a:cubicBezTo>
                    <a:cubicBezTo>
                      <a:pt x="24" y="56"/>
                      <a:pt x="12" y="72"/>
                      <a:pt x="17" y="77"/>
                    </a:cubicBezTo>
                    <a:cubicBezTo>
                      <a:pt x="22" y="81"/>
                      <a:pt x="35" y="63"/>
                      <a:pt x="42" y="63"/>
                    </a:cubicBezTo>
                    <a:cubicBezTo>
                      <a:pt x="49" y="63"/>
                      <a:pt x="61" y="81"/>
                      <a:pt x="67" y="77"/>
                    </a:cubicBezTo>
                    <a:cubicBezTo>
                      <a:pt x="72" y="72"/>
                      <a:pt x="60" y="56"/>
                      <a:pt x="62" y="49"/>
                    </a:cubicBezTo>
                    <a:cubicBezTo>
                      <a:pt x="64" y="42"/>
                      <a:pt x="84" y="36"/>
                      <a:pt x="82" y="29"/>
                    </a:cubicBezTo>
                    <a:close/>
                    <a:moveTo>
                      <a:pt x="58" y="64"/>
                    </a:moveTo>
                    <a:cubicBezTo>
                      <a:pt x="55" y="67"/>
                      <a:pt x="47" y="55"/>
                      <a:pt x="42" y="55"/>
                    </a:cubicBezTo>
                    <a:cubicBezTo>
                      <a:pt x="37" y="55"/>
                      <a:pt x="29" y="67"/>
                      <a:pt x="26" y="64"/>
                    </a:cubicBezTo>
                    <a:cubicBezTo>
                      <a:pt x="22" y="61"/>
                      <a:pt x="30" y="50"/>
                      <a:pt x="29" y="45"/>
                    </a:cubicBezTo>
                    <a:cubicBezTo>
                      <a:pt x="27" y="41"/>
                      <a:pt x="14" y="37"/>
                      <a:pt x="16" y="33"/>
                    </a:cubicBezTo>
                    <a:cubicBezTo>
                      <a:pt x="17" y="28"/>
                      <a:pt x="30" y="33"/>
                      <a:pt x="34" y="30"/>
                    </a:cubicBezTo>
                    <a:cubicBezTo>
                      <a:pt x="37" y="27"/>
                      <a:pt x="37" y="13"/>
                      <a:pt x="42" y="13"/>
                    </a:cubicBezTo>
                    <a:cubicBezTo>
                      <a:pt x="47" y="13"/>
                      <a:pt x="47" y="27"/>
                      <a:pt x="50" y="30"/>
                    </a:cubicBezTo>
                    <a:cubicBezTo>
                      <a:pt x="53" y="33"/>
                      <a:pt x="67" y="28"/>
                      <a:pt x="68" y="33"/>
                    </a:cubicBezTo>
                    <a:cubicBezTo>
                      <a:pt x="70" y="37"/>
                      <a:pt x="57" y="41"/>
                      <a:pt x="55" y="45"/>
                    </a:cubicBezTo>
                    <a:cubicBezTo>
                      <a:pt x="54" y="50"/>
                      <a:pt x="62" y="61"/>
                      <a:pt x="58" y="64"/>
                    </a:cubicBezTo>
                    <a:close/>
                    <a:moveTo>
                      <a:pt x="63" y="34"/>
                    </a:moveTo>
                    <a:cubicBezTo>
                      <a:pt x="62" y="30"/>
                      <a:pt x="51" y="34"/>
                      <a:pt x="48" y="32"/>
                    </a:cubicBezTo>
                    <a:cubicBezTo>
                      <a:pt x="46" y="29"/>
                      <a:pt x="46" y="19"/>
                      <a:pt x="42" y="19"/>
                    </a:cubicBezTo>
                    <a:cubicBezTo>
                      <a:pt x="38" y="19"/>
                      <a:pt x="38" y="29"/>
                      <a:pt x="35" y="32"/>
                    </a:cubicBezTo>
                    <a:cubicBezTo>
                      <a:pt x="33" y="34"/>
                      <a:pt x="22" y="30"/>
                      <a:pt x="21" y="34"/>
                    </a:cubicBezTo>
                    <a:cubicBezTo>
                      <a:pt x="20" y="37"/>
                      <a:pt x="30" y="41"/>
                      <a:pt x="31" y="44"/>
                    </a:cubicBezTo>
                    <a:cubicBezTo>
                      <a:pt x="33" y="48"/>
                      <a:pt x="26" y="56"/>
                      <a:pt x="29" y="58"/>
                    </a:cubicBezTo>
                    <a:cubicBezTo>
                      <a:pt x="32" y="61"/>
                      <a:pt x="38" y="52"/>
                      <a:pt x="42" y="52"/>
                    </a:cubicBezTo>
                    <a:cubicBezTo>
                      <a:pt x="46" y="52"/>
                      <a:pt x="52" y="61"/>
                      <a:pt x="55" y="58"/>
                    </a:cubicBezTo>
                    <a:cubicBezTo>
                      <a:pt x="58" y="56"/>
                      <a:pt x="51" y="48"/>
                      <a:pt x="52" y="44"/>
                    </a:cubicBezTo>
                    <a:cubicBezTo>
                      <a:pt x="54" y="41"/>
                      <a:pt x="64" y="37"/>
                      <a:pt x="63" y="34"/>
                    </a:cubicBezTo>
                    <a:close/>
                    <a:moveTo>
                      <a:pt x="49" y="50"/>
                    </a:moveTo>
                    <a:cubicBezTo>
                      <a:pt x="47" y="51"/>
                      <a:pt x="44" y="46"/>
                      <a:pt x="42" y="46"/>
                    </a:cubicBezTo>
                    <a:cubicBezTo>
                      <a:pt x="40" y="46"/>
                      <a:pt x="36" y="51"/>
                      <a:pt x="35" y="50"/>
                    </a:cubicBezTo>
                    <a:cubicBezTo>
                      <a:pt x="33" y="48"/>
                      <a:pt x="37" y="44"/>
                      <a:pt x="36" y="42"/>
                    </a:cubicBezTo>
                    <a:cubicBezTo>
                      <a:pt x="36" y="40"/>
                      <a:pt x="30" y="38"/>
                      <a:pt x="30" y="36"/>
                    </a:cubicBezTo>
                    <a:cubicBezTo>
                      <a:pt x="31" y="34"/>
                      <a:pt x="37" y="36"/>
                      <a:pt x="38" y="35"/>
                    </a:cubicBezTo>
                    <a:cubicBezTo>
                      <a:pt x="40" y="34"/>
                      <a:pt x="40" y="28"/>
                      <a:pt x="42" y="28"/>
                    </a:cubicBezTo>
                    <a:cubicBezTo>
                      <a:pt x="44" y="28"/>
                      <a:pt x="44" y="34"/>
                      <a:pt x="45" y="35"/>
                    </a:cubicBezTo>
                    <a:cubicBezTo>
                      <a:pt x="47" y="36"/>
                      <a:pt x="53" y="34"/>
                      <a:pt x="53" y="36"/>
                    </a:cubicBezTo>
                    <a:cubicBezTo>
                      <a:pt x="54" y="38"/>
                      <a:pt x="48" y="40"/>
                      <a:pt x="48" y="42"/>
                    </a:cubicBezTo>
                    <a:cubicBezTo>
                      <a:pt x="47" y="44"/>
                      <a:pt x="51" y="48"/>
                      <a:pt x="49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sp>
          <p:nvSpPr>
            <p:cNvPr id="55" name="Rectangle 101"/>
            <p:cNvSpPr>
              <a:spLocks noChangeArrowheads="1"/>
            </p:cNvSpPr>
            <p:nvPr/>
          </p:nvSpPr>
          <p:spPr bwMode="auto">
            <a:xfrm>
              <a:off x="497417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6" name="Freeform 102"/>
            <p:cNvSpPr>
              <a:spLocks/>
            </p:cNvSpPr>
            <p:nvPr/>
          </p:nvSpPr>
          <p:spPr bwMode="auto">
            <a:xfrm>
              <a:off x="599017" y="2683934"/>
              <a:ext cx="332317" cy="317500"/>
            </a:xfrm>
            <a:custGeom>
              <a:avLst/>
              <a:gdLst/>
              <a:ahLst/>
              <a:cxnLst>
                <a:cxn ang="0">
                  <a:pos x="157" y="43"/>
                </a:cxn>
                <a:cxn ang="0">
                  <a:pos x="114" y="0"/>
                </a:cxn>
                <a:cxn ang="0">
                  <a:pos x="115" y="61"/>
                </a:cxn>
                <a:cxn ang="0">
                  <a:pos x="106" y="70"/>
                </a:cxn>
                <a:cxn ang="0">
                  <a:pos x="69" y="70"/>
                </a:cxn>
                <a:cxn ang="0">
                  <a:pos x="67" y="92"/>
                </a:cxn>
                <a:cxn ang="0">
                  <a:pos x="48" y="97"/>
                </a:cxn>
                <a:cxn ang="0">
                  <a:pos x="0" y="93"/>
                </a:cxn>
                <a:cxn ang="0">
                  <a:pos x="55" y="150"/>
                </a:cxn>
                <a:cxn ang="0">
                  <a:pos x="157" y="150"/>
                </a:cxn>
                <a:cxn ang="0">
                  <a:pos x="157" y="43"/>
                </a:cxn>
              </a:cxnLst>
              <a:rect l="0" t="0" r="r" b="b"/>
              <a:pathLst>
                <a:path w="157" h="150">
                  <a:moveTo>
                    <a:pt x="157" y="43"/>
                  </a:moveTo>
                  <a:lnTo>
                    <a:pt x="114" y="0"/>
                  </a:lnTo>
                  <a:lnTo>
                    <a:pt x="115" y="61"/>
                  </a:lnTo>
                  <a:lnTo>
                    <a:pt x="106" y="70"/>
                  </a:lnTo>
                  <a:lnTo>
                    <a:pt x="69" y="70"/>
                  </a:lnTo>
                  <a:lnTo>
                    <a:pt x="67" y="92"/>
                  </a:lnTo>
                  <a:lnTo>
                    <a:pt x="48" y="97"/>
                  </a:lnTo>
                  <a:lnTo>
                    <a:pt x="0" y="93"/>
                  </a:lnTo>
                  <a:lnTo>
                    <a:pt x="55" y="150"/>
                  </a:lnTo>
                  <a:lnTo>
                    <a:pt x="157" y="150"/>
                  </a:lnTo>
                  <a:lnTo>
                    <a:pt x="157" y="4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7" name="Freeform 103"/>
            <p:cNvSpPr>
              <a:spLocks noEditPoints="1"/>
            </p:cNvSpPr>
            <p:nvPr/>
          </p:nvSpPr>
          <p:spPr bwMode="auto">
            <a:xfrm>
              <a:off x="586317" y="2673351"/>
              <a:ext cx="262467" cy="220133"/>
            </a:xfrm>
            <a:custGeom>
              <a:avLst/>
              <a:gdLst/>
              <a:ahLst/>
              <a:cxnLst>
                <a:cxn ang="0">
                  <a:pos x="11" y="19"/>
                </a:cxn>
                <a:cxn ang="0">
                  <a:pos x="0" y="66"/>
                </a:cxn>
                <a:cxn ang="0">
                  <a:pos x="46" y="77"/>
                </a:cxn>
                <a:cxn ang="0">
                  <a:pos x="57" y="30"/>
                </a:cxn>
                <a:cxn ang="0">
                  <a:pos x="53" y="66"/>
                </a:cxn>
                <a:cxn ang="0">
                  <a:pos x="11" y="73"/>
                </a:cxn>
                <a:cxn ang="0">
                  <a:pos x="4" y="30"/>
                </a:cxn>
                <a:cxn ang="0">
                  <a:pos x="46" y="24"/>
                </a:cxn>
                <a:cxn ang="0">
                  <a:pos x="53" y="66"/>
                </a:cxn>
                <a:cxn ang="0">
                  <a:pos x="92" y="47"/>
                </a:cxn>
                <a:cxn ang="0">
                  <a:pos x="62" y="58"/>
                </a:cxn>
                <a:cxn ang="0">
                  <a:pos x="81" y="54"/>
                </a:cxn>
                <a:cxn ang="0">
                  <a:pos x="88" y="11"/>
                </a:cxn>
                <a:cxn ang="0">
                  <a:pos x="46" y="5"/>
                </a:cxn>
                <a:cxn ang="0">
                  <a:pos x="39" y="15"/>
                </a:cxn>
                <a:cxn ang="0">
                  <a:pos x="35" y="11"/>
                </a:cxn>
                <a:cxn ang="0">
                  <a:pos x="81" y="0"/>
                </a:cxn>
                <a:cxn ang="0">
                  <a:pos x="22" y="34"/>
                </a:cxn>
                <a:cxn ang="0">
                  <a:pos x="10" y="34"/>
                </a:cxn>
                <a:cxn ang="0">
                  <a:pos x="22" y="34"/>
                </a:cxn>
                <a:cxn ang="0">
                  <a:pos x="42" y="40"/>
                </a:cxn>
                <a:cxn ang="0">
                  <a:pos x="42" y="28"/>
                </a:cxn>
                <a:cxn ang="0">
                  <a:pos x="22" y="63"/>
                </a:cxn>
                <a:cxn ang="0">
                  <a:pos x="10" y="63"/>
                </a:cxn>
                <a:cxn ang="0">
                  <a:pos x="22" y="63"/>
                </a:cxn>
                <a:cxn ang="0">
                  <a:pos x="42" y="69"/>
                </a:cxn>
                <a:cxn ang="0">
                  <a:pos x="42" y="57"/>
                </a:cxn>
                <a:cxn ang="0">
                  <a:pos x="76" y="21"/>
                </a:cxn>
                <a:cxn ang="0">
                  <a:pos x="76" y="9"/>
                </a:cxn>
                <a:cxn ang="0">
                  <a:pos x="76" y="21"/>
                </a:cxn>
                <a:cxn ang="0">
                  <a:pos x="62" y="36"/>
                </a:cxn>
                <a:cxn ang="0">
                  <a:pos x="64" y="25"/>
                </a:cxn>
                <a:cxn ang="0">
                  <a:pos x="64" y="37"/>
                </a:cxn>
              </a:cxnLst>
              <a:rect l="0" t="0" r="r" b="b"/>
              <a:pathLst>
                <a:path w="92" h="77">
                  <a:moveTo>
                    <a:pt x="46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5" y="19"/>
                    <a:pt x="0" y="24"/>
                    <a:pt x="0" y="3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2"/>
                    <a:pt x="5" y="77"/>
                    <a:pt x="11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52" y="77"/>
                    <a:pt x="57" y="72"/>
                    <a:pt x="57" y="66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24"/>
                    <a:pt x="52" y="19"/>
                    <a:pt x="46" y="19"/>
                  </a:cubicBezTo>
                  <a:close/>
                  <a:moveTo>
                    <a:pt x="53" y="66"/>
                  </a:moveTo>
                  <a:cubicBezTo>
                    <a:pt x="53" y="70"/>
                    <a:pt x="50" y="73"/>
                    <a:pt x="46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7" y="73"/>
                    <a:pt x="4" y="70"/>
                    <a:pt x="4" y="66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7"/>
                    <a:pt x="7" y="24"/>
                    <a:pt x="11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50" y="24"/>
                    <a:pt x="53" y="27"/>
                    <a:pt x="53" y="30"/>
                  </a:cubicBezTo>
                  <a:lnTo>
                    <a:pt x="53" y="66"/>
                  </a:lnTo>
                  <a:close/>
                  <a:moveTo>
                    <a:pt x="92" y="11"/>
                  </a:moveTo>
                  <a:cubicBezTo>
                    <a:pt x="92" y="47"/>
                    <a:pt x="92" y="47"/>
                    <a:pt x="92" y="47"/>
                  </a:cubicBezTo>
                  <a:cubicBezTo>
                    <a:pt x="92" y="53"/>
                    <a:pt x="87" y="58"/>
                    <a:pt x="81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5" y="54"/>
                    <a:pt x="88" y="50"/>
                    <a:pt x="88" y="47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8"/>
                    <a:pt x="85" y="5"/>
                    <a:pt x="81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2" y="5"/>
                    <a:pt x="39" y="8"/>
                    <a:pt x="39" y="11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5"/>
                    <a:pt x="40" y="0"/>
                    <a:pt x="46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7" y="0"/>
                    <a:pt x="92" y="5"/>
                    <a:pt x="92" y="11"/>
                  </a:cubicBezTo>
                  <a:close/>
                  <a:moveTo>
                    <a:pt x="22" y="34"/>
                  </a:moveTo>
                  <a:cubicBezTo>
                    <a:pt x="22" y="38"/>
                    <a:pt x="19" y="40"/>
                    <a:pt x="16" y="40"/>
                  </a:cubicBezTo>
                  <a:cubicBezTo>
                    <a:pt x="13" y="40"/>
                    <a:pt x="10" y="38"/>
                    <a:pt x="10" y="34"/>
                  </a:cubicBezTo>
                  <a:cubicBezTo>
                    <a:pt x="10" y="31"/>
                    <a:pt x="13" y="28"/>
                    <a:pt x="16" y="28"/>
                  </a:cubicBezTo>
                  <a:cubicBezTo>
                    <a:pt x="19" y="28"/>
                    <a:pt x="22" y="31"/>
                    <a:pt x="22" y="34"/>
                  </a:cubicBezTo>
                  <a:close/>
                  <a:moveTo>
                    <a:pt x="48" y="34"/>
                  </a:moveTo>
                  <a:cubicBezTo>
                    <a:pt x="48" y="38"/>
                    <a:pt x="45" y="40"/>
                    <a:pt x="42" y="40"/>
                  </a:cubicBezTo>
                  <a:cubicBezTo>
                    <a:pt x="38" y="40"/>
                    <a:pt x="36" y="38"/>
                    <a:pt x="36" y="34"/>
                  </a:cubicBezTo>
                  <a:cubicBezTo>
                    <a:pt x="36" y="31"/>
                    <a:pt x="38" y="28"/>
                    <a:pt x="42" y="28"/>
                  </a:cubicBezTo>
                  <a:cubicBezTo>
                    <a:pt x="45" y="28"/>
                    <a:pt x="48" y="31"/>
                    <a:pt x="48" y="34"/>
                  </a:cubicBezTo>
                  <a:close/>
                  <a:moveTo>
                    <a:pt x="22" y="63"/>
                  </a:moveTo>
                  <a:cubicBezTo>
                    <a:pt x="22" y="66"/>
                    <a:pt x="19" y="69"/>
                    <a:pt x="16" y="69"/>
                  </a:cubicBezTo>
                  <a:cubicBezTo>
                    <a:pt x="13" y="69"/>
                    <a:pt x="10" y="66"/>
                    <a:pt x="10" y="63"/>
                  </a:cubicBezTo>
                  <a:cubicBezTo>
                    <a:pt x="10" y="60"/>
                    <a:pt x="13" y="57"/>
                    <a:pt x="16" y="57"/>
                  </a:cubicBezTo>
                  <a:cubicBezTo>
                    <a:pt x="19" y="57"/>
                    <a:pt x="22" y="60"/>
                    <a:pt x="22" y="63"/>
                  </a:cubicBezTo>
                  <a:close/>
                  <a:moveTo>
                    <a:pt x="48" y="63"/>
                  </a:moveTo>
                  <a:cubicBezTo>
                    <a:pt x="48" y="66"/>
                    <a:pt x="45" y="69"/>
                    <a:pt x="42" y="69"/>
                  </a:cubicBezTo>
                  <a:cubicBezTo>
                    <a:pt x="38" y="69"/>
                    <a:pt x="36" y="66"/>
                    <a:pt x="36" y="63"/>
                  </a:cubicBezTo>
                  <a:cubicBezTo>
                    <a:pt x="36" y="60"/>
                    <a:pt x="38" y="57"/>
                    <a:pt x="42" y="57"/>
                  </a:cubicBezTo>
                  <a:cubicBezTo>
                    <a:pt x="45" y="57"/>
                    <a:pt x="48" y="60"/>
                    <a:pt x="48" y="63"/>
                  </a:cubicBezTo>
                  <a:close/>
                  <a:moveTo>
                    <a:pt x="76" y="21"/>
                  </a:moveTo>
                  <a:cubicBezTo>
                    <a:pt x="73" y="21"/>
                    <a:pt x="70" y="18"/>
                    <a:pt x="70" y="15"/>
                  </a:cubicBezTo>
                  <a:cubicBezTo>
                    <a:pt x="70" y="12"/>
                    <a:pt x="73" y="9"/>
                    <a:pt x="76" y="9"/>
                  </a:cubicBezTo>
                  <a:cubicBezTo>
                    <a:pt x="80" y="9"/>
                    <a:pt x="82" y="12"/>
                    <a:pt x="82" y="15"/>
                  </a:cubicBezTo>
                  <a:cubicBezTo>
                    <a:pt x="82" y="18"/>
                    <a:pt x="80" y="21"/>
                    <a:pt x="76" y="21"/>
                  </a:cubicBezTo>
                  <a:close/>
                  <a:moveTo>
                    <a:pt x="64" y="37"/>
                  </a:moveTo>
                  <a:cubicBezTo>
                    <a:pt x="63" y="37"/>
                    <a:pt x="62" y="36"/>
                    <a:pt x="62" y="3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3" y="25"/>
                    <a:pt x="64" y="25"/>
                  </a:cubicBezTo>
                  <a:cubicBezTo>
                    <a:pt x="67" y="25"/>
                    <a:pt x="70" y="27"/>
                    <a:pt x="70" y="31"/>
                  </a:cubicBezTo>
                  <a:cubicBezTo>
                    <a:pt x="70" y="34"/>
                    <a:pt x="67" y="37"/>
                    <a:pt x="64" y="3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8" name="Rectangle 104"/>
            <p:cNvSpPr>
              <a:spLocks noChangeArrowheads="1"/>
            </p:cNvSpPr>
            <p:nvPr/>
          </p:nvSpPr>
          <p:spPr bwMode="auto">
            <a:xfrm>
              <a:off x="984250" y="2563284"/>
              <a:ext cx="436033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9" name="Freeform 105"/>
            <p:cNvSpPr>
              <a:spLocks/>
            </p:cNvSpPr>
            <p:nvPr/>
          </p:nvSpPr>
          <p:spPr bwMode="auto">
            <a:xfrm>
              <a:off x="1051983" y="2690284"/>
              <a:ext cx="368300" cy="311150"/>
            </a:xfrm>
            <a:custGeom>
              <a:avLst/>
              <a:gdLst/>
              <a:ahLst/>
              <a:cxnLst>
                <a:cxn ang="0">
                  <a:pos x="174" y="59"/>
                </a:cxn>
                <a:cxn ang="0">
                  <a:pos x="115" y="0"/>
                </a:cxn>
                <a:cxn ang="0">
                  <a:pos x="114" y="75"/>
                </a:cxn>
                <a:cxn ang="0">
                  <a:pos x="56" y="75"/>
                </a:cxn>
                <a:cxn ang="0">
                  <a:pos x="43" y="48"/>
                </a:cxn>
                <a:cxn ang="0">
                  <a:pos x="0" y="70"/>
                </a:cxn>
                <a:cxn ang="0">
                  <a:pos x="75" y="147"/>
                </a:cxn>
                <a:cxn ang="0">
                  <a:pos x="174" y="147"/>
                </a:cxn>
                <a:cxn ang="0">
                  <a:pos x="174" y="59"/>
                </a:cxn>
              </a:cxnLst>
              <a:rect l="0" t="0" r="r" b="b"/>
              <a:pathLst>
                <a:path w="174" h="147">
                  <a:moveTo>
                    <a:pt x="174" y="59"/>
                  </a:moveTo>
                  <a:lnTo>
                    <a:pt x="115" y="0"/>
                  </a:lnTo>
                  <a:lnTo>
                    <a:pt x="114" y="75"/>
                  </a:lnTo>
                  <a:lnTo>
                    <a:pt x="56" y="75"/>
                  </a:lnTo>
                  <a:lnTo>
                    <a:pt x="43" y="48"/>
                  </a:lnTo>
                  <a:lnTo>
                    <a:pt x="0" y="70"/>
                  </a:lnTo>
                  <a:lnTo>
                    <a:pt x="75" y="147"/>
                  </a:lnTo>
                  <a:lnTo>
                    <a:pt x="174" y="147"/>
                  </a:lnTo>
                  <a:lnTo>
                    <a:pt x="174" y="59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0" name="Freeform 106"/>
            <p:cNvSpPr>
              <a:spLocks noEditPoints="1"/>
            </p:cNvSpPr>
            <p:nvPr/>
          </p:nvSpPr>
          <p:spPr bwMode="auto">
            <a:xfrm>
              <a:off x="1041400" y="2675467"/>
              <a:ext cx="325967" cy="203200"/>
            </a:xfrm>
            <a:custGeom>
              <a:avLst/>
              <a:gdLst/>
              <a:ahLst/>
              <a:cxnLst>
                <a:cxn ang="0">
                  <a:pos x="40" y="61"/>
                </a:cxn>
                <a:cxn ang="0">
                  <a:pos x="30" y="71"/>
                </a:cxn>
                <a:cxn ang="0">
                  <a:pos x="21" y="61"/>
                </a:cxn>
                <a:cxn ang="0">
                  <a:pos x="30" y="52"/>
                </a:cxn>
                <a:cxn ang="0">
                  <a:pos x="40" y="61"/>
                </a:cxn>
                <a:cxn ang="0">
                  <a:pos x="68" y="17"/>
                </a:cxn>
                <a:cxn ang="0">
                  <a:pos x="59" y="26"/>
                </a:cxn>
                <a:cxn ang="0">
                  <a:pos x="59" y="56"/>
                </a:cxn>
                <a:cxn ang="0">
                  <a:pos x="78" y="56"/>
                </a:cxn>
                <a:cxn ang="0">
                  <a:pos x="78" y="26"/>
                </a:cxn>
                <a:cxn ang="0">
                  <a:pos x="68" y="17"/>
                </a:cxn>
                <a:cxn ang="0">
                  <a:pos x="115" y="60"/>
                </a:cxn>
                <a:cxn ang="0">
                  <a:pos x="115" y="60"/>
                </a:cxn>
                <a:cxn ang="0">
                  <a:pos x="115" y="60"/>
                </a:cxn>
                <a:cxn ang="0">
                  <a:pos x="115" y="61"/>
                </a:cxn>
                <a:cxn ang="0">
                  <a:pos x="112" y="63"/>
                </a:cxn>
                <a:cxn ang="0">
                  <a:pos x="91" y="63"/>
                </a:cxn>
                <a:cxn ang="0">
                  <a:pos x="89" y="63"/>
                </a:cxn>
                <a:cxn ang="0">
                  <a:pos x="43" y="63"/>
                </a:cxn>
                <a:cxn ang="0">
                  <a:pos x="43" y="62"/>
                </a:cxn>
                <a:cxn ang="0">
                  <a:pos x="30" y="49"/>
                </a:cxn>
                <a:cxn ang="0">
                  <a:pos x="18" y="62"/>
                </a:cxn>
                <a:cxn ang="0">
                  <a:pos x="18" y="63"/>
                </a:cxn>
                <a:cxn ang="0">
                  <a:pos x="14" y="63"/>
                </a:cxn>
                <a:cxn ang="0">
                  <a:pos x="0" y="48"/>
                </a:cxn>
                <a:cxn ang="0">
                  <a:pos x="0" y="14"/>
                </a:cxn>
                <a:cxn ang="0">
                  <a:pos x="14" y="0"/>
                </a:cxn>
                <a:cxn ang="0">
                  <a:pos x="74" y="0"/>
                </a:cxn>
                <a:cxn ang="0">
                  <a:pos x="95" y="14"/>
                </a:cxn>
                <a:cxn ang="0">
                  <a:pos x="105" y="49"/>
                </a:cxn>
                <a:cxn ang="0">
                  <a:pos x="104" y="58"/>
                </a:cxn>
                <a:cxn ang="0">
                  <a:pos x="110" y="58"/>
                </a:cxn>
                <a:cxn ang="0">
                  <a:pos x="110" y="57"/>
                </a:cxn>
                <a:cxn ang="0">
                  <a:pos x="112" y="55"/>
                </a:cxn>
                <a:cxn ang="0">
                  <a:pos x="113" y="55"/>
                </a:cxn>
                <a:cxn ang="0">
                  <a:pos x="115" y="57"/>
                </a:cxn>
                <a:cxn ang="0">
                  <a:pos x="115" y="60"/>
                </a:cxn>
                <a:cxn ang="0">
                  <a:pos x="52" y="10"/>
                </a:cxn>
                <a:cxn ang="0">
                  <a:pos x="11" y="10"/>
                </a:cxn>
                <a:cxn ang="0">
                  <a:pos x="11" y="26"/>
                </a:cxn>
                <a:cxn ang="0">
                  <a:pos x="52" y="26"/>
                </a:cxn>
                <a:cxn ang="0">
                  <a:pos x="52" y="10"/>
                </a:cxn>
                <a:cxn ang="0">
                  <a:pos x="81" y="26"/>
                </a:cxn>
                <a:cxn ang="0">
                  <a:pos x="68" y="13"/>
                </a:cxn>
                <a:cxn ang="0">
                  <a:pos x="55" y="26"/>
                </a:cxn>
                <a:cxn ang="0">
                  <a:pos x="55" y="59"/>
                </a:cxn>
                <a:cxn ang="0">
                  <a:pos x="81" y="59"/>
                </a:cxn>
                <a:cxn ang="0">
                  <a:pos x="81" y="26"/>
                </a:cxn>
              </a:cxnLst>
              <a:rect l="0" t="0" r="r" b="b"/>
              <a:pathLst>
                <a:path w="115" h="71">
                  <a:moveTo>
                    <a:pt x="40" y="61"/>
                  </a:moveTo>
                  <a:cubicBezTo>
                    <a:pt x="40" y="66"/>
                    <a:pt x="36" y="71"/>
                    <a:pt x="30" y="71"/>
                  </a:cubicBezTo>
                  <a:cubicBezTo>
                    <a:pt x="25" y="71"/>
                    <a:pt x="21" y="66"/>
                    <a:pt x="21" y="61"/>
                  </a:cubicBezTo>
                  <a:cubicBezTo>
                    <a:pt x="21" y="56"/>
                    <a:pt x="25" y="52"/>
                    <a:pt x="30" y="52"/>
                  </a:cubicBezTo>
                  <a:cubicBezTo>
                    <a:pt x="36" y="52"/>
                    <a:pt x="40" y="56"/>
                    <a:pt x="40" y="61"/>
                  </a:cubicBezTo>
                  <a:close/>
                  <a:moveTo>
                    <a:pt x="68" y="17"/>
                  </a:moveTo>
                  <a:cubicBezTo>
                    <a:pt x="63" y="17"/>
                    <a:pt x="59" y="21"/>
                    <a:pt x="59" y="2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1"/>
                    <a:pt x="74" y="17"/>
                    <a:pt x="68" y="17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62"/>
                    <a:pt x="114" y="63"/>
                    <a:pt x="112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55"/>
                    <a:pt x="37" y="49"/>
                    <a:pt x="30" y="49"/>
                  </a:cubicBezTo>
                  <a:cubicBezTo>
                    <a:pt x="24" y="49"/>
                    <a:pt x="18" y="55"/>
                    <a:pt x="18" y="62"/>
                  </a:cubicBezTo>
                  <a:cubicBezTo>
                    <a:pt x="18" y="62"/>
                    <a:pt x="18" y="62"/>
                    <a:pt x="18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6" y="63"/>
                    <a:pt x="0" y="56"/>
                    <a:pt x="0" y="4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87" y="0"/>
                    <a:pt x="91" y="4"/>
                    <a:pt x="95" y="14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6" y="53"/>
                    <a:pt x="106" y="56"/>
                    <a:pt x="104" y="58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6"/>
                    <a:pt x="111" y="55"/>
                    <a:pt x="112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4" y="55"/>
                    <a:pt x="115" y="56"/>
                    <a:pt x="115" y="57"/>
                  </a:cubicBezTo>
                  <a:lnTo>
                    <a:pt x="115" y="60"/>
                  </a:lnTo>
                  <a:close/>
                  <a:moveTo>
                    <a:pt x="52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52" y="26"/>
                    <a:pt x="52" y="26"/>
                    <a:pt x="52" y="26"/>
                  </a:cubicBezTo>
                  <a:lnTo>
                    <a:pt x="52" y="10"/>
                  </a:lnTo>
                  <a:close/>
                  <a:moveTo>
                    <a:pt x="81" y="26"/>
                  </a:moveTo>
                  <a:cubicBezTo>
                    <a:pt x="81" y="19"/>
                    <a:pt x="75" y="13"/>
                    <a:pt x="68" y="13"/>
                  </a:cubicBezTo>
                  <a:cubicBezTo>
                    <a:pt x="61" y="13"/>
                    <a:pt x="55" y="19"/>
                    <a:pt x="55" y="26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81" y="59"/>
                    <a:pt x="81" y="59"/>
                    <a:pt x="81" y="59"/>
                  </a:cubicBezTo>
                  <a:lnTo>
                    <a:pt x="81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1" name="Rectangle 107"/>
            <p:cNvSpPr>
              <a:spLocks noChangeArrowheads="1"/>
            </p:cNvSpPr>
            <p:nvPr/>
          </p:nvSpPr>
          <p:spPr bwMode="auto">
            <a:xfrm>
              <a:off x="1475317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2" name="Freeform 108"/>
            <p:cNvSpPr>
              <a:spLocks/>
            </p:cNvSpPr>
            <p:nvPr/>
          </p:nvSpPr>
          <p:spPr bwMode="auto">
            <a:xfrm>
              <a:off x="1621367" y="2669117"/>
              <a:ext cx="287867" cy="332317"/>
            </a:xfrm>
            <a:custGeom>
              <a:avLst/>
              <a:gdLst/>
              <a:ahLst/>
              <a:cxnLst>
                <a:cxn ang="0">
                  <a:pos x="136" y="104"/>
                </a:cxn>
                <a:cxn ang="0">
                  <a:pos x="34" y="0"/>
                </a:cxn>
                <a:cxn ang="0">
                  <a:pos x="17" y="62"/>
                </a:cxn>
                <a:cxn ang="0">
                  <a:pos x="14" y="87"/>
                </a:cxn>
                <a:cxn ang="0">
                  <a:pos x="0" y="88"/>
                </a:cxn>
                <a:cxn ang="0">
                  <a:pos x="14" y="102"/>
                </a:cxn>
                <a:cxn ang="0">
                  <a:pos x="15" y="108"/>
                </a:cxn>
                <a:cxn ang="0">
                  <a:pos x="63" y="157"/>
                </a:cxn>
                <a:cxn ang="0">
                  <a:pos x="136" y="157"/>
                </a:cxn>
                <a:cxn ang="0">
                  <a:pos x="136" y="104"/>
                </a:cxn>
              </a:cxnLst>
              <a:rect l="0" t="0" r="r" b="b"/>
              <a:pathLst>
                <a:path w="136" h="157">
                  <a:moveTo>
                    <a:pt x="136" y="104"/>
                  </a:moveTo>
                  <a:lnTo>
                    <a:pt x="34" y="0"/>
                  </a:lnTo>
                  <a:lnTo>
                    <a:pt x="17" y="62"/>
                  </a:lnTo>
                  <a:lnTo>
                    <a:pt x="14" y="87"/>
                  </a:lnTo>
                  <a:lnTo>
                    <a:pt x="0" y="88"/>
                  </a:lnTo>
                  <a:lnTo>
                    <a:pt x="14" y="102"/>
                  </a:lnTo>
                  <a:lnTo>
                    <a:pt x="15" y="108"/>
                  </a:lnTo>
                  <a:lnTo>
                    <a:pt x="63" y="157"/>
                  </a:lnTo>
                  <a:lnTo>
                    <a:pt x="136" y="157"/>
                  </a:lnTo>
                  <a:lnTo>
                    <a:pt x="136" y="104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3" name="Freeform 109"/>
            <p:cNvSpPr>
              <a:spLocks noEditPoints="1"/>
            </p:cNvSpPr>
            <p:nvPr/>
          </p:nvSpPr>
          <p:spPr bwMode="auto">
            <a:xfrm>
              <a:off x="1579033" y="2652184"/>
              <a:ext cx="232833" cy="25823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3" y="0"/>
                </a:cxn>
                <a:cxn ang="0">
                  <a:pos x="27" y="0"/>
                </a:cxn>
                <a:cxn ang="0">
                  <a:pos x="39" y="6"/>
                </a:cxn>
                <a:cxn ang="0">
                  <a:pos x="37" y="16"/>
                </a:cxn>
                <a:cxn ang="0">
                  <a:pos x="28" y="9"/>
                </a:cxn>
                <a:cxn ang="0">
                  <a:pos x="13" y="10"/>
                </a:cxn>
                <a:cxn ang="0">
                  <a:pos x="12" y="10"/>
                </a:cxn>
                <a:cxn ang="0">
                  <a:pos x="21" y="72"/>
                </a:cxn>
                <a:cxn ang="0">
                  <a:pos x="12" y="66"/>
                </a:cxn>
                <a:cxn ang="0">
                  <a:pos x="13" y="12"/>
                </a:cxn>
                <a:cxn ang="0">
                  <a:pos x="37" y="18"/>
                </a:cxn>
                <a:cxn ang="0">
                  <a:pos x="21" y="72"/>
                </a:cxn>
                <a:cxn ang="0">
                  <a:pos x="25" y="60"/>
                </a:cxn>
                <a:cxn ang="0">
                  <a:pos x="19" y="54"/>
                </a:cxn>
                <a:cxn ang="0">
                  <a:pos x="13" y="64"/>
                </a:cxn>
                <a:cxn ang="0">
                  <a:pos x="19" y="70"/>
                </a:cxn>
                <a:cxn ang="0">
                  <a:pos x="76" y="35"/>
                </a:cxn>
                <a:cxn ang="0">
                  <a:pos x="69" y="32"/>
                </a:cxn>
                <a:cxn ang="0">
                  <a:pos x="51" y="24"/>
                </a:cxn>
                <a:cxn ang="0">
                  <a:pos x="47" y="32"/>
                </a:cxn>
                <a:cxn ang="0">
                  <a:pos x="59" y="32"/>
                </a:cxn>
                <a:cxn ang="0">
                  <a:pos x="70" y="42"/>
                </a:cxn>
                <a:cxn ang="0">
                  <a:pos x="71" y="43"/>
                </a:cxn>
                <a:cxn ang="0">
                  <a:pos x="81" y="48"/>
                </a:cxn>
                <a:cxn ang="0">
                  <a:pos x="76" y="35"/>
                </a:cxn>
                <a:cxn ang="0">
                  <a:pos x="36" y="87"/>
                </a:cxn>
                <a:cxn ang="0">
                  <a:pos x="26" y="87"/>
                </a:cxn>
                <a:cxn ang="0">
                  <a:pos x="46" y="34"/>
                </a:cxn>
                <a:cxn ang="0">
                  <a:pos x="68" y="44"/>
                </a:cxn>
                <a:cxn ang="0">
                  <a:pos x="39" y="73"/>
                </a:cxn>
                <a:cxn ang="0">
                  <a:pos x="30" y="74"/>
                </a:cxn>
                <a:cxn ang="0">
                  <a:pos x="28" y="86"/>
                </a:cxn>
                <a:cxn ang="0">
                  <a:pos x="37" y="85"/>
                </a:cxn>
                <a:cxn ang="0">
                  <a:pos x="39" y="73"/>
                </a:cxn>
              </a:cxnLst>
              <a:rect l="0" t="0" r="r" b="b"/>
              <a:pathLst>
                <a:path w="82" h="90">
                  <a:moveTo>
                    <a:pt x="2" y="15"/>
                  </a:moveTo>
                  <a:cubicBezTo>
                    <a:pt x="2" y="13"/>
                    <a:pt x="1" y="10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4" y="6"/>
                    <a:pt x="10" y="5"/>
                    <a:pt x="13" y="0"/>
                  </a:cubicBezTo>
                  <a:cubicBezTo>
                    <a:pt x="14" y="1"/>
                    <a:pt x="16" y="3"/>
                    <a:pt x="20" y="3"/>
                  </a:cubicBezTo>
                  <a:cubicBezTo>
                    <a:pt x="23" y="3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5"/>
                    <a:pt x="35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10"/>
                    <a:pt x="38" y="13"/>
                    <a:pt x="37" y="16"/>
                  </a:cubicBezTo>
                  <a:cubicBezTo>
                    <a:pt x="31" y="15"/>
                    <a:pt x="28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19" y="15"/>
                    <a:pt x="14" y="10"/>
                    <a:pt x="13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4"/>
                    <a:pt x="5" y="15"/>
                    <a:pt x="2" y="15"/>
                  </a:cubicBezTo>
                  <a:close/>
                  <a:moveTo>
                    <a:pt x="21" y="72"/>
                  </a:moveTo>
                  <a:cubicBezTo>
                    <a:pt x="20" y="72"/>
                    <a:pt x="19" y="72"/>
                    <a:pt x="19" y="72"/>
                  </a:cubicBezTo>
                  <a:cubicBezTo>
                    <a:pt x="15" y="72"/>
                    <a:pt x="13" y="70"/>
                    <a:pt x="12" y="66"/>
                  </a:cubicBezTo>
                  <a:cubicBezTo>
                    <a:pt x="11" y="50"/>
                    <a:pt x="7" y="34"/>
                    <a:pt x="3" y="18"/>
                  </a:cubicBezTo>
                  <a:cubicBezTo>
                    <a:pt x="6" y="17"/>
                    <a:pt x="10" y="16"/>
                    <a:pt x="13" y="12"/>
                  </a:cubicBezTo>
                  <a:cubicBezTo>
                    <a:pt x="15" y="14"/>
                    <a:pt x="21" y="16"/>
                    <a:pt x="27" y="12"/>
                  </a:cubicBezTo>
                  <a:cubicBezTo>
                    <a:pt x="28" y="14"/>
                    <a:pt x="31" y="18"/>
                    <a:pt x="37" y="18"/>
                  </a:cubicBezTo>
                  <a:cubicBezTo>
                    <a:pt x="33" y="34"/>
                    <a:pt x="28" y="50"/>
                    <a:pt x="27" y="66"/>
                  </a:cubicBezTo>
                  <a:cubicBezTo>
                    <a:pt x="27" y="70"/>
                    <a:pt x="24" y="72"/>
                    <a:pt x="21" y="72"/>
                  </a:cubicBezTo>
                  <a:close/>
                  <a:moveTo>
                    <a:pt x="25" y="64"/>
                  </a:moveTo>
                  <a:cubicBezTo>
                    <a:pt x="25" y="60"/>
                    <a:pt x="25" y="60"/>
                    <a:pt x="25" y="60"/>
                  </a:cubicBezTo>
                  <a:cubicBezTo>
                    <a:pt x="25" y="56"/>
                    <a:pt x="23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6" y="54"/>
                    <a:pt x="13" y="56"/>
                    <a:pt x="13" y="60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7"/>
                    <a:pt x="16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3" y="70"/>
                    <a:pt x="25" y="67"/>
                    <a:pt x="25" y="64"/>
                  </a:cubicBezTo>
                  <a:close/>
                  <a:moveTo>
                    <a:pt x="76" y="35"/>
                  </a:moveTo>
                  <a:cubicBezTo>
                    <a:pt x="76" y="35"/>
                    <a:pt x="76" y="35"/>
                    <a:pt x="76" y="34"/>
                  </a:cubicBezTo>
                  <a:cubicBezTo>
                    <a:pt x="74" y="35"/>
                    <a:pt x="72" y="34"/>
                    <a:pt x="69" y="32"/>
                  </a:cubicBezTo>
                  <a:cubicBezTo>
                    <a:pt x="66" y="30"/>
                    <a:pt x="65" y="28"/>
                    <a:pt x="65" y="26"/>
                  </a:cubicBezTo>
                  <a:cubicBezTo>
                    <a:pt x="59" y="29"/>
                    <a:pt x="54" y="26"/>
                    <a:pt x="51" y="24"/>
                  </a:cubicBezTo>
                  <a:cubicBezTo>
                    <a:pt x="51" y="24"/>
                    <a:pt x="50" y="24"/>
                    <a:pt x="50" y="24"/>
                  </a:cubicBezTo>
                  <a:cubicBezTo>
                    <a:pt x="49" y="27"/>
                    <a:pt x="48" y="29"/>
                    <a:pt x="47" y="32"/>
                  </a:cubicBezTo>
                  <a:cubicBezTo>
                    <a:pt x="49" y="33"/>
                    <a:pt x="54" y="35"/>
                    <a:pt x="58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1" y="42"/>
                    <a:pt x="70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0" y="49"/>
                    <a:pt x="75" y="53"/>
                  </a:cubicBezTo>
                  <a:cubicBezTo>
                    <a:pt x="77" y="51"/>
                    <a:pt x="79" y="50"/>
                    <a:pt x="81" y="48"/>
                  </a:cubicBezTo>
                  <a:cubicBezTo>
                    <a:pt x="82" y="48"/>
                    <a:pt x="82" y="47"/>
                    <a:pt x="82" y="47"/>
                  </a:cubicBezTo>
                  <a:cubicBezTo>
                    <a:pt x="79" y="45"/>
                    <a:pt x="75" y="40"/>
                    <a:pt x="76" y="35"/>
                  </a:cubicBezTo>
                  <a:close/>
                  <a:moveTo>
                    <a:pt x="73" y="55"/>
                  </a:moveTo>
                  <a:cubicBezTo>
                    <a:pt x="60" y="65"/>
                    <a:pt x="47" y="75"/>
                    <a:pt x="36" y="87"/>
                  </a:cubicBezTo>
                  <a:cubicBezTo>
                    <a:pt x="34" y="90"/>
                    <a:pt x="31" y="90"/>
                    <a:pt x="28" y="88"/>
                  </a:cubicBezTo>
                  <a:cubicBezTo>
                    <a:pt x="27" y="88"/>
                    <a:pt x="27" y="87"/>
                    <a:pt x="26" y="87"/>
                  </a:cubicBezTo>
                  <a:cubicBezTo>
                    <a:pt x="23" y="85"/>
                    <a:pt x="23" y="81"/>
                    <a:pt x="25" y="78"/>
                  </a:cubicBezTo>
                  <a:cubicBezTo>
                    <a:pt x="34" y="65"/>
                    <a:pt x="40" y="49"/>
                    <a:pt x="46" y="34"/>
                  </a:cubicBezTo>
                  <a:cubicBezTo>
                    <a:pt x="49" y="36"/>
                    <a:pt x="53" y="38"/>
                    <a:pt x="58" y="36"/>
                  </a:cubicBezTo>
                  <a:cubicBezTo>
                    <a:pt x="59" y="38"/>
                    <a:pt x="61" y="43"/>
                    <a:pt x="68" y="44"/>
                  </a:cubicBezTo>
                  <a:cubicBezTo>
                    <a:pt x="68" y="46"/>
                    <a:pt x="69" y="51"/>
                    <a:pt x="73" y="55"/>
                  </a:cubicBezTo>
                  <a:close/>
                  <a:moveTo>
                    <a:pt x="39" y="73"/>
                  </a:moveTo>
                  <a:cubicBezTo>
                    <a:pt x="38" y="72"/>
                    <a:pt x="38" y="72"/>
                    <a:pt x="38" y="72"/>
                  </a:cubicBezTo>
                  <a:cubicBezTo>
                    <a:pt x="35" y="70"/>
                    <a:pt x="32" y="71"/>
                    <a:pt x="30" y="74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5" y="80"/>
                    <a:pt x="26" y="84"/>
                    <a:pt x="28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1" y="88"/>
                    <a:pt x="35" y="87"/>
                    <a:pt x="37" y="85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2" y="78"/>
                    <a:pt x="41" y="75"/>
                    <a:pt x="39" y="7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4" name="Rectangle 110"/>
            <p:cNvSpPr>
              <a:spLocks noChangeArrowheads="1"/>
            </p:cNvSpPr>
            <p:nvPr/>
          </p:nvSpPr>
          <p:spPr bwMode="auto">
            <a:xfrm>
              <a:off x="1966383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5" name="Freeform 111"/>
            <p:cNvSpPr>
              <a:spLocks/>
            </p:cNvSpPr>
            <p:nvPr/>
          </p:nvSpPr>
          <p:spPr bwMode="auto">
            <a:xfrm>
              <a:off x="2095500" y="2738967"/>
              <a:ext cx="304800" cy="262467"/>
            </a:xfrm>
            <a:custGeom>
              <a:avLst/>
              <a:gdLst/>
              <a:ahLst/>
              <a:cxnLst>
                <a:cxn ang="0">
                  <a:pos x="144" y="44"/>
                </a:cxn>
                <a:cxn ang="0">
                  <a:pos x="101" y="0"/>
                </a:cxn>
                <a:cxn ang="0">
                  <a:pos x="86" y="63"/>
                </a:cxn>
                <a:cxn ang="0">
                  <a:pos x="0" y="70"/>
                </a:cxn>
                <a:cxn ang="0">
                  <a:pos x="55" y="124"/>
                </a:cxn>
                <a:cxn ang="0">
                  <a:pos x="144" y="124"/>
                </a:cxn>
                <a:cxn ang="0">
                  <a:pos x="144" y="44"/>
                </a:cxn>
              </a:cxnLst>
              <a:rect l="0" t="0" r="r" b="b"/>
              <a:pathLst>
                <a:path w="144" h="124">
                  <a:moveTo>
                    <a:pt x="144" y="44"/>
                  </a:moveTo>
                  <a:lnTo>
                    <a:pt x="101" y="0"/>
                  </a:lnTo>
                  <a:lnTo>
                    <a:pt x="86" y="63"/>
                  </a:lnTo>
                  <a:lnTo>
                    <a:pt x="0" y="70"/>
                  </a:lnTo>
                  <a:lnTo>
                    <a:pt x="55" y="124"/>
                  </a:lnTo>
                  <a:lnTo>
                    <a:pt x="144" y="124"/>
                  </a:lnTo>
                  <a:lnTo>
                    <a:pt x="144" y="44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6" name="Freeform 112"/>
            <p:cNvSpPr>
              <a:spLocks noEditPoints="1"/>
            </p:cNvSpPr>
            <p:nvPr/>
          </p:nvSpPr>
          <p:spPr bwMode="auto">
            <a:xfrm>
              <a:off x="2067983" y="2667001"/>
              <a:ext cx="237067" cy="220133"/>
            </a:xfrm>
            <a:custGeom>
              <a:avLst/>
              <a:gdLst/>
              <a:ahLst/>
              <a:cxnLst>
                <a:cxn ang="0">
                  <a:pos x="23" y="21"/>
                </a:cxn>
                <a:cxn ang="0">
                  <a:pos x="62" y="21"/>
                </a:cxn>
                <a:cxn ang="0">
                  <a:pos x="42" y="3"/>
                </a:cxn>
                <a:cxn ang="0">
                  <a:pos x="10" y="77"/>
                </a:cxn>
                <a:cxn ang="0">
                  <a:pos x="76" y="66"/>
                </a:cxn>
                <a:cxn ang="0">
                  <a:pos x="10" y="77"/>
                </a:cxn>
                <a:cxn ang="0">
                  <a:pos x="76" y="64"/>
                </a:cxn>
                <a:cxn ang="0">
                  <a:pos x="51" y="49"/>
                </a:cxn>
                <a:cxn ang="0">
                  <a:pos x="39" y="64"/>
                </a:cxn>
                <a:cxn ang="0">
                  <a:pos x="34" y="64"/>
                </a:cxn>
                <a:cxn ang="0">
                  <a:pos x="0" y="24"/>
                </a:cxn>
                <a:cxn ang="0">
                  <a:pos x="42" y="24"/>
                </a:cxn>
                <a:cxn ang="0">
                  <a:pos x="84" y="24"/>
                </a:cxn>
                <a:cxn ang="0">
                  <a:pos x="42" y="36"/>
                </a:cxn>
                <a:cxn ang="0">
                  <a:pos x="48" y="38"/>
                </a:cxn>
                <a:cxn ang="0">
                  <a:pos x="37" y="29"/>
                </a:cxn>
                <a:cxn ang="0">
                  <a:pos x="23" y="33"/>
                </a:cxn>
                <a:cxn ang="0">
                  <a:pos x="26" y="33"/>
                </a:cxn>
                <a:cxn ang="0">
                  <a:pos x="26" y="36"/>
                </a:cxn>
                <a:cxn ang="0">
                  <a:pos x="27" y="37"/>
                </a:cxn>
                <a:cxn ang="0">
                  <a:pos x="17" y="46"/>
                </a:cxn>
                <a:cxn ang="0">
                  <a:pos x="20" y="42"/>
                </a:cxn>
                <a:cxn ang="0">
                  <a:pos x="23" y="44"/>
                </a:cxn>
                <a:cxn ang="0">
                  <a:pos x="25" y="43"/>
                </a:cxn>
                <a:cxn ang="0">
                  <a:pos x="29" y="53"/>
                </a:cxn>
                <a:cxn ang="0">
                  <a:pos x="29" y="49"/>
                </a:cxn>
                <a:cxn ang="0">
                  <a:pos x="32" y="47"/>
                </a:cxn>
                <a:cxn ang="0">
                  <a:pos x="33" y="45"/>
                </a:cxn>
                <a:cxn ang="0">
                  <a:pos x="39" y="45"/>
                </a:cxn>
                <a:cxn ang="0">
                  <a:pos x="39" y="39"/>
                </a:cxn>
                <a:cxn ang="0">
                  <a:pos x="40" y="39"/>
                </a:cxn>
                <a:cxn ang="0">
                  <a:pos x="56" y="47"/>
                </a:cxn>
                <a:cxn ang="0">
                  <a:pos x="57" y="46"/>
                </a:cxn>
                <a:cxn ang="0">
                  <a:pos x="58" y="47"/>
                </a:cxn>
                <a:cxn ang="0">
                  <a:pos x="59" y="46"/>
                </a:cxn>
                <a:cxn ang="0">
                  <a:pos x="53" y="47"/>
                </a:cxn>
                <a:cxn ang="0">
                  <a:pos x="52" y="45"/>
                </a:cxn>
                <a:cxn ang="0">
                  <a:pos x="46" y="46"/>
                </a:cxn>
                <a:cxn ang="0">
                  <a:pos x="47" y="46"/>
                </a:cxn>
                <a:cxn ang="0">
                  <a:pos x="49" y="45"/>
                </a:cxn>
                <a:cxn ang="0">
                  <a:pos x="50" y="47"/>
                </a:cxn>
                <a:cxn ang="0">
                  <a:pos x="52" y="49"/>
                </a:cxn>
                <a:cxn ang="0">
                  <a:pos x="53" y="52"/>
                </a:cxn>
                <a:cxn ang="0">
                  <a:pos x="52" y="55"/>
                </a:cxn>
                <a:cxn ang="0">
                  <a:pos x="52" y="57"/>
                </a:cxn>
                <a:cxn ang="0">
                  <a:pos x="55" y="50"/>
                </a:cxn>
                <a:cxn ang="0">
                  <a:pos x="58" y="50"/>
                </a:cxn>
                <a:cxn ang="0">
                  <a:pos x="59" y="54"/>
                </a:cxn>
                <a:cxn ang="0">
                  <a:pos x="61" y="55"/>
                </a:cxn>
                <a:cxn ang="0">
                  <a:pos x="56" y="47"/>
                </a:cxn>
              </a:cxnLst>
              <a:rect l="0" t="0" r="r" b="b"/>
              <a:pathLst>
                <a:path w="84" h="77">
                  <a:moveTo>
                    <a:pt x="25" y="2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9"/>
                    <a:pt x="31" y="0"/>
                    <a:pt x="42" y="0"/>
                  </a:cubicBezTo>
                  <a:cubicBezTo>
                    <a:pt x="53" y="0"/>
                    <a:pt x="61" y="9"/>
                    <a:pt x="62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11"/>
                    <a:pt x="51" y="3"/>
                    <a:pt x="42" y="3"/>
                  </a:cubicBezTo>
                  <a:cubicBezTo>
                    <a:pt x="33" y="3"/>
                    <a:pt x="25" y="11"/>
                    <a:pt x="25" y="21"/>
                  </a:cubicBezTo>
                  <a:close/>
                  <a:moveTo>
                    <a:pt x="10" y="77"/>
                  </a:moveTo>
                  <a:cubicBezTo>
                    <a:pt x="74" y="77"/>
                    <a:pt x="74" y="77"/>
                    <a:pt x="74" y="77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8" y="66"/>
                    <a:pt x="8" y="66"/>
                    <a:pt x="8" y="66"/>
                  </a:cubicBezTo>
                  <a:lnTo>
                    <a:pt x="10" y="77"/>
                  </a:lnTo>
                  <a:close/>
                  <a:moveTo>
                    <a:pt x="84" y="24"/>
                  </a:moveTo>
                  <a:cubicBezTo>
                    <a:pt x="76" y="64"/>
                    <a:pt x="76" y="64"/>
                    <a:pt x="76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7" y="55"/>
                    <a:pt x="51" y="49"/>
                    <a:pt x="51" y="49"/>
                  </a:cubicBezTo>
                  <a:cubicBezTo>
                    <a:pt x="45" y="54"/>
                    <a:pt x="45" y="62"/>
                    <a:pt x="45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40" y="62"/>
                    <a:pt x="40" y="51"/>
                    <a:pt x="34" y="42"/>
                  </a:cubicBezTo>
                  <a:cubicBezTo>
                    <a:pt x="34" y="42"/>
                    <a:pt x="39" y="55"/>
                    <a:pt x="34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lnTo>
                    <a:pt x="84" y="24"/>
                  </a:lnTo>
                  <a:close/>
                  <a:moveTo>
                    <a:pt x="42" y="39"/>
                  </a:moveTo>
                  <a:cubicBezTo>
                    <a:pt x="42" y="36"/>
                    <a:pt x="42" y="36"/>
                    <a:pt x="42" y="3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6" y="39"/>
                    <a:pt x="48" y="38"/>
                    <a:pt x="48" y="38"/>
                  </a:cubicBezTo>
                  <a:cubicBezTo>
                    <a:pt x="43" y="31"/>
                    <a:pt x="35" y="35"/>
                    <a:pt x="35" y="35"/>
                  </a:cubicBezTo>
                  <a:cubicBezTo>
                    <a:pt x="37" y="33"/>
                    <a:pt x="37" y="29"/>
                    <a:pt x="37" y="29"/>
                  </a:cubicBezTo>
                  <a:cubicBezTo>
                    <a:pt x="33" y="30"/>
                    <a:pt x="32" y="35"/>
                    <a:pt x="32" y="37"/>
                  </a:cubicBezTo>
                  <a:cubicBezTo>
                    <a:pt x="31" y="34"/>
                    <a:pt x="28" y="30"/>
                    <a:pt x="23" y="33"/>
                  </a:cubicBezTo>
                  <a:cubicBezTo>
                    <a:pt x="23" y="33"/>
                    <a:pt x="24" y="33"/>
                    <a:pt x="24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6" y="36"/>
                    <a:pt x="26" y="36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4" y="37"/>
                    <a:pt x="18" y="38"/>
                    <a:pt x="17" y="46"/>
                  </a:cubicBezTo>
                  <a:cubicBezTo>
                    <a:pt x="17" y="46"/>
                    <a:pt x="18" y="46"/>
                    <a:pt x="19" y="46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3" y="44"/>
                    <a:pt x="23" y="44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2"/>
                    <a:pt x="28" y="42"/>
                    <a:pt x="28" y="41"/>
                  </a:cubicBezTo>
                  <a:cubicBezTo>
                    <a:pt x="28" y="41"/>
                    <a:pt x="23" y="47"/>
                    <a:pt x="29" y="53"/>
                  </a:cubicBezTo>
                  <a:cubicBezTo>
                    <a:pt x="29" y="53"/>
                    <a:pt x="29" y="53"/>
                    <a:pt x="30" y="52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49"/>
                    <a:pt x="32" y="48"/>
                    <a:pt x="32" y="47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3"/>
                    <a:pt x="34" y="42"/>
                    <a:pt x="33" y="40"/>
                  </a:cubicBezTo>
                  <a:cubicBezTo>
                    <a:pt x="35" y="43"/>
                    <a:pt x="39" y="45"/>
                    <a:pt x="39" y="45"/>
                  </a:cubicBezTo>
                  <a:cubicBezTo>
                    <a:pt x="40" y="40"/>
                    <a:pt x="37" y="38"/>
                    <a:pt x="37" y="38"/>
                  </a:cubicBezTo>
                  <a:cubicBezTo>
                    <a:pt x="37" y="38"/>
                    <a:pt x="38" y="39"/>
                    <a:pt x="39" y="39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1" y="39"/>
                    <a:pt x="41" y="39"/>
                    <a:pt x="42" y="39"/>
                  </a:cubicBezTo>
                  <a:close/>
                  <a:moveTo>
                    <a:pt x="56" y="47"/>
                  </a:moveTo>
                  <a:cubicBezTo>
                    <a:pt x="56" y="47"/>
                    <a:pt x="56" y="47"/>
                    <a:pt x="57" y="47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7" y="43"/>
                    <a:pt x="55" y="45"/>
                    <a:pt x="53" y="47"/>
                  </a:cubicBezTo>
                  <a:cubicBezTo>
                    <a:pt x="54" y="45"/>
                    <a:pt x="54" y="42"/>
                    <a:pt x="51" y="41"/>
                  </a:cubicBezTo>
                  <a:cubicBezTo>
                    <a:pt x="51" y="41"/>
                    <a:pt x="50" y="43"/>
                    <a:pt x="52" y="45"/>
                  </a:cubicBezTo>
                  <a:cubicBezTo>
                    <a:pt x="52" y="45"/>
                    <a:pt x="47" y="41"/>
                    <a:pt x="43" y="45"/>
                  </a:cubicBezTo>
                  <a:cubicBezTo>
                    <a:pt x="43" y="45"/>
                    <a:pt x="44" y="46"/>
                    <a:pt x="46" y="46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7"/>
                    <a:pt x="48" y="47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50" y="47"/>
                    <a:pt x="50" y="47"/>
                  </a:cubicBezTo>
                  <a:cubicBezTo>
                    <a:pt x="50" y="47"/>
                    <a:pt x="48" y="48"/>
                    <a:pt x="47" y="51"/>
                  </a:cubicBezTo>
                  <a:cubicBezTo>
                    <a:pt x="47" y="51"/>
                    <a:pt x="50" y="50"/>
                    <a:pt x="52" y="49"/>
                  </a:cubicBezTo>
                  <a:cubicBezTo>
                    <a:pt x="52" y="49"/>
                    <a:pt x="51" y="51"/>
                    <a:pt x="51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2" y="55"/>
                    <a:pt x="52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8" y="55"/>
                    <a:pt x="55" y="50"/>
                    <a:pt x="55" y="50"/>
                  </a:cubicBezTo>
                  <a:cubicBezTo>
                    <a:pt x="56" y="51"/>
                    <a:pt x="56" y="51"/>
                    <a:pt x="57" y="52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3"/>
                    <a:pt x="59" y="54"/>
                    <a:pt x="59" y="54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2" y="55"/>
                    <a:pt x="62" y="55"/>
                  </a:cubicBezTo>
                  <a:cubicBezTo>
                    <a:pt x="63" y="50"/>
                    <a:pt x="59" y="48"/>
                    <a:pt x="56" y="4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7" name="Rectangle 113"/>
            <p:cNvSpPr>
              <a:spLocks noChangeArrowheads="1"/>
            </p:cNvSpPr>
            <p:nvPr/>
          </p:nvSpPr>
          <p:spPr bwMode="auto">
            <a:xfrm>
              <a:off x="2453217" y="2563284"/>
              <a:ext cx="436033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8" name="Freeform 114"/>
            <p:cNvSpPr>
              <a:spLocks/>
            </p:cNvSpPr>
            <p:nvPr/>
          </p:nvSpPr>
          <p:spPr bwMode="auto">
            <a:xfrm>
              <a:off x="2686050" y="2650067"/>
              <a:ext cx="203200" cy="351367"/>
            </a:xfrm>
            <a:custGeom>
              <a:avLst/>
              <a:gdLst/>
              <a:ahLst/>
              <a:cxnLst>
                <a:cxn ang="0">
                  <a:pos x="96" y="63"/>
                </a:cxn>
                <a:cxn ang="0">
                  <a:pos x="33" y="0"/>
                </a:cxn>
                <a:cxn ang="0">
                  <a:pos x="20" y="17"/>
                </a:cxn>
                <a:cxn ang="0">
                  <a:pos x="17" y="73"/>
                </a:cxn>
                <a:cxn ang="0">
                  <a:pos x="0" y="107"/>
                </a:cxn>
                <a:cxn ang="0">
                  <a:pos x="60" y="166"/>
                </a:cxn>
                <a:cxn ang="0">
                  <a:pos x="96" y="166"/>
                </a:cxn>
                <a:cxn ang="0">
                  <a:pos x="96" y="63"/>
                </a:cxn>
              </a:cxnLst>
              <a:rect l="0" t="0" r="r" b="b"/>
              <a:pathLst>
                <a:path w="96" h="166">
                  <a:moveTo>
                    <a:pt x="96" y="63"/>
                  </a:moveTo>
                  <a:lnTo>
                    <a:pt x="33" y="0"/>
                  </a:lnTo>
                  <a:lnTo>
                    <a:pt x="20" y="17"/>
                  </a:lnTo>
                  <a:lnTo>
                    <a:pt x="17" y="73"/>
                  </a:lnTo>
                  <a:lnTo>
                    <a:pt x="0" y="107"/>
                  </a:lnTo>
                  <a:lnTo>
                    <a:pt x="60" y="166"/>
                  </a:lnTo>
                  <a:lnTo>
                    <a:pt x="96" y="166"/>
                  </a:lnTo>
                  <a:lnTo>
                    <a:pt x="96" y="6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9" name="Freeform 115"/>
            <p:cNvSpPr>
              <a:spLocks noEditPoints="1"/>
            </p:cNvSpPr>
            <p:nvPr/>
          </p:nvSpPr>
          <p:spPr bwMode="auto">
            <a:xfrm>
              <a:off x="2561167" y="2650067"/>
              <a:ext cx="232833" cy="262467"/>
            </a:xfrm>
            <a:custGeom>
              <a:avLst/>
              <a:gdLst/>
              <a:ahLst/>
              <a:cxnLst>
                <a:cxn ang="0">
                  <a:pos x="81" y="69"/>
                </a:cxn>
                <a:cxn ang="0">
                  <a:pos x="69" y="47"/>
                </a:cxn>
                <a:cxn ang="0">
                  <a:pos x="69" y="92"/>
                </a:cxn>
                <a:cxn ang="0">
                  <a:pos x="38" y="72"/>
                </a:cxn>
                <a:cxn ang="0">
                  <a:pos x="51" y="44"/>
                </a:cxn>
                <a:cxn ang="0">
                  <a:pos x="40" y="18"/>
                </a:cxn>
                <a:cxn ang="0">
                  <a:pos x="69" y="0"/>
                </a:cxn>
                <a:cxn ang="0">
                  <a:pos x="69" y="45"/>
                </a:cxn>
                <a:cxn ang="0">
                  <a:pos x="81" y="23"/>
                </a:cxn>
                <a:cxn ang="0">
                  <a:pos x="74" y="46"/>
                </a:cxn>
                <a:cxn ang="0">
                  <a:pos x="81" y="69"/>
                </a:cxn>
                <a:cxn ang="0">
                  <a:pos x="49" y="44"/>
                </a:cxn>
                <a:cxn ang="0">
                  <a:pos x="37" y="71"/>
                </a:cxn>
                <a:cxn ang="0">
                  <a:pos x="22" y="47"/>
                </a:cxn>
                <a:cxn ang="0">
                  <a:pos x="22" y="46"/>
                </a:cxn>
                <a:cxn ang="0">
                  <a:pos x="38" y="19"/>
                </a:cxn>
                <a:cxn ang="0">
                  <a:pos x="49" y="44"/>
                </a:cxn>
                <a:cxn ang="0">
                  <a:pos x="43" y="40"/>
                </a:cxn>
                <a:cxn ang="0">
                  <a:pos x="38" y="34"/>
                </a:cxn>
                <a:cxn ang="0">
                  <a:pos x="33" y="40"/>
                </a:cxn>
                <a:cxn ang="0">
                  <a:pos x="38" y="45"/>
                </a:cxn>
                <a:cxn ang="0">
                  <a:pos x="43" y="40"/>
                </a:cxn>
                <a:cxn ang="0">
                  <a:pos x="36" y="11"/>
                </a:cxn>
                <a:cxn ang="0">
                  <a:pos x="25" y="21"/>
                </a:cxn>
                <a:cxn ang="0">
                  <a:pos x="15" y="11"/>
                </a:cxn>
                <a:cxn ang="0">
                  <a:pos x="25" y="0"/>
                </a:cxn>
                <a:cxn ang="0">
                  <a:pos x="36" y="11"/>
                </a:cxn>
                <a:cxn ang="0">
                  <a:pos x="32" y="7"/>
                </a:cxn>
                <a:cxn ang="0">
                  <a:pos x="28" y="4"/>
                </a:cxn>
                <a:cxn ang="0">
                  <a:pos x="25" y="7"/>
                </a:cxn>
                <a:cxn ang="0">
                  <a:pos x="28" y="10"/>
                </a:cxn>
                <a:cxn ang="0">
                  <a:pos x="32" y="7"/>
                </a:cxn>
                <a:cxn ang="0">
                  <a:pos x="16" y="26"/>
                </a:cxn>
                <a:cxn ang="0">
                  <a:pos x="8" y="34"/>
                </a:cxn>
                <a:cxn ang="0">
                  <a:pos x="0" y="26"/>
                </a:cxn>
                <a:cxn ang="0">
                  <a:pos x="8" y="18"/>
                </a:cxn>
                <a:cxn ang="0">
                  <a:pos x="16" y="26"/>
                </a:cxn>
                <a:cxn ang="0">
                  <a:pos x="12" y="23"/>
                </a:cxn>
                <a:cxn ang="0">
                  <a:pos x="10" y="20"/>
                </a:cxn>
                <a:cxn ang="0">
                  <a:pos x="7" y="23"/>
                </a:cxn>
                <a:cxn ang="0">
                  <a:pos x="10" y="26"/>
                </a:cxn>
                <a:cxn ang="0">
                  <a:pos x="12" y="23"/>
                </a:cxn>
                <a:cxn ang="0">
                  <a:pos x="18" y="41"/>
                </a:cxn>
                <a:cxn ang="0">
                  <a:pos x="14" y="45"/>
                </a:cxn>
                <a:cxn ang="0">
                  <a:pos x="9" y="41"/>
                </a:cxn>
                <a:cxn ang="0">
                  <a:pos x="14" y="36"/>
                </a:cxn>
                <a:cxn ang="0">
                  <a:pos x="18" y="41"/>
                </a:cxn>
                <a:cxn ang="0">
                  <a:pos x="16" y="40"/>
                </a:cxn>
                <a:cxn ang="0">
                  <a:pos x="15" y="38"/>
                </a:cxn>
                <a:cxn ang="0">
                  <a:pos x="13" y="40"/>
                </a:cxn>
                <a:cxn ang="0">
                  <a:pos x="15" y="41"/>
                </a:cxn>
                <a:cxn ang="0">
                  <a:pos x="16" y="40"/>
                </a:cxn>
              </a:cxnLst>
              <a:rect l="0" t="0" r="r" b="b"/>
              <a:pathLst>
                <a:path w="82" h="92">
                  <a:moveTo>
                    <a:pt x="81" y="69"/>
                  </a:moveTo>
                  <a:cubicBezTo>
                    <a:pt x="69" y="67"/>
                    <a:pt x="69" y="47"/>
                    <a:pt x="69" y="47"/>
                  </a:cubicBezTo>
                  <a:cubicBezTo>
                    <a:pt x="60" y="59"/>
                    <a:pt x="69" y="92"/>
                    <a:pt x="69" y="92"/>
                  </a:cubicBezTo>
                  <a:cubicBezTo>
                    <a:pt x="56" y="91"/>
                    <a:pt x="46" y="82"/>
                    <a:pt x="38" y="72"/>
                  </a:cubicBezTo>
                  <a:cubicBezTo>
                    <a:pt x="46" y="67"/>
                    <a:pt x="51" y="56"/>
                    <a:pt x="51" y="44"/>
                  </a:cubicBezTo>
                  <a:cubicBezTo>
                    <a:pt x="51" y="33"/>
                    <a:pt x="47" y="23"/>
                    <a:pt x="40" y="18"/>
                  </a:cubicBezTo>
                  <a:cubicBezTo>
                    <a:pt x="48" y="9"/>
                    <a:pt x="57" y="1"/>
                    <a:pt x="69" y="0"/>
                  </a:cubicBezTo>
                  <a:cubicBezTo>
                    <a:pt x="69" y="0"/>
                    <a:pt x="60" y="34"/>
                    <a:pt x="69" y="45"/>
                  </a:cubicBezTo>
                  <a:cubicBezTo>
                    <a:pt x="69" y="45"/>
                    <a:pt x="69" y="25"/>
                    <a:pt x="81" y="23"/>
                  </a:cubicBezTo>
                  <a:cubicBezTo>
                    <a:pt x="81" y="23"/>
                    <a:pt x="82" y="43"/>
                    <a:pt x="74" y="46"/>
                  </a:cubicBezTo>
                  <a:cubicBezTo>
                    <a:pt x="82" y="50"/>
                    <a:pt x="81" y="69"/>
                    <a:pt x="81" y="69"/>
                  </a:cubicBezTo>
                  <a:close/>
                  <a:moveTo>
                    <a:pt x="49" y="44"/>
                  </a:moveTo>
                  <a:cubicBezTo>
                    <a:pt x="49" y="56"/>
                    <a:pt x="44" y="66"/>
                    <a:pt x="37" y="71"/>
                  </a:cubicBezTo>
                  <a:cubicBezTo>
                    <a:pt x="27" y="59"/>
                    <a:pt x="22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8" y="32"/>
                    <a:pt x="38" y="19"/>
                  </a:cubicBezTo>
                  <a:cubicBezTo>
                    <a:pt x="45" y="24"/>
                    <a:pt x="49" y="34"/>
                    <a:pt x="49" y="44"/>
                  </a:cubicBezTo>
                  <a:close/>
                  <a:moveTo>
                    <a:pt x="43" y="40"/>
                  </a:moveTo>
                  <a:cubicBezTo>
                    <a:pt x="43" y="37"/>
                    <a:pt x="41" y="34"/>
                    <a:pt x="38" y="34"/>
                  </a:cubicBezTo>
                  <a:cubicBezTo>
                    <a:pt x="35" y="34"/>
                    <a:pt x="33" y="37"/>
                    <a:pt x="33" y="40"/>
                  </a:cubicBezTo>
                  <a:cubicBezTo>
                    <a:pt x="33" y="43"/>
                    <a:pt x="35" y="45"/>
                    <a:pt x="38" y="45"/>
                  </a:cubicBezTo>
                  <a:cubicBezTo>
                    <a:pt x="41" y="45"/>
                    <a:pt x="43" y="43"/>
                    <a:pt x="43" y="40"/>
                  </a:cubicBezTo>
                  <a:close/>
                  <a:moveTo>
                    <a:pt x="36" y="11"/>
                  </a:moveTo>
                  <a:cubicBezTo>
                    <a:pt x="36" y="16"/>
                    <a:pt x="31" y="21"/>
                    <a:pt x="25" y="21"/>
                  </a:cubicBezTo>
                  <a:cubicBezTo>
                    <a:pt x="20" y="21"/>
                    <a:pt x="15" y="16"/>
                    <a:pt x="15" y="11"/>
                  </a:cubicBezTo>
                  <a:cubicBezTo>
                    <a:pt x="15" y="5"/>
                    <a:pt x="20" y="0"/>
                    <a:pt x="25" y="0"/>
                  </a:cubicBezTo>
                  <a:cubicBezTo>
                    <a:pt x="31" y="0"/>
                    <a:pt x="36" y="5"/>
                    <a:pt x="36" y="11"/>
                  </a:cubicBezTo>
                  <a:close/>
                  <a:moveTo>
                    <a:pt x="32" y="7"/>
                  </a:moveTo>
                  <a:cubicBezTo>
                    <a:pt x="32" y="5"/>
                    <a:pt x="30" y="4"/>
                    <a:pt x="28" y="4"/>
                  </a:cubicBezTo>
                  <a:cubicBezTo>
                    <a:pt x="27" y="4"/>
                    <a:pt x="25" y="5"/>
                    <a:pt x="25" y="7"/>
                  </a:cubicBezTo>
                  <a:cubicBezTo>
                    <a:pt x="25" y="9"/>
                    <a:pt x="27" y="10"/>
                    <a:pt x="28" y="10"/>
                  </a:cubicBezTo>
                  <a:cubicBezTo>
                    <a:pt x="30" y="10"/>
                    <a:pt x="32" y="9"/>
                    <a:pt x="32" y="7"/>
                  </a:cubicBezTo>
                  <a:close/>
                  <a:moveTo>
                    <a:pt x="16" y="26"/>
                  </a:moveTo>
                  <a:cubicBezTo>
                    <a:pt x="16" y="31"/>
                    <a:pt x="12" y="34"/>
                    <a:pt x="8" y="34"/>
                  </a:cubicBezTo>
                  <a:cubicBezTo>
                    <a:pt x="3" y="34"/>
                    <a:pt x="0" y="31"/>
                    <a:pt x="0" y="26"/>
                  </a:cubicBezTo>
                  <a:cubicBezTo>
                    <a:pt x="0" y="22"/>
                    <a:pt x="3" y="18"/>
                    <a:pt x="8" y="18"/>
                  </a:cubicBezTo>
                  <a:cubicBezTo>
                    <a:pt x="12" y="18"/>
                    <a:pt x="16" y="22"/>
                    <a:pt x="16" y="26"/>
                  </a:cubicBezTo>
                  <a:close/>
                  <a:moveTo>
                    <a:pt x="12" y="23"/>
                  </a:moveTo>
                  <a:cubicBezTo>
                    <a:pt x="12" y="21"/>
                    <a:pt x="11" y="20"/>
                    <a:pt x="10" y="20"/>
                  </a:cubicBezTo>
                  <a:cubicBezTo>
                    <a:pt x="8" y="20"/>
                    <a:pt x="7" y="21"/>
                    <a:pt x="7" y="23"/>
                  </a:cubicBezTo>
                  <a:cubicBezTo>
                    <a:pt x="7" y="24"/>
                    <a:pt x="8" y="26"/>
                    <a:pt x="10" y="26"/>
                  </a:cubicBezTo>
                  <a:cubicBezTo>
                    <a:pt x="11" y="26"/>
                    <a:pt x="12" y="24"/>
                    <a:pt x="12" y="23"/>
                  </a:cubicBezTo>
                  <a:close/>
                  <a:moveTo>
                    <a:pt x="18" y="41"/>
                  </a:moveTo>
                  <a:cubicBezTo>
                    <a:pt x="18" y="43"/>
                    <a:pt x="16" y="45"/>
                    <a:pt x="14" y="45"/>
                  </a:cubicBezTo>
                  <a:cubicBezTo>
                    <a:pt x="11" y="45"/>
                    <a:pt x="9" y="43"/>
                    <a:pt x="9" y="41"/>
                  </a:cubicBezTo>
                  <a:cubicBezTo>
                    <a:pt x="9" y="38"/>
                    <a:pt x="11" y="36"/>
                    <a:pt x="14" y="36"/>
                  </a:cubicBezTo>
                  <a:cubicBezTo>
                    <a:pt x="16" y="36"/>
                    <a:pt x="18" y="38"/>
                    <a:pt x="18" y="41"/>
                  </a:cubicBezTo>
                  <a:close/>
                  <a:moveTo>
                    <a:pt x="16" y="40"/>
                  </a:moveTo>
                  <a:cubicBezTo>
                    <a:pt x="16" y="39"/>
                    <a:pt x="16" y="38"/>
                    <a:pt x="15" y="38"/>
                  </a:cubicBezTo>
                  <a:cubicBezTo>
                    <a:pt x="14" y="38"/>
                    <a:pt x="13" y="39"/>
                    <a:pt x="13" y="40"/>
                  </a:cubicBezTo>
                  <a:cubicBezTo>
                    <a:pt x="13" y="40"/>
                    <a:pt x="14" y="41"/>
                    <a:pt x="15" y="41"/>
                  </a:cubicBezTo>
                  <a:cubicBezTo>
                    <a:pt x="16" y="41"/>
                    <a:pt x="16" y="40"/>
                    <a:pt x="16" y="4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0" name="Rectangle 116"/>
            <p:cNvSpPr>
              <a:spLocks noChangeArrowheads="1"/>
            </p:cNvSpPr>
            <p:nvPr/>
          </p:nvSpPr>
          <p:spPr bwMode="auto">
            <a:xfrm>
              <a:off x="2937933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1" name="Freeform 117"/>
            <p:cNvSpPr>
              <a:spLocks/>
            </p:cNvSpPr>
            <p:nvPr/>
          </p:nvSpPr>
          <p:spPr bwMode="auto">
            <a:xfrm>
              <a:off x="2995083" y="2675467"/>
              <a:ext cx="376767" cy="325967"/>
            </a:xfrm>
            <a:custGeom>
              <a:avLst/>
              <a:gdLst/>
              <a:ahLst/>
              <a:cxnLst>
                <a:cxn ang="0">
                  <a:pos x="178" y="103"/>
                </a:cxn>
                <a:cxn ang="0">
                  <a:pos x="76" y="0"/>
                </a:cxn>
                <a:cxn ang="0">
                  <a:pos x="0" y="103"/>
                </a:cxn>
                <a:cxn ang="0">
                  <a:pos x="52" y="154"/>
                </a:cxn>
                <a:cxn ang="0">
                  <a:pos x="178" y="154"/>
                </a:cxn>
                <a:cxn ang="0">
                  <a:pos x="178" y="103"/>
                </a:cxn>
              </a:cxnLst>
              <a:rect l="0" t="0" r="r" b="b"/>
              <a:pathLst>
                <a:path w="178" h="154">
                  <a:moveTo>
                    <a:pt x="178" y="103"/>
                  </a:moveTo>
                  <a:lnTo>
                    <a:pt x="76" y="0"/>
                  </a:lnTo>
                  <a:lnTo>
                    <a:pt x="0" y="103"/>
                  </a:lnTo>
                  <a:lnTo>
                    <a:pt x="52" y="154"/>
                  </a:lnTo>
                  <a:lnTo>
                    <a:pt x="178" y="154"/>
                  </a:lnTo>
                  <a:lnTo>
                    <a:pt x="178" y="10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2" name="Freeform 118"/>
            <p:cNvSpPr>
              <a:spLocks/>
            </p:cNvSpPr>
            <p:nvPr/>
          </p:nvSpPr>
          <p:spPr bwMode="auto">
            <a:xfrm>
              <a:off x="2995083" y="2673351"/>
              <a:ext cx="319617" cy="220133"/>
            </a:xfrm>
            <a:custGeom>
              <a:avLst/>
              <a:gdLst/>
              <a:ahLst/>
              <a:cxnLst>
                <a:cxn ang="0">
                  <a:pos x="89" y="49"/>
                </a:cxn>
                <a:cxn ang="0">
                  <a:pos x="111" y="77"/>
                </a:cxn>
                <a:cxn ang="0">
                  <a:pos x="113" y="77"/>
                </a:cxn>
                <a:cxn ang="0">
                  <a:pos x="57" y="0"/>
                </a:cxn>
                <a:cxn ang="0">
                  <a:pos x="0" y="77"/>
                </a:cxn>
                <a:cxn ang="0">
                  <a:pos x="3" y="77"/>
                </a:cxn>
                <a:cxn ang="0">
                  <a:pos x="25" y="49"/>
                </a:cxn>
                <a:cxn ang="0">
                  <a:pos x="25" y="77"/>
                </a:cxn>
                <a:cxn ang="0">
                  <a:pos x="38" y="77"/>
                </a:cxn>
                <a:cxn ang="0">
                  <a:pos x="57" y="30"/>
                </a:cxn>
                <a:cxn ang="0">
                  <a:pos x="76" y="77"/>
                </a:cxn>
                <a:cxn ang="0">
                  <a:pos x="89" y="77"/>
                </a:cxn>
                <a:cxn ang="0">
                  <a:pos x="89" y="49"/>
                </a:cxn>
              </a:cxnLst>
              <a:rect l="0" t="0" r="r" b="b"/>
              <a:pathLst>
                <a:path w="113" h="77">
                  <a:moveTo>
                    <a:pt x="89" y="49"/>
                  </a:moveTo>
                  <a:cubicBezTo>
                    <a:pt x="111" y="77"/>
                    <a:pt x="111" y="77"/>
                    <a:pt x="111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57" y="60"/>
                    <a:pt x="57" y="30"/>
                    <a:pt x="57" y="30"/>
                  </a:cubicBezTo>
                  <a:cubicBezTo>
                    <a:pt x="57" y="30"/>
                    <a:pt x="57" y="60"/>
                    <a:pt x="76" y="77"/>
                  </a:cubicBezTo>
                  <a:cubicBezTo>
                    <a:pt x="89" y="77"/>
                    <a:pt x="89" y="77"/>
                    <a:pt x="89" y="77"/>
                  </a:cubicBezTo>
                  <a:lnTo>
                    <a:pt x="89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3" name="Rectangle 119"/>
            <p:cNvSpPr>
              <a:spLocks noChangeArrowheads="1"/>
            </p:cNvSpPr>
            <p:nvPr/>
          </p:nvSpPr>
          <p:spPr bwMode="auto">
            <a:xfrm>
              <a:off x="3435350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4" name="Freeform 120"/>
            <p:cNvSpPr>
              <a:spLocks/>
            </p:cNvSpPr>
            <p:nvPr/>
          </p:nvSpPr>
          <p:spPr bwMode="auto">
            <a:xfrm>
              <a:off x="3481917" y="2747434"/>
              <a:ext cx="387350" cy="254000"/>
            </a:xfrm>
            <a:custGeom>
              <a:avLst/>
              <a:gdLst/>
              <a:ahLst/>
              <a:cxnLst>
                <a:cxn ang="0">
                  <a:pos x="183" y="35"/>
                </a:cxn>
                <a:cxn ang="0">
                  <a:pos x="148" y="0"/>
                </a:cxn>
                <a:cxn ang="0">
                  <a:pos x="102" y="43"/>
                </a:cxn>
                <a:cxn ang="0">
                  <a:pos x="66" y="42"/>
                </a:cxn>
                <a:cxn ang="0">
                  <a:pos x="50" y="21"/>
                </a:cxn>
                <a:cxn ang="0">
                  <a:pos x="19" y="30"/>
                </a:cxn>
                <a:cxn ang="0">
                  <a:pos x="0" y="48"/>
                </a:cxn>
                <a:cxn ang="0">
                  <a:pos x="73" y="120"/>
                </a:cxn>
                <a:cxn ang="0">
                  <a:pos x="183" y="120"/>
                </a:cxn>
                <a:cxn ang="0">
                  <a:pos x="183" y="35"/>
                </a:cxn>
              </a:cxnLst>
              <a:rect l="0" t="0" r="r" b="b"/>
              <a:pathLst>
                <a:path w="183" h="120">
                  <a:moveTo>
                    <a:pt x="183" y="35"/>
                  </a:moveTo>
                  <a:lnTo>
                    <a:pt x="148" y="0"/>
                  </a:lnTo>
                  <a:lnTo>
                    <a:pt x="102" y="43"/>
                  </a:lnTo>
                  <a:lnTo>
                    <a:pt x="66" y="42"/>
                  </a:lnTo>
                  <a:lnTo>
                    <a:pt x="50" y="21"/>
                  </a:lnTo>
                  <a:lnTo>
                    <a:pt x="19" y="30"/>
                  </a:lnTo>
                  <a:lnTo>
                    <a:pt x="0" y="48"/>
                  </a:lnTo>
                  <a:lnTo>
                    <a:pt x="73" y="120"/>
                  </a:lnTo>
                  <a:lnTo>
                    <a:pt x="183" y="120"/>
                  </a:lnTo>
                  <a:lnTo>
                    <a:pt x="183" y="3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5" name="Freeform 121"/>
            <p:cNvSpPr>
              <a:spLocks noEditPoints="1"/>
            </p:cNvSpPr>
            <p:nvPr/>
          </p:nvSpPr>
          <p:spPr bwMode="auto">
            <a:xfrm>
              <a:off x="3462867" y="2694517"/>
              <a:ext cx="361950" cy="182033"/>
            </a:xfrm>
            <a:custGeom>
              <a:avLst/>
              <a:gdLst/>
              <a:ahLst/>
              <a:cxnLst>
                <a:cxn ang="0">
                  <a:pos x="49" y="52"/>
                </a:cxn>
                <a:cxn ang="0">
                  <a:pos x="38" y="63"/>
                </a:cxn>
                <a:cxn ang="0">
                  <a:pos x="27" y="52"/>
                </a:cxn>
                <a:cxn ang="0">
                  <a:pos x="38" y="41"/>
                </a:cxn>
                <a:cxn ang="0">
                  <a:pos x="49" y="52"/>
                </a:cxn>
                <a:cxn ang="0">
                  <a:pos x="104" y="41"/>
                </a:cxn>
                <a:cxn ang="0">
                  <a:pos x="93" y="52"/>
                </a:cxn>
                <a:cxn ang="0">
                  <a:pos x="104" y="63"/>
                </a:cxn>
                <a:cxn ang="0">
                  <a:pos x="115" y="52"/>
                </a:cxn>
                <a:cxn ang="0">
                  <a:pos x="104" y="41"/>
                </a:cxn>
                <a:cxn ang="0">
                  <a:pos x="128" y="37"/>
                </a:cxn>
                <a:cxn ang="0">
                  <a:pos x="128" y="50"/>
                </a:cxn>
                <a:cxn ang="0">
                  <a:pos x="128" y="53"/>
                </a:cxn>
                <a:cxn ang="0">
                  <a:pos x="119" y="53"/>
                </a:cxn>
                <a:cxn ang="0">
                  <a:pos x="104" y="37"/>
                </a:cxn>
                <a:cxn ang="0">
                  <a:pos x="88" y="53"/>
                </a:cxn>
                <a:cxn ang="0">
                  <a:pos x="53" y="53"/>
                </a:cxn>
                <a:cxn ang="0">
                  <a:pos x="38" y="37"/>
                </a:cxn>
                <a:cxn ang="0">
                  <a:pos x="22" y="53"/>
                </a:cxn>
                <a:cxn ang="0">
                  <a:pos x="7" y="53"/>
                </a:cxn>
                <a:cxn ang="0">
                  <a:pos x="27" y="23"/>
                </a:cxn>
                <a:cxn ang="0">
                  <a:pos x="70" y="2"/>
                </a:cxn>
                <a:cxn ang="0">
                  <a:pos x="128" y="37"/>
                </a:cxn>
                <a:cxn ang="0">
                  <a:pos x="109" y="23"/>
                </a:cxn>
                <a:cxn ang="0">
                  <a:pos x="79" y="8"/>
                </a:cxn>
                <a:cxn ang="0">
                  <a:pos x="44" y="23"/>
                </a:cxn>
                <a:cxn ang="0">
                  <a:pos x="109" y="23"/>
                </a:cxn>
              </a:cxnLst>
              <a:rect l="0" t="0" r="r" b="b"/>
              <a:pathLst>
                <a:path w="128" h="63">
                  <a:moveTo>
                    <a:pt x="49" y="52"/>
                  </a:moveTo>
                  <a:cubicBezTo>
                    <a:pt x="49" y="58"/>
                    <a:pt x="44" y="63"/>
                    <a:pt x="38" y="63"/>
                  </a:cubicBezTo>
                  <a:cubicBezTo>
                    <a:pt x="32" y="63"/>
                    <a:pt x="27" y="58"/>
                    <a:pt x="27" y="52"/>
                  </a:cubicBezTo>
                  <a:cubicBezTo>
                    <a:pt x="27" y="46"/>
                    <a:pt x="32" y="41"/>
                    <a:pt x="38" y="41"/>
                  </a:cubicBezTo>
                  <a:cubicBezTo>
                    <a:pt x="44" y="41"/>
                    <a:pt x="49" y="46"/>
                    <a:pt x="49" y="52"/>
                  </a:cubicBezTo>
                  <a:close/>
                  <a:moveTo>
                    <a:pt x="104" y="41"/>
                  </a:moveTo>
                  <a:cubicBezTo>
                    <a:pt x="98" y="41"/>
                    <a:pt x="93" y="46"/>
                    <a:pt x="93" y="52"/>
                  </a:cubicBezTo>
                  <a:cubicBezTo>
                    <a:pt x="93" y="58"/>
                    <a:pt x="98" y="63"/>
                    <a:pt x="104" y="63"/>
                  </a:cubicBezTo>
                  <a:cubicBezTo>
                    <a:pt x="110" y="63"/>
                    <a:pt x="115" y="58"/>
                    <a:pt x="115" y="52"/>
                  </a:cubicBezTo>
                  <a:cubicBezTo>
                    <a:pt x="115" y="46"/>
                    <a:pt x="110" y="41"/>
                    <a:pt x="104" y="41"/>
                  </a:cubicBezTo>
                  <a:close/>
                  <a:moveTo>
                    <a:pt x="128" y="37"/>
                  </a:moveTo>
                  <a:cubicBezTo>
                    <a:pt x="128" y="50"/>
                    <a:pt x="128" y="50"/>
                    <a:pt x="128" y="50"/>
                  </a:cubicBezTo>
                  <a:cubicBezTo>
                    <a:pt x="128" y="51"/>
                    <a:pt x="128" y="53"/>
                    <a:pt x="128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19" y="43"/>
                    <a:pt x="112" y="37"/>
                    <a:pt x="104" y="37"/>
                  </a:cubicBezTo>
                  <a:cubicBezTo>
                    <a:pt x="95" y="37"/>
                    <a:pt x="88" y="43"/>
                    <a:pt x="88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43"/>
                    <a:pt x="46" y="37"/>
                    <a:pt x="38" y="37"/>
                  </a:cubicBezTo>
                  <a:cubicBezTo>
                    <a:pt x="29" y="37"/>
                    <a:pt x="22" y="43"/>
                    <a:pt x="22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0" y="28"/>
                    <a:pt x="27" y="23"/>
                  </a:cubicBezTo>
                  <a:cubicBezTo>
                    <a:pt x="34" y="22"/>
                    <a:pt x="40" y="4"/>
                    <a:pt x="70" y="2"/>
                  </a:cubicBezTo>
                  <a:cubicBezTo>
                    <a:pt x="115" y="0"/>
                    <a:pt x="126" y="22"/>
                    <a:pt x="128" y="37"/>
                  </a:cubicBezTo>
                  <a:close/>
                  <a:moveTo>
                    <a:pt x="109" y="23"/>
                  </a:moveTo>
                  <a:cubicBezTo>
                    <a:pt x="109" y="23"/>
                    <a:pt x="106" y="8"/>
                    <a:pt x="79" y="8"/>
                  </a:cubicBezTo>
                  <a:cubicBezTo>
                    <a:pt x="53" y="8"/>
                    <a:pt x="51" y="16"/>
                    <a:pt x="44" y="23"/>
                  </a:cubicBezTo>
                  <a:lnTo>
                    <a:pt x="10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6" name="Rectangle 122"/>
            <p:cNvSpPr>
              <a:spLocks noChangeArrowheads="1"/>
            </p:cNvSpPr>
            <p:nvPr/>
          </p:nvSpPr>
          <p:spPr bwMode="auto">
            <a:xfrm>
              <a:off x="3915833" y="2563284"/>
              <a:ext cx="438150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7" name="Freeform 123"/>
            <p:cNvSpPr>
              <a:spLocks/>
            </p:cNvSpPr>
            <p:nvPr/>
          </p:nvSpPr>
          <p:spPr bwMode="auto">
            <a:xfrm>
              <a:off x="4138083" y="2669117"/>
              <a:ext cx="215900" cy="332317"/>
            </a:xfrm>
            <a:custGeom>
              <a:avLst/>
              <a:gdLst/>
              <a:ahLst/>
              <a:cxnLst>
                <a:cxn ang="0">
                  <a:pos x="102" y="75"/>
                </a:cxn>
                <a:cxn ang="0">
                  <a:pos x="27" y="0"/>
                </a:cxn>
                <a:cxn ang="0">
                  <a:pos x="36" y="40"/>
                </a:cxn>
                <a:cxn ang="0">
                  <a:pos x="0" y="112"/>
                </a:cxn>
                <a:cxn ang="0">
                  <a:pos x="44" y="157"/>
                </a:cxn>
                <a:cxn ang="0">
                  <a:pos x="102" y="157"/>
                </a:cxn>
                <a:cxn ang="0">
                  <a:pos x="102" y="75"/>
                </a:cxn>
              </a:cxnLst>
              <a:rect l="0" t="0" r="r" b="b"/>
              <a:pathLst>
                <a:path w="102" h="157">
                  <a:moveTo>
                    <a:pt x="102" y="75"/>
                  </a:moveTo>
                  <a:lnTo>
                    <a:pt x="27" y="0"/>
                  </a:lnTo>
                  <a:lnTo>
                    <a:pt x="36" y="40"/>
                  </a:lnTo>
                  <a:lnTo>
                    <a:pt x="0" y="112"/>
                  </a:lnTo>
                  <a:lnTo>
                    <a:pt x="44" y="157"/>
                  </a:lnTo>
                  <a:lnTo>
                    <a:pt x="102" y="157"/>
                  </a:lnTo>
                  <a:lnTo>
                    <a:pt x="102" y="7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8" name="Freeform 124"/>
            <p:cNvSpPr>
              <a:spLocks noEditPoints="1"/>
            </p:cNvSpPr>
            <p:nvPr/>
          </p:nvSpPr>
          <p:spPr bwMode="auto">
            <a:xfrm>
              <a:off x="4049183" y="2650067"/>
              <a:ext cx="179917" cy="25611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31"/>
                </a:cxn>
                <a:cxn ang="0">
                  <a:pos x="31" y="90"/>
                </a:cxn>
                <a:cxn ang="0">
                  <a:pos x="63" y="31"/>
                </a:cxn>
                <a:cxn ang="0">
                  <a:pos x="31" y="0"/>
                </a:cxn>
                <a:cxn ang="0">
                  <a:pos x="31" y="52"/>
                </a:cxn>
                <a:cxn ang="0">
                  <a:pos x="10" y="31"/>
                </a:cxn>
                <a:cxn ang="0">
                  <a:pos x="31" y="9"/>
                </a:cxn>
                <a:cxn ang="0">
                  <a:pos x="53" y="31"/>
                </a:cxn>
                <a:cxn ang="0">
                  <a:pos x="31" y="52"/>
                </a:cxn>
              </a:cxnLst>
              <a:rect l="0" t="0" r="r" b="b"/>
              <a:pathLst>
                <a:path w="63" h="90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60"/>
                    <a:pt x="31" y="90"/>
                    <a:pt x="31" y="90"/>
                  </a:cubicBezTo>
                  <a:cubicBezTo>
                    <a:pt x="31" y="90"/>
                    <a:pt x="63" y="61"/>
                    <a:pt x="63" y="31"/>
                  </a:cubicBezTo>
                  <a:cubicBezTo>
                    <a:pt x="63" y="14"/>
                    <a:pt x="49" y="0"/>
                    <a:pt x="31" y="0"/>
                  </a:cubicBezTo>
                  <a:close/>
                  <a:moveTo>
                    <a:pt x="31" y="52"/>
                  </a:moveTo>
                  <a:cubicBezTo>
                    <a:pt x="20" y="52"/>
                    <a:pt x="10" y="43"/>
                    <a:pt x="10" y="31"/>
                  </a:cubicBezTo>
                  <a:cubicBezTo>
                    <a:pt x="10" y="19"/>
                    <a:pt x="20" y="9"/>
                    <a:pt x="31" y="9"/>
                  </a:cubicBezTo>
                  <a:cubicBezTo>
                    <a:pt x="43" y="9"/>
                    <a:pt x="53" y="19"/>
                    <a:pt x="53" y="31"/>
                  </a:cubicBezTo>
                  <a:cubicBezTo>
                    <a:pt x="53" y="43"/>
                    <a:pt x="43" y="52"/>
                    <a:pt x="31" y="5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9" name="Rectangle 125"/>
            <p:cNvSpPr>
              <a:spLocks noChangeArrowheads="1"/>
            </p:cNvSpPr>
            <p:nvPr/>
          </p:nvSpPr>
          <p:spPr bwMode="auto">
            <a:xfrm>
              <a:off x="4413250" y="2563284"/>
              <a:ext cx="436033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0" name="Freeform 126"/>
            <p:cNvSpPr>
              <a:spLocks/>
            </p:cNvSpPr>
            <p:nvPr/>
          </p:nvSpPr>
          <p:spPr bwMode="auto">
            <a:xfrm>
              <a:off x="4497917" y="2698751"/>
              <a:ext cx="351367" cy="302683"/>
            </a:xfrm>
            <a:custGeom>
              <a:avLst/>
              <a:gdLst/>
              <a:ahLst/>
              <a:cxnLst>
                <a:cxn ang="0">
                  <a:pos x="166" y="39"/>
                </a:cxn>
                <a:cxn ang="0">
                  <a:pos x="127" y="0"/>
                </a:cxn>
                <a:cxn ang="0">
                  <a:pos x="119" y="88"/>
                </a:cxn>
                <a:cxn ang="0">
                  <a:pos x="0" y="86"/>
                </a:cxn>
                <a:cxn ang="0">
                  <a:pos x="58" y="143"/>
                </a:cxn>
                <a:cxn ang="0">
                  <a:pos x="166" y="143"/>
                </a:cxn>
                <a:cxn ang="0">
                  <a:pos x="166" y="39"/>
                </a:cxn>
              </a:cxnLst>
              <a:rect l="0" t="0" r="r" b="b"/>
              <a:pathLst>
                <a:path w="166" h="143">
                  <a:moveTo>
                    <a:pt x="166" y="39"/>
                  </a:moveTo>
                  <a:lnTo>
                    <a:pt x="127" y="0"/>
                  </a:lnTo>
                  <a:lnTo>
                    <a:pt x="119" y="88"/>
                  </a:lnTo>
                  <a:lnTo>
                    <a:pt x="0" y="86"/>
                  </a:lnTo>
                  <a:lnTo>
                    <a:pt x="58" y="143"/>
                  </a:lnTo>
                  <a:lnTo>
                    <a:pt x="166" y="143"/>
                  </a:lnTo>
                  <a:lnTo>
                    <a:pt x="166" y="39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1" name="Freeform 127"/>
            <p:cNvSpPr>
              <a:spLocks noEditPoints="1"/>
            </p:cNvSpPr>
            <p:nvPr/>
          </p:nvSpPr>
          <p:spPr bwMode="auto">
            <a:xfrm>
              <a:off x="4491567" y="2675467"/>
              <a:ext cx="283633" cy="213783"/>
            </a:xfrm>
            <a:custGeom>
              <a:avLst/>
              <a:gdLst/>
              <a:ahLst/>
              <a:cxnLst>
                <a:cxn ang="0">
                  <a:pos x="92" y="5"/>
                </a:cxn>
                <a:cxn ang="0">
                  <a:pos x="70" y="5"/>
                </a:cxn>
                <a:cxn ang="0">
                  <a:pos x="64" y="0"/>
                </a:cxn>
                <a:cxn ang="0">
                  <a:pos x="39" y="0"/>
                </a:cxn>
                <a:cxn ang="0">
                  <a:pos x="32" y="5"/>
                </a:cxn>
                <a:cxn ang="0">
                  <a:pos x="9" y="5"/>
                </a:cxn>
                <a:cxn ang="0">
                  <a:pos x="0" y="14"/>
                </a:cxn>
                <a:cxn ang="0">
                  <a:pos x="0" y="67"/>
                </a:cxn>
                <a:cxn ang="0">
                  <a:pos x="9" y="75"/>
                </a:cxn>
                <a:cxn ang="0">
                  <a:pos x="92" y="75"/>
                </a:cxn>
                <a:cxn ang="0">
                  <a:pos x="100" y="67"/>
                </a:cxn>
                <a:cxn ang="0">
                  <a:pos x="100" y="14"/>
                </a:cxn>
                <a:cxn ang="0">
                  <a:pos x="92" y="5"/>
                </a:cxn>
                <a:cxn ang="0">
                  <a:pos x="51" y="70"/>
                </a:cxn>
                <a:cxn ang="0">
                  <a:pos x="23" y="43"/>
                </a:cxn>
                <a:cxn ang="0">
                  <a:pos x="51" y="16"/>
                </a:cxn>
                <a:cxn ang="0">
                  <a:pos x="78" y="43"/>
                </a:cxn>
                <a:cxn ang="0">
                  <a:pos x="51" y="70"/>
                </a:cxn>
                <a:cxn ang="0">
                  <a:pos x="91" y="18"/>
                </a:cxn>
                <a:cxn ang="0">
                  <a:pos x="78" y="18"/>
                </a:cxn>
                <a:cxn ang="0">
                  <a:pos x="75" y="15"/>
                </a:cxn>
                <a:cxn ang="0">
                  <a:pos x="78" y="11"/>
                </a:cxn>
                <a:cxn ang="0">
                  <a:pos x="91" y="11"/>
                </a:cxn>
                <a:cxn ang="0">
                  <a:pos x="94" y="15"/>
                </a:cxn>
                <a:cxn ang="0">
                  <a:pos x="91" y="18"/>
                </a:cxn>
                <a:cxn ang="0">
                  <a:pos x="25" y="3"/>
                </a:cxn>
                <a:cxn ang="0">
                  <a:pos x="5" y="3"/>
                </a:cxn>
                <a:cxn ang="0">
                  <a:pos x="5" y="0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51" y="21"/>
                </a:cxn>
                <a:cxn ang="0">
                  <a:pos x="29" y="43"/>
                </a:cxn>
                <a:cxn ang="0">
                  <a:pos x="51" y="65"/>
                </a:cxn>
                <a:cxn ang="0">
                  <a:pos x="72" y="43"/>
                </a:cxn>
                <a:cxn ang="0">
                  <a:pos x="51" y="21"/>
                </a:cxn>
                <a:cxn ang="0">
                  <a:pos x="60" y="33"/>
                </a:cxn>
                <a:cxn ang="0">
                  <a:pos x="42" y="51"/>
                </a:cxn>
                <a:cxn ang="0">
                  <a:pos x="44" y="60"/>
                </a:cxn>
                <a:cxn ang="0">
                  <a:pos x="32" y="43"/>
                </a:cxn>
                <a:cxn ang="0">
                  <a:pos x="51" y="25"/>
                </a:cxn>
                <a:cxn ang="0">
                  <a:pos x="67" y="34"/>
                </a:cxn>
                <a:cxn ang="0">
                  <a:pos x="60" y="33"/>
                </a:cxn>
              </a:cxnLst>
              <a:rect l="0" t="0" r="r" b="b"/>
              <a:pathLst>
                <a:path w="100" h="75">
                  <a:moveTo>
                    <a:pt x="92" y="5"/>
                  </a:moveTo>
                  <a:cubicBezTo>
                    <a:pt x="70" y="5"/>
                    <a:pt x="70" y="5"/>
                    <a:pt x="70" y="5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4" y="5"/>
                    <a:pt x="0" y="9"/>
                    <a:pt x="0" y="1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5"/>
                    <a:pt x="9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6" y="75"/>
                    <a:pt x="100" y="71"/>
                    <a:pt x="100" y="67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9"/>
                    <a:pt x="96" y="5"/>
                    <a:pt x="92" y="5"/>
                  </a:cubicBezTo>
                  <a:close/>
                  <a:moveTo>
                    <a:pt x="51" y="70"/>
                  </a:moveTo>
                  <a:cubicBezTo>
                    <a:pt x="35" y="70"/>
                    <a:pt x="23" y="58"/>
                    <a:pt x="23" y="43"/>
                  </a:cubicBezTo>
                  <a:cubicBezTo>
                    <a:pt x="23" y="28"/>
                    <a:pt x="35" y="16"/>
                    <a:pt x="51" y="16"/>
                  </a:cubicBezTo>
                  <a:cubicBezTo>
                    <a:pt x="66" y="16"/>
                    <a:pt x="78" y="28"/>
                    <a:pt x="78" y="43"/>
                  </a:cubicBezTo>
                  <a:cubicBezTo>
                    <a:pt x="78" y="58"/>
                    <a:pt x="66" y="70"/>
                    <a:pt x="51" y="70"/>
                  </a:cubicBezTo>
                  <a:close/>
                  <a:moveTo>
                    <a:pt x="91" y="18"/>
                  </a:moveTo>
                  <a:cubicBezTo>
                    <a:pt x="78" y="18"/>
                    <a:pt x="78" y="18"/>
                    <a:pt x="78" y="18"/>
                  </a:cubicBezTo>
                  <a:cubicBezTo>
                    <a:pt x="77" y="18"/>
                    <a:pt x="75" y="16"/>
                    <a:pt x="75" y="15"/>
                  </a:cubicBezTo>
                  <a:cubicBezTo>
                    <a:pt x="75" y="13"/>
                    <a:pt x="77" y="11"/>
                    <a:pt x="78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3" y="11"/>
                    <a:pt x="94" y="13"/>
                    <a:pt x="94" y="15"/>
                  </a:cubicBezTo>
                  <a:cubicBezTo>
                    <a:pt x="94" y="16"/>
                    <a:pt x="93" y="18"/>
                    <a:pt x="91" y="18"/>
                  </a:cubicBezTo>
                  <a:close/>
                  <a:moveTo>
                    <a:pt x="2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25" y="3"/>
                  </a:lnTo>
                  <a:close/>
                  <a:moveTo>
                    <a:pt x="51" y="21"/>
                  </a:moveTo>
                  <a:cubicBezTo>
                    <a:pt x="39" y="21"/>
                    <a:pt x="29" y="31"/>
                    <a:pt x="29" y="43"/>
                  </a:cubicBezTo>
                  <a:cubicBezTo>
                    <a:pt x="29" y="55"/>
                    <a:pt x="39" y="65"/>
                    <a:pt x="51" y="65"/>
                  </a:cubicBezTo>
                  <a:cubicBezTo>
                    <a:pt x="63" y="65"/>
                    <a:pt x="72" y="55"/>
                    <a:pt x="72" y="43"/>
                  </a:cubicBezTo>
                  <a:cubicBezTo>
                    <a:pt x="72" y="31"/>
                    <a:pt x="63" y="21"/>
                    <a:pt x="51" y="21"/>
                  </a:cubicBezTo>
                  <a:close/>
                  <a:moveTo>
                    <a:pt x="60" y="33"/>
                  </a:moveTo>
                  <a:cubicBezTo>
                    <a:pt x="50" y="33"/>
                    <a:pt x="42" y="41"/>
                    <a:pt x="42" y="51"/>
                  </a:cubicBezTo>
                  <a:cubicBezTo>
                    <a:pt x="42" y="55"/>
                    <a:pt x="43" y="58"/>
                    <a:pt x="44" y="60"/>
                  </a:cubicBezTo>
                  <a:cubicBezTo>
                    <a:pt x="37" y="58"/>
                    <a:pt x="32" y="51"/>
                    <a:pt x="32" y="43"/>
                  </a:cubicBezTo>
                  <a:cubicBezTo>
                    <a:pt x="32" y="33"/>
                    <a:pt x="40" y="25"/>
                    <a:pt x="51" y="25"/>
                  </a:cubicBezTo>
                  <a:cubicBezTo>
                    <a:pt x="57" y="25"/>
                    <a:pt x="63" y="29"/>
                    <a:pt x="67" y="34"/>
                  </a:cubicBezTo>
                  <a:cubicBezTo>
                    <a:pt x="65" y="33"/>
                    <a:pt x="63" y="33"/>
                    <a:pt x="60" y="3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2" name="Rectangle 128"/>
            <p:cNvSpPr>
              <a:spLocks noChangeArrowheads="1"/>
            </p:cNvSpPr>
            <p:nvPr/>
          </p:nvSpPr>
          <p:spPr bwMode="auto">
            <a:xfrm>
              <a:off x="4897967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3" name="Freeform 129"/>
            <p:cNvSpPr>
              <a:spLocks/>
            </p:cNvSpPr>
            <p:nvPr/>
          </p:nvSpPr>
          <p:spPr bwMode="auto">
            <a:xfrm>
              <a:off x="4980517" y="2846917"/>
              <a:ext cx="2117" cy="211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4" name="Freeform 130"/>
            <p:cNvSpPr>
              <a:spLocks/>
            </p:cNvSpPr>
            <p:nvPr/>
          </p:nvSpPr>
          <p:spPr bwMode="auto">
            <a:xfrm>
              <a:off x="4980517" y="2844801"/>
              <a:ext cx="2117" cy="211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5" name="Freeform 131"/>
            <p:cNvSpPr>
              <a:spLocks noEditPoints="1"/>
            </p:cNvSpPr>
            <p:nvPr/>
          </p:nvSpPr>
          <p:spPr bwMode="auto">
            <a:xfrm>
              <a:off x="4982633" y="2681817"/>
              <a:ext cx="349250" cy="319617"/>
            </a:xfrm>
            <a:custGeom>
              <a:avLst/>
              <a:gdLst/>
              <a:ahLst/>
              <a:cxnLst>
                <a:cxn ang="0">
                  <a:pos x="123" y="112"/>
                </a:cxn>
                <a:cxn ang="0">
                  <a:pos x="123" y="45"/>
                </a:cxn>
                <a:cxn ang="0">
                  <a:pos x="78" y="0"/>
                </a:cxn>
                <a:cxn ang="0">
                  <a:pos x="78" y="5"/>
                </a:cxn>
                <a:cxn ang="0">
                  <a:pos x="74" y="12"/>
                </a:cxn>
                <a:cxn ang="0">
                  <a:pos x="74" y="13"/>
                </a:cxn>
                <a:cxn ang="0">
                  <a:pos x="71" y="12"/>
                </a:cxn>
                <a:cxn ang="0">
                  <a:pos x="74" y="20"/>
                </a:cxn>
                <a:cxn ang="0">
                  <a:pos x="77" y="19"/>
                </a:cxn>
                <a:cxn ang="0">
                  <a:pos x="85" y="45"/>
                </a:cxn>
                <a:cxn ang="0">
                  <a:pos x="95" y="59"/>
                </a:cxn>
                <a:cxn ang="0">
                  <a:pos x="81" y="73"/>
                </a:cxn>
                <a:cxn ang="0">
                  <a:pos x="67" y="59"/>
                </a:cxn>
                <a:cxn ang="0">
                  <a:pos x="67" y="59"/>
                </a:cxn>
                <a:cxn ang="0">
                  <a:pos x="43" y="59"/>
                </a:cxn>
                <a:cxn ang="0">
                  <a:pos x="26" y="43"/>
                </a:cxn>
                <a:cxn ang="0">
                  <a:pos x="10" y="59"/>
                </a:cxn>
                <a:cxn ang="0">
                  <a:pos x="0" y="59"/>
                </a:cxn>
                <a:cxn ang="0">
                  <a:pos x="53" y="112"/>
                </a:cxn>
                <a:cxn ang="0">
                  <a:pos x="123" y="112"/>
                </a:cxn>
                <a:cxn ang="0">
                  <a:pos x="26" y="73"/>
                </a:cxn>
                <a:cxn ang="0">
                  <a:pos x="12" y="59"/>
                </a:cxn>
                <a:cxn ang="0">
                  <a:pos x="26" y="44"/>
                </a:cxn>
                <a:cxn ang="0">
                  <a:pos x="41" y="59"/>
                </a:cxn>
                <a:cxn ang="0">
                  <a:pos x="26" y="73"/>
                </a:cxn>
              </a:cxnLst>
              <a:rect l="0" t="0" r="r" b="b"/>
              <a:pathLst>
                <a:path w="123" h="112">
                  <a:moveTo>
                    <a:pt x="123" y="112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2"/>
                    <a:pt x="78" y="3"/>
                    <a:pt x="78" y="5"/>
                  </a:cubicBezTo>
                  <a:cubicBezTo>
                    <a:pt x="78" y="9"/>
                    <a:pt x="76" y="12"/>
                    <a:pt x="74" y="12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13"/>
                    <a:pt x="72" y="13"/>
                    <a:pt x="71" y="12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91" y="47"/>
                    <a:pt x="95" y="52"/>
                    <a:pt x="95" y="59"/>
                  </a:cubicBezTo>
                  <a:cubicBezTo>
                    <a:pt x="95" y="67"/>
                    <a:pt x="89" y="73"/>
                    <a:pt x="81" y="73"/>
                  </a:cubicBezTo>
                  <a:cubicBezTo>
                    <a:pt x="73" y="73"/>
                    <a:pt x="67" y="67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0"/>
                    <a:pt x="35" y="43"/>
                    <a:pt x="26" y="43"/>
                  </a:cubicBezTo>
                  <a:cubicBezTo>
                    <a:pt x="17" y="43"/>
                    <a:pt x="10" y="50"/>
                    <a:pt x="1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3" y="112"/>
                    <a:pt x="53" y="112"/>
                    <a:pt x="53" y="112"/>
                  </a:cubicBezTo>
                  <a:lnTo>
                    <a:pt x="123" y="112"/>
                  </a:lnTo>
                  <a:close/>
                  <a:moveTo>
                    <a:pt x="26" y="73"/>
                  </a:moveTo>
                  <a:cubicBezTo>
                    <a:pt x="19" y="73"/>
                    <a:pt x="12" y="67"/>
                    <a:pt x="12" y="59"/>
                  </a:cubicBezTo>
                  <a:cubicBezTo>
                    <a:pt x="12" y="51"/>
                    <a:pt x="19" y="44"/>
                    <a:pt x="26" y="44"/>
                  </a:cubicBezTo>
                  <a:cubicBezTo>
                    <a:pt x="34" y="44"/>
                    <a:pt x="41" y="51"/>
                    <a:pt x="41" y="59"/>
                  </a:cubicBezTo>
                  <a:cubicBezTo>
                    <a:pt x="41" y="67"/>
                    <a:pt x="34" y="73"/>
                    <a:pt x="26" y="73"/>
                  </a:cubicBez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6" name="Freeform 132"/>
            <p:cNvSpPr>
              <a:spLocks noEditPoints="1"/>
            </p:cNvSpPr>
            <p:nvPr/>
          </p:nvSpPr>
          <p:spPr bwMode="auto">
            <a:xfrm>
              <a:off x="4982633" y="2673351"/>
              <a:ext cx="268817" cy="215900"/>
            </a:xfrm>
            <a:custGeom>
              <a:avLst/>
              <a:gdLst/>
              <a:ahLst/>
              <a:cxnLst>
                <a:cxn ang="0">
                  <a:pos x="12" y="62"/>
                </a:cxn>
                <a:cxn ang="0">
                  <a:pos x="41" y="62"/>
                </a:cxn>
                <a:cxn ang="0">
                  <a:pos x="26" y="70"/>
                </a:cxn>
                <a:cxn ang="0">
                  <a:pos x="26" y="54"/>
                </a:cxn>
                <a:cxn ang="0">
                  <a:pos x="26" y="70"/>
                </a:cxn>
                <a:cxn ang="0">
                  <a:pos x="77" y="22"/>
                </a:cxn>
                <a:cxn ang="0">
                  <a:pos x="71" y="15"/>
                </a:cxn>
                <a:cxn ang="0">
                  <a:pos x="74" y="0"/>
                </a:cxn>
                <a:cxn ang="0">
                  <a:pos x="65" y="3"/>
                </a:cxn>
                <a:cxn ang="0">
                  <a:pos x="61" y="8"/>
                </a:cxn>
                <a:cxn ang="0">
                  <a:pos x="53" y="13"/>
                </a:cxn>
                <a:cxn ang="0">
                  <a:pos x="55" y="15"/>
                </a:cxn>
                <a:cxn ang="0">
                  <a:pos x="66" y="14"/>
                </a:cxn>
                <a:cxn ang="0">
                  <a:pos x="67" y="26"/>
                </a:cxn>
                <a:cxn ang="0">
                  <a:pos x="68" y="55"/>
                </a:cxn>
                <a:cxn ang="0">
                  <a:pos x="49" y="55"/>
                </a:cxn>
                <a:cxn ang="0">
                  <a:pos x="47" y="39"/>
                </a:cxn>
                <a:cxn ang="0">
                  <a:pos x="54" y="35"/>
                </a:cxn>
                <a:cxn ang="0">
                  <a:pos x="50" y="31"/>
                </a:cxn>
                <a:cxn ang="0">
                  <a:pos x="16" y="34"/>
                </a:cxn>
                <a:cxn ang="0">
                  <a:pos x="16" y="36"/>
                </a:cxn>
                <a:cxn ang="0">
                  <a:pos x="0" y="61"/>
                </a:cxn>
                <a:cxn ang="0">
                  <a:pos x="26" y="46"/>
                </a:cxn>
                <a:cxn ang="0">
                  <a:pos x="67" y="61"/>
                </a:cxn>
                <a:cxn ang="0">
                  <a:pos x="81" y="76"/>
                </a:cxn>
                <a:cxn ang="0">
                  <a:pos x="85" y="48"/>
                </a:cxn>
                <a:cxn ang="0">
                  <a:pos x="73" y="62"/>
                </a:cxn>
                <a:cxn ang="0">
                  <a:pos x="73" y="61"/>
                </a:cxn>
                <a:cxn ang="0">
                  <a:pos x="81" y="54"/>
                </a:cxn>
                <a:cxn ang="0">
                  <a:pos x="81" y="70"/>
                </a:cxn>
                <a:cxn ang="0">
                  <a:pos x="75" y="0"/>
                </a:cxn>
                <a:cxn ang="0">
                  <a:pos x="75" y="15"/>
                </a:cxn>
              </a:cxnLst>
              <a:rect l="0" t="0" r="r" b="b"/>
              <a:pathLst>
                <a:path w="95" h="76">
                  <a:moveTo>
                    <a:pt x="26" y="47"/>
                  </a:moveTo>
                  <a:cubicBezTo>
                    <a:pt x="19" y="47"/>
                    <a:pt x="12" y="54"/>
                    <a:pt x="12" y="62"/>
                  </a:cubicBezTo>
                  <a:cubicBezTo>
                    <a:pt x="12" y="70"/>
                    <a:pt x="19" y="76"/>
                    <a:pt x="26" y="76"/>
                  </a:cubicBezTo>
                  <a:cubicBezTo>
                    <a:pt x="34" y="76"/>
                    <a:pt x="41" y="70"/>
                    <a:pt x="41" y="62"/>
                  </a:cubicBezTo>
                  <a:cubicBezTo>
                    <a:pt x="41" y="54"/>
                    <a:pt x="34" y="47"/>
                    <a:pt x="26" y="47"/>
                  </a:cubicBezTo>
                  <a:close/>
                  <a:moveTo>
                    <a:pt x="26" y="70"/>
                  </a:moveTo>
                  <a:cubicBezTo>
                    <a:pt x="22" y="70"/>
                    <a:pt x="19" y="66"/>
                    <a:pt x="19" y="62"/>
                  </a:cubicBezTo>
                  <a:cubicBezTo>
                    <a:pt x="19" y="57"/>
                    <a:pt x="22" y="54"/>
                    <a:pt x="26" y="54"/>
                  </a:cubicBezTo>
                  <a:cubicBezTo>
                    <a:pt x="31" y="54"/>
                    <a:pt x="34" y="57"/>
                    <a:pt x="34" y="62"/>
                  </a:cubicBezTo>
                  <a:cubicBezTo>
                    <a:pt x="34" y="66"/>
                    <a:pt x="31" y="70"/>
                    <a:pt x="26" y="70"/>
                  </a:cubicBezTo>
                  <a:close/>
                  <a:moveTo>
                    <a:pt x="85" y="48"/>
                  </a:moveTo>
                  <a:cubicBezTo>
                    <a:pt x="77" y="22"/>
                    <a:pt x="77" y="22"/>
                    <a:pt x="77" y="22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2" y="16"/>
                    <a:pt x="73" y="16"/>
                    <a:pt x="74" y="16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2" y="0"/>
                    <a:pt x="69" y="1"/>
                    <a:pt x="67" y="3"/>
                  </a:cubicBezTo>
                  <a:cubicBezTo>
                    <a:pt x="67" y="3"/>
                    <a:pt x="66" y="3"/>
                    <a:pt x="65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3" y="4"/>
                    <a:pt x="61" y="6"/>
                    <a:pt x="61" y="8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1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5"/>
                    <a:pt x="54" y="15"/>
                    <a:pt x="55" y="15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4" y="13"/>
                    <a:pt x="65" y="14"/>
                    <a:pt x="66" y="14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2" y="50"/>
                    <a:pt x="70" y="52"/>
                    <a:pt x="68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4"/>
                    <a:pt x="44" y="50"/>
                    <a:pt x="44" y="46"/>
                  </a:cubicBezTo>
                  <a:cubicBezTo>
                    <a:pt x="44" y="43"/>
                    <a:pt x="45" y="41"/>
                    <a:pt x="47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2" y="39"/>
                    <a:pt x="54" y="37"/>
                    <a:pt x="54" y="35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2"/>
                    <a:pt x="52" y="31"/>
                    <a:pt x="5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8" y="31"/>
                    <a:pt x="16" y="32"/>
                    <a:pt x="16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9" y="38"/>
                    <a:pt x="0" y="48"/>
                    <a:pt x="0" y="55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2"/>
                    <a:pt x="17" y="46"/>
                    <a:pt x="26" y="46"/>
                  </a:cubicBezTo>
                  <a:cubicBezTo>
                    <a:pt x="35" y="46"/>
                    <a:pt x="42" y="52"/>
                    <a:pt x="43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2"/>
                    <a:pt x="67" y="62"/>
                  </a:cubicBezTo>
                  <a:cubicBezTo>
                    <a:pt x="67" y="70"/>
                    <a:pt x="73" y="76"/>
                    <a:pt x="81" y="76"/>
                  </a:cubicBezTo>
                  <a:cubicBezTo>
                    <a:pt x="89" y="76"/>
                    <a:pt x="95" y="70"/>
                    <a:pt x="95" y="62"/>
                  </a:cubicBezTo>
                  <a:cubicBezTo>
                    <a:pt x="95" y="55"/>
                    <a:pt x="91" y="50"/>
                    <a:pt x="85" y="48"/>
                  </a:cubicBezTo>
                  <a:close/>
                  <a:moveTo>
                    <a:pt x="81" y="70"/>
                  </a:moveTo>
                  <a:cubicBezTo>
                    <a:pt x="77" y="70"/>
                    <a:pt x="73" y="66"/>
                    <a:pt x="73" y="62"/>
                  </a:cubicBezTo>
                  <a:cubicBezTo>
                    <a:pt x="73" y="62"/>
                    <a:pt x="73" y="61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4" y="57"/>
                    <a:pt x="77" y="54"/>
                    <a:pt x="81" y="54"/>
                  </a:cubicBezTo>
                  <a:cubicBezTo>
                    <a:pt x="85" y="54"/>
                    <a:pt x="89" y="57"/>
                    <a:pt x="89" y="62"/>
                  </a:cubicBezTo>
                  <a:cubicBezTo>
                    <a:pt x="89" y="66"/>
                    <a:pt x="85" y="70"/>
                    <a:pt x="81" y="70"/>
                  </a:cubicBezTo>
                  <a:close/>
                  <a:moveTo>
                    <a:pt x="75" y="15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7" y="1"/>
                    <a:pt x="79" y="4"/>
                    <a:pt x="79" y="8"/>
                  </a:cubicBezTo>
                  <a:cubicBezTo>
                    <a:pt x="79" y="12"/>
                    <a:pt x="77" y="15"/>
                    <a:pt x="75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7" name="Rectangle 133"/>
            <p:cNvSpPr>
              <a:spLocks noChangeArrowheads="1"/>
            </p:cNvSpPr>
            <p:nvPr/>
          </p:nvSpPr>
          <p:spPr bwMode="auto">
            <a:xfrm>
              <a:off x="5384800" y="2563284"/>
              <a:ext cx="438150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8" name="Freeform 134"/>
            <p:cNvSpPr>
              <a:spLocks/>
            </p:cNvSpPr>
            <p:nvPr/>
          </p:nvSpPr>
          <p:spPr bwMode="auto">
            <a:xfrm>
              <a:off x="5539317" y="2681817"/>
              <a:ext cx="283633" cy="319617"/>
            </a:xfrm>
            <a:custGeom>
              <a:avLst/>
              <a:gdLst/>
              <a:ahLst/>
              <a:cxnLst>
                <a:cxn ang="0">
                  <a:pos x="134" y="69"/>
                </a:cxn>
                <a:cxn ang="0">
                  <a:pos x="64" y="0"/>
                </a:cxn>
                <a:cxn ang="0">
                  <a:pos x="60" y="66"/>
                </a:cxn>
                <a:cxn ang="0">
                  <a:pos x="40" y="78"/>
                </a:cxn>
                <a:cxn ang="0">
                  <a:pos x="24" y="78"/>
                </a:cxn>
                <a:cxn ang="0">
                  <a:pos x="10" y="69"/>
                </a:cxn>
                <a:cxn ang="0">
                  <a:pos x="0" y="65"/>
                </a:cxn>
                <a:cxn ang="0">
                  <a:pos x="24" y="88"/>
                </a:cxn>
                <a:cxn ang="0">
                  <a:pos x="31" y="88"/>
                </a:cxn>
                <a:cxn ang="0">
                  <a:pos x="31" y="98"/>
                </a:cxn>
                <a:cxn ang="0">
                  <a:pos x="18" y="106"/>
                </a:cxn>
                <a:cxn ang="0">
                  <a:pos x="63" y="151"/>
                </a:cxn>
                <a:cxn ang="0">
                  <a:pos x="134" y="151"/>
                </a:cxn>
                <a:cxn ang="0">
                  <a:pos x="134" y="69"/>
                </a:cxn>
              </a:cxnLst>
              <a:rect l="0" t="0" r="r" b="b"/>
              <a:pathLst>
                <a:path w="134" h="151">
                  <a:moveTo>
                    <a:pt x="134" y="69"/>
                  </a:moveTo>
                  <a:lnTo>
                    <a:pt x="64" y="0"/>
                  </a:lnTo>
                  <a:lnTo>
                    <a:pt x="60" y="66"/>
                  </a:lnTo>
                  <a:lnTo>
                    <a:pt x="40" y="78"/>
                  </a:lnTo>
                  <a:lnTo>
                    <a:pt x="24" y="78"/>
                  </a:lnTo>
                  <a:lnTo>
                    <a:pt x="10" y="69"/>
                  </a:lnTo>
                  <a:lnTo>
                    <a:pt x="0" y="65"/>
                  </a:lnTo>
                  <a:lnTo>
                    <a:pt x="24" y="88"/>
                  </a:lnTo>
                  <a:lnTo>
                    <a:pt x="31" y="88"/>
                  </a:lnTo>
                  <a:lnTo>
                    <a:pt x="31" y="98"/>
                  </a:lnTo>
                  <a:lnTo>
                    <a:pt x="18" y="106"/>
                  </a:lnTo>
                  <a:lnTo>
                    <a:pt x="63" y="151"/>
                  </a:lnTo>
                  <a:lnTo>
                    <a:pt x="134" y="151"/>
                  </a:lnTo>
                  <a:lnTo>
                    <a:pt x="134" y="69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9" name="Freeform 135"/>
            <p:cNvSpPr>
              <a:spLocks noEditPoints="1"/>
            </p:cNvSpPr>
            <p:nvPr/>
          </p:nvSpPr>
          <p:spPr bwMode="auto">
            <a:xfrm>
              <a:off x="5513917" y="2652184"/>
              <a:ext cx="192617" cy="254000"/>
            </a:xfrm>
            <a:custGeom>
              <a:avLst/>
              <a:gdLst/>
              <a:ahLst/>
              <a:cxnLst>
                <a:cxn ang="0">
                  <a:pos x="27" y="68"/>
                </a:cxn>
                <a:cxn ang="0">
                  <a:pos x="0" y="34"/>
                </a:cxn>
                <a:cxn ang="0">
                  <a:pos x="27" y="1"/>
                </a:cxn>
                <a:cxn ang="0">
                  <a:pos x="12" y="34"/>
                </a:cxn>
                <a:cxn ang="0">
                  <a:pos x="27" y="68"/>
                </a:cxn>
                <a:cxn ang="0">
                  <a:pos x="33" y="68"/>
                </a:cxn>
                <a:cxn ang="0">
                  <a:pos x="47" y="34"/>
                </a:cxn>
                <a:cxn ang="0">
                  <a:pos x="33" y="0"/>
                </a:cxn>
                <a:cxn ang="0">
                  <a:pos x="20" y="34"/>
                </a:cxn>
                <a:cxn ang="0">
                  <a:pos x="33" y="68"/>
                </a:cxn>
                <a:cxn ang="0">
                  <a:pos x="39" y="0"/>
                </a:cxn>
                <a:cxn ang="0">
                  <a:pos x="54" y="34"/>
                </a:cxn>
                <a:cxn ang="0">
                  <a:pos x="39" y="68"/>
                </a:cxn>
                <a:cxn ang="0">
                  <a:pos x="68" y="34"/>
                </a:cxn>
                <a:cxn ang="0">
                  <a:pos x="39" y="0"/>
                </a:cxn>
                <a:cxn ang="0">
                  <a:pos x="42" y="81"/>
                </a:cxn>
                <a:cxn ang="0">
                  <a:pos x="43" y="81"/>
                </a:cxn>
                <a:cxn ang="0">
                  <a:pos x="43" y="89"/>
                </a:cxn>
                <a:cxn ang="0">
                  <a:pos x="23" y="89"/>
                </a:cxn>
                <a:cxn ang="0">
                  <a:pos x="23" y="81"/>
                </a:cxn>
                <a:cxn ang="0">
                  <a:pos x="24" y="81"/>
                </a:cxn>
                <a:cxn ang="0">
                  <a:pos x="28" y="76"/>
                </a:cxn>
                <a:cxn ang="0">
                  <a:pos x="27" y="76"/>
                </a:cxn>
                <a:cxn ang="0">
                  <a:pos x="27" y="71"/>
                </a:cxn>
                <a:cxn ang="0">
                  <a:pos x="39" y="71"/>
                </a:cxn>
                <a:cxn ang="0">
                  <a:pos x="39" y="76"/>
                </a:cxn>
                <a:cxn ang="0">
                  <a:pos x="38" y="76"/>
                </a:cxn>
                <a:cxn ang="0">
                  <a:pos x="42" y="81"/>
                </a:cxn>
                <a:cxn ang="0">
                  <a:pos x="25" y="81"/>
                </a:cxn>
                <a:cxn ang="0">
                  <a:pos x="41" y="81"/>
                </a:cxn>
                <a:cxn ang="0">
                  <a:pos x="37" y="76"/>
                </a:cxn>
                <a:cxn ang="0">
                  <a:pos x="28" y="76"/>
                </a:cxn>
                <a:cxn ang="0">
                  <a:pos x="25" y="81"/>
                </a:cxn>
              </a:cxnLst>
              <a:rect l="0" t="0" r="r" b="b"/>
              <a:pathLst>
                <a:path w="68" h="89">
                  <a:moveTo>
                    <a:pt x="27" y="68"/>
                  </a:moveTo>
                  <a:cubicBezTo>
                    <a:pt x="12" y="65"/>
                    <a:pt x="0" y="51"/>
                    <a:pt x="0" y="34"/>
                  </a:cubicBezTo>
                  <a:cubicBezTo>
                    <a:pt x="0" y="18"/>
                    <a:pt x="12" y="4"/>
                    <a:pt x="27" y="1"/>
                  </a:cubicBezTo>
                  <a:cubicBezTo>
                    <a:pt x="18" y="9"/>
                    <a:pt x="12" y="21"/>
                    <a:pt x="12" y="34"/>
                  </a:cubicBezTo>
                  <a:cubicBezTo>
                    <a:pt x="12" y="48"/>
                    <a:pt x="18" y="60"/>
                    <a:pt x="27" y="68"/>
                  </a:cubicBezTo>
                  <a:close/>
                  <a:moveTo>
                    <a:pt x="33" y="68"/>
                  </a:moveTo>
                  <a:cubicBezTo>
                    <a:pt x="41" y="60"/>
                    <a:pt x="47" y="48"/>
                    <a:pt x="47" y="34"/>
                  </a:cubicBezTo>
                  <a:cubicBezTo>
                    <a:pt x="47" y="20"/>
                    <a:pt x="41" y="8"/>
                    <a:pt x="33" y="0"/>
                  </a:cubicBezTo>
                  <a:cubicBezTo>
                    <a:pt x="25" y="8"/>
                    <a:pt x="20" y="20"/>
                    <a:pt x="20" y="34"/>
                  </a:cubicBezTo>
                  <a:cubicBezTo>
                    <a:pt x="20" y="48"/>
                    <a:pt x="25" y="60"/>
                    <a:pt x="33" y="68"/>
                  </a:cubicBezTo>
                  <a:close/>
                  <a:moveTo>
                    <a:pt x="39" y="0"/>
                  </a:moveTo>
                  <a:cubicBezTo>
                    <a:pt x="48" y="8"/>
                    <a:pt x="54" y="20"/>
                    <a:pt x="54" y="34"/>
                  </a:cubicBezTo>
                  <a:cubicBezTo>
                    <a:pt x="54" y="47"/>
                    <a:pt x="48" y="60"/>
                    <a:pt x="39" y="68"/>
                  </a:cubicBezTo>
                  <a:cubicBezTo>
                    <a:pt x="55" y="65"/>
                    <a:pt x="68" y="51"/>
                    <a:pt x="68" y="34"/>
                  </a:cubicBezTo>
                  <a:cubicBezTo>
                    <a:pt x="68" y="17"/>
                    <a:pt x="55" y="3"/>
                    <a:pt x="39" y="0"/>
                  </a:cubicBezTo>
                  <a:close/>
                  <a:moveTo>
                    <a:pt x="42" y="81"/>
                  </a:moveTo>
                  <a:cubicBezTo>
                    <a:pt x="43" y="81"/>
                    <a:pt x="43" y="81"/>
                    <a:pt x="43" y="81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6"/>
                    <a:pt x="38" y="76"/>
                    <a:pt x="38" y="76"/>
                  </a:cubicBezTo>
                  <a:lnTo>
                    <a:pt x="42" y="81"/>
                  </a:lnTo>
                  <a:close/>
                  <a:moveTo>
                    <a:pt x="25" y="81"/>
                  </a:moveTo>
                  <a:cubicBezTo>
                    <a:pt x="41" y="81"/>
                    <a:pt x="41" y="81"/>
                    <a:pt x="41" y="81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28" y="76"/>
                    <a:pt x="28" y="76"/>
                    <a:pt x="28" y="76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0" name="Rectangle 136"/>
            <p:cNvSpPr>
              <a:spLocks noChangeArrowheads="1"/>
            </p:cNvSpPr>
            <p:nvPr/>
          </p:nvSpPr>
          <p:spPr bwMode="auto">
            <a:xfrm>
              <a:off x="5882217" y="2563284"/>
              <a:ext cx="436033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1" name="Freeform 137"/>
            <p:cNvSpPr>
              <a:spLocks/>
            </p:cNvSpPr>
            <p:nvPr/>
          </p:nvSpPr>
          <p:spPr bwMode="auto">
            <a:xfrm>
              <a:off x="5977467" y="2755901"/>
              <a:ext cx="340783" cy="245533"/>
            </a:xfrm>
            <a:custGeom>
              <a:avLst/>
              <a:gdLst/>
              <a:ahLst/>
              <a:cxnLst>
                <a:cxn ang="0">
                  <a:pos x="120" y="38"/>
                </a:cxn>
                <a:cxn ang="0">
                  <a:pos x="91" y="10"/>
                </a:cxn>
                <a:cxn ang="0">
                  <a:pos x="95" y="21"/>
                </a:cxn>
                <a:cxn ang="0">
                  <a:pos x="75" y="41"/>
                </a:cxn>
                <a:cxn ang="0">
                  <a:pos x="55" y="21"/>
                </a:cxn>
                <a:cxn ang="0">
                  <a:pos x="67" y="3"/>
                </a:cxn>
                <a:cxn ang="0">
                  <a:pos x="66" y="0"/>
                </a:cxn>
                <a:cxn ang="0">
                  <a:pos x="43" y="24"/>
                </a:cxn>
                <a:cxn ang="0">
                  <a:pos x="32" y="24"/>
                </a:cxn>
                <a:cxn ang="0">
                  <a:pos x="12" y="42"/>
                </a:cxn>
                <a:cxn ang="0">
                  <a:pos x="1" y="38"/>
                </a:cxn>
                <a:cxn ang="0">
                  <a:pos x="0" y="38"/>
                </a:cxn>
                <a:cxn ang="0">
                  <a:pos x="48" y="86"/>
                </a:cxn>
                <a:cxn ang="0">
                  <a:pos x="120" y="86"/>
                </a:cxn>
                <a:cxn ang="0">
                  <a:pos x="120" y="38"/>
                </a:cxn>
              </a:cxnLst>
              <a:rect l="0" t="0" r="r" b="b"/>
              <a:pathLst>
                <a:path w="120" h="86">
                  <a:moveTo>
                    <a:pt x="120" y="38"/>
                  </a:moveTo>
                  <a:cubicBezTo>
                    <a:pt x="91" y="10"/>
                    <a:pt x="91" y="10"/>
                    <a:pt x="91" y="10"/>
                  </a:cubicBezTo>
                  <a:cubicBezTo>
                    <a:pt x="93" y="13"/>
                    <a:pt x="95" y="17"/>
                    <a:pt x="95" y="21"/>
                  </a:cubicBezTo>
                  <a:cubicBezTo>
                    <a:pt x="95" y="32"/>
                    <a:pt x="86" y="41"/>
                    <a:pt x="75" y="41"/>
                  </a:cubicBezTo>
                  <a:cubicBezTo>
                    <a:pt x="64" y="41"/>
                    <a:pt x="55" y="32"/>
                    <a:pt x="55" y="21"/>
                  </a:cubicBezTo>
                  <a:cubicBezTo>
                    <a:pt x="55" y="13"/>
                    <a:pt x="60" y="6"/>
                    <a:pt x="67" y="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35"/>
                    <a:pt x="23" y="42"/>
                    <a:pt x="12" y="42"/>
                  </a:cubicBezTo>
                  <a:cubicBezTo>
                    <a:pt x="8" y="42"/>
                    <a:pt x="4" y="40"/>
                    <a:pt x="1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120" y="86"/>
                    <a:pt x="120" y="86"/>
                    <a:pt x="120" y="86"/>
                  </a:cubicBezTo>
                  <a:lnTo>
                    <a:pt x="120" y="38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2" name="Freeform 138"/>
            <p:cNvSpPr>
              <a:spLocks noEditPoints="1"/>
            </p:cNvSpPr>
            <p:nvPr/>
          </p:nvSpPr>
          <p:spPr bwMode="auto">
            <a:xfrm>
              <a:off x="5956300" y="2690284"/>
              <a:ext cx="292100" cy="182033"/>
            </a:xfrm>
            <a:custGeom>
              <a:avLst/>
              <a:gdLst/>
              <a:ahLst/>
              <a:cxnLst>
                <a:cxn ang="0">
                  <a:pos x="77" y="25"/>
                </a:cxn>
                <a:cxn ang="0">
                  <a:pos x="70" y="2"/>
                </a:cxn>
                <a:cxn ang="0">
                  <a:pos x="68" y="0"/>
                </a:cxn>
                <a:cxn ang="0">
                  <a:pos x="54" y="2"/>
                </a:cxn>
                <a:cxn ang="0">
                  <a:pos x="57" y="4"/>
                </a:cxn>
                <a:cxn ang="0">
                  <a:pos x="73" y="20"/>
                </a:cxn>
                <a:cxn ang="0">
                  <a:pos x="32" y="19"/>
                </a:cxn>
                <a:cxn ang="0">
                  <a:pos x="43" y="18"/>
                </a:cxn>
                <a:cxn ang="0">
                  <a:pos x="45" y="15"/>
                </a:cxn>
                <a:cxn ang="0">
                  <a:pos x="27" y="12"/>
                </a:cxn>
                <a:cxn ang="0">
                  <a:pos x="24" y="16"/>
                </a:cxn>
                <a:cxn ang="0">
                  <a:pos x="30" y="18"/>
                </a:cxn>
                <a:cxn ang="0">
                  <a:pos x="30" y="21"/>
                </a:cxn>
                <a:cxn ang="0">
                  <a:pos x="20" y="24"/>
                </a:cxn>
                <a:cxn ang="0">
                  <a:pos x="20" y="64"/>
                </a:cxn>
                <a:cxn ang="0">
                  <a:pos x="51" y="47"/>
                </a:cxn>
                <a:cxn ang="0">
                  <a:pos x="75" y="26"/>
                </a:cxn>
                <a:cxn ang="0">
                  <a:pos x="83" y="64"/>
                </a:cxn>
                <a:cxn ang="0">
                  <a:pos x="83" y="24"/>
                </a:cxn>
                <a:cxn ang="0">
                  <a:pos x="48" y="44"/>
                </a:cxn>
                <a:cxn ang="0">
                  <a:pos x="30" y="27"/>
                </a:cxn>
                <a:cxn ang="0">
                  <a:pos x="25" y="44"/>
                </a:cxn>
                <a:cxn ang="0">
                  <a:pos x="29" y="29"/>
                </a:cxn>
                <a:cxn ang="0">
                  <a:pos x="25" y="44"/>
                </a:cxn>
                <a:cxn ang="0">
                  <a:pos x="3" y="44"/>
                </a:cxn>
                <a:cxn ang="0">
                  <a:pos x="26" y="28"/>
                </a:cxn>
                <a:cxn ang="0">
                  <a:pos x="20" y="40"/>
                </a:cxn>
                <a:cxn ang="0">
                  <a:pos x="20" y="49"/>
                </a:cxn>
                <a:cxn ang="0">
                  <a:pos x="38" y="47"/>
                </a:cxn>
                <a:cxn ang="0">
                  <a:pos x="51" y="43"/>
                </a:cxn>
                <a:cxn ang="0">
                  <a:pos x="71" y="22"/>
                </a:cxn>
                <a:cxn ang="0">
                  <a:pos x="83" y="62"/>
                </a:cxn>
                <a:cxn ang="0">
                  <a:pos x="76" y="29"/>
                </a:cxn>
                <a:cxn ang="0">
                  <a:pos x="78" y="44"/>
                </a:cxn>
                <a:cxn ang="0">
                  <a:pos x="87" y="44"/>
                </a:cxn>
                <a:cxn ang="0">
                  <a:pos x="83" y="40"/>
                </a:cxn>
                <a:cxn ang="0">
                  <a:pos x="83" y="27"/>
                </a:cxn>
                <a:cxn ang="0">
                  <a:pos x="83" y="62"/>
                </a:cxn>
              </a:cxnLst>
              <a:rect l="0" t="0" r="r" b="b"/>
              <a:pathLst>
                <a:path w="103" h="64">
                  <a:moveTo>
                    <a:pt x="83" y="24"/>
                  </a:moveTo>
                  <a:cubicBezTo>
                    <a:pt x="81" y="24"/>
                    <a:pt x="79" y="25"/>
                    <a:pt x="77" y="25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3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69" y="0"/>
                    <a:pt x="6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1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3"/>
                    <a:pt x="55" y="4"/>
                    <a:pt x="5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4" y="18"/>
                    <a:pt x="45" y="17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3"/>
                    <a:pt x="44" y="12"/>
                    <a:pt x="4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4" y="13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6" y="18"/>
                    <a:pt x="27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5" y="25"/>
                    <a:pt x="23" y="24"/>
                    <a:pt x="20" y="24"/>
                  </a:cubicBezTo>
                  <a:cubicBezTo>
                    <a:pt x="9" y="24"/>
                    <a:pt x="0" y="33"/>
                    <a:pt x="0" y="44"/>
                  </a:cubicBezTo>
                  <a:cubicBezTo>
                    <a:pt x="0" y="55"/>
                    <a:pt x="9" y="64"/>
                    <a:pt x="20" y="64"/>
                  </a:cubicBezTo>
                  <a:cubicBezTo>
                    <a:pt x="31" y="64"/>
                    <a:pt x="39" y="57"/>
                    <a:pt x="40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68" y="29"/>
                    <a:pt x="63" y="36"/>
                    <a:pt x="63" y="44"/>
                  </a:cubicBezTo>
                  <a:cubicBezTo>
                    <a:pt x="63" y="55"/>
                    <a:pt x="72" y="64"/>
                    <a:pt x="83" y="64"/>
                  </a:cubicBezTo>
                  <a:cubicBezTo>
                    <a:pt x="94" y="64"/>
                    <a:pt x="103" y="55"/>
                    <a:pt x="103" y="44"/>
                  </a:cubicBezTo>
                  <a:cubicBezTo>
                    <a:pt x="103" y="33"/>
                    <a:pt x="94" y="24"/>
                    <a:pt x="83" y="24"/>
                  </a:cubicBezTo>
                  <a:close/>
                  <a:moveTo>
                    <a:pt x="32" y="23"/>
                  </a:moveTo>
                  <a:cubicBezTo>
                    <a:pt x="48" y="44"/>
                    <a:pt x="48" y="44"/>
                    <a:pt x="48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37"/>
                    <a:pt x="36" y="30"/>
                    <a:pt x="30" y="27"/>
                  </a:cubicBezTo>
                  <a:lnTo>
                    <a:pt x="32" y="23"/>
                  </a:lnTo>
                  <a:close/>
                  <a:moveTo>
                    <a:pt x="25" y="44"/>
                  </a:moveTo>
                  <a:cubicBezTo>
                    <a:pt x="25" y="43"/>
                    <a:pt x="24" y="42"/>
                    <a:pt x="23" y="4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32"/>
                    <a:pt x="38" y="38"/>
                    <a:pt x="38" y="44"/>
                  </a:cubicBezTo>
                  <a:lnTo>
                    <a:pt x="25" y="44"/>
                  </a:lnTo>
                  <a:close/>
                  <a:moveTo>
                    <a:pt x="20" y="62"/>
                  </a:moveTo>
                  <a:cubicBezTo>
                    <a:pt x="11" y="62"/>
                    <a:pt x="3" y="54"/>
                    <a:pt x="3" y="44"/>
                  </a:cubicBezTo>
                  <a:cubicBezTo>
                    <a:pt x="3" y="35"/>
                    <a:pt x="11" y="27"/>
                    <a:pt x="20" y="27"/>
                  </a:cubicBezTo>
                  <a:cubicBezTo>
                    <a:pt x="23" y="27"/>
                    <a:pt x="24" y="27"/>
                    <a:pt x="26" y="2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0" y="40"/>
                  </a:cubicBezTo>
                  <a:cubicBezTo>
                    <a:pt x="18" y="40"/>
                    <a:pt x="16" y="42"/>
                    <a:pt x="16" y="44"/>
                  </a:cubicBezTo>
                  <a:cubicBezTo>
                    <a:pt x="16" y="47"/>
                    <a:pt x="18" y="49"/>
                    <a:pt x="20" y="49"/>
                  </a:cubicBezTo>
                  <a:cubicBezTo>
                    <a:pt x="22" y="49"/>
                    <a:pt x="24" y="48"/>
                    <a:pt x="24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6" y="55"/>
                    <a:pt x="29" y="62"/>
                    <a:pt x="20" y="62"/>
                  </a:cubicBezTo>
                  <a:close/>
                  <a:moveTo>
                    <a:pt x="51" y="43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71" y="22"/>
                    <a:pt x="71" y="22"/>
                    <a:pt x="71" y="22"/>
                  </a:cubicBezTo>
                  <a:lnTo>
                    <a:pt x="51" y="43"/>
                  </a:lnTo>
                  <a:close/>
                  <a:moveTo>
                    <a:pt x="83" y="62"/>
                  </a:moveTo>
                  <a:cubicBezTo>
                    <a:pt x="73" y="62"/>
                    <a:pt x="65" y="54"/>
                    <a:pt x="65" y="44"/>
                  </a:cubicBezTo>
                  <a:cubicBezTo>
                    <a:pt x="65" y="37"/>
                    <a:pt x="70" y="31"/>
                    <a:pt x="76" y="29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79" y="42"/>
                    <a:pt x="78" y="43"/>
                    <a:pt x="78" y="44"/>
                  </a:cubicBezTo>
                  <a:cubicBezTo>
                    <a:pt x="78" y="47"/>
                    <a:pt x="80" y="49"/>
                    <a:pt x="83" y="49"/>
                  </a:cubicBezTo>
                  <a:cubicBezTo>
                    <a:pt x="85" y="49"/>
                    <a:pt x="87" y="47"/>
                    <a:pt x="87" y="44"/>
                  </a:cubicBezTo>
                  <a:cubicBezTo>
                    <a:pt x="87" y="42"/>
                    <a:pt x="85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80" y="27"/>
                    <a:pt x="81" y="27"/>
                    <a:pt x="83" y="27"/>
                  </a:cubicBezTo>
                  <a:cubicBezTo>
                    <a:pt x="92" y="27"/>
                    <a:pt x="100" y="35"/>
                    <a:pt x="100" y="44"/>
                  </a:cubicBezTo>
                  <a:cubicBezTo>
                    <a:pt x="100" y="54"/>
                    <a:pt x="92" y="62"/>
                    <a:pt x="83" y="6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3" name="Rectangle 139"/>
            <p:cNvSpPr>
              <a:spLocks noChangeArrowheads="1"/>
            </p:cNvSpPr>
            <p:nvPr/>
          </p:nvSpPr>
          <p:spPr bwMode="auto">
            <a:xfrm>
              <a:off x="6366933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4" name="Freeform 140"/>
            <p:cNvSpPr>
              <a:spLocks/>
            </p:cNvSpPr>
            <p:nvPr/>
          </p:nvSpPr>
          <p:spPr bwMode="auto">
            <a:xfrm>
              <a:off x="6616700" y="2741084"/>
              <a:ext cx="184150" cy="26035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51"/>
                </a:cxn>
                <a:cxn ang="0">
                  <a:pos x="16" y="66"/>
                </a:cxn>
                <a:cxn ang="0">
                  <a:pos x="12" y="76"/>
                </a:cxn>
                <a:cxn ang="0">
                  <a:pos x="0" y="76"/>
                </a:cxn>
                <a:cxn ang="0">
                  <a:pos x="45" y="123"/>
                </a:cxn>
                <a:cxn ang="0">
                  <a:pos x="87" y="123"/>
                </a:cxn>
                <a:cxn ang="0">
                  <a:pos x="87" y="78"/>
                </a:cxn>
                <a:cxn ang="0">
                  <a:pos x="9" y="0"/>
                </a:cxn>
              </a:cxnLst>
              <a:rect l="0" t="0" r="r" b="b"/>
              <a:pathLst>
                <a:path w="87" h="123">
                  <a:moveTo>
                    <a:pt x="9" y="0"/>
                  </a:moveTo>
                  <a:lnTo>
                    <a:pt x="3" y="51"/>
                  </a:lnTo>
                  <a:lnTo>
                    <a:pt x="16" y="66"/>
                  </a:lnTo>
                  <a:lnTo>
                    <a:pt x="12" y="76"/>
                  </a:lnTo>
                  <a:lnTo>
                    <a:pt x="0" y="76"/>
                  </a:lnTo>
                  <a:lnTo>
                    <a:pt x="45" y="123"/>
                  </a:lnTo>
                  <a:lnTo>
                    <a:pt x="87" y="123"/>
                  </a:lnTo>
                  <a:lnTo>
                    <a:pt x="87" y="7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5" name="Freeform 141"/>
            <p:cNvSpPr>
              <a:spLocks noEditPoints="1"/>
            </p:cNvSpPr>
            <p:nvPr/>
          </p:nvSpPr>
          <p:spPr bwMode="auto">
            <a:xfrm>
              <a:off x="6477000" y="2650067"/>
              <a:ext cx="222250" cy="262467"/>
            </a:xfrm>
            <a:custGeom>
              <a:avLst/>
              <a:gdLst/>
              <a:ahLst/>
              <a:cxnLst>
                <a:cxn ang="0">
                  <a:pos x="50" y="75"/>
                </a:cxn>
                <a:cxn ang="0">
                  <a:pos x="47" y="86"/>
                </a:cxn>
                <a:cxn ang="0">
                  <a:pos x="58" y="89"/>
                </a:cxn>
                <a:cxn ang="0">
                  <a:pos x="61" y="78"/>
                </a:cxn>
                <a:cxn ang="0">
                  <a:pos x="50" y="75"/>
                </a:cxn>
                <a:cxn ang="0">
                  <a:pos x="57" y="86"/>
                </a:cxn>
                <a:cxn ang="0">
                  <a:pos x="50" y="85"/>
                </a:cxn>
                <a:cxn ang="0">
                  <a:pos x="52" y="78"/>
                </a:cxn>
                <a:cxn ang="0">
                  <a:pos x="58" y="80"/>
                </a:cxn>
                <a:cxn ang="0">
                  <a:pos x="57" y="86"/>
                </a:cxn>
                <a:cxn ang="0">
                  <a:pos x="45" y="78"/>
                </a:cxn>
                <a:cxn ang="0">
                  <a:pos x="1" y="4"/>
                </a:cxn>
                <a:cxn ang="0">
                  <a:pos x="1" y="1"/>
                </a:cxn>
                <a:cxn ang="0">
                  <a:pos x="5" y="2"/>
                </a:cxn>
                <a:cxn ang="0">
                  <a:pos x="47" y="74"/>
                </a:cxn>
                <a:cxn ang="0">
                  <a:pos x="45" y="78"/>
                </a:cxn>
                <a:cxn ang="0">
                  <a:pos x="74" y="74"/>
                </a:cxn>
                <a:cxn ang="0">
                  <a:pos x="64" y="79"/>
                </a:cxn>
                <a:cxn ang="0">
                  <a:pos x="63" y="77"/>
                </a:cxn>
                <a:cxn ang="0">
                  <a:pos x="49" y="73"/>
                </a:cxn>
                <a:cxn ang="0">
                  <a:pos x="34" y="47"/>
                </a:cxn>
                <a:cxn ang="0">
                  <a:pos x="36" y="39"/>
                </a:cxn>
                <a:cxn ang="0">
                  <a:pos x="49" y="31"/>
                </a:cxn>
                <a:cxn ang="0">
                  <a:pos x="57" y="33"/>
                </a:cxn>
                <a:cxn ang="0">
                  <a:pos x="76" y="65"/>
                </a:cxn>
                <a:cxn ang="0">
                  <a:pos x="74" y="74"/>
                </a:cxn>
              </a:cxnLst>
              <a:rect l="0" t="0" r="r" b="b"/>
              <a:pathLst>
                <a:path w="78" h="92">
                  <a:moveTo>
                    <a:pt x="50" y="75"/>
                  </a:moveTo>
                  <a:cubicBezTo>
                    <a:pt x="46" y="78"/>
                    <a:pt x="45" y="83"/>
                    <a:pt x="47" y="86"/>
                  </a:cubicBezTo>
                  <a:cubicBezTo>
                    <a:pt x="50" y="90"/>
                    <a:pt x="55" y="92"/>
                    <a:pt x="58" y="89"/>
                  </a:cubicBezTo>
                  <a:cubicBezTo>
                    <a:pt x="62" y="87"/>
                    <a:pt x="64" y="82"/>
                    <a:pt x="61" y="78"/>
                  </a:cubicBezTo>
                  <a:cubicBezTo>
                    <a:pt x="59" y="74"/>
                    <a:pt x="54" y="73"/>
                    <a:pt x="50" y="75"/>
                  </a:cubicBezTo>
                  <a:close/>
                  <a:moveTo>
                    <a:pt x="57" y="86"/>
                  </a:moveTo>
                  <a:cubicBezTo>
                    <a:pt x="54" y="87"/>
                    <a:pt x="52" y="87"/>
                    <a:pt x="50" y="85"/>
                  </a:cubicBezTo>
                  <a:cubicBezTo>
                    <a:pt x="49" y="82"/>
                    <a:pt x="50" y="80"/>
                    <a:pt x="52" y="78"/>
                  </a:cubicBezTo>
                  <a:cubicBezTo>
                    <a:pt x="54" y="77"/>
                    <a:pt x="57" y="78"/>
                    <a:pt x="58" y="80"/>
                  </a:cubicBezTo>
                  <a:cubicBezTo>
                    <a:pt x="60" y="82"/>
                    <a:pt x="59" y="85"/>
                    <a:pt x="57" y="86"/>
                  </a:cubicBezTo>
                  <a:close/>
                  <a:moveTo>
                    <a:pt x="45" y="78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6" y="75"/>
                    <a:pt x="45" y="77"/>
                    <a:pt x="45" y="78"/>
                  </a:cubicBezTo>
                  <a:close/>
                  <a:moveTo>
                    <a:pt x="74" y="74"/>
                  </a:moveTo>
                  <a:cubicBezTo>
                    <a:pt x="64" y="79"/>
                    <a:pt x="64" y="79"/>
                    <a:pt x="64" y="79"/>
                  </a:cubicBezTo>
                  <a:cubicBezTo>
                    <a:pt x="64" y="79"/>
                    <a:pt x="64" y="78"/>
                    <a:pt x="63" y="77"/>
                  </a:cubicBezTo>
                  <a:cubicBezTo>
                    <a:pt x="60" y="72"/>
                    <a:pt x="54" y="70"/>
                    <a:pt x="49" y="73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4"/>
                    <a:pt x="33" y="41"/>
                    <a:pt x="36" y="39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2" y="30"/>
                    <a:pt x="56" y="31"/>
                    <a:pt x="57" y="33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8" y="68"/>
                    <a:pt x="77" y="72"/>
                    <a:pt x="74" y="7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6" name="Rectangle 142"/>
            <p:cNvSpPr>
              <a:spLocks noChangeArrowheads="1"/>
            </p:cNvSpPr>
            <p:nvPr/>
          </p:nvSpPr>
          <p:spPr bwMode="auto">
            <a:xfrm>
              <a:off x="6860117" y="2563284"/>
              <a:ext cx="436033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7" name="Freeform 143"/>
            <p:cNvSpPr>
              <a:spLocks/>
            </p:cNvSpPr>
            <p:nvPr/>
          </p:nvSpPr>
          <p:spPr bwMode="auto">
            <a:xfrm>
              <a:off x="7012517" y="2707217"/>
              <a:ext cx="283633" cy="294217"/>
            </a:xfrm>
            <a:custGeom>
              <a:avLst/>
              <a:gdLst/>
              <a:ahLst/>
              <a:cxnLst>
                <a:cxn ang="0">
                  <a:pos x="100" y="48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60" y="26"/>
                </a:cxn>
                <a:cxn ang="0">
                  <a:pos x="23" y="64"/>
                </a:cxn>
                <a:cxn ang="0">
                  <a:pos x="0" y="56"/>
                </a:cxn>
                <a:cxn ang="0">
                  <a:pos x="47" y="103"/>
                </a:cxn>
                <a:cxn ang="0">
                  <a:pos x="100" y="103"/>
                </a:cxn>
                <a:cxn ang="0">
                  <a:pos x="100" y="48"/>
                </a:cxn>
              </a:cxnLst>
              <a:rect l="0" t="0" r="r" b="b"/>
              <a:pathLst>
                <a:path w="100" h="103">
                  <a:moveTo>
                    <a:pt x="100" y="48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7" y="7"/>
                    <a:pt x="60" y="16"/>
                    <a:pt x="60" y="26"/>
                  </a:cubicBezTo>
                  <a:cubicBezTo>
                    <a:pt x="60" y="47"/>
                    <a:pt x="43" y="64"/>
                    <a:pt x="23" y="64"/>
                  </a:cubicBezTo>
                  <a:cubicBezTo>
                    <a:pt x="14" y="64"/>
                    <a:pt x="6" y="61"/>
                    <a:pt x="0" y="56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100" y="103"/>
                    <a:pt x="100" y="103"/>
                    <a:pt x="100" y="103"/>
                  </a:cubicBezTo>
                  <a:lnTo>
                    <a:pt x="100" y="48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8" name="Freeform 144"/>
            <p:cNvSpPr>
              <a:spLocks noEditPoints="1"/>
            </p:cNvSpPr>
            <p:nvPr/>
          </p:nvSpPr>
          <p:spPr bwMode="auto">
            <a:xfrm>
              <a:off x="6959600" y="2660651"/>
              <a:ext cx="243417" cy="245533"/>
            </a:xfrm>
            <a:custGeom>
              <a:avLst/>
              <a:gdLst/>
              <a:ahLst/>
              <a:cxnLst>
                <a:cxn ang="0">
                  <a:pos x="73" y="18"/>
                </a:cxn>
                <a:cxn ang="0">
                  <a:pos x="19" y="13"/>
                </a:cxn>
                <a:cxn ang="0">
                  <a:pos x="14" y="67"/>
                </a:cxn>
                <a:cxn ang="0">
                  <a:pos x="68" y="72"/>
                </a:cxn>
                <a:cxn ang="0">
                  <a:pos x="73" y="18"/>
                </a:cxn>
                <a:cxn ang="0">
                  <a:pos x="16" y="65"/>
                </a:cxn>
                <a:cxn ang="0">
                  <a:pos x="11" y="56"/>
                </a:cxn>
                <a:cxn ang="0">
                  <a:pos x="26" y="22"/>
                </a:cxn>
                <a:cxn ang="0">
                  <a:pos x="12" y="27"/>
                </a:cxn>
                <a:cxn ang="0">
                  <a:pos x="20" y="17"/>
                </a:cxn>
                <a:cxn ang="0">
                  <a:pos x="26" y="22"/>
                </a:cxn>
                <a:cxn ang="0">
                  <a:pos x="25" y="13"/>
                </a:cxn>
                <a:cxn ang="0">
                  <a:pos x="40" y="8"/>
                </a:cxn>
                <a:cxn ang="0">
                  <a:pos x="26" y="22"/>
                </a:cxn>
                <a:cxn ang="0">
                  <a:pos x="64" y="15"/>
                </a:cxn>
                <a:cxn ang="0">
                  <a:pos x="70" y="20"/>
                </a:cxn>
                <a:cxn ang="0">
                  <a:pos x="75" y="59"/>
                </a:cxn>
                <a:cxn ang="0">
                  <a:pos x="26" y="22"/>
                </a:cxn>
                <a:cxn ang="0">
                  <a:pos x="54" y="76"/>
                </a:cxn>
                <a:cxn ang="0">
                  <a:pos x="16" y="65"/>
                </a:cxn>
              </a:cxnLst>
              <a:rect l="0" t="0" r="r" b="b"/>
              <a:pathLst>
                <a:path w="86" h="86">
                  <a:moveTo>
                    <a:pt x="73" y="18"/>
                  </a:moveTo>
                  <a:cubicBezTo>
                    <a:pt x="59" y="2"/>
                    <a:pt x="35" y="0"/>
                    <a:pt x="19" y="13"/>
                  </a:cubicBezTo>
                  <a:cubicBezTo>
                    <a:pt x="3" y="27"/>
                    <a:pt x="0" y="51"/>
                    <a:pt x="14" y="67"/>
                  </a:cubicBezTo>
                  <a:cubicBezTo>
                    <a:pt x="27" y="84"/>
                    <a:pt x="51" y="86"/>
                    <a:pt x="68" y="72"/>
                  </a:cubicBezTo>
                  <a:cubicBezTo>
                    <a:pt x="84" y="59"/>
                    <a:pt x="86" y="35"/>
                    <a:pt x="73" y="18"/>
                  </a:cubicBezTo>
                  <a:close/>
                  <a:moveTo>
                    <a:pt x="16" y="65"/>
                  </a:moveTo>
                  <a:cubicBezTo>
                    <a:pt x="14" y="62"/>
                    <a:pt x="12" y="59"/>
                    <a:pt x="11" y="56"/>
                  </a:cubicBezTo>
                  <a:cubicBezTo>
                    <a:pt x="11" y="44"/>
                    <a:pt x="14" y="31"/>
                    <a:pt x="26" y="22"/>
                  </a:cubicBezTo>
                  <a:cubicBezTo>
                    <a:pt x="26" y="22"/>
                    <a:pt x="19" y="22"/>
                    <a:pt x="12" y="27"/>
                  </a:cubicBezTo>
                  <a:cubicBezTo>
                    <a:pt x="14" y="23"/>
                    <a:pt x="16" y="20"/>
                    <a:pt x="20" y="17"/>
                  </a:cubicBezTo>
                  <a:cubicBezTo>
                    <a:pt x="22" y="17"/>
                    <a:pt x="25" y="19"/>
                    <a:pt x="26" y="22"/>
                  </a:cubicBezTo>
                  <a:cubicBezTo>
                    <a:pt x="25" y="19"/>
                    <a:pt x="25" y="15"/>
                    <a:pt x="25" y="13"/>
                  </a:cubicBezTo>
                  <a:cubicBezTo>
                    <a:pt x="30" y="10"/>
                    <a:pt x="35" y="8"/>
                    <a:pt x="40" y="8"/>
                  </a:cubicBezTo>
                  <a:cubicBezTo>
                    <a:pt x="31" y="14"/>
                    <a:pt x="26" y="22"/>
                    <a:pt x="26" y="22"/>
                  </a:cubicBezTo>
                  <a:cubicBezTo>
                    <a:pt x="39" y="13"/>
                    <a:pt x="53" y="13"/>
                    <a:pt x="64" y="15"/>
                  </a:cubicBezTo>
                  <a:cubicBezTo>
                    <a:pt x="66" y="16"/>
                    <a:pt x="69" y="18"/>
                    <a:pt x="70" y="20"/>
                  </a:cubicBezTo>
                  <a:cubicBezTo>
                    <a:pt x="80" y="32"/>
                    <a:pt x="81" y="47"/>
                    <a:pt x="75" y="59"/>
                  </a:cubicBezTo>
                  <a:cubicBezTo>
                    <a:pt x="65" y="17"/>
                    <a:pt x="26" y="22"/>
                    <a:pt x="26" y="22"/>
                  </a:cubicBezTo>
                  <a:cubicBezTo>
                    <a:pt x="26" y="22"/>
                    <a:pt x="13" y="60"/>
                    <a:pt x="54" y="76"/>
                  </a:cubicBezTo>
                  <a:cubicBezTo>
                    <a:pt x="41" y="81"/>
                    <a:pt x="25" y="77"/>
                    <a:pt x="16" y="6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9" name="Rectangle 145"/>
            <p:cNvSpPr>
              <a:spLocks noChangeArrowheads="1"/>
            </p:cNvSpPr>
            <p:nvPr/>
          </p:nvSpPr>
          <p:spPr bwMode="auto">
            <a:xfrm>
              <a:off x="7344833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0" name="Freeform 146"/>
            <p:cNvSpPr>
              <a:spLocks/>
            </p:cNvSpPr>
            <p:nvPr/>
          </p:nvSpPr>
          <p:spPr bwMode="auto">
            <a:xfrm>
              <a:off x="7490883" y="2705101"/>
              <a:ext cx="287867" cy="29633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53" y="0"/>
                </a:cxn>
                <a:cxn ang="0">
                  <a:pos x="53" y="1"/>
                </a:cxn>
                <a:cxn ang="0">
                  <a:pos x="65" y="28"/>
                </a:cxn>
                <a:cxn ang="0">
                  <a:pos x="27" y="65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50" y="104"/>
                </a:cxn>
                <a:cxn ang="0">
                  <a:pos x="102" y="104"/>
                </a:cxn>
                <a:cxn ang="0">
                  <a:pos x="102" y="49"/>
                </a:cxn>
              </a:cxnLst>
              <a:rect l="0" t="0" r="r" b="b"/>
              <a:pathLst>
                <a:path w="102" h="104">
                  <a:moveTo>
                    <a:pt x="102" y="49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60" y="7"/>
                    <a:pt x="65" y="17"/>
                    <a:pt x="65" y="28"/>
                  </a:cubicBezTo>
                  <a:cubicBezTo>
                    <a:pt x="65" y="49"/>
                    <a:pt x="48" y="65"/>
                    <a:pt x="27" y="65"/>
                  </a:cubicBezTo>
                  <a:cubicBezTo>
                    <a:pt x="17" y="65"/>
                    <a:pt x="7" y="61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0" y="104"/>
                    <a:pt x="50" y="104"/>
                    <a:pt x="50" y="104"/>
                  </a:cubicBezTo>
                  <a:cubicBezTo>
                    <a:pt x="102" y="104"/>
                    <a:pt x="102" y="104"/>
                    <a:pt x="102" y="104"/>
                  </a:cubicBezTo>
                  <a:lnTo>
                    <a:pt x="102" y="49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1" name="Freeform 147"/>
            <p:cNvSpPr>
              <a:spLocks noEditPoints="1"/>
            </p:cNvSpPr>
            <p:nvPr/>
          </p:nvSpPr>
          <p:spPr bwMode="auto">
            <a:xfrm>
              <a:off x="7459133" y="2673351"/>
              <a:ext cx="218017" cy="22013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39"/>
                </a:cxn>
                <a:cxn ang="0">
                  <a:pos x="38" y="77"/>
                </a:cxn>
                <a:cxn ang="0">
                  <a:pos x="77" y="39"/>
                </a:cxn>
                <a:cxn ang="0">
                  <a:pos x="38" y="0"/>
                </a:cxn>
                <a:cxn ang="0">
                  <a:pos x="38" y="73"/>
                </a:cxn>
                <a:cxn ang="0">
                  <a:pos x="4" y="39"/>
                </a:cxn>
                <a:cxn ang="0">
                  <a:pos x="38" y="4"/>
                </a:cxn>
                <a:cxn ang="0">
                  <a:pos x="73" y="39"/>
                </a:cxn>
                <a:cxn ang="0">
                  <a:pos x="38" y="73"/>
                </a:cxn>
                <a:cxn ang="0">
                  <a:pos x="38" y="7"/>
                </a:cxn>
                <a:cxn ang="0">
                  <a:pos x="7" y="39"/>
                </a:cxn>
                <a:cxn ang="0">
                  <a:pos x="38" y="70"/>
                </a:cxn>
                <a:cxn ang="0">
                  <a:pos x="70" y="39"/>
                </a:cxn>
                <a:cxn ang="0">
                  <a:pos x="38" y="7"/>
                </a:cxn>
                <a:cxn ang="0">
                  <a:pos x="38" y="14"/>
                </a:cxn>
                <a:cxn ang="0">
                  <a:pos x="44" y="20"/>
                </a:cxn>
                <a:cxn ang="0">
                  <a:pos x="38" y="26"/>
                </a:cxn>
                <a:cxn ang="0">
                  <a:pos x="32" y="20"/>
                </a:cxn>
                <a:cxn ang="0">
                  <a:pos x="38" y="14"/>
                </a:cxn>
                <a:cxn ang="0">
                  <a:pos x="49" y="63"/>
                </a:cxn>
                <a:cxn ang="0">
                  <a:pos x="28" y="63"/>
                </a:cxn>
                <a:cxn ang="0">
                  <a:pos x="28" y="58"/>
                </a:cxn>
                <a:cxn ang="0">
                  <a:pos x="33" y="58"/>
                </a:cxn>
                <a:cxn ang="0">
                  <a:pos x="33" y="34"/>
                </a:cxn>
                <a:cxn ang="0">
                  <a:pos x="28" y="34"/>
                </a:cxn>
                <a:cxn ang="0">
                  <a:pos x="28" y="30"/>
                </a:cxn>
                <a:cxn ang="0">
                  <a:pos x="33" y="30"/>
                </a:cxn>
                <a:cxn ang="0">
                  <a:pos x="41" y="30"/>
                </a:cxn>
                <a:cxn ang="0">
                  <a:pos x="44" y="30"/>
                </a:cxn>
                <a:cxn ang="0">
                  <a:pos x="44" y="58"/>
                </a:cxn>
                <a:cxn ang="0">
                  <a:pos x="49" y="58"/>
                </a:cxn>
                <a:cxn ang="0">
                  <a:pos x="49" y="63"/>
                </a:cxn>
              </a:cxnLst>
              <a:rect l="0" t="0" r="r" b="b"/>
              <a:pathLst>
                <a:path w="77" h="77">
                  <a:moveTo>
                    <a:pt x="38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60"/>
                    <a:pt x="17" y="77"/>
                    <a:pt x="38" y="77"/>
                  </a:cubicBezTo>
                  <a:cubicBezTo>
                    <a:pt x="60" y="77"/>
                    <a:pt x="77" y="60"/>
                    <a:pt x="77" y="39"/>
                  </a:cubicBezTo>
                  <a:cubicBezTo>
                    <a:pt x="77" y="17"/>
                    <a:pt x="60" y="0"/>
                    <a:pt x="38" y="0"/>
                  </a:cubicBezTo>
                  <a:close/>
                  <a:moveTo>
                    <a:pt x="38" y="73"/>
                  </a:moveTo>
                  <a:cubicBezTo>
                    <a:pt x="19" y="73"/>
                    <a:pt x="4" y="58"/>
                    <a:pt x="4" y="39"/>
                  </a:cubicBezTo>
                  <a:cubicBezTo>
                    <a:pt x="4" y="19"/>
                    <a:pt x="19" y="4"/>
                    <a:pt x="38" y="4"/>
                  </a:cubicBezTo>
                  <a:cubicBezTo>
                    <a:pt x="57" y="4"/>
                    <a:pt x="73" y="19"/>
                    <a:pt x="73" y="39"/>
                  </a:cubicBezTo>
                  <a:cubicBezTo>
                    <a:pt x="73" y="58"/>
                    <a:pt x="57" y="73"/>
                    <a:pt x="38" y="73"/>
                  </a:cubicBezTo>
                  <a:close/>
                  <a:moveTo>
                    <a:pt x="38" y="7"/>
                  </a:moveTo>
                  <a:cubicBezTo>
                    <a:pt x="21" y="7"/>
                    <a:pt x="7" y="21"/>
                    <a:pt x="7" y="39"/>
                  </a:cubicBezTo>
                  <a:cubicBezTo>
                    <a:pt x="7" y="56"/>
                    <a:pt x="21" y="70"/>
                    <a:pt x="38" y="70"/>
                  </a:cubicBezTo>
                  <a:cubicBezTo>
                    <a:pt x="56" y="70"/>
                    <a:pt x="70" y="56"/>
                    <a:pt x="70" y="39"/>
                  </a:cubicBezTo>
                  <a:cubicBezTo>
                    <a:pt x="70" y="21"/>
                    <a:pt x="56" y="7"/>
                    <a:pt x="38" y="7"/>
                  </a:cubicBezTo>
                  <a:close/>
                  <a:moveTo>
                    <a:pt x="38" y="14"/>
                  </a:moveTo>
                  <a:cubicBezTo>
                    <a:pt x="42" y="14"/>
                    <a:pt x="44" y="17"/>
                    <a:pt x="44" y="20"/>
                  </a:cubicBezTo>
                  <a:cubicBezTo>
                    <a:pt x="44" y="24"/>
                    <a:pt x="42" y="26"/>
                    <a:pt x="38" y="26"/>
                  </a:cubicBezTo>
                  <a:cubicBezTo>
                    <a:pt x="35" y="26"/>
                    <a:pt x="32" y="24"/>
                    <a:pt x="32" y="20"/>
                  </a:cubicBezTo>
                  <a:cubicBezTo>
                    <a:pt x="32" y="17"/>
                    <a:pt x="35" y="14"/>
                    <a:pt x="38" y="14"/>
                  </a:cubicBezTo>
                  <a:close/>
                  <a:moveTo>
                    <a:pt x="49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9" y="58"/>
                    <a:pt x="49" y="58"/>
                    <a:pt x="49" y="58"/>
                  </a:cubicBezTo>
                  <a:lnTo>
                    <a:pt x="49" y="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2" name="Rectangle 148"/>
            <p:cNvSpPr>
              <a:spLocks noChangeArrowheads="1"/>
            </p:cNvSpPr>
            <p:nvPr/>
          </p:nvSpPr>
          <p:spPr bwMode="auto">
            <a:xfrm>
              <a:off x="7842250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3" name="Freeform 149"/>
            <p:cNvSpPr>
              <a:spLocks/>
            </p:cNvSpPr>
            <p:nvPr/>
          </p:nvSpPr>
          <p:spPr bwMode="auto">
            <a:xfrm>
              <a:off x="7924800" y="2692401"/>
              <a:ext cx="351367" cy="309033"/>
            </a:xfrm>
            <a:custGeom>
              <a:avLst/>
              <a:gdLst/>
              <a:ahLst/>
              <a:cxnLst>
                <a:cxn ang="0">
                  <a:pos x="166" y="51"/>
                </a:cxn>
                <a:cxn ang="0">
                  <a:pos x="115" y="0"/>
                </a:cxn>
                <a:cxn ang="0">
                  <a:pos x="113" y="84"/>
                </a:cxn>
                <a:cxn ang="0">
                  <a:pos x="0" y="84"/>
                </a:cxn>
                <a:cxn ang="0">
                  <a:pos x="61" y="146"/>
                </a:cxn>
                <a:cxn ang="0">
                  <a:pos x="166" y="146"/>
                </a:cxn>
                <a:cxn ang="0">
                  <a:pos x="166" y="51"/>
                </a:cxn>
              </a:cxnLst>
              <a:rect l="0" t="0" r="r" b="b"/>
              <a:pathLst>
                <a:path w="166" h="146">
                  <a:moveTo>
                    <a:pt x="166" y="51"/>
                  </a:moveTo>
                  <a:lnTo>
                    <a:pt x="115" y="0"/>
                  </a:lnTo>
                  <a:lnTo>
                    <a:pt x="113" y="84"/>
                  </a:lnTo>
                  <a:lnTo>
                    <a:pt x="0" y="84"/>
                  </a:lnTo>
                  <a:lnTo>
                    <a:pt x="61" y="146"/>
                  </a:lnTo>
                  <a:lnTo>
                    <a:pt x="166" y="146"/>
                  </a:lnTo>
                  <a:lnTo>
                    <a:pt x="166" y="51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4" name="Freeform 150"/>
            <p:cNvSpPr>
              <a:spLocks noEditPoints="1"/>
            </p:cNvSpPr>
            <p:nvPr/>
          </p:nvSpPr>
          <p:spPr bwMode="auto">
            <a:xfrm>
              <a:off x="7920567" y="2690284"/>
              <a:ext cx="275167" cy="182033"/>
            </a:xfrm>
            <a:custGeom>
              <a:avLst/>
              <a:gdLst/>
              <a:ahLst/>
              <a:cxnLst>
                <a:cxn ang="0">
                  <a:pos x="88" y="50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11" y="0"/>
                </a:cxn>
                <a:cxn ang="0">
                  <a:pos x="9" y="2"/>
                </a:cxn>
                <a:cxn ang="0">
                  <a:pos x="9" y="50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95" y="64"/>
                </a:cxn>
                <a:cxn ang="0">
                  <a:pos x="97" y="60"/>
                </a:cxn>
                <a:cxn ang="0">
                  <a:pos x="88" y="50"/>
                </a:cxn>
                <a:cxn ang="0">
                  <a:pos x="54" y="62"/>
                </a:cxn>
                <a:cxn ang="0">
                  <a:pos x="43" y="62"/>
                </a:cxn>
                <a:cxn ang="0">
                  <a:pos x="42" y="60"/>
                </a:cxn>
                <a:cxn ang="0">
                  <a:pos x="42" y="61"/>
                </a:cxn>
                <a:cxn ang="0">
                  <a:pos x="55" y="61"/>
                </a:cxn>
                <a:cxn ang="0">
                  <a:pos x="55" y="60"/>
                </a:cxn>
                <a:cxn ang="0">
                  <a:pos x="54" y="62"/>
                </a:cxn>
                <a:cxn ang="0">
                  <a:pos x="84" y="46"/>
                </a:cxn>
                <a:cxn ang="0">
                  <a:pos x="13" y="46"/>
                </a:cxn>
                <a:cxn ang="0">
                  <a:pos x="13" y="4"/>
                </a:cxn>
                <a:cxn ang="0">
                  <a:pos x="84" y="4"/>
                </a:cxn>
                <a:cxn ang="0">
                  <a:pos x="84" y="46"/>
                </a:cxn>
                <a:cxn ang="0">
                  <a:pos x="52" y="34"/>
                </a:cxn>
                <a:cxn ang="0">
                  <a:pos x="52" y="41"/>
                </a:cxn>
                <a:cxn ang="0">
                  <a:pos x="45" y="41"/>
                </a:cxn>
                <a:cxn ang="0">
                  <a:pos x="45" y="34"/>
                </a:cxn>
                <a:cxn ang="0">
                  <a:pos x="52" y="34"/>
                </a:cxn>
                <a:cxn ang="0">
                  <a:pos x="63" y="25"/>
                </a:cxn>
                <a:cxn ang="0">
                  <a:pos x="59" y="29"/>
                </a:cxn>
                <a:cxn ang="0">
                  <a:pos x="38" y="30"/>
                </a:cxn>
                <a:cxn ang="0">
                  <a:pos x="37" y="31"/>
                </a:cxn>
                <a:cxn ang="0">
                  <a:pos x="34" y="27"/>
                </a:cxn>
                <a:cxn ang="0">
                  <a:pos x="34" y="26"/>
                </a:cxn>
                <a:cxn ang="0">
                  <a:pos x="63" y="25"/>
                </a:cxn>
                <a:cxn ang="0">
                  <a:pos x="30" y="23"/>
                </a:cxn>
                <a:cxn ang="0">
                  <a:pos x="26" y="19"/>
                </a:cxn>
                <a:cxn ang="0">
                  <a:pos x="27" y="18"/>
                </a:cxn>
                <a:cxn ang="0">
                  <a:pos x="71" y="17"/>
                </a:cxn>
                <a:cxn ang="0">
                  <a:pos x="67" y="21"/>
                </a:cxn>
                <a:cxn ang="0">
                  <a:pos x="30" y="22"/>
                </a:cxn>
                <a:cxn ang="0">
                  <a:pos x="30" y="23"/>
                </a:cxn>
              </a:cxnLst>
              <a:rect l="0" t="0" r="r" b="b"/>
              <a:pathLst>
                <a:path w="97" h="64">
                  <a:moveTo>
                    <a:pt x="88" y="50"/>
                  </a:moveTo>
                  <a:cubicBezTo>
                    <a:pt x="88" y="2"/>
                    <a:pt x="88" y="2"/>
                    <a:pt x="88" y="2"/>
                  </a:cubicBezTo>
                  <a:cubicBezTo>
                    <a:pt x="88" y="1"/>
                    <a:pt x="87" y="0"/>
                    <a:pt x="8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1" y="64"/>
                    <a:pt x="2" y="64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6" y="64"/>
                    <a:pt x="97" y="62"/>
                    <a:pt x="97" y="60"/>
                  </a:cubicBezTo>
                  <a:lnTo>
                    <a:pt x="88" y="50"/>
                  </a:lnTo>
                  <a:close/>
                  <a:moveTo>
                    <a:pt x="54" y="62"/>
                  </a:moveTo>
                  <a:cubicBezTo>
                    <a:pt x="43" y="62"/>
                    <a:pt x="43" y="62"/>
                    <a:pt x="43" y="62"/>
                  </a:cubicBezTo>
                  <a:cubicBezTo>
                    <a:pt x="43" y="62"/>
                    <a:pt x="42" y="61"/>
                    <a:pt x="42" y="60"/>
                  </a:cubicBezTo>
                  <a:cubicBezTo>
                    <a:pt x="42" y="60"/>
                    <a:pt x="42" y="61"/>
                    <a:pt x="42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0"/>
                    <a:pt x="55" y="60"/>
                  </a:cubicBezTo>
                  <a:cubicBezTo>
                    <a:pt x="55" y="61"/>
                    <a:pt x="55" y="62"/>
                    <a:pt x="54" y="62"/>
                  </a:cubicBezTo>
                  <a:close/>
                  <a:moveTo>
                    <a:pt x="84" y="46"/>
                  </a:moveTo>
                  <a:cubicBezTo>
                    <a:pt x="13" y="46"/>
                    <a:pt x="13" y="46"/>
                    <a:pt x="13" y="4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4" y="4"/>
                    <a:pt x="84" y="4"/>
                    <a:pt x="84" y="4"/>
                  </a:cubicBezTo>
                  <a:lnTo>
                    <a:pt x="84" y="46"/>
                  </a:lnTo>
                  <a:close/>
                  <a:moveTo>
                    <a:pt x="52" y="34"/>
                  </a:moveTo>
                  <a:cubicBezTo>
                    <a:pt x="55" y="36"/>
                    <a:pt x="55" y="39"/>
                    <a:pt x="52" y="41"/>
                  </a:cubicBezTo>
                  <a:cubicBezTo>
                    <a:pt x="50" y="43"/>
                    <a:pt x="47" y="43"/>
                    <a:pt x="45" y="41"/>
                  </a:cubicBezTo>
                  <a:cubicBezTo>
                    <a:pt x="43" y="39"/>
                    <a:pt x="43" y="36"/>
                    <a:pt x="45" y="34"/>
                  </a:cubicBezTo>
                  <a:cubicBezTo>
                    <a:pt x="47" y="31"/>
                    <a:pt x="50" y="31"/>
                    <a:pt x="52" y="34"/>
                  </a:cubicBezTo>
                  <a:close/>
                  <a:moveTo>
                    <a:pt x="63" y="25"/>
                  </a:moveTo>
                  <a:cubicBezTo>
                    <a:pt x="59" y="29"/>
                    <a:pt x="59" y="29"/>
                    <a:pt x="59" y="29"/>
                  </a:cubicBezTo>
                  <a:cubicBezTo>
                    <a:pt x="53" y="24"/>
                    <a:pt x="44" y="24"/>
                    <a:pt x="38" y="30"/>
                  </a:cubicBezTo>
                  <a:cubicBezTo>
                    <a:pt x="38" y="30"/>
                    <a:pt x="38" y="30"/>
                    <a:pt x="37" y="31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6"/>
                    <a:pt x="34" y="26"/>
                  </a:cubicBezTo>
                  <a:cubicBezTo>
                    <a:pt x="42" y="18"/>
                    <a:pt x="55" y="18"/>
                    <a:pt x="63" y="25"/>
                  </a:cubicBezTo>
                  <a:close/>
                  <a:moveTo>
                    <a:pt x="30" y="23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8"/>
                  </a:cubicBezTo>
                  <a:cubicBezTo>
                    <a:pt x="39" y="6"/>
                    <a:pt x="58" y="6"/>
                    <a:pt x="71" y="17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57" y="11"/>
                    <a:pt x="40" y="12"/>
                    <a:pt x="30" y="22"/>
                  </a:cubicBezTo>
                  <a:cubicBezTo>
                    <a:pt x="30" y="22"/>
                    <a:pt x="30" y="22"/>
                    <a:pt x="30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5" name="Rectangle 151"/>
            <p:cNvSpPr>
              <a:spLocks noChangeArrowheads="1"/>
            </p:cNvSpPr>
            <p:nvPr/>
          </p:nvSpPr>
          <p:spPr bwMode="auto">
            <a:xfrm>
              <a:off x="8329083" y="2563284"/>
              <a:ext cx="436033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6" name="Freeform 152"/>
            <p:cNvSpPr>
              <a:spLocks/>
            </p:cNvSpPr>
            <p:nvPr/>
          </p:nvSpPr>
          <p:spPr bwMode="auto">
            <a:xfrm>
              <a:off x="8439150" y="2675467"/>
              <a:ext cx="325967" cy="325967"/>
            </a:xfrm>
            <a:custGeom>
              <a:avLst/>
              <a:gdLst/>
              <a:ahLst/>
              <a:cxnLst>
                <a:cxn ang="0">
                  <a:pos x="154" y="42"/>
                </a:cxn>
                <a:cxn ang="0">
                  <a:pos x="113" y="0"/>
                </a:cxn>
                <a:cxn ang="0">
                  <a:pos x="94" y="1"/>
                </a:cxn>
                <a:cxn ang="0">
                  <a:pos x="93" y="80"/>
                </a:cxn>
                <a:cxn ang="0">
                  <a:pos x="7" y="80"/>
                </a:cxn>
                <a:cxn ang="0">
                  <a:pos x="7" y="86"/>
                </a:cxn>
                <a:cxn ang="0">
                  <a:pos x="2" y="91"/>
                </a:cxn>
                <a:cxn ang="0">
                  <a:pos x="0" y="100"/>
                </a:cxn>
                <a:cxn ang="0">
                  <a:pos x="54" y="154"/>
                </a:cxn>
                <a:cxn ang="0">
                  <a:pos x="154" y="154"/>
                </a:cxn>
                <a:cxn ang="0">
                  <a:pos x="154" y="42"/>
                </a:cxn>
              </a:cxnLst>
              <a:rect l="0" t="0" r="r" b="b"/>
              <a:pathLst>
                <a:path w="154" h="154">
                  <a:moveTo>
                    <a:pt x="154" y="42"/>
                  </a:moveTo>
                  <a:lnTo>
                    <a:pt x="113" y="0"/>
                  </a:lnTo>
                  <a:lnTo>
                    <a:pt x="94" y="1"/>
                  </a:lnTo>
                  <a:lnTo>
                    <a:pt x="93" y="80"/>
                  </a:lnTo>
                  <a:lnTo>
                    <a:pt x="7" y="80"/>
                  </a:lnTo>
                  <a:lnTo>
                    <a:pt x="7" y="86"/>
                  </a:lnTo>
                  <a:lnTo>
                    <a:pt x="2" y="91"/>
                  </a:lnTo>
                  <a:lnTo>
                    <a:pt x="0" y="100"/>
                  </a:lnTo>
                  <a:lnTo>
                    <a:pt x="54" y="154"/>
                  </a:lnTo>
                  <a:lnTo>
                    <a:pt x="154" y="154"/>
                  </a:lnTo>
                  <a:lnTo>
                    <a:pt x="154" y="42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7" name="Freeform 153"/>
            <p:cNvSpPr>
              <a:spLocks noEditPoints="1"/>
            </p:cNvSpPr>
            <p:nvPr/>
          </p:nvSpPr>
          <p:spPr bwMode="auto">
            <a:xfrm>
              <a:off x="8422217" y="2675467"/>
              <a:ext cx="258233" cy="220133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16" y="15"/>
                </a:cxn>
                <a:cxn ang="0">
                  <a:pos x="14" y="55"/>
                </a:cxn>
                <a:cxn ang="0">
                  <a:pos x="13" y="57"/>
                </a:cxn>
                <a:cxn ang="0">
                  <a:pos x="11" y="55"/>
                </a:cxn>
                <a:cxn ang="0">
                  <a:pos x="6" y="52"/>
                </a:cxn>
                <a:cxn ang="0">
                  <a:pos x="19" y="55"/>
                </a:cxn>
                <a:cxn ang="0">
                  <a:pos x="28" y="15"/>
                </a:cxn>
                <a:cxn ang="0">
                  <a:pos x="32" y="8"/>
                </a:cxn>
                <a:cxn ang="0">
                  <a:pos x="43" y="12"/>
                </a:cxn>
                <a:cxn ang="0">
                  <a:pos x="44" y="15"/>
                </a:cxn>
                <a:cxn ang="0">
                  <a:pos x="54" y="55"/>
                </a:cxn>
                <a:cxn ang="0">
                  <a:pos x="31" y="15"/>
                </a:cxn>
                <a:cxn ang="0">
                  <a:pos x="41" y="15"/>
                </a:cxn>
                <a:cxn ang="0">
                  <a:pos x="40" y="11"/>
                </a:cxn>
                <a:cxn ang="0">
                  <a:pos x="30" y="12"/>
                </a:cxn>
                <a:cxn ang="0">
                  <a:pos x="58" y="56"/>
                </a:cxn>
                <a:cxn ang="0">
                  <a:pos x="61" y="56"/>
                </a:cxn>
                <a:cxn ang="0">
                  <a:pos x="62" y="55"/>
                </a:cxn>
                <a:cxn ang="0">
                  <a:pos x="65" y="19"/>
                </a:cxn>
                <a:cxn ang="0">
                  <a:pos x="56" y="15"/>
                </a:cxn>
                <a:cxn ang="0">
                  <a:pos x="58" y="55"/>
                </a:cxn>
                <a:cxn ang="0">
                  <a:pos x="18" y="69"/>
                </a:cxn>
                <a:cxn ang="0">
                  <a:pos x="4" y="69"/>
                </a:cxn>
                <a:cxn ang="0">
                  <a:pos x="18" y="69"/>
                </a:cxn>
                <a:cxn ang="0">
                  <a:pos x="11" y="66"/>
                </a:cxn>
                <a:cxn ang="0">
                  <a:pos x="11" y="73"/>
                </a:cxn>
                <a:cxn ang="0">
                  <a:pos x="70" y="69"/>
                </a:cxn>
                <a:cxn ang="0">
                  <a:pos x="55" y="69"/>
                </a:cxn>
                <a:cxn ang="0">
                  <a:pos x="70" y="69"/>
                </a:cxn>
                <a:cxn ang="0">
                  <a:pos x="62" y="66"/>
                </a:cxn>
                <a:cxn ang="0">
                  <a:pos x="62" y="73"/>
                </a:cxn>
                <a:cxn ang="0">
                  <a:pos x="91" y="0"/>
                </a:cxn>
                <a:cxn ang="0">
                  <a:pos x="75" y="1"/>
                </a:cxn>
                <a:cxn ang="0">
                  <a:pos x="75" y="57"/>
                </a:cxn>
                <a:cxn ang="0">
                  <a:pos x="0" y="61"/>
                </a:cxn>
                <a:cxn ang="0">
                  <a:pos x="77" y="61"/>
                </a:cxn>
                <a:cxn ang="0">
                  <a:pos x="77" y="4"/>
                </a:cxn>
                <a:cxn ang="0">
                  <a:pos x="91" y="0"/>
                </a:cxn>
              </a:cxnLst>
              <a:rect l="0" t="0" r="r" b="b"/>
              <a:pathLst>
                <a:path w="91" h="77">
                  <a:moveTo>
                    <a:pt x="6" y="52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5"/>
                    <a:pt x="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7"/>
                    <a:pt x="13" y="57"/>
                    <a:pt x="13" y="57"/>
                  </a:cubicBezTo>
                  <a:cubicBezTo>
                    <a:pt x="12" y="57"/>
                    <a:pt x="11" y="57"/>
                    <a:pt x="11" y="56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7" y="55"/>
                    <a:pt x="6" y="53"/>
                    <a:pt x="6" y="52"/>
                  </a:cubicBezTo>
                  <a:close/>
                  <a:moveTo>
                    <a:pt x="54" y="55"/>
                  </a:moveTo>
                  <a:cubicBezTo>
                    <a:pt x="19" y="55"/>
                    <a:pt x="19" y="55"/>
                    <a:pt x="19" y="5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0"/>
                    <a:pt x="30" y="8"/>
                    <a:pt x="32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3" y="10"/>
                    <a:pt x="43" y="12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54" y="15"/>
                    <a:pt x="54" y="15"/>
                    <a:pt x="54" y="15"/>
                  </a:cubicBezTo>
                  <a:lnTo>
                    <a:pt x="54" y="55"/>
                  </a:lnTo>
                  <a:close/>
                  <a:moveTo>
                    <a:pt x="30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1"/>
                    <a:pt x="41" y="11"/>
                    <a:pt x="40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0" y="11"/>
                    <a:pt x="30" y="12"/>
                  </a:cubicBezTo>
                  <a:lnTo>
                    <a:pt x="30" y="15"/>
                  </a:lnTo>
                  <a:close/>
                  <a:moveTo>
                    <a:pt x="58" y="56"/>
                  </a:moveTo>
                  <a:cubicBezTo>
                    <a:pt x="58" y="57"/>
                    <a:pt x="58" y="57"/>
                    <a:pt x="59" y="57"/>
                  </a:cubicBezTo>
                  <a:cubicBezTo>
                    <a:pt x="60" y="57"/>
                    <a:pt x="61" y="57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4" y="55"/>
                    <a:pt x="65" y="53"/>
                    <a:pt x="65" y="52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7"/>
                    <a:pt x="64" y="15"/>
                    <a:pt x="62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8" y="55"/>
                    <a:pt x="58" y="55"/>
                    <a:pt x="58" y="55"/>
                  </a:cubicBezTo>
                  <a:lnTo>
                    <a:pt x="58" y="56"/>
                  </a:lnTo>
                  <a:close/>
                  <a:moveTo>
                    <a:pt x="18" y="69"/>
                  </a:moveTo>
                  <a:cubicBezTo>
                    <a:pt x="18" y="73"/>
                    <a:pt x="15" y="77"/>
                    <a:pt x="11" y="77"/>
                  </a:cubicBezTo>
                  <a:cubicBezTo>
                    <a:pt x="7" y="77"/>
                    <a:pt x="4" y="73"/>
                    <a:pt x="4" y="69"/>
                  </a:cubicBezTo>
                  <a:cubicBezTo>
                    <a:pt x="4" y="65"/>
                    <a:pt x="7" y="62"/>
                    <a:pt x="11" y="62"/>
                  </a:cubicBezTo>
                  <a:cubicBezTo>
                    <a:pt x="15" y="62"/>
                    <a:pt x="18" y="65"/>
                    <a:pt x="18" y="69"/>
                  </a:cubicBezTo>
                  <a:close/>
                  <a:moveTo>
                    <a:pt x="15" y="69"/>
                  </a:moveTo>
                  <a:cubicBezTo>
                    <a:pt x="15" y="67"/>
                    <a:pt x="13" y="66"/>
                    <a:pt x="11" y="66"/>
                  </a:cubicBezTo>
                  <a:cubicBezTo>
                    <a:pt x="9" y="66"/>
                    <a:pt x="7" y="67"/>
                    <a:pt x="7" y="69"/>
                  </a:cubicBezTo>
                  <a:cubicBezTo>
                    <a:pt x="7" y="71"/>
                    <a:pt x="9" y="73"/>
                    <a:pt x="11" y="73"/>
                  </a:cubicBezTo>
                  <a:cubicBezTo>
                    <a:pt x="13" y="73"/>
                    <a:pt x="15" y="71"/>
                    <a:pt x="15" y="69"/>
                  </a:cubicBezTo>
                  <a:close/>
                  <a:moveTo>
                    <a:pt x="70" y="69"/>
                  </a:moveTo>
                  <a:cubicBezTo>
                    <a:pt x="70" y="73"/>
                    <a:pt x="66" y="77"/>
                    <a:pt x="62" y="77"/>
                  </a:cubicBezTo>
                  <a:cubicBezTo>
                    <a:pt x="58" y="77"/>
                    <a:pt x="55" y="73"/>
                    <a:pt x="55" y="69"/>
                  </a:cubicBezTo>
                  <a:cubicBezTo>
                    <a:pt x="55" y="65"/>
                    <a:pt x="58" y="62"/>
                    <a:pt x="62" y="62"/>
                  </a:cubicBezTo>
                  <a:cubicBezTo>
                    <a:pt x="66" y="62"/>
                    <a:pt x="70" y="65"/>
                    <a:pt x="70" y="69"/>
                  </a:cubicBezTo>
                  <a:close/>
                  <a:moveTo>
                    <a:pt x="66" y="69"/>
                  </a:moveTo>
                  <a:cubicBezTo>
                    <a:pt x="66" y="67"/>
                    <a:pt x="64" y="66"/>
                    <a:pt x="62" y="66"/>
                  </a:cubicBezTo>
                  <a:cubicBezTo>
                    <a:pt x="60" y="66"/>
                    <a:pt x="59" y="67"/>
                    <a:pt x="59" y="69"/>
                  </a:cubicBezTo>
                  <a:cubicBezTo>
                    <a:pt x="59" y="71"/>
                    <a:pt x="60" y="73"/>
                    <a:pt x="62" y="73"/>
                  </a:cubicBezTo>
                  <a:cubicBezTo>
                    <a:pt x="64" y="73"/>
                    <a:pt x="66" y="71"/>
                    <a:pt x="66" y="69"/>
                  </a:cubicBezTo>
                  <a:close/>
                  <a:moveTo>
                    <a:pt x="91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91" y="4"/>
                    <a:pt x="91" y="4"/>
                    <a:pt x="91" y="4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8" name="Rectangle 154"/>
            <p:cNvSpPr>
              <a:spLocks noChangeArrowheads="1"/>
            </p:cNvSpPr>
            <p:nvPr/>
          </p:nvSpPr>
          <p:spPr bwMode="auto">
            <a:xfrm>
              <a:off x="8820150" y="2563284"/>
              <a:ext cx="436033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9" name="Freeform 155"/>
            <p:cNvSpPr>
              <a:spLocks/>
            </p:cNvSpPr>
            <p:nvPr/>
          </p:nvSpPr>
          <p:spPr bwMode="auto">
            <a:xfrm>
              <a:off x="8964083" y="2686051"/>
              <a:ext cx="292100" cy="315383"/>
            </a:xfrm>
            <a:custGeom>
              <a:avLst/>
              <a:gdLst/>
              <a:ahLst/>
              <a:cxnLst>
                <a:cxn ang="0">
                  <a:pos x="138" y="73"/>
                </a:cxn>
                <a:cxn ang="0">
                  <a:pos x="66" y="0"/>
                </a:cxn>
                <a:cxn ang="0">
                  <a:pos x="61" y="7"/>
                </a:cxn>
                <a:cxn ang="0">
                  <a:pos x="62" y="27"/>
                </a:cxn>
                <a:cxn ang="0">
                  <a:pos x="47" y="30"/>
                </a:cxn>
                <a:cxn ang="0">
                  <a:pos x="39" y="44"/>
                </a:cxn>
                <a:cxn ang="0">
                  <a:pos x="31" y="100"/>
                </a:cxn>
                <a:cxn ang="0">
                  <a:pos x="10" y="99"/>
                </a:cxn>
                <a:cxn ang="0">
                  <a:pos x="0" y="107"/>
                </a:cxn>
                <a:cxn ang="0">
                  <a:pos x="42" y="149"/>
                </a:cxn>
                <a:cxn ang="0">
                  <a:pos x="138" y="149"/>
                </a:cxn>
                <a:cxn ang="0">
                  <a:pos x="138" y="73"/>
                </a:cxn>
              </a:cxnLst>
              <a:rect l="0" t="0" r="r" b="b"/>
              <a:pathLst>
                <a:path w="138" h="149">
                  <a:moveTo>
                    <a:pt x="138" y="73"/>
                  </a:moveTo>
                  <a:lnTo>
                    <a:pt x="66" y="0"/>
                  </a:lnTo>
                  <a:lnTo>
                    <a:pt x="61" y="7"/>
                  </a:lnTo>
                  <a:lnTo>
                    <a:pt x="62" y="27"/>
                  </a:lnTo>
                  <a:lnTo>
                    <a:pt x="47" y="30"/>
                  </a:lnTo>
                  <a:lnTo>
                    <a:pt x="39" y="44"/>
                  </a:lnTo>
                  <a:lnTo>
                    <a:pt x="31" y="100"/>
                  </a:lnTo>
                  <a:lnTo>
                    <a:pt x="10" y="99"/>
                  </a:lnTo>
                  <a:lnTo>
                    <a:pt x="0" y="107"/>
                  </a:lnTo>
                  <a:lnTo>
                    <a:pt x="42" y="149"/>
                  </a:lnTo>
                  <a:lnTo>
                    <a:pt x="138" y="149"/>
                  </a:lnTo>
                  <a:lnTo>
                    <a:pt x="138" y="7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0" name="Freeform 156"/>
            <p:cNvSpPr>
              <a:spLocks noEditPoints="1"/>
            </p:cNvSpPr>
            <p:nvPr/>
          </p:nvSpPr>
          <p:spPr bwMode="auto">
            <a:xfrm>
              <a:off x="8947150" y="2656417"/>
              <a:ext cx="188383" cy="256117"/>
            </a:xfrm>
            <a:custGeom>
              <a:avLst/>
              <a:gdLst/>
              <a:ahLst/>
              <a:cxnLst>
                <a:cxn ang="0">
                  <a:pos x="45" y="19"/>
                </a:cxn>
                <a:cxn ang="0">
                  <a:pos x="45" y="17"/>
                </a:cxn>
                <a:cxn ang="0">
                  <a:pos x="45" y="16"/>
                </a:cxn>
                <a:cxn ang="0">
                  <a:pos x="51" y="10"/>
                </a:cxn>
                <a:cxn ang="0">
                  <a:pos x="57" y="16"/>
                </a:cxn>
                <a:cxn ang="0">
                  <a:pos x="58" y="17"/>
                </a:cxn>
                <a:cxn ang="0">
                  <a:pos x="58" y="19"/>
                </a:cxn>
                <a:cxn ang="0">
                  <a:pos x="57" y="20"/>
                </a:cxn>
                <a:cxn ang="0">
                  <a:pos x="57" y="20"/>
                </a:cxn>
                <a:cxn ang="0">
                  <a:pos x="51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45" y="19"/>
                </a:cxn>
                <a:cxn ang="0">
                  <a:pos x="66" y="56"/>
                </a:cxn>
                <a:cxn ang="0">
                  <a:pos x="63" y="59"/>
                </a:cxn>
                <a:cxn ang="0">
                  <a:pos x="60" y="56"/>
                </a:cxn>
                <a:cxn ang="0">
                  <a:pos x="60" y="35"/>
                </a:cxn>
                <a:cxn ang="0">
                  <a:pos x="59" y="50"/>
                </a:cxn>
                <a:cxn ang="0">
                  <a:pos x="59" y="87"/>
                </a:cxn>
                <a:cxn ang="0">
                  <a:pos x="56" y="90"/>
                </a:cxn>
                <a:cxn ang="0">
                  <a:pos x="53" y="87"/>
                </a:cxn>
                <a:cxn ang="0">
                  <a:pos x="53" y="57"/>
                </a:cxn>
                <a:cxn ang="0">
                  <a:pos x="51" y="57"/>
                </a:cxn>
                <a:cxn ang="0">
                  <a:pos x="50" y="57"/>
                </a:cxn>
                <a:cxn ang="0">
                  <a:pos x="50" y="87"/>
                </a:cxn>
                <a:cxn ang="0">
                  <a:pos x="47" y="90"/>
                </a:cxn>
                <a:cxn ang="0">
                  <a:pos x="44" y="87"/>
                </a:cxn>
                <a:cxn ang="0">
                  <a:pos x="44" y="50"/>
                </a:cxn>
                <a:cxn ang="0">
                  <a:pos x="43" y="36"/>
                </a:cxn>
                <a:cxn ang="0">
                  <a:pos x="40" y="45"/>
                </a:cxn>
                <a:cxn ang="0">
                  <a:pos x="34" y="45"/>
                </a:cxn>
                <a:cxn ang="0">
                  <a:pos x="34" y="56"/>
                </a:cxn>
                <a:cxn ang="0">
                  <a:pos x="28" y="90"/>
                </a:cxn>
                <a:cxn ang="0">
                  <a:pos x="17" y="88"/>
                </a:cxn>
                <a:cxn ang="0">
                  <a:pos x="6" y="90"/>
                </a:cxn>
                <a:cxn ang="0">
                  <a:pos x="0" y="56"/>
                </a:cxn>
                <a:cxn ang="0">
                  <a:pos x="17" y="0"/>
                </a:cxn>
                <a:cxn ang="0">
                  <a:pos x="33" y="39"/>
                </a:cxn>
                <a:cxn ang="0">
                  <a:pos x="36" y="39"/>
                </a:cxn>
                <a:cxn ang="0">
                  <a:pos x="38" y="32"/>
                </a:cxn>
                <a:cxn ang="0">
                  <a:pos x="44" y="26"/>
                </a:cxn>
                <a:cxn ang="0">
                  <a:pos x="58" y="26"/>
                </a:cxn>
                <a:cxn ang="0">
                  <a:pos x="65" y="33"/>
                </a:cxn>
                <a:cxn ang="0">
                  <a:pos x="66" y="56"/>
                </a:cxn>
                <a:cxn ang="0">
                  <a:pos x="31" y="45"/>
                </a:cxn>
                <a:cxn ang="0">
                  <a:pos x="31" y="45"/>
                </a:cxn>
                <a:cxn ang="0">
                  <a:pos x="24" y="42"/>
                </a:cxn>
                <a:cxn ang="0">
                  <a:pos x="26" y="39"/>
                </a:cxn>
                <a:cxn ang="0">
                  <a:pos x="30" y="39"/>
                </a:cxn>
                <a:cxn ang="0">
                  <a:pos x="17" y="7"/>
                </a:cxn>
                <a:cxn ang="0">
                  <a:pos x="3" y="54"/>
                </a:cxn>
                <a:cxn ang="0">
                  <a:pos x="8" y="83"/>
                </a:cxn>
                <a:cxn ang="0">
                  <a:pos x="17" y="81"/>
                </a:cxn>
                <a:cxn ang="0">
                  <a:pos x="26" y="83"/>
                </a:cxn>
                <a:cxn ang="0">
                  <a:pos x="31" y="54"/>
                </a:cxn>
                <a:cxn ang="0">
                  <a:pos x="31" y="45"/>
                </a:cxn>
                <a:cxn ang="0">
                  <a:pos x="14" y="52"/>
                </a:cxn>
                <a:cxn ang="0">
                  <a:pos x="16" y="78"/>
                </a:cxn>
                <a:cxn ang="0">
                  <a:pos x="17" y="77"/>
                </a:cxn>
                <a:cxn ang="0">
                  <a:pos x="18" y="78"/>
                </a:cxn>
                <a:cxn ang="0">
                  <a:pos x="20" y="52"/>
                </a:cxn>
                <a:cxn ang="0">
                  <a:pos x="17" y="11"/>
                </a:cxn>
                <a:cxn ang="0">
                  <a:pos x="14" y="52"/>
                </a:cxn>
              </a:cxnLst>
              <a:rect l="0" t="0" r="r" b="b"/>
              <a:pathLst>
                <a:path w="66" h="90">
                  <a:moveTo>
                    <a:pt x="45" y="19"/>
                  </a:move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5" y="16"/>
                    <a:pt x="45" y="16"/>
                  </a:cubicBezTo>
                  <a:cubicBezTo>
                    <a:pt x="45" y="13"/>
                    <a:pt x="48" y="10"/>
                    <a:pt x="51" y="10"/>
                  </a:cubicBezTo>
                  <a:cubicBezTo>
                    <a:pt x="55" y="10"/>
                    <a:pt x="57" y="13"/>
                    <a:pt x="57" y="16"/>
                  </a:cubicBezTo>
                  <a:cubicBezTo>
                    <a:pt x="58" y="16"/>
                    <a:pt x="58" y="17"/>
                    <a:pt x="58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6" y="22"/>
                    <a:pt x="54" y="24"/>
                    <a:pt x="51" y="24"/>
                  </a:cubicBezTo>
                  <a:cubicBezTo>
                    <a:pt x="49" y="24"/>
                    <a:pt x="47" y="22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20"/>
                    <a:pt x="45" y="20"/>
                    <a:pt x="45" y="19"/>
                  </a:cubicBezTo>
                  <a:close/>
                  <a:moveTo>
                    <a:pt x="66" y="56"/>
                  </a:moveTo>
                  <a:cubicBezTo>
                    <a:pt x="66" y="58"/>
                    <a:pt x="64" y="59"/>
                    <a:pt x="63" y="59"/>
                  </a:cubicBezTo>
                  <a:cubicBezTo>
                    <a:pt x="61" y="59"/>
                    <a:pt x="60" y="58"/>
                    <a:pt x="60" y="5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9" y="89"/>
                    <a:pt x="58" y="90"/>
                    <a:pt x="56" y="90"/>
                  </a:cubicBezTo>
                  <a:cubicBezTo>
                    <a:pt x="54" y="90"/>
                    <a:pt x="53" y="89"/>
                    <a:pt x="53" y="8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1" y="57"/>
                    <a:pt x="52" y="57"/>
                    <a:pt x="51" y="57"/>
                  </a:cubicBezTo>
                  <a:cubicBezTo>
                    <a:pt x="51" y="57"/>
                    <a:pt x="50" y="57"/>
                    <a:pt x="50" y="57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0" y="89"/>
                    <a:pt x="49" y="90"/>
                    <a:pt x="47" y="90"/>
                  </a:cubicBezTo>
                  <a:cubicBezTo>
                    <a:pt x="45" y="90"/>
                    <a:pt x="44" y="89"/>
                    <a:pt x="44" y="87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7" y="45"/>
                    <a:pt x="34" y="45"/>
                  </a:cubicBezTo>
                  <a:cubicBezTo>
                    <a:pt x="34" y="49"/>
                    <a:pt x="34" y="52"/>
                    <a:pt x="34" y="56"/>
                  </a:cubicBezTo>
                  <a:cubicBezTo>
                    <a:pt x="34" y="68"/>
                    <a:pt x="32" y="79"/>
                    <a:pt x="28" y="90"/>
                  </a:cubicBezTo>
                  <a:cubicBezTo>
                    <a:pt x="25" y="88"/>
                    <a:pt x="21" y="88"/>
                    <a:pt x="17" y="88"/>
                  </a:cubicBezTo>
                  <a:cubicBezTo>
                    <a:pt x="13" y="88"/>
                    <a:pt x="10" y="88"/>
                    <a:pt x="6" y="90"/>
                  </a:cubicBezTo>
                  <a:cubicBezTo>
                    <a:pt x="2" y="79"/>
                    <a:pt x="0" y="68"/>
                    <a:pt x="0" y="56"/>
                  </a:cubicBezTo>
                  <a:cubicBezTo>
                    <a:pt x="0" y="35"/>
                    <a:pt x="6" y="16"/>
                    <a:pt x="17" y="0"/>
                  </a:cubicBezTo>
                  <a:cubicBezTo>
                    <a:pt x="25" y="12"/>
                    <a:pt x="31" y="26"/>
                    <a:pt x="33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9" y="28"/>
                    <a:pt x="41" y="26"/>
                    <a:pt x="44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2" y="26"/>
                    <a:pt x="65" y="29"/>
                    <a:pt x="65" y="33"/>
                  </a:cubicBezTo>
                  <a:lnTo>
                    <a:pt x="66" y="56"/>
                  </a:lnTo>
                  <a:close/>
                  <a:moveTo>
                    <a:pt x="31" y="45"/>
                  </a:moveTo>
                  <a:cubicBezTo>
                    <a:pt x="31" y="45"/>
                    <a:pt x="31" y="45"/>
                    <a:pt x="31" y="45"/>
                  </a:cubicBezTo>
                  <a:cubicBezTo>
                    <a:pt x="26" y="46"/>
                    <a:pt x="24" y="44"/>
                    <a:pt x="24" y="42"/>
                  </a:cubicBezTo>
                  <a:cubicBezTo>
                    <a:pt x="24" y="40"/>
                    <a:pt x="26" y="39"/>
                    <a:pt x="26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8" y="28"/>
                    <a:pt x="24" y="17"/>
                    <a:pt x="17" y="7"/>
                  </a:cubicBezTo>
                  <a:cubicBezTo>
                    <a:pt x="8" y="21"/>
                    <a:pt x="3" y="37"/>
                    <a:pt x="3" y="54"/>
                  </a:cubicBezTo>
                  <a:cubicBezTo>
                    <a:pt x="3" y="64"/>
                    <a:pt x="5" y="74"/>
                    <a:pt x="8" y="83"/>
                  </a:cubicBezTo>
                  <a:cubicBezTo>
                    <a:pt x="11" y="81"/>
                    <a:pt x="14" y="81"/>
                    <a:pt x="17" y="81"/>
                  </a:cubicBezTo>
                  <a:cubicBezTo>
                    <a:pt x="20" y="81"/>
                    <a:pt x="23" y="81"/>
                    <a:pt x="26" y="83"/>
                  </a:cubicBezTo>
                  <a:cubicBezTo>
                    <a:pt x="30" y="74"/>
                    <a:pt x="31" y="64"/>
                    <a:pt x="31" y="54"/>
                  </a:cubicBezTo>
                  <a:cubicBezTo>
                    <a:pt x="31" y="51"/>
                    <a:pt x="31" y="48"/>
                    <a:pt x="31" y="45"/>
                  </a:cubicBezTo>
                  <a:close/>
                  <a:moveTo>
                    <a:pt x="14" y="52"/>
                  </a:moveTo>
                  <a:cubicBezTo>
                    <a:pt x="14" y="62"/>
                    <a:pt x="15" y="70"/>
                    <a:pt x="16" y="78"/>
                  </a:cubicBezTo>
                  <a:cubicBezTo>
                    <a:pt x="16" y="77"/>
                    <a:pt x="17" y="77"/>
                    <a:pt x="17" y="77"/>
                  </a:cubicBezTo>
                  <a:cubicBezTo>
                    <a:pt x="17" y="77"/>
                    <a:pt x="18" y="77"/>
                    <a:pt x="18" y="78"/>
                  </a:cubicBezTo>
                  <a:cubicBezTo>
                    <a:pt x="19" y="70"/>
                    <a:pt x="20" y="62"/>
                    <a:pt x="20" y="52"/>
                  </a:cubicBezTo>
                  <a:cubicBezTo>
                    <a:pt x="20" y="37"/>
                    <a:pt x="18" y="23"/>
                    <a:pt x="17" y="11"/>
                  </a:cubicBezTo>
                  <a:cubicBezTo>
                    <a:pt x="16" y="23"/>
                    <a:pt x="14" y="37"/>
                    <a:pt x="14" y="5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1" name="Rectangle 157"/>
            <p:cNvSpPr>
              <a:spLocks noChangeArrowheads="1"/>
            </p:cNvSpPr>
            <p:nvPr/>
          </p:nvSpPr>
          <p:spPr bwMode="auto">
            <a:xfrm>
              <a:off x="9304867" y="2563284"/>
              <a:ext cx="433917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2" name="Freeform 158"/>
            <p:cNvSpPr>
              <a:spLocks/>
            </p:cNvSpPr>
            <p:nvPr/>
          </p:nvSpPr>
          <p:spPr bwMode="auto">
            <a:xfrm>
              <a:off x="9414933" y="2673351"/>
              <a:ext cx="323850" cy="328083"/>
            </a:xfrm>
            <a:custGeom>
              <a:avLst/>
              <a:gdLst/>
              <a:ahLst/>
              <a:cxnLst>
                <a:cxn ang="0">
                  <a:pos x="153" y="40"/>
                </a:cxn>
                <a:cxn ang="0">
                  <a:pos x="113" y="0"/>
                </a:cxn>
                <a:cxn ang="0">
                  <a:pos x="105" y="44"/>
                </a:cxn>
                <a:cxn ang="0">
                  <a:pos x="93" y="31"/>
                </a:cxn>
                <a:cxn ang="0">
                  <a:pos x="95" y="50"/>
                </a:cxn>
                <a:cxn ang="0">
                  <a:pos x="90" y="66"/>
                </a:cxn>
                <a:cxn ang="0">
                  <a:pos x="77" y="71"/>
                </a:cxn>
                <a:cxn ang="0">
                  <a:pos x="61" y="66"/>
                </a:cxn>
                <a:cxn ang="0">
                  <a:pos x="51" y="50"/>
                </a:cxn>
                <a:cxn ang="0">
                  <a:pos x="40" y="51"/>
                </a:cxn>
                <a:cxn ang="0">
                  <a:pos x="31" y="66"/>
                </a:cxn>
                <a:cxn ang="0">
                  <a:pos x="16" y="71"/>
                </a:cxn>
                <a:cxn ang="0">
                  <a:pos x="0" y="67"/>
                </a:cxn>
                <a:cxn ang="0">
                  <a:pos x="87" y="155"/>
                </a:cxn>
                <a:cxn ang="0">
                  <a:pos x="153" y="155"/>
                </a:cxn>
                <a:cxn ang="0">
                  <a:pos x="153" y="40"/>
                </a:cxn>
              </a:cxnLst>
              <a:rect l="0" t="0" r="r" b="b"/>
              <a:pathLst>
                <a:path w="153" h="155">
                  <a:moveTo>
                    <a:pt x="153" y="40"/>
                  </a:moveTo>
                  <a:lnTo>
                    <a:pt x="113" y="0"/>
                  </a:lnTo>
                  <a:lnTo>
                    <a:pt x="105" y="44"/>
                  </a:lnTo>
                  <a:lnTo>
                    <a:pt x="93" y="31"/>
                  </a:lnTo>
                  <a:lnTo>
                    <a:pt x="95" y="50"/>
                  </a:lnTo>
                  <a:lnTo>
                    <a:pt x="90" y="66"/>
                  </a:lnTo>
                  <a:lnTo>
                    <a:pt x="77" y="71"/>
                  </a:lnTo>
                  <a:lnTo>
                    <a:pt x="61" y="66"/>
                  </a:lnTo>
                  <a:lnTo>
                    <a:pt x="51" y="50"/>
                  </a:lnTo>
                  <a:lnTo>
                    <a:pt x="40" y="51"/>
                  </a:lnTo>
                  <a:lnTo>
                    <a:pt x="31" y="66"/>
                  </a:lnTo>
                  <a:lnTo>
                    <a:pt x="16" y="71"/>
                  </a:lnTo>
                  <a:lnTo>
                    <a:pt x="0" y="67"/>
                  </a:lnTo>
                  <a:lnTo>
                    <a:pt x="87" y="155"/>
                  </a:lnTo>
                  <a:lnTo>
                    <a:pt x="153" y="155"/>
                  </a:lnTo>
                  <a:lnTo>
                    <a:pt x="153" y="40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3" name="Freeform 159"/>
            <p:cNvSpPr>
              <a:spLocks noEditPoints="1"/>
            </p:cNvSpPr>
            <p:nvPr/>
          </p:nvSpPr>
          <p:spPr bwMode="auto">
            <a:xfrm>
              <a:off x="9402233" y="2669117"/>
              <a:ext cx="251883" cy="224367"/>
            </a:xfrm>
            <a:custGeom>
              <a:avLst/>
              <a:gdLst/>
              <a:ahLst/>
              <a:cxnLst>
                <a:cxn ang="0">
                  <a:pos x="45" y="45"/>
                </a:cxn>
                <a:cxn ang="0">
                  <a:pos x="60" y="55"/>
                </a:cxn>
                <a:cxn ang="0">
                  <a:pos x="78" y="33"/>
                </a:cxn>
                <a:cxn ang="0">
                  <a:pos x="61" y="21"/>
                </a:cxn>
                <a:cxn ang="0">
                  <a:pos x="18" y="21"/>
                </a:cxn>
                <a:cxn ang="0">
                  <a:pos x="16" y="20"/>
                </a:cxn>
                <a:cxn ang="0">
                  <a:pos x="3" y="25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8" y="55"/>
                </a:cxn>
                <a:cxn ang="0">
                  <a:pos x="32" y="45"/>
                </a:cxn>
                <a:cxn ang="0">
                  <a:pos x="39" y="39"/>
                </a:cxn>
                <a:cxn ang="0">
                  <a:pos x="45" y="45"/>
                </a:cxn>
                <a:cxn ang="0">
                  <a:pos x="29" y="44"/>
                </a:cxn>
                <a:cxn ang="0">
                  <a:pos x="18" y="52"/>
                </a:cxn>
                <a:cxn ang="0">
                  <a:pos x="4" y="33"/>
                </a:cxn>
                <a:cxn ang="0">
                  <a:pos x="4" y="32"/>
                </a:cxn>
                <a:cxn ang="0">
                  <a:pos x="5" y="27"/>
                </a:cxn>
                <a:cxn ang="0">
                  <a:pos x="16" y="24"/>
                </a:cxn>
                <a:cxn ang="0">
                  <a:pos x="17" y="24"/>
                </a:cxn>
                <a:cxn ang="0">
                  <a:pos x="61" y="24"/>
                </a:cxn>
                <a:cxn ang="0">
                  <a:pos x="74" y="33"/>
                </a:cxn>
                <a:cxn ang="0">
                  <a:pos x="60" y="52"/>
                </a:cxn>
                <a:cxn ang="0">
                  <a:pos x="48" y="44"/>
                </a:cxn>
                <a:cxn ang="0">
                  <a:pos x="39" y="36"/>
                </a:cxn>
                <a:cxn ang="0">
                  <a:pos x="29" y="44"/>
                </a:cxn>
                <a:cxn ang="0">
                  <a:pos x="38" y="72"/>
                </a:cxn>
                <a:cxn ang="0">
                  <a:pos x="55" y="72"/>
                </a:cxn>
                <a:cxn ang="0">
                  <a:pos x="55" y="78"/>
                </a:cxn>
                <a:cxn ang="0">
                  <a:pos x="38" y="78"/>
                </a:cxn>
                <a:cxn ang="0">
                  <a:pos x="38" y="72"/>
                </a:cxn>
                <a:cxn ang="0">
                  <a:pos x="89" y="0"/>
                </a:cxn>
                <a:cxn ang="0">
                  <a:pos x="89" y="59"/>
                </a:cxn>
                <a:cxn ang="0">
                  <a:pos x="71" y="78"/>
                </a:cxn>
                <a:cxn ang="0">
                  <a:pos x="71" y="78"/>
                </a:cxn>
                <a:cxn ang="0">
                  <a:pos x="56" y="78"/>
                </a:cxn>
                <a:cxn ang="0">
                  <a:pos x="56" y="72"/>
                </a:cxn>
                <a:cxn ang="0">
                  <a:pos x="70" y="72"/>
                </a:cxn>
                <a:cxn ang="0">
                  <a:pos x="82" y="59"/>
                </a:cxn>
                <a:cxn ang="0">
                  <a:pos x="82" y="0"/>
                </a:cxn>
                <a:cxn ang="0">
                  <a:pos x="89" y="0"/>
                </a:cxn>
              </a:cxnLst>
              <a:rect l="0" t="0" r="r" b="b"/>
              <a:pathLst>
                <a:path w="89" h="78">
                  <a:moveTo>
                    <a:pt x="45" y="45"/>
                  </a:moveTo>
                  <a:cubicBezTo>
                    <a:pt x="47" y="50"/>
                    <a:pt x="50" y="55"/>
                    <a:pt x="60" y="55"/>
                  </a:cubicBezTo>
                  <a:cubicBezTo>
                    <a:pt x="78" y="55"/>
                    <a:pt x="78" y="43"/>
                    <a:pt x="78" y="33"/>
                  </a:cubicBezTo>
                  <a:cubicBezTo>
                    <a:pt x="78" y="21"/>
                    <a:pt x="65" y="21"/>
                    <a:pt x="61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2" y="20"/>
                    <a:pt x="6" y="21"/>
                    <a:pt x="3" y="25"/>
                  </a:cubicBezTo>
                  <a:cubicBezTo>
                    <a:pt x="1" y="27"/>
                    <a:pt x="0" y="29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4"/>
                    <a:pt x="1" y="55"/>
                    <a:pt x="18" y="55"/>
                  </a:cubicBezTo>
                  <a:cubicBezTo>
                    <a:pt x="27" y="55"/>
                    <a:pt x="30" y="50"/>
                    <a:pt x="32" y="45"/>
                  </a:cubicBezTo>
                  <a:cubicBezTo>
                    <a:pt x="34" y="41"/>
                    <a:pt x="35" y="39"/>
                    <a:pt x="39" y="39"/>
                  </a:cubicBezTo>
                  <a:cubicBezTo>
                    <a:pt x="42" y="39"/>
                    <a:pt x="43" y="41"/>
                    <a:pt x="45" y="45"/>
                  </a:cubicBezTo>
                  <a:close/>
                  <a:moveTo>
                    <a:pt x="29" y="44"/>
                  </a:moveTo>
                  <a:cubicBezTo>
                    <a:pt x="27" y="48"/>
                    <a:pt x="25" y="52"/>
                    <a:pt x="18" y="52"/>
                  </a:cubicBezTo>
                  <a:cubicBezTo>
                    <a:pt x="4" y="52"/>
                    <a:pt x="4" y="44"/>
                    <a:pt x="4" y="33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0"/>
                    <a:pt x="4" y="28"/>
                    <a:pt x="5" y="27"/>
                  </a:cubicBezTo>
                  <a:cubicBezTo>
                    <a:pt x="8" y="24"/>
                    <a:pt x="14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9" y="24"/>
                    <a:pt x="74" y="25"/>
                    <a:pt x="74" y="33"/>
                  </a:cubicBezTo>
                  <a:cubicBezTo>
                    <a:pt x="74" y="43"/>
                    <a:pt x="74" y="52"/>
                    <a:pt x="60" y="52"/>
                  </a:cubicBezTo>
                  <a:cubicBezTo>
                    <a:pt x="52" y="52"/>
                    <a:pt x="50" y="48"/>
                    <a:pt x="48" y="44"/>
                  </a:cubicBezTo>
                  <a:cubicBezTo>
                    <a:pt x="47" y="40"/>
                    <a:pt x="45" y="36"/>
                    <a:pt x="39" y="36"/>
                  </a:cubicBezTo>
                  <a:cubicBezTo>
                    <a:pt x="33" y="36"/>
                    <a:pt x="31" y="40"/>
                    <a:pt x="29" y="44"/>
                  </a:cubicBezTo>
                  <a:close/>
                  <a:moveTo>
                    <a:pt x="38" y="72"/>
                  </a:moveTo>
                  <a:cubicBezTo>
                    <a:pt x="55" y="72"/>
                    <a:pt x="55" y="72"/>
                    <a:pt x="55" y="72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38" y="78"/>
                    <a:pt x="38" y="78"/>
                    <a:pt x="38" y="78"/>
                  </a:cubicBezTo>
                  <a:lnTo>
                    <a:pt x="38" y="72"/>
                  </a:lnTo>
                  <a:close/>
                  <a:moveTo>
                    <a:pt x="89" y="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89" y="73"/>
                    <a:pt x="77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2" y="72"/>
                    <a:pt x="82" y="71"/>
                    <a:pt x="82" y="59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4" name="Rectangle 160"/>
            <p:cNvSpPr>
              <a:spLocks noChangeArrowheads="1"/>
            </p:cNvSpPr>
            <p:nvPr/>
          </p:nvSpPr>
          <p:spPr bwMode="auto">
            <a:xfrm>
              <a:off x="10289117" y="2563284"/>
              <a:ext cx="436033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5" name="Freeform 161"/>
            <p:cNvSpPr>
              <a:spLocks/>
            </p:cNvSpPr>
            <p:nvPr/>
          </p:nvSpPr>
          <p:spPr bwMode="auto">
            <a:xfrm>
              <a:off x="10390717" y="2660651"/>
              <a:ext cx="334433" cy="340783"/>
            </a:xfrm>
            <a:custGeom>
              <a:avLst/>
              <a:gdLst/>
              <a:ahLst/>
              <a:cxnLst>
                <a:cxn ang="0">
                  <a:pos x="158" y="81"/>
                </a:cxn>
                <a:cxn ang="0">
                  <a:pos x="78" y="0"/>
                </a:cxn>
                <a:cxn ang="0">
                  <a:pos x="66" y="2"/>
                </a:cxn>
                <a:cxn ang="0">
                  <a:pos x="65" y="102"/>
                </a:cxn>
                <a:cxn ang="0">
                  <a:pos x="0" y="102"/>
                </a:cxn>
                <a:cxn ang="0">
                  <a:pos x="58" y="161"/>
                </a:cxn>
                <a:cxn ang="0">
                  <a:pos x="158" y="161"/>
                </a:cxn>
                <a:cxn ang="0">
                  <a:pos x="158" y="81"/>
                </a:cxn>
              </a:cxnLst>
              <a:rect l="0" t="0" r="r" b="b"/>
              <a:pathLst>
                <a:path w="158" h="161">
                  <a:moveTo>
                    <a:pt x="158" y="81"/>
                  </a:moveTo>
                  <a:lnTo>
                    <a:pt x="78" y="0"/>
                  </a:lnTo>
                  <a:lnTo>
                    <a:pt x="66" y="2"/>
                  </a:lnTo>
                  <a:lnTo>
                    <a:pt x="65" y="102"/>
                  </a:lnTo>
                  <a:lnTo>
                    <a:pt x="0" y="102"/>
                  </a:lnTo>
                  <a:lnTo>
                    <a:pt x="58" y="161"/>
                  </a:lnTo>
                  <a:lnTo>
                    <a:pt x="158" y="161"/>
                  </a:lnTo>
                  <a:lnTo>
                    <a:pt x="158" y="81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6" name="Freeform 162"/>
            <p:cNvSpPr>
              <a:spLocks noEditPoints="1"/>
            </p:cNvSpPr>
            <p:nvPr/>
          </p:nvSpPr>
          <p:spPr bwMode="auto">
            <a:xfrm>
              <a:off x="10390717" y="2641601"/>
              <a:ext cx="243417" cy="292100"/>
            </a:xfrm>
            <a:custGeom>
              <a:avLst/>
              <a:gdLst/>
              <a:ahLst/>
              <a:cxnLst>
                <a:cxn ang="0">
                  <a:pos x="83" y="63"/>
                </a:cxn>
                <a:cxn ang="0">
                  <a:pos x="52" y="76"/>
                </a:cxn>
                <a:cxn ang="0">
                  <a:pos x="51" y="25"/>
                </a:cxn>
                <a:cxn ang="0">
                  <a:pos x="83" y="63"/>
                </a:cxn>
                <a:cxn ang="0">
                  <a:pos x="18" y="63"/>
                </a:cxn>
                <a:cxn ang="0">
                  <a:pos x="48" y="76"/>
                </a:cxn>
                <a:cxn ang="0">
                  <a:pos x="49" y="15"/>
                </a:cxn>
                <a:cxn ang="0">
                  <a:pos x="18" y="63"/>
                </a:cxn>
                <a:cxn ang="0">
                  <a:pos x="60" y="7"/>
                </a:cxn>
                <a:cxn ang="0">
                  <a:pos x="47" y="0"/>
                </a:cxn>
                <a:cxn ang="0">
                  <a:pos x="47" y="12"/>
                </a:cxn>
                <a:cxn ang="0">
                  <a:pos x="60" y="7"/>
                </a:cxn>
                <a:cxn ang="0">
                  <a:pos x="58" y="101"/>
                </a:cxn>
                <a:cxn ang="0">
                  <a:pos x="82" y="82"/>
                </a:cxn>
                <a:cxn ang="0">
                  <a:pos x="0" y="82"/>
                </a:cxn>
                <a:cxn ang="0">
                  <a:pos x="58" y="101"/>
                </a:cxn>
              </a:cxnLst>
              <a:rect l="0" t="0" r="r" b="b"/>
              <a:pathLst>
                <a:path w="86" h="102">
                  <a:moveTo>
                    <a:pt x="83" y="63"/>
                  </a:moveTo>
                  <a:cubicBezTo>
                    <a:pt x="81" y="71"/>
                    <a:pt x="52" y="76"/>
                    <a:pt x="52" y="76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86" y="51"/>
                    <a:pt x="83" y="63"/>
                  </a:cubicBezTo>
                  <a:close/>
                  <a:moveTo>
                    <a:pt x="18" y="63"/>
                  </a:moveTo>
                  <a:cubicBezTo>
                    <a:pt x="20" y="71"/>
                    <a:pt x="48" y="76"/>
                    <a:pt x="48" y="76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14" y="49"/>
                    <a:pt x="18" y="63"/>
                  </a:cubicBezTo>
                  <a:close/>
                  <a:moveTo>
                    <a:pt x="60" y="7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12"/>
                    <a:pt x="47" y="12"/>
                    <a:pt x="47" y="12"/>
                  </a:cubicBezTo>
                  <a:lnTo>
                    <a:pt x="60" y="7"/>
                  </a:lnTo>
                  <a:close/>
                  <a:moveTo>
                    <a:pt x="58" y="101"/>
                  </a:moveTo>
                  <a:cubicBezTo>
                    <a:pt x="75" y="100"/>
                    <a:pt x="82" y="82"/>
                    <a:pt x="82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2" y="90"/>
                    <a:pt x="40" y="102"/>
                    <a:pt x="58" y="10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7" name="Rectangle 163"/>
            <p:cNvSpPr>
              <a:spLocks noChangeArrowheads="1"/>
            </p:cNvSpPr>
            <p:nvPr/>
          </p:nvSpPr>
          <p:spPr bwMode="auto">
            <a:xfrm>
              <a:off x="10289117" y="2004484"/>
              <a:ext cx="436033" cy="440267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8" name="Freeform 164"/>
            <p:cNvSpPr>
              <a:spLocks/>
            </p:cNvSpPr>
            <p:nvPr/>
          </p:nvSpPr>
          <p:spPr bwMode="auto">
            <a:xfrm>
              <a:off x="10407650" y="2112434"/>
              <a:ext cx="317500" cy="332317"/>
            </a:xfrm>
            <a:custGeom>
              <a:avLst/>
              <a:gdLst/>
              <a:ahLst/>
              <a:cxnLst>
                <a:cxn ang="0">
                  <a:pos x="150" y="46"/>
                </a:cxn>
                <a:cxn ang="0">
                  <a:pos x="105" y="0"/>
                </a:cxn>
                <a:cxn ang="0">
                  <a:pos x="105" y="107"/>
                </a:cxn>
                <a:cxn ang="0">
                  <a:pos x="0" y="107"/>
                </a:cxn>
                <a:cxn ang="0">
                  <a:pos x="50" y="157"/>
                </a:cxn>
                <a:cxn ang="0">
                  <a:pos x="150" y="157"/>
                </a:cxn>
                <a:cxn ang="0">
                  <a:pos x="150" y="46"/>
                </a:cxn>
              </a:cxnLst>
              <a:rect l="0" t="0" r="r" b="b"/>
              <a:pathLst>
                <a:path w="150" h="157">
                  <a:moveTo>
                    <a:pt x="150" y="46"/>
                  </a:moveTo>
                  <a:lnTo>
                    <a:pt x="105" y="0"/>
                  </a:lnTo>
                  <a:lnTo>
                    <a:pt x="105" y="107"/>
                  </a:lnTo>
                  <a:lnTo>
                    <a:pt x="0" y="107"/>
                  </a:lnTo>
                  <a:lnTo>
                    <a:pt x="50" y="157"/>
                  </a:lnTo>
                  <a:lnTo>
                    <a:pt x="150" y="157"/>
                  </a:lnTo>
                  <a:lnTo>
                    <a:pt x="150" y="46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9" name="Freeform 165"/>
            <p:cNvSpPr>
              <a:spLocks noEditPoints="1"/>
            </p:cNvSpPr>
            <p:nvPr/>
          </p:nvSpPr>
          <p:spPr bwMode="auto">
            <a:xfrm>
              <a:off x="10407650" y="2112434"/>
              <a:ext cx="224367" cy="226483"/>
            </a:xfrm>
            <a:custGeom>
              <a:avLst/>
              <a:gdLst/>
              <a:ahLst/>
              <a:cxnLst>
                <a:cxn ang="0">
                  <a:pos x="79" y="10"/>
                </a:cxn>
                <a:cxn ang="0">
                  <a:pos x="51" y="38"/>
                </a:cxn>
                <a:cxn ang="0">
                  <a:pos x="79" y="8"/>
                </a:cxn>
                <a:cxn ang="0">
                  <a:pos x="6" y="6"/>
                </a:cxn>
                <a:cxn ang="0">
                  <a:pos x="3" y="1"/>
                </a:cxn>
                <a:cxn ang="0">
                  <a:pos x="15" y="5"/>
                </a:cxn>
                <a:cxn ang="0">
                  <a:pos x="11" y="2"/>
                </a:cxn>
                <a:cxn ang="0">
                  <a:pos x="15" y="5"/>
                </a:cxn>
                <a:cxn ang="0">
                  <a:pos x="18" y="5"/>
                </a:cxn>
                <a:cxn ang="0">
                  <a:pos x="23" y="2"/>
                </a:cxn>
                <a:cxn ang="0">
                  <a:pos x="27" y="6"/>
                </a:cxn>
                <a:cxn ang="0">
                  <a:pos x="30" y="1"/>
                </a:cxn>
                <a:cxn ang="0">
                  <a:pos x="38" y="6"/>
                </a:cxn>
                <a:cxn ang="0">
                  <a:pos x="35" y="1"/>
                </a:cxn>
                <a:cxn ang="0">
                  <a:pos x="46" y="5"/>
                </a:cxn>
                <a:cxn ang="0">
                  <a:pos x="42" y="2"/>
                </a:cxn>
                <a:cxn ang="0">
                  <a:pos x="46" y="5"/>
                </a:cxn>
                <a:cxn ang="0">
                  <a:pos x="50" y="5"/>
                </a:cxn>
                <a:cxn ang="0">
                  <a:pos x="54" y="2"/>
                </a:cxn>
                <a:cxn ang="0">
                  <a:pos x="58" y="6"/>
                </a:cxn>
                <a:cxn ang="0">
                  <a:pos x="61" y="1"/>
                </a:cxn>
                <a:cxn ang="0">
                  <a:pos x="69" y="6"/>
                </a:cxn>
                <a:cxn ang="0">
                  <a:pos x="66" y="1"/>
                </a:cxn>
                <a:cxn ang="0">
                  <a:pos x="77" y="5"/>
                </a:cxn>
                <a:cxn ang="0">
                  <a:pos x="73" y="2"/>
                </a:cxn>
                <a:cxn ang="0">
                  <a:pos x="77" y="5"/>
                </a:cxn>
                <a:cxn ang="0">
                  <a:pos x="0" y="79"/>
                </a:cxn>
                <a:cxn ang="0">
                  <a:pos x="3" y="78"/>
                </a:cxn>
                <a:cxn ang="0">
                  <a:pos x="6" y="74"/>
                </a:cxn>
                <a:cxn ang="0">
                  <a:pos x="14" y="78"/>
                </a:cxn>
                <a:cxn ang="0">
                  <a:pos x="11" y="74"/>
                </a:cxn>
                <a:cxn ang="0">
                  <a:pos x="23" y="77"/>
                </a:cxn>
                <a:cxn ang="0">
                  <a:pos x="18" y="74"/>
                </a:cxn>
                <a:cxn ang="0">
                  <a:pos x="23" y="77"/>
                </a:cxn>
                <a:cxn ang="0">
                  <a:pos x="26" y="77"/>
                </a:cxn>
                <a:cxn ang="0">
                  <a:pos x="31" y="74"/>
                </a:cxn>
                <a:cxn ang="0">
                  <a:pos x="35" y="78"/>
                </a:cxn>
                <a:cxn ang="0">
                  <a:pos x="38" y="74"/>
                </a:cxn>
                <a:cxn ang="0">
                  <a:pos x="45" y="78"/>
                </a:cxn>
                <a:cxn ang="0">
                  <a:pos x="43" y="74"/>
                </a:cxn>
                <a:cxn ang="0">
                  <a:pos x="54" y="77"/>
                </a:cxn>
                <a:cxn ang="0">
                  <a:pos x="50" y="74"/>
                </a:cxn>
                <a:cxn ang="0">
                  <a:pos x="54" y="77"/>
                </a:cxn>
                <a:cxn ang="0">
                  <a:pos x="57" y="77"/>
                </a:cxn>
                <a:cxn ang="0">
                  <a:pos x="62" y="74"/>
                </a:cxn>
                <a:cxn ang="0">
                  <a:pos x="66" y="78"/>
                </a:cxn>
                <a:cxn ang="0">
                  <a:pos x="69" y="74"/>
                </a:cxn>
                <a:cxn ang="0">
                  <a:pos x="77" y="78"/>
                </a:cxn>
                <a:cxn ang="0">
                  <a:pos x="74" y="74"/>
                </a:cxn>
              </a:cxnLst>
              <a:rect l="0" t="0" r="r" b="b"/>
              <a:pathLst>
                <a:path w="79" h="79">
                  <a:moveTo>
                    <a:pt x="0" y="1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10"/>
                    <a:pt x="79" y="10"/>
                    <a:pt x="79" y="10"/>
                  </a:cubicBezTo>
                  <a:lnTo>
                    <a:pt x="0" y="10"/>
                  </a:lnTo>
                  <a:close/>
                  <a:moveTo>
                    <a:pt x="32" y="57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51" y="38"/>
                    <a:pt x="51" y="38"/>
                    <a:pt x="51" y="38"/>
                  </a:cubicBezTo>
                  <a:lnTo>
                    <a:pt x="32" y="57"/>
                  </a:lnTo>
                  <a:close/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0" y="0"/>
                  </a:lnTo>
                  <a:close/>
                  <a:moveTo>
                    <a:pt x="7" y="5"/>
                  </a:moveTo>
                  <a:cubicBezTo>
                    <a:pt x="7" y="5"/>
                    <a:pt x="7" y="6"/>
                    <a:pt x="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lnTo>
                    <a:pt x="7" y="5"/>
                  </a:lnTo>
                  <a:close/>
                  <a:moveTo>
                    <a:pt x="15" y="5"/>
                  </a:moveTo>
                  <a:cubicBezTo>
                    <a:pt x="15" y="5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2"/>
                    <a:pt x="15" y="2"/>
                  </a:cubicBezTo>
                  <a:lnTo>
                    <a:pt x="15" y="5"/>
                  </a:lnTo>
                  <a:close/>
                  <a:moveTo>
                    <a:pt x="23" y="5"/>
                  </a:moveTo>
                  <a:cubicBezTo>
                    <a:pt x="23" y="5"/>
                    <a:pt x="22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3" y="2"/>
                    <a:pt x="23" y="2"/>
                  </a:cubicBezTo>
                  <a:lnTo>
                    <a:pt x="23" y="5"/>
                  </a:lnTo>
                  <a:close/>
                  <a:moveTo>
                    <a:pt x="31" y="5"/>
                  </a:moveTo>
                  <a:cubicBezTo>
                    <a:pt x="31" y="5"/>
                    <a:pt x="30" y="6"/>
                    <a:pt x="30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1"/>
                    <a:pt x="27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2"/>
                    <a:pt x="31" y="2"/>
                  </a:cubicBezTo>
                  <a:lnTo>
                    <a:pt x="31" y="5"/>
                  </a:lnTo>
                  <a:close/>
                  <a:moveTo>
                    <a:pt x="38" y="5"/>
                  </a:moveTo>
                  <a:cubicBezTo>
                    <a:pt x="38" y="5"/>
                    <a:pt x="38" y="6"/>
                    <a:pt x="38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6"/>
                    <a:pt x="34" y="5"/>
                    <a:pt x="34" y="5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1"/>
                    <a:pt x="35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lnTo>
                    <a:pt x="38" y="5"/>
                  </a:lnTo>
                  <a:close/>
                  <a:moveTo>
                    <a:pt x="46" y="5"/>
                  </a:moveTo>
                  <a:cubicBezTo>
                    <a:pt x="46" y="5"/>
                    <a:pt x="46" y="6"/>
                    <a:pt x="45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1"/>
                    <a:pt x="43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6" y="2"/>
                    <a:pt x="46" y="2"/>
                  </a:cubicBezTo>
                  <a:lnTo>
                    <a:pt x="46" y="5"/>
                  </a:lnTo>
                  <a:close/>
                  <a:moveTo>
                    <a:pt x="54" y="5"/>
                  </a:moveTo>
                  <a:cubicBezTo>
                    <a:pt x="54" y="5"/>
                    <a:pt x="54" y="6"/>
                    <a:pt x="53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5"/>
                    <a:pt x="50" y="5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4" y="1"/>
                    <a:pt x="54" y="2"/>
                    <a:pt x="54" y="2"/>
                  </a:cubicBezTo>
                  <a:lnTo>
                    <a:pt x="54" y="5"/>
                  </a:lnTo>
                  <a:close/>
                  <a:moveTo>
                    <a:pt x="62" y="5"/>
                  </a:moveTo>
                  <a:cubicBezTo>
                    <a:pt x="62" y="5"/>
                    <a:pt x="62" y="6"/>
                    <a:pt x="61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7" y="5"/>
                    <a:pt x="57" y="5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8" y="1"/>
                    <a:pt x="58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2" y="1"/>
                    <a:pt x="62" y="2"/>
                    <a:pt x="62" y="2"/>
                  </a:cubicBezTo>
                  <a:lnTo>
                    <a:pt x="62" y="5"/>
                  </a:lnTo>
                  <a:close/>
                  <a:moveTo>
                    <a:pt x="70" y="5"/>
                  </a:moveTo>
                  <a:cubicBezTo>
                    <a:pt x="70" y="5"/>
                    <a:pt x="69" y="6"/>
                    <a:pt x="69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5" y="5"/>
                    <a:pt x="65" y="5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6" y="1"/>
                    <a:pt x="66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70" y="2"/>
                    <a:pt x="70" y="2"/>
                  </a:cubicBezTo>
                  <a:lnTo>
                    <a:pt x="70" y="5"/>
                  </a:lnTo>
                  <a:close/>
                  <a:moveTo>
                    <a:pt x="77" y="5"/>
                  </a:moveTo>
                  <a:cubicBezTo>
                    <a:pt x="77" y="5"/>
                    <a:pt x="77" y="6"/>
                    <a:pt x="77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3" y="6"/>
                    <a:pt x="73" y="5"/>
                    <a:pt x="73" y="5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1"/>
                    <a:pt x="74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2"/>
                    <a:pt x="77" y="2"/>
                  </a:cubicBezTo>
                  <a:lnTo>
                    <a:pt x="77" y="5"/>
                  </a:lnTo>
                  <a:close/>
                  <a:moveTo>
                    <a:pt x="79" y="79"/>
                  </a:moveTo>
                  <a:cubicBezTo>
                    <a:pt x="79" y="72"/>
                    <a:pt x="79" y="72"/>
                    <a:pt x="79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79" y="79"/>
                  </a:lnTo>
                  <a:close/>
                  <a:moveTo>
                    <a:pt x="7" y="77"/>
                  </a:moveTo>
                  <a:cubicBezTo>
                    <a:pt x="7" y="78"/>
                    <a:pt x="7" y="78"/>
                    <a:pt x="6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7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4"/>
                    <a:pt x="7" y="74"/>
                    <a:pt x="7" y="74"/>
                  </a:cubicBezTo>
                  <a:lnTo>
                    <a:pt x="7" y="77"/>
                  </a:lnTo>
                  <a:close/>
                  <a:moveTo>
                    <a:pt x="15" y="77"/>
                  </a:moveTo>
                  <a:cubicBezTo>
                    <a:pt x="15" y="78"/>
                    <a:pt x="15" y="78"/>
                    <a:pt x="14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7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lnTo>
                    <a:pt x="15" y="77"/>
                  </a:lnTo>
                  <a:close/>
                  <a:moveTo>
                    <a:pt x="23" y="77"/>
                  </a:moveTo>
                  <a:cubicBezTo>
                    <a:pt x="23" y="78"/>
                    <a:pt x="22" y="78"/>
                    <a:pt x="22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78"/>
                    <a:pt x="18" y="78"/>
                    <a:pt x="18" y="77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9" y="74"/>
                    <a:pt x="19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3" y="74"/>
                    <a:pt x="23" y="74"/>
                  </a:cubicBezTo>
                  <a:lnTo>
                    <a:pt x="23" y="77"/>
                  </a:lnTo>
                  <a:close/>
                  <a:moveTo>
                    <a:pt x="31" y="77"/>
                  </a:moveTo>
                  <a:cubicBezTo>
                    <a:pt x="31" y="78"/>
                    <a:pt x="30" y="78"/>
                    <a:pt x="30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6" y="78"/>
                    <a:pt x="26" y="78"/>
                    <a:pt x="26" y="77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7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4"/>
                    <a:pt x="31" y="74"/>
                    <a:pt x="31" y="74"/>
                  </a:cubicBezTo>
                  <a:lnTo>
                    <a:pt x="31" y="77"/>
                  </a:lnTo>
                  <a:close/>
                  <a:moveTo>
                    <a:pt x="38" y="77"/>
                  </a:moveTo>
                  <a:cubicBezTo>
                    <a:pt x="38" y="78"/>
                    <a:pt x="38" y="78"/>
                    <a:pt x="38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5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lnTo>
                    <a:pt x="38" y="77"/>
                  </a:lnTo>
                  <a:close/>
                  <a:moveTo>
                    <a:pt x="46" y="77"/>
                  </a:moveTo>
                  <a:cubicBezTo>
                    <a:pt x="46" y="78"/>
                    <a:pt x="46" y="78"/>
                    <a:pt x="45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8"/>
                    <a:pt x="42" y="77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6" y="74"/>
                    <a:pt x="46" y="74"/>
                    <a:pt x="46" y="74"/>
                  </a:cubicBezTo>
                  <a:lnTo>
                    <a:pt x="46" y="77"/>
                  </a:lnTo>
                  <a:close/>
                  <a:moveTo>
                    <a:pt x="54" y="77"/>
                  </a:moveTo>
                  <a:cubicBezTo>
                    <a:pt x="54" y="78"/>
                    <a:pt x="54" y="78"/>
                    <a:pt x="53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78"/>
                    <a:pt x="50" y="78"/>
                    <a:pt x="50" y="77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4" y="74"/>
                    <a:pt x="54" y="74"/>
                    <a:pt x="54" y="74"/>
                  </a:cubicBezTo>
                  <a:lnTo>
                    <a:pt x="54" y="77"/>
                  </a:lnTo>
                  <a:close/>
                  <a:moveTo>
                    <a:pt x="62" y="77"/>
                  </a:moveTo>
                  <a:cubicBezTo>
                    <a:pt x="62" y="78"/>
                    <a:pt x="62" y="78"/>
                    <a:pt x="61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7" y="78"/>
                    <a:pt x="57" y="77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74"/>
                    <a:pt x="58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lnTo>
                    <a:pt x="62" y="77"/>
                  </a:lnTo>
                  <a:close/>
                  <a:moveTo>
                    <a:pt x="70" y="77"/>
                  </a:moveTo>
                  <a:cubicBezTo>
                    <a:pt x="70" y="78"/>
                    <a:pt x="69" y="78"/>
                    <a:pt x="69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5" y="78"/>
                    <a:pt x="65" y="77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6" y="74"/>
                    <a:pt x="66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70" y="74"/>
                    <a:pt x="70" y="74"/>
                  </a:cubicBezTo>
                  <a:lnTo>
                    <a:pt x="70" y="77"/>
                  </a:lnTo>
                  <a:close/>
                  <a:moveTo>
                    <a:pt x="77" y="77"/>
                  </a:moveTo>
                  <a:cubicBezTo>
                    <a:pt x="77" y="78"/>
                    <a:pt x="77" y="78"/>
                    <a:pt x="77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8"/>
                    <a:pt x="73" y="78"/>
                    <a:pt x="73" y="77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73" y="74"/>
                    <a:pt x="74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lnTo>
                    <a:pt x="77" y="7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4904317" y="2004484"/>
              <a:ext cx="433917" cy="440267"/>
              <a:chOff x="4904317" y="2004484"/>
              <a:chExt cx="433917" cy="440267"/>
            </a:xfrm>
          </p:grpSpPr>
          <p:sp>
            <p:nvSpPr>
              <p:cNvPr id="135" name="Rectangle 166"/>
              <p:cNvSpPr>
                <a:spLocks noChangeArrowheads="1"/>
              </p:cNvSpPr>
              <p:nvPr/>
            </p:nvSpPr>
            <p:spPr bwMode="auto">
              <a:xfrm>
                <a:off x="4904317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6" name="Freeform 167"/>
              <p:cNvSpPr>
                <a:spLocks/>
              </p:cNvSpPr>
              <p:nvPr/>
            </p:nvSpPr>
            <p:spPr bwMode="auto">
              <a:xfrm>
                <a:off x="5022850" y="2118784"/>
                <a:ext cx="315383" cy="325967"/>
              </a:xfrm>
              <a:custGeom>
                <a:avLst/>
                <a:gdLst/>
                <a:ahLst/>
                <a:cxnLst>
                  <a:cxn ang="0">
                    <a:pos x="149" y="54"/>
                  </a:cxn>
                  <a:cxn ang="0">
                    <a:pos x="95" y="0"/>
                  </a:cxn>
                  <a:cxn ang="0">
                    <a:pos x="0" y="96"/>
                  </a:cxn>
                  <a:cxn ang="0">
                    <a:pos x="56" y="154"/>
                  </a:cxn>
                  <a:cxn ang="0">
                    <a:pos x="149" y="154"/>
                  </a:cxn>
                  <a:cxn ang="0">
                    <a:pos x="149" y="54"/>
                  </a:cxn>
                </a:cxnLst>
                <a:rect l="0" t="0" r="r" b="b"/>
                <a:pathLst>
                  <a:path w="149" h="154">
                    <a:moveTo>
                      <a:pt x="149" y="54"/>
                    </a:moveTo>
                    <a:lnTo>
                      <a:pt x="95" y="0"/>
                    </a:lnTo>
                    <a:lnTo>
                      <a:pt x="0" y="96"/>
                    </a:lnTo>
                    <a:lnTo>
                      <a:pt x="56" y="154"/>
                    </a:lnTo>
                    <a:lnTo>
                      <a:pt x="149" y="154"/>
                    </a:lnTo>
                    <a:lnTo>
                      <a:pt x="149" y="54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7" name="Freeform 168"/>
              <p:cNvSpPr>
                <a:spLocks noEditPoints="1"/>
              </p:cNvSpPr>
              <p:nvPr/>
            </p:nvSpPr>
            <p:spPr bwMode="auto">
              <a:xfrm>
                <a:off x="4980517" y="2074334"/>
                <a:ext cx="285750" cy="289983"/>
              </a:xfrm>
              <a:custGeom>
                <a:avLst/>
                <a:gdLst/>
                <a:ahLst/>
                <a:cxnLst>
                  <a:cxn ang="0">
                    <a:pos x="81" y="51"/>
                  </a:cxn>
                  <a:cxn ang="0">
                    <a:pos x="51" y="81"/>
                  </a:cxn>
                  <a:cxn ang="0">
                    <a:pos x="20" y="51"/>
                  </a:cxn>
                  <a:cxn ang="0">
                    <a:pos x="51" y="21"/>
                  </a:cxn>
                  <a:cxn ang="0">
                    <a:pos x="81" y="51"/>
                  </a:cxn>
                  <a:cxn ang="0">
                    <a:pos x="55" y="0"/>
                  </a:cxn>
                  <a:cxn ang="0">
                    <a:pos x="47" y="0"/>
                  </a:cxn>
                  <a:cxn ang="0">
                    <a:pos x="47" y="15"/>
                  </a:cxn>
                  <a:cxn ang="0">
                    <a:pos x="55" y="15"/>
                  </a:cxn>
                  <a:cxn ang="0">
                    <a:pos x="55" y="0"/>
                  </a:cxn>
                  <a:cxn ang="0">
                    <a:pos x="55" y="87"/>
                  </a:cxn>
                  <a:cxn ang="0">
                    <a:pos x="47" y="87"/>
                  </a:cxn>
                  <a:cxn ang="0">
                    <a:pos x="47" y="101"/>
                  </a:cxn>
                  <a:cxn ang="0">
                    <a:pos x="55" y="101"/>
                  </a:cxn>
                  <a:cxn ang="0">
                    <a:pos x="55" y="87"/>
                  </a:cxn>
                  <a:cxn ang="0">
                    <a:pos x="0" y="47"/>
                  </a:cxn>
                  <a:cxn ang="0">
                    <a:pos x="0" y="55"/>
                  </a:cxn>
                  <a:cxn ang="0">
                    <a:pos x="14" y="55"/>
                  </a:cxn>
                  <a:cxn ang="0">
                    <a:pos x="14" y="47"/>
                  </a:cxn>
                  <a:cxn ang="0">
                    <a:pos x="0" y="47"/>
                  </a:cxn>
                  <a:cxn ang="0">
                    <a:pos x="87" y="47"/>
                  </a:cxn>
                  <a:cxn ang="0">
                    <a:pos x="87" y="55"/>
                  </a:cxn>
                  <a:cxn ang="0">
                    <a:pos x="101" y="55"/>
                  </a:cxn>
                  <a:cxn ang="0">
                    <a:pos x="101" y="47"/>
                  </a:cxn>
                  <a:cxn ang="0">
                    <a:pos x="87" y="47"/>
                  </a:cxn>
                  <a:cxn ang="0">
                    <a:pos x="18" y="12"/>
                  </a:cxn>
                  <a:cxn ang="0">
                    <a:pos x="12" y="18"/>
                  </a:cxn>
                  <a:cxn ang="0">
                    <a:pos x="22" y="28"/>
                  </a:cxn>
                  <a:cxn ang="0">
                    <a:pos x="28" y="22"/>
                  </a:cxn>
                  <a:cxn ang="0">
                    <a:pos x="18" y="12"/>
                  </a:cxn>
                  <a:cxn ang="0">
                    <a:pos x="79" y="74"/>
                  </a:cxn>
                  <a:cxn ang="0">
                    <a:pos x="73" y="79"/>
                  </a:cxn>
                  <a:cxn ang="0">
                    <a:pos x="83" y="89"/>
                  </a:cxn>
                  <a:cxn ang="0">
                    <a:pos x="89" y="84"/>
                  </a:cxn>
                  <a:cxn ang="0">
                    <a:pos x="79" y="74"/>
                  </a:cxn>
                  <a:cxn ang="0">
                    <a:pos x="12" y="84"/>
                  </a:cxn>
                  <a:cxn ang="0">
                    <a:pos x="18" y="89"/>
                  </a:cxn>
                  <a:cxn ang="0">
                    <a:pos x="28" y="79"/>
                  </a:cxn>
                  <a:cxn ang="0">
                    <a:pos x="22" y="74"/>
                  </a:cxn>
                  <a:cxn ang="0">
                    <a:pos x="12" y="84"/>
                  </a:cxn>
                  <a:cxn ang="0">
                    <a:pos x="73" y="22"/>
                  </a:cxn>
                  <a:cxn ang="0">
                    <a:pos x="79" y="28"/>
                  </a:cxn>
                  <a:cxn ang="0">
                    <a:pos x="89" y="18"/>
                  </a:cxn>
                  <a:cxn ang="0">
                    <a:pos x="83" y="12"/>
                  </a:cxn>
                  <a:cxn ang="0">
                    <a:pos x="73" y="22"/>
                  </a:cxn>
                </a:cxnLst>
                <a:rect l="0" t="0" r="r" b="b"/>
                <a:pathLst>
                  <a:path w="101" h="101">
                    <a:moveTo>
                      <a:pt x="81" y="51"/>
                    </a:moveTo>
                    <a:cubicBezTo>
                      <a:pt x="81" y="68"/>
                      <a:pt x="67" y="81"/>
                      <a:pt x="51" y="81"/>
                    </a:cubicBezTo>
                    <a:cubicBezTo>
                      <a:pt x="34" y="81"/>
                      <a:pt x="20" y="68"/>
                      <a:pt x="20" y="51"/>
                    </a:cubicBezTo>
                    <a:cubicBezTo>
                      <a:pt x="20" y="34"/>
                      <a:pt x="34" y="21"/>
                      <a:pt x="51" y="21"/>
                    </a:cubicBezTo>
                    <a:cubicBezTo>
                      <a:pt x="67" y="21"/>
                      <a:pt x="81" y="34"/>
                      <a:pt x="81" y="51"/>
                    </a:cubicBezTo>
                    <a:close/>
                    <a:moveTo>
                      <a:pt x="55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55" y="15"/>
                      <a:pt x="55" y="15"/>
                      <a:pt x="55" y="15"/>
                    </a:cubicBezTo>
                    <a:lnTo>
                      <a:pt x="55" y="0"/>
                    </a:lnTo>
                    <a:close/>
                    <a:moveTo>
                      <a:pt x="55" y="87"/>
                    </a:move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101"/>
                      <a:pt x="47" y="101"/>
                      <a:pt x="47" y="101"/>
                    </a:cubicBezTo>
                    <a:cubicBezTo>
                      <a:pt x="55" y="101"/>
                      <a:pt x="55" y="101"/>
                      <a:pt x="55" y="101"/>
                    </a:cubicBezTo>
                    <a:lnTo>
                      <a:pt x="55" y="87"/>
                    </a:lnTo>
                    <a:close/>
                    <a:moveTo>
                      <a:pt x="0" y="47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47"/>
                      <a:pt x="14" y="47"/>
                      <a:pt x="14" y="47"/>
                    </a:cubicBezTo>
                    <a:lnTo>
                      <a:pt x="0" y="47"/>
                    </a:lnTo>
                    <a:close/>
                    <a:moveTo>
                      <a:pt x="87" y="47"/>
                    </a:moveTo>
                    <a:cubicBezTo>
                      <a:pt x="87" y="55"/>
                      <a:pt x="87" y="55"/>
                      <a:pt x="87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47"/>
                      <a:pt x="101" y="47"/>
                      <a:pt x="101" y="47"/>
                    </a:cubicBezTo>
                    <a:lnTo>
                      <a:pt x="87" y="47"/>
                    </a:lnTo>
                    <a:close/>
                    <a:moveTo>
                      <a:pt x="18" y="12"/>
                    </a:moveTo>
                    <a:cubicBezTo>
                      <a:pt x="12" y="18"/>
                      <a:pt x="12" y="18"/>
                      <a:pt x="12" y="1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8" y="22"/>
                      <a:pt x="28" y="22"/>
                      <a:pt x="28" y="22"/>
                    </a:cubicBezTo>
                    <a:lnTo>
                      <a:pt x="18" y="12"/>
                    </a:lnTo>
                    <a:close/>
                    <a:moveTo>
                      <a:pt x="79" y="74"/>
                    </a:moveTo>
                    <a:cubicBezTo>
                      <a:pt x="73" y="79"/>
                      <a:pt x="73" y="79"/>
                      <a:pt x="73" y="79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9" y="84"/>
                      <a:pt x="89" y="84"/>
                      <a:pt x="89" y="84"/>
                    </a:cubicBezTo>
                    <a:lnTo>
                      <a:pt x="79" y="74"/>
                    </a:lnTo>
                    <a:close/>
                    <a:moveTo>
                      <a:pt x="12" y="84"/>
                    </a:moveTo>
                    <a:cubicBezTo>
                      <a:pt x="18" y="89"/>
                      <a:pt x="18" y="89"/>
                      <a:pt x="18" y="8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2" y="74"/>
                      <a:pt x="22" y="74"/>
                      <a:pt x="22" y="74"/>
                    </a:cubicBezTo>
                    <a:lnTo>
                      <a:pt x="12" y="84"/>
                    </a:lnTo>
                    <a:close/>
                    <a:moveTo>
                      <a:pt x="73" y="22"/>
                    </a:moveTo>
                    <a:cubicBezTo>
                      <a:pt x="79" y="28"/>
                      <a:pt x="79" y="28"/>
                      <a:pt x="79" y="2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3" y="12"/>
                      <a:pt x="83" y="12"/>
                      <a:pt x="83" y="12"/>
                    </a:cubicBezTo>
                    <a:lnTo>
                      <a:pt x="73" y="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sp>
          <p:nvSpPr>
            <p:cNvPr id="121" name="Rectangle 169"/>
            <p:cNvSpPr>
              <a:spLocks noChangeArrowheads="1"/>
            </p:cNvSpPr>
            <p:nvPr/>
          </p:nvSpPr>
          <p:spPr bwMode="auto">
            <a:xfrm>
              <a:off x="9791700" y="2563284"/>
              <a:ext cx="438150" cy="438150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2" name="Freeform 170"/>
            <p:cNvSpPr>
              <a:spLocks/>
            </p:cNvSpPr>
            <p:nvPr/>
          </p:nvSpPr>
          <p:spPr bwMode="auto">
            <a:xfrm>
              <a:off x="9977967" y="2656417"/>
              <a:ext cx="251883" cy="345017"/>
            </a:xfrm>
            <a:custGeom>
              <a:avLst/>
              <a:gdLst/>
              <a:ahLst/>
              <a:cxnLst>
                <a:cxn ang="0">
                  <a:pos x="119" y="66"/>
                </a:cxn>
                <a:cxn ang="0">
                  <a:pos x="53" y="0"/>
                </a:cxn>
                <a:cxn ang="0">
                  <a:pos x="53" y="9"/>
                </a:cxn>
                <a:cxn ang="0">
                  <a:pos x="40" y="104"/>
                </a:cxn>
                <a:cxn ang="0">
                  <a:pos x="18" y="105"/>
                </a:cxn>
                <a:cxn ang="0">
                  <a:pos x="18" y="117"/>
                </a:cxn>
                <a:cxn ang="0">
                  <a:pos x="0" y="124"/>
                </a:cxn>
                <a:cxn ang="0">
                  <a:pos x="38" y="163"/>
                </a:cxn>
                <a:cxn ang="0">
                  <a:pos x="119" y="163"/>
                </a:cxn>
                <a:cxn ang="0">
                  <a:pos x="119" y="66"/>
                </a:cxn>
              </a:cxnLst>
              <a:rect l="0" t="0" r="r" b="b"/>
              <a:pathLst>
                <a:path w="119" h="163">
                  <a:moveTo>
                    <a:pt x="119" y="66"/>
                  </a:moveTo>
                  <a:lnTo>
                    <a:pt x="53" y="0"/>
                  </a:lnTo>
                  <a:lnTo>
                    <a:pt x="53" y="9"/>
                  </a:lnTo>
                  <a:lnTo>
                    <a:pt x="40" y="104"/>
                  </a:lnTo>
                  <a:lnTo>
                    <a:pt x="18" y="105"/>
                  </a:lnTo>
                  <a:lnTo>
                    <a:pt x="18" y="117"/>
                  </a:lnTo>
                  <a:lnTo>
                    <a:pt x="0" y="124"/>
                  </a:lnTo>
                  <a:lnTo>
                    <a:pt x="38" y="163"/>
                  </a:lnTo>
                  <a:lnTo>
                    <a:pt x="119" y="163"/>
                  </a:lnTo>
                  <a:lnTo>
                    <a:pt x="119" y="66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3" name="Freeform 171"/>
            <p:cNvSpPr>
              <a:spLocks noEditPoints="1"/>
            </p:cNvSpPr>
            <p:nvPr/>
          </p:nvSpPr>
          <p:spPr bwMode="auto">
            <a:xfrm>
              <a:off x="9939867" y="2656417"/>
              <a:ext cx="150283" cy="262467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53" y="0"/>
                </a:cxn>
                <a:cxn ang="0">
                  <a:pos x="53" y="5"/>
                </a:cxn>
                <a:cxn ang="0">
                  <a:pos x="53" y="7"/>
                </a:cxn>
                <a:cxn ang="0">
                  <a:pos x="46" y="75"/>
                </a:cxn>
                <a:cxn ang="0">
                  <a:pos x="35" y="83"/>
                </a:cxn>
                <a:cxn ang="0">
                  <a:pos x="17" y="83"/>
                </a:cxn>
                <a:cxn ang="0">
                  <a:pos x="7" y="75"/>
                </a:cxn>
                <a:cxn ang="0">
                  <a:pos x="0" y="7"/>
                </a:cxn>
                <a:cxn ang="0">
                  <a:pos x="53" y="7"/>
                </a:cxn>
                <a:cxn ang="0">
                  <a:pos x="35" y="27"/>
                </a:cxn>
                <a:cxn ang="0">
                  <a:pos x="37" y="29"/>
                </a:cxn>
                <a:cxn ang="0">
                  <a:pos x="40" y="25"/>
                </a:cxn>
                <a:cxn ang="0">
                  <a:pos x="38" y="23"/>
                </a:cxn>
                <a:cxn ang="0">
                  <a:pos x="35" y="27"/>
                </a:cxn>
                <a:cxn ang="0">
                  <a:pos x="25" y="24"/>
                </a:cxn>
                <a:cxn ang="0">
                  <a:pos x="27" y="24"/>
                </a:cxn>
                <a:cxn ang="0">
                  <a:pos x="27" y="18"/>
                </a:cxn>
                <a:cxn ang="0">
                  <a:pos x="25" y="18"/>
                </a:cxn>
                <a:cxn ang="0">
                  <a:pos x="25" y="24"/>
                </a:cxn>
                <a:cxn ang="0">
                  <a:pos x="12" y="25"/>
                </a:cxn>
                <a:cxn ang="0">
                  <a:pos x="16" y="29"/>
                </a:cxn>
                <a:cxn ang="0">
                  <a:pos x="18" y="27"/>
                </a:cxn>
                <a:cxn ang="0">
                  <a:pos x="14" y="23"/>
                </a:cxn>
                <a:cxn ang="0">
                  <a:pos x="12" y="25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7" y="36"/>
                </a:cxn>
                <a:cxn ang="0">
                  <a:pos x="7" y="39"/>
                </a:cxn>
                <a:cxn ang="0">
                  <a:pos x="13" y="39"/>
                </a:cxn>
                <a:cxn ang="0">
                  <a:pos x="18" y="48"/>
                </a:cxn>
                <a:cxn ang="0">
                  <a:pos x="16" y="46"/>
                </a:cxn>
                <a:cxn ang="0">
                  <a:pos x="12" y="50"/>
                </a:cxn>
                <a:cxn ang="0">
                  <a:pos x="14" y="52"/>
                </a:cxn>
                <a:cxn ang="0">
                  <a:pos x="18" y="48"/>
                </a:cxn>
                <a:cxn ang="0">
                  <a:pos x="27" y="51"/>
                </a:cxn>
                <a:cxn ang="0">
                  <a:pos x="25" y="51"/>
                </a:cxn>
                <a:cxn ang="0">
                  <a:pos x="25" y="56"/>
                </a:cxn>
                <a:cxn ang="0">
                  <a:pos x="27" y="56"/>
                </a:cxn>
                <a:cxn ang="0">
                  <a:pos x="27" y="51"/>
                </a:cxn>
                <a:cxn ang="0">
                  <a:pos x="37" y="37"/>
                </a:cxn>
                <a:cxn ang="0">
                  <a:pos x="26" y="26"/>
                </a:cxn>
                <a:cxn ang="0">
                  <a:pos x="15" y="37"/>
                </a:cxn>
                <a:cxn ang="0">
                  <a:pos x="26" y="49"/>
                </a:cxn>
                <a:cxn ang="0">
                  <a:pos x="37" y="37"/>
                </a:cxn>
                <a:cxn ang="0">
                  <a:pos x="40" y="50"/>
                </a:cxn>
                <a:cxn ang="0">
                  <a:pos x="37" y="46"/>
                </a:cxn>
                <a:cxn ang="0">
                  <a:pos x="35" y="48"/>
                </a:cxn>
                <a:cxn ang="0">
                  <a:pos x="38" y="52"/>
                </a:cxn>
                <a:cxn ang="0">
                  <a:pos x="40" y="50"/>
                </a:cxn>
                <a:cxn ang="0">
                  <a:pos x="45" y="36"/>
                </a:cxn>
                <a:cxn ang="0">
                  <a:pos x="40" y="36"/>
                </a:cxn>
                <a:cxn ang="0">
                  <a:pos x="40" y="39"/>
                </a:cxn>
                <a:cxn ang="0">
                  <a:pos x="45" y="39"/>
                </a:cxn>
                <a:cxn ang="0">
                  <a:pos x="45" y="36"/>
                </a:cxn>
                <a:cxn ang="0">
                  <a:pos x="13" y="92"/>
                </a:cxn>
                <a:cxn ang="0">
                  <a:pos x="40" y="92"/>
                </a:cxn>
                <a:cxn ang="0">
                  <a:pos x="40" y="86"/>
                </a:cxn>
                <a:cxn ang="0">
                  <a:pos x="13" y="86"/>
                </a:cxn>
                <a:cxn ang="0">
                  <a:pos x="13" y="92"/>
                </a:cxn>
              </a:cxnLst>
              <a:rect l="0" t="0" r="r" b="b"/>
              <a:pathLst>
                <a:path w="53" h="92">
                  <a:moveTo>
                    <a:pt x="53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3" y="5"/>
                  </a:lnTo>
                  <a:close/>
                  <a:moveTo>
                    <a:pt x="53" y="7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80"/>
                    <a:pt x="41" y="83"/>
                    <a:pt x="35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1" y="83"/>
                    <a:pt x="7" y="80"/>
                    <a:pt x="7" y="75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53" y="7"/>
                  </a:lnTo>
                  <a:close/>
                  <a:moveTo>
                    <a:pt x="35" y="27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3"/>
                    <a:pt x="38" y="23"/>
                    <a:pt x="38" y="23"/>
                  </a:cubicBezTo>
                  <a:lnTo>
                    <a:pt x="35" y="27"/>
                  </a:lnTo>
                  <a:close/>
                  <a:moveTo>
                    <a:pt x="25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5" y="18"/>
                    <a:pt x="25" y="18"/>
                    <a:pt x="25" y="18"/>
                  </a:cubicBezTo>
                  <a:lnTo>
                    <a:pt x="25" y="24"/>
                  </a:lnTo>
                  <a:close/>
                  <a:moveTo>
                    <a:pt x="12" y="25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4" y="23"/>
                    <a:pt x="14" y="23"/>
                    <a:pt x="14" y="23"/>
                  </a:cubicBezTo>
                  <a:lnTo>
                    <a:pt x="12" y="25"/>
                  </a:lnTo>
                  <a:close/>
                  <a:moveTo>
                    <a:pt x="13" y="39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9"/>
                    <a:pt x="7" y="39"/>
                    <a:pt x="7" y="39"/>
                  </a:cubicBezTo>
                  <a:lnTo>
                    <a:pt x="13" y="39"/>
                  </a:lnTo>
                  <a:close/>
                  <a:moveTo>
                    <a:pt x="18" y="48"/>
                  </a:moveTo>
                  <a:cubicBezTo>
                    <a:pt x="16" y="46"/>
                    <a:pt x="16" y="46"/>
                    <a:pt x="16" y="46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4" y="52"/>
                    <a:pt x="14" y="52"/>
                    <a:pt x="14" y="52"/>
                  </a:cubicBezTo>
                  <a:lnTo>
                    <a:pt x="18" y="48"/>
                  </a:lnTo>
                  <a:close/>
                  <a:moveTo>
                    <a:pt x="27" y="51"/>
                  </a:moveTo>
                  <a:cubicBezTo>
                    <a:pt x="25" y="51"/>
                    <a:pt x="25" y="51"/>
                    <a:pt x="25" y="51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7" y="56"/>
                    <a:pt x="27" y="56"/>
                    <a:pt x="27" y="56"/>
                  </a:cubicBezTo>
                  <a:lnTo>
                    <a:pt x="27" y="51"/>
                  </a:lnTo>
                  <a:close/>
                  <a:moveTo>
                    <a:pt x="37" y="37"/>
                  </a:moveTo>
                  <a:cubicBezTo>
                    <a:pt x="37" y="31"/>
                    <a:pt x="32" y="26"/>
                    <a:pt x="26" y="26"/>
                  </a:cubicBezTo>
                  <a:cubicBezTo>
                    <a:pt x="20" y="26"/>
                    <a:pt x="15" y="31"/>
                    <a:pt x="15" y="37"/>
                  </a:cubicBezTo>
                  <a:cubicBezTo>
                    <a:pt x="15" y="44"/>
                    <a:pt x="20" y="49"/>
                    <a:pt x="26" y="49"/>
                  </a:cubicBezTo>
                  <a:cubicBezTo>
                    <a:pt x="32" y="49"/>
                    <a:pt x="37" y="44"/>
                    <a:pt x="37" y="37"/>
                  </a:cubicBezTo>
                  <a:close/>
                  <a:moveTo>
                    <a:pt x="40" y="50"/>
                  </a:moveTo>
                  <a:cubicBezTo>
                    <a:pt x="37" y="46"/>
                    <a:pt x="37" y="46"/>
                    <a:pt x="37" y="46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40" y="50"/>
                  </a:lnTo>
                  <a:close/>
                  <a:moveTo>
                    <a:pt x="45" y="36"/>
                  </a:moveTo>
                  <a:cubicBezTo>
                    <a:pt x="40" y="36"/>
                    <a:pt x="40" y="36"/>
                    <a:pt x="40" y="3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5" y="39"/>
                    <a:pt x="45" y="39"/>
                    <a:pt x="45" y="39"/>
                  </a:cubicBezTo>
                  <a:lnTo>
                    <a:pt x="45" y="36"/>
                  </a:lnTo>
                  <a:close/>
                  <a:moveTo>
                    <a:pt x="13" y="92"/>
                  </a:moveTo>
                  <a:cubicBezTo>
                    <a:pt x="40" y="92"/>
                    <a:pt x="40" y="92"/>
                    <a:pt x="40" y="92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13" y="86"/>
                    <a:pt x="13" y="86"/>
                    <a:pt x="13" y="86"/>
                  </a:cubicBezTo>
                  <a:lnTo>
                    <a:pt x="13" y="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4" name="Rectangle 172"/>
            <p:cNvSpPr>
              <a:spLocks noChangeArrowheads="1"/>
            </p:cNvSpPr>
            <p:nvPr/>
          </p:nvSpPr>
          <p:spPr bwMode="auto">
            <a:xfrm>
              <a:off x="9798050" y="2004484"/>
              <a:ext cx="438150" cy="440267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5" name="Freeform 173"/>
            <p:cNvSpPr>
              <a:spLocks/>
            </p:cNvSpPr>
            <p:nvPr/>
          </p:nvSpPr>
          <p:spPr bwMode="auto">
            <a:xfrm>
              <a:off x="9925050" y="2114551"/>
              <a:ext cx="311150" cy="330200"/>
            </a:xfrm>
            <a:custGeom>
              <a:avLst/>
              <a:gdLst/>
              <a:ahLst/>
              <a:cxnLst>
                <a:cxn ang="0">
                  <a:pos x="147" y="44"/>
                </a:cxn>
                <a:cxn ang="0">
                  <a:pos x="104" y="0"/>
                </a:cxn>
                <a:cxn ang="0">
                  <a:pos x="101" y="95"/>
                </a:cxn>
                <a:cxn ang="0">
                  <a:pos x="41" y="99"/>
                </a:cxn>
                <a:cxn ang="0">
                  <a:pos x="0" y="104"/>
                </a:cxn>
                <a:cxn ang="0">
                  <a:pos x="47" y="156"/>
                </a:cxn>
                <a:cxn ang="0">
                  <a:pos x="147" y="156"/>
                </a:cxn>
                <a:cxn ang="0">
                  <a:pos x="147" y="44"/>
                </a:cxn>
              </a:cxnLst>
              <a:rect l="0" t="0" r="r" b="b"/>
              <a:pathLst>
                <a:path w="147" h="156">
                  <a:moveTo>
                    <a:pt x="147" y="44"/>
                  </a:moveTo>
                  <a:lnTo>
                    <a:pt x="104" y="0"/>
                  </a:lnTo>
                  <a:lnTo>
                    <a:pt x="101" y="95"/>
                  </a:lnTo>
                  <a:lnTo>
                    <a:pt x="41" y="99"/>
                  </a:lnTo>
                  <a:lnTo>
                    <a:pt x="0" y="104"/>
                  </a:lnTo>
                  <a:lnTo>
                    <a:pt x="47" y="156"/>
                  </a:lnTo>
                  <a:lnTo>
                    <a:pt x="147" y="156"/>
                  </a:lnTo>
                  <a:lnTo>
                    <a:pt x="147" y="44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6" name="Freeform 174"/>
            <p:cNvSpPr>
              <a:spLocks noEditPoints="1"/>
            </p:cNvSpPr>
            <p:nvPr/>
          </p:nvSpPr>
          <p:spPr bwMode="auto">
            <a:xfrm>
              <a:off x="9925050" y="2112434"/>
              <a:ext cx="220133" cy="222250"/>
            </a:xfrm>
            <a:custGeom>
              <a:avLst/>
              <a:gdLst/>
              <a:ahLst/>
              <a:cxnLst>
                <a:cxn ang="0">
                  <a:pos x="0" y="78"/>
                </a:cxn>
                <a:cxn ang="0">
                  <a:pos x="77" y="0"/>
                </a:cxn>
                <a:cxn ang="0">
                  <a:pos x="72" y="6"/>
                </a:cxn>
                <a:cxn ang="0">
                  <a:pos x="53" y="40"/>
                </a:cxn>
                <a:cxn ang="0">
                  <a:pos x="42" y="52"/>
                </a:cxn>
                <a:cxn ang="0">
                  <a:pos x="5" y="51"/>
                </a:cxn>
                <a:cxn ang="0">
                  <a:pos x="72" y="6"/>
                </a:cxn>
                <a:cxn ang="0">
                  <a:pos x="56" y="47"/>
                </a:cxn>
                <a:cxn ang="0">
                  <a:pos x="51" y="47"/>
                </a:cxn>
                <a:cxn ang="0">
                  <a:pos x="53" y="43"/>
                </a:cxn>
                <a:cxn ang="0">
                  <a:pos x="60" y="47"/>
                </a:cxn>
                <a:cxn ang="0">
                  <a:pos x="27" y="43"/>
                </a:cxn>
                <a:cxn ang="0">
                  <a:pos x="21" y="43"/>
                </a:cxn>
                <a:cxn ang="0">
                  <a:pos x="25" y="37"/>
                </a:cxn>
                <a:cxn ang="0">
                  <a:pos x="5" y="54"/>
                </a:cxn>
                <a:cxn ang="0">
                  <a:pos x="16" y="44"/>
                </a:cxn>
                <a:cxn ang="0">
                  <a:pos x="24" y="51"/>
                </a:cxn>
                <a:cxn ang="0">
                  <a:pos x="34" y="47"/>
                </a:cxn>
                <a:cxn ang="0">
                  <a:pos x="5" y="66"/>
                </a:cxn>
                <a:cxn ang="0">
                  <a:pos x="54" y="66"/>
                </a:cxn>
                <a:cxn ang="0">
                  <a:pos x="46" y="50"/>
                </a:cxn>
                <a:cxn ang="0">
                  <a:pos x="54" y="55"/>
                </a:cxn>
                <a:cxn ang="0">
                  <a:pos x="62" y="49"/>
                </a:cxn>
                <a:cxn ang="0">
                  <a:pos x="72" y="66"/>
                </a:cxn>
                <a:cxn ang="0">
                  <a:pos x="54" y="18"/>
                </a:cxn>
                <a:cxn ang="0">
                  <a:pos x="61" y="22"/>
                </a:cxn>
                <a:cxn ang="0">
                  <a:pos x="68" y="31"/>
                </a:cxn>
                <a:cxn ang="0">
                  <a:pos x="45" y="36"/>
                </a:cxn>
                <a:cxn ang="0">
                  <a:pos x="43" y="26"/>
                </a:cxn>
                <a:cxn ang="0">
                  <a:pos x="48" y="24"/>
                </a:cxn>
                <a:cxn ang="0">
                  <a:pos x="43" y="12"/>
                </a:cxn>
                <a:cxn ang="0">
                  <a:pos x="41" y="9"/>
                </a:cxn>
                <a:cxn ang="0">
                  <a:pos x="43" y="12"/>
                </a:cxn>
                <a:cxn ang="0">
                  <a:pos x="30" y="22"/>
                </a:cxn>
                <a:cxn ang="0">
                  <a:pos x="33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5" y="16"/>
                </a:cxn>
                <a:cxn ang="0">
                  <a:pos x="37" y="28"/>
                </a:cxn>
                <a:cxn ang="0">
                  <a:pos x="33" y="29"/>
                </a:cxn>
                <a:cxn ang="0">
                  <a:pos x="49" y="16"/>
                </a:cxn>
                <a:cxn ang="0">
                  <a:pos x="50" y="12"/>
                </a:cxn>
                <a:cxn ang="0">
                  <a:pos x="49" y="16"/>
                </a:cxn>
                <a:cxn ang="0">
                  <a:pos x="42" y="14"/>
                </a:cxn>
                <a:cxn ang="0">
                  <a:pos x="46" y="23"/>
                </a:cxn>
                <a:cxn ang="0">
                  <a:pos x="42" y="26"/>
                </a:cxn>
                <a:cxn ang="0">
                  <a:pos x="35" y="21"/>
                </a:cxn>
              </a:cxnLst>
              <a:rect l="0" t="0" r="r" b="b"/>
              <a:pathLst>
                <a:path w="77" h="78">
                  <a:moveTo>
                    <a:pt x="0" y="0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77" y="0"/>
                    <a:pt x="77" y="0"/>
                    <a:pt x="77" y="0"/>
                  </a:cubicBezTo>
                  <a:lnTo>
                    <a:pt x="0" y="0"/>
                  </a:lnTo>
                  <a:close/>
                  <a:moveTo>
                    <a:pt x="72" y="6"/>
                  </a:moveTo>
                  <a:cubicBezTo>
                    <a:pt x="72" y="54"/>
                    <a:pt x="72" y="54"/>
                    <a:pt x="72" y="54"/>
                  </a:cubicBezTo>
                  <a:cubicBezTo>
                    <a:pt x="66" y="48"/>
                    <a:pt x="57" y="40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0" y="41"/>
                    <a:pt x="45" y="48"/>
                    <a:pt x="42" y="52"/>
                  </a:cubicBezTo>
                  <a:cubicBezTo>
                    <a:pt x="35" y="43"/>
                    <a:pt x="27" y="35"/>
                    <a:pt x="25" y="35"/>
                  </a:cubicBezTo>
                  <a:cubicBezTo>
                    <a:pt x="22" y="34"/>
                    <a:pt x="11" y="45"/>
                    <a:pt x="5" y="51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72" y="6"/>
                  </a:lnTo>
                  <a:close/>
                  <a:moveTo>
                    <a:pt x="60" y="47"/>
                  </a:moveTo>
                  <a:cubicBezTo>
                    <a:pt x="56" y="47"/>
                    <a:pt x="56" y="47"/>
                    <a:pt x="56" y="47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50" y="45"/>
                    <a:pt x="52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4" y="43"/>
                    <a:pt x="57" y="45"/>
                    <a:pt x="60" y="47"/>
                  </a:cubicBezTo>
                  <a:close/>
                  <a:moveTo>
                    <a:pt x="33" y="45"/>
                  </a:moveTo>
                  <a:cubicBezTo>
                    <a:pt x="27" y="43"/>
                    <a:pt x="27" y="43"/>
                    <a:pt x="27" y="43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21" y="39"/>
                    <a:pt x="24" y="37"/>
                    <a:pt x="25" y="37"/>
                  </a:cubicBezTo>
                  <a:cubicBezTo>
                    <a:pt x="26" y="37"/>
                    <a:pt x="29" y="40"/>
                    <a:pt x="33" y="45"/>
                  </a:cubicBezTo>
                  <a:close/>
                  <a:moveTo>
                    <a:pt x="5" y="54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9" y="51"/>
                    <a:pt x="13" y="47"/>
                    <a:pt x="16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9" y="52"/>
                    <a:pt x="45" y="59"/>
                    <a:pt x="51" y="66"/>
                  </a:cubicBezTo>
                  <a:cubicBezTo>
                    <a:pt x="5" y="66"/>
                    <a:pt x="5" y="66"/>
                    <a:pt x="5" y="66"/>
                  </a:cubicBezTo>
                  <a:lnTo>
                    <a:pt x="5" y="54"/>
                  </a:lnTo>
                  <a:close/>
                  <a:moveTo>
                    <a:pt x="54" y="66"/>
                  </a:moveTo>
                  <a:cubicBezTo>
                    <a:pt x="51" y="63"/>
                    <a:pt x="48" y="58"/>
                    <a:pt x="44" y="54"/>
                  </a:cubicBezTo>
                  <a:cubicBezTo>
                    <a:pt x="45" y="52"/>
                    <a:pt x="46" y="51"/>
                    <a:pt x="46" y="50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5" y="51"/>
                    <a:pt x="69" y="54"/>
                    <a:pt x="72" y="57"/>
                  </a:cubicBezTo>
                  <a:cubicBezTo>
                    <a:pt x="72" y="66"/>
                    <a:pt x="72" y="66"/>
                    <a:pt x="72" y="66"/>
                  </a:cubicBezTo>
                  <a:lnTo>
                    <a:pt x="54" y="66"/>
                  </a:lnTo>
                  <a:close/>
                  <a:moveTo>
                    <a:pt x="54" y="18"/>
                  </a:moveTo>
                  <a:cubicBezTo>
                    <a:pt x="57" y="18"/>
                    <a:pt x="59" y="20"/>
                    <a:pt x="60" y="22"/>
                  </a:cubicBezTo>
                  <a:cubicBezTo>
                    <a:pt x="60" y="22"/>
                    <a:pt x="61" y="22"/>
                    <a:pt x="61" y="22"/>
                  </a:cubicBezTo>
                  <a:cubicBezTo>
                    <a:pt x="64" y="22"/>
                    <a:pt x="66" y="24"/>
                    <a:pt x="66" y="27"/>
                  </a:cubicBezTo>
                  <a:cubicBezTo>
                    <a:pt x="67" y="28"/>
                    <a:pt x="68" y="29"/>
                    <a:pt x="68" y="31"/>
                  </a:cubicBezTo>
                  <a:cubicBezTo>
                    <a:pt x="68" y="34"/>
                    <a:pt x="66" y="36"/>
                    <a:pt x="64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0" y="34"/>
                    <a:pt x="40" y="31"/>
                  </a:cubicBezTo>
                  <a:cubicBezTo>
                    <a:pt x="40" y="29"/>
                    <a:pt x="41" y="27"/>
                    <a:pt x="43" y="26"/>
                  </a:cubicBezTo>
                  <a:cubicBezTo>
                    <a:pt x="44" y="25"/>
                    <a:pt x="45" y="23"/>
                    <a:pt x="47" y="23"/>
                  </a:cubicBezTo>
                  <a:cubicBezTo>
                    <a:pt x="47" y="23"/>
                    <a:pt x="47" y="23"/>
                    <a:pt x="48" y="24"/>
                  </a:cubicBezTo>
                  <a:cubicBezTo>
                    <a:pt x="48" y="20"/>
                    <a:pt x="51" y="18"/>
                    <a:pt x="54" y="18"/>
                  </a:cubicBezTo>
                  <a:close/>
                  <a:moveTo>
                    <a:pt x="43" y="12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9"/>
                    <a:pt x="43" y="9"/>
                    <a:pt x="43" y="9"/>
                  </a:cubicBezTo>
                  <a:lnTo>
                    <a:pt x="43" y="12"/>
                  </a:lnTo>
                  <a:close/>
                  <a:moveTo>
                    <a:pt x="33" y="22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3" y="20"/>
                    <a:pt x="33" y="20"/>
                    <a:pt x="33" y="20"/>
                  </a:cubicBezTo>
                  <a:lnTo>
                    <a:pt x="33" y="22"/>
                  </a:lnTo>
                  <a:close/>
                  <a:moveTo>
                    <a:pt x="35" y="16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4"/>
                    <a:pt x="37" y="14"/>
                    <a:pt x="37" y="14"/>
                  </a:cubicBezTo>
                  <a:lnTo>
                    <a:pt x="35" y="16"/>
                  </a:lnTo>
                  <a:close/>
                  <a:moveTo>
                    <a:pt x="35" y="27"/>
                  </a:moveTo>
                  <a:cubicBezTo>
                    <a:pt x="37" y="28"/>
                    <a:pt x="37" y="28"/>
                    <a:pt x="37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29"/>
                    <a:pt x="33" y="29"/>
                    <a:pt x="33" y="29"/>
                  </a:cubicBezTo>
                  <a:lnTo>
                    <a:pt x="35" y="27"/>
                  </a:lnTo>
                  <a:close/>
                  <a:moveTo>
                    <a:pt x="49" y="16"/>
                  </a:moveTo>
                  <a:cubicBezTo>
                    <a:pt x="48" y="14"/>
                    <a:pt x="48" y="14"/>
                    <a:pt x="48" y="14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2" y="13"/>
                    <a:pt x="52" y="13"/>
                    <a:pt x="52" y="13"/>
                  </a:cubicBezTo>
                  <a:lnTo>
                    <a:pt x="49" y="16"/>
                  </a:lnTo>
                  <a:close/>
                  <a:moveTo>
                    <a:pt x="35" y="21"/>
                  </a:moveTo>
                  <a:cubicBezTo>
                    <a:pt x="35" y="17"/>
                    <a:pt x="38" y="14"/>
                    <a:pt x="42" y="14"/>
                  </a:cubicBezTo>
                  <a:cubicBezTo>
                    <a:pt x="45" y="14"/>
                    <a:pt x="48" y="16"/>
                    <a:pt x="49" y="18"/>
                  </a:cubicBezTo>
                  <a:cubicBezTo>
                    <a:pt x="48" y="19"/>
                    <a:pt x="47" y="21"/>
                    <a:pt x="46" y="23"/>
                  </a:cubicBezTo>
                  <a:cubicBezTo>
                    <a:pt x="46" y="23"/>
                    <a:pt x="46" y="23"/>
                    <a:pt x="45" y="23"/>
                  </a:cubicBezTo>
                  <a:cubicBezTo>
                    <a:pt x="44" y="23"/>
                    <a:pt x="42" y="24"/>
                    <a:pt x="42" y="26"/>
                  </a:cubicBezTo>
                  <a:cubicBezTo>
                    <a:pt x="40" y="26"/>
                    <a:pt x="39" y="27"/>
                    <a:pt x="39" y="28"/>
                  </a:cubicBezTo>
                  <a:cubicBezTo>
                    <a:pt x="36" y="26"/>
                    <a:pt x="35" y="24"/>
                    <a:pt x="35" y="2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127" name="Group 126"/>
            <p:cNvGrpSpPr/>
            <p:nvPr/>
          </p:nvGrpSpPr>
          <p:grpSpPr>
            <a:xfrm>
              <a:off x="2453217" y="2004484"/>
              <a:ext cx="433917" cy="440267"/>
              <a:chOff x="2453217" y="2004484"/>
              <a:chExt cx="433917" cy="440267"/>
            </a:xfrm>
          </p:grpSpPr>
          <p:sp>
            <p:nvSpPr>
              <p:cNvPr id="132" name="Rectangle 175"/>
              <p:cNvSpPr>
                <a:spLocks noChangeArrowheads="1"/>
              </p:cNvSpPr>
              <p:nvPr/>
            </p:nvSpPr>
            <p:spPr bwMode="auto">
              <a:xfrm>
                <a:off x="2453217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3" name="Freeform 176"/>
              <p:cNvSpPr>
                <a:spLocks/>
              </p:cNvSpPr>
              <p:nvPr/>
            </p:nvSpPr>
            <p:spPr bwMode="auto">
              <a:xfrm>
                <a:off x="2569633" y="2120901"/>
                <a:ext cx="317500" cy="323850"/>
              </a:xfrm>
              <a:custGeom>
                <a:avLst/>
                <a:gdLst/>
                <a:ahLst/>
                <a:cxnLst>
                  <a:cxn ang="0">
                    <a:pos x="150" y="57"/>
                  </a:cxn>
                  <a:cxn ang="0">
                    <a:pos x="95" y="0"/>
                  </a:cxn>
                  <a:cxn ang="0">
                    <a:pos x="94" y="4"/>
                  </a:cxn>
                  <a:cxn ang="0">
                    <a:pos x="80" y="12"/>
                  </a:cxn>
                  <a:cxn ang="0">
                    <a:pos x="19" y="77"/>
                  </a:cxn>
                  <a:cxn ang="0">
                    <a:pos x="1" y="91"/>
                  </a:cxn>
                  <a:cxn ang="0">
                    <a:pos x="0" y="96"/>
                  </a:cxn>
                  <a:cxn ang="0">
                    <a:pos x="56" y="153"/>
                  </a:cxn>
                  <a:cxn ang="0">
                    <a:pos x="150" y="153"/>
                  </a:cxn>
                  <a:cxn ang="0">
                    <a:pos x="150" y="57"/>
                  </a:cxn>
                </a:cxnLst>
                <a:rect l="0" t="0" r="r" b="b"/>
                <a:pathLst>
                  <a:path w="150" h="153">
                    <a:moveTo>
                      <a:pt x="150" y="57"/>
                    </a:moveTo>
                    <a:lnTo>
                      <a:pt x="95" y="0"/>
                    </a:lnTo>
                    <a:lnTo>
                      <a:pt x="94" y="4"/>
                    </a:lnTo>
                    <a:lnTo>
                      <a:pt x="80" y="12"/>
                    </a:lnTo>
                    <a:lnTo>
                      <a:pt x="19" y="77"/>
                    </a:lnTo>
                    <a:lnTo>
                      <a:pt x="1" y="91"/>
                    </a:lnTo>
                    <a:lnTo>
                      <a:pt x="0" y="96"/>
                    </a:lnTo>
                    <a:lnTo>
                      <a:pt x="56" y="153"/>
                    </a:lnTo>
                    <a:lnTo>
                      <a:pt x="150" y="153"/>
                    </a:lnTo>
                    <a:lnTo>
                      <a:pt x="150" y="57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4" name="Freeform 177"/>
              <p:cNvSpPr>
                <a:spLocks/>
              </p:cNvSpPr>
              <p:nvPr/>
            </p:nvSpPr>
            <p:spPr bwMode="auto">
              <a:xfrm>
                <a:off x="2529417" y="2080684"/>
                <a:ext cx="281517" cy="283633"/>
              </a:xfrm>
              <a:custGeom>
                <a:avLst/>
                <a:gdLst/>
                <a:ahLst/>
                <a:cxnLst>
                  <a:cxn ang="0">
                    <a:pos x="80" y="57"/>
                  </a:cxn>
                  <a:cxn ang="0">
                    <a:pos x="88" y="53"/>
                  </a:cxn>
                  <a:cxn ang="0">
                    <a:pos x="89" y="51"/>
                  </a:cxn>
                  <a:cxn ang="0">
                    <a:pos x="93" y="50"/>
                  </a:cxn>
                  <a:cxn ang="0">
                    <a:pos x="80" y="43"/>
                  </a:cxn>
                  <a:cxn ang="0">
                    <a:pos x="79" y="40"/>
                  </a:cxn>
                  <a:cxn ang="0">
                    <a:pos x="95" y="31"/>
                  </a:cxn>
                  <a:cxn ang="0">
                    <a:pos x="76" y="33"/>
                  </a:cxn>
                  <a:cxn ang="0">
                    <a:pos x="79" y="25"/>
                  </a:cxn>
                  <a:cxn ang="0">
                    <a:pos x="79" y="23"/>
                  </a:cxn>
                  <a:cxn ang="0">
                    <a:pos x="80" y="19"/>
                  </a:cxn>
                  <a:cxn ang="0">
                    <a:pos x="66" y="23"/>
                  </a:cxn>
                  <a:cxn ang="0">
                    <a:pos x="64" y="22"/>
                  </a:cxn>
                  <a:cxn ang="0">
                    <a:pos x="69" y="4"/>
                  </a:cxn>
                  <a:cxn ang="0">
                    <a:pos x="56" y="19"/>
                  </a:cxn>
                  <a:cxn ang="0">
                    <a:pos x="53" y="11"/>
                  </a:cxn>
                  <a:cxn ang="0">
                    <a:pos x="51" y="10"/>
                  </a:cxn>
                  <a:cxn ang="0">
                    <a:pos x="49" y="7"/>
                  </a:cxn>
                  <a:cxn ang="0">
                    <a:pos x="42" y="19"/>
                  </a:cxn>
                  <a:cxn ang="0">
                    <a:pos x="40" y="20"/>
                  </a:cxn>
                  <a:cxn ang="0">
                    <a:pos x="31" y="4"/>
                  </a:cxn>
                  <a:cxn ang="0">
                    <a:pos x="33" y="23"/>
                  </a:cxn>
                  <a:cxn ang="0">
                    <a:pos x="25" y="20"/>
                  </a:cxn>
                  <a:cxn ang="0">
                    <a:pos x="23" y="21"/>
                  </a:cxn>
                  <a:cxn ang="0">
                    <a:pos x="19" y="19"/>
                  </a:cxn>
                  <a:cxn ang="0">
                    <a:pos x="23" y="33"/>
                  </a:cxn>
                  <a:cxn ang="0">
                    <a:pos x="22" y="35"/>
                  </a:cxn>
                  <a:cxn ang="0">
                    <a:pos x="4" y="31"/>
                  </a:cxn>
                  <a:cxn ang="0">
                    <a:pos x="19" y="43"/>
                  </a:cxn>
                  <a:cxn ang="0">
                    <a:pos x="11" y="46"/>
                  </a:cxn>
                  <a:cxn ang="0">
                    <a:pos x="10" y="48"/>
                  </a:cxn>
                  <a:cxn ang="0">
                    <a:pos x="6" y="50"/>
                  </a:cxn>
                  <a:cxn ang="0">
                    <a:pos x="19" y="57"/>
                  </a:cxn>
                  <a:cxn ang="0">
                    <a:pos x="19" y="59"/>
                  </a:cxn>
                  <a:cxn ang="0">
                    <a:pos x="3" y="68"/>
                  </a:cxn>
                  <a:cxn ang="0">
                    <a:pos x="23" y="66"/>
                  </a:cxn>
                  <a:cxn ang="0">
                    <a:pos x="20" y="75"/>
                  </a:cxn>
                  <a:cxn ang="0">
                    <a:pos x="20" y="77"/>
                  </a:cxn>
                  <a:cxn ang="0">
                    <a:pos x="19" y="80"/>
                  </a:cxn>
                  <a:cxn ang="0">
                    <a:pos x="33" y="76"/>
                  </a:cxn>
                  <a:cxn ang="0">
                    <a:pos x="35" y="78"/>
                  </a:cxn>
                  <a:cxn ang="0">
                    <a:pos x="30" y="96"/>
                  </a:cxn>
                  <a:cxn ang="0">
                    <a:pos x="42" y="80"/>
                  </a:cxn>
                  <a:cxn ang="0">
                    <a:pos x="46" y="88"/>
                  </a:cxn>
                  <a:cxn ang="0">
                    <a:pos x="48" y="89"/>
                  </a:cxn>
                  <a:cxn ang="0">
                    <a:pos x="50" y="93"/>
                  </a:cxn>
                  <a:cxn ang="0">
                    <a:pos x="56" y="80"/>
                  </a:cxn>
                  <a:cxn ang="0">
                    <a:pos x="59" y="80"/>
                  </a:cxn>
                  <a:cxn ang="0">
                    <a:pos x="68" y="96"/>
                  </a:cxn>
                  <a:cxn ang="0">
                    <a:pos x="66" y="76"/>
                  </a:cxn>
                  <a:cxn ang="0">
                    <a:pos x="74" y="79"/>
                  </a:cxn>
                  <a:cxn ang="0">
                    <a:pos x="76" y="79"/>
                  </a:cxn>
                  <a:cxn ang="0">
                    <a:pos x="80" y="80"/>
                  </a:cxn>
                  <a:cxn ang="0">
                    <a:pos x="76" y="66"/>
                  </a:cxn>
                  <a:cxn ang="0">
                    <a:pos x="77" y="64"/>
                  </a:cxn>
                  <a:cxn ang="0">
                    <a:pos x="95" y="69"/>
                  </a:cxn>
                </a:cxnLst>
                <a:rect l="0" t="0" r="r" b="b"/>
                <a:pathLst>
                  <a:path w="99" h="99">
                    <a:moveTo>
                      <a:pt x="89" y="66"/>
                    </a:moveTo>
                    <a:cubicBezTo>
                      <a:pt x="87" y="60"/>
                      <a:pt x="82" y="58"/>
                      <a:pt x="80" y="57"/>
                    </a:cubicBezTo>
                    <a:cubicBezTo>
                      <a:pt x="80" y="56"/>
                      <a:pt x="80" y="56"/>
                      <a:pt x="80" y="55"/>
                    </a:cubicBezTo>
                    <a:cubicBezTo>
                      <a:pt x="82" y="55"/>
                      <a:pt x="85" y="55"/>
                      <a:pt x="88" y="53"/>
                    </a:cubicBezTo>
                    <a:cubicBezTo>
                      <a:pt x="83" y="54"/>
                      <a:pt x="81" y="53"/>
                      <a:pt x="81" y="52"/>
                    </a:cubicBezTo>
                    <a:cubicBezTo>
                      <a:pt x="83" y="51"/>
                      <a:pt x="86" y="50"/>
                      <a:pt x="89" y="51"/>
                    </a:cubicBezTo>
                    <a:cubicBezTo>
                      <a:pt x="92" y="54"/>
                      <a:pt x="96" y="54"/>
                      <a:pt x="99" y="50"/>
                    </a:cubicBezTo>
                    <a:cubicBezTo>
                      <a:pt x="98" y="50"/>
                      <a:pt x="95" y="52"/>
                      <a:pt x="93" y="50"/>
                    </a:cubicBezTo>
                    <a:cubicBezTo>
                      <a:pt x="88" y="45"/>
                      <a:pt x="83" y="44"/>
                      <a:pt x="80" y="45"/>
                    </a:cubicBezTo>
                    <a:cubicBezTo>
                      <a:pt x="80" y="44"/>
                      <a:pt x="80" y="43"/>
                      <a:pt x="80" y="43"/>
                    </a:cubicBezTo>
                    <a:cubicBezTo>
                      <a:pt x="82" y="42"/>
                      <a:pt x="84" y="41"/>
                      <a:pt x="86" y="38"/>
                    </a:cubicBezTo>
                    <a:cubicBezTo>
                      <a:pt x="83" y="41"/>
                      <a:pt x="80" y="40"/>
                      <a:pt x="79" y="40"/>
                    </a:cubicBezTo>
                    <a:cubicBezTo>
                      <a:pt x="81" y="38"/>
                      <a:pt x="83" y="35"/>
                      <a:pt x="87" y="36"/>
                    </a:cubicBezTo>
                    <a:cubicBezTo>
                      <a:pt x="90" y="37"/>
                      <a:pt x="94" y="35"/>
                      <a:pt x="95" y="31"/>
                    </a:cubicBezTo>
                    <a:cubicBezTo>
                      <a:pt x="95" y="32"/>
                      <a:pt x="92" y="34"/>
                      <a:pt x="89" y="33"/>
                    </a:cubicBezTo>
                    <a:cubicBezTo>
                      <a:pt x="83" y="31"/>
                      <a:pt x="78" y="32"/>
                      <a:pt x="76" y="33"/>
                    </a:cubicBezTo>
                    <a:cubicBezTo>
                      <a:pt x="75" y="33"/>
                      <a:pt x="75" y="32"/>
                      <a:pt x="75" y="32"/>
                    </a:cubicBezTo>
                    <a:cubicBezTo>
                      <a:pt x="76" y="30"/>
                      <a:pt x="78" y="28"/>
                      <a:pt x="79" y="25"/>
                    </a:cubicBezTo>
                    <a:cubicBezTo>
                      <a:pt x="77" y="29"/>
                      <a:pt x="74" y="29"/>
                      <a:pt x="73" y="29"/>
                    </a:cubicBezTo>
                    <a:cubicBezTo>
                      <a:pt x="74" y="27"/>
                      <a:pt x="75" y="23"/>
                      <a:pt x="79" y="23"/>
                    </a:cubicBezTo>
                    <a:cubicBezTo>
                      <a:pt x="82" y="22"/>
                      <a:pt x="85" y="19"/>
                      <a:pt x="85" y="15"/>
                    </a:cubicBezTo>
                    <a:cubicBezTo>
                      <a:pt x="84" y="16"/>
                      <a:pt x="83" y="19"/>
                      <a:pt x="80" y="19"/>
                    </a:cubicBezTo>
                    <a:cubicBezTo>
                      <a:pt x="73" y="19"/>
                      <a:pt x="69" y="22"/>
                      <a:pt x="67" y="24"/>
                    </a:cubicBezTo>
                    <a:cubicBezTo>
                      <a:pt x="67" y="24"/>
                      <a:pt x="66" y="24"/>
                      <a:pt x="66" y="23"/>
                    </a:cubicBezTo>
                    <a:cubicBezTo>
                      <a:pt x="67" y="22"/>
                      <a:pt x="68" y="19"/>
                      <a:pt x="67" y="16"/>
                    </a:cubicBezTo>
                    <a:cubicBezTo>
                      <a:pt x="66" y="20"/>
                      <a:pt x="64" y="21"/>
                      <a:pt x="64" y="22"/>
                    </a:cubicBezTo>
                    <a:cubicBezTo>
                      <a:pt x="63" y="19"/>
                      <a:pt x="63" y="15"/>
                      <a:pt x="66" y="14"/>
                    </a:cubicBezTo>
                    <a:cubicBezTo>
                      <a:pt x="69" y="12"/>
                      <a:pt x="71" y="8"/>
                      <a:pt x="69" y="4"/>
                    </a:cubicBezTo>
                    <a:cubicBezTo>
                      <a:pt x="69" y="5"/>
                      <a:pt x="69" y="8"/>
                      <a:pt x="66" y="10"/>
                    </a:cubicBezTo>
                    <a:cubicBezTo>
                      <a:pt x="60" y="13"/>
                      <a:pt x="57" y="17"/>
                      <a:pt x="56" y="19"/>
                    </a:cubicBezTo>
                    <a:cubicBezTo>
                      <a:pt x="56" y="19"/>
                      <a:pt x="55" y="19"/>
                      <a:pt x="54" y="19"/>
                    </a:cubicBezTo>
                    <a:cubicBezTo>
                      <a:pt x="55" y="17"/>
                      <a:pt x="54" y="14"/>
                      <a:pt x="53" y="11"/>
                    </a:cubicBezTo>
                    <a:cubicBezTo>
                      <a:pt x="54" y="16"/>
                      <a:pt x="52" y="18"/>
                      <a:pt x="52" y="18"/>
                    </a:cubicBezTo>
                    <a:cubicBezTo>
                      <a:pt x="51" y="16"/>
                      <a:pt x="49" y="13"/>
                      <a:pt x="51" y="10"/>
                    </a:cubicBezTo>
                    <a:cubicBezTo>
                      <a:pt x="53" y="7"/>
                      <a:pt x="53" y="3"/>
                      <a:pt x="50" y="0"/>
                    </a:cubicBezTo>
                    <a:cubicBezTo>
                      <a:pt x="50" y="1"/>
                      <a:pt x="52" y="4"/>
                      <a:pt x="49" y="7"/>
                    </a:cubicBezTo>
                    <a:cubicBezTo>
                      <a:pt x="45" y="11"/>
                      <a:pt x="44" y="16"/>
                      <a:pt x="44" y="19"/>
                    </a:cubicBezTo>
                    <a:cubicBezTo>
                      <a:pt x="44" y="19"/>
                      <a:pt x="43" y="19"/>
                      <a:pt x="42" y="19"/>
                    </a:cubicBezTo>
                    <a:cubicBezTo>
                      <a:pt x="42" y="17"/>
                      <a:pt x="40" y="15"/>
                      <a:pt x="38" y="13"/>
                    </a:cubicBezTo>
                    <a:cubicBezTo>
                      <a:pt x="40" y="16"/>
                      <a:pt x="40" y="19"/>
                      <a:pt x="40" y="20"/>
                    </a:cubicBezTo>
                    <a:cubicBezTo>
                      <a:pt x="38" y="18"/>
                      <a:pt x="35" y="16"/>
                      <a:pt x="36" y="12"/>
                    </a:cubicBezTo>
                    <a:cubicBezTo>
                      <a:pt x="37" y="9"/>
                      <a:pt x="35" y="5"/>
                      <a:pt x="31" y="4"/>
                    </a:cubicBezTo>
                    <a:cubicBezTo>
                      <a:pt x="31" y="5"/>
                      <a:pt x="34" y="7"/>
                      <a:pt x="33" y="10"/>
                    </a:cubicBezTo>
                    <a:cubicBezTo>
                      <a:pt x="30" y="16"/>
                      <a:pt x="32" y="21"/>
                      <a:pt x="33" y="23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30" y="23"/>
                      <a:pt x="28" y="21"/>
                      <a:pt x="25" y="20"/>
                    </a:cubicBezTo>
                    <a:cubicBezTo>
                      <a:pt x="28" y="23"/>
                      <a:pt x="29" y="25"/>
                      <a:pt x="29" y="26"/>
                    </a:cubicBezTo>
                    <a:cubicBezTo>
                      <a:pt x="27" y="25"/>
                      <a:pt x="23" y="24"/>
                      <a:pt x="23" y="21"/>
                    </a:cubicBezTo>
                    <a:cubicBezTo>
                      <a:pt x="22" y="17"/>
                      <a:pt x="19" y="14"/>
                      <a:pt x="15" y="15"/>
                    </a:cubicBezTo>
                    <a:cubicBezTo>
                      <a:pt x="15" y="15"/>
                      <a:pt x="19" y="16"/>
                      <a:pt x="19" y="19"/>
                    </a:cubicBezTo>
                    <a:cubicBezTo>
                      <a:pt x="19" y="26"/>
                      <a:pt x="22" y="30"/>
                      <a:pt x="24" y="32"/>
                    </a:cubicBezTo>
                    <a:cubicBezTo>
                      <a:pt x="24" y="32"/>
                      <a:pt x="23" y="33"/>
                      <a:pt x="23" y="33"/>
                    </a:cubicBezTo>
                    <a:cubicBezTo>
                      <a:pt x="21" y="32"/>
                      <a:pt x="19" y="31"/>
                      <a:pt x="15" y="32"/>
                    </a:cubicBezTo>
                    <a:cubicBezTo>
                      <a:pt x="20" y="33"/>
                      <a:pt x="21" y="35"/>
                      <a:pt x="22" y="35"/>
                    </a:cubicBezTo>
                    <a:cubicBezTo>
                      <a:pt x="19" y="36"/>
                      <a:pt x="15" y="36"/>
                      <a:pt x="14" y="33"/>
                    </a:cubicBezTo>
                    <a:cubicBezTo>
                      <a:pt x="12" y="30"/>
                      <a:pt x="8" y="29"/>
                      <a:pt x="4" y="31"/>
                    </a:cubicBezTo>
                    <a:cubicBezTo>
                      <a:pt x="5" y="31"/>
                      <a:pt x="8" y="30"/>
                      <a:pt x="10" y="33"/>
                    </a:cubicBezTo>
                    <a:cubicBezTo>
                      <a:pt x="12" y="39"/>
                      <a:pt x="16" y="42"/>
                      <a:pt x="19" y="43"/>
                    </a:cubicBezTo>
                    <a:cubicBezTo>
                      <a:pt x="19" y="43"/>
                      <a:pt x="19" y="44"/>
                      <a:pt x="19" y="45"/>
                    </a:cubicBezTo>
                    <a:cubicBezTo>
                      <a:pt x="17" y="44"/>
                      <a:pt x="14" y="45"/>
                      <a:pt x="11" y="46"/>
                    </a:cubicBezTo>
                    <a:cubicBezTo>
                      <a:pt x="15" y="45"/>
                      <a:pt x="18" y="47"/>
                      <a:pt x="18" y="47"/>
                    </a:cubicBezTo>
                    <a:cubicBezTo>
                      <a:pt x="16" y="48"/>
                      <a:pt x="12" y="50"/>
                      <a:pt x="10" y="48"/>
                    </a:cubicBezTo>
                    <a:cubicBezTo>
                      <a:pt x="7" y="46"/>
                      <a:pt x="3" y="46"/>
                      <a:pt x="0" y="49"/>
                    </a:cubicBezTo>
                    <a:cubicBezTo>
                      <a:pt x="1" y="49"/>
                      <a:pt x="4" y="47"/>
                      <a:pt x="6" y="50"/>
                    </a:cubicBezTo>
                    <a:cubicBezTo>
                      <a:pt x="11" y="54"/>
                      <a:pt x="16" y="55"/>
                      <a:pt x="19" y="55"/>
                    </a:cubicBezTo>
                    <a:cubicBezTo>
                      <a:pt x="19" y="55"/>
                      <a:pt x="19" y="56"/>
                      <a:pt x="19" y="57"/>
                    </a:cubicBezTo>
                    <a:cubicBezTo>
                      <a:pt x="17" y="57"/>
                      <a:pt x="15" y="59"/>
                      <a:pt x="13" y="61"/>
                    </a:cubicBezTo>
                    <a:cubicBezTo>
                      <a:pt x="16" y="59"/>
                      <a:pt x="19" y="59"/>
                      <a:pt x="19" y="59"/>
                    </a:cubicBezTo>
                    <a:cubicBezTo>
                      <a:pt x="18" y="61"/>
                      <a:pt x="15" y="64"/>
                      <a:pt x="12" y="63"/>
                    </a:cubicBezTo>
                    <a:cubicBezTo>
                      <a:pt x="8" y="62"/>
                      <a:pt x="5" y="64"/>
                      <a:pt x="3" y="68"/>
                    </a:cubicBezTo>
                    <a:cubicBezTo>
                      <a:pt x="4" y="68"/>
                      <a:pt x="6" y="65"/>
                      <a:pt x="10" y="66"/>
                    </a:cubicBezTo>
                    <a:cubicBezTo>
                      <a:pt x="16" y="69"/>
                      <a:pt x="20" y="67"/>
                      <a:pt x="23" y="66"/>
                    </a:cubicBezTo>
                    <a:cubicBezTo>
                      <a:pt x="23" y="67"/>
                      <a:pt x="24" y="67"/>
                      <a:pt x="24" y="68"/>
                    </a:cubicBezTo>
                    <a:cubicBezTo>
                      <a:pt x="22" y="69"/>
                      <a:pt x="21" y="71"/>
                      <a:pt x="20" y="75"/>
                    </a:cubicBezTo>
                    <a:cubicBezTo>
                      <a:pt x="22" y="71"/>
                      <a:pt x="25" y="70"/>
                      <a:pt x="25" y="70"/>
                    </a:cubicBezTo>
                    <a:cubicBezTo>
                      <a:pt x="25" y="73"/>
                      <a:pt x="23" y="76"/>
                      <a:pt x="20" y="77"/>
                    </a:cubicBezTo>
                    <a:cubicBezTo>
                      <a:pt x="16" y="77"/>
                      <a:pt x="14" y="80"/>
                      <a:pt x="14" y="85"/>
                    </a:cubicBezTo>
                    <a:cubicBezTo>
                      <a:pt x="15" y="84"/>
                      <a:pt x="16" y="81"/>
                      <a:pt x="19" y="80"/>
                    </a:cubicBezTo>
                    <a:cubicBezTo>
                      <a:pt x="26" y="80"/>
                      <a:pt x="30" y="77"/>
                      <a:pt x="31" y="75"/>
                    </a:cubicBezTo>
                    <a:cubicBezTo>
                      <a:pt x="32" y="75"/>
                      <a:pt x="32" y="76"/>
                      <a:pt x="33" y="76"/>
                    </a:cubicBezTo>
                    <a:cubicBezTo>
                      <a:pt x="32" y="78"/>
                      <a:pt x="31" y="81"/>
                      <a:pt x="32" y="84"/>
                    </a:cubicBezTo>
                    <a:cubicBezTo>
                      <a:pt x="32" y="80"/>
                      <a:pt x="34" y="78"/>
                      <a:pt x="35" y="78"/>
                    </a:cubicBezTo>
                    <a:cubicBezTo>
                      <a:pt x="35" y="80"/>
                      <a:pt x="36" y="84"/>
                      <a:pt x="33" y="86"/>
                    </a:cubicBezTo>
                    <a:cubicBezTo>
                      <a:pt x="29" y="88"/>
                      <a:pt x="28" y="91"/>
                      <a:pt x="30" y="96"/>
                    </a:cubicBezTo>
                    <a:cubicBezTo>
                      <a:pt x="30" y="95"/>
                      <a:pt x="30" y="91"/>
                      <a:pt x="33" y="90"/>
                    </a:cubicBezTo>
                    <a:cubicBezTo>
                      <a:pt x="39" y="87"/>
                      <a:pt x="42" y="83"/>
                      <a:pt x="42" y="80"/>
                    </a:cubicBezTo>
                    <a:cubicBezTo>
                      <a:pt x="43" y="80"/>
                      <a:pt x="44" y="80"/>
                      <a:pt x="44" y="80"/>
                    </a:cubicBezTo>
                    <a:cubicBezTo>
                      <a:pt x="44" y="83"/>
                      <a:pt x="44" y="85"/>
                      <a:pt x="46" y="88"/>
                    </a:cubicBezTo>
                    <a:cubicBezTo>
                      <a:pt x="45" y="84"/>
                      <a:pt x="46" y="82"/>
                      <a:pt x="47" y="81"/>
                    </a:cubicBezTo>
                    <a:cubicBezTo>
                      <a:pt x="48" y="83"/>
                      <a:pt x="50" y="87"/>
                      <a:pt x="48" y="89"/>
                    </a:cubicBezTo>
                    <a:cubicBezTo>
                      <a:pt x="46" y="92"/>
                      <a:pt x="46" y="96"/>
                      <a:pt x="49" y="99"/>
                    </a:cubicBezTo>
                    <a:cubicBezTo>
                      <a:pt x="49" y="98"/>
                      <a:pt x="47" y="95"/>
                      <a:pt x="50" y="93"/>
                    </a:cubicBezTo>
                    <a:cubicBezTo>
                      <a:pt x="54" y="88"/>
                      <a:pt x="55" y="83"/>
                      <a:pt x="55" y="80"/>
                    </a:cubicBezTo>
                    <a:cubicBezTo>
                      <a:pt x="55" y="80"/>
                      <a:pt x="56" y="80"/>
                      <a:pt x="56" y="80"/>
                    </a:cubicBezTo>
                    <a:cubicBezTo>
                      <a:pt x="57" y="82"/>
                      <a:pt x="58" y="84"/>
                      <a:pt x="61" y="86"/>
                    </a:cubicBezTo>
                    <a:cubicBezTo>
                      <a:pt x="59" y="83"/>
                      <a:pt x="59" y="80"/>
                      <a:pt x="59" y="80"/>
                    </a:cubicBezTo>
                    <a:cubicBezTo>
                      <a:pt x="61" y="81"/>
                      <a:pt x="64" y="84"/>
                      <a:pt x="63" y="87"/>
                    </a:cubicBezTo>
                    <a:cubicBezTo>
                      <a:pt x="62" y="91"/>
                      <a:pt x="64" y="94"/>
                      <a:pt x="68" y="96"/>
                    </a:cubicBezTo>
                    <a:cubicBezTo>
                      <a:pt x="68" y="95"/>
                      <a:pt x="65" y="93"/>
                      <a:pt x="66" y="90"/>
                    </a:cubicBezTo>
                    <a:cubicBezTo>
                      <a:pt x="69" y="83"/>
                      <a:pt x="67" y="79"/>
                      <a:pt x="66" y="76"/>
                    </a:cubicBezTo>
                    <a:cubicBezTo>
                      <a:pt x="66" y="76"/>
                      <a:pt x="67" y="75"/>
                      <a:pt x="67" y="75"/>
                    </a:cubicBezTo>
                    <a:cubicBezTo>
                      <a:pt x="69" y="77"/>
                      <a:pt x="71" y="78"/>
                      <a:pt x="74" y="79"/>
                    </a:cubicBezTo>
                    <a:cubicBezTo>
                      <a:pt x="70" y="77"/>
                      <a:pt x="70" y="74"/>
                      <a:pt x="70" y="74"/>
                    </a:cubicBezTo>
                    <a:cubicBezTo>
                      <a:pt x="72" y="74"/>
                      <a:pt x="76" y="76"/>
                      <a:pt x="76" y="79"/>
                    </a:cubicBezTo>
                    <a:cubicBezTo>
                      <a:pt x="77" y="83"/>
                      <a:pt x="80" y="85"/>
                      <a:pt x="84" y="85"/>
                    </a:cubicBezTo>
                    <a:cubicBezTo>
                      <a:pt x="83" y="85"/>
                      <a:pt x="80" y="84"/>
                      <a:pt x="80" y="80"/>
                    </a:cubicBezTo>
                    <a:cubicBezTo>
                      <a:pt x="80" y="74"/>
                      <a:pt x="77" y="70"/>
                      <a:pt x="75" y="68"/>
                    </a:cubicBezTo>
                    <a:cubicBezTo>
                      <a:pt x="75" y="67"/>
                      <a:pt x="75" y="67"/>
                      <a:pt x="76" y="66"/>
                    </a:cubicBezTo>
                    <a:cubicBezTo>
                      <a:pt x="77" y="68"/>
                      <a:pt x="80" y="68"/>
                      <a:pt x="83" y="67"/>
                    </a:cubicBezTo>
                    <a:cubicBezTo>
                      <a:pt x="79" y="67"/>
                      <a:pt x="78" y="65"/>
                      <a:pt x="77" y="64"/>
                    </a:cubicBezTo>
                    <a:cubicBezTo>
                      <a:pt x="80" y="64"/>
                      <a:pt x="84" y="64"/>
                      <a:pt x="85" y="66"/>
                    </a:cubicBezTo>
                    <a:cubicBezTo>
                      <a:pt x="87" y="70"/>
                      <a:pt x="91" y="71"/>
                      <a:pt x="95" y="69"/>
                    </a:cubicBezTo>
                    <a:cubicBezTo>
                      <a:pt x="94" y="69"/>
                      <a:pt x="91" y="69"/>
                      <a:pt x="89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491067" y="2004484"/>
              <a:ext cx="433917" cy="440267"/>
              <a:chOff x="491067" y="2004484"/>
              <a:chExt cx="433917" cy="440267"/>
            </a:xfrm>
          </p:grpSpPr>
          <p:sp>
            <p:nvSpPr>
              <p:cNvPr id="129" name="Rectangle 178"/>
              <p:cNvSpPr>
                <a:spLocks noChangeArrowheads="1"/>
              </p:cNvSpPr>
              <p:nvPr/>
            </p:nvSpPr>
            <p:spPr bwMode="auto">
              <a:xfrm>
                <a:off x="491067" y="2004484"/>
                <a:ext cx="433917" cy="440267"/>
              </a:xfrm>
              <a:prstGeom prst="rect">
                <a:avLst/>
              </a:prstGeom>
              <a:solidFill>
                <a:srgbClr val="2DB9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0" name="Freeform 179"/>
              <p:cNvSpPr>
                <a:spLocks/>
              </p:cNvSpPr>
              <p:nvPr/>
            </p:nvSpPr>
            <p:spPr bwMode="auto">
              <a:xfrm>
                <a:off x="647700" y="2080684"/>
                <a:ext cx="277283" cy="364067"/>
              </a:xfrm>
              <a:custGeom>
                <a:avLst/>
                <a:gdLst/>
                <a:ahLst/>
                <a:cxnLst>
                  <a:cxn ang="0">
                    <a:pos x="67" y="33"/>
                  </a:cxn>
                  <a:cxn ang="0">
                    <a:pos x="56" y="43"/>
                  </a:cxn>
                  <a:cxn ang="0">
                    <a:pos x="13" y="0"/>
                  </a:cxn>
                  <a:cxn ang="0">
                    <a:pos x="0" y="11"/>
                  </a:cxn>
                  <a:cxn ang="0">
                    <a:pos x="1" y="100"/>
                  </a:cxn>
                  <a:cxn ang="0">
                    <a:pos x="72" y="172"/>
                  </a:cxn>
                  <a:cxn ang="0">
                    <a:pos x="131" y="172"/>
                  </a:cxn>
                  <a:cxn ang="0">
                    <a:pos x="131" y="97"/>
                  </a:cxn>
                  <a:cxn ang="0">
                    <a:pos x="67" y="33"/>
                  </a:cxn>
                </a:cxnLst>
                <a:rect l="0" t="0" r="r" b="b"/>
                <a:pathLst>
                  <a:path w="131" h="172">
                    <a:moveTo>
                      <a:pt x="67" y="33"/>
                    </a:moveTo>
                    <a:lnTo>
                      <a:pt x="56" y="43"/>
                    </a:lnTo>
                    <a:lnTo>
                      <a:pt x="13" y="0"/>
                    </a:lnTo>
                    <a:lnTo>
                      <a:pt x="0" y="11"/>
                    </a:lnTo>
                    <a:lnTo>
                      <a:pt x="1" y="100"/>
                    </a:lnTo>
                    <a:lnTo>
                      <a:pt x="72" y="172"/>
                    </a:lnTo>
                    <a:lnTo>
                      <a:pt x="131" y="172"/>
                    </a:lnTo>
                    <a:lnTo>
                      <a:pt x="131" y="97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16A18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1" name="Freeform 180"/>
              <p:cNvSpPr>
                <a:spLocks noEditPoints="1"/>
              </p:cNvSpPr>
              <p:nvPr/>
            </p:nvSpPr>
            <p:spPr bwMode="auto">
              <a:xfrm>
                <a:off x="603250" y="2061634"/>
                <a:ext cx="211667" cy="309033"/>
              </a:xfrm>
              <a:custGeom>
                <a:avLst/>
                <a:gdLst/>
                <a:ahLst/>
                <a:cxnLst>
                  <a:cxn ang="0">
                    <a:pos x="70" y="65"/>
                  </a:cxn>
                  <a:cxn ang="0">
                    <a:pos x="61" y="44"/>
                  </a:cxn>
                  <a:cxn ang="0">
                    <a:pos x="61" y="44"/>
                  </a:cxn>
                  <a:cxn ang="0">
                    <a:pos x="59" y="38"/>
                  </a:cxn>
                  <a:cxn ang="0">
                    <a:pos x="56" y="43"/>
                  </a:cxn>
                  <a:cxn ang="0">
                    <a:pos x="56" y="44"/>
                  </a:cxn>
                  <a:cxn ang="0">
                    <a:pos x="45" y="66"/>
                  </a:cxn>
                  <a:cxn ang="0">
                    <a:pos x="44" y="60"/>
                  </a:cxn>
                  <a:cxn ang="0">
                    <a:pos x="46" y="34"/>
                  </a:cxn>
                  <a:cxn ang="0">
                    <a:pos x="71" y="36"/>
                  </a:cxn>
                  <a:cxn ang="0">
                    <a:pos x="70" y="65"/>
                  </a:cxn>
                  <a:cxn ang="0">
                    <a:pos x="61" y="49"/>
                  </a:cxn>
                  <a:cxn ang="0">
                    <a:pos x="58" y="51"/>
                  </a:cxn>
                  <a:cxn ang="0">
                    <a:pos x="57" y="50"/>
                  </a:cxn>
                  <a:cxn ang="0">
                    <a:pos x="49" y="80"/>
                  </a:cxn>
                  <a:cxn ang="0">
                    <a:pos x="45" y="73"/>
                  </a:cxn>
                  <a:cxn ang="0">
                    <a:pos x="42" y="85"/>
                  </a:cxn>
                  <a:cxn ang="0">
                    <a:pos x="47" y="105"/>
                  </a:cxn>
                  <a:cxn ang="0">
                    <a:pos x="64" y="89"/>
                  </a:cxn>
                  <a:cxn ang="0">
                    <a:pos x="67" y="77"/>
                  </a:cxn>
                  <a:cxn ang="0">
                    <a:pos x="63" y="81"/>
                  </a:cxn>
                  <a:cxn ang="0">
                    <a:pos x="61" y="49"/>
                  </a:cxn>
                  <a:cxn ang="0">
                    <a:pos x="13" y="23"/>
                  </a:cxn>
                  <a:cxn ang="0">
                    <a:pos x="13" y="23"/>
                  </a:cxn>
                  <a:cxn ang="0">
                    <a:pos x="15" y="17"/>
                  </a:cxn>
                  <a:cxn ang="0">
                    <a:pos x="18" y="22"/>
                  </a:cxn>
                  <a:cxn ang="0">
                    <a:pos x="19" y="23"/>
                  </a:cxn>
                  <a:cxn ang="0">
                    <a:pos x="30" y="45"/>
                  </a:cxn>
                  <a:cxn ang="0">
                    <a:pos x="30" y="39"/>
                  </a:cxn>
                  <a:cxn ang="0">
                    <a:pos x="29" y="13"/>
                  </a:cxn>
                  <a:cxn ang="0">
                    <a:pos x="4" y="15"/>
                  </a:cxn>
                  <a:cxn ang="0">
                    <a:pos x="4" y="44"/>
                  </a:cxn>
                  <a:cxn ang="0">
                    <a:pos x="13" y="23"/>
                  </a:cxn>
                  <a:cxn ang="0">
                    <a:pos x="29" y="52"/>
                  </a:cxn>
                  <a:cxn ang="0">
                    <a:pos x="26" y="59"/>
                  </a:cxn>
                  <a:cxn ang="0">
                    <a:pos x="18" y="29"/>
                  </a:cxn>
                  <a:cxn ang="0">
                    <a:pos x="17" y="30"/>
                  </a:cxn>
                  <a:cxn ang="0">
                    <a:pos x="14" y="28"/>
                  </a:cxn>
                  <a:cxn ang="0">
                    <a:pos x="11" y="60"/>
                  </a:cxn>
                  <a:cxn ang="0">
                    <a:pos x="7" y="56"/>
                  </a:cxn>
                  <a:cxn ang="0">
                    <a:pos x="10" y="68"/>
                  </a:cxn>
                  <a:cxn ang="0">
                    <a:pos x="28" y="84"/>
                  </a:cxn>
                  <a:cxn ang="0">
                    <a:pos x="32" y="64"/>
                  </a:cxn>
                  <a:cxn ang="0">
                    <a:pos x="29" y="52"/>
                  </a:cxn>
                </a:cxnLst>
                <a:rect l="0" t="0" r="r" b="b"/>
                <a:pathLst>
                  <a:path w="74" h="108">
                    <a:moveTo>
                      <a:pt x="70" y="65"/>
                    </a:moveTo>
                    <a:cubicBezTo>
                      <a:pt x="71" y="53"/>
                      <a:pt x="64" y="48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2" y="41"/>
                      <a:pt x="61" y="38"/>
                      <a:pt x="59" y="38"/>
                    </a:cubicBezTo>
                    <a:cubicBezTo>
                      <a:pt x="58" y="38"/>
                      <a:pt x="56" y="40"/>
                      <a:pt x="56" y="43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47" y="52"/>
                      <a:pt x="45" y="59"/>
                      <a:pt x="45" y="66"/>
                    </a:cubicBezTo>
                    <a:cubicBezTo>
                      <a:pt x="45" y="64"/>
                      <a:pt x="44" y="62"/>
                      <a:pt x="44" y="60"/>
                    </a:cubicBezTo>
                    <a:cubicBezTo>
                      <a:pt x="42" y="45"/>
                      <a:pt x="46" y="34"/>
                      <a:pt x="46" y="34"/>
                    </a:cubicBezTo>
                    <a:cubicBezTo>
                      <a:pt x="51" y="21"/>
                      <a:pt x="64" y="27"/>
                      <a:pt x="71" y="36"/>
                    </a:cubicBezTo>
                    <a:cubicBezTo>
                      <a:pt x="74" y="42"/>
                      <a:pt x="73" y="54"/>
                      <a:pt x="70" y="65"/>
                    </a:cubicBezTo>
                    <a:close/>
                    <a:moveTo>
                      <a:pt x="61" y="49"/>
                    </a:moveTo>
                    <a:cubicBezTo>
                      <a:pt x="60" y="50"/>
                      <a:pt x="59" y="51"/>
                      <a:pt x="58" y="51"/>
                    </a:cubicBezTo>
                    <a:cubicBezTo>
                      <a:pt x="57" y="51"/>
                      <a:pt x="57" y="50"/>
                      <a:pt x="57" y="50"/>
                    </a:cubicBezTo>
                    <a:cubicBezTo>
                      <a:pt x="46" y="61"/>
                      <a:pt x="49" y="79"/>
                      <a:pt x="49" y="80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3" y="82"/>
                      <a:pt x="42" y="85"/>
                    </a:cubicBezTo>
                    <a:cubicBezTo>
                      <a:pt x="40" y="89"/>
                      <a:pt x="37" y="102"/>
                      <a:pt x="47" y="105"/>
                    </a:cubicBezTo>
                    <a:cubicBezTo>
                      <a:pt x="57" y="108"/>
                      <a:pt x="62" y="100"/>
                      <a:pt x="64" y="89"/>
                    </a:cubicBezTo>
                    <a:cubicBezTo>
                      <a:pt x="65" y="86"/>
                      <a:pt x="66" y="82"/>
                      <a:pt x="67" y="77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9" y="65"/>
                      <a:pt x="64" y="55"/>
                      <a:pt x="61" y="49"/>
                    </a:cubicBezTo>
                    <a:close/>
                    <a:moveTo>
                      <a:pt x="13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0"/>
                      <a:pt x="14" y="17"/>
                      <a:pt x="15" y="17"/>
                    </a:cubicBezTo>
                    <a:cubicBezTo>
                      <a:pt x="17" y="17"/>
                      <a:pt x="18" y="19"/>
                      <a:pt x="18" y="22"/>
                    </a:cubicBezTo>
                    <a:cubicBezTo>
                      <a:pt x="19" y="23"/>
                      <a:pt x="18" y="23"/>
                      <a:pt x="19" y="23"/>
                    </a:cubicBezTo>
                    <a:cubicBezTo>
                      <a:pt x="28" y="31"/>
                      <a:pt x="30" y="38"/>
                      <a:pt x="30" y="45"/>
                    </a:cubicBezTo>
                    <a:cubicBezTo>
                      <a:pt x="30" y="43"/>
                      <a:pt x="30" y="41"/>
                      <a:pt x="30" y="39"/>
                    </a:cubicBezTo>
                    <a:cubicBezTo>
                      <a:pt x="33" y="24"/>
                      <a:pt x="29" y="13"/>
                      <a:pt x="29" y="13"/>
                    </a:cubicBezTo>
                    <a:cubicBezTo>
                      <a:pt x="23" y="0"/>
                      <a:pt x="10" y="6"/>
                      <a:pt x="4" y="15"/>
                    </a:cubicBezTo>
                    <a:cubicBezTo>
                      <a:pt x="0" y="21"/>
                      <a:pt x="2" y="33"/>
                      <a:pt x="4" y="44"/>
                    </a:cubicBezTo>
                    <a:cubicBezTo>
                      <a:pt x="4" y="32"/>
                      <a:pt x="11" y="27"/>
                      <a:pt x="13" y="23"/>
                    </a:cubicBezTo>
                    <a:close/>
                    <a:moveTo>
                      <a:pt x="29" y="52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8"/>
                      <a:pt x="29" y="40"/>
                      <a:pt x="18" y="29"/>
                    </a:cubicBezTo>
                    <a:cubicBezTo>
                      <a:pt x="18" y="29"/>
                      <a:pt x="17" y="30"/>
                      <a:pt x="17" y="30"/>
                    </a:cubicBezTo>
                    <a:cubicBezTo>
                      <a:pt x="15" y="30"/>
                      <a:pt x="14" y="29"/>
                      <a:pt x="14" y="28"/>
                    </a:cubicBezTo>
                    <a:cubicBezTo>
                      <a:pt x="11" y="34"/>
                      <a:pt x="5" y="44"/>
                      <a:pt x="11" y="60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61"/>
                      <a:pt x="9" y="66"/>
                      <a:pt x="10" y="68"/>
                    </a:cubicBezTo>
                    <a:cubicBezTo>
                      <a:pt x="13" y="79"/>
                      <a:pt x="18" y="87"/>
                      <a:pt x="28" y="84"/>
                    </a:cubicBezTo>
                    <a:cubicBezTo>
                      <a:pt x="37" y="81"/>
                      <a:pt x="34" y="68"/>
                      <a:pt x="32" y="64"/>
                    </a:cubicBezTo>
                    <a:cubicBezTo>
                      <a:pt x="31" y="61"/>
                      <a:pt x="29" y="52"/>
                      <a:pt x="29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198" name="Group 183"/>
          <p:cNvGrpSpPr>
            <a:grpSpLocks noChangeAspect="1"/>
          </p:cNvGrpSpPr>
          <p:nvPr/>
        </p:nvGrpSpPr>
        <p:grpSpPr bwMode="auto">
          <a:xfrm>
            <a:off x="1" y="3238498"/>
            <a:ext cx="12192056" cy="1003303"/>
            <a:chOff x="0" y="1383"/>
            <a:chExt cx="5760" cy="474"/>
          </a:xfrm>
        </p:grpSpPr>
        <p:sp>
          <p:nvSpPr>
            <p:cNvPr id="199" name="AutoShape 182"/>
            <p:cNvSpPr>
              <a:spLocks noChangeAspect="1" noChangeArrowheads="1" noTextEdit="1"/>
            </p:cNvSpPr>
            <p:nvPr/>
          </p:nvSpPr>
          <p:spPr bwMode="auto">
            <a:xfrm>
              <a:off x="0" y="1383"/>
              <a:ext cx="5760" cy="4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0" name="Rectangle 184"/>
            <p:cNvSpPr>
              <a:spLocks noChangeArrowheads="1"/>
            </p:cNvSpPr>
            <p:nvPr/>
          </p:nvSpPr>
          <p:spPr bwMode="auto">
            <a:xfrm>
              <a:off x="1390" y="1383"/>
              <a:ext cx="204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1" name="Freeform 185"/>
            <p:cNvSpPr>
              <a:spLocks/>
            </p:cNvSpPr>
            <p:nvPr/>
          </p:nvSpPr>
          <p:spPr bwMode="auto">
            <a:xfrm>
              <a:off x="1412" y="1471"/>
              <a:ext cx="182" cy="121"/>
            </a:xfrm>
            <a:custGeom>
              <a:avLst/>
              <a:gdLst/>
              <a:ahLst/>
              <a:cxnLst>
                <a:cxn ang="0">
                  <a:pos x="182" y="34"/>
                </a:cxn>
                <a:cxn ang="0">
                  <a:pos x="147" y="0"/>
                </a:cxn>
                <a:cxn ang="0">
                  <a:pos x="102" y="42"/>
                </a:cxn>
                <a:cxn ang="0">
                  <a:pos x="67" y="42"/>
                </a:cxn>
                <a:cxn ang="0">
                  <a:pos x="50" y="21"/>
                </a:cxn>
                <a:cxn ang="0">
                  <a:pos x="19" y="29"/>
                </a:cxn>
                <a:cxn ang="0">
                  <a:pos x="0" y="49"/>
                </a:cxn>
                <a:cxn ang="0">
                  <a:pos x="73" y="121"/>
                </a:cxn>
                <a:cxn ang="0">
                  <a:pos x="182" y="121"/>
                </a:cxn>
                <a:cxn ang="0">
                  <a:pos x="182" y="34"/>
                </a:cxn>
              </a:cxnLst>
              <a:rect l="0" t="0" r="r" b="b"/>
              <a:pathLst>
                <a:path w="182" h="121">
                  <a:moveTo>
                    <a:pt x="182" y="34"/>
                  </a:moveTo>
                  <a:lnTo>
                    <a:pt x="147" y="0"/>
                  </a:lnTo>
                  <a:lnTo>
                    <a:pt x="102" y="42"/>
                  </a:lnTo>
                  <a:lnTo>
                    <a:pt x="67" y="42"/>
                  </a:lnTo>
                  <a:lnTo>
                    <a:pt x="50" y="21"/>
                  </a:lnTo>
                  <a:lnTo>
                    <a:pt x="19" y="29"/>
                  </a:lnTo>
                  <a:lnTo>
                    <a:pt x="0" y="49"/>
                  </a:lnTo>
                  <a:lnTo>
                    <a:pt x="73" y="121"/>
                  </a:lnTo>
                  <a:lnTo>
                    <a:pt x="182" y="121"/>
                  </a:lnTo>
                  <a:lnTo>
                    <a:pt x="182" y="34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2" name="Freeform 186"/>
            <p:cNvSpPr>
              <a:spLocks/>
            </p:cNvSpPr>
            <p:nvPr/>
          </p:nvSpPr>
          <p:spPr bwMode="auto">
            <a:xfrm>
              <a:off x="1494" y="1439"/>
              <a:ext cx="22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1"/>
                </a:cxn>
                <a:cxn ang="0">
                  <a:pos x="9" y="1"/>
                </a:cxn>
                <a:cxn ang="0">
                  <a:pos x="12" y="6"/>
                </a:cxn>
                <a:cxn ang="0">
                  <a:pos x="0" y="6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0" y="6"/>
                    <a:pt x="0" y="1"/>
                    <a:pt x="3" y="1"/>
                  </a:cubicBezTo>
                  <a:cubicBezTo>
                    <a:pt x="6" y="1"/>
                    <a:pt x="9" y="1"/>
                    <a:pt x="9" y="1"/>
                  </a:cubicBezTo>
                  <a:cubicBezTo>
                    <a:pt x="9" y="1"/>
                    <a:pt x="12" y="0"/>
                    <a:pt x="12" y="6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3" name="Oval 187"/>
            <p:cNvSpPr>
              <a:spLocks noChangeArrowheads="1"/>
            </p:cNvSpPr>
            <p:nvPr/>
          </p:nvSpPr>
          <p:spPr bwMode="auto">
            <a:xfrm>
              <a:off x="1438" y="1503"/>
              <a:ext cx="30" cy="31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4" name="Oval 188"/>
            <p:cNvSpPr>
              <a:spLocks noChangeArrowheads="1"/>
            </p:cNvSpPr>
            <p:nvPr/>
          </p:nvSpPr>
          <p:spPr bwMode="auto">
            <a:xfrm>
              <a:off x="1526" y="1503"/>
              <a:ext cx="29" cy="31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5" name="Freeform 189"/>
            <p:cNvSpPr>
              <a:spLocks noEditPoints="1"/>
            </p:cNvSpPr>
            <p:nvPr/>
          </p:nvSpPr>
          <p:spPr bwMode="auto">
            <a:xfrm>
              <a:off x="1403" y="1449"/>
              <a:ext cx="169" cy="69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19" y="16"/>
                </a:cxn>
                <a:cxn ang="0">
                  <a:pos x="5" y="37"/>
                </a:cxn>
                <a:cxn ang="0">
                  <a:pos x="16" y="37"/>
                </a:cxn>
                <a:cxn ang="0">
                  <a:pos x="27" y="26"/>
                </a:cxn>
                <a:cxn ang="0">
                  <a:pos x="38" y="37"/>
                </a:cxn>
                <a:cxn ang="0">
                  <a:pos x="63" y="37"/>
                </a:cxn>
                <a:cxn ang="0">
                  <a:pos x="74" y="26"/>
                </a:cxn>
                <a:cxn ang="0">
                  <a:pos x="85" y="37"/>
                </a:cxn>
                <a:cxn ang="0">
                  <a:pos x="91" y="37"/>
                </a:cxn>
                <a:cxn ang="0">
                  <a:pos x="91" y="36"/>
                </a:cxn>
                <a:cxn ang="0">
                  <a:pos x="91" y="27"/>
                </a:cxn>
                <a:cxn ang="0">
                  <a:pos x="50" y="2"/>
                </a:cxn>
                <a:cxn ang="0">
                  <a:pos x="64" y="27"/>
                </a:cxn>
                <a:cxn ang="0">
                  <a:pos x="59" y="27"/>
                </a:cxn>
                <a:cxn ang="0">
                  <a:pos x="59" y="33"/>
                </a:cxn>
                <a:cxn ang="0">
                  <a:pos x="54" y="33"/>
                </a:cxn>
                <a:cxn ang="0">
                  <a:pos x="54" y="27"/>
                </a:cxn>
                <a:cxn ang="0">
                  <a:pos x="48" y="27"/>
                </a:cxn>
                <a:cxn ang="0">
                  <a:pos x="48" y="33"/>
                </a:cxn>
                <a:cxn ang="0">
                  <a:pos x="43" y="33"/>
                </a:cxn>
                <a:cxn ang="0">
                  <a:pos x="43" y="27"/>
                </a:cxn>
                <a:cxn ang="0">
                  <a:pos x="37" y="27"/>
                </a:cxn>
                <a:cxn ang="0">
                  <a:pos x="37" y="21"/>
                </a:cxn>
                <a:cxn ang="0">
                  <a:pos x="43" y="21"/>
                </a:cxn>
                <a:cxn ang="0">
                  <a:pos x="43" y="27"/>
                </a:cxn>
                <a:cxn ang="0">
                  <a:pos x="48" y="27"/>
                </a:cxn>
                <a:cxn ang="0">
                  <a:pos x="48" y="21"/>
                </a:cxn>
                <a:cxn ang="0">
                  <a:pos x="54" y="21"/>
                </a:cxn>
                <a:cxn ang="0">
                  <a:pos x="54" y="27"/>
                </a:cxn>
                <a:cxn ang="0">
                  <a:pos x="59" y="27"/>
                </a:cxn>
                <a:cxn ang="0">
                  <a:pos x="59" y="21"/>
                </a:cxn>
                <a:cxn ang="0">
                  <a:pos x="64" y="21"/>
                </a:cxn>
                <a:cxn ang="0">
                  <a:pos x="64" y="27"/>
                </a:cxn>
                <a:cxn ang="0">
                  <a:pos x="31" y="17"/>
                </a:cxn>
                <a:cxn ang="0">
                  <a:pos x="57" y="6"/>
                </a:cxn>
                <a:cxn ang="0">
                  <a:pos x="78" y="17"/>
                </a:cxn>
                <a:cxn ang="0">
                  <a:pos x="31" y="17"/>
                </a:cxn>
              </a:cxnLst>
              <a:rect l="0" t="0" r="r" b="b"/>
              <a:pathLst>
                <a:path w="91" h="37">
                  <a:moveTo>
                    <a:pt x="50" y="2"/>
                  </a:moveTo>
                  <a:cubicBezTo>
                    <a:pt x="29" y="3"/>
                    <a:pt x="24" y="16"/>
                    <a:pt x="19" y="16"/>
                  </a:cubicBezTo>
                  <a:cubicBezTo>
                    <a:pt x="0" y="20"/>
                    <a:pt x="5" y="37"/>
                    <a:pt x="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1"/>
                    <a:pt x="21" y="26"/>
                    <a:pt x="27" y="26"/>
                  </a:cubicBezTo>
                  <a:cubicBezTo>
                    <a:pt x="33" y="26"/>
                    <a:pt x="38" y="31"/>
                    <a:pt x="38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1"/>
                    <a:pt x="68" y="26"/>
                    <a:pt x="74" y="26"/>
                  </a:cubicBezTo>
                  <a:cubicBezTo>
                    <a:pt x="80" y="26"/>
                    <a:pt x="85" y="31"/>
                    <a:pt x="85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1" y="37"/>
                    <a:pt x="91" y="37"/>
                    <a:pt x="91" y="36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0" y="16"/>
                    <a:pt x="82" y="0"/>
                    <a:pt x="50" y="2"/>
                  </a:cubicBezTo>
                  <a:close/>
                  <a:moveTo>
                    <a:pt x="64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4" y="21"/>
                    <a:pt x="64" y="21"/>
                    <a:pt x="64" y="21"/>
                  </a:cubicBezTo>
                  <a:lnTo>
                    <a:pt x="64" y="27"/>
                  </a:lnTo>
                  <a:close/>
                  <a:moveTo>
                    <a:pt x="31" y="17"/>
                  </a:moveTo>
                  <a:cubicBezTo>
                    <a:pt x="36" y="11"/>
                    <a:pt x="38" y="6"/>
                    <a:pt x="57" y="6"/>
                  </a:cubicBezTo>
                  <a:cubicBezTo>
                    <a:pt x="76" y="6"/>
                    <a:pt x="78" y="17"/>
                    <a:pt x="78" y="17"/>
                  </a:cubicBezTo>
                  <a:lnTo>
                    <a:pt x="3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6" name="Rectangle 190"/>
            <p:cNvSpPr>
              <a:spLocks noChangeArrowheads="1"/>
            </p:cNvSpPr>
            <p:nvPr/>
          </p:nvSpPr>
          <p:spPr bwMode="auto">
            <a:xfrm>
              <a:off x="2776" y="1383"/>
              <a:ext cx="204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7" name="Freeform 191"/>
            <p:cNvSpPr>
              <a:spLocks/>
            </p:cNvSpPr>
            <p:nvPr/>
          </p:nvSpPr>
          <p:spPr bwMode="auto">
            <a:xfrm>
              <a:off x="2830" y="1426"/>
              <a:ext cx="150" cy="166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48" y="9"/>
                </a:cxn>
                <a:cxn ang="0">
                  <a:pos x="47" y="10"/>
                </a:cxn>
                <a:cxn ang="0">
                  <a:pos x="64" y="36"/>
                </a:cxn>
                <a:cxn ang="0">
                  <a:pos x="36" y="64"/>
                </a:cxn>
                <a:cxn ang="0">
                  <a:pos x="8" y="36"/>
                </a:cxn>
                <a:cxn ang="0">
                  <a:pos x="8" y="34"/>
                </a:cxn>
                <a:cxn ang="0">
                  <a:pos x="0" y="39"/>
                </a:cxn>
                <a:cxn ang="0">
                  <a:pos x="19" y="58"/>
                </a:cxn>
                <a:cxn ang="0">
                  <a:pos x="17" y="60"/>
                </a:cxn>
                <a:cxn ang="0">
                  <a:pos x="45" y="88"/>
                </a:cxn>
                <a:cxn ang="0">
                  <a:pos x="81" y="88"/>
                </a:cxn>
                <a:cxn ang="0">
                  <a:pos x="81" y="24"/>
                </a:cxn>
                <a:cxn ang="0">
                  <a:pos x="57" y="0"/>
                </a:cxn>
              </a:cxnLst>
              <a:rect l="0" t="0" r="r" b="b"/>
              <a:pathLst>
                <a:path w="81" h="88">
                  <a:moveTo>
                    <a:pt x="57" y="0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57" y="14"/>
                    <a:pt x="64" y="24"/>
                    <a:pt x="64" y="36"/>
                  </a:cubicBezTo>
                  <a:cubicBezTo>
                    <a:pt x="64" y="51"/>
                    <a:pt x="51" y="64"/>
                    <a:pt x="36" y="64"/>
                  </a:cubicBezTo>
                  <a:cubicBezTo>
                    <a:pt x="21" y="64"/>
                    <a:pt x="8" y="51"/>
                    <a:pt x="8" y="36"/>
                  </a:cubicBezTo>
                  <a:cubicBezTo>
                    <a:pt x="8" y="35"/>
                    <a:pt x="8" y="34"/>
                    <a:pt x="8" y="3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24"/>
                    <a:pt x="81" y="24"/>
                    <a:pt x="81" y="24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8" name="Freeform 192"/>
            <p:cNvSpPr>
              <a:spLocks noEditPoints="1"/>
            </p:cNvSpPr>
            <p:nvPr/>
          </p:nvSpPr>
          <p:spPr bwMode="auto">
            <a:xfrm>
              <a:off x="2804" y="1419"/>
              <a:ext cx="156" cy="141"/>
            </a:xfrm>
            <a:custGeom>
              <a:avLst/>
              <a:gdLst/>
              <a:ahLst/>
              <a:cxnLst>
                <a:cxn ang="0">
                  <a:pos x="53" y="12"/>
                </a:cxn>
                <a:cxn ang="0">
                  <a:pos x="51" y="7"/>
                </a:cxn>
                <a:cxn ang="0">
                  <a:pos x="59" y="3"/>
                </a:cxn>
                <a:cxn ang="0">
                  <a:pos x="71" y="3"/>
                </a:cxn>
                <a:cxn ang="0">
                  <a:pos x="53" y="12"/>
                </a:cxn>
                <a:cxn ang="0">
                  <a:pos x="80" y="50"/>
                </a:cxn>
                <a:cxn ang="0">
                  <a:pos x="43" y="71"/>
                </a:cxn>
                <a:cxn ang="0">
                  <a:pos x="22" y="39"/>
                </a:cxn>
                <a:cxn ang="0">
                  <a:pos x="19" y="40"/>
                </a:cxn>
                <a:cxn ang="0">
                  <a:pos x="14" y="43"/>
                </a:cxn>
                <a:cxn ang="0">
                  <a:pos x="0" y="28"/>
                </a:cxn>
                <a:cxn ang="0">
                  <a:pos x="3" y="26"/>
                </a:cxn>
                <a:cxn ang="0">
                  <a:pos x="13" y="30"/>
                </a:cxn>
                <a:cxn ang="0">
                  <a:pos x="30" y="19"/>
                </a:cxn>
                <a:cxn ang="0">
                  <a:pos x="11" y="4"/>
                </a:cxn>
                <a:cxn ang="0">
                  <a:pos x="19" y="0"/>
                </a:cxn>
                <a:cxn ang="0">
                  <a:pos x="41" y="13"/>
                </a:cxn>
                <a:cxn ang="0">
                  <a:pos x="49" y="8"/>
                </a:cxn>
                <a:cxn ang="0">
                  <a:pos x="53" y="14"/>
                </a:cxn>
                <a:cxn ang="0">
                  <a:pos x="71" y="4"/>
                </a:cxn>
                <a:cxn ang="0">
                  <a:pos x="65" y="13"/>
                </a:cxn>
                <a:cxn ang="0">
                  <a:pos x="63" y="15"/>
                </a:cxn>
                <a:cxn ang="0">
                  <a:pos x="80" y="50"/>
                </a:cxn>
                <a:cxn ang="0">
                  <a:pos x="40" y="17"/>
                </a:cxn>
                <a:cxn ang="0">
                  <a:pos x="43" y="20"/>
                </a:cxn>
                <a:cxn ang="0">
                  <a:pos x="46" y="17"/>
                </a:cxn>
                <a:cxn ang="0">
                  <a:pos x="43" y="15"/>
                </a:cxn>
                <a:cxn ang="0">
                  <a:pos x="40" y="17"/>
                </a:cxn>
                <a:cxn ang="0">
                  <a:pos x="33" y="22"/>
                </a:cxn>
                <a:cxn ang="0">
                  <a:pos x="36" y="24"/>
                </a:cxn>
                <a:cxn ang="0">
                  <a:pos x="38" y="22"/>
                </a:cxn>
                <a:cxn ang="0">
                  <a:pos x="36" y="19"/>
                </a:cxn>
                <a:cxn ang="0">
                  <a:pos x="33" y="22"/>
                </a:cxn>
                <a:cxn ang="0">
                  <a:pos x="26" y="26"/>
                </a:cxn>
                <a:cxn ang="0">
                  <a:pos x="28" y="29"/>
                </a:cxn>
                <a:cxn ang="0">
                  <a:pos x="31" y="26"/>
                </a:cxn>
                <a:cxn ang="0">
                  <a:pos x="28" y="24"/>
                </a:cxn>
                <a:cxn ang="0">
                  <a:pos x="26" y="26"/>
                </a:cxn>
                <a:cxn ang="0">
                  <a:pos x="62" y="15"/>
                </a:cxn>
                <a:cxn ang="0">
                  <a:pos x="48" y="24"/>
                </a:cxn>
                <a:cxn ang="0">
                  <a:pos x="48" y="50"/>
                </a:cxn>
                <a:cxn ang="0">
                  <a:pos x="41" y="54"/>
                </a:cxn>
                <a:cxn ang="0">
                  <a:pos x="37" y="31"/>
                </a:cxn>
                <a:cxn ang="0">
                  <a:pos x="22" y="38"/>
                </a:cxn>
                <a:cxn ang="0">
                  <a:pos x="43" y="66"/>
                </a:cxn>
                <a:cxn ang="0">
                  <a:pos x="76" y="46"/>
                </a:cxn>
                <a:cxn ang="0">
                  <a:pos x="62" y="15"/>
                </a:cxn>
              </a:cxnLst>
              <a:rect l="0" t="0" r="r" b="b"/>
              <a:pathLst>
                <a:path w="84" h="75">
                  <a:moveTo>
                    <a:pt x="53" y="12"/>
                  </a:moveTo>
                  <a:cubicBezTo>
                    <a:pt x="51" y="7"/>
                    <a:pt x="51" y="7"/>
                    <a:pt x="51" y="7"/>
                  </a:cubicBezTo>
                  <a:cubicBezTo>
                    <a:pt x="54" y="5"/>
                    <a:pt x="57" y="4"/>
                    <a:pt x="59" y="3"/>
                  </a:cubicBezTo>
                  <a:cubicBezTo>
                    <a:pt x="62" y="3"/>
                    <a:pt x="69" y="1"/>
                    <a:pt x="71" y="3"/>
                  </a:cubicBezTo>
                  <a:lnTo>
                    <a:pt x="53" y="12"/>
                  </a:lnTo>
                  <a:close/>
                  <a:moveTo>
                    <a:pt x="80" y="50"/>
                  </a:moveTo>
                  <a:cubicBezTo>
                    <a:pt x="75" y="66"/>
                    <a:pt x="59" y="75"/>
                    <a:pt x="43" y="71"/>
                  </a:cubicBezTo>
                  <a:cubicBezTo>
                    <a:pt x="29" y="67"/>
                    <a:pt x="20" y="53"/>
                    <a:pt x="22" y="39"/>
                  </a:cubicBezTo>
                  <a:cubicBezTo>
                    <a:pt x="20" y="40"/>
                    <a:pt x="19" y="40"/>
                    <a:pt x="19" y="40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29"/>
                    <a:pt x="22" y="24"/>
                    <a:pt x="30" y="19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4" y="11"/>
                    <a:pt x="47" y="9"/>
                    <a:pt x="49" y="8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7"/>
                    <a:pt x="67" y="11"/>
                    <a:pt x="65" y="13"/>
                  </a:cubicBezTo>
                  <a:cubicBezTo>
                    <a:pt x="64" y="14"/>
                    <a:pt x="64" y="14"/>
                    <a:pt x="63" y="15"/>
                  </a:cubicBezTo>
                  <a:cubicBezTo>
                    <a:pt x="76" y="21"/>
                    <a:pt x="84" y="36"/>
                    <a:pt x="80" y="50"/>
                  </a:cubicBezTo>
                  <a:close/>
                  <a:moveTo>
                    <a:pt x="40" y="17"/>
                  </a:moveTo>
                  <a:cubicBezTo>
                    <a:pt x="40" y="19"/>
                    <a:pt x="42" y="20"/>
                    <a:pt x="43" y="20"/>
                  </a:cubicBezTo>
                  <a:cubicBezTo>
                    <a:pt x="44" y="20"/>
                    <a:pt x="46" y="19"/>
                    <a:pt x="46" y="17"/>
                  </a:cubicBezTo>
                  <a:cubicBezTo>
                    <a:pt x="46" y="16"/>
                    <a:pt x="44" y="15"/>
                    <a:pt x="43" y="15"/>
                  </a:cubicBezTo>
                  <a:cubicBezTo>
                    <a:pt x="42" y="15"/>
                    <a:pt x="40" y="16"/>
                    <a:pt x="40" y="17"/>
                  </a:cubicBezTo>
                  <a:close/>
                  <a:moveTo>
                    <a:pt x="33" y="22"/>
                  </a:moveTo>
                  <a:cubicBezTo>
                    <a:pt x="33" y="23"/>
                    <a:pt x="34" y="24"/>
                    <a:pt x="36" y="24"/>
                  </a:cubicBezTo>
                  <a:cubicBezTo>
                    <a:pt x="37" y="24"/>
                    <a:pt x="38" y="23"/>
                    <a:pt x="38" y="22"/>
                  </a:cubicBezTo>
                  <a:cubicBezTo>
                    <a:pt x="38" y="20"/>
                    <a:pt x="37" y="19"/>
                    <a:pt x="36" y="19"/>
                  </a:cubicBezTo>
                  <a:cubicBezTo>
                    <a:pt x="34" y="19"/>
                    <a:pt x="33" y="20"/>
                    <a:pt x="33" y="22"/>
                  </a:cubicBezTo>
                  <a:close/>
                  <a:moveTo>
                    <a:pt x="26" y="26"/>
                  </a:moveTo>
                  <a:cubicBezTo>
                    <a:pt x="26" y="28"/>
                    <a:pt x="27" y="29"/>
                    <a:pt x="28" y="29"/>
                  </a:cubicBezTo>
                  <a:cubicBezTo>
                    <a:pt x="30" y="29"/>
                    <a:pt x="31" y="28"/>
                    <a:pt x="31" y="26"/>
                  </a:cubicBezTo>
                  <a:cubicBezTo>
                    <a:pt x="31" y="25"/>
                    <a:pt x="30" y="24"/>
                    <a:pt x="28" y="24"/>
                  </a:cubicBezTo>
                  <a:cubicBezTo>
                    <a:pt x="27" y="24"/>
                    <a:pt x="26" y="25"/>
                    <a:pt x="26" y="26"/>
                  </a:cubicBezTo>
                  <a:close/>
                  <a:moveTo>
                    <a:pt x="62" y="15"/>
                  </a:moveTo>
                  <a:cubicBezTo>
                    <a:pt x="59" y="18"/>
                    <a:pt x="54" y="21"/>
                    <a:pt x="48" y="24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1" y="34"/>
                    <a:pt x="26" y="37"/>
                    <a:pt x="22" y="38"/>
                  </a:cubicBezTo>
                  <a:cubicBezTo>
                    <a:pt x="22" y="51"/>
                    <a:pt x="30" y="62"/>
                    <a:pt x="43" y="66"/>
                  </a:cubicBezTo>
                  <a:cubicBezTo>
                    <a:pt x="57" y="69"/>
                    <a:pt x="72" y="61"/>
                    <a:pt x="76" y="46"/>
                  </a:cubicBezTo>
                  <a:cubicBezTo>
                    <a:pt x="80" y="34"/>
                    <a:pt x="74" y="21"/>
                    <a:pt x="62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9" name="Rectangle 193"/>
            <p:cNvSpPr>
              <a:spLocks noChangeArrowheads="1"/>
            </p:cNvSpPr>
            <p:nvPr/>
          </p:nvSpPr>
          <p:spPr bwMode="auto">
            <a:xfrm>
              <a:off x="3933" y="1383"/>
              <a:ext cx="207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0" name="Freeform 194"/>
            <p:cNvSpPr>
              <a:spLocks/>
            </p:cNvSpPr>
            <p:nvPr/>
          </p:nvSpPr>
          <p:spPr bwMode="auto">
            <a:xfrm>
              <a:off x="3968" y="1419"/>
              <a:ext cx="172" cy="173"/>
            </a:xfrm>
            <a:custGeom>
              <a:avLst/>
              <a:gdLst/>
              <a:ahLst/>
              <a:cxnLst>
                <a:cxn ang="0">
                  <a:pos x="172" y="32"/>
                </a:cxn>
                <a:cxn ang="0">
                  <a:pos x="140" y="0"/>
                </a:cxn>
                <a:cxn ang="0">
                  <a:pos x="67" y="73"/>
                </a:cxn>
                <a:cxn ang="0">
                  <a:pos x="56" y="64"/>
                </a:cxn>
                <a:cxn ang="0">
                  <a:pos x="56" y="84"/>
                </a:cxn>
                <a:cxn ang="0">
                  <a:pos x="56" y="135"/>
                </a:cxn>
                <a:cxn ang="0">
                  <a:pos x="34" y="137"/>
                </a:cxn>
                <a:cxn ang="0">
                  <a:pos x="0" y="137"/>
                </a:cxn>
                <a:cxn ang="0">
                  <a:pos x="36" y="173"/>
                </a:cxn>
                <a:cxn ang="0">
                  <a:pos x="172" y="173"/>
                </a:cxn>
                <a:cxn ang="0">
                  <a:pos x="172" y="32"/>
                </a:cxn>
              </a:cxnLst>
              <a:rect l="0" t="0" r="r" b="b"/>
              <a:pathLst>
                <a:path w="172" h="173">
                  <a:moveTo>
                    <a:pt x="172" y="32"/>
                  </a:moveTo>
                  <a:lnTo>
                    <a:pt x="140" y="0"/>
                  </a:lnTo>
                  <a:lnTo>
                    <a:pt x="67" y="73"/>
                  </a:lnTo>
                  <a:lnTo>
                    <a:pt x="56" y="64"/>
                  </a:lnTo>
                  <a:lnTo>
                    <a:pt x="56" y="84"/>
                  </a:lnTo>
                  <a:lnTo>
                    <a:pt x="56" y="135"/>
                  </a:lnTo>
                  <a:lnTo>
                    <a:pt x="34" y="137"/>
                  </a:lnTo>
                  <a:lnTo>
                    <a:pt x="0" y="137"/>
                  </a:lnTo>
                  <a:lnTo>
                    <a:pt x="36" y="173"/>
                  </a:lnTo>
                  <a:lnTo>
                    <a:pt x="172" y="173"/>
                  </a:lnTo>
                  <a:lnTo>
                    <a:pt x="172" y="32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1" name="Freeform 195"/>
            <p:cNvSpPr>
              <a:spLocks noEditPoints="1"/>
            </p:cNvSpPr>
            <p:nvPr/>
          </p:nvSpPr>
          <p:spPr bwMode="auto">
            <a:xfrm>
              <a:off x="3967" y="1419"/>
              <a:ext cx="143" cy="135"/>
            </a:xfrm>
            <a:custGeom>
              <a:avLst/>
              <a:gdLst/>
              <a:ahLst/>
              <a:cxnLst>
                <a:cxn ang="0">
                  <a:pos x="40" y="5"/>
                </a:cxn>
                <a:cxn ang="0">
                  <a:pos x="72" y="10"/>
                </a:cxn>
                <a:cxn ang="0">
                  <a:pos x="72" y="15"/>
                </a:cxn>
                <a:cxn ang="0">
                  <a:pos x="40" y="16"/>
                </a:cxn>
                <a:cxn ang="0">
                  <a:pos x="72" y="16"/>
                </a:cxn>
                <a:cxn ang="0">
                  <a:pos x="40" y="26"/>
                </a:cxn>
                <a:cxn ang="0">
                  <a:pos x="72" y="27"/>
                </a:cxn>
                <a:cxn ang="0">
                  <a:pos x="72" y="32"/>
                </a:cxn>
                <a:cxn ang="0">
                  <a:pos x="40" y="33"/>
                </a:cxn>
                <a:cxn ang="0">
                  <a:pos x="72" y="33"/>
                </a:cxn>
                <a:cxn ang="0">
                  <a:pos x="40" y="43"/>
                </a:cxn>
                <a:cxn ang="0">
                  <a:pos x="72" y="44"/>
                </a:cxn>
                <a:cxn ang="0">
                  <a:pos x="72" y="49"/>
                </a:cxn>
                <a:cxn ang="0">
                  <a:pos x="0" y="50"/>
                </a:cxn>
                <a:cxn ang="0">
                  <a:pos x="12" y="50"/>
                </a:cxn>
                <a:cxn ang="0">
                  <a:pos x="0" y="71"/>
                </a:cxn>
                <a:cxn ang="0">
                  <a:pos x="0" y="62"/>
                </a:cxn>
                <a:cxn ang="0">
                  <a:pos x="5" y="62"/>
                </a:cxn>
                <a:cxn ang="0">
                  <a:pos x="0" y="60"/>
                </a:cxn>
                <a:cxn ang="0">
                  <a:pos x="19" y="42"/>
                </a:cxn>
                <a:cxn ang="0">
                  <a:pos x="0" y="43"/>
                </a:cxn>
                <a:cxn ang="0">
                  <a:pos x="30" y="33"/>
                </a:cxn>
                <a:cxn ang="0">
                  <a:pos x="24" y="38"/>
                </a:cxn>
                <a:cxn ang="0">
                  <a:pos x="0" y="45"/>
                </a:cxn>
                <a:cxn ang="0">
                  <a:pos x="17" y="45"/>
                </a:cxn>
                <a:cxn ang="0">
                  <a:pos x="31" y="43"/>
                </a:cxn>
                <a:cxn ang="0">
                  <a:pos x="21" y="43"/>
                </a:cxn>
                <a:cxn ang="0">
                  <a:pos x="31" y="45"/>
                </a:cxn>
                <a:cxn ang="0">
                  <a:pos x="1" y="72"/>
                </a:cxn>
                <a:cxn ang="0">
                  <a:pos x="3" y="67"/>
                </a:cxn>
                <a:cxn ang="0">
                  <a:pos x="31" y="38"/>
                </a:cxn>
                <a:cxn ang="0">
                  <a:pos x="4" y="67"/>
                </a:cxn>
                <a:cxn ang="0">
                  <a:pos x="6" y="62"/>
                </a:cxn>
                <a:cxn ang="0">
                  <a:pos x="31" y="60"/>
                </a:cxn>
                <a:cxn ang="0">
                  <a:pos x="7" y="60"/>
                </a:cxn>
                <a:cxn ang="0">
                  <a:pos x="31" y="50"/>
                </a:cxn>
                <a:cxn ang="0">
                  <a:pos x="27" y="0"/>
                </a:cxn>
                <a:cxn ang="0">
                  <a:pos x="29" y="2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9" y="11"/>
                </a:cxn>
                <a:cxn ang="0">
                  <a:pos x="29" y="7"/>
                </a:cxn>
                <a:cxn ang="0">
                  <a:pos x="28" y="9"/>
                </a:cxn>
                <a:cxn ang="0">
                  <a:pos x="30" y="18"/>
                </a:cxn>
                <a:cxn ang="0">
                  <a:pos x="31" y="13"/>
                </a:cxn>
                <a:cxn ang="0">
                  <a:pos x="29" y="14"/>
                </a:cxn>
                <a:cxn ang="0">
                  <a:pos x="29" y="22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29" y="22"/>
                </a:cxn>
                <a:cxn ang="0">
                  <a:pos x="31" y="31"/>
                </a:cxn>
                <a:cxn ang="0">
                  <a:pos x="29" y="27"/>
                </a:cxn>
                <a:cxn ang="0">
                  <a:pos x="77" y="0"/>
                </a:cxn>
                <a:cxn ang="0">
                  <a:pos x="70" y="54"/>
                </a:cxn>
                <a:cxn ang="0">
                  <a:pos x="34" y="72"/>
                </a:cxn>
                <a:cxn ang="0">
                  <a:pos x="74" y="2"/>
                </a:cxn>
                <a:cxn ang="0">
                  <a:pos x="74" y="51"/>
                </a:cxn>
                <a:cxn ang="0">
                  <a:pos x="45" y="72"/>
                </a:cxn>
                <a:cxn ang="0">
                  <a:pos x="54" y="72"/>
                </a:cxn>
                <a:cxn ang="0">
                  <a:pos x="66" y="58"/>
                </a:cxn>
                <a:cxn ang="0">
                  <a:pos x="68" y="55"/>
                </a:cxn>
              </a:cxnLst>
              <a:rect l="0" t="0" r="r" b="b"/>
              <a:pathLst>
                <a:path w="77" h="72">
                  <a:moveTo>
                    <a:pt x="72" y="9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72" y="5"/>
                    <a:pt x="72" y="5"/>
                    <a:pt x="72" y="5"/>
                  </a:cubicBezTo>
                  <a:lnTo>
                    <a:pt x="72" y="9"/>
                  </a:lnTo>
                  <a:close/>
                  <a:moveTo>
                    <a:pt x="72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72" y="15"/>
                    <a:pt x="72" y="15"/>
                    <a:pt x="72" y="15"/>
                  </a:cubicBezTo>
                  <a:lnTo>
                    <a:pt x="72" y="10"/>
                  </a:lnTo>
                  <a:close/>
                  <a:moveTo>
                    <a:pt x="72" y="16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72" y="21"/>
                    <a:pt x="72" y="21"/>
                    <a:pt x="72" y="21"/>
                  </a:cubicBezTo>
                  <a:lnTo>
                    <a:pt x="72" y="16"/>
                  </a:lnTo>
                  <a:close/>
                  <a:moveTo>
                    <a:pt x="72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72" y="26"/>
                    <a:pt x="72" y="26"/>
                    <a:pt x="72" y="26"/>
                  </a:cubicBezTo>
                  <a:lnTo>
                    <a:pt x="72" y="22"/>
                  </a:lnTo>
                  <a:close/>
                  <a:moveTo>
                    <a:pt x="72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72" y="32"/>
                    <a:pt x="72" y="32"/>
                    <a:pt x="72" y="32"/>
                  </a:cubicBezTo>
                  <a:lnTo>
                    <a:pt x="72" y="27"/>
                  </a:lnTo>
                  <a:close/>
                  <a:moveTo>
                    <a:pt x="72" y="33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72" y="38"/>
                    <a:pt x="72" y="38"/>
                    <a:pt x="72" y="38"/>
                  </a:cubicBezTo>
                  <a:lnTo>
                    <a:pt x="72" y="33"/>
                  </a:lnTo>
                  <a:close/>
                  <a:moveTo>
                    <a:pt x="72" y="39"/>
                  </a:moveTo>
                  <a:cubicBezTo>
                    <a:pt x="40" y="39"/>
                    <a:pt x="40" y="39"/>
                    <a:pt x="40" y="39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72" y="43"/>
                    <a:pt x="72" y="43"/>
                    <a:pt x="72" y="43"/>
                  </a:cubicBezTo>
                  <a:lnTo>
                    <a:pt x="72" y="39"/>
                  </a:lnTo>
                  <a:close/>
                  <a:moveTo>
                    <a:pt x="72" y="44"/>
                  </a:moveTo>
                  <a:cubicBezTo>
                    <a:pt x="40" y="44"/>
                    <a:pt x="40" y="44"/>
                    <a:pt x="40" y="44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72" y="49"/>
                    <a:pt x="72" y="49"/>
                    <a:pt x="72" y="49"/>
                  </a:cubicBezTo>
                  <a:lnTo>
                    <a:pt x="72" y="44"/>
                  </a:lnTo>
                  <a:close/>
                  <a:moveTo>
                    <a:pt x="12" y="5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0" y="53"/>
                    <a:pt x="11" y="52"/>
                    <a:pt x="12" y="50"/>
                  </a:cubicBezTo>
                  <a:close/>
                  <a:moveTo>
                    <a:pt x="2" y="67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0"/>
                    <a:pt x="1" y="68"/>
                    <a:pt x="2" y="67"/>
                  </a:cubicBezTo>
                  <a:close/>
                  <a:moveTo>
                    <a:pt x="5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5"/>
                    <a:pt x="4" y="63"/>
                    <a:pt x="5" y="62"/>
                  </a:cubicBezTo>
                  <a:close/>
                  <a:moveTo>
                    <a:pt x="8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9"/>
                    <a:pt x="7" y="58"/>
                    <a:pt x="8" y="56"/>
                  </a:cubicBezTo>
                  <a:close/>
                  <a:moveTo>
                    <a:pt x="19" y="42"/>
                  </a:moveTo>
                  <a:cubicBezTo>
                    <a:pt x="21" y="41"/>
                    <a:pt x="22" y="40"/>
                    <a:pt x="23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3"/>
                    <a:pt x="19" y="43"/>
                    <a:pt x="19" y="42"/>
                  </a:cubicBezTo>
                  <a:close/>
                  <a:moveTo>
                    <a:pt x="3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6" y="36"/>
                    <a:pt x="29" y="34"/>
                    <a:pt x="30" y="33"/>
                  </a:cubicBezTo>
                  <a:close/>
                  <a:moveTo>
                    <a:pt x="17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4" y="48"/>
                    <a:pt x="16" y="46"/>
                    <a:pt x="17" y="45"/>
                  </a:cubicBezTo>
                  <a:close/>
                  <a:moveTo>
                    <a:pt x="21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4" y="40"/>
                    <a:pt x="22" y="42"/>
                    <a:pt x="21" y="43"/>
                  </a:cubicBezTo>
                  <a:close/>
                  <a:moveTo>
                    <a:pt x="15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6"/>
                    <a:pt x="17" y="48"/>
                    <a:pt x="15" y="49"/>
                  </a:cubicBezTo>
                  <a:close/>
                  <a:moveTo>
                    <a:pt x="1" y="72"/>
                  </a:moveTo>
                  <a:cubicBezTo>
                    <a:pt x="31" y="72"/>
                    <a:pt x="31" y="72"/>
                    <a:pt x="31" y="72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9"/>
                    <a:pt x="2" y="71"/>
                    <a:pt x="1" y="72"/>
                  </a:cubicBezTo>
                  <a:close/>
                  <a:moveTo>
                    <a:pt x="27" y="38"/>
                  </a:moveTo>
                  <a:cubicBezTo>
                    <a:pt x="31" y="38"/>
                    <a:pt x="31" y="38"/>
                    <a:pt x="31" y="38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5"/>
                    <a:pt x="29" y="36"/>
                    <a:pt x="27" y="38"/>
                  </a:cubicBezTo>
                  <a:close/>
                  <a:moveTo>
                    <a:pt x="4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5" y="63"/>
                    <a:pt x="5" y="65"/>
                    <a:pt x="4" y="67"/>
                  </a:cubicBezTo>
                  <a:close/>
                  <a:moveTo>
                    <a:pt x="7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8"/>
                    <a:pt x="8" y="59"/>
                    <a:pt x="7" y="60"/>
                  </a:cubicBezTo>
                  <a:close/>
                  <a:moveTo>
                    <a:pt x="11" y="55"/>
                  </a:moveTo>
                  <a:cubicBezTo>
                    <a:pt x="31" y="55"/>
                    <a:pt x="31" y="55"/>
                    <a:pt x="31" y="55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2"/>
                    <a:pt x="12" y="53"/>
                    <a:pt x="11" y="55"/>
                  </a:cubicBezTo>
                  <a:close/>
                  <a:moveTo>
                    <a:pt x="27" y="0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27" y="0"/>
                  </a:lnTo>
                  <a:close/>
                  <a:moveTo>
                    <a:pt x="29" y="6"/>
                  </a:moveTo>
                  <a:cubicBezTo>
                    <a:pt x="28" y="6"/>
                    <a:pt x="27" y="7"/>
                    <a:pt x="27" y="9"/>
                  </a:cubicBezTo>
                  <a:cubicBezTo>
                    <a:pt x="27" y="10"/>
                    <a:pt x="28" y="11"/>
                    <a:pt x="29" y="11"/>
                  </a:cubicBezTo>
                  <a:cubicBezTo>
                    <a:pt x="31" y="11"/>
                    <a:pt x="32" y="10"/>
                    <a:pt x="32" y="9"/>
                  </a:cubicBezTo>
                  <a:cubicBezTo>
                    <a:pt x="32" y="7"/>
                    <a:pt x="31" y="6"/>
                    <a:pt x="29" y="6"/>
                  </a:cubicBezTo>
                  <a:close/>
                  <a:moveTo>
                    <a:pt x="29" y="7"/>
                  </a:moveTo>
                  <a:cubicBezTo>
                    <a:pt x="30" y="7"/>
                    <a:pt x="30" y="8"/>
                    <a:pt x="30" y="9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8" y="10"/>
                    <a:pt x="28" y="9"/>
                  </a:cubicBezTo>
                  <a:cubicBezTo>
                    <a:pt x="28" y="8"/>
                    <a:pt x="29" y="7"/>
                    <a:pt x="29" y="7"/>
                  </a:cubicBezTo>
                  <a:close/>
                  <a:moveTo>
                    <a:pt x="29" y="18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18"/>
                  </a:lnTo>
                  <a:close/>
                  <a:moveTo>
                    <a:pt x="31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2"/>
                    <a:pt x="31" y="22"/>
                    <a:pt x="31" y="22"/>
                  </a:cubicBezTo>
                  <a:close/>
                  <a:moveTo>
                    <a:pt x="28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7"/>
                    <a:pt x="28" y="27"/>
                    <a:pt x="28" y="27"/>
                  </a:cubicBezTo>
                  <a:lnTo>
                    <a:pt x="28" y="31"/>
                  </a:lnTo>
                  <a:close/>
                  <a:moveTo>
                    <a:pt x="77" y="0"/>
                  </a:moveTo>
                  <a:cubicBezTo>
                    <a:pt x="77" y="72"/>
                    <a:pt x="77" y="72"/>
                    <a:pt x="77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77" y="0"/>
                  </a:lnTo>
                  <a:close/>
                  <a:moveTo>
                    <a:pt x="74" y="2"/>
                  </a:moveTo>
                  <a:cubicBezTo>
                    <a:pt x="38" y="2"/>
                    <a:pt x="38" y="2"/>
                    <a:pt x="38" y="2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74" y="51"/>
                    <a:pt x="74" y="51"/>
                    <a:pt x="74" y="51"/>
                  </a:cubicBezTo>
                  <a:lnTo>
                    <a:pt x="74" y="2"/>
                  </a:lnTo>
                  <a:close/>
                  <a:moveTo>
                    <a:pt x="43" y="72"/>
                  </a:moveTo>
                  <a:cubicBezTo>
                    <a:pt x="45" y="72"/>
                    <a:pt x="45" y="72"/>
                    <a:pt x="45" y="72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43" y="55"/>
                    <a:pt x="43" y="55"/>
                    <a:pt x="43" y="55"/>
                  </a:cubicBezTo>
                  <a:lnTo>
                    <a:pt x="43" y="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2" name="Rectangle 196"/>
            <p:cNvSpPr>
              <a:spLocks noChangeArrowheads="1"/>
            </p:cNvSpPr>
            <p:nvPr/>
          </p:nvSpPr>
          <p:spPr bwMode="auto">
            <a:xfrm>
              <a:off x="2" y="1383"/>
              <a:ext cx="206" cy="209"/>
            </a:xfrm>
            <a:prstGeom prst="rect">
              <a:avLst/>
            </a:prstGeom>
            <a:solidFill>
              <a:srgbClr val="F267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3" name="Freeform 197"/>
            <p:cNvSpPr>
              <a:spLocks/>
            </p:cNvSpPr>
            <p:nvPr/>
          </p:nvSpPr>
          <p:spPr bwMode="auto">
            <a:xfrm>
              <a:off x="41" y="1438"/>
              <a:ext cx="167" cy="154"/>
            </a:xfrm>
            <a:custGeom>
              <a:avLst/>
              <a:gdLst/>
              <a:ahLst/>
              <a:cxnLst>
                <a:cxn ang="0">
                  <a:pos x="167" y="77"/>
                </a:cxn>
                <a:cxn ang="0">
                  <a:pos x="123" y="32"/>
                </a:cxn>
                <a:cxn ang="0">
                  <a:pos x="123" y="33"/>
                </a:cxn>
                <a:cxn ang="0">
                  <a:pos x="97" y="7"/>
                </a:cxn>
                <a:cxn ang="0">
                  <a:pos x="80" y="0"/>
                </a:cxn>
                <a:cxn ang="0">
                  <a:pos x="50" y="7"/>
                </a:cxn>
                <a:cxn ang="0">
                  <a:pos x="22" y="11"/>
                </a:cxn>
                <a:cxn ang="0">
                  <a:pos x="9" y="18"/>
                </a:cxn>
                <a:cxn ang="0">
                  <a:pos x="0" y="33"/>
                </a:cxn>
                <a:cxn ang="0">
                  <a:pos x="61" y="96"/>
                </a:cxn>
                <a:cxn ang="0">
                  <a:pos x="28" y="109"/>
                </a:cxn>
                <a:cxn ang="0">
                  <a:pos x="20" y="118"/>
                </a:cxn>
                <a:cxn ang="0">
                  <a:pos x="56" y="154"/>
                </a:cxn>
                <a:cxn ang="0">
                  <a:pos x="167" y="154"/>
                </a:cxn>
                <a:cxn ang="0">
                  <a:pos x="167" y="77"/>
                </a:cxn>
              </a:cxnLst>
              <a:rect l="0" t="0" r="r" b="b"/>
              <a:pathLst>
                <a:path w="167" h="154">
                  <a:moveTo>
                    <a:pt x="167" y="77"/>
                  </a:moveTo>
                  <a:lnTo>
                    <a:pt x="123" y="32"/>
                  </a:lnTo>
                  <a:lnTo>
                    <a:pt x="123" y="33"/>
                  </a:lnTo>
                  <a:lnTo>
                    <a:pt x="97" y="7"/>
                  </a:lnTo>
                  <a:lnTo>
                    <a:pt x="80" y="0"/>
                  </a:lnTo>
                  <a:lnTo>
                    <a:pt x="50" y="7"/>
                  </a:lnTo>
                  <a:lnTo>
                    <a:pt x="22" y="11"/>
                  </a:lnTo>
                  <a:lnTo>
                    <a:pt x="9" y="18"/>
                  </a:lnTo>
                  <a:lnTo>
                    <a:pt x="0" y="33"/>
                  </a:lnTo>
                  <a:lnTo>
                    <a:pt x="61" y="96"/>
                  </a:lnTo>
                  <a:lnTo>
                    <a:pt x="28" y="109"/>
                  </a:lnTo>
                  <a:lnTo>
                    <a:pt x="20" y="118"/>
                  </a:lnTo>
                  <a:lnTo>
                    <a:pt x="56" y="154"/>
                  </a:lnTo>
                  <a:lnTo>
                    <a:pt x="167" y="154"/>
                  </a:lnTo>
                  <a:lnTo>
                    <a:pt x="167" y="77"/>
                  </a:lnTo>
                  <a:close/>
                </a:path>
              </a:pathLst>
            </a:custGeom>
            <a:solidFill>
              <a:srgbClr val="E54C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4" name="Freeform 198"/>
            <p:cNvSpPr>
              <a:spLocks noEditPoints="1"/>
            </p:cNvSpPr>
            <p:nvPr/>
          </p:nvSpPr>
          <p:spPr bwMode="auto">
            <a:xfrm>
              <a:off x="41" y="1419"/>
              <a:ext cx="134" cy="135"/>
            </a:xfrm>
            <a:custGeom>
              <a:avLst/>
              <a:gdLst/>
              <a:ahLst/>
              <a:cxnLst>
                <a:cxn ang="0">
                  <a:pos x="11" y="72"/>
                </a:cxn>
                <a:cxn ang="0">
                  <a:pos x="30" y="21"/>
                </a:cxn>
                <a:cxn ang="0">
                  <a:pos x="42" y="59"/>
                </a:cxn>
                <a:cxn ang="0">
                  <a:pos x="48" y="60"/>
                </a:cxn>
                <a:cxn ang="0">
                  <a:pos x="12" y="19"/>
                </a:cxn>
                <a:cxn ang="0">
                  <a:pos x="20" y="20"/>
                </a:cxn>
                <a:cxn ang="0">
                  <a:pos x="22" y="38"/>
                </a:cxn>
                <a:cxn ang="0">
                  <a:pos x="24" y="35"/>
                </a:cxn>
                <a:cxn ang="0">
                  <a:pos x="23" y="27"/>
                </a:cxn>
                <a:cxn ang="0">
                  <a:pos x="28" y="18"/>
                </a:cxn>
                <a:cxn ang="0">
                  <a:pos x="34" y="15"/>
                </a:cxn>
                <a:cxn ang="0">
                  <a:pos x="39" y="12"/>
                </a:cxn>
                <a:cxn ang="0">
                  <a:pos x="43" y="16"/>
                </a:cxn>
                <a:cxn ang="0">
                  <a:pos x="46" y="16"/>
                </a:cxn>
                <a:cxn ang="0">
                  <a:pos x="31" y="10"/>
                </a:cxn>
                <a:cxn ang="0">
                  <a:pos x="26" y="12"/>
                </a:cxn>
                <a:cxn ang="0">
                  <a:pos x="13" y="8"/>
                </a:cxn>
                <a:cxn ang="0">
                  <a:pos x="14" y="10"/>
                </a:cxn>
                <a:cxn ang="0">
                  <a:pos x="18" y="8"/>
                </a:cxn>
                <a:cxn ang="0">
                  <a:pos x="20" y="13"/>
                </a:cxn>
                <a:cxn ang="0">
                  <a:pos x="4" y="28"/>
                </a:cxn>
                <a:cxn ang="0">
                  <a:pos x="7" y="27"/>
                </a:cxn>
                <a:cxn ang="0">
                  <a:pos x="12" y="19"/>
                </a:cxn>
                <a:cxn ang="0">
                  <a:pos x="62" y="32"/>
                </a:cxn>
                <a:cxn ang="0">
                  <a:pos x="64" y="31"/>
                </a:cxn>
                <a:cxn ang="0">
                  <a:pos x="65" y="28"/>
                </a:cxn>
                <a:cxn ang="0">
                  <a:pos x="68" y="28"/>
                </a:cxn>
                <a:cxn ang="0">
                  <a:pos x="53" y="21"/>
                </a:cxn>
                <a:cxn ang="0">
                  <a:pos x="38" y="28"/>
                </a:cxn>
                <a:cxn ang="0">
                  <a:pos x="46" y="27"/>
                </a:cxn>
                <a:cxn ang="0">
                  <a:pos x="47" y="30"/>
                </a:cxn>
                <a:cxn ang="0">
                  <a:pos x="48" y="31"/>
                </a:cxn>
                <a:cxn ang="0">
                  <a:pos x="46" y="37"/>
                </a:cxn>
                <a:cxn ang="0">
                  <a:pos x="53" y="39"/>
                </a:cxn>
                <a:cxn ang="0">
                  <a:pos x="53" y="42"/>
                </a:cxn>
                <a:cxn ang="0">
                  <a:pos x="57" y="46"/>
                </a:cxn>
                <a:cxn ang="0">
                  <a:pos x="56" y="50"/>
                </a:cxn>
                <a:cxn ang="0">
                  <a:pos x="63" y="40"/>
                </a:cxn>
                <a:cxn ang="0">
                  <a:pos x="65" y="41"/>
                </a:cxn>
                <a:cxn ang="0">
                  <a:pos x="69" y="40"/>
                </a:cxn>
                <a:cxn ang="0">
                  <a:pos x="71" y="46"/>
                </a:cxn>
              </a:cxnLst>
              <a:rect l="0" t="0" r="r" b="b"/>
              <a:pathLst>
                <a:path w="72" h="72">
                  <a:moveTo>
                    <a:pt x="65" y="72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11" y="72"/>
                    <a:pt x="16" y="63"/>
                    <a:pt x="30" y="60"/>
                  </a:cubicBezTo>
                  <a:cubicBezTo>
                    <a:pt x="37" y="45"/>
                    <a:pt x="30" y="21"/>
                    <a:pt x="30" y="21"/>
                  </a:cubicBezTo>
                  <a:cubicBezTo>
                    <a:pt x="40" y="38"/>
                    <a:pt x="39" y="54"/>
                    <a:pt x="38" y="59"/>
                  </a:cubicBezTo>
                  <a:cubicBezTo>
                    <a:pt x="40" y="59"/>
                    <a:pt x="41" y="59"/>
                    <a:pt x="42" y="59"/>
                  </a:cubicBezTo>
                  <a:cubicBezTo>
                    <a:pt x="42" y="54"/>
                    <a:pt x="43" y="44"/>
                    <a:pt x="53" y="36"/>
                  </a:cubicBezTo>
                  <a:cubicBezTo>
                    <a:pt x="53" y="36"/>
                    <a:pt x="46" y="45"/>
                    <a:pt x="48" y="60"/>
                  </a:cubicBezTo>
                  <a:cubicBezTo>
                    <a:pt x="61" y="63"/>
                    <a:pt x="65" y="72"/>
                    <a:pt x="65" y="72"/>
                  </a:cubicBezTo>
                  <a:close/>
                  <a:moveTo>
                    <a:pt x="12" y="19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6" y="22"/>
                    <a:pt x="18" y="21"/>
                    <a:pt x="20" y="20"/>
                  </a:cubicBezTo>
                  <a:cubicBezTo>
                    <a:pt x="20" y="20"/>
                    <a:pt x="10" y="30"/>
                    <a:pt x="20" y="41"/>
                  </a:cubicBezTo>
                  <a:cubicBezTo>
                    <a:pt x="20" y="41"/>
                    <a:pt x="21" y="40"/>
                    <a:pt x="22" y="38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6" y="32"/>
                    <a:pt x="27" y="30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4"/>
                    <a:pt x="29" y="21"/>
                    <a:pt x="28" y="18"/>
                  </a:cubicBezTo>
                  <a:cubicBezTo>
                    <a:pt x="32" y="23"/>
                    <a:pt x="39" y="26"/>
                    <a:pt x="39" y="26"/>
                  </a:cubicBezTo>
                  <a:cubicBezTo>
                    <a:pt x="40" y="19"/>
                    <a:pt x="34" y="15"/>
                    <a:pt x="34" y="15"/>
                  </a:cubicBezTo>
                  <a:cubicBezTo>
                    <a:pt x="35" y="15"/>
                    <a:pt x="37" y="16"/>
                    <a:pt x="38" y="16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2" y="16"/>
                    <a:pt x="43" y="16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50" y="16"/>
                    <a:pt x="53" y="15"/>
                    <a:pt x="53" y="15"/>
                  </a:cubicBezTo>
                  <a:cubicBezTo>
                    <a:pt x="45" y="2"/>
                    <a:pt x="31" y="10"/>
                    <a:pt x="31" y="10"/>
                  </a:cubicBezTo>
                  <a:cubicBezTo>
                    <a:pt x="35" y="6"/>
                    <a:pt x="34" y="0"/>
                    <a:pt x="34" y="0"/>
                  </a:cubicBezTo>
                  <a:cubicBezTo>
                    <a:pt x="27" y="1"/>
                    <a:pt x="26" y="9"/>
                    <a:pt x="26" y="12"/>
                  </a:cubicBezTo>
                  <a:cubicBezTo>
                    <a:pt x="24" y="8"/>
                    <a:pt x="19" y="0"/>
                    <a:pt x="11" y="6"/>
                  </a:cubicBezTo>
                  <a:cubicBezTo>
                    <a:pt x="11" y="6"/>
                    <a:pt x="12" y="7"/>
                    <a:pt x="13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1"/>
                    <a:pt x="16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12" y="13"/>
                    <a:pt x="2" y="14"/>
                    <a:pt x="0" y="29"/>
                  </a:cubicBezTo>
                  <a:cubicBezTo>
                    <a:pt x="0" y="29"/>
                    <a:pt x="1" y="29"/>
                    <a:pt x="4" y="28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6"/>
                    <a:pt x="10" y="26"/>
                    <a:pt x="11" y="25"/>
                  </a:cubicBezTo>
                  <a:lnTo>
                    <a:pt x="12" y="19"/>
                  </a:lnTo>
                  <a:close/>
                  <a:moveTo>
                    <a:pt x="61" y="32"/>
                  </a:moveTo>
                  <a:cubicBezTo>
                    <a:pt x="61" y="32"/>
                    <a:pt x="62" y="32"/>
                    <a:pt x="62" y="32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5" y="31"/>
                    <a:pt x="65" y="30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7" y="29"/>
                    <a:pt x="68" y="28"/>
                    <a:pt x="68" y="28"/>
                  </a:cubicBezTo>
                  <a:cubicBezTo>
                    <a:pt x="63" y="23"/>
                    <a:pt x="59" y="28"/>
                    <a:pt x="57" y="30"/>
                  </a:cubicBezTo>
                  <a:cubicBezTo>
                    <a:pt x="57" y="28"/>
                    <a:pt x="58" y="23"/>
                    <a:pt x="53" y="21"/>
                  </a:cubicBezTo>
                  <a:cubicBezTo>
                    <a:pt x="53" y="21"/>
                    <a:pt x="52" y="25"/>
                    <a:pt x="54" y="28"/>
                  </a:cubicBezTo>
                  <a:cubicBezTo>
                    <a:pt x="54" y="28"/>
                    <a:pt x="46" y="21"/>
                    <a:pt x="38" y="28"/>
                  </a:cubicBezTo>
                  <a:cubicBezTo>
                    <a:pt x="38" y="28"/>
                    <a:pt x="40" y="29"/>
                    <a:pt x="43" y="30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30"/>
                    <a:pt x="46" y="30"/>
                    <a:pt x="47" y="30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9" y="31"/>
                    <a:pt x="50" y="31"/>
                    <a:pt x="51" y="31"/>
                  </a:cubicBezTo>
                  <a:cubicBezTo>
                    <a:pt x="51" y="31"/>
                    <a:pt x="47" y="32"/>
                    <a:pt x="46" y="37"/>
                  </a:cubicBezTo>
                  <a:cubicBezTo>
                    <a:pt x="46" y="37"/>
                    <a:pt x="51" y="37"/>
                    <a:pt x="55" y="34"/>
                  </a:cubicBezTo>
                  <a:cubicBezTo>
                    <a:pt x="54" y="35"/>
                    <a:pt x="53" y="37"/>
                    <a:pt x="53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4" y="43"/>
                    <a:pt x="54" y="44"/>
                    <a:pt x="54" y="45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9"/>
                    <a:pt x="56" y="50"/>
                    <a:pt x="56" y="50"/>
                  </a:cubicBezTo>
                  <a:cubicBezTo>
                    <a:pt x="64" y="45"/>
                    <a:pt x="60" y="36"/>
                    <a:pt x="60" y="36"/>
                  </a:cubicBezTo>
                  <a:cubicBezTo>
                    <a:pt x="60" y="37"/>
                    <a:pt x="62" y="38"/>
                    <a:pt x="63" y="40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2"/>
                    <a:pt x="66" y="42"/>
                    <a:pt x="67" y="43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0" y="45"/>
                    <a:pt x="71" y="46"/>
                    <a:pt x="71" y="46"/>
                  </a:cubicBezTo>
                  <a:cubicBezTo>
                    <a:pt x="72" y="36"/>
                    <a:pt x="66" y="33"/>
                    <a:pt x="61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5" name="Rectangle 199"/>
            <p:cNvSpPr>
              <a:spLocks noChangeArrowheads="1"/>
            </p:cNvSpPr>
            <p:nvPr/>
          </p:nvSpPr>
          <p:spPr bwMode="auto">
            <a:xfrm>
              <a:off x="467" y="1383"/>
              <a:ext cx="207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6" name="Freeform 200"/>
            <p:cNvSpPr>
              <a:spLocks/>
            </p:cNvSpPr>
            <p:nvPr/>
          </p:nvSpPr>
          <p:spPr bwMode="auto">
            <a:xfrm>
              <a:off x="540" y="1434"/>
              <a:ext cx="134" cy="158"/>
            </a:xfrm>
            <a:custGeom>
              <a:avLst/>
              <a:gdLst/>
              <a:ahLst/>
              <a:cxnLst>
                <a:cxn ang="0">
                  <a:pos x="134" y="49"/>
                </a:cxn>
                <a:cxn ang="0">
                  <a:pos x="85" y="0"/>
                </a:cxn>
                <a:cxn ang="0">
                  <a:pos x="37" y="45"/>
                </a:cxn>
                <a:cxn ang="0">
                  <a:pos x="35" y="88"/>
                </a:cxn>
                <a:cxn ang="0">
                  <a:pos x="57" y="101"/>
                </a:cxn>
                <a:cxn ang="0">
                  <a:pos x="0" y="103"/>
                </a:cxn>
                <a:cxn ang="0">
                  <a:pos x="54" y="158"/>
                </a:cxn>
                <a:cxn ang="0">
                  <a:pos x="134" y="158"/>
                </a:cxn>
                <a:cxn ang="0">
                  <a:pos x="134" y="49"/>
                </a:cxn>
              </a:cxnLst>
              <a:rect l="0" t="0" r="r" b="b"/>
              <a:pathLst>
                <a:path w="134" h="158">
                  <a:moveTo>
                    <a:pt x="134" y="49"/>
                  </a:moveTo>
                  <a:lnTo>
                    <a:pt x="85" y="0"/>
                  </a:lnTo>
                  <a:lnTo>
                    <a:pt x="37" y="45"/>
                  </a:lnTo>
                  <a:lnTo>
                    <a:pt x="35" y="88"/>
                  </a:lnTo>
                  <a:lnTo>
                    <a:pt x="57" y="101"/>
                  </a:lnTo>
                  <a:lnTo>
                    <a:pt x="0" y="103"/>
                  </a:lnTo>
                  <a:lnTo>
                    <a:pt x="54" y="158"/>
                  </a:lnTo>
                  <a:lnTo>
                    <a:pt x="134" y="158"/>
                  </a:lnTo>
                  <a:lnTo>
                    <a:pt x="134" y="49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7" name="Freeform 201"/>
            <p:cNvSpPr>
              <a:spLocks noEditPoints="1"/>
            </p:cNvSpPr>
            <p:nvPr/>
          </p:nvSpPr>
          <p:spPr bwMode="auto">
            <a:xfrm>
              <a:off x="517" y="1434"/>
              <a:ext cx="110" cy="103"/>
            </a:xfrm>
            <a:custGeom>
              <a:avLst/>
              <a:gdLst/>
              <a:ahLst/>
              <a:cxnLst>
                <a:cxn ang="0">
                  <a:pos x="32" y="24"/>
                </a:cxn>
                <a:cxn ang="0">
                  <a:pos x="59" y="0"/>
                </a:cxn>
                <a:cxn ang="0">
                  <a:pos x="0" y="0"/>
                </a:cxn>
                <a:cxn ang="0">
                  <a:pos x="27" y="24"/>
                </a:cxn>
                <a:cxn ang="0">
                  <a:pos x="27" y="47"/>
                </a:cxn>
                <a:cxn ang="0">
                  <a:pos x="10" y="55"/>
                </a:cxn>
                <a:cxn ang="0">
                  <a:pos x="48" y="55"/>
                </a:cxn>
                <a:cxn ang="0">
                  <a:pos x="32" y="47"/>
                </a:cxn>
                <a:cxn ang="0">
                  <a:pos x="32" y="24"/>
                </a:cxn>
                <a:cxn ang="0">
                  <a:pos x="40" y="53"/>
                </a:cxn>
                <a:cxn ang="0">
                  <a:pos x="19" y="53"/>
                </a:cxn>
                <a:cxn ang="0">
                  <a:pos x="29" y="48"/>
                </a:cxn>
                <a:cxn ang="0">
                  <a:pos x="29" y="23"/>
                </a:cxn>
                <a:cxn ang="0">
                  <a:pos x="5" y="2"/>
                </a:cxn>
                <a:cxn ang="0">
                  <a:pos x="54" y="2"/>
                </a:cxn>
                <a:cxn ang="0">
                  <a:pos x="30" y="23"/>
                </a:cxn>
                <a:cxn ang="0">
                  <a:pos x="30" y="48"/>
                </a:cxn>
                <a:cxn ang="0">
                  <a:pos x="40" y="53"/>
                </a:cxn>
                <a:cxn ang="0">
                  <a:pos x="46" y="7"/>
                </a:cxn>
                <a:cxn ang="0">
                  <a:pos x="29" y="22"/>
                </a:cxn>
                <a:cxn ang="0">
                  <a:pos x="12" y="7"/>
                </a:cxn>
                <a:cxn ang="0">
                  <a:pos x="28" y="7"/>
                </a:cxn>
                <a:cxn ang="0">
                  <a:pos x="29" y="16"/>
                </a:cxn>
                <a:cxn ang="0">
                  <a:pos x="38" y="13"/>
                </a:cxn>
                <a:cxn ang="0">
                  <a:pos x="39" y="7"/>
                </a:cxn>
                <a:cxn ang="0">
                  <a:pos x="46" y="7"/>
                </a:cxn>
                <a:cxn ang="0">
                  <a:pos x="37" y="4"/>
                </a:cxn>
                <a:cxn ang="0">
                  <a:pos x="28" y="6"/>
                </a:cxn>
                <a:cxn ang="0">
                  <a:pos x="28" y="7"/>
                </a:cxn>
                <a:cxn ang="0">
                  <a:pos x="39" y="7"/>
                </a:cxn>
                <a:cxn ang="0">
                  <a:pos x="37" y="4"/>
                </a:cxn>
                <a:cxn ang="0">
                  <a:pos x="32" y="6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3" y="5"/>
                </a:cxn>
                <a:cxn ang="0">
                  <a:pos x="32" y="6"/>
                </a:cxn>
                <a:cxn ang="0">
                  <a:pos x="34" y="4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59" h="55">
                  <a:moveTo>
                    <a:pt x="32" y="24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32" y="47"/>
                    <a:pt x="32" y="47"/>
                    <a:pt x="32" y="47"/>
                  </a:cubicBezTo>
                  <a:lnTo>
                    <a:pt x="32" y="24"/>
                  </a:lnTo>
                  <a:close/>
                  <a:moveTo>
                    <a:pt x="40" y="53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48"/>
                    <a:pt x="30" y="48"/>
                    <a:pt x="30" y="48"/>
                  </a:cubicBezTo>
                  <a:lnTo>
                    <a:pt x="40" y="53"/>
                  </a:lnTo>
                  <a:close/>
                  <a:moveTo>
                    <a:pt x="46" y="7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6" y="10"/>
                    <a:pt x="26" y="14"/>
                    <a:pt x="29" y="16"/>
                  </a:cubicBezTo>
                  <a:cubicBezTo>
                    <a:pt x="31" y="17"/>
                    <a:pt x="35" y="16"/>
                    <a:pt x="38" y="13"/>
                  </a:cubicBezTo>
                  <a:cubicBezTo>
                    <a:pt x="39" y="11"/>
                    <a:pt x="40" y="9"/>
                    <a:pt x="39" y="7"/>
                  </a:cubicBezTo>
                  <a:lnTo>
                    <a:pt x="46" y="7"/>
                  </a:lnTo>
                  <a:close/>
                  <a:moveTo>
                    <a:pt x="37" y="4"/>
                  </a:moveTo>
                  <a:cubicBezTo>
                    <a:pt x="34" y="2"/>
                    <a:pt x="31" y="3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8" y="4"/>
                    <a:pt x="37" y="4"/>
                  </a:cubicBezTo>
                  <a:close/>
                  <a:moveTo>
                    <a:pt x="32" y="6"/>
                  </a:moveTo>
                  <a:cubicBezTo>
                    <a:pt x="31" y="7"/>
                    <a:pt x="31" y="7"/>
                    <a:pt x="30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2" y="4"/>
                    <a:pt x="32" y="4"/>
                    <a:pt x="33" y="5"/>
                  </a:cubicBezTo>
                  <a:cubicBezTo>
                    <a:pt x="33" y="5"/>
                    <a:pt x="33" y="6"/>
                    <a:pt x="32" y="6"/>
                  </a:cubicBezTo>
                  <a:close/>
                  <a:moveTo>
                    <a:pt x="34" y="4"/>
                  </a:moveTo>
                  <a:cubicBezTo>
                    <a:pt x="33" y="5"/>
                    <a:pt x="33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3"/>
                    <a:pt x="34" y="3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8" name="Rectangle 202"/>
            <p:cNvSpPr>
              <a:spLocks noChangeArrowheads="1"/>
            </p:cNvSpPr>
            <p:nvPr/>
          </p:nvSpPr>
          <p:spPr bwMode="auto">
            <a:xfrm>
              <a:off x="696" y="1383"/>
              <a:ext cx="204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9" name="Freeform 203"/>
            <p:cNvSpPr>
              <a:spLocks/>
            </p:cNvSpPr>
            <p:nvPr/>
          </p:nvSpPr>
          <p:spPr bwMode="auto">
            <a:xfrm>
              <a:off x="739" y="1443"/>
              <a:ext cx="161" cy="149"/>
            </a:xfrm>
            <a:custGeom>
              <a:avLst/>
              <a:gdLst/>
              <a:ahLst/>
              <a:cxnLst>
                <a:cxn ang="0">
                  <a:pos x="161" y="55"/>
                </a:cxn>
                <a:cxn ang="0">
                  <a:pos x="108" y="0"/>
                </a:cxn>
                <a:cxn ang="0">
                  <a:pos x="119" y="47"/>
                </a:cxn>
                <a:cxn ang="0">
                  <a:pos x="95" y="91"/>
                </a:cxn>
                <a:cxn ang="0">
                  <a:pos x="76" y="79"/>
                </a:cxn>
                <a:cxn ang="0">
                  <a:pos x="68" y="55"/>
                </a:cxn>
                <a:cxn ang="0">
                  <a:pos x="54" y="57"/>
                </a:cxn>
                <a:cxn ang="0">
                  <a:pos x="33" y="91"/>
                </a:cxn>
                <a:cxn ang="0">
                  <a:pos x="0" y="85"/>
                </a:cxn>
                <a:cxn ang="0">
                  <a:pos x="61" y="149"/>
                </a:cxn>
                <a:cxn ang="0">
                  <a:pos x="161" y="149"/>
                </a:cxn>
                <a:cxn ang="0">
                  <a:pos x="161" y="55"/>
                </a:cxn>
              </a:cxnLst>
              <a:rect l="0" t="0" r="r" b="b"/>
              <a:pathLst>
                <a:path w="161" h="149">
                  <a:moveTo>
                    <a:pt x="161" y="55"/>
                  </a:moveTo>
                  <a:lnTo>
                    <a:pt x="108" y="0"/>
                  </a:lnTo>
                  <a:lnTo>
                    <a:pt x="119" y="47"/>
                  </a:lnTo>
                  <a:lnTo>
                    <a:pt x="95" y="91"/>
                  </a:lnTo>
                  <a:lnTo>
                    <a:pt x="76" y="79"/>
                  </a:lnTo>
                  <a:lnTo>
                    <a:pt x="68" y="55"/>
                  </a:lnTo>
                  <a:lnTo>
                    <a:pt x="54" y="57"/>
                  </a:lnTo>
                  <a:lnTo>
                    <a:pt x="33" y="91"/>
                  </a:lnTo>
                  <a:lnTo>
                    <a:pt x="0" y="85"/>
                  </a:lnTo>
                  <a:lnTo>
                    <a:pt x="61" y="149"/>
                  </a:lnTo>
                  <a:lnTo>
                    <a:pt x="161" y="149"/>
                  </a:lnTo>
                  <a:lnTo>
                    <a:pt x="161" y="55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0" name="Freeform 204"/>
            <p:cNvSpPr>
              <a:spLocks noEditPoints="1"/>
            </p:cNvSpPr>
            <p:nvPr/>
          </p:nvSpPr>
          <p:spPr bwMode="auto">
            <a:xfrm>
              <a:off x="726" y="1434"/>
              <a:ext cx="148" cy="103"/>
            </a:xfrm>
            <a:custGeom>
              <a:avLst/>
              <a:gdLst/>
              <a:ahLst/>
              <a:cxnLst>
                <a:cxn ang="0">
                  <a:pos x="3" y="31"/>
                </a:cxn>
                <a:cxn ang="0">
                  <a:pos x="9" y="11"/>
                </a:cxn>
                <a:cxn ang="0">
                  <a:pos x="19" y="1"/>
                </a:cxn>
                <a:cxn ang="0">
                  <a:pos x="24" y="2"/>
                </a:cxn>
                <a:cxn ang="0">
                  <a:pos x="20" y="3"/>
                </a:cxn>
                <a:cxn ang="0">
                  <a:pos x="13" y="11"/>
                </a:cxn>
                <a:cxn ang="0">
                  <a:pos x="9" y="27"/>
                </a:cxn>
                <a:cxn ang="0">
                  <a:pos x="3" y="31"/>
                </a:cxn>
                <a:cxn ang="0">
                  <a:pos x="59" y="3"/>
                </a:cxn>
                <a:cxn ang="0">
                  <a:pos x="66" y="11"/>
                </a:cxn>
                <a:cxn ang="0">
                  <a:pos x="70" y="27"/>
                </a:cxn>
                <a:cxn ang="0">
                  <a:pos x="77" y="31"/>
                </a:cxn>
                <a:cxn ang="0">
                  <a:pos x="70" y="11"/>
                </a:cxn>
                <a:cxn ang="0">
                  <a:pos x="60" y="1"/>
                </a:cxn>
                <a:cxn ang="0">
                  <a:pos x="56" y="2"/>
                </a:cxn>
                <a:cxn ang="0">
                  <a:pos x="59" y="3"/>
                </a:cxn>
                <a:cxn ang="0">
                  <a:pos x="61" y="55"/>
                </a:cxn>
                <a:cxn ang="0">
                  <a:pos x="43" y="37"/>
                </a:cxn>
                <a:cxn ang="0">
                  <a:pos x="36" y="37"/>
                </a:cxn>
                <a:cxn ang="0">
                  <a:pos x="18" y="55"/>
                </a:cxn>
                <a:cxn ang="0">
                  <a:pos x="3" y="35"/>
                </a:cxn>
                <a:cxn ang="0">
                  <a:pos x="9" y="28"/>
                </a:cxn>
                <a:cxn ang="0">
                  <a:pos x="36" y="30"/>
                </a:cxn>
                <a:cxn ang="0">
                  <a:pos x="43" y="30"/>
                </a:cxn>
                <a:cxn ang="0">
                  <a:pos x="71" y="28"/>
                </a:cxn>
                <a:cxn ang="0">
                  <a:pos x="77" y="35"/>
                </a:cxn>
                <a:cxn ang="0">
                  <a:pos x="61" y="55"/>
                </a:cxn>
                <a:cxn ang="0">
                  <a:pos x="23" y="30"/>
                </a:cxn>
                <a:cxn ang="0">
                  <a:pos x="11" y="31"/>
                </a:cxn>
                <a:cxn ang="0">
                  <a:pos x="6" y="36"/>
                </a:cxn>
                <a:cxn ang="0">
                  <a:pos x="12" y="50"/>
                </a:cxn>
                <a:cxn ang="0">
                  <a:pos x="12" y="47"/>
                </a:cxn>
                <a:cxn ang="0">
                  <a:pos x="23" y="30"/>
                </a:cxn>
                <a:cxn ang="0">
                  <a:pos x="64" y="30"/>
                </a:cxn>
                <a:cxn ang="0">
                  <a:pos x="46" y="33"/>
                </a:cxn>
                <a:cxn ang="0">
                  <a:pos x="52" y="49"/>
                </a:cxn>
                <a:cxn ang="0">
                  <a:pos x="52" y="47"/>
                </a:cxn>
                <a:cxn ang="0">
                  <a:pos x="64" y="30"/>
                </a:cxn>
              </a:cxnLst>
              <a:rect l="0" t="0" r="r" b="b"/>
              <a:pathLst>
                <a:path w="80" h="55">
                  <a:moveTo>
                    <a:pt x="3" y="3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3" y="3"/>
                    <a:pt x="19" y="1"/>
                  </a:cubicBezTo>
                  <a:cubicBezTo>
                    <a:pt x="22" y="0"/>
                    <a:pt x="24" y="1"/>
                    <a:pt x="24" y="2"/>
                  </a:cubicBezTo>
                  <a:cubicBezTo>
                    <a:pt x="23" y="4"/>
                    <a:pt x="22" y="4"/>
                    <a:pt x="20" y="3"/>
                  </a:cubicBezTo>
                  <a:cubicBezTo>
                    <a:pt x="19" y="3"/>
                    <a:pt x="15" y="4"/>
                    <a:pt x="13" y="11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5" y="27"/>
                    <a:pt x="3" y="31"/>
                  </a:cubicBezTo>
                  <a:close/>
                  <a:moveTo>
                    <a:pt x="59" y="3"/>
                  </a:moveTo>
                  <a:cubicBezTo>
                    <a:pt x="60" y="3"/>
                    <a:pt x="64" y="4"/>
                    <a:pt x="66" y="11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5" y="27"/>
                    <a:pt x="77" y="3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7" y="3"/>
                    <a:pt x="60" y="1"/>
                  </a:cubicBezTo>
                  <a:cubicBezTo>
                    <a:pt x="58" y="0"/>
                    <a:pt x="55" y="1"/>
                    <a:pt x="56" y="2"/>
                  </a:cubicBezTo>
                  <a:cubicBezTo>
                    <a:pt x="56" y="4"/>
                    <a:pt x="57" y="4"/>
                    <a:pt x="59" y="3"/>
                  </a:cubicBezTo>
                  <a:close/>
                  <a:moveTo>
                    <a:pt x="61" y="55"/>
                  </a:moveTo>
                  <a:cubicBezTo>
                    <a:pt x="48" y="55"/>
                    <a:pt x="44" y="44"/>
                    <a:pt x="43" y="37"/>
                  </a:cubicBezTo>
                  <a:cubicBezTo>
                    <a:pt x="40" y="36"/>
                    <a:pt x="38" y="36"/>
                    <a:pt x="36" y="37"/>
                  </a:cubicBezTo>
                  <a:cubicBezTo>
                    <a:pt x="35" y="44"/>
                    <a:pt x="32" y="55"/>
                    <a:pt x="18" y="55"/>
                  </a:cubicBezTo>
                  <a:cubicBezTo>
                    <a:pt x="0" y="55"/>
                    <a:pt x="3" y="35"/>
                    <a:pt x="3" y="35"/>
                  </a:cubicBezTo>
                  <a:cubicBezTo>
                    <a:pt x="3" y="35"/>
                    <a:pt x="3" y="30"/>
                    <a:pt x="9" y="28"/>
                  </a:cubicBezTo>
                  <a:cubicBezTo>
                    <a:pt x="17" y="25"/>
                    <a:pt x="34" y="27"/>
                    <a:pt x="36" y="30"/>
                  </a:cubicBezTo>
                  <a:cubicBezTo>
                    <a:pt x="38" y="30"/>
                    <a:pt x="41" y="30"/>
                    <a:pt x="43" y="30"/>
                  </a:cubicBezTo>
                  <a:cubicBezTo>
                    <a:pt x="46" y="27"/>
                    <a:pt x="62" y="25"/>
                    <a:pt x="71" y="28"/>
                  </a:cubicBezTo>
                  <a:cubicBezTo>
                    <a:pt x="76" y="30"/>
                    <a:pt x="77" y="35"/>
                    <a:pt x="77" y="35"/>
                  </a:cubicBezTo>
                  <a:cubicBezTo>
                    <a:pt x="77" y="35"/>
                    <a:pt x="80" y="55"/>
                    <a:pt x="61" y="55"/>
                  </a:cubicBezTo>
                  <a:close/>
                  <a:moveTo>
                    <a:pt x="23" y="30"/>
                  </a:moveTo>
                  <a:cubicBezTo>
                    <a:pt x="19" y="29"/>
                    <a:pt x="14" y="30"/>
                    <a:pt x="11" y="31"/>
                  </a:cubicBezTo>
                  <a:cubicBezTo>
                    <a:pt x="6" y="33"/>
                    <a:pt x="6" y="36"/>
                    <a:pt x="6" y="36"/>
                  </a:cubicBezTo>
                  <a:cubicBezTo>
                    <a:pt x="6" y="36"/>
                    <a:pt x="4" y="47"/>
                    <a:pt x="12" y="50"/>
                  </a:cubicBezTo>
                  <a:cubicBezTo>
                    <a:pt x="12" y="49"/>
                    <a:pt x="12" y="48"/>
                    <a:pt x="12" y="47"/>
                  </a:cubicBezTo>
                  <a:cubicBezTo>
                    <a:pt x="12" y="39"/>
                    <a:pt x="16" y="32"/>
                    <a:pt x="23" y="30"/>
                  </a:cubicBezTo>
                  <a:close/>
                  <a:moveTo>
                    <a:pt x="64" y="30"/>
                  </a:moveTo>
                  <a:cubicBezTo>
                    <a:pt x="56" y="29"/>
                    <a:pt x="46" y="31"/>
                    <a:pt x="46" y="33"/>
                  </a:cubicBezTo>
                  <a:cubicBezTo>
                    <a:pt x="46" y="35"/>
                    <a:pt x="46" y="44"/>
                    <a:pt x="52" y="49"/>
                  </a:cubicBezTo>
                  <a:cubicBezTo>
                    <a:pt x="52" y="48"/>
                    <a:pt x="52" y="48"/>
                    <a:pt x="52" y="47"/>
                  </a:cubicBezTo>
                  <a:cubicBezTo>
                    <a:pt x="52" y="39"/>
                    <a:pt x="57" y="32"/>
                    <a:pt x="64" y="3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1" name="Rectangle 205"/>
            <p:cNvSpPr>
              <a:spLocks noChangeArrowheads="1"/>
            </p:cNvSpPr>
            <p:nvPr/>
          </p:nvSpPr>
          <p:spPr bwMode="auto">
            <a:xfrm>
              <a:off x="927" y="1383"/>
              <a:ext cx="206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2" name="Freeform 206"/>
            <p:cNvSpPr>
              <a:spLocks/>
            </p:cNvSpPr>
            <p:nvPr/>
          </p:nvSpPr>
          <p:spPr bwMode="auto">
            <a:xfrm>
              <a:off x="994" y="1424"/>
              <a:ext cx="139" cy="168"/>
            </a:xfrm>
            <a:custGeom>
              <a:avLst/>
              <a:gdLst/>
              <a:ahLst/>
              <a:cxnLst>
                <a:cxn ang="0">
                  <a:pos x="139" y="53"/>
                </a:cxn>
                <a:cxn ang="0">
                  <a:pos x="87" y="0"/>
                </a:cxn>
                <a:cxn ang="0">
                  <a:pos x="87" y="32"/>
                </a:cxn>
                <a:cxn ang="0">
                  <a:pos x="80" y="51"/>
                </a:cxn>
                <a:cxn ang="0">
                  <a:pos x="87" y="70"/>
                </a:cxn>
                <a:cxn ang="0">
                  <a:pos x="85" y="93"/>
                </a:cxn>
                <a:cxn ang="0">
                  <a:pos x="68" y="117"/>
                </a:cxn>
                <a:cxn ang="0">
                  <a:pos x="29" y="128"/>
                </a:cxn>
                <a:cxn ang="0">
                  <a:pos x="0" y="117"/>
                </a:cxn>
                <a:cxn ang="0">
                  <a:pos x="50" y="168"/>
                </a:cxn>
                <a:cxn ang="0">
                  <a:pos x="139" y="168"/>
                </a:cxn>
                <a:cxn ang="0">
                  <a:pos x="139" y="53"/>
                </a:cxn>
              </a:cxnLst>
              <a:rect l="0" t="0" r="r" b="b"/>
              <a:pathLst>
                <a:path w="139" h="168">
                  <a:moveTo>
                    <a:pt x="139" y="53"/>
                  </a:moveTo>
                  <a:lnTo>
                    <a:pt x="87" y="0"/>
                  </a:lnTo>
                  <a:lnTo>
                    <a:pt x="87" y="32"/>
                  </a:lnTo>
                  <a:lnTo>
                    <a:pt x="80" y="51"/>
                  </a:lnTo>
                  <a:lnTo>
                    <a:pt x="87" y="70"/>
                  </a:lnTo>
                  <a:lnTo>
                    <a:pt x="85" y="93"/>
                  </a:lnTo>
                  <a:lnTo>
                    <a:pt x="68" y="117"/>
                  </a:lnTo>
                  <a:lnTo>
                    <a:pt x="29" y="128"/>
                  </a:lnTo>
                  <a:lnTo>
                    <a:pt x="0" y="117"/>
                  </a:lnTo>
                  <a:lnTo>
                    <a:pt x="50" y="168"/>
                  </a:lnTo>
                  <a:lnTo>
                    <a:pt x="139" y="168"/>
                  </a:lnTo>
                  <a:lnTo>
                    <a:pt x="139" y="53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3" name="Freeform 207"/>
            <p:cNvSpPr>
              <a:spLocks noEditPoints="1"/>
            </p:cNvSpPr>
            <p:nvPr/>
          </p:nvSpPr>
          <p:spPr bwMode="auto">
            <a:xfrm>
              <a:off x="975" y="1419"/>
              <a:ext cx="113" cy="135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49" y="19"/>
                </a:cxn>
                <a:cxn ang="0">
                  <a:pos x="53" y="34"/>
                </a:cxn>
                <a:cxn ang="0">
                  <a:pos x="55" y="39"/>
                </a:cxn>
                <a:cxn ang="0">
                  <a:pos x="53" y="40"/>
                </a:cxn>
                <a:cxn ang="0">
                  <a:pos x="51" y="37"/>
                </a:cxn>
                <a:cxn ang="0">
                  <a:pos x="52" y="39"/>
                </a:cxn>
                <a:cxn ang="0">
                  <a:pos x="52" y="40"/>
                </a:cxn>
                <a:cxn ang="0">
                  <a:pos x="52" y="39"/>
                </a:cxn>
                <a:cxn ang="0">
                  <a:pos x="49" y="38"/>
                </a:cxn>
                <a:cxn ang="0">
                  <a:pos x="47" y="40"/>
                </a:cxn>
                <a:cxn ang="0">
                  <a:pos x="53" y="42"/>
                </a:cxn>
                <a:cxn ang="0">
                  <a:pos x="51" y="56"/>
                </a:cxn>
                <a:cxn ang="0">
                  <a:pos x="48" y="49"/>
                </a:cxn>
                <a:cxn ang="0">
                  <a:pos x="46" y="40"/>
                </a:cxn>
                <a:cxn ang="0">
                  <a:pos x="47" y="36"/>
                </a:cxn>
                <a:cxn ang="0">
                  <a:pos x="39" y="29"/>
                </a:cxn>
                <a:cxn ang="0">
                  <a:pos x="33" y="28"/>
                </a:cxn>
                <a:cxn ang="0">
                  <a:pos x="30" y="23"/>
                </a:cxn>
                <a:cxn ang="0">
                  <a:pos x="34" y="14"/>
                </a:cxn>
                <a:cxn ang="0">
                  <a:pos x="58" y="43"/>
                </a:cxn>
                <a:cxn ang="0">
                  <a:pos x="37" y="56"/>
                </a:cxn>
                <a:cxn ang="0">
                  <a:pos x="33" y="60"/>
                </a:cxn>
                <a:cxn ang="0">
                  <a:pos x="30" y="64"/>
                </a:cxn>
                <a:cxn ang="0">
                  <a:pos x="30" y="67"/>
                </a:cxn>
                <a:cxn ang="0">
                  <a:pos x="27" y="53"/>
                </a:cxn>
                <a:cxn ang="0">
                  <a:pos x="25" y="48"/>
                </a:cxn>
                <a:cxn ang="0">
                  <a:pos x="19" y="45"/>
                </a:cxn>
                <a:cxn ang="0">
                  <a:pos x="14" y="36"/>
                </a:cxn>
                <a:cxn ang="0">
                  <a:pos x="12" y="28"/>
                </a:cxn>
                <a:cxn ang="0">
                  <a:pos x="22" y="22"/>
                </a:cxn>
                <a:cxn ang="0">
                  <a:pos x="27" y="26"/>
                </a:cxn>
                <a:cxn ang="0">
                  <a:pos x="30" y="30"/>
                </a:cxn>
                <a:cxn ang="0">
                  <a:pos x="26" y="29"/>
                </a:cxn>
                <a:cxn ang="0">
                  <a:pos x="23" y="32"/>
                </a:cxn>
                <a:cxn ang="0">
                  <a:pos x="27" y="34"/>
                </a:cxn>
                <a:cxn ang="0">
                  <a:pos x="30" y="33"/>
                </a:cxn>
                <a:cxn ang="0">
                  <a:pos x="33" y="36"/>
                </a:cxn>
                <a:cxn ang="0">
                  <a:pos x="31" y="38"/>
                </a:cxn>
                <a:cxn ang="0">
                  <a:pos x="26" y="41"/>
                </a:cxn>
                <a:cxn ang="0">
                  <a:pos x="22" y="42"/>
                </a:cxn>
                <a:cxn ang="0">
                  <a:pos x="24" y="46"/>
                </a:cxn>
                <a:cxn ang="0">
                  <a:pos x="27" y="48"/>
                </a:cxn>
                <a:cxn ang="0">
                  <a:pos x="32" y="48"/>
                </a:cxn>
                <a:cxn ang="0">
                  <a:pos x="37" y="51"/>
                </a:cxn>
                <a:cxn ang="0">
                  <a:pos x="29" y="45"/>
                </a:cxn>
                <a:cxn ang="0">
                  <a:pos x="26" y="45"/>
                </a:cxn>
                <a:cxn ang="0">
                  <a:pos x="27" y="45"/>
                </a:cxn>
                <a:cxn ang="0">
                  <a:pos x="30" y="45"/>
                </a:cxn>
              </a:cxnLst>
              <a:rect l="0" t="0" r="r" b="b"/>
              <a:pathLst>
                <a:path w="61" h="72">
                  <a:moveTo>
                    <a:pt x="49" y="36"/>
                  </a:moveTo>
                  <a:cubicBezTo>
                    <a:pt x="49" y="36"/>
                    <a:pt x="61" y="24"/>
                    <a:pt x="61" y="12"/>
                  </a:cubicBezTo>
                  <a:cubicBezTo>
                    <a:pt x="61" y="5"/>
                    <a:pt x="55" y="0"/>
                    <a:pt x="49" y="0"/>
                  </a:cubicBezTo>
                  <a:cubicBezTo>
                    <a:pt x="42" y="0"/>
                    <a:pt x="36" y="5"/>
                    <a:pt x="36" y="12"/>
                  </a:cubicBezTo>
                  <a:cubicBezTo>
                    <a:pt x="36" y="24"/>
                    <a:pt x="49" y="36"/>
                    <a:pt x="49" y="36"/>
                  </a:cubicBezTo>
                  <a:close/>
                  <a:moveTo>
                    <a:pt x="49" y="5"/>
                  </a:moveTo>
                  <a:cubicBezTo>
                    <a:pt x="52" y="5"/>
                    <a:pt x="55" y="8"/>
                    <a:pt x="55" y="12"/>
                  </a:cubicBezTo>
                  <a:cubicBezTo>
                    <a:pt x="55" y="16"/>
                    <a:pt x="52" y="19"/>
                    <a:pt x="49" y="19"/>
                  </a:cubicBezTo>
                  <a:cubicBezTo>
                    <a:pt x="45" y="19"/>
                    <a:pt x="42" y="16"/>
                    <a:pt x="42" y="12"/>
                  </a:cubicBezTo>
                  <a:cubicBezTo>
                    <a:pt x="42" y="8"/>
                    <a:pt x="45" y="5"/>
                    <a:pt x="49" y="5"/>
                  </a:cubicBez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4" y="34"/>
                    <a:pt x="53" y="33"/>
                    <a:pt x="54" y="33"/>
                  </a:cubicBezTo>
                  <a:cubicBezTo>
                    <a:pt x="55" y="36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5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1"/>
                    <a:pt x="54" y="40"/>
                    <a:pt x="53" y="40"/>
                  </a:cubicBezTo>
                  <a:cubicBezTo>
                    <a:pt x="53" y="40"/>
                    <a:pt x="53" y="40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51" y="38"/>
                    <a:pt x="52" y="38"/>
                    <a:pt x="51" y="37"/>
                  </a:cubicBezTo>
                  <a:cubicBezTo>
                    <a:pt x="51" y="37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3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39"/>
                    <a:pt x="52" y="39"/>
                  </a:cubicBezTo>
                  <a:cubicBezTo>
                    <a:pt x="52" y="39"/>
                    <a:pt x="52" y="39"/>
                    <a:pt x="51" y="39"/>
                  </a:cubicBezTo>
                  <a:cubicBezTo>
                    <a:pt x="51" y="39"/>
                    <a:pt x="51" y="39"/>
                    <a:pt x="51" y="38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7" y="40"/>
                    <a:pt x="47" y="40"/>
                  </a:cubicBezTo>
                  <a:cubicBezTo>
                    <a:pt x="46" y="40"/>
                    <a:pt x="47" y="40"/>
                    <a:pt x="48" y="40"/>
                  </a:cubicBezTo>
                  <a:cubicBezTo>
                    <a:pt x="49" y="40"/>
                    <a:pt x="50" y="40"/>
                    <a:pt x="50" y="40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2"/>
                    <a:pt x="52" y="42"/>
                    <a:pt x="53" y="42"/>
                  </a:cubicBezTo>
                  <a:cubicBezTo>
                    <a:pt x="53" y="42"/>
                    <a:pt x="53" y="41"/>
                    <a:pt x="54" y="41"/>
                  </a:cubicBezTo>
                  <a:cubicBezTo>
                    <a:pt x="54" y="41"/>
                    <a:pt x="54" y="42"/>
                    <a:pt x="55" y="42"/>
                  </a:cubicBezTo>
                  <a:cubicBezTo>
                    <a:pt x="56" y="49"/>
                    <a:pt x="54" y="54"/>
                    <a:pt x="53" y="56"/>
                  </a:cubicBezTo>
                  <a:cubicBezTo>
                    <a:pt x="52" y="57"/>
                    <a:pt x="52" y="57"/>
                    <a:pt x="51" y="56"/>
                  </a:cubicBezTo>
                  <a:cubicBezTo>
                    <a:pt x="51" y="55"/>
                    <a:pt x="51" y="54"/>
                    <a:pt x="51" y="53"/>
                  </a:cubicBezTo>
                  <a:cubicBezTo>
                    <a:pt x="52" y="52"/>
                    <a:pt x="51" y="52"/>
                    <a:pt x="50" y="51"/>
                  </a:cubicBezTo>
                  <a:cubicBezTo>
                    <a:pt x="50" y="51"/>
                    <a:pt x="50" y="50"/>
                    <a:pt x="50" y="49"/>
                  </a:cubicBezTo>
                  <a:cubicBezTo>
                    <a:pt x="50" y="49"/>
                    <a:pt x="49" y="49"/>
                    <a:pt x="48" y="49"/>
                  </a:cubicBezTo>
                  <a:cubicBezTo>
                    <a:pt x="47" y="49"/>
                    <a:pt x="46" y="49"/>
                    <a:pt x="45" y="48"/>
                  </a:cubicBezTo>
                  <a:cubicBezTo>
                    <a:pt x="44" y="48"/>
                    <a:pt x="44" y="48"/>
                    <a:pt x="43" y="46"/>
                  </a:cubicBezTo>
                  <a:cubicBezTo>
                    <a:pt x="43" y="44"/>
                    <a:pt x="45" y="43"/>
                    <a:pt x="45" y="42"/>
                  </a:cubicBezTo>
                  <a:cubicBezTo>
                    <a:pt x="45" y="41"/>
                    <a:pt x="46" y="41"/>
                    <a:pt x="46" y="40"/>
                  </a:cubicBezTo>
                  <a:cubicBezTo>
                    <a:pt x="46" y="40"/>
                    <a:pt x="45" y="40"/>
                    <a:pt x="45" y="39"/>
                  </a:cubicBezTo>
                  <a:cubicBezTo>
                    <a:pt x="45" y="39"/>
                    <a:pt x="46" y="38"/>
                    <a:pt x="46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6" y="36"/>
                    <a:pt x="46" y="36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3"/>
                    <a:pt x="42" y="31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ubicBezTo>
                    <a:pt x="38" y="29"/>
                    <a:pt x="38" y="30"/>
                    <a:pt x="37" y="30"/>
                  </a:cubicBezTo>
                  <a:cubicBezTo>
                    <a:pt x="37" y="30"/>
                    <a:pt x="36" y="31"/>
                    <a:pt x="36" y="32"/>
                  </a:cubicBezTo>
                  <a:cubicBezTo>
                    <a:pt x="36" y="33"/>
                    <a:pt x="34" y="31"/>
                    <a:pt x="34" y="30"/>
                  </a:cubicBezTo>
                  <a:cubicBezTo>
                    <a:pt x="33" y="30"/>
                    <a:pt x="34" y="29"/>
                    <a:pt x="33" y="28"/>
                  </a:cubicBezTo>
                  <a:cubicBezTo>
                    <a:pt x="33" y="27"/>
                    <a:pt x="33" y="28"/>
                    <a:pt x="33" y="26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29" y="25"/>
                    <a:pt x="29" y="24"/>
                    <a:pt x="28" y="24"/>
                  </a:cubicBezTo>
                  <a:cubicBezTo>
                    <a:pt x="27" y="23"/>
                    <a:pt x="29" y="23"/>
                    <a:pt x="30" y="23"/>
                  </a:cubicBezTo>
                  <a:cubicBezTo>
                    <a:pt x="31" y="23"/>
                    <a:pt x="30" y="22"/>
                    <a:pt x="31" y="22"/>
                  </a:cubicBezTo>
                  <a:cubicBezTo>
                    <a:pt x="31" y="22"/>
                    <a:pt x="32" y="21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ubicBezTo>
                    <a:pt x="35" y="18"/>
                    <a:pt x="34" y="16"/>
                    <a:pt x="34" y="14"/>
                  </a:cubicBezTo>
                  <a:cubicBezTo>
                    <a:pt x="32" y="14"/>
                    <a:pt x="31" y="14"/>
                    <a:pt x="29" y="14"/>
                  </a:cubicBezTo>
                  <a:cubicBezTo>
                    <a:pt x="13" y="14"/>
                    <a:pt x="0" y="27"/>
                    <a:pt x="0" y="43"/>
                  </a:cubicBezTo>
                  <a:cubicBezTo>
                    <a:pt x="0" y="59"/>
                    <a:pt x="13" y="72"/>
                    <a:pt x="29" y="72"/>
                  </a:cubicBezTo>
                  <a:cubicBezTo>
                    <a:pt x="45" y="72"/>
                    <a:pt x="58" y="59"/>
                    <a:pt x="58" y="43"/>
                  </a:cubicBezTo>
                  <a:cubicBezTo>
                    <a:pt x="58" y="39"/>
                    <a:pt x="57" y="34"/>
                    <a:pt x="56" y="30"/>
                  </a:cubicBezTo>
                  <a:cubicBezTo>
                    <a:pt x="55" y="32"/>
                    <a:pt x="53" y="33"/>
                    <a:pt x="53" y="34"/>
                  </a:cubicBezTo>
                  <a:close/>
                  <a:moveTo>
                    <a:pt x="37" y="54"/>
                  </a:moveTo>
                  <a:cubicBezTo>
                    <a:pt x="37" y="54"/>
                    <a:pt x="37" y="55"/>
                    <a:pt x="37" y="56"/>
                  </a:cubicBezTo>
                  <a:cubicBezTo>
                    <a:pt x="36" y="57"/>
                    <a:pt x="35" y="57"/>
                    <a:pt x="35" y="57"/>
                  </a:cubicBezTo>
                  <a:cubicBezTo>
                    <a:pt x="34" y="58"/>
                    <a:pt x="35" y="58"/>
                    <a:pt x="35" y="58"/>
                  </a:cubicBezTo>
                  <a:cubicBezTo>
                    <a:pt x="34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3" y="61"/>
                    <a:pt x="32" y="61"/>
                    <a:pt x="32" y="61"/>
                  </a:cubicBezTo>
                  <a:cubicBezTo>
                    <a:pt x="31" y="61"/>
                    <a:pt x="31" y="62"/>
                    <a:pt x="31" y="62"/>
                  </a:cubicBezTo>
                  <a:cubicBezTo>
                    <a:pt x="31" y="62"/>
                    <a:pt x="30" y="62"/>
                    <a:pt x="30" y="63"/>
                  </a:cubicBezTo>
                  <a:cubicBezTo>
                    <a:pt x="30" y="63"/>
                    <a:pt x="30" y="63"/>
                    <a:pt x="30" y="64"/>
                  </a:cubicBezTo>
                  <a:cubicBezTo>
                    <a:pt x="30" y="64"/>
                    <a:pt x="30" y="64"/>
                    <a:pt x="30" y="65"/>
                  </a:cubicBezTo>
                  <a:cubicBezTo>
                    <a:pt x="30" y="65"/>
                    <a:pt x="30" y="65"/>
                    <a:pt x="29" y="65"/>
                  </a:cubicBezTo>
                  <a:cubicBezTo>
                    <a:pt x="29" y="66"/>
                    <a:pt x="29" y="66"/>
                    <a:pt x="30" y="66"/>
                  </a:cubicBezTo>
                  <a:cubicBezTo>
                    <a:pt x="30" y="67"/>
                    <a:pt x="31" y="67"/>
                    <a:pt x="30" y="67"/>
                  </a:cubicBezTo>
                  <a:cubicBezTo>
                    <a:pt x="26" y="67"/>
                    <a:pt x="28" y="63"/>
                    <a:pt x="28" y="62"/>
                  </a:cubicBezTo>
                  <a:cubicBezTo>
                    <a:pt x="28" y="61"/>
                    <a:pt x="29" y="59"/>
                    <a:pt x="29" y="58"/>
                  </a:cubicBezTo>
                  <a:cubicBezTo>
                    <a:pt x="29" y="56"/>
                    <a:pt x="30" y="56"/>
                    <a:pt x="28" y="55"/>
                  </a:cubicBezTo>
                  <a:cubicBezTo>
                    <a:pt x="27" y="54"/>
                    <a:pt x="28" y="54"/>
                    <a:pt x="27" y="53"/>
                  </a:cubicBezTo>
                  <a:cubicBezTo>
                    <a:pt x="25" y="51"/>
                    <a:pt x="26" y="50"/>
                    <a:pt x="27" y="50"/>
                  </a:cubicBezTo>
                  <a:cubicBezTo>
                    <a:pt x="27" y="49"/>
                    <a:pt x="27" y="50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5" y="48"/>
                  </a:cubicBezTo>
                  <a:cubicBezTo>
                    <a:pt x="25" y="48"/>
                    <a:pt x="25" y="48"/>
                    <a:pt x="25" y="47"/>
                  </a:cubicBezTo>
                  <a:cubicBezTo>
                    <a:pt x="24" y="47"/>
                    <a:pt x="24" y="47"/>
                    <a:pt x="23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1" y="46"/>
                    <a:pt x="20" y="46"/>
                    <a:pt x="19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3"/>
                    <a:pt x="18" y="42"/>
                    <a:pt x="16" y="41"/>
                  </a:cubicBezTo>
                  <a:cubicBezTo>
                    <a:pt x="15" y="41"/>
                    <a:pt x="14" y="39"/>
                    <a:pt x="14" y="38"/>
                  </a:cubicBezTo>
                  <a:cubicBezTo>
                    <a:pt x="15" y="37"/>
                    <a:pt x="14" y="37"/>
                    <a:pt x="14" y="36"/>
                  </a:cubicBezTo>
                  <a:cubicBezTo>
                    <a:pt x="13" y="35"/>
                    <a:pt x="13" y="34"/>
                    <a:pt x="11" y="33"/>
                  </a:cubicBezTo>
                  <a:cubicBezTo>
                    <a:pt x="9" y="31"/>
                    <a:pt x="6" y="33"/>
                    <a:pt x="4" y="33"/>
                  </a:cubicBezTo>
                  <a:cubicBezTo>
                    <a:pt x="5" y="30"/>
                    <a:pt x="7" y="28"/>
                    <a:pt x="7" y="28"/>
                  </a:cubicBezTo>
                  <a:cubicBezTo>
                    <a:pt x="9" y="28"/>
                    <a:pt x="10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5" y="26"/>
                    <a:pt x="16" y="25"/>
                    <a:pt x="16" y="25"/>
                  </a:cubicBezTo>
                  <a:cubicBezTo>
                    <a:pt x="17" y="24"/>
                    <a:pt x="18" y="24"/>
                    <a:pt x="20" y="24"/>
                  </a:cubicBezTo>
                  <a:cubicBezTo>
                    <a:pt x="22" y="23"/>
                    <a:pt x="21" y="23"/>
                    <a:pt x="22" y="22"/>
                  </a:cubicBezTo>
                  <a:cubicBezTo>
                    <a:pt x="24" y="21"/>
                    <a:pt x="27" y="21"/>
                    <a:pt x="30" y="21"/>
                  </a:cubicBezTo>
                  <a:cubicBezTo>
                    <a:pt x="32" y="21"/>
                    <a:pt x="29" y="22"/>
                    <a:pt x="28" y="23"/>
                  </a:cubicBezTo>
                  <a:cubicBezTo>
                    <a:pt x="28" y="23"/>
                    <a:pt x="27" y="24"/>
                    <a:pt x="27" y="24"/>
                  </a:cubicBezTo>
                  <a:cubicBezTo>
                    <a:pt x="26" y="25"/>
                    <a:pt x="26" y="25"/>
                    <a:pt x="27" y="26"/>
                  </a:cubicBezTo>
                  <a:cubicBezTo>
                    <a:pt x="27" y="26"/>
                    <a:pt x="29" y="27"/>
                    <a:pt x="29" y="28"/>
                  </a:cubicBezTo>
                  <a:cubicBezTo>
                    <a:pt x="30" y="28"/>
                    <a:pt x="29" y="28"/>
                    <a:pt x="30" y="29"/>
                  </a:cubicBezTo>
                  <a:cubicBezTo>
                    <a:pt x="31" y="29"/>
                    <a:pt x="31" y="30"/>
                    <a:pt x="30" y="30"/>
                  </a:cubicBezTo>
                  <a:cubicBezTo>
                    <a:pt x="29" y="29"/>
                    <a:pt x="30" y="30"/>
                    <a:pt x="30" y="30"/>
                  </a:cubicBezTo>
                  <a:cubicBezTo>
                    <a:pt x="30" y="31"/>
                    <a:pt x="31" y="31"/>
                    <a:pt x="30" y="31"/>
                  </a:cubicBezTo>
                  <a:cubicBezTo>
                    <a:pt x="29" y="31"/>
                    <a:pt x="29" y="31"/>
                    <a:pt x="28" y="30"/>
                  </a:cubicBezTo>
                  <a:cubicBezTo>
                    <a:pt x="27" y="30"/>
                    <a:pt x="27" y="30"/>
                    <a:pt x="28" y="29"/>
                  </a:cubicBezTo>
                  <a:cubicBezTo>
                    <a:pt x="29" y="28"/>
                    <a:pt x="27" y="29"/>
                    <a:pt x="26" y="29"/>
                  </a:cubicBezTo>
                  <a:cubicBezTo>
                    <a:pt x="25" y="28"/>
                    <a:pt x="26" y="29"/>
                    <a:pt x="26" y="30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0"/>
                    <a:pt x="23" y="31"/>
                    <a:pt x="23" y="32"/>
                  </a:cubicBezTo>
                  <a:cubicBezTo>
                    <a:pt x="22" y="32"/>
                    <a:pt x="23" y="33"/>
                    <a:pt x="23" y="33"/>
                  </a:cubicBezTo>
                  <a:cubicBezTo>
                    <a:pt x="24" y="33"/>
                    <a:pt x="24" y="34"/>
                    <a:pt x="25" y="34"/>
                  </a:cubicBezTo>
                  <a:cubicBezTo>
                    <a:pt x="26" y="34"/>
                    <a:pt x="25" y="34"/>
                    <a:pt x="26" y="35"/>
                  </a:cubicBezTo>
                  <a:cubicBezTo>
                    <a:pt x="27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3"/>
                  </a:cubicBezTo>
                  <a:cubicBezTo>
                    <a:pt x="27" y="32"/>
                    <a:pt x="27" y="32"/>
                    <a:pt x="27" y="31"/>
                  </a:cubicBezTo>
                  <a:cubicBezTo>
                    <a:pt x="28" y="31"/>
                    <a:pt x="28" y="31"/>
                    <a:pt x="29" y="32"/>
                  </a:cubicBezTo>
                  <a:cubicBezTo>
                    <a:pt x="29" y="32"/>
                    <a:pt x="29" y="33"/>
                    <a:pt x="30" y="33"/>
                  </a:cubicBezTo>
                  <a:cubicBezTo>
                    <a:pt x="30" y="33"/>
                    <a:pt x="30" y="32"/>
                    <a:pt x="31" y="33"/>
                  </a:cubicBezTo>
                  <a:cubicBezTo>
                    <a:pt x="31" y="33"/>
                    <a:pt x="31" y="33"/>
                    <a:pt x="32" y="34"/>
                  </a:cubicBezTo>
                  <a:cubicBezTo>
                    <a:pt x="32" y="34"/>
                    <a:pt x="32" y="34"/>
                    <a:pt x="32" y="35"/>
                  </a:cubicBezTo>
                  <a:cubicBezTo>
                    <a:pt x="33" y="35"/>
                    <a:pt x="33" y="36"/>
                    <a:pt x="33" y="36"/>
                  </a:cubicBezTo>
                  <a:cubicBezTo>
                    <a:pt x="34" y="37"/>
                    <a:pt x="33" y="37"/>
                    <a:pt x="32" y="37"/>
                  </a:cubicBezTo>
                  <a:cubicBezTo>
                    <a:pt x="31" y="37"/>
                    <a:pt x="32" y="36"/>
                    <a:pt x="32" y="36"/>
                  </a:cubicBezTo>
                  <a:cubicBezTo>
                    <a:pt x="31" y="35"/>
                    <a:pt x="31" y="36"/>
                    <a:pt x="30" y="37"/>
                  </a:cubicBezTo>
                  <a:cubicBezTo>
                    <a:pt x="30" y="37"/>
                    <a:pt x="31" y="37"/>
                    <a:pt x="31" y="38"/>
                  </a:cubicBezTo>
                  <a:cubicBezTo>
                    <a:pt x="30" y="38"/>
                    <a:pt x="30" y="38"/>
                    <a:pt x="29" y="38"/>
                  </a:cubicBezTo>
                  <a:cubicBezTo>
                    <a:pt x="28" y="38"/>
                    <a:pt x="29" y="39"/>
                    <a:pt x="28" y="39"/>
                  </a:cubicBezTo>
                  <a:cubicBezTo>
                    <a:pt x="28" y="39"/>
                    <a:pt x="28" y="40"/>
                    <a:pt x="27" y="40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3"/>
                  </a:cubicBezTo>
                  <a:cubicBezTo>
                    <a:pt x="25" y="43"/>
                    <a:pt x="25" y="43"/>
                    <a:pt x="25" y="42"/>
                  </a:cubicBezTo>
                  <a:cubicBezTo>
                    <a:pt x="24" y="42"/>
                    <a:pt x="23" y="42"/>
                    <a:pt x="22" y="42"/>
                  </a:cubicBezTo>
                  <a:cubicBezTo>
                    <a:pt x="21" y="43"/>
                    <a:pt x="21" y="44"/>
                    <a:pt x="22" y="45"/>
                  </a:cubicBezTo>
                  <a:cubicBezTo>
                    <a:pt x="22" y="46"/>
                    <a:pt x="23" y="46"/>
                    <a:pt x="23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4" y="46"/>
                    <a:pt x="24" y="46"/>
                    <a:pt x="25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5" y="48"/>
                    <a:pt x="25" y="48"/>
                    <a:pt x="26" y="48"/>
                  </a:cubicBezTo>
                  <a:cubicBezTo>
                    <a:pt x="26" y="48"/>
                    <a:pt x="26" y="48"/>
                    <a:pt x="27" y="48"/>
                  </a:cubicBezTo>
                  <a:cubicBezTo>
                    <a:pt x="27" y="48"/>
                    <a:pt x="27" y="48"/>
                    <a:pt x="28" y="47"/>
                  </a:cubicBezTo>
                  <a:cubicBezTo>
                    <a:pt x="28" y="47"/>
                    <a:pt x="28" y="47"/>
                    <a:pt x="29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1" y="48"/>
                    <a:pt x="31" y="48"/>
                    <a:pt x="32" y="48"/>
                  </a:cubicBezTo>
                  <a:cubicBezTo>
                    <a:pt x="32" y="49"/>
                    <a:pt x="32" y="49"/>
                    <a:pt x="33" y="49"/>
                  </a:cubicBezTo>
                  <a:cubicBezTo>
                    <a:pt x="34" y="49"/>
                    <a:pt x="34" y="50"/>
                    <a:pt x="34" y="50"/>
                  </a:cubicBezTo>
                  <a:cubicBezTo>
                    <a:pt x="34" y="50"/>
                    <a:pt x="35" y="51"/>
                    <a:pt x="35" y="51"/>
                  </a:cubicBezTo>
                  <a:cubicBezTo>
                    <a:pt x="36" y="51"/>
                    <a:pt x="36" y="51"/>
                    <a:pt x="37" y="51"/>
                  </a:cubicBezTo>
                  <a:cubicBezTo>
                    <a:pt x="37" y="51"/>
                    <a:pt x="38" y="52"/>
                    <a:pt x="38" y="52"/>
                  </a:cubicBezTo>
                  <a:cubicBezTo>
                    <a:pt x="39" y="53"/>
                    <a:pt x="37" y="54"/>
                    <a:pt x="37" y="54"/>
                  </a:cubicBezTo>
                  <a:close/>
                  <a:moveTo>
                    <a:pt x="30" y="46"/>
                  </a:moveTo>
                  <a:cubicBezTo>
                    <a:pt x="29" y="45"/>
                    <a:pt x="29" y="45"/>
                    <a:pt x="29" y="45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6" y="44"/>
                    <a:pt x="26" y="44"/>
                    <a:pt x="25" y="44"/>
                  </a:cubicBezTo>
                  <a:cubicBezTo>
                    <a:pt x="25" y="45"/>
                    <a:pt x="25" y="45"/>
                    <a:pt x="25" y="44"/>
                  </a:cubicBezTo>
                  <a:cubicBezTo>
                    <a:pt x="25" y="44"/>
                    <a:pt x="26" y="44"/>
                    <a:pt x="26" y="44"/>
                  </a:cubicBezTo>
                  <a:cubicBezTo>
                    <a:pt x="27" y="44"/>
                    <a:pt x="27" y="45"/>
                    <a:pt x="27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30" y="45"/>
                    <a:pt x="30" y="46"/>
                    <a:pt x="30" y="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4" name="Rectangle 208"/>
            <p:cNvSpPr>
              <a:spLocks noChangeArrowheads="1"/>
            </p:cNvSpPr>
            <p:nvPr/>
          </p:nvSpPr>
          <p:spPr bwMode="auto">
            <a:xfrm>
              <a:off x="1620" y="1383"/>
              <a:ext cx="205" cy="209"/>
            </a:xfrm>
            <a:prstGeom prst="rect">
              <a:avLst/>
            </a:prstGeom>
            <a:solidFill>
              <a:srgbClr val="F267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5" name="Freeform 209"/>
            <p:cNvSpPr>
              <a:spLocks/>
            </p:cNvSpPr>
            <p:nvPr/>
          </p:nvSpPr>
          <p:spPr bwMode="auto">
            <a:xfrm>
              <a:off x="1648" y="1424"/>
              <a:ext cx="177" cy="168"/>
            </a:xfrm>
            <a:custGeom>
              <a:avLst/>
              <a:gdLst/>
              <a:ahLst/>
              <a:cxnLst>
                <a:cxn ang="0">
                  <a:pos x="177" y="66"/>
                </a:cxn>
                <a:cxn ang="0">
                  <a:pos x="114" y="0"/>
                </a:cxn>
                <a:cxn ang="0">
                  <a:pos x="121" y="57"/>
                </a:cxn>
                <a:cxn ang="0">
                  <a:pos x="92" y="110"/>
                </a:cxn>
                <a:cxn ang="0">
                  <a:pos x="71" y="115"/>
                </a:cxn>
                <a:cxn ang="0">
                  <a:pos x="32" y="81"/>
                </a:cxn>
                <a:cxn ang="0">
                  <a:pos x="32" y="113"/>
                </a:cxn>
                <a:cxn ang="0">
                  <a:pos x="0" y="115"/>
                </a:cxn>
                <a:cxn ang="0">
                  <a:pos x="12" y="126"/>
                </a:cxn>
                <a:cxn ang="0">
                  <a:pos x="8" y="130"/>
                </a:cxn>
                <a:cxn ang="0">
                  <a:pos x="43" y="168"/>
                </a:cxn>
                <a:cxn ang="0">
                  <a:pos x="177" y="168"/>
                </a:cxn>
                <a:cxn ang="0">
                  <a:pos x="177" y="66"/>
                </a:cxn>
              </a:cxnLst>
              <a:rect l="0" t="0" r="r" b="b"/>
              <a:pathLst>
                <a:path w="177" h="168">
                  <a:moveTo>
                    <a:pt x="177" y="66"/>
                  </a:moveTo>
                  <a:lnTo>
                    <a:pt x="114" y="0"/>
                  </a:lnTo>
                  <a:lnTo>
                    <a:pt x="121" y="57"/>
                  </a:lnTo>
                  <a:lnTo>
                    <a:pt x="92" y="110"/>
                  </a:lnTo>
                  <a:lnTo>
                    <a:pt x="71" y="115"/>
                  </a:lnTo>
                  <a:lnTo>
                    <a:pt x="32" y="81"/>
                  </a:lnTo>
                  <a:lnTo>
                    <a:pt x="32" y="113"/>
                  </a:lnTo>
                  <a:lnTo>
                    <a:pt x="0" y="115"/>
                  </a:lnTo>
                  <a:lnTo>
                    <a:pt x="12" y="126"/>
                  </a:lnTo>
                  <a:lnTo>
                    <a:pt x="8" y="130"/>
                  </a:lnTo>
                  <a:lnTo>
                    <a:pt x="43" y="168"/>
                  </a:lnTo>
                  <a:lnTo>
                    <a:pt x="177" y="168"/>
                  </a:lnTo>
                  <a:lnTo>
                    <a:pt x="177" y="66"/>
                  </a:lnTo>
                  <a:close/>
                </a:path>
              </a:pathLst>
            </a:custGeom>
            <a:solidFill>
              <a:srgbClr val="E54C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6" name="Freeform 210"/>
            <p:cNvSpPr>
              <a:spLocks noEditPoints="1"/>
            </p:cNvSpPr>
            <p:nvPr/>
          </p:nvSpPr>
          <p:spPr bwMode="auto">
            <a:xfrm>
              <a:off x="1648" y="1419"/>
              <a:ext cx="149" cy="135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66" y="59"/>
                </a:cxn>
                <a:cxn ang="0">
                  <a:pos x="66" y="42"/>
                </a:cxn>
                <a:cxn ang="0">
                  <a:pos x="64" y="38"/>
                </a:cxn>
                <a:cxn ang="0">
                  <a:pos x="67" y="29"/>
                </a:cxn>
                <a:cxn ang="0">
                  <a:pos x="67" y="29"/>
                </a:cxn>
                <a:cxn ang="0">
                  <a:pos x="54" y="0"/>
                </a:cxn>
                <a:cxn ang="0">
                  <a:pos x="41" y="4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36" y="38"/>
                </a:cxn>
                <a:cxn ang="0">
                  <a:pos x="34" y="42"/>
                </a:cxn>
                <a:cxn ang="0">
                  <a:pos x="34" y="59"/>
                </a:cxn>
                <a:cxn ang="0">
                  <a:pos x="0" y="59"/>
                </a:cxn>
                <a:cxn ang="0">
                  <a:pos x="0" y="64"/>
                </a:cxn>
                <a:cxn ang="0">
                  <a:pos x="4" y="64"/>
                </a:cxn>
                <a:cxn ang="0">
                  <a:pos x="4" y="72"/>
                </a:cxn>
                <a:cxn ang="0">
                  <a:pos x="76" y="72"/>
                </a:cxn>
                <a:cxn ang="0">
                  <a:pos x="76" y="64"/>
                </a:cxn>
                <a:cxn ang="0">
                  <a:pos x="80" y="64"/>
                </a:cxn>
                <a:cxn ang="0">
                  <a:pos x="80" y="59"/>
                </a:cxn>
                <a:cxn ang="0">
                  <a:pos x="54" y="7"/>
                </a:cxn>
                <a:cxn ang="0">
                  <a:pos x="60" y="18"/>
                </a:cxn>
                <a:cxn ang="0">
                  <a:pos x="55" y="29"/>
                </a:cxn>
                <a:cxn ang="0">
                  <a:pos x="55" y="29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52" y="43"/>
                </a:cxn>
                <a:cxn ang="0">
                  <a:pos x="50" y="54"/>
                </a:cxn>
                <a:cxn ang="0">
                  <a:pos x="48" y="43"/>
                </a:cxn>
                <a:cxn ang="0">
                  <a:pos x="40" y="36"/>
                </a:cxn>
                <a:cxn ang="0">
                  <a:pos x="45" y="29"/>
                </a:cxn>
                <a:cxn ang="0">
                  <a:pos x="40" y="17"/>
                </a:cxn>
                <a:cxn ang="0">
                  <a:pos x="54" y="7"/>
                </a:cxn>
                <a:cxn ang="0">
                  <a:pos x="26" y="56"/>
                </a:cxn>
                <a:cxn ang="0">
                  <a:pos x="8" y="56"/>
                </a:cxn>
                <a:cxn ang="0">
                  <a:pos x="17" y="48"/>
                </a:cxn>
                <a:cxn ang="0">
                  <a:pos x="26" y="56"/>
                </a:cxn>
                <a:cxn ang="0">
                  <a:pos x="18" y="47"/>
                </a:cxn>
                <a:cxn ang="0">
                  <a:pos x="16" y="47"/>
                </a:cxn>
                <a:cxn ang="0">
                  <a:pos x="16" y="45"/>
                </a:cxn>
                <a:cxn ang="0">
                  <a:pos x="18" y="45"/>
                </a:cxn>
                <a:cxn ang="0">
                  <a:pos x="18" y="47"/>
                </a:cxn>
                <a:cxn ang="0">
                  <a:pos x="26" y="58"/>
                </a:cxn>
                <a:cxn ang="0">
                  <a:pos x="8" y="58"/>
                </a:cxn>
                <a:cxn ang="0">
                  <a:pos x="8" y="57"/>
                </a:cxn>
                <a:cxn ang="0">
                  <a:pos x="26" y="57"/>
                </a:cxn>
                <a:cxn ang="0">
                  <a:pos x="26" y="58"/>
                </a:cxn>
              </a:cxnLst>
              <a:rect l="0" t="0" r="r" b="b"/>
              <a:pathLst>
                <a:path w="80" h="72">
                  <a:moveTo>
                    <a:pt x="80" y="59"/>
                  </a:moveTo>
                  <a:cubicBezTo>
                    <a:pt x="66" y="59"/>
                    <a:pt x="66" y="59"/>
                    <a:pt x="66" y="59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0"/>
                    <a:pt x="65" y="39"/>
                    <a:pt x="64" y="38"/>
                  </a:cubicBezTo>
                  <a:cubicBezTo>
                    <a:pt x="67" y="35"/>
                    <a:pt x="67" y="31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15"/>
                    <a:pt x="65" y="0"/>
                    <a:pt x="54" y="0"/>
                  </a:cubicBezTo>
                  <a:cubicBezTo>
                    <a:pt x="43" y="0"/>
                    <a:pt x="41" y="4"/>
                    <a:pt x="41" y="4"/>
                  </a:cubicBezTo>
                  <a:cubicBezTo>
                    <a:pt x="33" y="4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1"/>
                    <a:pt x="33" y="35"/>
                    <a:pt x="36" y="38"/>
                  </a:cubicBezTo>
                  <a:cubicBezTo>
                    <a:pt x="35" y="39"/>
                    <a:pt x="34" y="40"/>
                    <a:pt x="34" y="42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80" y="64"/>
                    <a:pt x="80" y="64"/>
                    <a:pt x="80" y="64"/>
                  </a:cubicBezTo>
                  <a:lnTo>
                    <a:pt x="80" y="59"/>
                  </a:lnTo>
                  <a:close/>
                  <a:moveTo>
                    <a:pt x="54" y="7"/>
                  </a:moveTo>
                  <a:cubicBezTo>
                    <a:pt x="54" y="7"/>
                    <a:pt x="54" y="17"/>
                    <a:pt x="60" y="18"/>
                  </a:cubicBezTo>
                  <a:cubicBezTo>
                    <a:pt x="60" y="26"/>
                    <a:pt x="57" y="27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5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5" y="34"/>
                    <a:pt x="45" y="29"/>
                  </a:cubicBezTo>
                  <a:cubicBezTo>
                    <a:pt x="43" y="27"/>
                    <a:pt x="40" y="27"/>
                    <a:pt x="40" y="17"/>
                  </a:cubicBezTo>
                  <a:cubicBezTo>
                    <a:pt x="43" y="16"/>
                    <a:pt x="50" y="14"/>
                    <a:pt x="54" y="7"/>
                  </a:cubicBezTo>
                  <a:close/>
                  <a:moveTo>
                    <a:pt x="26" y="5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8" y="51"/>
                    <a:pt x="12" y="48"/>
                    <a:pt x="17" y="48"/>
                  </a:cubicBezTo>
                  <a:cubicBezTo>
                    <a:pt x="21" y="48"/>
                    <a:pt x="25" y="51"/>
                    <a:pt x="26" y="56"/>
                  </a:cubicBezTo>
                  <a:close/>
                  <a:moveTo>
                    <a:pt x="18" y="47"/>
                  </a:moveTo>
                  <a:cubicBezTo>
                    <a:pt x="16" y="47"/>
                    <a:pt x="16" y="47"/>
                    <a:pt x="16" y="47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8" y="45"/>
                    <a:pt x="18" y="45"/>
                    <a:pt x="18" y="45"/>
                  </a:cubicBezTo>
                  <a:lnTo>
                    <a:pt x="18" y="47"/>
                  </a:lnTo>
                  <a:close/>
                  <a:moveTo>
                    <a:pt x="26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26" y="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7" name="Rectangle 211"/>
            <p:cNvSpPr>
              <a:spLocks noChangeArrowheads="1"/>
            </p:cNvSpPr>
            <p:nvPr/>
          </p:nvSpPr>
          <p:spPr bwMode="auto">
            <a:xfrm>
              <a:off x="1851" y="1383"/>
              <a:ext cx="205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8" name="Freeform 212"/>
            <p:cNvSpPr>
              <a:spLocks/>
            </p:cNvSpPr>
            <p:nvPr/>
          </p:nvSpPr>
          <p:spPr bwMode="auto">
            <a:xfrm>
              <a:off x="1920" y="1419"/>
              <a:ext cx="136" cy="173"/>
            </a:xfrm>
            <a:custGeom>
              <a:avLst/>
              <a:gdLst/>
              <a:ahLst/>
              <a:cxnLst>
                <a:cxn ang="0">
                  <a:pos x="73" y="43"/>
                </a:cxn>
                <a:cxn ang="0">
                  <a:pos x="31" y="0"/>
                </a:cxn>
                <a:cxn ang="0">
                  <a:pos x="30" y="11"/>
                </a:cxn>
                <a:cxn ang="0">
                  <a:pos x="33" y="18"/>
                </a:cxn>
                <a:cxn ang="0">
                  <a:pos x="28" y="33"/>
                </a:cxn>
                <a:cxn ang="0">
                  <a:pos x="27" y="40"/>
                </a:cxn>
                <a:cxn ang="0">
                  <a:pos x="31" y="70"/>
                </a:cxn>
                <a:cxn ang="0">
                  <a:pos x="0" y="72"/>
                </a:cxn>
                <a:cxn ang="0">
                  <a:pos x="20" y="92"/>
                </a:cxn>
                <a:cxn ang="0">
                  <a:pos x="73" y="92"/>
                </a:cxn>
                <a:cxn ang="0">
                  <a:pos x="73" y="43"/>
                </a:cxn>
              </a:cxnLst>
              <a:rect l="0" t="0" r="r" b="b"/>
              <a:pathLst>
                <a:path w="73" h="92">
                  <a:moveTo>
                    <a:pt x="73" y="43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4" y="25"/>
                    <a:pt x="28" y="33"/>
                  </a:cubicBezTo>
                  <a:cubicBezTo>
                    <a:pt x="27" y="34"/>
                    <a:pt x="27" y="40"/>
                    <a:pt x="27" y="4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73" y="92"/>
                    <a:pt x="73" y="92"/>
                    <a:pt x="73" y="92"/>
                  </a:cubicBezTo>
                  <a:lnTo>
                    <a:pt x="73" y="4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9" name="Freeform 213"/>
            <p:cNvSpPr>
              <a:spLocks noEditPoints="1"/>
            </p:cNvSpPr>
            <p:nvPr/>
          </p:nvSpPr>
          <p:spPr bwMode="auto">
            <a:xfrm>
              <a:off x="1920" y="1419"/>
              <a:ext cx="73" cy="135"/>
            </a:xfrm>
            <a:custGeom>
              <a:avLst/>
              <a:gdLst/>
              <a:ahLst/>
              <a:cxnLst>
                <a:cxn ang="0">
                  <a:pos x="28" y="40"/>
                </a:cxn>
                <a:cxn ang="0">
                  <a:pos x="28" y="36"/>
                </a:cxn>
                <a:cxn ang="0">
                  <a:pos x="11" y="36"/>
                </a:cxn>
                <a:cxn ang="0">
                  <a:pos x="11" y="40"/>
                </a:cxn>
                <a:cxn ang="0">
                  <a:pos x="0" y="46"/>
                </a:cxn>
                <a:cxn ang="0">
                  <a:pos x="0" y="72"/>
                </a:cxn>
                <a:cxn ang="0">
                  <a:pos x="39" y="72"/>
                </a:cxn>
                <a:cxn ang="0">
                  <a:pos x="39" y="46"/>
                </a:cxn>
                <a:cxn ang="0">
                  <a:pos x="28" y="40"/>
                </a:cxn>
                <a:cxn ang="0">
                  <a:pos x="15" y="69"/>
                </a:cxn>
                <a:cxn ang="0">
                  <a:pos x="13" y="67"/>
                </a:cxn>
                <a:cxn ang="0">
                  <a:pos x="15" y="65"/>
                </a:cxn>
                <a:cxn ang="0">
                  <a:pos x="17" y="67"/>
                </a:cxn>
                <a:cxn ang="0">
                  <a:pos x="15" y="69"/>
                </a:cxn>
                <a:cxn ang="0">
                  <a:pos x="15" y="61"/>
                </a:cxn>
                <a:cxn ang="0">
                  <a:pos x="13" y="58"/>
                </a:cxn>
                <a:cxn ang="0">
                  <a:pos x="15" y="56"/>
                </a:cxn>
                <a:cxn ang="0">
                  <a:pos x="17" y="58"/>
                </a:cxn>
                <a:cxn ang="0">
                  <a:pos x="15" y="61"/>
                </a:cxn>
                <a:cxn ang="0">
                  <a:pos x="15" y="52"/>
                </a:cxn>
                <a:cxn ang="0">
                  <a:pos x="13" y="50"/>
                </a:cxn>
                <a:cxn ang="0">
                  <a:pos x="15" y="47"/>
                </a:cxn>
                <a:cxn ang="0">
                  <a:pos x="17" y="50"/>
                </a:cxn>
                <a:cxn ang="0">
                  <a:pos x="15" y="52"/>
                </a:cxn>
                <a:cxn ang="0">
                  <a:pos x="25" y="69"/>
                </a:cxn>
                <a:cxn ang="0">
                  <a:pos x="23" y="67"/>
                </a:cxn>
                <a:cxn ang="0">
                  <a:pos x="25" y="65"/>
                </a:cxn>
                <a:cxn ang="0">
                  <a:pos x="27" y="67"/>
                </a:cxn>
                <a:cxn ang="0">
                  <a:pos x="25" y="69"/>
                </a:cxn>
                <a:cxn ang="0">
                  <a:pos x="25" y="61"/>
                </a:cxn>
                <a:cxn ang="0">
                  <a:pos x="23" y="58"/>
                </a:cxn>
                <a:cxn ang="0">
                  <a:pos x="25" y="56"/>
                </a:cxn>
                <a:cxn ang="0">
                  <a:pos x="27" y="58"/>
                </a:cxn>
                <a:cxn ang="0">
                  <a:pos x="25" y="61"/>
                </a:cxn>
                <a:cxn ang="0">
                  <a:pos x="25" y="52"/>
                </a:cxn>
                <a:cxn ang="0">
                  <a:pos x="23" y="50"/>
                </a:cxn>
                <a:cxn ang="0">
                  <a:pos x="25" y="47"/>
                </a:cxn>
                <a:cxn ang="0">
                  <a:pos x="27" y="50"/>
                </a:cxn>
                <a:cxn ang="0">
                  <a:pos x="25" y="52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31" y="0"/>
                </a:cxn>
                <a:cxn ang="0">
                  <a:pos x="31" y="5"/>
                </a:cxn>
                <a:cxn ang="0">
                  <a:pos x="10" y="5"/>
                </a:cxn>
                <a:cxn ang="0">
                  <a:pos x="6" y="17"/>
                </a:cxn>
                <a:cxn ang="0">
                  <a:pos x="9" y="7"/>
                </a:cxn>
                <a:cxn ang="0">
                  <a:pos x="20" y="9"/>
                </a:cxn>
                <a:cxn ang="0">
                  <a:pos x="31" y="7"/>
                </a:cxn>
                <a:cxn ang="0">
                  <a:pos x="34" y="16"/>
                </a:cxn>
                <a:cxn ang="0">
                  <a:pos x="33" y="16"/>
                </a:cxn>
                <a:cxn ang="0">
                  <a:pos x="33" y="18"/>
                </a:cxn>
                <a:cxn ang="0">
                  <a:pos x="33" y="24"/>
                </a:cxn>
                <a:cxn ang="0">
                  <a:pos x="33" y="23"/>
                </a:cxn>
                <a:cxn ang="0">
                  <a:pos x="31" y="17"/>
                </a:cxn>
                <a:cxn ang="0">
                  <a:pos x="14" y="13"/>
                </a:cxn>
                <a:cxn ang="0">
                  <a:pos x="9" y="17"/>
                </a:cxn>
                <a:cxn ang="0">
                  <a:pos x="7" y="23"/>
                </a:cxn>
                <a:cxn ang="0">
                  <a:pos x="8" y="24"/>
                </a:cxn>
                <a:cxn ang="0">
                  <a:pos x="7" y="18"/>
                </a:cxn>
                <a:cxn ang="0">
                  <a:pos x="7" y="17"/>
                </a:cxn>
                <a:cxn ang="0">
                  <a:pos x="6" y="17"/>
                </a:cxn>
              </a:cxnLst>
              <a:rect l="0" t="0" r="r" b="b"/>
              <a:pathLst>
                <a:path w="39" h="72">
                  <a:moveTo>
                    <a:pt x="28" y="40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2"/>
                    <a:pt x="0" y="44"/>
                    <a:pt x="0" y="4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4"/>
                    <a:pt x="33" y="42"/>
                    <a:pt x="28" y="40"/>
                  </a:cubicBezTo>
                  <a:close/>
                  <a:moveTo>
                    <a:pt x="15" y="69"/>
                  </a:moveTo>
                  <a:cubicBezTo>
                    <a:pt x="14" y="69"/>
                    <a:pt x="13" y="68"/>
                    <a:pt x="13" y="67"/>
                  </a:cubicBezTo>
                  <a:cubicBezTo>
                    <a:pt x="13" y="66"/>
                    <a:pt x="14" y="65"/>
                    <a:pt x="15" y="65"/>
                  </a:cubicBezTo>
                  <a:cubicBezTo>
                    <a:pt x="16" y="65"/>
                    <a:pt x="17" y="66"/>
                    <a:pt x="17" y="67"/>
                  </a:cubicBezTo>
                  <a:cubicBezTo>
                    <a:pt x="17" y="68"/>
                    <a:pt x="16" y="69"/>
                    <a:pt x="15" y="69"/>
                  </a:cubicBezTo>
                  <a:close/>
                  <a:moveTo>
                    <a:pt x="15" y="61"/>
                  </a:moveTo>
                  <a:cubicBezTo>
                    <a:pt x="14" y="61"/>
                    <a:pt x="13" y="60"/>
                    <a:pt x="13" y="58"/>
                  </a:cubicBezTo>
                  <a:cubicBezTo>
                    <a:pt x="13" y="57"/>
                    <a:pt x="14" y="56"/>
                    <a:pt x="15" y="56"/>
                  </a:cubicBezTo>
                  <a:cubicBezTo>
                    <a:pt x="16" y="56"/>
                    <a:pt x="17" y="57"/>
                    <a:pt x="17" y="58"/>
                  </a:cubicBezTo>
                  <a:cubicBezTo>
                    <a:pt x="17" y="60"/>
                    <a:pt x="16" y="61"/>
                    <a:pt x="15" y="61"/>
                  </a:cubicBezTo>
                  <a:close/>
                  <a:moveTo>
                    <a:pt x="15" y="52"/>
                  </a:moveTo>
                  <a:cubicBezTo>
                    <a:pt x="14" y="52"/>
                    <a:pt x="13" y="51"/>
                    <a:pt x="13" y="50"/>
                  </a:cubicBezTo>
                  <a:cubicBezTo>
                    <a:pt x="13" y="48"/>
                    <a:pt x="14" y="47"/>
                    <a:pt x="15" y="47"/>
                  </a:cubicBezTo>
                  <a:cubicBezTo>
                    <a:pt x="16" y="47"/>
                    <a:pt x="17" y="48"/>
                    <a:pt x="17" y="50"/>
                  </a:cubicBezTo>
                  <a:cubicBezTo>
                    <a:pt x="17" y="51"/>
                    <a:pt x="16" y="52"/>
                    <a:pt x="15" y="52"/>
                  </a:cubicBezTo>
                  <a:close/>
                  <a:moveTo>
                    <a:pt x="25" y="69"/>
                  </a:moveTo>
                  <a:cubicBezTo>
                    <a:pt x="24" y="69"/>
                    <a:pt x="23" y="68"/>
                    <a:pt x="23" y="67"/>
                  </a:cubicBezTo>
                  <a:cubicBezTo>
                    <a:pt x="23" y="66"/>
                    <a:pt x="24" y="65"/>
                    <a:pt x="25" y="65"/>
                  </a:cubicBezTo>
                  <a:cubicBezTo>
                    <a:pt x="26" y="65"/>
                    <a:pt x="27" y="66"/>
                    <a:pt x="27" y="67"/>
                  </a:cubicBezTo>
                  <a:cubicBezTo>
                    <a:pt x="27" y="68"/>
                    <a:pt x="26" y="69"/>
                    <a:pt x="25" y="69"/>
                  </a:cubicBezTo>
                  <a:close/>
                  <a:moveTo>
                    <a:pt x="25" y="61"/>
                  </a:moveTo>
                  <a:cubicBezTo>
                    <a:pt x="24" y="61"/>
                    <a:pt x="23" y="60"/>
                    <a:pt x="23" y="58"/>
                  </a:cubicBezTo>
                  <a:cubicBezTo>
                    <a:pt x="23" y="57"/>
                    <a:pt x="24" y="56"/>
                    <a:pt x="25" y="56"/>
                  </a:cubicBezTo>
                  <a:cubicBezTo>
                    <a:pt x="26" y="56"/>
                    <a:pt x="27" y="57"/>
                    <a:pt x="27" y="58"/>
                  </a:cubicBezTo>
                  <a:cubicBezTo>
                    <a:pt x="27" y="60"/>
                    <a:pt x="26" y="61"/>
                    <a:pt x="25" y="61"/>
                  </a:cubicBezTo>
                  <a:close/>
                  <a:moveTo>
                    <a:pt x="25" y="52"/>
                  </a:moveTo>
                  <a:cubicBezTo>
                    <a:pt x="24" y="52"/>
                    <a:pt x="23" y="51"/>
                    <a:pt x="23" y="50"/>
                  </a:cubicBezTo>
                  <a:cubicBezTo>
                    <a:pt x="23" y="48"/>
                    <a:pt x="24" y="47"/>
                    <a:pt x="25" y="47"/>
                  </a:cubicBezTo>
                  <a:cubicBezTo>
                    <a:pt x="26" y="47"/>
                    <a:pt x="27" y="48"/>
                    <a:pt x="27" y="50"/>
                  </a:cubicBezTo>
                  <a:cubicBezTo>
                    <a:pt x="27" y="51"/>
                    <a:pt x="26" y="52"/>
                    <a:pt x="25" y="52"/>
                  </a:cubicBezTo>
                  <a:close/>
                  <a:moveTo>
                    <a:pt x="10" y="5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1" y="9"/>
                    <a:pt x="12" y="6"/>
                    <a:pt x="10" y="5"/>
                  </a:cubicBezTo>
                  <a:close/>
                  <a:moveTo>
                    <a:pt x="6" y="17"/>
                  </a:moveTo>
                  <a:cubicBezTo>
                    <a:pt x="6" y="17"/>
                    <a:pt x="4" y="10"/>
                    <a:pt x="9" y="7"/>
                  </a:cubicBezTo>
                  <a:cubicBezTo>
                    <a:pt x="11" y="8"/>
                    <a:pt x="15" y="9"/>
                    <a:pt x="20" y="9"/>
                  </a:cubicBezTo>
                  <a:cubicBezTo>
                    <a:pt x="23" y="9"/>
                    <a:pt x="27" y="8"/>
                    <a:pt x="31" y="7"/>
                  </a:cubicBezTo>
                  <a:cubicBezTo>
                    <a:pt x="33" y="9"/>
                    <a:pt x="34" y="12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3" y="20"/>
                    <a:pt x="33" y="22"/>
                    <a:pt x="33" y="24"/>
                  </a:cubicBezTo>
                  <a:cubicBezTo>
                    <a:pt x="33" y="24"/>
                    <a:pt x="33" y="23"/>
                    <a:pt x="33" y="23"/>
                  </a:cubicBezTo>
                  <a:cubicBezTo>
                    <a:pt x="33" y="20"/>
                    <a:pt x="32" y="18"/>
                    <a:pt x="31" y="17"/>
                  </a:cubicBezTo>
                  <a:cubicBezTo>
                    <a:pt x="27" y="18"/>
                    <a:pt x="19" y="18"/>
                    <a:pt x="14" y="13"/>
                  </a:cubicBezTo>
                  <a:cubicBezTo>
                    <a:pt x="14" y="13"/>
                    <a:pt x="13" y="16"/>
                    <a:pt x="9" y="17"/>
                  </a:cubicBezTo>
                  <a:cubicBezTo>
                    <a:pt x="8" y="18"/>
                    <a:pt x="7" y="20"/>
                    <a:pt x="7" y="23"/>
                  </a:cubicBezTo>
                  <a:cubicBezTo>
                    <a:pt x="7" y="23"/>
                    <a:pt x="8" y="24"/>
                    <a:pt x="8" y="24"/>
                  </a:cubicBezTo>
                  <a:cubicBezTo>
                    <a:pt x="7" y="22"/>
                    <a:pt x="7" y="20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0" name="Rectangle 214"/>
            <p:cNvSpPr>
              <a:spLocks noChangeArrowheads="1"/>
            </p:cNvSpPr>
            <p:nvPr/>
          </p:nvSpPr>
          <p:spPr bwMode="auto">
            <a:xfrm>
              <a:off x="2082" y="1383"/>
              <a:ext cx="206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1" name="Freeform 215"/>
            <p:cNvSpPr>
              <a:spLocks/>
            </p:cNvSpPr>
            <p:nvPr/>
          </p:nvSpPr>
          <p:spPr bwMode="auto">
            <a:xfrm>
              <a:off x="2134" y="1436"/>
              <a:ext cx="154" cy="156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9" y="7"/>
                </a:cxn>
                <a:cxn ang="0">
                  <a:pos x="102" y="19"/>
                </a:cxn>
                <a:cxn ang="0">
                  <a:pos x="112" y="30"/>
                </a:cxn>
                <a:cxn ang="0">
                  <a:pos x="117" y="54"/>
                </a:cxn>
                <a:cxn ang="0">
                  <a:pos x="112" y="79"/>
                </a:cxn>
                <a:cxn ang="0">
                  <a:pos x="99" y="98"/>
                </a:cxn>
                <a:cxn ang="0">
                  <a:pos x="67" y="114"/>
                </a:cxn>
                <a:cxn ang="0">
                  <a:pos x="45" y="118"/>
                </a:cxn>
                <a:cxn ang="0">
                  <a:pos x="22" y="111"/>
                </a:cxn>
                <a:cxn ang="0">
                  <a:pos x="7" y="99"/>
                </a:cxn>
                <a:cxn ang="0">
                  <a:pos x="0" y="94"/>
                </a:cxn>
                <a:cxn ang="0">
                  <a:pos x="61" y="156"/>
                </a:cxn>
                <a:cxn ang="0">
                  <a:pos x="154" y="156"/>
                </a:cxn>
                <a:cxn ang="0">
                  <a:pos x="154" y="60"/>
                </a:cxn>
                <a:cxn ang="0">
                  <a:pos x="95" y="0"/>
                </a:cxn>
              </a:cxnLst>
              <a:rect l="0" t="0" r="r" b="b"/>
              <a:pathLst>
                <a:path w="154" h="156">
                  <a:moveTo>
                    <a:pt x="95" y="0"/>
                  </a:moveTo>
                  <a:lnTo>
                    <a:pt x="99" y="7"/>
                  </a:lnTo>
                  <a:lnTo>
                    <a:pt x="102" y="19"/>
                  </a:lnTo>
                  <a:lnTo>
                    <a:pt x="112" y="30"/>
                  </a:lnTo>
                  <a:lnTo>
                    <a:pt x="117" y="54"/>
                  </a:lnTo>
                  <a:lnTo>
                    <a:pt x="112" y="79"/>
                  </a:lnTo>
                  <a:lnTo>
                    <a:pt x="99" y="98"/>
                  </a:lnTo>
                  <a:lnTo>
                    <a:pt x="67" y="114"/>
                  </a:lnTo>
                  <a:lnTo>
                    <a:pt x="45" y="118"/>
                  </a:lnTo>
                  <a:lnTo>
                    <a:pt x="22" y="111"/>
                  </a:lnTo>
                  <a:lnTo>
                    <a:pt x="7" y="99"/>
                  </a:lnTo>
                  <a:lnTo>
                    <a:pt x="0" y="94"/>
                  </a:lnTo>
                  <a:lnTo>
                    <a:pt x="61" y="156"/>
                  </a:lnTo>
                  <a:lnTo>
                    <a:pt x="154" y="156"/>
                  </a:lnTo>
                  <a:lnTo>
                    <a:pt x="154" y="6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2" name="Freeform 216"/>
            <p:cNvSpPr>
              <a:spLocks noEditPoints="1"/>
            </p:cNvSpPr>
            <p:nvPr/>
          </p:nvSpPr>
          <p:spPr bwMode="auto">
            <a:xfrm>
              <a:off x="2119" y="1419"/>
              <a:ext cx="134" cy="13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36"/>
                </a:cxn>
                <a:cxn ang="0">
                  <a:pos x="36" y="72"/>
                </a:cxn>
                <a:cxn ang="0">
                  <a:pos x="72" y="36"/>
                </a:cxn>
                <a:cxn ang="0">
                  <a:pos x="36" y="0"/>
                </a:cxn>
                <a:cxn ang="0">
                  <a:pos x="35" y="15"/>
                </a:cxn>
                <a:cxn ang="0">
                  <a:pos x="35" y="3"/>
                </a:cxn>
                <a:cxn ang="0">
                  <a:pos x="35" y="2"/>
                </a:cxn>
                <a:cxn ang="0">
                  <a:pos x="35" y="2"/>
                </a:cxn>
                <a:cxn ang="0">
                  <a:pos x="60" y="12"/>
                </a:cxn>
                <a:cxn ang="0">
                  <a:pos x="49" y="23"/>
                </a:cxn>
                <a:cxn ang="0">
                  <a:pos x="36" y="17"/>
                </a:cxn>
                <a:cxn ang="0">
                  <a:pos x="35" y="17"/>
                </a:cxn>
                <a:cxn ang="0">
                  <a:pos x="35" y="15"/>
                </a:cxn>
                <a:cxn ang="0">
                  <a:pos x="3" y="37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11" y="12"/>
                </a:cxn>
                <a:cxn ang="0">
                  <a:pos x="22" y="23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5" y="37"/>
                </a:cxn>
                <a:cxn ang="0">
                  <a:pos x="3" y="37"/>
                </a:cxn>
                <a:cxn ang="0">
                  <a:pos x="35" y="57"/>
                </a:cxn>
                <a:cxn ang="0">
                  <a:pos x="35" y="69"/>
                </a:cxn>
                <a:cxn ang="0">
                  <a:pos x="35" y="71"/>
                </a:cxn>
                <a:cxn ang="0">
                  <a:pos x="11" y="61"/>
                </a:cxn>
                <a:cxn ang="0">
                  <a:pos x="22" y="50"/>
                </a:cxn>
                <a:cxn ang="0">
                  <a:pos x="35" y="56"/>
                </a:cxn>
                <a:cxn ang="0">
                  <a:pos x="35" y="57"/>
                </a:cxn>
                <a:cxn ang="0">
                  <a:pos x="36" y="54"/>
                </a:cxn>
                <a:cxn ang="0">
                  <a:pos x="18" y="36"/>
                </a:cxn>
                <a:cxn ang="0">
                  <a:pos x="36" y="18"/>
                </a:cxn>
                <a:cxn ang="0">
                  <a:pos x="54" y="36"/>
                </a:cxn>
                <a:cxn ang="0">
                  <a:pos x="36" y="54"/>
                </a:cxn>
                <a:cxn ang="0">
                  <a:pos x="60" y="61"/>
                </a:cxn>
                <a:cxn ang="0">
                  <a:pos x="49" y="50"/>
                </a:cxn>
                <a:cxn ang="0">
                  <a:pos x="55" y="37"/>
                </a:cxn>
                <a:cxn ang="0">
                  <a:pos x="56" y="37"/>
                </a:cxn>
                <a:cxn ang="0">
                  <a:pos x="69" y="37"/>
                </a:cxn>
                <a:cxn ang="0">
                  <a:pos x="70" y="37"/>
                </a:cxn>
                <a:cxn ang="0">
                  <a:pos x="60" y="61"/>
                </a:cxn>
              </a:cxnLst>
              <a:rect l="0" t="0" r="r" b="b"/>
              <a:pathLst>
                <a:path w="72" h="72">
                  <a:moveTo>
                    <a:pt x="36" y="0"/>
                  </a:move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lose/>
                  <a:moveTo>
                    <a:pt x="35" y="15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45" y="2"/>
                    <a:pt x="54" y="6"/>
                    <a:pt x="60" y="12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6" y="19"/>
                    <a:pt x="41" y="17"/>
                    <a:pt x="36" y="17"/>
                  </a:cubicBezTo>
                  <a:cubicBezTo>
                    <a:pt x="35" y="17"/>
                    <a:pt x="36" y="17"/>
                    <a:pt x="35" y="17"/>
                  </a:cubicBezTo>
                  <a:lnTo>
                    <a:pt x="35" y="15"/>
                  </a:lnTo>
                  <a:close/>
                  <a:moveTo>
                    <a:pt x="3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1" y="27"/>
                    <a:pt x="5" y="18"/>
                    <a:pt x="11" y="1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8" y="26"/>
                    <a:pt x="16" y="31"/>
                    <a:pt x="16" y="37"/>
                  </a:cubicBezTo>
                  <a:cubicBezTo>
                    <a:pt x="16" y="37"/>
                    <a:pt x="16" y="36"/>
                    <a:pt x="16" y="37"/>
                  </a:cubicBezTo>
                  <a:cubicBezTo>
                    <a:pt x="15" y="37"/>
                    <a:pt x="15" y="37"/>
                    <a:pt x="15" y="37"/>
                  </a:cubicBezTo>
                  <a:lnTo>
                    <a:pt x="3" y="37"/>
                  </a:lnTo>
                  <a:close/>
                  <a:moveTo>
                    <a:pt x="35" y="57"/>
                  </a:moveTo>
                  <a:cubicBezTo>
                    <a:pt x="35" y="69"/>
                    <a:pt x="35" y="69"/>
                    <a:pt x="35" y="69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26" y="71"/>
                    <a:pt x="17" y="67"/>
                    <a:pt x="11" y="6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53"/>
                    <a:pt x="30" y="55"/>
                    <a:pt x="35" y="56"/>
                  </a:cubicBezTo>
                  <a:lnTo>
                    <a:pt x="35" y="57"/>
                  </a:lnTo>
                  <a:close/>
                  <a:moveTo>
                    <a:pt x="36" y="54"/>
                  </a:moveTo>
                  <a:cubicBezTo>
                    <a:pt x="26" y="54"/>
                    <a:pt x="18" y="46"/>
                    <a:pt x="18" y="36"/>
                  </a:cubicBezTo>
                  <a:cubicBezTo>
                    <a:pt x="18" y="26"/>
                    <a:pt x="26" y="18"/>
                    <a:pt x="36" y="18"/>
                  </a:cubicBezTo>
                  <a:cubicBezTo>
                    <a:pt x="46" y="18"/>
                    <a:pt x="54" y="26"/>
                    <a:pt x="54" y="36"/>
                  </a:cubicBezTo>
                  <a:cubicBezTo>
                    <a:pt x="54" y="46"/>
                    <a:pt x="46" y="54"/>
                    <a:pt x="36" y="54"/>
                  </a:cubicBezTo>
                  <a:close/>
                  <a:moveTo>
                    <a:pt x="60" y="61"/>
                  </a:moveTo>
                  <a:cubicBezTo>
                    <a:pt x="49" y="50"/>
                    <a:pt x="49" y="50"/>
                    <a:pt x="49" y="50"/>
                  </a:cubicBezTo>
                  <a:cubicBezTo>
                    <a:pt x="53" y="47"/>
                    <a:pt x="55" y="42"/>
                    <a:pt x="55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0" y="46"/>
                    <a:pt x="66" y="55"/>
                    <a:pt x="60" y="6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3" name="Rectangle 217"/>
            <p:cNvSpPr>
              <a:spLocks noChangeArrowheads="1"/>
            </p:cNvSpPr>
            <p:nvPr/>
          </p:nvSpPr>
          <p:spPr bwMode="auto">
            <a:xfrm>
              <a:off x="2545" y="1383"/>
              <a:ext cx="205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4" name="Freeform 218"/>
            <p:cNvSpPr>
              <a:spLocks/>
            </p:cNvSpPr>
            <p:nvPr/>
          </p:nvSpPr>
          <p:spPr bwMode="auto">
            <a:xfrm>
              <a:off x="2592" y="1455"/>
              <a:ext cx="158" cy="137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0" y="50"/>
                </a:cxn>
                <a:cxn ang="0">
                  <a:pos x="39" y="88"/>
                </a:cxn>
                <a:cxn ang="0">
                  <a:pos x="13" y="99"/>
                </a:cxn>
                <a:cxn ang="0">
                  <a:pos x="50" y="137"/>
                </a:cxn>
                <a:cxn ang="0">
                  <a:pos x="158" y="137"/>
                </a:cxn>
                <a:cxn ang="0">
                  <a:pos x="158" y="56"/>
                </a:cxn>
                <a:cxn ang="0">
                  <a:pos x="104" y="0"/>
                </a:cxn>
              </a:cxnLst>
              <a:rect l="0" t="0" r="r" b="b"/>
              <a:pathLst>
                <a:path w="158" h="137">
                  <a:moveTo>
                    <a:pt x="104" y="0"/>
                  </a:moveTo>
                  <a:lnTo>
                    <a:pt x="0" y="50"/>
                  </a:lnTo>
                  <a:lnTo>
                    <a:pt x="39" y="88"/>
                  </a:lnTo>
                  <a:lnTo>
                    <a:pt x="13" y="99"/>
                  </a:lnTo>
                  <a:lnTo>
                    <a:pt x="50" y="137"/>
                  </a:lnTo>
                  <a:lnTo>
                    <a:pt x="158" y="137"/>
                  </a:lnTo>
                  <a:lnTo>
                    <a:pt x="158" y="5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5" name="Freeform 219"/>
            <p:cNvSpPr>
              <a:spLocks/>
            </p:cNvSpPr>
            <p:nvPr/>
          </p:nvSpPr>
          <p:spPr bwMode="auto">
            <a:xfrm>
              <a:off x="2580" y="1432"/>
              <a:ext cx="38" cy="7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6" y="39"/>
                </a:cxn>
                <a:cxn ang="0">
                  <a:pos x="20" y="32"/>
                </a:cxn>
                <a:cxn ang="0">
                  <a:pos x="18" y="0"/>
                </a:cxn>
              </a:cxnLst>
              <a:rect l="0" t="0" r="r" b="b"/>
              <a:pathLst>
                <a:path w="20" h="39">
                  <a:moveTo>
                    <a:pt x="18" y="0"/>
                  </a:moveTo>
                  <a:cubicBezTo>
                    <a:pt x="5" y="8"/>
                    <a:pt x="0" y="24"/>
                    <a:pt x="6" y="39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5" y="19"/>
                    <a:pt x="14" y="6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6" name="Freeform 220"/>
            <p:cNvSpPr>
              <a:spLocks/>
            </p:cNvSpPr>
            <p:nvPr/>
          </p:nvSpPr>
          <p:spPr bwMode="auto">
            <a:xfrm>
              <a:off x="2629" y="1419"/>
              <a:ext cx="67" cy="47"/>
            </a:xfrm>
            <a:custGeom>
              <a:avLst/>
              <a:gdLst/>
              <a:ahLst/>
              <a:cxnLst>
                <a:cxn ang="0">
                  <a:pos x="23" y="25"/>
                </a:cxn>
                <a:cxn ang="0">
                  <a:pos x="36" y="20"/>
                </a:cxn>
                <a:cxn ang="0">
                  <a:pos x="0" y="3"/>
                </a:cxn>
                <a:cxn ang="0">
                  <a:pos x="23" y="25"/>
                </a:cxn>
              </a:cxnLst>
              <a:rect l="0" t="0" r="r" b="b"/>
              <a:pathLst>
                <a:path w="36" h="25">
                  <a:moveTo>
                    <a:pt x="23" y="25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29" y="6"/>
                    <a:pt x="14" y="0"/>
                    <a:pt x="0" y="3"/>
                  </a:cubicBezTo>
                  <a:cubicBezTo>
                    <a:pt x="8" y="4"/>
                    <a:pt x="16" y="13"/>
                    <a:pt x="23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7" name="Freeform 221"/>
            <p:cNvSpPr>
              <a:spLocks/>
            </p:cNvSpPr>
            <p:nvPr/>
          </p:nvSpPr>
          <p:spPr bwMode="auto">
            <a:xfrm>
              <a:off x="2610" y="1430"/>
              <a:ext cx="32" cy="60"/>
            </a:xfrm>
            <a:custGeom>
              <a:avLst/>
              <a:gdLst/>
              <a:ahLst/>
              <a:cxnLst>
                <a:cxn ang="0">
                  <a:pos x="6" y="32"/>
                </a:cxn>
                <a:cxn ang="0">
                  <a:pos x="17" y="27"/>
                </a:cxn>
                <a:cxn ang="0">
                  <a:pos x="4" y="0"/>
                </a:cxn>
                <a:cxn ang="0">
                  <a:pos x="6" y="32"/>
                </a:cxn>
              </a:cxnLst>
              <a:rect l="0" t="0" r="r" b="b"/>
              <a:pathLst>
                <a:path w="17" h="32">
                  <a:moveTo>
                    <a:pt x="6" y="32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1" y="18"/>
                    <a:pt x="6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8" name="Freeform 222"/>
            <p:cNvSpPr>
              <a:spLocks/>
            </p:cNvSpPr>
            <p:nvPr/>
          </p:nvSpPr>
          <p:spPr bwMode="auto">
            <a:xfrm>
              <a:off x="2623" y="1424"/>
              <a:ext cx="45" cy="55"/>
            </a:xfrm>
            <a:custGeom>
              <a:avLst/>
              <a:gdLst/>
              <a:ahLst/>
              <a:cxnLst>
                <a:cxn ang="0">
                  <a:pos x="24" y="24"/>
                </a:cxn>
                <a:cxn ang="0">
                  <a:pos x="0" y="2"/>
                </a:cxn>
                <a:cxn ang="0">
                  <a:pos x="12" y="29"/>
                </a:cxn>
                <a:cxn ang="0">
                  <a:pos x="24" y="24"/>
                </a:cxn>
              </a:cxnLst>
              <a:rect l="0" t="0" r="r" b="b"/>
              <a:pathLst>
                <a:path w="24" h="29">
                  <a:moveTo>
                    <a:pt x="24" y="24"/>
                  </a:moveTo>
                  <a:cubicBezTo>
                    <a:pt x="16" y="10"/>
                    <a:pt x="6" y="0"/>
                    <a:pt x="0" y="2"/>
                  </a:cubicBezTo>
                  <a:cubicBezTo>
                    <a:pt x="12" y="29"/>
                    <a:pt x="12" y="29"/>
                    <a:pt x="12" y="29"/>
                  </a:cubicBezTo>
                  <a:lnTo>
                    <a:pt x="24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9" name="Freeform 223"/>
            <p:cNvSpPr>
              <a:spLocks/>
            </p:cNvSpPr>
            <p:nvPr/>
          </p:nvSpPr>
          <p:spPr bwMode="auto">
            <a:xfrm>
              <a:off x="2614" y="1419"/>
              <a:ext cx="9" cy="11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3" y="1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2" y="6"/>
                </a:cxn>
                <a:cxn ang="0">
                  <a:pos x="4" y="5"/>
                </a:cxn>
                <a:cxn ang="0">
                  <a:pos x="5" y="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0" name="Freeform 224"/>
            <p:cNvSpPr>
              <a:spLocks/>
            </p:cNvSpPr>
            <p:nvPr/>
          </p:nvSpPr>
          <p:spPr bwMode="auto">
            <a:xfrm>
              <a:off x="2603" y="1479"/>
              <a:ext cx="110" cy="75"/>
            </a:xfrm>
            <a:custGeom>
              <a:avLst/>
              <a:gdLst/>
              <a:ahLst/>
              <a:cxnLst>
                <a:cxn ang="0">
                  <a:pos x="38" y="32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35" y="32"/>
                </a:cxn>
                <a:cxn ang="0">
                  <a:pos x="29" y="31"/>
                </a:cxn>
                <a:cxn ang="0">
                  <a:pos x="0" y="40"/>
                </a:cxn>
                <a:cxn ang="0">
                  <a:pos x="59" y="40"/>
                </a:cxn>
                <a:cxn ang="0">
                  <a:pos x="38" y="32"/>
                </a:cxn>
              </a:cxnLst>
              <a:rect l="0" t="0" r="r" b="b"/>
              <a:pathLst>
                <a:path w="59" h="40">
                  <a:moveTo>
                    <a:pt x="38" y="32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3" y="32"/>
                    <a:pt x="31" y="31"/>
                    <a:pt x="29" y="31"/>
                  </a:cubicBezTo>
                  <a:cubicBezTo>
                    <a:pt x="7" y="31"/>
                    <a:pt x="0" y="40"/>
                    <a:pt x="0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3" y="34"/>
                    <a:pt x="38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1" name="Rectangle 225"/>
            <p:cNvSpPr>
              <a:spLocks noChangeArrowheads="1"/>
            </p:cNvSpPr>
            <p:nvPr/>
          </p:nvSpPr>
          <p:spPr bwMode="auto">
            <a:xfrm>
              <a:off x="3007" y="1383"/>
              <a:ext cx="206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2" name="Freeform 226"/>
            <p:cNvSpPr>
              <a:spLocks/>
            </p:cNvSpPr>
            <p:nvPr/>
          </p:nvSpPr>
          <p:spPr bwMode="auto">
            <a:xfrm>
              <a:off x="3066" y="1439"/>
              <a:ext cx="147" cy="153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30" y="2"/>
                </a:cxn>
                <a:cxn ang="0">
                  <a:pos x="19" y="21"/>
                </a:cxn>
                <a:cxn ang="0">
                  <a:pos x="9" y="25"/>
                </a:cxn>
                <a:cxn ang="0">
                  <a:pos x="0" y="21"/>
                </a:cxn>
                <a:cxn ang="0">
                  <a:pos x="22" y="44"/>
                </a:cxn>
                <a:cxn ang="0">
                  <a:pos x="24" y="27"/>
                </a:cxn>
                <a:cxn ang="0">
                  <a:pos x="69" y="27"/>
                </a:cxn>
                <a:cxn ang="0">
                  <a:pos x="69" y="87"/>
                </a:cxn>
                <a:cxn ang="0">
                  <a:pos x="73" y="91"/>
                </a:cxn>
                <a:cxn ang="0">
                  <a:pos x="73" y="95"/>
                </a:cxn>
                <a:cxn ang="0">
                  <a:pos x="17" y="96"/>
                </a:cxn>
                <a:cxn ang="0">
                  <a:pos x="71" y="153"/>
                </a:cxn>
                <a:cxn ang="0">
                  <a:pos x="147" y="153"/>
                </a:cxn>
                <a:cxn ang="0">
                  <a:pos x="147" y="59"/>
                </a:cxn>
                <a:cxn ang="0">
                  <a:pos x="89" y="0"/>
                </a:cxn>
              </a:cxnLst>
              <a:rect l="0" t="0" r="r" b="b"/>
              <a:pathLst>
                <a:path w="147" h="153">
                  <a:moveTo>
                    <a:pt x="89" y="0"/>
                  </a:moveTo>
                  <a:lnTo>
                    <a:pt x="30" y="2"/>
                  </a:lnTo>
                  <a:lnTo>
                    <a:pt x="19" y="21"/>
                  </a:lnTo>
                  <a:lnTo>
                    <a:pt x="9" y="25"/>
                  </a:lnTo>
                  <a:lnTo>
                    <a:pt x="0" y="21"/>
                  </a:lnTo>
                  <a:lnTo>
                    <a:pt x="22" y="44"/>
                  </a:lnTo>
                  <a:lnTo>
                    <a:pt x="24" y="27"/>
                  </a:lnTo>
                  <a:lnTo>
                    <a:pt x="69" y="27"/>
                  </a:lnTo>
                  <a:lnTo>
                    <a:pt x="69" y="87"/>
                  </a:lnTo>
                  <a:lnTo>
                    <a:pt x="73" y="91"/>
                  </a:lnTo>
                  <a:lnTo>
                    <a:pt x="73" y="95"/>
                  </a:lnTo>
                  <a:lnTo>
                    <a:pt x="17" y="96"/>
                  </a:lnTo>
                  <a:lnTo>
                    <a:pt x="71" y="153"/>
                  </a:lnTo>
                  <a:lnTo>
                    <a:pt x="147" y="153"/>
                  </a:lnTo>
                  <a:lnTo>
                    <a:pt x="147" y="59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3" name="Freeform 227"/>
            <p:cNvSpPr>
              <a:spLocks noEditPoints="1"/>
            </p:cNvSpPr>
            <p:nvPr/>
          </p:nvSpPr>
          <p:spPr bwMode="auto">
            <a:xfrm>
              <a:off x="3060" y="1434"/>
              <a:ext cx="101" cy="103"/>
            </a:xfrm>
            <a:custGeom>
              <a:avLst/>
              <a:gdLst/>
              <a:ahLst/>
              <a:cxnLst>
                <a:cxn ang="0">
                  <a:pos x="40" y="47"/>
                </a:cxn>
                <a:cxn ang="0">
                  <a:pos x="37" y="21"/>
                </a:cxn>
                <a:cxn ang="0">
                  <a:pos x="33" y="21"/>
                </a:cxn>
                <a:cxn ang="0">
                  <a:pos x="29" y="47"/>
                </a:cxn>
                <a:cxn ang="0">
                  <a:pos x="27" y="19"/>
                </a:cxn>
                <a:cxn ang="0">
                  <a:pos x="25" y="47"/>
                </a:cxn>
                <a:cxn ang="0">
                  <a:pos x="21" y="21"/>
                </a:cxn>
                <a:cxn ang="0">
                  <a:pos x="17" y="21"/>
                </a:cxn>
                <a:cxn ang="0">
                  <a:pos x="13" y="47"/>
                </a:cxn>
                <a:cxn ang="0">
                  <a:pos x="41" y="15"/>
                </a:cxn>
                <a:cxn ang="0">
                  <a:pos x="13" y="49"/>
                </a:cxn>
                <a:cxn ang="0">
                  <a:pos x="42" y="51"/>
                </a:cxn>
                <a:cxn ang="0">
                  <a:pos x="42" y="52"/>
                </a:cxn>
                <a:cxn ang="0">
                  <a:pos x="11" y="55"/>
                </a:cxn>
                <a:cxn ang="0">
                  <a:pos x="42" y="52"/>
                </a:cxn>
                <a:cxn ang="0">
                  <a:pos x="15" y="13"/>
                </a:cxn>
                <a:cxn ang="0">
                  <a:pos x="39" y="12"/>
                </a:cxn>
                <a:cxn ang="0">
                  <a:pos x="44" y="0"/>
                </a:cxn>
                <a:cxn ang="0">
                  <a:pos x="0" y="9"/>
                </a:cxn>
                <a:cxn ang="0">
                  <a:pos x="8" y="17"/>
                </a:cxn>
                <a:cxn ang="0">
                  <a:pos x="14" y="11"/>
                </a:cxn>
                <a:cxn ang="0">
                  <a:pos x="6" y="7"/>
                </a:cxn>
                <a:cxn ang="0">
                  <a:pos x="6" y="12"/>
                </a:cxn>
                <a:cxn ang="0">
                  <a:pos x="10" y="12"/>
                </a:cxn>
                <a:cxn ang="0">
                  <a:pos x="10" y="9"/>
                </a:cxn>
                <a:cxn ang="0">
                  <a:pos x="7" y="10"/>
                </a:cxn>
                <a:cxn ang="0">
                  <a:pos x="8" y="10"/>
                </a:cxn>
                <a:cxn ang="0">
                  <a:pos x="9" y="10"/>
                </a:cxn>
                <a:cxn ang="0">
                  <a:pos x="9" y="12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9" y="7"/>
                </a:cxn>
                <a:cxn ang="0">
                  <a:pos x="11" y="14"/>
                </a:cxn>
                <a:cxn ang="0">
                  <a:pos x="5" y="15"/>
                </a:cxn>
                <a:cxn ang="0">
                  <a:pos x="9" y="4"/>
                </a:cxn>
                <a:cxn ang="0">
                  <a:pos x="15" y="10"/>
                </a:cxn>
                <a:cxn ang="0">
                  <a:pos x="43" y="5"/>
                </a:cxn>
                <a:cxn ang="0">
                  <a:pos x="51" y="11"/>
                </a:cxn>
                <a:cxn ang="0">
                  <a:pos x="46" y="16"/>
                </a:cxn>
                <a:cxn ang="0">
                  <a:pos x="42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5" y="12"/>
                </a:cxn>
                <a:cxn ang="0">
                  <a:pos x="44" y="10"/>
                </a:cxn>
                <a:cxn ang="0">
                  <a:pos x="46" y="10"/>
                </a:cxn>
                <a:cxn ang="0">
                  <a:pos x="45" y="11"/>
                </a:cxn>
                <a:cxn ang="0">
                  <a:pos x="45" y="8"/>
                </a:cxn>
                <a:cxn ang="0">
                  <a:pos x="43" y="11"/>
                </a:cxn>
                <a:cxn ang="0">
                  <a:pos x="46" y="13"/>
                </a:cxn>
                <a:cxn ang="0">
                  <a:pos x="49" y="10"/>
                </a:cxn>
                <a:cxn ang="0">
                  <a:pos x="45" y="6"/>
                </a:cxn>
                <a:cxn ang="0">
                  <a:pos x="40" y="11"/>
                </a:cxn>
                <a:cxn ang="0">
                  <a:pos x="46" y="17"/>
                </a:cxn>
                <a:cxn ang="0">
                  <a:pos x="54" y="10"/>
                </a:cxn>
              </a:cxnLst>
              <a:rect l="0" t="0" r="r" b="b"/>
              <a:pathLst>
                <a:path w="54" h="55">
                  <a:moveTo>
                    <a:pt x="41" y="15"/>
                  </a:moveTo>
                  <a:cubicBezTo>
                    <a:pt x="40" y="47"/>
                    <a:pt x="40" y="47"/>
                    <a:pt x="40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9"/>
                    <a:pt x="35" y="19"/>
                  </a:cubicBezTo>
                  <a:cubicBezTo>
                    <a:pt x="34" y="19"/>
                    <a:pt x="33" y="20"/>
                    <a:pt x="33" y="21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8" y="19"/>
                    <a:pt x="27" y="19"/>
                  </a:cubicBezTo>
                  <a:cubicBezTo>
                    <a:pt x="26" y="19"/>
                    <a:pt x="25" y="20"/>
                    <a:pt x="25" y="21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0" y="19"/>
                    <a:pt x="19" y="19"/>
                  </a:cubicBezTo>
                  <a:cubicBezTo>
                    <a:pt x="18" y="19"/>
                    <a:pt x="17" y="19"/>
                    <a:pt x="17" y="21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15"/>
                    <a:pt x="13" y="15"/>
                    <a:pt x="13" y="15"/>
                  </a:cubicBezTo>
                  <a:lnTo>
                    <a:pt x="41" y="15"/>
                  </a:lnTo>
                  <a:close/>
                  <a:moveTo>
                    <a:pt x="41" y="49"/>
                  </a:moveTo>
                  <a:cubicBezTo>
                    <a:pt x="13" y="49"/>
                    <a:pt x="13" y="49"/>
                    <a:pt x="13" y="49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42" y="51"/>
                    <a:pt x="42" y="51"/>
                    <a:pt x="42" y="51"/>
                  </a:cubicBezTo>
                  <a:lnTo>
                    <a:pt x="41" y="49"/>
                  </a:lnTo>
                  <a:close/>
                  <a:moveTo>
                    <a:pt x="42" y="52"/>
                  </a:moveTo>
                  <a:cubicBezTo>
                    <a:pt x="11" y="52"/>
                    <a:pt x="11" y="52"/>
                    <a:pt x="11" y="52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42" y="55"/>
                    <a:pt x="42" y="55"/>
                    <a:pt x="42" y="55"/>
                  </a:cubicBezTo>
                  <a:lnTo>
                    <a:pt x="42" y="52"/>
                  </a:lnTo>
                  <a:close/>
                  <a:moveTo>
                    <a:pt x="15" y="12"/>
                  </a:moveTo>
                  <a:cubicBezTo>
                    <a:pt x="15" y="12"/>
                    <a:pt x="15" y="13"/>
                    <a:pt x="15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2"/>
                    <a:pt x="39" y="12"/>
                  </a:cubicBezTo>
                  <a:lnTo>
                    <a:pt x="15" y="12"/>
                  </a:lnTo>
                  <a:close/>
                  <a:moveTo>
                    <a:pt x="4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9" y="17"/>
                    <a:pt x="11" y="16"/>
                    <a:pt x="12" y="15"/>
                  </a:cubicBezTo>
                  <a:cubicBezTo>
                    <a:pt x="13" y="14"/>
                    <a:pt x="14" y="12"/>
                    <a:pt x="14" y="11"/>
                  </a:cubicBezTo>
                  <a:cubicBezTo>
                    <a:pt x="14" y="8"/>
                    <a:pt x="12" y="6"/>
                    <a:pt x="9" y="6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1"/>
                    <a:pt x="5" y="12"/>
                    <a:pt x="6" y="12"/>
                  </a:cubicBezTo>
                  <a:cubicBezTo>
                    <a:pt x="6" y="13"/>
                    <a:pt x="7" y="13"/>
                    <a:pt x="8" y="13"/>
                  </a:cubicBezTo>
                  <a:cubicBezTo>
                    <a:pt x="9" y="13"/>
                    <a:pt x="10" y="13"/>
                    <a:pt x="10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9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2"/>
                    <a:pt x="7" y="12"/>
                    <a:pt x="7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3" y="9"/>
                    <a:pt x="13" y="11"/>
                  </a:cubicBezTo>
                  <a:cubicBezTo>
                    <a:pt x="13" y="12"/>
                    <a:pt x="12" y="13"/>
                    <a:pt x="11" y="14"/>
                  </a:cubicBezTo>
                  <a:cubicBezTo>
                    <a:pt x="10" y="15"/>
                    <a:pt x="9" y="16"/>
                    <a:pt x="8" y="16"/>
                  </a:cubicBezTo>
                  <a:cubicBezTo>
                    <a:pt x="7" y="16"/>
                    <a:pt x="6" y="15"/>
                    <a:pt x="5" y="15"/>
                  </a:cubicBezTo>
                  <a:cubicBezTo>
                    <a:pt x="4" y="14"/>
                    <a:pt x="3" y="12"/>
                    <a:pt x="3" y="11"/>
                  </a:cubicBezTo>
                  <a:cubicBezTo>
                    <a:pt x="3" y="7"/>
                    <a:pt x="6" y="4"/>
                    <a:pt x="9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3" y="6"/>
                    <a:pt x="15" y="8"/>
                    <a:pt x="15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5"/>
                    <a:pt x="44" y="5"/>
                    <a:pt x="45" y="5"/>
                  </a:cubicBezTo>
                  <a:cubicBezTo>
                    <a:pt x="48" y="5"/>
                    <a:pt x="51" y="7"/>
                    <a:pt x="51" y="11"/>
                  </a:cubicBezTo>
                  <a:cubicBezTo>
                    <a:pt x="51" y="12"/>
                    <a:pt x="50" y="14"/>
                    <a:pt x="49" y="15"/>
                  </a:cubicBezTo>
                  <a:cubicBezTo>
                    <a:pt x="48" y="15"/>
                    <a:pt x="47" y="16"/>
                    <a:pt x="46" y="16"/>
                  </a:cubicBezTo>
                  <a:cubicBezTo>
                    <a:pt x="43" y="16"/>
                    <a:pt x="41" y="13"/>
                    <a:pt x="41" y="11"/>
                  </a:cubicBezTo>
                  <a:cubicBezTo>
                    <a:pt x="41" y="10"/>
                    <a:pt x="42" y="9"/>
                    <a:pt x="42" y="8"/>
                  </a:cubicBezTo>
                  <a:cubicBezTo>
                    <a:pt x="43" y="7"/>
                    <a:pt x="44" y="7"/>
                    <a:pt x="45" y="7"/>
                  </a:cubicBezTo>
                  <a:cubicBezTo>
                    <a:pt x="46" y="7"/>
                    <a:pt x="46" y="7"/>
                    <a:pt x="47" y="8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8" y="11"/>
                    <a:pt x="48" y="11"/>
                    <a:pt x="47" y="12"/>
                  </a:cubicBezTo>
                  <a:cubicBezTo>
                    <a:pt x="47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5" y="10"/>
                    <a:pt x="45" y="9"/>
                    <a:pt x="45" y="9"/>
                  </a:cubicBezTo>
                  <a:cubicBezTo>
                    <a:pt x="46" y="9"/>
                    <a:pt x="46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6" y="11"/>
                    <a:pt x="46" y="11"/>
                    <a:pt x="45" y="11"/>
                  </a:cubicBezTo>
                  <a:cubicBezTo>
                    <a:pt x="45" y="11"/>
                    <a:pt x="47" y="12"/>
                    <a:pt x="47" y="10"/>
                  </a:cubicBezTo>
                  <a:cubicBezTo>
                    <a:pt x="47" y="9"/>
                    <a:pt x="46" y="8"/>
                    <a:pt x="45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10"/>
                    <a:pt x="43" y="11"/>
                  </a:cubicBezTo>
                  <a:cubicBezTo>
                    <a:pt x="43" y="11"/>
                    <a:pt x="43" y="12"/>
                    <a:pt x="44" y="13"/>
                  </a:cubicBezTo>
                  <a:cubicBezTo>
                    <a:pt x="44" y="13"/>
                    <a:pt x="45" y="13"/>
                    <a:pt x="46" y="13"/>
                  </a:cubicBezTo>
                  <a:cubicBezTo>
                    <a:pt x="47" y="13"/>
                    <a:pt x="47" y="13"/>
                    <a:pt x="48" y="12"/>
                  </a:cubicBezTo>
                  <a:cubicBezTo>
                    <a:pt x="49" y="12"/>
                    <a:pt x="49" y="11"/>
                    <a:pt x="49" y="10"/>
                  </a:cubicBezTo>
                  <a:cubicBezTo>
                    <a:pt x="49" y="9"/>
                    <a:pt x="49" y="8"/>
                    <a:pt x="48" y="7"/>
                  </a:cubicBezTo>
                  <a:cubicBezTo>
                    <a:pt x="47" y="6"/>
                    <a:pt x="46" y="6"/>
                    <a:pt x="45" y="6"/>
                  </a:cubicBezTo>
                  <a:cubicBezTo>
                    <a:pt x="44" y="6"/>
                    <a:pt x="42" y="6"/>
                    <a:pt x="41" y="7"/>
                  </a:cubicBezTo>
                  <a:cubicBezTo>
                    <a:pt x="40" y="8"/>
                    <a:pt x="40" y="9"/>
                    <a:pt x="40" y="11"/>
                  </a:cubicBezTo>
                  <a:cubicBezTo>
                    <a:pt x="40" y="14"/>
                    <a:pt x="43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8" y="17"/>
                    <a:pt x="50" y="16"/>
                    <a:pt x="51" y="15"/>
                  </a:cubicBezTo>
                  <a:cubicBezTo>
                    <a:pt x="53" y="14"/>
                    <a:pt x="54" y="12"/>
                    <a:pt x="54" y="10"/>
                  </a:cubicBezTo>
                  <a:cubicBezTo>
                    <a:pt x="54" y="5"/>
                    <a:pt x="50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4" name="Rectangle 228"/>
            <p:cNvSpPr>
              <a:spLocks noChangeArrowheads="1"/>
            </p:cNvSpPr>
            <p:nvPr/>
          </p:nvSpPr>
          <p:spPr bwMode="auto">
            <a:xfrm>
              <a:off x="3237" y="1383"/>
              <a:ext cx="207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5" name="Freeform 229"/>
            <p:cNvSpPr>
              <a:spLocks/>
            </p:cNvSpPr>
            <p:nvPr/>
          </p:nvSpPr>
          <p:spPr bwMode="auto">
            <a:xfrm>
              <a:off x="3304" y="1436"/>
              <a:ext cx="140" cy="156"/>
            </a:xfrm>
            <a:custGeom>
              <a:avLst/>
              <a:gdLst/>
              <a:ahLst/>
              <a:cxnLst>
                <a:cxn ang="0">
                  <a:pos x="140" y="73"/>
                </a:cxn>
                <a:cxn ang="0">
                  <a:pos x="65" y="0"/>
                </a:cxn>
                <a:cxn ang="0">
                  <a:pos x="50" y="0"/>
                </a:cxn>
                <a:cxn ang="0">
                  <a:pos x="50" y="98"/>
                </a:cxn>
                <a:cxn ang="0">
                  <a:pos x="0" y="98"/>
                </a:cxn>
                <a:cxn ang="0">
                  <a:pos x="58" y="156"/>
                </a:cxn>
                <a:cxn ang="0">
                  <a:pos x="140" y="156"/>
                </a:cxn>
                <a:cxn ang="0">
                  <a:pos x="140" y="73"/>
                </a:cxn>
              </a:cxnLst>
              <a:rect l="0" t="0" r="r" b="b"/>
              <a:pathLst>
                <a:path w="140" h="156">
                  <a:moveTo>
                    <a:pt x="140" y="73"/>
                  </a:moveTo>
                  <a:lnTo>
                    <a:pt x="65" y="0"/>
                  </a:lnTo>
                  <a:lnTo>
                    <a:pt x="50" y="0"/>
                  </a:lnTo>
                  <a:lnTo>
                    <a:pt x="50" y="98"/>
                  </a:lnTo>
                  <a:lnTo>
                    <a:pt x="0" y="98"/>
                  </a:lnTo>
                  <a:lnTo>
                    <a:pt x="58" y="156"/>
                  </a:lnTo>
                  <a:lnTo>
                    <a:pt x="140" y="156"/>
                  </a:lnTo>
                  <a:lnTo>
                    <a:pt x="140" y="73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6" name="Freeform 230"/>
            <p:cNvSpPr>
              <a:spLocks noEditPoints="1"/>
            </p:cNvSpPr>
            <p:nvPr/>
          </p:nvSpPr>
          <p:spPr bwMode="auto">
            <a:xfrm>
              <a:off x="3299" y="1434"/>
              <a:ext cx="89" cy="105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12" y="5"/>
                </a:cxn>
                <a:cxn ang="0">
                  <a:pos x="0" y="45"/>
                </a:cxn>
                <a:cxn ang="0">
                  <a:pos x="8" y="56"/>
                </a:cxn>
                <a:cxn ang="0">
                  <a:pos x="17" y="47"/>
                </a:cxn>
                <a:cxn ang="0">
                  <a:pos x="0" y="45"/>
                </a:cxn>
                <a:cxn ang="0">
                  <a:pos x="9" y="9"/>
                </a:cxn>
                <a:cxn ang="0">
                  <a:pos x="0" y="17"/>
                </a:cxn>
                <a:cxn ang="0">
                  <a:pos x="0" y="20"/>
                </a:cxn>
                <a:cxn ang="0">
                  <a:pos x="17" y="42"/>
                </a:cxn>
                <a:cxn ang="0">
                  <a:pos x="0" y="20"/>
                </a:cxn>
                <a:cxn ang="0">
                  <a:pos x="26" y="5"/>
                </a:cxn>
                <a:cxn ang="0">
                  <a:pos x="34" y="7"/>
                </a:cxn>
                <a:cxn ang="0">
                  <a:pos x="20" y="45"/>
                </a:cxn>
                <a:cxn ang="0">
                  <a:pos x="29" y="56"/>
                </a:cxn>
                <a:cxn ang="0">
                  <a:pos x="38" y="47"/>
                </a:cxn>
                <a:cxn ang="0">
                  <a:pos x="20" y="45"/>
                </a:cxn>
                <a:cxn ang="0">
                  <a:pos x="30" y="9"/>
                </a:cxn>
                <a:cxn ang="0">
                  <a:pos x="21" y="17"/>
                </a:cxn>
                <a:cxn ang="0">
                  <a:pos x="47" y="32"/>
                </a:cxn>
                <a:cxn ang="0">
                  <a:pos x="32" y="32"/>
                </a:cxn>
                <a:cxn ang="0">
                  <a:pos x="47" y="32"/>
                </a:cxn>
                <a:cxn ang="0">
                  <a:pos x="39" y="26"/>
                </a:cxn>
                <a:cxn ang="0">
                  <a:pos x="39" y="37"/>
                </a:cxn>
                <a:cxn ang="0">
                  <a:pos x="31" y="32"/>
                </a:cxn>
                <a:cxn ang="0">
                  <a:pos x="38" y="20"/>
                </a:cxn>
                <a:cxn ang="0">
                  <a:pos x="20" y="42"/>
                </a:cxn>
                <a:cxn ang="0">
                  <a:pos x="38" y="40"/>
                </a:cxn>
                <a:cxn ang="0">
                  <a:pos x="39" y="27"/>
                </a:cxn>
                <a:cxn ang="0">
                  <a:pos x="39" y="36"/>
                </a:cxn>
                <a:cxn ang="0">
                  <a:pos x="39" y="27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9" y="2"/>
                </a:cxn>
                <a:cxn ang="0">
                  <a:pos x="11" y="4"/>
                </a:cxn>
                <a:cxn ang="0">
                  <a:pos x="17" y="2"/>
                </a:cxn>
                <a:cxn ang="0">
                  <a:pos x="27" y="0"/>
                </a:cxn>
                <a:cxn ang="0">
                  <a:pos x="20" y="2"/>
                </a:cxn>
                <a:cxn ang="0">
                  <a:pos x="22" y="4"/>
                </a:cxn>
                <a:cxn ang="0">
                  <a:pos x="29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32" y="4"/>
                </a:cxn>
                <a:cxn ang="0">
                  <a:pos x="38" y="2"/>
                </a:cxn>
                <a:cxn ang="0">
                  <a:pos x="36" y="5"/>
                </a:cxn>
                <a:cxn ang="0">
                  <a:pos x="44" y="13"/>
                </a:cxn>
                <a:cxn ang="0">
                  <a:pos x="43" y="23"/>
                </a:cxn>
              </a:cxnLst>
              <a:rect l="0" t="0" r="r" b="b"/>
              <a:pathLst>
                <a:path w="48" h="56">
                  <a:moveTo>
                    <a:pt x="12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2" y="5"/>
                    <a:pt x="12" y="5"/>
                    <a:pt x="12" y="5"/>
                  </a:cubicBezTo>
                  <a:lnTo>
                    <a:pt x="12" y="7"/>
                  </a:lnTo>
                  <a:close/>
                  <a:moveTo>
                    <a:pt x="0" y="45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52"/>
                    <a:pt x="4" y="56"/>
                    <a:pt x="8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13" y="56"/>
                    <a:pt x="17" y="52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0" y="45"/>
                  </a:lnTo>
                  <a:close/>
                  <a:moveTo>
                    <a:pt x="17" y="17"/>
                  </a:moveTo>
                  <a:cubicBezTo>
                    <a:pt x="17" y="11"/>
                    <a:pt x="13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9"/>
                    <a:pt x="0" y="11"/>
                    <a:pt x="0" y="17"/>
                  </a:cubicBezTo>
                  <a:lnTo>
                    <a:pt x="17" y="17"/>
                  </a:lnTo>
                  <a:close/>
                  <a:moveTo>
                    <a:pt x="0" y="2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0" y="20"/>
                  </a:lnTo>
                  <a:close/>
                  <a:moveTo>
                    <a:pt x="34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4" y="7"/>
                    <a:pt x="34" y="7"/>
                    <a:pt x="34" y="7"/>
                  </a:cubicBezTo>
                  <a:lnTo>
                    <a:pt x="34" y="5"/>
                  </a:lnTo>
                  <a:close/>
                  <a:moveTo>
                    <a:pt x="20" y="45"/>
                  </a:moveTo>
                  <a:cubicBezTo>
                    <a:pt x="20" y="47"/>
                    <a:pt x="20" y="47"/>
                    <a:pt x="20" y="47"/>
                  </a:cubicBezTo>
                  <a:cubicBezTo>
                    <a:pt x="20" y="52"/>
                    <a:pt x="25" y="56"/>
                    <a:pt x="29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4" y="56"/>
                    <a:pt x="38" y="52"/>
                    <a:pt x="38" y="47"/>
                  </a:cubicBezTo>
                  <a:cubicBezTo>
                    <a:pt x="38" y="45"/>
                    <a:pt x="38" y="45"/>
                    <a:pt x="38" y="45"/>
                  </a:cubicBezTo>
                  <a:lnTo>
                    <a:pt x="20" y="45"/>
                  </a:lnTo>
                  <a:close/>
                  <a:moveTo>
                    <a:pt x="38" y="17"/>
                  </a:moveTo>
                  <a:cubicBezTo>
                    <a:pt x="38" y="11"/>
                    <a:pt x="34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5" y="9"/>
                    <a:pt x="22" y="11"/>
                    <a:pt x="21" y="17"/>
                  </a:cubicBezTo>
                  <a:lnTo>
                    <a:pt x="38" y="17"/>
                  </a:lnTo>
                  <a:close/>
                  <a:moveTo>
                    <a:pt x="47" y="32"/>
                  </a:moveTo>
                  <a:cubicBezTo>
                    <a:pt x="47" y="36"/>
                    <a:pt x="44" y="39"/>
                    <a:pt x="39" y="39"/>
                  </a:cubicBezTo>
                  <a:cubicBezTo>
                    <a:pt x="35" y="39"/>
                    <a:pt x="32" y="36"/>
                    <a:pt x="32" y="32"/>
                  </a:cubicBezTo>
                  <a:cubicBezTo>
                    <a:pt x="32" y="27"/>
                    <a:pt x="35" y="24"/>
                    <a:pt x="39" y="24"/>
                  </a:cubicBezTo>
                  <a:cubicBezTo>
                    <a:pt x="44" y="24"/>
                    <a:pt x="47" y="27"/>
                    <a:pt x="47" y="32"/>
                  </a:cubicBezTo>
                  <a:close/>
                  <a:moveTo>
                    <a:pt x="45" y="32"/>
                  </a:moveTo>
                  <a:cubicBezTo>
                    <a:pt x="45" y="29"/>
                    <a:pt x="42" y="26"/>
                    <a:pt x="39" y="26"/>
                  </a:cubicBezTo>
                  <a:cubicBezTo>
                    <a:pt x="36" y="26"/>
                    <a:pt x="34" y="29"/>
                    <a:pt x="34" y="32"/>
                  </a:cubicBezTo>
                  <a:cubicBezTo>
                    <a:pt x="34" y="35"/>
                    <a:pt x="36" y="37"/>
                    <a:pt x="39" y="37"/>
                  </a:cubicBezTo>
                  <a:cubicBezTo>
                    <a:pt x="42" y="37"/>
                    <a:pt x="45" y="35"/>
                    <a:pt x="45" y="32"/>
                  </a:cubicBezTo>
                  <a:close/>
                  <a:moveTo>
                    <a:pt x="31" y="32"/>
                  </a:moveTo>
                  <a:cubicBezTo>
                    <a:pt x="31" y="28"/>
                    <a:pt x="34" y="24"/>
                    <a:pt x="38" y="23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4" y="39"/>
                    <a:pt x="31" y="36"/>
                    <a:pt x="31" y="32"/>
                  </a:cubicBezTo>
                  <a:close/>
                  <a:moveTo>
                    <a:pt x="39" y="27"/>
                  </a:moveTo>
                  <a:cubicBezTo>
                    <a:pt x="37" y="27"/>
                    <a:pt x="35" y="29"/>
                    <a:pt x="35" y="32"/>
                  </a:cubicBezTo>
                  <a:cubicBezTo>
                    <a:pt x="35" y="34"/>
                    <a:pt x="37" y="36"/>
                    <a:pt x="39" y="36"/>
                  </a:cubicBezTo>
                  <a:cubicBezTo>
                    <a:pt x="42" y="36"/>
                    <a:pt x="44" y="34"/>
                    <a:pt x="44" y="32"/>
                  </a:cubicBezTo>
                  <a:cubicBezTo>
                    <a:pt x="44" y="29"/>
                    <a:pt x="42" y="27"/>
                    <a:pt x="39" y="27"/>
                  </a:cubicBezTo>
                  <a:close/>
                  <a:moveTo>
                    <a:pt x="8" y="2"/>
                  </a:moveTo>
                  <a:cubicBezTo>
                    <a:pt x="8" y="1"/>
                    <a:pt x="7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8" y="2"/>
                  </a:cubicBezTo>
                  <a:close/>
                  <a:moveTo>
                    <a:pt x="17" y="2"/>
                  </a:moveTo>
                  <a:cubicBezTo>
                    <a:pt x="17" y="1"/>
                    <a:pt x="17" y="0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10" y="4"/>
                    <a:pt x="11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4"/>
                    <a:pt x="17" y="3"/>
                    <a:pt x="17" y="2"/>
                  </a:cubicBezTo>
                  <a:close/>
                  <a:moveTo>
                    <a:pt x="29" y="2"/>
                  </a:moveTo>
                  <a:cubicBezTo>
                    <a:pt x="29" y="1"/>
                    <a:pt x="28" y="0"/>
                    <a:pt x="2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1" y="4"/>
                    <a:pt x="22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lose/>
                  <a:moveTo>
                    <a:pt x="38" y="2"/>
                  </a:moveTo>
                  <a:cubicBezTo>
                    <a:pt x="38" y="1"/>
                    <a:pt x="37" y="0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1" y="4"/>
                    <a:pt x="3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8" y="3"/>
                    <a:pt x="38" y="2"/>
                  </a:cubicBezTo>
                  <a:close/>
                  <a:moveTo>
                    <a:pt x="47" y="12"/>
                  </a:moveTo>
                  <a:cubicBezTo>
                    <a:pt x="45" y="7"/>
                    <a:pt x="36" y="5"/>
                    <a:pt x="36" y="5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8"/>
                    <a:pt x="43" y="10"/>
                    <a:pt x="44" y="13"/>
                  </a:cubicBezTo>
                  <a:cubicBezTo>
                    <a:pt x="45" y="15"/>
                    <a:pt x="44" y="19"/>
                    <a:pt x="40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6" y="19"/>
                    <a:pt x="48" y="16"/>
                    <a:pt x="47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7" name="Rectangle 231"/>
            <p:cNvSpPr>
              <a:spLocks noChangeArrowheads="1"/>
            </p:cNvSpPr>
            <p:nvPr/>
          </p:nvSpPr>
          <p:spPr bwMode="auto">
            <a:xfrm>
              <a:off x="3472" y="1383"/>
              <a:ext cx="204" cy="209"/>
            </a:xfrm>
            <a:prstGeom prst="rect">
              <a:avLst/>
            </a:prstGeom>
            <a:solidFill>
              <a:srgbClr val="F267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8" name="Freeform 232"/>
            <p:cNvSpPr>
              <a:spLocks/>
            </p:cNvSpPr>
            <p:nvPr/>
          </p:nvSpPr>
          <p:spPr bwMode="auto">
            <a:xfrm>
              <a:off x="3500" y="1447"/>
              <a:ext cx="176" cy="145"/>
            </a:xfrm>
            <a:custGeom>
              <a:avLst/>
              <a:gdLst/>
              <a:ahLst/>
              <a:cxnLst>
                <a:cxn ang="0">
                  <a:pos x="176" y="55"/>
                </a:cxn>
                <a:cxn ang="0">
                  <a:pos x="122" y="0"/>
                </a:cxn>
                <a:cxn ang="0">
                  <a:pos x="83" y="38"/>
                </a:cxn>
                <a:cxn ang="0">
                  <a:pos x="80" y="38"/>
                </a:cxn>
                <a:cxn ang="0">
                  <a:pos x="44" y="4"/>
                </a:cxn>
                <a:cxn ang="0">
                  <a:pos x="1" y="19"/>
                </a:cxn>
                <a:cxn ang="0">
                  <a:pos x="27" y="45"/>
                </a:cxn>
                <a:cxn ang="0">
                  <a:pos x="0" y="49"/>
                </a:cxn>
                <a:cxn ang="0">
                  <a:pos x="0" y="87"/>
                </a:cxn>
                <a:cxn ang="0">
                  <a:pos x="57" y="145"/>
                </a:cxn>
                <a:cxn ang="0">
                  <a:pos x="176" y="145"/>
                </a:cxn>
                <a:cxn ang="0">
                  <a:pos x="176" y="55"/>
                </a:cxn>
              </a:cxnLst>
              <a:rect l="0" t="0" r="r" b="b"/>
              <a:pathLst>
                <a:path w="176" h="145">
                  <a:moveTo>
                    <a:pt x="176" y="55"/>
                  </a:moveTo>
                  <a:lnTo>
                    <a:pt x="122" y="0"/>
                  </a:lnTo>
                  <a:lnTo>
                    <a:pt x="83" y="38"/>
                  </a:lnTo>
                  <a:lnTo>
                    <a:pt x="80" y="38"/>
                  </a:lnTo>
                  <a:lnTo>
                    <a:pt x="44" y="4"/>
                  </a:lnTo>
                  <a:lnTo>
                    <a:pt x="1" y="19"/>
                  </a:lnTo>
                  <a:lnTo>
                    <a:pt x="27" y="45"/>
                  </a:lnTo>
                  <a:lnTo>
                    <a:pt x="0" y="49"/>
                  </a:lnTo>
                  <a:lnTo>
                    <a:pt x="0" y="87"/>
                  </a:lnTo>
                  <a:lnTo>
                    <a:pt x="57" y="145"/>
                  </a:lnTo>
                  <a:lnTo>
                    <a:pt x="176" y="145"/>
                  </a:lnTo>
                  <a:lnTo>
                    <a:pt x="176" y="55"/>
                  </a:lnTo>
                  <a:close/>
                </a:path>
              </a:pathLst>
            </a:custGeom>
            <a:solidFill>
              <a:srgbClr val="E54C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9" name="Freeform 233"/>
            <p:cNvSpPr>
              <a:spLocks noEditPoints="1"/>
            </p:cNvSpPr>
            <p:nvPr/>
          </p:nvSpPr>
          <p:spPr bwMode="auto">
            <a:xfrm>
              <a:off x="3494" y="1430"/>
              <a:ext cx="158" cy="111"/>
            </a:xfrm>
            <a:custGeom>
              <a:avLst/>
              <a:gdLst/>
              <a:ahLst/>
              <a:cxnLst>
                <a:cxn ang="0">
                  <a:pos x="61" y="26"/>
                </a:cxn>
                <a:cxn ang="0">
                  <a:pos x="61" y="5"/>
                </a:cxn>
                <a:cxn ang="0">
                  <a:pos x="84" y="47"/>
                </a:cxn>
                <a:cxn ang="0">
                  <a:pos x="76" y="46"/>
                </a:cxn>
                <a:cxn ang="0">
                  <a:pos x="64" y="47"/>
                </a:cxn>
                <a:cxn ang="0">
                  <a:pos x="55" y="46"/>
                </a:cxn>
                <a:cxn ang="0">
                  <a:pos x="43" y="47"/>
                </a:cxn>
                <a:cxn ang="0">
                  <a:pos x="34" y="46"/>
                </a:cxn>
                <a:cxn ang="0">
                  <a:pos x="22" y="47"/>
                </a:cxn>
                <a:cxn ang="0">
                  <a:pos x="13" y="46"/>
                </a:cxn>
                <a:cxn ang="0">
                  <a:pos x="7" y="50"/>
                </a:cxn>
                <a:cxn ang="0">
                  <a:pos x="3" y="55"/>
                </a:cxn>
                <a:cxn ang="0">
                  <a:pos x="33" y="53"/>
                </a:cxn>
                <a:cxn ang="0">
                  <a:pos x="74" y="53"/>
                </a:cxn>
                <a:cxn ang="0">
                  <a:pos x="85" y="48"/>
                </a:cxn>
                <a:cxn ang="0">
                  <a:pos x="84" y="39"/>
                </a:cxn>
                <a:cxn ang="0">
                  <a:pos x="76" y="38"/>
                </a:cxn>
                <a:cxn ang="0">
                  <a:pos x="64" y="39"/>
                </a:cxn>
                <a:cxn ang="0">
                  <a:pos x="55" y="38"/>
                </a:cxn>
                <a:cxn ang="0">
                  <a:pos x="43" y="39"/>
                </a:cxn>
                <a:cxn ang="0">
                  <a:pos x="34" y="38"/>
                </a:cxn>
                <a:cxn ang="0">
                  <a:pos x="22" y="39"/>
                </a:cxn>
                <a:cxn ang="0">
                  <a:pos x="13" y="38"/>
                </a:cxn>
                <a:cxn ang="0">
                  <a:pos x="7" y="42"/>
                </a:cxn>
                <a:cxn ang="0">
                  <a:pos x="3" y="47"/>
                </a:cxn>
                <a:cxn ang="0">
                  <a:pos x="33" y="44"/>
                </a:cxn>
                <a:cxn ang="0">
                  <a:pos x="74" y="44"/>
                </a:cxn>
                <a:cxn ang="0">
                  <a:pos x="85" y="39"/>
                </a:cxn>
                <a:cxn ang="0">
                  <a:pos x="76" y="29"/>
                </a:cxn>
                <a:cxn ang="0">
                  <a:pos x="11" y="9"/>
                </a:cxn>
                <a:cxn ang="0">
                  <a:pos x="12" y="19"/>
                </a:cxn>
                <a:cxn ang="0">
                  <a:pos x="3" y="35"/>
                </a:cxn>
                <a:cxn ang="0">
                  <a:pos x="10" y="39"/>
                </a:cxn>
                <a:cxn ang="0">
                  <a:pos x="12" y="35"/>
                </a:cxn>
                <a:cxn ang="0">
                  <a:pos x="32" y="38"/>
                </a:cxn>
                <a:cxn ang="0">
                  <a:pos x="33" y="35"/>
                </a:cxn>
                <a:cxn ang="0">
                  <a:pos x="52" y="38"/>
                </a:cxn>
                <a:cxn ang="0">
                  <a:pos x="54" y="35"/>
                </a:cxn>
                <a:cxn ang="0">
                  <a:pos x="73" y="38"/>
                </a:cxn>
                <a:cxn ang="0">
                  <a:pos x="74" y="35"/>
                </a:cxn>
                <a:cxn ang="0">
                  <a:pos x="85" y="37"/>
                </a:cxn>
                <a:cxn ang="0">
                  <a:pos x="76" y="29"/>
                </a:cxn>
              </a:cxnLst>
              <a:rect l="0" t="0" r="r" b="b"/>
              <a:pathLst>
                <a:path w="85" h="59">
                  <a:moveTo>
                    <a:pt x="72" y="15"/>
                  </a:moveTo>
                  <a:cubicBezTo>
                    <a:pt x="72" y="21"/>
                    <a:pt x="67" y="26"/>
                    <a:pt x="61" y="26"/>
                  </a:cubicBezTo>
                  <a:cubicBezTo>
                    <a:pt x="55" y="26"/>
                    <a:pt x="51" y="21"/>
                    <a:pt x="51" y="15"/>
                  </a:cubicBezTo>
                  <a:cubicBezTo>
                    <a:pt x="51" y="9"/>
                    <a:pt x="55" y="5"/>
                    <a:pt x="61" y="5"/>
                  </a:cubicBezTo>
                  <a:cubicBezTo>
                    <a:pt x="67" y="5"/>
                    <a:pt x="72" y="9"/>
                    <a:pt x="72" y="15"/>
                  </a:cubicBezTo>
                  <a:close/>
                  <a:moveTo>
                    <a:pt x="84" y="47"/>
                  </a:moveTo>
                  <a:cubicBezTo>
                    <a:pt x="81" y="46"/>
                    <a:pt x="77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2" y="50"/>
                    <a:pt x="68" y="49"/>
                    <a:pt x="64" y="47"/>
                  </a:cubicBezTo>
                  <a:cubicBezTo>
                    <a:pt x="60" y="46"/>
                    <a:pt x="56" y="45"/>
                    <a:pt x="55" y="45"/>
                  </a:cubicBezTo>
                  <a:cubicBezTo>
                    <a:pt x="55" y="45"/>
                    <a:pt x="55" y="46"/>
                    <a:pt x="55" y="46"/>
                  </a:cubicBezTo>
                  <a:cubicBezTo>
                    <a:pt x="55" y="47"/>
                    <a:pt x="54" y="48"/>
                    <a:pt x="54" y="49"/>
                  </a:cubicBezTo>
                  <a:cubicBezTo>
                    <a:pt x="52" y="50"/>
                    <a:pt x="48" y="49"/>
                    <a:pt x="43" y="47"/>
                  </a:cubicBezTo>
                  <a:cubicBezTo>
                    <a:pt x="40" y="46"/>
                    <a:pt x="35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3" y="48"/>
                    <a:pt x="33" y="49"/>
                  </a:cubicBezTo>
                  <a:cubicBezTo>
                    <a:pt x="31" y="50"/>
                    <a:pt x="27" y="49"/>
                    <a:pt x="22" y="47"/>
                  </a:cubicBezTo>
                  <a:cubicBezTo>
                    <a:pt x="19" y="46"/>
                    <a:pt x="15" y="45"/>
                    <a:pt x="14" y="45"/>
                  </a:cubicBezTo>
                  <a:cubicBezTo>
                    <a:pt x="14" y="45"/>
                    <a:pt x="13" y="46"/>
                    <a:pt x="13" y="46"/>
                  </a:cubicBezTo>
                  <a:cubicBezTo>
                    <a:pt x="13" y="47"/>
                    <a:pt x="13" y="48"/>
                    <a:pt x="12" y="49"/>
                  </a:cubicBezTo>
                  <a:cubicBezTo>
                    <a:pt x="11" y="50"/>
                    <a:pt x="9" y="50"/>
                    <a:pt x="7" y="50"/>
                  </a:cubicBezTo>
                  <a:cubicBezTo>
                    <a:pt x="5" y="50"/>
                    <a:pt x="4" y="50"/>
                    <a:pt x="3" y="50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9" y="56"/>
                    <a:pt x="12" y="56"/>
                    <a:pt x="12" y="53"/>
                  </a:cubicBezTo>
                  <a:cubicBezTo>
                    <a:pt x="12" y="46"/>
                    <a:pt x="33" y="59"/>
                    <a:pt x="33" y="53"/>
                  </a:cubicBezTo>
                  <a:cubicBezTo>
                    <a:pt x="33" y="46"/>
                    <a:pt x="54" y="59"/>
                    <a:pt x="54" y="53"/>
                  </a:cubicBezTo>
                  <a:cubicBezTo>
                    <a:pt x="54" y="46"/>
                    <a:pt x="74" y="59"/>
                    <a:pt x="74" y="53"/>
                  </a:cubicBezTo>
                  <a:cubicBezTo>
                    <a:pt x="74" y="49"/>
                    <a:pt x="80" y="51"/>
                    <a:pt x="85" y="52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47"/>
                    <a:pt x="85" y="47"/>
                    <a:pt x="84" y="47"/>
                  </a:cubicBezTo>
                  <a:close/>
                  <a:moveTo>
                    <a:pt x="84" y="39"/>
                  </a:moveTo>
                  <a:cubicBezTo>
                    <a:pt x="81" y="38"/>
                    <a:pt x="77" y="36"/>
                    <a:pt x="76" y="37"/>
                  </a:cubicBezTo>
                  <a:cubicBezTo>
                    <a:pt x="76" y="37"/>
                    <a:pt x="76" y="37"/>
                    <a:pt x="76" y="38"/>
                  </a:cubicBezTo>
                  <a:cubicBezTo>
                    <a:pt x="76" y="39"/>
                    <a:pt x="75" y="40"/>
                    <a:pt x="74" y="40"/>
                  </a:cubicBezTo>
                  <a:cubicBezTo>
                    <a:pt x="72" y="42"/>
                    <a:pt x="68" y="40"/>
                    <a:pt x="64" y="39"/>
                  </a:cubicBezTo>
                  <a:cubicBezTo>
                    <a:pt x="60" y="38"/>
                    <a:pt x="56" y="36"/>
                    <a:pt x="55" y="37"/>
                  </a:cubicBezTo>
                  <a:cubicBezTo>
                    <a:pt x="55" y="37"/>
                    <a:pt x="55" y="37"/>
                    <a:pt x="55" y="38"/>
                  </a:cubicBezTo>
                  <a:cubicBezTo>
                    <a:pt x="55" y="39"/>
                    <a:pt x="54" y="40"/>
                    <a:pt x="54" y="40"/>
                  </a:cubicBezTo>
                  <a:cubicBezTo>
                    <a:pt x="52" y="42"/>
                    <a:pt x="48" y="40"/>
                    <a:pt x="43" y="39"/>
                  </a:cubicBezTo>
                  <a:cubicBezTo>
                    <a:pt x="40" y="38"/>
                    <a:pt x="35" y="36"/>
                    <a:pt x="34" y="37"/>
                  </a:cubicBezTo>
                  <a:cubicBezTo>
                    <a:pt x="34" y="37"/>
                    <a:pt x="34" y="37"/>
                    <a:pt x="34" y="38"/>
                  </a:cubicBezTo>
                  <a:cubicBezTo>
                    <a:pt x="34" y="39"/>
                    <a:pt x="33" y="40"/>
                    <a:pt x="33" y="40"/>
                  </a:cubicBezTo>
                  <a:cubicBezTo>
                    <a:pt x="31" y="42"/>
                    <a:pt x="27" y="40"/>
                    <a:pt x="22" y="39"/>
                  </a:cubicBezTo>
                  <a:cubicBezTo>
                    <a:pt x="19" y="38"/>
                    <a:pt x="15" y="36"/>
                    <a:pt x="14" y="37"/>
                  </a:cubicBezTo>
                  <a:cubicBezTo>
                    <a:pt x="14" y="37"/>
                    <a:pt x="13" y="37"/>
                    <a:pt x="13" y="38"/>
                  </a:cubicBezTo>
                  <a:cubicBezTo>
                    <a:pt x="13" y="39"/>
                    <a:pt x="13" y="40"/>
                    <a:pt x="12" y="41"/>
                  </a:cubicBezTo>
                  <a:cubicBezTo>
                    <a:pt x="11" y="41"/>
                    <a:pt x="9" y="42"/>
                    <a:pt x="7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9" y="47"/>
                    <a:pt x="12" y="47"/>
                    <a:pt x="12" y="44"/>
                  </a:cubicBezTo>
                  <a:cubicBezTo>
                    <a:pt x="12" y="37"/>
                    <a:pt x="33" y="51"/>
                    <a:pt x="33" y="44"/>
                  </a:cubicBezTo>
                  <a:cubicBezTo>
                    <a:pt x="33" y="37"/>
                    <a:pt x="54" y="51"/>
                    <a:pt x="54" y="44"/>
                  </a:cubicBezTo>
                  <a:cubicBezTo>
                    <a:pt x="54" y="37"/>
                    <a:pt x="74" y="51"/>
                    <a:pt x="74" y="44"/>
                  </a:cubicBezTo>
                  <a:cubicBezTo>
                    <a:pt x="74" y="40"/>
                    <a:pt x="80" y="42"/>
                    <a:pt x="85" y="44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4" y="39"/>
                  </a:cubicBezTo>
                  <a:close/>
                  <a:moveTo>
                    <a:pt x="76" y="29"/>
                  </a:moveTo>
                  <a:cubicBezTo>
                    <a:pt x="73" y="31"/>
                    <a:pt x="61" y="41"/>
                    <a:pt x="47" y="21"/>
                  </a:cubicBezTo>
                  <a:cubicBezTo>
                    <a:pt x="32" y="0"/>
                    <a:pt x="11" y="9"/>
                    <a:pt x="11" y="9"/>
                  </a:cubicBezTo>
                  <a:cubicBezTo>
                    <a:pt x="11" y="9"/>
                    <a:pt x="0" y="13"/>
                    <a:pt x="3" y="18"/>
                  </a:cubicBezTo>
                  <a:cubicBezTo>
                    <a:pt x="6" y="22"/>
                    <a:pt x="12" y="19"/>
                    <a:pt x="12" y="19"/>
                  </a:cubicBezTo>
                  <a:cubicBezTo>
                    <a:pt x="25" y="11"/>
                    <a:pt x="35" y="21"/>
                    <a:pt x="35" y="21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7" y="40"/>
                    <a:pt x="9" y="40"/>
                    <a:pt x="10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4" y="34"/>
                    <a:pt x="18" y="35"/>
                    <a:pt x="23" y="37"/>
                  </a:cubicBezTo>
                  <a:cubicBezTo>
                    <a:pt x="26" y="38"/>
                    <a:pt x="30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6"/>
                    <a:pt x="32" y="35"/>
                    <a:pt x="33" y="35"/>
                  </a:cubicBezTo>
                  <a:cubicBezTo>
                    <a:pt x="35" y="34"/>
                    <a:pt x="39" y="35"/>
                    <a:pt x="44" y="37"/>
                  </a:cubicBezTo>
                  <a:cubicBezTo>
                    <a:pt x="47" y="38"/>
                    <a:pt x="51" y="39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3" y="36"/>
                    <a:pt x="53" y="35"/>
                    <a:pt x="54" y="35"/>
                  </a:cubicBezTo>
                  <a:cubicBezTo>
                    <a:pt x="56" y="34"/>
                    <a:pt x="60" y="35"/>
                    <a:pt x="64" y="37"/>
                  </a:cubicBezTo>
                  <a:cubicBezTo>
                    <a:pt x="68" y="38"/>
                    <a:pt x="72" y="39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6"/>
                    <a:pt x="74" y="35"/>
                    <a:pt x="74" y="35"/>
                  </a:cubicBezTo>
                  <a:cubicBezTo>
                    <a:pt x="76" y="34"/>
                    <a:pt x="80" y="35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3" y="28"/>
                    <a:pt x="79" y="28"/>
                    <a:pt x="76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0" name="Rectangle 234"/>
            <p:cNvSpPr>
              <a:spLocks noChangeArrowheads="1"/>
            </p:cNvSpPr>
            <p:nvPr/>
          </p:nvSpPr>
          <p:spPr bwMode="auto">
            <a:xfrm>
              <a:off x="3702" y="1383"/>
              <a:ext cx="207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1" name="Freeform 235"/>
            <p:cNvSpPr>
              <a:spLocks/>
            </p:cNvSpPr>
            <p:nvPr/>
          </p:nvSpPr>
          <p:spPr bwMode="auto">
            <a:xfrm>
              <a:off x="3766" y="1419"/>
              <a:ext cx="143" cy="173"/>
            </a:xfrm>
            <a:custGeom>
              <a:avLst/>
              <a:gdLst/>
              <a:ahLst/>
              <a:cxnLst>
                <a:cxn ang="0">
                  <a:pos x="143" y="96"/>
                </a:cxn>
                <a:cxn ang="0">
                  <a:pos x="67" y="20"/>
                </a:cxn>
                <a:cxn ang="0">
                  <a:pos x="61" y="19"/>
                </a:cxn>
                <a:cxn ang="0">
                  <a:pos x="42" y="0"/>
                </a:cxn>
                <a:cxn ang="0">
                  <a:pos x="41" y="15"/>
                </a:cxn>
                <a:cxn ang="0">
                  <a:pos x="41" y="22"/>
                </a:cxn>
                <a:cxn ang="0">
                  <a:pos x="61" y="26"/>
                </a:cxn>
                <a:cxn ang="0">
                  <a:pos x="80" y="39"/>
                </a:cxn>
                <a:cxn ang="0">
                  <a:pos x="91" y="56"/>
                </a:cxn>
                <a:cxn ang="0">
                  <a:pos x="96" y="71"/>
                </a:cxn>
                <a:cxn ang="0">
                  <a:pos x="93" y="101"/>
                </a:cxn>
                <a:cxn ang="0">
                  <a:pos x="78" y="120"/>
                </a:cxn>
                <a:cxn ang="0">
                  <a:pos x="57" y="131"/>
                </a:cxn>
                <a:cxn ang="0">
                  <a:pos x="41" y="135"/>
                </a:cxn>
                <a:cxn ang="0">
                  <a:pos x="16" y="128"/>
                </a:cxn>
                <a:cxn ang="0">
                  <a:pos x="0" y="116"/>
                </a:cxn>
                <a:cxn ang="0">
                  <a:pos x="55" y="173"/>
                </a:cxn>
                <a:cxn ang="0">
                  <a:pos x="143" y="173"/>
                </a:cxn>
                <a:cxn ang="0">
                  <a:pos x="143" y="96"/>
                </a:cxn>
              </a:cxnLst>
              <a:rect l="0" t="0" r="r" b="b"/>
              <a:pathLst>
                <a:path w="143" h="173">
                  <a:moveTo>
                    <a:pt x="143" y="96"/>
                  </a:moveTo>
                  <a:lnTo>
                    <a:pt x="67" y="20"/>
                  </a:lnTo>
                  <a:lnTo>
                    <a:pt x="61" y="19"/>
                  </a:lnTo>
                  <a:lnTo>
                    <a:pt x="42" y="0"/>
                  </a:lnTo>
                  <a:lnTo>
                    <a:pt x="41" y="15"/>
                  </a:lnTo>
                  <a:lnTo>
                    <a:pt x="41" y="22"/>
                  </a:lnTo>
                  <a:lnTo>
                    <a:pt x="61" y="26"/>
                  </a:lnTo>
                  <a:lnTo>
                    <a:pt x="80" y="39"/>
                  </a:lnTo>
                  <a:lnTo>
                    <a:pt x="91" y="56"/>
                  </a:lnTo>
                  <a:lnTo>
                    <a:pt x="96" y="71"/>
                  </a:lnTo>
                  <a:lnTo>
                    <a:pt x="93" y="101"/>
                  </a:lnTo>
                  <a:lnTo>
                    <a:pt x="78" y="120"/>
                  </a:lnTo>
                  <a:lnTo>
                    <a:pt x="57" y="131"/>
                  </a:lnTo>
                  <a:lnTo>
                    <a:pt x="41" y="135"/>
                  </a:lnTo>
                  <a:lnTo>
                    <a:pt x="16" y="128"/>
                  </a:lnTo>
                  <a:lnTo>
                    <a:pt x="0" y="116"/>
                  </a:lnTo>
                  <a:lnTo>
                    <a:pt x="55" y="173"/>
                  </a:lnTo>
                  <a:lnTo>
                    <a:pt x="143" y="173"/>
                  </a:lnTo>
                  <a:lnTo>
                    <a:pt x="143" y="96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2" name="Freeform 236"/>
            <p:cNvSpPr>
              <a:spLocks/>
            </p:cNvSpPr>
            <p:nvPr/>
          </p:nvSpPr>
          <p:spPr bwMode="auto">
            <a:xfrm>
              <a:off x="3780" y="1419"/>
              <a:ext cx="54" cy="26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15" y="5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2" y="6"/>
                </a:cxn>
                <a:cxn ang="0">
                  <a:pos x="0" y="14"/>
                </a:cxn>
                <a:cxn ang="0">
                  <a:pos x="14" y="11"/>
                </a:cxn>
                <a:cxn ang="0">
                  <a:pos x="29" y="14"/>
                </a:cxn>
              </a:cxnLst>
              <a:rect l="0" t="0" r="r" b="b"/>
              <a:pathLst>
                <a:path w="29" h="14">
                  <a:moveTo>
                    <a:pt x="29" y="14"/>
                  </a:moveTo>
                  <a:cubicBezTo>
                    <a:pt x="28" y="9"/>
                    <a:pt x="23" y="6"/>
                    <a:pt x="15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0" y="10"/>
                    <a:pt x="0" y="14"/>
                  </a:cubicBezTo>
                  <a:cubicBezTo>
                    <a:pt x="4" y="12"/>
                    <a:pt x="9" y="11"/>
                    <a:pt x="14" y="11"/>
                  </a:cubicBezTo>
                  <a:cubicBezTo>
                    <a:pt x="19" y="11"/>
                    <a:pt x="24" y="12"/>
                    <a:pt x="29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3" name="Freeform 237"/>
            <p:cNvSpPr>
              <a:spLocks/>
            </p:cNvSpPr>
            <p:nvPr/>
          </p:nvSpPr>
          <p:spPr bwMode="auto">
            <a:xfrm>
              <a:off x="3836" y="1428"/>
              <a:ext cx="8" cy="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6" y="4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4" y="6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4" name="Freeform 238"/>
            <p:cNvSpPr>
              <a:spLocks/>
            </p:cNvSpPr>
            <p:nvPr/>
          </p:nvSpPr>
          <p:spPr bwMode="auto">
            <a:xfrm>
              <a:off x="3847" y="1432"/>
              <a:ext cx="25" cy="24"/>
            </a:xfrm>
            <a:custGeom>
              <a:avLst/>
              <a:gdLst/>
              <a:ahLst/>
              <a:cxnLst>
                <a:cxn ang="0">
                  <a:pos x="10" y="17"/>
                </a:cxn>
                <a:cxn ang="0">
                  <a:pos x="15" y="24"/>
                </a:cxn>
                <a:cxn ang="0">
                  <a:pos x="17" y="17"/>
                </a:cxn>
                <a:cxn ang="0">
                  <a:pos x="25" y="15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12" y="6"/>
                </a:cxn>
                <a:cxn ang="0">
                  <a:pos x="4" y="2"/>
                </a:cxn>
                <a:cxn ang="0">
                  <a:pos x="6" y="11"/>
                </a:cxn>
                <a:cxn ang="0">
                  <a:pos x="0" y="17"/>
                </a:cxn>
                <a:cxn ang="0">
                  <a:pos x="10" y="17"/>
                </a:cxn>
              </a:cxnLst>
              <a:rect l="0" t="0" r="r" b="b"/>
              <a:pathLst>
                <a:path w="25" h="24">
                  <a:moveTo>
                    <a:pt x="10" y="17"/>
                  </a:moveTo>
                  <a:lnTo>
                    <a:pt x="15" y="24"/>
                  </a:lnTo>
                  <a:lnTo>
                    <a:pt x="17" y="17"/>
                  </a:lnTo>
                  <a:lnTo>
                    <a:pt x="25" y="15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12" y="6"/>
                  </a:lnTo>
                  <a:lnTo>
                    <a:pt x="4" y="2"/>
                  </a:lnTo>
                  <a:lnTo>
                    <a:pt x="6" y="11"/>
                  </a:lnTo>
                  <a:lnTo>
                    <a:pt x="0" y="17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5" name="Freeform 239"/>
            <p:cNvSpPr>
              <a:spLocks/>
            </p:cNvSpPr>
            <p:nvPr/>
          </p:nvSpPr>
          <p:spPr bwMode="auto">
            <a:xfrm>
              <a:off x="3766" y="1424"/>
              <a:ext cx="11" cy="12"/>
            </a:xfrm>
            <a:custGeom>
              <a:avLst/>
              <a:gdLst/>
              <a:ahLst/>
              <a:cxnLst>
                <a:cxn ang="0">
                  <a:pos x="3" y="10"/>
                </a:cxn>
                <a:cxn ang="0">
                  <a:pos x="5" y="12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5" y="4"/>
                </a:cxn>
                <a:cxn ang="0">
                  <a:pos x="1" y="2"/>
                </a:cxn>
                <a:cxn ang="0">
                  <a:pos x="1" y="6"/>
                </a:cxn>
                <a:cxn ang="0">
                  <a:pos x="0" y="10"/>
                </a:cxn>
                <a:cxn ang="0">
                  <a:pos x="3" y="10"/>
                </a:cxn>
              </a:cxnLst>
              <a:rect l="0" t="0" r="r" b="b"/>
              <a:pathLst>
                <a:path w="11" h="12">
                  <a:moveTo>
                    <a:pt x="3" y="10"/>
                  </a:moveTo>
                  <a:lnTo>
                    <a:pt x="5" y="12"/>
                  </a:lnTo>
                  <a:lnTo>
                    <a:pt x="7" y="8"/>
                  </a:lnTo>
                  <a:lnTo>
                    <a:pt x="11" y="8"/>
                  </a:lnTo>
                  <a:lnTo>
                    <a:pt x="7" y="6"/>
                  </a:lnTo>
                  <a:lnTo>
                    <a:pt x="7" y="0"/>
                  </a:lnTo>
                  <a:lnTo>
                    <a:pt x="5" y="4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6" name="Freeform 240"/>
            <p:cNvSpPr>
              <a:spLocks noEditPoints="1"/>
            </p:cNvSpPr>
            <p:nvPr/>
          </p:nvSpPr>
          <p:spPr bwMode="auto">
            <a:xfrm>
              <a:off x="3751" y="1441"/>
              <a:ext cx="113" cy="113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61" y="30"/>
                </a:cxn>
                <a:cxn ang="0">
                  <a:pos x="9" y="21"/>
                </a:cxn>
                <a:cxn ang="0">
                  <a:pos x="22" y="9"/>
                </a:cxn>
                <a:cxn ang="0">
                  <a:pos x="9" y="21"/>
                </a:cxn>
                <a:cxn ang="0">
                  <a:pos x="9" y="37"/>
                </a:cxn>
                <a:cxn ang="0">
                  <a:pos x="18" y="31"/>
                </a:cxn>
                <a:cxn ang="0">
                  <a:pos x="15" y="10"/>
                </a:cxn>
                <a:cxn ang="0">
                  <a:pos x="22" y="7"/>
                </a:cxn>
                <a:cxn ang="0">
                  <a:pos x="18" y="4"/>
                </a:cxn>
                <a:cxn ang="0">
                  <a:pos x="4" y="18"/>
                </a:cxn>
                <a:cxn ang="0">
                  <a:pos x="7" y="24"/>
                </a:cxn>
                <a:cxn ang="0">
                  <a:pos x="2" y="29"/>
                </a:cxn>
                <a:cxn ang="0">
                  <a:pos x="7" y="31"/>
                </a:cxn>
                <a:cxn ang="0">
                  <a:pos x="2" y="31"/>
                </a:cxn>
                <a:cxn ang="0">
                  <a:pos x="8" y="38"/>
                </a:cxn>
                <a:cxn ang="0">
                  <a:pos x="2" y="35"/>
                </a:cxn>
                <a:cxn ang="0">
                  <a:pos x="4" y="42"/>
                </a:cxn>
                <a:cxn ang="0">
                  <a:pos x="18" y="56"/>
                </a:cxn>
                <a:cxn ang="0">
                  <a:pos x="15" y="50"/>
                </a:cxn>
                <a:cxn ang="0">
                  <a:pos x="26" y="58"/>
                </a:cxn>
                <a:cxn ang="0">
                  <a:pos x="29" y="52"/>
                </a:cxn>
                <a:cxn ang="0">
                  <a:pos x="21" y="41"/>
                </a:cxn>
                <a:cxn ang="0">
                  <a:pos x="29" y="52"/>
                </a:cxn>
                <a:cxn ang="0">
                  <a:pos x="21" y="40"/>
                </a:cxn>
                <a:cxn ang="0">
                  <a:pos x="29" y="31"/>
                </a:cxn>
                <a:cxn ang="0">
                  <a:pos x="29" y="29"/>
                </a:cxn>
                <a:cxn ang="0">
                  <a:pos x="21" y="20"/>
                </a:cxn>
                <a:cxn ang="0">
                  <a:pos x="29" y="29"/>
                </a:cxn>
                <a:cxn ang="0">
                  <a:pos x="24" y="7"/>
                </a:cxn>
                <a:cxn ang="0">
                  <a:pos x="29" y="6"/>
                </a:cxn>
                <a:cxn ang="0">
                  <a:pos x="42" y="20"/>
                </a:cxn>
                <a:cxn ang="0">
                  <a:pos x="52" y="29"/>
                </a:cxn>
                <a:cxn ang="0">
                  <a:pos x="52" y="31"/>
                </a:cxn>
                <a:cxn ang="0">
                  <a:pos x="42" y="40"/>
                </a:cxn>
                <a:cxn ang="0">
                  <a:pos x="52" y="31"/>
                </a:cxn>
                <a:cxn ang="0">
                  <a:pos x="39" y="9"/>
                </a:cxn>
                <a:cxn ang="0">
                  <a:pos x="51" y="21"/>
                </a:cxn>
                <a:cxn ang="0">
                  <a:pos x="31" y="1"/>
                </a:cxn>
                <a:cxn ang="0">
                  <a:pos x="31" y="6"/>
                </a:cxn>
                <a:cxn ang="0">
                  <a:pos x="31" y="8"/>
                </a:cxn>
                <a:cxn ang="0">
                  <a:pos x="40" y="18"/>
                </a:cxn>
                <a:cxn ang="0">
                  <a:pos x="31" y="8"/>
                </a:cxn>
                <a:cxn ang="0">
                  <a:pos x="40" y="20"/>
                </a:cxn>
                <a:cxn ang="0">
                  <a:pos x="31" y="29"/>
                </a:cxn>
                <a:cxn ang="0">
                  <a:pos x="31" y="59"/>
                </a:cxn>
                <a:cxn ang="0">
                  <a:pos x="36" y="53"/>
                </a:cxn>
                <a:cxn ang="0">
                  <a:pos x="31" y="52"/>
                </a:cxn>
                <a:cxn ang="0">
                  <a:pos x="40" y="41"/>
                </a:cxn>
                <a:cxn ang="0">
                  <a:pos x="31" y="52"/>
                </a:cxn>
                <a:cxn ang="0">
                  <a:pos x="51" y="39"/>
                </a:cxn>
                <a:cxn ang="0">
                  <a:pos x="39" y="51"/>
                </a:cxn>
                <a:cxn ang="0">
                  <a:pos x="43" y="56"/>
                </a:cxn>
                <a:cxn ang="0">
                  <a:pos x="56" y="42"/>
                </a:cxn>
                <a:cxn ang="0">
                  <a:pos x="54" y="36"/>
                </a:cxn>
                <a:cxn ang="0">
                  <a:pos x="59" y="31"/>
                </a:cxn>
                <a:cxn ang="0">
                  <a:pos x="54" y="29"/>
                </a:cxn>
                <a:cxn ang="0">
                  <a:pos x="59" y="29"/>
                </a:cxn>
                <a:cxn ang="0">
                  <a:pos x="53" y="22"/>
                </a:cxn>
                <a:cxn ang="0">
                  <a:pos x="58" y="25"/>
                </a:cxn>
                <a:cxn ang="0">
                  <a:pos x="49" y="11"/>
                </a:cxn>
                <a:cxn ang="0">
                  <a:pos x="56" y="18"/>
                </a:cxn>
              </a:cxnLst>
              <a:rect l="0" t="0" r="r" b="b"/>
              <a:pathLst>
                <a:path w="61" h="60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0"/>
                    <a:pt x="30" y="60"/>
                  </a:cubicBezTo>
                  <a:cubicBezTo>
                    <a:pt x="47" y="60"/>
                    <a:pt x="61" y="47"/>
                    <a:pt x="61" y="30"/>
                  </a:cubicBezTo>
                  <a:cubicBezTo>
                    <a:pt x="61" y="13"/>
                    <a:pt x="47" y="0"/>
                    <a:pt x="30" y="0"/>
                  </a:cubicBezTo>
                  <a:close/>
                  <a:moveTo>
                    <a:pt x="9" y="21"/>
                  </a:moveTo>
                  <a:cubicBezTo>
                    <a:pt x="10" y="18"/>
                    <a:pt x="11" y="15"/>
                    <a:pt x="13" y="12"/>
                  </a:cubicBezTo>
                  <a:cubicBezTo>
                    <a:pt x="16" y="11"/>
                    <a:pt x="18" y="10"/>
                    <a:pt x="22" y="9"/>
                  </a:cubicBezTo>
                  <a:cubicBezTo>
                    <a:pt x="21" y="12"/>
                    <a:pt x="20" y="15"/>
                    <a:pt x="19" y="19"/>
                  </a:cubicBezTo>
                  <a:cubicBezTo>
                    <a:pt x="16" y="19"/>
                    <a:pt x="12" y="20"/>
                    <a:pt x="9" y="21"/>
                  </a:cubicBezTo>
                  <a:close/>
                  <a:moveTo>
                    <a:pt x="19" y="40"/>
                  </a:moveTo>
                  <a:cubicBezTo>
                    <a:pt x="15" y="39"/>
                    <a:pt x="12" y="38"/>
                    <a:pt x="9" y="37"/>
                  </a:cubicBezTo>
                  <a:cubicBezTo>
                    <a:pt x="9" y="35"/>
                    <a:pt x="8" y="32"/>
                    <a:pt x="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4"/>
                    <a:pt x="19" y="37"/>
                    <a:pt x="19" y="40"/>
                  </a:cubicBezTo>
                  <a:close/>
                  <a:moveTo>
                    <a:pt x="15" y="10"/>
                  </a:moveTo>
                  <a:cubicBezTo>
                    <a:pt x="18" y="6"/>
                    <a:pt x="22" y="3"/>
                    <a:pt x="26" y="2"/>
                  </a:cubicBezTo>
                  <a:cubicBezTo>
                    <a:pt x="25" y="3"/>
                    <a:pt x="23" y="5"/>
                    <a:pt x="22" y="7"/>
                  </a:cubicBezTo>
                  <a:cubicBezTo>
                    <a:pt x="20" y="8"/>
                    <a:pt x="17" y="9"/>
                    <a:pt x="15" y="10"/>
                  </a:cubicBezTo>
                  <a:close/>
                  <a:moveTo>
                    <a:pt x="18" y="4"/>
                  </a:moveTo>
                  <a:cubicBezTo>
                    <a:pt x="16" y="6"/>
                    <a:pt x="14" y="8"/>
                    <a:pt x="12" y="11"/>
                  </a:cubicBezTo>
                  <a:cubicBezTo>
                    <a:pt x="9" y="13"/>
                    <a:pt x="6" y="15"/>
                    <a:pt x="4" y="18"/>
                  </a:cubicBezTo>
                  <a:cubicBezTo>
                    <a:pt x="7" y="12"/>
                    <a:pt x="12" y="7"/>
                    <a:pt x="18" y="4"/>
                  </a:cubicBezTo>
                  <a:close/>
                  <a:moveTo>
                    <a:pt x="7" y="24"/>
                  </a:moveTo>
                  <a:cubicBezTo>
                    <a:pt x="7" y="26"/>
                    <a:pt x="7" y="28"/>
                    <a:pt x="7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4" y="26"/>
                    <a:pt x="7" y="24"/>
                  </a:cubicBezTo>
                  <a:close/>
                  <a:moveTo>
                    <a:pt x="7" y="31"/>
                  </a:moveTo>
                  <a:cubicBezTo>
                    <a:pt x="7" y="32"/>
                    <a:pt x="7" y="34"/>
                    <a:pt x="7" y="36"/>
                  </a:cubicBezTo>
                  <a:cubicBezTo>
                    <a:pt x="4" y="35"/>
                    <a:pt x="2" y="32"/>
                    <a:pt x="2" y="31"/>
                  </a:cubicBezTo>
                  <a:lnTo>
                    <a:pt x="7" y="31"/>
                  </a:lnTo>
                  <a:close/>
                  <a:moveTo>
                    <a:pt x="8" y="38"/>
                  </a:moveTo>
                  <a:cubicBezTo>
                    <a:pt x="8" y="41"/>
                    <a:pt x="9" y="43"/>
                    <a:pt x="10" y="45"/>
                  </a:cubicBezTo>
                  <a:cubicBezTo>
                    <a:pt x="6" y="43"/>
                    <a:pt x="4" y="39"/>
                    <a:pt x="2" y="35"/>
                  </a:cubicBezTo>
                  <a:cubicBezTo>
                    <a:pt x="4" y="36"/>
                    <a:pt x="5" y="37"/>
                    <a:pt x="8" y="38"/>
                  </a:cubicBezTo>
                  <a:close/>
                  <a:moveTo>
                    <a:pt x="4" y="42"/>
                  </a:moveTo>
                  <a:cubicBezTo>
                    <a:pt x="6" y="45"/>
                    <a:pt x="9" y="47"/>
                    <a:pt x="12" y="49"/>
                  </a:cubicBezTo>
                  <a:cubicBezTo>
                    <a:pt x="14" y="51"/>
                    <a:pt x="16" y="54"/>
                    <a:pt x="18" y="56"/>
                  </a:cubicBezTo>
                  <a:cubicBezTo>
                    <a:pt x="12" y="53"/>
                    <a:pt x="7" y="48"/>
                    <a:pt x="4" y="42"/>
                  </a:cubicBezTo>
                  <a:close/>
                  <a:moveTo>
                    <a:pt x="15" y="50"/>
                  </a:moveTo>
                  <a:cubicBezTo>
                    <a:pt x="17" y="51"/>
                    <a:pt x="20" y="52"/>
                    <a:pt x="22" y="53"/>
                  </a:cubicBezTo>
                  <a:cubicBezTo>
                    <a:pt x="23" y="55"/>
                    <a:pt x="25" y="57"/>
                    <a:pt x="26" y="58"/>
                  </a:cubicBezTo>
                  <a:cubicBezTo>
                    <a:pt x="22" y="57"/>
                    <a:pt x="18" y="54"/>
                    <a:pt x="15" y="50"/>
                  </a:cubicBezTo>
                  <a:close/>
                  <a:moveTo>
                    <a:pt x="29" y="52"/>
                  </a:moveTo>
                  <a:cubicBezTo>
                    <a:pt x="28" y="52"/>
                    <a:pt x="25" y="52"/>
                    <a:pt x="24" y="51"/>
                  </a:cubicBezTo>
                  <a:cubicBezTo>
                    <a:pt x="22" y="49"/>
                    <a:pt x="21" y="45"/>
                    <a:pt x="21" y="41"/>
                  </a:cubicBezTo>
                  <a:cubicBezTo>
                    <a:pt x="24" y="42"/>
                    <a:pt x="26" y="42"/>
                    <a:pt x="29" y="42"/>
                  </a:cubicBezTo>
                  <a:lnTo>
                    <a:pt x="29" y="52"/>
                  </a:lnTo>
                  <a:close/>
                  <a:moveTo>
                    <a:pt x="29" y="40"/>
                  </a:moveTo>
                  <a:cubicBezTo>
                    <a:pt x="26" y="40"/>
                    <a:pt x="23" y="40"/>
                    <a:pt x="21" y="40"/>
                  </a:cubicBezTo>
                  <a:cubicBezTo>
                    <a:pt x="20" y="37"/>
                    <a:pt x="20" y="34"/>
                    <a:pt x="20" y="31"/>
                  </a:cubicBezTo>
                  <a:cubicBezTo>
                    <a:pt x="29" y="31"/>
                    <a:pt x="29" y="31"/>
                    <a:pt x="29" y="31"/>
                  </a:cubicBezTo>
                  <a:lnTo>
                    <a:pt x="29" y="40"/>
                  </a:lnTo>
                  <a:close/>
                  <a:moveTo>
                    <a:pt x="29" y="29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6"/>
                    <a:pt x="20" y="23"/>
                    <a:pt x="21" y="20"/>
                  </a:cubicBezTo>
                  <a:cubicBezTo>
                    <a:pt x="23" y="20"/>
                    <a:pt x="26" y="20"/>
                    <a:pt x="29" y="19"/>
                  </a:cubicBezTo>
                  <a:lnTo>
                    <a:pt x="29" y="29"/>
                  </a:lnTo>
                  <a:close/>
                  <a:moveTo>
                    <a:pt x="29" y="6"/>
                  </a:moveTo>
                  <a:cubicBezTo>
                    <a:pt x="28" y="6"/>
                    <a:pt x="26" y="6"/>
                    <a:pt x="24" y="7"/>
                  </a:cubicBezTo>
                  <a:cubicBezTo>
                    <a:pt x="26" y="4"/>
                    <a:pt x="28" y="2"/>
                    <a:pt x="29" y="1"/>
                  </a:cubicBezTo>
                  <a:lnTo>
                    <a:pt x="29" y="6"/>
                  </a:lnTo>
                  <a:close/>
                  <a:moveTo>
                    <a:pt x="43" y="29"/>
                  </a:moveTo>
                  <a:cubicBezTo>
                    <a:pt x="42" y="26"/>
                    <a:pt x="42" y="23"/>
                    <a:pt x="42" y="20"/>
                  </a:cubicBezTo>
                  <a:cubicBezTo>
                    <a:pt x="46" y="21"/>
                    <a:pt x="49" y="22"/>
                    <a:pt x="52" y="23"/>
                  </a:cubicBezTo>
                  <a:cubicBezTo>
                    <a:pt x="52" y="25"/>
                    <a:pt x="52" y="28"/>
                    <a:pt x="52" y="29"/>
                  </a:cubicBezTo>
                  <a:lnTo>
                    <a:pt x="43" y="29"/>
                  </a:lnTo>
                  <a:close/>
                  <a:moveTo>
                    <a:pt x="52" y="31"/>
                  </a:moveTo>
                  <a:cubicBezTo>
                    <a:pt x="52" y="32"/>
                    <a:pt x="52" y="35"/>
                    <a:pt x="52" y="37"/>
                  </a:cubicBezTo>
                  <a:cubicBezTo>
                    <a:pt x="49" y="38"/>
                    <a:pt x="46" y="39"/>
                    <a:pt x="42" y="40"/>
                  </a:cubicBezTo>
                  <a:cubicBezTo>
                    <a:pt x="42" y="37"/>
                    <a:pt x="42" y="34"/>
                    <a:pt x="43" y="31"/>
                  </a:cubicBezTo>
                  <a:lnTo>
                    <a:pt x="52" y="31"/>
                  </a:lnTo>
                  <a:close/>
                  <a:moveTo>
                    <a:pt x="42" y="19"/>
                  </a:moveTo>
                  <a:cubicBezTo>
                    <a:pt x="41" y="15"/>
                    <a:pt x="40" y="12"/>
                    <a:pt x="39" y="9"/>
                  </a:cubicBezTo>
                  <a:cubicBezTo>
                    <a:pt x="42" y="10"/>
                    <a:pt x="45" y="11"/>
                    <a:pt x="48" y="12"/>
                  </a:cubicBezTo>
                  <a:cubicBezTo>
                    <a:pt x="49" y="15"/>
                    <a:pt x="51" y="18"/>
                    <a:pt x="51" y="21"/>
                  </a:cubicBezTo>
                  <a:cubicBezTo>
                    <a:pt x="49" y="20"/>
                    <a:pt x="45" y="19"/>
                    <a:pt x="42" y="19"/>
                  </a:cubicBezTo>
                  <a:close/>
                  <a:moveTo>
                    <a:pt x="31" y="1"/>
                  </a:moveTo>
                  <a:cubicBezTo>
                    <a:pt x="34" y="2"/>
                    <a:pt x="35" y="4"/>
                    <a:pt x="36" y="7"/>
                  </a:cubicBezTo>
                  <a:cubicBezTo>
                    <a:pt x="35" y="6"/>
                    <a:pt x="33" y="6"/>
                    <a:pt x="31" y="6"/>
                  </a:cubicBezTo>
                  <a:lnTo>
                    <a:pt x="31" y="1"/>
                  </a:lnTo>
                  <a:close/>
                  <a:moveTo>
                    <a:pt x="31" y="8"/>
                  </a:moveTo>
                  <a:cubicBezTo>
                    <a:pt x="34" y="8"/>
                    <a:pt x="35" y="8"/>
                    <a:pt x="37" y="9"/>
                  </a:cubicBezTo>
                  <a:cubicBezTo>
                    <a:pt x="38" y="11"/>
                    <a:pt x="39" y="15"/>
                    <a:pt x="40" y="18"/>
                  </a:cubicBezTo>
                  <a:cubicBezTo>
                    <a:pt x="37" y="18"/>
                    <a:pt x="34" y="18"/>
                    <a:pt x="31" y="18"/>
                  </a:cubicBezTo>
                  <a:lnTo>
                    <a:pt x="31" y="8"/>
                  </a:lnTo>
                  <a:close/>
                  <a:moveTo>
                    <a:pt x="31" y="19"/>
                  </a:moveTo>
                  <a:cubicBezTo>
                    <a:pt x="34" y="19"/>
                    <a:pt x="37" y="20"/>
                    <a:pt x="40" y="20"/>
                  </a:cubicBezTo>
                  <a:cubicBezTo>
                    <a:pt x="41" y="23"/>
                    <a:pt x="41" y="26"/>
                    <a:pt x="41" y="29"/>
                  </a:cubicBezTo>
                  <a:cubicBezTo>
                    <a:pt x="31" y="29"/>
                    <a:pt x="31" y="29"/>
                    <a:pt x="31" y="29"/>
                  </a:cubicBezTo>
                  <a:lnTo>
                    <a:pt x="31" y="19"/>
                  </a:lnTo>
                  <a:close/>
                  <a:moveTo>
                    <a:pt x="31" y="59"/>
                  </a:moveTo>
                  <a:cubicBezTo>
                    <a:pt x="31" y="54"/>
                    <a:pt x="31" y="54"/>
                    <a:pt x="31" y="54"/>
                  </a:cubicBezTo>
                  <a:cubicBezTo>
                    <a:pt x="33" y="54"/>
                    <a:pt x="35" y="53"/>
                    <a:pt x="36" y="53"/>
                  </a:cubicBezTo>
                  <a:cubicBezTo>
                    <a:pt x="35" y="56"/>
                    <a:pt x="34" y="58"/>
                    <a:pt x="31" y="59"/>
                  </a:cubicBezTo>
                  <a:close/>
                  <a:moveTo>
                    <a:pt x="31" y="5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4" y="42"/>
                    <a:pt x="37" y="42"/>
                    <a:pt x="40" y="41"/>
                  </a:cubicBezTo>
                  <a:cubicBezTo>
                    <a:pt x="39" y="45"/>
                    <a:pt x="38" y="49"/>
                    <a:pt x="37" y="51"/>
                  </a:cubicBezTo>
                  <a:cubicBezTo>
                    <a:pt x="35" y="52"/>
                    <a:pt x="34" y="52"/>
                    <a:pt x="31" y="52"/>
                  </a:cubicBezTo>
                  <a:close/>
                  <a:moveTo>
                    <a:pt x="42" y="41"/>
                  </a:moveTo>
                  <a:cubicBezTo>
                    <a:pt x="45" y="41"/>
                    <a:pt x="49" y="40"/>
                    <a:pt x="51" y="39"/>
                  </a:cubicBezTo>
                  <a:cubicBezTo>
                    <a:pt x="51" y="42"/>
                    <a:pt x="49" y="45"/>
                    <a:pt x="48" y="47"/>
                  </a:cubicBezTo>
                  <a:cubicBezTo>
                    <a:pt x="45" y="49"/>
                    <a:pt x="42" y="50"/>
                    <a:pt x="39" y="51"/>
                  </a:cubicBezTo>
                  <a:cubicBezTo>
                    <a:pt x="40" y="48"/>
                    <a:pt x="41" y="45"/>
                    <a:pt x="42" y="41"/>
                  </a:cubicBezTo>
                  <a:close/>
                  <a:moveTo>
                    <a:pt x="43" y="56"/>
                  </a:moveTo>
                  <a:cubicBezTo>
                    <a:pt x="45" y="54"/>
                    <a:pt x="47" y="51"/>
                    <a:pt x="49" y="49"/>
                  </a:cubicBezTo>
                  <a:cubicBezTo>
                    <a:pt x="52" y="47"/>
                    <a:pt x="54" y="45"/>
                    <a:pt x="56" y="42"/>
                  </a:cubicBezTo>
                  <a:cubicBezTo>
                    <a:pt x="54" y="48"/>
                    <a:pt x="49" y="53"/>
                    <a:pt x="43" y="56"/>
                  </a:cubicBezTo>
                  <a:close/>
                  <a:moveTo>
                    <a:pt x="54" y="36"/>
                  </a:moveTo>
                  <a:cubicBezTo>
                    <a:pt x="54" y="34"/>
                    <a:pt x="54" y="32"/>
                    <a:pt x="54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2"/>
                    <a:pt x="57" y="35"/>
                    <a:pt x="54" y="36"/>
                  </a:cubicBezTo>
                  <a:close/>
                  <a:moveTo>
                    <a:pt x="54" y="29"/>
                  </a:moveTo>
                  <a:cubicBezTo>
                    <a:pt x="54" y="28"/>
                    <a:pt x="54" y="26"/>
                    <a:pt x="54" y="24"/>
                  </a:cubicBezTo>
                  <a:cubicBezTo>
                    <a:pt x="57" y="26"/>
                    <a:pt x="59" y="28"/>
                    <a:pt x="59" y="29"/>
                  </a:cubicBezTo>
                  <a:lnTo>
                    <a:pt x="54" y="29"/>
                  </a:lnTo>
                  <a:close/>
                  <a:moveTo>
                    <a:pt x="53" y="22"/>
                  </a:moveTo>
                  <a:cubicBezTo>
                    <a:pt x="53" y="19"/>
                    <a:pt x="52" y="17"/>
                    <a:pt x="51" y="14"/>
                  </a:cubicBezTo>
                  <a:cubicBezTo>
                    <a:pt x="55" y="17"/>
                    <a:pt x="57" y="21"/>
                    <a:pt x="58" y="25"/>
                  </a:cubicBezTo>
                  <a:cubicBezTo>
                    <a:pt x="57" y="24"/>
                    <a:pt x="55" y="23"/>
                    <a:pt x="53" y="22"/>
                  </a:cubicBezTo>
                  <a:close/>
                  <a:moveTo>
                    <a:pt x="49" y="11"/>
                  </a:moveTo>
                  <a:cubicBezTo>
                    <a:pt x="47" y="8"/>
                    <a:pt x="45" y="6"/>
                    <a:pt x="43" y="4"/>
                  </a:cubicBezTo>
                  <a:cubicBezTo>
                    <a:pt x="49" y="7"/>
                    <a:pt x="54" y="12"/>
                    <a:pt x="56" y="18"/>
                  </a:cubicBezTo>
                  <a:cubicBezTo>
                    <a:pt x="54" y="15"/>
                    <a:pt x="52" y="13"/>
                    <a:pt x="49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7" name="Freeform 241"/>
            <p:cNvSpPr>
              <a:spLocks/>
            </p:cNvSpPr>
            <p:nvPr/>
          </p:nvSpPr>
          <p:spPr bwMode="auto">
            <a:xfrm>
              <a:off x="3745" y="1424"/>
              <a:ext cx="8" cy="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8"/>
                </a:cxn>
                <a:cxn ang="0">
                  <a:pos x="6" y="6"/>
                </a:cxn>
                <a:cxn ang="0">
                  <a:pos x="8" y="4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4" y="6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8" name="Freeform 242"/>
            <p:cNvSpPr>
              <a:spLocks/>
            </p:cNvSpPr>
            <p:nvPr/>
          </p:nvSpPr>
          <p:spPr bwMode="auto">
            <a:xfrm>
              <a:off x="3860" y="1460"/>
              <a:ext cx="12" cy="1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8" y="4"/>
                </a:cxn>
                <a:cxn ang="0">
                  <a:pos x="6" y="0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2" y="11"/>
                </a:cxn>
                <a:cxn ang="0">
                  <a:pos x="6" y="10"/>
                </a:cxn>
                <a:cxn ang="0">
                  <a:pos x="10" y="11"/>
                </a:cxn>
                <a:cxn ang="0">
                  <a:pos x="10" y="8"/>
                </a:cxn>
                <a:cxn ang="0">
                  <a:pos x="12" y="6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lnTo>
                    <a:pt x="8" y="4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4" y="8"/>
                  </a:lnTo>
                  <a:lnTo>
                    <a:pt x="2" y="11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9" name="Freeform 243"/>
            <p:cNvSpPr>
              <a:spLocks/>
            </p:cNvSpPr>
            <p:nvPr/>
          </p:nvSpPr>
          <p:spPr bwMode="auto">
            <a:xfrm>
              <a:off x="3740" y="1439"/>
              <a:ext cx="24" cy="25"/>
            </a:xfrm>
            <a:custGeom>
              <a:avLst/>
              <a:gdLst/>
              <a:ahLst/>
              <a:cxnLst>
                <a:cxn ang="0">
                  <a:pos x="16" y="17"/>
                </a:cxn>
                <a:cxn ang="0">
                  <a:pos x="24" y="16"/>
                </a:cxn>
                <a:cxn ang="0">
                  <a:pos x="18" y="10"/>
                </a:cxn>
                <a:cxn ang="0">
                  <a:pos x="18" y="0"/>
                </a:cxn>
                <a:cxn ang="0">
                  <a:pos x="11" y="6"/>
                </a:cxn>
                <a:cxn ang="0">
                  <a:pos x="3" y="2"/>
                </a:cxn>
                <a:cxn ang="0">
                  <a:pos x="5" y="12"/>
                </a:cxn>
                <a:cxn ang="0">
                  <a:pos x="0" y="17"/>
                </a:cxn>
                <a:cxn ang="0">
                  <a:pos x="9" y="17"/>
                </a:cxn>
                <a:cxn ang="0">
                  <a:pos x="13" y="25"/>
                </a:cxn>
                <a:cxn ang="0">
                  <a:pos x="16" y="17"/>
                </a:cxn>
              </a:cxnLst>
              <a:rect l="0" t="0" r="r" b="b"/>
              <a:pathLst>
                <a:path w="24" h="25">
                  <a:moveTo>
                    <a:pt x="16" y="17"/>
                  </a:moveTo>
                  <a:lnTo>
                    <a:pt x="24" y="16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11" y="6"/>
                  </a:lnTo>
                  <a:lnTo>
                    <a:pt x="3" y="2"/>
                  </a:lnTo>
                  <a:lnTo>
                    <a:pt x="5" y="12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3" y="25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0" name="Rectangle 244"/>
            <p:cNvSpPr>
              <a:spLocks noChangeArrowheads="1"/>
            </p:cNvSpPr>
            <p:nvPr/>
          </p:nvSpPr>
          <p:spPr bwMode="auto">
            <a:xfrm>
              <a:off x="4162" y="1383"/>
              <a:ext cx="206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1" name="Freeform 245"/>
            <p:cNvSpPr>
              <a:spLocks/>
            </p:cNvSpPr>
            <p:nvPr/>
          </p:nvSpPr>
          <p:spPr bwMode="auto">
            <a:xfrm>
              <a:off x="4192" y="1436"/>
              <a:ext cx="176" cy="156"/>
            </a:xfrm>
            <a:custGeom>
              <a:avLst/>
              <a:gdLst/>
              <a:ahLst/>
              <a:cxnLst>
                <a:cxn ang="0">
                  <a:pos x="176" y="30"/>
                </a:cxn>
                <a:cxn ang="0">
                  <a:pos x="147" y="0"/>
                </a:cxn>
                <a:cxn ang="0">
                  <a:pos x="141" y="94"/>
                </a:cxn>
                <a:cxn ang="0">
                  <a:pos x="0" y="96"/>
                </a:cxn>
                <a:cxn ang="0">
                  <a:pos x="59" y="156"/>
                </a:cxn>
                <a:cxn ang="0">
                  <a:pos x="176" y="156"/>
                </a:cxn>
                <a:cxn ang="0">
                  <a:pos x="176" y="30"/>
                </a:cxn>
              </a:cxnLst>
              <a:rect l="0" t="0" r="r" b="b"/>
              <a:pathLst>
                <a:path w="176" h="156">
                  <a:moveTo>
                    <a:pt x="176" y="30"/>
                  </a:moveTo>
                  <a:lnTo>
                    <a:pt x="147" y="0"/>
                  </a:lnTo>
                  <a:lnTo>
                    <a:pt x="141" y="94"/>
                  </a:lnTo>
                  <a:lnTo>
                    <a:pt x="0" y="96"/>
                  </a:lnTo>
                  <a:lnTo>
                    <a:pt x="59" y="156"/>
                  </a:lnTo>
                  <a:lnTo>
                    <a:pt x="176" y="156"/>
                  </a:lnTo>
                  <a:lnTo>
                    <a:pt x="176" y="30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2" name="Freeform 246"/>
            <p:cNvSpPr>
              <a:spLocks noEditPoints="1"/>
            </p:cNvSpPr>
            <p:nvPr/>
          </p:nvSpPr>
          <p:spPr bwMode="auto">
            <a:xfrm>
              <a:off x="4190" y="1432"/>
              <a:ext cx="152" cy="102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0" y="49"/>
                </a:cxn>
                <a:cxn ang="0">
                  <a:pos x="5" y="54"/>
                </a:cxn>
                <a:cxn ang="0">
                  <a:pos x="77" y="54"/>
                </a:cxn>
                <a:cxn ang="0">
                  <a:pos x="82" y="49"/>
                </a:cxn>
                <a:cxn ang="0">
                  <a:pos x="82" y="5"/>
                </a:cxn>
                <a:cxn ang="0">
                  <a:pos x="77" y="0"/>
                </a:cxn>
                <a:cxn ang="0">
                  <a:pos x="75" y="16"/>
                </a:cxn>
                <a:cxn ang="0">
                  <a:pos x="73" y="18"/>
                </a:cxn>
                <a:cxn ang="0">
                  <a:pos x="73" y="1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75" y="38"/>
                </a:cxn>
                <a:cxn ang="0">
                  <a:pos x="75" y="39"/>
                </a:cxn>
                <a:cxn ang="0">
                  <a:pos x="73" y="41"/>
                </a:cxn>
                <a:cxn ang="0">
                  <a:pos x="73" y="41"/>
                </a:cxn>
                <a:cxn ang="0">
                  <a:pos x="73" y="43"/>
                </a:cxn>
                <a:cxn ang="0">
                  <a:pos x="67" y="48"/>
                </a:cxn>
                <a:cxn ang="0">
                  <a:pos x="12" y="48"/>
                </a:cxn>
                <a:cxn ang="0">
                  <a:pos x="6" y="43"/>
                </a:cxn>
                <a:cxn ang="0">
                  <a:pos x="6" y="12"/>
                </a:cxn>
                <a:cxn ang="0">
                  <a:pos x="12" y="6"/>
                </a:cxn>
                <a:cxn ang="0">
                  <a:pos x="67" y="6"/>
                </a:cxn>
                <a:cxn ang="0">
                  <a:pos x="73" y="12"/>
                </a:cxn>
                <a:cxn ang="0">
                  <a:pos x="73" y="14"/>
                </a:cxn>
                <a:cxn ang="0">
                  <a:pos x="73" y="14"/>
                </a:cxn>
                <a:cxn ang="0">
                  <a:pos x="75" y="16"/>
                </a:cxn>
              </a:cxnLst>
              <a:rect l="0" t="0" r="r" b="b"/>
              <a:pathLst>
                <a:path w="82" h="54">
                  <a:moveTo>
                    <a:pt x="7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2"/>
                    <a:pt x="2" y="54"/>
                    <a:pt x="5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80" y="54"/>
                    <a:pt x="82" y="52"/>
                    <a:pt x="82" y="49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2"/>
                    <a:pt x="80" y="0"/>
                    <a:pt x="77" y="0"/>
                  </a:cubicBezTo>
                  <a:close/>
                  <a:moveTo>
                    <a:pt x="75" y="16"/>
                  </a:moveTo>
                  <a:cubicBezTo>
                    <a:pt x="75" y="17"/>
                    <a:pt x="74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5" y="37"/>
                    <a:pt x="75" y="38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40"/>
                    <a:pt x="74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6"/>
                    <a:pt x="70" y="48"/>
                    <a:pt x="67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9" y="48"/>
                    <a:pt x="6" y="46"/>
                    <a:pt x="6" y="4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8"/>
                    <a:pt x="9" y="6"/>
                    <a:pt x="12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70" y="6"/>
                    <a:pt x="73" y="8"/>
                    <a:pt x="73" y="12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4"/>
                    <a:pt x="75" y="15"/>
                    <a:pt x="75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3" name="Freeform 247"/>
            <p:cNvSpPr>
              <a:spLocks/>
            </p:cNvSpPr>
            <p:nvPr/>
          </p:nvSpPr>
          <p:spPr bwMode="auto">
            <a:xfrm>
              <a:off x="4229" y="1488"/>
              <a:ext cx="24" cy="14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7" y="7"/>
                </a:cxn>
                <a:cxn ang="0">
                  <a:pos x="13" y="4"/>
                </a:cxn>
                <a:cxn ang="0">
                  <a:pos x="9" y="1"/>
                </a:cxn>
                <a:cxn ang="0">
                  <a:pos x="7" y="1"/>
                </a:cxn>
              </a:cxnLst>
              <a:rect l="0" t="0" r="r" b="b"/>
              <a:pathLst>
                <a:path w="13" h="7">
                  <a:moveTo>
                    <a:pt x="7" y="1"/>
                  </a:moveTo>
                  <a:cubicBezTo>
                    <a:pt x="6" y="1"/>
                    <a:pt x="5" y="1"/>
                    <a:pt x="4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7" y="7"/>
                  </a:cubicBezTo>
                  <a:cubicBezTo>
                    <a:pt x="9" y="7"/>
                    <a:pt x="12" y="6"/>
                    <a:pt x="13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4" name="Freeform 248"/>
            <p:cNvSpPr>
              <a:spLocks/>
            </p:cNvSpPr>
            <p:nvPr/>
          </p:nvSpPr>
          <p:spPr bwMode="auto">
            <a:xfrm>
              <a:off x="4221" y="1470"/>
              <a:ext cx="13" cy="24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0" y="6"/>
                </a:cxn>
                <a:cxn ang="0">
                  <a:pos x="3" y="13"/>
                </a:cxn>
                <a:cxn ang="0">
                  <a:pos x="7" y="9"/>
                </a:cxn>
                <a:cxn ang="0">
                  <a:pos x="6" y="6"/>
                </a:cxn>
              </a:cxnLst>
              <a:rect l="0" t="0" r="r" b="b"/>
              <a:pathLst>
                <a:path w="7" h="13">
                  <a:moveTo>
                    <a:pt x="6" y="6"/>
                  </a:moveTo>
                  <a:cubicBezTo>
                    <a:pt x="6" y="6"/>
                    <a:pt x="6" y="5"/>
                    <a:pt x="7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9"/>
                    <a:pt x="1" y="11"/>
                    <a:pt x="3" y="1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8"/>
                    <a:pt x="6" y="7"/>
                    <a:pt x="6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5" name="Freeform 249"/>
            <p:cNvSpPr>
              <a:spLocks/>
            </p:cNvSpPr>
            <p:nvPr/>
          </p:nvSpPr>
          <p:spPr bwMode="auto">
            <a:xfrm>
              <a:off x="4229" y="1462"/>
              <a:ext cx="24" cy="13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9" y="6"/>
                </a:cxn>
                <a:cxn ang="0">
                  <a:pos x="13" y="2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7" y="6"/>
                </a:cxn>
              </a:cxnLst>
              <a:rect l="0" t="0" r="r" b="b"/>
              <a:pathLst>
                <a:path w="13" h="7">
                  <a:moveTo>
                    <a:pt x="7" y="6"/>
                  </a:moveTo>
                  <a:cubicBezTo>
                    <a:pt x="8" y="6"/>
                    <a:pt x="9" y="6"/>
                    <a:pt x="9" y="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9" y="0"/>
                    <a:pt x="7" y="0"/>
                  </a:cubicBezTo>
                  <a:cubicBezTo>
                    <a:pt x="4" y="0"/>
                    <a:pt x="2" y="1"/>
                    <a:pt x="0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6" y="6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6" name="Freeform 250"/>
            <p:cNvSpPr>
              <a:spLocks/>
            </p:cNvSpPr>
            <p:nvPr/>
          </p:nvSpPr>
          <p:spPr bwMode="auto">
            <a:xfrm>
              <a:off x="4249" y="1470"/>
              <a:ext cx="11" cy="2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4" y="13"/>
                </a:cxn>
                <a:cxn ang="0">
                  <a:pos x="6" y="6"/>
                </a:cxn>
                <a:cxn ang="0">
                  <a:pos x="4" y="0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1"/>
                    <a:pt x="6" y="9"/>
                    <a:pt x="6" y="6"/>
                  </a:cubicBezTo>
                  <a:cubicBezTo>
                    <a:pt x="6" y="4"/>
                    <a:pt x="5" y="2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7" name="Freeform 251"/>
            <p:cNvSpPr>
              <a:spLocks noEditPoints="1"/>
            </p:cNvSpPr>
            <p:nvPr/>
          </p:nvSpPr>
          <p:spPr bwMode="auto">
            <a:xfrm>
              <a:off x="4205" y="1447"/>
              <a:ext cx="115" cy="73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5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35"/>
                </a:cxn>
                <a:cxn ang="0">
                  <a:pos x="4" y="39"/>
                </a:cxn>
                <a:cxn ang="0">
                  <a:pos x="59" y="39"/>
                </a:cxn>
                <a:cxn ang="0">
                  <a:pos x="62" y="35"/>
                </a:cxn>
                <a:cxn ang="0">
                  <a:pos x="62" y="33"/>
                </a:cxn>
                <a:cxn ang="0">
                  <a:pos x="62" y="33"/>
                </a:cxn>
                <a:cxn ang="0">
                  <a:pos x="60" y="31"/>
                </a:cxn>
                <a:cxn ang="0">
                  <a:pos x="60" y="30"/>
                </a:cxn>
                <a:cxn ang="0">
                  <a:pos x="62" y="29"/>
                </a:cxn>
                <a:cxn ang="0">
                  <a:pos x="62" y="29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31" y="28"/>
                </a:cxn>
                <a:cxn ang="0">
                  <a:pos x="29" y="30"/>
                </a:cxn>
                <a:cxn ang="0">
                  <a:pos x="28" y="28"/>
                </a:cxn>
                <a:cxn ang="0">
                  <a:pos x="20" y="31"/>
                </a:cxn>
                <a:cxn ang="0">
                  <a:pos x="12" y="28"/>
                </a:cxn>
                <a:cxn ang="0">
                  <a:pos x="10" y="30"/>
                </a:cxn>
                <a:cxn ang="0">
                  <a:pos x="9" y="28"/>
                </a:cxn>
                <a:cxn ang="0">
                  <a:pos x="10" y="27"/>
                </a:cxn>
                <a:cxn ang="0">
                  <a:pos x="7" y="18"/>
                </a:cxn>
                <a:cxn ang="0">
                  <a:pos x="10" y="10"/>
                </a:cxn>
                <a:cxn ang="0">
                  <a:pos x="9" y="9"/>
                </a:cxn>
                <a:cxn ang="0">
                  <a:pos x="10" y="7"/>
                </a:cxn>
                <a:cxn ang="0">
                  <a:pos x="11" y="9"/>
                </a:cxn>
                <a:cxn ang="0">
                  <a:pos x="20" y="6"/>
                </a:cxn>
                <a:cxn ang="0">
                  <a:pos x="28" y="9"/>
                </a:cxn>
                <a:cxn ang="0">
                  <a:pos x="29" y="7"/>
                </a:cxn>
                <a:cxn ang="0">
                  <a:pos x="31" y="9"/>
                </a:cxn>
                <a:cxn ang="0">
                  <a:pos x="29" y="10"/>
                </a:cxn>
                <a:cxn ang="0">
                  <a:pos x="32" y="18"/>
                </a:cxn>
                <a:cxn ang="0">
                  <a:pos x="29" y="27"/>
                </a:cxn>
                <a:cxn ang="0">
                  <a:pos x="31" y="28"/>
                </a:cxn>
              </a:cxnLst>
              <a:rect l="0" t="0" r="r" b="b"/>
              <a:pathLst>
                <a:path w="62" h="39">
                  <a:moveTo>
                    <a:pt x="62" y="6"/>
                  </a:moveTo>
                  <a:cubicBezTo>
                    <a:pt x="62" y="6"/>
                    <a:pt x="62" y="6"/>
                    <a:pt x="62" y="6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2"/>
                    <a:pt x="61" y="0"/>
                    <a:pt x="5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2" y="39"/>
                    <a:pt x="4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1" y="39"/>
                    <a:pt x="62" y="36"/>
                    <a:pt x="62" y="35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2"/>
                    <a:pt x="60" y="31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1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1" y="10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1" y="6"/>
                    <a:pt x="62" y="6"/>
                  </a:cubicBezTo>
                  <a:close/>
                  <a:moveTo>
                    <a:pt x="31" y="28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6" y="30"/>
                    <a:pt x="23" y="31"/>
                    <a:pt x="20" y="31"/>
                  </a:cubicBezTo>
                  <a:cubicBezTo>
                    <a:pt x="17" y="31"/>
                    <a:pt x="14" y="30"/>
                    <a:pt x="12" y="28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8" y="24"/>
                    <a:pt x="7" y="22"/>
                    <a:pt x="7" y="18"/>
                  </a:cubicBezTo>
                  <a:cubicBezTo>
                    <a:pt x="7" y="15"/>
                    <a:pt x="8" y="13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4" y="7"/>
                    <a:pt x="17" y="6"/>
                    <a:pt x="20" y="6"/>
                  </a:cubicBezTo>
                  <a:cubicBezTo>
                    <a:pt x="23" y="6"/>
                    <a:pt x="26" y="7"/>
                    <a:pt x="28" y="9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1" y="12"/>
                    <a:pt x="32" y="15"/>
                    <a:pt x="32" y="18"/>
                  </a:cubicBezTo>
                  <a:cubicBezTo>
                    <a:pt x="32" y="22"/>
                    <a:pt x="31" y="25"/>
                    <a:pt x="29" y="27"/>
                  </a:cubicBezTo>
                  <a:lnTo>
                    <a:pt x="31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8" name="Freeform 252"/>
            <p:cNvSpPr>
              <a:spLocks/>
            </p:cNvSpPr>
            <p:nvPr/>
          </p:nvSpPr>
          <p:spPr bwMode="auto">
            <a:xfrm>
              <a:off x="4311" y="1535"/>
              <a:ext cx="18" cy="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7" y="0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9" name="Freeform 253"/>
            <p:cNvSpPr>
              <a:spLocks/>
            </p:cNvSpPr>
            <p:nvPr/>
          </p:nvSpPr>
          <p:spPr bwMode="auto">
            <a:xfrm>
              <a:off x="4205" y="1535"/>
              <a:ext cx="16" cy="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7" y="0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0" name="Rectangle 254"/>
            <p:cNvSpPr>
              <a:spLocks noChangeArrowheads="1"/>
            </p:cNvSpPr>
            <p:nvPr/>
          </p:nvSpPr>
          <p:spPr bwMode="auto">
            <a:xfrm>
              <a:off x="4396" y="1383"/>
              <a:ext cx="205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1" name="Freeform 255"/>
            <p:cNvSpPr>
              <a:spLocks/>
            </p:cNvSpPr>
            <p:nvPr/>
          </p:nvSpPr>
          <p:spPr bwMode="auto">
            <a:xfrm>
              <a:off x="4435" y="1436"/>
              <a:ext cx="166" cy="156"/>
            </a:xfrm>
            <a:custGeom>
              <a:avLst/>
              <a:gdLst/>
              <a:ahLst/>
              <a:cxnLst>
                <a:cxn ang="0">
                  <a:pos x="166" y="43"/>
                </a:cxn>
                <a:cxn ang="0">
                  <a:pos x="123" y="0"/>
                </a:cxn>
                <a:cxn ang="0">
                  <a:pos x="123" y="34"/>
                </a:cxn>
                <a:cxn ang="0">
                  <a:pos x="99" y="9"/>
                </a:cxn>
                <a:cxn ang="0">
                  <a:pos x="62" y="49"/>
                </a:cxn>
                <a:cxn ang="0">
                  <a:pos x="13" y="0"/>
                </a:cxn>
                <a:cxn ang="0">
                  <a:pos x="13" y="20"/>
                </a:cxn>
                <a:cxn ang="0">
                  <a:pos x="2" y="28"/>
                </a:cxn>
                <a:cxn ang="0">
                  <a:pos x="0" y="99"/>
                </a:cxn>
                <a:cxn ang="0">
                  <a:pos x="56" y="156"/>
                </a:cxn>
                <a:cxn ang="0">
                  <a:pos x="166" y="156"/>
                </a:cxn>
                <a:cxn ang="0">
                  <a:pos x="166" y="43"/>
                </a:cxn>
              </a:cxnLst>
              <a:rect l="0" t="0" r="r" b="b"/>
              <a:pathLst>
                <a:path w="166" h="156">
                  <a:moveTo>
                    <a:pt x="166" y="43"/>
                  </a:moveTo>
                  <a:lnTo>
                    <a:pt x="123" y="0"/>
                  </a:lnTo>
                  <a:lnTo>
                    <a:pt x="123" y="34"/>
                  </a:lnTo>
                  <a:lnTo>
                    <a:pt x="99" y="9"/>
                  </a:lnTo>
                  <a:lnTo>
                    <a:pt x="62" y="49"/>
                  </a:lnTo>
                  <a:lnTo>
                    <a:pt x="13" y="0"/>
                  </a:lnTo>
                  <a:lnTo>
                    <a:pt x="13" y="20"/>
                  </a:lnTo>
                  <a:lnTo>
                    <a:pt x="2" y="28"/>
                  </a:lnTo>
                  <a:lnTo>
                    <a:pt x="0" y="99"/>
                  </a:lnTo>
                  <a:lnTo>
                    <a:pt x="56" y="156"/>
                  </a:lnTo>
                  <a:lnTo>
                    <a:pt x="166" y="156"/>
                  </a:lnTo>
                  <a:lnTo>
                    <a:pt x="166" y="4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2" name="Freeform 256"/>
            <p:cNvSpPr>
              <a:spLocks noEditPoints="1"/>
            </p:cNvSpPr>
            <p:nvPr/>
          </p:nvSpPr>
          <p:spPr bwMode="auto">
            <a:xfrm>
              <a:off x="4424" y="1434"/>
              <a:ext cx="160" cy="103"/>
            </a:xfrm>
            <a:custGeom>
              <a:avLst/>
              <a:gdLst/>
              <a:ahLst/>
              <a:cxnLst>
                <a:cxn ang="0">
                  <a:pos x="62" y="27"/>
                </a:cxn>
                <a:cxn ang="0">
                  <a:pos x="42" y="47"/>
                </a:cxn>
                <a:cxn ang="0">
                  <a:pos x="22" y="27"/>
                </a:cxn>
                <a:cxn ang="0">
                  <a:pos x="42" y="7"/>
                </a:cxn>
                <a:cxn ang="0">
                  <a:pos x="62" y="27"/>
                </a:cxn>
                <a:cxn ang="0">
                  <a:pos x="69" y="27"/>
                </a:cxn>
                <a:cxn ang="0">
                  <a:pos x="42" y="54"/>
                </a:cxn>
                <a:cxn ang="0">
                  <a:pos x="15" y="27"/>
                </a:cxn>
                <a:cxn ang="0">
                  <a:pos x="42" y="0"/>
                </a:cxn>
                <a:cxn ang="0">
                  <a:pos x="69" y="27"/>
                </a:cxn>
                <a:cxn ang="0">
                  <a:pos x="64" y="27"/>
                </a:cxn>
                <a:cxn ang="0">
                  <a:pos x="42" y="5"/>
                </a:cxn>
                <a:cxn ang="0">
                  <a:pos x="19" y="27"/>
                </a:cxn>
                <a:cxn ang="0">
                  <a:pos x="42" y="49"/>
                </a:cxn>
                <a:cxn ang="0">
                  <a:pos x="64" y="27"/>
                </a:cxn>
                <a:cxn ang="0">
                  <a:pos x="72" y="0"/>
                </a:cxn>
                <a:cxn ang="0">
                  <a:pos x="72" y="55"/>
                </a:cxn>
                <a:cxn ang="0">
                  <a:pos x="75" y="35"/>
                </a:cxn>
                <a:cxn ang="0">
                  <a:pos x="72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0"/>
                </a:cxn>
                <a:cxn ang="0">
                  <a:pos x="5" y="0"/>
                </a:cxn>
                <a:cxn ang="0">
                  <a:pos x="5" y="11"/>
                </a:cxn>
                <a:cxn ang="0">
                  <a:pos x="2" y="11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5" y="17"/>
                </a:cxn>
                <a:cxn ang="0">
                  <a:pos x="5" y="34"/>
                </a:cxn>
                <a:cxn ang="0">
                  <a:pos x="4" y="47"/>
                </a:cxn>
                <a:cxn ang="0">
                  <a:pos x="7" y="55"/>
                </a:cxn>
                <a:cxn ang="0">
                  <a:pos x="9" y="47"/>
                </a:cxn>
                <a:cxn ang="0">
                  <a:pos x="8" y="34"/>
                </a:cxn>
                <a:cxn ang="0">
                  <a:pos x="8" y="17"/>
                </a:cxn>
                <a:cxn ang="0">
                  <a:pos x="11" y="16"/>
                </a:cxn>
                <a:cxn ang="0">
                  <a:pos x="13" y="1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1" y="11"/>
                </a:cxn>
              </a:cxnLst>
              <a:rect l="0" t="0" r="r" b="b"/>
              <a:pathLst>
                <a:path w="86" h="55">
                  <a:moveTo>
                    <a:pt x="62" y="27"/>
                  </a:moveTo>
                  <a:cubicBezTo>
                    <a:pt x="62" y="38"/>
                    <a:pt x="53" y="47"/>
                    <a:pt x="42" y="47"/>
                  </a:cubicBezTo>
                  <a:cubicBezTo>
                    <a:pt x="31" y="47"/>
                    <a:pt x="22" y="38"/>
                    <a:pt x="22" y="27"/>
                  </a:cubicBezTo>
                  <a:cubicBezTo>
                    <a:pt x="22" y="16"/>
                    <a:pt x="31" y="7"/>
                    <a:pt x="42" y="7"/>
                  </a:cubicBezTo>
                  <a:cubicBezTo>
                    <a:pt x="53" y="7"/>
                    <a:pt x="62" y="16"/>
                    <a:pt x="62" y="27"/>
                  </a:cubicBezTo>
                  <a:close/>
                  <a:moveTo>
                    <a:pt x="69" y="27"/>
                  </a:moveTo>
                  <a:cubicBezTo>
                    <a:pt x="69" y="42"/>
                    <a:pt x="57" y="54"/>
                    <a:pt x="42" y="54"/>
                  </a:cubicBezTo>
                  <a:cubicBezTo>
                    <a:pt x="27" y="54"/>
                    <a:pt x="15" y="42"/>
                    <a:pt x="15" y="27"/>
                  </a:cubicBezTo>
                  <a:cubicBezTo>
                    <a:pt x="15" y="12"/>
                    <a:pt x="27" y="0"/>
                    <a:pt x="42" y="0"/>
                  </a:cubicBezTo>
                  <a:cubicBezTo>
                    <a:pt x="57" y="0"/>
                    <a:pt x="69" y="12"/>
                    <a:pt x="69" y="27"/>
                  </a:cubicBezTo>
                  <a:close/>
                  <a:moveTo>
                    <a:pt x="64" y="27"/>
                  </a:moveTo>
                  <a:cubicBezTo>
                    <a:pt x="64" y="15"/>
                    <a:pt x="54" y="5"/>
                    <a:pt x="42" y="5"/>
                  </a:cubicBezTo>
                  <a:cubicBezTo>
                    <a:pt x="29" y="5"/>
                    <a:pt x="19" y="15"/>
                    <a:pt x="19" y="27"/>
                  </a:cubicBezTo>
                  <a:cubicBezTo>
                    <a:pt x="19" y="39"/>
                    <a:pt x="29" y="49"/>
                    <a:pt x="42" y="49"/>
                  </a:cubicBezTo>
                  <a:cubicBezTo>
                    <a:pt x="54" y="49"/>
                    <a:pt x="64" y="39"/>
                    <a:pt x="64" y="27"/>
                  </a:cubicBezTo>
                  <a:close/>
                  <a:moveTo>
                    <a:pt x="72" y="0"/>
                  </a:moveTo>
                  <a:cubicBezTo>
                    <a:pt x="72" y="55"/>
                    <a:pt x="72" y="55"/>
                    <a:pt x="72" y="55"/>
                  </a:cubicBezTo>
                  <a:cubicBezTo>
                    <a:pt x="79" y="55"/>
                    <a:pt x="75" y="35"/>
                    <a:pt x="75" y="35"/>
                  </a:cubicBezTo>
                  <a:cubicBezTo>
                    <a:pt x="86" y="14"/>
                    <a:pt x="72" y="0"/>
                    <a:pt x="72" y="0"/>
                  </a:cubicBezTo>
                  <a:close/>
                  <a:moveTo>
                    <a:pt x="11" y="11"/>
                  </a:moveTo>
                  <a:cubicBezTo>
                    <a:pt x="11" y="11"/>
                    <a:pt x="9" y="11"/>
                    <a:pt x="8" y="1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2" y="11"/>
                    <a:pt x="2" y="1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7"/>
                    <a:pt x="5" y="1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7"/>
                    <a:pt x="4" y="42"/>
                    <a:pt x="4" y="47"/>
                  </a:cubicBezTo>
                  <a:cubicBezTo>
                    <a:pt x="4" y="54"/>
                    <a:pt x="5" y="55"/>
                    <a:pt x="7" y="55"/>
                  </a:cubicBezTo>
                  <a:cubicBezTo>
                    <a:pt x="8" y="55"/>
                    <a:pt x="9" y="54"/>
                    <a:pt x="9" y="47"/>
                  </a:cubicBezTo>
                  <a:cubicBezTo>
                    <a:pt x="9" y="42"/>
                    <a:pt x="8" y="37"/>
                    <a:pt x="8" y="34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0" y="17"/>
                    <a:pt x="11" y="16"/>
                  </a:cubicBezTo>
                  <a:cubicBezTo>
                    <a:pt x="13" y="14"/>
                    <a:pt x="13" y="11"/>
                    <a:pt x="13" y="1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3" name="Rectangle 257"/>
            <p:cNvSpPr>
              <a:spLocks noChangeArrowheads="1"/>
            </p:cNvSpPr>
            <p:nvPr/>
          </p:nvSpPr>
          <p:spPr bwMode="auto">
            <a:xfrm>
              <a:off x="5087" y="1383"/>
              <a:ext cx="204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4" name="Freeform 258"/>
            <p:cNvSpPr>
              <a:spLocks/>
            </p:cNvSpPr>
            <p:nvPr/>
          </p:nvSpPr>
          <p:spPr bwMode="auto">
            <a:xfrm>
              <a:off x="5116" y="1424"/>
              <a:ext cx="175" cy="168"/>
            </a:xfrm>
            <a:custGeom>
              <a:avLst/>
              <a:gdLst/>
              <a:ahLst/>
              <a:cxnLst>
                <a:cxn ang="0">
                  <a:pos x="175" y="36"/>
                </a:cxn>
                <a:cxn ang="0">
                  <a:pos x="142" y="0"/>
                </a:cxn>
                <a:cxn ang="0">
                  <a:pos x="144" y="17"/>
                </a:cxn>
                <a:cxn ang="0">
                  <a:pos x="138" y="32"/>
                </a:cxn>
                <a:cxn ang="0">
                  <a:pos x="147" y="36"/>
                </a:cxn>
                <a:cxn ang="0">
                  <a:pos x="114" y="128"/>
                </a:cxn>
                <a:cxn ang="0">
                  <a:pos x="77" y="126"/>
                </a:cxn>
                <a:cxn ang="0">
                  <a:pos x="41" y="102"/>
                </a:cxn>
                <a:cxn ang="0">
                  <a:pos x="0" y="104"/>
                </a:cxn>
                <a:cxn ang="0">
                  <a:pos x="64" y="168"/>
                </a:cxn>
                <a:cxn ang="0">
                  <a:pos x="175" y="168"/>
                </a:cxn>
                <a:cxn ang="0">
                  <a:pos x="175" y="36"/>
                </a:cxn>
              </a:cxnLst>
              <a:rect l="0" t="0" r="r" b="b"/>
              <a:pathLst>
                <a:path w="175" h="168">
                  <a:moveTo>
                    <a:pt x="175" y="36"/>
                  </a:moveTo>
                  <a:lnTo>
                    <a:pt x="142" y="0"/>
                  </a:lnTo>
                  <a:lnTo>
                    <a:pt x="144" y="17"/>
                  </a:lnTo>
                  <a:lnTo>
                    <a:pt x="138" y="32"/>
                  </a:lnTo>
                  <a:lnTo>
                    <a:pt x="147" y="36"/>
                  </a:lnTo>
                  <a:lnTo>
                    <a:pt x="114" y="128"/>
                  </a:lnTo>
                  <a:lnTo>
                    <a:pt x="77" y="126"/>
                  </a:lnTo>
                  <a:lnTo>
                    <a:pt x="41" y="102"/>
                  </a:lnTo>
                  <a:lnTo>
                    <a:pt x="0" y="104"/>
                  </a:lnTo>
                  <a:lnTo>
                    <a:pt x="64" y="168"/>
                  </a:lnTo>
                  <a:lnTo>
                    <a:pt x="175" y="168"/>
                  </a:lnTo>
                  <a:lnTo>
                    <a:pt x="175" y="36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5" name="Freeform 259"/>
            <p:cNvSpPr>
              <a:spLocks noEditPoints="1"/>
            </p:cNvSpPr>
            <p:nvPr/>
          </p:nvSpPr>
          <p:spPr bwMode="auto">
            <a:xfrm>
              <a:off x="5116" y="1419"/>
              <a:ext cx="151" cy="137"/>
            </a:xfrm>
            <a:custGeom>
              <a:avLst/>
              <a:gdLst/>
              <a:ahLst/>
              <a:cxnLst>
                <a:cxn ang="0">
                  <a:pos x="79" y="11"/>
                </a:cxn>
                <a:cxn ang="0">
                  <a:pos x="57" y="11"/>
                </a:cxn>
                <a:cxn ang="0">
                  <a:pos x="59" y="19"/>
                </a:cxn>
                <a:cxn ang="0">
                  <a:pos x="18" y="5"/>
                </a:cxn>
                <a:cxn ang="0">
                  <a:pos x="22" y="59"/>
                </a:cxn>
                <a:cxn ang="0">
                  <a:pos x="62" y="73"/>
                </a:cxn>
                <a:cxn ang="0">
                  <a:pos x="77" y="20"/>
                </a:cxn>
                <a:cxn ang="0">
                  <a:pos x="74" y="11"/>
                </a:cxn>
                <a:cxn ang="0">
                  <a:pos x="62" y="11"/>
                </a:cxn>
                <a:cxn ang="0">
                  <a:pos x="57" y="21"/>
                </a:cxn>
                <a:cxn ang="0">
                  <a:pos x="35" y="23"/>
                </a:cxn>
                <a:cxn ang="0">
                  <a:pos x="57" y="21"/>
                </a:cxn>
                <a:cxn ang="0">
                  <a:pos x="46" y="51"/>
                </a:cxn>
                <a:cxn ang="0">
                  <a:pos x="35" y="24"/>
                </a:cxn>
                <a:cxn ang="0">
                  <a:pos x="21" y="8"/>
                </a:cxn>
                <a:cxn ang="0">
                  <a:pos x="34" y="22"/>
                </a:cxn>
                <a:cxn ang="0">
                  <a:pos x="21" y="8"/>
                </a:cxn>
                <a:cxn ang="0">
                  <a:pos x="34" y="23"/>
                </a:cxn>
                <a:cxn ang="0">
                  <a:pos x="11" y="38"/>
                </a:cxn>
                <a:cxn ang="0">
                  <a:pos x="22" y="56"/>
                </a:cxn>
                <a:cxn ang="0">
                  <a:pos x="10" y="39"/>
                </a:cxn>
                <a:cxn ang="0">
                  <a:pos x="22" y="56"/>
                </a:cxn>
                <a:cxn ang="0">
                  <a:pos x="29" y="41"/>
                </a:cxn>
                <a:cxn ang="0">
                  <a:pos x="40" y="69"/>
                </a:cxn>
                <a:cxn ang="0">
                  <a:pos x="59" y="70"/>
                </a:cxn>
                <a:cxn ang="0">
                  <a:pos x="47" y="53"/>
                </a:cxn>
                <a:cxn ang="0">
                  <a:pos x="59" y="70"/>
                </a:cxn>
                <a:cxn ang="0">
                  <a:pos x="48" y="51"/>
                </a:cxn>
                <a:cxn ang="0">
                  <a:pos x="71" y="37"/>
                </a:cxn>
                <a:cxn ang="0">
                  <a:pos x="54" y="35"/>
                </a:cxn>
                <a:cxn ang="0">
                  <a:pos x="61" y="22"/>
                </a:cxn>
                <a:cxn ang="0">
                  <a:pos x="75" y="22"/>
                </a:cxn>
                <a:cxn ang="0">
                  <a:pos x="71" y="36"/>
                </a:cxn>
              </a:cxnLst>
              <a:rect l="0" t="0" r="r" b="b"/>
              <a:pathLst>
                <a:path w="81" h="73">
                  <a:moveTo>
                    <a:pt x="77" y="20"/>
                  </a:moveTo>
                  <a:cubicBezTo>
                    <a:pt x="78" y="17"/>
                    <a:pt x="79" y="14"/>
                    <a:pt x="79" y="11"/>
                  </a:cubicBezTo>
                  <a:cubicBezTo>
                    <a:pt x="79" y="5"/>
                    <a:pt x="74" y="0"/>
                    <a:pt x="68" y="0"/>
                  </a:cubicBezTo>
                  <a:cubicBezTo>
                    <a:pt x="62" y="0"/>
                    <a:pt x="57" y="5"/>
                    <a:pt x="57" y="11"/>
                  </a:cubicBezTo>
                  <a:cubicBezTo>
                    <a:pt x="57" y="13"/>
                    <a:pt x="58" y="16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81" y="20"/>
                    <a:pt x="81" y="20"/>
                    <a:pt x="81" y="20"/>
                  </a:cubicBezTo>
                  <a:lnTo>
                    <a:pt x="77" y="20"/>
                  </a:lnTo>
                  <a:close/>
                  <a:moveTo>
                    <a:pt x="68" y="4"/>
                  </a:moveTo>
                  <a:cubicBezTo>
                    <a:pt x="71" y="4"/>
                    <a:pt x="74" y="7"/>
                    <a:pt x="74" y="11"/>
                  </a:cubicBezTo>
                  <a:cubicBezTo>
                    <a:pt x="74" y="14"/>
                    <a:pt x="71" y="17"/>
                    <a:pt x="68" y="17"/>
                  </a:cubicBezTo>
                  <a:cubicBezTo>
                    <a:pt x="65" y="17"/>
                    <a:pt x="62" y="14"/>
                    <a:pt x="62" y="11"/>
                  </a:cubicBezTo>
                  <a:cubicBezTo>
                    <a:pt x="62" y="7"/>
                    <a:pt x="65" y="4"/>
                    <a:pt x="68" y="4"/>
                  </a:cubicBezTo>
                  <a:close/>
                  <a:moveTo>
                    <a:pt x="57" y="21"/>
                  </a:moveTo>
                  <a:cubicBezTo>
                    <a:pt x="52" y="34"/>
                    <a:pt x="52" y="34"/>
                    <a:pt x="52" y="3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40" y="9"/>
                    <a:pt x="40" y="9"/>
                    <a:pt x="40" y="9"/>
                  </a:cubicBezTo>
                  <a:lnTo>
                    <a:pt x="57" y="21"/>
                  </a:lnTo>
                  <a:close/>
                  <a:moveTo>
                    <a:pt x="52" y="36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5" y="24"/>
                    <a:pt x="35" y="24"/>
                    <a:pt x="35" y="24"/>
                  </a:cubicBezTo>
                  <a:lnTo>
                    <a:pt x="52" y="36"/>
                  </a:lnTo>
                  <a:close/>
                  <a:moveTo>
                    <a:pt x="21" y="8"/>
                  </a:moveTo>
                  <a:cubicBezTo>
                    <a:pt x="39" y="8"/>
                    <a:pt x="39" y="8"/>
                    <a:pt x="39" y="8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16" y="21"/>
                    <a:pt x="16" y="21"/>
                    <a:pt x="16" y="21"/>
                  </a:cubicBezTo>
                  <a:lnTo>
                    <a:pt x="21" y="8"/>
                  </a:lnTo>
                  <a:close/>
                  <a:moveTo>
                    <a:pt x="16" y="22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11" y="38"/>
                    <a:pt x="11" y="38"/>
                    <a:pt x="11" y="38"/>
                  </a:cubicBezTo>
                  <a:lnTo>
                    <a:pt x="16" y="22"/>
                  </a:lnTo>
                  <a:close/>
                  <a:moveTo>
                    <a:pt x="22" y="56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28" y="40"/>
                    <a:pt x="28" y="40"/>
                    <a:pt x="28" y="40"/>
                  </a:cubicBezTo>
                  <a:lnTo>
                    <a:pt x="22" y="56"/>
                  </a:lnTo>
                  <a:close/>
                  <a:moveTo>
                    <a:pt x="24" y="57"/>
                  </a:moveTo>
                  <a:cubicBezTo>
                    <a:pt x="29" y="41"/>
                    <a:pt x="29" y="41"/>
                    <a:pt x="29" y="41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0" y="69"/>
                    <a:pt x="40" y="69"/>
                    <a:pt x="40" y="69"/>
                  </a:cubicBezTo>
                  <a:lnTo>
                    <a:pt x="24" y="57"/>
                  </a:lnTo>
                  <a:close/>
                  <a:moveTo>
                    <a:pt x="59" y="70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65" y="54"/>
                    <a:pt x="65" y="54"/>
                    <a:pt x="65" y="54"/>
                  </a:cubicBezTo>
                  <a:lnTo>
                    <a:pt x="59" y="70"/>
                  </a:lnTo>
                  <a:close/>
                  <a:moveTo>
                    <a:pt x="65" y="52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71" y="37"/>
                    <a:pt x="71" y="37"/>
                    <a:pt x="71" y="37"/>
                  </a:cubicBezTo>
                  <a:lnTo>
                    <a:pt x="65" y="52"/>
                  </a:lnTo>
                  <a:close/>
                  <a:moveTo>
                    <a:pt x="54" y="35"/>
                  </a:moveTo>
                  <a:cubicBezTo>
                    <a:pt x="58" y="22"/>
                    <a:pt x="58" y="22"/>
                    <a:pt x="58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4" y="27"/>
                    <a:pt x="68" y="31"/>
                    <a:pt x="68" y="31"/>
                  </a:cubicBezTo>
                  <a:cubicBezTo>
                    <a:pt x="68" y="31"/>
                    <a:pt x="72" y="28"/>
                    <a:pt x="75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36"/>
                    <a:pt x="71" y="36"/>
                    <a:pt x="71" y="36"/>
                  </a:cubicBezTo>
                  <a:lnTo>
                    <a:pt x="54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6" name="Rectangle 260"/>
            <p:cNvSpPr>
              <a:spLocks noChangeArrowheads="1"/>
            </p:cNvSpPr>
            <p:nvPr/>
          </p:nvSpPr>
          <p:spPr bwMode="auto">
            <a:xfrm>
              <a:off x="5321" y="1383"/>
              <a:ext cx="205" cy="209"/>
            </a:xfrm>
            <a:prstGeom prst="rect">
              <a:avLst/>
            </a:prstGeom>
            <a:solidFill>
              <a:srgbClr val="F267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7" name="Freeform 261"/>
            <p:cNvSpPr>
              <a:spLocks/>
            </p:cNvSpPr>
            <p:nvPr/>
          </p:nvSpPr>
          <p:spPr bwMode="auto">
            <a:xfrm>
              <a:off x="5438" y="1434"/>
              <a:ext cx="17" cy="28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7" y="12"/>
                </a:cxn>
                <a:cxn ang="0">
                  <a:pos x="9" y="9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7" y="15"/>
                </a:cxn>
              </a:cxnLst>
              <a:rect l="0" t="0" r="r" b="b"/>
              <a:pathLst>
                <a:path w="9" h="15">
                  <a:moveTo>
                    <a:pt x="7" y="15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7" y="1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8" name="Freeform 262"/>
            <p:cNvSpPr>
              <a:spLocks/>
            </p:cNvSpPr>
            <p:nvPr/>
          </p:nvSpPr>
          <p:spPr bwMode="auto">
            <a:xfrm>
              <a:off x="5364" y="1449"/>
              <a:ext cx="162" cy="14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0" y="5"/>
                </a:cxn>
                <a:cxn ang="0">
                  <a:pos x="60" y="23"/>
                </a:cxn>
                <a:cxn ang="0">
                  <a:pos x="57" y="28"/>
                </a:cxn>
                <a:cxn ang="0">
                  <a:pos x="61" y="45"/>
                </a:cxn>
                <a:cxn ang="0">
                  <a:pos x="6" y="45"/>
                </a:cxn>
                <a:cxn ang="0">
                  <a:pos x="0" y="43"/>
                </a:cxn>
                <a:cxn ang="0">
                  <a:pos x="33" y="76"/>
                </a:cxn>
                <a:cxn ang="0">
                  <a:pos x="87" y="76"/>
                </a:cxn>
                <a:cxn ang="0">
                  <a:pos x="87" y="22"/>
                </a:cxn>
                <a:cxn ang="0">
                  <a:pos x="65" y="0"/>
                </a:cxn>
              </a:cxnLst>
              <a:rect l="0" t="0" r="r" b="b"/>
              <a:pathLst>
                <a:path w="87" h="76">
                  <a:moveTo>
                    <a:pt x="65" y="0"/>
                  </a:moveTo>
                  <a:cubicBezTo>
                    <a:pt x="60" y="5"/>
                    <a:pt x="60" y="5"/>
                    <a:pt x="60" y="5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6"/>
                    <a:pt x="59" y="28"/>
                    <a:pt x="57" y="28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7" y="22"/>
                    <a:pt x="87" y="22"/>
                    <a:pt x="87" y="22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E54C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9" name="Freeform 263"/>
            <p:cNvSpPr>
              <a:spLocks noEditPoints="1"/>
            </p:cNvSpPr>
            <p:nvPr/>
          </p:nvSpPr>
          <p:spPr bwMode="auto">
            <a:xfrm>
              <a:off x="5362" y="1434"/>
              <a:ext cx="126" cy="103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9" y="53"/>
                </a:cxn>
                <a:cxn ang="0">
                  <a:pos x="7" y="55"/>
                </a:cxn>
                <a:cxn ang="0">
                  <a:pos x="6" y="53"/>
                </a:cxn>
                <a:cxn ang="0">
                  <a:pos x="0" y="49"/>
                </a:cxn>
                <a:cxn ang="0">
                  <a:pos x="4" y="7"/>
                </a:cxn>
                <a:cxn ang="0">
                  <a:pos x="57" y="7"/>
                </a:cxn>
                <a:cxn ang="0">
                  <a:pos x="59" y="53"/>
                </a:cxn>
                <a:cxn ang="0">
                  <a:pos x="61" y="55"/>
                </a:cxn>
                <a:cxn ang="0">
                  <a:pos x="62" y="53"/>
                </a:cxn>
                <a:cxn ang="0">
                  <a:pos x="68" y="49"/>
                </a:cxn>
                <a:cxn ang="0">
                  <a:pos x="64" y="7"/>
                </a:cxn>
                <a:cxn ang="0">
                  <a:pos x="54" y="7"/>
                </a:cxn>
                <a:cxn ang="0">
                  <a:pos x="14" y="53"/>
                </a:cxn>
                <a:cxn ang="0">
                  <a:pos x="24" y="7"/>
                </a:cxn>
                <a:cxn ang="0">
                  <a:pos x="25" y="6"/>
                </a:cxn>
                <a:cxn ang="0">
                  <a:pos x="24" y="3"/>
                </a:cxn>
                <a:cxn ang="0">
                  <a:pos x="39" y="0"/>
                </a:cxn>
                <a:cxn ang="0">
                  <a:pos x="42" y="6"/>
                </a:cxn>
                <a:cxn ang="0">
                  <a:pos x="44" y="7"/>
                </a:cxn>
                <a:cxn ang="0">
                  <a:pos x="29" y="7"/>
                </a:cxn>
                <a:cxn ang="0">
                  <a:pos x="39" y="7"/>
                </a:cxn>
                <a:cxn ang="0">
                  <a:pos x="40" y="6"/>
                </a:cxn>
                <a:cxn ang="0">
                  <a:pos x="39" y="3"/>
                </a:cxn>
                <a:cxn ang="0">
                  <a:pos x="27" y="3"/>
                </a:cxn>
                <a:cxn ang="0">
                  <a:pos x="28" y="6"/>
                </a:cxn>
                <a:cxn ang="0">
                  <a:pos x="30" y="39"/>
                </a:cxn>
                <a:cxn ang="0">
                  <a:pos x="22" y="39"/>
                </a:cxn>
                <a:cxn ang="0">
                  <a:pos x="30" y="39"/>
                </a:cxn>
                <a:cxn ang="0">
                  <a:pos x="26" y="14"/>
                </a:cxn>
                <a:cxn ang="0">
                  <a:pos x="24" y="29"/>
                </a:cxn>
                <a:cxn ang="0">
                  <a:pos x="50" y="27"/>
                </a:cxn>
                <a:cxn ang="0">
                  <a:pos x="33" y="36"/>
                </a:cxn>
                <a:cxn ang="0">
                  <a:pos x="50" y="27"/>
                </a:cxn>
              </a:cxnLst>
              <a:rect l="0" t="0" r="r" b="b"/>
              <a:pathLst>
                <a:path w="68" h="55">
                  <a:moveTo>
                    <a:pt x="4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5"/>
                    <a:pt x="8" y="55"/>
                    <a:pt x="7" y="55"/>
                  </a:cubicBezTo>
                  <a:cubicBezTo>
                    <a:pt x="6" y="55"/>
                    <a:pt x="6" y="55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2" y="53"/>
                    <a:pt x="0" y="51"/>
                    <a:pt x="0" y="4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2" y="7"/>
                    <a:pt x="4" y="7"/>
                  </a:cubicBezTo>
                  <a:close/>
                  <a:moveTo>
                    <a:pt x="64" y="7"/>
                  </a:moveTo>
                  <a:cubicBezTo>
                    <a:pt x="57" y="7"/>
                    <a:pt x="57" y="7"/>
                    <a:pt x="57" y="7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5"/>
                    <a:pt x="60" y="55"/>
                    <a:pt x="61" y="55"/>
                  </a:cubicBezTo>
                  <a:cubicBezTo>
                    <a:pt x="62" y="55"/>
                    <a:pt x="62" y="55"/>
                    <a:pt x="62" y="54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6" y="53"/>
                    <a:pt x="68" y="51"/>
                    <a:pt x="68" y="49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9"/>
                    <a:pt x="66" y="7"/>
                    <a:pt x="64" y="7"/>
                  </a:cubicBezTo>
                  <a:close/>
                  <a:moveTo>
                    <a:pt x="44" y="7"/>
                  </a:moveTo>
                  <a:cubicBezTo>
                    <a:pt x="54" y="7"/>
                    <a:pt x="54" y="7"/>
                    <a:pt x="54" y="7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1"/>
                    <a:pt x="27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1"/>
                    <a:pt x="42" y="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4" y="6"/>
                    <a:pt x="44" y="7"/>
                    <a:pt x="44" y="7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7"/>
                    <a:pt x="29" y="7"/>
                  </a:cubicBezTo>
                  <a:close/>
                  <a:moveTo>
                    <a:pt x="30" y="39"/>
                  </a:moveTo>
                  <a:cubicBezTo>
                    <a:pt x="30" y="37"/>
                    <a:pt x="28" y="35"/>
                    <a:pt x="26" y="35"/>
                  </a:cubicBezTo>
                  <a:cubicBezTo>
                    <a:pt x="24" y="35"/>
                    <a:pt x="22" y="37"/>
                    <a:pt x="22" y="39"/>
                  </a:cubicBezTo>
                  <a:cubicBezTo>
                    <a:pt x="22" y="41"/>
                    <a:pt x="24" y="43"/>
                    <a:pt x="26" y="43"/>
                  </a:cubicBezTo>
                  <a:cubicBezTo>
                    <a:pt x="28" y="43"/>
                    <a:pt x="30" y="41"/>
                    <a:pt x="30" y="39"/>
                  </a:cubicBezTo>
                  <a:close/>
                  <a:moveTo>
                    <a:pt x="32" y="25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4" y="29"/>
                    <a:pt x="24" y="29"/>
                    <a:pt x="24" y="29"/>
                  </a:cubicBezTo>
                  <a:lnTo>
                    <a:pt x="32" y="25"/>
                  </a:lnTo>
                  <a:close/>
                  <a:moveTo>
                    <a:pt x="50" y="27"/>
                  </a:moveTo>
                  <a:cubicBezTo>
                    <a:pt x="41" y="22"/>
                    <a:pt x="41" y="22"/>
                    <a:pt x="41" y="2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40"/>
                    <a:pt x="42" y="40"/>
                    <a:pt x="42" y="40"/>
                  </a:cubicBezTo>
                  <a:lnTo>
                    <a:pt x="50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0" name="Rectangle 264"/>
            <p:cNvSpPr>
              <a:spLocks noChangeArrowheads="1"/>
            </p:cNvSpPr>
            <p:nvPr/>
          </p:nvSpPr>
          <p:spPr bwMode="auto">
            <a:xfrm>
              <a:off x="5552" y="1383"/>
              <a:ext cx="206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1" name="Freeform 265"/>
            <p:cNvSpPr>
              <a:spLocks/>
            </p:cNvSpPr>
            <p:nvPr/>
          </p:nvSpPr>
          <p:spPr bwMode="auto">
            <a:xfrm>
              <a:off x="5578" y="1441"/>
              <a:ext cx="180" cy="151"/>
            </a:xfrm>
            <a:custGeom>
              <a:avLst/>
              <a:gdLst/>
              <a:ahLst/>
              <a:cxnLst>
                <a:cxn ang="0">
                  <a:pos x="180" y="81"/>
                </a:cxn>
                <a:cxn ang="0">
                  <a:pos x="128" y="29"/>
                </a:cxn>
                <a:cxn ang="0">
                  <a:pos x="121" y="34"/>
                </a:cxn>
                <a:cxn ang="0">
                  <a:pos x="89" y="0"/>
                </a:cxn>
                <a:cxn ang="0">
                  <a:pos x="76" y="0"/>
                </a:cxn>
                <a:cxn ang="0">
                  <a:pos x="76" y="21"/>
                </a:cxn>
                <a:cxn ang="0">
                  <a:pos x="104" y="51"/>
                </a:cxn>
                <a:cxn ang="0">
                  <a:pos x="76" y="66"/>
                </a:cxn>
                <a:cxn ang="0">
                  <a:pos x="76" y="87"/>
                </a:cxn>
                <a:cxn ang="0">
                  <a:pos x="0" y="87"/>
                </a:cxn>
                <a:cxn ang="0">
                  <a:pos x="63" y="151"/>
                </a:cxn>
                <a:cxn ang="0">
                  <a:pos x="180" y="151"/>
                </a:cxn>
                <a:cxn ang="0">
                  <a:pos x="180" y="81"/>
                </a:cxn>
              </a:cxnLst>
              <a:rect l="0" t="0" r="r" b="b"/>
              <a:pathLst>
                <a:path w="180" h="151">
                  <a:moveTo>
                    <a:pt x="180" y="81"/>
                  </a:moveTo>
                  <a:lnTo>
                    <a:pt x="128" y="29"/>
                  </a:lnTo>
                  <a:lnTo>
                    <a:pt x="121" y="34"/>
                  </a:lnTo>
                  <a:lnTo>
                    <a:pt x="89" y="0"/>
                  </a:lnTo>
                  <a:lnTo>
                    <a:pt x="76" y="0"/>
                  </a:lnTo>
                  <a:lnTo>
                    <a:pt x="76" y="21"/>
                  </a:lnTo>
                  <a:lnTo>
                    <a:pt x="104" y="51"/>
                  </a:lnTo>
                  <a:lnTo>
                    <a:pt x="76" y="66"/>
                  </a:lnTo>
                  <a:lnTo>
                    <a:pt x="76" y="87"/>
                  </a:lnTo>
                  <a:lnTo>
                    <a:pt x="0" y="87"/>
                  </a:lnTo>
                  <a:lnTo>
                    <a:pt x="63" y="151"/>
                  </a:lnTo>
                  <a:lnTo>
                    <a:pt x="180" y="151"/>
                  </a:lnTo>
                  <a:lnTo>
                    <a:pt x="180" y="81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2" name="Freeform 266"/>
            <p:cNvSpPr>
              <a:spLocks noEditPoints="1"/>
            </p:cNvSpPr>
            <p:nvPr/>
          </p:nvSpPr>
          <p:spPr bwMode="auto">
            <a:xfrm>
              <a:off x="5576" y="1439"/>
              <a:ext cx="162" cy="91"/>
            </a:xfrm>
            <a:custGeom>
              <a:avLst/>
              <a:gdLst/>
              <a:ahLst/>
              <a:cxnLst>
                <a:cxn ang="0">
                  <a:pos x="87" y="45"/>
                </a:cxn>
                <a:cxn ang="0">
                  <a:pos x="87" y="45"/>
                </a:cxn>
                <a:cxn ang="0">
                  <a:pos x="84" y="48"/>
                </a:cxn>
                <a:cxn ang="0">
                  <a:pos x="3" y="48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84" y="41"/>
                </a:cxn>
                <a:cxn ang="0">
                  <a:pos x="87" y="45"/>
                </a:cxn>
                <a:cxn ang="0">
                  <a:pos x="82" y="39"/>
                </a:cxn>
                <a:cxn ang="0">
                  <a:pos x="6" y="39"/>
                </a:cxn>
                <a:cxn ang="0">
                  <a:pos x="44" y="6"/>
                </a:cxn>
                <a:cxn ang="0">
                  <a:pos x="82" y="39"/>
                </a:cxn>
                <a:cxn ang="0">
                  <a:pos x="42" y="7"/>
                </a:cxn>
                <a:cxn ang="0">
                  <a:pos x="16" y="37"/>
                </a:cxn>
                <a:cxn ang="0">
                  <a:pos x="21" y="37"/>
                </a:cxn>
                <a:cxn ang="0">
                  <a:pos x="42" y="7"/>
                </a:cxn>
                <a:cxn ang="0">
                  <a:pos x="38" y="3"/>
                </a:cxn>
                <a:cxn ang="0">
                  <a:pos x="48" y="3"/>
                </a:cxn>
                <a:cxn ang="0">
                  <a:pos x="49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7" y="2"/>
                </a:cxn>
                <a:cxn ang="0">
                  <a:pos x="37" y="2"/>
                </a:cxn>
                <a:cxn ang="0">
                  <a:pos x="38" y="3"/>
                </a:cxn>
              </a:cxnLst>
              <a:rect l="0" t="0" r="r" b="b"/>
              <a:pathLst>
                <a:path w="87" h="48">
                  <a:moveTo>
                    <a:pt x="87" y="45"/>
                  </a:moveTo>
                  <a:cubicBezTo>
                    <a:pt x="87" y="45"/>
                    <a:pt x="87" y="45"/>
                    <a:pt x="87" y="45"/>
                  </a:cubicBezTo>
                  <a:cubicBezTo>
                    <a:pt x="87" y="47"/>
                    <a:pt x="86" y="48"/>
                    <a:pt x="84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8"/>
                    <a:pt x="0" y="47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1" y="41"/>
                    <a:pt x="3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6" y="41"/>
                    <a:pt x="87" y="43"/>
                    <a:pt x="87" y="45"/>
                  </a:cubicBezTo>
                  <a:close/>
                  <a:moveTo>
                    <a:pt x="82" y="39"/>
                  </a:moveTo>
                  <a:cubicBezTo>
                    <a:pt x="6" y="39"/>
                    <a:pt x="6" y="39"/>
                    <a:pt x="6" y="39"/>
                  </a:cubicBezTo>
                  <a:cubicBezTo>
                    <a:pt x="8" y="20"/>
                    <a:pt x="24" y="6"/>
                    <a:pt x="44" y="6"/>
                  </a:cubicBezTo>
                  <a:cubicBezTo>
                    <a:pt x="63" y="6"/>
                    <a:pt x="79" y="20"/>
                    <a:pt x="82" y="39"/>
                  </a:cubicBezTo>
                  <a:close/>
                  <a:moveTo>
                    <a:pt x="42" y="7"/>
                  </a:moveTo>
                  <a:cubicBezTo>
                    <a:pt x="42" y="7"/>
                    <a:pt x="21" y="9"/>
                    <a:pt x="16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3" y="22"/>
                    <a:pt x="32" y="9"/>
                    <a:pt x="42" y="7"/>
                  </a:cubicBezTo>
                  <a:close/>
                  <a:moveTo>
                    <a:pt x="38" y="3"/>
                  </a:move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8" y="0"/>
                    <a:pt x="4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3"/>
                    <a:pt x="38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3" name="Rectangle 267"/>
            <p:cNvSpPr>
              <a:spLocks noChangeArrowheads="1"/>
            </p:cNvSpPr>
            <p:nvPr/>
          </p:nvSpPr>
          <p:spPr bwMode="auto">
            <a:xfrm>
              <a:off x="5087" y="1648"/>
              <a:ext cx="204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4" name="Freeform 268"/>
            <p:cNvSpPr>
              <a:spLocks/>
            </p:cNvSpPr>
            <p:nvPr/>
          </p:nvSpPr>
          <p:spPr bwMode="auto">
            <a:xfrm>
              <a:off x="5124" y="1686"/>
              <a:ext cx="167" cy="171"/>
            </a:xfrm>
            <a:custGeom>
              <a:avLst/>
              <a:gdLst/>
              <a:ahLst/>
              <a:cxnLst>
                <a:cxn ang="0">
                  <a:pos x="167" y="94"/>
                </a:cxn>
                <a:cxn ang="0">
                  <a:pos x="74" y="0"/>
                </a:cxn>
                <a:cxn ang="0">
                  <a:pos x="78" y="13"/>
                </a:cxn>
                <a:cxn ang="0">
                  <a:pos x="76" y="22"/>
                </a:cxn>
                <a:cxn ang="0">
                  <a:pos x="70" y="26"/>
                </a:cxn>
                <a:cxn ang="0">
                  <a:pos x="69" y="36"/>
                </a:cxn>
                <a:cxn ang="0">
                  <a:pos x="130" y="68"/>
                </a:cxn>
                <a:cxn ang="0">
                  <a:pos x="126" y="75"/>
                </a:cxn>
                <a:cxn ang="0">
                  <a:pos x="0" y="75"/>
                </a:cxn>
                <a:cxn ang="0">
                  <a:pos x="43" y="116"/>
                </a:cxn>
                <a:cxn ang="0">
                  <a:pos x="26" y="130"/>
                </a:cxn>
                <a:cxn ang="0">
                  <a:pos x="67" y="171"/>
                </a:cxn>
                <a:cxn ang="0">
                  <a:pos x="167" y="171"/>
                </a:cxn>
                <a:cxn ang="0">
                  <a:pos x="167" y="94"/>
                </a:cxn>
              </a:cxnLst>
              <a:rect l="0" t="0" r="r" b="b"/>
              <a:pathLst>
                <a:path w="167" h="171">
                  <a:moveTo>
                    <a:pt x="167" y="94"/>
                  </a:moveTo>
                  <a:lnTo>
                    <a:pt x="74" y="0"/>
                  </a:lnTo>
                  <a:lnTo>
                    <a:pt x="78" y="13"/>
                  </a:lnTo>
                  <a:lnTo>
                    <a:pt x="76" y="22"/>
                  </a:lnTo>
                  <a:lnTo>
                    <a:pt x="70" y="26"/>
                  </a:lnTo>
                  <a:lnTo>
                    <a:pt x="69" y="36"/>
                  </a:lnTo>
                  <a:lnTo>
                    <a:pt x="130" y="68"/>
                  </a:lnTo>
                  <a:lnTo>
                    <a:pt x="126" y="75"/>
                  </a:lnTo>
                  <a:lnTo>
                    <a:pt x="0" y="75"/>
                  </a:lnTo>
                  <a:lnTo>
                    <a:pt x="43" y="116"/>
                  </a:lnTo>
                  <a:lnTo>
                    <a:pt x="26" y="130"/>
                  </a:lnTo>
                  <a:lnTo>
                    <a:pt x="67" y="171"/>
                  </a:lnTo>
                  <a:lnTo>
                    <a:pt x="167" y="171"/>
                  </a:lnTo>
                  <a:lnTo>
                    <a:pt x="167" y="94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5" name="Freeform 269"/>
            <p:cNvSpPr>
              <a:spLocks noEditPoints="1"/>
            </p:cNvSpPr>
            <p:nvPr/>
          </p:nvSpPr>
          <p:spPr bwMode="auto">
            <a:xfrm>
              <a:off x="5122" y="1682"/>
              <a:ext cx="136" cy="136"/>
            </a:xfrm>
            <a:custGeom>
              <a:avLst/>
              <a:gdLst/>
              <a:ahLst/>
              <a:cxnLst>
                <a:cxn ang="0">
                  <a:pos x="39" y="20"/>
                </a:cxn>
                <a:cxn ang="0">
                  <a:pos x="39" y="19"/>
                </a:cxn>
                <a:cxn ang="0">
                  <a:pos x="42" y="15"/>
                </a:cxn>
                <a:cxn ang="0">
                  <a:pos x="45" y="9"/>
                </a:cxn>
                <a:cxn ang="0">
                  <a:pos x="36" y="0"/>
                </a:cxn>
                <a:cxn ang="0">
                  <a:pos x="28" y="9"/>
                </a:cxn>
                <a:cxn ang="0">
                  <a:pos x="31" y="9"/>
                </a:cxn>
                <a:cxn ang="0">
                  <a:pos x="36" y="3"/>
                </a:cxn>
                <a:cxn ang="0">
                  <a:pos x="42" y="9"/>
                </a:cxn>
                <a:cxn ang="0">
                  <a:pos x="39" y="13"/>
                </a:cxn>
                <a:cxn ang="0">
                  <a:pos x="36" y="18"/>
                </a:cxn>
                <a:cxn ang="0">
                  <a:pos x="34" y="20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6" y="43"/>
                </a:cxn>
                <a:cxn ang="0">
                  <a:pos x="14" y="43"/>
                </a:cxn>
                <a:cxn ang="0">
                  <a:pos x="14" y="65"/>
                </a:cxn>
                <a:cxn ang="0">
                  <a:pos x="58" y="65"/>
                </a:cxn>
                <a:cxn ang="0">
                  <a:pos x="58" y="43"/>
                </a:cxn>
                <a:cxn ang="0">
                  <a:pos x="67" y="43"/>
                </a:cxn>
                <a:cxn ang="0">
                  <a:pos x="73" y="38"/>
                </a:cxn>
                <a:cxn ang="0">
                  <a:pos x="73" y="37"/>
                </a:cxn>
                <a:cxn ang="0">
                  <a:pos x="39" y="20"/>
                </a:cxn>
                <a:cxn ang="0">
                  <a:pos x="67" y="40"/>
                </a:cxn>
                <a:cxn ang="0">
                  <a:pos x="57" y="40"/>
                </a:cxn>
                <a:cxn ang="0">
                  <a:pos x="52" y="36"/>
                </a:cxn>
                <a:cxn ang="0">
                  <a:pos x="20" y="36"/>
                </a:cxn>
                <a:cxn ang="0">
                  <a:pos x="14" y="40"/>
                </a:cxn>
                <a:cxn ang="0">
                  <a:pos x="6" y="40"/>
                </a:cxn>
                <a:cxn ang="0">
                  <a:pos x="3" y="38"/>
                </a:cxn>
                <a:cxn ang="0">
                  <a:pos x="34" y="23"/>
                </a:cxn>
                <a:cxn ang="0">
                  <a:pos x="37" y="25"/>
                </a:cxn>
                <a:cxn ang="0">
                  <a:pos x="39" y="23"/>
                </a:cxn>
                <a:cxn ang="0">
                  <a:pos x="70" y="38"/>
                </a:cxn>
                <a:cxn ang="0">
                  <a:pos x="67" y="40"/>
                </a:cxn>
                <a:cxn ang="0">
                  <a:pos x="14" y="67"/>
                </a:cxn>
                <a:cxn ang="0">
                  <a:pos x="58" y="67"/>
                </a:cxn>
                <a:cxn ang="0">
                  <a:pos x="58" y="72"/>
                </a:cxn>
                <a:cxn ang="0">
                  <a:pos x="14" y="72"/>
                </a:cxn>
                <a:cxn ang="0">
                  <a:pos x="14" y="67"/>
                </a:cxn>
              </a:cxnLst>
              <a:rect l="0" t="0" r="r" b="b"/>
              <a:pathLst>
                <a:path w="73" h="72">
                  <a:moveTo>
                    <a:pt x="39" y="20"/>
                  </a:moveTo>
                  <a:cubicBezTo>
                    <a:pt x="39" y="20"/>
                    <a:pt x="39" y="19"/>
                    <a:pt x="39" y="19"/>
                  </a:cubicBezTo>
                  <a:cubicBezTo>
                    <a:pt x="40" y="18"/>
                    <a:pt x="41" y="16"/>
                    <a:pt x="42" y="15"/>
                  </a:cubicBezTo>
                  <a:cubicBezTo>
                    <a:pt x="43" y="13"/>
                    <a:pt x="45" y="11"/>
                    <a:pt x="45" y="9"/>
                  </a:cubicBezTo>
                  <a:cubicBezTo>
                    <a:pt x="45" y="4"/>
                    <a:pt x="41" y="0"/>
                    <a:pt x="36" y="0"/>
                  </a:cubicBezTo>
                  <a:cubicBezTo>
                    <a:pt x="32" y="0"/>
                    <a:pt x="28" y="5"/>
                    <a:pt x="28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6"/>
                    <a:pt x="33" y="3"/>
                    <a:pt x="36" y="3"/>
                  </a:cubicBezTo>
                  <a:cubicBezTo>
                    <a:pt x="39" y="3"/>
                    <a:pt x="42" y="6"/>
                    <a:pt x="42" y="9"/>
                  </a:cubicBezTo>
                  <a:cubicBezTo>
                    <a:pt x="42" y="10"/>
                    <a:pt x="41" y="11"/>
                    <a:pt x="39" y="13"/>
                  </a:cubicBezTo>
                  <a:cubicBezTo>
                    <a:pt x="38" y="14"/>
                    <a:pt x="37" y="16"/>
                    <a:pt x="36" y="18"/>
                  </a:cubicBezTo>
                  <a:cubicBezTo>
                    <a:pt x="35" y="18"/>
                    <a:pt x="34" y="19"/>
                    <a:pt x="34" y="2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2"/>
                    <a:pt x="3" y="43"/>
                    <a:pt x="6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71" y="43"/>
                    <a:pt x="73" y="40"/>
                    <a:pt x="73" y="38"/>
                  </a:cubicBezTo>
                  <a:cubicBezTo>
                    <a:pt x="73" y="37"/>
                    <a:pt x="73" y="37"/>
                    <a:pt x="73" y="37"/>
                  </a:cubicBezTo>
                  <a:lnTo>
                    <a:pt x="39" y="20"/>
                  </a:lnTo>
                  <a:close/>
                  <a:moveTo>
                    <a:pt x="67" y="40"/>
                  </a:moveTo>
                  <a:cubicBezTo>
                    <a:pt x="57" y="40"/>
                    <a:pt x="57" y="40"/>
                    <a:pt x="57" y="40"/>
                  </a:cubicBezTo>
                  <a:cubicBezTo>
                    <a:pt x="57" y="38"/>
                    <a:pt x="55" y="36"/>
                    <a:pt x="52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7" y="36"/>
                    <a:pt x="15" y="38"/>
                    <a:pt x="14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40"/>
                    <a:pt x="3" y="40"/>
                    <a:pt x="3" y="38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5" y="25"/>
                    <a:pt x="37" y="25"/>
                  </a:cubicBezTo>
                  <a:cubicBezTo>
                    <a:pt x="38" y="25"/>
                    <a:pt x="39" y="24"/>
                    <a:pt x="39" y="23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9"/>
                    <a:pt x="69" y="40"/>
                    <a:pt x="67" y="40"/>
                  </a:cubicBezTo>
                  <a:close/>
                  <a:moveTo>
                    <a:pt x="14" y="67"/>
                  </a:moveTo>
                  <a:cubicBezTo>
                    <a:pt x="58" y="67"/>
                    <a:pt x="58" y="67"/>
                    <a:pt x="58" y="67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14" y="72"/>
                    <a:pt x="14" y="72"/>
                    <a:pt x="14" y="72"/>
                  </a:cubicBezTo>
                  <a:lnTo>
                    <a:pt x="14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6" name="Rectangle 270"/>
            <p:cNvSpPr>
              <a:spLocks noChangeArrowheads="1"/>
            </p:cNvSpPr>
            <p:nvPr/>
          </p:nvSpPr>
          <p:spPr bwMode="auto">
            <a:xfrm>
              <a:off x="5321" y="1648"/>
              <a:ext cx="205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7" name="Freeform 271"/>
            <p:cNvSpPr>
              <a:spLocks/>
            </p:cNvSpPr>
            <p:nvPr/>
          </p:nvSpPr>
          <p:spPr bwMode="auto">
            <a:xfrm>
              <a:off x="5384" y="1686"/>
              <a:ext cx="142" cy="171"/>
            </a:xfrm>
            <a:custGeom>
              <a:avLst/>
              <a:gdLst/>
              <a:ahLst/>
              <a:cxnLst>
                <a:cxn ang="0">
                  <a:pos x="76" y="45"/>
                </a:cxn>
                <a:cxn ang="0">
                  <a:pos x="31" y="0"/>
                </a:cxn>
                <a:cxn ang="0">
                  <a:pos x="35" y="10"/>
                </a:cxn>
                <a:cxn ang="0">
                  <a:pos x="35" y="18"/>
                </a:cxn>
                <a:cxn ang="0">
                  <a:pos x="21" y="37"/>
                </a:cxn>
                <a:cxn ang="0">
                  <a:pos x="21" y="59"/>
                </a:cxn>
                <a:cxn ang="0">
                  <a:pos x="0" y="70"/>
                </a:cxn>
                <a:cxn ang="0">
                  <a:pos x="20" y="91"/>
                </a:cxn>
                <a:cxn ang="0">
                  <a:pos x="76" y="91"/>
                </a:cxn>
                <a:cxn ang="0">
                  <a:pos x="76" y="45"/>
                </a:cxn>
              </a:cxnLst>
              <a:rect l="0" t="0" r="r" b="b"/>
              <a:pathLst>
                <a:path w="76" h="91">
                  <a:moveTo>
                    <a:pt x="76" y="45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6"/>
                    <a:pt x="35" y="18"/>
                  </a:cubicBezTo>
                  <a:cubicBezTo>
                    <a:pt x="32" y="35"/>
                    <a:pt x="21" y="37"/>
                    <a:pt x="21" y="37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76" y="91"/>
                    <a:pt x="76" y="91"/>
                    <a:pt x="76" y="91"/>
                  </a:cubicBezTo>
                  <a:lnTo>
                    <a:pt x="76" y="45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8" name="Freeform 272"/>
            <p:cNvSpPr>
              <a:spLocks noEditPoints="1"/>
            </p:cNvSpPr>
            <p:nvPr/>
          </p:nvSpPr>
          <p:spPr bwMode="auto">
            <a:xfrm>
              <a:off x="5384" y="1671"/>
              <a:ext cx="78" cy="147"/>
            </a:xfrm>
            <a:custGeom>
              <a:avLst/>
              <a:gdLst/>
              <a:ahLst/>
              <a:cxnLst>
                <a:cxn ang="0">
                  <a:pos x="7" y="20"/>
                </a:cxn>
                <a:cxn ang="0">
                  <a:pos x="16" y="8"/>
                </a:cxn>
                <a:cxn ang="0">
                  <a:pos x="36" y="19"/>
                </a:cxn>
                <a:cxn ang="0">
                  <a:pos x="34" y="27"/>
                </a:cxn>
                <a:cxn ang="0">
                  <a:pos x="34" y="25"/>
                </a:cxn>
                <a:cxn ang="0">
                  <a:pos x="33" y="19"/>
                </a:cxn>
                <a:cxn ang="0">
                  <a:pos x="16" y="15"/>
                </a:cxn>
                <a:cxn ang="0">
                  <a:pos x="10" y="19"/>
                </a:cxn>
                <a:cxn ang="0">
                  <a:pos x="8" y="25"/>
                </a:cxn>
                <a:cxn ang="0">
                  <a:pos x="8" y="27"/>
                </a:cxn>
                <a:cxn ang="0">
                  <a:pos x="7" y="20"/>
                </a:cxn>
                <a:cxn ang="0">
                  <a:pos x="32" y="44"/>
                </a:cxn>
                <a:cxn ang="0">
                  <a:pos x="21" y="67"/>
                </a:cxn>
                <a:cxn ang="0">
                  <a:pos x="11" y="44"/>
                </a:cxn>
                <a:cxn ang="0">
                  <a:pos x="0" y="50"/>
                </a:cxn>
                <a:cxn ang="0">
                  <a:pos x="0" y="78"/>
                </a:cxn>
                <a:cxn ang="0">
                  <a:pos x="42" y="78"/>
                </a:cxn>
                <a:cxn ang="0">
                  <a:pos x="42" y="50"/>
                </a:cxn>
                <a:cxn ang="0">
                  <a:pos x="32" y="44"/>
                </a:cxn>
                <a:cxn ang="0">
                  <a:pos x="14" y="48"/>
                </a:cxn>
                <a:cxn ang="0">
                  <a:pos x="21" y="45"/>
                </a:cxn>
                <a:cxn ang="0">
                  <a:pos x="14" y="41"/>
                </a:cxn>
                <a:cxn ang="0">
                  <a:pos x="14" y="48"/>
                </a:cxn>
                <a:cxn ang="0">
                  <a:pos x="28" y="48"/>
                </a:cxn>
                <a:cxn ang="0">
                  <a:pos x="28" y="41"/>
                </a:cxn>
                <a:cxn ang="0">
                  <a:pos x="21" y="45"/>
                </a:cxn>
                <a:cxn ang="0">
                  <a:pos x="28" y="48"/>
                </a:cxn>
              </a:cxnLst>
              <a:rect l="0" t="0" r="r" b="b"/>
              <a:pathLst>
                <a:path w="42" h="78">
                  <a:moveTo>
                    <a:pt x="7" y="20"/>
                  </a:moveTo>
                  <a:cubicBezTo>
                    <a:pt x="7" y="20"/>
                    <a:pt x="4" y="7"/>
                    <a:pt x="16" y="8"/>
                  </a:cubicBezTo>
                  <a:cubicBezTo>
                    <a:pt x="16" y="8"/>
                    <a:pt x="35" y="0"/>
                    <a:pt x="36" y="19"/>
                  </a:cubicBezTo>
                  <a:cubicBezTo>
                    <a:pt x="36" y="19"/>
                    <a:pt x="35" y="25"/>
                    <a:pt x="34" y="27"/>
                  </a:cubicBezTo>
                  <a:cubicBezTo>
                    <a:pt x="34" y="26"/>
                    <a:pt x="34" y="26"/>
                    <a:pt x="34" y="25"/>
                  </a:cubicBezTo>
                  <a:cubicBezTo>
                    <a:pt x="34" y="23"/>
                    <a:pt x="34" y="21"/>
                    <a:pt x="33" y="19"/>
                  </a:cubicBezTo>
                  <a:cubicBezTo>
                    <a:pt x="28" y="20"/>
                    <a:pt x="20" y="21"/>
                    <a:pt x="16" y="15"/>
                  </a:cubicBezTo>
                  <a:cubicBezTo>
                    <a:pt x="16" y="15"/>
                    <a:pt x="14" y="18"/>
                    <a:pt x="10" y="19"/>
                  </a:cubicBezTo>
                  <a:cubicBezTo>
                    <a:pt x="9" y="21"/>
                    <a:pt x="8" y="23"/>
                    <a:pt x="8" y="25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8" y="25"/>
                    <a:pt x="7" y="20"/>
                    <a:pt x="7" y="20"/>
                  </a:cubicBezTo>
                  <a:close/>
                  <a:moveTo>
                    <a:pt x="32" y="44"/>
                  </a:moveTo>
                  <a:cubicBezTo>
                    <a:pt x="31" y="62"/>
                    <a:pt x="21" y="67"/>
                    <a:pt x="21" y="67"/>
                  </a:cubicBezTo>
                  <a:cubicBezTo>
                    <a:pt x="13" y="63"/>
                    <a:pt x="11" y="50"/>
                    <a:pt x="11" y="44"/>
                  </a:cubicBezTo>
                  <a:cubicBezTo>
                    <a:pt x="6" y="46"/>
                    <a:pt x="0" y="48"/>
                    <a:pt x="0" y="5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8"/>
                    <a:pt x="37" y="46"/>
                    <a:pt x="32" y="44"/>
                  </a:cubicBezTo>
                  <a:close/>
                  <a:moveTo>
                    <a:pt x="14" y="48"/>
                  </a:moveTo>
                  <a:cubicBezTo>
                    <a:pt x="21" y="45"/>
                    <a:pt x="21" y="45"/>
                    <a:pt x="21" y="45"/>
                  </a:cubicBezTo>
                  <a:cubicBezTo>
                    <a:pt x="14" y="41"/>
                    <a:pt x="14" y="41"/>
                    <a:pt x="14" y="41"/>
                  </a:cubicBezTo>
                  <a:lnTo>
                    <a:pt x="14" y="48"/>
                  </a:lnTo>
                  <a:close/>
                  <a:moveTo>
                    <a:pt x="28" y="48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1" y="45"/>
                    <a:pt x="21" y="45"/>
                    <a:pt x="21" y="45"/>
                  </a:cubicBezTo>
                  <a:lnTo>
                    <a:pt x="28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9" name="Rectangle 273"/>
            <p:cNvSpPr>
              <a:spLocks noChangeArrowheads="1"/>
            </p:cNvSpPr>
            <p:nvPr/>
          </p:nvSpPr>
          <p:spPr bwMode="auto">
            <a:xfrm>
              <a:off x="5552" y="1648"/>
              <a:ext cx="206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0" name="Freeform 274"/>
            <p:cNvSpPr>
              <a:spLocks/>
            </p:cNvSpPr>
            <p:nvPr/>
          </p:nvSpPr>
          <p:spPr bwMode="auto">
            <a:xfrm>
              <a:off x="5626" y="1707"/>
              <a:ext cx="132" cy="150"/>
            </a:xfrm>
            <a:custGeom>
              <a:avLst/>
              <a:gdLst/>
              <a:ahLst/>
              <a:cxnLst>
                <a:cxn ang="0">
                  <a:pos x="132" y="45"/>
                </a:cxn>
                <a:cxn ang="0">
                  <a:pos x="88" y="0"/>
                </a:cxn>
                <a:cxn ang="0">
                  <a:pos x="88" y="109"/>
                </a:cxn>
                <a:cxn ang="0">
                  <a:pos x="84" y="111"/>
                </a:cxn>
                <a:cxn ang="0">
                  <a:pos x="13" y="109"/>
                </a:cxn>
                <a:cxn ang="0">
                  <a:pos x="13" y="97"/>
                </a:cxn>
                <a:cxn ang="0">
                  <a:pos x="0" y="101"/>
                </a:cxn>
                <a:cxn ang="0">
                  <a:pos x="47" y="150"/>
                </a:cxn>
                <a:cxn ang="0">
                  <a:pos x="132" y="150"/>
                </a:cxn>
                <a:cxn ang="0">
                  <a:pos x="132" y="45"/>
                </a:cxn>
              </a:cxnLst>
              <a:rect l="0" t="0" r="r" b="b"/>
              <a:pathLst>
                <a:path w="132" h="150">
                  <a:moveTo>
                    <a:pt x="132" y="45"/>
                  </a:moveTo>
                  <a:lnTo>
                    <a:pt x="88" y="0"/>
                  </a:lnTo>
                  <a:lnTo>
                    <a:pt x="88" y="109"/>
                  </a:lnTo>
                  <a:lnTo>
                    <a:pt x="84" y="111"/>
                  </a:lnTo>
                  <a:lnTo>
                    <a:pt x="13" y="109"/>
                  </a:lnTo>
                  <a:lnTo>
                    <a:pt x="13" y="97"/>
                  </a:lnTo>
                  <a:lnTo>
                    <a:pt x="0" y="101"/>
                  </a:lnTo>
                  <a:lnTo>
                    <a:pt x="47" y="150"/>
                  </a:lnTo>
                  <a:lnTo>
                    <a:pt x="132" y="150"/>
                  </a:lnTo>
                  <a:lnTo>
                    <a:pt x="132" y="4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1" name="Freeform 275"/>
            <p:cNvSpPr>
              <a:spLocks/>
            </p:cNvSpPr>
            <p:nvPr/>
          </p:nvSpPr>
          <p:spPr bwMode="auto">
            <a:xfrm>
              <a:off x="5671" y="1684"/>
              <a:ext cx="26" cy="24"/>
            </a:xfrm>
            <a:custGeom>
              <a:avLst/>
              <a:gdLst/>
              <a:ahLst/>
              <a:cxnLst>
                <a:cxn ang="0">
                  <a:pos x="26" y="2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5" y="23"/>
                </a:cxn>
                <a:cxn ang="0">
                  <a:pos x="26" y="24"/>
                </a:cxn>
              </a:cxnLst>
              <a:rect l="0" t="0" r="r" b="b"/>
              <a:pathLst>
                <a:path w="26" h="24">
                  <a:moveTo>
                    <a:pt x="26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5" y="23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2" name="Freeform 276"/>
            <p:cNvSpPr>
              <a:spLocks noEditPoints="1"/>
            </p:cNvSpPr>
            <p:nvPr/>
          </p:nvSpPr>
          <p:spPr bwMode="auto">
            <a:xfrm>
              <a:off x="5596" y="1682"/>
              <a:ext cx="119" cy="137"/>
            </a:xfrm>
            <a:custGeom>
              <a:avLst/>
              <a:gdLst/>
              <a:ahLst/>
              <a:cxnLst>
                <a:cxn ang="0">
                  <a:pos x="60" y="15"/>
                </a:cxn>
                <a:cxn ang="0">
                  <a:pos x="27" y="15"/>
                </a:cxn>
                <a:cxn ang="0">
                  <a:pos x="26" y="17"/>
                </a:cxn>
                <a:cxn ang="0">
                  <a:pos x="26" y="66"/>
                </a:cxn>
                <a:cxn ang="0">
                  <a:pos x="27" y="68"/>
                </a:cxn>
                <a:cxn ang="0">
                  <a:pos x="60" y="68"/>
                </a:cxn>
                <a:cxn ang="0">
                  <a:pos x="61" y="66"/>
                </a:cxn>
                <a:cxn ang="0">
                  <a:pos x="61" y="17"/>
                </a:cxn>
                <a:cxn ang="0">
                  <a:pos x="60" y="15"/>
                </a:cxn>
                <a:cxn ang="0">
                  <a:pos x="41" y="60"/>
                </a:cxn>
                <a:cxn ang="0">
                  <a:pos x="44" y="51"/>
                </a:cxn>
                <a:cxn ang="0">
                  <a:pos x="46" y="60"/>
                </a:cxn>
                <a:cxn ang="0">
                  <a:pos x="41" y="60"/>
                </a:cxn>
                <a:cxn ang="0">
                  <a:pos x="44" y="49"/>
                </a:cxn>
                <a:cxn ang="0">
                  <a:pos x="28" y="46"/>
                </a:cxn>
                <a:cxn ang="0">
                  <a:pos x="44" y="23"/>
                </a:cxn>
                <a:cxn ang="0">
                  <a:pos x="59" y="46"/>
                </a:cxn>
                <a:cxn ang="0">
                  <a:pos x="44" y="49"/>
                </a:cxn>
                <a:cxn ang="0">
                  <a:pos x="64" y="15"/>
                </a:cxn>
                <a:cxn ang="0">
                  <a:pos x="62" y="13"/>
                </a:cxn>
                <a:cxn ang="0">
                  <a:pos x="25" y="13"/>
                </a:cxn>
                <a:cxn ang="0">
                  <a:pos x="22" y="15"/>
                </a:cxn>
                <a:cxn ang="0">
                  <a:pos x="22" y="70"/>
                </a:cxn>
                <a:cxn ang="0">
                  <a:pos x="25" y="73"/>
                </a:cxn>
                <a:cxn ang="0">
                  <a:pos x="62" y="73"/>
                </a:cxn>
                <a:cxn ang="0">
                  <a:pos x="64" y="70"/>
                </a:cxn>
                <a:cxn ang="0">
                  <a:pos x="64" y="15"/>
                </a:cxn>
                <a:cxn ang="0">
                  <a:pos x="62" y="70"/>
                </a:cxn>
                <a:cxn ang="0">
                  <a:pos x="62" y="71"/>
                </a:cxn>
                <a:cxn ang="0">
                  <a:pos x="25" y="71"/>
                </a:cxn>
                <a:cxn ang="0">
                  <a:pos x="24" y="70"/>
                </a:cxn>
                <a:cxn ang="0">
                  <a:pos x="24" y="15"/>
                </a:cxn>
                <a:cxn ang="0">
                  <a:pos x="25" y="15"/>
                </a:cxn>
                <a:cxn ang="0">
                  <a:pos x="62" y="15"/>
                </a:cxn>
                <a:cxn ang="0">
                  <a:pos x="62" y="15"/>
                </a:cxn>
                <a:cxn ang="0">
                  <a:pos x="62" y="70"/>
                </a:cxn>
                <a:cxn ang="0">
                  <a:pos x="14" y="13"/>
                </a:cxn>
                <a:cxn ang="0">
                  <a:pos x="12" y="19"/>
                </a:cxn>
                <a:cxn ang="0">
                  <a:pos x="7" y="16"/>
                </a:cxn>
                <a:cxn ang="0">
                  <a:pos x="11" y="14"/>
                </a:cxn>
                <a:cxn ang="0">
                  <a:pos x="14" y="13"/>
                </a:cxn>
                <a:cxn ang="0">
                  <a:pos x="17" y="66"/>
                </a:cxn>
                <a:cxn ang="0">
                  <a:pos x="20" y="65"/>
                </a:cxn>
                <a:cxn ang="0">
                  <a:pos x="20" y="67"/>
                </a:cxn>
                <a:cxn ang="0">
                  <a:pos x="18" y="68"/>
                </a:cxn>
                <a:cxn ang="0">
                  <a:pos x="15" y="66"/>
                </a:cxn>
                <a:cxn ang="0">
                  <a:pos x="1" y="13"/>
                </a:cxn>
                <a:cxn ang="0">
                  <a:pos x="3" y="10"/>
                </a:cxn>
                <a:cxn ang="0">
                  <a:pos x="38" y="1"/>
                </a:cxn>
                <a:cxn ang="0">
                  <a:pos x="42" y="3"/>
                </a:cxn>
                <a:cxn ang="0">
                  <a:pos x="44" y="11"/>
                </a:cxn>
                <a:cxn ang="0">
                  <a:pos x="42" y="11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" y="12"/>
                </a:cxn>
                <a:cxn ang="0">
                  <a:pos x="3" y="13"/>
                </a:cxn>
                <a:cxn ang="0">
                  <a:pos x="17" y="66"/>
                </a:cxn>
                <a:cxn ang="0">
                  <a:pos x="17" y="66"/>
                </a:cxn>
              </a:cxnLst>
              <a:rect l="0" t="0" r="r" b="b"/>
              <a:pathLst>
                <a:path w="64" h="73">
                  <a:moveTo>
                    <a:pt x="60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6"/>
                    <a:pt x="26" y="1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7"/>
                    <a:pt x="26" y="68"/>
                    <a:pt x="27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1" y="68"/>
                    <a:pt x="61" y="67"/>
                    <a:pt x="61" y="6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5"/>
                    <a:pt x="60" y="15"/>
                  </a:cubicBezTo>
                  <a:close/>
                  <a:moveTo>
                    <a:pt x="41" y="60"/>
                  </a:moveTo>
                  <a:cubicBezTo>
                    <a:pt x="44" y="51"/>
                    <a:pt x="44" y="51"/>
                    <a:pt x="44" y="51"/>
                  </a:cubicBezTo>
                  <a:cubicBezTo>
                    <a:pt x="46" y="60"/>
                    <a:pt x="46" y="60"/>
                    <a:pt x="46" y="60"/>
                  </a:cubicBezTo>
                  <a:lnTo>
                    <a:pt x="41" y="60"/>
                  </a:lnTo>
                  <a:close/>
                  <a:moveTo>
                    <a:pt x="44" y="49"/>
                  </a:moveTo>
                  <a:cubicBezTo>
                    <a:pt x="44" y="49"/>
                    <a:pt x="28" y="55"/>
                    <a:pt x="28" y="46"/>
                  </a:cubicBezTo>
                  <a:cubicBezTo>
                    <a:pt x="28" y="37"/>
                    <a:pt x="44" y="23"/>
                    <a:pt x="44" y="23"/>
                  </a:cubicBezTo>
                  <a:cubicBezTo>
                    <a:pt x="44" y="23"/>
                    <a:pt x="59" y="37"/>
                    <a:pt x="59" y="46"/>
                  </a:cubicBezTo>
                  <a:cubicBezTo>
                    <a:pt x="59" y="55"/>
                    <a:pt x="44" y="49"/>
                    <a:pt x="44" y="49"/>
                  </a:cubicBezTo>
                  <a:close/>
                  <a:moveTo>
                    <a:pt x="64" y="15"/>
                  </a:moveTo>
                  <a:cubicBezTo>
                    <a:pt x="64" y="14"/>
                    <a:pt x="63" y="13"/>
                    <a:pt x="6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3" y="13"/>
                    <a:pt x="22" y="14"/>
                    <a:pt x="22" y="15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2"/>
                    <a:pt x="23" y="73"/>
                    <a:pt x="25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3" y="73"/>
                    <a:pt x="64" y="72"/>
                    <a:pt x="64" y="70"/>
                  </a:cubicBezTo>
                  <a:lnTo>
                    <a:pt x="64" y="15"/>
                  </a:lnTo>
                  <a:close/>
                  <a:moveTo>
                    <a:pt x="62" y="70"/>
                  </a:moveTo>
                  <a:cubicBezTo>
                    <a:pt x="62" y="70"/>
                    <a:pt x="62" y="71"/>
                    <a:pt x="62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4" y="71"/>
                    <a:pt x="24" y="70"/>
                    <a:pt x="24" y="70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lnTo>
                    <a:pt x="62" y="70"/>
                  </a:lnTo>
                  <a:close/>
                  <a:moveTo>
                    <a:pt x="14" y="13"/>
                  </a:moveTo>
                  <a:cubicBezTo>
                    <a:pt x="15" y="16"/>
                    <a:pt x="12" y="19"/>
                    <a:pt x="12" y="19"/>
                  </a:cubicBezTo>
                  <a:cubicBezTo>
                    <a:pt x="12" y="19"/>
                    <a:pt x="8" y="18"/>
                    <a:pt x="7" y="16"/>
                  </a:cubicBezTo>
                  <a:cubicBezTo>
                    <a:pt x="6" y="13"/>
                    <a:pt x="11" y="14"/>
                    <a:pt x="11" y="14"/>
                  </a:cubicBezTo>
                  <a:cubicBezTo>
                    <a:pt x="11" y="14"/>
                    <a:pt x="13" y="10"/>
                    <a:pt x="14" y="13"/>
                  </a:cubicBezTo>
                  <a:close/>
                  <a:moveTo>
                    <a:pt x="17" y="66"/>
                  </a:moveTo>
                  <a:cubicBezTo>
                    <a:pt x="20" y="65"/>
                    <a:pt x="20" y="65"/>
                    <a:pt x="20" y="65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7" y="68"/>
                    <a:pt x="15" y="68"/>
                    <a:pt x="15" y="66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1" y="10"/>
                    <a:pt x="3" y="1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0" y="0"/>
                    <a:pt x="41" y="1"/>
                    <a:pt x="42" y="3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39" y="2"/>
                    <a:pt x="39" y="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3" y="13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3" name="Rectangle 277"/>
            <p:cNvSpPr>
              <a:spLocks noChangeArrowheads="1"/>
            </p:cNvSpPr>
            <p:nvPr/>
          </p:nvSpPr>
          <p:spPr bwMode="auto">
            <a:xfrm>
              <a:off x="6" y="1648"/>
              <a:ext cx="204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4" name="Freeform 278"/>
            <p:cNvSpPr>
              <a:spLocks/>
            </p:cNvSpPr>
            <p:nvPr/>
          </p:nvSpPr>
          <p:spPr bwMode="auto">
            <a:xfrm>
              <a:off x="76" y="1739"/>
              <a:ext cx="134" cy="118"/>
            </a:xfrm>
            <a:custGeom>
              <a:avLst/>
              <a:gdLst/>
              <a:ahLst/>
              <a:cxnLst>
                <a:cxn ang="0">
                  <a:pos x="134" y="47"/>
                </a:cxn>
                <a:cxn ang="0">
                  <a:pos x="88" y="0"/>
                </a:cxn>
                <a:cxn ang="0">
                  <a:pos x="75" y="9"/>
                </a:cxn>
                <a:cxn ang="0">
                  <a:pos x="56" y="24"/>
                </a:cxn>
                <a:cxn ang="0">
                  <a:pos x="60" y="54"/>
                </a:cxn>
                <a:cxn ang="0">
                  <a:pos x="34" y="39"/>
                </a:cxn>
                <a:cxn ang="0">
                  <a:pos x="0" y="63"/>
                </a:cxn>
                <a:cxn ang="0">
                  <a:pos x="52" y="118"/>
                </a:cxn>
                <a:cxn ang="0">
                  <a:pos x="134" y="118"/>
                </a:cxn>
                <a:cxn ang="0">
                  <a:pos x="134" y="47"/>
                </a:cxn>
              </a:cxnLst>
              <a:rect l="0" t="0" r="r" b="b"/>
              <a:pathLst>
                <a:path w="134" h="118">
                  <a:moveTo>
                    <a:pt x="134" y="47"/>
                  </a:moveTo>
                  <a:lnTo>
                    <a:pt x="88" y="0"/>
                  </a:lnTo>
                  <a:lnTo>
                    <a:pt x="75" y="9"/>
                  </a:lnTo>
                  <a:lnTo>
                    <a:pt x="56" y="24"/>
                  </a:lnTo>
                  <a:lnTo>
                    <a:pt x="60" y="54"/>
                  </a:lnTo>
                  <a:lnTo>
                    <a:pt x="34" y="39"/>
                  </a:lnTo>
                  <a:lnTo>
                    <a:pt x="0" y="63"/>
                  </a:lnTo>
                  <a:lnTo>
                    <a:pt x="52" y="118"/>
                  </a:lnTo>
                  <a:lnTo>
                    <a:pt x="134" y="118"/>
                  </a:lnTo>
                  <a:lnTo>
                    <a:pt x="134" y="47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5" name="Freeform 279"/>
            <p:cNvSpPr>
              <a:spLocks noEditPoints="1"/>
            </p:cNvSpPr>
            <p:nvPr/>
          </p:nvSpPr>
          <p:spPr bwMode="auto">
            <a:xfrm>
              <a:off x="54" y="1699"/>
              <a:ext cx="112" cy="109"/>
            </a:xfrm>
            <a:custGeom>
              <a:avLst/>
              <a:gdLst/>
              <a:ahLst/>
              <a:cxnLst>
                <a:cxn ang="0">
                  <a:pos x="59" y="21"/>
                </a:cxn>
                <a:cxn ang="0">
                  <a:pos x="39" y="18"/>
                </a:cxn>
                <a:cxn ang="0">
                  <a:pos x="30" y="0"/>
                </a:cxn>
                <a:cxn ang="0">
                  <a:pos x="21" y="18"/>
                </a:cxn>
                <a:cxn ang="0">
                  <a:pos x="1" y="21"/>
                </a:cxn>
                <a:cxn ang="0">
                  <a:pos x="16" y="35"/>
                </a:cxn>
                <a:cxn ang="0">
                  <a:pos x="12" y="55"/>
                </a:cxn>
                <a:cxn ang="0">
                  <a:pos x="30" y="46"/>
                </a:cxn>
                <a:cxn ang="0">
                  <a:pos x="48" y="55"/>
                </a:cxn>
                <a:cxn ang="0">
                  <a:pos x="44" y="35"/>
                </a:cxn>
                <a:cxn ang="0">
                  <a:pos x="59" y="21"/>
                </a:cxn>
                <a:cxn ang="0">
                  <a:pos x="42" y="46"/>
                </a:cxn>
                <a:cxn ang="0">
                  <a:pos x="30" y="40"/>
                </a:cxn>
                <a:cxn ang="0">
                  <a:pos x="18" y="46"/>
                </a:cxn>
                <a:cxn ang="0">
                  <a:pos x="20" y="33"/>
                </a:cxn>
                <a:cxn ang="0">
                  <a:pos x="11" y="23"/>
                </a:cxn>
                <a:cxn ang="0">
                  <a:pos x="24" y="22"/>
                </a:cxn>
                <a:cxn ang="0">
                  <a:pos x="30" y="10"/>
                </a:cxn>
                <a:cxn ang="0">
                  <a:pos x="36" y="22"/>
                </a:cxn>
                <a:cxn ang="0">
                  <a:pos x="49" y="23"/>
                </a:cxn>
                <a:cxn ang="0">
                  <a:pos x="39" y="33"/>
                </a:cxn>
                <a:cxn ang="0">
                  <a:pos x="42" y="46"/>
                </a:cxn>
                <a:cxn ang="0">
                  <a:pos x="45" y="24"/>
                </a:cxn>
                <a:cxn ang="0">
                  <a:pos x="35" y="23"/>
                </a:cxn>
                <a:cxn ang="0">
                  <a:pos x="30" y="13"/>
                </a:cxn>
                <a:cxn ang="0">
                  <a:pos x="25" y="23"/>
                </a:cxn>
                <a:cxn ang="0">
                  <a:pos x="15" y="24"/>
                </a:cxn>
                <a:cxn ang="0">
                  <a:pos x="22" y="32"/>
                </a:cxn>
                <a:cxn ang="0">
                  <a:pos x="21" y="42"/>
                </a:cxn>
                <a:cxn ang="0">
                  <a:pos x="30" y="37"/>
                </a:cxn>
                <a:cxn ang="0">
                  <a:pos x="39" y="42"/>
                </a:cxn>
                <a:cxn ang="0">
                  <a:pos x="37" y="32"/>
                </a:cxn>
                <a:cxn ang="0">
                  <a:pos x="45" y="24"/>
                </a:cxn>
                <a:cxn ang="0">
                  <a:pos x="35" y="36"/>
                </a:cxn>
                <a:cxn ang="0">
                  <a:pos x="30" y="33"/>
                </a:cxn>
                <a:cxn ang="0">
                  <a:pos x="25" y="36"/>
                </a:cxn>
                <a:cxn ang="0">
                  <a:pos x="26" y="30"/>
                </a:cxn>
                <a:cxn ang="0">
                  <a:pos x="22" y="26"/>
                </a:cxn>
                <a:cxn ang="0">
                  <a:pos x="27" y="25"/>
                </a:cxn>
                <a:cxn ang="0">
                  <a:pos x="30" y="20"/>
                </a:cxn>
                <a:cxn ang="0">
                  <a:pos x="32" y="25"/>
                </a:cxn>
                <a:cxn ang="0">
                  <a:pos x="38" y="26"/>
                </a:cxn>
                <a:cxn ang="0">
                  <a:pos x="34" y="30"/>
                </a:cxn>
                <a:cxn ang="0">
                  <a:pos x="35" y="36"/>
                </a:cxn>
              </a:cxnLst>
              <a:rect l="0" t="0" r="r" b="b"/>
              <a:pathLst>
                <a:path w="60" h="58">
                  <a:moveTo>
                    <a:pt x="59" y="21"/>
                  </a:moveTo>
                  <a:cubicBezTo>
                    <a:pt x="57" y="16"/>
                    <a:pt x="43" y="22"/>
                    <a:pt x="39" y="18"/>
                  </a:cubicBezTo>
                  <a:cubicBezTo>
                    <a:pt x="35" y="15"/>
                    <a:pt x="35" y="0"/>
                    <a:pt x="30" y="0"/>
                  </a:cubicBezTo>
                  <a:cubicBezTo>
                    <a:pt x="25" y="0"/>
                    <a:pt x="25" y="15"/>
                    <a:pt x="21" y="18"/>
                  </a:cubicBezTo>
                  <a:cubicBezTo>
                    <a:pt x="17" y="22"/>
                    <a:pt x="3" y="16"/>
                    <a:pt x="1" y="21"/>
                  </a:cubicBezTo>
                  <a:cubicBezTo>
                    <a:pt x="0" y="26"/>
                    <a:pt x="14" y="30"/>
                    <a:pt x="16" y="35"/>
                  </a:cubicBezTo>
                  <a:cubicBezTo>
                    <a:pt x="17" y="40"/>
                    <a:pt x="8" y="52"/>
                    <a:pt x="12" y="55"/>
                  </a:cubicBezTo>
                  <a:cubicBezTo>
                    <a:pt x="16" y="58"/>
                    <a:pt x="25" y="46"/>
                    <a:pt x="30" y="46"/>
                  </a:cubicBezTo>
                  <a:cubicBezTo>
                    <a:pt x="35" y="46"/>
                    <a:pt x="44" y="58"/>
                    <a:pt x="48" y="55"/>
                  </a:cubicBezTo>
                  <a:cubicBezTo>
                    <a:pt x="52" y="52"/>
                    <a:pt x="43" y="40"/>
                    <a:pt x="44" y="35"/>
                  </a:cubicBezTo>
                  <a:cubicBezTo>
                    <a:pt x="46" y="30"/>
                    <a:pt x="60" y="26"/>
                    <a:pt x="59" y="21"/>
                  </a:cubicBezTo>
                  <a:close/>
                  <a:moveTo>
                    <a:pt x="42" y="46"/>
                  </a:moveTo>
                  <a:cubicBezTo>
                    <a:pt x="39" y="48"/>
                    <a:pt x="33" y="40"/>
                    <a:pt x="30" y="40"/>
                  </a:cubicBezTo>
                  <a:cubicBezTo>
                    <a:pt x="27" y="40"/>
                    <a:pt x="21" y="48"/>
                    <a:pt x="18" y="46"/>
                  </a:cubicBezTo>
                  <a:cubicBezTo>
                    <a:pt x="16" y="44"/>
                    <a:pt x="21" y="36"/>
                    <a:pt x="20" y="33"/>
                  </a:cubicBezTo>
                  <a:cubicBezTo>
                    <a:pt x="19" y="30"/>
                    <a:pt x="10" y="27"/>
                    <a:pt x="11" y="23"/>
                  </a:cubicBezTo>
                  <a:cubicBezTo>
                    <a:pt x="12" y="20"/>
                    <a:pt x="22" y="24"/>
                    <a:pt x="24" y="22"/>
                  </a:cubicBezTo>
                  <a:cubicBezTo>
                    <a:pt x="26" y="19"/>
                    <a:pt x="27" y="10"/>
                    <a:pt x="30" y="10"/>
                  </a:cubicBezTo>
                  <a:cubicBezTo>
                    <a:pt x="33" y="10"/>
                    <a:pt x="33" y="19"/>
                    <a:pt x="36" y="22"/>
                  </a:cubicBezTo>
                  <a:cubicBezTo>
                    <a:pt x="38" y="24"/>
                    <a:pt x="48" y="20"/>
                    <a:pt x="49" y="23"/>
                  </a:cubicBezTo>
                  <a:cubicBezTo>
                    <a:pt x="50" y="27"/>
                    <a:pt x="40" y="30"/>
                    <a:pt x="39" y="33"/>
                  </a:cubicBezTo>
                  <a:cubicBezTo>
                    <a:pt x="38" y="36"/>
                    <a:pt x="44" y="44"/>
                    <a:pt x="42" y="46"/>
                  </a:cubicBezTo>
                  <a:close/>
                  <a:moveTo>
                    <a:pt x="45" y="24"/>
                  </a:moveTo>
                  <a:cubicBezTo>
                    <a:pt x="44" y="22"/>
                    <a:pt x="37" y="25"/>
                    <a:pt x="35" y="23"/>
                  </a:cubicBezTo>
                  <a:cubicBezTo>
                    <a:pt x="33" y="21"/>
                    <a:pt x="33" y="13"/>
                    <a:pt x="30" y="13"/>
                  </a:cubicBezTo>
                  <a:cubicBezTo>
                    <a:pt x="27" y="13"/>
                    <a:pt x="27" y="21"/>
                    <a:pt x="25" y="23"/>
                  </a:cubicBezTo>
                  <a:cubicBezTo>
                    <a:pt x="23" y="25"/>
                    <a:pt x="16" y="22"/>
                    <a:pt x="15" y="24"/>
                  </a:cubicBezTo>
                  <a:cubicBezTo>
                    <a:pt x="14" y="27"/>
                    <a:pt x="22" y="29"/>
                    <a:pt x="22" y="32"/>
                  </a:cubicBezTo>
                  <a:cubicBezTo>
                    <a:pt x="23" y="34"/>
                    <a:pt x="19" y="40"/>
                    <a:pt x="21" y="42"/>
                  </a:cubicBezTo>
                  <a:cubicBezTo>
                    <a:pt x="23" y="44"/>
                    <a:pt x="27" y="37"/>
                    <a:pt x="30" y="37"/>
                  </a:cubicBezTo>
                  <a:cubicBezTo>
                    <a:pt x="33" y="37"/>
                    <a:pt x="37" y="44"/>
                    <a:pt x="39" y="42"/>
                  </a:cubicBezTo>
                  <a:cubicBezTo>
                    <a:pt x="41" y="40"/>
                    <a:pt x="37" y="34"/>
                    <a:pt x="37" y="32"/>
                  </a:cubicBezTo>
                  <a:cubicBezTo>
                    <a:pt x="38" y="29"/>
                    <a:pt x="46" y="27"/>
                    <a:pt x="45" y="24"/>
                  </a:cubicBezTo>
                  <a:close/>
                  <a:moveTo>
                    <a:pt x="35" y="36"/>
                  </a:moveTo>
                  <a:cubicBezTo>
                    <a:pt x="34" y="37"/>
                    <a:pt x="31" y="33"/>
                    <a:pt x="30" y="33"/>
                  </a:cubicBezTo>
                  <a:cubicBezTo>
                    <a:pt x="28" y="33"/>
                    <a:pt x="26" y="37"/>
                    <a:pt x="25" y="36"/>
                  </a:cubicBezTo>
                  <a:cubicBezTo>
                    <a:pt x="24" y="35"/>
                    <a:pt x="26" y="31"/>
                    <a:pt x="26" y="30"/>
                  </a:cubicBezTo>
                  <a:cubicBezTo>
                    <a:pt x="25" y="29"/>
                    <a:pt x="21" y="27"/>
                    <a:pt x="22" y="26"/>
                  </a:cubicBezTo>
                  <a:cubicBezTo>
                    <a:pt x="22" y="25"/>
                    <a:pt x="26" y="26"/>
                    <a:pt x="27" y="25"/>
                  </a:cubicBezTo>
                  <a:cubicBezTo>
                    <a:pt x="28" y="24"/>
                    <a:pt x="28" y="20"/>
                    <a:pt x="30" y="20"/>
                  </a:cubicBezTo>
                  <a:cubicBezTo>
                    <a:pt x="31" y="20"/>
                    <a:pt x="31" y="24"/>
                    <a:pt x="32" y="25"/>
                  </a:cubicBezTo>
                  <a:cubicBezTo>
                    <a:pt x="34" y="26"/>
                    <a:pt x="38" y="25"/>
                    <a:pt x="38" y="26"/>
                  </a:cubicBezTo>
                  <a:cubicBezTo>
                    <a:pt x="39" y="27"/>
                    <a:pt x="34" y="29"/>
                    <a:pt x="34" y="30"/>
                  </a:cubicBezTo>
                  <a:cubicBezTo>
                    <a:pt x="34" y="31"/>
                    <a:pt x="36" y="35"/>
                    <a:pt x="35" y="3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6" name="Rectangle 280"/>
            <p:cNvSpPr>
              <a:spLocks noChangeArrowheads="1"/>
            </p:cNvSpPr>
            <p:nvPr/>
          </p:nvSpPr>
          <p:spPr bwMode="auto">
            <a:xfrm>
              <a:off x="236" y="1648"/>
              <a:ext cx="205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7" name="Freeform 281"/>
            <p:cNvSpPr>
              <a:spLocks/>
            </p:cNvSpPr>
            <p:nvPr/>
          </p:nvSpPr>
          <p:spPr bwMode="auto">
            <a:xfrm>
              <a:off x="285" y="1705"/>
              <a:ext cx="156" cy="152"/>
            </a:xfrm>
            <a:custGeom>
              <a:avLst/>
              <a:gdLst/>
              <a:ahLst/>
              <a:cxnLst>
                <a:cxn ang="0">
                  <a:pos x="156" y="43"/>
                </a:cxn>
                <a:cxn ang="0">
                  <a:pos x="113" y="0"/>
                </a:cxn>
                <a:cxn ang="0">
                  <a:pos x="115" y="62"/>
                </a:cxn>
                <a:cxn ang="0">
                  <a:pos x="106" y="71"/>
                </a:cxn>
                <a:cxn ang="0">
                  <a:pos x="70" y="71"/>
                </a:cxn>
                <a:cxn ang="0">
                  <a:pos x="67" y="92"/>
                </a:cxn>
                <a:cxn ang="0">
                  <a:pos x="48" y="97"/>
                </a:cxn>
                <a:cxn ang="0">
                  <a:pos x="0" y="96"/>
                </a:cxn>
                <a:cxn ang="0">
                  <a:pos x="56" y="152"/>
                </a:cxn>
                <a:cxn ang="0">
                  <a:pos x="156" y="152"/>
                </a:cxn>
                <a:cxn ang="0">
                  <a:pos x="156" y="43"/>
                </a:cxn>
              </a:cxnLst>
              <a:rect l="0" t="0" r="r" b="b"/>
              <a:pathLst>
                <a:path w="156" h="152">
                  <a:moveTo>
                    <a:pt x="156" y="43"/>
                  </a:moveTo>
                  <a:lnTo>
                    <a:pt x="113" y="0"/>
                  </a:lnTo>
                  <a:lnTo>
                    <a:pt x="115" y="62"/>
                  </a:lnTo>
                  <a:lnTo>
                    <a:pt x="106" y="71"/>
                  </a:lnTo>
                  <a:lnTo>
                    <a:pt x="70" y="71"/>
                  </a:lnTo>
                  <a:lnTo>
                    <a:pt x="67" y="92"/>
                  </a:lnTo>
                  <a:lnTo>
                    <a:pt x="48" y="97"/>
                  </a:lnTo>
                  <a:lnTo>
                    <a:pt x="0" y="96"/>
                  </a:lnTo>
                  <a:lnTo>
                    <a:pt x="56" y="152"/>
                  </a:lnTo>
                  <a:lnTo>
                    <a:pt x="156" y="152"/>
                  </a:lnTo>
                  <a:lnTo>
                    <a:pt x="156" y="43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8" name="Freeform 282"/>
            <p:cNvSpPr>
              <a:spLocks noEditPoints="1"/>
            </p:cNvSpPr>
            <p:nvPr/>
          </p:nvSpPr>
          <p:spPr bwMode="auto">
            <a:xfrm>
              <a:off x="279" y="1701"/>
              <a:ext cx="125" cy="10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0" y="47"/>
                </a:cxn>
                <a:cxn ang="0">
                  <a:pos x="34" y="55"/>
                </a:cxn>
                <a:cxn ang="0">
                  <a:pos x="42" y="22"/>
                </a:cxn>
                <a:cxn ang="0">
                  <a:pos x="38" y="47"/>
                </a:cxn>
                <a:cxn ang="0">
                  <a:pos x="8" y="52"/>
                </a:cxn>
                <a:cxn ang="0">
                  <a:pos x="3" y="22"/>
                </a:cxn>
                <a:cxn ang="0">
                  <a:pos x="34" y="17"/>
                </a:cxn>
                <a:cxn ang="0">
                  <a:pos x="38" y="47"/>
                </a:cxn>
                <a:cxn ang="0">
                  <a:pos x="67" y="33"/>
                </a:cxn>
                <a:cxn ang="0">
                  <a:pos x="45" y="41"/>
                </a:cxn>
                <a:cxn ang="0">
                  <a:pos x="59" y="38"/>
                </a:cxn>
                <a:cxn ang="0">
                  <a:pos x="64" y="8"/>
                </a:cxn>
                <a:cxn ang="0">
                  <a:pos x="33" y="3"/>
                </a:cxn>
                <a:cxn ang="0">
                  <a:pos x="28" y="11"/>
                </a:cxn>
                <a:cxn ang="0">
                  <a:pos x="25" y="8"/>
                </a:cxn>
                <a:cxn ang="0">
                  <a:pos x="59" y="0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6" y="24"/>
                </a:cxn>
                <a:cxn ang="0">
                  <a:pos x="30" y="29"/>
                </a:cxn>
                <a:cxn ang="0">
                  <a:pos x="30" y="20"/>
                </a:cxn>
                <a:cxn ang="0">
                  <a:pos x="16" y="45"/>
                </a:cxn>
                <a:cxn ang="0">
                  <a:pos x="8" y="45"/>
                </a:cxn>
                <a:cxn ang="0">
                  <a:pos x="16" y="45"/>
                </a:cxn>
                <a:cxn ang="0">
                  <a:pos x="30" y="49"/>
                </a:cxn>
                <a:cxn ang="0">
                  <a:pos x="30" y="41"/>
                </a:cxn>
                <a:cxn ang="0">
                  <a:pos x="55" y="15"/>
                </a:cxn>
                <a:cxn ang="0">
                  <a:pos x="55" y="6"/>
                </a:cxn>
                <a:cxn ang="0">
                  <a:pos x="55" y="15"/>
                </a:cxn>
                <a:cxn ang="0">
                  <a:pos x="45" y="26"/>
                </a:cxn>
                <a:cxn ang="0">
                  <a:pos x="46" y="17"/>
                </a:cxn>
                <a:cxn ang="0">
                  <a:pos x="46" y="26"/>
                </a:cxn>
              </a:cxnLst>
              <a:rect l="0" t="0" r="r" b="b"/>
              <a:pathLst>
                <a:path w="67" h="55">
                  <a:moveTo>
                    <a:pt x="34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4" y="14"/>
                    <a:pt x="0" y="17"/>
                    <a:pt x="0" y="2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2"/>
                    <a:pt x="4" y="55"/>
                    <a:pt x="8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8" y="55"/>
                    <a:pt x="42" y="52"/>
                    <a:pt x="42" y="47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17"/>
                    <a:pt x="38" y="14"/>
                    <a:pt x="34" y="14"/>
                  </a:cubicBezTo>
                  <a:close/>
                  <a:moveTo>
                    <a:pt x="38" y="47"/>
                  </a:moveTo>
                  <a:cubicBezTo>
                    <a:pt x="38" y="50"/>
                    <a:pt x="36" y="52"/>
                    <a:pt x="34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5" y="52"/>
                    <a:pt x="3" y="50"/>
                    <a:pt x="3" y="47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19"/>
                    <a:pt x="5" y="17"/>
                    <a:pt x="8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9"/>
                    <a:pt x="38" y="22"/>
                  </a:cubicBezTo>
                  <a:lnTo>
                    <a:pt x="38" y="47"/>
                  </a:lnTo>
                  <a:close/>
                  <a:moveTo>
                    <a:pt x="67" y="8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7" y="38"/>
                    <a:pt x="63" y="41"/>
                    <a:pt x="59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38"/>
                    <a:pt x="64" y="36"/>
                    <a:pt x="64" y="33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5"/>
                    <a:pt x="61" y="3"/>
                    <a:pt x="59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1" y="3"/>
                    <a:pt x="28" y="5"/>
                    <a:pt x="28" y="8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3"/>
                    <a:pt x="29" y="0"/>
                    <a:pt x="3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3" y="0"/>
                    <a:pt x="67" y="3"/>
                    <a:pt x="67" y="8"/>
                  </a:cubicBezTo>
                  <a:close/>
                  <a:moveTo>
                    <a:pt x="16" y="24"/>
                  </a:moveTo>
                  <a:cubicBezTo>
                    <a:pt x="16" y="27"/>
                    <a:pt x="14" y="29"/>
                    <a:pt x="12" y="29"/>
                  </a:cubicBezTo>
                  <a:cubicBezTo>
                    <a:pt x="9" y="29"/>
                    <a:pt x="8" y="27"/>
                    <a:pt x="8" y="24"/>
                  </a:cubicBezTo>
                  <a:cubicBezTo>
                    <a:pt x="8" y="22"/>
                    <a:pt x="9" y="20"/>
                    <a:pt x="12" y="20"/>
                  </a:cubicBezTo>
                  <a:cubicBezTo>
                    <a:pt x="14" y="20"/>
                    <a:pt x="16" y="22"/>
                    <a:pt x="16" y="24"/>
                  </a:cubicBezTo>
                  <a:close/>
                  <a:moveTo>
                    <a:pt x="35" y="24"/>
                  </a:moveTo>
                  <a:cubicBezTo>
                    <a:pt x="35" y="27"/>
                    <a:pt x="33" y="29"/>
                    <a:pt x="30" y="29"/>
                  </a:cubicBezTo>
                  <a:cubicBezTo>
                    <a:pt x="28" y="29"/>
                    <a:pt x="26" y="27"/>
                    <a:pt x="26" y="24"/>
                  </a:cubicBezTo>
                  <a:cubicBezTo>
                    <a:pt x="26" y="22"/>
                    <a:pt x="28" y="20"/>
                    <a:pt x="30" y="20"/>
                  </a:cubicBezTo>
                  <a:cubicBezTo>
                    <a:pt x="33" y="20"/>
                    <a:pt x="35" y="22"/>
                    <a:pt x="35" y="24"/>
                  </a:cubicBezTo>
                  <a:close/>
                  <a:moveTo>
                    <a:pt x="16" y="45"/>
                  </a:moveTo>
                  <a:cubicBezTo>
                    <a:pt x="16" y="47"/>
                    <a:pt x="14" y="49"/>
                    <a:pt x="12" y="49"/>
                  </a:cubicBezTo>
                  <a:cubicBezTo>
                    <a:pt x="9" y="49"/>
                    <a:pt x="8" y="47"/>
                    <a:pt x="8" y="45"/>
                  </a:cubicBezTo>
                  <a:cubicBezTo>
                    <a:pt x="8" y="43"/>
                    <a:pt x="9" y="41"/>
                    <a:pt x="12" y="41"/>
                  </a:cubicBezTo>
                  <a:cubicBezTo>
                    <a:pt x="14" y="41"/>
                    <a:pt x="16" y="43"/>
                    <a:pt x="16" y="45"/>
                  </a:cubicBezTo>
                  <a:close/>
                  <a:moveTo>
                    <a:pt x="35" y="45"/>
                  </a:moveTo>
                  <a:cubicBezTo>
                    <a:pt x="35" y="47"/>
                    <a:pt x="33" y="49"/>
                    <a:pt x="30" y="49"/>
                  </a:cubicBezTo>
                  <a:cubicBezTo>
                    <a:pt x="28" y="49"/>
                    <a:pt x="26" y="47"/>
                    <a:pt x="26" y="45"/>
                  </a:cubicBezTo>
                  <a:cubicBezTo>
                    <a:pt x="26" y="43"/>
                    <a:pt x="28" y="41"/>
                    <a:pt x="30" y="41"/>
                  </a:cubicBezTo>
                  <a:cubicBezTo>
                    <a:pt x="33" y="41"/>
                    <a:pt x="35" y="43"/>
                    <a:pt x="35" y="45"/>
                  </a:cubicBezTo>
                  <a:close/>
                  <a:moveTo>
                    <a:pt x="55" y="15"/>
                  </a:moveTo>
                  <a:cubicBezTo>
                    <a:pt x="53" y="15"/>
                    <a:pt x="51" y="13"/>
                    <a:pt x="51" y="11"/>
                  </a:cubicBezTo>
                  <a:cubicBezTo>
                    <a:pt x="51" y="8"/>
                    <a:pt x="53" y="6"/>
                    <a:pt x="55" y="6"/>
                  </a:cubicBezTo>
                  <a:cubicBezTo>
                    <a:pt x="58" y="6"/>
                    <a:pt x="60" y="8"/>
                    <a:pt x="60" y="11"/>
                  </a:cubicBezTo>
                  <a:cubicBezTo>
                    <a:pt x="60" y="13"/>
                    <a:pt x="58" y="15"/>
                    <a:pt x="55" y="15"/>
                  </a:cubicBezTo>
                  <a:close/>
                  <a:moveTo>
                    <a:pt x="46" y="26"/>
                  </a:moveTo>
                  <a:cubicBezTo>
                    <a:pt x="46" y="26"/>
                    <a:pt x="45" y="26"/>
                    <a:pt x="45" y="26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7"/>
                    <a:pt x="46" y="17"/>
                    <a:pt x="46" y="17"/>
                  </a:cubicBezTo>
                  <a:cubicBezTo>
                    <a:pt x="49" y="17"/>
                    <a:pt x="51" y="19"/>
                    <a:pt x="51" y="22"/>
                  </a:cubicBezTo>
                  <a:cubicBezTo>
                    <a:pt x="51" y="24"/>
                    <a:pt x="49" y="26"/>
                    <a:pt x="46" y="2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9" name="Rectangle 283"/>
            <p:cNvSpPr>
              <a:spLocks noChangeArrowheads="1"/>
            </p:cNvSpPr>
            <p:nvPr/>
          </p:nvSpPr>
          <p:spPr bwMode="auto">
            <a:xfrm>
              <a:off x="467" y="1648"/>
              <a:ext cx="207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0" name="Freeform 284"/>
            <p:cNvSpPr>
              <a:spLocks/>
            </p:cNvSpPr>
            <p:nvPr/>
          </p:nvSpPr>
          <p:spPr bwMode="auto">
            <a:xfrm>
              <a:off x="499" y="1708"/>
              <a:ext cx="175" cy="149"/>
            </a:xfrm>
            <a:custGeom>
              <a:avLst/>
              <a:gdLst/>
              <a:ahLst/>
              <a:cxnLst>
                <a:cxn ang="0">
                  <a:pos x="175" y="61"/>
                </a:cxn>
                <a:cxn ang="0">
                  <a:pos x="115" y="0"/>
                </a:cxn>
                <a:cxn ang="0">
                  <a:pos x="113" y="76"/>
                </a:cxn>
                <a:cxn ang="0">
                  <a:pos x="57" y="76"/>
                </a:cxn>
                <a:cxn ang="0">
                  <a:pos x="44" y="49"/>
                </a:cxn>
                <a:cxn ang="0">
                  <a:pos x="0" y="72"/>
                </a:cxn>
                <a:cxn ang="0">
                  <a:pos x="76" y="149"/>
                </a:cxn>
                <a:cxn ang="0">
                  <a:pos x="175" y="149"/>
                </a:cxn>
                <a:cxn ang="0">
                  <a:pos x="175" y="61"/>
                </a:cxn>
              </a:cxnLst>
              <a:rect l="0" t="0" r="r" b="b"/>
              <a:pathLst>
                <a:path w="175" h="149">
                  <a:moveTo>
                    <a:pt x="175" y="61"/>
                  </a:moveTo>
                  <a:lnTo>
                    <a:pt x="115" y="0"/>
                  </a:lnTo>
                  <a:lnTo>
                    <a:pt x="113" y="76"/>
                  </a:lnTo>
                  <a:lnTo>
                    <a:pt x="57" y="76"/>
                  </a:lnTo>
                  <a:lnTo>
                    <a:pt x="44" y="49"/>
                  </a:lnTo>
                  <a:lnTo>
                    <a:pt x="0" y="72"/>
                  </a:lnTo>
                  <a:lnTo>
                    <a:pt x="76" y="149"/>
                  </a:lnTo>
                  <a:lnTo>
                    <a:pt x="175" y="149"/>
                  </a:lnTo>
                  <a:lnTo>
                    <a:pt x="175" y="61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1" name="Freeform 285"/>
            <p:cNvSpPr>
              <a:spLocks noEditPoints="1"/>
            </p:cNvSpPr>
            <p:nvPr/>
          </p:nvSpPr>
          <p:spPr bwMode="auto">
            <a:xfrm>
              <a:off x="493" y="1701"/>
              <a:ext cx="154" cy="96"/>
            </a:xfrm>
            <a:custGeom>
              <a:avLst/>
              <a:gdLst/>
              <a:ahLst/>
              <a:cxnLst>
                <a:cxn ang="0">
                  <a:pos x="29" y="45"/>
                </a:cxn>
                <a:cxn ang="0">
                  <a:pos x="22" y="51"/>
                </a:cxn>
                <a:cxn ang="0">
                  <a:pos x="16" y="45"/>
                </a:cxn>
                <a:cxn ang="0">
                  <a:pos x="22" y="38"/>
                </a:cxn>
                <a:cxn ang="0">
                  <a:pos x="29" y="45"/>
                </a:cxn>
                <a:cxn ang="0">
                  <a:pos x="50" y="12"/>
                </a:cxn>
                <a:cxn ang="0">
                  <a:pos x="43" y="19"/>
                </a:cxn>
                <a:cxn ang="0">
                  <a:pos x="43" y="41"/>
                </a:cxn>
                <a:cxn ang="0">
                  <a:pos x="57" y="41"/>
                </a:cxn>
                <a:cxn ang="0">
                  <a:pos x="57" y="19"/>
                </a:cxn>
                <a:cxn ang="0">
                  <a:pos x="50" y="12"/>
                </a:cxn>
                <a:cxn ang="0">
                  <a:pos x="83" y="44"/>
                </a:cxn>
                <a:cxn ang="0">
                  <a:pos x="83" y="44"/>
                </a:cxn>
                <a:cxn ang="0">
                  <a:pos x="83" y="44"/>
                </a:cxn>
                <a:cxn ang="0">
                  <a:pos x="83" y="44"/>
                </a:cxn>
                <a:cxn ang="0">
                  <a:pos x="81" y="46"/>
                </a:cxn>
                <a:cxn ang="0">
                  <a:pos x="66" y="46"/>
                </a:cxn>
                <a:cxn ang="0">
                  <a:pos x="65" y="46"/>
                </a:cxn>
                <a:cxn ang="0">
                  <a:pos x="31" y="46"/>
                </a:cxn>
                <a:cxn ang="0">
                  <a:pos x="31" y="45"/>
                </a:cxn>
                <a:cxn ang="0">
                  <a:pos x="22" y="36"/>
                </a:cxn>
                <a:cxn ang="0">
                  <a:pos x="13" y="45"/>
                </a:cxn>
                <a:cxn ang="0">
                  <a:pos x="14" y="46"/>
                </a:cxn>
                <a:cxn ang="0">
                  <a:pos x="11" y="46"/>
                </a:cxn>
                <a:cxn ang="0">
                  <a:pos x="0" y="35"/>
                </a:cxn>
                <a:cxn ang="0">
                  <a:pos x="0" y="10"/>
                </a:cxn>
                <a:cxn ang="0">
                  <a:pos x="11" y="0"/>
                </a:cxn>
                <a:cxn ang="0">
                  <a:pos x="54" y="0"/>
                </a:cxn>
                <a:cxn ang="0">
                  <a:pos x="69" y="11"/>
                </a:cxn>
                <a:cxn ang="0">
                  <a:pos x="76" y="36"/>
                </a:cxn>
                <a:cxn ang="0">
                  <a:pos x="75" y="42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1" y="40"/>
                </a:cxn>
                <a:cxn ang="0">
                  <a:pos x="81" y="40"/>
                </a:cxn>
                <a:cxn ang="0">
                  <a:pos x="83" y="42"/>
                </a:cxn>
                <a:cxn ang="0">
                  <a:pos x="83" y="44"/>
                </a:cxn>
                <a:cxn ang="0">
                  <a:pos x="38" y="8"/>
                </a:cxn>
                <a:cxn ang="0">
                  <a:pos x="9" y="8"/>
                </a:cxn>
                <a:cxn ang="0">
                  <a:pos x="9" y="19"/>
                </a:cxn>
                <a:cxn ang="0">
                  <a:pos x="38" y="19"/>
                </a:cxn>
                <a:cxn ang="0">
                  <a:pos x="38" y="8"/>
                </a:cxn>
                <a:cxn ang="0">
                  <a:pos x="59" y="19"/>
                </a:cxn>
                <a:cxn ang="0">
                  <a:pos x="49" y="10"/>
                </a:cxn>
                <a:cxn ang="0">
                  <a:pos x="40" y="19"/>
                </a:cxn>
                <a:cxn ang="0">
                  <a:pos x="40" y="43"/>
                </a:cxn>
                <a:cxn ang="0">
                  <a:pos x="59" y="43"/>
                </a:cxn>
                <a:cxn ang="0">
                  <a:pos x="59" y="19"/>
                </a:cxn>
              </a:cxnLst>
              <a:rect l="0" t="0" r="r" b="b"/>
              <a:pathLst>
                <a:path w="83" h="51">
                  <a:moveTo>
                    <a:pt x="29" y="45"/>
                  </a:moveTo>
                  <a:cubicBezTo>
                    <a:pt x="29" y="48"/>
                    <a:pt x="26" y="51"/>
                    <a:pt x="22" y="51"/>
                  </a:cubicBezTo>
                  <a:cubicBezTo>
                    <a:pt x="19" y="51"/>
                    <a:pt x="16" y="48"/>
                    <a:pt x="16" y="45"/>
                  </a:cubicBezTo>
                  <a:cubicBezTo>
                    <a:pt x="16" y="41"/>
                    <a:pt x="19" y="38"/>
                    <a:pt x="22" y="38"/>
                  </a:cubicBezTo>
                  <a:cubicBezTo>
                    <a:pt x="26" y="38"/>
                    <a:pt x="29" y="41"/>
                    <a:pt x="29" y="45"/>
                  </a:cubicBezTo>
                  <a:close/>
                  <a:moveTo>
                    <a:pt x="50" y="12"/>
                  </a:moveTo>
                  <a:cubicBezTo>
                    <a:pt x="46" y="12"/>
                    <a:pt x="43" y="16"/>
                    <a:pt x="43" y="19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6"/>
                    <a:pt x="54" y="12"/>
                    <a:pt x="50" y="12"/>
                  </a:cubicBezTo>
                  <a:close/>
                  <a:moveTo>
                    <a:pt x="83" y="44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5"/>
                    <a:pt x="82" y="46"/>
                    <a:pt x="81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0"/>
                    <a:pt x="27" y="36"/>
                    <a:pt x="22" y="36"/>
                  </a:cubicBezTo>
                  <a:cubicBezTo>
                    <a:pt x="17" y="36"/>
                    <a:pt x="13" y="40"/>
                    <a:pt x="13" y="45"/>
                  </a:cubicBezTo>
                  <a:cubicBezTo>
                    <a:pt x="13" y="45"/>
                    <a:pt x="14" y="45"/>
                    <a:pt x="14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5" y="46"/>
                    <a:pt x="0" y="41"/>
                    <a:pt x="0" y="3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3" y="0"/>
                    <a:pt x="66" y="3"/>
                    <a:pt x="69" y="11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7" y="38"/>
                    <a:pt x="76" y="41"/>
                    <a:pt x="75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1"/>
                    <a:pt x="80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2" y="40"/>
                    <a:pt x="83" y="41"/>
                    <a:pt x="83" y="42"/>
                  </a:cubicBezTo>
                  <a:lnTo>
                    <a:pt x="83" y="44"/>
                  </a:lnTo>
                  <a:close/>
                  <a:moveTo>
                    <a:pt x="38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8" y="8"/>
                  </a:lnTo>
                  <a:close/>
                  <a:moveTo>
                    <a:pt x="59" y="19"/>
                  </a:moveTo>
                  <a:cubicBezTo>
                    <a:pt x="59" y="14"/>
                    <a:pt x="55" y="10"/>
                    <a:pt x="49" y="10"/>
                  </a:cubicBezTo>
                  <a:cubicBezTo>
                    <a:pt x="44" y="10"/>
                    <a:pt x="40" y="14"/>
                    <a:pt x="40" y="19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59" y="43"/>
                    <a:pt x="59" y="43"/>
                    <a:pt x="59" y="43"/>
                  </a:cubicBezTo>
                  <a:lnTo>
                    <a:pt x="59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2" name="Rectangle 286"/>
            <p:cNvSpPr>
              <a:spLocks noChangeArrowheads="1"/>
            </p:cNvSpPr>
            <p:nvPr/>
          </p:nvSpPr>
          <p:spPr bwMode="auto">
            <a:xfrm>
              <a:off x="700" y="1648"/>
              <a:ext cx="204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3" name="Freeform 287"/>
            <p:cNvSpPr>
              <a:spLocks/>
            </p:cNvSpPr>
            <p:nvPr/>
          </p:nvSpPr>
          <p:spPr bwMode="auto">
            <a:xfrm>
              <a:off x="768" y="1699"/>
              <a:ext cx="136" cy="158"/>
            </a:xfrm>
            <a:custGeom>
              <a:avLst/>
              <a:gdLst/>
              <a:ahLst/>
              <a:cxnLst>
                <a:cxn ang="0">
                  <a:pos x="136" y="105"/>
                </a:cxn>
                <a:cxn ang="0">
                  <a:pos x="34" y="0"/>
                </a:cxn>
                <a:cxn ang="0">
                  <a:pos x="17" y="62"/>
                </a:cxn>
                <a:cxn ang="0">
                  <a:pos x="13" y="87"/>
                </a:cxn>
                <a:cxn ang="0">
                  <a:pos x="0" y="87"/>
                </a:cxn>
                <a:cxn ang="0">
                  <a:pos x="13" y="102"/>
                </a:cxn>
                <a:cxn ang="0">
                  <a:pos x="13" y="107"/>
                </a:cxn>
                <a:cxn ang="0">
                  <a:pos x="64" y="158"/>
                </a:cxn>
                <a:cxn ang="0">
                  <a:pos x="136" y="158"/>
                </a:cxn>
                <a:cxn ang="0">
                  <a:pos x="136" y="105"/>
                </a:cxn>
              </a:cxnLst>
              <a:rect l="0" t="0" r="r" b="b"/>
              <a:pathLst>
                <a:path w="136" h="158">
                  <a:moveTo>
                    <a:pt x="136" y="105"/>
                  </a:moveTo>
                  <a:lnTo>
                    <a:pt x="34" y="0"/>
                  </a:lnTo>
                  <a:lnTo>
                    <a:pt x="17" y="62"/>
                  </a:lnTo>
                  <a:lnTo>
                    <a:pt x="13" y="87"/>
                  </a:lnTo>
                  <a:lnTo>
                    <a:pt x="0" y="87"/>
                  </a:lnTo>
                  <a:lnTo>
                    <a:pt x="13" y="102"/>
                  </a:lnTo>
                  <a:lnTo>
                    <a:pt x="13" y="107"/>
                  </a:lnTo>
                  <a:lnTo>
                    <a:pt x="64" y="158"/>
                  </a:lnTo>
                  <a:lnTo>
                    <a:pt x="136" y="158"/>
                  </a:lnTo>
                  <a:lnTo>
                    <a:pt x="136" y="10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4" name="Freeform 288"/>
            <p:cNvSpPr>
              <a:spLocks noEditPoints="1"/>
            </p:cNvSpPr>
            <p:nvPr/>
          </p:nvSpPr>
          <p:spPr bwMode="auto">
            <a:xfrm>
              <a:off x="748" y="1692"/>
              <a:ext cx="110" cy="12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9" y="0"/>
                </a:cxn>
                <a:cxn ang="0">
                  <a:pos x="19" y="0"/>
                </a:cxn>
                <a:cxn ang="0">
                  <a:pos x="28" y="4"/>
                </a:cxn>
                <a:cxn ang="0">
                  <a:pos x="27" y="11"/>
                </a:cxn>
                <a:cxn ang="0">
                  <a:pos x="20" y="6"/>
                </a:cxn>
                <a:cxn ang="0">
                  <a:pos x="10" y="7"/>
                </a:cxn>
                <a:cxn ang="0">
                  <a:pos x="8" y="7"/>
                </a:cxn>
                <a:cxn ang="0">
                  <a:pos x="15" y="52"/>
                </a:cxn>
                <a:cxn ang="0">
                  <a:pos x="9" y="47"/>
                </a:cxn>
                <a:cxn ang="0">
                  <a:pos x="9" y="9"/>
                </a:cxn>
                <a:cxn ang="0">
                  <a:pos x="27" y="13"/>
                </a:cxn>
                <a:cxn ang="0">
                  <a:pos x="15" y="52"/>
                </a:cxn>
                <a:cxn ang="0">
                  <a:pos x="18" y="43"/>
                </a:cxn>
                <a:cxn ang="0">
                  <a:pos x="14" y="38"/>
                </a:cxn>
                <a:cxn ang="0">
                  <a:pos x="9" y="46"/>
                </a:cxn>
                <a:cxn ang="0">
                  <a:pos x="14" y="50"/>
                </a:cxn>
                <a:cxn ang="0">
                  <a:pos x="55" y="25"/>
                </a:cxn>
                <a:cxn ang="0">
                  <a:pos x="50" y="23"/>
                </a:cxn>
                <a:cxn ang="0">
                  <a:pos x="37" y="17"/>
                </a:cxn>
                <a:cxn ang="0">
                  <a:pos x="34" y="23"/>
                </a:cxn>
                <a:cxn ang="0">
                  <a:pos x="43" y="23"/>
                </a:cxn>
                <a:cxn ang="0">
                  <a:pos x="50" y="30"/>
                </a:cxn>
                <a:cxn ang="0">
                  <a:pos x="51" y="31"/>
                </a:cxn>
                <a:cxn ang="0">
                  <a:pos x="59" y="34"/>
                </a:cxn>
                <a:cxn ang="0">
                  <a:pos x="55" y="25"/>
                </a:cxn>
                <a:cxn ang="0">
                  <a:pos x="26" y="63"/>
                </a:cxn>
                <a:cxn ang="0">
                  <a:pos x="19" y="62"/>
                </a:cxn>
                <a:cxn ang="0">
                  <a:pos x="33" y="24"/>
                </a:cxn>
                <a:cxn ang="0">
                  <a:pos x="49" y="31"/>
                </a:cxn>
                <a:cxn ang="0">
                  <a:pos x="28" y="52"/>
                </a:cxn>
                <a:cxn ang="0">
                  <a:pos x="22" y="53"/>
                </a:cxn>
                <a:cxn ang="0">
                  <a:pos x="20" y="61"/>
                </a:cxn>
                <a:cxn ang="0">
                  <a:pos x="27" y="61"/>
                </a:cxn>
                <a:cxn ang="0">
                  <a:pos x="28" y="52"/>
                </a:cxn>
              </a:cxnLst>
              <a:rect l="0" t="0" r="r" b="b"/>
              <a:pathLst>
                <a:path w="59" h="65">
                  <a:moveTo>
                    <a:pt x="2" y="11"/>
                  </a:moveTo>
                  <a:cubicBezTo>
                    <a:pt x="1" y="9"/>
                    <a:pt x="1" y="7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3" y="4"/>
                    <a:pt x="7" y="4"/>
                    <a:pt x="9" y="0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7" y="2"/>
                    <a:pt x="19" y="1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4"/>
                    <a:pt x="26" y="4"/>
                    <a:pt x="28" y="4"/>
                  </a:cubicBezTo>
                  <a:cubicBezTo>
                    <a:pt x="28" y="4"/>
                    <a:pt x="28" y="5"/>
                    <a:pt x="28" y="5"/>
                  </a:cubicBezTo>
                  <a:cubicBezTo>
                    <a:pt x="28" y="7"/>
                    <a:pt x="27" y="9"/>
                    <a:pt x="27" y="11"/>
                  </a:cubicBezTo>
                  <a:cubicBezTo>
                    <a:pt x="22" y="11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4" y="10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10"/>
                    <a:pt x="4" y="11"/>
                    <a:pt x="2" y="11"/>
                  </a:cubicBezTo>
                  <a:close/>
                  <a:moveTo>
                    <a:pt x="15" y="52"/>
                  </a:moveTo>
                  <a:cubicBezTo>
                    <a:pt x="15" y="52"/>
                    <a:pt x="14" y="52"/>
                    <a:pt x="13" y="52"/>
                  </a:cubicBezTo>
                  <a:cubicBezTo>
                    <a:pt x="11" y="52"/>
                    <a:pt x="9" y="50"/>
                    <a:pt x="9" y="47"/>
                  </a:cubicBezTo>
                  <a:cubicBezTo>
                    <a:pt x="8" y="36"/>
                    <a:pt x="5" y="24"/>
                    <a:pt x="2" y="13"/>
                  </a:cubicBezTo>
                  <a:cubicBezTo>
                    <a:pt x="4" y="12"/>
                    <a:pt x="8" y="11"/>
                    <a:pt x="9" y="9"/>
                  </a:cubicBezTo>
                  <a:cubicBezTo>
                    <a:pt x="11" y="10"/>
                    <a:pt x="15" y="11"/>
                    <a:pt x="19" y="8"/>
                  </a:cubicBezTo>
                  <a:cubicBezTo>
                    <a:pt x="20" y="10"/>
                    <a:pt x="22" y="12"/>
                    <a:pt x="27" y="13"/>
                  </a:cubicBezTo>
                  <a:cubicBezTo>
                    <a:pt x="24" y="24"/>
                    <a:pt x="20" y="36"/>
                    <a:pt x="20" y="47"/>
                  </a:cubicBezTo>
                  <a:cubicBezTo>
                    <a:pt x="20" y="50"/>
                    <a:pt x="18" y="52"/>
                    <a:pt x="15" y="52"/>
                  </a:cubicBezTo>
                  <a:close/>
                  <a:moveTo>
                    <a:pt x="18" y="46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40"/>
                    <a:pt x="16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1" y="38"/>
                    <a:pt x="9" y="40"/>
                    <a:pt x="9" y="43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8"/>
                    <a:pt x="11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6" y="50"/>
                    <a:pt x="18" y="48"/>
                    <a:pt x="18" y="46"/>
                  </a:cubicBezTo>
                  <a:close/>
                  <a:moveTo>
                    <a:pt x="55" y="25"/>
                  </a:moveTo>
                  <a:cubicBezTo>
                    <a:pt x="55" y="25"/>
                    <a:pt x="55" y="24"/>
                    <a:pt x="55" y="24"/>
                  </a:cubicBezTo>
                  <a:cubicBezTo>
                    <a:pt x="54" y="25"/>
                    <a:pt x="52" y="24"/>
                    <a:pt x="50" y="23"/>
                  </a:cubicBezTo>
                  <a:cubicBezTo>
                    <a:pt x="48" y="21"/>
                    <a:pt x="47" y="19"/>
                    <a:pt x="47" y="18"/>
                  </a:cubicBezTo>
                  <a:cubicBezTo>
                    <a:pt x="43" y="20"/>
                    <a:pt x="39" y="18"/>
                    <a:pt x="37" y="17"/>
                  </a:cubicBezTo>
                  <a:cubicBezTo>
                    <a:pt x="37" y="17"/>
                    <a:pt x="36" y="17"/>
                    <a:pt x="36" y="17"/>
                  </a:cubicBezTo>
                  <a:cubicBezTo>
                    <a:pt x="35" y="19"/>
                    <a:pt x="35" y="21"/>
                    <a:pt x="34" y="23"/>
                  </a:cubicBezTo>
                  <a:cubicBezTo>
                    <a:pt x="36" y="24"/>
                    <a:pt x="39" y="25"/>
                    <a:pt x="42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4" y="30"/>
                    <a:pt x="5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1"/>
                    <a:pt x="50" y="35"/>
                    <a:pt x="54" y="38"/>
                  </a:cubicBezTo>
                  <a:cubicBezTo>
                    <a:pt x="56" y="37"/>
                    <a:pt x="57" y="35"/>
                    <a:pt x="59" y="34"/>
                  </a:cubicBezTo>
                  <a:cubicBezTo>
                    <a:pt x="59" y="34"/>
                    <a:pt x="59" y="34"/>
                    <a:pt x="59" y="33"/>
                  </a:cubicBezTo>
                  <a:cubicBezTo>
                    <a:pt x="57" y="32"/>
                    <a:pt x="54" y="29"/>
                    <a:pt x="55" y="25"/>
                  </a:cubicBezTo>
                  <a:close/>
                  <a:moveTo>
                    <a:pt x="53" y="39"/>
                  </a:moveTo>
                  <a:cubicBezTo>
                    <a:pt x="43" y="46"/>
                    <a:pt x="34" y="54"/>
                    <a:pt x="26" y="63"/>
                  </a:cubicBezTo>
                  <a:cubicBezTo>
                    <a:pt x="25" y="64"/>
                    <a:pt x="22" y="65"/>
                    <a:pt x="20" y="63"/>
                  </a:cubicBezTo>
                  <a:cubicBezTo>
                    <a:pt x="20" y="63"/>
                    <a:pt x="19" y="63"/>
                    <a:pt x="19" y="62"/>
                  </a:cubicBezTo>
                  <a:cubicBezTo>
                    <a:pt x="17" y="61"/>
                    <a:pt x="17" y="58"/>
                    <a:pt x="18" y="56"/>
                  </a:cubicBezTo>
                  <a:cubicBezTo>
                    <a:pt x="24" y="46"/>
                    <a:pt x="29" y="35"/>
                    <a:pt x="33" y="24"/>
                  </a:cubicBezTo>
                  <a:cubicBezTo>
                    <a:pt x="35" y="25"/>
                    <a:pt x="38" y="27"/>
                    <a:pt x="42" y="26"/>
                  </a:cubicBezTo>
                  <a:cubicBezTo>
                    <a:pt x="42" y="27"/>
                    <a:pt x="44" y="31"/>
                    <a:pt x="49" y="31"/>
                  </a:cubicBezTo>
                  <a:cubicBezTo>
                    <a:pt x="49" y="33"/>
                    <a:pt x="50" y="36"/>
                    <a:pt x="53" y="39"/>
                  </a:cubicBezTo>
                  <a:close/>
                  <a:moveTo>
                    <a:pt x="28" y="52"/>
                  </a:moveTo>
                  <a:cubicBezTo>
                    <a:pt x="28" y="52"/>
                    <a:pt x="28" y="52"/>
                    <a:pt x="28" y="52"/>
                  </a:cubicBezTo>
                  <a:cubicBezTo>
                    <a:pt x="26" y="50"/>
                    <a:pt x="23" y="51"/>
                    <a:pt x="22" y="53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8" y="57"/>
                    <a:pt x="19" y="60"/>
                    <a:pt x="20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3" y="63"/>
                    <a:pt x="25" y="62"/>
                    <a:pt x="27" y="61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6"/>
                    <a:pt x="30" y="53"/>
                    <a:pt x="28" y="5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5" name="Rectangle 289"/>
            <p:cNvSpPr>
              <a:spLocks noChangeArrowheads="1"/>
            </p:cNvSpPr>
            <p:nvPr/>
          </p:nvSpPr>
          <p:spPr bwMode="auto">
            <a:xfrm>
              <a:off x="930" y="1648"/>
              <a:ext cx="205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6" name="Freeform 290"/>
            <p:cNvSpPr>
              <a:spLocks/>
            </p:cNvSpPr>
            <p:nvPr/>
          </p:nvSpPr>
          <p:spPr bwMode="auto">
            <a:xfrm>
              <a:off x="992" y="1731"/>
              <a:ext cx="143" cy="126"/>
            </a:xfrm>
            <a:custGeom>
              <a:avLst/>
              <a:gdLst/>
              <a:ahLst/>
              <a:cxnLst>
                <a:cxn ang="0">
                  <a:pos x="143" y="45"/>
                </a:cxn>
                <a:cxn ang="0">
                  <a:pos x="100" y="0"/>
                </a:cxn>
                <a:cxn ang="0">
                  <a:pos x="85" y="64"/>
                </a:cxn>
                <a:cxn ang="0">
                  <a:pos x="0" y="70"/>
                </a:cxn>
                <a:cxn ang="0">
                  <a:pos x="55" y="126"/>
                </a:cxn>
                <a:cxn ang="0">
                  <a:pos x="143" y="126"/>
                </a:cxn>
                <a:cxn ang="0">
                  <a:pos x="143" y="45"/>
                </a:cxn>
              </a:cxnLst>
              <a:rect l="0" t="0" r="r" b="b"/>
              <a:pathLst>
                <a:path w="143" h="126">
                  <a:moveTo>
                    <a:pt x="143" y="45"/>
                  </a:moveTo>
                  <a:lnTo>
                    <a:pt x="100" y="0"/>
                  </a:lnTo>
                  <a:lnTo>
                    <a:pt x="85" y="64"/>
                  </a:lnTo>
                  <a:lnTo>
                    <a:pt x="0" y="70"/>
                  </a:lnTo>
                  <a:lnTo>
                    <a:pt x="55" y="126"/>
                  </a:lnTo>
                  <a:lnTo>
                    <a:pt x="143" y="126"/>
                  </a:lnTo>
                  <a:lnTo>
                    <a:pt x="143" y="45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7" name="Freeform 291"/>
            <p:cNvSpPr>
              <a:spLocks noEditPoints="1"/>
            </p:cNvSpPr>
            <p:nvPr/>
          </p:nvSpPr>
          <p:spPr bwMode="auto">
            <a:xfrm>
              <a:off x="979" y="1697"/>
              <a:ext cx="111" cy="104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44" y="16"/>
                </a:cxn>
                <a:cxn ang="0">
                  <a:pos x="30" y="2"/>
                </a:cxn>
                <a:cxn ang="0">
                  <a:pos x="7" y="55"/>
                </a:cxn>
                <a:cxn ang="0">
                  <a:pos x="54" y="48"/>
                </a:cxn>
                <a:cxn ang="0">
                  <a:pos x="7" y="55"/>
                </a:cxn>
                <a:cxn ang="0">
                  <a:pos x="55" y="46"/>
                </a:cxn>
                <a:cxn ang="0">
                  <a:pos x="37" y="36"/>
                </a:cxn>
                <a:cxn ang="0">
                  <a:pos x="28" y="46"/>
                </a:cxn>
                <a:cxn ang="0">
                  <a:pos x="25" y="46"/>
                </a:cxn>
                <a:cxn ang="0">
                  <a:pos x="0" y="18"/>
                </a:cxn>
                <a:cxn ang="0">
                  <a:pos x="30" y="18"/>
                </a:cxn>
                <a:cxn ang="0">
                  <a:pos x="60" y="18"/>
                </a:cxn>
                <a:cxn ang="0">
                  <a:pos x="30" y="26"/>
                </a:cxn>
                <a:cxn ang="0">
                  <a:pos x="34" y="28"/>
                </a:cxn>
                <a:cxn ang="0">
                  <a:pos x="26" y="21"/>
                </a:cxn>
                <a:cxn ang="0">
                  <a:pos x="17" y="24"/>
                </a:cxn>
                <a:cxn ang="0">
                  <a:pos x="18" y="24"/>
                </a:cxn>
                <a:cxn ang="0">
                  <a:pos x="19" y="26"/>
                </a:cxn>
                <a:cxn ang="0">
                  <a:pos x="19" y="27"/>
                </a:cxn>
                <a:cxn ang="0">
                  <a:pos x="12" y="34"/>
                </a:cxn>
                <a:cxn ang="0">
                  <a:pos x="14" y="31"/>
                </a:cxn>
                <a:cxn ang="0">
                  <a:pos x="17" y="32"/>
                </a:cxn>
                <a:cxn ang="0">
                  <a:pos x="18" y="31"/>
                </a:cxn>
                <a:cxn ang="0">
                  <a:pos x="21" y="39"/>
                </a:cxn>
                <a:cxn ang="0">
                  <a:pos x="21" y="36"/>
                </a:cxn>
                <a:cxn ang="0">
                  <a:pos x="23" y="34"/>
                </a:cxn>
                <a:cxn ang="0">
                  <a:pos x="24" y="33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9" y="28"/>
                </a:cxn>
                <a:cxn ang="0">
                  <a:pos x="40" y="34"/>
                </a:cxn>
                <a:cxn ang="0">
                  <a:pos x="41" y="33"/>
                </a:cxn>
                <a:cxn ang="0">
                  <a:pos x="42" y="34"/>
                </a:cxn>
                <a:cxn ang="0">
                  <a:pos x="42" y="33"/>
                </a:cxn>
                <a:cxn ang="0">
                  <a:pos x="38" y="34"/>
                </a:cxn>
                <a:cxn ang="0">
                  <a:pos x="37" y="33"/>
                </a:cxn>
                <a:cxn ang="0">
                  <a:pos x="33" y="33"/>
                </a:cxn>
                <a:cxn ang="0">
                  <a:pos x="33" y="34"/>
                </a:cxn>
                <a:cxn ang="0">
                  <a:pos x="35" y="33"/>
                </a:cxn>
                <a:cxn ang="0">
                  <a:pos x="36" y="34"/>
                </a:cxn>
                <a:cxn ang="0">
                  <a:pos x="37" y="35"/>
                </a:cxn>
                <a:cxn ang="0">
                  <a:pos x="38" y="38"/>
                </a:cxn>
                <a:cxn ang="0">
                  <a:pos x="37" y="40"/>
                </a:cxn>
                <a:cxn ang="0">
                  <a:pos x="38" y="41"/>
                </a:cxn>
                <a:cxn ang="0">
                  <a:pos x="40" y="36"/>
                </a:cxn>
                <a:cxn ang="0">
                  <a:pos x="42" y="36"/>
                </a:cxn>
                <a:cxn ang="0">
                  <a:pos x="43" y="39"/>
                </a:cxn>
                <a:cxn ang="0">
                  <a:pos x="43" y="40"/>
                </a:cxn>
                <a:cxn ang="0">
                  <a:pos x="40" y="34"/>
                </a:cxn>
              </a:cxnLst>
              <a:rect l="0" t="0" r="r" b="b"/>
              <a:pathLst>
                <a:path w="60" h="55">
                  <a:moveTo>
                    <a:pt x="18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22" y="0"/>
                    <a:pt x="30" y="0"/>
                  </a:cubicBezTo>
                  <a:cubicBezTo>
                    <a:pt x="38" y="0"/>
                    <a:pt x="44" y="7"/>
                    <a:pt x="44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8"/>
                    <a:pt x="37" y="2"/>
                    <a:pt x="30" y="2"/>
                  </a:cubicBezTo>
                  <a:cubicBezTo>
                    <a:pt x="24" y="2"/>
                    <a:pt x="18" y="8"/>
                    <a:pt x="18" y="16"/>
                  </a:cubicBezTo>
                  <a:close/>
                  <a:moveTo>
                    <a:pt x="7" y="55"/>
                  </a:moveTo>
                  <a:cubicBezTo>
                    <a:pt x="53" y="55"/>
                    <a:pt x="53" y="55"/>
                    <a:pt x="53" y="55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6" y="48"/>
                    <a:pt x="6" y="48"/>
                    <a:pt x="6" y="48"/>
                  </a:cubicBezTo>
                  <a:lnTo>
                    <a:pt x="7" y="55"/>
                  </a:lnTo>
                  <a:close/>
                  <a:moveTo>
                    <a:pt x="60" y="18"/>
                  </a:moveTo>
                  <a:cubicBezTo>
                    <a:pt x="55" y="46"/>
                    <a:pt x="55" y="46"/>
                    <a:pt x="5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0"/>
                    <a:pt x="37" y="36"/>
                    <a:pt x="37" y="36"/>
                  </a:cubicBezTo>
                  <a:cubicBezTo>
                    <a:pt x="32" y="39"/>
                    <a:pt x="32" y="45"/>
                    <a:pt x="32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37"/>
                    <a:pt x="24" y="30"/>
                  </a:cubicBezTo>
                  <a:cubicBezTo>
                    <a:pt x="24" y="30"/>
                    <a:pt x="28" y="40"/>
                    <a:pt x="25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lnTo>
                    <a:pt x="60" y="18"/>
                  </a:lnTo>
                  <a:close/>
                  <a:moveTo>
                    <a:pt x="30" y="28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1" y="22"/>
                    <a:pt x="25" y="26"/>
                    <a:pt x="25" y="26"/>
                  </a:cubicBezTo>
                  <a:cubicBezTo>
                    <a:pt x="27" y="24"/>
                    <a:pt x="26" y="21"/>
                    <a:pt x="26" y="21"/>
                  </a:cubicBezTo>
                  <a:cubicBezTo>
                    <a:pt x="23" y="22"/>
                    <a:pt x="23" y="25"/>
                    <a:pt x="23" y="27"/>
                  </a:cubicBezTo>
                  <a:cubicBezTo>
                    <a:pt x="22" y="25"/>
                    <a:pt x="20" y="22"/>
                    <a:pt x="17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7" y="27"/>
                    <a:pt x="13" y="28"/>
                    <a:pt x="12" y="34"/>
                  </a:cubicBezTo>
                  <a:cubicBezTo>
                    <a:pt x="12" y="34"/>
                    <a:pt x="13" y="33"/>
                    <a:pt x="14" y="3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1"/>
                    <a:pt x="20" y="30"/>
                    <a:pt x="20" y="30"/>
                  </a:cubicBezTo>
                  <a:cubicBezTo>
                    <a:pt x="20" y="30"/>
                    <a:pt x="16" y="34"/>
                    <a:pt x="21" y="39"/>
                  </a:cubicBezTo>
                  <a:cubicBezTo>
                    <a:pt x="21" y="39"/>
                    <a:pt x="21" y="38"/>
                    <a:pt x="21" y="37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5"/>
                    <a:pt x="23" y="35"/>
                    <a:pt x="23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5" y="31"/>
                    <a:pt x="28" y="32"/>
                    <a:pt x="28" y="32"/>
                  </a:cubicBezTo>
                  <a:cubicBezTo>
                    <a:pt x="29" y="29"/>
                    <a:pt x="26" y="28"/>
                    <a:pt x="26" y="28"/>
                  </a:cubicBezTo>
                  <a:cubicBezTo>
                    <a:pt x="27" y="28"/>
                    <a:pt x="27" y="28"/>
                    <a:pt x="28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30" y="28"/>
                    <a:pt x="30" y="28"/>
                  </a:cubicBezTo>
                  <a:close/>
                  <a:moveTo>
                    <a:pt x="40" y="34"/>
                  </a:moveTo>
                  <a:cubicBezTo>
                    <a:pt x="40" y="34"/>
                    <a:pt x="40" y="34"/>
                    <a:pt x="41" y="34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1" y="31"/>
                    <a:pt x="39" y="33"/>
                    <a:pt x="38" y="34"/>
                  </a:cubicBezTo>
                  <a:cubicBezTo>
                    <a:pt x="39" y="33"/>
                    <a:pt x="39" y="31"/>
                    <a:pt x="37" y="30"/>
                  </a:cubicBezTo>
                  <a:cubicBezTo>
                    <a:pt x="37" y="30"/>
                    <a:pt x="36" y="31"/>
                    <a:pt x="37" y="33"/>
                  </a:cubicBezTo>
                  <a:cubicBezTo>
                    <a:pt x="37" y="33"/>
                    <a:pt x="34" y="30"/>
                    <a:pt x="31" y="33"/>
                  </a:cubicBezTo>
                  <a:cubicBezTo>
                    <a:pt x="31" y="33"/>
                    <a:pt x="31" y="33"/>
                    <a:pt x="33" y="33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6" y="34"/>
                    <a:pt x="36" y="34"/>
                  </a:cubicBezTo>
                  <a:cubicBezTo>
                    <a:pt x="36" y="34"/>
                    <a:pt x="34" y="35"/>
                    <a:pt x="34" y="37"/>
                  </a:cubicBezTo>
                  <a:cubicBezTo>
                    <a:pt x="34" y="37"/>
                    <a:pt x="36" y="36"/>
                    <a:pt x="37" y="35"/>
                  </a:cubicBezTo>
                  <a:cubicBezTo>
                    <a:pt x="37" y="36"/>
                    <a:pt x="37" y="37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41" y="40"/>
                    <a:pt x="40" y="36"/>
                    <a:pt x="40" y="36"/>
                  </a:cubicBezTo>
                  <a:cubicBezTo>
                    <a:pt x="40" y="37"/>
                    <a:pt x="40" y="37"/>
                    <a:pt x="41" y="38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2" y="39"/>
                    <a:pt x="43" y="39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36"/>
                    <a:pt x="42" y="35"/>
                    <a:pt x="40" y="3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8" name="Rectangle 292"/>
            <p:cNvSpPr>
              <a:spLocks noChangeArrowheads="1"/>
            </p:cNvSpPr>
            <p:nvPr/>
          </p:nvSpPr>
          <p:spPr bwMode="auto">
            <a:xfrm>
              <a:off x="1161" y="1648"/>
              <a:ext cx="205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9" name="Freeform 293"/>
            <p:cNvSpPr>
              <a:spLocks/>
            </p:cNvSpPr>
            <p:nvPr/>
          </p:nvSpPr>
          <p:spPr bwMode="auto">
            <a:xfrm>
              <a:off x="1271" y="1690"/>
              <a:ext cx="95" cy="167"/>
            </a:xfrm>
            <a:custGeom>
              <a:avLst/>
              <a:gdLst/>
              <a:ahLst/>
              <a:cxnLst>
                <a:cxn ang="0">
                  <a:pos x="95" y="64"/>
                </a:cxn>
                <a:cxn ang="0">
                  <a:pos x="31" y="0"/>
                </a:cxn>
                <a:cxn ang="0">
                  <a:pos x="18" y="17"/>
                </a:cxn>
                <a:cxn ang="0">
                  <a:pos x="16" y="73"/>
                </a:cxn>
                <a:cxn ang="0">
                  <a:pos x="0" y="105"/>
                </a:cxn>
                <a:cxn ang="0">
                  <a:pos x="59" y="167"/>
                </a:cxn>
                <a:cxn ang="0">
                  <a:pos x="95" y="167"/>
                </a:cxn>
                <a:cxn ang="0">
                  <a:pos x="95" y="64"/>
                </a:cxn>
              </a:cxnLst>
              <a:rect l="0" t="0" r="r" b="b"/>
              <a:pathLst>
                <a:path w="95" h="167">
                  <a:moveTo>
                    <a:pt x="95" y="64"/>
                  </a:moveTo>
                  <a:lnTo>
                    <a:pt x="31" y="0"/>
                  </a:lnTo>
                  <a:lnTo>
                    <a:pt x="18" y="17"/>
                  </a:lnTo>
                  <a:lnTo>
                    <a:pt x="16" y="73"/>
                  </a:lnTo>
                  <a:lnTo>
                    <a:pt x="0" y="105"/>
                  </a:lnTo>
                  <a:lnTo>
                    <a:pt x="59" y="167"/>
                  </a:lnTo>
                  <a:lnTo>
                    <a:pt x="95" y="167"/>
                  </a:lnTo>
                  <a:lnTo>
                    <a:pt x="95" y="64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0" name="Freeform 294"/>
            <p:cNvSpPr>
              <a:spLocks noEditPoints="1"/>
            </p:cNvSpPr>
            <p:nvPr/>
          </p:nvSpPr>
          <p:spPr bwMode="auto">
            <a:xfrm>
              <a:off x="1211" y="1690"/>
              <a:ext cx="110" cy="124"/>
            </a:xfrm>
            <a:custGeom>
              <a:avLst/>
              <a:gdLst/>
              <a:ahLst/>
              <a:cxnLst>
                <a:cxn ang="0">
                  <a:pos x="58" y="50"/>
                </a:cxn>
                <a:cxn ang="0">
                  <a:pos x="50" y="34"/>
                </a:cxn>
                <a:cxn ang="0">
                  <a:pos x="49" y="66"/>
                </a:cxn>
                <a:cxn ang="0">
                  <a:pos x="27" y="52"/>
                </a:cxn>
                <a:cxn ang="0">
                  <a:pos x="37" y="32"/>
                </a:cxn>
                <a:cxn ang="0">
                  <a:pos x="29" y="13"/>
                </a:cxn>
                <a:cxn ang="0">
                  <a:pos x="49" y="0"/>
                </a:cxn>
                <a:cxn ang="0">
                  <a:pos x="50" y="32"/>
                </a:cxn>
                <a:cxn ang="0">
                  <a:pos x="58" y="16"/>
                </a:cxn>
                <a:cxn ang="0">
                  <a:pos x="54" y="33"/>
                </a:cxn>
                <a:cxn ang="0">
                  <a:pos x="58" y="50"/>
                </a:cxn>
                <a:cxn ang="0">
                  <a:pos x="35" y="32"/>
                </a:cxn>
                <a:cxn ang="0">
                  <a:pos x="26" y="51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28" y="14"/>
                </a:cxn>
                <a:cxn ang="0">
                  <a:pos x="35" y="32"/>
                </a:cxn>
                <a:cxn ang="0">
                  <a:pos x="31" y="29"/>
                </a:cxn>
                <a:cxn ang="0">
                  <a:pos x="27" y="25"/>
                </a:cxn>
                <a:cxn ang="0">
                  <a:pos x="24" y="29"/>
                </a:cxn>
                <a:cxn ang="0">
                  <a:pos x="27" y="32"/>
                </a:cxn>
                <a:cxn ang="0">
                  <a:pos x="31" y="29"/>
                </a:cxn>
                <a:cxn ang="0">
                  <a:pos x="26" y="8"/>
                </a:cxn>
                <a:cxn ang="0">
                  <a:pos x="18" y="15"/>
                </a:cxn>
                <a:cxn ang="0">
                  <a:pos x="11" y="8"/>
                </a:cxn>
                <a:cxn ang="0">
                  <a:pos x="18" y="0"/>
                </a:cxn>
                <a:cxn ang="0">
                  <a:pos x="26" y="8"/>
                </a:cxn>
                <a:cxn ang="0">
                  <a:pos x="23" y="5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20" y="7"/>
                </a:cxn>
                <a:cxn ang="0">
                  <a:pos x="23" y="5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0" y="19"/>
                </a:cxn>
                <a:cxn ang="0">
                  <a:pos x="5" y="13"/>
                </a:cxn>
                <a:cxn ang="0">
                  <a:pos x="11" y="19"/>
                </a:cxn>
                <a:cxn ang="0">
                  <a:pos x="9" y="16"/>
                </a:cxn>
                <a:cxn ang="0">
                  <a:pos x="7" y="15"/>
                </a:cxn>
                <a:cxn ang="0">
                  <a:pos x="5" y="16"/>
                </a:cxn>
                <a:cxn ang="0">
                  <a:pos x="7" y="18"/>
                </a:cxn>
                <a:cxn ang="0">
                  <a:pos x="9" y="16"/>
                </a:cxn>
                <a:cxn ang="0">
                  <a:pos x="13" y="29"/>
                </a:cxn>
                <a:cxn ang="0">
                  <a:pos x="10" y="33"/>
                </a:cxn>
                <a:cxn ang="0">
                  <a:pos x="7" y="29"/>
                </a:cxn>
                <a:cxn ang="0">
                  <a:pos x="10" y="26"/>
                </a:cxn>
                <a:cxn ang="0">
                  <a:pos x="13" y="29"/>
                </a:cxn>
                <a:cxn ang="0">
                  <a:pos x="12" y="28"/>
                </a:cxn>
                <a:cxn ang="0">
                  <a:pos x="11" y="27"/>
                </a:cxn>
                <a:cxn ang="0">
                  <a:pos x="9" y="28"/>
                </a:cxn>
                <a:cxn ang="0">
                  <a:pos x="11" y="30"/>
                </a:cxn>
                <a:cxn ang="0">
                  <a:pos x="12" y="28"/>
                </a:cxn>
              </a:cxnLst>
              <a:rect l="0" t="0" r="r" b="b"/>
              <a:pathLst>
                <a:path w="59" h="66">
                  <a:moveTo>
                    <a:pt x="58" y="50"/>
                  </a:moveTo>
                  <a:cubicBezTo>
                    <a:pt x="50" y="48"/>
                    <a:pt x="50" y="34"/>
                    <a:pt x="50" y="34"/>
                  </a:cubicBezTo>
                  <a:cubicBezTo>
                    <a:pt x="43" y="42"/>
                    <a:pt x="49" y="66"/>
                    <a:pt x="49" y="66"/>
                  </a:cubicBezTo>
                  <a:cubicBezTo>
                    <a:pt x="41" y="65"/>
                    <a:pt x="33" y="59"/>
                    <a:pt x="27" y="52"/>
                  </a:cubicBezTo>
                  <a:cubicBezTo>
                    <a:pt x="33" y="48"/>
                    <a:pt x="37" y="41"/>
                    <a:pt x="37" y="32"/>
                  </a:cubicBezTo>
                  <a:cubicBezTo>
                    <a:pt x="37" y="24"/>
                    <a:pt x="34" y="17"/>
                    <a:pt x="29" y="13"/>
                  </a:cubicBezTo>
                  <a:cubicBezTo>
                    <a:pt x="34" y="6"/>
                    <a:pt x="41" y="1"/>
                    <a:pt x="49" y="0"/>
                  </a:cubicBezTo>
                  <a:cubicBezTo>
                    <a:pt x="49" y="0"/>
                    <a:pt x="43" y="24"/>
                    <a:pt x="50" y="32"/>
                  </a:cubicBezTo>
                  <a:cubicBezTo>
                    <a:pt x="50" y="32"/>
                    <a:pt x="50" y="18"/>
                    <a:pt x="58" y="16"/>
                  </a:cubicBezTo>
                  <a:cubicBezTo>
                    <a:pt x="58" y="16"/>
                    <a:pt x="59" y="31"/>
                    <a:pt x="54" y="33"/>
                  </a:cubicBezTo>
                  <a:cubicBezTo>
                    <a:pt x="59" y="36"/>
                    <a:pt x="58" y="50"/>
                    <a:pt x="58" y="50"/>
                  </a:cubicBezTo>
                  <a:close/>
                  <a:moveTo>
                    <a:pt x="35" y="32"/>
                  </a:moveTo>
                  <a:cubicBezTo>
                    <a:pt x="35" y="40"/>
                    <a:pt x="31" y="47"/>
                    <a:pt x="26" y="51"/>
                  </a:cubicBezTo>
                  <a:cubicBezTo>
                    <a:pt x="20" y="42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20" y="23"/>
                    <a:pt x="28" y="14"/>
                  </a:cubicBezTo>
                  <a:cubicBezTo>
                    <a:pt x="32" y="18"/>
                    <a:pt x="35" y="24"/>
                    <a:pt x="35" y="32"/>
                  </a:cubicBezTo>
                  <a:close/>
                  <a:moveTo>
                    <a:pt x="31" y="29"/>
                  </a:moveTo>
                  <a:cubicBezTo>
                    <a:pt x="31" y="26"/>
                    <a:pt x="30" y="25"/>
                    <a:pt x="27" y="25"/>
                  </a:cubicBezTo>
                  <a:cubicBezTo>
                    <a:pt x="25" y="25"/>
                    <a:pt x="24" y="26"/>
                    <a:pt x="24" y="29"/>
                  </a:cubicBezTo>
                  <a:cubicBezTo>
                    <a:pt x="24" y="31"/>
                    <a:pt x="25" y="32"/>
                    <a:pt x="27" y="32"/>
                  </a:cubicBezTo>
                  <a:cubicBezTo>
                    <a:pt x="30" y="32"/>
                    <a:pt x="31" y="31"/>
                    <a:pt x="31" y="29"/>
                  </a:cubicBezTo>
                  <a:close/>
                  <a:moveTo>
                    <a:pt x="26" y="8"/>
                  </a:moveTo>
                  <a:cubicBezTo>
                    <a:pt x="26" y="12"/>
                    <a:pt x="22" y="15"/>
                    <a:pt x="18" y="15"/>
                  </a:cubicBezTo>
                  <a:cubicBezTo>
                    <a:pt x="14" y="15"/>
                    <a:pt x="11" y="12"/>
                    <a:pt x="11" y="8"/>
                  </a:cubicBezTo>
                  <a:cubicBezTo>
                    <a:pt x="11" y="4"/>
                    <a:pt x="14" y="0"/>
                    <a:pt x="18" y="0"/>
                  </a:cubicBezTo>
                  <a:cubicBezTo>
                    <a:pt x="22" y="0"/>
                    <a:pt x="26" y="4"/>
                    <a:pt x="26" y="8"/>
                  </a:cubicBezTo>
                  <a:close/>
                  <a:moveTo>
                    <a:pt x="23" y="5"/>
                  </a:moveTo>
                  <a:cubicBezTo>
                    <a:pt x="23" y="4"/>
                    <a:pt x="22" y="3"/>
                    <a:pt x="20" y="3"/>
                  </a:cubicBezTo>
                  <a:cubicBezTo>
                    <a:pt x="19" y="3"/>
                    <a:pt x="18" y="4"/>
                    <a:pt x="18" y="5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2" y="7"/>
                    <a:pt x="23" y="6"/>
                    <a:pt x="23" y="5"/>
                  </a:cubicBezTo>
                  <a:close/>
                  <a:moveTo>
                    <a:pt x="11" y="19"/>
                  </a:moveTo>
                  <a:cubicBezTo>
                    <a:pt x="11" y="22"/>
                    <a:pt x="9" y="25"/>
                    <a:pt x="5" y="25"/>
                  </a:cubicBezTo>
                  <a:cubicBezTo>
                    <a:pt x="2" y="25"/>
                    <a:pt x="0" y="22"/>
                    <a:pt x="0" y="19"/>
                  </a:cubicBezTo>
                  <a:cubicBezTo>
                    <a:pt x="0" y="16"/>
                    <a:pt x="2" y="13"/>
                    <a:pt x="5" y="13"/>
                  </a:cubicBezTo>
                  <a:cubicBezTo>
                    <a:pt x="9" y="13"/>
                    <a:pt x="11" y="16"/>
                    <a:pt x="11" y="19"/>
                  </a:cubicBezTo>
                  <a:close/>
                  <a:moveTo>
                    <a:pt x="9" y="16"/>
                  </a:moveTo>
                  <a:cubicBezTo>
                    <a:pt x="9" y="15"/>
                    <a:pt x="8" y="15"/>
                    <a:pt x="7" y="15"/>
                  </a:cubicBezTo>
                  <a:cubicBezTo>
                    <a:pt x="6" y="15"/>
                    <a:pt x="5" y="15"/>
                    <a:pt x="5" y="16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8" y="18"/>
                    <a:pt x="9" y="18"/>
                    <a:pt x="9" y="16"/>
                  </a:cubicBezTo>
                  <a:close/>
                  <a:moveTo>
                    <a:pt x="13" y="29"/>
                  </a:moveTo>
                  <a:cubicBezTo>
                    <a:pt x="13" y="31"/>
                    <a:pt x="12" y="33"/>
                    <a:pt x="10" y="33"/>
                  </a:cubicBezTo>
                  <a:cubicBezTo>
                    <a:pt x="8" y="33"/>
                    <a:pt x="7" y="31"/>
                    <a:pt x="7" y="29"/>
                  </a:cubicBezTo>
                  <a:cubicBezTo>
                    <a:pt x="7" y="28"/>
                    <a:pt x="8" y="26"/>
                    <a:pt x="10" y="26"/>
                  </a:cubicBezTo>
                  <a:cubicBezTo>
                    <a:pt x="12" y="26"/>
                    <a:pt x="13" y="28"/>
                    <a:pt x="13" y="29"/>
                  </a:cubicBezTo>
                  <a:close/>
                  <a:moveTo>
                    <a:pt x="12" y="28"/>
                  </a:moveTo>
                  <a:cubicBezTo>
                    <a:pt x="12" y="28"/>
                    <a:pt x="11" y="27"/>
                    <a:pt x="11" y="27"/>
                  </a:cubicBezTo>
                  <a:cubicBezTo>
                    <a:pt x="10" y="27"/>
                    <a:pt x="9" y="28"/>
                    <a:pt x="9" y="28"/>
                  </a:cubicBezTo>
                  <a:cubicBezTo>
                    <a:pt x="9" y="29"/>
                    <a:pt x="10" y="30"/>
                    <a:pt x="11" y="30"/>
                  </a:cubicBezTo>
                  <a:cubicBezTo>
                    <a:pt x="11" y="30"/>
                    <a:pt x="12" y="29"/>
                    <a:pt x="12" y="2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1" name="Rectangle 295"/>
            <p:cNvSpPr>
              <a:spLocks noChangeArrowheads="1"/>
            </p:cNvSpPr>
            <p:nvPr/>
          </p:nvSpPr>
          <p:spPr bwMode="auto">
            <a:xfrm>
              <a:off x="1390" y="1648"/>
              <a:ext cx="204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2" name="Freeform 296"/>
            <p:cNvSpPr>
              <a:spLocks/>
            </p:cNvSpPr>
            <p:nvPr/>
          </p:nvSpPr>
          <p:spPr bwMode="auto">
            <a:xfrm>
              <a:off x="1416" y="1701"/>
              <a:ext cx="178" cy="156"/>
            </a:xfrm>
            <a:custGeom>
              <a:avLst/>
              <a:gdLst/>
              <a:ahLst/>
              <a:cxnLst>
                <a:cxn ang="0">
                  <a:pos x="178" y="103"/>
                </a:cxn>
                <a:cxn ang="0">
                  <a:pos x="76" y="0"/>
                </a:cxn>
                <a:cxn ang="0">
                  <a:pos x="0" y="103"/>
                </a:cxn>
                <a:cxn ang="0">
                  <a:pos x="52" y="156"/>
                </a:cxn>
                <a:cxn ang="0">
                  <a:pos x="178" y="156"/>
                </a:cxn>
                <a:cxn ang="0">
                  <a:pos x="178" y="103"/>
                </a:cxn>
              </a:cxnLst>
              <a:rect l="0" t="0" r="r" b="b"/>
              <a:pathLst>
                <a:path w="178" h="156">
                  <a:moveTo>
                    <a:pt x="178" y="103"/>
                  </a:moveTo>
                  <a:lnTo>
                    <a:pt x="76" y="0"/>
                  </a:lnTo>
                  <a:lnTo>
                    <a:pt x="0" y="103"/>
                  </a:lnTo>
                  <a:lnTo>
                    <a:pt x="52" y="156"/>
                  </a:lnTo>
                  <a:lnTo>
                    <a:pt x="178" y="156"/>
                  </a:lnTo>
                  <a:lnTo>
                    <a:pt x="178" y="103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3" name="Freeform 297"/>
            <p:cNvSpPr>
              <a:spLocks/>
            </p:cNvSpPr>
            <p:nvPr/>
          </p:nvSpPr>
          <p:spPr bwMode="auto">
            <a:xfrm>
              <a:off x="1416" y="1701"/>
              <a:ext cx="152" cy="103"/>
            </a:xfrm>
            <a:custGeom>
              <a:avLst/>
              <a:gdLst/>
              <a:ahLst/>
              <a:cxnLst>
                <a:cxn ang="0">
                  <a:pos x="64" y="35"/>
                </a:cxn>
                <a:cxn ang="0">
                  <a:pos x="80" y="55"/>
                </a:cxn>
                <a:cxn ang="0">
                  <a:pos x="82" y="55"/>
                </a:cxn>
                <a:cxn ang="0">
                  <a:pos x="41" y="0"/>
                </a:cxn>
                <a:cxn ang="0">
                  <a:pos x="0" y="55"/>
                </a:cxn>
                <a:cxn ang="0">
                  <a:pos x="2" y="55"/>
                </a:cxn>
                <a:cxn ang="0">
                  <a:pos x="18" y="35"/>
                </a:cxn>
                <a:cxn ang="0">
                  <a:pos x="18" y="55"/>
                </a:cxn>
                <a:cxn ang="0">
                  <a:pos x="27" y="55"/>
                </a:cxn>
                <a:cxn ang="0">
                  <a:pos x="41" y="21"/>
                </a:cxn>
                <a:cxn ang="0">
                  <a:pos x="55" y="55"/>
                </a:cxn>
                <a:cxn ang="0">
                  <a:pos x="64" y="55"/>
                </a:cxn>
                <a:cxn ang="0">
                  <a:pos x="64" y="35"/>
                </a:cxn>
              </a:cxnLst>
              <a:rect l="0" t="0" r="r" b="b"/>
              <a:pathLst>
                <a:path w="82" h="55">
                  <a:moveTo>
                    <a:pt x="64" y="35"/>
                  </a:moveTo>
                  <a:cubicBezTo>
                    <a:pt x="80" y="55"/>
                    <a:pt x="80" y="55"/>
                    <a:pt x="80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41" y="43"/>
                    <a:pt x="41" y="21"/>
                    <a:pt x="41" y="21"/>
                  </a:cubicBezTo>
                  <a:cubicBezTo>
                    <a:pt x="41" y="21"/>
                    <a:pt x="41" y="43"/>
                    <a:pt x="55" y="55"/>
                  </a:cubicBezTo>
                  <a:cubicBezTo>
                    <a:pt x="64" y="55"/>
                    <a:pt x="64" y="55"/>
                    <a:pt x="64" y="55"/>
                  </a:cubicBezTo>
                  <a:lnTo>
                    <a:pt x="64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4" name="Rectangle 298"/>
            <p:cNvSpPr>
              <a:spLocks noChangeArrowheads="1"/>
            </p:cNvSpPr>
            <p:nvPr/>
          </p:nvSpPr>
          <p:spPr bwMode="auto">
            <a:xfrm>
              <a:off x="1622" y="1648"/>
              <a:ext cx="207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5" name="Freeform 299"/>
            <p:cNvSpPr>
              <a:spLocks/>
            </p:cNvSpPr>
            <p:nvPr/>
          </p:nvSpPr>
          <p:spPr bwMode="auto">
            <a:xfrm>
              <a:off x="1647" y="1737"/>
              <a:ext cx="182" cy="120"/>
            </a:xfrm>
            <a:custGeom>
              <a:avLst/>
              <a:gdLst/>
              <a:ahLst/>
              <a:cxnLst>
                <a:cxn ang="0">
                  <a:pos x="182" y="34"/>
                </a:cxn>
                <a:cxn ang="0">
                  <a:pos x="147" y="0"/>
                </a:cxn>
                <a:cxn ang="0">
                  <a:pos x="102" y="41"/>
                </a:cxn>
                <a:cxn ang="0">
                  <a:pos x="65" y="41"/>
                </a:cxn>
                <a:cxn ang="0">
                  <a:pos x="48" y="20"/>
                </a:cxn>
                <a:cxn ang="0">
                  <a:pos x="18" y="28"/>
                </a:cxn>
                <a:cxn ang="0">
                  <a:pos x="0" y="47"/>
                </a:cxn>
                <a:cxn ang="0">
                  <a:pos x="70" y="120"/>
                </a:cxn>
                <a:cxn ang="0">
                  <a:pos x="182" y="120"/>
                </a:cxn>
                <a:cxn ang="0">
                  <a:pos x="182" y="34"/>
                </a:cxn>
              </a:cxnLst>
              <a:rect l="0" t="0" r="r" b="b"/>
              <a:pathLst>
                <a:path w="182" h="120">
                  <a:moveTo>
                    <a:pt x="182" y="34"/>
                  </a:moveTo>
                  <a:lnTo>
                    <a:pt x="147" y="0"/>
                  </a:lnTo>
                  <a:lnTo>
                    <a:pt x="102" y="41"/>
                  </a:lnTo>
                  <a:lnTo>
                    <a:pt x="65" y="41"/>
                  </a:lnTo>
                  <a:lnTo>
                    <a:pt x="48" y="20"/>
                  </a:lnTo>
                  <a:lnTo>
                    <a:pt x="18" y="28"/>
                  </a:lnTo>
                  <a:lnTo>
                    <a:pt x="0" y="47"/>
                  </a:lnTo>
                  <a:lnTo>
                    <a:pt x="70" y="120"/>
                  </a:lnTo>
                  <a:lnTo>
                    <a:pt x="182" y="120"/>
                  </a:lnTo>
                  <a:lnTo>
                    <a:pt x="182" y="34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6" name="Freeform 300"/>
            <p:cNvSpPr>
              <a:spLocks noEditPoints="1"/>
            </p:cNvSpPr>
            <p:nvPr/>
          </p:nvSpPr>
          <p:spPr bwMode="auto">
            <a:xfrm>
              <a:off x="1637" y="1710"/>
              <a:ext cx="171" cy="87"/>
            </a:xfrm>
            <a:custGeom>
              <a:avLst/>
              <a:gdLst/>
              <a:ahLst/>
              <a:cxnLst>
                <a:cxn ang="0">
                  <a:pos x="35" y="38"/>
                </a:cxn>
                <a:cxn ang="0">
                  <a:pos x="27" y="46"/>
                </a:cxn>
                <a:cxn ang="0">
                  <a:pos x="19" y="38"/>
                </a:cxn>
                <a:cxn ang="0">
                  <a:pos x="27" y="30"/>
                </a:cxn>
                <a:cxn ang="0">
                  <a:pos x="35" y="38"/>
                </a:cxn>
                <a:cxn ang="0">
                  <a:pos x="75" y="30"/>
                </a:cxn>
                <a:cxn ang="0">
                  <a:pos x="67" y="38"/>
                </a:cxn>
                <a:cxn ang="0">
                  <a:pos x="75" y="46"/>
                </a:cxn>
                <a:cxn ang="0">
                  <a:pos x="82" y="38"/>
                </a:cxn>
                <a:cxn ang="0">
                  <a:pos x="75" y="30"/>
                </a:cxn>
                <a:cxn ang="0">
                  <a:pos x="92" y="27"/>
                </a:cxn>
                <a:cxn ang="0">
                  <a:pos x="92" y="37"/>
                </a:cxn>
                <a:cxn ang="0">
                  <a:pos x="92" y="38"/>
                </a:cxn>
                <a:cxn ang="0">
                  <a:pos x="86" y="38"/>
                </a:cxn>
                <a:cxn ang="0">
                  <a:pos x="75" y="27"/>
                </a:cxn>
                <a:cxn ang="0">
                  <a:pos x="63" y="38"/>
                </a:cxn>
                <a:cxn ang="0">
                  <a:pos x="38" y="38"/>
                </a:cxn>
                <a:cxn ang="0">
                  <a:pos x="27" y="27"/>
                </a:cxn>
                <a:cxn ang="0">
                  <a:pos x="16" y="38"/>
                </a:cxn>
                <a:cxn ang="0">
                  <a:pos x="5" y="38"/>
                </a:cxn>
                <a:cxn ang="0">
                  <a:pos x="19" y="17"/>
                </a:cxn>
                <a:cxn ang="0">
                  <a:pos x="50" y="2"/>
                </a:cxn>
                <a:cxn ang="0">
                  <a:pos x="92" y="27"/>
                </a:cxn>
                <a:cxn ang="0">
                  <a:pos x="78" y="17"/>
                </a:cxn>
                <a:cxn ang="0">
                  <a:pos x="57" y="7"/>
                </a:cxn>
                <a:cxn ang="0">
                  <a:pos x="31" y="17"/>
                </a:cxn>
                <a:cxn ang="0">
                  <a:pos x="78" y="17"/>
                </a:cxn>
              </a:cxnLst>
              <a:rect l="0" t="0" r="r" b="b"/>
              <a:pathLst>
                <a:path w="92" h="46">
                  <a:moveTo>
                    <a:pt x="35" y="38"/>
                  </a:moveTo>
                  <a:cubicBezTo>
                    <a:pt x="35" y="42"/>
                    <a:pt x="31" y="46"/>
                    <a:pt x="27" y="46"/>
                  </a:cubicBezTo>
                  <a:cubicBezTo>
                    <a:pt x="22" y="46"/>
                    <a:pt x="19" y="42"/>
                    <a:pt x="19" y="38"/>
                  </a:cubicBezTo>
                  <a:cubicBezTo>
                    <a:pt x="19" y="34"/>
                    <a:pt x="22" y="30"/>
                    <a:pt x="27" y="30"/>
                  </a:cubicBezTo>
                  <a:cubicBezTo>
                    <a:pt x="31" y="30"/>
                    <a:pt x="35" y="34"/>
                    <a:pt x="35" y="38"/>
                  </a:cubicBezTo>
                  <a:close/>
                  <a:moveTo>
                    <a:pt x="75" y="30"/>
                  </a:moveTo>
                  <a:cubicBezTo>
                    <a:pt x="70" y="30"/>
                    <a:pt x="67" y="34"/>
                    <a:pt x="67" y="38"/>
                  </a:cubicBezTo>
                  <a:cubicBezTo>
                    <a:pt x="67" y="42"/>
                    <a:pt x="70" y="46"/>
                    <a:pt x="75" y="46"/>
                  </a:cubicBezTo>
                  <a:cubicBezTo>
                    <a:pt x="79" y="46"/>
                    <a:pt x="82" y="42"/>
                    <a:pt x="82" y="38"/>
                  </a:cubicBezTo>
                  <a:cubicBezTo>
                    <a:pt x="82" y="34"/>
                    <a:pt x="79" y="30"/>
                    <a:pt x="75" y="30"/>
                  </a:cubicBezTo>
                  <a:close/>
                  <a:moveTo>
                    <a:pt x="92" y="27"/>
                  </a:move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92" y="38"/>
                    <a:pt x="92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2"/>
                    <a:pt x="81" y="27"/>
                    <a:pt x="75" y="27"/>
                  </a:cubicBezTo>
                  <a:cubicBezTo>
                    <a:pt x="68" y="27"/>
                    <a:pt x="63" y="32"/>
                    <a:pt x="63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2"/>
                    <a:pt x="33" y="27"/>
                    <a:pt x="27" y="27"/>
                  </a:cubicBezTo>
                  <a:cubicBezTo>
                    <a:pt x="21" y="27"/>
                    <a:pt x="16" y="32"/>
                    <a:pt x="16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0" y="21"/>
                    <a:pt x="19" y="17"/>
                  </a:cubicBezTo>
                  <a:cubicBezTo>
                    <a:pt x="24" y="16"/>
                    <a:pt x="29" y="3"/>
                    <a:pt x="50" y="2"/>
                  </a:cubicBezTo>
                  <a:cubicBezTo>
                    <a:pt x="82" y="0"/>
                    <a:pt x="90" y="16"/>
                    <a:pt x="92" y="27"/>
                  </a:cubicBezTo>
                  <a:close/>
                  <a:moveTo>
                    <a:pt x="78" y="17"/>
                  </a:moveTo>
                  <a:cubicBezTo>
                    <a:pt x="78" y="17"/>
                    <a:pt x="76" y="7"/>
                    <a:pt x="57" y="7"/>
                  </a:cubicBezTo>
                  <a:cubicBezTo>
                    <a:pt x="38" y="7"/>
                    <a:pt x="36" y="12"/>
                    <a:pt x="31" y="17"/>
                  </a:cubicBezTo>
                  <a:lnTo>
                    <a:pt x="78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7" name="Rectangle 301"/>
            <p:cNvSpPr>
              <a:spLocks noChangeArrowheads="1"/>
            </p:cNvSpPr>
            <p:nvPr/>
          </p:nvSpPr>
          <p:spPr bwMode="auto">
            <a:xfrm>
              <a:off x="1851" y="1648"/>
              <a:ext cx="205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8" name="Freeform 302"/>
            <p:cNvSpPr>
              <a:spLocks/>
            </p:cNvSpPr>
            <p:nvPr/>
          </p:nvSpPr>
          <p:spPr bwMode="auto">
            <a:xfrm>
              <a:off x="1955" y="1699"/>
              <a:ext cx="101" cy="158"/>
            </a:xfrm>
            <a:custGeom>
              <a:avLst/>
              <a:gdLst/>
              <a:ahLst/>
              <a:cxnLst>
                <a:cxn ang="0">
                  <a:pos x="101" y="73"/>
                </a:cxn>
                <a:cxn ang="0">
                  <a:pos x="28" y="0"/>
                </a:cxn>
                <a:cxn ang="0">
                  <a:pos x="38" y="40"/>
                </a:cxn>
                <a:cxn ang="0">
                  <a:pos x="0" y="113"/>
                </a:cxn>
                <a:cxn ang="0">
                  <a:pos x="45" y="158"/>
                </a:cxn>
                <a:cxn ang="0">
                  <a:pos x="101" y="158"/>
                </a:cxn>
                <a:cxn ang="0">
                  <a:pos x="101" y="73"/>
                </a:cxn>
              </a:cxnLst>
              <a:rect l="0" t="0" r="r" b="b"/>
              <a:pathLst>
                <a:path w="101" h="158">
                  <a:moveTo>
                    <a:pt x="101" y="73"/>
                  </a:moveTo>
                  <a:lnTo>
                    <a:pt x="28" y="0"/>
                  </a:lnTo>
                  <a:lnTo>
                    <a:pt x="38" y="40"/>
                  </a:lnTo>
                  <a:lnTo>
                    <a:pt x="0" y="113"/>
                  </a:lnTo>
                  <a:lnTo>
                    <a:pt x="45" y="158"/>
                  </a:lnTo>
                  <a:lnTo>
                    <a:pt x="101" y="158"/>
                  </a:lnTo>
                  <a:lnTo>
                    <a:pt x="101" y="73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9" name="Freeform 303"/>
            <p:cNvSpPr>
              <a:spLocks noEditPoints="1"/>
            </p:cNvSpPr>
            <p:nvPr/>
          </p:nvSpPr>
          <p:spPr bwMode="auto">
            <a:xfrm>
              <a:off x="1914" y="1690"/>
              <a:ext cx="84" cy="12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22"/>
                </a:cxn>
                <a:cxn ang="0">
                  <a:pos x="22" y="65"/>
                </a:cxn>
                <a:cxn ang="0">
                  <a:pos x="45" y="22"/>
                </a:cxn>
                <a:cxn ang="0">
                  <a:pos x="22" y="0"/>
                </a:cxn>
                <a:cxn ang="0">
                  <a:pos x="22" y="38"/>
                </a:cxn>
                <a:cxn ang="0">
                  <a:pos x="7" y="22"/>
                </a:cxn>
                <a:cxn ang="0">
                  <a:pos x="22" y="7"/>
                </a:cxn>
                <a:cxn ang="0">
                  <a:pos x="38" y="22"/>
                </a:cxn>
                <a:cxn ang="0">
                  <a:pos x="22" y="38"/>
                </a:cxn>
              </a:cxnLst>
              <a:rect l="0" t="0" r="r" b="b"/>
              <a:pathLst>
                <a:path w="45" h="65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43"/>
                    <a:pt x="22" y="65"/>
                    <a:pt x="22" y="65"/>
                  </a:cubicBezTo>
                  <a:cubicBezTo>
                    <a:pt x="22" y="65"/>
                    <a:pt x="45" y="44"/>
                    <a:pt x="45" y="22"/>
                  </a:cubicBezTo>
                  <a:cubicBezTo>
                    <a:pt x="45" y="10"/>
                    <a:pt x="35" y="0"/>
                    <a:pt x="22" y="0"/>
                  </a:cubicBezTo>
                  <a:close/>
                  <a:moveTo>
                    <a:pt x="22" y="38"/>
                  </a:moveTo>
                  <a:cubicBezTo>
                    <a:pt x="14" y="38"/>
                    <a:pt x="7" y="31"/>
                    <a:pt x="7" y="22"/>
                  </a:cubicBezTo>
                  <a:cubicBezTo>
                    <a:pt x="7" y="14"/>
                    <a:pt x="14" y="7"/>
                    <a:pt x="22" y="7"/>
                  </a:cubicBezTo>
                  <a:cubicBezTo>
                    <a:pt x="31" y="7"/>
                    <a:pt x="38" y="14"/>
                    <a:pt x="38" y="22"/>
                  </a:cubicBezTo>
                  <a:cubicBezTo>
                    <a:pt x="38" y="31"/>
                    <a:pt x="31" y="38"/>
                    <a:pt x="22" y="3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0" name="Rectangle 304"/>
            <p:cNvSpPr>
              <a:spLocks noChangeArrowheads="1"/>
            </p:cNvSpPr>
            <p:nvPr/>
          </p:nvSpPr>
          <p:spPr bwMode="auto">
            <a:xfrm>
              <a:off x="2086" y="1648"/>
              <a:ext cx="204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1" name="Freeform 305"/>
            <p:cNvSpPr>
              <a:spLocks/>
            </p:cNvSpPr>
            <p:nvPr/>
          </p:nvSpPr>
          <p:spPr bwMode="auto">
            <a:xfrm>
              <a:off x="2127" y="1712"/>
              <a:ext cx="163" cy="145"/>
            </a:xfrm>
            <a:custGeom>
              <a:avLst/>
              <a:gdLst/>
              <a:ahLst/>
              <a:cxnLst>
                <a:cxn ang="0">
                  <a:pos x="163" y="40"/>
                </a:cxn>
                <a:cxn ang="0">
                  <a:pos x="126" y="0"/>
                </a:cxn>
                <a:cxn ang="0">
                  <a:pos x="117" y="89"/>
                </a:cxn>
                <a:cxn ang="0">
                  <a:pos x="0" y="87"/>
                </a:cxn>
                <a:cxn ang="0">
                  <a:pos x="55" y="145"/>
                </a:cxn>
                <a:cxn ang="0">
                  <a:pos x="163" y="145"/>
                </a:cxn>
                <a:cxn ang="0">
                  <a:pos x="163" y="40"/>
                </a:cxn>
              </a:cxnLst>
              <a:rect l="0" t="0" r="r" b="b"/>
              <a:pathLst>
                <a:path w="163" h="145">
                  <a:moveTo>
                    <a:pt x="163" y="40"/>
                  </a:moveTo>
                  <a:lnTo>
                    <a:pt x="126" y="0"/>
                  </a:lnTo>
                  <a:lnTo>
                    <a:pt x="117" y="89"/>
                  </a:lnTo>
                  <a:lnTo>
                    <a:pt x="0" y="87"/>
                  </a:lnTo>
                  <a:lnTo>
                    <a:pt x="55" y="145"/>
                  </a:lnTo>
                  <a:lnTo>
                    <a:pt x="163" y="145"/>
                  </a:lnTo>
                  <a:lnTo>
                    <a:pt x="163" y="40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2" name="Freeform 306"/>
            <p:cNvSpPr>
              <a:spLocks noEditPoints="1"/>
            </p:cNvSpPr>
            <p:nvPr/>
          </p:nvSpPr>
          <p:spPr bwMode="auto">
            <a:xfrm>
              <a:off x="2123" y="1701"/>
              <a:ext cx="134" cy="103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28" y="0"/>
                </a:cxn>
                <a:cxn ang="0">
                  <a:pos x="23" y="4"/>
                </a:cxn>
                <a:cxn ang="0">
                  <a:pos x="6" y="4"/>
                </a:cxn>
                <a:cxn ang="0">
                  <a:pos x="0" y="10"/>
                </a:cxn>
                <a:cxn ang="0">
                  <a:pos x="0" y="48"/>
                </a:cxn>
                <a:cxn ang="0">
                  <a:pos x="6" y="55"/>
                </a:cxn>
                <a:cxn ang="0">
                  <a:pos x="66" y="55"/>
                </a:cxn>
                <a:cxn ang="0">
                  <a:pos x="72" y="48"/>
                </a:cxn>
                <a:cxn ang="0">
                  <a:pos x="72" y="10"/>
                </a:cxn>
                <a:cxn ang="0">
                  <a:pos x="66" y="4"/>
                </a:cxn>
                <a:cxn ang="0">
                  <a:pos x="36" y="51"/>
                </a:cxn>
                <a:cxn ang="0">
                  <a:pos x="17" y="31"/>
                </a:cxn>
                <a:cxn ang="0">
                  <a:pos x="36" y="12"/>
                </a:cxn>
                <a:cxn ang="0">
                  <a:pos x="56" y="31"/>
                </a:cxn>
                <a:cxn ang="0">
                  <a:pos x="36" y="51"/>
                </a:cxn>
                <a:cxn ang="0">
                  <a:pos x="65" y="13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6" y="9"/>
                </a:cxn>
                <a:cxn ang="0">
                  <a:pos x="65" y="9"/>
                </a:cxn>
                <a:cxn ang="0">
                  <a:pos x="67" y="11"/>
                </a:cxn>
                <a:cxn ang="0">
                  <a:pos x="65" y="13"/>
                </a:cxn>
                <a:cxn ang="0">
                  <a:pos x="18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18" y="0"/>
                </a:cxn>
                <a:cxn ang="0">
                  <a:pos x="18" y="3"/>
                </a:cxn>
                <a:cxn ang="0">
                  <a:pos x="36" y="16"/>
                </a:cxn>
                <a:cxn ang="0">
                  <a:pos x="21" y="31"/>
                </a:cxn>
                <a:cxn ang="0">
                  <a:pos x="36" y="47"/>
                </a:cxn>
                <a:cxn ang="0">
                  <a:pos x="52" y="31"/>
                </a:cxn>
                <a:cxn ang="0">
                  <a:pos x="36" y="16"/>
                </a:cxn>
                <a:cxn ang="0">
                  <a:pos x="43" y="24"/>
                </a:cxn>
                <a:cxn ang="0">
                  <a:pos x="30" y="37"/>
                </a:cxn>
                <a:cxn ang="0">
                  <a:pos x="32" y="44"/>
                </a:cxn>
                <a:cxn ang="0">
                  <a:pos x="23" y="31"/>
                </a:cxn>
                <a:cxn ang="0">
                  <a:pos x="36" y="18"/>
                </a:cxn>
                <a:cxn ang="0">
                  <a:pos x="48" y="25"/>
                </a:cxn>
                <a:cxn ang="0">
                  <a:pos x="43" y="24"/>
                </a:cxn>
              </a:cxnLst>
              <a:rect l="0" t="0" r="r" b="b"/>
              <a:pathLst>
                <a:path w="72" h="55">
                  <a:moveTo>
                    <a:pt x="66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4"/>
                    <a:pt x="0" y="7"/>
                    <a:pt x="0" y="1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2"/>
                    <a:pt x="3" y="55"/>
                    <a:pt x="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9" y="55"/>
                    <a:pt x="72" y="52"/>
                    <a:pt x="72" y="48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7"/>
                    <a:pt x="69" y="4"/>
                    <a:pt x="66" y="4"/>
                  </a:cubicBezTo>
                  <a:close/>
                  <a:moveTo>
                    <a:pt x="36" y="51"/>
                  </a:moveTo>
                  <a:cubicBezTo>
                    <a:pt x="25" y="51"/>
                    <a:pt x="17" y="42"/>
                    <a:pt x="17" y="31"/>
                  </a:cubicBezTo>
                  <a:cubicBezTo>
                    <a:pt x="17" y="21"/>
                    <a:pt x="25" y="12"/>
                    <a:pt x="36" y="12"/>
                  </a:cubicBezTo>
                  <a:cubicBezTo>
                    <a:pt x="47" y="12"/>
                    <a:pt x="56" y="21"/>
                    <a:pt x="56" y="31"/>
                  </a:cubicBezTo>
                  <a:cubicBezTo>
                    <a:pt x="56" y="42"/>
                    <a:pt x="47" y="51"/>
                    <a:pt x="36" y="51"/>
                  </a:cubicBezTo>
                  <a:close/>
                  <a:moveTo>
                    <a:pt x="65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5" y="13"/>
                    <a:pt x="54" y="12"/>
                    <a:pt x="54" y="11"/>
                  </a:cubicBezTo>
                  <a:cubicBezTo>
                    <a:pt x="54" y="10"/>
                    <a:pt x="55" y="9"/>
                    <a:pt x="56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9"/>
                    <a:pt x="67" y="10"/>
                    <a:pt x="67" y="11"/>
                  </a:cubicBezTo>
                  <a:cubicBezTo>
                    <a:pt x="67" y="12"/>
                    <a:pt x="66" y="13"/>
                    <a:pt x="65" y="13"/>
                  </a:cubicBezTo>
                  <a:close/>
                  <a:moveTo>
                    <a:pt x="18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3"/>
                  </a:lnTo>
                  <a:close/>
                  <a:moveTo>
                    <a:pt x="36" y="16"/>
                  </a:moveTo>
                  <a:cubicBezTo>
                    <a:pt x="28" y="16"/>
                    <a:pt x="21" y="23"/>
                    <a:pt x="21" y="31"/>
                  </a:cubicBezTo>
                  <a:cubicBezTo>
                    <a:pt x="21" y="40"/>
                    <a:pt x="28" y="47"/>
                    <a:pt x="36" y="47"/>
                  </a:cubicBezTo>
                  <a:cubicBezTo>
                    <a:pt x="45" y="47"/>
                    <a:pt x="52" y="40"/>
                    <a:pt x="52" y="31"/>
                  </a:cubicBezTo>
                  <a:cubicBezTo>
                    <a:pt x="52" y="23"/>
                    <a:pt x="45" y="16"/>
                    <a:pt x="36" y="16"/>
                  </a:cubicBezTo>
                  <a:close/>
                  <a:moveTo>
                    <a:pt x="43" y="24"/>
                  </a:moveTo>
                  <a:cubicBezTo>
                    <a:pt x="36" y="24"/>
                    <a:pt x="30" y="30"/>
                    <a:pt x="30" y="37"/>
                  </a:cubicBezTo>
                  <a:cubicBezTo>
                    <a:pt x="30" y="40"/>
                    <a:pt x="31" y="42"/>
                    <a:pt x="32" y="44"/>
                  </a:cubicBezTo>
                  <a:cubicBezTo>
                    <a:pt x="27" y="42"/>
                    <a:pt x="23" y="37"/>
                    <a:pt x="23" y="31"/>
                  </a:cubicBezTo>
                  <a:cubicBezTo>
                    <a:pt x="23" y="24"/>
                    <a:pt x="29" y="18"/>
                    <a:pt x="36" y="18"/>
                  </a:cubicBezTo>
                  <a:cubicBezTo>
                    <a:pt x="41" y="18"/>
                    <a:pt x="46" y="21"/>
                    <a:pt x="48" y="25"/>
                  </a:cubicBezTo>
                  <a:cubicBezTo>
                    <a:pt x="46" y="24"/>
                    <a:pt x="45" y="24"/>
                    <a:pt x="43" y="2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3" name="Rectangle 307"/>
            <p:cNvSpPr>
              <a:spLocks noChangeArrowheads="1"/>
            </p:cNvSpPr>
            <p:nvPr/>
          </p:nvSpPr>
          <p:spPr bwMode="auto">
            <a:xfrm>
              <a:off x="2313" y="1648"/>
              <a:ext cx="206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4" name="Rectangle 308"/>
            <p:cNvSpPr>
              <a:spLocks noChangeArrowheads="1"/>
            </p:cNvSpPr>
            <p:nvPr/>
          </p:nvSpPr>
          <p:spPr bwMode="auto">
            <a:xfrm>
              <a:off x="2354" y="1784"/>
              <a:ext cx="1" cy="1"/>
            </a:xfrm>
            <a:prstGeom prst="rect">
              <a:avLst/>
            </a:prstGeom>
            <a:solidFill>
              <a:srgbClr val="16A18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5" name="Freeform 309"/>
            <p:cNvSpPr>
              <a:spLocks/>
            </p:cNvSpPr>
            <p:nvPr/>
          </p:nvSpPr>
          <p:spPr bwMode="auto">
            <a:xfrm>
              <a:off x="2354" y="1782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6" name="Freeform 310"/>
            <p:cNvSpPr>
              <a:spLocks noEditPoints="1"/>
            </p:cNvSpPr>
            <p:nvPr/>
          </p:nvSpPr>
          <p:spPr bwMode="auto">
            <a:xfrm>
              <a:off x="2354" y="1705"/>
              <a:ext cx="165" cy="152"/>
            </a:xfrm>
            <a:custGeom>
              <a:avLst/>
              <a:gdLst/>
              <a:ahLst/>
              <a:cxnLst>
                <a:cxn ang="0">
                  <a:pos x="89" y="81"/>
                </a:cxn>
                <a:cxn ang="0">
                  <a:pos x="89" y="32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1" y="9"/>
                </a:cxn>
                <a:cxn ang="0">
                  <a:pos x="53" y="15"/>
                </a:cxn>
                <a:cxn ang="0">
                  <a:pos x="56" y="14"/>
                </a:cxn>
                <a:cxn ang="0">
                  <a:pos x="62" y="32"/>
                </a:cxn>
                <a:cxn ang="0">
                  <a:pos x="69" y="42"/>
                </a:cxn>
                <a:cxn ang="0">
                  <a:pos x="59" y="52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31" y="42"/>
                </a:cxn>
                <a:cxn ang="0">
                  <a:pos x="19" y="31"/>
                </a:cxn>
                <a:cxn ang="0">
                  <a:pos x="7" y="42"/>
                </a:cxn>
                <a:cxn ang="0">
                  <a:pos x="0" y="42"/>
                </a:cxn>
                <a:cxn ang="0">
                  <a:pos x="39" y="81"/>
                </a:cxn>
                <a:cxn ang="0">
                  <a:pos x="89" y="81"/>
                </a:cxn>
                <a:cxn ang="0">
                  <a:pos x="19" y="52"/>
                </a:cxn>
                <a:cxn ang="0">
                  <a:pos x="9" y="42"/>
                </a:cxn>
                <a:cxn ang="0">
                  <a:pos x="19" y="32"/>
                </a:cxn>
                <a:cxn ang="0">
                  <a:pos x="30" y="42"/>
                </a:cxn>
                <a:cxn ang="0">
                  <a:pos x="19" y="52"/>
                </a:cxn>
              </a:cxnLst>
              <a:rect l="0" t="0" r="r" b="b"/>
              <a:pathLst>
                <a:path w="89" h="81">
                  <a:moveTo>
                    <a:pt x="89" y="81"/>
                  </a:moveTo>
                  <a:cubicBezTo>
                    <a:pt x="89" y="32"/>
                    <a:pt x="89" y="32"/>
                    <a:pt x="89" y="3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57" y="6"/>
                    <a:pt x="55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2" y="9"/>
                    <a:pt x="52" y="9"/>
                    <a:pt x="51" y="9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6" y="34"/>
                    <a:pt x="69" y="37"/>
                    <a:pt x="69" y="42"/>
                  </a:cubicBezTo>
                  <a:cubicBezTo>
                    <a:pt x="69" y="48"/>
                    <a:pt x="64" y="52"/>
                    <a:pt x="59" y="52"/>
                  </a:cubicBezTo>
                  <a:cubicBezTo>
                    <a:pt x="53" y="52"/>
                    <a:pt x="48" y="48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36"/>
                    <a:pt x="26" y="31"/>
                    <a:pt x="19" y="31"/>
                  </a:cubicBezTo>
                  <a:cubicBezTo>
                    <a:pt x="13" y="31"/>
                    <a:pt x="8" y="36"/>
                    <a:pt x="7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9" y="81"/>
                    <a:pt x="39" y="81"/>
                    <a:pt x="39" y="81"/>
                  </a:cubicBezTo>
                  <a:lnTo>
                    <a:pt x="89" y="81"/>
                  </a:lnTo>
                  <a:close/>
                  <a:moveTo>
                    <a:pt x="19" y="52"/>
                  </a:moveTo>
                  <a:cubicBezTo>
                    <a:pt x="14" y="52"/>
                    <a:pt x="9" y="48"/>
                    <a:pt x="9" y="42"/>
                  </a:cubicBezTo>
                  <a:cubicBezTo>
                    <a:pt x="9" y="36"/>
                    <a:pt x="14" y="32"/>
                    <a:pt x="19" y="32"/>
                  </a:cubicBezTo>
                  <a:cubicBezTo>
                    <a:pt x="25" y="32"/>
                    <a:pt x="30" y="36"/>
                    <a:pt x="30" y="42"/>
                  </a:cubicBezTo>
                  <a:cubicBezTo>
                    <a:pt x="30" y="48"/>
                    <a:pt x="25" y="52"/>
                    <a:pt x="19" y="52"/>
                  </a:cubicBez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7" name="Freeform 311"/>
            <p:cNvSpPr>
              <a:spLocks noEditPoints="1"/>
            </p:cNvSpPr>
            <p:nvPr/>
          </p:nvSpPr>
          <p:spPr bwMode="auto">
            <a:xfrm>
              <a:off x="2354" y="1699"/>
              <a:ext cx="128" cy="103"/>
            </a:xfrm>
            <a:custGeom>
              <a:avLst/>
              <a:gdLst/>
              <a:ahLst/>
              <a:cxnLst>
                <a:cxn ang="0">
                  <a:pos x="9" y="45"/>
                </a:cxn>
                <a:cxn ang="0">
                  <a:pos x="30" y="45"/>
                </a:cxn>
                <a:cxn ang="0">
                  <a:pos x="19" y="51"/>
                </a:cxn>
                <a:cxn ang="0">
                  <a:pos x="19" y="39"/>
                </a:cxn>
                <a:cxn ang="0">
                  <a:pos x="19" y="51"/>
                </a:cxn>
                <a:cxn ang="0">
                  <a:pos x="56" y="17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5" y="6"/>
                </a:cxn>
                <a:cxn ang="0">
                  <a:pos x="38" y="10"/>
                </a:cxn>
                <a:cxn ang="0">
                  <a:pos x="40" y="12"/>
                </a:cxn>
                <a:cxn ang="0">
                  <a:pos x="48" y="11"/>
                </a:cxn>
                <a:cxn ang="0">
                  <a:pos x="48" y="19"/>
                </a:cxn>
                <a:cxn ang="0">
                  <a:pos x="50" y="40"/>
                </a:cxn>
                <a:cxn ang="0">
                  <a:pos x="36" y="40"/>
                </a:cxn>
                <a:cxn ang="0">
                  <a:pos x="34" y="29"/>
                </a:cxn>
                <a:cxn ang="0">
                  <a:pos x="39" y="26"/>
                </a:cxn>
                <a:cxn ang="0">
                  <a:pos x="36" y="23"/>
                </a:cxn>
                <a:cxn ang="0">
                  <a:pos x="12" y="25"/>
                </a:cxn>
                <a:cxn ang="0">
                  <a:pos x="12" y="27"/>
                </a:cxn>
                <a:cxn ang="0">
                  <a:pos x="0" y="45"/>
                </a:cxn>
                <a:cxn ang="0">
                  <a:pos x="19" y="33"/>
                </a:cxn>
                <a:cxn ang="0">
                  <a:pos x="48" y="45"/>
                </a:cxn>
                <a:cxn ang="0">
                  <a:pos x="59" y="55"/>
                </a:cxn>
                <a:cxn ang="0">
                  <a:pos x="62" y="35"/>
                </a:cxn>
                <a:cxn ang="0">
                  <a:pos x="53" y="45"/>
                </a:cxn>
                <a:cxn ang="0">
                  <a:pos x="53" y="45"/>
                </a:cxn>
                <a:cxn ang="0">
                  <a:pos x="59" y="39"/>
                </a:cxn>
                <a:cxn ang="0">
                  <a:pos x="59" y="51"/>
                </a:cxn>
                <a:cxn ang="0">
                  <a:pos x="55" y="1"/>
                </a:cxn>
                <a:cxn ang="0">
                  <a:pos x="55" y="12"/>
                </a:cxn>
              </a:cxnLst>
              <a:rect l="0" t="0" r="r" b="b"/>
              <a:pathLst>
                <a:path w="69" h="55">
                  <a:moveTo>
                    <a:pt x="19" y="35"/>
                  </a:moveTo>
                  <a:cubicBezTo>
                    <a:pt x="14" y="35"/>
                    <a:pt x="9" y="39"/>
                    <a:pt x="9" y="45"/>
                  </a:cubicBezTo>
                  <a:cubicBezTo>
                    <a:pt x="9" y="51"/>
                    <a:pt x="14" y="55"/>
                    <a:pt x="19" y="55"/>
                  </a:cubicBezTo>
                  <a:cubicBezTo>
                    <a:pt x="25" y="55"/>
                    <a:pt x="30" y="51"/>
                    <a:pt x="30" y="45"/>
                  </a:cubicBezTo>
                  <a:cubicBezTo>
                    <a:pt x="30" y="39"/>
                    <a:pt x="25" y="35"/>
                    <a:pt x="19" y="35"/>
                  </a:cubicBezTo>
                  <a:close/>
                  <a:moveTo>
                    <a:pt x="19" y="51"/>
                  </a:moveTo>
                  <a:cubicBezTo>
                    <a:pt x="16" y="51"/>
                    <a:pt x="14" y="48"/>
                    <a:pt x="14" y="45"/>
                  </a:cubicBezTo>
                  <a:cubicBezTo>
                    <a:pt x="14" y="42"/>
                    <a:pt x="16" y="39"/>
                    <a:pt x="19" y="39"/>
                  </a:cubicBezTo>
                  <a:cubicBezTo>
                    <a:pt x="22" y="39"/>
                    <a:pt x="25" y="42"/>
                    <a:pt x="25" y="45"/>
                  </a:cubicBezTo>
                  <a:cubicBezTo>
                    <a:pt x="25" y="48"/>
                    <a:pt x="22" y="51"/>
                    <a:pt x="19" y="51"/>
                  </a:cubicBezTo>
                  <a:close/>
                  <a:moveTo>
                    <a:pt x="62" y="35"/>
                  </a:moveTo>
                  <a:cubicBezTo>
                    <a:pt x="56" y="17"/>
                    <a:pt x="56" y="17"/>
                    <a:pt x="56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3" y="12"/>
                    <a:pt x="54" y="1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0" y="2"/>
                    <a:pt x="49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5" y="4"/>
                    <a:pt x="45" y="5"/>
                    <a:pt x="45" y="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8"/>
                    <a:pt x="38" y="9"/>
                    <a:pt x="38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39" y="12"/>
                    <a:pt x="40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7" y="11"/>
                    <a:pt x="48" y="11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2" y="37"/>
                    <a:pt x="51" y="38"/>
                    <a:pt x="50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3" y="40"/>
                    <a:pt x="32" y="37"/>
                    <a:pt x="32" y="34"/>
                  </a:cubicBezTo>
                  <a:cubicBezTo>
                    <a:pt x="32" y="32"/>
                    <a:pt x="33" y="30"/>
                    <a:pt x="34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4"/>
                    <a:pt x="38" y="23"/>
                    <a:pt x="3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3" y="23"/>
                    <a:pt x="12" y="24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7" y="28"/>
                    <a:pt x="0" y="35"/>
                    <a:pt x="0" y="4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8" y="38"/>
                    <a:pt x="13" y="33"/>
                    <a:pt x="19" y="33"/>
                  </a:cubicBezTo>
                  <a:cubicBezTo>
                    <a:pt x="26" y="33"/>
                    <a:pt x="31" y="38"/>
                    <a:pt x="31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51"/>
                    <a:pt x="53" y="55"/>
                    <a:pt x="59" y="55"/>
                  </a:cubicBezTo>
                  <a:cubicBezTo>
                    <a:pt x="64" y="55"/>
                    <a:pt x="69" y="51"/>
                    <a:pt x="69" y="45"/>
                  </a:cubicBezTo>
                  <a:cubicBezTo>
                    <a:pt x="69" y="40"/>
                    <a:pt x="66" y="37"/>
                    <a:pt x="62" y="35"/>
                  </a:cubicBezTo>
                  <a:close/>
                  <a:moveTo>
                    <a:pt x="59" y="51"/>
                  </a:moveTo>
                  <a:cubicBezTo>
                    <a:pt x="55" y="51"/>
                    <a:pt x="53" y="4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2"/>
                    <a:pt x="56" y="39"/>
                    <a:pt x="59" y="39"/>
                  </a:cubicBezTo>
                  <a:cubicBezTo>
                    <a:pt x="62" y="39"/>
                    <a:pt x="64" y="42"/>
                    <a:pt x="64" y="45"/>
                  </a:cubicBezTo>
                  <a:cubicBezTo>
                    <a:pt x="64" y="48"/>
                    <a:pt x="62" y="51"/>
                    <a:pt x="59" y="51"/>
                  </a:cubicBezTo>
                  <a:close/>
                  <a:moveTo>
                    <a:pt x="55" y="12"/>
                  </a:moveTo>
                  <a:cubicBezTo>
                    <a:pt x="55" y="1"/>
                    <a:pt x="55" y="1"/>
                    <a:pt x="55" y="1"/>
                  </a:cubicBezTo>
                  <a:cubicBezTo>
                    <a:pt x="56" y="1"/>
                    <a:pt x="57" y="3"/>
                    <a:pt x="57" y="6"/>
                  </a:cubicBezTo>
                  <a:cubicBezTo>
                    <a:pt x="57" y="9"/>
                    <a:pt x="56" y="12"/>
                    <a:pt x="55" y="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8" name="Rectangle 312"/>
            <p:cNvSpPr>
              <a:spLocks noChangeArrowheads="1"/>
            </p:cNvSpPr>
            <p:nvPr/>
          </p:nvSpPr>
          <p:spPr bwMode="auto">
            <a:xfrm>
              <a:off x="2545" y="1648"/>
              <a:ext cx="205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9" name="Freeform 313"/>
            <p:cNvSpPr>
              <a:spLocks/>
            </p:cNvSpPr>
            <p:nvPr/>
          </p:nvSpPr>
          <p:spPr bwMode="auto">
            <a:xfrm>
              <a:off x="2618" y="1705"/>
              <a:ext cx="132" cy="152"/>
            </a:xfrm>
            <a:custGeom>
              <a:avLst/>
              <a:gdLst/>
              <a:ahLst/>
              <a:cxnLst>
                <a:cxn ang="0">
                  <a:pos x="132" y="69"/>
                </a:cxn>
                <a:cxn ang="0">
                  <a:pos x="63" y="0"/>
                </a:cxn>
                <a:cxn ang="0">
                  <a:pos x="57" y="66"/>
                </a:cxn>
                <a:cxn ang="0">
                  <a:pos x="39" y="77"/>
                </a:cxn>
                <a:cxn ang="0">
                  <a:pos x="24" y="77"/>
                </a:cxn>
                <a:cxn ang="0">
                  <a:pos x="9" y="67"/>
                </a:cxn>
                <a:cxn ang="0">
                  <a:pos x="0" y="64"/>
                </a:cxn>
                <a:cxn ang="0">
                  <a:pos x="22" y="88"/>
                </a:cxn>
                <a:cxn ang="0">
                  <a:pos x="29" y="86"/>
                </a:cxn>
                <a:cxn ang="0">
                  <a:pos x="29" y="97"/>
                </a:cxn>
                <a:cxn ang="0">
                  <a:pos x="16" y="107"/>
                </a:cxn>
                <a:cxn ang="0">
                  <a:pos x="61" y="152"/>
                </a:cxn>
                <a:cxn ang="0">
                  <a:pos x="132" y="152"/>
                </a:cxn>
                <a:cxn ang="0">
                  <a:pos x="132" y="69"/>
                </a:cxn>
              </a:cxnLst>
              <a:rect l="0" t="0" r="r" b="b"/>
              <a:pathLst>
                <a:path w="132" h="152">
                  <a:moveTo>
                    <a:pt x="132" y="69"/>
                  </a:moveTo>
                  <a:lnTo>
                    <a:pt x="63" y="0"/>
                  </a:lnTo>
                  <a:lnTo>
                    <a:pt x="57" y="66"/>
                  </a:lnTo>
                  <a:lnTo>
                    <a:pt x="39" y="77"/>
                  </a:lnTo>
                  <a:lnTo>
                    <a:pt x="24" y="77"/>
                  </a:lnTo>
                  <a:lnTo>
                    <a:pt x="9" y="67"/>
                  </a:lnTo>
                  <a:lnTo>
                    <a:pt x="0" y="64"/>
                  </a:lnTo>
                  <a:lnTo>
                    <a:pt x="22" y="88"/>
                  </a:lnTo>
                  <a:lnTo>
                    <a:pt x="29" y="86"/>
                  </a:lnTo>
                  <a:lnTo>
                    <a:pt x="29" y="97"/>
                  </a:lnTo>
                  <a:lnTo>
                    <a:pt x="16" y="107"/>
                  </a:lnTo>
                  <a:lnTo>
                    <a:pt x="61" y="152"/>
                  </a:lnTo>
                  <a:lnTo>
                    <a:pt x="132" y="152"/>
                  </a:lnTo>
                  <a:lnTo>
                    <a:pt x="132" y="69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0" name="Freeform 314"/>
            <p:cNvSpPr>
              <a:spLocks noEditPoints="1"/>
            </p:cNvSpPr>
            <p:nvPr/>
          </p:nvSpPr>
          <p:spPr bwMode="auto">
            <a:xfrm>
              <a:off x="2605" y="1692"/>
              <a:ext cx="91" cy="120"/>
            </a:xfrm>
            <a:custGeom>
              <a:avLst/>
              <a:gdLst/>
              <a:ahLst/>
              <a:cxnLst>
                <a:cxn ang="0">
                  <a:pos x="19" y="48"/>
                </a:cxn>
                <a:cxn ang="0">
                  <a:pos x="0" y="24"/>
                </a:cxn>
                <a:cxn ang="0">
                  <a:pos x="19" y="0"/>
                </a:cxn>
                <a:cxn ang="0">
                  <a:pos x="8" y="24"/>
                </a:cxn>
                <a:cxn ang="0">
                  <a:pos x="19" y="48"/>
                </a:cxn>
                <a:cxn ang="0">
                  <a:pos x="24" y="48"/>
                </a:cxn>
                <a:cxn ang="0">
                  <a:pos x="33" y="24"/>
                </a:cxn>
                <a:cxn ang="0">
                  <a:pos x="24" y="0"/>
                </a:cxn>
                <a:cxn ang="0">
                  <a:pos x="14" y="24"/>
                </a:cxn>
                <a:cxn ang="0">
                  <a:pos x="24" y="48"/>
                </a:cxn>
                <a:cxn ang="0">
                  <a:pos x="28" y="0"/>
                </a:cxn>
                <a:cxn ang="0">
                  <a:pos x="39" y="24"/>
                </a:cxn>
                <a:cxn ang="0">
                  <a:pos x="28" y="48"/>
                </a:cxn>
                <a:cxn ang="0">
                  <a:pos x="49" y="24"/>
                </a:cxn>
                <a:cxn ang="0">
                  <a:pos x="28" y="0"/>
                </a:cxn>
                <a:cxn ang="0">
                  <a:pos x="30" y="58"/>
                </a:cxn>
                <a:cxn ang="0">
                  <a:pos x="31" y="58"/>
                </a:cxn>
                <a:cxn ang="0">
                  <a:pos x="31" y="64"/>
                </a:cxn>
                <a:cxn ang="0">
                  <a:pos x="16" y="64"/>
                </a:cxn>
                <a:cxn ang="0">
                  <a:pos x="16" y="58"/>
                </a:cxn>
                <a:cxn ang="0">
                  <a:pos x="17" y="58"/>
                </a:cxn>
                <a:cxn ang="0">
                  <a:pos x="20" y="54"/>
                </a:cxn>
                <a:cxn ang="0">
                  <a:pos x="19" y="54"/>
                </a:cxn>
                <a:cxn ang="0">
                  <a:pos x="19" y="50"/>
                </a:cxn>
                <a:cxn ang="0">
                  <a:pos x="28" y="50"/>
                </a:cxn>
                <a:cxn ang="0">
                  <a:pos x="28" y="54"/>
                </a:cxn>
                <a:cxn ang="0">
                  <a:pos x="27" y="54"/>
                </a:cxn>
                <a:cxn ang="0">
                  <a:pos x="30" y="58"/>
                </a:cxn>
                <a:cxn ang="0">
                  <a:pos x="18" y="58"/>
                </a:cxn>
                <a:cxn ang="0">
                  <a:pos x="30" y="58"/>
                </a:cxn>
                <a:cxn ang="0">
                  <a:pos x="27" y="54"/>
                </a:cxn>
                <a:cxn ang="0">
                  <a:pos x="20" y="54"/>
                </a:cxn>
                <a:cxn ang="0">
                  <a:pos x="18" y="58"/>
                </a:cxn>
              </a:cxnLst>
              <a:rect l="0" t="0" r="r" b="b"/>
              <a:pathLst>
                <a:path w="49" h="64">
                  <a:moveTo>
                    <a:pt x="19" y="48"/>
                  </a:moveTo>
                  <a:cubicBezTo>
                    <a:pt x="8" y="46"/>
                    <a:pt x="0" y="36"/>
                    <a:pt x="0" y="24"/>
                  </a:cubicBezTo>
                  <a:cubicBezTo>
                    <a:pt x="0" y="12"/>
                    <a:pt x="8" y="2"/>
                    <a:pt x="19" y="0"/>
                  </a:cubicBezTo>
                  <a:cubicBezTo>
                    <a:pt x="13" y="6"/>
                    <a:pt x="8" y="15"/>
                    <a:pt x="8" y="24"/>
                  </a:cubicBezTo>
                  <a:cubicBezTo>
                    <a:pt x="8" y="34"/>
                    <a:pt x="13" y="42"/>
                    <a:pt x="19" y="48"/>
                  </a:cubicBezTo>
                  <a:close/>
                  <a:moveTo>
                    <a:pt x="24" y="48"/>
                  </a:moveTo>
                  <a:cubicBezTo>
                    <a:pt x="30" y="43"/>
                    <a:pt x="33" y="34"/>
                    <a:pt x="33" y="24"/>
                  </a:cubicBezTo>
                  <a:cubicBezTo>
                    <a:pt x="33" y="14"/>
                    <a:pt x="30" y="5"/>
                    <a:pt x="24" y="0"/>
                  </a:cubicBezTo>
                  <a:cubicBezTo>
                    <a:pt x="18" y="5"/>
                    <a:pt x="14" y="14"/>
                    <a:pt x="14" y="24"/>
                  </a:cubicBezTo>
                  <a:cubicBezTo>
                    <a:pt x="14" y="34"/>
                    <a:pt x="18" y="43"/>
                    <a:pt x="24" y="48"/>
                  </a:cubicBezTo>
                  <a:close/>
                  <a:moveTo>
                    <a:pt x="28" y="0"/>
                  </a:moveTo>
                  <a:cubicBezTo>
                    <a:pt x="35" y="6"/>
                    <a:pt x="39" y="14"/>
                    <a:pt x="39" y="24"/>
                  </a:cubicBezTo>
                  <a:cubicBezTo>
                    <a:pt x="39" y="34"/>
                    <a:pt x="35" y="43"/>
                    <a:pt x="28" y="48"/>
                  </a:cubicBezTo>
                  <a:cubicBezTo>
                    <a:pt x="39" y="47"/>
                    <a:pt x="49" y="36"/>
                    <a:pt x="49" y="24"/>
                  </a:cubicBezTo>
                  <a:cubicBezTo>
                    <a:pt x="49" y="12"/>
                    <a:pt x="39" y="2"/>
                    <a:pt x="28" y="0"/>
                  </a:cubicBezTo>
                  <a:close/>
                  <a:moveTo>
                    <a:pt x="30" y="58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7" y="54"/>
                    <a:pt x="27" y="54"/>
                    <a:pt x="27" y="54"/>
                  </a:cubicBezTo>
                  <a:lnTo>
                    <a:pt x="30" y="58"/>
                  </a:lnTo>
                  <a:close/>
                  <a:moveTo>
                    <a:pt x="18" y="58"/>
                  </a:moveTo>
                  <a:cubicBezTo>
                    <a:pt x="30" y="58"/>
                    <a:pt x="30" y="58"/>
                    <a:pt x="30" y="58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0" y="54"/>
                    <a:pt x="20" y="54"/>
                    <a:pt x="20" y="54"/>
                  </a:cubicBezTo>
                  <a:lnTo>
                    <a:pt x="18" y="5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1" name="Rectangle 315"/>
            <p:cNvSpPr>
              <a:spLocks noChangeArrowheads="1"/>
            </p:cNvSpPr>
            <p:nvPr/>
          </p:nvSpPr>
          <p:spPr bwMode="auto">
            <a:xfrm>
              <a:off x="2778" y="1648"/>
              <a:ext cx="206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2" name="Freeform 316"/>
            <p:cNvSpPr>
              <a:spLocks/>
            </p:cNvSpPr>
            <p:nvPr/>
          </p:nvSpPr>
          <p:spPr bwMode="auto">
            <a:xfrm>
              <a:off x="2824" y="1740"/>
              <a:ext cx="160" cy="117"/>
            </a:xfrm>
            <a:custGeom>
              <a:avLst/>
              <a:gdLst/>
              <a:ahLst/>
              <a:cxnLst>
                <a:cxn ang="0">
                  <a:pos x="86" y="27"/>
                </a:cxn>
                <a:cxn ang="0">
                  <a:pos x="65" y="7"/>
                </a:cxn>
                <a:cxn ang="0">
                  <a:pos x="68" y="15"/>
                </a:cxn>
                <a:cxn ang="0">
                  <a:pos x="54" y="29"/>
                </a:cxn>
                <a:cxn ang="0">
                  <a:pos x="39" y="15"/>
                </a:cxn>
                <a:cxn ang="0">
                  <a:pos x="48" y="2"/>
                </a:cxn>
                <a:cxn ang="0">
                  <a:pos x="47" y="0"/>
                </a:cxn>
                <a:cxn ang="0">
                  <a:pos x="31" y="17"/>
                </a:cxn>
                <a:cxn ang="0">
                  <a:pos x="23" y="17"/>
                </a:cxn>
                <a:cxn ang="0">
                  <a:pos x="9" y="30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34" y="62"/>
                </a:cxn>
                <a:cxn ang="0">
                  <a:pos x="86" y="62"/>
                </a:cxn>
                <a:cxn ang="0">
                  <a:pos x="86" y="27"/>
                </a:cxn>
              </a:cxnLst>
              <a:rect l="0" t="0" r="r" b="b"/>
              <a:pathLst>
                <a:path w="86" h="62">
                  <a:moveTo>
                    <a:pt x="86" y="27"/>
                  </a:moveTo>
                  <a:cubicBezTo>
                    <a:pt x="65" y="7"/>
                    <a:pt x="65" y="7"/>
                    <a:pt x="65" y="7"/>
                  </a:cubicBezTo>
                  <a:cubicBezTo>
                    <a:pt x="67" y="9"/>
                    <a:pt x="68" y="12"/>
                    <a:pt x="68" y="15"/>
                  </a:cubicBezTo>
                  <a:cubicBezTo>
                    <a:pt x="68" y="23"/>
                    <a:pt x="61" y="29"/>
                    <a:pt x="54" y="29"/>
                  </a:cubicBezTo>
                  <a:cubicBezTo>
                    <a:pt x="46" y="29"/>
                    <a:pt x="39" y="23"/>
                    <a:pt x="39" y="15"/>
                  </a:cubicBezTo>
                  <a:cubicBezTo>
                    <a:pt x="39" y="9"/>
                    <a:pt x="43" y="4"/>
                    <a:pt x="48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25"/>
                    <a:pt x="16" y="30"/>
                    <a:pt x="9" y="30"/>
                  </a:cubicBezTo>
                  <a:cubicBezTo>
                    <a:pt x="6" y="30"/>
                    <a:pt x="3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86" y="62"/>
                    <a:pt x="86" y="62"/>
                    <a:pt x="86" y="62"/>
                  </a:cubicBezTo>
                  <a:lnTo>
                    <a:pt x="86" y="27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3" name="Freeform 317"/>
            <p:cNvSpPr>
              <a:spLocks noEditPoints="1"/>
            </p:cNvSpPr>
            <p:nvPr/>
          </p:nvSpPr>
          <p:spPr bwMode="auto">
            <a:xfrm>
              <a:off x="2813" y="1708"/>
              <a:ext cx="138" cy="87"/>
            </a:xfrm>
            <a:custGeom>
              <a:avLst/>
              <a:gdLst/>
              <a:ahLst/>
              <a:cxnLst>
                <a:cxn ang="0">
                  <a:pos x="56" y="18"/>
                </a:cxn>
                <a:cxn ang="0">
                  <a:pos x="51" y="2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41" y="3"/>
                </a:cxn>
                <a:cxn ang="0">
                  <a:pos x="52" y="14"/>
                </a:cxn>
                <a:cxn ang="0">
                  <a:pos x="23" y="14"/>
                </a:cxn>
                <a:cxn ang="0">
                  <a:pos x="31" y="13"/>
                </a:cxn>
                <a:cxn ang="0">
                  <a:pos x="33" y="11"/>
                </a:cxn>
                <a:cxn ang="0">
                  <a:pos x="19" y="9"/>
                </a:cxn>
                <a:cxn ang="0">
                  <a:pos x="18" y="11"/>
                </a:cxn>
                <a:cxn ang="0">
                  <a:pos x="21" y="13"/>
                </a:cxn>
                <a:cxn ang="0">
                  <a:pos x="21" y="15"/>
                </a:cxn>
                <a:cxn ang="0">
                  <a:pos x="15" y="18"/>
                </a:cxn>
                <a:cxn ang="0">
                  <a:pos x="15" y="46"/>
                </a:cxn>
                <a:cxn ang="0">
                  <a:pos x="37" y="34"/>
                </a:cxn>
                <a:cxn ang="0">
                  <a:pos x="54" y="19"/>
                </a:cxn>
                <a:cxn ang="0">
                  <a:pos x="60" y="46"/>
                </a:cxn>
                <a:cxn ang="0">
                  <a:pos x="60" y="18"/>
                </a:cxn>
                <a:cxn ang="0">
                  <a:pos x="35" y="32"/>
                </a:cxn>
                <a:cxn ang="0">
                  <a:pos x="22" y="19"/>
                </a:cxn>
                <a:cxn ang="0">
                  <a:pos x="18" y="32"/>
                </a:cxn>
                <a:cxn ang="0">
                  <a:pos x="21" y="21"/>
                </a:cxn>
                <a:cxn ang="0">
                  <a:pos x="18" y="32"/>
                </a:cxn>
                <a:cxn ang="0">
                  <a:pos x="2" y="32"/>
                </a:cxn>
                <a:cxn ang="0">
                  <a:pos x="19" y="20"/>
                </a:cxn>
                <a:cxn ang="0">
                  <a:pos x="15" y="29"/>
                </a:cxn>
                <a:cxn ang="0">
                  <a:pos x="15" y="35"/>
                </a:cxn>
                <a:cxn ang="0">
                  <a:pos x="27" y="34"/>
                </a:cxn>
                <a:cxn ang="0">
                  <a:pos x="37" y="31"/>
                </a:cxn>
                <a:cxn ang="0">
                  <a:pos x="51" y="16"/>
                </a:cxn>
                <a:cxn ang="0">
                  <a:pos x="60" y="44"/>
                </a:cxn>
                <a:cxn ang="0">
                  <a:pos x="55" y="21"/>
                </a:cxn>
                <a:cxn ang="0">
                  <a:pos x="56" y="32"/>
                </a:cxn>
                <a:cxn ang="0">
                  <a:pos x="63" y="32"/>
                </a:cxn>
                <a:cxn ang="0">
                  <a:pos x="59" y="29"/>
                </a:cxn>
                <a:cxn ang="0">
                  <a:pos x="60" y="20"/>
                </a:cxn>
                <a:cxn ang="0">
                  <a:pos x="60" y="44"/>
                </a:cxn>
              </a:cxnLst>
              <a:rect l="0" t="0" r="r" b="b"/>
              <a:pathLst>
                <a:path w="74" h="46">
                  <a:moveTo>
                    <a:pt x="60" y="18"/>
                  </a:moveTo>
                  <a:cubicBezTo>
                    <a:pt x="58" y="18"/>
                    <a:pt x="57" y="18"/>
                    <a:pt x="56" y="18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0" y="0"/>
                    <a:pt x="4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39" y="1"/>
                    <a:pt x="39" y="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40" y="3"/>
                    <a:pt x="41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3"/>
                    <a:pt x="33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2" y="9"/>
                    <a:pt x="31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3"/>
                    <a:pt x="19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8"/>
                    <a:pt x="17" y="18"/>
                    <a:pt x="15" y="18"/>
                  </a:cubicBezTo>
                  <a:cubicBezTo>
                    <a:pt x="7" y="18"/>
                    <a:pt x="0" y="24"/>
                    <a:pt x="0" y="32"/>
                  </a:cubicBezTo>
                  <a:cubicBezTo>
                    <a:pt x="0" y="40"/>
                    <a:pt x="7" y="46"/>
                    <a:pt x="15" y="46"/>
                  </a:cubicBezTo>
                  <a:cubicBezTo>
                    <a:pt x="22" y="46"/>
                    <a:pt x="28" y="41"/>
                    <a:pt x="29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9" y="21"/>
                    <a:pt x="45" y="26"/>
                    <a:pt x="45" y="32"/>
                  </a:cubicBezTo>
                  <a:cubicBezTo>
                    <a:pt x="45" y="40"/>
                    <a:pt x="52" y="46"/>
                    <a:pt x="60" y="46"/>
                  </a:cubicBezTo>
                  <a:cubicBezTo>
                    <a:pt x="67" y="46"/>
                    <a:pt x="74" y="40"/>
                    <a:pt x="74" y="32"/>
                  </a:cubicBezTo>
                  <a:cubicBezTo>
                    <a:pt x="74" y="24"/>
                    <a:pt x="67" y="18"/>
                    <a:pt x="60" y="18"/>
                  </a:cubicBezTo>
                  <a:close/>
                  <a:moveTo>
                    <a:pt x="23" y="17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26"/>
                    <a:pt x="26" y="22"/>
                    <a:pt x="22" y="19"/>
                  </a:cubicBezTo>
                  <a:lnTo>
                    <a:pt x="23" y="17"/>
                  </a:lnTo>
                  <a:close/>
                  <a:moveTo>
                    <a:pt x="18" y="32"/>
                  </a:moveTo>
                  <a:cubicBezTo>
                    <a:pt x="18" y="31"/>
                    <a:pt x="18" y="30"/>
                    <a:pt x="17" y="3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3"/>
                    <a:pt x="27" y="27"/>
                    <a:pt x="27" y="32"/>
                  </a:cubicBezTo>
                  <a:lnTo>
                    <a:pt x="18" y="32"/>
                  </a:lnTo>
                  <a:close/>
                  <a:moveTo>
                    <a:pt x="15" y="44"/>
                  </a:moveTo>
                  <a:cubicBezTo>
                    <a:pt x="8" y="44"/>
                    <a:pt x="2" y="39"/>
                    <a:pt x="2" y="32"/>
                  </a:cubicBezTo>
                  <a:cubicBezTo>
                    <a:pt x="2" y="25"/>
                    <a:pt x="8" y="20"/>
                    <a:pt x="15" y="20"/>
                  </a:cubicBezTo>
                  <a:cubicBezTo>
                    <a:pt x="16" y="20"/>
                    <a:pt x="18" y="20"/>
                    <a:pt x="19" y="2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29"/>
                    <a:pt x="11" y="30"/>
                    <a:pt x="11" y="32"/>
                  </a:cubicBezTo>
                  <a:cubicBezTo>
                    <a:pt x="11" y="34"/>
                    <a:pt x="13" y="35"/>
                    <a:pt x="15" y="35"/>
                  </a:cubicBezTo>
                  <a:cubicBezTo>
                    <a:pt x="16" y="35"/>
                    <a:pt x="17" y="35"/>
                    <a:pt x="1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40"/>
                    <a:pt x="21" y="44"/>
                    <a:pt x="15" y="44"/>
                  </a:cubicBezTo>
                  <a:close/>
                  <a:moveTo>
                    <a:pt x="37" y="31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51" y="16"/>
                    <a:pt x="51" y="16"/>
                    <a:pt x="51" y="16"/>
                  </a:cubicBezTo>
                  <a:lnTo>
                    <a:pt x="37" y="31"/>
                  </a:lnTo>
                  <a:close/>
                  <a:moveTo>
                    <a:pt x="60" y="44"/>
                  </a:moveTo>
                  <a:cubicBezTo>
                    <a:pt x="53" y="44"/>
                    <a:pt x="47" y="39"/>
                    <a:pt x="47" y="32"/>
                  </a:cubicBezTo>
                  <a:cubicBezTo>
                    <a:pt x="47" y="27"/>
                    <a:pt x="50" y="22"/>
                    <a:pt x="55" y="21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30"/>
                    <a:pt x="56" y="31"/>
                    <a:pt x="56" y="32"/>
                  </a:cubicBezTo>
                  <a:cubicBezTo>
                    <a:pt x="56" y="34"/>
                    <a:pt x="58" y="35"/>
                    <a:pt x="59" y="35"/>
                  </a:cubicBezTo>
                  <a:cubicBezTo>
                    <a:pt x="61" y="35"/>
                    <a:pt x="63" y="34"/>
                    <a:pt x="63" y="32"/>
                  </a:cubicBezTo>
                  <a:cubicBezTo>
                    <a:pt x="63" y="30"/>
                    <a:pt x="61" y="29"/>
                    <a:pt x="60" y="29"/>
                  </a:cubicBezTo>
                  <a:cubicBezTo>
                    <a:pt x="60" y="29"/>
                    <a:pt x="59" y="29"/>
                    <a:pt x="59" y="2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0"/>
                    <a:pt x="58" y="20"/>
                    <a:pt x="60" y="20"/>
                  </a:cubicBezTo>
                  <a:cubicBezTo>
                    <a:pt x="66" y="20"/>
                    <a:pt x="72" y="25"/>
                    <a:pt x="72" y="32"/>
                  </a:cubicBezTo>
                  <a:cubicBezTo>
                    <a:pt x="72" y="39"/>
                    <a:pt x="66" y="44"/>
                    <a:pt x="60" y="4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4" name="Rectangle 318"/>
            <p:cNvSpPr>
              <a:spLocks noChangeArrowheads="1"/>
            </p:cNvSpPr>
            <p:nvPr/>
          </p:nvSpPr>
          <p:spPr bwMode="auto">
            <a:xfrm>
              <a:off x="3007" y="1648"/>
              <a:ext cx="206" cy="209"/>
            </a:xfrm>
            <a:prstGeom prst="rect">
              <a:avLst/>
            </a:prstGeom>
            <a:solidFill>
              <a:srgbClr val="F267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5" name="Freeform 319"/>
            <p:cNvSpPr>
              <a:spLocks/>
            </p:cNvSpPr>
            <p:nvPr/>
          </p:nvSpPr>
          <p:spPr bwMode="auto">
            <a:xfrm>
              <a:off x="3124" y="1733"/>
              <a:ext cx="89" cy="12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3" y="51"/>
                </a:cxn>
                <a:cxn ang="0">
                  <a:pos x="16" y="66"/>
                </a:cxn>
                <a:cxn ang="0">
                  <a:pos x="13" y="75"/>
                </a:cxn>
                <a:cxn ang="0">
                  <a:pos x="0" y="77"/>
                </a:cxn>
                <a:cxn ang="0">
                  <a:pos x="46" y="124"/>
                </a:cxn>
                <a:cxn ang="0">
                  <a:pos x="89" y="124"/>
                </a:cxn>
                <a:cxn ang="0">
                  <a:pos x="89" y="79"/>
                </a:cxn>
                <a:cxn ang="0">
                  <a:pos x="11" y="0"/>
                </a:cxn>
              </a:cxnLst>
              <a:rect l="0" t="0" r="r" b="b"/>
              <a:pathLst>
                <a:path w="89" h="124">
                  <a:moveTo>
                    <a:pt x="11" y="0"/>
                  </a:moveTo>
                  <a:lnTo>
                    <a:pt x="3" y="51"/>
                  </a:lnTo>
                  <a:lnTo>
                    <a:pt x="16" y="66"/>
                  </a:lnTo>
                  <a:lnTo>
                    <a:pt x="13" y="75"/>
                  </a:lnTo>
                  <a:lnTo>
                    <a:pt x="0" y="77"/>
                  </a:lnTo>
                  <a:lnTo>
                    <a:pt x="46" y="124"/>
                  </a:lnTo>
                  <a:lnTo>
                    <a:pt x="89" y="124"/>
                  </a:lnTo>
                  <a:lnTo>
                    <a:pt x="89" y="7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54C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6" name="Freeform 320"/>
            <p:cNvSpPr>
              <a:spLocks noEditPoints="1"/>
            </p:cNvSpPr>
            <p:nvPr/>
          </p:nvSpPr>
          <p:spPr bwMode="auto">
            <a:xfrm>
              <a:off x="3060" y="1690"/>
              <a:ext cx="103" cy="124"/>
            </a:xfrm>
            <a:custGeom>
              <a:avLst/>
              <a:gdLst/>
              <a:ahLst/>
              <a:cxnLst>
                <a:cxn ang="0">
                  <a:pos x="35" y="54"/>
                </a:cxn>
                <a:cxn ang="0">
                  <a:pos x="33" y="62"/>
                </a:cxn>
                <a:cxn ang="0">
                  <a:pos x="41" y="64"/>
                </a:cxn>
                <a:cxn ang="0">
                  <a:pos x="44" y="56"/>
                </a:cxn>
                <a:cxn ang="0">
                  <a:pos x="35" y="54"/>
                </a:cxn>
                <a:cxn ang="0">
                  <a:pos x="40" y="62"/>
                </a:cxn>
                <a:cxn ang="0">
                  <a:pos x="36" y="61"/>
                </a:cxn>
                <a:cxn ang="0">
                  <a:pos x="37" y="56"/>
                </a:cxn>
                <a:cxn ang="0">
                  <a:pos x="41" y="57"/>
                </a:cxn>
                <a:cxn ang="0">
                  <a:pos x="40" y="62"/>
                </a:cxn>
                <a:cxn ang="0">
                  <a:pos x="32" y="56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4" y="53"/>
                </a:cxn>
                <a:cxn ang="0">
                  <a:pos x="32" y="56"/>
                </a:cxn>
                <a:cxn ang="0">
                  <a:pos x="53" y="53"/>
                </a:cxn>
                <a:cxn ang="0">
                  <a:pos x="46" y="57"/>
                </a:cxn>
                <a:cxn ang="0">
                  <a:pos x="45" y="55"/>
                </a:cxn>
                <a:cxn ang="0">
                  <a:pos x="35" y="53"/>
                </a:cxn>
                <a:cxn ang="0">
                  <a:pos x="24" y="34"/>
                </a:cxn>
                <a:cxn ang="0">
                  <a:pos x="25" y="28"/>
                </a:cxn>
                <a:cxn ang="0">
                  <a:pos x="35" y="22"/>
                </a:cxn>
                <a:cxn ang="0">
                  <a:pos x="41" y="24"/>
                </a:cxn>
                <a:cxn ang="0">
                  <a:pos x="54" y="47"/>
                </a:cxn>
                <a:cxn ang="0">
                  <a:pos x="53" y="53"/>
                </a:cxn>
              </a:cxnLst>
              <a:rect l="0" t="0" r="r" b="b"/>
              <a:pathLst>
                <a:path w="55" h="66">
                  <a:moveTo>
                    <a:pt x="35" y="54"/>
                  </a:moveTo>
                  <a:cubicBezTo>
                    <a:pt x="33" y="56"/>
                    <a:pt x="32" y="59"/>
                    <a:pt x="33" y="62"/>
                  </a:cubicBezTo>
                  <a:cubicBezTo>
                    <a:pt x="35" y="65"/>
                    <a:pt x="39" y="66"/>
                    <a:pt x="41" y="64"/>
                  </a:cubicBezTo>
                  <a:cubicBezTo>
                    <a:pt x="44" y="63"/>
                    <a:pt x="45" y="59"/>
                    <a:pt x="44" y="56"/>
                  </a:cubicBezTo>
                  <a:cubicBezTo>
                    <a:pt x="42" y="53"/>
                    <a:pt x="38" y="52"/>
                    <a:pt x="35" y="54"/>
                  </a:cubicBezTo>
                  <a:close/>
                  <a:moveTo>
                    <a:pt x="40" y="62"/>
                  </a:moveTo>
                  <a:cubicBezTo>
                    <a:pt x="39" y="63"/>
                    <a:pt x="37" y="62"/>
                    <a:pt x="36" y="61"/>
                  </a:cubicBezTo>
                  <a:cubicBezTo>
                    <a:pt x="35" y="59"/>
                    <a:pt x="35" y="57"/>
                    <a:pt x="37" y="56"/>
                  </a:cubicBezTo>
                  <a:cubicBezTo>
                    <a:pt x="38" y="55"/>
                    <a:pt x="40" y="56"/>
                    <a:pt x="41" y="57"/>
                  </a:cubicBezTo>
                  <a:cubicBezTo>
                    <a:pt x="42" y="59"/>
                    <a:pt x="42" y="61"/>
                    <a:pt x="40" y="62"/>
                  </a:cubicBezTo>
                  <a:close/>
                  <a:moveTo>
                    <a:pt x="32" y="5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4"/>
                    <a:pt x="32" y="55"/>
                    <a:pt x="32" y="56"/>
                  </a:cubicBezTo>
                  <a:close/>
                  <a:moveTo>
                    <a:pt x="53" y="53"/>
                  </a:moveTo>
                  <a:cubicBezTo>
                    <a:pt x="46" y="57"/>
                    <a:pt x="46" y="57"/>
                    <a:pt x="46" y="57"/>
                  </a:cubicBezTo>
                  <a:cubicBezTo>
                    <a:pt x="46" y="56"/>
                    <a:pt x="45" y="56"/>
                    <a:pt x="45" y="55"/>
                  </a:cubicBezTo>
                  <a:cubicBezTo>
                    <a:pt x="43" y="52"/>
                    <a:pt x="38" y="51"/>
                    <a:pt x="35" y="5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2"/>
                    <a:pt x="23" y="29"/>
                    <a:pt x="25" y="28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7" y="21"/>
                    <a:pt x="39" y="22"/>
                    <a:pt x="41" y="24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5" y="49"/>
                    <a:pt x="55" y="52"/>
                    <a:pt x="53" y="5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7" name="Rectangle 321"/>
            <p:cNvSpPr>
              <a:spLocks noChangeArrowheads="1"/>
            </p:cNvSpPr>
            <p:nvPr/>
          </p:nvSpPr>
          <p:spPr bwMode="auto">
            <a:xfrm>
              <a:off x="3241" y="1648"/>
              <a:ext cx="205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8" name="Freeform 322"/>
            <p:cNvSpPr>
              <a:spLocks/>
            </p:cNvSpPr>
            <p:nvPr/>
          </p:nvSpPr>
          <p:spPr bwMode="auto">
            <a:xfrm>
              <a:off x="3312" y="1716"/>
              <a:ext cx="134" cy="141"/>
            </a:xfrm>
            <a:custGeom>
              <a:avLst/>
              <a:gdLst/>
              <a:ahLst/>
              <a:cxnLst>
                <a:cxn ang="0">
                  <a:pos x="72" y="35"/>
                </a:cxn>
                <a:cxn ang="0">
                  <a:pos x="37" y="0"/>
                </a:cxn>
                <a:cxn ang="0">
                  <a:pos x="37" y="1"/>
                </a:cxn>
                <a:cxn ang="0">
                  <a:pos x="44" y="19"/>
                </a:cxn>
                <a:cxn ang="0">
                  <a:pos x="17" y="46"/>
                </a:cxn>
                <a:cxn ang="0">
                  <a:pos x="0" y="41"/>
                </a:cxn>
                <a:cxn ang="0">
                  <a:pos x="34" y="75"/>
                </a:cxn>
                <a:cxn ang="0">
                  <a:pos x="72" y="75"/>
                </a:cxn>
                <a:cxn ang="0">
                  <a:pos x="72" y="35"/>
                </a:cxn>
              </a:cxnLst>
              <a:rect l="0" t="0" r="r" b="b"/>
              <a:pathLst>
                <a:path w="72" h="75">
                  <a:moveTo>
                    <a:pt x="72" y="35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1" y="5"/>
                    <a:pt x="44" y="12"/>
                    <a:pt x="44" y="19"/>
                  </a:cubicBezTo>
                  <a:cubicBezTo>
                    <a:pt x="44" y="34"/>
                    <a:pt x="32" y="46"/>
                    <a:pt x="17" y="46"/>
                  </a:cubicBezTo>
                  <a:cubicBezTo>
                    <a:pt x="10" y="46"/>
                    <a:pt x="5" y="44"/>
                    <a:pt x="0" y="41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72" y="75"/>
                    <a:pt x="72" y="75"/>
                    <a:pt x="72" y="75"/>
                  </a:cubicBezTo>
                  <a:lnTo>
                    <a:pt x="72" y="35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9" name="Freeform 323"/>
            <p:cNvSpPr>
              <a:spLocks noEditPoints="1"/>
            </p:cNvSpPr>
            <p:nvPr/>
          </p:nvSpPr>
          <p:spPr bwMode="auto">
            <a:xfrm>
              <a:off x="3287" y="1695"/>
              <a:ext cx="116" cy="117"/>
            </a:xfrm>
            <a:custGeom>
              <a:avLst/>
              <a:gdLst/>
              <a:ahLst/>
              <a:cxnLst>
                <a:cxn ang="0">
                  <a:pos x="52" y="13"/>
                </a:cxn>
                <a:cxn ang="0">
                  <a:pos x="13" y="9"/>
                </a:cxn>
                <a:cxn ang="0">
                  <a:pos x="10" y="48"/>
                </a:cxn>
                <a:cxn ang="0">
                  <a:pos x="48" y="52"/>
                </a:cxn>
                <a:cxn ang="0">
                  <a:pos x="52" y="13"/>
                </a:cxn>
                <a:cxn ang="0">
                  <a:pos x="11" y="47"/>
                </a:cxn>
                <a:cxn ang="0">
                  <a:pos x="7" y="40"/>
                </a:cxn>
                <a:cxn ang="0">
                  <a:pos x="19" y="16"/>
                </a:cxn>
                <a:cxn ang="0">
                  <a:pos x="8" y="19"/>
                </a:cxn>
                <a:cxn ang="0">
                  <a:pos x="14" y="12"/>
                </a:cxn>
                <a:cxn ang="0">
                  <a:pos x="19" y="16"/>
                </a:cxn>
                <a:cxn ang="0">
                  <a:pos x="18" y="9"/>
                </a:cxn>
                <a:cxn ang="0">
                  <a:pos x="28" y="5"/>
                </a:cxn>
                <a:cxn ang="0">
                  <a:pos x="19" y="16"/>
                </a:cxn>
                <a:cxn ang="0">
                  <a:pos x="46" y="10"/>
                </a:cxn>
                <a:cxn ang="0">
                  <a:pos x="50" y="15"/>
                </a:cxn>
                <a:cxn ang="0">
                  <a:pos x="54" y="42"/>
                </a:cxn>
                <a:cxn ang="0">
                  <a:pos x="19" y="16"/>
                </a:cxn>
                <a:cxn ang="0">
                  <a:pos x="39" y="55"/>
                </a:cxn>
                <a:cxn ang="0">
                  <a:pos x="11" y="47"/>
                </a:cxn>
              </a:cxnLst>
              <a:rect l="0" t="0" r="r" b="b"/>
              <a:pathLst>
                <a:path w="62" h="62">
                  <a:moveTo>
                    <a:pt x="52" y="13"/>
                  </a:moveTo>
                  <a:cubicBezTo>
                    <a:pt x="42" y="1"/>
                    <a:pt x="25" y="0"/>
                    <a:pt x="13" y="9"/>
                  </a:cubicBezTo>
                  <a:cubicBezTo>
                    <a:pt x="2" y="19"/>
                    <a:pt x="0" y="36"/>
                    <a:pt x="10" y="48"/>
                  </a:cubicBezTo>
                  <a:cubicBezTo>
                    <a:pt x="19" y="60"/>
                    <a:pt x="37" y="62"/>
                    <a:pt x="48" y="52"/>
                  </a:cubicBezTo>
                  <a:cubicBezTo>
                    <a:pt x="60" y="42"/>
                    <a:pt x="62" y="25"/>
                    <a:pt x="52" y="13"/>
                  </a:cubicBezTo>
                  <a:close/>
                  <a:moveTo>
                    <a:pt x="11" y="47"/>
                  </a:moveTo>
                  <a:cubicBezTo>
                    <a:pt x="10" y="45"/>
                    <a:pt x="8" y="43"/>
                    <a:pt x="7" y="40"/>
                  </a:cubicBezTo>
                  <a:cubicBezTo>
                    <a:pt x="7" y="32"/>
                    <a:pt x="10" y="22"/>
                    <a:pt x="19" y="16"/>
                  </a:cubicBezTo>
                  <a:cubicBezTo>
                    <a:pt x="19" y="16"/>
                    <a:pt x="13" y="16"/>
                    <a:pt x="8" y="19"/>
                  </a:cubicBezTo>
                  <a:cubicBezTo>
                    <a:pt x="10" y="17"/>
                    <a:pt x="11" y="14"/>
                    <a:pt x="14" y="12"/>
                  </a:cubicBezTo>
                  <a:cubicBezTo>
                    <a:pt x="16" y="12"/>
                    <a:pt x="17" y="14"/>
                    <a:pt x="19" y="16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21" y="7"/>
                    <a:pt x="25" y="6"/>
                    <a:pt x="28" y="5"/>
                  </a:cubicBezTo>
                  <a:cubicBezTo>
                    <a:pt x="22" y="10"/>
                    <a:pt x="19" y="16"/>
                    <a:pt x="19" y="16"/>
                  </a:cubicBezTo>
                  <a:cubicBezTo>
                    <a:pt x="28" y="9"/>
                    <a:pt x="38" y="9"/>
                    <a:pt x="46" y="10"/>
                  </a:cubicBezTo>
                  <a:cubicBezTo>
                    <a:pt x="48" y="11"/>
                    <a:pt x="49" y="13"/>
                    <a:pt x="50" y="15"/>
                  </a:cubicBezTo>
                  <a:cubicBezTo>
                    <a:pt x="57" y="23"/>
                    <a:pt x="58" y="33"/>
                    <a:pt x="54" y="42"/>
                  </a:cubicBezTo>
                  <a:cubicBezTo>
                    <a:pt x="46" y="12"/>
                    <a:pt x="19" y="16"/>
                    <a:pt x="19" y="16"/>
                  </a:cubicBezTo>
                  <a:cubicBezTo>
                    <a:pt x="19" y="16"/>
                    <a:pt x="9" y="43"/>
                    <a:pt x="39" y="55"/>
                  </a:cubicBezTo>
                  <a:cubicBezTo>
                    <a:pt x="29" y="58"/>
                    <a:pt x="18" y="55"/>
                    <a:pt x="11" y="4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0" name="Rectangle 324"/>
            <p:cNvSpPr>
              <a:spLocks noChangeArrowheads="1"/>
            </p:cNvSpPr>
            <p:nvPr/>
          </p:nvSpPr>
          <p:spPr bwMode="auto">
            <a:xfrm>
              <a:off x="3470" y="1648"/>
              <a:ext cx="204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1" name="Freeform 325"/>
            <p:cNvSpPr>
              <a:spLocks/>
            </p:cNvSpPr>
            <p:nvPr/>
          </p:nvSpPr>
          <p:spPr bwMode="auto">
            <a:xfrm>
              <a:off x="3537" y="1716"/>
              <a:ext cx="137" cy="141"/>
            </a:xfrm>
            <a:custGeom>
              <a:avLst/>
              <a:gdLst/>
              <a:ahLst/>
              <a:cxnLst>
                <a:cxn ang="0">
                  <a:pos x="74" y="35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47" y="20"/>
                </a:cxn>
                <a:cxn ang="0">
                  <a:pos x="20" y="4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74" y="75"/>
                </a:cxn>
                <a:cxn ang="0">
                  <a:pos x="74" y="35"/>
                </a:cxn>
              </a:cxnLst>
              <a:rect l="0" t="0" r="r" b="b"/>
              <a:pathLst>
                <a:path w="74" h="75">
                  <a:moveTo>
                    <a:pt x="74" y="35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4" y="5"/>
                    <a:pt x="47" y="12"/>
                    <a:pt x="47" y="20"/>
                  </a:cubicBezTo>
                  <a:cubicBezTo>
                    <a:pt x="47" y="35"/>
                    <a:pt x="35" y="47"/>
                    <a:pt x="20" y="47"/>
                  </a:cubicBezTo>
                  <a:cubicBezTo>
                    <a:pt x="12" y="47"/>
                    <a:pt x="5" y="43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74" y="75"/>
                    <a:pt x="74" y="75"/>
                    <a:pt x="74" y="75"/>
                  </a:cubicBezTo>
                  <a:lnTo>
                    <a:pt x="74" y="3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2" name="Freeform 326"/>
            <p:cNvSpPr>
              <a:spLocks noEditPoints="1"/>
            </p:cNvSpPr>
            <p:nvPr/>
          </p:nvSpPr>
          <p:spPr bwMode="auto">
            <a:xfrm>
              <a:off x="3522" y="1701"/>
              <a:ext cx="104" cy="103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8"/>
                </a:cxn>
                <a:cxn ang="0">
                  <a:pos x="28" y="55"/>
                </a:cxn>
                <a:cxn ang="0">
                  <a:pos x="56" y="28"/>
                </a:cxn>
                <a:cxn ang="0">
                  <a:pos x="28" y="0"/>
                </a:cxn>
                <a:cxn ang="0">
                  <a:pos x="28" y="53"/>
                </a:cxn>
                <a:cxn ang="0">
                  <a:pos x="3" y="28"/>
                </a:cxn>
                <a:cxn ang="0">
                  <a:pos x="28" y="3"/>
                </a:cxn>
                <a:cxn ang="0">
                  <a:pos x="53" y="28"/>
                </a:cxn>
                <a:cxn ang="0">
                  <a:pos x="28" y="53"/>
                </a:cxn>
                <a:cxn ang="0">
                  <a:pos x="28" y="5"/>
                </a:cxn>
                <a:cxn ang="0">
                  <a:pos x="5" y="28"/>
                </a:cxn>
                <a:cxn ang="0">
                  <a:pos x="28" y="50"/>
                </a:cxn>
                <a:cxn ang="0">
                  <a:pos x="51" y="28"/>
                </a:cxn>
                <a:cxn ang="0">
                  <a:pos x="28" y="5"/>
                </a:cxn>
                <a:cxn ang="0">
                  <a:pos x="28" y="10"/>
                </a:cxn>
                <a:cxn ang="0">
                  <a:pos x="32" y="14"/>
                </a:cxn>
                <a:cxn ang="0">
                  <a:pos x="28" y="19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6" y="45"/>
                </a:cxn>
                <a:cxn ang="0">
                  <a:pos x="20" y="45"/>
                </a:cxn>
                <a:cxn ang="0">
                  <a:pos x="20" y="41"/>
                </a:cxn>
                <a:cxn ang="0">
                  <a:pos x="24" y="41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1"/>
                </a:cxn>
                <a:cxn ang="0">
                  <a:pos x="24" y="21"/>
                </a:cxn>
                <a:cxn ang="0">
                  <a:pos x="30" y="21"/>
                </a:cxn>
                <a:cxn ang="0">
                  <a:pos x="32" y="21"/>
                </a:cxn>
                <a:cxn ang="0">
                  <a:pos x="32" y="41"/>
                </a:cxn>
                <a:cxn ang="0">
                  <a:pos x="36" y="41"/>
                </a:cxn>
                <a:cxn ang="0">
                  <a:pos x="36" y="45"/>
                </a:cxn>
              </a:cxnLst>
              <a:rect l="0" t="0" r="r" b="b"/>
              <a:pathLst>
                <a:path w="56" h="55">
                  <a:moveTo>
                    <a:pt x="28" y="0"/>
                  </a:moveTo>
                  <a:cubicBezTo>
                    <a:pt x="13" y="0"/>
                    <a:pt x="0" y="12"/>
                    <a:pt x="0" y="28"/>
                  </a:cubicBezTo>
                  <a:cubicBezTo>
                    <a:pt x="0" y="43"/>
                    <a:pt x="13" y="55"/>
                    <a:pt x="28" y="55"/>
                  </a:cubicBezTo>
                  <a:cubicBezTo>
                    <a:pt x="43" y="55"/>
                    <a:pt x="56" y="43"/>
                    <a:pt x="56" y="28"/>
                  </a:cubicBezTo>
                  <a:cubicBezTo>
                    <a:pt x="56" y="12"/>
                    <a:pt x="43" y="0"/>
                    <a:pt x="28" y="0"/>
                  </a:cubicBezTo>
                  <a:close/>
                  <a:moveTo>
                    <a:pt x="28" y="53"/>
                  </a:moveTo>
                  <a:cubicBezTo>
                    <a:pt x="14" y="53"/>
                    <a:pt x="3" y="41"/>
                    <a:pt x="3" y="28"/>
                  </a:cubicBezTo>
                  <a:cubicBezTo>
                    <a:pt x="3" y="14"/>
                    <a:pt x="14" y="3"/>
                    <a:pt x="28" y="3"/>
                  </a:cubicBezTo>
                  <a:cubicBezTo>
                    <a:pt x="42" y="3"/>
                    <a:pt x="53" y="14"/>
                    <a:pt x="53" y="28"/>
                  </a:cubicBezTo>
                  <a:cubicBezTo>
                    <a:pt x="53" y="41"/>
                    <a:pt x="42" y="53"/>
                    <a:pt x="28" y="53"/>
                  </a:cubicBezTo>
                  <a:close/>
                  <a:moveTo>
                    <a:pt x="28" y="5"/>
                  </a:moveTo>
                  <a:cubicBezTo>
                    <a:pt x="15" y="5"/>
                    <a:pt x="5" y="15"/>
                    <a:pt x="5" y="28"/>
                  </a:cubicBezTo>
                  <a:cubicBezTo>
                    <a:pt x="5" y="40"/>
                    <a:pt x="15" y="50"/>
                    <a:pt x="28" y="50"/>
                  </a:cubicBezTo>
                  <a:cubicBezTo>
                    <a:pt x="40" y="50"/>
                    <a:pt x="51" y="40"/>
                    <a:pt x="51" y="28"/>
                  </a:cubicBezTo>
                  <a:cubicBezTo>
                    <a:pt x="51" y="15"/>
                    <a:pt x="40" y="5"/>
                    <a:pt x="28" y="5"/>
                  </a:cubicBezTo>
                  <a:close/>
                  <a:moveTo>
                    <a:pt x="28" y="10"/>
                  </a:moveTo>
                  <a:cubicBezTo>
                    <a:pt x="30" y="10"/>
                    <a:pt x="32" y="12"/>
                    <a:pt x="32" y="14"/>
                  </a:cubicBezTo>
                  <a:cubicBezTo>
                    <a:pt x="32" y="17"/>
                    <a:pt x="30" y="19"/>
                    <a:pt x="28" y="19"/>
                  </a:cubicBezTo>
                  <a:cubicBezTo>
                    <a:pt x="26" y="19"/>
                    <a:pt x="24" y="17"/>
                    <a:pt x="24" y="14"/>
                  </a:cubicBezTo>
                  <a:cubicBezTo>
                    <a:pt x="24" y="12"/>
                    <a:pt x="26" y="10"/>
                    <a:pt x="28" y="10"/>
                  </a:cubicBezTo>
                  <a:close/>
                  <a:moveTo>
                    <a:pt x="36" y="45"/>
                  </a:moveTo>
                  <a:cubicBezTo>
                    <a:pt x="20" y="45"/>
                    <a:pt x="20" y="45"/>
                    <a:pt x="20" y="45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6" y="41"/>
                    <a:pt x="36" y="41"/>
                    <a:pt x="36" y="41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3" name="Rectangle 327"/>
            <p:cNvSpPr>
              <a:spLocks noChangeArrowheads="1"/>
            </p:cNvSpPr>
            <p:nvPr/>
          </p:nvSpPr>
          <p:spPr bwMode="auto">
            <a:xfrm>
              <a:off x="3702" y="1648"/>
              <a:ext cx="207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4" name="Freeform 328"/>
            <p:cNvSpPr>
              <a:spLocks/>
            </p:cNvSpPr>
            <p:nvPr/>
          </p:nvSpPr>
          <p:spPr bwMode="auto">
            <a:xfrm>
              <a:off x="3743" y="1710"/>
              <a:ext cx="166" cy="147"/>
            </a:xfrm>
            <a:custGeom>
              <a:avLst/>
              <a:gdLst/>
              <a:ahLst/>
              <a:cxnLst>
                <a:cxn ang="0">
                  <a:pos x="166" y="51"/>
                </a:cxn>
                <a:cxn ang="0">
                  <a:pos x="114" y="0"/>
                </a:cxn>
                <a:cxn ang="0">
                  <a:pos x="112" y="83"/>
                </a:cxn>
                <a:cxn ang="0">
                  <a:pos x="0" y="83"/>
                </a:cxn>
                <a:cxn ang="0">
                  <a:pos x="62" y="147"/>
                </a:cxn>
                <a:cxn ang="0">
                  <a:pos x="166" y="147"/>
                </a:cxn>
                <a:cxn ang="0">
                  <a:pos x="166" y="51"/>
                </a:cxn>
              </a:cxnLst>
              <a:rect l="0" t="0" r="r" b="b"/>
              <a:pathLst>
                <a:path w="166" h="147">
                  <a:moveTo>
                    <a:pt x="166" y="51"/>
                  </a:moveTo>
                  <a:lnTo>
                    <a:pt x="114" y="0"/>
                  </a:lnTo>
                  <a:lnTo>
                    <a:pt x="112" y="83"/>
                  </a:lnTo>
                  <a:lnTo>
                    <a:pt x="0" y="83"/>
                  </a:lnTo>
                  <a:lnTo>
                    <a:pt x="62" y="147"/>
                  </a:lnTo>
                  <a:lnTo>
                    <a:pt x="166" y="147"/>
                  </a:lnTo>
                  <a:lnTo>
                    <a:pt x="166" y="51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5" name="Freeform 329"/>
            <p:cNvSpPr>
              <a:spLocks noEditPoints="1"/>
            </p:cNvSpPr>
            <p:nvPr/>
          </p:nvSpPr>
          <p:spPr bwMode="auto">
            <a:xfrm>
              <a:off x="3740" y="1708"/>
              <a:ext cx="132" cy="87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2"/>
                </a:cxn>
                <a:cxn ang="0">
                  <a:pos x="62" y="0"/>
                </a:cxn>
                <a:cxn ang="0">
                  <a:pos x="9" y="0"/>
                </a:cxn>
                <a:cxn ang="0">
                  <a:pos x="7" y="2"/>
                </a:cxn>
                <a:cxn ang="0">
                  <a:pos x="7" y="36"/>
                </a:cxn>
                <a:cxn ang="0">
                  <a:pos x="0" y="43"/>
                </a:cxn>
                <a:cxn ang="0">
                  <a:pos x="2" y="46"/>
                </a:cxn>
                <a:cxn ang="0">
                  <a:pos x="69" y="46"/>
                </a:cxn>
                <a:cxn ang="0">
                  <a:pos x="71" y="43"/>
                </a:cxn>
                <a:cxn ang="0">
                  <a:pos x="64" y="36"/>
                </a:cxn>
                <a:cxn ang="0">
                  <a:pos x="39" y="45"/>
                </a:cxn>
                <a:cxn ang="0">
                  <a:pos x="32" y="45"/>
                </a:cxn>
                <a:cxn ang="0">
                  <a:pos x="31" y="43"/>
                </a:cxn>
                <a:cxn ang="0">
                  <a:pos x="31" y="44"/>
                </a:cxn>
                <a:cxn ang="0">
                  <a:pos x="40" y="44"/>
                </a:cxn>
                <a:cxn ang="0">
                  <a:pos x="40" y="43"/>
                </a:cxn>
                <a:cxn ang="0">
                  <a:pos x="39" y="45"/>
                </a:cxn>
                <a:cxn ang="0">
                  <a:pos x="61" y="33"/>
                </a:cxn>
                <a:cxn ang="0">
                  <a:pos x="10" y="33"/>
                </a:cxn>
                <a:cxn ang="0">
                  <a:pos x="10" y="3"/>
                </a:cxn>
                <a:cxn ang="0">
                  <a:pos x="61" y="3"/>
                </a:cxn>
                <a:cxn ang="0">
                  <a:pos x="61" y="33"/>
                </a:cxn>
                <a:cxn ang="0">
                  <a:pos x="38" y="24"/>
                </a:cxn>
                <a:cxn ang="0">
                  <a:pos x="38" y="30"/>
                </a:cxn>
                <a:cxn ang="0">
                  <a:pos x="33" y="30"/>
                </a:cxn>
                <a:cxn ang="0">
                  <a:pos x="33" y="24"/>
                </a:cxn>
                <a:cxn ang="0">
                  <a:pos x="38" y="24"/>
                </a:cxn>
                <a:cxn ang="0">
                  <a:pos x="46" y="18"/>
                </a:cxn>
                <a:cxn ang="0">
                  <a:pos x="43" y="21"/>
                </a:cxn>
                <a:cxn ang="0">
                  <a:pos x="28" y="22"/>
                </a:cxn>
                <a:cxn ang="0">
                  <a:pos x="28" y="22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46" y="18"/>
                </a:cxn>
                <a:cxn ang="0">
                  <a:pos x="22" y="16"/>
                </a:cxn>
                <a:cxn ang="0">
                  <a:pos x="19" y="14"/>
                </a:cxn>
                <a:cxn ang="0">
                  <a:pos x="20" y="13"/>
                </a:cxn>
                <a:cxn ang="0">
                  <a:pos x="51" y="13"/>
                </a:cxn>
                <a:cxn ang="0">
                  <a:pos x="49" y="15"/>
                </a:cxn>
                <a:cxn ang="0">
                  <a:pos x="22" y="16"/>
                </a:cxn>
                <a:cxn ang="0">
                  <a:pos x="22" y="16"/>
                </a:cxn>
              </a:cxnLst>
              <a:rect l="0" t="0" r="r" b="b"/>
              <a:pathLst>
                <a:path w="71" h="46">
                  <a:moveTo>
                    <a:pt x="64" y="36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3" y="0"/>
                    <a:pt x="6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1" y="46"/>
                    <a:pt x="2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0" y="46"/>
                    <a:pt x="71" y="45"/>
                    <a:pt x="71" y="43"/>
                  </a:cubicBezTo>
                  <a:lnTo>
                    <a:pt x="64" y="36"/>
                  </a:lnTo>
                  <a:close/>
                  <a:moveTo>
                    <a:pt x="39" y="45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1" y="44"/>
                    <a:pt x="31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4"/>
                    <a:pt x="40" y="45"/>
                    <a:pt x="39" y="45"/>
                  </a:cubicBezTo>
                  <a:close/>
                  <a:moveTo>
                    <a:pt x="61" y="33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61" y="3"/>
                    <a:pt x="61" y="3"/>
                    <a:pt x="61" y="3"/>
                  </a:cubicBezTo>
                  <a:lnTo>
                    <a:pt x="61" y="33"/>
                  </a:lnTo>
                  <a:close/>
                  <a:moveTo>
                    <a:pt x="38" y="24"/>
                  </a:moveTo>
                  <a:cubicBezTo>
                    <a:pt x="40" y="26"/>
                    <a:pt x="40" y="28"/>
                    <a:pt x="38" y="30"/>
                  </a:cubicBezTo>
                  <a:cubicBezTo>
                    <a:pt x="37" y="31"/>
                    <a:pt x="34" y="31"/>
                    <a:pt x="33" y="30"/>
                  </a:cubicBezTo>
                  <a:cubicBezTo>
                    <a:pt x="31" y="28"/>
                    <a:pt x="31" y="26"/>
                    <a:pt x="33" y="24"/>
                  </a:cubicBezTo>
                  <a:cubicBezTo>
                    <a:pt x="34" y="23"/>
                    <a:pt x="37" y="23"/>
                    <a:pt x="38" y="24"/>
                  </a:cubicBezTo>
                  <a:close/>
                  <a:moveTo>
                    <a:pt x="46" y="18"/>
                  </a:moveTo>
                  <a:cubicBezTo>
                    <a:pt x="43" y="21"/>
                    <a:pt x="43" y="21"/>
                    <a:pt x="43" y="21"/>
                  </a:cubicBezTo>
                  <a:cubicBezTo>
                    <a:pt x="39" y="17"/>
                    <a:pt x="32" y="17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31" y="13"/>
                    <a:pt x="40" y="13"/>
                    <a:pt x="46" y="18"/>
                  </a:cubicBezTo>
                  <a:close/>
                  <a:moveTo>
                    <a:pt x="22" y="16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0" y="13"/>
                    <a:pt x="20" y="13"/>
                  </a:cubicBezTo>
                  <a:cubicBezTo>
                    <a:pt x="28" y="4"/>
                    <a:pt x="43" y="4"/>
                    <a:pt x="51" y="13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1" y="8"/>
                    <a:pt x="30" y="9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6" name="Rectangle 330"/>
            <p:cNvSpPr>
              <a:spLocks noChangeArrowheads="1"/>
            </p:cNvSpPr>
            <p:nvPr/>
          </p:nvSpPr>
          <p:spPr bwMode="auto">
            <a:xfrm>
              <a:off x="3933" y="1648"/>
              <a:ext cx="207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7" name="Freeform 331"/>
            <p:cNvSpPr>
              <a:spLocks/>
            </p:cNvSpPr>
            <p:nvPr/>
          </p:nvSpPr>
          <p:spPr bwMode="auto">
            <a:xfrm>
              <a:off x="3985" y="1701"/>
              <a:ext cx="155" cy="156"/>
            </a:xfrm>
            <a:custGeom>
              <a:avLst/>
              <a:gdLst/>
              <a:ahLst/>
              <a:cxnLst>
                <a:cxn ang="0">
                  <a:pos x="155" y="41"/>
                </a:cxn>
                <a:cxn ang="0">
                  <a:pos x="114" y="0"/>
                </a:cxn>
                <a:cxn ang="0">
                  <a:pos x="95" y="2"/>
                </a:cxn>
                <a:cxn ang="0">
                  <a:pos x="93" y="81"/>
                </a:cxn>
                <a:cxn ang="0">
                  <a:pos x="8" y="81"/>
                </a:cxn>
                <a:cxn ang="0">
                  <a:pos x="8" y="88"/>
                </a:cxn>
                <a:cxn ang="0">
                  <a:pos x="2" y="90"/>
                </a:cxn>
                <a:cxn ang="0">
                  <a:pos x="0" y="101"/>
                </a:cxn>
                <a:cxn ang="0">
                  <a:pos x="54" y="156"/>
                </a:cxn>
                <a:cxn ang="0">
                  <a:pos x="155" y="156"/>
                </a:cxn>
                <a:cxn ang="0">
                  <a:pos x="155" y="41"/>
                </a:cxn>
              </a:cxnLst>
              <a:rect l="0" t="0" r="r" b="b"/>
              <a:pathLst>
                <a:path w="155" h="156">
                  <a:moveTo>
                    <a:pt x="155" y="41"/>
                  </a:moveTo>
                  <a:lnTo>
                    <a:pt x="114" y="0"/>
                  </a:lnTo>
                  <a:lnTo>
                    <a:pt x="95" y="2"/>
                  </a:lnTo>
                  <a:lnTo>
                    <a:pt x="93" y="81"/>
                  </a:lnTo>
                  <a:lnTo>
                    <a:pt x="8" y="81"/>
                  </a:lnTo>
                  <a:lnTo>
                    <a:pt x="8" y="88"/>
                  </a:lnTo>
                  <a:lnTo>
                    <a:pt x="2" y="90"/>
                  </a:lnTo>
                  <a:lnTo>
                    <a:pt x="0" y="101"/>
                  </a:lnTo>
                  <a:lnTo>
                    <a:pt x="54" y="156"/>
                  </a:lnTo>
                  <a:lnTo>
                    <a:pt x="155" y="156"/>
                  </a:lnTo>
                  <a:lnTo>
                    <a:pt x="155" y="41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8" name="Freeform 332"/>
            <p:cNvSpPr>
              <a:spLocks noEditPoints="1"/>
            </p:cNvSpPr>
            <p:nvPr/>
          </p:nvSpPr>
          <p:spPr bwMode="auto">
            <a:xfrm>
              <a:off x="3978" y="1701"/>
              <a:ext cx="121" cy="105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11" y="11"/>
                </a:cxn>
                <a:cxn ang="0">
                  <a:pos x="10" y="40"/>
                </a:cxn>
                <a:cxn ang="0">
                  <a:pos x="9" y="42"/>
                </a:cxn>
                <a:cxn ang="0">
                  <a:pos x="8" y="40"/>
                </a:cxn>
                <a:cxn ang="0">
                  <a:pos x="4" y="38"/>
                </a:cxn>
                <a:cxn ang="0">
                  <a:pos x="14" y="40"/>
                </a:cxn>
                <a:cxn ang="0">
                  <a:pos x="20" y="11"/>
                </a:cxn>
                <a:cxn ang="0">
                  <a:pos x="23" y="6"/>
                </a:cxn>
                <a:cxn ang="0">
                  <a:pos x="31" y="9"/>
                </a:cxn>
                <a:cxn ang="0">
                  <a:pos x="32" y="11"/>
                </a:cxn>
                <a:cxn ang="0">
                  <a:pos x="39" y="40"/>
                </a:cxn>
                <a:cxn ang="0">
                  <a:pos x="22" y="11"/>
                </a:cxn>
                <a:cxn ang="0">
                  <a:pos x="30" y="11"/>
                </a:cxn>
                <a:cxn ang="0">
                  <a:pos x="29" y="9"/>
                </a:cxn>
                <a:cxn ang="0">
                  <a:pos x="21" y="9"/>
                </a:cxn>
                <a:cxn ang="0">
                  <a:pos x="41" y="41"/>
                </a:cxn>
                <a:cxn ang="0">
                  <a:pos x="44" y="41"/>
                </a:cxn>
                <a:cxn ang="0">
                  <a:pos x="45" y="40"/>
                </a:cxn>
                <a:cxn ang="0">
                  <a:pos x="47" y="14"/>
                </a:cxn>
                <a:cxn ang="0">
                  <a:pos x="41" y="11"/>
                </a:cxn>
                <a:cxn ang="0">
                  <a:pos x="41" y="40"/>
                </a:cxn>
                <a:cxn ang="0">
                  <a:pos x="13" y="50"/>
                </a:cxn>
                <a:cxn ang="0">
                  <a:pos x="3" y="50"/>
                </a:cxn>
                <a:cxn ang="0">
                  <a:pos x="13" y="50"/>
                </a:cxn>
                <a:cxn ang="0">
                  <a:pos x="8" y="48"/>
                </a:cxn>
                <a:cxn ang="0">
                  <a:pos x="8" y="53"/>
                </a:cxn>
                <a:cxn ang="0">
                  <a:pos x="50" y="50"/>
                </a:cxn>
                <a:cxn ang="0">
                  <a:pos x="39" y="50"/>
                </a:cxn>
                <a:cxn ang="0">
                  <a:pos x="50" y="50"/>
                </a:cxn>
                <a:cxn ang="0">
                  <a:pos x="45" y="48"/>
                </a:cxn>
                <a:cxn ang="0">
                  <a:pos x="45" y="53"/>
                </a:cxn>
                <a:cxn ang="0">
                  <a:pos x="65" y="0"/>
                </a:cxn>
                <a:cxn ang="0">
                  <a:pos x="54" y="1"/>
                </a:cxn>
                <a:cxn ang="0">
                  <a:pos x="54" y="42"/>
                </a:cxn>
                <a:cxn ang="0">
                  <a:pos x="0" y="44"/>
                </a:cxn>
                <a:cxn ang="0">
                  <a:pos x="55" y="44"/>
                </a:cxn>
                <a:cxn ang="0">
                  <a:pos x="55" y="3"/>
                </a:cxn>
                <a:cxn ang="0">
                  <a:pos x="65" y="0"/>
                </a:cxn>
              </a:cxnLst>
              <a:rect l="0" t="0" r="r" b="b"/>
              <a:pathLst>
                <a:path w="65" h="56">
                  <a:moveTo>
                    <a:pt x="4" y="38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5" y="11"/>
                    <a:pt x="7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9" y="42"/>
                    <a:pt x="9" y="42"/>
                  </a:cubicBezTo>
                  <a:cubicBezTo>
                    <a:pt x="8" y="42"/>
                    <a:pt x="8" y="41"/>
                    <a:pt x="8" y="41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5" y="40"/>
                    <a:pt x="4" y="39"/>
                    <a:pt x="4" y="38"/>
                  </a:cubicBezTo>
                  <a:close/>
                  <a:moveTo>
                    <a:pt x="39" y="40"/>
                  </a:moveTo>
                  <a:cubicBezTo>
                    <a:pt x="14" y="40"/>
                    <a:pt x="14" y="40"/>
                    <a:pt x="14" y="4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7"/>
                    <a:pt x="21" y="6"/>
                    <a:pt x="23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1" y="8"/>
                    <a:pt x="31" y="9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39" y="40"/>
                  </a:lnTo>
                  <a:close/>
                  <a:moveTo>
                    <a:pt x="21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8"/>
                    <a:pt x="29" y="9"/>
                    <a:pt x="29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1" y="8"/>
                    <a:pt x="21" y="9"/>
                  </a:cubicBezTo>
                  <a:lnTo>
                    <a:pt x="21" y="11"/>
                  </a:lnTo>
                  <a:close/>
                  <a:moveTo>
                    <a:pt x="41" y="41"/>
                  </a:moveTo>
                  <a:cubicBezTo>
                    <a:pt x="41" y="41"/>
                    <a:pt x="42" y="42"/>
                    <a:pt x="42" y="42"/>
                  </a:cubicBezTo>
                  <a:cubicBezTo>
                    <a:pt x="43" y="42"/>
                    <a:pt x="44" y="41"/>
                    <a:pt x="44" y="4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40"/>
                    <a:pt x="47" y="39"/>
                    <a:pt x="47" y="38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6" y="11"/>
                    <a:pt x="45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lnTo>
                    <a:pt x="41" y="41"/>
                  </a:lnTo>
                  <a:close/>
                  <a:moveTo>
                    <a:pt x="13" y="50"/>
                  </a:moveTo>
                  <a:cubicBezTo>
                    <a:pt x="13" y="53"/>
                    <a:pt x="11" y="56"/>
                    <a:pt x="8" y="56"/>
                  </a:cubicBezTo>
                  <a:cubicBezTo>
                    <a:pt x="5" y="56"/>
                    <a:pt x="3" y="53"/>
                    <a:pt x="3" y="50"/>
                  </a:cubicBezTo>
                  <a:cubicBezTo>
                    <a:pt x="3" y="47"/>
                    <a:pt x="5" y="45"/>
                    <a:pt x="8" y="45"/>
                  </a:cubicBezTo>
                  <a:cubicBezTo>
                    <a:pt x="11" y="45"/>
                    <a:pt x="13" y="47"/>
                    <a:pt x="13" y="50"/>
                  </a:cubicBezTo>
                  <a:close/>
                  <a:moveTo>
                    <a:pt x="10" y="50"/>
                  </a:moveTo>
                  <a:cubicBezTo>
                    <a:pt x="10" y="49"/>
                    <a:pt x="9" y="48"/>
                    <a:pt x="8" y="48"/>
                  </a:cubicBezTo>
                  <a:cubicBezTo>
                    <a:pt x="6" y="48"/>
                    <a:pt x="5" y="49"/>
                    <a:pt x="5" y="50"/>
                  </a:cubicBezTo>
                  <a:cubicBezTo>
                    <a:pt x="5" y="52"/>
                    <a:pt x="6" y="53"/>
                    <a:pt x="8" y="53"/>
                  </a:cubicBezTo>
                  <a:cubicBezTo>
                    <a:pt x="9" y="53"/>
                    <a:pt x="10" y="52"/>
                    <a:pt x="10" y="50"/>
                  </a:cubicBezTo>
                  <a:close/>
                  <a:moveTo>
                    <a:pt x="50" y="50"/>
                  </a:moveTo>
                  <a:cubicBezTo>
                    <a:pt x="50" y="53"/>
                    <a:pt x="48" y="56"/>
                    <a:pt x="45" y="56"/>
                  </a:cubicBezTo>
                  <a:cubicBezTo>
                    <a:pt x="42" y="56"/>
                    <a:pt x="39" y="53"/>
                    <a:pt x="39" y="50"/>
                  </a:cubicBezTo>
                  <a:cubicBezTo>
                    <a:pt x="39" y="47"/>
                    <a:pt x="42" y="45"/>
                    <a:pt x="45" y="45"/>
                  </a:cubicBezTo>
                  <a:cubicBezTo>
                    <a:pt x="48" y="45"/>
                    <a:pt x="50" y="47"/>
                    <a:pt x="50" y="50"/>
                  </a:cubicBezTo>
                  <a:close/>
                  <a:moveTo>
                    <a:pt x="47" y="50"/>
                  </a:moveTo>
                  <a:cubicBezTo>
                    <a:pt x="47" y="49"/>
                    <a:pt x="46" y="48"/>
                    <a:pt x="45" y="48"/>
                  </a:cubicBezTo>
                  <a:cubicBezTo>
                    <a:pt x="43" y="48"/>
                    <a:pt x="42" y="49"/>
                    <a:pt x="42" y="50"/>
                  </a:cubicBezTo>
                  <a:cubicBezTo>
                    <a:pt x="42" y="52"/>
                    <a:pt x="43" y="53"/>
                    <a:pt x="45" y="53"/>
                  </a:cubicBezTo>
                  <a:cubicBezTo>
                    <a:pt x="46" y="53"/>
                    <a:pt x="47" y="52"/>
                    <a:pt x="47" y="50"/>
                  </a:cubicBezTo>
                  <a:close/>
                  <a:moveTo>
                    <a:pt x="6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65" y="3"/>
                    <a:pt x="65" y="3"/>
                    <a:pt x="65" y="3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9" name="Rectangle 333"/>
            <p:cNvSpPr>
              <a:spLocks noChangeArrowheads="1"/>
            </p:cNvSpPr>
            <p:nvPr/>
          </p:nvSpPr>
          <p:spPr bwMode="auto">
            <a:xfrm>
              <a:off x="4166" y="1648"/>
              <a:ext cx="204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0" name="Freeform 334"/>
            <p:cNvSpPr>
              <a:spLocks/>
            </p:cNvSpPr>
            <p:nvPr/>
          </p:nvSpPr>
          <p:spPr bwMode="auto">
            <a:xfrm>
              <a:off x="4233" y="1708"/>
              <a:ext cx="137" cy="149"/>
            </a:xfrm>
            <a:custGeom>
              <a:avLst/>
              <a:gdLst/>
              <a:ahLst/>
              <a:cxnLst>
                <a:cxn ang="0">
                  <a:pos x="137" y="72"/>
                </a:cxn>
                <a:cxn ang="0">
                  <a:pos x="65" y="0"/>
                </a:cxn>
                <a:cxn ang="0">
                  <a:pos x="59" y="6"/>
                </a:cxn>
                <a:cxn ang="0">
                  <a:pos x="61" y="27"/>
                </a:cxn>
                <a:cxn ang="0">
                  <a:pos x="48" y="29"/>
                </a:cxn>
                <a:cxn ang="0">
                  <a:pos x="39" y="42"/>
                </a:cxn>
                <a:cxn ang="0">
                  <a:pos x="31" y="100"/>
                </a:cxn>
                <a:cxn ang="0">
                  <a:pos x="9" y="98"/>
                </a:cxn>
                <a:cxn ang="0">
                  <a:pos x="0" y="106"/>
                </a:cxn>
                <a:cxn ang="0">
                  <a:pos x="42" y="149"/>
                </a:cxn>
                <a:cxn ang="0">
                  <a:pos x="137" y="149"/>
                </a:cxn>
                <a:cxn ang="0">
                  <a:pos x="137" y="72"/>
                </a:cxn>
              </a:cxnLst>
              <a:rect l="0" t="0" r="r" b="b"/>
              <a:pathLst>
                <a:path w="137" h="149">
                  <a:moveTo>
                    <a:pt x="137" y="72"/>
                  </a:moveTo>
                  <a:lnTo>
                    <a:pt x="65" y="0"/>
                  </a:lnTo>
                  <a:lnTo>
                    <a:pt x="59" y="6"/>
                  </a:lnTo>
                  <a:lnTo>
                    <a:pt x="61" y="27"/>
                  </a:lnTo>
                  <a:lnTo>
                    <a:pt x="48" y="29"/>
                  </a:lnTo>
                  <a:lnTo>
                    <a:pt x="39" y="42"/>
                  </a:lnTo>
                  <a:lnTo>
                    <a:pt x="31" y="100"/>
                  </a:lnTo>
                  <a:lnTo>
                    <a:pt x="9" y="98"/>
                  </a:lnTo>
                  <a:lnTo>
                    <a:pt x="0" y="106"/>
                  </a:lnTo>
                  <a:lnTo>
                    <a:pt x="42" y="149"/>
                  </a:lnTo>
                  <a:lnTo>
                    <a:pt x="137" y="149"/>
                  </a:lnTo>
                  <a:lnTo>
                    <a:pt x="137" y="72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1" name="Freeform 335"/>
            <p:cNvSpPr>
              <a:spLocks noEditPoints="1"/>
            </p:cNvSpPr>
            <p:nvPr/>
          </p:nvSpPr>
          <p:spPr bwMode="auto">
            <a:xfrm>
              <a:off x="4225" y="1693"/>
              <a:ext cx="88" cy="121"/>
            </a:xfrm>
            <a:custGeom>
              <a:avLst/>
              <a:gdLst/>
              <a:ahLst/>
              <a:cxnLst>
                <a:cxn ang="0">
                  <a:pos x="32" y="13"/>
                </a:cxn>
                <a:cxn ang="0">
                  <a:pos x="32" y="12"/>
                </a:cxn>
                <a:cxn ang="0">
                  <a:pos x="33" y="11"/>
                </a:cxn>
                <a:cxn ang="0">
                  <a:pos x="37" y="7"/>
                </a:cxn>
                <a:cxn ang="0">
                  <a:pos x="41" y="11"/>
                </a:cxn>
                <a:cxn ang="0">
                  <a:pos x="42" y="12"/>
                </a:cxn>
                <a:cxn ang="0">
                  <a:pos x="42" y="13"/>
                </a:cxn>
                <a:cxn ang="0">
                  <a:pos x="41" y="14"/>
                </a:cxn>
                <a:cxn ang="0">
                  <a:pos x="41" y="14"/>
                </a:cxn>
                <a:cxn ang="0">
                  <a:pos x="37" y="17"/>
                </a:cxn>
                <a:cxn ang="0">
                  <a:pos x="33" y="14"/>
                </a:cxn>
                <a:cxn ang="0">
                  <a:pos x="33" y="14"/>
                </a:cxn>
                <a:cxn ang="0">
                  <a:pos x="32" y="13"/>
                </a:cxn>
                <a:cxn ang="0">
                  <a:pos x="47" y="40"/>
                </a:cxn>
                <a:cxn ang="0">
                  <a:pos x="45" y="42"/>
                </a:cxn>
                <a:cxn ang="0">
                  <a:pos x="43" y="40"/>
                </a:cxn>
                <a:cxn ang="0">
                  <a:pos x="43" y="25"/>
                </a:cxn>
                <a:cxn ang="0">
                  <a:pos x="42" y="35"/>
                </a:cxn>
                <a:cxn ang="0">
                  <a:pos x="42" y="62"/>
                </a:cxn>
                <a:cxn ang="0">
                  <a:pos x="40" y="64"/>
                </a:cxn>
                <a:cxn ang="0">
                  <a:pos x="38" y="62"/>
                </a:cxn>
                <a:cxn ang="0">
                  <a:pos x="38" y="40"/>
                </a:cxn>
                <a:cxn ang="0">
                  <a:pos x="37" y="40"/>
                </a:cxn>
                <a:cxn ang="0">
                  <a:pos x="36" y="40"/>
                </a:cxn>
                <a:cxn ang="0">
                  <a:pos x="36" y="62"/>
                </a:cxn>
                <a:cxn ang="0">
                  <a:pos x="34" y="64"/>
                </a:cxn>
                <a:cxn ang="0">
                  <a:pos x="32" y="62"/>
                </a:cxn>
                <a:cxn ang="0">
                  <a:pos x="32" y="35"/>
                </a:cxn>
                <a:cxn ang="0">
                  <a:pos x="31" y="25"/>
                </a:cxn>
                <a:cxn ang="0">
                  <a:pos x="29" y="32"/>
                </a:cxn>
                <a:cxn ang="0">
                  <a:pos x="24" y="32"/>
                </a:cxn>
                <a:cxn ang="0">
                  <a:pos x="25" y="39"/>
                </a:cxn>
                <a:cxn ang="0">
                  <a:pos x="20" y="64"/>
                </a:cxn>
                <a:cxn ang="0">
                  <a:pos x="12" y="62"/>
                </a:cxn>
                <a:cxn ang="0">
                  <a:pos x="4" y="64"/>
                </a:cxn>
                <a:cxn ang="0">
                  <a:pos x="0" y="39"/>
                </a:cxn>
                <a:cxn ang="0">
                  <a:pos x="12" y="0"/>
                </a:cxn>
                <a:cxn ang="0">
                  <a:pos x="24" y="28"/>
                </a:cxn>
                <a:cxn ang="0">
                  <a:pos x="26" y="28"/>
                </a:cxn>
                <a:cxn ang="0">
                  <a:pos x="28" y="22"/>
                </a:cxn>
                <a:cxn ang="0">
                  <a:pos x="32" y="18"/>
                </a:cxn>
                <a:cxn ang="0">
                  <a:pos x="42" y="18"/>
                </a:cxn>
                <a:cxn ang="0">
                  <a:pos x="46" y="23"/>
                </a:cxn>
                <a:cxn ang="0">
                  <a:pos x="47" y="40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17" y="30"/>
                </a:cxn>
                <a:cxn ang="0">
                  <a:pos x="19" y="28"/>
                </a:cxn>
                <a:cxn ang="0">
                  <a:pos x="22" y="28"/>
                </a:cxn>
                <a:cxn ang="0">
                  <a:pos x="12" y="5"/>
                </a:cxn>
                <a:cxn ang="0">
                  <a:pos x="2" y="38"/>
                </a:cxn>
                <a:cxn ang="0">
                  <a:pos x="6" y="59"/>
                </a:cxn>
                <a:cxn ang="0">
                  <a:pos x="12" y="58"/>
                </a:cxn>
                <a:cxn ang="0">
                  <a:pos x="19" y="59"/>
                </a:cxn>
                <a:cxn ang="0">
                  <a:pos x="23" y="38"/>
                </a:cxn>
                <a:cxn ang="0">
                  <a:pos x="22" y="32"/>
                </a:cxn>
                <a:cxn ang="0">
                  <a:pos x="10" y="37"/>
                </a:cxn>
                <a:cxn ang="0">
                  <a:pos x="11" y="56"/>
                </a:cxn>
                <a:cxn ang="0">
                  <a:pos x="12" y="54"/>
                </a:cxn>
                <a:cxn ang="0">
                  <a:pos x="13" y="56"/>
                </a:cxn>
                <a:cxn ang="0">
                  <a:pos x="15" y="37"/>
                </a:cxn>
                <a:cxn ang="0">
                  <a:pos x="12" y="7"/>
                </a:cxn>
                <a:cxn ang="0">
                  <a:pos x="10" y="37"/>
                </a:cxn>
              </a:cxnLst>
              <a:rect l="0" t="0" r="r" b="b"/>
              <a:pathLst>
                <a:path w="47" h="64">
                  <a:moveTo>
                    <a:pt x="32" y="13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11"/>
                    <a:pt x="32" y="11"/>
                    <a:pt x="33" y="11"/>
                  </a:cubicBezTo>
                  <a:cubicBezTo>
                    <a:pt x="33" y="9"/>
                    <a:pt x="35" y="7"/>
                    <a:pt x="37" y="7"/>
                  </a:cubicBezTo>
                  <a:cubicBezTo>
                    <a:pt x="39" y="7"/>
                    <a:pt x="41" y="9"/>
                    <a:pt x="41" y="11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5"/>
                    <a:pt x="39" y="17"/>
                    <a:pt x="37" y="17"/>
                  </a:cubicBezTo>
                  <a:cubicBezTo>
                    <a:pt x="35" y="17"/>
                    <a:pt x="34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2" y="14"/>
                    <a:pt x="32" y="13"/>
                  </a:cubicBezTo>
                  <a:close/>
                  <a:moveTo>
                    <a:pt x="47" y="40"/>
                  </a:moveTo>
                  <a:cubicBezTo>
                    <a:pt x="47" y="41"/>
                    <a:pt x="46" y="42"/>
                    <a:pt x="45" y="42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3"/>
                    <a:pt x="41" y="64"/>
                    <a:pt x="40" y="64"/>
                  </a:cubicBezTo>
                  <a:cubicBezTo>
                    <a:pt x="39" y="64"/>
                    <a:pt x="38" y="63"/>
                    <a:pt x="38" y="62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3"/>
                    <a:pt x="35" y="64"/>
                    <a:pt x="34" y="64"/>
                  </a:cubicBezTo>
                  <a:cubicBezTo>
                    <a:pt x="33" y="64"/>
                    <a:pt x="32" y="63"/>
                    <a:pt x="32" y="62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7" y="32"/>
                    <a:pt x="24" y="32"/>
                  </a:cubicBezTo>
                  <a:cubicBezTo>
                    <a:pt x="25" y="34"/>
                    <a:pt x="25" y="37"/>
                    <a:pt x="25" y="39"/>
                  </a:cubicBezTo>
                  <a:cubicBezTo>
                    <a:pt x="25" y="48"/>
                    <a:pt x="23" y="56"/>
                    <a:pt x="20" y="64"/>
                  </a:cubicBezTo>
                  <a:cubicBezTo>
                    <a:pt x="18" y="63"/>
                    <a:pt x="15" y="62"/>
                    <a:pt x="12" y="62"/>
                  </a:cubicBezTo>
                  <a:cubicBezTo>
                    <a:pt x="10" y="62"/>
                    <a:pt x="7" y="63"/>
                    <a:pt x="4" y="64"/>
                  </a:cubicBezTo>
                  <a:cubicBezTo>
                    <a:pt x="2" y="56"/>
                    <a:pt x="0" y="48"/>
                    <a:pt x="0" y="39"/>
                  </a:cubicBezTo>
                  <a:cubicBezTo>
                    <a:pt x="0" y="25"/>
                    <a:pt x="5" y="11"/>
                    <a:pt x="12" y="0"/>
                  </a:cubicBezTo>
                  <a:cubicBezTo>
                    <a:pt x="18" y="8"/>
                    <a:pt x="22" y="18"/>
                    <a:pt x="24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0"/>
                    <a:pt x="29" y="18"/>
                    <a:pt x="3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8"/>
                    <a:pt x="46" y="20"/>
                    <a:pt x="46" y="23"/>
                  </a:cubicBezTo>
                  <a:lnTo>
                    <a:pt x="47" y="40"/>
                  </a:ln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18" y="32"/>
                    <a:pt x="17" y="31"/>
                    <a:pt x="17" y="30"/>
                  </a:cubicBezTo>
                  <a:cubicBezTo>
                    <a:pt x="17" y="28"/>
                    <a:pt x="19" y="28"/>
                    <a:pt x="19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0" y="20"/>
                    <a:pt x="17" y="12"/>
                    <a:pt x="12" y="5"/>
                  </a:cubicBezTo>
                  <a:cubicBezTo>
                    <a:pt x="6" y="14"/>
                    <a:pt x="2" y="26"/>
                    <a:pt x="2" y="38"/>
                  </a:cubicBezTo>
                  <a:cubicBezTo>
                    <a:pt x="2" y="45"/>
                    <a:pt x="3" y="52"/>
                    <a:pt x="6" y="59"/>
                  </a:cubicBezTo>
                  <a:cubicBezTo>
                    <a:pt x="8" y="58"/>
                    <a:pt x="10" y="58"/>
                    <a:pt x="12" y="58"/>
                  </a:cubicBezTo>
                  <a:cubicBezTo>
                    <a:pt x="15" y="58"/>
                    <a:pt x="17" y="58"/>
                    <a:pt x="19" y="59"/>
                  </a:cubicBezTo>
                  <a:cubicBezTo>
                    <a:pt x="21" y="52"/>
                    <a:pt x="23" y="45"/>
                    <a:pt x="23" y="38"/>
                  </a:cubicBezTo>
                  <a:cubicBezTo>
                    <a:pt x="23" y="36"/>
                    <a:pt x="23" y="34"/>
                    <a:pt x="22" y="32"/>
                  </a:cubicBezTo>
                  <a:close/>
                  <a:moveTo>
                    <a:pt x="10" y="37"/>
                  </a:moveTo>
                  <a:cubicBezTo>
                    <a:pt x="10" y="44"/>
                    <a:pt x="11" y="50"/>
                    <a:pt x="11" y="56"/>
                  </a:cubicBezTo>
                  <a:cubicBezTo>
                    <a:pt x="12" y="55"/>
                    <a:pt x="12" y="54"/>
                    <a:pt x="12" y="54"/>
                  </a:cubicBezTo>
                  <a:cubicBezTo>
                    <a:pt x="13" y="54"/>
                    <a:pt x="13" y="55"/>
                    <a:pt x="13" y="56"/>
                  </a:cubicBezTo>
                  <a:cubicBezTo>
                    <a:pt x="13" y="50"/>
                    <a:pt x="15" y="44"/>
                    <a:pt x="15" y="37"/>
                  </a:cubicBezTo>
                  <a:cubicBezTo>
                    <a:pt x="15" y="26"/>
                    <a:pt x="13" y="16"/>
                    <a:pt x="12" y="7"/>
                  </a:cubicBezTo>
                  <a:cubicBezTo>
                    <a:pt x="11" y="16"/>
                    <a:pt x="10" y="26"/>
                    <a:pt x="10" y="3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2" name="Rectangle 336"/>
            <p:cNvSpPr>
              <a:spLocks noChangeArrowheads="1"/>
            </p:cNvSpPr>
            <p:nvPr/>
          </p:nvSpPr>
          <p:spPr bwMode="auto">
            <a:xfrm>
              <a:off x="4393" y="1648"/>
              <a:ext cx="206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3" name="Freeform 337"/>
            <p:cNvSpPr>
              <a:spLocks/>
            </p:cNvSpPr>
            <p:nvPr/>
          </p:nvSpPr>
          <p:spPr bwMode="auto">
            <a:xfrm>
              <a:off x="4445" y="1701"/>
              <a:ext cx="154" cy="156"/>
            </a:xfrm>
            <a:custGeom>
              <a:avLst/>
              <a:gdLst/>
              <a:ahLst/>
              <a:cxnLst>
                <a:cxn ang="0">
                  <a:pos x="154" y="41"/>
                </a:cxn>
                <a:cxn ang="0">
                  <a:pos x="113" y="0"/>
                </a:cxn>
                <a:cxn ang="0">
                  <a:pos x="106" y="45"/>
                </a:cxn>
                <a:cxn ang="0">
                  <a:pos x="93" y="30"/>
                </a:cxn>
                <a:cxn ang="0">
                  <a:pos x="96" y="49"/>
                </a:cxn>
                <a:cxn ang="0">
                  <a:pos x="91" y="66"/>
                </a:cxn>
                <a:cxn ang="0">
                  <a:pos x="76" y="71"/>
                </a:cxn>
                <a:cxn ang="0">
                  <a:pos x="61" y="66"/>
                </a:cxn>
                <a:cxn ang="0">
                  <a:pos x="52" y="51"/>
                </a:cxn>
                <a:cxn ang="0">
                  <a:pos x="41" y="51"/>
                </a:cxn>
                <a:cxn ang="0">
                  <a:pos x="31" y="66"/>
                </a:cxn>
                <a:cxn ang="0">
                  <a:pos x="16" y="71"/>
                </a:cxn>
                <a:cxn ang="0">
                  <a:pos x="0" y="68"/>
                </a:cxn>
                <a:cxn ang="0">
                  <a:pos x="87" y="156"/>
                </a:cxn>
                <a:cxn ang="0">
                  <a:pos x="154" y="156"/>
                </a:cxn>
                <a:cxn ang="0">
                  <a:pos x="154" y="41"/>
                </a:cxn>
              </a:cxnLst>
              <a:rect l="0" t="0" r="r" b="b"/>
              <a:pathLst>
                <a:path w="154" h="156">
                  <a:moveTo>
                    <a:pt x="154" y="41"/>
                  </a:moveTo>
                  <a:lnTo>
                    <a:pt x="113" y="0"/>
                  </a:lnTo>
                  <a:lnTo>
                    <a:pt x="106" y="45"/>
                  </a:lnTo>
                  <a:lnTo>
                    <a:pt x="93" y="30"/>
                  </a:lnTo>
                  <a:lnTo>
                    <a:pt x="96" y="49"/>
                  </a:lnTo>
                  <a:lnTo>
                    <a:pt x="91" y="66"/>
                  </a:lnTo>
                  <a:lnTo>
                    <a:pt x="76" y="71"/>
                  </a:lnTo>
                  <a:lnTo>
                    <a:pt x="61" y="66"/>
                  </a:lnTo>
                  <a:lnTo>
                    <a:pt x="52" y="51"/>
                  </a:lnTo>
                  <a:lnTo>
                    <a:pt x="41" y="51"/>
                  </a:lnTo>
                  <a:lnTo>
                    <a:pt x="31" y="66"/>
                  </a:lnTo>
                  <a:lnTo>
                    <a:pt x="16" y="71"/>
                  </a:lnTo>
                  <a:lnTo>
                    <a:pt x="0" y="68"/>
                  </a:lnTo>
                  <a:lnTo>
                    <a:pt x="87" y="156"/>
                  </a:lnTo>
                  <a:lnTo>
                    <a:pt x="154" y="156"/>
                  </a:lnTo>
                  <a:lnTo>
                    <a:pt x="154" y="41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4" name="Freeform 338"/>
            <p:cNvSpPr>
              <a:spLocks noEditPoints="1"/>
            </p:cNvSpPr>
            <p:nvPr/>
          </p:nvSpPr>
          <p:spPr bwMode="auto">
            <a:xfrm>
              <a:off x="4439" y="1699"/>
              <a:ext cx="119" cy="105"/>
            </a:xfrm>
            <a:custGeom>
              <a:avLst/>
              <a:gdLst/>
              <a:ahLst/>
              <a:cxnLst>
                <a:cxn ang="0">
                  <a:pos x="33" y="32"/>
                </a:cxn>
                <a:cxn ang="0">
                  <a:pos x="43" y="40"/>
                </a:cxn>
                <a:cxn ang="0">
                  <a:pos x="56" y="23"/>
                </a:cxn>
                <a:cxn ang="0">
                  <a:pos x="44" y="15"/>
                </a:cxn>
                <a:cxn ang="0">
                  <a:pos x="13" y="15"/>
                </a:cxn>
                <a:cxn ang="0">
                  <a:pos x="11" y="15"/>
                </a:cxn>
                <a:cxn ang="0">
                  <a:pos x="2" y="18"/>
                </a:cxn>
                <a:cxn ang="0">
                  <a:pos x="0" y="23"/>
                </a:cxn>
                <a:cxn ang="0">
                  <a:pos x="0" y="24"/>
                </a:cxn>
                <a:cxn ang="0">
                  <a:pos x="13" y="40"/>
                </a:cxn>
                <a:cxn ang="0">
                  <a:pos x="23" y="32"/>
                </a:cxn>
                <a:cxn ang="0">
                  <a:pos x="28" y="28"/>
                </a:cxn>
                <a:cxn ang="0">
                  <a:pos x="33" y="32"/>
                </a:cxn>
                <a:cxn ang="0">
                  <a:pos x="21" y="31"/>
                </a:cxn>
                <a:cxn ang="0">
                  <a:pos x="13" y="37"/>
                </a:cxn>
                <a:cxn ang="0">
                  <a:pos x="3" y="24"/>
                </a:cxn>
                <a:cxn ang="0">
                  <a:pos x="3" y="23"/>
                </a:cxn>
                <a:cxn ang="0">
                  <a:pos x="4" y="19"/>
                </a:cxn>
                <a:cxn ang="0">
                  <a:pos x="11" y="17"/>
                </a:cxn>
                <a:cxn ang="0">
                  <a:pos x="13" y="17"/>
                </a:cxn>
                <a:cxn ang="0">
                  <a:pos x="44" y="17"/>
                </a:cxn>
                <a:cxn ang="0">
                  <a:pos x="53" y="23"/>
                </a:cxn>
                <a:cxn ang="0">
                  <a:pos x="43" y="37"/>
                </a:cxn>
                <a:cxn ang="0">
                  <a:pos x="35" y="31"/>
                </a:cxn>
                <a:cxn ang="0">
                  <a:pos x="28" y="26"/>
                </a:cxn>
                <a:cxn ang="0">
                  <a:pos x="21" y="31"/>
                </a:cxn>
                <a:cxn ang="0">
                  <a:pos x="27" y="52"/>
                </a:cxn>
                <a:cxn ang="0">
                  <a:pos x="39" y="52"/>
                </a:cxn>
                <a:cxn ang="0">
                  <a:pos x="39" y="56"/>
                </a:cxn>
                <a:cxn ang="0">
                  <a:pos x="27" y="56"/>
                </a:cxn>
                <a:cxn ang="0">
                  <a:pos x="27" y="52"/>
                </a:cxn>
                <a:cxn ang="0">
                  <a:pos x="64" y="0"/>
                </a:cxn>
                <a:cxn ang="0">
                  <a:pos x="64" y="42"/>
                </a:cxn>
                <a:cxn ang="0">
                  <a:pos x="51" y="56"/>
                </a:cxn>
                <a:cxn ang="0">
                  <a:pos x="51" y="56"/>
                </a:cxn>
                <a:cxn ang="0">
                  <a:pos x="40" y="56"/>
                </a:cxn>
                <a:cxn ang="0">
                  <a:pos x="40" y="52"/>
                </a:cxn>
                <a:cxn ang="0">
                  <a:pos x="51" y="52"/>
                </a:cxn>
                <a:cxn ang="0">
                  <a:pos x="59" y="42"/>
                </a:cxn>
                <a:cxn ang="0">
                  <a:pos x="59" y="0"/>
                </a:cxn>
                <a:cxn ang="0">
                  <a:pos x="64" y="0"/>
                </a:cxn>
              </a:cxnLst>
              <a:rect l="0" t="0" r="r" b="b"/>
              <a:pathLst>
                <a:path w="64" h="56">
                  <a:moveTo>
                    <a:pt x="33" y="32"/>
                  </a:moveTo>
                  <a:cubicBezTo>
                    <a:pt x="34" y="36"/>
                    <a:pt x="36" y="40"/>
                    <a:pt x="43" y="40"/>
                  </a:cubicBezTo>
                  <a:cubicBezTo>
                    <a:pt x="56" y="40"/>
                    <a:pt x="56" y="31"/>
                    <a:pt x="56" y="23"/>
                  </a:cubicBezTo>
                  <a:cubicBezTo>
                    <a:pt x="56" y="15"/>
                    <a:pt x="47" y="15"/>
                    <a:pt x="4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1" y="15"/>
                  </a:cubicBezTo>
                  <a:cubicBezTo>
                    <a:pt x="9" y="15"/>
                    <a:pt x="5" y="15"/>
                    <a:pt x="2" y="18"/>
                  </a:cubicBezTo>
                  <a:cubicBezTo>
                    <a:pt x="1" y="19"/>
                    <a:pt x="0" y="21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1"/>
                    <a:pt x="0" y="40"/>
                    <a:pt x="13" y="40"/>
                  </a:cubicBezTo>
                  <a:cubicBezTo>
                    <a:pt x="20" y="40"/>
                    <a:pt x="22" y="36"/>
                    <a:pt x="23" y="32"/>
                  </a:cubicBezTo>
                  <a:cubicBezTo>
                    <a:pt x="25" y="30"/>
                    <a:pt x="25" y="28"/>
                    <a:pt x="28" y="28"/>
                  </a:cubicBezTo>
                  <a:cubicBezTo>
                    <a:pt x="31" y="28"/>
                    <a:pt x="31" y="30"/>
                    <a:pt x="33" y="32"/>
                  </a:cubicBezTo>
                  <a:close/>
                  <a:moveTo>
                    <a:pt x="21" y="31"/>
                  </a:moveTo>
                  <a:cubicBezTo>
                    <a:pt x="20" y="34"/>
                    <a:pt x="18" y="37"/>
                    <a:pt x="13" y="37"/>
                  </a:cubicBezTo>
                  <a:cubicBezTo>
                    <a:pt x="3" y="37"/>
                    <a:pt x="3" y="31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0"/>
                    <a:pt x="4" y="19"/>
                  </a:cubicBezTo>
                  <a:cubicBezTo>
                    <a:pt x="6" y="17"/>
                    <a:pt x="10" y="17"/>
                    <a:pt x="11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0" y="17"/>
                    <a:pt x="53" y="18"/>
                    <a:pt x="53" y="23"/>
                  </a:cubicBezTo>
                  <a:cubicBezTo>
                    <a:pt x="53" y="31"/>
                    <a:pt x="53" y="37"/>
                    <a:pt x="43" y="37"/>
                  </a:cubicBezTo>
                  <a:cubicBezTo>
                    <a:pt x="38" y="37"/>
                    <a:pt x="36" y="34"/>
                    <a:pt x="35" y="31"/>
                  </a:cubicBezTo>
                  <a:cubicBezTo>
                    <a:pt x="34" y="29"/>
                    <a:pt x="32" y="26"/>
                    <a:pt x="28" y="26"/>
                  </a:cubicBezTo>
                  <a:cubicBezTo>
                    <a:pt x="24" y="26"/>
                    <a:pt x="22" y="29"/>
                    <a:pt x="21" y="31"/>
                  </a:cubicBezTo>
                  <a:close/>
                  <a:moveTo>
                    <a:pt x="27" y="52"/>
                  </a:moveTo>
                  <a:cubicBezTo>
                    <a:pt x="39" y="52"/>
                    <a:pt x="39" y="52"/>
                    <a:pt x="39" y="5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27" y="56"/>
                    <a:pt x="27" y="56"/>
                    <a:pt x="27" y="56"/>
                  </a:cubicBezTo>
                  <a:lnTo>
                    <a:pt x="27" y="52"/>
                  </a:lnTo>
                  <a:close/>
                  <a:moveTo>
                    <a:pt x="64" y="0"/>
                  </a:moveTo>
                  <a:cubicBezTo>
                    <a:pt x="64" y="42"/>
                    <a:pt x="64" y="42"/>
                    <a:pt x="64" y="42"/>
                  </a:cubicBezTo>
                  <a:cubicBezTo>
                    <a:pt x="64" y="53"/>
                    <a:pt x="55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2" y="52"/>
                    <a:pt x="59" y="51"/>
                    <a:pt x="59" y="42"/>
                  </a:cubicBezTo>
                  <a:cubicBezTo>
                    <a:pt x="59" y="0"/>
                    <a:pt x="59" y="0"/>
                    <a:pt x="59" y="0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5" name="Rectangle 339"/>
            <p:cNvSpPr>
              <a:spLocks noChangeArrowheads="1"/>
            </p:cNvSpPr>
            <p:nvPr/>
          </p:nvSpPr>
          <p:spPr bwMode="auto">
            <a:xfrm>
              <a:off x="4858" y="1648"/>
              <a:ext cx="206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6" name="Freeform 340"/>
            <p:cNvSpPr>
              <a:spLocks/>
            </p:cNvSpPr>
            <p:nvPr/>
          </p:nvSpPr>
          <p:spPr bwMode="auto">
            <a:xfrm>
              <a:off x="4906" y="1695"/>
              <a:ext cx="158" cy="162"/>
            </a:xfrm>
            <a:custGeom>
              <a:avLst/>
              <a:gdLst/>
              <a:ahLst/>
              <a:cxnLst>
                <a:cxn ang="0">
                  <a:pos x="158" y="81"/>
                </a:cxn>
                <a:cxn ang="0">
                  <a:pos x="78" y="0"/>
                </a:cxn>
                <a:cxn ang="0">
                  <a:pos x="65" y="0"/>
                </a:cxn>
                <a:cxn ang="0">
                  <a:pos x="65" y="102"/>
                </a:cxn>
                <a:cxn ang="0">
                  <a:pos x="0" y="102"/>
                </a:cxn>
                <a:cxn ang="0">
                  <a:pos x="58" y="162"/>
                </a:cxn>
                <a:cxn ang="0">
                  <a:pos x="158" y="162"/>
                </a:cxn>
                <a:cxn ang="0">
                  <a:pos x="158" y="81"/>
                </a:cxn>
              </a:cxnLst>
              <a:rect l="0" t="0" r="r" b="b"/>
              <a:pathLst>
                <a:path w="158" h="162">
                  <a:moveTo>
                    <a:pt x="158" y="81"/>
                  </a:moveTo>
                  <a:lnTo>
                    <a:pt x="78" y="0"/>
                  </a:lnTo>
                  <a:lnTo>
                    <a:pt x="65" y="0"/>
                  </a:lnTo>
                  <a:lnTo>
                    <a:pt x="65" y="102"/>
                  </a:lnTo>
                  <a:lnTo>
                    <a:pt x="0" y="102"/>
                  </a:lnTo>
                  <a:lnTo>
                    <a:pt x="58" y="162"/>
                  </a:lnTo>
                  <a:lnTo>
                    <a:pt x="158" y="162"/>
                  </a:lnTo>
                  <a:lnTo>
                    <a:pt x="158" y="81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7" name="Freeform 341"/>
            <p:cNvSpPr>
              <a:spLocks noEditPoints="1"/>
            </p:cNvSpPr>
            <p:nvPr/>
          </p:nvSpPr>
          <p:spPr bwMode="auto">
            <a:xfrm>
              <a:off x="4906" y="1686"/>
              <a:ext cx="115" cy="137"/>
            </a:xfrm>
            <a:custGeom>
              <a:avLst/>
              <a:gdLst/>
              <a:ahLst/>
              <a:cxnLst>
                <a:cxn ang="0">
                  <a:pos x="60" y="45"/>
                </a:cxn>
                <a:cxn ang="0">
                  <a:pos x="38" y="54"/>
                </a:cxn>
                <a:cxn ang="0">
                  <a:pos x="37" y="18"/>
                </a:cxn>
                <a:cxn ang="0">
                  <a:pos x="60" y="45"/>
                </a:cxn>
                <a:cxn ang="0">
                  <a:pos x="13" y="45"/>
                </a:cxn>
                <a:cxn ang="0">
                  <a:pos x="35" y="54"/>
                </a:cxn>
                <a:cxn ang="0">
                  <a:pos x="35" y="11"/>
                </a:cxn>
                <a:cxn ang="0">
                  <a:pos x="13" y="45"/>
                </a:cxn>
                <a:cxn ang="0">
                  <a:pos x="43" y="5"/>
                </a:cxn>
                <a:cxn ang="0">
                  <a:pos x="34" y="0"/>
                </a:cxn>
                <a:cxn ang="0">
                  <a:pos x="34" y="8"/>
                </a:cxn>
                <a:cxn ang="0">
                  <a:pos x="43" y="5"/>
                </a:cxn>
                <a:cxn ang="0">
                  <a:pos x="42" y="72"/>
                </a:cxn>
                <a:cxn ang="0">
                  <a:pos x="59" y="59"/>
                </a:cxn>
                <a:cxn ang="0">
                  <a:pos x="0" y="59"/>
                </a:cxn>
                <a:cxn ang="0">
                  <a:pos x="42" y="72"/>
                </a:cxn>
              </a:cxnLst>
              <a:rect l="0" t="0" r="r" b="b"/>
              <a:pathLst>
                <a:path w="62" h="73">
                  <a:moveTo>
                    <a:pt x="60" y="45"/>
                  </a:moveTo>
                  <a:cubicBezTo>
                    <a:pt x="58" y="51"/>
                    <a:pt x="38" y="54"/>
                    <a:pt x="38" y="54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62" y="36"/>
                    <a:pt x="60" y="45"/>
                  </a:cubicBezTo>
                  <a:close/>
                  <a:moveTo>
                    <a:pt x="13" y="45"/>
                  </a:moveTo>
                  <a:cubicBezTo>
                    <a:pt x="15" y="51"/>
                    <a:pt x="35" y="54"/>
                    <a:pt x="35" y="54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10" y="35"/>
                    <a:pt x="13" y="45"/>
                  </a:cubicBezTo>
                  <a:close/>
                  <a:moveTo>
                    <a:pt x="43" y="5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8"/>
                    <a:pt x="34" y="8"/>
                    <a:pt x="34" y="8"/>
                  </a:cubicBezTo>
                  <a:lnTo>
                    <a:pt x="43" y="5"/>
                  </a:lnTo>
                  <a:close/>
                  <a:moveTo>
                    <a:pt x="42" y="72"/>
                  </a:moveTo>
                  <a:cubicBezTo>
                    <a:pt x="54" y="72"/>
                    <a:pt x="59" y="59"/>
                    <a:pt x="59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65"/>
                    <a:pt x="29" y="73"/>
                    <a:pt x="42" y="7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8" name="Rectangle 342"/>
            <p:cNvSpPr>
              <a:spLocks noChangeArrowheads="1"/>
            </p:cNvSpPr>
            <p:nvPr/>
          </p:nvSpPr>
          <p:spPr bwMode="auto">
            <a:xfrm>
              <a:off x="4858" y="1383"/>
              <a:ext cx="206" cy="209"/>
            </a:xfrm>
            <a:prstGeom prst="rect">
              <a:avLst/>
            </a:prstGeom>
            <a:solidFill>
              <a:srgbClr val="2DB99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9" name="Freeform 343"/>
            <p:cNvSpPr>
              <a:spLocks/>
            </p:cNvSpPr>
            <p:nvPr/>
          </p:nvSpPr>
          <p:spPr bwMode="auto">
            <a:xfrm>
              <a:off x="4915" y="1436"/>
              <a:ext cx="149" cy="156"/>
            </a:xfrm>
            <a:custGeom>
              <a:avLst/>
              <a:gdLst/>
              <a:ahLst/>
              <a:cxnLst>
                <a:cxn ang="0">
                  <a:pos x="149" y="45"/>
                </a:cxn>
                <a:cxn ang="0">
                  <a:pos x="105" y="0"/>
                </a:cxn>
                <a:cxn ang="0">
                  <a:pos x="105" y="107"/>
                </a:cxn>
                <a:cxn ang="0">
                  <a:pos x="0" y="107"/>
                </a:cxn>
                <a:cxn ang="0">
                  <a:pos x="49" y="156"/>
                </a:cxn>
                <a:cxn ang="0">
                  <a:pos x="149" y="156"/>
                </a:cxn>
                <a:cxn ang="0">
                  <a:pos x="149" y="45"/>
                </a:cxn>
              </a:cxnLst>
              <a:rect l="0" t="0" r="r" b="b"/>
              <a:pathLst>
                <a:path w="149" h="156">
                  <a:moveTo>
                    <a:pt x="149" y="45"/>
                  </a:moveTo>
                  <a:lnTo>
                    <a:pt x="105" y="0"/>
                  </a:lnTo>
                  <a:lnTo>
                    <a:pt x="105" y="107"/>
                  </a:lnTo>
                  <a:lnTo>
                    <a:pt x="0" y="107"/>
                  </a:lnTo>
                  <a:lnTo>
                    <a:pt x="49" y="156"/>
                  </a:lnTo>
                  <a:lnTo>
                    <a:pt x="149" y="156"/>
                  </a:lnTo>
                  <a:lnTo>
                    <a:pt x="149" y="45"/>
                  </a:lnTo>
                  <a:close/>
                </a:path>
              </a:pathLst>
            </a:custGeom>
            <a:solidFill>
              <a:srgbClr val="16A1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0" name="Freeform 344"/>
            <p:cNvSpPr>
              <a:spLocks noEditPoints="1"/>
            </p:cNvSpPr>
            <p:nvPr/>
          </p:nvSpPr>
          <p:spPr bwMode="auto">
            <a:xfrm>
              <a:off x="4915" y="1436"/>
              <a:ext cx="105" cy="107"/>
            </a:xfrm>
            <a:custGeom>
              <a:avLst/>
              <a:gdLst/>
              <a:ahLst/>
              <a:cxnLst>
                <a:cxn ang="0">
                  <a:pos x="56" y="7"/>
                </a:cxn>
                <a:cxn ang="0">
                  <a:pos x="36" y="27"/>
                </a:cxn>
                <a:cxn ang="0">
                  <a:pos x="56" y="5"/>
                </a:cxn>
                <a:cxn ang="0">
                  <a:pos x="4" y="4"/>
                </a:cxn>
                <a:cxn ang="0">
                  <a:pos x="2" y="1"/>
                </a:cxn>
                <a:cxn ang="0">
                  <a:pos x="10" y="3"/>
                </a:cxn>
                <a:cxn ang="0">
                  <a:pos x="7" y="1"/>
                </a:cxn>
                <a:cxn ang="0">
                  <a:pos x="10" y="3"/>
                </a:cxn>
                <a:cxn ang="0">
                  <a:pos x="13" y="3"/>
                </a:cxn>
                <a:cxn ang="0">
                  <a:pos x="16" y="1"/>
                </a:cxn>
                <a:cxn ang="0">
                  <a:pos x="19" y="4"/>
                </a:cxn>
                <a:cxn ang="0">
                  <a:pos x="21" y="1"/>
                </a:cxn>
                <a:cxn ang="0">
                  <a:pos x="27" y="4"/>
                </a:cxn>
                <a:cxn ang="0">
                  <a:pos x="24" y="1"/>
                </a:cxn>
                <a:cxn ang="0">
                  <a:pos x="33" y="3"/>
                </a:cxn>
                <a:cxn ang="0">
                  <a:pos x="30" y="1"/>
                </a:cxn>
                <a:cxn ang="0">
                  <a:pos x="33" y="3"/>
                </a:cxn>
                <a:cxn ang="0">
                  <a:pos x="35" y="3"/>
                </a:cxn>
                <a:cxn ang="0">
                  <a:pos x="38" y="1"/>
                </a:cxn>
                <a:cxn ang="0">
                  <a:pos x="41" y="4"/>
                </a:cxn>
                <a:cxn ang="0">
                  <a:pos x="43" y="1"/>
                </a:cxn>
                <a:cxn ang="0">
                  <a:pos x="49" y="4"/>
                </a:cxn>
                <a:cxn ang="0">
                  <a:pos x="47" y="1"/>
                </a:cxn>
                <a:cxn ang="0">
                  <a:pos x="55" y="3"/>
                </a:cxn>
                <a:cxn ang="0">
                  <a:pos x="52" y="1"/>
                </a:cxn>
                <a:cxn ang="0">
                  <a:pos x="55" y="3"/>
                </a:cxn>
                <a:cxn ang="0">
                  <a:pos x="0" y="57"/>
                </a:cxn>
                <a:cxn ang="0">
                  <a:pos x="2" y="56"/>
                </a:cxn>
                <a:cxn ang="0">
                  <a:pos x="4" y="53"/>
                </a:cxn>
                <a:cxn ang="0">
                  <a:pos x="10" y="56"/>
                </a:cxn>
                <a:cxn ang="0">
                  <a:pos x="8" y="53"/>
                </a:cxn>
                <a:cxn ang="0">
                  <a:pos x="16" y="55"/>
                </a:cxn>
                <a:cxn ang="0">
                  <a:pos x="13" y="53"/>
                </a:cxn>
                <a:cxn ang="0">
                  <a:pos x="16" y="55"/>
                </a:cxn>
                <a:cxn ang="0">
                  <a:pos x="18" y="55"/>
                </a:cxn>
                <a:cxn ang="0">
                  <a:pos x="21" y="53"/>
                </a:cxn>
                <a:cxn ang="0">
                  <a:pos x="24" y="56"/>
                </a:cxn>
                <a:cxn ang="0">
                  <a:pos x="27" y="53"/>
                </a:cxn>
                <a:cxn ang="0">
                  <a:pos x="32" y="56"/>
                </a:cxn>
                <a:cxn ang="0">
                  <a:pos x="30" y="53"/>
                </a:cxn>
                <a:cxn ang="0">
                  <a:pos x="38" y="55"/>
                </a:cxn>
                <a:cxn ang="0">
                  <a:pos x="35" y="53"/>
                </a:cxn>
                <a:cxn ang="0">
                  <a:pos x="38" y="55"/>
                </a:cxn>
                <a:cxn ang="0">
                  <a:pos x="41" y="55"/>
                </a:cxn>
                <a:cxn ang="0">
                  <a:pos x="44" y="53"/>
                </a:cxn>
                <a:cxn ang="0">
                  <a:pos x="47" y="56"/>
                </a:cxn>
                <a:cxn ang="0">
                  <a:pos x="49" y="53"/>
                </a:cxn>
                <a:cxn ang="0">
                  <a:pos x="55" y="56"/>
                </a:cxn>
                <a:cxn ang="0">
                  <a:pos x="53" y="53"/>
                </a:cxn>
              </a:cxnLst>
              <a:rect l="0" t="0" r="r" b="b"/>
              <a:pathLst>
                <a:path w="56" h="57">
                  <a:moveTo>
                    <a:pt x="0" y="7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7"/>
                    <a:pt x="56" y="7"/>
                    <a:pt x="56" y="7"/>
                  </a:cubicBezTo>
                  <a:lnTo>
                    <a:pt x="0" y="7"/>
                  </a:lnTo>
                  <a:close/>
                  <a:moveTo>
                    <a:pt x="22" y="40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36" y="27"/>
                    <a:pt x="36" y="27"/>
                    <a:pt x="36" y="27"/>
                  </a:cubicBezTo>
                  <a:lnTo>
                    <a:pt x="22" y="40"/>
                  </a:lnTo>
                  <a:close/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0" y="0"/>
                  </a:lnTo>
                  <a:close/>
                  <a:moveTo>
                    <a:pt x="5" y="3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lnTo>
                    <a:pt x="5" y="3"/>
                  </a:lnTo>
                  <a:close/>
                  <a:moveTo>
                    <a:pt x="10" y="3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10" y="3"/>
                  </a:lnTo>
                  <a:close/>
                  <a:moveTo>
                    <a:pt x="16" y="3"/>
                  </a:moveTo>
                  <a:cubicBezTo>
                    <a:pt x="16" y="4"/>
                    <a:pt x="16" y="4"/>
                    <a:pt x="1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lnTo>
                    <a:pt x="16" y="3"/>
                  </a:lnTo>
                  <a:close/>
                  <a:moveTo>
                    <a:pt x="21" y="3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3"/>
                  </a:ln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lnTo>
                    <a:pt x="27" y="3"/>
                  </a:lnTo>
                  <a:close/>
                  <a:moveTo>
                    <a:pt x="33" y="3"/>
                  </a:moveTo>
                  <a:cubicBezTo>
                    <a:pt x="33" y="4"/>
                    <a:pt x="32" y="4"/>
                    <a:pt x="32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3" y="1"/>
                    <a:pt x="33" y="1"/>
                  </a:cubicBezTo>
                  <a:lnTo>
                    <a:pt x="33" y="3"/>
                  </a:lnTo>
                  <a:close/>
                  <a:moveTo>
                    <a:pt x="38" y="3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lnTo>
                    <a:pt x="38" y="3"/>
                  </a:lnTo>
                  <a:close/>
                  <a:moveTo>
                    <a:pt x="44" y="3"/>
                  </a:moveTo>
                  <a:cubicBezTo>
                    <a:pt x="44" y="4"/>
                    <a:pt x="44" y="4"/>
                    <a:pt x="43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4" y="1"/>
                    <a:pt x="44" y="1"/>
                  </a:cubicBezTo>
                  <a:lnTo>
                    <a:pt x="44" y="3"/>
                  </a:lnTo>
                  <a:close/>
                  <a:moveTo>
                    <a:pt x="50" y="3"/>
                  </a:moveTo>
                  <a:cubicBezTo>
                    <a:pt x="50" y="4"/>
                    <a:pt x="49" y="4"/>
                    <a:pt x="49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50" y="1"/>
                    <a:pt x="50" y="1"/>
                  </a:cubicBezTo>
                  <a:lnTo>
                    <a:pt x="50" y="3"/>
                  </a:lnTo>
                  <a:close/>
                  <a:moveTo>
                    <a:pt x="55" y="3"/>
                  </a:moveTo>
                  <a:cubicBezTo>
                    <a:pt x="55" y="4"/>
                    <a:pt x="55" y="4"/>
                    <a:pt x="55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2" y="4"/>
                    <a:pt x="52" y="3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3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lnTo>
                    <a:pt x="55" y="3"/>
                  </a:lnTo>
                  <a:close/>
                  <a:moveTo>
                    <a:pt x="56" y="57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56" y="57"/>
                  </a:lnTo>
                  <a:close/>
                  <a:moveTo>
                    <a:pt x="5" y="55"/>
                  </a:moveTo>
                  <a:cubicBezTo>
                    <a:pt x="5" y="56"/>
                    <a:pt x="4" y="56"/>
                    <a:pt x="4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1" y="56"/>
                    <a:pt x="1" y="55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2" y="53"/>
                    <a:pt x="2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3"/>
                  </a:cubicBezTo>
                  <a:lnTo>
                    <a:pt x="5" y="55"/>
                  </a:lnTo>
                  <a:close/>
                  <a:moveTo>
                    <a:pt x="10" y="55"/>
                  </a:moveTo>
                  <a:cubicBezTo>
                    <a:pt x="10" y="56"/>
                    <a:pt x="10" y="56"/>
                    <a:pt x="10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6"/>
                    <a:pt x="7" y="56"/>
                    <a:pt x="7" y="55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8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lnTo>
                    <a:pt x="10" y="55"/>
                  </a:lnTo>
                  <a:close/>
                  <a:moveTo>
                    <a:pt x="16" y="55"/>
                  </a:moveTo>
                  <a:cubicBezTo>
                    <a:pt x="16" y="56"/>
                    <a:pt x="16" y="56"/>
                    <a:pt x="15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5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3"/>
                    <a:pt x="16" y="53"/>
                    <a:pt x="16" y="53"/>
                  </a:cubicBezTo>
                  <a:lnTo>
                    <a:pt x="16" y="55"/>
                  </a:lnTo>
                  <a:close/>
                  <a:moveTo>
                    <a:pt x="21" y="55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8" y="56"/>
                    <a:pt x="18" y="55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9" y="53"/>
                    <a:pt x="19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lnTo>
                    <a:pt x="21" y="55"/>
                  </a:lnTo>
                  <a:close/>
                  <a:moveTo>
                    <a:pt x="27" y="55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5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lnTo>
                    <a:pt x="27" y="55"/>
                  </a:lnTo>
                  <a:close/>
                  <a:moveTo>
                    <a:pt x="33" y="55"/>
                  </a:moveTo>
                  <a:cubicBezTo>
                    <a:pt x="33" y="56"/>
                    <a:pt x="32" y="56"/>
                    <a:pt x="32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5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3" y="53"/>
                    <a:pt x="33" y="53"/>
                  </a:cubicBezTo>
                  <a:lnTo>
                    <a:pt x="33" y="55"/>
                  </a:lnTo>
                  <a:close/>
                  <a:moveTo>
                    <a:pt x="38" y="55"/>
                  </a:moveTo>
                  <a:cubicBezTo>
                    <a:pt x="38" y="56"/>
                    <a:pt x="38" y="56"/>
                    <a:pt x="38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6"/>
                    <a:pt x="35" y="56"/>
                    <a:pt x="35" y="55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6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lnTo>
                    <a:pt x="38" y="55"/>
                  </a:lnTo>
                  <a:close/>
                  <a:moveTo>
                    <a:pt x="44" y="55"/>
                  </a:moveTo>
                  <a:cubicBezTo>
                    <a:pt x="44" y="56"/>
                    <a:pt x="44" y="56"/>
                    <a:pt x="43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lnTo>
                    <a:pt x="44" y="55"/>
                  </a:lnTo>
                  <a:close/>
                  <a:moveTo>
                    <a:pt x="50" y="55"/>
                  </a:moveTo>
                  <a:cubicBezTo>
                    <a:pt x="50" y="56"/>
                    <a:pt x="49" y="56"/>
                    <a:pt x="49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6" y="56"/>
                    <a:pt x="46" y="55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7" y="53"/>
                    <a:pt x="47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3"/>
                    <a:pt x="50" y="53"/>
                    <a:pt x="50" y="53"/>
                  </a:cubicBezTo>
                  <a:lnTo>
                    <a:pt x="50" y="55"/>
                  </a:lnTo>
                  <a:close/>
                  <a:moveTo>
                    <a:pt x="55" y="55"/>
                  </a:moveTo>
                  <a:cubicBezTo>
                    <a:pt x="55" y="56"/>
                    <a:pt x="55" y="56"/>
                    <a:pt x="55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2" y="56"/>
                    <a:pt x="52" y="56"/>
                    <a:pt x="52" y="55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3"/>
                    <a:pt x="55" y="53"/>
                  </a:cubicBezTo>
                  <a:lnTo>
                    <a:pt x="55" y="5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1" name="Rectangle 345"/>
            <p:cNvSpPr>
              <a:spLocks noChangeArrowheads="1"/>
            </p:cNvSpPr>
            <p:nvPr/>
          </p:nvSpPr>
          <p:spPr bwMode="auto">
            <a:xfrm>
              <a:off x="2316" y="1383"/>
              <a:ext cx="205" cy="209"/>
            </a:xfrm>
            <a:prstGeom prst="rect">
              <a:avLst/>
            </a:prstGeom>
            <a:solidFill>
              <a:srgbClr val="F267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2" name="Freeform 346"/>
            <p:cNvSpPr>
              <a:spLocks/>
            </p:cNvSpPr>
            <p:nvPr/>
          </p:nvSpPr>
          <p:spPr bwMode="auto">
            <a:xfrm>
              <a:off x="2372" y="1438"/>
              <a:ext cx="149" cy="154"/>
            </a:xfrm>
            <a:custGeom>
              <a:avLst/>
              <a:gdLst/>
              <a:ahLst/>
              <a:cxnLst>
                <a:cxn ang="0">
                  <a:pos x="149" y="54"/>
                </a:cxn>
                <a:cxn ang="0">
                  <a:pos x="95" y="0"/>
                </a:cxn>
                <a:cxn ang="0">
                  <a:pos x="0" y="97"/>
                </a:cxn>
                <a:cxn ang="0">
                  <a:pos x="56" y="154"/>
                </a:cxn>
                <a:cxn ang="0">
                  <a:pos x="149" y="154"/>
                </a:cxn>
                <a:cxn ang="0">
                  <a:pos x="149" y="54"/>
                </a:cxn>
              </a:cxnLst>
              <a:rect l="0" t="0" r="r" b="b"/>
              <a:pathLst>
                <a:path w="149" h="154">
                  <a:moveTo>
                    <a:pt x="149" y="54"/>
                  </a:moveTo>
                  <a:lnTo>
                    <a:pt x="95" y="0"/>
                  </a:lnTo>
                  <a:lnTo>
                    <a:pt x="0" y="97"/>
                  </a:lnTo>
                  <a:lnTo>
                    <a:pt x="56" y="154"/>
                  </a:lnTo>
                  <a:lnTo>
                    <a:pt x="149" y="154"/>
                  </a:lnTo>
                  <a:lnTo>
                    <a:pt x="149" y="54"/>
                  </a:lnTo>
                  <a:close/>
                </a:path>
              </a:pathLst>
            </a:custGeom>
            <a:solidFill>
              <a:srgbClr val="E54C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3" name="Freeform 347"/>
            <p:cNvSpPr>
              <a:spLocks noEditPoints="1"/>
            </p:cNvSpPr>
            <p:nvPr/>
          </p:nvSpPr>
          <p:spPr bwMode="auto">
            <a:xfrm>
              <a:off x="2354" y="1419"/>
              <a:ext cx="133" cy="135"/>
            </a:xfrm>
            <a:custGeom>
              <a:avLst/>
              <a:gdLst/>
              <a:ahLst/>
              <a:cxnLst>
                <a:cxn ang="0">
                  <a:pos x="58" y="36"/>
                </a:cxn>
                <a:cxn ang="0">
                  <a:pos x="36" y="58"/>
                </a:cxn>
                <a:cxn ang="0">
                  <a:pos x="14" y="36"/>
                </a:cxn>
                <a:cxn ang="0">
                  <a:pos x="36" y="14"/>
                </a:cxn>
                <a:cxn ang="0">
                  <a:pos x="58" y="36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33" y="10"/>
                </a:cxn>
                <a:cxn ang="0">
                  <a:pos x="39" y="10"/>
                </a:cxn>
                <a:cxn ang="0">
                  <a:pos x="39" y="0"/>
                </a:cxn>
                <a:cxn ang="0">
                  <a:pos x="39" y="62"/>
                </a:cxn>
                <a:cxn ang="0">
                  <a:pos x="33" y="62"/>
                </a:cxn>
                <a:cxn ang="0">
                  <a:pos x="33" y="72"/>
                </a:cxn>
                <a:cxn ang="0">
                  <a:pos x="39" y="72"/>
                </a:cxn>
                <a:cxn ang="0">
                  <a:pos x="39" y="62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0" y="39"/>
                </a:cxn>
                <a:cxn ang="0">
                  <a:pos x="10" y="33"/>
                </a:cxn>
                <a:cxn ang="0">
                  <a:pos x="0" y="33"/>
                </a:cxn>
                <a:cxn ang="0">
                  <a:pos x="62" y="33"/>
                </a:cxn>
                <a:cxn ang="0">
                  <a:pos x="62" y="39"/>
                </a:cxn>
                <a:cxn ang="0">
                  <a:pos x="72" y="39"/>
                </a:cxn>
                <a:cxn ang="0">
                  <a:pos x="72" y="33"/>
                </a:cxn>
                <a:cxn ang="0">
                  <a:pos x="62" y="33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12" y="8"/>
                </a:cxn>
                <a:cxn ang="0">
                  <a:pos x="56" y="52"/>
                </a:cxn>
                <a:cxn ang="0">
                  <a:pos x="52" y="56"/>
                </a:cxn>
                <a:cxn ang="0">
                  <a:pos x="60" y="64"/>
                </a:cxn>
                <a:cxn ang="0">
                  <a:pos x="64" y="60"/>
                </a:cxn>
                <a:cxn ang="0">
                  <a:pos x="56" y="52"/>
                </a:cxn>
                <a:cxn ang="0">
                  <a:pos x="8" y="60"/>
                </a:cxn>
                <a:cxn ang="0">
                  <a:pos x="12" y="64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8" y="60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64" y="12"/>
                </a:cxn>
                <a:cxn ang="0">
                  <a:pos x="60" y="8"/>
                </a:cxn>
                <a:cxn ang="0">
                  <a:pos x="52" y="16"/>
                </a:cxn>
              </a:cxnLst>
              <a:rect l="0" t="0" r="r" b="b"/>
              <a:pathLst>
                <a:path w="72" h="72">
                  <a:moveTo>
                    <a:pt x="58" y="36"/>
                  </a:moveTo>
                  <a:cubicBezTo>
                    <a:pt x="58" y="48"/>
                    <a:pt x="48" y="58"/>
                    <a:pt x="36" y="58"/>
                  </a:cubicBezTo>
                  <a:cubicBezTo>
                    <a:pt x="24" y="58"/>
                    <a:pt x="14" y="48"/>
                    <a:pt x="14" y="36"/>
                  </a:cubicBezTo>
                  <a:cubicBezTo>
                    <a:pt x="14" y="24"/>
                    <a:pt x="24" y="14"/>
                    <a:pt x="36" y="14"/>
                  </a:cubicBezTo>
                  <a:cubicBezTo>
                    <a:pt x="48" y="14"/>
                    <a:pt x="58" y="24"/>
                    <a:pt x="58" y="36"/>
                  </a:cubicBezTo>
                  <a:close/>
                  <a:moveTo>
                    <a:pt x="39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9" y="10"/>
                    <a:pt x="39" y="10"/>
                    <a:pt x="39" y="10"/>
                  </a:cubicBezTo>
                  <a:lnTo>
                    <a:pt x="39" y="0"/>
                  </a:lnTo>
                  <a:close/>
                  <a:moveTo>
                    <a:pt x="39" y="62"/>
                  </a:moveTo>
                  <a:cubicBezTo>
                    <a:pt x="33" y="62"/>
                    <a:pt x="33" y="62"/>
                    <a:pt x="33" y="6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9" y="72"/>
                    <a:pt x="39" y="72"/>
                    <a:pt x="39" y="72"/>
                  </a:cubicBezTo>
                  <a:lnTo>
                    <a:pt x="39" y="62"/>
                  </a:lnTo>
                  <a:close/>
                  <a:moveTo>
                    <a:pt x="0" y="33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3"/>
                    <a:pt x="10" y="33"/>
                    <a:pt x="10" y="33"/>
                  </a:cubicBezTo>
                  <a:lnTo>
                    <a:pt x="0" y="33"/>
                  </a:lnTo>
                  <a:close/>
                  <a:moveTo>
                    <a:pt x="62" y="33"/>
                  </a:moveTo>
                  <a:cubicBezTo>
                    <a:pt x="62" y="39"/>
                    <a:pt x="62" y="39"/>
                    <a:pt x="6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3"/>
                    <a:pt x="72" y="33"/>
                    <a:pt x="72" y="33"/>
                  </a:cubicBezTo>
                  <a:lnTo>
                    <a:pt x="62" y="33"/>
                  </a:lnTo>
                  <a:close/>
                  <a:moveTo>
                    <a:pt x="12" y="8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20" y="16"/>
                    <a:pt x="20" y="16"/>
                    <a:pt x="20" y="16"/>
                  </a:cubicBezTo>
                  <a:lnTo>
                    <a:pt x="12" y="8"/>
                  </a:lnTo>
                  <a:close/>
                  <a:moveTo>
                    <a:pt x="56" y="52"/>
                  </a:moveTo>
                  <a:cubicBezTo>
                    <a:pt x="52" y="56"/>
                    <a:pt x="52" y="56"/>
                    <a:pt x="52" y="56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4" y="60"/>
                    <a:pt x="64" y="60"/>
                    <a:pt x="64" y="60"/>
                  </a:cubicBezTo>
                  <a:lnTo>
                    <a:pt x="56" y="52"/>
                  </a:lnTo>
                  <a:close/>
                  <a:moveTo>
                    <a:pt x="8" y="60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6" y="52"/>
                    <a:pt x="16" y="52"/>
                    <a:pt x="16" y="52"/>
                  </a:cubicBezTo>
                  <a:lnTo>
                    <a:pt x="8" y="60"/>
                  </a:lnTo>
                  <a:close/>
                  <a:moveTo>
                    <a:pt x="52" y="16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0" y="8"/>
                    <a:pt x="60" y="8"/>
                    <a:pt x="60" y="8"/>
                  </a:cubicBezTo>
                  <a:lnTo>
                    <a:pt x="52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4" name="Rectangle 348"/>
            <p:cNvSpPr>
              <a:spLocks noChangeArrowheads="1"/>
            </p:cNvSpPr>
            <p:nvPr/>
          </p:nvSpPr>
          <p:spPr bwMode="auto">
            <a:xfrm>
              <a:off x="4625" y="1648"/>
              <a:ext cx="205" cy="209"/>
            </a:xfrm>
            <a:prstGeom prst="rect">
              <a:avLst/>
            </a:prstGeom>
            <a:solidFill>
              <a:srgbClr val="F267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5" name="Freeform 349"/>
            <p:cNvSpPr>
              <a:spLocks/>
            </p:cNvSpPr>
            <p:nvPr/>
          </p:nvSpPr>
          <p:spPr bwMode="auto">
            <a:xfrm>
              <a:off x="4711" y="1693"/>
              <a:ext cx="119" cy="164"/>
            </a:xfrm>
            <a:custGeom>
              <a:avLst/>
              <a:gdLst/>
              <a:ahLst/>
              <a:cxnLst>
                <a:cxn ang="0">
                  <a:pos x="119" y="66"/>
                </a:cxn>
                <a:cxn ang="0">
                  <a:pos x="54" y="0"/>
                </a:cxn>
                <a:cxn ang="0">
                  <a:pos x="54" y="8"/>
                </a:cxn>
                <a:cxn ang="0">
                  <a:pos x="41" y="104"/>
                </a:cxn>
                <a:cxn ang="0">
                  <a:pos x="18" y="106"/>
                </a:cxn>
                <a:cxn ang="0">
                  <a:pos x="18" y="117"/>
                </a:cxn>
                <a:cxn ang="0">
                  <a:pos x="0" y="123"/>
                </a:cxn>
                <a:cxn ang="0">
                  <a:pos x="39" y="164"/>
                </a:cxn>
                <a:cxn ang="0">
                  <a:pos x="119" y="164"/>
                </a:cxn>
                <a:cxn ang="0">
                  <a:pos x="119" y="66"/>
                </a:cxn>
              </a:cxnLst>
              <a:rect l="0" t="0" r="r" b="b"/>
              <a:pathLst>
                <a:path w="119" h="164">
                  <a:moveTo>
                    <a:pt x="119" y="66"/>
                  </a:moveTo>
                  <a:lnTo>
                    <a:pt x="54" y="0"/>
                  </a:lnTo>
                  <a:lnTo>
                    <a:pt x="54" y="8"/>
                  </a:lnTo>
                  <a:lnTo>
                    <a:pt x="41" y="104"/>
                  </a:lnTo>
                  <a:lnTo>
                    <a:pt x="18" y="106"/>
                  </a:lnTo>
                  <a:lnTo>
                    <a:pt x="18" y="117"/>
                  </a:lnTo>
                  <a:lnTo>
                    <a:pt x="0" y="123"/>
                  </a:lnTo>
                  <a:lnTo>
                    <a:pt x="39" y="164"/>
                  </a:lnTo>
                  <a:lnTo>
                    <a:pt x="119" y="164"/>
                  </a:lnTo>
                  <a:lnTo>
                    <a:pt x="119" y="66"/>
                  </a:lnTo>
                  <a:close/>
                </a:path>
              </a:pathLst>
            </a:custGeom>
            <a:solidFill>
              <a:srgbClr val="E54C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6" name="Freeform 350"/>
            <p:cNvSpPr>
              <a:spLocks noEditPoints="1"/>
            </p:cNvSpPr>
            <p:nvPr/>
          </p:nvSpPr>
          <p:spPr bwMode="auto">
            <a:xfrm>
              <a:off x="4692" y="1693"/>
              <a:ext cx="73" cy="12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9" y="4"/>
                </a:cxn>
                <a:cxn ang="0">
                  <a:pos x="34" y="54"/>
                </a:cxn>
                <a:cxn ang="0">
                  <a:pos x="26" y="59"/>
                </a:cxn>
                <a:cxn ang="0">
                  <a:pos x="13" y="59"/>
                </a:cxn>
                <a:cxn ang="0">
                  <a:pos x="5" y="54"/>
                </a:cxn>
                <a:cxn ang="0">
                  <a:pos x="1" y="4"/>
                </a:cxn>
                <a:cxn ang="0">
                  <a:pos x="39" y="4"/>
                </a:cxn>
                <a:cxn ang="0">
                  <a:pos x="26" y="19"/>
                </a:cxn>
                <a:cxn ang="0">
                  <a:pos x="27" y="20"/>
                </a:cxn>
                <a:cxn ang="0">
                  <a:pos x="30" y="18"/>
                </a:cxn>
                <a:cxn ang="0">
                  <a:pos x="28" y="16"/>
                </a:cxn>
                <a:cxn ang="0">
                  <a:pos x="26" y="19"/>
                </a:cxn>
                <a:cxn ang="0">
                  <a:pos x="18" y="16"/>
                </a:cxn>
                <a:cxn ang="0">
                  <a:pos x="20" y="16"/>
                </a:cxn>
                <a:cxn ang="0">
                  <a:pos x="20" y="13"/>
                </a:cxn>
                <a:cxn ang="0">
                  <a:pos x="18" y="13"/>
                </a:cxn>
                <a:cxn ang="0">
                  <a:pos x="18" y="16"/>
                </a:cxn>
                <a:cxn ang="0">
                  <a:pos x="9" y="18"/>
                </a:cxn>
                <a:cxn ang="0">
                  <a:pos x="12" y="20"/>
                </a:cxn>
                <a:cxn ang="0">
                  <a:pos x="14" y="19"/>
                </a:cxn>
                <a:cxn ang="0">
                  <a:pos x="11" y="16"/>
                </a:cxn>
                <a:cxn ang="0">
                  <a:pos x="9" y="18"/>
                </a:cxn>
                <a:cxn ang="0">
                  <a:pos x="10" y="28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6" y="28"/>
                </a:cxn>
                <a:cxn ang="0">
                  <a:pos x="10" y="28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9" y="35"/>
                </a:cxn>
                <a:cxn ang="0">
                  <a:pos x="11" y="37"/>
                </a:cxn>
                <a:cxn ang="0">
                  <a:pos x="14" y="34"/>
                </a:cxn>
                <a:cxn ang="0">
                  <a:pos x="20" y="36"/>
                </a:cxn>
                <a:cxn ang="0">
                  <a:pos x="18" y="36"/>
                </a:cxn>
                <a:cxn ang="0">
                  <a:pos x="18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8" y="26"/>
                </a:cxn>
                <a:cxn ang="0">
                  <a:pos x="20" y="18"/>
                </a:cxn>
                <a:cxn ang="0">
                  <a:pos x="12" y="26"/>
                </a:cxn>
                <a:cxn ang="0">
                  <a:pos x="20" y="34"/>
                </a:cxn>
                <a:cxn ang="0">
                  <a:pos x="28" y="26"/>
                </a:cxn>
                <a:cxn ang="0">
                  <a:pos x="30" y="35"/>
                </a:cxn>
                <a:cxn ang="0">
                  <a:pos x="27" y="32"/>
                </a:cxn>
                <a:cxn ang="0">
                  <a:pos x="26" y="34"/>
                </a:cxn>
                <a:cxn ang="0">
                  <a:pos x="28" y="37"/>
                </a:cxn>
                <a:cxn ang="0">
                  <a:pos x="30" y="35"/>
                </a:cxn>
                <a:cxn ang="0">
                  <a:pos x="33" y="26"/>
                </a:cxn>
                <a:cxn ang="0">
                  <a:pos x="29" y="26"/>
                </a:cxn>
                <a:cxn ang="0">
                  <a:pos x="29" y="28"/>
                </a:cxn>
                <a:cxn ang="0">
                  <a:pos x="33" y="28"/>
                </a:cxn>
                <a:cxn ang="0">
                  <a:pos x="33" y="26"/>
                </a:cxn>
                <a:cxn ang="0">
                  <a:pos x="10" y="66"/>
                </a:cxn>
                <a:cxn ang="0">
                  <a:pos x="29" y="66"/>
                </a:cxn>
                <a:cxn ang="0">
                  <a:pos x="29" y="61"/>
                </a:cxn>
                <a:cxn ang="0">
                  <a:pos x="10" y="61"/>
                </a:cxn>
                <a:cxn ang="0">
                  <a:pos x="10" y="66"/>
                </a:cxn>
              </a:cxnLst>
              <a:rect l="0" t="0" r="r" b="b"/>
              <a:pathLst>
                <a:path w="39" h="66">
                  <a:moveTo>
                    <a:pt x="39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39" y="3"/>
                  </a:lnTo>
                  <a:close/>
                  <a:moveTo>
                    <a:pt x="39" y="4"/>
                  </a:moveTo>
                  <a:cubicBezTo>
                    <a:pt x="34" y="54"/>
                    <a:pt x="34" y="54"/>
                    <a:pt x="34" y="54"/>
                  </a:cubicBezTo>
                  <a:cubicBezTo>
                    <a:pt x="34" y="57"/>
                    <a:pt x="30" y="59"/>
                    <a:pt x="26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9" y="59"/>
                    <a:pt x="5" y="57"/>
                    <a:pt x="5" y="5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39" y="4"/>
                  </a:lnTo>
                  <a:close/>
                  <a:moveTo>
                    <a:pt x="26" y="19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8" y="16"/>
                    <a:pt x="28" y="16"/>
                    <a:pt x="28" y="16"/>
                  </a:cubicBezTo>
                  <a:lnTo>
                    <a:pt x="26" y="19"/>
                  </a:lnTo>
                  <a:close/>
                  <a:moveTo>
                    <a:pt x="18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8" y="13"/>
                    <a:pt x="18" y="13"/>
                    <a:pt x="18" y="13"/>
                  </a:cubicBezTo>
                  <a:lnTo>
                    <a:pt x="18" y="16"/>
                  </a:lnTo>
                  <a:close/>
                  <a:moveTo>
                    <a:pt x="9" y="18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1" y="16"/>
                    <a:pt x="11" y="16"/>
                    <a:pt x="11" y="16"/>
                  </a:cubicBezTo>
                  <a:lnTo>
                    <a:pt x="9" y="18"/>
                  </a:lnTo>
                  <a:close/>
                  <a:moveTo>
                    <a:pt x="10" y="28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8"/>
                    <a:pt x="6" y="28"/>
                    <a:pt x="6" y="28"/>
                  </a:cubicBezTo>
                  <a:lnTo>
                    <a:pt x="10" y="28"/>
                  </a:lnTo>
                  <a:close/>
                  <a:moveTo>
                    <a:pt x="14" y="34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1" y="37"/>
                    <a:pt x="11" y="37"/>
                    <a:pt x="11" y="37"/>
                  </a:cubicBezTo>
                  <a:lnTo>
                    <a:pt x="14" y="34"/>
                  </a:lnTo>
                  <a:close/>
                  <a:moveTo>
                    <a:pt x="20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40"/>
                    <a:pt x="20" y="40"/>
                    <a:pt x="20" y="40"/>
                  </a:cubicBezTo>
                  <a:lnTo>
                    <a:pt x="20" y="36"/>
                  </a:lnTo>
                  <a:close/>
                  <a:moveTo>
                    <a:pt x="28" y="26"/>
                  </a:moveTo>
                  <a:cubicBezTo>
                    <a:pt x="28" y="22"/>
                    <a:pt x="24" y="18"/>
                    <a:pt x="20" y="18"/>
                  </a:cubicBezTo>
                  <a:cubicBezTo>
                    <a:pt x="15" y="18"/>
                    <a:pt x="12" y="22"/>
                    <a:pt x="12" y="26"/>
                  </a:cubicBezTo>
                  <a:cubicBezTo>
                    <a:pt x="12" y="31"/>
                    <a:pt x="15" y="34"/>
                    <a:pt x="20" y="34"/>
                  </a:cubicBezTo>
                  <a:cubicBezTo>
                    <a:pt x="24" y="34"/>
                    <a:pt x="28" y="31"/>
                    <a:pt x="28" y="26"/>
                  </a:cubicBezTo>
                  <a:close/>
                  <a:moveTo>
                    <a:pt x="30" y="35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8" y="37"/>
                    <a:pt x="28" y="37"/>
                    <a:pt x="28" y="37"/>
                  </a:cubicBezTo>
                  <a:lnTo>
                    <a:pt x="30" y="35"/>
                  </a:lnTo>
                  <a:close/>
                  <a:moveTo>
                    <a:pt x="33" y="26"/>
                  </a:moveTo>
                  <a:cubicBezTo>
                    <a:pt x="29" y="26"/>
                    <a:pt x="29" y="26"/>
                    <a:pt x="29" y="26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3" y="28"/>
                    <a:pt x="33" y="28"/>
                    <a:pt x="33" y="28"/>
                  </a:cubicBezTo>
                  <a:lnTo>
                    <a:pt x="33" y="26"/>
                  </a:lnTo>
                  <a:close/>
                  <a:moveTo>
                    <a:pt x="10" y="66"/>
                  </a:moveTo>
                  <a:cubicBezTo>
                    <a:pt x="29" y="66"/>
                    <a:pt x="29" y="66"/>
                    <a:pt x="29" y="66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10" y="61"/>
                    <a:pt x="10" y="61"/>
                    <a:pt x="10" y="61"/>
                  </a:cubicBezTo>
                  <a:lnTo>
                    <a:pt x="10" y="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7" name="Rectangle 351"/>
            <p:cNvSpPr>
              <a:spLocks noChangeArrowheads="1"/>
            </p:cNvSpPr>
            <p:nvPr/>
          </p:nvSpPr>
          <p:spPr bwMode="auto">
            <a:xfrm>
              <a:off x="4627" y="1383"/>
              <a:ext cx="207" cy="209"/>
            </a:xfrm>
            <a:prstGeom prst="rect">
              <a:avLst/>
            </a:prstGeom>
            <a:solidFill>
              <a:srgbClr val="F0C41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8" name="Freeform 352"/>
            <p:cNvSpPr>
              <a:spLocks/>
            </p:cNvSpPr>
            <p:nvPr/>
          </p:nvSpPr>
          <p:spPr bwMode="auto">
            <a:xfrm>
              <a:off x="4687" y="1436"/>
              <a:ext cx="147" cy="156"/>
            </a:xfrm>
            <a:custGeom>
              <a:avLst/>
              <a:gdLst/>
              <a:ahLst/>
              <a:cxnLst>
                <a:cxn ang="0">
                  <a:pos x="147" y="45"/>
                </a:cxn>
                <a:cxn ang="0">
                  <a:pos x="102" y="0"/>
                </a:cxn>
                <a:cxn ang="0">
                  <a:pos x="100" y="96"/>
                </a:cxn>
                <a:cxn ang="0">
                  <a:pos x="40" y="99"/>
                </a:cxn>
                <a:cxn ang="0">
                  <a:pos x="0" y="105"/>
                </a:cxn>
                <a:cxn ang="0">
                  <a:pos x="46" y="156"/>
                </a:cxn>
                <a:cxn ang="0">
                  <a:pos x="147" y="156"/>
                </a:cxn>
                <a:cxn ang="0">
                  <a:pos x="147" y="45"/>
                </a:cxn>
              </a:cxnLst>
              <a:rect l="0" t="0" r="r" b="b"/>
              <a:pathLst>
                <a:path w="147" h="156">
                  <a:moveTo>
                    <a:pt x="147" y="45"/>
                  </a:moveTo>
                  <a:lnTo>
                    <a:pt x="102" y="0"/>
                  </a:lnTo>
                  <a:lnTo>
                    <a:pt x="100" y="96"/>
                  </a:lnTo>
                  <a:lnTo>
                    <a:pt x="40" y="99"/>
                  </a:lnTo>
                  <a:lnTo>
                    <a:pt x="0" y="105"/>
                  </a:lnTo>
                  <a:lnTo>
                    <a:pt x="46" y="156"/>
                  </a:lnTo>
                  <a:lnTo>
                    <a:pt x="147" y="156"/>
                  </a:lnTo>
                  <a:lnTo>
                    <a:pt x="147" y="45"/>
                  </a:lnTo>
                  <a:close/>
                </a:path>
              </a:pathLst>
            </a:custGeom>
            <a:solidFill>
              <a:srgbClr val="E4A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9" name="Freeform 353"/>
            <p:cNvSpPr>
              <a:spLocks noEditPoints="1"/>
            </p:cNvSpPr>
            <p:nvPr/>
          </p:nvSpPr>
          <p:spPr bwMode="auto">
            <a:xfrm>
              <a:off x="4687" y="1436"/>
              <a:ext cx="104" cy="105"/>
            </a:xfrm>
            <a:custGeom>
              <a:avLst/>
              <a:gdLst/>
              <a:ahLst/>
              <a:cxnLst>
                <a:cxn ang="0">
                  <a:pos x="0" y="56"/>
                </a:cxn>
                <a:cxn ang="0">
                  <a:pos x="56" y="0"/>
                </a:cxn>
                <a:cxn ang="0">
                  <a:pos x="52" y="4"/>
                </a:cxn>
                <a:cxn ang="0">
                  <a:pos x="39" y="29"/>
                </a:cxn>
                <a:cxn ang="0">
                  <a:pos x="30" y="37"/>
                </a:cxn>
                <a:cxn ang="0">
                  <a:pos x="4" y="36"/>
                </a:cxn>
                <a:cxn ang="0">
                  <a:pos x="52" y="4"/>
                </a:cxn>
                <a:cxn ang="0">
                  <a:pos x="40" y="33"/>
                </a:cxn>
                <a:cxn ang="0">
                  <a:pos x="37" y="34"/>
                </a:cxn>
                <a:cxn ang="0">
                  <a:pos x="39" y="31"/>
                </a:cxn>
                <a:cxn ang="0">
                  <a:pos x="43" y="34"/>
                </a:cxn>
                <a:cxn ang="0">
                  <a:pos x="20" y="31"/>
                </a:cxn>
                <a:cxn ang="0">
                  <a:pos x="15" y="31"/>
                </a:cxn>
                <a:cxn ang="0">
                  <a:pos x="18" y="26"/>
                </a:cxn>
                <a:cxn ang="0">
                  <a:pos x="4" y="39"/>
                </a:cxn>
                <a:cxn ang="0">
                  <a:pos x="12" y="31"/>
                </a:cxn>
                <a:cxn ang="0">
                  <a:pos x="17" y="37"/>
                </a:cxn>
                <a:cxn ang="0">
                  <a:pos x="25" y="33"/>
                </a:cxn>
                <a:cxn ang="0">
                  <a:pos x="4" y="47"/>
                </a:cxn>
                <a:cxn ang="0">
                  <a:pos x="39" y="47"/>
                </a:cxn>
                <a:cxn ang="0">
                  <a:pos x="34" y="36"/>
                </a:cxn>
                <a:cxn ang="0">
                  <a:pos x="39" y="39"/>
                </a:cxn>
                <a:cxn ang="0">
                  <a:pos x="45" y="35"/>
                </a:cxn>
                <a:cxn ang="0">
                  <a:pos x="52" y="47"/>
                </a:cxn>
                <a:cxn ang="0">
                  <a:pos x="39" y="13"/>
                </a:cxn>
                <a:cxn ang="0">
                  <a:pos x="44" y="15"/>
                </a:cxn>
                <a:cxn ang="0">
                  <a:pos x="49" y="22"/>
                </a:cxn>
                <a:cxn ang="0">
                  <a:pos x="32" y="25"/>
                </a:cxn>
                <a:cxn ang="0">
                  <a:pos x="31" y="19"/>
                </a:cxn>
                <a:cxn ang="0">
                  <a:pos x="34" y="17"/>
                </a:cxn>
                <a:cxn ang="0">
                  <a:pos x="31" y="9"/>
                </a:cxn>
                <a:cxn ang="0">
                  <a:pos x="30" y="6"/>
                </a:cxn>
                <a:cxn ang="0">
                  <a:pos x="31" y="9"/>
                </a:cxn>
                <a:cxn ang="0">
                  <a:pos x="22" y="15"/>
                </a:cxn>
                <a:cxn ang="0">
                  <a:pos x="24" y="14"/>
                </a:cxn>
                <a:cxn ang="0">
                  <a:pos x="26" y="11"/>
                </a:cxn>
                <a:cxn ang="0">
                  <a:pos x="25" y="8"/>
                </a:cxn>
                <a:cxn ang="0">
                  <a:pos x="26" y="11"/>
                </a:cxn>
                <a:cxn ang="0">
                  <a:pos x="27" y="20"/>
                </a:cxn>
                <a:cxn ang="0">
                  <a:pos x="24" y="21"/>
                </a:cxn>
                <a:cxn ang="0">
                  <a:pos x="36" y="11"/>
                </a:cxn>
                <a:cxn ang="0">
                  <a:pos x="36" y="8"/>
                </a:cxn>
                <a:cxn ang="0">
                  <a:pos x="36" y="11"/>
                </a:cxn>
                <a:cxn ang="0">
                  <a:pos x="31" y="10"/>
                </a:cxn>
                <a:cxn ang="0">
                  <a:pos x="33" y="16"/>
                </a:cxn>
                <a:cxn ang="0">
                  <a:pos x="30" y="18"/>
                </a:cxn>
                <a:cxn ang="0">
                  <a:pos x="25" y="15"/>
                </a:cxn>
              </a:cxnLst>
              <a:rect l="0" t="0" r="r" b="b"/>
              <a:pathLst>
                <a:path w="56" h="56">
                  <a:moveTo>
                    <a:pt x="0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0" y="0"/>
                  </a:lnTo>
                  <a:close/>
                  <a:moveTo>
                    <a:pt x="52" y="4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48" y="35"/>
                    <a:pt x="41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6" y="29"/>
                    <a:pt x="32" y="34"/>
                    <a:pt x="30" y="37"/>
                  </a:cubicBezTo>
                  <a:cubicBezTo>
                    <a:pt x="25" y="31"/>
                    <a:pt x="20" y="25"/>
                    <a:pt x="18" y="25"/>
                  </a:cubicBezTo>
                  <a:cubicBezTo>
                    <a:pt x="16" y="24"/>
                    <a:pt x="8" y="32"/>
                    <a:pt x="4" y="36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52" y="4"/>
                  </a:lnTo>
                  <a:close/>
                  <a:moveTo>
                    <a:pt x="43" y="34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2"/>
                    <a:pt x="38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41" y="32"/>
                    <a:pt x="43" y="34"/>
                  </a:cubicBezTo>
                  <a:close/>
                  <a:moveTo>
                    <a:pt x="24" y="32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28"/>
                    <a:pt x="17" y="26"/>
                    <a:pt x="18" y="26"/>
                  </a:cubicBezTo>
                  <a:cubicBezTo>
                    <a:pt x="19" y="27"/>
                    <a:pt x="21" y="29"/>
                    <a:pt x="24" y="32"/>
                  </a:cubicBezTo>
                  <a:close/>
                  <a:moveTo>
                    <a:pt x="4" y="39"/>
                  </a:moveTo>
                  <a:cubicBezTo>
                    <a:pt x="4" y="39"/>
                    <a:pt x="4" y="39"/>
                    <a:pt x="4" y="39"/>
                  </a:cubicBezTo>
                  <a:cubicBezTo>
                    <a:pt x="7" y="36"/>
                    <a:pt x="9" y="33"/>
                    <a:pt x="12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8" y="37"/>
                    <a:pt x="33" y="42"/>
                    <a:pt x="37" y="47"/>
                  </a:cubicBezTo>
                  <a:cubicBezTo>
                    <a:pt x="4" y="47"/>
                    <a:pt x="4" y="47"/>
                    <a:pt x="4" y="47"/>
                  </a:cubicBezTo>
                  <a:lnTo>
                    <a:pt x="4" y="39"/>
                  </a:lnTo>
                  <a:close/>
                  <a:moveTo>
                    <a:pt x="39" y="47"/>
                  </a:moveTo>
                  <a:cubicBezTo>
                    <a:pt x="37" y="45"/>
                    <a:pt x="34" y="42"/>
                    <a:pt x="32" y="38"/>
                  </a:cubicBezTo>
                  <a:cubicBezTo>
                    <a:pt x="32" y="37"/>
                    <a:pt x="33" y="37"/>
                    <a:pt x="34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7" y="37"/>
                    <a:pt x="49" y="39"/>
                    <a:pt x="52" y="41"/>
                  </a:cubicBezTo>
                  <a:cubicBezTo>
                    <a:pt x="52" y="47"/>
                    <a:pt x="52" y="47"/>
                    <a:pt x="52" y="47"/>
                  </a:cubicBezTo>
                  <a:lnTo>
                    <a:pt x="39" y="47"/>
                  </a:lnTo>
                  <a:close/>
                  <a:moveTo>
                    <a:pt x="39" y="13"/>
                  </a:moveTo>
                  <a:cubicBezTo>
                    <a:pt x="41" y="13"/>
                    <a:pt x="43" y="14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6" y="15"/>
                    <a:pt x="48" y="17"/>
                    <a:pt x="48" y="19"/>
                  </a:cubicBezTo>
                  <a:cubicBezTo>
                    <a:pt x="49" y="20"/>
                    <a:pt x="49" y="21"/>
                    <a:pt x="49" y="22"/>
                  </a:cubicBezTo>
                  <a:cubicBezTo>
                    <a:pt x="49" y="24"/>
                    <a:pt x="48" y="25"/>
                    <a:pt x="46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0" y="25"/>
                    <a:pt x="29" y="24"/>
                    <a:pt x="29" y="22"/>
                  </a:cubicBezTo>
                  <a:cubicBezTo>
                    <a:pt x="29" y="20"/>
                    <a:pt x="30" y="19"/>
                    <a:pt x="31" y="19"/>
                  </a:cubicBezTo>
                  <a:cubicBezTo>
                    <a:pt x="32" y="17"/>
                    <a:pt x="33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4"/>
                    <a:pt x="37" y="13"/>
                    <a:pt x="39" y="13"/>
                  </a:cubicBezTo>
                  <a:close/>
                  <a:moveTo>
                    <a:pt x="31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1" y="6"/>
                    <a:pt x="31" y="6"/>
                  </a:cubicBezTo>
                  <a:lnTo>
                    <a:pt x="31" y="9"/>
                  </a:lnTo>
                  <a:close/>
                  <a:moveTo>
                    <a:pt x="24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4" y="14"/>
                    <a:pt x="24" y="14"/>
                    <a:pt x="24" y="14"/>
                  </a:cubicBezTo>
                  <a:lnTo>
                    <a:pt x="24" y="15"/>
                  </a:lnTo>
                  <a:close/>
                  <a:moveTo>
                    <a:pt x="26" y="11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7" y="10"/>
                    <a:pt x="27" y="10"/>
                    <a:pt x="27" y="10"/>
                  </a:cubicBezTo>
                  <a:lnTo>
                    <a:pt x="26" y="11"/>
                  </a:lnTo>
                  <a:close/>
                  <a:moveTo>
                    <a:pt x="26" y="19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1"/>
                    <a:pt x="24" y="21"/>
                    <a:pt x="24" y="21"/>
                  </a:cubicBezTo>
                  <a:lnTo>
                    <a:pt x="26" y="19"/>
                  </a:lnTo>
                  <a:close/>
                  <a:moveTo>
                    <a:pt x="36" y="11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9"/>
                    <a:pt x="37" y="9"/>
                    <a:pt x="37" y="9"/>
                  </a:cubicBezTo>
                  <a:lnTo>
                    <a:pt x="36" y="11"/>
                  </a:lnTo>
                  <a:close/>
                  <a:moveTo>
                    <a:pt x="25" y="15"/>
                  </a:moveTo>
                  <a:cubicBezTo>
                    <a:pt x="25" y="12"/>
                    <a:pt x="28" y="10"/>
                    <a:pt x="31" y="10"/>
                  </a:cubicBezTo>
                  <a:cubicBezTo>
                    <a:pt x="33" y="10"/>
                    <a:pt x="35" y="11"/>
                    <a:pt x="35" y="13"/>
                  </a:cubicBezTo>
                  <a:cubicBezTo>
                    <a:pt x="34" y="14"/>
                    <a:pt x="34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6"/>
                    <a:pt x="30" y="17"/>
                    <a:pt x="30" y="18"/>
                  </a:cubicBezTo>
                  <a:cubicBezTo>
                    <a:pt x="29" y="18"/>
                    <a:pt x="29" y="19"/>
                    <a:pt x="28" y="20"/>
                  </a:cubicBezTo>
                  <a:cubicBezTo>
                    <a:pt x="26" y="19"/>
                    <a:pt x="25" y="17"/>
                    <a:pt x="25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0" name="Rectangle 354"/>
            <p:cNvSpPr>
              <a:spLocks noChangeArrowheads="1"/>
            </p:cNvSpPr>
            <p:nvPr/>
          </p:nvSpPr>
          <p:spPr bwMode="auto">
            <a:xfrm>
              <a:off x="1161" y="1383"/>
              <a:ext cx="205" cy="209"/>
            </a:xfrm>
            <a:prstGeom prst="rect">
              <a:avLst/>
            </a:prstGeom>
            <a:solidFill>
              <a:srgbClr val="F2674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1" name="Freeform 355"/>
            <p:cNvSpPr>
              <a:spLocks/>
            </p:cNvSpPr>
            <p:nvPr/>
          </p:nvSpPr>
          <p:spPr bwMode="auto">
            <a:xfrm>
              <a:off x="1215" y="1439"/>
              <a:ext cx="151" cy="153"/>
            </a:xfrm>
            <a:custGeom>
              <a:avLst/>
              <a:gdLst/>
              <a:ahLst/>
              <a:cxnLst>
                <a:cxn ang="0">
                  <a:pos x="151" y="57"/>
                </a:cxn>
                <a:cxn ang="0">
                  <a:pos x="95" y="0"/>
                </a:cxn>
                <a:cxn ang="0">
                  <a:pos x="95" y="4"/>
                </a:cxn>
                <a:cxn ang="0">
                  <a:pos x="82" y="12"/>
                </a:cxn>
                <a:cxn ang="0">
                  <a:pos x="19" y="78"/>
                </a:cxn>
                <a:cxn ang="0">
                  <a:pos x="2" y="91"/>
                </a:cxn>
                <a:cxn ang="0">
                  <a:pos x="0" y="96"/>
                </a:cxn>
                <a:cxn ang="0">
                  <a:pos x="56" y="153"/>
                </a:cxn>
                <a:cxn ang="0">
                  <a:pos x="151" y="153"/>
                </a:cxn>
                <a:cxn ang="0">
                  <a:pos x="151" y="57"/>
                </a:cxn>
              </a:cxnLst>
              <a:rect l="0" t="0" r="r" b="b"/>
              <a:pathLst>
                <a:path w="151" h="153">
                  <a:moveTo>
                    <a:pt x="151" y="57"/>
                  </a:moveTo>
                  <a:lnTo>
                    <a:pt x="95" y="0"/>
                  </a:lnTo>
                  <a:lnTo>
                    <a:pt x="95" y="4"/>
                  </a:lnTo>
                  <a:lnTo>
                    <a:pt x="82" y="12"/>
                  </a:lnTo>
                  <a:lnTo>
                    <a:pt x="19" y="78"/>
                  </a:lnTo>
                  <a:lnTo>
                    <a:pt x="2" y="91"/>
                  </a:lnTo>
                  <a:lnTo>
                    <a:pt x="0" y="96"/>
                  </a:lnTo>
                  <a:lnTo>
                    <a:pt x="56" y="153"/>
                  </a:lnTo>
                  <a:lnTo>
                    <a:pt x="151" y="153"/>
                  </a:lnTo>
                  <a:lnTo>
                    <a:pt x="151" y="57"/>
                  </a:lnTo>
                  <a:close/>
                </a:path>
              </a:pathLst>
            </a:custGeom>
            <a:solidFill>
              <a:srgbClr val="E54C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2" name="Freeform 356"/>
            <p:cNvSpPr>
              <a:spLocks/>
            </p:cNvSpPr>
            <p:nvPr/>
          </p:nvSpPr>
          <p:spPr bwMode="auto">
            <a:xfrm>
              <a:off x="1196" y="1421"/>
              <a:ext cx="132" cy="133"/>
            </a:xfrm>
            <a:custGeom>
              <a:avLst/>
              <a:gdLst/>
              <a:ahLst/>
              <a:cxnLst>
                <a:cxn ang="0">
                  <a:pos x="57" y="41"/>
                </a:cxn>
                <a:cxn ang="0">
                  <a:pos x="63" y="38"/>
                </a:cxn>
                <a:cxn ang="0">
                  <a:pos x="64" y="37"/>
                </a:cxn>
                <a:cxn ang="0">
                  <a:pos x="67" y="36"/>
                </a:cxn>
                <a:cxn ang="0">
                  <a:pos x="57" y="31"/>
                </a:cxn>
                <a:cxn ang="0">
                  <a:pos x="57" y="29"/>
                </a:cxn>
                <a:cxn ang="0">
                  <a:pos x="69" y="22"/>
                </a:cxn>
                <a:cxn ang="0">
                  <a:pos x="55" y="24"/>
                </a:cxn>
                <a:cxn ang="0">
                  <a:pos x="57" y="18"/>
                </a:cxn>
                <a:cxn ang="0">
                  <a:pos x="57" y="16"/>
                </a:cxn>
                <a:cxn ang="0">
                  <a:pos x="58" y="14"/>
                </a:cxn>
                <a:cxn ang="0">
                  <a:pos x="47" y="17"/>
                </a:cxn>
                <a:cxn ang="0">
                  <a:pos x="46" y="15"/>
                </a:cxn>
                <a:cxn ang="0">
                  <a:pos x="49" y="3"/>
                </a:cxn>
                <a:cxn ang="0">
                  <a:pos x="41" y="14"/>
                </a:cxn>
                <a:cxn ang="0">
                  <a:pos x="38" y="8"/>
                </a:cxn>
                <a:cxn ang="0">
                  <a:pos x="37" y="7"/>
                </a:cxn>
                <a:cxn ang="0">
                  <a:pos x="35" y="4"/>
                </a:cxn>
                <a:cxn ang="0">
                  <a:pos x="31" y="14"/>
                </a:cxn>
                <a:cxn ang="0">
                  <a:pos x="29" y="14"/>
                </a:cxn>
                <a:cxn ang="0">
                  <a:pos x="22" y="3"/>
                </a:cxn>
                <a:cxn ang="0">
                  <a:pos x="24" y="17"/>
                </a:cxn>
                <a:cxn ang="0">
                  <a:pos x="18" y="14"/>
                </a:cxn>
                <a:cxn ang="0">
                  <a:pos x="16" y="15"/>
                </a:cxn>
                <a:cxn ang="0">
                  <a:pos x="14" y="14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3" y="22"/>
                </a:cxn>
                <a:cxn ang="0">
                  <a:pos x="14" y="31"/>
                </a:cxn>
                <a:cxn ang="0">
                  <a:pos x="8" y="33"/>
                </a:cxn>
                <a:cxn ang="0">
                  <a:pos x="7" y="34"/>
                </a:cxn>
                <a:cxn ang="0">
                  <a:pos x="5" y="36"/>
                </a:cxn>
                <a:cxn ang="0">
                  <a:pos x="14" y="41"/>
                </a:cxn>
                <a:cxn ang="0">
                  <a:pos x="14" y="42"/>
                </a:cxn>
                <a:cxn ang="0">
                  <a:pos x="3" y="49"/>
                </a:cxn>
                <a:cxn ang="0">
                  <a:pos x="17" y="47"/>
                </a:cxn>
                <a:cxn ang="0">
                  <a:pos x="15" y="53"/>
                </a:cxn>
                <a:cxn ang="0">
                  <a:pos x="15" y="55"/>
                </a:cxn>
                <a:cxn ang="0">
                  <a:pos x="14" y="58"/>
                </a:cxn>
                <a:cxn ang="0">
                  <a:pos x="24" y="55"/>
                </a:cxn>
                <a:cxn ang="0">
                  <a:pos x="25" y="56"/>
                </a:cxn>
                <a:cxn ang="0">
                  <a:pos x="22" y="69"/>
                </a:cxn>
                <a:cxn ang="0">
                  <a:pos x="31" y="57"/>
                </a:cxn>
                <a:cxn ang="0">
                  <a:pos x="33" y="63"/>
                </a:cxn>
                <a:cxn ang="0">
                  <a:pos x="34" y="64"/>
                </a:cxn>
                <a:cxn ang="0">
                  <a:pos x="36" y="67"/>
                </a:cxn>
                <a:cxn ang="0">
                  <a:pos x="41" y="57"/>
                </a:cxn>
                <a:cxn ang="0">
                  <a:pos x="43" y="57"/>
                </a:cxn>
                <a:cxn ang="0">
                  <a:pos x="49" y="69"/>
                </a:cxn>
                <a:cxn ang="0">
                  <a:pos x="48" y="55"/>
                </a:cxn>
                <a:cxn ang="0">
                  <a:pos x="53" y="57"/>
                </a:cxn>
                <a:cxn ang="0">
                  <a:pos x="55" y="57"/>
                </a:cxn>
                <a:cxn ang="0">
                  <a:pos x="58" y="57"/>
                </a:cxn>
                <a:cxn ang="0">
                  <a:pos x="55" y="48"/>
                </a:cxn>
                <a:cxn ang="0">
                  <a:pos x="56" y="46"/>
                </a:cxn>
                <a:cxn ang="0">
                  <a:pos x="68" y="49"/>
                </a:cxn>
              </a:cxnLst>
              <a:rect l="0" t="0" r="r" b="b"/>
              <a:pathLst>
                <a:path w="71" h="71">
                  <a:moveTo>
                    <a:pt x="64" y="47"/>
                  </a:moveTo>
                  <a:cubicBezTo>
                    <a:pt x="62" y="43"/>
                    <a:pt x="59" y="41"/>
                    <a:pt x="57" y="41"/>
                  </a:cubicBezTo>
                  <a:cubicBezTo>
                    <a:pt x="58" y="40"/>
                    <a:pt x="58" y="40"/>
                    <a:pt x="58" y="39"/>
                  </a:cubicBezTo>
                  <a:cubicBezTo>
                    <a:pt x="59" y="40"/>
                    <a:pt x="61" y="39"/>
                    <a:pt x="63" y="38"/>
                  </a:cubicBezTo>
                  <a:cubicBezTo>
                    <a:pt x="60" y="39"/>
                    <a:pt x="59" y="38"/>
                    <a:pt x="58" y="38"/>
                  </a:cubicBezTo>
                  <a:cubicBezTo>
                    <a:pt x="60" y="37"/>
                    <a:pt x="62" y="35"/>
                    <a:pt x="64" y="37"/>
                  </a:cubicBezTo>
                  <a:cubicBezTo>
                    <a:pt x="66" y="38"/>
                    <a:pt x="69" y="38"/>
                    <a:pt x="71" y="36"/>
                  </a:cubicBezTo>
                  <a:cubicBezTo>
                    <a:pt x="71" y="36"/>
                    <a:pt x="68" y="37"/>
                    <a:pt x="67" y="36"/>
                  </a:cubicBezTo>
                  <a:cubicBezTo>
                    <a:pt x="63" y="32"/>
                    <a:pt x="60" y="32"/>
                    <a:pt x="58" y="32"/>
                  </a:cubicBezTo>
                  <a:cubicBezTo>
                    <a:pt x="58" y="31"/>
                    <a:pt x="58" y="31"/>
                    <a:pt x="57" y="31"/>
                  </a:cubicBezTo>
                  <a:cubicBezTo>
                    <a:pt x="59" y="30"/>
                    <a:pt x="61" y="29"/>
                    <a:pt x="62" y="27"/>
                  </a:cubicBezTo>
                  <a:cubicBezTo>
                    <a:pt x="59" y="29"/>
                    <a:pt x="58" y="29"/>
                    <a:pt x="57" y="29"/>
                  </a:cubicBezTo>
                  <a:cubicBezTo>
                    <a:pt x="58" y="27"/>
                    <a:pt x="60" y="25"/>
                    <a:pt x="62" y="26"/>
                  </a:cubicBezTo>
                  <a:cubicBezTo>
                    <a:pt x="65" y="27"/>
                    <a:pt x="67" y="25"/>
                    <a:pt x="69" y="22"/>
                  </a:cubicBezTo>
                  <a:cubicBezTo>
                    <a:pt x="68" y="23"/>
                    <a:pt x="67" y="25"/>
                    <a:pt x="64" y="24"/>
                  </a:cubicBezTo>
                  <a:cubicBezTo>
                    <a:pt x="60" y="22"/>
                    <a:pt x="56" y="23"/>
                    <a:pt x="55" y="24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5" y="22"/>
                    <a:pt x="56" y="20"/>
                    <a:pt x="57" y="18"/>
                  </a:cubicBezTo>
                  <a:cubicBezTo>
                    <a:pt x="55" y="20"/>
                    <a:pt x="53" y="21"/>
                    <a:pt x="53" y="21"/>
                  </a:cubicBezTo>
                  <a:cubicBezTo>
                    <a:pt x="53" y="19"/>
                    <a:pt x="54" y="17"/>
                    <a:pt x="57" y="16"/>
                  </a:cubicBezTo>
                  <a:cubicBezTo>
                    <a:pt x="59" y="16"/>
                    <a:pt x="61" y="14"/>
                    <a:pt x="61" y="10"/>
                  </a:cubicBezTo>
                  <a:cubicBezTo>
                    <a:pt x="61" y="11"/>
                    <a:pt x="60" y="13"/>
                    <a:pt x="58" y="14"/>
                  </a:cubicBezTo>
                  <a:cubicBezTo>
                    <a:pt x="53" y="14"/>
                    <a:pt x="50" y="16"/>
                    <a:pt x="49" y="17"/>
                  </a:cubicBezTo>
                  <a:cubicBezTo>
                    <a:pt x="48" y="17"/>
                    <a:pt x="48" y="17"/>
                    <a:pt x="47" y="17"/>
                  </a:cubicBezTo>
                  <a:cubicBezTo>
                    <a:pt x="48" y="15"/>
                    <a:pt x="49" y="13"/>
                    <a:pt x="48" y="11"/>
                  </a:cubicBezTo>
                  <a:cubicBezTo>
                    <a:pt x="48" y="14"/>
                    <a:pt x="46" y="15"/>
                    <a:pt x="46" y="15"/>
                  </a:cubicBezTo>
                  <a:cubicBezTo>
                    <a:pt x="46" y="14"/>
                    <a:pt x="46" y="11"/>
                    <a:pt x="48" y="10"/>
                  </a:cubicBezTo>
                  <a:cubicBezTo>
                    <a:pt x="50" y="8"/>
                    <a:pt x="51" y="6"/>
                    <a:pt x="49" y="3"/>
                  </a:cubicBezTo>
                  <a:cubicBezTo>
                    <a:pt x="49" y="3"/>
                    <a:pt x="50" y="6"/>
                    <a:pt x="47" y="7"/>
                  </a:cubicBezTo>
                  <a:cubicBezTo>
                    <a:pt x="43" y="9"/>
                    <a:pt x="41" y="12"/>
                    <a:pt x="41" y="14"/>
                  </a:cubicBezTo>
                  <a:cubicBezTo>
                    <a:pt x="40" y="14"/>
                    <a:pt x="40" y="14"/>
                    <a:pt x="39" y="14"/>
                  </a:cubicBezTo>
                  <a:cubicBezTo>
                    <a:pt x="40" y="12"/>
                    <a:pt x="39" y="10"/>
                    <a:pt x="38" y="8"/>
                  </a:cubicBezTo>
                  <a:cubicBezTo>
                    <a:pt x="39" y="11"/>
                    <a:pt x="38" y="13"/>
                    <a:pt x="37" y="13"/>
                  </a:cubicBezTo>
                  <a:cubicBezTo>
                    <a:pt x="36" y="11"/>
                    <a:pt x="35" y="9"/>
                    <a:pt x="37" y="7"/>
                  </a:cubicBezTo>
                  <a:cubicBezTo>
                    <a:pt x="38" y="5"/>
                    <a:pt x="38" y="2"/>
                    <a:pt x="36" y="0"/>
                  </a:cubicBezTo>
                  <a:cubicBezTo>
                    <a:pt x="36" y="1"/>
                    <a:pt x="37" y="3"/>
                    <a:pt x="35" y="4"/>
                  </a:cubicBezTo>
                  <a:cubicBezTo>
                    <a:pt x="32" y="8"/>
                    <a:pt x="32" y="12"/>
                    <a:pt x="32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2"/>
                    <a:pt x="29" y="11"/>
                    <a:pt x="27" y="9"/>
                  </a:cubicBezTo>
                  <a:cubicBezTo>
                    <a:pt x="29" y="12"/>
                    <a:pt x="29" y="14"/>
                    <a:pt x="29" y="14"/>
                  </a:cubicBezTo>
                  <a:cubicBezTo>
                    <a:pt x="27" y="13"/>
                    <a:pt x="25" y="11"/>
                    <a:pt x="26" y="9"/>
                  </a:cubicBezTo>
                  <a:cubicBezTo>
                    <a:pt x="26" y="6"/>
                    <a:pt x="25" y="4"/>
                    <a:pt x="22" y="3"/>
                  </a:cubicBezTo>
                  <a:cubicBezTo>
                    <a:pt x="23" y="3"/>
                    <a:pt x="24" y="5"/>
                    <a:pt x="24" y="7"/>
                  </a:cubicBezTo>
                  <a:cubicBezTo>
                    <a:pt x="22" y="11"/>
                    <a:pt x="23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6"/>
                    <a:pt x="20" y="15"/>
                    <a:pt x="18" y="14"/>
                  </a:cubicBezTo>
                  <a:cubicBezTo>
                    <a:pt x="20" y="16"/>
                    <a:pt x="21" y="18"/>
                    <a:pt x="21" y="18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2"/>
                    <a:pt x="14" y="10"/>
                    <a:pt x="11" y="10"/>
                  </a:cubicBezTo>
                  <a:cubicBezTo>
                    <a:pt x="11" y="11"/>
                    <a:pt x="14" y="11"/>
                    <a:pt x="14" y="14"/>
                  </a:cubicBezTo>
                  <a:cubicBezTo>
                    <a:pt x="14" y="18"/>
                    <a:pt x="16" y="21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5" y="23"/>
                    <a:pt x="13" y="22"/>
                    <a:pt x="11" y="23"/>
                  </a:cubicBezTo>
                  <a:cubicBezTo>
                    <a:pt x="14" y="23"/>
                    <a:pt x="15" y="25"/>
                    <a:pt x="16" y="25"/>
                  </a:cubicBezTo>
                  <a:cubicBezTo>
                    <a:pt x="14" y="26"/>
                    <a:pt x="11" y="26"/>
                    <a:pt x="10" y="24"/>
                  </a:cubicBezTo>
                  <a:cubicBezTo>
                    <a:pt x="8" y="21"/>
                    <a:pt x="6" y="20"/>
                    <a:pt x="3" y="22"/>
                  </a:cubicBezTo>
                  <a:cubicBezTo>
                    <a:pt x="3" y="22"/>
                    <a:pt x="6" y="22"/>
                    <a:pt x="7" y="24"/>
                  </a:cubicBezTo>
                  <a:cubicBezTo>
                    <a:pt x="9" y="28"/>
                    <a:pt x="12" y="30"/>
                    <a:pt x="14" y="31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2" y="32"/>
                    <a:pt x="10" y="32"/>
                    <a:pt x="8" y="33"/>
                  </a:cubicBezTo>
                  <a:cubicBezTo>
                    <a:pt x="11" y="32"/>
                    <a:pt x="13" y="33"/>
                    <a:pt x="13" y="34"/>
                  </a:cubicBezTo>
                  <a:cubicBezTo>
                    <a:pt x="12" y="35"/>
                    <a:pt x="9" y="36"/>
                    <a:pt x="7" y="34"/>
                  </a:cubicBezTo>
                  <a:cubicBezTo>
                    <a:pt x="5" y="33"/>
                    <a:pt x="2" y="33"/>
                    <a:pt x="0" y="35"/>
                  </a:cubicBezTo>
                  <a:cubicBezTo>
                    <a:pt x="1" y="35"/>
                    <a:pt x="3" y="34"/>
                    <a:pt x="5" y="36"/>
                  </a:cubicBezTo>
                  <a:cubicBezTo>
                    <a:pt x="8" y="39"/>
                    <a:pt x="12" y="39"/>
                    <a:pt x="14" y="39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2" y="41"/>
                    <a:pt x="11" y="42"/>
                    <a:pt x="9" y="44"/>
                  </a:cubicBezTo>
                  <a:cubicBezTo>
                    <a:pt x="12" y="42"/>
                    <a:pt x="14" y="42"/>
                    <a:pt x="14" y="42"/>
                  </a:cubicBezTo>
                  <a:cubicBezTo>
                    <a:pt x="13" y="44"/>
                    <a:pt x="11" y="46"/>
                    <a:pt x="9" y="45"/>
                  </a:cubicBezTo>
                  <a:cubicBezTo>
                    <a:pt x="6" y="45"/>
                    <a:pt x="4" y="46"/>
                    <a:pt x="3" y="49"/>
                  </a:cubicBezTo>
                  <a:cubicBezTo>
                    <a:pt x="3" y="49"/>
                    <a:pt x="5" y="47"/>
                    <a:pt x="7" y="48"/>
                  </a:cubicBezTo>
                  <a:cubicBezTo>
                    <a:pt x="11" y="49"/>
                    <a:pt x="15" y="48"/>
                    <a:pt x="17" y="47"/>
                  </a:cubicBezTo>
                  <a:cubicBezTo>
                    <a:pt x="17" y="48"/>
                    <a:pt x="17" y="48"/>
                    <a:pt x="17" y="49"/>
                  </a:cubicBezTo>
                  <a:cubicBezTo>
                    <a:pt x="16" y="49"/>
                    <a:pt x="15" y="51"/>
                    <a:pt x="15" y="53"/>
                  </a:cubicBezTo>
                  <a:cubicBezTo>
                    <a:pt x="16" y="51"/>
                    <a:pt x="18" y="50"/>
                    <a:pt x="18" y="50"/>
                  </a:cubicBezTo>
                  <a:cubicBezTo>
                    <a:pt x="18" y="52"/>
                    <a:pt x="17" y="55"/>
                    <a:pt x="15" y="55"/>
                  </a:cubicBezTo>
                  <a:cubicBezTo>
                    <a:pt x="12" y="55"/>
                    <a:pt x="10" y="57"/>
                    <a:pt x="10" y="61"/>
                  </a:cubicBezTo>
                  <a:cubicBezTo>
                    <a:pt x="11" y="60"/>
                    <a:pt x="11" y="58"/>
                    <a:pt x="14" y="58"/>
                  </a:cubicBezTo>
                  <a:cubicBezTo>
                    <a:pt x="19" y="58"/>
                    <a:pt x="21" y="55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3" y="56"/>
                    <a:pt x="22" y="58"/>
                    <a:pt x="23" y="60"/>
                  </a:cubicBezTo>
                  <a:cubicBezTo>
                    <a:pt x="23" y="57"/>
                    <a:pt x="25" y="56"/>
                    <a:pt x="25" y="56"/>
                  </a:cubicBezTo>
                  <a:cubicBezTo>
                    <a:pt x="26" y="58"/>
                    <a:pt x="26" y="60"/>
                    <a:pt x="24" y="62"/>
                  </a:cubicBezTo>
                  <a:cubicBezTo>
                    <a:pt x="21" y="63"/>
                    <a:pt x="20" y="65"/>
                    <a:pt x="22" y="69"/>
                  </a:cubicBezTo>
                  <a:cubicBezTo>
                    <a:pt x="22" y="68"/>
                    <a:pt x="22" y="65"/>
                    <a:pt x="24" y="64"/>
                  </a:cubicBezTo>
                  <a:cubicBezTo>
                    <a:pt x="28" y="62"/>
                    <a:pt x="30" y="59"/>
                    <a:pt x="31" y="57"/>
                  </a:cubicBezTo>
                  <a:cubicBezTo>
                    <a:pt x="31" y="58"/>
                    <a:pt x="32" y="58"/>
                    <a:pt x="32" y="58"/>
                  </a:cubicBezTo>
                  <a:cubicBezTo>
                    <a:pt x="32" y="59"/>
                    <a:pt x="32" y="61"/>
                    <a:pt x="33" y="63"/>
                  </a:cubicBezTo>
                  <a:cubicBezTo>
                    <a:pt x="33" y="60"/>
                    <a:pt x="33" y="59"/>
                    <a:pt x="34" y="58"/>
                  </a:cubicBezTo>
                  <a:cubicBezTo>
                    <a:pt x="35" y="60"/>
                    <a:pt x="36" y="62"/>
                    <a:pt x="34" y="64"/>
                  </a:cubicBezTo>
                  <a:cubicBezTo>
                    <a:pt x="33" y="66"/>
                    <a:pt x="33" y="69"/>
                    <a:pt x="35" y="71"/>
                  </a:cubicBezTo>
                  <a:cubicBezTo>
                    <a:pt x="35" y="71"/>
                    <a:pt x="34" y="68"/>
                    <a:pt x="36" y="67"/>
                  </a:cubicBezTo>
                  <a:cubicBezTo>
                    <a:pt x="39" y="63"/>
                    <a:pt x="40" y="60"/>
                    <a:pt x="39" y="58"/>
                  </a:cubicBezTo>
                  <a:cubicBezTo>
                    <a:pt x="40" y="58"/>
                    <a:pt x="40" y="57"/>
                    <a:pt x="41" y="57"/>
                  </a:cubicBezTo>
                  <a:cubicBezTo>
                    <a:pt x="41" y="59"/>
                    <a:pt x="42" y="61"/>
                    <a:pt x="44" y="62"/>
                  </a:cubicBezTo>
                  <a:cubicBezTo>
                    <a:pt x="42" y="60"/>
                    <a:pt x="42" y="58"/>
                    <a:pt x="43" y="57"/>
                  </a:cubicBezTo>
                  <a:cubicBezTo>
                    <a:pt x="44" y="58"/>
                    <a:pt x="46" y="60"/>
                    <a:pt x="45" y="62"/>
                  </a:cubicBezTo>
                  <a:cubicBezTo>
                    <a:pt x="45" y="65"/>
                    <a:pt x="46" y="68"/>
                    <a:pt x="49" y="69"/>
                  </a:cubicBezTo>
                  <a:cubicBezTo>
                    <a:pt x="49" y="68"/>
                    <a:pt x="47" y="67"/>
                    <a:pt x="48" y="64"/>
                  </a:cubicBezTo>
                  <a:cubicBezTo>
                    <a:pt x="49" y="60"/>
                    <a:pt x="48" y="56"/>
                    <a:pt x="48" y="55"/>
                  </a:cubicBezTo>
                  <a:cubicBezTo>
                    <a:pt x="48" y="54"/>
                    <a:pt x="48" y="54"/>
                    <a:pt x="49" y="54"/>
                  </a:cubicBezTo>
                  <a:cubicBezTo>
                    <a:pt x="49" y="55"/>
                    <a:pt x="51" y="56"/>
                    <a:pt x="53" y="57"/>
                  </a:cubicBezTo>
                  <a:cubicBezTo>
                    <a:pt x="51" y="55"/>
                    <a:pt x="50" y="53"/>
                    <a:pt x="50" y="53"/>
                  </a:cubicBezTo>
                  <a:cubicBezTo>
                    <a:pt x="52" y="53"/>
                    <a:pt x="54" y="54"/>
                    <a:pt x="55" y="57"/>
                  </a:cubicBezTo>
                  <a:cubicBezTo>
                    <a:pt x="55" y="59"/>
                    <a:pt x="57" y="61"/>
                    <a:pt x="61" y="61"/>
                  </a:cubicBezTo>
                  <a:cubicBezTo>
                    <a:pt x="60" y="61"/>
                    <a:pt x="58" y="60"/>
                    <a:pt x="58" y="57"/>
                  </a:cubicBezTo>
                  <a:cubicBezTo>
                    <a:pt x="57" y="53"/>
                    <a:pt x="55" y="50"/>
                    <a:pt x="54" y="49"/>
                  </a:cubicBezTo>
                  <a:cubicBezTo>
                    <a:pt x="54" y="48"/>
                    <a:pt x="54" y="48"/>
                    <a:pt x="55" y="48"/>
                  </a:cubicBezTo>
                  <a:cubicBezTo>
                    <a:pt x="56" y="48"/>
                    <a:pt x="58" y="49"/>
                    <a:pt x="60" y="48"/>
                  </a:cubicBezTo>
                  <a:cubicBezTo>
                    <a:pt x="57" y="48"/>
                    <a:pt x="56" y="46"/>
                    <a:pt x="56" y="46"/>
                  </a:cubicBezTo>
                  <a:cubicBezTo>
                    <a:pt x="57" y="46"/>
                    <a:pt x="60" y="46"/>
                    <a:pt x="61" y="48"/>
                  </a:cubicBezTo>
                  <a:cubicBezTo>
                    <a:pt x="63" y="50"/>
                    <a:pt x="65" y="51"/>
                    <a:pt x="68" y="49"/>
                  </a:cubicBezTo>
                  <a:cubicBezTo>
                    <a:pt x="68" y="49"/>
                    <a:pt x="65" y="50"/>
                    <a:pt x="64" y="4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3" name="Rectangle 357"/>
            <p:cNvSpPr>
              <a:spLocks noChangeArrowheads="1"/>
            </p:cNvSpPr>
            <p:nvPr/>
          </p:nvSpPr>
          <p:spPr bwMode="auto">
            <a:xfrm>
              <a:off x="235" y="1383"/>
              <a:ext cx="204" cy="209"/>
            </a:xfrm>
            <a:prstGeom prst="rect">
              <a:avLst/>
            </a:prstGeom>
            <a:solidFill>
              <a:srgbClr val="884B9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4" name="Freeform 358"/>
            <p:cNvSpPr>
              <a:spLocks/>
            </p:cNvSpPr>
            <p:nvPr/>
          </p:nvSpPr>
          <p:spPr bwMode="auto">
            <a:xfrm>
              <a:off x="307" y="1421"/>
              <a:ext cx="132" cy="171"/>
            </a:xfrm>
            <a:custGeom>
              <a:avLst/>
              <a:gdLst/>
              <a:ahLst/>
              <a:cxnLst>
                <a:cxn ang="0">
                  <a:pos x="69" y="32"/>
                </a:cxn>
                <a:cxn ang="0">
                  <a:pos x="58" y="43"/>
                </a:cxn>
                <a:cxn ang="0">
                  <a:pos x="15" y="0"/>
                </a:cxn>
                <a:cxn ang="0">
                  <a:pos x="0" y="9"/>
                </a:cxn>
                <a:cxn ang="0">
                  <a:pos x="4" y="99"/>
                </a:cxn>
                <a:cxn ang="0">
                  <a:pos x="73" y="171"/>
                </a:cxn>
                <a:cxn ang="0">
                  <a:pos x="132" y="171"/>
                </a:cxn>
                <a:cxn ang="0">
                  <a:pos x="132" y="96"/>
                </a:cxn>
                <a:cxn ang="0">
                  <a:pos x="69" y="32"/>
                </a:cxn>
              </a:cxnLst>
              <a:rect l="0" t="0" r="r" b="b"/>
              <a:pathLst>
                <a:path w="132" h="171">
                  <a:moveTo>
                    <a:pt x="69" y="32"/>
                  </a:moveTo>
                  <a:lnTo>
                    <a:pt x="58" y="43"/>
                  </a:lnTo>
                  <a:lnTo>
                    <a:pt x="15" y="0"/>
                  </a:lnTo>
                  <a:lnTo>
                    <a:pt x="0" y="9"/>
                  </a:lnTo>
                  <a:lnTo>
                    <a:pt x="4" y="99"/>
                  </a:lnTo>
                  <a:lnTo>
                    <a:pt x="73" y="171"/>
                  </a:lnTo>
                  <a:lnTo>
                    <a:pt x="132" y="171"/>
                  </a:lnTo>
                  <a:lnTo>
                    <a:pt x="132" y="96"/>
                  </a:lnTo>
                  <a:lnTo>
                    <a:pt x="69" y="32"/>
                  </a:lnTo>
                  <a:close/>
                </a:path>
              </a:pathLst>
            </a:custGeom>
            <a:solidFill>
              <a:srgbClr val="6B33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5" name="Freeform 359"/>
            <p:cNvSpPr>
              <a:spLocks noEditPoints="1"/>
            </p:cNvSpPr>
            <p:nvPr/>
          </p:nvSpPr>
          <p:spPr bwMode="auto">
            <a:xfrm>
              <a:off x="288" y="1411"/>
              <a:ext cx="99" cy="145"/>
            </a:xfrm>
            <a:custGeom>
              <a:avLst/>
              <a:gdLst/>
              <a:ahLst/>
              <a:cxnLst>
                <a:cxn ang="0">
                  <a:pos x="50" y="47"/>
                </a:cxn>
                <a:cxn ang="0">
                  <a:pos x="44" y="32"/>
                </a:cxn>
                <a:cxn ang="0">
                  <a:pos x="44" y="31"/>
                </a:cxn>
                <a:cxn ang="0">
                  <a:pos x="42" y="27"/>
                </a:cxn>
                <a:cxn ang="0">
                  <a:pos x="40" y="31"/>
                </a:cxn>
                <a:cxn ang="0">
                  <a:pos x="40" y="31"/>
                </a:cxn>
                <a:cxn ang="0">
                  <a:pos x="32" y="47"/>
                </a:cxn>
                <a:cxn ang="0">
                  <a:pos x="31" y="43"/>
                </a:cxn>
                <a:cxn ang="0">
                  <a:pos x="33" y="24"/>
                </a:cxn>
                <a:cxn ang="0">
                  <a:pos x="50" y="26"/>
                </a:cxn>
                <a:cxn ang="0">
                  <a:pos x="50" y="47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0" y="35"/>
                </a:cxn>
                <a:cxn ang="0">
                  <a:pos x="35" y="57"/>
                </a:cxn>
                <a:cxn ang="0">
                  <a:pos x="32" y="52"/>
                </a:cxn>
                <a:cxn ang="0">
                  <a:pos x="30" y="61"/>
                </a:cxn>
                <a:cxn ang="0">
                  <a:pos x="33" y="75"/>
                </a:cxn>
                <a:cxn ang="0">
                  <a:pos x="46" y="64"/>
                </a:cxn>
                <a:cxn ang="0">
                  <a:pos x="48" y="55"/>
                </a:cxn>
                <a:cxn ang="0">
                  <a:pos x="45" y="58"/>
                </a:cxn>
                <a:cxn ang="0">
                  <a:pos x="43" y="35"/>
                </a:cxn>
                <a:cxn ang="0">
                  <a:pos x="9" y="17"/>
                </a:cxn>
                <a:cxn ang="0">
                  <a:pos x="9" y="16"/>
                </a:cxn>
                <a:cxn ang="0">
                  <a:pos x="10" y="12"/>
                </a:cxn>
                <a:cxn ang="0">
                  <a:pos x="13" y="16"/>
                </a:cxn>
                <a:cxn ang="0">
                  <a:pos x="13" y="16"/>
                </a:cxn>
                <a:cxn ang="0">
                  <a:pos x="21" y="32"/>
                </a:cxn>
                <a:cxn ang="0">
                  <a:pos x="22" y="28"/>
                </a:cxn>
                <a:cxn ang="0">
                  <a:pos x="20" y="9"/>
                </a:cxn>
                <a:cxn ang="0">
                  <a:pos x="2" y="11"/>
                </a:cxn>
                <a:cxn ang="0">
                  <a:pos x="3" y="32"/>
                </a:cxn>
                <a:cxn ang="0">
                  <a:pos x="9" y="17"/>
                </a:cxn>
                <a:cxn ang="0">
                  <a:pos x="21" y="37"/>
                </a:cxn>
                <a:cxn ang="0">
                  <a:pos x="18" y="42"/>
                </a:cxn>
                <a:cxn ang="0">
                  <a:pos x="13" y="20"/>
                </a:cxn>
                <a:cxn ang="0">
                  <a:pos x="12" y="21"/>
                </a:cxn>
                <a:cxn ang="0">
                  <a:pos x="10" y="20"/>
                </a:cxn>
                <a:cxn ang="0">
                  <a:pos x="8" y="43"/>
                </a:cxn>
                <a:cxn ang="0">
                  <a:pos x="5" y="40"/>
                </a:cxn>
                <a:cxn ang="0">
                  <a:pos x="7" y="49"/>
                </a:cxn>
                <a:cxn ang="0">
                  <a:pos x="20" y="60"/>
                </a:cxn>
                <a:cxn ang="0">
                  <a:pos x="23" y="46"/>
                </a:cxn>
                <a:cxn ang="0">
                  <a:pos x="21" y="37"/>
                </a:cxn>
              </a:cxnLst>
              <a:rect l="0" t="0" r="r" b="b"/>
              <a:pathLst>
                <a:path w="53" h="77">
                  <a:moveTo>
                    <a:pt x="50" y="47"/>
                  </a:moveTo>
                  <a:cubicBezTo>
                    <a:pt x="51" y="38"/>
                    <a:pt x="46" y="34"/>
                    <a:pt x="44" y="32"/>
                  </a:cubicBezTo>
                  <a:cubicBezTo>
                    <a:pt x="44" y="32"/>
                    <a:pt x="44" y="32"/>
                    <a:pt x="44" y="31"/>
                  </a:cubicBezTo>
                  <a:cubicBezTo>
                    <a:pt x="44" y="29"/>
                    <a:pt x="43" y="27"/>
                    <a:pt x="42" y="27"/>
                  </a:cubicBezTo>
                  <a:cubicBezTo>
                    <a:pt x="41" y="27"/>
                    <a:pt x="40" y="29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7"/>
                    <a:pt x="32" y="42"/>
                    <a:pt x="32" y="47"/>
                  </a:cubicBezTo>
                  <a:cubicBezTo>
                    <a:pt x="32" y="46"/>
                    <a:pt x="32" y="44"/>
                    <a:pt x="31" y="43"/>
                  </a:cubicBezTo>
                  <a:cubicBezTo>
                    <a:pt x="30" y="32"/>
                    <a:pt x="33" y="24"/>
                    <a:pt x="33" y="24"/>
                  </a:cubicBezTo>
                  <a:cubicBezTo>
                    <a:pt x="37" y="15"/>
                    <a:pt x="46" y="19"/>
                    <a:pt x="50" y="26"/>
                  </a:cubicBezTo>
                  <a:cubicBezTo>
                    <a:pt x="53" y="30"/>
                    <a:pt x="52" y="38"/>
                    <a:pt x="50" y="47"/>
                  </a:cubicBezTo>
                  <a:close/>
                  <a:moveTo>
                    <a:pt x="43" y="35"/>
                  </a:moveTo>
                  <a:cubicBezTo>
                    <a:pt x="43" y="36"/>
                    <a:pt x="42" y="37"/>
                    <a:pt x="41" y="36"/>
                  </a:cubicBezTo>
                  <a:cubicBezTo>
                    <a:pt x="41" y="36"/>
                    <a:pt x="41" y="36"/>
                    <a:pt x="40" y="35"/>
                  </a:cubicBezTo>
                  <a:cubicBezTo>
                    <a:pt x="33" y="44"/>
                    <a:pt x="35" y="57"/>
                    <a:pt x="35" y="57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1" y="59"/>
                    <a:pt x="30" y="61"/>
                  </a:cubicBezTo>
                  <a:cubicBezTo>
                    <a:pt x="29" y="63"/>
                    <a:pt x="26" y="73"/>
                    <a:pt x="33" y="75"/>
                  </a:cubicBezTo>
                  <a:cubicBezTo>
                    <a:pt x="40" y="77"/>
                    <a:pt x="44" y="72"/>
                    <a:pt x="46" y="64"/>
                  </a:cubicBezTo>
                  <a:cubicBezTo>
                    <a:pt x="46" y="62"/>
                    <a:pt x="47" y="59"/>
                    <a:pt x="48" y="55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9" y="47"/>
                    <a:pt x="46" y="39"/>
                    <a:pt x="43" y="35"/>
                  </a:cubicBezTo>
                  <a:close/>
                  <a:moveTo>
                    <a:pt x="9" y="17"/>
                  </a:moveTo>
                  <a:cubicBezTo>
                    <a:pt x="9" y="17"/>
                    <a:pt x="9" y="16"/>
                    <a:pt x="9" y="16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2" y="12"/>
                    <a:pt x="13" y="14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9" y="22"/>
                    <a:pt x="21" y="27"/>
                    <a:pt x="21" y="32"/>
                  </a:cubicBezTo>
                  <a:cubicBezTo>
                    <a:pt x="21" y="31"/>
                    <a:pt x="21" y="29"/>
                    <a:pt x="22" y="28"/>
                  </a:cubicBezTo>
                  <a:cubicBezTo>
                    <a:pt x="23" y="17"/>
                    <a:pt x="20" y="9"/>
                    <a:pt x="20" y="9"/>
                  </a:cubicBezTo>
                  <a:cubicBezTo>
                    <a:pt x="16" y="0"/>
                    <a:pt x="7" y="4"/>
                    <a:pt x="2" y="11"/>
                  </a:cubicBezTo>
                  <a:cubicBezTo>
                    <a:pt x="0" y="15"/>
                    <a:pt x="1" y="23"/>
                    <a:pt x="3" y="32"/>
                  </a:cubicBezTo>
                  <a:cubicBezTo>
                    <a:pt x="2" y="23"/>
                    <a:pt x="7" y="19"/>
                    <a:pt x="9" y="17"/>
                  </a:cubicBezTo>
                  <a:close/>
                  <a:moveTo>
                    <a:pt x="21" y="37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20" y="29"/>
                    <a:pt x="13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2"/>
                    <a:pt x="10" y="21"/>
                    <a:pt x="10" y="20"/>
                  </a:cubicBezTo>
                  <a:cubicBezTo>
                    <a:pt x="7" y="24"/>
                    <a:pt x="3" y="32"/>
                    <a:pt x="8" y="4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44"/>
                    <a:pt x="6" y="47"/>
                    <a:pt x="7" y="49"/>
                  </a:cubicBezTo>
                  <a:cubicBezTo>
                    <a:pt x="9" y="57"/>
                    <a:pt x="12" y="62"/>
                    <a:pt x="20" y="60"/>
                  </a:cubicBezTo>
                  <a:cubicBezTo>
                    <a:pt x="27" y="58"/>
                    <a:pt x="24" y="48"/>
                    <a:pt x="23" y="46"/>
                  </a:cubicBezTo>
                  <a:cubicBezTo>
                    <a:pt x="22" y="44"/>
                    <a:pt x="21" y="37"/>
                    <a:pt x="21" y="3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76" name="Group 375"/>
          <p:cNvGrpSpPr/>
          <p:nvPr/>
        </p:nvGrpSpPr>
        <p:grpSpPr>
          <a:xfrm>
            <a:off x="4235" y="4516965"/>
            <a:ext cx="12187767" cy="1147235"/>
            <a:chOff x="3176" y="3168650"/>
            <a:chExt cx="9140825" cy="860426"/>
          </a:xfrm>
        </p:grpSpPr>
        <p:sp>
          <p:nvSpPr>
            <p:cNvPr id="377" name="Freeform 548"/>
            <p:cNvSpPr>
              <a:spLocks/>
            </p:cNvSpPr>
            <p:nvPr/>
          </p:nvSpPr>
          <p:spPr bwMode="auto">
            <a:xfrm>
              <a:off x="1668464" y="3219450"/>
              <a:ext cx="268288" cy="271463"/>
            </a:xfrm>
            <a:custGeom>
              <a:avLst/>
              <a:gdLst/>
              <a:ahLst/>
              <a:cxnLst>
                <a:cxn ang="0">
                  <a:pos x="67" y="48"/>
                </a:cxn>
                <a:cxn ang="0">
                  <a:pos x="74" y="45"/>
                </a:cxn>
                <a:cxn ang="0">
                  <a:pos x="75" y="44"/>
                </a:cxn>
                <a:cxn ang="0">
                  <a:pos x="78" y="42"/>
                </a:cxn>
                <a:cxn ang="0">
                  <a:pos x="67" y="36"/>
                </a:cxn>
                <a:cxn ang="0">
                  <a:pos x="67" y="34"/>
                </a:cxn>
                <a:cxn ang="0">
                  <a:pos x="81" y="26"/>
                </a:cxn>
                <a:cxn ang="0">
                  <a:pos x="64" y="28"/>
                </a:cxn>
                <a:cxn ang="0">
                  <a:pos x="67" y="21"/>
                </a:cxn>
                <a:cxn ang="0">
                  <a:pos x="66" y="19"/>
                </a:cxn>
                <a:cxn ang="0">
                  <a:pos x="68" y="16"/>
                </a:cxn>
                <a:cxn ang="0">
                  <a:pos x="56" y="20"/>
                </a:cxn>
                <a:cxn ang="0">
                  <a:pos x="54" y="18"/>
                </a:cxn>
                <a:cxn ang="0">
                  <a:pos x="58" y="3"/>
                </a:cxn>
                <a:cxn ang="0">
                  <a:pos x="48" y="17"/>
                </a:cxn>
                <a:cxn ang="0">
                  <a:pos x="45" y="10"/>
                </a:cxn>
                <a:cxn ang="0">
                  <a:pos x="43" y="9"/>
                </a:cxn>
                <a:cxn ang="0">
                  <a:pos x="42" y="6"/>
                </a:cxn>
                <a:cxn ang="0">
                  <a:pos x="36" y="17"/>
                </a:cxn>
                <a:cxn ang="0">
                  <a:pos x="34" y="17"/>
                </a:cxn>
                <a:cxn ang="0">
                  <a:pos x="26" y="3"/>
                </a:cxn>
                <a:cxn ang="0">
                  <a:pos x="28" y="20"/>
                </a:cxn>
                <a:cxn ang="0">
                  <a:pos x="21" y="17"/>
                </a:cxn>
                <a:cxn ang="0">
                  <a:pos x="19" y="17"/>
                </a:cxn>
                <a:cxn ang="0">
                  <a:pos x="16" y="16"/>
                </a:cxn>
                <a:cxn ang="0">
                  <a:pos x="20" y="28"/>
                </a:cxn>
                <a:cxn ang="0">
                  <a:pos x="18" y="30"/>
                </a:cxn>
                <a:cxn ang="0">
                  <a:pos x="3" y="26"/>
                </a:cxn>
                <a:cxn ang="0">
                  <a:pos x="16" y="36"/>
                </a:cxn>
                <a:cxn ang="0">
                  <a:pos x="10" y="39"/>
                </a:cxn>
                <a:cxn ang="0">
                  <a:pos x="9" y="41"/>
                </a:cxn>
                <a:cxn ang="0">
                  <a:pos x="6" y="42"/>
                </a:cxn>
                <a:cxn ang="0">
                  <a:pos x="16" y="48"/>
                </a:cxn>
                <a:cxn ang="0">
                  <a:pos x="17" y="50"/>
                </a:cxn>
                <a:cxn ang="0">
                  <a:pos x="3" y="58"/>
                </a:cxn>
                <a:cxn ang="0">
                  <a:pos x="20" y="56"/>
                </a:cxn>
                <a:cxn ang="0">
                  <a:pos x="17" y="63"/>
                </a:cxn>
                <a:cxn ang="0">
                  <a:pos x="17" y="65"/>
                </a:cxn>
                <a:cxn ang="0">
                  <a:pos x="16" y="68"/>
                </a:cxn>
                <a:cxn ang="0">
                  <a:pos x="28" y="64"/>
                </a:cxn>
                <a:cxn ang="0">
                  <a:pos x="30" y="66"/>
                </a:cxn>
                <a:cxn ang="0">
                  <a:pos x="26" y="81"/>
                </a:cxn>
                <a:cxn ang="0">
                  <a:pos x="36" y="68"/>
                </a:cxn>
                <a:cxn ang="0">
                  <a:pos x="39" y="74"/>
                </a:cxn>
                <a:cxn ang="0">
                  <a:pos x="41" y="75"/>
                </a:cxn>
                <a:cxn ang="0">
                  <a:pos x="42" y="78"/>
                </a:cxn>
                <a:cxn ang="0">
                  <a:pos x="48" y="68"/>
                </a:cxn>
                <a:cxn ang="0">
                  <a:pos x="50" y="67"/>
                </a:cxn>
                <a:cxn ang="0">
                  <a:pos x="58" y="81"/>
                </a:cxn>
                <a:cxn ang="0">
                  <a:pos x="56" y="64"/>
                </a:cxn>
                <a:cxn ang="0">
                  <a:pos x="63" y="67"/>
                </a:cxn>
                <a:cxn ang="0">
                  <a:pos x="64" y="67"/>
                </a:cxn>
                <a:cxn ang="0">
                  <a:pos x="68" y="68"/>
                </a:cxn>
                <a:cxn ang="0">
                  <a:pos x="64" y="56"/>
                </a:cxn>
                <a:cxn ang="0">
                  <a:pos x="65" y="54"/>
                </a:cxn>
                <a:cxn ang="0">
                  <a:pos x="80" y="58"/>
                </a:cxn>
              </a:cxnLst>
              <a:rect l="0" t="0" r="r" b="b"/>
              <a:pathLst>
                <a:path w="84" h="84">
                  <a:moveTo>
                    <a:pt x="75" y="56"/>
                  </a:moveTo>
                  <a:cubicBezTo>
                    <a:pt x="73" y="51"/>
                    <a:pt x="70" y="49"/>
                    <a:pt x="67" y="48"/>
                  </a:cubicBezTo>
                  <a:cubicBezTo>
                    <a:pt x="68" y="47"/>
                    <a:pt x="68" y="47"/>
                    <a:pt x="68" y="46"/>
                  </a:cubicBezTo>
                  <a:cubicBezTo>
                    <a:pt x="69" y="47"/>
                    <a:pt x="72" y="46"/>
                    <a:pt x="74" y="45"/>
                  </a:cubicBezTo>
                  <a:cubicBezTo>
                    <a:pt x="71" y="46"/>
                    <a:pt x="69" y="45"/>
                    <a:pt x="68" y="44"/>
                  </a:cubicBezTo>
                  <a:cubicBezTo>
                    <a:pt x="70" y="43"/>
                    <a:pt x="73" y="42"/>
                    <a:pt x="75" y="44"/>
                  </a:cubicBezTo>
                  <a:cubicBezTo>
                    <a:pt x="78" y="45"/>
                    <a:pt x="81" y="45"/>
                    <a:pt x="84" y="42"/>
                  </a:cubicBezTo>
                  <a:cubicBezTo>
                    <a:pt x="83" y="43"/>
                    <a:pt x="80" y="44"/>
                    <a:pt x="78" y="42"/>
                  </a:cubicBezTo>
                  <a:cubicBezTo>
                    <a:pt x="74" y="38"/>
                    <a:pt x="70" y="38"/>
                    <a:pt x="68" y="38"/>
                  </a:cubicBezTo>
                  <a:cubicBezTo>
                    <a:pt x="68" y="37"/>
                    <a:pt x="68" y="37"/>
                    <a:pt x="67" y="36"/>
                  </a:cubicBezTo>
                  <a:cubicBezTo>
                    <a:pt x="69" y="36"/>
                    <a:pt x="71" y="35"/>
                    <a:pt x="73" y="32"/>
                  </a:cubicBezTo>
                  <a:cubicBezTo>
                    <a:pt x="70" y="34"/>
                    <a:pt x="68" y="34"/>
                    <a:pt x="67" y="34"/>
                  </a:cubicBezTo>
                  <a:cubicBezTo>
                    <a:pt x="68" y="32"/>
                    <a:pt x="71" y="30"/>
                    <a:pt x="73" y="31"/>
                  </a:cubicBezTo>
                  <a:cubicBezTo>
                    <a:pt x="76" y="31"/>
                    <a:pt x="79" y="30"/>
                    <a:pt x="81" y="26"/>
                  </a:cubicBezTo>
                  <a:cubicBezTo>
                    <a:pt x="80" y="27"/>
                    <a:pt x="78" y="29"/>
                    <a:pt x="75" y="28"/>
                  </a:cubicBezTo>
                  <a:cubicBezTo>
                    <a:pt x="70" y="26"/>
                    <a:pt x="66" y="27"/>
                    <a:pt x="64" y="28"/>
                  </a:cubicBezTo>
                  <a:cubicBezTo>
                    <a:pt x="64" y="28"/>
                    <a:pt x="64" y="27"/>
                    <a:pt x="63" y="27"/>
                  </a:cubicBezTo>
                  <a:cubicBezTo>
                    <a:pt x="65" y="26"/>
                    <a:pt x="66" y="24"/>
                    <a:pt x="67" y="21"/>
                  </a:cubicBezTo>
                  <a:cubicBezTo>
                    <a:pt x="65" y="24"/>
                    <a:pt x="63" y="25"/>
                    <a:pt x="62" y="25"/>
                  </a:cubicBezTo>
                  <a:cubicBezTo>
                    <a:pt x="63" y="23"/>
                    <a:pt x="64" y="20"/>
                    <a:pt x="66" y="19"/>
                  </a:cubicBezTo>
                  <a:cubicBezTo>
                    <a:pt x="70" y="19"/>
                    <a:pt x="72" y="17"/>
                    <a:pt x="72" y="13"/>
                  </a:cubicBezTo>
                  <a:cubicBezTo>
                    <a:pt x="71" y="13"/>
                    <a:pt x="70" y="16"/>
                    <a:pt x="68" y="16"/>
                  </a:cubicBezTo>
                  <a:cubicBezTo>
                    <a:pt x="62" y="16"/>
                    <a:pt x="59" y="19"/>
                    <a:pt x="57" y="21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7" y="18"/>
                    <a:pt x="57" y="16"/>
                    <a:pt x="57" y="13"/>
                  </a:cubicBezTo>
                  <a:cubicBezTo>
                    <a:pt x="56" y="17"/>
                    <a:pt x="55" y="18"/>
                    <a:pt x="54" y="18"/>
                  </a:cubicBezTo>
                  <a:cubicBezTo>
                    <a:pt x="54" y="16"/>
                    <a:pt x="54" y="13"/>
                    <a:pt x="56" y="12"/>
                  </a:cubicBezTo>
                  <a:cubicBezTo>
                    <a:pt x="59" y="10"/>
                    <a:pt x="60" y="7"/>
                    <a:pt x="58" y="3"/>
                  </a:cubicBezTo>
                  <a:cubicBezTo>
                    <a:pt x="58" y="4"/>
                    <a:pt x="58" y="7"/>
                    <a:pt x="56" y="8"/>
                  </a:cubicBezTo>
                  <a:cubicBezTo>
                    <a:pt x="50" y="11"/>
                    <a:pt x="48" y="14"/>
                    <a:pt x="48" y="17"/>
                  </a:cubicBezTo>
                  <a:cubicBezTo>
                    <a:pt x="47" y="16"/>
                    <a:pt x="47" y="16"/>
                    <a:pt x="46" y="16"/>
                  </a:cubicBezTo>
                  <a:cubicBezTo>
                    <a:pt x="47" y="14"/>
                    <a:pt x="46" y="12"/>
                    <a:pt x="45" y="10"/>
                  </a:cubicBezTo>
                  <a:cubicBezTo>
                    <a:pt x="45" y="13"/>
                    <a:pt x="44" y="15"/>
                    <a:pt x="44" y="16"/>
                  </a:cubicBezTo>
                  <a:cubicBezTo>
                    <a:pt x="43" y="14"/>
                    <a:pt x="42" y="11"/>
                    <a:pt x="43" y="9"/>
                  </a:cubicBezTo>
                  <a:cubicBezTo>
                    <a:pt x="45" y="6"/>
                    <a:pt x="45" y="3"/>
                    <a:pt x="42" y="0"/>
                  </a:cubicBezTo>
                  <a:cubicBezTo>
                    <a:pt x="42" y="1"/>
                    <a:pt x="44" y="4"/>
                    <a:pt x="42" y="6"/>
                  </a:cubicBezTo>
                  <a:cubicBezTo>
                    <a:pt x="38" y="10"/>
                    <a:pt x="37" y="14"/>
                    <a:pt x="37" y="16"/>
                  </a:cubicBezTo>
                  <a:cubicBezTo>
                    <a:pt x="37" y="16"/>
                    <a:pt x="36" y="16"/>
                    <a:pt x="36" y="17"/>
                  </a:cubicBezTo>
                  <a:cubicBezTo>
                    <a:pt x="36" y="15"/>
                    <a:pt x="34" y="13"/>
                    <a:pt x="32" y="11"/>
                  </a:cubicBezTo>
                  <a:cubicBezTo>
                    <a:pt x="34" y="14"/>
                    <a:pt x="34" y="16"/>
                    <a:pt x="34" y="17"/>
                  </a:cubicBezTo>
                  <a:cubicBezTo>
                    <a:pt x="32" y="16"/>
                    <a:pt x="30" y="13"/>
                    <a:pt x="30" y="11"/>
                  </a:cubicBezTo>
                  <a:cubicBezTo>
                    <a:pt x="31" y="8"/>
                    <a:pt x="30" y="5"/>
                    <a:pt x="26" y="3"/>
                  </a:cubicBezTo>
                  <a:cubicBezTo>
                    <a:pt x="27" y="4"/>
                    <a:pt x="29" y="6"/>
                    <a:pt x="28" y="8"/>
                  </a:cubicBezTo>
                  <a:cubicBezTo>
                    <a:pt x="26" y="14"/>
                    <a:pt x="27" y="18"/>
                    <a:pt x="28" y="20"/>
                  </a:cubicBezTo>
                  <a:cubicBezTo>
                    <a:pt x="28" y="20"/>
                    <a:pt x="27" y="20"/>
                    <a:pt x="27" y="21"/>
                  </a:cubicBezTo>
                  <a:cubicBezTo>
                    <a:pt x="26" y="19"/>
                    <a:pt x="24" y="18"/>
                    <a:pt x="21" y="17"/>
                  </a:cubicBezTo>
                  <a:cubicBezTo>
                    <a:pt x="24" y="19"/>
                    <a:pt x="25" y="21"/>
                    <a:pt x="25" y="22"/>
                  </a:cubicBezTo>
                  <a:cubicBezTo>
                    <a:pt x="23" y="21"/>
                    <a:pt x="20" y="20"/>
                    <a:pt x="19" y="17"/>
                  </a:cubicBezTo>
                  <a:cubicBezTo>
                    <a:pt x="19" y="14"/>
                    <a:pt x="17" y="12"/>
                    <a:pt x="13" y="12"/>
                  </a:cubicBezTo>
                  <a:cubicBezTo>
                    <a:pt x="13" y="13"/>
                    <a:pt x="16" y="14"/>
                    <a:pt x="16" y="16"/>
                  </a:cubicBezTo>
                  <a:cubicBezTo>
                    <a:pt x="16" y="22"/>
                    <a:pt x="19" y="25"/>
                    <a:pt x="21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18" y="27"/>
                    <a:pt x="16" y="27"/>
                    <a:pt x="13" y="27"/>
                  </a:cubicBezTo>
                  <a:cubicBezTo>
                    <a:pt x="17" y="28"/>
                    <a:pt x="18" y="29"/>
                    <a:pt x="18" y="30"/>
                  </a:cubicBezTo>
                  <a:cubicBezTo>
                    <a:pt x="16" y="30"/>
                    <a:pt x="13" y="30"/>
                    <a:pt x="12" y="28"/>
                  </a:cubicBezTo>
                  <a:cubicBezTo>
                    <a:pt x="10" y="25"/>
                    <a:pt x="7" y="24"/>
                    <a:pt x="3" y="26"/>
                  </a:cubicBezTo>
                  <a:cubicBezTo>
                    <a:pt x="4" y="26"/>
                    <a:pt x="7" y="26"/>
                    <a:pt x="8" y="28"/>
                  </a:cubicBezTo>
                  <a:cubicBezTo>
                    <a:pt x="11" y="33"/>
                    <a:pt x="14" y="35"/>
                    <a:pt x="16" y="36"/>
                  </a:cubicBezTo>
                  <a:cubicBezTo>
                    <a:pt x="16" y="37"/>
                    <a:pt x="16" y="37"/>
                    <a:pt x="16" y="38"/>
                  </a:cubicBezTo>
                  <a:cubicBezTo>
                    <a:pt x="14" y="37"/>
                    <a:pt x="12" y="38"/>
                    <a:pt x="10" y="39"/>
                  </a:cubicBezTo>
                  <a:cubicBezTo>
                    <a:pt x="13" y="38"/>
                    <a:pt x="15" y="39"/>
                    <a:pt x="16" y="40"/>
                  </a:cubicBezTo>
                  <a:cubicBezTo>
                    <a:pt x="14" y="41"/>
                    <a:pt x="11" y="42"/>
                    <a:pt x="9" y="41"/>
                  </a:cubicBezTo>
                  <a:cubicBezTo>
                    <a:pt x="6" y="39"/>
                    <a:pt x="3" y="39"/>
                    <a:pt x="0" y="42"/>
                  </a:cubicBezTo>
                  <a:cubicBezTo>
                    <a:pt x="1" y="41"/>
                    <a:pt x="3" y="40"/>
                    <a:pt x="6" y="42"/>
                  </a:cubicBezTo>
                  <a:cubicBezTo>
                    <a:pt x="10" y="46"/>
                    <a:pt x="14" y="46"/>
                    <a:pt x="16" y="46"/>
                  </a:cubicBezTo>
                  <a:cubicBezTo>
                    <a:pt x="16" y="47"/>
                    <a:pt x="16" y="47"/>
                    <a:pt x="16" y="48"/>
                  </a:cubicBezTo>
                  <a:cubicBezTo>
                    <a:pt x="15" y="48"/>
                    <a:pt x="13" y="49"/>
                    <a:pt x="11" y="52"/>
                  </a:cubicBezTo>
                  <a:cubicBezTo>
                    <a:pt x="14" y="50"/>
                    <a:pt x="16" y="50"/>
                    <a:pt x="17" y="50"/>
                  </a:cubicBezTo>
                  <a:cubicBezTo>
                    <a:pt x="15" y="52"/>
                    <a:pt x="13" y="54"/>
                    <a:pt x="11" y="53"/>
                  </a:cubicBezTo>
                  <a:cubicBezTo>
                    <a:pt x="7" y="53"/>
                    <a:pt x="5" y="54"/>
                    <a:pt x="3" y="58"/>
                  </a:cubicBezTo>
                  <a:cubicBezTo>
                    <a:pt x="4" y="57"/>
                    <a:pt x="6" y="55"/>
                    <a:pt x="8" y="56"/>
                  </a:cubicBezTo>
                  <a:cubicBezTo>
                    <a:pt x="14" y="58"/>
                    <a:pt x="18" y="57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19" y="58"/>
                    <a:pt x="18" y="60"/>
                    <a:pt x="17" y="63"/>
                  </a:cubicBezTo>
                  <a:cubicBezTo>
                    <a:pt x="19" y="60"/>
                    <a:pt x="21" y="59"/>
                    <a:pt x="22" y="59"/>
                  </a:cubicBezTo>
                  <a:cubicBezTo>
                    <a:pt x="21" y="61"/>
                    <a:pt x="20" y="64"/>
                    <a:pt x="17" y="65"/>
                  </a:cubicBezTo>
                  <a:cubicBezTo>
                    <a:pt x="14" y="65"/>
                    <a:pt x="12" y="68"/>
                    <a:pt x="12" y="72"/>
                  </a:cubicBezTo>
                  <a:cubicBezTo>
                    <a:pt x="13" y="71"/>
                    <a:pt x="13" y="68"/>
                    <a:pt x="16" y="68"/>
                  </a:cubicBezTo>
                  <a:cubicBezTo>
                    <a:pt x="22" y="68"/>
                    <a:pt x="25" y="65"/>
                    <a:pt x="27" y="63"/>
                  </a:cubicBezTo>
                  <a:cubicBezTo>
                    <a:pt x="27" y="64"/>
                    <a:pt x="28" y="64"/>
                    <a:pt x="28" y="64"/>
                  </a:cubicBezTo>
                  <a:cubicBezTo>
                    <a:pt x="27" y="66"/>
                    <a:pt x="27" y="68"/>
                    <a:pt x="27" y="71"/>
                  </a:cubicBezTo>
                  <a:cubicBezTo>
                    <a:pt x="28" y="67"/>
                    <a:pt x="29" y="66"/>
                    <a:pt x="30" y="66"/>
                  </a:cubicBezTo>
                  <a:cubicBezTo>
                    <a:pt x="30" y="68"/>
                    <a:pt x="30" y="71"/>
                    <a:pt x="28" y="72"/>
                  </a:cubicBezTo>
                  <a:cubicBezTo>
                    <a:pt x="25" y="74"/>
                    <a:pt x="24" y="77"/>
                    <a:pt x="26" y="81"/>
                  </a:cubicBezTo>
                  <a:cubicBezTo>
                    <a:pt x="26" y="80"/>
                    <a:pt x="25" y="77"/>
                    <a:pt x="28" y="76"/>
                  </a:cubicBezTo>
                  <a:cubicBezTo>
                    <a:pt x="33" y="73"/>
                    <a:pt x="35" y="70"/>
                    <a:pt x="36" y="68"/>
                  </a:cubicBezTo>
                  <a:cubicBezTo>
                    <a:pt x="37" y="68"/>
                    <a:pt x="37" y="68"/>
                    <a:pt x="38" y="68"/>
                  </a:cubicBezTo>
                  <a:cubicBezTo>
                    <a:pt x="37" y="70"/>
                    <a:pt x="38" y="72"/>
                    <a:pt x="39" y="74"/>
                  </a:cubicBezTo>
                  <a:cubicBezTo>
                    <a:pt x="38" y="71"/>
                    <a:pt x="39" y="69"/>
                    <a:pt x="40" y="68"/>
                  </a:cubicBezTo>
                  <a:cubicBezTo>
                    <a:pt x="41" y="70"/>
                    <a:pt x="42" y="73"/>
                    <a:pt x="41" y="75"/>
                  </a:cubicBezTo>
                  <a:cubicBezTo>
                    <a:pt x="39" y="78"/>
                    <a:pt x="39" y="81"/>
                    <a:pt x="42" y="84"/>
                  </a:cubicBezTo>
                  <a:cubicBezTo>
                    <a:pt x="41" y="83"/>
                    <a:pt x="40" y="81"/>
                    <a:pt x="42" y="78"/>
                  </a:cubicBezTo>
                  <a:cubicBezTo>
                    <a:pt x="46" y="74"/>
                    <a:pt x="46" y="70"/>
                    <a:pt x="46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9"/>
                    <a:pt x="49" y="71"/>
                    <a:pt x="52" y="73"/>
                  </a:cubicBezTo>
                  <a:cubicBezTo>
                    <a:pt x="50" y="70"/>
                    <a:pt x="50" y="68"/>
                    <a:pt x="50" y="67"/>
                  </a:cubicBezTo>
                  <a:cubicBezTo>
                    <a:pt x="52" y="69"/>
                    <a:pt x="54" y="71"/>
                    <a:pt x="53" y="73"/>
                  </a:cubicBezTo>
                  <a:cubicBezTo>
                    <a:pt x="53" y="77"/>
                    <a:pt x="54" y="79"/>
                    <a:pt x="58" y="81"/>
                  </a:cubicBezTo>
                  <a:cubicBezTo>
                    <a:pt x="57" y="80"/>
                    <a:pt x="55" y="78"/>
                    <a:pt x="56" y="76"/>
                  </a:cubicBezTo>
                  <a:cubicBezTo>
                    <a:pt x="58" y="70"/>
                    <a:pt x="57" y="66"/>
                    <a:pt x="56" y="64"/>
                  </a:cubicBezTo>
                  <a:cubicBezTo>
                    <a:pt x="56" y="64"/>
                    <a:pt x="57" y="64"/>
                    <a:pt x="57" y="63"/>
                  </a:cubicBezTo>
                  <a:cubicBezTo>
                    <a:pt x="58" y="65"/>
                    <a:pt x="60" y="66"/>
                    <a:pt x="63" y="67"/>
                  </a:cubicBezTo>
                  <a:cubicBezTo>
                    <a:pt x="60" y="65"/>
                    <a:pt x="59" y="63"/>
                    <a:pt x="59" y="62"/>
                  </a:cubicBezTo>
                  <a:cubicBezTo>
                    <a:pt x="61" y="63"/>
                    <a:pt x="64" y="64"/>
                    <a:pt x="64" y="67"/>
                  </a:cubicBezTo>
                  <a:cubicBezTo>
                    <a:pt x="65" y="70"/>
                    <a:pt x="67" y="72"/>
                    <a:pt x="71" y="72"/>
                  </a:cubicBezTo>
                  <a:cubicBezTo>
                    <a:pt x="70" y="71"/>
                    <a:pt x="68" y="71"/>
                    <a:pt x="68" y="68"/>
                  </a:cubicBezTo>
                  <a:cubicBezTo>
                    <a:pt x="67" y="62"/>
                    <a:pt x="65" y="59"/>
                    <a:pt x="63" y="57"/>
                  </a:cubicBezTo>
                  <a:cubicBezTo>
                    <a:pt x="64" y="57"/>
                    <a:pt x="64" y="56"/>
                    <a:pt x="64" y="56"/>
                  </a:cubicBezTo>
                  <a:cubicBezTo>
                    <a:pt x="66" y="57"/>
                    <a:pt x="68" y="57"/>
                    <a:pt x="71" y="57"/>
                  </a:cubicBezTo>
                  <a:cubicBezTo>
                    <a:pt x="67" y="56"/>
                    <a:pt x="66" y="55"/>
                    <a:pt x="65" y="54"/>
                  </a:cubicBezTo>
                  <a:cubicBezTo>
                    <a:pt x="68" y="54"/>
                    <a:pt x="71" y="54"/>
                    <a:pt x="72" y="56"/>
                  </a:cubicBezTo>
                  <a:cubicBezTo>
                    <a:pt x="74" y="59"/>
                    <a:pt x="77" y="60"/>
                    <a:pt x="80" y="58"/>
                  </a:cubicBezTo>
                  <a:cubicBezTo>
                    <a:pt x="80" y="58"/>
                    <a:pt x="77" y="59"/>
                    <a:pt x="75" y="56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8" name="Freeform 549"/>
            <p:cNvSpPr>
              <a:spLocks/>
            </p:cNvSpPr>
            <p:nvPr/>
          </p:nvSpPr>
          <p:spPr bwMode="auto">
            <a:xfrm>
              <a:off x="2230439" y="3219450"/>
              <a:ext cx="66675" cy="301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" y="1"/>
                </a:cxn>
                <a:cxn ang="0">
                  <a:pos x="16" y="1"/>
                </a:cxn>
                <a:cxn ang="0">
                  <a:pos x="21" y="9"/>
                </a:cxn>
                <a:cxn ang="0">
                  <a:pos x="0" y="9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0" y="9"/>
                    <a:pt x="0" y="1"/>
                    <a:pt x="5" y="1"/>
                  </a:cubicBezTo>
                  <a:cubicBezTo>
                    <a:pt x="11" y="1"/>
                    <a:pt x="16" y="1"/>
                    <a:pt x="16" y="1"/>
                  </a:cubicBezTo>
                  <a:cubicBezTo>
                    <a:pt x="16" y="1"/>
                    <a:pt x="21" y="0"/>
                    <a:pt x="21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9" name="Oval 550"/>
            <p:cNvSpPr>
              <a:spLocks noChangeArrowheads="1"/>
            </p:cNvSpPr>
            <p:nvPr/>
          </p:nvSpPr>
          <p:spPr bwMode="auto">
            <a:xfrm>
              <a:off x="2071689" y="3403600"/>
              <a:ext cx="85725" cy="87313"/>
            </a:xfrm>
            <a:prstGeom prst="ellipse">
              <a:avLst/>
            </a:pr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0" name="Oval 551"/>
            <p:cNvSpPr>
              <a:spLocks noChangeArrowheads="1"/>
            </p:cNvSpPr>
            <p:nvPr/>
          </p:nvSpPr>
          <p:spPr bwMode="auto">
            <a:xfrm>
              <a:off x="2327276" y="3403600"/>
              <a:ext cx="85725" cy="87313"/>
            </a:xfrm>
            <a:prstGeom prst="ellipse">
              <a:avLst/>
            </a:pr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1" name="Freeform 552"/>
            <p:cNvSpPr>
              <a:spLocks noEditPoints="1"/>
            </p:cNvSpPr>
            <p:nvPr/>
          </p:nvSpPr>
          <p:spPr bwMode="auto">
            <a:xfrm>
              <a:off x="1968501" y="3246438"/>
              <a:ext cx="492125" cy="203200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33" y="27"/>
                </a:cxn>
                <a:cxn ang="0">
                  <a:pos x="9" y="63"/>
                </a:cxn>
                <a:cxn ang="0">
                  <a:pos x="27" y="63"/>
                </a:cxn>
                <a:cxn ang="0">
                  <a:pos x="45" y="44"/>
                </a:cxn>
                <a:cxn ang="0">
                  <a:pos x="64" y="63"/>
                </a:cxn>
                <a:cxn ang="0">
                  <a:pos x="106" y="63"/>
                </a:cxn>
                <a:cxn ang="0">
                  <a:pos x="125" y="44"/>
                </a:cxn>
                <a:cxn ang="0">
                  <a:pos x="144" y="63"/>
                </a:cxn>
                <a:cxn ang="0">
                  <a:pos x="154" y="63"/>
                </a:cxn>
                <a:cxn ang="0">
                  <a:pos x="154" y="60"/>
                </a:cxn>
                <a:cxn ang="0">
                  <a:pos x="154" y="45"/>
                </a:cxn>
                <a:cxn ang="0">
                  <a:pos x="85" y="2"/>
                </a:cxn>
                <a:cxn ang="0">
                  <a:pos x="109" y="45"/>
                </a:cxn>
                <a:cxn ang="0">
                  <a:pos x="99" y="45"/>
                </a:cxn>
                <a:cxn ang="0">
                  <a:pos x="99" y="55"/>
                </a:cxn>
                <a:cxn ang="0">
                  <a:pos x="91" y="55"/>
                </a:cxn>
                <a:cxn ang="0">
                  <a:pos x="91" y="45"/>
                </a:cxn>
                <a:cxn ang="0">
                  <a:pos x="82" y="45"/>
                </a:cxn>
                <a:cxn ang="0">
                  <a:pos x="82" y="55"/>
                </a:cxn>
                <a:cxn ang="0">
                  <a:pos x="72" y="55"/>
                </a:cxn>
                <a:cxn ang="0">
                  <a:pos x="72" y="45"/>
                </a:cxn>
                <a:cxn ang="0">
                  <a:pos x="63" y="45"/>
                </a:cxn>
                <a:cxn ang="0">
                  <a:pos x="63" y="36"/>
                </a:cxn>
                <a:cxn ang="0">
                  <a:pos x="72" y="36"/>
                </a:cxn>
                <a:cxn ang="0">
                  <a:pos x="72" y="45"/>
                </a:cxn>
                <a:cxn ang="0">
                  <a:pos x="82" y="45"/>
                </a:cxn>
                <a:cxn ang="0">
                  <a:pos x="82" y="36"/>
                </a:cxn>
                <a:cxn ang="0">
                  <a:pos x="91" y="36"/>
                </a:cxn>
                <a:cxn ang="0">
                  <a:pos x="91" y="45"/>
                </a:cxn>
                <a:cxn ang="0">
                  <a:pos x="99" y="45"/>
                </a:cxn>
                <a:cxn ang="0">
                  <a:pos x="99" y="36"/>
                </a:cxn>
                <a:cxn ang="0">
                  <a:pos x="109" y="36"/>
                </a:cxn>
                <a:cxn ang="0">
                  <a:pos x="109" y="45"/>
                </a:cxn>
                <a:cxn ang="0">
                  <a:pos x="53" y="28"/>
                </a:cxn>
                <a:cxn ang="0">
                  <a:pos x="96" y="10"/>
                </a:cxn>
                <a:cxn ang="0">
                  <a:pos x="132" y="28"/>
                </a:cxn>
                <a:cxn ang="0">
                  <a:pos x="53" y="28"/>
                </a:cxn>
              </a:cxnLst>
              <a:rect l="0" t="0" r="r" b="b"/>
              <a:pathLst>
                <a:path w="154" h="63">
                  <a:moveTo>
                    <a:pt x="85" y="2"/>
                  </a:moveTo>
                  <a:cubicBezTo>
                    <a:pt x="49" y="4"/>
                    <a:pt x="41" y="26"/>
                    <a:pt x="33" y="27"/>
                  </a:cubicBezTo>
                  <a:cubicBezTo>
                    <a:pt x="0" y="34"/>
                    <a:pt x="9" y="63"/>
                    <a:pt x="9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52"/>
                    <a:pt x="35" y="44"/>
                    <a:pt x="45" y="44"/>
                  </a:cubicBezTo>
                  <a:cubicBezTo>
                    <a:pt x="56" y="44"/>
                    <a:pt x="64" y="52"/>
                    <a:pt x="64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52"/>
                    <a:pt x="115" y="44"/>
                    <a:pt x="125" y="44"/>
                  </a:cubicBezTo>
                  <a:cubicBezTo>
                    <a:pt x="136" y="44"/>
                    <a:pt x="144" y="52"/>
                    <a:pt x="144" y="63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4" y="63"/>
                    <a:pt x="154" y="62"/>
                    <a:pt x="154" y="60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52" y="26"/>
                    <a:pt x="138" y="0"/>
                    <a:pt x="85" y="2"/>
                  </a:cubicBezTo>
                  <a:close/>
                  <a:moveTo>
                    <a:pt x="109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109" y="36"/>
                    <a:pt x="109" y="36"/>
                    <a:pt x="109" y="36"/>
                  </a:cubicBezTo>
                  <a:lnTo>
                    <a:pt x="109" y="45"/>
                  </a:lnTo>
                  <a:close/>
                  <a:moveTo>
                    <a:pt x="53" y="28"/>
                  </a:moveTo>
                  <a:cubicBezTo>
                    <a:pt x="61" y="18"/>
                    <a:pt x="64" y="10"/>
                    <a:pt x="96" y="10"/>
                  </a:cubicBezTo>
                  <a:cubicBezTo>
                    <a:pt x="128" y="10"/>
                    <a:pt x="132" y="28"/>
                    <a:pt x="132" y="28"/>
                  </a:cubicBezTo>
                  <a:lnTo>
                    <a:pt x="53" y="28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2" name="Freeform 553"/>
            <p:cNvSpPr>
              <a:spLocks/>
            </p:cNvSpPr>
            <p:nvPr/>
          </p:nvSpPr>
          <p:spPr bwMode="auto">
            <a:xfrm>
              <a:off x="4378326" y="3219450"/>
              <a:ext cx="134938" cy="96838"/>
            </a:xfrm>
            <a:custGeom>
              <a:avLst/>
              <a:gdLst/>
              <a:ahLst/>
              <a:cxnLst>
                <a:cxn ang="0">
                  <a:pos x="27" y="30"/>
                </a:cxn>
                <a:cxn ang="0">
                  <a:pos x="42" y="23"/>
                </a:cxn>
                <a:cxn ang="0">
                  <a:pos x="0" y="4"/>
                </a:cxn>
                <a:cxn ang="0">
                  <a:pos x="27" y="30"/>
                </a:cxn>
              </a:cxnLst>
              <a:rect l="0" t="0" r="r" b="b"/>
              <a:pathLst>
                <a:path w="42" h="30">
                  <a:moveTo>
                    <a:pt x="27" y="30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34" y="8"/>
                    <a:pt x="17" y="0"/>
                    <a:pt x="0" y="4"/>
                  </a:cubicBezTo>
                  <a:cubicBezTo>
                    <a:pt x="9" y="6"/>
                    <a:pt x="19" y="15"/>
                    <a:pt x="27" y="3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3" name="Freeform 554"/>
            <p:cNvSpPr>
              <a:spLocks/>
            </p:cNvSpPr>
            <p:nvPr/>
          </p:nvSpPr>
          <p:spPr bwMode="auto">
            <a:xfrm>
              <a:off x="4283076" y="3246438"/>
              <a:ext cx="73025" cy="14446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7" y="45"/>
                </a:cxn>
                <a:cxn ang="0">
                  <a:pos x="23" y="38"/>
                </a:cxn>
                <a:cxn ang="0">
                  <a:pos x="20" y="0"/>
                </a:cxn>
              </a:cxnLst>
              <a:rect l="0" t="0" r="r" b="b"/>
              <a:pathLst>
                <a:path w="23" h="45">
                  <a:moveTo>
                    <a:pt x="20" y="0"/>
                  </a:moveTo>
                  <a:cubicBezTo>
                    <a:pt x="6" y="10"/>
                    <a:pt x="0" y="29"/>
                    <a:pt x="7" y="4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7" y="22"/>
                    <a:pt x="16" y="8"/>
                    <a:pt x="20" y="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4" name="Freeform 555"/>
            <p:cNvSpPr>
              <a:spLocks/>
            </p:cNvSpPr>
            <p:nvPr/>
          </p:nvSpPr>
          <p:spPr bwMode="auto">
            <a:xfrm>
              <a:off x="4340226" y="3243263"/>
              <a:ext cx="63500" cy="122238"/>
            </a:xfrm>
            <a:custGeom>
              <a:avLst/>
              <a:gdLst/>
              <a:ahLst/>
              <a:cxnLst>
                <a:cxn ang="0">
                  <a:pos x="8" y="38"/>
                </a:cxn>
                <a:cxn ang="0">
                  <a:pos x="20" y="32"/>
                </a:cxn>
                <a:cxn ang="0">
                  <a:pos x="5" y="0"/>
                </a:cxn>
                <a:cxn ang="0">
                  <a:pos x="8" y="38"/>
                </a:cxn>
              </a:cxnLst>
              <a:rect l="0" t="0" r="r" b="b"/>
              <a:pathLst>
                <a:path w="20" h="38">
                  <a:moveTo>
                    <a:pt x="8" y="38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6"/>
                    <a:pt x="2" y="22"/>
                    <a:pt x="8" y="38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5" name="Freeform 556"/>
            <p:cNvSpPr>
              <a:spLocks/>
            </p:cNvSpPr>
            <p:nvPr/>
          </p:nvSpPr>
          <p:spPr bwMode="auto">
            <a:xfrm>
              <a:off x="4365626" y="3232150"/>
              <a:ext cx="90488" cy="111125"/>
            </a:xfrm>
            <a:custGeom>
              <a:avLst/>
              <a:gdLst/>
              <a:ahLst/>
              <a:cxnLst>
                <a:cxn ang="0">
                  <a:pos x="28" y="27"/>
                </a:cxn>
                <a:cxn ang="0">
                  <a:pos x="0" y="2"/>
                </a:cxn>
                <a:cxn ang="0">
                  <a:pos x="15" y="34"/>
                </a:cxn>
                <a:cxn ang="0">
                  <a:pos x="28" y="27"/>
                </a:cxn>
              </a:cxnLst>
              <a:rect l="0" t="0" r="r" b="b"/>
              <a:pathLst>
                <a:path w="28" h="34">
                  <a:moveTo>
                    <a:pt x="28" y="27"/>
                  </a:moveTo>
                  <a:cubicBezTo>
                    <a:pt x="20" y="11"/>
                    <a:pt x="7" y="0"/>
                    <a:pt x="0" y="2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8" y="27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6" name="Freeform 557"/>
            <p:cNvSpPr>
              <a:spLocks/>
            </p:cNvSpPr>
            <p:nvPr/>
          </p:nvSpPr>
          <p:spPr bwMode="auto">
            <a:xfrm>
              <a:off x="4403726" y="3343275"/>
              <a:ext cx="71438" cy="134938"/>
            </a:xfrm>
            <a:custGeom>
              <a:avLst/>
              <a:gdLst/>
              <a:ahLst/>
              <a:cxnLst>
                <a:cxn ang="0">
                  <a:pos x="21" y="40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19" y="41"/>
                </a:cxn>
                <a:cxn ang="0">
                  <a:pos x="21" y="42"/>
                </a:cxn>
                <a:cxn ang="0">
                  <a:pos x="21" y="40"/>
                </a:cxn>
              </a:cxnLst>
              <a:rect l="0" t="0" r="r" b="b"/>
              <a:pathLst>
                <a:path w="22" h="42">
                  <a:moveTo>
                    <a:pt x="21" y="4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2"/>
                    <a:pt x="20" y="42"/>
                    <a:pt x="21" y="42"/>
                  </a:cubicBezTo>
                  <a:cubicBezTo>
                    <a:pt x="21" y="41"/>
                    <a:pt x="22" y="40"/>
                    <a:pt x="21" y="4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7" name="Freeform 558"/>
            <p:cNvSpPr>
              <a:spLocks/>
            </p:cNvSpPr>
            <p:nvPr/>
          </p:nvSpPr>
          <p:spPr bwMode="auto">
            <a:xfrm>
              <a:off x="4349751" y="3219450"/>
              <a:ext cx="15875" cy="23813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5" y="6"/>
                </a:cxn>
                <a:cxn ang="0">
                  <a:pos x="3" y="1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2" y="7"/>
                </a:cxn>
                <a:cxn ang="0">
                  <a:pos x="4" y="6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8" name="Freeform 559"/>
            <p:cNvSpPr>
              <a:spLocks/>
            </p:cNvSpPr>
            <p:nvPr/>
          </p:nvSpPr>
          <p:spPr bwMode="auto">
            <a:xfrm>
              <a:off x="4327526" y="3459163"/>
              <a:ext cx="217488" cy="3175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8" y="10"/>
                </a:cxn>
                <a:cxn ang="0">
                  <a:pos x="34" y="0"/>
                </a:cxn>
                <a:cxn ang="0">
                  <a:pos x="0" y="10"/>
                </a:cxn>
              </a:cxnLst>
              <a:rect l="0" t="0" r="r" b="b"/>
              <a:pathLst>
                <a:path w="68" h="10">
                  <a:moveTo>
                    <a:pt x="0" y="10"/>
                  </a:move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59" y="0"/>
                    <a:pt x="34" y="0"/>
                  </a:cubicBezTo>
                  <a:cubicBezTo>
                    <a:pt x="8" y="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9" name="Freeform 560"/>
            <p:cNvSpPr>
              <a:spLocks noEditPoints="1"/>
            </p:cNvSpPr>
            <p:nvPr/>
          </p:nvSpPr>
          <p:spPr bwMode="auto">
            <a:xfrm>
              <a:off x="4605338" y="3219450"/>
              <a:ext cx="312738" cy="284163"/>
            </a:xfrm>
            <a:custGeom>
              <a:avLst/>
              <a:gdLst/>
              <a:ahLst/>
              <a:cxnLst>
                <a:cxn ang="0">
                  <a:pos x="63" y="14"/>
                </a:cxn>
                <a:cxn ang="0">
                  <a:pos x="60" y="8"/>
                </a:cxn>
                <a:cxn ang="0">
                  <a:pos x="69" y="4"/>
                </a:cxn>
                <a:cxn ang="0">
                  <a:pos x="83" y="3"/>
                </a:cxn>
                <a:cxn ang="0">
                  <a:pos x="63" y="14"/>
                </a:cxn>
                <a:cxn ang="0">
                  <a:pos x="93" y="58"/>
                </a:cxn>
                <a:cxn ang="0">
                  <a:pos x="51" y="83"/>
                </a:cxn>
                <a:cxn ang="0">
                  <a:pos x="26" y="45"/>
                </a:cxn>
                <a:cxn ang="0">
                  <a:pos x="22" y="47"/>
                </a:cxn>
                <a:cxn ang="0">
                  <a:pos x="17" y="50"/>
                </a:cxn>
                <a:cxn ang="0">
                  <a:pos x="0" y="33"/>
                </a:cxn>
                <a:cxn ang="0">
                  <a:pos x="5" y="30"/>
                </a:cxn>
                <a:cxn ang="0">
                  <a:pos x="16" y="35"/>
                </a:cxn>
                <a:cxn ang="0">
                  <a:pos x="36" y="22"/>
                </a:cxn>
                <a:cxn ang="0">
                  <a:pos x="14" y="5"/>
                </a:cxn>
                <a:cxn ang="0">
                  <a:pos x="22" y="0"/>
                </a:cxn>
                <a:cxn ang="0">
                  <a:pos x="49" y="14"/>
                </a:cxn>
                <a:cxn ang="0">
                  <a:pos x="58" y="9"/>
                </a:cxn>
                <a:cxn ang="0">
                  <a:pos x="62" y="17"/>
                </a:cxn>
                <a:cxn ang="0">
                  <a:pos x="84" y="4"/>
                </a:cxn>
                <a:cxn ang="0">
                  <a:pos x="76" y="15"/>
                </a:cxn>
                <a:cxn ang="0">
                  <a:pos x="74" y="17"/>
                </a:cxn>
                <a:cxn ang="0">
                  <a:pos x="93" y="58"/>
                </a:cxn>
                <a:cxn ang="0">
                  <a:pos x="48" y="20"/>
                </a:cxn>
                <a:cxn ang="0">
                  <a:pos x="51" y="23"/>
                </a:cxn>
                <a:cxn ang="0">
                  <a:pos x="54" y="20"/>
                </a:cxn>
                <a:cxn ang="0">
                  <a:pos x="51" y="17"/>
                </a:cxn>
                <a:cxn ang="0">
                  <a:pos x="48" y="20"/>
                </a:cxn>
                <a:cxn ang="0">
                  <a:pos x="39" y="25"/>
                </a:cxn>
                <a:cxn ang="0">
                  <a:pos x="42" y="28"/>
                </a:cxn>
                <a:cxn ang="0">
                  <a:pos x="45" y="25"/>
                </a:cxn>
                <a:cxn ang="0">
                  <a:pos x="42" y="22"/>
                </a:cxn>
                <a:cxn ang="0">
                  <a:pos x="39" y="25"/>
                </a:cxn>
                <a:cxn ang="0">
                  <a:pos x="31" y="31"/>
                </a:cxn>
                <a:cxn ang="0">
                  <a:pos x="34" y="34"/>
                </a:cxn>
                <a:cxn ang="0">
                  <a:pos x="37" y="31"/>
                </a:cxn>
                <a:cxn ang="0">
                  <a:pos x="34" y="28"/>
                </a:cxn>
                <a:cxn ang="0">
                  <a:pos x="31" y="31"/>
                </a:cxn>
                <a:cxn ang="0">
                  <a:pos x="73" y="18"/>
                </a:cxn>
                <a:cxn ang="0">
                  <a:pos x="57" y="28"/>
                </a:cxn>
                <a:cxn ang="0">
                  <a:pos x="57" y="58"/>
                </a:cxn>
                <a:cxn ang="0">
                  <a:pos x="48" y="63"/>
                </a:cxn>
                <a:cxn ang="0">
                  <a:pos x="44" y="36"/>
                </a:cxn>
                <a:cxn ang="0">
                  <a:pos x="27" y="45"/>
                </a:cxn>
                <a:cxn ang="0">
                  <a:pos x="50" y="76"/>
                </a:cxn>
                <a:cxn ang="0">
                  <a:pos x="90" y="54"/>
                </a:cxn>
                <a:cxn ang="0">
                  <a:pos x="73" y="18"/>
                </a:cxn>
              </a:cxnLst>
              <a:rect l="0" t="0" r="r" b="b"/>
              <a:pathLst>
                <a:path w="98" h="88">
                  <a:moveTo>
                    <a:pt x="63" y="14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64" y="6"/>
                    <a:pt x="67" y="4"/>
                    <a:pt x="69" y="4"/>
                  </a:cubicBezTo>
                  <a:cubicBezTo>
                    <a:pt x="72" y="3"/>
                    <a:pt x="81" y="1"/>
                    <a:pt x="83" y="3"/>
                  </a:cubicBezTo>
                  <a:lnTo>
                    <a:pt x="63" y="14"/>
                  </a:lnTo>
                  <a:close/>
                  <a:moveTo>
                    <a:pt x="93" y="58"/>
                  </a:moveTo>
                  <a:cubicBezTo>
                    <a:pt x="88" y="77"/>
                    <a:pt x="70" y="88"/>
                    <a:pt x="51" y="83"/>
                  </a:cubicBezTo>
                  <a:cubicBezTo>
                    <a:pt x="34" y="78"/>
                    <a:pt x="24" y="62"/>
                    <a:pt x="26" y="45"/>
                  </a:cubicBezTo>
                  <a:cubicBezTo>
                    <a:pt x="24" y="46"/>
                    <a:pt x="22" y="47"/>
                    <a:pt x="22" y="47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8" y="34"/>
                    <a:pt x="26" y="28"/>
                    <a:pt x="36" y="2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2" y="12"/>
                    <a:pt x="55" y="11"/>
                    <a:pt x="58" y="9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8"/>
                    <a:pt x="78" y="13"/>
                    <a:pt x="76" y="15"/>
                  </a:cubicBezTo>
                  <a:cubicBezTo>
                    <a:pt x="75" y="16"/>
                    <a:pt x="75" y="17"/>
                    <a:pt x="74" y="17"/>
                  </a:cubicBezTo>
                  <a:cubicBezTo>
                    <a:pt x="89" y="24"/>
                    <a:pt x="98" y="41"/>
                    <a:pt x="93" y="58"/>
                  </a:cubicBezTo>
                  <a:close/>
                  <a:moveTo>
                    <a:pt x="48" y="20"/>
                  </a:moveTo>
                  <a:cubicBezTo>
                    <a:pt x="48" y="22"/>
                    <a:pt x="49" y="23"/>
                    <a:pt x="51" y="23"/>
                  </a:cubicBezTo>
                  <a:cubicBezTo>
                    <a:pt x="52" y="23"/>
                    <a:pt x="54" y="22"/>
                    <a:pt x="54" y="20"/>
                  </a:cubicBezTo>
                  <a:cubicBezTo>
                    <a:pt x="54" y="18"/>
                    <a:pt x="52" y="17"/>
                    <a:pt x="51" y="17"/>
                  </a:cubicBezTo>
                  <a:cubicBezTo>
                    <a:pt x="49" y="17"/>
                    <a:pt x="48" y="18"/>
                    <a:pt x="48" y="20"/>
                  </a:cubicBezTo>
                  <a:close/>
                  <a:moveTo>
                    <a:pt x="39" y="25"/>
                  </a:moveTo>
                  <a:cubicBezTo>
                    <a:pt x="39" y="27"/>
                    <a:pt x="41" y="28"/>
                    <a:pt x="42" y="28"/>
                  </a:cubicBezTo>
                  <a:cubicBezTo>
                    <a:pt x="44" y="28"/>
                    <a:pt x="45" y="27"/>
                    <a:pt x="45" y="25"/>
                  </a:cubicBezTo>
                  <a:cubicBezTo>
                    <a:pt x="45" y="24"/>
                    <a:pt x="44" y="22"/>
                    <a:pt x="42" y="22"/>
                  </a:cubicBezTo>
                  <a:cubicBezTo>
                    <a:pt x="41" y="22"/>
                    <a:pt x="39" y="24"/>
                    <a:pt x="39" y="25"/>
                  </a:cubicBezTo>
                  <a:close/>
                  <a:moveTo>
                    <a:pt x="31" y="31"/>
                  </a:moveTo>
                  <a:cubicBezTo>
                    <a:pt x="31" y="32"/>
                    <a:pt x="32" y="34"/>
                    <a:pt x="34" y="34"/>
                  </a:cubicBezTo>
                  <a:cubicBezTo>
                    <a:pt x="35" y="34"/>
                    <a:pt x="37" y="32"/>
                    <a:pt x="37" y="31"/>
                  </a:cubicBezTo>
                  <a:cubicBezTo>
                    <a:pt x="37" y="29"/>
                    <a:pt x="35" y="28"/>
                    <a:pt x="34" y="28"/>
                  </a:cubicBezTo>
                  <a:cubicBezTo>
                    <a:pt x="32" y="28"/>
                    <a:pt x="31" y="29"/>
                    <a:pt x="31" y="31"/>
                  </a:cubicBezTo>
                  <a:close/>
                  <a:moveTo>
                    <a:pt x="73" y="18"/>
                  </a:moveTo>
                  <a:cubicBezTo>
                    <a:pt x="69" y="20"/>
                    <a:pt x="63" y="24"/>
                    <a:pt x="57" y="2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7" y="39"/>
                    <a:pt x="31" y="43"/>
                    <a:pt x="27" y="45"/>
                  </a:cubicBezTo>
                  <a:cubicBezTo>
                    <a:pt x="26" y="59"/>
                    <a:pt x="36" y="72"/>
                    <a:pt x="50" y="76"/>
                  </a:cubicBezTo>
                  <a:cubicBezTo>
                    <a:pt x="68" y="81"/>
                    <a:pt x="85" y="71"/>
                    <a:pt x="90" y="54"/>
                  </a:cubicBezTo>
                  <a:cubicBezTo>
                    <a:pt x="94" y="39"/>
                    <a:pt x="86" y="24"/>
                    <a:pt x="73" y="18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0" name="Freeform 561"/>
            <p:cNvSpPr>
              <a:spLocks/>
            </p:cNvSpPr>
            <p:nvPr/>
          </p:nvSpPr>
          <p:spPr bwMode="auto">
            <a:xfrm>
              <a:off x="5016500" y="3290888"/>
              <a:ext cx="134938" cy="16192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0"/>
                </a:cxn>
                <a:cxn ang="0">
                  <a:pos x="6" y="50"/>
                </a:cxn>
                <a:cxn ang="0">
                  <a:pos x="6" y="9"/>
                </a:cxn>
                <a:cxn ang="0">
                  <a:pos x="9" y="6"/>
                </a:cxn>
                <a:cxn ang="0">
                  <a:pos x="12" y="9"/>
                </a:cxn>
                <a:cxn ang="0">
                  <a:pos x="12" y="50"/>
                </a:cxn>
                <a:cxn ang="0">
                  <a:pos x="18" y="50"/>
                </a:cxn>
                <a:cxn ang="0">
                  <a:pos x="18" y="9"/>
                </a:cxn>
                <a:cxn ang="0">
                  <a:pos x="21" y="6"/>
                </a:cxn>
                <a:cxn ang="0">
                  <a:pos x="24" y="9"/>
                </a:cxn>
                <a:cxn ang="0">
                  <a:pos x="24" y="50"/>
                </a:cxn>
                <a:cxn ang="0">
                  <a:pos x="31" y="50"/>
                </a:cxn>
                <a:cxn ang="0">
                  <a:pos x="31" y="9"/>
                </a:cxn>
                <a:cxn ang="0">
                  <a:pos x="34" y="6"/>
                </a:cxn>
                <a:cxn ang="0">
                  <a:pos x="37" y="9"/>
                </a:cxn>
                <a:cxn ang="0">
                  <a:pos x="37" y="50"/>
                </a:cxn>
                <a:cxn ang="0">
                  <a:pos x="42" y="50"/>
                </a:cxn>
                <a:cxn ang="0">
                  <a:pos x="42" y="0"/>
                </a:cxn>
                <a:cxn ang="0">
                  <a:pos x="1" y="0"/>
                </a:cxn>
              </a:cxnLst>
              <a:rect l="0" t="0" r="r" b="b"/>
              <a:pathLst>
                <a:path w="42" h="50">
                  <a:moveTo>
                    <a:pt x="1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7" y="6"/>
                    <a:pt x="9" y="6"/>
                  </a:cubicBezTo>
                  <a:cubicBezTo>
                    <a:pt x="11" y="6"/>
                    <a:pt x="12" y="8"/>
                    <a:pt x="12" y="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9" y="6"/>
                    <a:pt x="21" y="6"/>
                  </a:cubicBezTo>
                  <a:cubicBezTo>
                    <a:pt x="23" y="6"/>
                    <a:pt x="24" y="8"/>
                    <a:pt x="24" y="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8"/>
                    <a:pt x="32" y="6"/>
                    <a:pt x="34" y="6"/>
                  </a:cubicBezTo>
                  <a:cubicBezTo>
                    <a:pt x="36" y="6"/>
                    <a:pt x="37" y="8"/>
                    <a:pt x="37" y="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1" name="Freeform 562"/>
            <p:cNvSpPr>
              <a:spLocks/>
            </p:cNvSpPr>
            <p:nvPr/>
          </p:nvSpPr>
          <p:spPr bwMode="auto">
            <a:xfrm>
              <a:off x="5010150" y="3465513"/>
              <a:ext cx="147638" cy="6350"/>
            </a:xfrm>
            <a:custGeom>
              <a:avLst/>
              <a:gdLst/>
              <a:ahLst/>
              <a:cxnLst>
                <a:cxn ang="0">
                  <a:pos x="93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91" y="0"/>
                </a:cxn>
                <a:cxn ang="0">
                  <a:pos x="93" y="4"/>
                </a:cxn>
              </a:cxnLst>
              <a:rect l="0" t="0" r="r" b="b"/>
              <a:pathLst>
                <a:path w="93" h="4">
                  <a:moveTo>
                    <a:pt x="93" y="4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91" y="0"/>
                  </a:lnTo>
                  <a:lnTo>
                    <a:pt x="93" y="4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2" name="Rectangle 563"/>
            <p:cNvSpPr>
              <a:spLocks noChangeArrowheads="1"/>
            </p:cNvSpPr>
            <p:nvPr/>
          </p:nvSpPr>
          <p:spPr bwMode="auto">
            <a:xfrm>
              <a:off x="5006975" y="3478213"/>
              <a:ext cx="150813" cy="12700"/>
            </a:xfrm>
            <a:prstGeom prst="rect">
              <a:avLst/>
            </a:prstGeom>
            <a:solidFill>
              <a:srgbClr val="FF82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3" name="Freeform 564"/>
            <p:cNvSpPr>
              <a:spLocks/>
            </p:cNvSpPr>
            <p:nvPr/>
          </p:nvSpPr>
          <p:spPr bwMode="auto">
            <a:xfrm>
              <a:off x="5026025" y="3275013"/>
              <a:ext cx="119063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37" y="3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37" h="3">
                  <a:moveTo>
                    <a:pt x="0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7" y="0"/>
                    <a:pt x="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4" name="Freeform 565"/>
            <p:cNvSpPr>
              <a:spLocks/>
            </p:cNvSpPr>
            <p:nvPr/>
          </p:nvSpPr>
          <p:spPr bwMode="auto">
            <a:xfrm>
              <a:off x="4953000" y="3216275"/>
              <a:ext cx="265113" cy="8731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3" y="23"/>
                </a:cxn>
                <a:cxn ang="0">
                  <a:pos x="18" y="24"/>
                </a:cxn>
                <a:cxn ang="0">
                  <a:pos x="13" y="9"/>
                </a:cxn>
                <a:cxn ang="0">
                  <a:pos x="7" y="16"/>
                </a:cxn>
                <a:cxn ang="0">
                  <a:pos x="12" y="21"/>
                </a:cxn>
                <a:cxn ang="0">
                  <a:pos x="17" y="16"/>
                </a:cxn>
                <a:cxn ang="0">
                  <a:pos x="13" y="13"/>
                </a:cxn>
                <a:cxn ang="0">
                  <a:pos x="13" y="17"/>
                </a:cxn>
                <a:cxn ang="0">
                  <a:pos x="13" y="15"/>
                </a:cxn>
                <a:cxn ang="0">
                  <a:pos x="15" y="16"/>
                </a:cxn>
                <a:cxn ang="0">
                  <a:pos x="12" y="19"/>
                </a:cxn>
                <a:cxn ang="0">
                  <a:pos x="9" y="16"/>
                </a:cxn>
                <a:cxn ang="0">
                  <a:pos x="13" y="11"/>
                </a:cxn>
                <a:cxn ang="0">
                  <a:pos x="19" y="17"/>
                </a:cxn>
                <a:cxn ang="0">
                  <a:pos x="12" y="24"/>
                </a:cxn>
                <a:cxn ang="0">
                  <a:pos x="5" y="17"/>
                </a:cxn>
                <a:cxn ang="0">
                  <a:pos x="18" y="8"/>
                </a:cxn>
                <a:cxn ang="0">
                  <a:pos x="60" y="16"/>
                </a:cxn>
                <a:cxn ang="0">
                  <a:pos x="69" y="7"/>
                </a:cxn>
                <a:cxn ang="0">
                  <a:pos x="76" y="23"/>
                </a:cxn>
                <a:cxn ang="0">
                  <a:pos x="63" y="17"/>
                </a:cxn>
                <a:cxn ang="0">
                  <a:pos x="69" y="11"/>
                </a:cxn>
                <a:cxn ang="0">
                  <a:pos x="74" y="16"/>
                </a:cxn>
                <a:cxn ang="0">
                  <a:pos x="70" y="19"/>
                </a:cxn>
                <a:cxn ang="0">
                  <a:pos x="68" y="17"/>
                </a:cxn>
                <a:cxn ang="0">
                  <a:pos x="70" y="15"/>
                </a:cxn>
                <a:cxn ang="0">
                  <a:pos x="71" y="17"/>
                </a:cxn>
                <a:cxn ang="0">
                  <a:pos x="73" y="16"/>
                </a:cxn>
                <a:cxn ang="0">
                  <a:pos x="67" y="14"/>
                </a:cxn>
                <a:cxn ang="0">
                  <a:pos x="67" y="20"/>
                </a:cxn>
                <a:cxn ang="0">
                  <a:pos x="74" y="20"/>
                </a:cxn>
                <a:cxn ang="0">
                  <a:pos x="74" y="11"/>
                </a:cxn>
                <a:cxn ang="0">
                  <a:pos x="64" y="12"/>
                </a:cxn>
                <a:cxn ang="0">
                  <a:pos x="71" y="27"/>
                </a:cxn>
                <a:cxn ang="0">
                  <a:pos x="79" y="23"/>
                </a:cxn>
                <a:cxn ang="0">
                  <a:pos x="69" y="1"/>
                </a:cxn>
              </a:cxnLst>
              <a:rect l="0" t="0" r="r" b="b"/>
              <a:pathLst>
                <a:path w="83" h="27">
                  <a:moveTo>
                    <a:pt x="69" y="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1"/>
                    <a:pt x="0" y="7"/>
                    <a:pt x="0" y="15"/>
                  </a:cubicBezTo>
                  <a:cubicBezTo>
                    <a:pt x="0" y="18"/>
                    <a:pt x="1" y="21"/>
                    <a:pt x="3" y="23"/>
                  </a:cubicBezTo>
                  <a:cubicBezTo>
                    <a:pt x="6" y="25"/>
                    <a:pt x="9" y="27"/>
                    <a:pt x="12" y="26"/>
                  </a:cubicBezTo>
                  <a:cubicBezTo>
                    <a:pt x="14" y="26"/>
                    <a:pt x="17" y="25"/>
                    <a:pt x="18" y="24"/>
                  </a:cubicBezTo>
                  <a:cubicBezTo>
                    <a:pt x="20" y="22"/>
                    <a:pt x="21" y="19"/>
                    <a:pt x="21" y="17"/>
                  </a:cubicBezTo>
                  <a:cubicBezTo>
                    <a:pt x="21" y="13"/>
                    <a:pt x="18" y="9"/>
                    <a:pt x="13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8" y="12"/>
                    <a:pt x="7" y="14"/>
                    <a:pt x="7" y="16"/>
                  </a:cubicBezTo>
                  <a:cubicBezTo>
                    <a:pt x="7" y="17"/>
                    <a:pt x="8" y="18"/>
                    <a:pt x="9" y="19"/>
                  </a:cubicBezTo>
                  <a:cubicBezTo>
                    <a:pt x="10" y="20"/>
                    <a:pt x="11" y="21"/>
                    <a:pt x="12" y="21"/>
                  </a:cubicBezTo>
                  <a:cubicBezTo>
                    <a:pt x="14" y="21"/>
                    <a:pt x="15" y="20"/>
                    <a:pt x="16" y="20"/>
                  </a:cubicBezTo>
                  <a:cubicBezTo>
                    <a:pt x="16" y="19"/>
                    <a:pt x="17" y="18"/>
                    <a:pt x="17" y="16"/>
                  </a:cubicBezTo>
                  <a:cubicBezTo>
                    <a:pt x="17" y="15"/>
                    <a:pt x="16" y="14"/>
                    <a:pt x="16" y="14"/>
                  </a:cubicBezTo>
                  <a:cubicBezTo>
                    <a:pt x="15" y="13"/>
                    <a:pt x="14" y="13"/>
                    <a:pt x="13" y="13"/>
                  </a:cubicBezTo>
                  <a:cubicBezTo>
                    <a:pt x="11" y="13"/>
                    <a:pt x="10" y="14"/>
                    <a:pt x="10" y="16"/>
                  </a:cubicBezTo>
                  <a:cubicBezTo>
                    <a:pt x="10" y="19"/>
                    <a:pt x="13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7"/>
                    <a:pt x="15" y="18"/>
                    <a:pt x="14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1" y="19"/>
                    <a:pt x="11" y="19"/>
                    <a:pt x="10" y="18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9" y="14"/>
                    <a:pt x="9" y="13"/>
                    <a:pt x="10" y="12"/>
                  </a:cubicBezTo>
                  <a:cubicBezTo>
                    <a:pt x="11" y="12"/>
                    <a:pt x="12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1"/>
                    <a:pt x="19" y="14"/>
                    <a:pt x="19" y="17"/>
                  </a:cubicBezTo>
                  <a:cubicBezTo>
                    <a:pt x="19" y="19"/>
                    <a:pt x="18" y="21"/>
                    <a:pt x="17" y="22"/>
                  </a:cubicBezTo>
                  <a:cubicBezTo>
                    <a:pt x="16" y="24"/>
                    <a:pt x="14" y="24"/>
                    <a:pt x="12" y="24"/>
                  </a:cubicBezTo>
                  <a:cubicBezTo>
                    <a:pt x="10" y="24"/>
                    <a:pt x="9" y="24"/>
                    <a:pt x="7" y="23"/>
                  </a:cubicBezTo>
                  <a:cubicBezTo>
                    <a:pt x="6" y="22"/>
                    <a:pt x="5" y="19"/>
                    <a:pt x="5" y="17"/>
                  </a:cubicBezTo>
                  <a:cubicBezTo>
                    <a:pt x="5" y="11"/>
                    <a:pt x="9" y="7"/>
                    <a:pt x="14" y="7"/>
                  </a:cubicBezTo>
                  <a:cubicBezTo>
                    <a:pt x="15" y="7"/>
                    <a:pt x="16" y="8"/>
                    <a:pt x="18" y="8"/>
                  </a:cubicBezTo>
                  <a:cubicBezTo>
                    <a:pt x="21" y="9"/>
                    <a:pt x="23" y="12"/>
                    <a:pt x="23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2"/>
                    <a:pt x="63" y="9"/>
                    <a:pt x="66" y="8"/>
                  </a:cubicBezTo>
                  <a:cubicBezTo>
                    <a:pt x="67" y="7"/>
                    <a:pt x="68" y="7"/>
                    <a:pt x="69" y="7"/>
                  </a:cubicBezTo>
                  <a:cubicBezTo>
                    <a:pt x="74" y="7"/>
                    <a:pt x="79" y="11"/>
                    <a:pt x="79" y="17"/>
                  </a:cubicBezTo>
                  <a:cubicBezTo>
                    <a:pt x="79" y="19"/>
                    <a:pt x="78" y="22"/>
                    <a:pt x="76" y="23"/>
                  </a:cubicBezTo>
                  <a:cubicBezTo>
                    <a:pt x="75" y="24"/>
                    <a:pt x="73" y="25"/>
                    <a:pt x="71" y="25"/>
                  </a:cubicBezTo>
                  <a:cubicBezTo>
                    <a:pt x="67" y="25"/>
                    <a:pt x="63" y="21"/>
                    <a:pt x="63" y="17"/>
                  </a:cubicBezTo>
                  <a:cubicBezTo>
                    <a:pt x="63" y="15"/>
                    <a:pt x="64" y="14"/>
                    <a:pt x="65" y="13"/>
                  </a:cubicBezTo>
                  <a:cubicBezTo>
                    <a:pt x="66" y="12"/>
                    <a:pt x="68" y="11"/>
                    <a:pt x="69" y="11"/>
                  </a:cubicBezTo>
                  <a:cubicBezTo>
                    <a:pt x="71" y="11"/>
                    <a:pt x="72" y="12"/>
                    <a:pt x="72" y="13"/>
                  </a:cubicBezTo>
                  <a:cubicBezTo>
                    <a:pt x="73" y="14"/>
                    <a:pt x="74" y="15"/>
                    <a:pt x="74" y="16"/>
                  </a:cubicBezTo>
                  <a:cubicBezTo>
                    <a:pt x="74" y="17"/>
                    <a:pt x="73" y="18"/>
                    <a:pt x="73" y="18"/>
                  </a:cubicBezTo>
                  <a:cubicBezTo>
                    <a:pt x="72" y="19"/>
                    <a:pt x="71" y="19"/>
                    <a:pt x="70" y="19"/>
                  </a:cubicBezTo>
                  <a:cubicBezTo>
                    <a:pt x="70" y="19"/>
                    <a:pt x="69" y="19"/>
                    <a:pt x="69" y="18"/>
                  </a:cubicBezTo>
                  <a:cubicBezTo>
                    <a:pt x="68" y="18"/>
                    <a:pt x="68" y="17"/>
                    <a:pt x="68" y="17"/>
                  </a:cubicBezTo>
                  <a:cubicBezTo>
                    <a:pt x="68" y="16"/>
                    <a:pt x="68" y="16"/>
                    <a:pt x="68" y="15"/>
                  </a:cubicBezTo>
                  <a:cubicBezTo>
                    <a:pt x="69" y="15"/>
                    <a:pt x="69" y="15"/>
                    <a:pt x="70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1" y="16"/>
                    <a:pt x="71" y="16"/>
                    <a:pt x="71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3" y="19"/>
                    <a:pt x="73" y="16"/>
                  </a:cubicBezTo>
                  <a:cubicBezTo>
                    <a:pt x="73" y="14"/>
                    <a:pt x="71" y="13"/>
                    <a:pt x="70" y="13"/>
                  </a:cubicBezTo>
                  <a:cubicBezTo>
                    <a:pt x="69" y="13"/>
                    <a:pt x="68" y="13"/>
                    <a:pt x="67" y="14"/>
                  </a:cubicBezTo>
                  <a:cubicBezTo>
                    <a:pt x="66" y="15"/>
                    <a:pt x="66" y="16"/>
                    <a:pt x="66" y="17"/>
                  </a:cubicBezTo>
                  <a:cubicBezTo>
                    <a:pt x="66" y="18"/>
                    <a:pt x="66" y="19"/>
                    <a:pt x="67" y="20"/>
                  </a:cubicBezTo>
                  <a:cubicBezTo>
                    <a:pt x="68" y="21"/>
                    <a:pt x="69" y="21"/>
                    <a:pt x="70" y="21"/>
                  </a:cubicBezTo>
                  <a:cubicBezTo>
                    <a:pt x="72" y="21"/>
                    <a:pt x="73" y="21"/>
                    <a:pt x="74" y="20"/>
                  </a:cubicBezTo>
                  <a:cubicBezTo>
                    <a:pt x="75" y="19"/>
                    <a:pt x="76" y="17"/>
                    <a:pt x="76" y="16"/>
                  </a:cubicBezTo>
                  <a:cubicBezTo>
                    <a:pt x="76" y="14"/>
                    <a:pt x="75" y="13"/>
                    <a:pt x="74" y="11"/>
                  </a:cubicBezTo>
                  <a:cubicBezTo>
                    <a:pt x="73" y="10"/>
                    <a:pt x="71" y="9"/>
                    <a:pt x="69" y="9"/>
                  </a:cubicBezTo>
                  <a:cubicBezTo>
                    <a:pt x="67" y="9"/>
                    <a:pt x="65" y="10"/>
                    <a:pt x="64" y="12"/>
                  </a:cubicBezTo>
                  <a:cubicBezTo>
                    <a:pt x="62" y="13"/>
                    <a:pt x="61" y="15"/>
                    <a:pt x="61" y="17"/>
                  </a:cubicBezTo>
                  <a:cubicBezTo>
                    <a:pt x="61" y="22"/>
                    <a:pt x="66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4" y="27"/>
                    <a:pt x="77" y="26"/>
                    <a:pt x="79" y="23"/>
                  </a:cubicBezTo>
                  <a:cubicBezTo>
                    <a:pt x="81" y="21"/>
                    <a:pt x="83" y="18"/>
                    <a:pt x="83" y="15"/>
                  </a:cubicBezTo>
                  <a:cubicBezTo>
                    <a:pt x="83" y="7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5" name="Rectangle 566"/>
            <p:cNvSpPr>
              <a:spLocks noChangeArrowheads="1"/>
            </p:cNvSpPr>
            <p:nvPr/>
          </p:nvSpPr>
          <p:spPr bwMode="auto">
            <a:xfrm>
              <a:off x="5326063" y="3246438"/>
              <a:ext cx="33338" cy="9525"/>
            </a:xfrm>
            <a:prstGeom prst="rect">
              <a:avLst/>
            </a:prstGeom>
            <a:solidFill>
              <a:srgbClr val="FF82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6" name="Freeform 567"/>
            <p:cNvSpPr>
              <a:spLocks/>
            </p:cNvSpPr>
            <p:nvPr/>
          </p:nvSpPr>
          <p:spPr bwMode="auto">
            <a:xfrm>
              <a:off x="5300663" y="3441700"/>
              <a:ext cx="80963" cy="492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25" y="2"/>
                </a:cxn>
                <a:cxn ang="0">
                  <a:pos x="25" y="0"/>
                </a:cxn>
                <a:cxn ang="0">
                  <a:pos x="0" y="0"/>
                </a:cxn>
              </a:cxnLst>
              <a:rect l="0" t="0" r="r" b="b"/>
              <a:pathLst>
                <a:path w="25" h="15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9"/>
                    <a:pt x="6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0" y="15"/>
                    <a:pt x="25" y="9"/>
                    <a:pt x="25" y="2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7" name="Freeform 568"/>
            <p:cNvSpPr>
              <a:spLocks/>
            </p:cNvSpPr>
            <p:nvPr/>
          </p:nvSpPr>
          <p:spPr bwMode="auto">
            <a:xfrm>
              <a:off x="5300663" y="3265488"/>
              <a:ext cx="84138" cy="34925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0" y="11"/>
                </a:cxn>
                <a:cxn ang="0">
                  <a:pos x="26" y="11"/>
                </a:cxn>
              </a:cxnLst>
              <a:rect l="0" t="0" r="r" b="b"/>
              <a:pathLst>
                <a:path w="26" h="11">
                  <a:moveTo>
                    <a:pt x="26" y="11"/>
                  </a:moveTo>
                  <a:cubicBezTo>
                    <a:pt x="25" y="3"/>
                    <a:pt x="2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1" y="3"/>
                    <a:pt x="0" y="11"/>
                  </a:cubicBezTo>
                  <a:lnTo>
                    <a:pt x="26" y="1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8" name="Rectangle 569"/>
            <p:cNvSpPr>
              <a:spLocks noChangeArrowheads="1"/>
            </p:cNvSpPr>
            <p:nvPr/>
          </p:nvSpPr>
          <p:spPr bwMode="auto">
            <a:xfrm>
              <a:off x="5300663" y="3316288"/>
              <a:ext cx="80963" cy="109538"/>
            </a:xfrm>
            <a:prstGeom prst="rect">
              <a:avLst/>
            </a:prstGeom>
            <a:solidFill>
              <a:srgbClr val="FF82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9" name="Rectangle 570"/>
            <p:cNvSpPr>
              <a:spLocks noChangeArrowheads="1"/>
            </p:cNvSpPr>
            <p:nvPr/>
          </p:nvSpPr>
          <p:spPr bwMode="auto">
            <a:xfrm>
              <a:off x="5426075" y="3246438"/>
              <a:ext cx="38100" cy="9525"/>
            </a:xfrm>
            <a:prstGeom prst="rect">
              <a:avLst/>
            </a:prstGeom>
            <a:solidFill>
              <a:srgbClr val="FF82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0" name="Freeform 571"/>
            <p:cNvSpPr>
              <a:spLocks/>
            </p:cNvSpPr>
            <p:nvPr/>
          </p:nvSpPr>
          <p:spPr bwMode="auto">
            <a:xfrm>
              <a:off x="5400675" y="3441700"/>
              <a:ext cx="82550" cy="492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14" y="15"/>
                </a:cxn>
                <a:cxn ang="0">
                  <a:pos x="14" y="15"/>
                </a:cxn>
                <a:cxn ang="0">
                  <a:pos x="26" y="2"/>
                </a:cxn>
                <a:cxn ang="0">
                  <a:pos x="26" y="0"/>
                </a:cxn>
                <a:cxn ang="0">
                  <a:pos x="0" y="0"/>
                </a:cxn>
              </a:cxnLst>
              <a:rect l="0" t="0" r="r" b="b"/>
              <a:pathLst>
                <a:path w="26" h="15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9"/>
                    <a:pt x="7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21" y="15"/>
                    <a:pt x="26" y="9"/>
                    <a:pt x="26" y="2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1" name="Freeform 572"/>
            <p:cNvSpPr>
              <a:spLocks/>
            </p:cNvSpPr>
            <p:nvPr/>
          </p:nvSpPr>
          <p:spPr bwMode="auto">
            <a:xfrm>
              <a:off x="5403850" y="3265488"/>
              <a:ext cx="82550" cy="34925"/>
            </a:xfrm>
            <a:custGeom>
              <a:avLst/>
              <a:gdLst/>
              <a:ahLst/>
              <a:cxnLst>
                <a:cxn ang="0">
                  <a:pos x="26" y="11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0" y="11"/>
                </a:cxn>
                <a:cxn ang="0">
                  <a:pos x="26" y="11"/>
                </a:cxn>
              </a:cxnLst>
              <a:rect l="0" t="0" r="r" b="b"/>
              <a:pathLst>
                <a:path w="26" h="11">
                  <a:moveTo>
                    <a:pt x="26" y="11"/>
                  </a:moveTo>
                  <a:cubicBezTo>
                    <a:pt x="25" y="3"/>
                    <a:pt x="2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1" y="3"/>
                    <a:pt x="0" y="11"/>
                  </a:cubicBezTo>
                  <a:lnTo>
                    <a:pt x="26" y="1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2" name="Freeform 573"/>
            <p:cNvSpPr>
              <a:spLocks noEditPoints="1"/>
            </p:cNvSpPr>
            <p:nvPr/>
          </p:nvSpPr>
          <p:spPr bwMode="auto">
            <a:xfrm>
              <a:off x="5454650" y="3335338"/>
              <a:ext cx="73025" cy="7461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2"/>
                </a:cxn>
                <a:cxn ang="0">
                  <a:pos x="12" y="23"/>
                </a:cxn>
                <a:cxn ang="0">
                  <a:pos x="23" y="12"/>
                </a:cxn>
                <a:cxn ang="0">
                  <a:pos x="12" y="0"/>
                </a:cxn>
                <a:cxn ang="0">
                  <a:pos x="12" y="20"/>
                </a:cxn>
                <a:cxn ang="0">
                  <a:pos x="3" y="12"/>
                </a:cxn>
                <a:cxn ang="0">
                  <a:pos x="12" y="3"/>
                </a:cxn>
                <a:cxn ang="0">
                  <a:pos x="20" y="12"/>
                </a:cxn>
                <a:cxn ang="0">
                  <a:pos x="12" y="20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20"/>
                  </a:moveTo>
                  <a:cubicBezTo>
                    <a:pt x="7" y="20"/>
                    <a:pt x="3" y="17"/>
                    <a:pt x="3" y="12"/>
                  </a:cubicBezTo>
                  <a:cubicBezTo>
                    <a:pt x="3" y="7"/>
                    <a:pt x="7" y="3"/>
                    <a:pt x="12" y="3"/>
                  </a:cubicBezTo>
                  <a:cubicBezTo>
                    <a:pt x="17" y="3"/>
                    <a:pt x="20" y="7"/>
                    <a:pt x="20" y="12"/>
                  </a:cubicBezTo>
                  <a:cubicBezTo>
                    <a:pt x="20" y="17"/>
                    <a:pt x="17" y="20"/>
                    <a:pt x="12" y="2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3" name="Freeform 574"/>
            <p:cNvSpPr>
              <a:spLocks/>
            </p:cNvSpPr>
            <p:nvPr/>
          </p:nvSpPr>
          <p:spPr bwMode="auto">
            <a:xfrm>
              <a:off x="5400675" y="3316288"/>
              <a:ext cx="82550" cy="109538"/>
            </a:xfrm>
            <a:custGeom>
              <a:avLst/>
              <a:gdLst/>
              <a:ahLst/>
              <a:cxnLst>
                <a:cxn ang="0">
                  <a:pos x="16" y="18"/>
                </a:cxn>
                <a:cxn ang="0">
                  <a:pos x="26" y="5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34"/>
                </a:cxn>
                <a:cxn ang="0">
                  <a:pos x="26" y="34"/>
                </a:cxn>
                <a:cxn ang="0">
                  <a:pos x="26" y="30"/>
                </a:cxn>
                <a:cxn ang="0">
                  <a:pos x="16" y="18"/>
                </a:cxn>
              </a:cxnLst>
              <a:rect l="0" t="0" r="r" b="b"/>
              <a:pathLst>
                <a:path w="26" h="34">
                  <a:moveTo>
                    <a:pt x="16" y="18"/>
                  </a:moveTo>
                  <a:cubicBezTo>
                    <a:pt x="16" y="12"/>
                    <a:pt x="20" y="7"/>
                    <a:pt x="26" y="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0" y="29"/>
                    <a:pt x="16" y="24"/>
                    <a:pt x="16" y="18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4" name="Oval 575"/>
            <p:cNvSpPr>
              <a:spLocks noChangeArrowheads="1"/>
            </p:cNvSpPr>
            <p:nvPr/>
          </p:nvSpPr>
          <p:spPr bwMode="auto">
            <a:xfrm>
              <a:off x="5470525" y="3352800"/>
              <a:ext cx="44450" cy="44450"/>
            </a:xfrm>
            <a:prstGeom prst="ellipse">
              <a:avLst/>
            </a:pr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5" name="Freeform 576"/>
            <p:cNvSpPr>
              <a:spLocks/>
            </p:cNvSpPr>
            <p:nvPr/>
          </p:nvSpPr>
          <p:spPr bwMode="auto">
            <a:xfrm>
              <a:off x="5300663" y="3219450"/>
              <a:ext cx="41275" cy="15875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0" y="5"/>
                </a:cxn>
                <a:cxn ang="0">
                  <a:pos x="3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3" y="3"/>
                </a:cxn>
              </a:cxnLst>
              <a:rect l="0" t="0" r="r" b="b"/>
              <a:pathLst>
                <a:path w="13" h="5">
                  <a:moveTo>
                    <a:pt x="13" y="3"/>
                  </a:moveTo>
                  <a:cubicBezTo>
                    <a:pt x="13" y="4"/>
                    <a:pt x="11" y="5"/>
                    <a:pt x="1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1"/>
                    <a:pt x="13" y="3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6" name="Freeform 577"/>
            <p:cNvSpPr>
              <a:spLocks/>
            </p:cNvSpPr>
            <p:nvPr/>
          </p:nvSpPr>
          <p:spPr bwMode="auto">
            <a:xfrm>
              <a:off x="5345113" y="3219450"/>
              <a:ext cx="42863" cy="15875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0" y="5"/>
                </a:cxn>
                <a:cxn ang="0">
                  <a:pos x="3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3" y="3"/>
                </a:cxn>
              </a:cxnLst>
              <a:rect l="0" t="0" r="r" b="b"/>
              <a:pathLst>
                <a:path w="13" h="5">
                  <a:moveTo>
                    <a:pt x="13" y="3"/>
                  </a:moveTo>
                  <a:cubicBezTo>
                    <a:pt x="13" y="4"/>
                    <a:pt x="11" y="5"/>
                    <a:pt x="1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1"/>
                    <a:pt x="13" y="3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7" name="Freeform 578"/>
            <p:cNvSpPr>
              <a:spLocks/>
            </p:cNvSpPr>
            <p:nvPr/>
          </p:nvSpPr>
          <p:spPr bwMode="auto">
            <a:xfrm>
              <a:off x="5400675" y="3219450"/>
              <a:ext cx="41275" cy="15875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0" y="5"/>
                </a:cxn>
                <a:cxn ang="0">
                  <a:pos x="3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3" y="3"/>
                </a:cxn>
              </a:cxnLst>
              <a:rect l="0" t="0" r="r" b="b"/>
              <a:pathLst>
                <a:path w="13" h="5">
                  <a:moveTo>
                    <a:pt x="13" y="3"/>
                  </a:moveTo>
                  <a:cubicBezTo>
                    <a:pt x="13" y="4"/>
                    <a:pt x="12" y="5"/>
                    <a:pt x="1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1"/>
                    <a:pt x="13" y="3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8" name="Freeform 579"/>
            <p:cNvSpPr>
              <a:spLocks/>
            </p:cNvSpPr>
            <p:nvPr/>
          </p:nvSpPr>
          <p:spPr bwMode="auto">
            <a:xfrm>
              <a:off x="5445125" y="3219450"/>
              <a:ext cx="41275" cy="15875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0" y="5"/>
                </a:cxn>
                <a:cxn ang="0">
                  <a:pos x="3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3" y="3"/>
                </a:cxn>
              </a:cxnLst>
              <a:rect l="0" t="0" r="r" b="b"/>
              <a:pathLst>
                <a:path w="13" h="5">
                  <a:moveTo>
                    <a:pt x="13" y="3"/>
                  </a:moveTo>
                  <a:cubicBezTo>
                    <a:pt x="13" y="4"/>
                    <a:pt x="12" y="5"/>
                    <a:pt x="1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1"/>
                    <a:pt x="13" y="3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9" name="Freeform 580"/>
            <p:cNvSpPr>
              <a:spLocks/>
            </p:cNvSpPr>
            <p:nvPr/>
          </p:nvSpPr>
          <p:spPr bwMode="auto">
            <a:xfrm>
              <a:off x="5476875" y="3243263"/>
              <a:ext cx="57150" cy="88900"/>
            </a:xfrm>
            <a:custGeom>
              <a:avLst/>
              <a:gdLst/>
              <a:ahLst/>
              <a:cxnLst>
                <a:cxn ang="0">
                  <a:pos x="10" y="28"/>
                </a:cxn>
                <a:cxn ang="0">
                  <a:pos x="5" y="28"/>
                </a:cxn>
                <a:cxn ang="0">
                  <a:pos x="12" y="13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16" y="12"/>
                </a:cxn>
                <a:cxn ang="0">
                  <a:pos x="10" y="28"/>
                </a:cxn>
              </a:cxnLst>
              <a:rect l="0" t="0" r="r" b="b"/>
              <a:pathLst>
                <a:path w="18" h="28">
                  <a:moveTo>
                    <a:pt x="10" y="28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11" y="22"/>
                    <a:pt x="14" y="16"/>
                    <a:pt x="12" y="13"/>
                  </a:cubicBezTo>
                  <a:cubicBezTo>
                    <a:pt x="11" y="8"/>
                    <a:pt x="3" y="5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3" y="3"/>
                    <a:pt x="16" y="12"/>
                  </a:cubicBezTo>
                  <a:cubicBezTo>
                    <a:pt x="18" y="17"/>
                    <a:pt x="16" y="22"/>
                    <a:pt x="10" y="28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0" name="Oval 581"/>
            <p:cNvSpPr>
              <a:spLocks noChangeArrowheads="1"/>
            </p:cNvSpPr>
            <p:nvPr/>
          </p:nvSpPr>
          <p:spPr bwMode="auto">
            <a:xfrm>
              <a:off x="5859463" y="3219450"/>
              <a:ext cx="112713" cy="115888"/>
            </a:xfrm>
            <a:prstGeom prst="ellipse">
              <a:avLst/>
            </a:pr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1" name="Freeform 582"/>
            <p:cNvSpPr>
              <a:spLocks/>
            </p:cNvSpPr>
            <p:nvPr/>
          </p:nvSpPr>
          <p:spPr bwMode="auto">
            <a:xfrm>
              <a:off x="5607050" y="3432175"/>
              <a:ext cx="434975" cy="77788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20" y="2"/>
                </a:cxn>
                <a:cxn ang="0">
                  <a:pos x="120" y="3"/>
                </a:cxn>
                <a:cxn ang="0">
                  <a:pos x="118" y="7"/>
                </a:cxn>
                <a:cxn ang="0">
                  <a:pos x="100" y="4"/>
                </a:cxn>
                <a:cxn ang="0">
                  <a:pos x="86" y="2"/>
                </a:cxn>
                <a:cxn ang="0">
                  <a:pos x="86" y="3"/>
                </a:cxn>
                <a:cxn ang="0">
                  <a:pos x="84" y="7"/>
                </a:cxn>
                <a:cxn ang="0">
                  <a:pos x="66" y="4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0" y="7"/>
                </a:cxn>
                <a:cxn ang="0">
                  <a:pos x="32" y="4"/>
                </a:cxn>
                <a:cxn ang="0">
                  <a:pos x="18" y="2"/>
                </a:cxn>
                <a:cxn ang="0">
                  <a:pos x="18" y="3"/>
                </a:cxn>
                <a:cxn ang="0">
                  <a:pos x="15" y="8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17"/>
                </a:cxn>
                <a:cxn ang="0">
                  <a:pos x="16" y="14"/>
                </a:cxn>
                <a:cxn ang="0">
                  <a:pos x="50" y="14"/>
                </a:cxn>
                <a:cxn ang="0">
                  <a:pos x="84" y="14"/>
                </a:cxn>
                <a:cxn ang="0">
                  <a:pos x="118" y="14"/>
                </a:cxn>
                <a:cxn ang="0">
                  <a:pos x="136" y="13"/>
                </a:cxn>
                <a:cxn ang="0">
                  <a:pos x="136" y="5"/>
                </a:cxn>
                <a:cxn ang="0">
                  <a:pos x="134" y="5"/>
                </a:cxn>
              </a:cxnLst>
              <a:rect l="0" t="0" r="r" b="b"/>
              <a:pathLst>
                <a:path w="136" h="24">
                  <a:moveTo>
                    <a:pt x="134" y="5"/>
                  </a:moveTo>
                  <a:cubicBezTo>
                    <a:pt x="129" y="3"/>
                    <a:pt x="122" y="0"/>
                    <a:pt x="120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20" y="5"/>
                    <a:pt x="119" y="6"/>
                    <a:pt x="118" y="7"/>
                  </a:cubicBezTo>
                  <a:cubicBezTo>
                    <a:pt x="115" y="9"/>
                    <a:pt x="108" y="7"/>
                    <a:pt x="100" y="4"/>
                  </a:cubicBezTo>
                  <a:cubicBezTo>
                    <a:pt x="95" y="3"/>
                    <a:pt x="88" y="0"/>
                    <a:pt x="86" y="2"/>
                  </a:cubicBezTo>
                  <a:cubicBezTo>
                    <a:pt x="86" y="2"/>
                    <a:pt x="86" y="2"/>
                    <a:pt x="86" y="3"/>
                  </a:cubicBezTo>
                  <a:cubicBezTo>
                    <a:pt x="86" y="5"/>
                    <a:pt x="85" y="6"/>
                    <a:pt x="84" y="7"/>
                  </a:cubicBezTo>
                  <a:cubicBezTo>
                    <a:pt x="81" y="9"/>
                    <a:pt x="74" y="7"/>
                    <a:pt x="66" y="4"/>
                  </a:cubicBezTo>
                  <a:cubicBezTo>
                    <a:pt x="61" y="3"/>
                    <a:pt x="54" y="0"/>
                    <a:pt x="52" y="2"/>
                  </a:cubicBezTo>
                  <a:cubicBezTo>
                    <a:pt x="52" y="2"/>
                    <a:pt x="52" y="2"/>
                    <a:pt x="52" y="3"/>
                  </a:cubicBezTo>
                  <a:cubicBezTo>
                    <a:pt x="52" y="5"/>
                    <a:pt x="51" y="6"/>
                    <a:pt x="50" y="7"/>
                  </a:cubicBezTo>
                  <a:cubicBezTo>
                    <a:pt x="46" y="9"/>
                    <a:pt x="40" y="7"/>
                    <a:pt x="32" y="4"/>
                  </a:cubicBezTo>
                  <a:cubicBezTo>
                    <a:pt x="27" y="3"/>
                    <a:pt x="20" y="0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5"/>
                    <a:pt x="17" y="6"/>
                    <a:pt x="15" y="8"/>
                  </a:cubicBezTo>
                  <a:cubicBezTo>
                    <a:pt x="13" y="9"/>
                    <a:pt x="10" y="10"/>
                    <a:pt x="6" y="10"/>
                  </a:cubicBezTo>
                  <a:cubicBezTo>
                    <a:pt x="5" y="10"/>
                    <a:pt x="3" y="9"/>
                    <a:pt x="0" y="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0" y="18"/>
                    <a:pt x="16" y="18"/>
                    <a:pt x="16" y="14"/>
                  </a:cubicBezTo>
                  <a:cubicBezTo>
                    <a:pt x="16" y="2"/>
                    <a:pt x="50" y="24"/>
                    <a:pt x="50" y="14"/>
                  </a:cubicBezTo>
                  <a:cubicBezTo>
                    <a:pt x="50" y="2"/>
                    <a:pt x="84" y="24"/>
                    <a:pt x="84" y="14"/>
                  </a:cubicBezTo>
                  <a:cubicBezTo>
                    <a:pt x="84" y="2"/>
                    <a:pt x="118" y="24"/>
                    <a:pt x="118" y="14"/>
                  </a:cubicBezTo>
                  <a:cubicBezTo>
                    <a:pt x="118" y="7"/>
                    <a:pt x="127" y="10"/>
                    <a:pt x="136" y="13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5"/>
                    <a:pt x="135" y="5"/>
                    <a:pt x="134" y="5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2" name="Freeform 583"/>
            <p:cNvSpPr>
              <a:spLocks/>
            </p:cNvSpPr>
            <p:nvPr/>
          </p:nvSpPr>
          <p:spPr bwMode="auto">
            <a:xfrm>
              <a:off x="5607050" y="3387725"/>
              <a:ext cx="434975" cy="8096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20" y="2"/>
                </a:cxn>
                <a:cxn ang="0">
                  <a:pos x="120" y="3"/>
                </a:cxn>
                <a:cxn ang="0">
                  <a:pos x="118" y="7"/>
                </a:cxn>
                <a:cxn ang="0">
                  <a:pos x="100" y="5"/>
                </a:cxn>
                <a:cxn ang="0">
                  <a:pos x="86" y="2"/>
                </a:cxn>
                <a:cxn ang="0">
                  <a:pos x="86" y="3"/>
                </a:cxn>
                <a:cxn ang="0">
                  <a:pos x="84" y="7"/>
                </a:cxn>
                <a:cxn ang="0">
                  <a:pos x="66" y="5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0" y="7"/>
                </a:cxn>
                <a:cxn ang="0">
                  <a:pos x="32" y="5"/>
                </a:cxn>
                <a:cxn ang="0">
                  <a:pos x="18" y="2"/>
                </a:cxn>
                <a:cxn ang="0">
                  <a:pos x="18" y="3"/>
                </a:cxn>
                <a:cxn ang="0">
                  <a:pos x="15" y="8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17"/>
                </a:cxn>
                <a:cxn ang="0">
                  <a:pos x="16" y="14"/>
                </a:cxn>
                <a:cxn ang="0">
                  <a:pos x="50" y="14"/>
                </a:cxn>
                <a:cxn ang="0">
                  <a:pos x="84" y="14"/>
                </a:cxn>
                <a:cxn ang="0">
                  <a:pos x="118" y="14"/>
                </a:cxn>
                <a:cxn ang="0">
                  <a:pos x="136" y="13"/>
                </a:cxn>
                <a:cxn ang="0">
                  <a:pos x="136" y="5"/>
                </a:cxn>
                <a:cxn ang="0">
                  <a:pos x="134" y="5"/>
                </a:cxn>
              </a:cxnLst>
              <a:rect l="0" t="0" r="r" b="b"/>
              <a:pathLst>
                <a:path w="136" h="25">
                  <a:moveTo>
                    <a:pt x="134" y="5"/>
                  </a:moveTo>
                  <a:cubicBezTo>
                    <a:pt x="129" y="3"/>
                    <a:pt x="122" y="0"/>
                    <a:pt x="120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20" y="5"/>
                    <a:pt x="119" y="6"/>
                    <a:pt x="118" y="7"/>
                  </a:cubicBezTo>
                  <a:cubicBezTo>
                    <a:pt x="115" y="9"/>
                    <a:pt x="108" y="7"/>
                    <a:pt x="100" y="5"/>
                  </a:cubicBezTo>
                  <a:cubicBezTo>
                    <a:pt x="95" y="3"/>
                    <a:pt x="88" y="0"/>
                    <a:pt x="86" y="2"/>
                  </a:cubicBezTo>
                  <a:cubicBezTo>
                    <a:pt x="86" y="2"/>
                    <a:pt x="86" y="2"/>
                    <a:pt x="86" y="3"/>
                  </a:cubicBezTo>
                  <a:cubicBezTo>
                    <a:pt x="86" y="5"/>
                    <a:pt x="85" y="6"/>
                    <a:pt x="84" y="7"/>
                  </a:cubicBezTo>
                  <a:cubicBezTo>
                    <a:pt x="81" y="9"/>
                    <a:pt x="74" y="7"/>
                    <a:pt x="66" y="5"/>
                  </a:cubicBezTo>
                  <a:cubicBezTo>
                    <a:pt x="61" y="3"/>
                    <a:pt x="54" y="0"/>
                    <a:pt x="52" y="2"/>
                  </a:cubicBezTo>
                  <a:cubicBezTo>
                    <a:pt x="52" y="2"/>
                    <a:pt x="52" y="2"/>
                    <a:pt x="52" y="3"/>
                  </a:cubicBezTo>
                  <a:cubicBezTo>
                    <a:pt x="52" y="5"/>
                    <a:pt x="51" y="6"/>
                    <a:pt x="50" y="7"/>
                  </a:cubicBezTo>
                  <a:cubicBezTo>
                    <a:pt x="46" y="9"/>
                    <a:pt x="40" y="7"/>
                    <a:pt x="32" y="5"/>
                  </a:cubicBezTo>
                  <a:cubicBezTo>
                    <a:pt x="27" y="3"/>
                    <a:pt x="20" y="0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5"/>
                    <a:pt x="17" y="7"/>
                    <a:pt x="15" y="8"/>
                  </a:cubicBezTo>
                  <a:cubicBezTo>
                    <a:pt x="13" y="9"/>
                    <a:pt x="10" y="10"/>
                    <a:pt x="6" y="10"/>
                  </a:cubicBezTo>
                  <a:cubicBezTo>
                    <a:pt x="5" y="10"/>
                    <a:pt x="3" y="9"/>
                    <a:pt x="0" y="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0" y="18"/>
                    <a:pt x="16" y="18"/>
                    <a:pt x="16" y="14"/>
                  </a:cubicBezTo>
                  <a:cubicBezTo>
                    <a:pt x="16" y="2"/>
                    <a:pt x="50" y="25"/>
                    <a:pt x="50" y="14"/>
                  </a:cubicBezTo>
                  <a:cubicBezTo>
                    <a:pt x="50" y="2"/>
                    <a:pt x="84" y="25"/>
                    <a:pt x="84" y="14"/>
                  </a:cubicBezTo>
                  <a:cubicBezTo>
                    <a:pt x="84" y="2"/>
                    <a:pt x="118" y="25"/>
                    <a:pt x="118" y="14"/>
                  </a:cubicBezTo>
                  <a:cubicBezTo>
                    <a:pt x="118" y="7"/>
                    <a:pt x="127" y="10"/>
                    <a:pt x="136" y="13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5"/>
                    <a:pt x="135" y="5"/>
                    <a:pt x="134" y="5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3" name="Freeform 584"/>
            <p:cNvSpPr>
              <a:spLocks/>
            </p:cNvSpPr>
            <p:nvPr/>
          </p:nvSpPr>
          <p:spPr bwMode="auto">
            <a:xfrm>
              <a:off x="5591175" y="3197225"/>
              <a:ext cx="450850" cy="215900"/>
            </a:xfrm>
            <a:custGeom>
              <a:avLst/>
              <a:gdLst/>
              <a:ahLst/>
              <a:cxnLst>
                <a:cxn ang="0">
                  <a:pos x="126" y="48"/>
                </a:cxn>
                <a:cxn ang="0">
                  <a:pos x="77" y="34"/>
                </a:cxn>
                <a:cxn ang="0">
                  <a:pos x="18" y="15"/>
                </a:cxn>
                <a:cxn ang="0">
                  <a:pos x="5" y="29"/>
                </a:cxn>
                <a:cxn ang="0">
                  <a:pos x="20" y="30"/>
                </a:cxn>
                <a:cxn ang="0">
                  <a:pos x="58" y="35"/>
                </a:cxn>
                <a:cxn ang="0">
                  <a:pos x="5" y="57"/>
                </a:cxn>
                <a:cxn ang="0">
                  <a:pos x="5" y="64"/>
                </a:cxn>
                <a:cxn ang="0">
                  <a:pos x="17" y="64"/>
                </a:cxn>
                <a:cxn ang="0">
                  <a:pos x="19" y="62"/>
                </a:cxn>
                <a:cxn ang="0">
                  <a:pos x="21" y="58"/>
                </a:cxn>
                <a:cxn ang="0">
                  <a:pos x="38" y="60"/>
                </a:cxn>
                <a:cxn ang="0">
                  <a:pos x="53" y="63"/>
                </a:cxn>
                <a:cxn ang="0">
                  <a:pos x="53" y="62"/>
                </a:cxn>
                <a:cxn ang="0">
                  <a:pos x="55" y="58"/>
                </a:cxn>
                <a:cxn ang="0">
                  <a:pos x="72" y="60"/>
                </a:cxn>
                <a:cxn ang="0">
                  <a:pos x="87" y="63"/>
                </a:cxn>
                <a:cxn ang="0">
                  <a:pos x="87" y="62"/>
                </a:cxn>
                <a:cxn ang="0">
                  <a:pos x="89" y="58"/>
                </a:cxn>
                <a:cxn ang="0">
                  <a:pos x="107" y="60"/>
                </a:cxn>
                <a:cxn ang="0">
                  <a:pos x="121" y="63"/>
                </a:cxn>
                <a:cxn ang="0">
                  <a:pos x="121" y="62"/>
                </a:cxn>
                <a:cxn ang="0">
                  <a:pos x="123" y="58"/>
                </a:cxn>
                <a:cxn ang="0">
                  <a:pos x="141" y="60"/>
                </a:cxn>
                <a:cxn ang="0">
                  <a:pos x="141" y="60"/>
                </a:cxn>
                <a:cxn ang="0">
                  <a:pos x="141" y="52"/>
                </a:cxn>
                <a:cxn ang="0">
                  <a:pos x="126" y="48"/>
                </a:cxn>
              </a:cxnLst>
              <a:rect l="0" t="0" r="r" b="b"/>
              <a:pathLst>
                <a:path w="141" h="67">
                  <a:moveTo>
                    <a:pt x="126" y="48"/>
                  </a:moveTo>
                  <a:cubicBezTo>
                    <a:pt x="121" y="51"/>
                    <a:pt x="101" y="67"/>
                    <a:pt x="77" y="34"/>
                  </a:cubicBezTo>
                  <a:cubicBezTo>
                    <a:pt x="53" y="0"/>
                    <a:pt x="18" y="15"/>
                    <a:pt x="18" y="15"/>
                  </a:cubicBezTo>
                  <a:cubicBezTo>
                    <a:pt x="18" y="15"/>
                    <a:pt x="0" y="21"/>
                    <a:pt x="5" y="29"/>
                  </a:cubicBezTo>
                  <a:cubicBezTo>
                    <a:pt x="10" y="36"/>
                    <a:pt x="20" y="30"/>
                    <a:pt x="20" y="30"/>
                  </a:cubicBezTo>
                  <a:cubicBezTo>
                    <a:pt x="42" y="17"/>
                    <a:pt x="58" y="35"/>
                    <a:pt x="58" y="3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1" y="65"/>
                    <a:pt x="15" y="65"/>
                    <a:pt x="17" y="64"/>
                  </a:cubicBezTo>
                  <a:cubicBezTo>
                    <a:pt x="18" y="63"/>
                    <a:pt x="19" y="63"/>
                    <a:pt x="19" y="62"/>
                  </a:cubicBezTo>
                  <a:cubicBezTo>
                    <a:pt x="19" y="59"/>
                    <a:pt x="20" y="58"/>
                    <a:pt x="21" y="58"/>
                  </a:cubicBezTo>
                  <a:cubicBezTo>
                    <a:pt x="24" y="55"/>
                    <a:pt x="31" y="57"/>
                    <a:pt x="38" y="60"/>
                  </a:cubicBezTo>
                  <a:cubicBezTo>
                    <a:pt x="44" y="62"/>
                    <a:pt x="51" y="64"/>
                    <a:pt x="53" y="63"/>
                  </a:cubicBezTo>
                  <a:cubicBezTo>
                    <a:pt x="53" y="63"/>
                    <a:pt x="53" y="63"/>
                    <a:pt x="53" y="62"/>
                  </a:cubicBezTo>
                  <a:cubicBezTo>
                    <a:pt x="53" y="59"/>
                    <a:pt x="54" y="58"/>
                    <a:pt x="55" y="58"/>
                  </a:cubicBezTo>
                  <a:cubicBezTo>
                    <a:pt x="58" y="55"/>
                    <a:pt x="65" y="57"/>
                    <a:pt x="72" y="60"/>
                  </a:cubicBezTo>
                  <a:cubicBezTo>
                    <a:pt x="78" y="62"/>
                    <a:pt x="85" y="64"/>
                    <a:pt x="87" y="63"/>
                  </a:cubicBezTo>
                  <a:cubicBezTo>
                    <a:pt x="87" y="63"/>
                    <a:pt x="87" y="63"/>
                    <a:pt x="87" y="62"/>
                  </a:cubicBezTo>
                  <a:cubicBezTo>
                    <a:pt x="87" y="59"/>
                    <a:pt x="88" y="58"/>
                    <a:pt x="89" y="58"/>
                  </a:cubicBezTo>
                  <a:cubicBezTo>
                    <a:pt x="92" y="55"/>
                    <a:pt x="99" y="57"/>
                    <a:pt x="107" y="60"/>
                  </a:cubicBezTo>
                  <a:cubicBezTo>
                    <a:pt x="112" y="62"/>
                    <a:pt x="119" y="64"/>
                    <a:pt x="121" y="63"/>
                  </a:cubicBezTo>
                  <a:cubicBezTo>
                    <a:pt x="121" y="63"/>
                    <a:pt x="121" y="63"/>
                    <a:pt x="121" y="62"/>
                  </a:cubicBezTo>
                  <a:cubicBezTo>
                    <a:pt x="121" y="59"/>
                    <a:pt x="122" y="58"/>
                    <a:pt x="123" y="58"/>
                  </a:cubicBezTo>
                  <a:cubicBezTo>
                    <a:pt x="126" y="55"/>
                    <a:pt x="133" y="57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6" y="45"/>
                    <a:pt x="131" y="45"/>
                    <a:pt x="126" y="48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4" name="Freeform 585"/>
            <p:cNvSpPr>
              <a:spLocks noEditPoints="1"/>
            </p:cNvSpPr>
            <p:nvPr/>
          </p:nvSpPr>
          <p:spPr bwMode="auto">
            <a:xfrm>
              <a:off x="6149975" y="3262313"/>
              <a:ext cx="227013" cy="228600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71" y="35"/>
                </a:cxn>
                <a:cxn ang="0">
                  <a:pos x="65" y="21"/>
                </a:cxn>
                <a:cxn ang="0">
                  <a:pos x="49" y="5"/>
                </a:cxn>
                <a:cxn ang="0">
                  <a:pos x="36" y="23"/>
                </a:cxn>
                <a:cxn ang="0">
                  <a:pos x="47" y="35"/>
                </a:cxn>
                <a:cxn ang="0">
                  <a:pos x="36" y="23"/>
                </a:cxn>
                <a:cxn ang="0">
                  <a:pos x="36" y="10"/>
                </a:cxn>
                <a:cxn ang="0">
                  <a:pos x="47" y="22"/>
                </a:cxn>
                <a:cxn ang="0">
                  <a:pos x="36" y="8"/>
                </a:cxn>
                <a:cxn ang="0">
                  <a:pos x="43" y="8"/>
                </a:cxn>
                <a:cxn ang="0">
                  <a:pos x="34" y="8"/>
                </a:cxn>
                <a:cxn ang="0">
                  <a:pos x="34" y="2"/>
                </a:cxn>
                <a:cxn ang="0">
                  <a:pos x="34" y="23"/>
                </a:cxn>
                <a:cxn ang="0">
                  <a:pos x="23" y="35"/>
                </a:cxn>
                <a:cxn ang="0">
                  <a:pos x="34" y="23"/>
                </a:cxn>
                <a:cxn ang="0">
                  <a:pos x="2" y="35"/>
                </a:cxn>
                <a:cxn ang="0">
                  <a:pos x="8" y="35"/>
                </a:cxn>
                <a:cxn ang="0">
                  <a:pos x="8" y="42"/>
                </a:cxn>
                <a:cxn ang="0">
                  <a:pos x="8" y="36"/>
                </a:cxn>
                <a:cxn ang="0">
                  <a:pos x="21" y="36"/>
                </a:cxn>
                <a:cxn ang="0">
                  <a:pos x="10" y="43"/>
                </a:cxn>
                <a:cxn ang="0">
                  <a:pos x="23" y="36"/>
                </a:cxn>
                <a:cxn ang="0">
                  <a:pos x="34" y="48"/>
                </a:cxn>
                <a:cxn ang="0">
                  <a:pos x="23" y="36"/>
                </a:cxn>
                <a:cxn ang="0">
                  <a:pos x="34" y="61"/>
                </a:cxn>
                <a:cxn ang="0">
                  <a:pos x="24" y="49"/>
                </a:cxn>
                <a:cxn ang="0">
                  <a:pos x="36" y="63"/>
                </a:cxn>
                <a:cxn ang="0">
                  <a:pos x="36" y="69"/>
                </a:cxn>
                <a:cxn ang="0">
                  <a:pos x="36" y="61"/>
                </a:cxn>
                <a:cxn ang="0">
                  <a:pos x="46" y="49"/>
                </a:cxn>
                <a:cxn ang="0">
                  <a:pos x="36" y="61"/>
                </a:cxn>
                <a:cxn ang="0">
                  <a:pos x="61" y="36"/>
                </a:cxn>
                <a:cxn ang="0">
                  <a:pos x="49" y="46"/>
                </a:cxn>
                <a:cxn ang="0">
                  <a:pos x="63" y="36"/>
                </a:cxn>
                <a:cxn ang="0">
                  <a:pos x="62" y="42"/>
                </a:cxn>
                <a:cxn ang="0">
                  <a:pos x="63" y="35"/>
                </a:cxn>
                <a:cxn ang="0">
                  <a:pos x="69" y="35"/>
                </a:cxn>
                <a:cxn ang="0">
                  <a:pos x="61" y="35"/>
                </a:cxn>
                <a:cxn ang="0">
                  <a:pos x="49" y="25"/>
                </a:cxn>
                <a:cxn ang="0">
                  <a:pos x="61" y="35"/>
                </a:cxn>
                <a:cxn ang="0">
                  <a:pos x="45" y="11"/>
                </a:cxn>
                <a:cxn ang="0">
                  <a:pos x="60" y="25"/>
                </a:cxn>
                <a:cxn ang="0">
                  <a:pos x="26" y="9"/>
                </a:cxn>
                <a:cxn ang="0">
                  <a:pos x="30" y="3"/>
                </a:cxn>
                <a:cxn ang="0">
                  <a:pos x="25" y="11"/>
                </a:cxn>
                <a:cxn ang="0">
                  <a:pos x="11" y="25"/>
                </a:cxn>
                <a:cxn ang="0">
                  <a:pos x="25" y="11"/>
                </a:cxn>
                <a:cxn ang="0">
                  <a:pos x="11" y="54"/>
                </a:cxn>
                <a:cxn ang="0">
                  <a:pos x="9" y="45"/>
                </a:cxn>
                <a:cxn ang="0">
                  <a:pos x="30" y="68"/>
                </a:cxn>
                <a:cxn ang="0">
                  <a:pos x="26" y="62"/>
                </a:cxn>
                <a:cxn ang="0">
                  <a:pos x="48" y="49"/>
                </a:cxn>
                <a:cxn ang="0">
                  <a:pos x="56" y="56"/>
                </a:cxn>
                <a:cxn ang="0">
                  <a:pos x="62" y="26"/>
                </a:cxn>
                <a:cxn ang="0">
                  <a:pos x="68" y="30"/>
                </a:cxn>
                <a:cxn ang="0">
                  <a:pos x="21" y="5"/>
                </a:cxn>
                <a:cxn ang="0">
                  <a:pos x="5" y="21"/>
                </a:cxn>
                <a:cxn ang="0">
                  <a:pos x="5" y="50"/>
                </a:cxn>
                <a:cxn ang="0">
                  <a:pos x="21" y="66"/>
                </a:cxn>
                <a:cxn ang="0">
                  <a:pos x="49" y="66"/>
                </a:cxn>
                <a:cxn ang="0">
                  <a:pos x="65" y="50"/>
                </a:cxn>
              </a:cxnLst>
              <a:rect l="0" t="0" r="r" b="b"/>
              <a:pathLst>
                <a:path w="71" h="71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55"/>
                    <a:pt x="16" y="71"/>
                    <a:pt x="35" y="71"/>
                  </a:cubicBezTo>
                  <a:cubicBezTo>
                    <a:pt x="55" y="71"/>
                    <a:pt x="71" y="55"/>
                    <a:pt x="71" y="35"/>
                  </a:cubicBezTo>
                  <a:cubicBezTo>
                    <a:pt x="71" y="16"/>
                    <a:pt x="55" y="0"/>
                    <a:pt x="35" y="0"/>
                  </a:cubicBezTo>
                  <a:close/>
                  <a:moveTo>
                    <a:pt x="65" y="21"/>
                  </a:moveTo>
                  <a:cubicBezTo>
                    <a:pt x="63" y="18"/>
                    <a:pt x="60" y="16"/>
                    <a:pt x="57" y="14"/>
                  </a:cubicBezTo>
                  <a:cubicBezTo>
                    <a:pt x="55" y="10"/>
                    <a:pt x="52" y="7"/>
                    <a:pt x="49" y="5"/>
                  </a:cubicBezTo>
                  <a:cubicBezTo>
                    <a:pt x="56" y="9"/>
                    <a:pt x="62" y="14"/>
                    <a:pt x="65" y="21"/>
                  </a:cubicBezTo>
                  <a:close/>
                  <a:moveTo>
                    <a:pt x="36" y="23"/>
                  </a:moveTo>
                  <a:cubicBezTo>
                    <a:pt x="40" y="23"/>
                    <a:pt x="43" y="24"/>
                    <a:pt x="47" y="24"/>
                  </a:cubicBezTo>
                  <a:cubicBezTo>
                    <a:pt x="47" y="27"/>
                    <a:pt x="47" y="31"/>
                    <a:pt x="47" y="35"/>
                  </a:cubicBezTo>
                  <a:cubicBezTo>
                    <a:pt x="36" y="35"/>
                    <a:pt x="36" y="35"/>
                    <a:pt x="36" y="35"/>
                  </a:cubicBezTo>
                  <a:lnTo>
                    <a:pt x="36" y="23"/>
                  </a:lnTo>
                  <a:close/>
                  <a:moveTo>
                    <a:pt x="36" y="21"/>
                  </a:moveTo>
                  <a:cubicBezTo>
                    <a:pt x="36" y="10"/>
                    <a:pt x="36" y="10"/>
                    <a:pt x="36" y="10"/>
                  </a:cubicBezTo>
                  <a:cubicBezTo>
                    <a:pt x="39" y="10"/>
                    <a:pt x="41" y="10"/>
                    <a:pt x="43" y="11"/>
                  </a:cubicBezTo>
                  <a:cubicBezTo>
                    <a:pt x="45" y="14"/>
                    <a:pt x="46" y="18"/>
                    <a:pt x="47" y="22"/>
                  </a:cubicBezTo>
                  <a:cubicBezTo>
                    <a:pt x="43" y="22"/>
                    <a:pt x="40" y="21"/>
                    <a:pt x="36" y="21"/>
                  </a:cubicBezTo>
                  <a:close/>
                  <a:moveTo>
                    <a:pt x="36" y="8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39" y="3"/>
                    <a:pt x="41" y="5"/>
                    <a:pt x="43" y="8"/>
                  </a:cubicBezTo>
                  <a:cubicBezTo>
                    <a:pt x="41" y="8"/>
                    <a:pt x="38" y="8"/>
                    <a:pt x="36" y="8"/>
                  </a:cubicBezTo>
                  <a:close/>
                  <a:moveTo>
                    <a:pt x="34" y="8"/>
                  </a:moveTo>
                  <a:cubicBezTo>
                    <a:pt x="32" y="8"/>
                    <a:pt x="30" y="8"/>
                    <a:pt x="28" y="8"/>
                  </a:cubicBezTo>
                  <a:cubicBezTo>
                    <a:pt x="30" y="5"/>
                    <a:pt x="32" y="3"/>
                    <a:pt x="34" y="2"/>
                  </a:cubicBezTo>
                  <a:lnTo>
                    <a:pt x="34" y="8"/>
                  </a:lnTo>
                  <a:close/>
                  <a:moveTo>
                    <a:pt x="34" y="23"/>
                  </a:moveTo>
                  <a:cubicBezTo>
                    <a:pt x="34" y="35"/>
                    <a:pt x="34" y="35"/>
                    <a:pt x="34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1"/>
                    <a:pt x="23" y="27"/>
                    <a:pt x="24" y="24"/>
                  </a:cubicBezTo>
                  <a:cubicBezTo>
                    <a:pt x="27" y="24"/>
                    <a:pt x="31" y="23"/>
                    <a:pt x="34" y="23"/>
                  </a:cubicBezTo>
                  <a:close/>
                  <a:moveTo>
                    <a:pt x="8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2"/>
                    <a:pt x="5" y="30"/>
                    <a:pt x="8" y="29"/>
                  </a:cubicBezTo>
                  <a:cubicBezTo>
                    <a:pt x="8" y="31"/>
                    <a:pt x="8" y="32"/>
                    <a:pt x="8" y="35"/>
                  </a:cubicBezTo>
                  <a:close/>
                  <a:moveTo>
                    <a:pt x="8" y="36"/>
                  </a:moveTo>
                  <a:cubicBezTo>
                    <a:pt x="8" y="38"/>
                    <a:pt x="8" y="40"/>
                    <a:pt x="8" y="42"/>
                  </a:cubicBezTo>
                  <a:cubicBezTo>
                    <a:pt x="5" y="40"/>
                    <a:pt x="2" y="38"/>
                    <a:pt x="2" y="36"/>
                  </a:cubicBezTo>
                  <a:lnTo>
                    <a:pt x="8" y="36"/>
                  </a:lnTo>
                  <a:close/>
                  <a:moveTo>
                    <a:pt x="9" y="36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9"/>
                    <a:pt x="21" y="43"/>
                    <a:pt x="22" y="46"/>
                  </a:cubicBezTo>
                  <a:cubicBezTo>
                    <a:pt x="17" y="46"/>
                    <a:pt x="13" y="44"/>
                    <a:pt x="10" y="43"/>
                  </a:cubicBezTo>
                  <a:cubicBezTo>
                    <a:pt x="10" y="41"/>
                    <a:pt x="10" y="38"/>
                    <a:pt x="9" y="36"/>
                  </a:cubicBezTo>
                  <a:close/>
                  <a:moveTo>
                    <a:pt x="23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1" y="48"/>
                    <a:pt x="27" y="47"/>
                    <a:pt x="24" y="47"/>
                  </a:cubicBezTo>
                  <a:cubicBezTo>
                    <a:pt x="23" y="43"/>
                    <a:pt x="23" y="41"/>
                    <a:pt x="23" y="36"/>
                  </a:cubicBezTo>
                  <a:close/>
                  <a:moveTo>
                    <a:pt x="34" y="50"/>
                  </a:moveTo>
                  <a:cubicBezTo>
                    <a:pt x="34" y="61"/>
                    <a:pt x="34" y="61"/>
                    <a:pt x="34" y="61"/>
                  </a:cubicBezTo>
                  <a:cubicBezTo>
                    <a:pt x="32" y="61"/>
                    <a:pt x="29" y="61"/>
                    <a:pt x="27" y="60"/>
                  </a:cubicBezTo>
                  <a:cubicBezTo>
                    <a:pt x="26" y="57"/>
                    <a:pt x="25" y="53"/>
                    <a:pt x="24" y="49"/>
                  </a:cubicBezTo>
                  <a:cubicBezTo>
                    <a:pt x="27" y="49"/>
                    <a:pt x="31" y="50"/>
                    <a:pt x="34" y="50"/>
                  </a:cubicBezTo>
                  <a:close/>
                  <a:moveTo>
                    <a:pt x="36" y="63"/>
                  </a:moveTo>
                  <a:cubicBezTo>
                    <a:pt x="38" y="63"/>
                    <a:pt x="41" y="63"/>
                    <a:pt x="43" y="63"/>
                  </a:cubicBezTo>
                  <a:cubicBezTo>
                    <a:pt x="41" y="66"/>
                    <a:pt x="39" y="68"/>
                    <a:pt x="36" y="69"/>
                  </a:cubicBezTo>
                  <a:lnTo>
                    <a:pt x="36" y="63"/>
                  </a:lnTo>
                  <a:close/>
                  <a:moveTo>
                    <a:pt x="36" y="61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40" y="50"/>
                    <a:pt x="43" y="49"/>
                    <a:pt x="46" y="49"/>
                  </a:cubicBezTo>
                  <a:cubicBezTo>
                    <a:pt x="46" y="53"/>
                    <a:pt x="45" y="57"/>
                    <a:pt x="43" y="60"/>
                  </a:cubicBezTo>
                  <a:cubicBezTo>
                    <a:pt x="41" y="61"/>
                    <a:pt x="39" y="61"/>
                    <a:pt x="36" y="61"/>
                  </a:cubicBezTo>
                  <a:close/>
                  <a:moveTo>
                    <a:pt x="49" y="36"/>
                  </a:moveTo>
                  <a:cubicBezTo>
                    <a:pt x="61" y="36"/>
                    <a:pt x="61" y="36"/>
                    <a:pt x="61" y="36"/>
                  </a:cubicBezTo>
                  <a:cubicBezTo>
                    <a:pt x="61" y="38"/>
                    <a:pt x="61" y="41"/>
                    <a:pt x="60" y="43"/>
                  </a:cubicBezTo>
                  <a:cubicBezTo>
                    <a:pt x="57" y="45"/>
                    <a:pt x="53" y="46"/>
                    <a:pt x="49" y="46"/>
                  </a:cubicBezTo>
                  <a:cubicBezTo>
                    <a:pt x="49" y="43"/>
                    <a:pt x="49" y="39"/>
                    <a:pt x="49" y="36"/>
                  </a:cubicBezTo>
                  <a:close/>
                  <a:moveTo>
                    <a:pt x="63" y="36"/>
                  </a:moveTo>
                  <a:cubicBezTo>
                    <a:pt x="69" y="36"/>
                    <a:pt x="69" y="36"/>
                    <a:pt x="69" y="36"/>
                  </a:cubicBezTo>
                  <a:cubicBezTo>
                    <a:pt x="68" y="38"/>
                    <a:pt x="66" y="40"/>
                    <a:pt x="62" y="42"/>
                  </a:cubicBezTo>
                  <a:cubicBezTo>
                    <a:pt x="63" y="40"/>
                    <a:pt x="63" y="38"/>
                    <a:pt x="63" y="36"/>
                  </a:cubicBezTo>
                  <a:close/>
                  <a:moveTo>
                    <a:pt x="63" y="35"/>
                  </a:moveTo>
                  <a:cubicBezTo>
                    <a:pt x="63" y="32"/>
                    <a:pt x="63" y="31"/>
                    <a:pt x="62" y="29"/>
                  </a:cubicBezTo>
                  <a:cubicBezTo>
                    <a:pt x="66" y="30"/>
                    <a:pt x="68" y="32"/>
                    <a:pt x="69" y="35"/>
                  </a:cubicBezTo>
                  <a:lnTo>
                    <a:pt x="63" y="35"/>
                  </a:lnTo>
                  <a:close/>
                  <a:moveTo>
                    <a:pt x="61" y="35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49" y="31"/>
                    <a:pt x="49" y="28"/>
                    <a:pt x="49" y="25"/>
                  </a:cubicBezTo>
                  <a:cubicBezTo>
                    <a:pt x="53" y="25"/>
                    <a:pt x="57" y="26"/>
                    <a:pt x="60" y="28"/>
                  </a:cubicBezTo>
                  <a:cubicBezTo>
                    <a:pt x="61" y="30"/>
                    <a:pt x="61" y="32"/>
                    <a:pt x="61" y="35"/>
                  </a:cubicBezTo>
                  <a:close/>
                  <a:moveTo>
                    <a:pt x="48" y="22"/>
                  </a:moveTo>
                  <a:cubicBezTo>
                    <a:pt x="48" y="18"/>
                    <a:pt x="47" y="14"/>
                    <a:pt x="45" y="11"/>
                  </a:cubicBezTo>
                  <a:cubicBezTo>
                    <a:pt x="49" y="12"/>
                    <a:pt x="53" y="13"/>
                    <a:pt x="56" y="15"/>
                  </a:cubicBezTo>
                  <a:cubicBezTo>
                    <a:pt x="57" y="18"/>
                    <a:pt x="59" y="22"/>
                    <a:pt x="60" y="25"/>
                  </a:cubicBezTo>
                  <a:cubicBezTo>
                    <a:pt x="56" y="24"/>
                    <a:pt x="53" y="23"/>
                    <a:pt x="48" y="22"/>
                  </a:cubicBezTo>
                  <a:close/>
                  <a:moveTo>
                    <a:pt x="26" y="9"/>
                  </a:moveTo>
                  <a:cubicBezTo>
                    <a:pt x="23" y="10"/>
                    <a:pt x="20" y="11"/>
                    <a:pt x="17" y="12"/>
                  </a:cubicBezTo>
                  <a:cubicBezTo>
                    <a:pt x="20" y="7"/>
                    <a:pt x="25" y="4"/>
                    <a:pt x="30" y="3"/>
                  </a:cubicBezTo>
                  <a:cubicBezTo>
                    <a:pt x="28" y="4"/>
                    <a:pt x="27" y="6"/>
                    <a:pt x="26" y="9"/>
                  </a:cubicBezTo>
                  <a:close/>
                  <a:moveTo>
                    <a:pt x="25" y="11"/>
                  </a:moveTo>
                  <a:cubicBezTo>
                    <a:pt x="24" y="14"/>
                    <a:pt x="23" y="18"/>
                    <a:pt x="22" y="22"/>
                  </a:cubicBezTo>
                  <a:cubicBezTo>
                    <a:pt x="18" y="23"/>
                    <a:pt x="14" y="24"/>
                    <a:pt x="11" y="25"/>
                  </a:cubicBezTo>
                  <a:cubicBezTo>
                    <a:pt x="12" y="22"/>
                    <a:pt x="13" y="18"/>
                    <a:pt x="15" y="15"/>
                  </a:cubicBezTo>
                  <a:cubicBezTo>
                    <a:pt x="18" y="13"/>
                    <a:pt x="21" y="12"/>
                    <a:pt x="25" y="11"/>
                  </a:cubicBezTo>
                  <a:close/>
                  <a:moveTo>
                    <a:pt x="9" y="45"/>
                  </a:moveTo>
                  <a:cubicBezTo>
                    <a:pt x="9" y="48"/>
                    <a:pt x="10" y="51"/>
                    <a:pt x="11" y="54"/>
                  </a:cubicBezTo>
                  <a:cubicBezTo>
                    <a:pt x="7" y="50"/>
                    <a:pt x="4" y="46"/>
                    <a:pt x="2" y="41"/>
                  </a:cubicBezTo>
                  <a:cubicBezTo>
                    <a:pt x="4" y="42"/>
                    <a:pt x="6" y="44"/>
                    <a:pt x="9" y="45"/>
                  </a:cubicBezTo>
                  <a:close/>
                  <a:moveTo>
                    <a:pt x="26" y="62"/>
                  </a:moveTo>
                  <a:cubicBezTo>
                    <a:pt x="27" y="65"/>
                    <a:pt x="28" y="67"/>
                    <a:pt x="30" y="68"/>
                  </a:cubicBezTo>
                  <a:cubicBezTo>
                    <a:pt x="25" y="67"/>
                    <a:pt x="20" y="64"/>
                    <a:pt x="17" y="59"/>
                  </a:cubicBezTo>
                  <a:cubicBezTo>
                    <a:pt x="20" y="60"/>
                    <a:pt x="23" y="61"/>
                    <a:pt x="26" y="62"/>
                  </a:cubicBezTo>
                  <a:close/>
                  <a:moveTo>
                    <a:pt x="45" y="60"/>
                  </a:moveTo>
                  <a:cubicBezTo>
                    <a:pt x="47" y="57"/>
                    <a:pt x="48" y="53"/>
                    <a:pt x="48" y="49"/>
                  </a:cubicBezTo>
                  <a:cubicBezTo>
                    <a:pt x="53" y="48"/>
                    <a:pt x="56" y="47"/>
                    <a:pt x="60" y="46"/>
                  </a:cubicBezTo>
                  <a:cubicBezTo>
                    <a:pt x="59" y="49"/>
                    <a:pt x="57" y="53"/>
                    <a:pt x="56" y="56"/>
                  </a:cubicBezTo>
                  <a:cubicBezTo>
                    <a:pt x="53" y="58"/>
                    <a:pt x="49" y="59"/>
                    <a:pt x="45" y="60"/>
                  </a:cubicBezTo>
                  <a:close/>
                  <a:moveTo>
                    <a:pt x="62" y="26"/>
                  </a:moveTo>
                  <a:cubicBezTo>
                    <a:pt x="61" y="23"/>
                    <a:pt x="60" y="20"/>
                    <a:pt x="59" y="17"/>
                  </a:cubicBezTo>
                  <a:cubicBezTo>
                    <a:pt x="63" y="21"/>
                    <a:pt x="67" y="25"/>
                    <a:pt x="68" y="30"/>
                  </a:cubicBezTo>
                  <a:cubicBezTo>
                    <a:pt x="66" y="29"/>
                    <a:pt x="64" y="27"/>
                    <a:pt x="62" y="26"/>
                  </a:cubicBezTo>
                  <a:close/>
                  <a:moveTo>
                    <a:pt x="21" y="5"/>
                  </a:moveTo>
                  <a:cubicBezTo>
                    <a:pt x="18" y="7"/>
                    <a:pt x="15" y="10"/>
                    <a:pt x="13" y="14"/>
                  </a:cubicBezTo>
                  <a:cubicBezTo>
                    <a:pt x="10" y="16"/>
                    <a:pt x="7" y="18"/>
                    <a:pt x="5" y="21"/>
                  </a:cubicBezTo>
                  <a:cubicBezTo>
                    <a:pt x="8" y="14"/>
                    <a:pt x="14" y="9"/>
                    <a:pt x="21" y="5"/>
                  </a:cubicBezTo>
                  <a:close/>
                  <a:moveTo>
                    <a:pt x="5" y="50"/>
                  </a:moveTo>
                  <a:cubicBezTo>
                    <a:pt x="7" y="53"/>
                    <a:pt x="10" y="55"/>
                    <a:pt x="13" y="57"/>
                  </a:cubicBezTo>
                  <a:cubicBezTo>
                    <a:pt x="15" y="61"/>
                    <a:pt x="18" y="64"/>
                    <a:pt x="21" y="66"/>
                  </a:cubicBezTo>
                  <a:cubicBezTo>
                    <a:pt x="14" y="62"/>
                    <a:pt x="8" y="57"/>
                    <a:pt x="5" y="50"/>
                  </a:cubicBezTo>
                  <a:close/>
                  <a:moveTo>
                    <a:pt x="49" y="66"/>
                  </a:moveTo>
                  <a:cubicBezTo>
                    <a:pt x="52" y="64"/>
                    <a:pt x="55" y="61"/>
                    <a:pt x="57" y="57"/>
                  </a:cubicBezTo>
                  <a:cubicBezTo>
                    <a:pt x="60" y="55"/>
                    <a:pt x="63" y="53"/>
                    <a:pt x="65" y="50"/>
                  </a:cubicBezTo>
                  <a:cubicBezTo>
                    <a:pt x="62" y="57"/>
                    <a:pt x="56" y="62"/>
                    <a:pt x="49" y="66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5" name="Freeform 586"/>
            <p:cNvSpPr>
              <a:spLocks/>
            </p:cNvSpPr>
            <p:nvPr/>
          </p:nvSpPr>
          <p:spPr bwMode="auto">
            <a:xfrm>
              <a:off x="6207125" y="3240088"/>
              <a:ext cx="109538" cy="31750"/>
            </a:xfrm>
            <a:custGeom>
              <a:avLst/>
              <a:gdLst/>
              <a:ahLst/>
              <a:cxnLst>
                <a:cxn ang="0">
                  <a:pos x="17" y="6"/>
                </a:cxn>
                <a:cxn ang="0">
                  <a:pos x="34" y="10"/>
                </a:cxn>
                <a:cxn ang="0">
                  <a:pos x="17" y="0"/>
                </a:cxn>
                <a:cxn ang="0">
                  <a:pos x="0" y="10"/>
                </a:cxn>
                <a:cxn ang="0">
                  <a:pos x="17" y="6"/>
                </a:cxn>
              </a:cxnLst>
              <a:rect l="0" t="0" r="r" b="b"/>
              <a:pathLst>
                <a:path w="34" h="10">
                  <a:moveTo>
                    <a:pt x="17" y="6"/>
                  </a:moveTo>
                  <a:cubicBezTo>
                    <a:pt x="23" y="6"/>
                    <a:pt x="29" y="7"/>
                    <a:pt x="34" y="10"/>
                  </a:cubicBezTo>
                  <a:cubicBezTo>
                    <a:pt x="34" y="4"/>
                    <a:pt x="26" y="0"/>
                    <a:pt x="17" y="0"/>
                  </a:cubicBezTo>
                  <a:cubicBezTo>
                    <a:pt x="8" y="0"/>
                    <a:pt x="1" y="4"/>
                    <a:pt x="0" y="10"/>
                  </a:cubicBezTo>
                  <a:cubicBezTo>
                    <a:pt x="5" y="7"/>
                    <a:pt x="11" y="6"/>
                    <a:pt x="17" y="6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6" name="Rectangle 587"/>
            <p:cNvSpPr>
              <a:spLocks noChangeArrowheads="1"/>
            </p:cNvSpPr>
            <p:nvPr/>
          </p:nvSpPr>
          <p:spPr bwMode="auto">
            <a:xfrm>
              <a:off x="6254750" y="3219450"/>
              <a:ext cx="9525" cy="26988"/>
            </a:xfrm>
            <a:prstGeom prst="rect">
              <a:avLst/>
            </a:prstGeom>
            <a:solidFill>
              <a:srgbClr val="FF820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7" name="Freeform 588"/>
            <p:cNvSpPr>
              <a:spLocks/>
            </p:cNvSpPr>
            <p:nvPr/>
          </p:nvSpPr>
          <p:spPr bwMode="auto">
            <a:xfrm>
              <a:off x="6127750" y="3262313"/>
              <a:ext cx="47625" cy="47625"/>
            </a:xfrm>
            <a:custGeom>
              <a:avLst/>
              <a:gdLst/>
              <a:ahLst/>
              <a:cxnLst>
                <a:cxn ang="0">
                  <a:pos x="16" y="30"/>
                </a:cxn>
                <a:cxn ang="0">
                  <a:pos x="10" y="20"/>
                </a:cxn>
                <a:cxn ang="0">
                  <a:pos x="0" y="20"/>
                </a:cxn>
                <a:cxn ang="0">
                  <a:pos x="6" y="12"/>
                </a:cxn>
                <a:cxn ang="0">
                  <a:pos x="4" y="2"/>
                </a:cxn>
                <a:cxn ang="0">
                  <a:pos x="14" y="6"/>
                </a:cxn>
                <a:cxn ang="0">
                  <a:pos x="22" y="0"/>
                </a:cxn>
                <a:cxn ang="0">
                  <a:pos x="22" y="10"/>
                </a:cxn>
                <a:cxn ang="0">
                  <a:pos x="30" y="16"/>
                </a:cxn>
                <a:cxn ang="0">
                  <a:pos x="20" y="20"/>
                </a:cxn>
                <a:cxn ang="0">
                  <a:pos x="16" y="30"/>
                </a:cxn>
              </a:cxnLst>
              <a:rect l="0" t="0" r="r" b="b"/>
              <a:pathLst>
                <a:path w="30" h="30">
                  <a:moveTo>
                    <a:pt x="16" y="30"/>
                  </a:moveTo>
                  <a:lnTo>
                    <a:pt x="10" y="20"/>
                  </a:lnTo>
                  <a:lnTo>
                    <a:pt x="0" y="20"/>
                  </a:lnTo>
                  <a:lnTo>
                    <a:pt x="6" y="12"/>
                  </a:lnTo>
                  <a:lnTo>
                    <a:pt x="4" y="2"/>
                  </a:lnTo>
                  <a:lnTo>
                    <a:pt x="14" y="6"/>
                  </a:lnTo>
                  <a:lnTo>
                    <a:pt x="22" y="0"/>
                  </a:lnTo>
                  <a:lnTo>
                    <a:pt x="22" y="10"/>
                  </a:lnTo>
                  <a:lnTo>
                    <a:pt x="30" y="16"/>
                  </a:lnTo>
                  <a:lnTo>
                    <a:pt x="20" y="20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8" name="Freeform 589"/>
            <p:cNvSpPr>
              <a:spLocks/>
            </p:cNvSpPr>
            <p:nvPr/>
          </p:nvSpPr>
          <p:spPr bwMode="auto">
            <a:xfrm>
              <a:off x="6178550" y="3232150"/>
              <a:ext cx="22225" cy="20638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6" y="9"/>
                </a:cxn>
                <a:cxn ang="0">
                  <a:pos x="0" y="9"/>
                </a:cxn>
                <a:cxn ang="0">
                  <a:pos x="4" y="5"/>
                </a:cxn>
                <a:cxn ang="0">
                  <a:pos x="2" y="0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0" y="5"/>
                </a:cxn>
                <a:cxn ang="0">
                  <a:pos x="14" y="7"/>
                </a:cxn>
                <a:cxn ang="0">
                  <a:pos x="10" y="9"/>
                </a:cxn>
                <a:cxn ang="0">
                  <a:pos x="8" y="13"/>
                </a:cxn>
              </a:cxnLst>
              <a:rect l="0" t="0" r="r" b="b"/>
              <a:pathLst>
                <a:path w="14" h="13">
                  <a:moveTo>
                    <a:pt x="8" y="13"/>
                  </a:moveTo>
                  <a:lnTo>
                    <a:pt x="6" y="9"/>
                  </a:lnTo>
                  <a:lnTo>
                    <a:pt x="0" y="9"/>
                  </a:lnTo>
                  <a:lnTo>
                    <a:pt x="4" y="5"/>
                  </a:lnTo>
                  <a:lnTo>
                    <a:pt x="2" y="0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14" y="7"/>
                  </a:lnTo>
                  <a:lnTo>
                    <a:pt x="10" y="9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9" name="Freeform 590"/>
            <p:cNvSpPr>
              <a:spLocks/>
            </p:cNvSpPr>
            <p:nvPr/>
          </p:nvSpPr>
          <p:spPr bwMode="auto">
            <a:xfrm>
              <a:off x="6137275" y="3228975"/>
              <a:ext cx="15875" cy="17463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0" y="7"/>
                </a:cxn>
                <a:cxn ang="0">
                  <a:pos x="8" y="7"/>
                </a:cxn>
                <a:cxn ang="0">
                  <a:pos x="6" y="11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lnTo>
                    <a:pt x="4" y="7"/>
                  </a:lnTo>
                  <a:lnTo>
                    <a:pt x="0" y="7"/>
                  </a:lnTo>
                  <a:lnTo>
                    <a:pt x="2" y="4"/>
                  </a:lnTo>
                  <a:lnTo>
                    <a:pt x="2" y="0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4"/>
                  </a:lnTo>
                  <a:lnTo>
                    <a:pt x="10" y="7"/>
                  </a:lnTo>
                  <a:lnTo>
                    <a:pt x="8" y="7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0" name="Freeform 591"/>
            <p:cNvSpPr>
              <a:spLocks/>
            </p:cNvSpPr>
            <p:nvPr/>
          </p:nvSpPr>
          <p:spPr bwMode="auto">
            <a:xfrm>
              <a:off x="6345238" y="3246438"/>
              <a:ext cx="47625" cy="47625"/>
            </a:xfrm>
            <a:custGeom>
              <a:avLst/>
              <a:gdLst/>
              <a:ahLst/>
              <a:cxnLst>
                <a:cxn ang="0">
                  <a:pos x="16" y="30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6" y="12"/>
                </a:cxn>
                <a:cxn ang="0">
                  <a:pos x="4" y="2"/>
                </a:cxn>
                <a:cxn ang="0">
                  <a:pos x="14" y="6"/>
                </a:cxn>
                <a:cxn ang="0">
                  <a:pos x="22" y="0"/>
                </a:cxn>
                <a:cxn ang="0">
                  <a:pos x="22" y="10"/>
                </a:cxn>
                <a:cxn ang="0">
                  <a:pos x="30" y="18"/>
                </a:cxn>
                <a:cxn ang="0">
                  <a:pos x="20" y="20"/>
                </a:cxn>
                <a:cxn ang="0">
                  <a:pos x="16" y="30"/>
                </a:cxn>
              </a:cxnLst>
              <a:rect l="0" t="0" r="r" b="b"/>
              <a:pathLst>
                <a:path w="30" h="30">
                  <a:moveTo>
                    <a:pt x="16" y="30"/>
                  </a:moveTo>
                  <a:lnTo>
                    <a:pt x="10" y="22"/>
                  </a:lnTo>
                  <a:lnTo>
                    <a:pt x="0" y="22"/>
                  </a:lnTo>
                  <a:lnTo>
                    <a:pt x="6" y="12"/>
                  </a:lnTo>
                  <a:lnTo>
                    <a:pt x="4" y="2"/>
                  </a:lnTo>
                  <a:lnTo>
                    <a:pt x="14" y="6"/>
                  </a:lnTo>
                  <a:lnTo>
                    <a:pt x="22" y="0"/>
                  </a:lnTo>
                  <a:lnTo>
                    <a:pt x="22" y="10"/>
                  </a:lnTo>
                  <a:lnTo>
                    <a:pt x="30" y="18"/>
                  </a:lnTo>
                  <a:lnTo>
                    <a:pt x="20" y="20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1" name="Freeform 592"/>
            <p:cNvSpPr>
              <a:spLocks/>
            </p:cNvSpPr>
            <p:nvPr/>
          </p:nvSpPr>
          <p:spPr bwMode="auto">
            <a:xfrm>
              <a:off x="6370638" y="3303588"/>
              <a:ext cx="22225" cy="22225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0" y="4"/>
                </a:cxn>
                <a:cxn ang="0">
                  <a:pos x="14" y="6"/>
                </a:cxn>
                <a:cxn ang="0">
                  <a:pos x="10" y="8"/>
                </a:cxn>
                <a:cxn ang="0">
                  <a:pos x="10" y="14"/>
                </a:cxn>
                <a:cxn ang="0">
                  <a:pos x="6" y="10"/>
                </a:cxn>
                <a:cxn ang="0">
                  <a:pos x="2" y="12"/>
                </a:cxn>
              </a:cxnLst>
              <a:rect l="0" t="0" r="r" b="b"/>
              <a:pathLst>
                <a:path w="14" h="14">
                  <a:moveTo>
                    <a:pt x="2" y="12"/>
                  </a:move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10" y="4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6" y="1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2" name="Freeform 593"/>
            <p:cNvSpPr>
              <a:spLocks/>
            </p:cNvSpPr>
            <p:nvPr/>
          </p:nvSpPr>
          <p:spPr bwMode="auto">
            <a:xfrm>
              <a:off x="6319838" y="3240088"/>
              <a:ext cx="15875" cy="15875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10" y="6"/>
                </a:cxn>
                <a:cxn ang="0">
                  <a:pos x="8" y="6"/>
                </a:cxn>
                <a:cxn ang="0">
                  <a:pos x="6" y="10"/>
                </a:cxn>
              </a:cxnLst>
              <a:rect l="0" t="0" r="r" b="b"/>
              <a:pathLst>
                <a:path w="10" h="10">
                  <a:moveTo>
                    <a:pt x="6" y="10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4" y="4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6"/>
                  </a:lnTo>
                  <a:lnTo>
                    <a:pt x="8" y="6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3" name="Freeform 594"/>
            <p:cNvSpPr>
              <a:spLocks noEditPoints="1"/>
            </p:cNvSpPr>
            <p:nvPr/>
          </p:nvSpPr>
          <p:spPr bwMode="auto">
            <a:xfrm>
              <a:off x="7145338" y="3219450"/>
              <a:ext cx="284163" cy="271463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83" y="11"/>
                </a:cxn>
                <a:cxn ang="0">
                  <a:pos x="83" y="17"/>
                </a:cxn>
                <a:cxn ang="0">
                  <a:pos x="47" y="18"/>
                </a:cxn>
                <a:cxn ang="0">
                  <a:pos x="83" y="18"/>
                </a:cxn>
                <a:cxn ang="0">
                  <a:pos x="47" y="30"/>
                </a:cxn>
                <a:cxn ang="0">
                  <a:pos x="83" y="31"/>
                </a:cxn>
                <a:cxn ang="0">
                  <a:pos x="83" y="37"/>
                </a:cxn>
                <a:cxn ang="0">
                  <a:pos x="47" y="38"/>
                </a:cxn>
                <a:cxn ang="0">
                  <a:pos x="83" y="38"/>
                </a:cxn>
                <a:cxn ang="0">
                  <a:pos x="47" y="50"/>
                </a:cxn>
                <a:cxn ang="0">
                  <a:pos x="83" y="51"/>
                </a:cxn>
                <a:cxn ang="0">
                  <a:pos x="83" y="57"/>
                </a:cxn>
                <a:cxn ang="0">
                  <a:pos x="0" y="58"/>
                </a:cxn>
                <a:cxn ang="0">
                  <a:pos x="14" y="58"/>
                </a:cxn>
                <a:cxn ang="0">
                  <a:pos x="0" y="82"/>
                </a:cxn>
                <a:cxn ang="0">
                  <a:pos x="0" y="72"/>
                </a:cxn>
                <a:cxn ang="0">
                  <a:pos x="5" y="72"/>
                </a:cxn>
                <a:cxn ang="0">
                  <a:pos x="0" y="70"/>
                </a:cxn>
                <a:cxn ang="0">
                  <a:pos x="22" y="49"/>
                </a:cxn>
                <a:cxn ang="0">
                  <a:pos x="0" y="50"/>
                </a:cxn>
                <a:cxn ang="0">
                  <a:pos x="35" y="38"/>
                </a:cxn>
                <a:cxn ang="0">
                  <a:pos x="28" y="44"/>
                </a:cxn>
                <a:cxn ang="0">
                  <a:pos x="0" y="52"/>
                </a:cxn>
                <a:cxn ang="0">
                  <a:pos x="20" y="52"/>
                </a:cxn>
                <a:cxn ang="0">
                  <a:pos x="36" y="50"/>
                </a:cxn>
                <a:cxn ang="0">
                  <a:pos x="24" y="50"/>
                </a:cxn>
                <a:cxn ang="0">
                  <a:pos x="36" y="52"/>
                </a:cxn>
                <a:cxn ang="0">
                  <a:pos x="1" y="84"/>
                </a:cxn>
                <a:cxn ang="0">
                  <a:pos x="4" y="78"/>
                </a:cxn>
                <a:cxn ang="0">
                  <a:pos x="36" y="44"/>
                </a:cxn>
                <a:cxn ang="0">
                  <a:pos x="4" y="78"/>
                </a:cxn>
                <a:cxn ang="0">
                  <a:pos x="7" y="72"/>
                </a:cxn>
                <a:cxn ang="0">
                  <a:pos x="36" y="70"/>
                </a:cxn>
                <a:cxn ang="0">
                  <a:pos x="8" y="70"/>
                </a:cxn>
                <a:cxn ang="0">
                  <a:pos x="36" y="58"/>
                </a:cxn>
                <a:cxn ang="0">
                  <a:pos x="32" y="0"/>
                </a:cxn>
                <a:cxn ang="0">
                  <a:pos x="33" y="3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2" y="0"/>
                </a:cxn>
                <a:cxn ang="0">
                  <a:pos x="34" y="13"/>
                </a:cxn>
                <a:cxn ang="0">
                  <a:pos x="34" y="8"/>
                </a:cxn>
                <a:cxn ang="0">
                  <a:pos x="33" y="10"/>
                </a:cxn>
                <a:cxn ang="0">
                  <a:pos x="35" y="20"/>
                </a:cxn>
                <a:cxn ang="0">
                  <a:pos x="36" y="15"/>
                </a:cxn>
                <a:cxn ang="0">
                  <a:pos x="33" y="16"/>
                </a:cxn>
                <a:cxn ang="0">
                  <a:pos x="34" y="25"/>
                </a:cxn>
                <a:cxn ang="0">
                  <a:pos x="36" y="23"/>
                </a:cxn>
                <a:cxn ang="0">
                  <a:pos x="36" y="28"/>
                </a:cxn>
                <a:cxn ang="0">
                  <a:pos x="34" y="26"/>
                </a:cxn>
                <a:cxn ang="0">
                  <a:pos x="32" y="36"/>
                </a:cxn>
                <a:cxn ang="0">
                  <a:pos x="34" y="35"/>
                </a:cxn>
                <a:cxn ang="0">
                  <a:pos x="32" y="36"/>
                </a:cxn>
                <a:cxn ang="0">
                  <a:pos x="81" y="84"/>
                </a:cxn>
                <a:cxn ang="0">
                  <a:pos x="48" y="84"/>
                </a:cxn>
                <a:cxn ang="0">
                  <a:pos x="89" y="0"/>
                </a:cxn>
                <a:cxn ang="0">
                  <a:pos x="45" y="59"/>
                </a:cxn>
                <a:cxn ang="0">
                  <a:pos x="50" y="84"/>
                </a:cxn>
                <a:cxn ang="0">
                  <a:pos x="62" y="68"/>
                </a:cxn>
                <a:cxn ang="0">
                  <a:pos x="66" y="68"/>
                </a:cxn>
                <a:cxn ang="0">
                  <a:pos x="78" y="84"/>
                </a:cxn>
                <a:cxn ang="0">
                  <a:pos x="50" y="84"/>
                </a:cxn>
              </a:cxnLst>
              <a:rect l="0" t="0" r="r" b="b"/>
              <a:pathLst>
                <a:path w="89" h="84">
                  <a:moveTo>
                    <a:pt x="83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83" y="5"/>
                    <a:pt x="83" y="5"/>
                    <a:pt x="83" y="5"/>
                  </a:cubicBezTo>
                  <a:lnTo>
                    <a:pt x="83" y="10"/>
                  </a:lnTo>
                  <a:close/>
                  <a:moveTo>
                    <a:pt x="83" y="11"/>
                  </a:moveTo>
                  <a:cubicBezTo>
                    <a:pt x="47" y="11"/>
                    <a:pt x="47" y="11"/>
                    <a:pt x="47" y="11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83" y="17"/>
                    <a:pt x="83" y="17"/>
                    <a:pt x="83" y="17"/>
                  </a:cubicBezTo>
                  <a:lnTo>
                    <a:pt x="83" y="11"/>
                  </a:lnTo>
                  <a:close/>
                  <a:moveTo>
                    <a:pt x="83" y="18"/>
                  </a:moveTo>
                  <a:cubicBezTo>
                    <a:pt x="47" y="18"/>
                    <a:pt x="47" y="18"/>
                    <a:pt x="47" y="18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83" y="24"/>
                    <a:pt x="83" y="24"/>
                    <a:pt x="83" y="24"/>
                  </a:cubicBezTo>
                  <a:lnTo>
                    <a:pt x="83" y="18"/>
                  </a:lnTo>
                  <a:close/>
                  <a:moveTo>
                    <a:pt x="83" y="25"/>
                  </a:moveTo>
                  <a:cubicBezTo>
                    <a:pt x="47" y="25"/>
                    <a:pt x="47" y="25"/>
                    <a:pt x="47" y="25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83" y="30"/>
                    <a:pt x="83" y="30"/>
                    <a:pt x="83" y="30"/>
                  </a:cubicBezTo>
                  <a:lnTo>
                    <a:pt x="83" y="25"/>
                  </a:lnTo>
                  <a:close/>
                  <a:moveTo>
                    <a:pt x="83" y="31"/>
                  </a:moveTo>
                  <a:cubicBezTo>
                    <a:pt x="47" y="31"/>
                    <a:pt x="47" y="31"/>
                    <a:pt x="47" y="31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83" y="37"/>
                    <a:pt x="83" y="37"/>
                    <a:pt x="83" y="37"/>
                  </a:cubicBezTo>
                  <a:lnTo>
                    <a:pt x="83" y="31"/>
                  </a:lnTo>
                  <a:close/>
                  <a:moveTo>
                    <a:pt x="83" y="38"/>
                  </a:moveTo>
                  <a:cubicBezTo>
                    <a:pt x="47" y="38"/>
                    <a:pt x="47" y="38"/>
                    <a:pt x="47" y="38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83" y="44"/>
                    <a:pt x="83" y="44"/>
                    <a:pt x="83" y="44"/>
                  </a:cubicBezTo>
                  <a:lnTo>
                    <a:pt x="83" y="38"/>
                  </a:lnTo>
                  <a:close/>
                  <a:moveTo>
                    <a:pt x="83" y="45"/>
                  </a:moveTo>
                  <a:cubicBezTo>
                    <a:pt x="47" y="45"/>
                    <a:pt x="47" y="45"/>
                    <a:pt x="47" y="45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83" y="50"/>
                    <a:pt x="83" y="50"/>
                    <a:pt x="83" y="50"/>
                  </a:cubicBezTo>
                  <a:lnTo>
                    <a:pt x="83" y="45"/>
                  </a:lnTo>
                  <a:close/>
                  <a:moveTo>
                    <a:pt x="83" y="51"/>
                  </a:moveTo>
                  <a:cubicBezTo>
                    <a:pt x="47" y="51"/>
                    <a:pt x="47" y="51"/>
                    <a:pt x="47" y="51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83" y="57"/>
                    <a:pt x="83" y="57"/>
                    <a:pt x="83" y="57"/>
                  </a:cubicBezTo>
                  <a:lnTo>
                    <a:pt x="83" y="51"/>
                  </a:lnTo>
                  <a:close/>
                  <a:moveTo>
                    <a:pt x="14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1" y="62"/>
                    <a:pt x="13" y="60"/>
                    <a:pt x="14" y="58"/>
                  </a:cubicBezTo>
                  <a:close/>
                  <a:moveTo>
                    <a:pt x="2" y="78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" y="81"/>
                    <a:pt x="1" y="79"/>
                    <a:pt x="2" y="78"/>
                  </a:cubicBezTo>
                  <a:close/>
                  <a:moveTo>
                    <a:pt x="5" y="72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6"/>
                    <a:pt x="4" y="73"/>
                    <a:pt x="5" y="72"/>
                  </a:cubicBezTo>
                  <a:close/>
                  <a:moveTo>
                    <a:pt x="9" y="6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7" y="69"/>
                    <a:pt x="8" y="68"/>
                    <a:pt x="9" y="65"/>
                  </a:cubicBezTo>
                  <a:close/>
                  <a:moveTo>
                    <a:pt x="22" y="49"/>
                  </a:moveTo>
                  <a:cubicBezTo>
                    <a:pt x="24" y="47"/>
                    <a:pt x="25" y="46"/>
                    <a:pt x="27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lose/>
                  <a:moveTo>
                    <a:pt x="35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1" y="42"/>
                    <a:pt x="33" y="39"/>
                    <a:pt x="35" y="38"/>
                  </a:cubicBezTo>
                  <a:close/>
                  <a:moveTo>
                    <a:pt x="20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6"/>
                    <a:pt x="18" y="53"/>
                    <a:pt x="20" y="52"/>
                  </a:cubicBezTo>
                  <a:close/>
                  <a:moveTo>
                    <a:pt x="24" y="50"/>
                  </a:moveTo>
                  <a:cubicBezTo>
                    <a:pt x="24" y="50"/>
                    <a:pt x="24" y="50"/>
                    <a:pt x="23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6"/>
                    <a:pt x="26" y="48"/>
                    <a:pt x="24" y="50"/>
                  </a:cubicBezTo>
                  <a:close/>
                  <a:moveTo>
                    <a:pt x="18" y="57"/>
                  </a:moveTo>
                  <a:cubicBezTo>
                    <a:pt x="36" y="57"/>
                    <a:pt x="36" y="57"/>
                    <a:pt x="36" y="57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3"/>
                    <a:pt x="19" y="56"/>
                    <a:pt x="18" y="57"/>
                  </a:cubicBezTo>
                  <a:close/>
                  <a:moveTo>
                    <a:pt x="1" y="84"/>
                  </a:moveTo>
                  <a:cubicBezTo>
                    <a:pt x="36" y="84"/>
                    <a:pt x="36" y="84"/>
                    <a:pt x="36" y="84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3" y="80"/>
                    <a:pt x="2" y="82"/>
                    <a:pt x="1" y="84"/>
                  </a:cubicBezTo>
                  <a:close/>
                  <a:moveTo>
                    <a:pt x="31" y="44"/>
                  </a:moveTo>
                  <a:cubicBezTo>
                    <a:pt x="36" y="44"/>
                    <a:pt x="36" y="44"/>
                    <a:pt x="36" y="44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5" y="40"/>
                    <a:pt x="33" y="42"/>
                    <a:pt x="31" y="44"/>
                  </a:cubicBezTo>
                  <a:close/>
                  <a:moveTo>
                    <a:pt x="4" y="78"/>
                  </a:moveTo>
                  <a:cubicBezTo>
                    <a:pt x="36" y="78"/>
                    <a:pt x="36" y="78"/>
                    <a:pt x="36" y="78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3"/>
                    <a:pt x="5" y="76"/>
                    <a:pt x="4" y="78"/>
                  </a:cubicBezTo>
                  <a:close/>
                  <a:moveTo>
                    <a:pt x="8" y="70"/>
                  </a:moveTo>
                  <a:cubicBezTo>
                    <a:pt x="36" y="70"/>
                    <a:pt x="36" y="70"/>
                    <a:pt x="36" y="70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0" y="68"/>
                    <a:pt x="9" y="69"/>
                    <a:pt x="8" y="70"/>
                  </a:cubicBezTo>
                  <a:close/>
                  <a:moveTo>
                    <a:pt x="12" y="64"/>
                  </a:moveTo>
                  <a:cubicBezTo>
                    <a:pt x="36" y="64"/>
                    <a:pt x="36" y="64"/>
                    <a:pt x="36" y="6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60"/>
                    <a:pt x="14" y="62"/>
                    <a:pt x="12" y="64"/>
                  </a:cubicBezTo>
                  <a:close/>
                  <a:moveTo>
                    <a:pt x="32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2" y="0"/>
                  </a:lnTo>
                  <a:close/>
                  <a:moveTo>
                    <a:pt x="34" y="7"/>
                  </a:moveTo>
                  <a:cubicBezTo>
                    <a:pt x="32" y="7"/>
                    <a:pt x="31" y="8"/>
                    <a:pt x="31" y="10"/>
                  </a:cubicBezTo>
                  <a:cubicBezTo>
                    <a:pt x="31" y="11"/>
                    <a:pt x="32" y="13"/>
                    <a:pt x="34" y="13"/>
                  </a:cubicBezTo>
                  <a:cubicBezTo>
                    <a:pt x="35" y="13"/>
                    <a:pt x="36" y="12"/>
                    <a:pt x="36" y="10"/>
                  </a:cubicBezTo>
                  <a:cubicBezTo>
                    <a:pt x="36" y="8"/>
                    <a:pt x="36" y="7"/>
                    <a:pt x="34" y="7"/>
                  </a:cubicBezTo>
                  <a:close/>
                  <a:moveTo>
                    <a:pt x="34" y="8"/>
                  </a:moveTo>
                  <a:cubicBezTo>
                    <a:pt x="35" y="8"/>
                    <a:pt x="35" y="9"/>
                    <a:pt x="35" y="10"/>
                  </a:cubicBezTo>
                  <a:cubicBezTo>
                    <a:pt x="35" y="11"/>
                    <a:pt x="35" y="12"/>
                    <a:pt x="34" y="12"/>
                  </a:cubicBezTo>
                  <a:cubicBezTo>
                    <a:pt x="33" y="12"/>
                    <a:pt x="33" y="11"/>
                    <a:pt x="33" y="10"/>
                  </a:cubicBezTo>
                  <a:cubicBezTo>
                    <a:pt x="33" y="9"/>
                    <a:pt x="33" y="8"/>
                    <a:pt x="34" y="8"/>
                  </a:cubicBezTo>
                  <a:close/>
                  <a:moveTo>
                    <a:pt x="33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6"/>
                    <a:pt x="33" y="16"/>
                    <a:pt x="33" y="16"/>
                  </a:cubicBezTo>
                  <a:lnTo>
                    <a:pt x="33" y="20"/>
                  </a:lnTo>
                  <a:close/>
                  <a:moveTo>
                    <a:pt x="36" y="25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6" y="26"/>
                    <a:pt x="36" y="26"/>
                    <a:pt x="36" y="26"/>
                  </a:cubicBezTo>
                  <a:lnTo>
                    <a:pt x="36" y="25"/>
                  </a:lnTo>
                  <a:close/>
                  <a:moveTo>
                    <a:pt x="32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2" y="31"/>
                    <a:pt x="32" y="31"/>
                    <a:pt x="32" y="31"/>
                  </a:cubicBezTo>
                  <a:lnTo>
                    <a:pt x="32" y="36"/>
                  </a:lnTo>
                  <a:close/>
                  <a:moveTo>
                    <a:pt x="89" y="0"/>
                  </a:moveTo>
                  <a:cubicBezTo>
                    <a:pt x="89" y="84"/>
                    <a:pt x="89" y="84"/>
                    <a:pt x="89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89" y="0"/>
                  </a:lnTo>
                  <a:close/>
                  <a:moveTo>
                    <a:pt x="8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85" y="2"/>
                  </a:lnTo>
                  <a:close/>
                  <a:moveTo>
                    <a:pt x="50" y="84"/>
                  </a:moveTo>
                  <a:cubicBezTo>
                    <a:pt x="53" y="84"/>
                    <a:pt x="53" y="84"/>
                    <a:pt x="53" y="84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50" y="64"/>
                    <a:pt x="50" y="64"/>
                    <a:pt x="50" y="64"/>
                  </a:cubicBezTo>
                  <a:lnTo>
                    <a:pt x="50" y="84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4" name="Freeform 595"/>
            <p:cNvSpPr>
              <a:spLocks noEditPoints="1"/>
            </p:cNvSpPr>
            <p:nvPr/>
          </p:nvSpPr>
          <p:spPr bwMode="auto">
            <a:xfrm>
              <a:off x="3176" y="3760788"/>
              <a:ext cx="296863" cy="255588"/>
            </a:xfrm>
            <a:custGeom>
              <a:avLst/>
              <a:gdLst/>
              <a:ahLst/>
              <a:cxnLst>
                <a:cxn ang="0">
                  <a:pos x="137" y="33"/>
                </a:cxn>
                <a:cxn ang="0">
                  <a:pos x="95" y="3"/>
                </a:cxn>
                <a:cxn ang="0">
                  <a:pos x="42" y="0"/>
                </a:cxn>
                <a:cxn ang="0">
                  <a:pos x="0" y="124"/>
                </a:cxn>
                <a:cxn ang="0">
                  <a:pos x="52" y="126"/>
                </a:cxn>
                <a:cxn ang="0">
                  <a:pos x="93" y="157"/>
                </a:cxn>
                <a:cxn ang="0">
                  <a:pos x="145" y="161"/>
                </a:cxn>
                <a:cxn ang="0">
                  <a:pos x="187" y="35"/>
                </a:cxn>
                <a:cxn ang="0">
                  <a:pos x="137" y="33"/>
                </a:cxn>
                <a:cxn ang="0">
                  <a:pos x="52" y="120"/>
                </a:cxn>
                <a:cxn ang="0">
                  <a:pos x="10" y="118"/>
                </a:cxn>
                <a:cxn ang="0">
                  <a:pos x="24" y="80"/>
                </a:cxn>
                <a:cxn ang="0">
                  <a:pos x="64" y="84"/>
                </a:cxn>
                <a:cxn ang="0">
                  <a:pos x="52" y="120"/>
                </a:cxn>
                <a:cxn ang="0">
                  <a:pos x="66" y="80"/>
                </a:cxn>
                <a:cxn ang="0">
                  <a:pos x="24" y="78"/>
                </a:cxn>
                <a:cxn ang="0">
                  <a:pos x="38" y="41"/>
                </a:cxn>
                <a:cxn ang="0">
                  <a:pos x="78" y="43"/>
                </a:cxn>
                <a:cxn ang="0">
                  <a:pos x="66" y="80"/>
                </a:cxn>
                <a:cxn ang="0">
                  <a:pos x="78" y="41"/>
                </a:cxn>
                <a:cxn ang="0">
                  <a:pos x="38" y="39"/>
                </a:cxn>
                <a:cxn ang="0">
                  <a:pos x="48" y="7"/>
                </a:cxn>
                <a:cxn ang="0">
                  <a:pos x="91" y="9"/>
                </a:cxn>
                <a:cxn ang="0">
                  <a:pos x="78" y="41"/>
                </a:cxn>
                <a:cxn ang="0">
                  <a:pos x="95" y="151"/>
                </a:cxn>
                <a:cxn ang="0">
                  <a:pos x="54" y="122"/>
                </a:cxn>
                <a:cxn ang="0">
                  <a:pos x="68" y="84"/>
                </a:cxn>
                <a:cxn ang="0">
                  <a:pos x="107" y="112"/>
                </a:cxn>
                <a:cxn ang="0">
                  <a:pos x="95" y="151"/>
                </a:cxn>
                <a:cxn ang="0">
                  <a:pos x="109" y="108"/>
                </a:cxn>
                <a:cxn ang="0">
                  <a:pos x="68" y="82"/>
                </a:cxn>
                <a:cxn ang="0">
                  <a:pos x="80" y="45"/>
                </a:cxn>
                <a:cxn ang="0">
                  <a:pos x="121" y="74"/>
                </a:cxn>
                <a:cxn ang="0">
                  <a:pos x="109" y="108"/>
                </a:cxn>
                <a:cxn ang="0">
                  <a:pos x="121" y="70"/>
                </a:cxn>
                <a:cxn ang="0">
                  <a:pos x="82" y="43"/>
                </a:cxn>
                <a:cxn ang="0">
                  <a:pos x="95" y="11"/>
                </a:cxn>
                <a:cxn ang="0">
                  <a:pos x="133" y="39"/>
                </a:cxn>
                <a:cxn ang="0">
                  <a:pos x="121" y="70"/>
                </a:cxn>
                <a:cxn ang="0">
                  <a:pos x="139" y="153"/>
                </a:cxn>
                <a:cxn ang="0">
                  <a:pos x="97" y="151"/>
                </a:cxn>
                <a:cxn ang="0">
                  <a:pos x="111" y="112"/>
                </a:cxn>
                <a:cxn ang="0">
                  <a:pos x="151" y="116"/>
                </a:cxn>
                <a:cxn ang="0">
                  <a:pos x="139" y="153"/>
                </a:cxn>
                <a:cxn ang="0">
                  <a:pos x="153" y="112"/>
                </a:cxn>
                <a:cxn ang="0">
                  <a:pos x="113" y="110"/>
                </a:cxn>
                <a:cxn ang="0">
                  <a:pos x="125" y="74"/>
                </a:cxn>
                <a:cxn ang="0">
                  <a:pos x="165" y="76"/>
                </a:cxn>
                <a:cxn ang="0">
                  <a:pos x="153" y="112"/>
                </a:cxn>
                <a:cxn ang="0">
                  <a:pos x="167" y="74"/>
                </a:cxn>
                <a:cxn ang="0">
                  <a:pos x="125" y="72"/>
                </a:cxn>
                <a:cxn ang="0">
                  <a:pos x="137" y="39"/>
                </a:cxn>
                <a:cxn ang="0">
                  <a:pos x="177" y="41"/>
                </a:cxn>
                <a:cxn ang="0">
                  <a:pos x="167" y="74"/>
                </a:cxn>
              </a:cxnLst>
              <a:rect l="0" t="0" r="r" b="b"/>
              <a:pathLst>
                <a:path w="187" h="161">
                  <a:moveTo>
                    <a:pt x="137" y="33"/>
                  </a:moveTo>
                  <a:lnTo>
                    <a:pt x="95" y="3"/>
                  </a:lnTo>
                  <a:lnTo>
                    <a:pt x="42" y="0"/>
                  </a:lnTo>
                  <a:lnTo>
                    <a:pt x="0" y="124"/>
                  </a:lnTo>
                  <a:lnTo>
                    <a:pt x="52" y="126"/>
                  </a:lnTo>
                  <a:lnTo>
                    <a:pt x="93" y="157"/>
                  </a:lnTo>
                  <a:lnTo>
                    <a:pt x="145" y="161"/>
                  </a:lnTo>
                  <a:lnTo>
                    <a:pt x="187" y="35"/>
                  </a:lnTo>
                  <a:lnTo>
                    <a:pt x="137" y="33"/>
                  </a:lnTo>
                  <a:close/>
                  <a:moveTo>
                    <a:pt x="52" y="120"/>
                  </a:moveTo>
                  <a:lnTo>
                    <a:pt x="10" y="118"/>
                  </a:lnTo>
                  <a:lnTo>
                    <a:pt x="24" y="80"/>
                  </a:lnTo>
                  <a:lnTo>
                    <a:pt x="64" y="84"/>
                  </a:lnTo>
                  <a:lnTo>
                    <a:pt x="52" y="120"/>
                  </a:lnTo>
                  <a:close/>
                  <a:moveTo>
                    <a:pt x="66" y="80"/>
                  </a:moveTo>
                  <a:lnTo>
                    <a:pt x="24" y="78"/>
                  </a:lnTo>
                  <a:lnTo>
                    <a:pt x="38" y="41"/>
                  </a:lnTo>
                  <a:lnTo>
                    <a:pt x="78" y="43"/>
                  </a:lnTo>
                  <a:lnTo>
                    <a:pt x="66" y="80"/>
                  </a:lnTo>
                  <a:close/>
                  <a:moveTo>
                    <a:pt x="78" y="41"/>
                  </a:moveTo>
                  <a:lnTo>
                    <a:pt x="38" y="39"/>
                  </a:lnTo>
                  <a:lnTo>
                    <a:pt x="48" y="7"/>
                  </a:lnTo>
                  <a:lnTo>
                    <a:pt x="91" y="9"/>
                  </a:lnTo>
                  <a:lnTo>
                    <a:pt x="78" y="41"/>
                  </a:lnTo>
                  <a:close/>
                  <a:moveTo>
                    <a:pt x="95" y="151"/>
                  </a:moveTo>
                  <a:lnTo>
                    <a:pt x="54" y="122"/>
                  </a:lnTo>
                  <a:lnTo>
                    <a:pt x="68" y="84"/>
                  </a:lnTo>
                  <a:lnTo>
                    <a:pt x="107" y="112"/>
                  </a:lnTo>
                  <a:lnTo>
                    <a:pt x="95" y="151"/>
                  </a:lnTo>
                  <a:close/>
                  <a:moveTo>
                    <a:pt x="109" y="108"/>
                  </a:moveTo>
                  <a:lnTo>
                    <a:pt x="68" y="82"/>
                  </a:lnTo>
                  <a:lnTo>
                    <a:pt x="80" y="45"/>
                  </a:lnTo>
                  <a:lnTo>
                    <a:pt x="121" y="74"/>
                  </a:lnTo>
                  <a:lnTo>
                    <a:pt x="109" y="108"/>
                  </a:lnTo>
                  <a:close/>
                  <a:moveTo>
                    <a:pt x="121" y="70"/>
                  </a:moveTo>
                  <a:lnTo>
                    <a:pt x="82" y="43"/>
                  </a:lnTo>
                  <a:lnTo>
                    <a:pt x="95" y="11"/>
                  </a:lnTo>
                  <a:lnTo>
                    <a:pt x="133" y="39"/>
                  </a:lnTo>
                  <a:lnTo>
                    <a:pt x="121" y="70"/>
                  </a:lnTo>
                  <a:close/>
                  <a:moveTo>
                    <a:pt x="139" y="153"/>
                  </a:moveTo>
                  <a:lnTo>
                    <a:pt x="97" y="151"/>
                  </a:lnTo>
                  <a:lnTo>
                    <a:pt x="111" y="112"/>
                  </a:lnTo>
                  <a:lnTo>
                    <a:pt x="151" y="116"/>
                  </a:lnTo>
                  <a:lnTo>
                    <a:pt x="139" y="153"/>
                  </a:lnTo>
                  <a:close/>
                  <a:moveTo>
                    <a:pt x="153" y="112"/>
                  </a:moveTo>
                  <a:lnTo>
                    <a:pt x="113" y="110"/>
                  </a:lnTo>
                  <a:lnTo>
                    <a:pt x="125" y="74"/>
                  </a:lnTo>
                  <a:lnTo>
                    <a:pt x="165" y="76"/>
                  </a:lnTo>
                  <a:lnTo>
                    <a:pt x="153" y="112"/>
                  </a:lnTo>
                  <a:close/>
                  <a:moveTo>
                    <a:pt x="167" y="74"/>
                  </a:moveTo>
                  <a:lnTo>
                    <a:pt x="125" y="72"/>
                  </a:lnTo>
                  <a:lnTo>
                    <a:pt x="137" y="39"/>
                  </a:lnTo>
                  <a:lnTo>
                    <a:pt x="177" y="41"/>
                  </a:lnTo>
                  <a:lnTo>
                    <a:pt x="167" y="74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5" name="Freeform 596"/>
            <p:cNvSpPr>
              <a:spLocks noEditPoints="1"/>
            </p:cNvSpPr>
            <p:nvPr/>
          </p:nvSpPr>
          <p:spPr bwMode="auto">
            <a:xfrm>
              <a:off x="214314" y="3741738"/>
              <a:ext cx="82550" cy="11906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13"/>
                </a:cxn>
                <a:cxn ang="0">
                  <a:pos x="13" y="37"/>
                </a:cxn>
                <a:cxn ang="0">
                  <a:pos x="26" y="13"/>
                </a:cxn>
                <a:cxn ang="0">
                  <a:pos x="13" y="0"/>
                </a:cxn>
                <a:cxn ang="0">
                  <a:pos x="13" y="20"/>
                </a:cxn>
                <a:cxn ang="0">
                  <a:pos x="6" y="13"/>
                </a:cxn>
                <a:cxn ang="0">
                  <a:pos x="13" y="5"/>
                </a:cxn>
                <a:cxn ang="0">
                  <a:pos x="20" y="13"/>
                </a:cxn>
                <a:cxn ang="0">
                  <a:pos x="13" y="20"/>
                </a:cxn>
              </a:cxnLst>
              <a:rect l="0" t="0" r="r" b="b"/>
              <a:pathLst>
                <a:path w="26" h="37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5"/>
                    <a:pt x="13" y="37"/>
                    <a:pt x="13" y="37"/>
                  </a:cubicBezTo>
                  <a:cubicBezTo>
                    <a:pt x="13" y="37"/>
                    <a:pt x="26" y="2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lose/>
                  <a:moveTo>
                    <a:pt x="13" y="20"/>
                  </a:moveTo>
                  <a:cubicBezTo>
                    <a:pt x="9" y="20"/>
                    <a:pt x="6" y="16"/>
                    <a:pt x="6" y="13"/>
                  </a:cubicBezTo>
                  <a:cubicBezTo>
                    <a:pt x="6" y="9"/>
                    <a:pt x="9" y="5"/>
                    <a:pt x="13" y="5"/>
                  </a:cubicBezTo>
                  <a:cubicBezTo>
                    <a:pt x="17" y="5"/>
                    <a:pt x="20" y="9"/>
                    <a:pt x="20" y="13"/>
                  </a:cubicBezTo>
                  <a:cubicBezTo>
                    <a:pt x="20" y="16"/>
                    <a:pt x="17" y="20"/>
                    <a:pt x="13" y="2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6" name="Freeform 597"/>
            <p:cNvSpPr>
              <a:spLocks noEditPoints="1"/>
            </p:cNvSpPr>
            <p:nvPr/>
          </p:nvSpPr>
          <p:spPr bwMode="auto">
            <a:xfrm>
              <a:off x="3216276" y="3787775"/>
              <a:ext cx="141288" cy="20955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3" y="65"/>
                </a:cxn>
                <a:cxn ang="0">
                  <a:pos x="44" y="63"/>
                </a:cxn>
                <a:cxn ang="0">
                  <a:pos x="44" y="2"/>
                </a:cxn>
                <a:cxn ang="0">
                  <a:pos x="18" y="56"/>
                </a:cxn>
                <a:cxn ang="0">
                  <a:pos x="22" y="44"/>
                </a:cxn>
                <a:cxn ang="0">
                  <a:pos x="26" y="56"/>
                </a:cxn>
                <a:cxn ang="0">
                  <a:pos x="18" y="56"/>
                </a:cxn>
                <a:cxn ang="0">
                  <a:pos x="22" y="42"/>
                </a:cxn>
                <a:cxn ang="0">
                  <a:pos x="3" y="38"/>
                </a:cxn>
                <a:cxn ang="0">
                  <a:pos x="22" y="9"/>
                </a:cxn>
                <a:cxn ang="0">
                  <a:pos x="41" y="38"/>
                </a:cxn>
                <a:cxn ang="0">
                  <a:pos x="22" y="42"/>
                </a:cxn>
              </a:cxnLst>
              <a:rect l="0" t="0" r="r" b="b"/>
              <a:pathLst>
                <a:path w="44" h="65">
                  <a:moveTo>
                    <a:pt x="44" y="2"/>
                  </a:moveTo>
                  <a:cubicBezTo>
                    <a:pt x="44" y="1"/>
                    <a:pt x="44" y="0"/>
                    <a:pt x="4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1" y="65"/>
                    <a:pt x="2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4" y="65"/>
                    <a:pt x="44" y="64"/>
                    <a:pt x="44" y="63"/>
                  </a:cubicBezTo>
                  <a:lnTo>
                    <a:pt x="44" y="2"/>
                  </a:lnTo>
                  <a:close/>
                  <a:moveTo>
                    <a:pt x="18" y="56"/>
                  </a:moveTo>
                  <a:cubicBezTo>
                    <a:pt x="22" y="44"/>
                    <a:pt x="22" y="44"/>
                    <a:pt x="22" y="44"/>
                  </a:cubicBezTo>
                  <a:cubicBezTo>
                    <a:pt x="26" y="56"/>
                    <a:pt x="26" y="56"/>
                    <a:pt x="26" y="56"/>
                  </a:cubicBezTo>
                  <a:lnTo>
                    <a:pt x="18" y="56"/>
                  </a:lnTo>
                  <a:close/>
                  <a:moveTo>
                    <a:pt x="22" y="42"/>
                  </a:moveTo>
                  <a:cubicBezTo>
                    <a:pt x="22" y="42"/>
                    <a:pt x="3" y="50"/>
                    <a:pt x="3" y="38"/>
                  </a:cubicBezTo>
                  <a:cubicBezTo>
                    <a:pt x="3" y="26"/>
                    <a:pt x="22" y="9"/>
                    <a:pt x="22" y="9"/>
                  </a:cubicBezTo>
                  <a:cubicBezTo>
                    <a:pt x="22" y="9"/>
                    <a:pt x="41" y="26"/>
                    <a:pt x="41" y="38"/>
                  </a:cubicBezTo>
                  <a:cubicBezTo>
                    <a:pt x="41" y="50"/>
                    <a:pt x="22" y="42"/>
                    <a:pt x="22" y="42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7" name="Freeform 598"/>
            <p:cNvSpPr>
              <a:spLocks noEditPoints="1"/>
            </p:cNvSpPr>
            <p:nvPr/>
          </p:nvSpPr>
          <p:spPr bwMode="auto">
            <a:xfrm>
              <a:off x="3203576" y="3775075"/>
              <a:ext cx="166688" cy="241300"/>
            </a:xfrm>
            <a:custGeom>
              <a:avLst/>
              <a:gdLst/>
              <a:ahLst/>
              <a:cxnLst>
                <a:cxn ang="0">
                  <a:pos x="49" y="75"/>
                </a:cxn>
                <a:cxn ang="0">
                  <a:pos x="3" y="75"/>
                </a:cxn>
                <a:cxn ang="0">
                  <a:pos x="0" y="71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49" y="0"/>
                </a:cxn>
                <a:cxn ang="0">
                  <a:pos x="52" y="3"/>
                </a:cxn>
                <a:cxn ang="0">
                  <a:pos x="52" y="71"/>
                </a:cxn>
                <a:cxn ang="0">
                  <a:pos x="49" y="75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49" y="72"/>
                </a:cxn>
                <a:cxn ang="0">
                  <a:pos x="50" y="71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3" y="2"/>
                </a:cxn>
              </a:cxnLst>
              <a:rect l="0" t="0" r="r" b="b"/>
              <a:pathLst>
                <a:path w="52" h="75">
                  <a:moveTo>
                    <a:pt x="49" y="75"/>
                  </a:moveTo>
                  <a:cubicBezTo>
                    <a:pt x="3" y="75"/>
                    <a:pt x="3" y="75"/>
                    <a:pt x="3" y="75"/>
                  </a:cubicBezTo>
                  <a:cubicBezTo>
                    <a:pt x="1" y="75"/>
                    <a:pt x="0" y="73"/>
                    <a:pt x="0" y="7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2" y="1"/>
                    <a:pt x="52" y="3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3"/>
                    <a:pt x="51" y="75"/>
                    <a:pt x="49" y="75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2"/>
                    <a:pt x="2" y="72"/>
                    <a:pt x="3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50" y="72"/>
                    <a:pt x="50" y="71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8" name="Freeform 599"/>
            <p:cNvSpPr>
              <a:spLocks/>
            </p:cNvSpPr>
            <p:nvPr/>
          </p:nvSpPr>
          <p:spPr bwMode="auto">
            <a:xfrm>
              <a:off x="3136901" y="3765550"/>
              <a:ext cx="38100" cy="38100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6" y="4"/>
                </a:cxn>
                <a:cxn ang="0">
                  <a:pos x="1" y="7"/>
                </a:cxn>
                <a:cxn ang="0">
                  <a:pos x="8" y="12"/>
                </a:cxn>
                <a:cxn ang="0">
                  <a:pos x="11" y="3"/>
                </a:cxn>
              </a:cxnLst>
              <a:rect l="0" t="0" r="r" b="b"/>
              <a:pathLst>
                <a:path w="12" h="12">
                  <a:moveTo>
                    <a:pt x="11" y="3"/>
                  </a:moveTo>
                  <a:cubicBezTo>
                    <a:pt x="9" y="0"/>
                    <a:pt x="6" y="4"/>
                    <a:pt x="6" y="4"/>
                  </a:cubicBezTo>
                  <a:cubicBezTo>
                    <a:pt x="6" y="4"/>
                    <a:pt x="0" y="3"/>
                    <a:pt x="1" y="7"/>
                  </a:cubicBezTo>
                  <a:cubicBezTo>
                    <a:pt x="3" y="10"/>
                    <a:pt x="8" y="12"/>
                    <a:pt x="8" y="12"/>
                  </a:cubicBezTo>
                  <a:cubicBezTo>
                    <a:pt x="8" y="12"/>
                    <a:pt x="12" y="7"/>
                    <a:pt x="11" y="3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9" name="Freeform 600"/>
            <p:cNvSpPr>
              <a:spLocks/>
            </p:cNvSpPr>
            <p:nvPr/>
          </p:nvSpPr>
          <p:spPr bwMode="auto">
            <a:xfrm>
              <a:off x="3114676" y="3725863"/>
              <a:ext cx="173038" cy="274638"/>
            </a:xfrm>
            <a:custGeom>
              <a:avLst/>
              <a:gdLst/>
              <a:ahLst/>
              <a:cxnLst>
                <a:cxn ang="0">
                  <a:pos x="25" y="81"/>
                </a:cxn>
                <a:cxn ang="0">
                  <a:pos x="22" y="82"/>
                </a:cxn>
                <a:cxn ang="0">
                  <a:pos x="21" y="81"/>
                </a:cxn>
                <a:cxn ang="0">
                  <a:pos x="3" y="15"/>
                </a:cxn>
                <a:cxn ang="0">
                  <a:pos x="4" y="14"/>
                </a:cxn>
                <a:cxn ang="0">
                  <a:pos x="48" y="2"/>
                </a:cxn>
                <a:cxn ang="0">
                  <a:pos x="49" y="3"/>
                </a:cxn>
                <a:cxn ang="0">
                  <a:pos x="52" y="13"/>
                </a:cxn>
                <a:cxn ang="0">
                  <a:pos x="54" y="13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3" y="12"/>
                </a:cxn>
                <a:cxn ang="0">
                  <a:pos x="1" y="16"/>
                </a:cxn>
                <a:cxn ang="0">
                  <a:pos x="19" y="82"/>
                </a:cxn>
                <a:cxn ang="0">
                  <a:pos x="22" y="84"/>
                </a:cxn>
                <a:cxn ang="0">
                  <a:pos x="25" y="84"/>
                </a:cxn>
                <a:cxn ang="0">
                  <a:pos x="25" y="81"/>
                </a:cxn>
              </a:cxnLst>
              <a:rect l="0" t="0" r="r" b="b"/>
              <a:pathLst>
                <a:path w="54" h="85">
                  <a:moveTo>
                    <a:pt x="25" y="81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1" y="82"/>
                    <a:pt x="21" y="82"/>
                    <a:pt x="21" y="8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4"/>
                    <a:pt x="4" y="14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3"/>
                    <a:pt x="49" y="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1"/>
                    <a:pt x="49" y="0"/>
                    <a:pt x="48" y="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3"/>
                    <a:pt x="0" y="14"/>
                    <a:pt x="1" y="16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4"/>
                    <a:pt x="21" y="85"/>
                    <a:pt x="22" y="84"/>
                  </a:cubicBezTo>
                  <a:cubicBezTo>
                    <a:pt x="25" y="84"/>
                    <a:pt x="25" y="84"/>
                    <a:pt x="25" y="84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0" name="Freeform 601"/>
            <p:cNvSpPr>
              <a:spLocks noEditPoints="1"/>
            </p:cNvSpPr>
            <p:nvPr/>
          </p:nvSpPr>
          <p:spPr bwMode="auto">
            <a:xfrm>
              <a:off x="3440114" y="3741738"/>
              <a:ext cx="296863" cy="287338"/>
            </a:xfrm>
            <a:custGeom>
              <a:avLst/>
              <a:gdLst/>
              <a:ahLst/>
              <a:cxnLst>
                <a:cxn ang="0">
                  <a:pos x="91" y="32"/>
                </a:cxn>
                <a:cxn ang="0">
                  <a:pos x="60" y="28"/>
                </a:cxn>
                <a:cxn ang="0">
                  <a:pos x="47" y="0"/>
                </a:cxn>
                <a:cxn ang="0">
                  <a:pos x="33" y="28"/>
                </a:cxn>
                <a:cxn ang="0">
                  <a:pos x="3" y="32"/>
                </a:cxn>
                <a:cxn ang="0">
                  <a:pos x="25" y="54"/>
                </a:cxn>
                <a:cxn ang="0">
                  <a:pos x="19" y="84"/>
                </a:cxn>
                <a:cxn ang="0">
                  <a:pos x="47" y="69"/>
                </a:cxn>
                <a:cxn ang="0">
                  <a:pos x="74" y="84"/>
                </a:cxn>
                <a:cxn ang="0">
                  <a:pos x="69" y="54"/>
                </a:cxn>
                <a:cxn ang="0">
                  <a:pos x="91" y="32"/>
                </a:cxn>
                <a:cxn ang="0">
                  <a:pos x="64" y="70"/>
                </a:cxn>
                <a:cxn ang="0">
                  <a:pos x="47" y="60"/>
                </a:cxn>
                <a:cxn ang="0">
                  <a:pos x="29" y="70"/>
                </a:cxn>
                <a:cxn ang="0">
                  <a:pos x="32" y="50"/>
                </a:cxn>
                <a:cxn ang="0">
                  <a:pos x="18" y="36"/>
                </a:cxn>
                <a:cxn ang="0">
                  <a:pos x="38" y="33"/>
                </a:cxn>
                <a:cxn ang="0">
                  <a:pos x="47" y="15"/>
                </a:cxn>
                <a:cxn ang="0">
                  <a:pos x="55" y="33"/>
                </a:cxn>
                <a:cxn ang="0">
                  <a:pos x="75" y="36"/>
                </a:cxn>
                <a:cxn ang="0">
                  <a:pos x="61" y="50"/>
                </a:cxn>
                <a:cxn ang="0">
                  <a:pos x="64" y="70"/>
                </a:cxn>
              </a:cxnLst>
              <a:rect l="0" t="0" r="r" b="b"/>
              <a:pathLst>
                <a:path w="93" h="89">
                  <a:moveTo>
                    <a:pt x="91" y="32"/>
                  </a:moveTo>
                  <a:cubicBezTo>
                    <a:pt x="88" y="25"/>
                    <a:pt x="66" y="33"/>
                    <a:pt x="60" y="28"/>
                  </a:cubicBezTo>
                  <a:cubicBezTo>
                    <a:pt x="55" y="22"/>
                    <a:pt x="54" y="0"/>
                    <a:pt x="47" y="0"/>
                  </a:cubicBezTo>
                  <a:cubicBezTo>
                    <a:pt x="39" y="0"/>
                    <a:pt x="39" y="22"/>
                    <a:pt x="33" y="28"/>
                  </a:cubicBezTo>
                  <a:cubicBezTo>
                    <a:pt x="27" y="33"/>
                    <a:pt x="5" y="25"/>
                    <a:pt x="3" y="32"/>
                  </a:cubicBezTo>
                  <a:cubicBezTo>
                    <a:pt x="0" y="39"/>
                    <a:pt x="22" y="46"/>
                    <a:pt x="25" y="54"/>
                  </a:cubicBezTo>
                  <a:cubicBezTo>
                    <a:pt x="27" y="61"/>
                    <a:pt x="14" y="79"/>
                    <a:pt x="19" y="84"/>
                  </a:cubicBezTo>
                  <a:cubicBezTo>
                    <a:pt x="25" y="89"/>
                    <a:pt x="39" y="69"/>
                    <a:pt x="47" y="69"/>
                  </a:cubicBezTo>
                  <a:cubicBezTo>
                    <a:pt x="54" y="69"/>
                    <a:pt x="68" y="89"/>
                    <a:pt x="74" y="84"/>
                  </a:cubicBezTo>
                  <a:cubicBezTo>
                    <a:pt x="80" y="79"/>
                    <a:pt x="66" y="61"/>
                    <a:pt x="69" y="54"/>
                  </a:cubicBezTo>
                  <a:cubicBezTo>
                    <a:pt x="71" y="46"/>
                    <a:pt x="93" y="39"/>
                    <a:pt x="91" y="32"/>
                  </a:cubicBezTo>
                  <a:close/>
                  <a:moveTo>
                    <a:pt x="64" y="70"/>
                  </a:moveTo>
                  <a:cubicBezTo>
                    <a:pt x="61" y="73"/>
                    <a:pt x="52" y="60"/>
                    <a:pt x="47" y="60"/>
                  </a:cubicBezTo>
                  <a:cubicBezTo>
                    <a:pt x="42" y="60"/>
                    <a:pt x="33" y="73"/>
                    <a:pt x="29" y="70"/>
                  </a:cubicBezTo>
                  <a:cubicBezTo>
                    <a:pt x="25" y="66"/>
                    <a:pt x="34" y="54"/>
                    <a:pt x="32" y="50"/>
                  </a:cubicBezTo>
                  <a:cubicBezTo>
                    <a:pt x="31" y="45"/>
                    <a:pt x="16" y="40"/>
                    <a:pt x="18" y="36"/>
                  </a:cubicBezTo>
                  <a:cubicBezTo>
                    <a:pt x="19" y="31"/>
                    <a:pt x="34" y="36"/>
                    <a:pt x="38" y="33"/>
                  </a:cubicBezTo>
                  <a:cubicBezTo>
                    <a:pt x="41" y="29"/>
                    <a:pt x="42" y="15"/>
                    <a:pt x="47" y="15"/>
                  </a:cubicBezTo>
                  <a:cubicBezTo>
                    <a:pt x="52" y="15"/>
                    <a:pt x="52" y="29"/>
                    <a:pt x="55" y="33"/>
                  </a:cubicBezTo>
                  <a:cubicBezTo>
                    <a:pt x="59" y="36"/>
                    <a:pt x="74" y="31"/>
                    <a:pt x="75" y="36"/>
                  </a:cubicBezTo>
                  <a:cubicBezTo>
                    <a:pt x="77" y="40"/>
                    <a:pt x="63" y="45"/>
                    <a:pt x="61" y="50"/>
                  </a:cubicBezTo>
                  <a:cubicBezTo>
                    <a:pt x="59" y="54"/>
                    <a:pt x="68" y="66"/>
                    <a:pt x="64" y="7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1" name="Freeform 602"/>
            <p:cNvSpPr>
              <a:spLocks noEditPoints="1"/>
            </p:cNvSpPr>
            <p:nvPr/>
          </p:nvSpPr>
          <p:spPr bwMode="auto">
            <a:xfrm>
              <a:off x="3509964" y="3806825"/>
              <a:ext cx="157163" cy="150813"/>
            </a:xfrm>
            <a:custGeom>
              <a:avLst/>
              <a:gdLst/>
              <a:ahLst/>
              <a:cxnLst>
                <a:cxn ang="0">
                  <a:pos x="47" y="17"/>
                </a:cxn>
                <a:cxn ang="0">
                  <a:pos x="32" y="15"/>
                </a:cxn>
                <a:cxn ang="0">
                  <a:pos x="25" y="0"/>
                </a:cxn>
                <a:cxn ang="0">
                  <a:pos x="17" y="15"/>
                </a:cxn>
                <a:cxn ang="0">
                  <a:pos x="2" y="17"/>
                </a:cxn>
                <a:cxn ang="0">
                  <a:pos x="13" y="28"/>
                </a:cxn>
                <a:cxn ang="0">
                  <a:pos x="10" y="44"/>
                </a:cxn>
                <a:cxn ang="0">
                  <a:pos x="25" y="37"/>
                </a:cxn>
                <a:cxn ang="0">
                  <a:pos x="39" y="44"/>
                </a:cxn>
                <a:cxn ang="0">
                  <a:pos x="36" y="28"/>
                </a:cxn>
                <a:cxn ang="0">
                  <a:pos x="47" y="17"/>
                </a:cxn>
                <a:cxn ang="0">
                  <a:pos x="32" y="34"/>
                </a:cxn>
                <a:cxn ang="0">
                  <a:pos x="25" y="30"/>
                </a:cxn>
                <a:cxn ang="0">
                  <a:pos x="17" y="34"/>
                </a:cxn>
                <a:cxn ang="0">
                  <a:pos x="18" y="26"/>
                </a:cxn>
                <a:cxn ang="0">
                  <a:pos x="12" y="19"/>
                </a:cxn>
                <a:cxn ang="0">
                  <a:pos x="21" y="18"/>
                </a:cxn>
                <a:cxn ang="0">
                  <a:pos x="25" y="10"/>
                </a:cxn>
                <a:cxn ang="0">
                  <a:pos x="28" y="18"/>
                </a:cxn>
                <a:cxn ang="0">
                  <a:pos x="37" y="19"/>
                </a:cxn>
                <a:cxn ang="0">
                  <a:pos x="31" y="26"/>
                </a:cxn>
                <a:cxn ang="0">
                  <a:pos x="32" y="34"/>
                </a:cxn>
              </a:cxnLst>
              <a:rect l="0" t="0" r="r" b="b"/>
              <a:pathLst>
                <a:path w="49" h="47">
                  <a:moveTo>
                    <a:pt x="47" y="17"/>
                  </a:moveTo>
                  <a:cubicBezTo>
                    <a:pt x="46" y="13"/>
                    <a:pt x="35" y="17"/>
                    <a:pt x="32" y="15"/>
                  </a:cubicBezTo>
                  <a:cubicBezTo>
                    <a:pt x="29" y="12"/>
                    <a:pt x="29" y="0"/>
                    <a:pt x="25" y="0"/>
                  </a:cubicBezTo>
                  <a:cubicBezTo>
                    <a:pt x="21" y="0"/>
                    <a:pt x="20" y="12"/>
                    <a:pt x="17" y="15"/>
                  </a:cubicBezTo>
                  <a:cubicBezTo>
                    <a:pt x="15" y="17"/>
                    <a:pt x="3" y="13"/>
                    <a:pt x="2" y="17"/>
                  </a:cubicBezTo>
                  <a:cubicBezTo>
                    <a:pt x="0" y="21"/>
                    <a:pt x="12" y="24"/>
                    <a:pt x="13" y="28"/>
                  </a:cubicBezTo>
                  <a:cubicBezTo>
                    <a:pt x="14" y="32"/>
                    <a:pt x="7" y="41"/>
                    <a:pt x="10" y="44"/>
                  </a:cubicBezTo>
                  <a:cubicBezTo>
                    <a:pt x="13" y="47"/>
                    <a:pt x="21" y="37"/>
                    <a:pt x="25" y="37"/>
                  </a:cubicBezTo>
                  <a:cubicBezTo>
                    <a:pt x="29" y="37"/>
                    <a:pt x="36" y="47"/>
                    <a:pt x="39" y="44"/>
                  </a:cubicBezTo>
                  <a:cubicBezTo>
                    <a:pt x="42" y="41"/>
                    <a:pt x="35" y="32"/>
                    <a:pt x="36" y="28"/>
                  </a:cubicBezTo>
                  <a:cubicBezTo>
                    <a:pt x="37" y="24"/>
                    <a:pt x="49" y="21"/>
                    <a:pt x="47" y="17"/>
                  </a:cubicBezTo>
                  <a:close/>
                  <a:moveTo>
                    <a:pt x="32" y="34"/>
                  </a:moveTo>
                  <a:cubicBezTo>
                    <a:pt x="31" y="36"/>
                    <a:pt x="27" y="30"/>
                    <a:pt x="25" y="30"/>
                  </a:cubicBezTo>
                  <a:cubicBezTo>
                    <a:pt x="22" y="30"/>
                    <a:pt x="18" y="36"/>
                    <a:pt x="17" y="34"/>
                  </a:cubicBezTo>
                  <a:cubicBezTo>
                    <a:pt x="15" y="33"/>
                    <a:pt x="19" y="28"/>
                    <a:pt x="18" y="26"/>
                  </a:cubicBezTo>
                  <a:cubicBezTo>
                    <a:pt x="18" y="23"/>
                    <a:pt x="11" y="22"/>
                    <a:pt x="12" y="19"/>
                  </a:cubicBezTo>
                  <a:cubicBezTo>
                    <a:pt x="13" y="17"/>
                    <a:pt x="19" y="20"/>
                    <a:pt x="21" y="18"/>
                  </a:cubicBezTo>
                  <a:cubicBezTo>
                    <a:pt x="22" y="17"/>
                    <a:pt x="22" y="10"/>
                    <a:pt x="25" y="10"/>
                  </a:cubicBezTo>
                  <a:cubicBezTo>
                    <a:pt x="27" y="10"/>
                    <a:pt x="27" y="17"/>
                    <a:pt x="28" y="18"/>
                  </a:cubicBezTo>
                  <a:cubicBezTo>
                    <a:pt x="30" y="20"/>
                    <a:pt x="36" y="17"/>
                    <a:pt x="37" y="19"/>
                  </a:cubicBezTo>
                  <a:cubicBezTo>
                    <a:pt x="38" y="22"/>
                    <a:pt x="31" y="23"/>
                    <a:pt x="31" y="26"/>
                  </a:cubicBezTo>
                  <a:cubicBezTo>
                    <a:pt x="30" y="28"/>
                    <a:pt x="34" y="33"/>
                    <a:pt x="32" y="34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2" name="Freeform 603"/>
            <p:cNvSpPr>
              <a:spLocks/>
            </p:cNvSpPr>
            <p:nvPr/>
          </p:nvSpPr>
          <p:spPr bwMode="auto">
            <a:xfrm>
              <a:off x="5432425" y="3744913"/>
              <a:ext cx="123825" cy="271463"/>
            </a:xfrm>
            <a:custGeom>
              <a:avLst/>
              <a:gdLst/>
              <a:ahLst/>
              <a:cxnLst>
                <a:cxn ang="0">
                  <a:pos x="33" y="42"/>
                </a:cxn>
                <a:cxn ang="0">
                  <a:pos x="39" y="20"/>
                </a:cxn>
                <a:cxn ang="0">
                  <a:pos x="28" y="40"/>
                </a:cxn>
                <a:cxn ang="0">
                  <a:pos x="28" y="0"/>
                </a:cxn>
                <a:cxn ang="0">
                  <a:pos x="2" y="16"/>
                </a:cxn>
                <a:cxn ang="0">
                  <a:pos x="12" y="40"/>
                </a:cxn>
                <a:cxn ang="0">
                  <a:pos x="0" y="65"/>
                </a:cxn>
                <a:cxn ang="0">
                  <a:pos x="28" y="84"/>
                </a:cxn>
                <a:cxn ang="0">
                  <a:pos x="28" y="43"/>
                </a:cxn>
                <a:cxn ang="0">
                  <a:pos x="39" y="63"/>
                </a:cxn>
                <a:cxn ang="0">
                  <a:pos x="33" y="42"/>
                </a:cxn>
              </a:cxnLst>
              <a:rect l="0" t="0" r="r" b="b"/>
              <a:pathLst>
                <a:path w="39" h="84">
                  <a:moveTo>
                    <a:pt x="33" y="42"/>
                  </a:moveTo>
                  <a:cubicBezTo>
                    <a:pt x="39" y="39"/>
                    <a:pt x="39" y="20"/>
                    <a:pt x="39" y="20"/>
                  </a:cubicBezTo>
                  <a:cubicBezTo>
                    <a:pt x="28" y="23"/>
                    <a:pt x="28" y="40"/>
                    <a:pt x="28" y="40"/>
                  </a:cubicBezTo>
                  <a:cubicBezTo>
                    <a:pt x="20" y="30"/>
                    <a:pt x="28" y="0"/>
                    <a:pt x="28" y="0"/>
                  </a:cubicBezTo>
                  <a:cubicBezTo>
                    <a:pt x="17" y="1"/>
                    <a:pt x="9" y="8"/>
                    <a:pt x="2" y="16"/>
                  </a:cubicBezTo>
                  <a:cubicBezTo>
                    <a:pt x="8" y="21"/>
                    <a:pt x="12" y="30"/>
                    <a:pt x="12" y="40"/>
                  </a:cubicBezTo>
                  <a:cubicBezTo>
                    <a:pt x="12" y="51"/>
                    <a:pt x="7" y="61"/>
                    <a:pt x="0" y="65"/>
                  </a:cubicBezTo>
                  <a:cubicBezTo>
                    <a:pt x="7" y="74"/>
                    <a:pt x="17" y="82"/>
                    <a:pt x="28" y="84"/>
                  </a:cubicBezTo>
                  <a:cubicBezTo>
                    <a:pt x="28" y="84"/>
                    <a:pt x="20" y="53"/>
                    <a:pt x="28" y="43"/>
                  </a:cubicBezTo>
                  <a:cubicBezTo>
                    <a:pt x="28" y="43"/>
                    <a:pt x="28" y="60"/>
                    <a:pt x="39" y="63"/>
                  </a:cubicBezTo>
                  <a:cubicBezTo>
                    <a:pt x="39" y="63"/>
                    <a:pt x="39" y="45"/>
                    <a:pt x="33" y="42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3" name="Freeform 604"/>
            <p:cNvSpPr>
              <a:spLocks noEditPoints="1"/>
            </p:cNvSpPr>
            <p:nvPr/>
          </p:nvSpPr>
          <p:spPr bwMode="auto">
            <a:xfrm>
              <a:off x="5384800" y="3800475"/>
              <a:ext cx="79375" cy="1508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24"/>
                </a:cxn>
                <a:cxn ang="0">
                  <a:pos x="0" y="25"/>
                </a:cxn>
                <a:cxn ang="0">
                  <a:pos x="13" y="47"/>
                </a:cxn>
                <a:cxn ang="0">
                  <a:pos x="25" y="23"/>
                </a:cxn>
                <a:cxn ang="0">
                  <a:pos x="15" y="0"/>
                </a:cxn>
                <a:cxn ang="0">
                  <a:pos x="15" y="24"/>
                </a:cxn>
                <a:cxn ang="0">
                  <a:pos x="10" y="19"/>
                </a:cxn>
                <a:cxn ang="0">
                  <a:pos x="15" y="14"/>
                </a:cxn>
                <a:cxn ang="0">
                  <a:pos x="20" y="19"/>
                </a:cxn>
                <a:cxn ang="0">
                  <a:pos x="15" y="24"/>
                </a:cxn>
              </a:cxnLst>
              <a:rect l="0" t="0" r="r" b="b"/>
              <a:pathLst>
                <a:path w="25" h="47">
                  <a:moveTo>
                    <a:pt x="15" y="0"/>
                  </a:moveTo>
                  <a:cubicBezTo>
                    <a:pt x="6" y="12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36"/>
                    <a:pt x="13" y="47"/>
                  </a:cubicBezTo>
                  <a:cubicBezTo>
                    <a:pt x="20" y="43"/>
                    <a:pt x="25" y="33"/>
                    <a:pt x="25" y="23"/>
                  </a:cubicBezTo>
                  <a:cubicBezTo>
                    <a:pt x="25" y="13"/>
                    <a:pt x="21" y="5"/>
                    <a:pt x="15" y="0"/>
                  </a:cubicBezTo>
                  <a:close/>
                  <a:moveTo>
                    <a:pt x="15" y="24"/>
                  </a:moveTo>
                  <a:cubicBezTo>
                    <a:pt x="12" y="24"/>
                    <a:pt x="10" y="21"/>
                    <a:pt x="10" y="19"/>
                  </a:cubicBezTo>
                  <a:cubicBezTo>
                    <a:pt x="10" y="16"/>
                    <a:pt x="12" y="14"/>
                    <a:pt x="15" y="14"/>
                  </a:cubicBezTo>
                  <a:cubicBezTo>
                    <a:pt x="18" y="14"/>
                    <a:pt x="20" y="16"/>
                    <a:pt x="20" y="19"/>
                  </a:cubicBezTo>
                  <a:cubicBezTo>
                    <a:pt x="20" y="21"/>
                    <a:pt x="18" y="24"/>
                    <a:pt x="15" y="24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4" name="Freeform 605"/>
            <p:cNvSpPr>
              <a:spLocks noEditPoints="1"/>
            </p:cNvSpPr>
            <p:nvPr/>
          </p:nvSpPr>
          <p:spPr bwMode="auto">
            <a:xfrm>
              <a:off x="5365750" y="3744913"/>
              <a:ext cx="60325" cy="6191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0"/>
                </a:cxn>
                <a:cxn ang="0">
                  <a:pos x="9" y="19"/>
                </a:cxn>
                <a:cxn ang="0">
                  <a:pos x="19" y="10"/>
                </a:cxn>
                <a:cxn ang="0">
                  <a:pos x="9" y="0"/>
                </a:cxn>
                <a:cxn ang="0">
                  <a:pos x="12" y="9"/>
                </a:cxn>
                <a:cxn ang="0">
                  <a:pos x="9" y="6"/>
                </a:cxn>
                <a:cxn ang="0">
                  <a:pos x="12" y="3"/>
                </a:cxn>
                <a:cxn ang="0">
                  <a:pos x="15" y="6"/>
                </a:cxn>
                <a:cxn ang="0">
                  <a:pos x="12" y="9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15" y="19"/>
                    <a:pt x="19" y="15"/>
                    <a:pt x="19" y="10"/>
                  </a:cubicBezTo>
                  <a:cubicBezTo>
                    <a:pt x="19" y="4"/>
                    <a:pt x="15" y="0"/>
                    <a:pt x="9" y="0"/>
                  </a:cubicBezTo>
                  <a:close/>
                  <a:moveTo>
                    <a:pt x="12" y="9"/>
                  </a:moveTo>
                  <a:cubicBezTo>
                    <a:pt x="10" y="9"/>
                    <a:pt x="9" y="8"/>
                    <a:pt x="9" y="6"/>
                  </a:cubicBezTo>
                  <a:cubicBezTo>
                    <a:pt x="9" y="5"/>
                    <a:pt x="10" y="3"/>
                    <a:pt x="12" y="3"/>
                  </a:cubicBezTo>
                  <a:cubicBezTo>
                    <a:pt x="14" y="3"/>
                    <a:pt x="15" y="5"/>
                    <a:pt x="15" y="6"/>
                  </a:cubicBezTo>
                  <a:cubicBezTo>
                    <a:pt x="15" y="8"/>
                    <a:pt x="14" y="9"/>
                    <a:pt x="12" y="9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5" name="Freeform 606"/>
            <p:cNvSpPr>
              <a:spLocks noEditPoints="1"/>
            </p:cNvSpPr>
            <p:nvPr/>
          </p:nvSpPr>
          <p:spPr bwMode="auto">
            <a:xfrm>
              <a:off x="5319713" y="3797300"/>
              <a:ext cx="4921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8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7" y="0"/>
                </a:cxn>
                <a:cxn ang="0">
                  <a:pos x="9" y="7"/>
                </a:cxn>
                <a:cxn ang="0">
                  <a:pos x="7" y="5"/>
                </a:cxn>
                <a:cxn ang="0">
                  <a:pos x="9" y="2"/>
                </a:cxn>
                <a:cxn ang="0">
                  <a:pos x="12" y="5"/>
                </a:cxn>
                <a:cxn ang="0">
                  <a:pos x="9" y="7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11" y="15"/>
                    <a:pt x="15" y="12"/>
                    <a:pt x="15" y="8"/>
                  </a:cubicBezTo>
                  <a:cubicBezTo>
                    <a:pt x="15" y="4"/>
                    <a:pt x="11" y="0"/>
                    <a:pt x="7" y="0"/>
                  </a:cubicBezTo>
                  <a:close/>
                  <a:moveTo>
                    <a:pt x="9" y="7"/>
                  </a:moveTo>
                  <a:cubicBezTo>
                    <a:pt x="8" y="7"/>
                    <a:pt x="7" y="6"/>
                    <a:pt x="7" y="5"/>
                  </a:cubicBezTo>
                  <a:cubicBezTo>
                    <a:pt x="7" y="3"/>
                    <a:pt x="8" y="2"/>
                    <a:pt x="9" y="2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6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6" name="Freeform 607"/>
            <p:cNvSpPr>
              <a:spLocks noEditPoints="1"/>
            </p:cNvSpPr>
            <p:nvPr/>
          </p:nvSpPr>
          <p:spPr bwMode="auto">
            <a:xfrm>
              <a:off x="5348288" y="3851275"/>
              <a:ext cx="26988" cy="269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5" y="4"/>
                </a:cxn>
                <a:cxn ang="0">
                  <a:pos x="3" y="3"/>
                </a:cxn>
                <a:cxn ang="0">
                  <a:pos x="5" y="1"/>
                </a:cxn>
                <a:cxn ang="0">
                  <a:pos x="6" y="3"/>
                </a:cxn>
                <a:cxn ang="0">
                  <a:pos x="5" y="4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8" y="6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  <a:moveTo>
                    <a:pt x="5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7" name="Freeform 608"/>
            <p:cNvSpPr>
              <a:spLocks noEditPoints="1"/>
            </p:cNvSpPr>
            <p:nvPr/>
          </p:nvSpPr>
          <p:spPr bwMode="auto">
            <a:xfrm>
              <a:off x="9526" y="3219450"/>
              <a:ext cx="268288" cy="271463"/>
            </a:xfrm>
            <a:custGeom>
              <a:avLst/>
              <a:gdLst/>
              <a:ahLst/>
              <a:cxnLst>
                <a:cxn ang="0">
                  <a:pos x="12" y="84"/>
                </a:cxn>
                <a:cxn ang="0">
                  <a:pos x="34" y="25"/>
                </a:cxn>
                <a:cxn ang="0">
                  <a:pos x="48" y="69"/>
                </a:cxn>
                <a:cxn ang="0">
                  <a:pos x="55" y="70"/>
                </a:cxn>
                <a:cxn ang="0">
                  <a:pos x="13" y="22"/>
                </a:cxn>
                <a:cxn ang="0">
                  <a:pos x="23" y="23"/>
                </a:cxn>
                <a:cxn ang="0">
                  <a:pos x="26" y="45"/>
                </a:cxn>
                <a:cxn ang="0">
                  <a:pos x="28" y="41"/>
                </a:cxn>
                <a:cxn ang="0">
                  <a:pos x="27" y="31"/>
                </a:cxn>
                <a:cxn ang="0">
                  <a:pos x="32" y="21"/>
                </a:cxn>
                <a:cxn ang="0">
                  <a:pos x="39" y="18"/>
                </a:cxn>
                <a:cxn ang="0">
                  <a:pos x="45" y="14"/>
                </a:cxn>
                <a:cxn ang="0">
                  <a:pos x="49" y="19"/>
                </a:cxn>
                <a:cxn ang="0">
                  <a:pos x="53" y="19"/>
                </a:cxn>
                <a:cxn ang="0">
                  <a:pos x="36" y="12"/>
                </a:cxn>
                <a:cxn ang="0">
                  <a:pos x="30" y="15"/>
                </a:cxn>
                <a:cxn ang="0">
                  <a:pos x="14" y="10"/>
                </a:cxn>
                <a:cxn ang="0">
                  <a:pos x="16" y="11"/>
                </a:cxn>
                <a:cxn ang="0">
                  <a:pos x="21" y="10"/>
                </a:cxn>
                <a:cxn ang="0">
                  <a:pos x="22" y="16"/>
                </a:cxn>
                <a:cxn ang="0">
                  <a:pos x="4" y="33"/>
                </a:cxn>
                <a:cxn ang="0">
                  <a:pos x="8" y="31"/>
                </a:cxn>
                <a:cxn ang="0">
                  <a:pos x="13" y="22"/>
                </a:cxn>
                <a:cxn ang="0">
                  <a:pos x="72" y="37"/>
                </a:cxn>
                <a:cxn ang="0">
                  <a:pos x="73" y="36"/>
                </a:cxn>
                <a:cxn ang="0">
                  <a:pos x="75" y="33"/>
                </a:cxn>
                <a:cxn ang="0">
                  <a:pos x="78" y="33"/>
                </a:cxn>
                <a:cxn ang="0">
                  <a:pos x="61" y="24"/>
                </a:cxn>
                <a:cxn ang="0">
                  <a:pos x="44" y="32"/>
                </a:cxn>
                <a:cxn ang="0">
                  <a:pos x="53" y="31"/>
                </a:cxn>
                <a:cxn ang="0">
                  <a:pos x="54" y="36"/>
                </a:cxn>
                <a:cxn ang="0">
                  <a:pos x="56" y="36"/>
                </a:cxn>
                <a:cxn ang="0">
                  <a:pos x="53" y="43"/>
                </a:cxn>
                <a:cxn ang="0">
                  <a:pos x="62" y="46"/>
                </a:cxn>
                <a:cxn ang="0">
                  <a:pos x="62" y="49"/>
                </a:cxn>
                <a:cxn ang="0">
                  <a:pos x="66" y="53"/>
                </a:cxn>
                <a:cxn ang="0">
                  <a:pos x="64" y="58"/>
                </a:cxn>
                <a:cxn ang="0">
                  <a:pos x="73" y="46"/>
                </a:cxn>
                <a:cxn ang="0">
                  <a:pos x="75" y="48"/>
                </a:cxn>
                <a:cxn ang="0">
                  <a:pos x="80" y="47"/>
                </a:cxn>
                <a:cxn ang="0">
                  <a:pos x="83" y="53"/>
                </a:cxn>
              </a:cxnLst>
              <a:rect l="0" t="0" r="r" b="b"/>
              <a:pathLst>
                <a:path w="84" h="84">
                  <a:moveTo>
                    <a:pt x="75" y="84"/>
                  </a:move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8" y="73"/>
                    <a:pt x="35" y="70"/>
                  </a:cubicBezTo>
                  <a:cubicBezTo>
                    <a:pt x="43" y="52"/>
                    <a:pt x="34" y="25"/>
                    <a:pt x="34" y="25"/>
                  </a:cubicBezTo>
                  <a:cubicBezTo>
                    <a:pt x="46" y="44"/>
                    <a:pt x="45" y="62"/>
                    <a:pt x="44" y="69"/>
                  </a:cubicBezTo>
                  <a:cubicBezTo>
                    <a:pt x="46" y="69"/>
                    <a:pt x="47" y="69"/>
                    <a:pt x="48" y="69"/>
                  </a:cubicBezTo>
                  <a:cubicBezTo>
                    <a:pt x="48" y="63"/>
                    <a:pt x="50" y="51"/>
                    <a:pt x="61" y="42"/>
                  </a:cubicBezTo>
                  <a:cubicBezTo>
                    <a:pt x="61" y="42"/>
                    <a:pt x="53" y="52"/>
                    <a:pt x="55" y="70"/>
                  </a:cubicBezTo>
                  <a:cubicBezTo>
                    <a:pt x="70" y="74"/>
                    <a:pt x="75" y="84"/>
                    <a:pt x="75" y="84"/>
                  </a:cubicBezTo>
                  <a:close/>
                  <a:moveTo>
                    <a:pt x="13" y="22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9" y="26"/>
                    <a:pt x="21" y="25"/>
                    <a:pt x="23" y="23"/>
                  </a:cubicBezTo>
                  <a:cubicBezTo>
                    <a:pt x="23" y="23"/>
                    <a:pt x="12" y="35"/>
                    <a:pt x="24" y="48"/>
                  </a:cubicBezTo>
                  <a:cubicBezTo>
                    <a:pt x="24" y="48"/>
                    <a:pt x="25" y="47"/>
                    <a:pt x="26" y="45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39"/>
                    <a:pt x="30" y="37"/>
                    <a:pt x="31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8"/>
                    <a:pt x="33" y="24"/>
                    <a:pt x="32" y="21"/>
                  </a:cubicBezTo>
                  <a:cubicBezTo>
                    <a:pt x="37" y="27"/>
                    <a:pt x="45" y="30"/>
                    <a:pt x="45" y="30"/>
                  </a:cubicBezTo>
                  <a:cubicBezTo>
                    <a:pt x="46" y="22"/>
                    <a:pt x="39" y="18"/>
                    <a:pt x="39" y="18"/>
                  </a:cubicBezTo>
                  <a:cubicBezTo>
                    <a:pt x="41" y="18"/>
                    <a:pt x="42" y="18"/>
                    <a:pt x="44" y="19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7" y="19"/>
                    <a:pt x="48" y="19"/>
                    <a:pt x="49" y="19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8" y="19"/>
                    <a:pt x="62" y="18"/>
                    <a:pt x="62" y="18"/>
                  </a:cubicBezTo>
                  <a:cubicBezTo>
                    <a:pt x="52" y="3"/>
                    <a:pt x="36" y="12"/>
                    <a:pt x="36" y="12"/>
                  </a:cubicBezTo>
                  <a:cubicBezTo>
                    <a:pt x="41" y="7"/>
                    <a:pt x="40" y="0"/>
                    <a:pt x="40" y="0"/>
                  </a:cubicBezTo>
                  <a:cubicBezTo>
                    <a:pt x="31" y="2"/>
                    <a:pt x="30" y="10"/>
                    <a:pt x="30" y="15"/>
                  </a:cubicBezTo>
                  <a:cubicBezTo>
                    <a:pt x="27" y="10"/>
                    <a:pt x="22" y="1"/>
                    <a:pt x="13" y="7"/>
                  </a:cubicBezTo>
                  <a:cubicBezTo>
                    <a:pt x="13" y="7"/>
                    <a:pt x="13" y="8"/>
                    <a:pt x="14" y="1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3"/>
                    <a:pt x="18" y="13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14" y="15"/>
                    <a:pt x="2" y="17"/>
                    <a:pt x="0" y="34"/>
                  </a:cubicBezTo>
                  <a:cubicBezTo>
                    <a:pt x="0" y="34"/>
                    <a:pt x="1" y="34"/>
                    <a:pt x="4" y="3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1" y="30"/>
                    <a:pt x="13" y="29"/>
                  </a:cubicBezTo>
                  <a:lnTo>
                    <a:pt x="13" y="22"/>
                  </a:lnTo>
                  <a:close/>
                  <a:moveTo>
                    <a:pt x="70" y="37"/>
                  </a:moveTo>
                  <a:cubicBezTo>
                    <a:pt x="71" y="37"/>
                    <a:pt x="72" y="37"/>
                    <a:pt x="72" y="37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5" y="36"/>
                    <a:pt x="75" y="35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8" y="34"/>
                    <a:pt x="78" y="33"/>
                    <a:pt x="78" y="33"/>
                  </a:cubicBezTo>
                  <a:cubicBezTo>
                    <a:pt x="73" y="27"/>
                    <a:pt x="68" y="32"/>
                    <a:pt x="66" y="35"/>
                  </a:cubicBezTo>
                  <a:cubicBezTo>
                    <a:pt x="66" y="33"/>
                    <a:pt x="67" y="27"/>
                    <a:pt x="61" y="24"/>
                  </a:cubicBezTo>
                  <a:cubicBezTo>
                    <a:pt x="61" y="24"/>
                    <a:pt x="60" y="29"/>
                    <a:pt x="62" y="33"/>
                  </a:cubicBezTo>
                  <a:cubicBezTo>
                    <a:pt x="62" y="33"/>
                    <a:pt x="53" y="24"/>
                    <a:pt x="44" y="32"/>
                  </a:cubicBezTo>
                  <a:cubicBezTo>
                    <a:pt x="44" y="32"/>
                    <a:pt x="46" y="34"/>
                    <a:pt x="50" y="35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5"/>
                    <a:pt x="53" y="35"/>
                    <a:pt x="54" y="36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7" y="36"/>
                    <a:pt x="58" y="36"/>
                    <a:pt x="59" y="36"/>
                  </a:cubicBezTo>
                  <a:cubicBezTo>
                    <a:pt x="59" y="36"/>
                    <a:pt x="54" y="38"/>
                    <a:pt x="53" y="43"/>
                  </a:cubicBezTo>
                  <a:cubicBezTo>
                    <a:pt x="53" y="43"/>
                    <a:pt x="59" y="43"/>
                    <a:pt x="63" y="39"/>
                  </a:cubicBezTo>
                  <a:cubicBezTo>
                    <a:pt x="62" y="41"/>
                    <a:pt x="62" y="44"/>
                    <a:pt x="62" y="46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50"/>
                    <a:pt x="62" y="52"/>
                    <a:pt x="63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4" y="57"/>
                    <a:pt x="64" y="58"/>
                    <a:pt x="64" y="58"/>
                  </a:cubicBezTo>
                  <a:cubicBezTo>
                    <a:pt x="74" y="52"/>
                    <a:pt x="69" y="42"/>
                    <a:pt x="69" y="42"/>
                  </a:cubicBezTo>
                  <a:cubicBezTo>
                    <a:pt x="70" y="43"/>
                    <a:pt x="71" y="45"/>
                    <a:pt x="73" y="46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6" y="49"/>
                    <a:pt x="77" y="49"/>
                    <a:pt x="78" y="50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3"/>
                    <a:pt x="83" y="53"/>
                    <a:pt x="83" y="53"/>
                  </a:cubicBezTo>
                  <a:cubicBezTo>
                    <a:pt x="84" y="41"/>
                    <a:pt x="76" y="38"/>
                    <a:pt x="70" y="37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8" name="Freeform 609"/>
            <p:cNvSpPr>
              <a:spLocks noEditPoints="1"/>
            </p:cNvSpPr>
            <p:nvPr/>
          </p:nvSpPr>
          <p:spPr bwMode="auto">
            <a:xfrm>
              <a:off x="350839" y="3168650"/>
              <a:ext cx="223838" cy="328613"/>
            </a:xfrm>
            <a:custGeom>
              <a:avLst/>
              <a:gdLst/>
              <a:ahLst/>
              <a:cxnLst>
                <a:cxn ang="0">
                  <a:pos x="66" y="6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3" y="41"/>
                </a:cxn>
                <a:cxn ang="0">
                  <a:pos x="53" y="42"/>
                </a:cxn>
                <a:cxn ang="0">
                  <a:pos x="42" y="63"/>
                </a:cxn>
                <a:cxn ang="0">
                  <a:pos x="42" y="57"/>
                </a:cxn>
                <a:cxn ang="0">
                  <a:pos x="43" y="32"/>
                </a:cxn>
                <a:cxn ang="0">
                  <a:pos x="67" y="34"/>
                </a:cxn>
                <a:cxn ang="0">
                  <a:pos x="66" y="62"/>
                </a:cxn>
                <a:cxn ang="0">
                  <a:pos x="57" y="47"/>
                </a:cxn>
                <a:cxn ang="0">
                  <a:pos x="55" y="48"/>
                </a:cxn>
                <a:cxn ang="0">
                  <a:pos x="53" y="47"/>
                </a:cxn>
                <a:cxn ang="0">
                  <a:pos x="46" y="75"/>
                </a:cxn>
                <a:cxn ang="0">
                  <a:pos x="43" y="69"/>
                </a:cxn>
                <a:cxn ang="0">
                  <a:pos x="40" y="80"/>
                </a:cxn>
                <a:cxn ang="0">
                  <a:pos x="44" y="99"/>
                </a:cxn>
                <a:cxn ang="0">
                  <a:pos x="61" y="85"/>
                </a:cxn>
                <a:cxn ang="0">
                  <a:pos x="64" y="73"/>
                </a:cxn>
                <a:cxn ang="0">
                  <a:pos x="60" y="76"/>
                </a:cxn>
                <a:cxn ang="0">
                  <a:pos x="57" y="4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4" y="16"/>
                </a:cxn>
                <a:cxn ang="0">
                  <a:pos x="17" y="21"/>
                </a:cxn>
                <a:cxn ang="0">
                  <a:pos x="17" y="22"/>
                </a:cxn>
                <a:cxn ang="0">
                  <a:pos x="28" y="43"/>
                </a:cxn>
                <a:cxn ang="0">
                  <a:pos x="29" y="37"/>
                </a:cxn>
                <a:cxn ang="0">
                  <a:pos x="27" y="12"/>
                </a:cxn>
                <a:cxn ang="0">
                  <a:pos x="3" y="15"/>
                </a:cxn>
                <a:cxn ang="0">
                  <a:pos x="4" y="42"/>
                </a:cxn>
                <a:cxn ang="0">
                  <a:pos x="12" y="22"/>
                </a:cxn>
                <a:cxn ang="0">
                  <a:pos x="28" y="49"/>
                </a:cxn>
                <a:cxn ang="0">
                  <a:pos x="24" y="55"/>
                </a:cxn>
                <a:cxn ang="0">
                  <a:pos x="17" y="27"/>
                </a:cxn>
                <a:cxn ang="0">
                  <a:pos x="16" y="28"/>
                </a:cxn>
                <a:cxn ang="0">
                  <a:pos x="13" y="27"/>
                </a:cxn>
                <a:cxn ang="0">
                  <a:pos x="10" y="57"/>
                </a:cxn>
                <a:cxn ang="0">
                  <a:pos x="6" y="53"/>
                </a:cxn>
                <a:cxn ang="0">
                  <a:pos x="9" y="65"/>
                </a:cxn>
                <a:cxn ang="0">
                  <a:pos x="26" y="79"/>
                </a:cxn>
                <a:cxn ang="0">
                  <a:pos x="31" y="60"/>
                </a:cxn>
                <a:cxn ang="0">
                  <a:pos x="28" y="49"/>
                </a:cxn>
              </a:cxnLst>
              <a:rect l="0" t="0" r="r" b="b"/>
              <a:pathLst>
                <a:path w="70" h="102">
                  <a:moveTo>
                    <a:pt x="66" y="62"/>
                  </a:moveTo>
                  <a:cubicBezTo>
                    <a:pt x="67" y="50"/>
                    <a:pt x="60" y="45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39"/>
                    <a:pt x="58" y="36"/>
                    <a:pt x="56" y="36"/>
                  </a:cubicBezTo>
                  <a:cubicBezTo>
                    <a:pt x="55" y="36"/>
                    <a:pt x="53" y="38"/>
                    <a:pt x="53" y="41"/>
                  </a:cubicBezTo>
                  <a:cubicBezTo>
                    <a:pt x="53" y="41"/>
                    <a:pt x="53" y="41"/>
                    <a:pt x="53" y="42"/>
                  </a:cubicBezTo>
                  <a:cubicBezTo>
                    <a:pt x="44" y="49"/>
                    <a:pt x="42" y="56"/>
                    <a:pt x="42" y="63"/>
                  </a:cubicBezTo>
                  <a:cubicBezTo>
                    <a:pt x="42" y="61"/>
                    <a:pt x="42" y="59"/>
                    <a:pt x="42" y="57"/>
                  </a:cubicBezTo>
                  <a:cubicBezTo>
                    <a:pt x="39" y="43"/>
                    <a:pt x="43" y="32"/>
                    <a:pt x="43" y="32"/>
                  </a:cubicBezTo>
                  <a:cubicBezTo>
                    <a:pt x="48" y="20"/>
                    <a:pt x="61" y="25"/>
                    <a:pt x="67" y="34"/>
                  </a:cubicBezTo>
                  <a:cubicBezTo>
                    <a:pt x="70" y="40"/>
                    <a:pt x="69" y="51"/>
                    <a:pt x="66" y="62"/>
                  </a:cubicBezTo>
                  <a:close/>
                  <a:moveTo>
                    <a:pt x="57" y="47"/>
                  </a:moveTo>
                  <a:cubicBezTo>
                    <a:pt x="57" y="47"/>
                    <a:pt x="56" y="49"/>
                    <a:pt x="55" y="48"/>
                  </a:cubicBezTo>
                  <a:cubicBezTo>
                    <a:pt x="54" y="48"/>
                    <a:pt x="54" y="48"/>
                    <a:pt x="53" y="47"/>
                  </a:cubicBezTo>
                  <a:cubicBezTo>
                    <a:pt x="43" y="58"/>
                    <a:pt x="46" y="75"/>
                    <a:pt x="46" y="75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69"/>
                    <a:pt x="41" y="78"/>
                    <a:pt x="40" y="80"/>
                  </a:cubicBezTo>
                  <a:cubicBezTo>
                    <a:pt x="38" y="84"/>
                    <a:pt x="35" y="97"/>
                    <a:pt x="44" y="99"/>
                  </a:cubicBezTo>
                  <a:cubicBezTo>
                    <a:pt x="54" y="102"/>
                    <a:pt x="58" y="95"/>
                    <a:pt x="61" y="85"/>
                  </a:cubicBezTo>
                  <a:cubicBezTo>
                    <a:pt x="61" y="82"/>
                    <a:pt x="63" y="78"/>
                    <a:pt x="64" y="73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6" y="62"/>
                    <a:pt x="61" y="52"/>
                    <a:pt x="57" y="47"/>
                  </a:cubicBezTo>
                  <a:close/>
                  <a:moveTo>
                    <a:pt x="12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2" y="19"/>
                    <a:pt x="13" y="16"/>
                    <a:pt x="14" y="16"/>
                  </a:cubicBezTo>
                  <a:cubicBezTo>
                    <a:pt x="15" y="16"/>
                    <a:pt x="17" y="18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6" y="29"/>
                    <a:pt x="28" y="36"/>
                    <a:pt x="28" y="43"/>
                  </a:cubicBezTo>
                  <a:cubicBezTo>
                    <a:pt x="28" y="41"/>
                    <a:pt x="28" y="39"/>
                    <a:pt x="29" y="37"/>
                  </a:cubicBezTo>
                  <a:cubicBezTo>
                    <a:pt x="31" y="23"/>
                    <a:pt x="27" y="12"/>
                    <a:pt x="27" y="12"/>
                  </a:cubicBezTo>
                  <a:cubicBezTo>
                    <a:pt x="22" y="0"/>
                    <a:pt x="9" y="5"/>
                    <a:pt x="3" y="15"/>
                  </a:cubicBezTo>
                  <a:cubicBezTo>
                    <a:pt x="0" y="20"/>
                    <a:pt x="2" y="31"/>
                    <a:pt x="4" y="42"/>
                  </a:cubicBezTo>
                  <a:cubicBezTo>
                    <a:pt x="3" y="30"/>
                    <a:pt x="10" y="25"/>
                    <a:pt x="12" y="22"/>
                  </a:cubicBezTo>
                  <a:close/>
                  <a:moveTo>
                    <a:pt x="28" y="49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7" y="38"/>
                    <a:pt x="17" y="27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4" y="29"/>
                    <a:pt x="13" y="27"/>
                    <a:pt x="13" y="27"/>
                  </a:cubicBezTo>
                  <a:cubicBezTo>
                    <a:pt x="10" y="32"/>
                    <a:pt x="5" y="42"/>
                    <a:pt x="10" y="57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8" y="58"/>
                    <a:pt x="9" y="62"/>
                    <a:pt x="9" y="65"/>
                  </a:cubicBezTo>
                  <a:cubicBezTo>
                    <a:pt x="12" y="75"/>
                    <a:pt x="17" y="82"/>
                    <a:pt x="26" y="79"/>
                  </a:cubicBezTo>
                  <a:cubicBezTo>
                    <a:pt x="35" y="77"/>
                    <a:pt x="32" y="64"/>
                    <a:pt x="31" y="60"/>
                  </a:cubicBezTo>
                  <a:cubicBezTo>
                    <a:pt x="29" y="58"/>
                    <a:pt x="28" y="49"/>
                    <a:pt x="28" y="49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9" name="Freeform 610"/>
            <p:cNvSpPr>
              <a:spLocks noEditPoints="1"/>
            </p:cNvSpPr>
            <p:nvPr/>
          </p:nvSpPr>
          <p:spPr bwMode="auto">
            <a:xfrm>
              <a:off x="577851" y="3219450"/>
              <a:ext cx="284163" cy="271463"/>
            </a:xfrm>
            <a:custGeom>
              <a:avLst/>
              <a:gdLst/>
              <a:ahLst/>
              <a:cxnLst>
                <a:cxn ang="0">
                  <a:pos x="49" y="37"/>
                </a:cxn>
                <a:cxn ang="0">
                  <a:pos x="89" y="0"/>
                </a:cxn>
                <a:cxn ang="0">
                  <a:pos x="0" y="0"/>
                </a:cxn>
                <a:cxn ang="0">
                  <a:pos x="42" y="37"/>
                </a:cxn>
                <a:cxn ang="0">
                  <a:pos x="42" y="72"/>
                </a:cxn>
                <a:cxn ang="0">
                  <a:pos x="16" y="84"/>
                </a:cxn>
                <a:cxn ang="0">
                  <a:pos x="74" y="84"/>
                </a:cxn>
                <a:cxn ang="0">
                  <a:pos x="49" y="72"/>
                </a:cxn>
                <a:cxn ang="0">
                  <a:pos x="49" y="37"/>
                </a:cxn>
                <a:cxn ang="0">
                  <a:pos x="61" y="82"/>
                </a:cxn>
                <a:cxn ang="0">
                  <a:pos x="28" y="82"/>
                </a:cxn>
                <a:cxn ang="0">
                  <a:pos x="44" y="74"/>
                </a:cxn>
                <a:cxn ang="0">
                  <a:pos x="44" y="36"/>
                </a:cxn>
                <a:cxn ang="0">
                  <a:pos x="7" y="3"/>
                </a:cxn>
                <a:cxn ang="0">
                  <a:pos x="82" y="3"/>
                </a:cxn>
                <a:cxn ang="0">
                  <a:pos x="46" y="36"/>
                </a:cxn>
                <a:cxn ang="0">
                  <a:pos x="46" y="74"/>
                </a:cxn>
                <a:cxn ang="0">
                  <a:pos x="61" y="82"/>
                </a:cxn>
                <a:cxn ang="0">
                  <a:pos x="71" y="11"/>
                </a:cxn>
                <a:cxn ang="0">
                  <a:pos x="45" y="34"/>
                </a:cxn>
                <a:cxn ang="0">
                  <a:pos x="19" y="11"/>
                </a:cxn>
                <a:cxn ang="0">
                  <a:pos x="42" y="11"/>
                </a:cxn>
                <a:cxn ang="0">
                  <a:pos x="44" y="24"/>
                </a:cxn>
                <a:cxn ang="0">
                  <a:pos x="58" y="20"/>
                </a:cxn>
                <a:cxn ang="0">
                  <a:pos x="60" y="11"/>
                </a:cxn>
                <a:cxn ang="0">
                  <a:pos x="71" y="11"/>
                </a:cxn>
                <a:cxn ang="0">
                  <a:pos x="56" y="5"/>
                </a:cxn>
                <a:cxn ang="0">
                  <a:pos x="43" y="10"/>
                </a:cxn>
                <a:cxn ang="0">
                  <a:pos x="42" y="11"/>
                </a:cxn>
                <a:cxn ang="0">
                  <a:pos x="60" y="11"/>
                </a:cxn>
                <a:cxn ang="0">
                  <a:pos x="56" y="5"/>
                </a:cxn>
                <a:cxn ang="0">
                  <a:pos x="49" y="10"/>
                </a:cxn>
                <a:cxn ang="0">
                  <a:pos x="46" y="9"/>
                </a:cxn>
                <a:cxn ang="0">
                  <a:pos x="47" y="7"/>
                </a:cxn>
                <a:cxn ang="0">
                  <a:pos x="50" y="7"/>
                </a:cxn>
                <a:cxn ang="0">
                  <a:pos x="49" y="10"/>
                </a:cxn>
                <a:cxn ang="0">
                  <a:pos x="51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2" y="6"/>
                </a:cxn>
                <a:cxn ang="0">
                  <a:pos x="51" y="7"/>
                </a:cxn>
              </a:cxnLst>
              <a:rect l="0" t="0" r="r" b="b"/>
              <a:pathLst>
                <a:path w="89" h="84">
                  <a:moveTo>
                    <a:pt x="49" y="3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49" y="72"/>
                    <a:pt x="49" y="72"/>
                    <a:pt x="49" y="72"/>
                  </a:cubicBezTo>
                  <a:lnTo>
                    <a:pt x="49" y="37"/>
                  </a:lnTo>
                  <a:close/>
                  <a:moveTo>
                    <a:pt x="61" y="82"/>
                  </a:moveTo>
                  <a:cubicBezTo>
                    <a:pt x="28" y="82"/>
                    <a:pt x="28" y="82"/>
                    <a:pt x="28" y="82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74"/>
                    <a:pt x="46" y="74"/>
                    <a:pt x="46" y="74"/>
                  </a:cubicBezTo>
                  <a:lnTo>
                    <a:pt x="61" y="82"/>
                  </a:lnTo>
                  <a:close/>
                  <a:moveTo>
                    <a:pt x="71" y="11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0" y="15"/>
                    <a:pt x="40" y="21"/>
                    <a:pt x="44" y="24"/>
                  </a:cubicBezTo>
                  <a:cubicBezTo>
                    <a:pt x="48" y="27"/>
                    <a:pt x="54" y="25"/>
                    <a:pt x="58" y="20"/>
                  </a:cubicBezTo>
                  <a:cubicBezTo>
                    <a:pt x="59" y="17"/>
                    <a:pt x="60" y="14"/>
                    <a:pt x="60" y="11"/>
                  </a:cubicBezTo>
                  <a:lnTo>
                    <a:pt x="71" y="11"/>
                  </a:lnTo>
                  <a:close/>
                  <a:moveTo>
                    <a:pt x="56" y="5"/>
                  </a:moveTo>
                  <a:cubicBezTo>
                    <a:pt x="53" y="3"/>
                    <a:pt x="47" y="5"/>
                    <a:pt x="43" y="10"/>
                  </a:cubicBezTo>
                  <a:cubicBezTo>
                    <a:pt x="43" y="10"/>
                    <a:pt x="42" y="11"/>
                    <a:pt x="42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9" y="9"/>
                    <a:pt x="58" y="7"/>
                    <a:pt x="56" y="5"/>
                  </a:cubicBezTo>
                  <a:close/>
                  <a:moveTo>
                    <a:pt x="49" y="10"/>
                  </a:moveTo>
                  <a:cubicBezTo>
                    <a:pt x="48" y="10"/>
                    <a:pt x="47" y="10"/>
                    <a:pt x="46" y="9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8" y="7"/>
                    <a:pt x="49" y="7"/>
                    <a:pt x="50" y="7"/>
                  </a:cubicBezTo>
                  <a:cubicBezTo>
                    <a:pt x="50" y="8"/>
                    <a:pt x="50" y="9"/>
                    <a:pt x="49" y="10"/>
                  </a:cubicBezTo>
                  <a:close/>
                  <a:moveTo>
                    <a:pt x="51" y="7"/>
                  </a:moveTo>
                  <a:cubicBezTo>
                    <a:pt x="51" y="7"/>
                    <a:pt x="50" y="7"/>
                    <a:pt x="50" y="7"/>
                  </a:cubicBezTo>
                  <a:cubicBezTo>
                    <a:pt x="50" y="6"/>
                    <a:pt x="50" y="6"/>
                    <a:pt x="51" y="5"/>
                  </a:cubicBezTo>
                  <a:cubicBezTo>
                    <a:pt x="51" y="5"/>
                    <a:pt x="52" y="5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0" name="Freeform 611"/>
            <p:cNvSpPr>
              <a:spLocks noEditPoints="1"/>
            </p:cNvSpPr>
            <p:nvPr/>
          </p:nvSpPr>
          <p:spPr bwMode="auto">
            <a:xfrm>
              <a:off x="903289" y="3216275"/>
              <a:ext cx="398463" cy="274638"/>
            </a:xfrm>
            <a:custGeom>
              <a:avLst/>
              <a:gdLst/>
              <a:ahLst/>
              <a:cxnLst>
                <a:cxn ang="0">
                  <a:pos x="5" y="48"/>
                </a:cxn>
                <a:cxn ang="0">
                  <a:pos x="15" y="17"/>
                </a:cxn>
                <a:cxn ang="0">
                  <a:pos x="31" y="2"/>
                </a:cxn>
                <a:cxn ang="0">
                  <a:pos x="37" y="3"/>
                </a:cxn>
                <a:cxn ang="0">
                  <a:pos x="32" y="5"/>
                </a:cxn>
                <a:cxn ang="0">
                  <a:pos x="20" y="17"/>
                </a:cxn>
                <a:cxn ang="0">
                  <a:pos x="14" y="41"/>
                </a:cxn>
                <a:cxn ang="0">
                  <a:pos x="5" y="48"/>
                </a:cxn>
                <a:cxn ang="0">
                  <a:pos x="93" y="5"/>
                </a:cxn>
                <a:cxn ang="0">
                  <a:pos x="104" y="17"/>
                </a:cxn>
                <a:cxn ang="0">
                  <a:pos x="110" y="41"/>
                </a:cxn>
                <a:cxn ang="0">
                  <a:pos x="120" y="48"/>
                </a:cxn>
                <a:cxn ang="0">
                  <a:pos x="109" y="17"/>
                </a:cxn>
                <a:cxn ang="0">
                  <a:pos x="94" y="2"/>
                </a:cxn>
                <a:cxn ang="0">
                  <a:pos x="87" y="3"/>
                </a:cxn>
                <a:cxn ang="0">
                  <a:pos x="93" y="5"/>
                </a:cxn>
                <a:cxn ang="0">
                  <a:pos x="96" y="85"/>
                </a:cxn>
                <a:cxn ang="0">
                  <a:pos x="68" y="57"/>
                </a:cxn>
                <a:cxn ang="0">
                  <a:pos x="57" y="57"/>
                </a:cxn>
                <a:cxn ang="0">
                  <a:pos x="29" y="85"/>
                </a:cxn>
                <a:cxn ang="0">
                  <a:pos x="5" y="54"/>
                </a:cxn>
                <a:cxn ang="0">
                  <a:pos x="14" y="43"/>
                </a:cxn>
                <a:cxn ang="0">
                  <a:pos x="57" y="47"/>
                </a:cxn>
                <a:cxn ang="0">
                  <a:pos x="68" y="47"/>
                </a:cxn>
                <a:cxn ang="0">
                  <a:pos x="110" y="43"/>
                </a:cxn>
                <a:cxn ang="0">
                  <a:pos x="120" y="54"/>
                </a:cxn>
                <a:cxn ang="0">
                  <a:pos x="96" y="85"/>
                </a:cxn>
                <a:cxn ang="0">
                  <a:pos x="37" y="46"/>
                </a:cxn>
                <a:cxn ang="0">
                  <a:pos x="17" y="48"/>
                </a:cxn>
                <a:cxn ang="0">
                  <a:pos x="9" y="56"/>
                </a:cxn>
                <a:cxn ang="0">
                  <a:pos x="19" y="78"/>
                </a:cxn>
                <a:cxn ang="0">
                  <a:pos x="19" y="73"/>
                </a:cxn>
                <a:cxn ang="0">
                  <a:pos x="37" y="46"/>
                </a:cxn>
                <a:cxn ang="0">
                  <a:pos x="100" y="46"/>
                </a:cxn>
                <a:cxn ang="0">
                  <a:pos x="72" y="52"/>
                </a:cxn>
                <a:cxn ang="0">
                  <a:pos x="81" y="76"/>
                </a:cxn>
                <a:cxn ang="0">
                  <a:pos x="81" y="73"/>
                </a:cxn>
                <a:cxn ang="0">
                  <a:pos x="100" y="46"/>
                </a:cxn>
              </a:cxnLst>
              <a:rect l="0" t="0" r="r" b="b"/>
              <a:pathLst>
                <a:path w="125" h="85">
                  <a:moveTo>
                    <a:pt x="5" y="48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20" y="4"/>
                    <a:pt x="31" y="2"/>
                  </a:cubicBezTo>
                  <a:cubicBezTo>
                    <a:pt x="34" y="0"/>
                    <a:pt x="38" y="2"/>
                    <a:pt x="37" y="3"/>
                  </a:cubicBezTo>
                  <a:cubicBezTo>
                    <a:pt x="37" y="6"/>
                    <a:pt x="35" y="6"/>
                    <a:pt x="32" y="5"/>
                  </a:cubicBezTo>
                  <a:cubicBezTo>
                    <a:pt x="31" y="4"/>
                    <a:pt x="24" y="6"/>
                    <a:pt x="20" y="17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8" y="42"/>
                    <a:pt x="5" y="48"/>
                  </a:cubicBezTo>
                  <a:close/>
                  <a:moveTo>
                    <a:pt x="93" y="5"/>
                  </a:moveTo>
                  <a:cubicBezTo>
                    <a:pt x="94" y="4"/>
                    <a:pt x="101" y="6"/>
                    <a:pt x="104" y="17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0" y="41"/>
                    <a:pt x="117" y="42"/>
                    <a:pt x="120" y="48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9" y="17"/>
                    <a:pt x="104" y="4"/>
                    <a:pt x="94" y="2"/>
                  </a:cubicBezTo>
                  <a:cubicBezTo>
                    <a:pt x="90" y="0"/>
                    <a:pt x="87" y="2"/>
                    <a:pt x="87" y="3"/>
                  </a:cubicBezTo>
                  <a:cubicBezTo>
                    <a:pt x="88" y="6"/>
                    <a:pt x="89" y="6"/>
                    <a:pt x="93" y="5"/>
                  </a:cubicBezTo>
                  <a:close/>
                  <a:moveTo>
                    <a:pt x="96" y="85"/>
                  </a:moveTo>
                  <a:cubicBezTo>
                    <a:pt x="75" y="85"/>
                    <a:pt x="69" y="68"/>
                    <a:pt x="68" y="57"/>
                  </a:cubicBezTo>
                  <a:cubicBezTo>
                    <a:pt x="64" y="55"/>
                    <a:pt x="59" y="56"/>
                    <a:pt x="57" y="57"/>
                  </a:cubicBezTo>
                  <a:cubicBezTo>
                    <a:pt x="56" y="68"/>
                    <a:pt x="50" y="85"/>
                    <a:pt x="29" y="85"/>
                  </a:cubicBezTo>
                  <a:cubicBezTo>
                    <a:pt x="0" y="85"/>
                    <a:pt x="5" y="54"/>
                    <a:pt x="5" y="54"/>
                  </a:cubicBezTo>
                  <a:cubicBezTo>
                    <a:pt x="5" y="54"/>
                    <a:pt x="5" y="47"/>
                    <a:pt x="14" y="43"/>
                  </a:cubicBezTo>
                  <a:cubicBezTo>
                    <a:pt x="28" y="38"/>
                    <a:pt x="53" y="42"/>
                    <a:pt x="57" y="47"/>
                  </a:cubicBezTo>
                  <a:cubicBezTo>
                    <a:pt x="60" y="47"/>
                    <a:pt x="64" y="46"/>
                    <a:pt x="68" y="47"/>
                  </a:cubicBezTo>
                  <a:cubicBezTo>
                    <a:pt x="72" y="42"/>
                    <a:pt x="97" y="38"/>
                    <a:pt x="110" y="43"/>
                  </a:cubicBezTo>
                  <a:cubicBezTo>
                    <a:pt x="120" y="47"/>
                    <a:pt x="120" y="54"/>
                    <a:pt x="120" y="54"/>
                  </a:cubicBezTo>
                  <a:cubicBezTo>
                    <a:pt x="120" y="54"/>
                    <a:pt x="125" y="85"/>
                    <a:pt x="96" y="85"/>
                  </a:cubicBezTo>
                  <a:close/>
                  <a:moveTo>
                    <a:pt x="37" y="46"/>
                  </a:moveTo>
                  <a:cubicBezTo>
                    <a:pt x="30" y="46"/>
                    <a:pt x="22" y="46"/>
                    <a:pt x="17" y="48"/>
                  </a:cubicBezTo>
                  <a:cubicBezTo>
                    <a:pt x="10" y="50"/>
                    <a:pt x="9" y="56"/>
                    <a:pt x="9" y="56"/>
                  </a:cubicBezTo>
                  <a:cubicBezTo>
                    <a:pt x="9" y="56"/>
                    <a:pt x="7" y="72"/>
                    <a:pt x="19" y="78"/>
                  </a:cubicBezTo>
                  <a:cubicBezTo>
                    <a:pt x="19" y="76"/>
                    <a:pt x="19" y="75"/>
                    <a:pt x="19" y="73"/>
                  </a:cubicBezTo>
                  <a:cubicBezTo>
                    <a:pt x="19" y="60"/>
                    <a:pt x="26" y="50"/>
                    <a:pt x="37" y="46"/>
                  </a:cubicBezTo>
                  <a:close/>
                  <a:moveTo>
                    <a:pt x="100" y="46"/>
                  </a:moveTo>
                  <a:cubicBezTo>
                    <a:pt x="87" y="45"/>
                    <a:pt x="72" y="48"/>
                    <a:pt x="72" y="52"/>
                  </a:cubicBezTo>
                  <a:cubicBezTo>
                    <a:pt x="72" y="55"/>
                    <a:pt x="72" y="69"/>
                    <a:pt x="81" y="76"/>
                  </a:cubicBezTo>
                  <a:cubicBezTo>
                    <a:pt x="81" y="75"/>
                    <a:pt x="81" y="74"/>
                    <a:pt x="81" y="73"/>
                  </a:cubicBezTo>
                  <a:cubicBezTo>
                    <a:pt x="81" y="60"/>
                    <a:pt x="89" y="49"/>
                    <a:pt x="100" y="46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1" name="Freeform 612"/>
            <p:cNvSpPr>
              <a:spLocks/>
            </p:cNvSpPr>
            <p:nvPr/>
          </p:nvSpPr>
          <p:spPr bwMode="auto">
            <a:xfrm>
              <a:off x="1668464" y="3219450"/>
              <a:ext cx="268288" cy="271463"/>
            </a:xfrm>
            <a:custGeom>
              <a:avLst/>
              <a:gdLst/>
              <a:ahLst/>
              <a:cxnLst>
                <a:cxn ang="0">
                  <a:pos x="67" y="48"/>
                </a:cxn>
                <a:cxn ang="0">
                  <a:pos x="74" y="45"/>
                </a:cxn>
                <a:cxn ang="0">
                  <a:pos x="75" y="44"/>
                </a:cxn>
                <a:cxn ang="0">
                  <a:pos x="78" y="42"/>
                </a:cxn>
                <a:cxn ang="0">
                  <a:pos x="67" y="36"/>
                </a:cxn>
                <a:cxn ang="0">
                  <a:pos x="67" y="34"/>
                </a:cxn>
                <a:cxn ang="0">
                  <a:pos x="81" y="26"/>
                </a:cxn>
                <a:cxn ang="0">
                  <a:pos x="64" y="28"/>
                </a:cxn>
                <a:cxn ang="0">
                  <a:pos x="67" y="21"/>
                </a:cxn>
                <a:cxn ang="0">
                  <a:pos x="66" y="19"/>
                </a:cxn>
                <a:cxn ang="0">
                  <a:pos x="68" y="16"/>
                </a:cxn>
                <a:cxn ang="0">
                  <a:pos x="56" y="20"/>
                </a:cxn>
                <a:cxn ang="0">
                  <a:pos x="54" y="18"/>
                </a:cxn>
                <a:cxn ang="0">
                  <a:pos x="58" y="3"/>
                </a:cxn>
                <a:cxn ang="0">
                  <a:pos x="48" y="17"/>
                </a:cxn>
                <a:cxn ang="0">
                  <a:pos x="45" y="10"/>
                </a:cxn>
                <a:cxn ang="0">
                  <a:pos x="43" y="9"/>
                </a:cxn>
                <a:cxn ang="0">
                  <a:pos x="42" y="6"/>
                </a:cxn>
                <a:cxn ang="0">
                  <a:pos x="36" y="17"/>
                </a:cxn>
                <a:cxn ang="0">
                  <a:pos x="34" y="17"/>
                </a:cxn>
                <a:cxn ang="0">
                  <a:pos x="26" y="3"/>
                </a:cxn>
                <a:cxn ang="0">
                  <a:pos x="28" y="20"/>
                </a:cxn>
                <a:cxn ang="0">
                  <a:pos x="21" y="17"/>
                </a:cxn>
                <a:cxn ang="0">
                  <a:pos x="19" y="17"/>
                </a:cxn>
                <a:cxn ang="0">
                  <a:pos x="16" y="16"/>
                </a:cxn>
                <a:cxn ang="0">
                  <a:pos x="20" y="28"/>
                </a:cxn>
                <a:cxn ang="0">
                  <a:pos x="18" y="30"/>
                </a:cxn>
                <a:cxn ang="0">
                  <a:pos x="3" y="26"/>
                </a:cxn>
                <a:cxn ang="0">
                  <a:pos x="16" y="36"/>
                </a:cxn>
                <a:cxn ang="0">
                  <a:pos x="10" y="39"/>
                </a:cxn>
                <a:cxn ang="0">
                  <a:pos x="9" y="41"/>
                </a:cxn>
                <a:cxn ang="0">
                  <a:pos x="6" y="42"/>
                </a:cxn>
                <a:cxn ang="0">
                  <a:pos x="16" y="48"/>
                </a:cxn>
                <a:cxn ang="0">
                  <a:pos x="17" y="50"/>
                </a:cxn>
                <a:cxn ang="0">
                  <a:pos x="3" y="58"/>
                </a:cxn>
                <a:cxn ang="0">
                  <a:pos x="20" y="56"/>
                </a:cxn>
                <a:cxn ang="0">
                  <a:pos x="17" y="63"/>
                </a:cxn>
                <a:cxn ang="0">
                  <a:pos x="17" y="65"/>
                </a:cxn>
                <a:cxn ang="0">
                  <a:pos x="16" y="68"/>
                </a:cxn>
                <a:cxn ang="0">
                  <a:pos x="28" y="64"/>
                </a:cxn>
                <a:cxn ang="0">
                  <a:pos x="30" y="66"/>
                </a:cxn>
                <a:cxn ang="0">
                  <a:pos x="26" y="81"/>
                </a:cxn>
                <a:cxn ang="0">
                  <a:pos x="36" y="68"/>
                </a:cxn>
                <a:cxn ang="0">
                  <a:pos x="39" y="74"/>
                </a:cxn>
                <a:cxn ang="0">
                  <a:pos x="41" y="75"/>
                </a:cxn>
                <a:cxn ang="0">
                  <a:pos x="42" y="78"/>
                </a:cxn>
                <a:cxn ang="0">
                  <a:pos x="48" y="68"/>
                </a:cxn>
                <a:cxn ang="0">
                  <a:pos x="50" y="67"/>
                </a:cxn>
                <a:cxn ang="0">
                  <a:pos x="58" y="81"/>
                </a:cxn>
                <a:cxn ang="0">
                  <a:pos x="56" y="64"/>
                </a:cxn>
                <a:cxn ang="0">
                  <a:pos x="63" y="67"/>
                </a:cxn>
                <a:cxn ang="0">
                  <a:pos x="64" y="67"/>
                </a:cxn>
                <a:cxn ang="0">
                  <a:pos x="68" y="68"/>
                </a:cxn>
                <a:cxn ang="0">
                  <a:pos x="64" y="56"/>
                </a:cxn>
                <a:cxn ang="0">
                  <a:pos x="65" y="54"/>
                </a:cxn>
                <a:cxn ang="0">
                  <a:pos x="80" y="58"/>
                </a:cxn>
              </a:cxnLst>
              <a:rect l="0" t="0" r="r" b="b"/>
              <a:pathLst>
                <a:path w="84" h="84">
                  <a:moveTo>
                    <a:pt x="75" y="56"/>
                  </a:moveTo>
                  <a:cubicBezTo>
                    <a:pt x="73" y="51"/>
                    <a:pt x="70" y="49"/>
                    <a:pt x="67" y="48"/>
                  </a:cubicBezTo>
                  <a:cubicBezTo>
                    <a:pt x="68" y="47"/>
                    <a:pt x="68" y="47"/>
                    <a:pt x="68" y="46"/>
                  </a:cubicBezTo>
                  <a:cubicBezTo>
                    <a:pt x="69" y="47"/>
                    <a:pt x="72" y="46"/>
                    <a:pt x="74" y="45"/>
                  </a:cubicBezTo>
                  <a:cubicBezTo>
                    <a:pt x="71" y="46"/>
                    <a:pt x="69" y="45"/>
                    <a:pt x="68" y="44"/>
                  </a:cubicBezTo>
                  <a:cubicBezTo>
                    <a:pt x="70" y="43"/>
                    <a:pt x="73" y="42"/>
                    <a:pt x="75" y="44"/>
                  </a:cubicBezTo>
                  <a:cubicBezTo>
                    <a:pt x="78" y="45"/>
                    <a:pt x="81" y="45"/>
                    <a:pt x="84" y="42"/>
                  </a:cubicBezTo>
                  <a:cubicBezTo>
                    <a:pt x="83" y="43"/>
                    <a:pt x="80" y="44"/>
                    <a:pt x="78" y="42"/>
                  </a:cubicBezTo>
                  <a:cubicBezTo>
                    <a:pt x="74" y="38"/>
                    <a:pt x="70" y="38"/>
                    <a:pt x="68" y="38"/>
                  </a:cubicBezTo>
                  <a:cubicBezTo>
                    <a:pt x="68" y="37"/>
                    <a:pt x="68" y="37"/>
                    <a:pt x="67" y="36"/>
                  </a:cubicBezTo>
                  <a:cubicBezTo>
                    <a:pt x="69" y="36"/>
                    <a:pt x="71" y="35"/>
                    <a:pt x="73" y="32"/>
                  </a:cubicBezTo>
                  <a:cubicBezTo>
                    <a:pt x="70" y="34"/>
                    <a:pt x="68" y="34"/>
                    <a:pt x="67" y="34"/>
                  </a:cubicBezTo>
                  <a:cubicBezTo>
                    <a:pt x="68" y="32"/>
                    <a:pt x="71" y="30"/>
                    <a:pt x="73" y="31"/>
                  </a:cubicBezTo>
                  <a:cubicBezTo>
                    <a:pt x="76" y="31"/>
                    <a:pt x="79" y="30"/>
                    <a:pt x="81" y="26"/>
                  </a:cubicBezTo>
                  <a:cubicBezTo>
                    <a:pt x="80" y="27"/>
                    <a:pt x="78" y="29"/>
                    <a:pt x="75" y="28"/>
                  </a:cubicBezTo>
                  <a:cubicBezTo>
                    <a:pt x="70" y="26"/>
                    <a:pt x="66" y="27"/>
                    <a:pt x="64" y="28"/>
                  </a:cubicBezTo>
                  <a:cubicBezTo>
                    <a:pt x="64" y="28"/>
                    <a:pt x="64" y="27"/>
                    <a:pt x="63" y="27"/>
                  </a:cubicBezTo>
                  <a:cubicBezTo>
                    <a:pt x="65" y="26"/>
                    <a:pt x="66" y="24"/>
                    <a:pt x="67" y="21"/>
                  </a:cubicBezTo>
                  <a:cubicBezTo>
                    <a:pt x="65" y="24"/>
                    <a:pt x="63" y="25"/>
                    <a:pt x="62" y="25"/>
                  </a:cubicBezTo>
                  <a:cubicBezTo>
                    <a:pt x="63" y="23"/>
                    <a:pt x="64" y="20"/>
                    <a:pt x="66" y="19"/>
                  </a:cubicBezTo>
                  <a:cubicBezTo>
                    <a:pt x="70" y="19"/>
                    <a:pt x="72" y="17"/>
                    <a:pt x="72" y="13"/>
                  </a:cubicBezTo>
                  <a:cubicBezTo>
                    <a:pt x="71" y="13"/>
                    <a:pt x="70" y="16"/>
                    <a:pt x="68" y="16"/>
                  </a:cubicBezTo>
                  <a:cubicBezTo>
                    <a:pt x="62" y="16"/>
                    <a:pt x="59" y="19"/>
                    <a:pt x="57" y="21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7" y="18"/>
                    <a:pt x="57" y="16"/>
                    <a:pt x="57" y="13"/>
                  </a:cubicBezTo>
                  <a:cubicBezTo>
                    <a:pt x="56" y="17"/>
                    <a:pt x="55" y="18"/>
                    <a:pt x="54" y="18"/>
                  </a:cubicBezTo>
                  <a:cubicBezTo>
                    <a:pt x="54" y="16"/>
                    <a:pt x="54" y="13"/>
                    <a:pt x="56" y="12"/>
                  </a:cubicBezTo>
                  <a:cubicBezTo>
                    <a:pt x="59" y="10"/>
                    <a:pt x="60" y="7"/>
                    <a:pt x="58" y="3"/>
                  </a:cubicBezTo>
                  <a:cubicBezTo>
                    <a:pt x="58" y="4"/>
                    <a:pt x="58" y="7"/>
                    <a:pt x="56" y="8"/>
                  </a:cubicBezTo>
                  <a:cubicBezTo>
                    <a:pt x="50" y="11"/>
                    <a:pt x="48" y="14"/>
                    <a:pt x="48" y="17"/>
                  </a:cubicBezTo>
                  <a:cubicBezTo>
                    <a:pt x="47" y="16"/>
                    <a:pt x="47" y="16"/>
                    <a:pt x="46" y="16"/>
                  </a:cubicBezTo>
                  <a:cubicBezTo>
                    <a:pt x="47" y="14"/>
                    <a:pt x="46" y="12"/>
                    <a:pt x="45" y="10"/>
                  </a:cubicBezTo>
                  <a:cubicBezTo>
                    <a:pt x="45" y="13"/>
                    <a:pt x="44" y="15"/>
                    <a:pt x="44" y="16"/>
                  </a:cubicBezTo>
                  <a:cubicBezTo>
                    <a:pt x="43" y="14"/>
                    <a:pt x="42" y="11"/>
                    <a:pt x="43" y="9"/>
                  </a:cubicBezTo>
                  <a:cubicBezTo>
                    <a:pt x="45" y="6"/>
                    <a:pt x="45" y="3"/>
                    <a:pt x="42" y="0"/>
                  </a:cubicBezTo>
                  <a:cubicBezTo>
                    <a:pt x="42" y="1"/>
                    <a:pt x="44" y="4"/>
                    <a:pt x="42" y="6"/>
                  </a:cubicBezTo>
                  <a:cubicBezTo>
                    <a:pt x="38" y="10"/>
                    <a:pt x="37" y="14"/>
                    <a:pt x="37" y="16"/>
                  </a:cubicBezTo>
                  <a:cubicBezTo>
                    <a:pt x="37" y="16"/>
                    <a:pt x="36" y="16"/>
                    <a:pt x="36" y="17"/>
                  </a:cubicBezTo>
                  <a:cubicBezTo>
                    <a:pt x="36" y="15"/>
                    <a:pt x="34" y="13"/>
                    <a:pt x="32" y="11"/>
                  </a:cubicBezTo>
                  <a:cubicBezTo>
                    <a:pt x="34" y="14"/>
                    <a:pt x="34" y="16"/>
                    <a:pt x="34" y="17"/>
                  </a:cubicBezTo>
                  <a:cubicBezTo>
                    <a:pt x="32" y="16"/>
                    <a:pt x="30" y="13"/>
                    <a:pt x="30" y="11"/>
                  </a:cubicBezTo>
                  <a:cubicBezTo>
                    <a:pt x="31" y="8"/>
                    <a:pt x="30" y="5"/>
                    <a:pt x="26" y="3"/>
                  </a:cubicBezTo>
                  <a:cubicBezTo>
                    <a:pt x="27" y="4"/>
                    <a:pt x="29" y="6"/>
                    <a:pt x="28" y="8"/>
                  </a:cubicBezTo>
                  <a:cubicBezTo>
                    <a:pt x="26" y="14"/>
                    <a:pt x="27" y="18"/>
                    <a:pt x="28" y="20"/>
                  </a:cubicBezTo>
                  <a:cubicBezTo>
                    <a:pt x="28" y="20"/>
                    <a:pt x="27" y="20"/>
                    <a:pt x="27" y="21"/>
                  </a:cubicBezTo>
                  <a:cubicBezTo>
                    <a:pt x="26" y="19"/>
                    <a:pt x="24" y="18"/>
                    <a:pt x="21" y="17"/>
                  </a:cubicBezTo>
                  <a:cubicBezTo>
                    <a:pt x="24" y="19"/>
                    <a:pt x="25" y="21"/>
                    <a:pt x="25" y="22"/>
                  </a:cubicBezTo>
                  <a:cubicBezTo>
                    <a:pt x="23" y="21"/>
                    <a:pt x="20" y="20"/>
                    <a:pt x="19" y="17"/>
                  </a:cubicBezTo>
                  <a:cubicBezTo>
                    <a:pt x="19" y="14"/>
                    <a:pt x="17" y="12"/>
                    <a:pt x="13" y="12"/>
                  </a:cubicBezTo>
                  <a:cubicBezTo>
                    <a:pt x="13" y="13"/>
                    <a:pt x="16" y="14"/>
                    <a:pt x="16" y="16"/>
                  </a:cubicBezTo>
                  <a:cubicBezTo>
                    <a:pt x="16" y="22"/>
                    <a:pt x="19" y="25"/>
                    <a:pt x="21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18" y="27"/>
                    <a:pt x="16" y="27"/>
                    <a:pt x="13" y="27"/>
                  </a:cubicBezTo>
                  <a:cubicBezTo>
                    <a:pt x="17" y="28"/>
                    <a:pt x="18" y="29"/>
                    <a:pt x="18" y="30"/>
                  </a:cubicBezTo>
                  <a:cubicBezTo>
                    <a:pt x="16" y="30"/>
                    <a:pt x="13" y="30"/>
                    <a:pt x="12" y="28"/>
                  </a:cubicBezTo>
                  <a:cubicBezTo>
                    <a:pt x="10" y="25"/>
                    <a:pt x="7" y="24"/>
                    <a:pt x="3" y="26"/>
                  </a:cubicBezTo>
                  <a:cubicBezTo>
                    <a:pt x="4" y="26"/>
                    <a:pt x="7" y="26"/>
                    <a:pt x="8" y="28"/>
                  </a:cubicBezTo>
                  <a:cubicBezTo>
                    <a:pt x="11" y="33"/>
                    <a:pt x="14" y="35"/>
                    <a:pt x="16" y="36"/>
                  </a:cubicBezTo>
                  <a:cubicBezTo>
                    <a:pt x="16" y="37"/>
                    <a:pt x="16" y="37"/>
                    <a:pt x="16" y="38"/>
                  </a:cubicBezTo>
                  <a:cubicBezTo>
                    <a:pt x="14" y="37"/>
                    <a:pt x="12" y="38"/>
                    <a:pt x="10" y="39"/>
                  </a:cubicBezTo>
                  <a:cubicBezTo>
                    <a:pt x="13" y="38"/>
                    <a:pt x="15" y="39"/>
                    <a:pt x="16" y="40"/>
                  </a:cubicBezTo>
                  <a:cubicBezTo>
                    <a:pt x="14" y="41"/>
                    <a:pt x="11" y="42"/>
                    <a:pt x="9" y="41"/>
                  </a:cubicBezTo>
                  <a:cubicBezTo>
                    <a:pt x="6" y="39"/>
                    <a:pt x="3" y="39"/>
                    <a:pt x="0" y="42"/>
                  </a:cubicBezTo>
                  <a:cubicBezTo>
                    <a:pt x="1" y="41"/>
                    <a:pt x="3" y="40"/>
                    <a:pt x="6" y="42"/>
                  </a:cubicBezTo>
                  <a:cubicBezTo>
                    <a:pt x="10" y="46"/>
                    <a:pt x="14" y="46"/>
                    <a:pt x="16" y="46"/>
                  </a:cubicBezTo>
                  <a:cubicBezTo>
                    <a:pt x="16" y="47"/>
                    <a:pt x="16" y="47"/>
                    <a:pt x="16" y="48"/>
                  </a:cubicBezTo>
                  <a:cubicBezTo>
                    <a:pt x="15" y="48"/>
                    <a:pt x="13" y="49"/>
                    <a:pt x="11" y="52"/>
                  </a:cubicBezTo>
                  <a:cubicBezTo>
                    <a:pt x="14" y="50"/>
                    <a:pt x="16" y="50"/>
                    <a:pt x="17" y="50"/>
                  </a:cubicBezTo>
                  <a:cubicBezTo>
                    <a:pt x="15" y="52"/>
                    <a:pt x="13" y="54"/>
                    <a:pt x="11" y="53"/>
                  </a:cubicBezTo>
                  <a:cubicBezTo>
                    <a:pt x="7" y="53"/>
                    <a:pt x="5" y="54"/>
                    <a:pt x="3" y="58"/>
                  </a:cubicBezTo>
                  <a:cubicBezTo>
                    <a:pt x="4" y="57"/>
                    <a:pt x="6" y="55"/>
                    <a:pt x="8" y="56"/>
                  </a:cubicBezTo>
                  <a:cubicBezTo>
                    <a:pt x="14" y="58"/>
                    <a:pt x="18" y="57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19" y="58"/>
                    <a:pt x="18" y="60"/>
                    <a:pt x="17" y="63"/>
                  </a:cubicBezTo>
                  <a:cubicBezTo>
                    <a:pt x="19" y="60"/>
                    <a:pt x="21" y="59"/>
                    <a:pt x="22" y="59"/>
                  </a:cubicBezTo>
                  <a:cubicBezTo>
                    <a:pt x="21" y="61"/>
                    <a:pt x="20" y="64"/>
                    <a:pt x="17" y="65"/>
                  </a:cubicBezTo>
                  <a:cubicBezTo>
                    <a:pt x="14" y="65"/>
                    <a:pt x="12" y="68"/>
                    <a:pt x="12" y="72"/>
                  </a:cubicBezTo>
                  <a:cubicBezTo>
                    <a:pt x="13" y="71"/>
                    <a:pt x="13" y="68"/>
                    <a:pt x="16" y="68"/>
                  </a:cubicBezTo>
                  <a:cubicBezTo>
                    <a:pt x="22" y="68"/>
                    <a:pt x="25" y="65"/>
                    <a:pt x="27" y="63"/>
                  </a:cubicBezTo>
                  <a:cubicBezTo>
                    <a:pt x="27" y="64"/>
                    <a:pt x="28" y="64"/>
                    <a:pt x="28" y="64"/>
                  </a:cubicBezTo>
                  <a:cubicBezTo>
                    <a:pt x="27" y="66"/>
                    <a:pt x="27" y="68"/>
                    <a:pt x="27" y="71"/>
                  </a:cubicBezTo>
                  <a:cubicBezTo>
                    <a:pt x="28" y="67"/>
                    <a:pt x="29" y="66"/>
                    <a:pt x="30" y="66"/>
                  </a:cubicBezTo>
                  <a:cubicBezTo>
                    <a:pt x="30" y="68"/>
                    <a:pt x="30" y="71"/>
                    <a:pt x="28" y="72"/>
                  </a:cubicBezTo>
                  <a:cubicBezTo>
                    <a:pt x="25" y="74"/>
                    <a:pt x="24" y="77"/>
                    <a:pt x="26" y="81"/>
                  </a:cubicBezTo>
                  <a:cubicBezTo>
                    <a:pt x="26" y="80"/>
                    <a:pt x="25" y="77"/>
                    <a:pt x="28" y="76"/>
                  </a:cubicBezTo>
                  <a:cubicBezTo>
                    <a:pt x="33" y="73"/>
                    <a:pt x="35" y="70"/>
                    <a:pt x="36" y="68"/>
                  </a:cubicBezTo>
                  <a:cubicBezTo>
                    <a:pt x="37" y="68"/>
                    <a:pt x="37" y="68"/>
                    <a:pt x="38" y="68"/>
                  </a:cubicBezTo>
                  <a:cubicBezTo>
                    <a:pt x="37" y="70"/>
                    <a:pt x="38" y="72"/>
                    <a:pt x="39" y="74"/>
                  </a:cubicBezTo>
                  <a:cubicBezTo>
                    <a:pt x="38" y="71"/>
                    <a:pt x="39" y="69"/>
                    <a:pt x="40" y="68"/>
                  </a:cubicBezTo>
                  <a:cubicBezTo>
                    <a:pt x="41" y="70"/>
                    <a:pt x="42" y="73"/>
                    <a:pt x="41" y="75"/>
                  </a:cubicBezTo>
                  <a:cubicBezTo>
                    <a:pt x="39" y="78"/>
                    <a:pt x="39" y="81"/>
                    <a:pt x="42" y="84"/>
                  </a:cubicBezTo>
                  <a:cubicBezTo>
                    <a:pt x="41" y="83"/>
                    <a:pt x="40" y="81"/>
                    <a:pt x="42" y="78"/>
                  </a:cubicBezTo>
                  <a:cubicBezTo>
                    <a:pt x="46" y="74"/>
                    <a:pt x="46" y="70"/>
                    <a:pt x="46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9"/>
                    <a:pt x="49" y="71"/>
                    <a:pt x="52" y="73"/>
                  </a:cubicBezTo>
                  <a:cubicBezTo>
                    <a:pt x="50" y="70"/>
                    <a:pt x="50" y="68"/>
                    <a:pt x="50" y="67"/>
                  </a:cubicBezTo>
                  <a:cubicBezTo>
                    <a:pt x="52" y="69"/>
                    <a:pt x="54" y="71"/>
                    <a:pt x="53" y="73"/>
                  </a:cubicBezTo>
                  <a:cubicBezTo>
                    <a:pt x="53" y="77"/>
                    <a:pt x="54" y="79"/>
                    <a:pt x="58" y="81"/>
                  </a:cubicBezTo>
                  <a:cubicBezTo>
                    <a:pt x="57" y="80"/>
                    <a:pt x="55" y="78"/>
                    <a:pt x="56" y="76"/>
                  </a:cubicBezTo>
                  <a:cubicBezTo>
                    <a:pt x="58" y="70"/>
                    <a:pt x="57" y="66"/>
                    <a:pt x="56" y="64"/>
                  </a:cubicBezTo>
                  <a:cubicBezTo>
                    <a:pt x="56" y="64"/>
                    <a:pt x="57" y="64"/>
                    <a:pt x="57" y="63"/>
                  </a:cubicBezTo>
                  <a:cubicBezTo>
                    <a:pt x="58" y="65"/>
                    <a:pt x="60" y="66"/>
                    <a:pt x="63" y="67"/>
                  </a:cubicBezTo>
                  <a:cubicBezTo>
                    <a:pt x="60" y="65"/>
                    <a:pt x="59" y="63"/>
                    <a:pt x="59" y="62"/>
                  </a:cubicBezTo>
                  <a:cubicBezTo>
                    <a:pt x="61" y="63"/>
                    <a:pt x="64" y="64"/>
                    <a:pt x="64" y="67"/>
                  </a:cubicBezTo>
                  <a:cubicBezTo>
                    <a:pt x="65" y="70"/>
                    <a:pt x="67" y="72"/>
                    <a:pt x="71" y="72"/>
                  </a:cubicBezTo>
                  <a:cubicBezTo>
                    <a:pt x="70" y="71"/>
                    <a:pt x="68" y="71"/>
                    <a:pt x="68" y="68"/>
                  </a:cubicBezTo>
                  <a:cubicBezTo>
                    <a:pt x="67" y="62"/>
                    <a:pt x="65" y="59"/>
                    <a:pt x="63" y="57"/>
                  </a:cubicBezTo>
                  <a:cubicBezTo>
                    <a:pt x="64" y="57"/>
                    <a:pt x="64" y="56"/>
                    <a:pt x="64" y="56"/>
                  </a:cubicBezTo>
                  <a:cubicBezTo>
                    <a:pt x="66" y="57"/>
                    <a:pt x="68" y="57"/>
                    <a:pt x="71" y="57"/>
                  </a:cubicBezTo>
                  <a:cubicBezTo>
                    <a:pt x="67" y="56"/>
                    <a:pt x="66" y="55"/>
                    <a:pt x="65" y="54"/>
                  </a:cubicBezTo>
                  <a:cubicBezTo>
                    <a:pt x="68" y="54"/>
                    <a:pt x="71" y="54"/>
                    <a:pt x="72" y="56"/>
                  </a:cubicBezTo>
                  <a:cubicBezTo>
                    <a:pt x="74" y="59"/>
                    <a:pt x="77" y="60"/>
                    <a:pt x="80" y="58"/>
                  </a:cubicBezTo>
                  <a:cubicBezTo>
                    <a:pt x="80" y="58"/>
                    <a:pt x="77" y="59"/>
                    <a:pt x="75" y="56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2" name="Freeform 613"/>
            <p:cNvSpPr>
              <a:spLocks noEditPoints="1"/>
            </p:cNvSpPr>
            <p:nvPr/>
          </p:nvSpPr>
          <p:spPr bwMode="auto">
            <a:xfrm>
              <a:off x="1389064" y="3219450"/>
              <a:ext cx="225425" cy="271463"/>
            </a:xfrm>
            <a:custGeom>
              <a:avLst/>
              <a:gdLst/>
              <a:ahLst/>
              <a:cxnLst>
                <a:cxn ang="0">
                  <a:pos x="43" y="14"/>
                </a:cxn>
                <a:cxn ang="0">
                  <a:pos x="57" y="22"/>
                </a:cxn>
                <a:cxn ang="0">
                  <a:pos x="62" y="39"/>
                </a:cxn>
                <a:cxn ang="0">
                  <a:pos x="64" y="45"/>
                </a:cxn>
                <a:cxn ang="0">
                  <a:pos x="63" y="46"/>
                </a:cxn>
                <a:cxn ang="0">
                  <a:pos x="60" y="43"/>
                </a:cxn>
                <a:cxn ang="0">
                  <a:pos x="61" y="45"/>
                </a:cxn>
                <a:cxn ang="0">
                  <a:pos x="61" y="47"/>
                </a:cxn>
                <a:cxn ang="0">
                  <a:pos x="61" y="45"/>
                </a:cxn>
                <a:cxn ang="0">
                  <a:pos x="57" y="44"/>
                </a:cxn>
                <a:cxn ang="0">
                  <a:pos x="55" y="47"/>
                </a:cxn>
                <a:cxn ang="0">
                  <a:pos x="62" y="49"/>
                </a:cxn>
                <a:cxn ang="0">
                  <a:pos x="60" y="65"/>
                </a:cxn>
                <a:cxn ang="0">
                  <a:pos x="56" y="57"/>
                </a:cxn>
                <a:cxn ang="0">
                  <a:pos x="54" y="47"/>
                </a:cxn>
                <a:cxn ang="0">
                  <a:pos x="55" y="42"/>
                </a:cxn>
                <a:cxn ang="0">
                  <a:pos x="46" y="34"/>
                </a:cxn>
                <a:cxn ang="0">
                  <a:pos x="39" y="3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68" y="50"/>
                </a:cxn>
                <a:cxn ang="0">
                  <a:pos x="43" y="65"/>
                </a:cxn>
                <a:cxn ang="0">
                  <a:pos x="38" y="70"/>
                </a:cxn>
                <a:cxn ang="0">
                  <a:pos x="35" y="74"/>
                </a:cxn>
                <a:cxn ang="0">
                  <a:pos x="36" y="77"/>
                </a:cxn>
                <a:cxn ang="0">
                  <a:pos x="31" y="61"/>
                </a:cxn>
                <a:cxn ang="0">
                  <a:pos x="30" y="56"/>
                </a:cxn>
                <a:cxn ang="0">
                  <a:pos x="23" y="52"/>
                </a:cxn>
                <a:cxn ang="0">
                  <a:pos x="17" y="42"/>
                </a:cxn>
                <a:cxn ang="0">
                  <a:pos x="14" y="33"/>
                </a:cxn>
                <a:cxn ang="0">
                  <a:pos x="27" y="26"/>
                </a:cxn>
                <a:cxn ang="0">
                  <a:pos x="31" y="30"/>
                </a:cxn>
                <a:cxn ang="0">
                  <a:pos x="35" y="35"/>
                </a:cxn>
                <a:cxn ang="0">
                  <a:pos x="31" y="33"/>
                </a:cxn>
                <a:cxn ang="0">
                  <a:pos x="27" y="37"/>
                </a:cxn>
                <a:cxn ang="0">
                  <a:pos x="32" y="40"/>
                </a:cxn>
                <a:cxn ang="0">
                  <a:pos x="35" y="38"/>
                </a:cxn>
                <a:cxn ang="0">
                  <a:pos x="39" y="42"/>
                </a:cxn>
                <a:cxn ang="0">
                  <a:pos x="36" y="44"/>
                </a:cxn>
                <a:cxn ang="0">
                  <a:pos x="31" y="48"/>
                </a:cxn>
                <a:cxn ang="0">
                  <a:pos x="26" y="49"/>
                </a:cxn>
                <a:cxn ang="0">
                  <a:pos x="28" y="53"/>
                </a:cxn>
                <a:cxn ang="0">
                  <a:pos x="32" y="56"/>
                </a:cxn>
                <a:cxn ang="0">
                  <a:pos x="37" y="56"/>
                </a:cxn>
                <a:cxn ang="0">
                  <a:pos x="43" y="59"/>
                </a:cxn>
                <a:cxn ang="0">
                  <a:pos x="34" y="53"/>
                </a:cxn>
                <a:cxn ang="0">
                  <a:pos x="31" y="52"/>
                </a:cxn>
                <a:cxn ang="0">
                  <a:pos x="32" y="52"/>
                </a:cxn>
                <a:cxn ang="0">
                  <a:pos x="35" y="53"/>
                </a:cxn>
              </a:cxnLst>
              <a:rect l="0" t="0" r="r" b="b"/>
              <a:pathLst>
                <a:path w="71" h="84">
                  <a:moveTo>
                    <a:pt x="57" y="42"/>
                  </a:moveTo>
                  <a:cubicBezTo>
                    <a:pt x="57" y="42"/>
                    <a:pt x="71" y="28"/>
                    <a:pt x="71" y="14"/>
                  </a:cubicBezTo>
                  <a:cubicBezTo>
                    <a:pt x="71" y="6"/>
                    <a:pt x="65" y="0"/>
                    <a:pt x="57" y="0"/>
                  </a:cubicBezTo>
                  <a:cubicBezTo>
                    <a:pt x="49" y="0"/>
                    <a:pt x="43" y="6"/>
                    <a:pt x="43" y="14"/>
                  </a:cubicBezTo>
                  <a:cubicBezTo>
                    <a:pt x="43" y="28"/>
                    <a:pt x="57" y="42"/>
                    <a:pt x="57" y="42"/>
                  </a:cubicBezTo>
                  <a:close/>
                  <a:moveTo>
                    <a:pt x="57" y="6"/>
                  </a:moveTo>
                  <a:cubicBezTo>
                    <a:pt x="61" y="6"/>
                    <a:pt x="65" y="10"/>
                    <a:pt x="65" y="14"/>
                  </a:cubicBezTo>
                  <a:cubicBezTo>
                    <a:pt x="65" y="19"/>
                    <a:pt x="61" y="22"/>
                    <a:pt x="57" y="22"/>
                  </a:cubicBezTo>
                  <a:cubicBezTo>
                    <a:pt x="53" y="22"/>
                    <a:pt x="49" y="19"/>
                    <a:pt x="49" y="14"/>
                  </a:cubicBezTo>
                  <a:cubicBezTo>
                    <a:pt x="49" y="10"/>
                    <a:pt x="53" y="6"/>
                    <a:pt x="57" y="6"/>
                  </a:cubicBezTo>
                  <a:close/>
                  <a:moveTo>
                    <a:pt x="61" y="40"/>
                  </a:moveTo>
                  <a:cubicBezTo>
                    <a:pt x="62" y="40"/>
                    <a:pt x="62" y="40"/>
                    <a:pt x="62" y="39"/>
                  </a:cubicBezTo>
                  <a:cubicBezTo>
                    <a:pt x="63" y="39"/>
                    <a:pt x="62" y="39"/>
                    <a:pt x="63" y="38"/>
                  </a:cubicBezTo>
                  <a:cubicBezTo>
                    <a:pt x="64" y="42"/>
                    <a:pt x="65" y="47"/>
                    <a:pt x="65" y="47"/>
                  </a:cubicBezTo>
                  <a:cubicBezTo>
                    <a:pt x="65" y="47"/>
                    <a:pt x="64" y="47"/>
                    <a:pt x="64" y="46"/>
                  </a:cubicBezTo>
                  <a:cubicBezTo>
                    <a:pt x="64" y="46"/>
                    <a:pt x="64" y="46"/>
                    <a:pt x="64" y="45"/>
                  </a:cubicBezTo>
                  <a:cubicBezTo>
                    <a:pt x="64" y="45"/>
                    <a:pt x="63" y="45"/>
                    <a:pt x="63" y="45"/>
                  </a:cubicBezTo>
                  <a:cubicBezTo>
                    <a:pt x="63" y="45"/>
                    <a:pt x="63" y="46"/>
                    <a:pt x="63" y="46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7"/>
                    <a:pt x="63" y="47"/>
                    <a:pt x="63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4"/>
                    <a:pt x="61" y="44"/>
                    <a:pt x="61" y="44"/>
                  </a:cubicBezTo>
                  <a:cubicBezTo>
                    <a:pt x="60" y="44"/>
                    <a:pt x="60" y="44"/>
                    <a:pt x="60" y="43"/>
                  </a:cubicBezTo>
                  <a:cubicBezTo>
                    <a:pt x="59" y="43"/>
                    <a:pt x="60" y="44"/>
                    <a:pt x="60" y="44"/>
                  </a:cubicBezTo>
                  <a:cubicBezTo>
                    <a:pt x="60" y="44"/>
                    <a:pt x="60" y="44"/>
                    <a:pt x="60" y="45"/>
                  </a:cubicBezTo>
                  <a:cubicBezTo>
                    <a:pt x="60" y="45"/>
                    <a:pt x="61" y="45"/>
                    <a:pt x="61" y="45"/>
                  </a:cubicBezTo>
                  <a:cubicBezTo>
                    <a:pt x="62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7"/>
                  </a:cubicBezTo>
                  <a:cubicBezTo>
                    <a:pt x="60" y="47"/>
                    <a:pt x="60" y="47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60" y="46"/>
                    <a:pt x="61" y="46"/>
                  </a:cubicBezTo>
                  <a:cubicBezTo>
                    <a:pt x="61" y="46"/>
                    <a:pt x="61" y="46"/>
                    <a:pt x="61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0" y="45"/>
                    <a:pt x="59" y="45"/>
                    <a:pt x="59" y="44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5"/>
                    <a:pt x="57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6"/>
                    <a:pt x="55" y="46"/>
                    <a:pt x="55" y="47"/>
                  </a:cubicBezTo>
                  <a:cubicBezTo>
                    <a:pt x="54" y="47"/>
                    <a:pt x="55" y="47"/>
                    <a:pt x="56" y="47"/>
                  </a:cubicBezTo>
                  <a:cubicBezTo>
                    <a:pt x="57" y="46"/>
                    <a:pt x="58" y="47"/>
                    <a:pt x="59" y="47"/>
                  </a:cubicBezTo>
                  <a:cubicBezTo>
                    <a:pt x="60" y="47"/>
                    <a:pt x="59" y="47"/>
                    <a:pt x="60" y="48"/>
                  </a:cubicBezTo>
                  <a:cubicBezTo>
                    <a:pt x="60" y="48"/>
                    <a:pt x="61" y="49"/>
                    <a:pt x="62" y="49"/>
                  </a:cubicBezTo>
                  <a:cubicBezTo>
                    <a:pt x="62" y="49"/>
                    <a:pt x="62" y="48"/>
                    <a:pt x="63" y="48"/>
                  </a:cubicBezTo>
                  <a:cubicBezTo>
                    <a:pt x="63" y="48"/>
                    <a:pt x="64" y="49"/>
                    <a:pt x="65" y="49"/>
                  </a:cubicBezTo>
                  <a:cubicBezTo>
                    <a:pt x="65" y="57"/>
                    <a:pt x="63" y="62"/>
                    <a:pt x="62" y="64"/>
                  </a:cubicBezTo>
                  <a:cubicBezTo>
                    <a:pt x="60" y="66"/>
                    <a:pt x="61" y="66"/>
                    <a:pt x="60" y="65"/>
                  </a:cubicBezTo>
                  <a:cubicBezTo>
                    <a:pt x="60" y="64"/>
                    <a:pt x="60" y="63"/>
                    <a:pt x="60" y="62"/>
                  </a:cubicBezTo>
                  <a:cubicBezTo>
                    <a:pt x="60" y="61"/>
                    <a:pt x="59" y="60"/>
                    <a:pt x="59" y="59"/>
                  </a:cubicBezTo>
                  <a:cubicBezTo>
                    <a:pt x="58" y="59"/>
                    <a:pt x="58" y="58"/>
                    <a:pt x="58" y="57"/>
                  </a:cubicBezTo>
                  <a:cubicBezTo>
                    <a:pt x="58" y="56"/>
                    <a:pt x="57" y="57"/>
                    <a:pt x="56" y="57"/>
                  </a:cubicBezTo>
                  <a:cubicBezTo>
                    <a:pt x="55" y="57"/>
                    <a:pt x="54" y="57"/>
                    <a:pt x="52" y="56"/>
                  </a:cubicBezTo>
                  <a:cubicBezTo>
                    <a:pt x="51" y="56"/>
                    <a:pt x="51" y="56"/>
                    <a:pt x="51" y="53"/>
                  </a:cubicBezTo>
                  <a:cubicBezTo>
                    <a:pt x="50" y="51"/>
                    <a:pt x="52" y="50"/>
                    <a:pt x="53" y="49"/>
                  </a:cubicBezTo>
                  <a:cubicBezTo>
                    <a:pt x="53" y="48"/>
                    <a:pt x="54" y="47"/>
                    <a:pt x="54" y="47"/>
                  </a:cubicBezTo>
                  <a:cubicBezTo>
                    <a:pt x="54" y="46"/>
                    <a:pt x="53" y="47"/>
                    <a:pt x="53" y="46"/>
                  </a:cubicBezTo>
                  <a:cubicBezTo>
                    <a:pt x="53" y="45"/>
                    <a:pt x="53" y="44"/>
                    <a:pt x="54" y="44"/>
                  </a:cubicBezTo>
                  <a:cubicBezTo>
                    <a:pt x="55" y="44"/>
                    <a:pt x="56" y="43"/>
                    <a:pt x="55" y="43"/>
                  </a:cubicBezTo>
                  <a:cubicBezTo>
                    <a:pt x="54" y="43"/>
                    <a:pt x="55" y="42"/>
                    <a:pt x="55" y="42"/>
                  </a:cubicBezTo>
                  <a:cubicBezTo>
                    <a:pt x="54" y="42"/>
                    <a:pt x="54" y="41"/>
                    <a:pt x="53" y="41"/>
                  </a:cubicBezTo>
                  <a:cubicBezTo>
                    <a:pt x="53" y="41"/>
                    <a:pt x="53" y="41"/>
                    <a:pt x="53" y="40"/>
                  </a:cubicBezTo>
                  <a:cubicBezTo>
                    <a:pt x="51" y="38"/>
                    <a:pt x="49" y="36"/>
                    <a:pt x="47" y="33"/>
                  </a:cubicBezTo>
                  <a:cubicBezTo>
                    <a:pt x="47" y="33"/>
                    <a:pt x="46" y="33"/>
                    <a:pt x="46" y="34"/>
                  </a:cubicBezTo>
                  <a:cubicBezTo>
                    <a:pt x="45" y="34"/>
                    <a:pt x="45" y="34"/>
                    <a:pt x="44" y="35"/>
                  </a:cubicBezTo>
                  <a:cubicBezTo>
                    <a:pt x="43" y="35"/>
                    <a:pt x="43" y="36"/>
                    <a:pt x="42" y="37"/>
                  </a:cubicBezTo>
                  <a:cubicBezTo>
                    <a:pt x="42" y="38"/>
                    <a:pt x="41" y="36"/>
                    <a:pt x="40" y="35"/>
                  </a:cubicBezTo>
                  <a:cubicBezTo>
                    <a:pt x="39" y="35"/>
                    <a:pt x="40" y="34"/>
                    <a:pt x="39" y="33"/>
                  </a:cubicBezTo>
                  <a:cubicBezTo>
                    <a:pt x="39" y="32"/>
                    <a:pt x="38" y="32"/>
                    <a:pt x="39" y="31"/>
                  </a:cubicBezTo>
                  <a:cubicBezTo>
                    <a:pt x="39" y="29"/>
                    <a:pt x="37" y="28"/>
                    <a:pt x="36" y="28"/>
                  </a:cubicBezTo>
                  <a:cubicBezTo>
                    <a:pt x="34" y="28"/>
                    <a:pt x="35" y="28"/>
                    <a:pt x="33" y="27"/>
                  </a:cubicBezTo>
                  <a:cubicBezTo>
                    <a:pt x="32" y="27"/>
                    <a:pt x="34" y="27"/>
                    <a:pt x="35" y="26"/>
                  </a:cubicBezTo>
                  <a:cubicBezTo>
                    <a:pt x="37" y="26"/>
                    <a:pt x="36" y="26"/>
                    <a:pt x="37" y="25"/>
                  </a:cubicBezTo>
                  <a:cubicBezTo>
                    <a:pt x="37" y="25"/>
                    <a:pt x="38" y="24"/>
                    <a:pt x="39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1" y="21"/>
                    <a:pt x="40" y="19"/>
                    <a:pt x="40" y="16"/>
                  </a:cubicBezTo>
                  <a:cubicBezTo>
                    <a:pt x="38" y="16"/>
                    <a:pt x="36" y="16"/>
                    <a:pt x="34" y="16"/>
                  </a:cubicBezTo>
                  <a:cubicBezTo>
                    <a:pt x="16" y="16"/>
                    <a:pt x="0" y="31"/>
                    <a:pt x="0" y="50"/>
                  </a:cubicBezTo>
                  <a:cubicBezTo>
                    <a:pt x="0" y="69"/>
                    <a:pt x="16" y="84"/>
                    <a:pt x="34" y="84"/>
                  </a:cubicBezTo>
                  <a:cubicBezTo>
                    <a:pt x="53" y="84"/>
                    <a:pt x="68" y="69"/>
                    <a:pt x="68" y="50"/>
                  </a:cubicBezTo>
                  <a:cubicBezTo>
                    <a:pt x="68" y="45"/>
                    <a:pt x="67" y="40"/>
                    <a:pt x="65" y="35"/>
                  </a:cubicBezTo>
                  <a:cubicBezTo>
                    <a:pt x="64" y="37"/>
                    <a:pt x="63" y="38"/>
                    <a:pt x="61" y="40"/>
                  </a:cubicBezTo>
                  <a:close/>
                  <a:moveTo>
                    <a:pt x="44" y="62"/>
                  </a:moveTo>
                  <a:cubicBezTo>
                    <a:pt x="43" y="63"/>
                    <a:pt x="44" y="64"/>
                    <a:pt x="43" y="65"/>
                  </a:cubicBezTo>
                  <a:cubicBezTo>
                    <a:pt x="43" y="66"/>
                    <a:pt x="42" y="66"/>
                    <a:pt x="41" y="66"/>
                  </a:cubicBezTo>
                  <a:cubicBezTo>
                    <a:pt x="40" y="67"/>
                    <a:pt x="41" y="67"/>
                    <a:pt x="41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39" y="70"/>
                    <a:pt x="39" y="70"/>
                    <a:pt x="38" y="70"/>
                  </a:cubicBezTo>
                  <a:cubicBezTo>
                    <a:pt x="38" y="71"/>
                    <a:pt x="38" y="71"/>
                    <a:pt x="37" y="71"/>
                  </a:cubicBezTo>
                  <a:cubicBezTo>
                    <a:pt x="36" y="71"/>
                    <a:pt x="37" y="71"/>
                    <a:pt x="36" y="72"/>
                  </a:cubicBezTo>
                  <a:cubicBezTo>
                    <a:pt x="36" y="72"/>
                    <a:pt x="36" y="72"/>
                    <a:pt x="36" y="73"/>
                  </a:cubicBezTo>
                  <a:cubicBezTo>
                    <a:pt x="36" y="73"/>
                    <a:pt x="35" y="73"/>
                    <a:pt x="35" y="74"/>
                  </a:cubicBezTo>
                  <a:cubicBezTo>
                    <a:pt x="35" y="74"/>
                    <a:pt x="35" y="74"/>
                    <a:pt x="35" y="75"/>
                  </a:cubicBezTo>
                  <a:cubicBezTo>
                    <a:pt x="35" y="75"/>
                    <a:pt x="35" y="75"/>
                    <a:pt x="35" y="76"/>
                  </a:cubicBezTo>
                  <a:cubicBezTo>
                    <a:pt x="34" y="76"/>
                    <a:pt x="35" y="77"/>
                    <a:pt x="35" y="77"/>
                  </a:cubicBezTo>
                  <a:cubicBezTo>
                    <a:pt x="35" y="77"/>
                    <a:pt x="36" y="77"/>
                    <a:pt x="36" y="77"/>
                  </a:cubicBezTo>
                  <a:cubicBezTo>
                    <a:pt x="31" y="78"/>
                    <a:pt x="33" y="73"/>
                    <a:pt x="33" y="72"/>
                  </a:cubicBezTo>
                  <a:cubicBezTo>
                    <a:pt x="33" y="71"/>
                    <a:pt x="34" y="68"/>
                    <a:pt x="34" y="67"/>
                  </a:cubicBezTo>
                  <a:cubicBezTo>
                    <a:pt x="34" y="65"/>
                    <a:pt x="35" y="64"/>
                    <a:pt x="33" y="64"/>
                  </a:cubicBezTo>
                  <a:cubicBezTo>
                    <a:pt x="32" y="63"/>
                    <a:pt x="32" y="63"/>
                    <a:pt x="31" y="61"/>
                  </a:cubicBezTo>
                  <a:cubicBezTo>
                    <a:pt x="30" y="59"/>
                    <a:pt x="31" y="58"/>
                    <a:pt x="31" y="58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6"/>
                    <a:pt x="31" y="56"/>
                    <a:pt x="31" y="56"/>
                  </a:cubicBezTo>
                  <a:cubicBezTo>
                    <a:pt x="31" y="56"/>
                    <a:pt x="31" y="56"/>
                    <a:pt x="30" y="56"/>
                  </a:cubicBezTo>
                  <a:cubicBezTo>
                    <a:pt x="30" y="56"/>
                    <a:pt x="30" y="56"/>
                    <a:pt x="29" y="55"/>
                  </a:cubicBezTo>
                  <a:cubicBezTo>
                    <a:pt x="28" y="54"/>
                    <a:pt x="28" y="55"/>
                    <a:pt x="27" y="54"/>
                  </a:cubicBezTo>
                  <a:cubicBezTo>
                    <a:pt x="26" y="53"/>
                    <a:pt x="27" y="54"/>
                    <a:pt x="26" y="54"/>
                  </a:cubicBezTo>
                  <a:cubicBezTo>
                    <a:pt x="25" y="53"/>
                    <a:pt x="23" y="53"/>
                    <a:pt x="23" y="52"/>
                  </a:cubicBezTo>
                  <a:cubicBezTo>
                    <a:pt x="23" y="52"/>
                    <a:pt x="23" y="51"/>
                    <a:pt x="23" y="51"/>
                  </a:cubicBezTo>
                  <a:cubicBezTo>
                    <a:pt x="22" y="50"/>
                    <a:pt x="21" y="49"/>
                    <a:pt x="19" y="48"/>
                  </a:cubicBezTo>
                  <a:cubicBezTo>
                    <a:pt x="18" y="47"/>
                    <a:pt x="17" y="45"/>
                    <a:pt x="17" y="44"/>
                  </a:cubicBezTo>
                  <a:cubicBezTo>
                    <a:pt x="18" y="43"/>
                    <a:pt x="17" y="43"/>
                    <a:pt x="17" y="42"/>
                  </a:cubicBezTo>
                  <a:cubicBezTo>
                    <a:pt x="16" y="41"/>
                    <a:pt x="15" y="40"/>
                    <a:pt x="13" y="38"/>
                  </a:cubicBezTo>
                  <a:cubicBezTo>
                    <a:pt x="11" y="36"/>
                    <a:pt x="7" y="38"/>
                    <a:pt x="6" y="38"/>
                  </a:cubicBezTo>
                  <a:cubicBezTo>
                    <a:pt x="7" y="35"/>
                    <a:pt x="9" y="32"/>
                    <a:pt x="9" y="32"/>
                  </a:cubicBezTo>
                  <a:cubicBezTo>
                    <a:pt x="11" y="32"/>
                    <a:pt x="13" y="33"/>
                    <a:pt x="14" y="33"/>
                  </a:cubicBezTo>
                  <a:cubicBezTo>
                    <a:pt x="16" y="33"/>
                    <a:pt x="16" y="32"/>
                    <a:pt x="17" y="31"/>
                  </a:cubicBezTo>
                  <a:cubicBezTo>
                    <a:pt x="18" y="30"/>
                    <a:pt x="19" y="29"/>
                    <a:pt x="20" y="29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26" y="27"/>
                    <a:pt x="25" y="27"/>
                    <a:pt x="27" y="26"/>
                  </a:cubicBezTo>
                  <a:cubicBezTo>
                    <a:pt x="28" y="25"/>
                    <a:pt x="31" y="24"/>
                    <a:pt x="35" y="24"/>
                  </a:cubicBezTo>
                  <a:cubicBezTo>
                    <a:pt x="38" y="24"/>
                    <a:pt x="34" y="26"/>
                    <a:pt x="33" y="26"/>
                  </a:cubicBezTo>
                  <a:cubicBezTo>
                    <a:pt x="33" y="27"/>
                    <a:pt x="32" y="27"/>
                    <a:pt x="32" y="28"/>
                  </a:cubicBezTo>
                  <a:cubicBezTo>
                    <a:pt x="31" y="29"/>
                    <a:pt x="31" y="29"/>
                    <a:pt x="31" y="30"/>
                  </a:cubicBezTo>
                  <a:cubicBezTo>
                    <a:pt x="32" y="31"/>
                    <a:pt x="34" y="32"/>
                    <a:pt x="34" y="32"/>
                  </a:cubicBezTo>
                  <a:cubicBezTo>
                    <a:pt x="35" y="32"/>
                    <a:pt x="35" y="33"/>
                    <a:pt x="35" y="33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4" y="34"/>
                    <a:pt x="35" y="35"/>
                    <a:pt x="35" y="35"/>
                  </a:cubicBezTo>
                  <a:cubicBezTo>
                    <a:pt x="36" y="36"/>
                    <a:pt x="36" y="36"/>
                    <a:pt x="35" y="36"/>
                  </a:cubicBezTo>
                  <a:cubicBezTo>
                    <a:pt x="34" y="36"/>
                    <a:pt x="34" y="36"/>
                    <a:pt x="33" y="35"/>
                  </a:cubicBezTo>
                  <a:cubicBezTo>
                    <a:pt x="32" y="35"/>
                    <a:pt x="32" y="35"/>
                    <a:pt x="33" y="34"/>
                  </a:cubicBezTo>
                  <a:cubicBezTo>
                    <a:pt x="34" y="33"/>
                    <a:pt x="32" y="33"/>
                    <a:pt x="31" y="33"/>
                  </a:cubicBezTo>
                  <a:cubicBezTo>
                    <a:pt x="30" y="33"/>
                    <a:pt x="30" y="34"/>
                    <a:pt x="30" y="35"/>
                  </a:cubicBezTo>
                  <a:cubicBezTo>
                    <a:pt x="30" y="35"/>
                    <a:pt x="31" y="36"/>
                    <a:pt x="30" y="36"/>
                  </a:cubicBezTo>
                  <a:cubicBezTo>
                    <a:pt x="29" y="36"/>
                    <a:pt x="29" y="36"/>
                    <a:pt x="28" y="35"/>
                  </a:cubicBezTo>
                  <a:cubicBezTo>
                    <a:pt x="27" y="35"/>
                    <a:pt x="27" y="36"/>
                    <a:pt x="27" y="37"/>
                  </a:cubicBezTo>
                  <a:cubicBezTo>
                    <a:pt x="26" y="38"/>
                    <a:pt x="27" y="38"/>
                    <a:pt x="27" y="39"/>
                  </a:cubicBezTo>
                  <a:cubicBezTo>
                    <a:pt x="28" y="39"/>
                    <a:pt x="28" y="40"/>
                    <a:pt x="29" y="40"/>
                  </a:cubicBezTo>
                  <a:cubicBezTo>
                    <a:pt x="30" y="40"/>
                    <a:pt x="30" y="40"/>
                    <a:pt x="31" y="41"/>
                  </a:cubicBezTo>
                  <a:cubicBezTo>
                    <a:pt x="31" y="42"/>
                    <a:pt x="31" y="40"/>
                    <a:pt x="32" y="40"/>
                  </a:cubicBezTo>
                  <a:cubicBezTo>
                    <a:pt x="32" y="39"/>
                    <a:pt x="32" y="39"/>
                    <a:pt x="32" y="38"/>
                  </a:cubicBezTo>
                  <a:cubicBezTo>
                    <a:pt x="32" y="37"/>
                    <a:pt x="31" y="37"/>
                    <a:pt x="32" y="36"/>
                  </a:cubicBezTo>
                  <a:cubicBezTo>
                    <a:pt x="33" y="36"/>
                    <a:pt x="34" y="36"/>
                    <a:pt x="34" y="37"/>
                  </a:cubicBezTo>
                  <a:cubicBezTo>
                    <a:pt x="35" y="37"/>
                    <a:pt x="34" y="38"/>
                    <a:pt x="35" y="38"/>
                  </a:cubicBezTo>
                  <a:cubicBezTo>
                    <a:pt x="35" y="38"/>
                    <a:pt x="36" y="37"/>
                    <a:pt x="36" y="38"/>
                  </a:cubicBezTo>
                  <a:cubicBezTo>
                    <a:pt x="36" y="38"/>
                    <a:pt x="37" y="38"/>
                    <a:pt x="37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8" y="41"/>
                    <a:pt x="39" y="41"/>
                    <a:pt x="39" y="42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7" y="43"/>
                    <a:pt x="38" y="42"/>
                    <a:pt x="37" y="41"/>
                  </a:cubicBezTo>
                  <a:cubicBezTo>
                    <a:pt x="37" y="41"/>
                    <a:pt x="37" y="42"/>
                    <a:pt x="36" y="42"/>
                  </a:cubicBezTo>
                  <a:cubicBezTo>
                    <a:pt x="35" y="43"/>
                    <a:pt x="37" y="43"/>
                    <a:pt x="36" y="44"/>
                  </a:cubicBezTo>
                  <a:cubicBezTo>
                    <a:pt x="36" y="44"/>
                    <a:pt x="35" y="44"/>
                    <a:pt x="34" y="44"/>
                  </a:cubicBezTo>
                  <a:cubicBezTo>
                    <a:pt x="33" y="44"/>
                    <a:pt x="34" y="45"/>
                    <a:pt x="33" y="45"/>
                  </a:cubicBezTo>
                  <a:cubicBezTo>
                    <a:pt x="33" y="45"/>
                    <a:pt x="33" y="46"/>
                    <a:pt x="32" y="46"/>
                  </a:cubicBezTo>
                  <a:cubicBezTo>
                    <a:pt x="32" y="47"/>
                    <a:pt x="32" y="47"/>
                    <a:pt x="31" y="48"/>
                  </a:cubicBezTo>
                  <a:cubicBezTo>
                    <a:pt x="30" y="48"/>
                    <a:pt x="31" y="50"/>
                    <a:pt x="31" y="50"/>
                  </a:cubicBezTo>
                  <a:cubicBezTo>
                    <a:pt x="31" y="51"/>
                    <a:pt x="31" y="51"/>
                    <a:pt x="30" y="50"/>
                  </a:cubicBezTo>
                  <a:cubicBezTo>
                    <a:pt x="30" y="49"/>
                    <a:pt x="30" y="49"/>
                    <a:pt x="29" y="49"/>
                  </a:cubicBezTo>
                  <a:cubicBezTo>
                    <a:pt x="29" y="48"/>
                    <a:pt x="28" y="49"/>
                    <a:pt x="26" y="49"/>
                  </a:cubicBezTo>
                  <a:cubicBezTo>
                    <a:pt x="25" y="50"/>
                    <a:pt x="25" y="51"/>
                    <a:pt x="26" y="52"/>
                  </a:cubicBezTo>
                  <a:cubicBezTo>
                    <a:pt x="26" y="53"/>
                    <a:pt x="27" y="53"/>
                    <a:pt x="27" y="52"/>
                  </a:cubicBezTo>
                  <a:cubicBezTo>
                    <a:pt x="28" y="52"/>
                    <a:pt x="28" y="52"/>
                    <a:pt x="29" y="52"/>
                  </a:cubicBezTo>
                  <a:cubicBezTo>
                    <a:pt x="29" y="52"/>
                    <a:pt x="29" y="53"/>
                    <a:pt x="28" y="53"/>
                  </a:cubicBezTo>
                  <a:cubicBezTo>
                    <a:pt x="28" y="54"/>
                    <a:pt x="29" y="54"/>
                    <a:pt x="30" y="54"/>
                  </a:cubicBezTo>
                  <a:cubicBezTo>
                    <a:pt x="30" y="54"/>
                    <a:pt x="30" y="54"/>
                    <a:pt x="30" y="55"/>
                  </a:cubicBezTo>
                  <a:cubicBezTo>
                    <a:pt x="30" y="55"/>
                    <a:pt x="30" y="55"/>
                    <a:pt x="30" y="56"/>
                  </a:cubicBezTo>
                  <a:cubicBezTo>
                    <a:pt x="31" y="56"/>
                    <a:pt x="31" y="55"/>
                    <a:pt x="32" y="56"/>
                  </a:cubicBezTo>
                  <a:cubicBezTo>
                    <a:pt x="32" y="56"/>
                    <a:pt x="32" y="55"/>
                    <a:pt x="33" y="55"/>
                  </a:cubicBezTo>
                  <a:cubicBezTo>
                    <a:pt x="33" y="55"/>
                    <a:pt x="33" y="55"/>
                    <a:pt x="34" y="55"/>
                  </a:cubicBezTo>
                  <a:cubicBezTo>
                    <a:pt x="35" y="55"/>
                    <a:pt x="35" y="55"/>
                    <a:pt x="36" y="55"/>
                  </a:cubicBezTo>
                  <a:cubicBezTo>
                    <a:pt x="37" y="55"/>
                    <a:pt x="37" y="55"/>
                    <a:pt x="37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1" y="59"/>
                    <a:pt x="42" y="59"/>
                  </a:cubicBezTo>
                  <a:cubicBezTo>
                    <a:pt x="42" y="59"/>
                    <a:pt x="43" y="59"/>
                    <a:pt x="43" y="59"/>
                  </a:cubicBezTo>
                  <a:cubicBezTo>
                    <a:pt x="44" y="59"/>
                    <a:pt x="44" y="60"/>
                    <a:pt x="45" y="61"/>
                  </a:cubicBezTo>
                  <a:cubicBezTo>
                    <a:pt x="45" y="61"/>
                    <a:pt x="44" y="62"/>
                    <a:pt x="44" y="62"/>
                  </a:cubicBezTo>
                  <a:close/>
                  <a:moveTo>
                    <a:pt x="35" y="53"/>
                  </a:moveTo>
                  <a:cubicBezTo>
                    <a:pt x="35" y="53"/>
                    <a:pt x="35" y="53"/>
                    <a:pt x="34" y="53"/>
                  </a:cubicBezTo>
                  <a:cubicBezTo>
                    <a:pt x="34" y="53"/>
                    <a:pt x="34" y="53"/>
                    <a:pt x="33" y="53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0" y="51"/>
                    <a:pt x="30" y="52"/>
                  </a:cubicBezTo>
                  <a:cubicBezTo>
                    <a:pt x="29" y="52"/>
                    <a:pt x="29" y="52"/>
                    <a:pt x="30" y="51"/>
                  </a:cubicBezTo>
                  <a:cubicBezTo>
                    <a:pt x="30" y="51"/>
                    <a:pt x="31" y="51"/>
                    <a:pt x="31" y="51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2"/>
                    <a:pt x="34" y="52"/>
                    <a:pt x="34" y="52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3" name="Freeform 614"/>
            <p:cNvSpPr>
              <a:spLocks noEditPoints="1"/>
            </p:cNvSpPr>
            <p:nvPr/>
          </p:nvSpPr>
          <p:spPr bwMode="auto">
            <a:xfrm>
              <a:off x="1968501" y="3219450"/>
              <a:ext cx="492125" cy="271463"/>
            </a:xfrm>
            <a:custGeom>
              <a:avLst/>
              <a:gdLst/>
              <a:ahLst/>
              <a:cxnLst>
                <a:cxn ang="0">
                  <a:pos x="82" y="9"/>
                </a:cxn>
                <a:cxn ang="0">
                  <a:pos x="87" y="1"/>
                </a:cxn>
                <a:cxn ang="0">
                  <a:pos x="98" y="1"/>
                </a:cxn>
                <a:cxn ang="0">
                  <a:pos x="103" y="9"/>
                </a:cxn>
                <a:cxn ang="0">
                  <a:pos x="82" y="9"/>
                </a:cxn>
                <a:cxn ang="0">
                  <a:pos x="45" y="57"/>
                </a:cxn>
                <a:cxn ang="0">
                  <a:pos x="32" y="71"/>
                </a:cxn>
                <a:cxn ang="0">
                  <a:pos x="45" y="84"/>
                </a:cxn>
                <a:cxn ang="0">
                  <a:pos x="59" y="71"/>
                </a:cxn>
                <a:cxn ang="0">
                  <a:pos x="45" y="57"/>
                </a:cxn>
                <a:cxn ang="0">
                  <a:pos x="125" y="57"/>
                </a:cxn>
                <a:cxn ang="0">
                  <a:pos x="112" y="71"/>
                </a:cxn>
                <a:cxn ang="0">
                  <a:pos x="125" y="84"/>
                </a:cxn>
                <a:cxn ang="0">
                  <a:pos x="139" y="71"/>
                </a:cxn>
                <a:cxn ang="0">
                  <a:pos x="125" y="57"/>
                </a:cxn>
                <a:cxn ang="0">
                  <a:pos x="154" y="53"/>
                </a:cxn>
                <a:cxn ang="0">
                  <a:pos x="154" y="68"/>
                </a:cxn>
                <a:cxn ang="0">
                  <a:pos x="154" y="71"/>
                </a:cxn>
                <a:cxn ang="0">
                  <a:pos x="144" y="71"/>
                </a:cxn>
                <a:cxn ang="0">
                  <a:pos x="125" y="52"/>
                </a:cxn>
                <a:cxn ang="0">
                  <a:pos x="106" y="71"/>
                </a:cxn>
                <a:cxn ang="0">
                  <a:pos x="64" y="71"/>
                </a:cxn>
                <a:cxn ang="0">
                  <a:pos x="45" y="52"/>
                </a:cxn>
                <a:cxn ang="0">
                  <a:pos x="27" y="71"/>
                </a:cxn>
                <a:cxn ang="0">
                  <a:pos x="9" y="71"/>
                </a:cxn>
                <a:cxn ang="0">
                  <a:pos x="33" y="35"/>
                </a:cxn>
                <a:cxn ang="0">
                  <a:pos x="85" y="10"/>
                </a:cxn>
                <a:cxn ang="0">
                  <a:pos x="154" y="53"/>
                </a:cxn>
                <a:cxn ang="0">
                  <a:pos x="109" y="44"/>
                </a:cxn>
                <a:cxn ang="0">
                  <a:pos x="99" y="44"/>
                </a:cxn>
                <a:cxn ang="0">
                  <a:pos x="99" y="53"/>
                </a:cxn>
                <a:cxn ang="0">
                  <a:pos x="91" y="53"/>
                </a:cxn>
                <a:cxn ang="0">
                  <a:pos x="91" y="44"/>
                </a:cxn>
                <a:cxn ang="0">
                  <a:pos x="82" y="44"/>
                </a:cxn>
                <a:cxn ang="0">
                  <a:pos x="82" y="53"/>
                </a:cxn>
                <a:cxn ang="0">
                  <a:pos x="72" y="53"/>
                </a:cxn>
                <a:cxn ang="0">
                  <a:pos x="72" y="44"/>
                </a:cxn>
                <a:cxn ang="0">
                  <a:pos x="63" y="44"/>
                </a:cxn>
                <a:cxn ang="0">
                  <a:pos x="63" y="53"/>
                </a:cxn>
                <a:cxn ang="0">
                  <a:pos x="72" y="53"/>
                </a:cxn>
                <a:cxn ang="0">
                  <a:pos x="72" y="63"/>
                </a:cxn>
                <a:cxn ang="0">
                  <a:pos x="82" y="63"/>
                </a:cxn>
                <a:cxn ang="0">
                  <a:pos x="82" y="53"/>
                </a:cxn>
                <a:cxn ang="0">
                  <a:pos x="91" y="53"/>
                </a:cxn>
                <a:cxn ang="0">
                  <a:pos x="91" y="63"/>
                </a:cxn>
                <a:cxn ang="0">
                  <a:pos x="99" y="63"/>
                </a:cxn>
                <a:cxn ang="0">
                  <a:pos x="99" y="53"/>
                </a:cxn>
                <a:cxn ang="0">
                  <a:pos x="109" y="53"/>
                </a:cxn>
                <a:cxn ang="0">
                  <a:pos x="109" y="44"/>
                </a:cxn>
                <a:cxn ang="0">
                  <a:pos x="132" y="36"/>
                </a:cxn>
                <a:cxn ang="0">
                  <a:pos x="96" y="18"/>
                </a:cxn>
                <a:cxn ang="0">
                  <a:pos x="53" y="36"/>
                </a:cxn>
                <a:cxn ang="0">
                  <a:pos x="132" y="36"/>
                </a:cxn>
              </a:cxnLst>
              <a:rect l="0" t="0" r="r" b="b"/>
              <a:pathLst>
                <a:path w="154" h="84">
                  <a:moveTo>
                    <a:pt x="82" y="9"/>
                  </a:moveTo>
                  <a:cubicBezTo>
                    <a:pt x="82" y="9"/>
                    <a:pt x="82" y="1"/>
                    <a:pt x="87" y="1"/>
                  </a:cubicBezTo>
                  <a:cubicBezTo>
                    <a:pt x="93" y="1"/>
                    <a:pt x="98" y="1"/>
                    <a:pt x="98" y="1"/>
                  </a:cubicBezTo>
                  <a:cubicBezTo>
                    <a:pt x="98" y="1"/>
                    <a:pt x="103" y="0"/>
                    <a:pt x="103" y="9"/>
                  </a:cubicBezTo>
                  <a:lnTo>
                    <a:pt x="82" y="9"/>
                  </a:lnTo>
                  <a:close/>
                  <a:moveTo>
                    <a:pt x="45" y="57"/>
                  </a:moveTo>
                  <a:cubicBezTo>
                    <a:pt x="38" y="57"/>
                    <a:pt x="32" y="63"/>
                    <a:pt x="32" y="71"/>
                  </a:cubicBezTo>
                  <a:cubicBezTo>
                    <a:pt x="32" y="78"/>
                    <a:pt x="38" y="84"/>
                    <a:pt x="45" y="84"/>
                  </a:cubicBezTo>
                  <a:cubicBezTo>
                    <a:pt x="53" y="84"/>
                    <a:pt x="59" y="78"/>
                    <a:pt x="59" y="71"/>
                  </a:cubicBezTo>
                  <a:cubicBezTo>
                    <a:pt x="59" y="63"/>
                    <a:pt x="53" y="57"/>
                    <a:pt x="45" y="57"/>
                  </a:cubicBezTo>
                  <a:close/>
                  <a:moveTo>
                    <a:pt x="125" y="57"/>
                  </a:moveTo>
                  <a:cubicBezTo>
                    <a:pt x="118" y="57"/>
                    <a:pt x="112" y="63"/>
                    <a:pt x="112" y="71"/>
                  </a:cubicBezTo>
                  <a:cubicBezTo>
                    <a:pt x="112" y="78"/>
                    <a:pt x="118" y="84"/>
                    <a:pt x="125" y="84"/>
                  </a:cubicBezTo>
                  <a:cubicBezTo>
                    <a:pt x="133" y="84"/>
                    <a:pt x="139" y="78"/>
                    <a:pt x="139" y="71"/>
                  </a:cubicBezTo>
                  <a:cubicBezTo>
                    <a:pt x="139" y="63"/>
                    <a:pt x="133" y="57"/>
                    <a:pt x="125" y="57"/>
                  </a:cubicBezTo>
                  <a:close/>
                  <a:moveTo>
                    <a:pt x="154" y="53"/>
                  </a:moveTo>
                  <a:cubicBezTo>
                    <a:pt x="154" y="68"/>
                    <a:pt x="154" y="68"/>
                    <a:pt x="154" y="68"/>
                  </a:cubicBezTo>
                  <a:cubicBezTo>
                    <a:pt x="154" y="70"/>
                    <a:pt x="154" y="71"/>
                    <a:pt x="154" y="71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4" y="60"/>
                    <a:pt x="136" y="52"/>
                    <a:pt x="125" y="52"/>
                  </a:cubicBezTo>
                  <a:cubicBezTo>
                    <a:pt x="115" y="52"/>
                    <a:pt x="106" y="60"/>
                    <a:pt x="106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60"/>
                    <a:pt x="56" y="52"/>
                    <a:pt x="45" y="52"/>
                  </a:cubicBezTo>
                  <a:cubicBezTo>
                    <a:pt x="35" y="52"/>
                    <a:pt x="27" y="60"/>
                    <a:pt x="27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9" y="71"/>
                    <a:pt x="0" y="42"/>
                    <a:pt x="33" y="35"/>
                  </a:cubicBezTo>
                  <a:cubicBezTo>
                    <a:pt x="41" y="34"/>
                    <a:pt x="49" y="12"/>
                    <a:pt x="85" y="10"/>
                  </a:cubicBezTo>
                  <a:cubicBezTo>
                    <a:pt x="138" y="8"/>
                    <a:pt x="152" y="34"/>
                    <a:pt x="154" y="53"/>
                  </a:cubicBezTo>
                  <a:close/>
                  <a:moveTo>
                    <a:pt x="109" y="44"/>
                  </a:moveTo>
                  <a:cubicBezTo>
                    <a:pt x="99" y="44"/>
                    <a:pt x="99" y="44"/>
                    <a:pt x="99" y="44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9" y="53"/>
                    <a:pt x="109" y="53"/>
                    <a:pt x="109" y="53"/>
                  </a:cubicBezTo>
                  <a:lnTo>
                    <a:pt x="109" y="44"/>
                  </a:lnTo>
                  <a:close/>
                  <a:moveTo>
                    <a:pt x="132" y="36"/>
                  </a:moveTo>
                  <a:cubicBezTo>
                    <a:pt x="132" y="36"/>
                    <a:pt x="128" y="18"/>
                    <a:pt x="96" y="18"/>
                  </a:cubicBezTo>
                  <a:cubicBezTo>
                    <a:pt x="64" y="18"/>
                    <a:pt x="61" y="26"/>
                    <a:pt x="53" y="36"/>
                  </a:cubicBezTo>
                  <a:lnTo>
                    <a:pt x="132" y="36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4" name="Freeform 615"/>
            <p:cNvSpPr>
              <a:spLocks noEditPoints="1"/>
            </p:cNvSpPr>
            <p:nvPr/>
          </p:nvSpPr>
          <p:spPr bwMode="auto">
            <a:xfrm>
              <a:off x="3536951" y="3216275"/>
              <a:ext cx="266700" cy="2746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43"/>
                </a:cxn>
                <a:cxn ang="0">
                  <a:pos x="42" y="85"/>
                </a:cxn>
                <a:cxn ang="0">
                  <a:pos x="84" y="43"/>
                </a:cxn>
                <a:cxn ang="0">
                  <a:pos x="42" y="0"/>
                </a:cxn>
                <a:cxn ang="0">
                  <a:pos x="41" y="18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2" y="2"/>
                </a:cxn>
                <a:cxn ang="0">
                  <a:pos x="70" y="14"/>
                </a:cxn>
                <a:cxn ang="0">
                  <a:pos x="69" y="15"/>
                </a:cxn>
                <a:cxn ang="0">
                  <a:pos x="69" y="15"/>
                </a:cxn>
                <a:cxn ang="0">
                  <a:pos x="59" y="26"/>
                </a:cxn>
                <a:cxn ang="0">
                  <a:pos x="59" y="25"/>
                </a:cxn>
                <a:cxn ang="0">
                  <a:pos x="58" y="27"/>
                </a:cxn>
                <a:cxn ang="0">
                  <a:pos x="42" y="20"/>
                </a:cxn>
                <a:cxn ang="0">
                  <a:pos x="41" y="20"/>
                </a:cxn>
                <a:cxn ang="0">
                  <a:pos x="41" y="18"/>
                </a:cxn>
                <a:cxn ang="0">
                  <a:pos x="3" y="44"/>
                </a:cxn>
                <a:cxn ang="0">
                  <a:pos x="1" y="44"/>
                </a:cxn>
                <a:cxn ang="0">
                  <a:pos x="1" y="43"/>
                </a:cxn>
                <a:cxn ang="0">
                  <a:pos x="13" y="14"/>
                </a:cxn>
                <a:cxn ang="0">
                  <a:pos x="26" y="27"/>
                </a:cxn>
                <a:cxn ang="0">
                  <a:pos x="19" y="43"/>
                </a:cxn>
                <a:cxn ang="0">
                  <a:pos x="19" y="44"/>
                </a:cxn>
                <a:cxn ang="0">
                  <a:pos x="17" y="44"/>
                </a:cxn>
                <a:cxn ang="0">
                  <a:pos x="3" y="44"/>
                </a:cxn>
                <a:cxn ang="0">
                  <a:pos x="41" y="67"/>
                </a:cxn>
                <a:cxn ang="0">
                  <a:pos x="41" y="81"/>
                </a:cxn>
                <a:cxn ang="0">
                  <a:pos x="41" y="83"/>
                </a:cxn>
                <a:cxn ang="0">
                  <a:pos x="13" y="71"/>
                </a:cxn>
                <a:cxn ang="0">
                  <a:pos x="26" y="59"/>
                </a:cxn>
                <a:cxn ang="0">
                  <a:pos x="41" y="65"/>
                </a:cxn>
                <a:cxn ang="0">
                  <a:pos x="41" y="67"/>
                </a:cxn>
                <a:cxn ang="0">
                  <a:pos x="42" y="64"/>
                </a:cxn>
                <a:cxn ang="0">
                  <a:pos x="21" y="43"/>
                </a:cxn>
                <a:cxn ang="0">
                  <a:pos x="42" y="22"/>
                </a:cxn>
                <a:cxn ang="0">
                  <a:pos x="63" y="43"/>
                </a:cxn>
                <a:cxn ang="0">
                  <a:pos x="42" y="64"/>
                </a:cxn>
                <a:cxn ang="0">
                  <a:pos x="70" y="72"/>
                </a:cxn>
                <a:cxn ang="0">
                  <a:pos x="58" y="59"/>
                </a:cxn>
                <a:cxn ang="0">
                  <a:pos x="64" y="44"/>
                </a:cxn>
                <a:cxn ang="0">
                  <a:pos x="66" y="44"/>
                </a:cxn>
                <a:cxn ang="0">
                  <a:pos x="81" y="44"/>
                </a:cxn>
                <a:cxn ang="0">
                  <a:pos x="82" y="44"/>
                </a:cxn>
                <a:cxn ang="0">
                  <a:pos x="70" y="72"/>
                </a:cxn>
              </a:cxnLst>
              <a:rect l="0" t="0" r="r" b="b"/>
              <a:pathLst>
                <a:path w="84" h="85">
                  <a:moveTo>
                    <a:pt x="42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6"/>
                    <a:pt x="19" y="85"/>
                    <a:pt x="42" y="85"/>
                  </a:cubicBezTo>
                  <a:cubicBezTo>
                    <a:pt x="65" y="85"/>
                    <a:pt x="84" y="66"/>
                    <a:pt x="84" y="43"/>
                  </a:cubicBezTo>
                  <a:cubicBezTo>
                    <a:pt x="84" y="19"/>
                    <a:pt x="65" y="0"/>
                    <a:pt x="42" y="0"/>
                  </a:cubicBezTo>
                  <a:close/>
                  <a:moveTo>
                    <a:pt x="41" y="18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1" y="2"/>
                    <a:pt x="42" y="2"/>
                  </a:cubicBezTo>
                  <a:cubicBezTo>
                    <a:pt x="53" y="2"/>
                    <a:pt x="63" y="7"/>
                    <a:pt x="70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4" y="23"/>
                    <a:pt x="48" y="20"/>
                    <a:pt x="42" y="20"/>
                  </a:cubicBezTo>
                  <a:cubicBezTo>
                    <a:pt x="41" y="20"/>
                    <a:pt x="42" y="20"/>
                    <a:pt x="41" y="20"/>
                  </a:cubicBezTo>
                  <a:lnTo>
                    <a:pt x="41" y="18"/>
                  </a:lnTo>
                  <a:close/>
                  <a:moveTo>
                    <a:pt x="3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32"/>
                    <a:pt x="6" y="21"/>
                    <a:pt x="13" y="14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2" y="31"/>
                    <a:pt x="19" y="37"/>
                    <a:pt x="19" y="43"/>
                  </a:cubicBezTo>
                  <a:cubicBezTo>
                    <a:pt x="19" y="43"/>
                    <a:pt x="19" y="43"/>
                    <a:pt x="19" y="44"/>
                  </a:cubicBezTo>
                  <a:cubicBezTo>
                    <a:pt x="17" y="44"/>
                    <a:pt x="17" y="44"/>
                    <a:pt x="17" y="44"/>
                  </a:cubicBezTo>
                  <a:lnTo>
                    <a:pt x="3" y="44"/>
                  </a:lnTo>
                  <a:close/>
                  <a:moveTo>
                    <a:pt x="41" y="67"/>
                  </a:moveTo>
                  <a:cubicBezTo>
                    <a:pt x="41" y="81"/>
                    <a:pt x="41" y="81"/>
                    <a:pt x="41" y="81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30" y="83"/>
                    <a:pt x="20" y="79"/>
                    <a:pt x="13" y="71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30" y="63"/>
                    <a:pt x="35" y="65"/>
                    <a:pt x="41" y="65"/>
                  </a:cubicBezTo>
                  <a:lnTo>
                    <a:pt x="41" y="67"/>
                  </a:lnTo>
                  <a:close/>
                  <a:moveTo>
                    <a:pt x="42" y="64"/>
                  </a:moveTo>
                  <a:cubicBezTo>
                    <a:pt x="30" y="64"/>
                    <a:pt x="21" y="54"/>
                    <a:pt x="21" y="43"/>
                  </a:cubicBezTo>
                  <a:cubicBezTo>
                    <a:pt x="21" y="31"/>
                    <a:pt x="30" y="22"/>
                    <a:pt x="42" y="22"/>
                  </a:cubicBezTo>
                  <a:cubicBezTo>
                    <a:pt x="53" y="22"/>
                    <a:pt x="63" y="31"/>
                    <a:pt x="63" y="43"/>
                  </a:cubicBezTo>
                  <a:cubicBezTo>
                    <a:pt x="63" y="54"/>
                    <a:pt x="53" y="64"/>
                    <a:pt x="42" y="64"/>
                  </a:cubicBezTo>
                  <a:close/>
                  <a:moveTo>
                    <a:pt x="70" y="72"/>
                  </a:moveTo>
                  <a:cubicBezTo>
                    <a:pt x="58" y="59"/>
                    <a:pt x="58" y="59"/>
                    <a:pt x="58" y="59"/>
                  </a:cubicBezTo>
                  <a:cubicBezTo>
                    <a:pt x="62" y="55"/>
                    <a:pt x="64" y="50"/>
                    <a:pt x="64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55"/>
                    <a:pt x="78" y="65"/>
                    <a:pt x="70" y="72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5" name="Freeform 616"/>
            <p:cNvSpPr>
              <a:spLocks noEditPoints="1"/>
            </p:cNvSpPr>
            <p:nvPr/>
          </p:nvSpPr>
          <p:spPr bwMode="auto">
            <a:xfrm>
              <a:off x="4283076" y="3219450"/>
              <a:ext cx="261938" cy="271463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72" y="23"/>
                </a:cxn>
                <a:cxn ang="0">
                  <a:pos x="57" y="30"/>
                </a:cxn>
                <a:cxn ang="0">
                  <a:pos x="30" y="4"/>
                </a:cxn>
                <a:cxn ang="0">
                  <a:pos x="20" y="8"/>
                </a:cxn>
                <a:cxn ang="0">
                  <a:pos x="7" y="53"/>
                </a:cxn>
                <a:cxn ang="0">
                  <a:pos x="23" y="46"/>
                </a:cxn>
                <a:cxn ang="0">
                  <a:pos x="20" y="8"/>
                </a:cxn>
                <a:cxn ang="0">
                  <a:pos x="26" y="45"/>
                </a:cxn>
                <a:cxn ang="0">
                  <a:pos x="38" y="39"/>
                </a:cxn>
                <a:cxn ang="0">
                  <a:pos x="23" y="7"/>
                </a:cxn>
                <a:cxn ang="0">
                  <a:pos x="26" y="45"/>
                </a:cxn>
                <a:cxn ang="0">
                  <a:pos x="54" y="31"/>
                </a:cxn>
                <a:cxn ang="0">
                  <a:pos x="26" y="6"/>
                </a:cxn>
                <a:cxn ang="0">
                  <a:pos x="41" y="38"/>
                </a:cxn>
                <a:cxn ang="0">
                  <a:pos x="54" y="31"/>
                </a:cxn>
                <a:cxn ang="0">
                  <a:pos x="59" y="78"/>
                </a:cxn>
                <a:cxn ang="0">
                  <a:pos x="41" y="38"/>
                </a:cxn>
                <a:cxn ang="0">
                  <a:pos x="38" y="39"/>
                </a:cxn>
                <a:cxn ang="0">
                  <a:pos x="57" y="79"/>
                </a:cxn>
                <a:cxn ang="0">
                  <a:pos x="59" y="80"/>
                </a:cxn>
                <a:cxn ang="0">
                  <a:pos x="59" y="78"/>
                </a:cxn>
                <a:cxn ang="0">
                  <a:pos x="25" y="6"/>
                </a:cxn>
                <a:cxn ang="0">
                  <a:pos x="26" y="6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2"/>
                </a:cxn>
                <a:cxn ang="0">
                  <a:pos x="23" y="7"/>
                </a:cxn>
                <a:cxn ang="0">
                  <a:pos x="25" y="6"/>
                </a:cxn>
                <a:cxn ang="0">
                  <a:pos x="14" y="84"/>
                </a:cxn>
                <a:cxn ang="0">
                  <a:pos x="82" y="84"/>
                </a:cxn>
                <a:cxn ang="0">
                  <a:pos x="48" y="74"/>
                </a:cxn>
                <a:cxn ang="0">
                  <a:pos x="14" y="84"/>
                </a:cxn>
              </a:cxnLst>
              <a:rect l="0" t="0" r="r" b="b"/>
              <a:pathLst>
                <a:path w="82" h="84">
                  <a:moveTo>
                    <a:pt x="30" y="4"/>
                  </a:moveTo>
                  <a:cubicBezTo>
                    <a:pt x="47" y="0"/>
                    <a:pt x="64" y="8"/>
                    <a:pt x="72" y="23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49" y="15"/>
                    <a:pt x="39" y="6"/>
                    <a:pt x="30" y="4"/>
                  </a:cubicBezTo>
                  <a:close/>
                  <a:moveTo>
                    <a:pt x="20" y="8"/>
                  </a:moveTo>
                  <a:cubicBezTo>
                    <a:pt x="6" y="18"/>
                    <a:pt x="0" y="37"/>
                    <a:pt x="7" y="5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7" y="30"/>
                    <a:pt x="16" y="16"/>
                    <a:pt x="20" y="8"/>
                  </a:cubicBezTo>
                  <a:close/>
                  <a:moveTo>
                    <a:pt x="26" y="45"/>
                  </a:moveTo>
                  <a:cubicBezTo>
                    <a:pt x="38" y="39"/>
                    <a:pt x="38" y="39"/>
                    <a:pt x="38" y="39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8" y="13"/>
                    <a:pt x="20" y="29"/>
                    <a:pt x="26" y="45"/>
                  </a:cubicBezTo>
                  <a:close/>
                  <a:moveTo>
                    <a:pt x="54" y="31"/>
                  </a:moveTo>
                  <a:cubicBezTo>
                    <a:pt x="46" y="15"/>
                    <a:pt x="33" y="4"/>
                    <a:pt x="26" y="6"/>
                  </a:cubicBezTo>
                  <a:cubicBezTo>
                    <a:pt x="41" y="38"/>
                    <a:pt x="41" y="38"/>
                    <a:pt x="41" y="38"/>
                  </a:cubicBezTo>
                  <a:lnTo>
                    <a:pt x="54" y="31"/>
                  </a:lnTo>
                  <a:close/>
                  <a:moveTo>
                    <a:pt x="59" y="78"/>
                  </a:moveTo>
                  <a:cubicBezTo>
                    <a:pt x="41" y="38"/>
                    <a:pt x="41" y="38"/>
                    <a:pt x="41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80"/>
                    <a:pt x="58" y="80"/>
                    <a:pt x="59" y="80"/>
                  </a:cubicBezTo>
                  <a:cubicBezTo>
                    <a:pt x="59" y="79"/>
                    <a:pt x="60" y="78"/>
                    <a:pt x="59" y="78"/>
                  </a:cubicBezTo>
                  <a:close/>
                  <a:moveTo>
                    <a:pt x="25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5" y="7"/>
                    <a:pt x="25" y="6"/>
                  </a:cubicBezTo>
                  <a:close/>
                  <a:moveTo>
                    <a:pt x="14" y="84"/>
                  </a:moveTo>
                  <a:cubicBezTo>
                    <a:pt x="82" y="84"/>
                    <a:pt x="82" y="84"/>
                    <a:pt x="82" y="84"/>
                  </a:cubicBezTo>
                  <a:cubicBezTo>
                    <a:pt x="82" y="84"/>
                    <a:pt x="73" y="74"/>
                    <a:pt x="48" y="74"/>
                  </a:cubicBezTo>
                  <a:cubicBezTo>
                    <a:pt x="22" y="74"/>
                    <a:pt x="14" y="84"/>
                    <a:pt x="14" y="84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6" name="Freeform 617"/>
            <p:cNvSpPr>
              <a:spLocks noEditPoints="1"/>
            </p:cNvSpPr>
            <p:nvPr/>
          </p:nvSpPr>
          <p:spPr bwMode="auto">
            <a:xfrm>
              <a:off x="4953000" y="3216275"/>
              <a:ext cx="265113" cy="274638"/>
            </a:xfrm>
            <a:custGeom>
              <a:avLst/>
              <a:gdLst/>
              <a:ahLst/>
              <a:cxnLst>
                <a:cxn ang="0">
                  <a:pos x="62" y="73"/>
                </a:cxn>
                <a:cxn ang="0">
                  <a:pos x="57" y="32"/>
                </a:cxn>
                <a:cxn ang="0">
                  <a:pos x="51" y="32"/>
                </a:cxn>
                <a:cxn ang="0">
                  <a:pos x="44" y="73"/>
                </a:cxn>
                <a:cxn ang="0">
                  <a:pos x="41" y="29"/>
                </a:cxn>
                <a:cxn ang="0">
                  <a:pos x="38" y="73"/>
                </a:cxn>
                <a:cxn ang="0">
                  <a:pos x="32" y="32"/>
                </a:cxn>
                <a:cxn ang="0">
                  <a:pos x="26" y="32"/>
                </a:cxn>
                <a:cxn ang="0">
                  <a:pos x="20" y="73"/>
                </a:cxn>
                <a:cxn ang="0">
                  <a:pos x="62" y="23"/>
                </a:cxn>
                <a:cxn ang="0">
                  <a:pos x="20" y="77"/>
                </a:cxn>
                <a:cxn ang="0">
                  <a:pos x="64" y="79"/>
                </a:cxn>
                <a:cxn ang="0">
                  <a:pos x="64" y="81"/>
                </a:cxn>
                <a:cxn ang="0">
                  <a:pos x="17" y="85"/>
                </a:cxn>
                <a:cxn ang="0">
                  <a:pos x="64" y="81"/>
                </a:cxn>
                <a:cxn ang="0">
                  <a:pos x="23" y="21"/>
                </a:cxn>
                <a:cxn ang="0">
                  <a:pos x="60" y="18"/>
                </a:cxn>
                <a:cxn ang="0">
                  <a:pos x="69" y="1"/>
                </a:cxn>
                <a:cxn ang="0">
                  <a:pos x="0" y="15"/>
                </a:cxn>
                <a:cxn ang="0">
                  <a:pos x="12" y="26"/>
                </a:cxn>
                <a:cxn ang="0">
                  <a:pos x="21" y="17"/>
                </a:cxn>
                <a:cxn ang="0">
                  <a:pos x="9" y="11"/>
                </a:cxn>
                <a:cxn ang="0">
                  <a:pos x="9" y="19"/>
                </a:cxn>
                <a:cxn ang="0">
                  <a:pos x="16" y="20"/>
                </a:cxn>
                <a:cxn ang="0">
                  <a:pos x="16" y="14"/>
                </a:cxn>
                <a:cxn ang="0">
                  <a:pos x="10" y="16"/>
                </a:cxn>
                <a:cxn ang="0">
                  <a:pos x="12" y="16"/>
                </a:cxn>
                <a:cxn ang="0">
                  <a:pos x="14" y="15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2"/>
                </a:cxn>
                <a:cxn ang="0">
                  <a:pos x="13" y="11"/>
                </a:cxn>
                <a:cxn ang="0">
                  <a:pos x="17" y="22"/>
                </a:cxn>
                <a:cxn ang="0">
                  <a:pos x="7" y="23"/>
                </a:cxn>
                <a:cxn ang="0">
                  <a:pos x="14" y="7"/>
                </a:cxn>
                <a:cxn ang="0">
                  <a:pos x="23" y="16"/>
                </a:cxn>
                <a:cxn ang="0">
                  <a:pos x="66" y="8"/>
                </a:cxn>
                <a:cxn ang="0">
                  <a:pos x="79" y="17"/>
                </a:cxn>
                <a:cxn ang="0">
                  <a:pos x="71" y="25"/>
                </a:cxn>
                <a:cxn ang="0">
                  <a:pos x="65" y="13"/>
                </a:cxn>
                <a:cxn ang="0">
                  <a:pos x="72" y="13"/>
                </a:cxn>
                <a:cxn ang="0">
                  <a:pos x="73" y="18"/>
                </a:cxn>
                <a:cxn ang="0">
                  <a:pos x="69" y="18"/>
                </a:cxn>
                <a:cxn ang="0">
                  <a:pos x="68" y="15"/>
                </a:cxn>
                <a:cxn ang="0">
                  <a:pos x="71" y="16"/>
                </a:cxn>
                <a:cxn ang="0">
                  <a:pos x="70" y="17"/>
                </a:cxn>
                <a:cxn ang="0">
                  <a:pos x="70" y="13"/>
                </a:cxn>
                <a:cxn ang="0">
                  <a:pos x="66" y="17"/>
                </a:cxn>
                <a:cxn ang="0">
                  <a:pos x="70" y="21"/>
                </a:cxn>
                <a:cxn ang="0">
                  <a:pos x="76" y="16"/>
                </a:cxn>
                <a:cxn ang="0">
                  <a:pos x="69" y="9"/>
                </a:cxn>
                <a:cxn ang="0">
                  <a:pos x="61" y="17"/>
                </a:cxn>
                <a:cxn ang="0">
                  <a:pos x="71" y="27"/>
                </a:cxn>
                <a:cxn ang="0">
                  <a:pos x="83" y="15"/>
                </a:cxn>
              </a:cxnLst>
              <a:rect l="0" t="0" r="r" b="b"/>
              <a:pathLst>
                <a:path w="83" h="85">
                  <a:moveTo>
                    <a:pt x="62" y="2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1"/>
                    <a:pt x="56" y="29"/>
                    <a:pt x="54" y="29"/>
                  </a:cubicBezTo>
                  <a:cubicBezTo>
                    <a:pt x="52" y="29"/>
                    <a:pt x="51" y="31"/>
                    <a:pt x="51" y="32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1"/>
                    <a:pt x="43" y="29"/>
                    <a:pt x="41" y="29"/>
                  </a:cubicBezTo>
                  <a:cubicBezTo>
                    <a:pt x="39" y="29"/>
                    <a:pt x="38" y="31"/>
                    <a:pt x="38" y="3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1"/>
                    <a:pt x="31" y="29"/>
                    <a:pt x="29" y="29"/>
                  </a:cubicBezTo>
                  <a:cubicBezTo>
                    <a:pt x="27" y="29"/>
                    <a:pt x="26" y="31"/>
                    <a:pt x="26" y="32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23"/>
                    <a:pt x="21" y="23"/>
                    <a:pt x="21" y="23"/>
                  </a:cubicBezTo>
                  <a:lnTo>
                    <a:pt x="62" y="23"/>
                  </a:lnTo>
                  <a:close/>
                  <a:moveTo>
                    <a:pt x="63" y="77"/>
                  </a:moveTo>
                  <a:cubicBezTo>
                    <a:pt x="20" y="77"/>
                    <a:pt x="20" y="77"/>
                    <a:pt x="20" y="77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64" y="79"/>
                    <a:pt x="64" y="79"/>
                    <a:pt x="64" y="79"/>
                  </a:cubicBezTo>
                  <a:lnTo>
                    <a:pt x="63" y="77"/>
                  </a:lnTo>
                  <a:close/>
                  <a:moveTo>
                    <a:pt x="64" y="81"/>
                  </a:moveTo>
                  <a:cubicBezTo>
                    <a:pt x="17" y="81"/>
                    <a:pt x="17" y="81"/>
                    <a:pt x="17" y="81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64" y="85"/>
                    <a:pt x="64" y="85"/>
                    <a:pt x="64" y="85"/>
                  </a:cubicBezTo>
                  <a:lnTo>
                    <a:pt x="64" y="81"/>
                  </a:lnTo>
                  <a:close/>
                  <a:moveTo>
                    <a:pt x="23" y="18"/>
                  </a:moveTo>
                  <a:cubicBezTo>
                    <a:pt x="23" y="18"/>
                    <a:pt x="23" y="20"/>
                    <a:pt x="23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18"/>
                    <a:pt x="60" y="18"/>
                  </a:cubicBezTo>
                  <a:lnTo>
                    <a:pt x="23" y="18"/>
                  </a:lnTo>
                  <a:close/>
                  <a:moveTo>
                    <a:pt x="69" y="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1"/>
                    <a:pt x="0" y="7"/>
                    <a:pt x="0" y="15"/>
                  </a:cubicBezTo>
                  <a:cubicBezTo>
                    <a:pt x="0" y="18"/>
                    <a:pt x="1" y="21"/>
                    <a:pt x="3" y="23"/>
                  </a:cubicBezTo>
                  <a:cubicBezTo>
                    <a:pt x="6" y="25"/>
                    <a:pt x="9" y="27"/>
                    <a:pt x="12" y="26"/>
                  </a:cubicBezTo>
                  <a:cubicBezTo>
                    <a:pt x="14" y="26"/>
                    <a:pt x="17" y="25"/>
                    <a:pt x="18" y="24"/>
                  </a:cubicBezTo>
                  <a:cubicBezTo>
                    <a:pt x="20" y="22"/>
                    <a:pt x="21" y="19"/>
                    <a:pt x="21" y="17"/>
                  </a:cubicBezTo>
                  <a:cubicBezTo>
                    <a:pt x="21" y="13"/>
                    <a:pt x="18" y="9"/>
                    <a:pt x="13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8" y="12"/>
                    <a:pt x="7" y="14"/>
                    <a:pt x="7" y="16"/>
                  </a:cubicBezTo>
                  <a:cubicBezTo>
                    <a:pt x="7" y="17"/>
                    <a:pt x="8" y="18"/>
                    <a:pt x="9" y="19"/>
                  </a:cubicBezTo>
                  <a:cubicBezTo>
                    <a:pt x="10" y="20"/>
                    <a:pt x="11" y="21"/>
                    <a:pt x="12" y="21"/>
                  </a:cubicBezTo>
                  <a:cubicBezTo>
                    <a:pt x="14" y="21"/>
                    <a:pt x="15" y="20"/>
                    <a:pt x="16" y="20"/>
                  </a:cubicBezTo>
                  <a:cubicBezTo>
                    <a:pt x="16" y="19"/>
                    <a:pt x="17" y="18"/>
                    <a:pt x="17" y="16"/>
                  </a:cubicBezTo>
                  <a:cubicBezTo>
                    <a:pt x="17" y="15"/>
                    <a:pt x="16" y="14"/>
                    <a:pt x="16" y="14"/>
                  </a:cubicBezTo>
                  <a:cubicBezTo>
                    <a:pt x="15" y="13"/>
                    <a:pt x="14" y="13"/>
                    <a:pt x="13" y="13"/>
                  </a:cubicBezTo>
                  <a:cubicBezTo>
                    <a:pt x="11" y="13"/>
                    <a:pt x="10" y="14"/>
                    <a:pt x="10" y="16"/>
                  </a:cubicBezTo>
                  <a:cubicBezTo>
                    <a:pt x="10" y="19"/>
                    <a:pt x="13" y="17"/>
                    <a:pt x="13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7"/>
                    <a:pt x="15" y="18"/>
                    <a:pt x="14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1" y="19"/>
                    <a:pt x="11" y="19"/>
                    <a:pt x="10" y="18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9" y="14"/>
                    <a:pt x="9" y="13"/>
                    <a:pt x="10" y="12"/>
                  </a:cubicBezTo>
                  <a:cubicBezTo>
                    <a:pt x="11" y="12"/>
                    <a:pt x="12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1"/>
                    <a:pt x="19" y="14"/>
                    <a:pt x="19" y="17"/>
                  </a:cubicBezTo>
                  <a:cubicBezTo>
                    <a:pt x="19" y="19"/>
                    <a:pt x="18" y="21"/>
                    <a:pt x="17" y="22"/>
                  </a:cubicBezTo>
                  <a:cubicBezTo>
                    <a:pt x="16" y="24"/>
                    <a:pt x="14" y="24"/>
                    <a:pt x="12" y="24"/>
                  </a:cubicBezTo>
                  <a:cubicBezTo>
                    <a:pt x="10" y="24"/>
                    <a:pt x="9" y="24"/>
                    <a:pt x="7" y="23"/>
                  </a:cubicBezTo>
                  <a:cubicBezTo>
                    <a:pt x="6" y="22"/>
                    <a:pt x="5" y="19"/>
                    <a:pt x="5" y="17"/>
                  </a:cubicBezTo>
                  <a:cubicBezTo>
                    <a:pt x="5" y="11"/>
                    <a:pt x="9" y="7"/>
                    <a:pt x="14" y="7"/>
                  </a:cubicBezTo>
                  <a:cubicBezTo>
                    <a:pt x="15" y="7"/>
                    <a:pt x="16" y="8"/>
                    <a:pt x="18" y="8"/>
                  </a:cubicBezTo>
                  <a:cubicBezTo>
                    <a:pt x="21" y="9"/>
                    <a:pt x="23" y="12"/>
                    <a:pt x="23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2"/>
                    <a:pt x="63" y="9"/>
                    <a:pt x="66" y="8"/>
                  </a:cubicBezTo>
                  <a:cubicBezTo>
                    <a:pt x="67" y="7"/>
                    <a:pt x="68" y="7"/>
                    <a:pt x="69" y="7"/>
                  </a:cubicBezTo>
                  <a:cubicBezTo>
                    <a:pt x="74" y="7"/>
                    <a:pt x="79" y="11"/>
                    <a:pt x="79" y="17"/>
                  </a:cubicBezTo>
                  <a:cubicBezTo>
                    <a:pt x="79" y="19"/>
                    <a:pt x="78" y="22"/>
                    <a:pt x="76" y="23"/>
                  </a:cubicBezTo>
                  <a:cubicBezTo>
                    <a:pt x="75" y="24"/>
                    <a:pt x="73" y="25"/>
                    <a:pt x="71" y="25"/>
                  </a:cubicBezTo>
                  <a:cubicBezTo>
                    <a:pt x="67" y="25"/>
                    <a:pt x="63" y="21"/>
                    <a:pt x="63" y="17"/>
                  </a:cubicBezTo>
                  <a:cubicBezTo>
                    <a:pt x="63" y="15"/>
                    <a:pt x="64" y="14"/>
                    <a:pt x="65" y="13"/>
                  </a:cubicBezTo>
                  <a:cubicBezTo>
                    <a:pt x="66" y="12"/>
                    <a:pt x="68" y="11"/>
                    <a:pt x="69" y="11"/>
                  </a:cubicBezTo>
                  <a:cubicBezTo>
                    <a:pt x="71" y="11"/>
                    <a:pt x="72" y="12"/>
                    <a:pt x="72" y="13"/>
                  </a:cubicBezTo>
                  <a:cubicBezTo>
                    <a:pt x="73" y="14"/>
                    <a:pt x="74" y="15"/>
                    <a:pt x="74" y="16"/>
                  </a:cubicBezTo>
                  <a:cubicBezTo>
                    <a:pt x="74" y="17"/>
                    <a:pt x="73" y="18"/>
                    <a:pt x="73" y="18"/>
                  </a:cubicBezTo>
                  <a:cubicBezTo>
                    <a:pt x="72" y="19"/>
                    <a:pt x="71" y="19"/>
                    <a:pt x="70" y="19"/>
                  </a:cubicBezTo>
                  <a:cubicBezTo>
                    <a:pt x="70" y="19"/>
                    <a:pt x="69" y="19"/>
                    <a:pt x="69" y="18"/>
                  </a:cubicBezTo>
                  <a:cubicBezTo>
                    <a:pt x="68" y="18"/>
                    <a:pt x="68" y="17"/>
                    <a:pt x="68" y="17"/>
                  </a:cubicBezTo>
                  <a:cubicBezTo>
                    <a:pt x="68" y="16"/>
                    <a:pt x="68" y="16"/>
                    <a:pt x="68" y="15"/>
                  </a:cubicBezTo>
                  <a:cubicBezTo>
                    <a:pt x="69" y="15"/>
                    <a:pt x="69" y="15"/>
                    <a:pt x="70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1" y="16"/>
                    <a:pt x="71" y="16"/>
                    <a:pt x="71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3" y="19"/>
                    <a:pt x="73" y="16"/>
                  </a:cubicBezTo>
                  <a:cubicBezTo>
                    <a:pt x="73" y="14"/>
                    <a:pt x="71" y="13"/>
                    <a:pt x="70" y="13"/>
                  </a:cubicBezTo>
                  <a:cubicBezTo>
                    <a:pt x="69" y="13"/>
                    <a:pt x="68" y="13"/>
                    <a:pt x="67" y="14"/>
                  </a:cubicBezTo>
                  <a:cubicBezTo>
                    <a:pt x="66" y="15"/>
                    <a:pt x="66" y="16"/>
                    <a:pt x="66" y="17"/>
                  </a:cubicBezTo>
                  <a:cubicBezTo>
                    <a:pt x="66" y="18"/>
                    <a:pt x="66" y="19"/>
                    <a:pt x="67" y="20"/>
                  </a:cubicBezTo>
                  <a:cubicBezTo>
                    <a:pt x="68" y="21"/>
                    <a:pt x="69" y="21"/>
                    <a:pt x="70" y="21"/>
                  </a:cubicBezTo>
                  <a:cubicBezTo>
                    <a:pt x="72" y="21"/>
                    <a:pt x="73" y="21"/>
                    <a:pt x="74" y="20"/>
                  </a:cubicBezTo>
                  <a:cubicBezTo>
                    <a:pt x="75" y="19"/>
                    <a:pt x="76" y="17"/>
                    <a:pt x="76" y="16"/>
                  </a:cubicBezTo>
                  <a:cubicBezTo>
                    <a:pt x="76" y="14"/>
                    <a:pt x="75" y="13"/>
                    <a:pt x="74" y="11"/>
                  </a:cubicBezTo>
                  <a:cubicBezTo>
                    <a:pt x="73" y="10"/>
                    <a:pt x="71" y="9"/>
                    <a:pt x="69" y="9"/>
                  </a:cubicBezTo>
                  <a:cubicBezTo>
                    <a:pt x="67" y="9"/>
                    <a:pt x="65" y="10"/>
                    <a:pt x="64" y="12"/>
                  </a:cubicBezTo>
                  <a:cubicBezTo>
                    <a:pt x="62" y="13"/>
                    <a:pt x="61" y="15"/>
                    <a:pt x="61" y="17"/>
                  </a:cubicBezTo>
                  <a:cubicBezTo>
                    <a:pt x="61" y="22"/>
                    <a:pt x="66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4" y="27"/>
                    <a:pt x="77" y="26"/>
                    <a:pt x="79" y="23"/>
                  </a:cubicBezTo>
                  <a:cubicBezTo>
                    <a:pt x="81" y="21"/>
                    <a:pt x="83" y="18"/>
                    <a:pt x="83" y="15"/>
                  </a:cubicBezTo>
                  <a:cubicBezTo>
                    <a:pt x="83" y="7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7" name="Freeform 618"/>
            <p:cNvSpPr>
              <a:spLocks noEditPoints="1"/>
            </p:cNvSpPr>
            <p:nvPr/>
          </p:nvSpPr>
          <p:spPr bwMode="auto">
            <a:xfrm>
              <a:off x="5300663" y="3219450"/>
              <a:ext cx="233363" cy="271463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18" y="8"/>
                </a:cxn>
                <a:cxn ang="0">
                  <a:pos x="0" y="69"/>
                </a:cxn>
                <a:cxn ang="0">
                  <a:pos x="13" y="84"/>
                </a:cxn>
                <a:cxn ang="0">
                  <a:pos x="25" y="71"/>
                </a:cxn>
                <a:cxn ang="0">
                  <a:pos x="0" y="69"/>
                </a:cxn>
                <a:cxn ang="0">
                  <a:pos x="13" y="14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25" y="64"/>
                </a:cxn>
                <a:cxn ang="0">
                  <a:pos x="0" y="30"/>
                </a:cxn>
                <a:cxn ang="0">
                  <a:pos x="39" y="8"/>
                </a:cxn>
                <a:cxn ang="0">
                  <a:pos x="51" y="11"/>
                </a:cxn>
                <a:cxn ang="0">
                  <a:pos x="31" y="69"/>
                </a:cxn>
                <a:cxn ang="0">
                  <a:pos x="45" y="84"/>
                </a:cxn>
                <a:cxn ang="0">
                  <a:pos x="57" y="71"/>
                </a:cxn>
                <a:cxn ang="0">
                  <a:pos x="31" y="69"/>
                </a:cxn>
                <a:cxn ang="0">
                  <a:pos x="45" y="14"/>
                </a:cxn>
                <a:cxn ang="0">
                  <a:pos x="32" y="25"/>
                </a:cxn>
                <a:cxn ang="0">
                  <a:pos x="71" y="48"/>
                </a:cxn>
                <a:cxn ang="0">
                  <a:pos x="48" y="48"/>
                </a:cxn>
                <a:cxn ang="0">
                  <a:pos x="71" y="48"/>
                </a:cxn>
                <a:cxn ang="0">
                  <a:pos x="60" y="39"/>
                </a:cxn>
                <a:cxn ang="0">
                  <a:pos x="60" y="56"/>
                </a:cxn>
                <a:cxn ang="0">
                  <a:pos x="47" y="48"/>
                </a:cxn>
                <a:cxn ang="0">
                  <a:pos x="57" y="30"/>
                </a:cxn>
                <a:cxn ang="0">
                  <a:pos x="31" y="64"/>
                </a:cxn>
                <a:cxn ang="0">
                  <a:pos x="57" y="60"/>
                </a:cxn>
                <a:cxn ang="0">
                  <a:pos x="60" y="41"/>
                </a:cxn>
                <a:cxn ang="0">
                  <a:pos x="60" y="55"/>
                </a:cxn>
                <a:cxn ang="0">
                  <a:pos x="60" y="41"/>
                </a:cxn>
                <a:cxn ang="0">
                  <a:pos x="10" y="0"/>
                </a:cxn>
                <a:cxn ang="0">
                  <a:pos x="0" y="3"/>
                </a:cxn>
                <a:cxn ang="0">
                  <a:pos x="3" y="5"/>
                </a:cxn>
                <a:cxn ang="0">
                  <a:pos x="13" y="3"/>
                </a:cxn>
                <a:cxn ang="0">
                  <a:pos x="24" y="0"/>
                </a:cxn>
                <a:cxn ang="0">
                  <a:pos x="14" y="3"/>
                </a:cxn>
                <a:cxn ang="0">
                  <a:pos x="17" y="5"/>
                </a:cxn>
                <a:cxn ang="0">
                  <a:pos x="27" y="3"/>
                </a:cxn>
                <a:cxn ang="0">
                  <a:pos x="41" y="0"/>
                </a:cxn>
                <a:cxn ang="0">
                  <a:pos x="31" y="3"/>
                </a:cxn>
                <a:cxn ang="0">
                  <a:pos x="34" y="5"/>
                </a:cxn>
                <a:cxn ang="0">
                  <a:pos x="44" y="3"/>
                </a:cxn>
                <a:cxn ang="0">
                  <a:pos x="55" y="0"/>
                </a:cxn>
                <a:cxn ang="0">
                  <a:pos x="45" y="3"/>
                </a:cxn>
                <a:cxn ang="0">
                  <a:pos x="48" y="5"/>
                </a:cxn>
                <a:cxn ang="0">
                  <a:pos x="58" y="3"/>
                </a:cxn>
                <a:cxn ang="0">
                  <a:pos x="55" y="7"/>
                </a:cxn>
                <a:cxn ang="0">
                  <a:pos x="67" y="20"/>
                </a:cxn>
                <a:cxn ang="0">
                  <a:pos x="65" y="35"/>
                </a:cxn>
              </a:cxnLst>
              <a:rect l="0" t="0" r="r" b="b"/>
              <a:pathLst>
                <a:path w="73" h="84">
                  <a:moveTo>
                    <a:pt x="1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18" y="11"/>
                  </a:lnTo>
                  <a:close/>
                  <a:moveTo>
                    <a:pt x="0" y="69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8"/>
                    <a:pt x="6" y="84"/>
                    <a:pt x="13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20" y="84"/>
                    <a:pt x="25" y="78"/>
                    <a:pt x="25" y="71"/>
                  </a:cubicBezTo>
                  <a:cubicBezTo>
                    <a:pt x="25" y="69"/>
                    <a:pt x="25" y="69"/>
                    <a:pt x="25" y="69"/>
                  </a:cubicBezTo>
                  <a:lnTo>
                    <a:pt x="0" y="69"/>
                  </a:lnTo>
                  <a:close/>
                  <a:moveTo>
                    <a:pt x="26" y="25"/>
                  </a:moveTo>
                  <a:cubicBezTo>
                    <a:pt x="25" y="17"/>
                    <a:pt x="20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6" y="14"/>
                    <a:pt x="1" y="17"/>
                    <a:pt x="0" y="25"/>
                  </a:cubicBezTo>
                  <a:lnTo>
                    <a:pt x="26" y="25"/>
                  </a:lnTo>
                  <a:close/>
                  <a:moveTo>
                    <a:pt x="0" y="3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30"/>
                    <a:pt x="25" y="30"/>
                    <a:pt x="25" y="30"/>
                  </a:cubicBezTo>
                  <a:lnTo>
                    <a:pt x="0" y="30"/>
                  </a:lnTo>
                  <a:close/>
                  <a:moveTo>
                    <a:pt x="51" y="8"/>
                  </a:moveTo>
                  <a:cubicBezTo>
                    <a:pt x="39" y="8"/>
                    <a:pt x="39" y="8"/>
                    <a:pt x="39" y="8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51" y="11"/>
                    <a:pt x="51" y="11"/>
                    <a:pt x="51" y="11"/>
                  </a:cubicBezTo>
                  <a:lnTo>
                    <a:pt x="51" y="8"/>
                  </a:lnTo>
                  <a:close/>
                  <a:moveTo>
                    <a:pt x="31" y="69"/>
                  </a:moveTo>
                  <a:cubicBezTo>
                    <a:pt x="31" y="71"/>
                    <a:pt x="31" y="71"/>
                    <a:pt x="31" y="71"/>
                  </a:cubicBezTo>
                  <a:cubicBezTo>
                    <a:pt x="31" y="78"/>
                    <a:pt x="38" y="84"/>
                    <a:pt x="45" y="84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52" y="84"/>
                    <a:pt x="57" y="78"/>
                    <a:pt x="57" y="71"/>
                  </a:cubicBezTo>
                  <a:cubicBezTo>
                    <a:pt x="57" y="69"/>
                    <a:pt x="57" y="69"/>
                    <a:pt x="57" y="69"/>
                  </a:cubicBezTo>
                  <a:lnTo>
                    <a:pt x="31" y="69"/>
                  </a:lnTo>
                  <a:close/>
                  <a:moveTo>
                    <a:pt x="58" y="25"/>
                  </a:moveTo>
                  <a:cubicBezTo>
                    <a:pt x="57" y="17"/>
                    <a:pt x="52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8" y="14"/>
                    <a:pt x="33" y="17"/>
                    <a:pt x="32" y="25"/>
                  </a:cubicBezTo>
                  <a:lnTo>
                    <a:pt x="58" y="25"/>
                  </a:lnTo>
                  <a:close/>
                  <a:moveTo>
                    <a:pt x="71" y="48"/>
                  </a:moveTo>
                  <a:cubicBezTo>
                    <a:pt x="71" y="54"/>
                    <a:pt x="66" y="59"/>
                    <a:pt x="60" y="59"/>
                  </a:cubicBezTo>
                  <a:cubicBezTo>
                    <a:pt x="53" y="59"/>
                    <a:pt x="48" y="54"/>
                    <a:pt x="48" y="48"/>
                  </a:cubicBezTo>
                  <a:cubicBezTo>
                    <a:pt x="48" y="41"/>
                    <a:pt x="53" y="36"/>
                    <a:pt x="60" y="36"/>
                  </a:cubicBezTo>
                  <a:cubicBezTo>
                    <a:pt x="66" y="36"/>
                    <a:pt x="71" y="41"/>
                    <a:pt x="71" y="48"/>
                  </a:cubicBezTo>
                  <a:close/>
                  <a:moveTo>
                    <a:pt x="68" y="48"/>
                  </a:moveTo>
                  <a:cubicBezTo>
                    <a:pt x="68" y="43"/>
                    <a:pt x="65" y="39"/>
                    <a:pt x="60" y="39"/>
                  </a:cubicBezTo>
                  <a:cubicBezTo>
                    <a:pt x="55" y="39"/>
                    <a:pt x="51" y="43"/>
                    <a:pt x="51" y="48"/>
                  </a:cubicBezTo>
                  <a:cubicBezTo>
                    <a:pt x="51" y="53"/>
                    <a:pt x="55" y="56"/>
                    <a:pt x="60" y="56"/>
                  </a:cubicBezTo>
                  <a:cubicBezTo>
                    <a:pt x="65" y="56"/>
                    <a:pt x="68" y="53"/>
                    <a:pt x="68" y="48"/>
                  </a:cubicBezTo>
                  <a:close/>
                  <a:moveTo>
                    <a:pt x="47" y="48"/>
                  </a:moveTo>
                  <a:cubicBezTo>
                    <a:pt x="47" y="42"/>
                    <a:pt x="51" y="37"/>
                    <a:pt x="57" y="35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1" y="59"/>
                    <a:pt x="47" y="54"/>
                    <a:pt x="47" y="48"/>
                  </a:cubicBezTo>
                  <a:close/>
                  <a:moveTo>
                    <a:pt x="60" y="41"/>
                  </a:moveTo>
                  <a:cubicBezTo>
                    <a:pt x="56" y="41"/>
                    <a:pt x="53" y="44"/>
                    <a:pt x="53" y="48"/>
                  </a:cubicBezTo>
                  <a:cubicBezTo>
                    <a:pt x="53" y="52"/>
                    <a:pt x="56" y="55"/>
                    <a:pt x="60" y="55"/>
                  </a:cubicBezTo>
                  <a:cubicBezTo>
                    <a:pt x="64" y="55"/>
                    <a:pt x="67" y="52"/>
                    <a:pt x="67" y="48"/>
                  </a:cubicBezTo>
                  <a:cubicBezTo>
                    <a:pt x="67" y="44"/>
                    <a:pt x="64" y="41"/>
                    <a:pt x="60" y="41"/>
                  </a:cubicBezTo>
                  <a:close/>
                  <a:moveTo>
                    <a:pt x="13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3" y="4"/>
                    <a:pt x="13" y="3"/>
                  </a:cubicBezTo>
                  <a:close/>
                  <a:moveTo>
                    <a:pt x="27" y="3"/>
                  </a:moveTo>
                  <a:cubicBezTo>
                    <a:pt x="27" y="1"/>
                    <a:pt x="25" y="0"/>
                    <a:pt x="2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4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5" y="5"/>
                    <a:pt x="17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7" y="4"/>
                    <a:pt x="27" y="3"/>
                  </a:cubicBezTo>
                  <a:close/>
                  <a:moveTo>
                    <a:pt x="44" y="3"/>
                  </a:moveTo>
                  <a:cubicBezTo>
                    <a:pt x="44" y="1"/>
                    <a:pt x="43" y="0"/>
                    <a:pt x="4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1" y="1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3" y="5"/>
                    <a:pt x="34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3" y="5"/>
                    <a:pt x="44" y="4"/>
                    <a:pt x="44" y="3"/>
                  </a:cubicBezTo>
                  <a:close/>
                  <a:moveTo>
                    <a:pt x="58" y="3"/>
                  </a:moveTo>
                  <a:cubicBezTo>
                    <a:pt x="58" y="1"/>
                    <a:pt x="57" y="0"/>
                    <a:pt x="5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0"/>
                    <a:pt x="45" y="1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4"/>
                    <a:pt x="47" y="5"/>
                    <a:pt x="48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8" y="4"/>
                    <a:pt x="58" y="3"/>
                  </a:cubicBezTo>
                  <a:close/>
                  <a:moveTo>
                    <a:pt x="71" y="19"/>
                  </a:moveTo>
                  <a:cubicBezTo>
                    <a:pt x="68" y="10"/>
                    <a:pt x="55" y="8"/>
                    <a:pt x="55" y="7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12"/>
                    <a:pt x="66" y="15"/>
                    <a:pt x="67" y="20"/>
                  </a:cubicBezTo>
                  <a:cubicBezTo>
                    <a:pt x="69" y="23"/>
                    <a:pt x="66" y="29"/>
                    <a:pt x="60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71" y="29"/>
                    <a:pt x="73" y="24"/>
                    <a:pt x="71" y="19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8" name="Freeform 619"/>
            <p:cNvSpPr>
              <a:spLocks noEditPoints="1"/>
            </p:cNvSpPr>
            <p:nvPr/>
          </p:nvSpPr>
          <p:spPr bwMode="auto">
            <a:xfrm>
              <a:off x="5591175" y="3197225"/>
              <a:ext cx="450850" cy="312738"/>
            </a:xfrm>
            <a:custGeom>
              <a:avLst/>
              <a:gdLst/>
              <a:ahLst/>
              <a:cxnLst>
                <a:cxn ang="0">
                  <a:pos x="102" y="43"/>
                </a:cxn>
                <a:cxn ang="0">
                  <a:pos x="102" y="7"/>
                </a:cxn>
                <a:cxn ang="0">
                  <a:pos x="139" y="78"/>
                </a:cxn>
                <a:cxn ang="0">
                  <a:pos x="125" y="76"/>
                </a:cxn>
                <a:cxn ang="0">
                  <a:pos x="105" y="77"/>
                </a:cxn>
                <a:cxn ang="0">
                  <a:pos x="91" y="76"/>
                </a:cxn>
                <a:cxn ang="0">
                  <a:pos x="71" y="77"/>
                </a:cxn>
                <a:cxn ang="0">
                  <a:pos x="57" y="76"/>
                </a:cxn>
                <a:cxn ang="0">
                  <a:pos x="37" y="77"/>
                </a:cxn>
                <a:cxn ang="0">
                  <a:pos x="23" y="76"/>
                </a:cxn>
                <a:cxn ang="0">
                  <a:pos x="11" y="83"/>
                </a:cxn>
                <a:cxn ang="0">
                  <a:pos x="5" y="90"/>
                </a:cxn>
                <a:cxn ang="0">
                  <a:pos x="55" y="87"/>
                </a:cxn>
                <a:cxn ang="0">
                  <a:pos x="123" y="87"/>
                </a:cxn>
                <a:cxn ang="0">
                  <a:pos x="141" y="78"/>
                </a:cxn>
                <a:cxn ang="0">
                  <a:pos x="139" y="64"/>
                </a:cxn>
                <a:cxn ang="0">
                  <a:pos x="125" y="62"/>
                </a:cxn>
                <a:cxn ang="0">
                  <a:pos x="105" y="64"/>
                </a:cxn>
                <a:cxn ang="0">
                  <a:pos x="91" y="62"/>
                </a:cxn>
                <a:cxn ang="0">
                  <a:pos x="71" y="64"/>
                </a:cxn>
                <a:cxn ang="0">
                  <a:pos x="57" y="62"/>
                </a:cxn>
                <a:cxn ang="0">
                  <a:pos x="37" y="64"/>
                </a:cxn>
                <a:cxn ang="0">
                  <a:pos x="23" y="62"/>
                </a:cxn>
                <a:cxn ang="0">
                  <a:pos x="11" y="69"/>
                </a:cxn>
                <a:cxn ang="0">
                  <a:pos x="5" y="76"/>
                </a:cxn>
                <a:cxn ang="0">
                  <a:pos x="55" y="73"/>
                </a:cxn>
                <a:cxn ang="0">
                  <a:pos x="123" y="73"/>
                </a:cxn>
                <a:cxn ang="0">
                  <a:pos x="141" y="64"/>
                </a:cxn>
                <a:cxn ang="0">
                  <a:pos x="126" y="48"/>
                </a:cxn>
                <a:cxn ang="0">
                  <a:pos x="18" y="15"/>
                </a:cxn>
                <a:cxn ang="0">
                  <a:pos x="20" y="30"/>
                </a:cxn>
                <a:cxn ang="0">
                  <a:pos x="5" y="57"/>
                </a:cxn>
                <a:cxn ang="0">
                  <a:pos x="17" y="64"/>
                </a:cxn>
                <a:cxn ang="0">
                  <a:pos x="21" y="58"/>
                </a:cxn>
                <a:cxn ang="0">
                  <a:pos x="53" y="63"/>
                </a:cxn>
                <a:cxn ang="0">
                  <a:pos x="55" y="58"/>
                </a:cxn>
                <a:cxn ang="0">
                  <a:pos x="87" y="63"/>
                </a:cxn>
                <a:cxn ang="0">
                  <a:pos x="89" y="58"/>
                </a:cxn>
                <a:cxn ang="0">
                  <a:pos x="121" y="63"/>
                </a:cxn>
                <a:cxn ang="0">
                  <a:pos x="123" y="58"/>
                </a:cxn>
                <a:cxn ang="0">
                  <a:pos x="141" y="60"/>
                </a:cxn>
                <a:cxn ang="0">
                  <a:pos x="126" y="48"/>
                </a:cxn>
              </a:cxnLst>
              <a:rect l="0" t="0" r="r" b="b"/>
              <a:pathLst>
                <a:path w="141" h="97">
                  <a:moveTo>
                    <a:pt x="119" y="25"/>
                  </a:moveTo>
                  <a:cubicBezTo>
                    <a:pt x="119" y="35"/>
                    <a:pt x="111" y="43"/>
                    <a:pt x="102" y="43"/>
                  </a:cubicBezTo>
                  <a:cubicBezTo>
                    <a:pt x="92" y="43"/>
                    <a:pt x="84" y="35"/>
                    <a:pt x="84" y="25"/>
                  </a:cubicBezTo>
                  <a:cubicBezTo>
                    <a:pt x="84" y="15"/>
                    <a:pt x="92" y="7"/>
                    <a:pt x="102" y="7"/>
                  </a:cubicBezTo>
                  <a:cubicBezTo>
                    <a:pt x="111" y="7"/>
                    <a:pt x="119" y="15"/>
                    <a:pt x="119" y="25"/>
                  </a:cubicBezTo>
                  <a:close/>
                  <a:moveTo>
                    <a:pt x="139" y="78"/>
                  </a:moveTo>
                  <a:cubicBezTo>
                    <a:pt x="134" y="76"/>
                    <a:pt x="127" y="73"/>
                    <a:pt x="125" y="75"/>
                  </a:cubicBezTo>
                  <a:cubicBezTo>
                    <a:pt x="125" y="75"/>
                    <a:pt x="125" y="75"/>
                    <a:pt x="125" y="76"/>
                  </a:cubicBezTo>
                  <a:cubicBezTo>
                    <a:pt x="125" y="78"/>
                    <a:pt x="124" y="79"/>
                    <a:pt x="123" y="80"/>
                  </a:cubicBezTo>
                  <a:cubicBezTo>
                    <a:pt x="120" y="82"/>
                    <a:pt x="113" y="80"/>
                    <a:pt x="105" y="77"/>
                  </a:cubicBezTo>
                  <a:cubicBezTo>
                    <a:pt x="100" y="76"/>
                    <a:pt x="93" y="73"/>
                    <a:pt x="91" y="75"/>
                  </a:cubicBezTo>
                  <a:cubicBezTo>
                    <a:pt x="91" y="75"/>
                    <a:pt x="91" y="75"/>
                    <a:pt x="91" y="76"/>
                  </a:cubicBezTo>
                  <a:cubicBezTo>
                    <a:pt x="91" y="78"/>
                    <a:pt x="90" y="79"/>
                    <a:pt x="89" y="80"/>
                  </a:cubicBezTo>
                  <a:cubicBezTo>
                    <a:pt x="86" y="82"/>
                    <a:pt x="79" y="80"/>
                    <a:pt x="71" y="77"/>
                  </a:cubicBezTo>
                  <a:cubicBezTo>
                    <a:pt x="66" y="76"/>
                    <a:pt x="59" y="73"/>
                    <a:pt x="57" y="75"/>
                  </a:cubicBezTo>
                  <a:cubicBezTo>
                    <a:pt x="57" y="75"/>
                    <a:pt x="57" y="75"/>
                    <a:pt x="57" y="76"/>
                  </a:cubicBezTo>
                  <a:cubicBezTo>
                    <a:pt x="57" y="78"/>
                    <a:pt x="56" y="79"/>
                    <a:pt x="55" y="80"/>
                  </a:cubicBezTo>
                  <a:cubicBezTo>
                    <a:pt x="51" y="82"/>
                    <a:pt x="45" y="80"/>
                    <a:pt x="37" y="77"/>
                  </a:cubicBezTo>
                  <a:cubicBezTo>
                    <a:pt x="32" y="76"/>
                    <a:pt x="25" y="73"/>
                    <a:pt x="23" y="75"/>
                  </a:cubicBezTo>
                  <a:cubicBezTo>
                    <a:pt x="23" y="75"/>
                    <a:pt x="23" y="75"/>
                    <a:pt x="23" y="76"/>
                  </a:cubicBezTo>
                  <a:cubicBezTo>
                    <a:pt x="23" y="78"/>
                    <a:pt x="22" y="79"/>
                    <a:pt x="20" y="81"/>
                  </a:cubicBezTo>
                  <a:cubicBezTo>
                    <a:pt x="18" y="82"/>
                    <a:pt x="15" y="83"/>
                    <a:pt x="11" y="83"/>
                  </a:cubicBezTo>
                  <a:cubicBezTo>
                    <a:pt x="10" y="83"/>
                    <a:pt x="8" y="82"/>
                    <a:pt x="5" y="82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15" y="91"/>
                    <a:pt x="21" y="91"/>
                    <a:pt x="21" y="87"/>
                  </a:cubicBezTo>
                  <a:cubicBezTo>
                    <a:pt x="21" y="75"/>
                    <a:pt x="55" y="97"/>
                    <a:pt x="55" y="87"/>
                  </a:cubicBezTo>
                  <a:cubicBezTo>
                    <a:pt x="55" y="75"/>
                    <a:pt x="89" y="97"/>
                    <a:pt x="89" y="87"/>
                  </a:cubicBezTo>
                  <a:cubicBezTo>
                    <a:pt x="89" y="75"/>
                    <a:pt x="123" y="97"/>
                    <a:pt x="123" y="87"/>
                  </a:cubicBezTo>
                  <a:cubicBezTo>
                    <a:pt x="123" y="80"/>
                    <a:pt x="132" y="83"/>
                    <a:pt x="141" y="86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41" y="78"/>
                    <a:pt x="140" y="78"/>
                    <a:pt x="139" y="78"/>
                  </a:cubicBezTo>
                  <a:close/>
                  <a:moveTo>
                    <a:pt x="139" y="64"/>
                  </a:moveTo>
                  <a:cubicBezTo>
                    <a:pt x="134" y="62"/>
                    <a:pt x="127" y="59"/>
                    <a:pt x="125" y="61"/>
                  </a:cubicBezTo>
                  <a:cubicBezTo>
                    <a:pt x="125" y="61"/>
                    <a:pt x="125" y="61"/>
                    <a:pt x="125" y="62"/>
                  </a:cubicBezTo>
                  <a:cubicBezTo>
                    <a:pt x="125" y="64"/>
                    <a:pt x="124" y="65"/>
                    <a:pt x="123" y="66"/>
                  </a:cubicBezTo>
                  <a:cubicBezTo>
                    <a:pt x="120" y="68"/>
                    <a:pt x="113" y="66"/>
                    <a:pt x="105" y="64"/>
                  </a:cubicBezTo>
                  <a:cubicBezTo>
                    <a:pt x="100" y="62"/>
                    <a:pt x="93" y="59"/>
                    <a:pt x="91" y="61"/>
                  </a:cubicBezTo>
                  <a:cubicBezTo>
                    <a:pt x="91" y="61"/>
                    <a:pt x="91" y="61"/>
                    <a:pt x="91" y="62"/>
                  </a:cubicBezTo>
                  <a:cubicBezTo>
                    <a:pt x="91" y="64"/>
                    <a:pt x="90" y="65"/>
                    <a:pt x="89" y="66"/>
                  </a:cubicBezTo>
                  <a:cubicBezTo>
                    <a:pt x="86" y="68"/>
                    <a:pt x="79" y="66"/>
                    <a:pt x="71" y="64"/>
                  </a:cubicBezTo>
                  <a:cubicBezTo>
                    <a:pt x="66" y="62"/>
                    <a:pt x="59" y="59"/>
                    <a:pt x="57" y="61"/>
                  </a:cubicBezTo>
                  <a:cubicBezTo>
                    <a:pt x="57" y="61"/>
                    <a:pt x="57" y="61"/>
                    <a:pt x="57" y="62"/>
                  </a:cubicBezTo>
                  <a:cubicBezTo>
                    <a:pt x="57" y="64"/>
                    <a:pt x="56" y="65"/>
                    <a:pt x="55" y="66"/>
                  </a:cubicBezTo>
                  <a:cubicBezTo>
                    <a:pt x="51" y="68"/>
                    <a:pt x="45" y="66"/>
                    <a:pt x="37" y="64"/>
                  </a:cubicBezTo>
                  <a:cubicBezTo>
                    <a:pt x="32" y="62"/>
                    <a:pt x="25" y="59"/>
                    <a:pt x="23" y="61"/>
                  </a:cubicBezTo>
                  <a:cubicBezTo>
                    <a:pt x="23" y="61"/>
                    <a:pt x="23" y="61"/>
                    <a:pt x="23" y="62"/>
                  </a:cubicBezTo>
                  <a:cubicBezTo>
                    <a:pt x="23" y="64"/>
                    <a:pt x="22" y="66"/>
                    <a:pt x="20" y="67"/>
                  </a:cubicBezTo>
                  <a:cubicBezTo>
                    <a:pt x="18" y="68"/>
                    <a:pt x="15" y="69"/>
                    <a:pt x="11" y="69"/>
                  </a:cubicBezTo>
                  <a:cubicBezTo>
                    <a:pt x="10" y="69"/>
                    <a:pt x="8" y="68"/>
                    <a:pt x="5" y="6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5" y="77"/>
                    <a:pt x="21" y="77"/>
                    <a:pt x="21" y="73"/>
                  </a:cubicBezTo>
                  <a:cubicBezTo>
                    <a:pt x="21" y="61"/>
                    <a:pt x="55" y="84"/>
                    <a:pt x="55" y="73"/>
                  </a:cubicBezTo>
                  <a:cubicBezTo>
                    <a:pt x="55" y="61"/>
                    <a:pt x="89" y="84"/>
                    <a:pt x="89" y="73"/>
                  </a:cubicBezTo>
                  <a:cubicBezTo>
                    <a:pt x="89" y="61"/>
                    <a:pt x="123" y="84"/>
                    <a:pt x="123" y="73"/>
                  </a:cubicBezTo>
                  <a:cubicBezTo>
                    <a:pt x="123" y="66"/>
                    <a:pt x="132" y="69"/>
                    <a:pt x="141" y="72"/>
                  </a:cubicBezTo>
                  <a:cubicBezTo>
                    <a:pt x="141" y="64"/>
                    <a:pt x="141" y="64"/>
                    <a:pt x="141" y="64"/>
                  </a:cubicBezTo>
                  <a:cubicBezTo>
                    <a:pt x="141" y="64"/>
                    <a:pt x="140" y="64"/>
                    <a:pt x="139" y="64"/>
                  </a:cubicBezTo>
                  <a:close/>
                  <a:moveTo>
                    <a:pt x="126" y="48"/>
                  </a:moveTo>
                  <a:cubicBezTo>
                    <a:pt x="121" y="51"/>
                    <a:pt x="101" y="67"/>
                    <a:pt x="77" y="34"/>
                  </a:cubicBezTo>
                  <a:cubicBezTo>
                    <a:pt x="53" y="0"/>
                    <a:pt x="18" y="15"/>
                    <a:pt x="18" y="15"/>
                  </a:cubicBezTo>
                  <a:cubicBezTo>
                    <a:pt x="18" y="15"/>
                    <a:pt x="0" y="21"/>
                    <a:pt x="5" y="29"/>
                  </a:cubicBezTo>
                  <a:cubicBezTo>
                    <a:pt x="10" y="36"/>
                    <a:pt x="20" y="30"/>
                    <a:pt x="20" y="30"/>
                  </a:cubicBezTo>
                  <a:cubicBezTo>
                    <a:pt x="42" y="17"/>
                    <a:pt x="58" y="35"/>
                    <a:pt x="58" y="3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1" y="65"/>
                    <a:pt x="15" y="65"/>
                    <a:pt x="17" y="64"/>
                  </a:cubicBezTo>
                  <a:cubicBezTo>
                    <a:pt x="18" y="63"/>
                    <a:pt x="19" y="63"/>
                    <a:pt x="19" y="62"/>
                  </a:cubicBezTo>
                  <a:cubicBezTo>
                    <a:pt x="19" y="59"/>
                    <a:pt x="20" y="58"/>
                    <a:pt x="21" y="58"/>
                  </a:cubicBezTo>
                  <a:cubicBezTo>
                    <a:pt x="24" y="55"/>
                    <a:pt x="31" y="57"/>
                    <a:pt x="38" y="60"/>
                  </a:cubicBezTo>
                  <a:cubicBezTo>
                    <a:pt x="44" y="62"/>
                    <a:pt x="51" y="64"/>
                    <a:pt x="53" y="63"/>
                  </a:cubicBezTo>
                  <a:cubicBezTo>
                    <a:pt x="53" y="63"/>
                    <a:pt x="53" y="63"/>
                    <a:pt x="53" y="62"/>
                  </a:cubicBezTo>
                  <a:cubicBezTo>
                    <a:pt x="53" y="59"/>
                    <a:pt x="54" y="58"/>
                    <a:pt x="55" y="58"/>
                  </a:cubicBezTo>
                  <a:cubicBezTo>
                    <a:pt x="58" y="55"/>
                    <a:pt x="65" y="57"/>
                    <a:pt x="72" y="60"/>
                  </a:cubicBezTo>
                  <a:cubicBezTo>
                    <a:pt x="78" y="62"/>
                    <a:pt x="85" y="64"/>
                    <a:pt x="87" y="63"/>
                  </a:cubicBezTo>
                  <a:cubicBezTo>
                    <a:pt x="87" y="63"/>
                    <a:pt x="87" y="63"/>
                    <a:pt x="87" y="62"/>
                  </a:cubicBezTo>
                  <a:cubicBezTo>
                    <a:pt x="87" y="59"/>
                    <a:pt x="88" y="58"/>
                    <a:pt x="89" y="58"/>
                  </a:cubicBezTo>
                  <a:cubicBezTo>
                    <a:pt x="92" y="55"/>
                    <a:pt x="99" y="57"/>
                    <a:pt x="107" y="60"/>
                  </a:cubicBezTo>
                  <a:cubicBezTo>
                    <a:pt x="112" y="62"/>
                    <a:pt x="119" y="64"/>
                    <a:pt x="121" y="63"/>
                  </a:cubicBezTo>
                  <a:cubicBezTo>
                    <a:pt x="121" y="63"/>
                    <a:pt x="121" y="63"/>
                    <a:pt x="121" y="62"/>
                  </a:cubicBezTo>
                  <a:cubicBezTo>
                    <a:pt x="121" y="59"/>
                    <a:pt x="122" y="58"/>
                    <a:pt x="123" y="58"/>
                  </a:cubicBezTo>
                  <a:cubicBezTo>
                    <a:pt x="126" y="55"/>
                    <a:pt x="133" y="57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6" y="45"/>
                    <a:pt x="131" y="45"/>
                    <a:pt x="126" y="48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9" name="Freeform 620"/>
            <p:cNvSpPr>
              <a:spLocks noEditPoints="1"/>
            </p:cNvSpPr>
            <p:nvPr/>
          </p:nvSpPr>
          <p:spPr bwMode="auto">
            <a:xfrm>
              <a:off x="6127750" y="3219450"/>
              <a:ext cx="265113" cy="271463"/>
            </a:xfrm>
            <a:custGeom>
              <a:avLst/>
              <a:gdLst/>
              <a:ahLst/>
              <a:cxnLst>
                <a:cxn ang="0">
                  <a:pos x="78" y="48"/>
                </a:cxn>
                <a:cxn ang="0">
                  <a:pos x="56" y="18"/>
                </a:cxn>
                <a:cxn ang="0">
                  <a:pos x="54" y="48"/>
                </a:cxn>
                <a:cxn ang="0">
                  <a:pos x="43" y="23"/>
                </a:cxn>
                <a:cxn ang="0">
                  <a:pos x="43" y="21"/>
                </a:cxn>
                <a:cxn ang="0">
                  <a:pos x="41" y="21"/>
                </a:cxn>
                <a:cxn ang="0">
                  <a:pos x="41" y="36"/>
                </a:cxn>
                <a:cxn ang="0">
                  <a:pos x="41" y="36"/>
                </a:cxn>
                <a:cxn ang="0">
                  <a:pos x="15" y="48"/>
                </a:cxn>
                <a:cxn ang="0">
                  <a:pos x="15" y="49"/>
                </a:cxn>
                <a:cxn ang="0">
                  <a:pos x="17" y="56"/>
                </a:cxn>
                <a:cxn ang="0">
                  <a:pos x="41" y="61"/>
                </a:cxn>
                <a:cxn ang="0">
                  <a:pos x="41" y="74"/>
                </a:cxn>
                <a:cxn ang="0">
                  <a:pos x="43" y="76"/>
                </a:cxn>
                <a:cxn ang="0">
                  <a:pos x="43" y="74"/>
                </a:cxn>
                <a:cxn ang="0">
                  <a:pos x="43" y="74"/>
                </a:cxn>
                <a:cxn ang="0">
                  <a:pos x="56" y="59"/>
                </a:cxn>
                <a:cxn ang="0">
                  <a:pos x="69" y="55"/>
                </a:cxn>
                <a:cxn ang="0">
                  <a:pos x="76" y="48"/>
                </a:cxn>
                <a:cxn ang="0">
                  <a:pos x="56" y="38"/>
                </a:cxn>
                <a:cxn ang="0">
                  <a:pos x="52" y="24"/>
                </a:cxn>
                <a:cxn ang="0">
                  <a:pos x="33" y="22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16" y="58"/>
                </a:cxn>
                <a:cxn ang="0">
                  <a:pos x="33" y="75"/>
                </a:cxn>
                <a:cxn ang="0">
                  <a:pos x="63" y="69"/>
                </a:cxn>
                <a:cxn ang="0">
                  <a:pos x="75" y="43"/>
                </a:cxn>
                <a:cxn ang="0">
                  <a:pos x="12" y="34"/>
                </a:cxn>
                <a:cxn ang="0">
                  <a:pos x="28" y="79"/>
                </a:cxn>
                <a:cxn ang="0">
                  <a:pos x="72" y="63"/>
                </a:cxn>
                <a:cxn ang="0">
                  <a:pos x="59" y="16"/>
                </a:cxn>
                <a:cxn ang="0">
                  <a:pos x="40" y="8"/>
                </a:cxn>
                <a:cxn ang="0">
                  <a:pos x="8" y="28"/>
                </a:cxn>
                <a:cxn ang="0">
                  <a:pos x="2" y="14"/>
                </a:cxn>
                <a:cxn ang="0">
                  <a:pos x="15" y="21"/>
                </a:cxn>
                <a:cxn ang="0">
                  <a:pos x="19" y="8"/>
                </a:cxn>
                <a:cxn ang="0">
                  <a:pos x="19" y="5"/>
                </a:cxn>
                <a:cxn ang="0">
                  <a:pos x="21" y="8"/>
                </a:cxn>
                <a:cxn ang="0">
                  <a:pos x="3" y="6"/>
                </a:cxn>
                <a:cxn ang="0">
                  <a:pos x="7" y="3"/>
                </a:cxn>
                <a:cxn ang="0">
                  <a:pos x="6" y="8"/>
                </a:cxn>
                <a:cxn ang="0">
                  <a:pos x="71" y="14"/>
                </a:cxn>
                <a:cxn ang="0">
                  <a:pos x="79" y="13"/>
                </a:cxn>
                <a:cxn ang="0">
                  <a:pos x="77" y="32"/>
                </a:cxn>
                <a:cxn ang="0">
                  <a:pos x="80" y="26"/>
                </a:cxn>
                <a:cxn ang="0">
                  <a:pos x="81" y="33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4" y="9"/>
                </a:cxn>
              </a:cxnLst>
              <a:rect l="0" t="0" r="r" b="b"/>
              <a:pathLst>
                <a:path w="83" h="84">
                  <a:moveTo>
                    <a:pt x="42" y="13"/>
                  </a:moveTo>
                  <a:cubicBezTo>
                    <a:pt x="23" y="13"/>
                    <a:pt x="7" y="29"/>
                    <a:pt x="7" y="48"/>
                  </a:cubicBezTo>
                  <a:cubicBezTo>
                    <a:pt x="7" y="68"/>
                    <a:pt x="23" y="84"/>
                    <a:pt x="42" y="84"/>
                  </a:cubicBezTo>
                  <a:cubicBezTo>
                    <a:pt x="62" y="84"/>
                    <a:pt x="78" y="68"/>
                    <a:pt x="78" y="48"/>
                  </a:cubicBezTo>
                  <a:cubicBezTo>
                    <a:pt x="78" y="29"/>
                    <a:pt x="62" y="13"/>
                    <a:pt x="42" y="13"/>
                  </a:cubicBezTo>
                  <a:close/>
                  <a:moveTo>
                    <a:pt x="72" y="34"/>
                  </a:moveTo>
                  <a:cubicBezTo>
                    <a:pt x="70" y="31"/>
                    <a:pt x="67" y="29"/>
                    <a:pt x="64" y="27"/>
                  </a:cubicBezTo>
                  <a:cubicBezTo>
                    <a:pt x="62" y="23"/>
                    <a:pt x="59" y="20"/>
                    <a:pt x="56" y="18"/>
                  </a:cubicBezTo>
                  <a:cubicBezTo>
                    <a:pt x="63" y="22"/>
                    <a:pt x="69" y="27"/>
                    <a:pt x="72" y="34"/>
                  </a:cubicBezTo>
                  <a:close/>
                  <a:moveTo>
                    <a:pt x="43" y="36"/>
                  </a:moveTo>
                  <a:cubicBezTo>
                    <a:pt x="47" y="36"/>
                    <a:pt x="50" y="37"/>
                    <a:pt x="54" y="37"/>
                  </a:cubicBezTo>
                  <a:cubicBezTo>
                    <a:pt x="54" y="40"/>
                    <a:pt x="54" y="44"/>
                    <a:pt x="54" y="48"/>
                  </a:cubicBezTo>
                  <a:cubicBezTo>
                    <a:pt x="43" y="48"/>
                    <a:pt x="43" y="48"/>
                    <a:pt x="43" y="48"/>
                  </a:cubicBezTo>
                  <a:lnTo>
                    <a:pt x="43" y="36"/>
                  </a:lnTo>
                  <a:close/>
                  <a:moveTo>
                    <a:pt x="43" y="34"/>
                  </a:moveTo>
                  <a:cubicBezTo>
                    <a:pt x="43" y="23"/>
                    <a:pt x="43" y="23"/>
                    <a:pt x="43" y="23"/>
                  </a:cubicBezTo>
                  <a:cubicBezTo>
                    <a:pt x="46" y="23"/>
                    <a:pt x="48" y="23"/>
                    <a:pt x="50" y="24"/>
                  </a:cubicBezTo>
                  <a:cubicBezTo>
                    <a:pt x="52" y="27"/>
                    <a:pt x="53" y="31"/>
                    <a:pt x="54" y="35"/>
                  </a:cubicBezTo>
                  <a:cubicBezTo>
                    <a:pt x="50" y="35"/>
                    <a:pt x="47" y="34"/>
                    <a:pt x="43" y="34"/>
                  </a:cubicBezTo>
                  <a:close/>
                  <a:moveTo>
                    <a:pt x="43" y="21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46" y="16"/>
                    <a:pt x="48" y="18"/>
                    <a:pt x="50" y="21"/>
                  </a:cubicBezTo>
                  <a:cubicBezTo>
                    <a:pt x="48" y="21"/>
                    <a:pt x="45" y="21"/>
                    <a:pt x="43" y="21"/>
                  </a:cubicBezTo>
                  <a:close/>
                  <a:moveTo>
                    <a:pt x="41" y="21"/>
                  </a:moveTo>
                  <a:cubicBezTo>
                    <a:pt x="39" y="21"/>
                    <a:pt x="37" y="21"/>
                    <a:pt x="35" y="21"/>
                  </a:cubicBezTo>
                  <a:cubicBezTo>
                    <a:pt x="37" y="18"/>
                    <a:pt x="39" y="16"/>
                    <a:pt x="41" y="15"/>
                  </a:cubicBezTo>
                  <a:lnTo>
                    <a:pt x="41" y="21"/>
                  </a:lnTo>
                  <a:close/>
                  <a:moveTo>
                    <a:pt x="41" y="36"/>
                  </a:moveTo>
                  <a:cubicBezTo>
                    <a:pt x="41" y="48"/>
                    <a:pt x="41" y="48"/>
                    <a:pt x="41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4"/>
                    <a:pt x="30" y="40"/>
                    <a:pt x="31" y="37"/>
                  </a:cubicBezTo>
                  <a:cubicBezTo>
                    <a:pt x="34" y="37"/>
                    <a:pt x="38" y="36"/>
                    <a:pt x="41" y="36"/>
                  </a:cubicBezTo>
                  <a:close/>
                  <a:moveTo>
                    <a:pt x="15" y="48"/>
                  </a:moveTo>
                  <a:cubicBezTo>
                    <a:pt x="9" y="48"/>
                    <a:pt x="9" y="48"/>
                    <a:pt x="9" y="48"/>
                  </a:cubicBezTo>
                  <a:cubicBezTo>
                    <a:pt x="9" y="45"/>
                    <a:pt x="12" y="43"/>
                    <a:pt x="15" y="42"/>
                  </a:cubicBezTo>
                  <a:cubicBezTo>
                    <a:pt x="15" y="44"/>
                    <a:pt x="15" y="45"/>
                    <a:pt x="15" y="48"/>
                  </a:cubicBezTo>
                  <a:close/>
                  <a:moveTo>
                    <a:pt x="15" y="49"/>
                  </a:moveTo>
                  <a:cubicBezTo>
                    <a:pt x="15" y="51"/>
                    <a:pt x="15" y="53"/>
                    <a:pt x="15" y="55"/>
                  </a:cubicBezTo>
                  <a:cubicBezTo>
                    <a:pt x="12" y="53"/>
                    <a:pt x="9" y="51"/>
                    <a:pt x="9" y="49"/>
                  </a:cubicBezTo>
                  <a:lnTo>
                    <a:pt x="15" y="49"/>
                  </a:lnTo>
                  <a:close/>
                  <a:moveTo>
                    <a:pt x="16" y="49"/>
                  </a:moveTo>
                  <a:cubicBezTo>
                    <a:pt x="28" y="49"/>
                    <a:pt x="28" y="49"/>
                    <a:pt x="28" y="49"/>
                  </a:cubicBezTo>
                  <a:cubicBezTo>
                    <a:pt x="28" y="52"/>
                    <a:pt x="28" y="56"/>
                    <a:pt x="29" y="59"/>
                  </a:cubicBezTo>
                  <a:cubicBezTo>
                    <a:pt x="24" y="59"/>
                    <a:pt x="20" y="57"/>
                    <a:pt x="17" y="56"/>
                  </a:cubicBezTo>
                  <a:cubicBezTo>
                    <a:pt x="17" y="54"/>
                    <a:pt x="17" y="51"/>
                    <a:pt x="16" y="49"/>
                  </a:cubicBezTo>
                  <a:close/>
                  <a:moveTo>
                    <a:pt x="30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38" y="61"/>
                    <a:pt x="34" y="60"/>
                    <a:pt x="31" y="60"/>
                  </a:cubicBezTo>
                  <a:cubicBezTo>
                    <a:pt x="30" y="56"/>
                    <a:pt x="30" y="54"/>
                    <a:pt x="30" y="49"/>
                  </a:cubicBezTo>
                  <a:close/>
                  <a:moveTo>
                    <a:pt x="41" y="63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39" y="74"/>
                    <a:pt x="36" y="74"/>
                    <a:pt x="34" y="73"/>
                  </a:cubicBezTo>
                  <a:cubicBezTo>
                    <a:pt x="33" y="70"/>
                    <a:pt x="32" y="66"/>
                    <a:pt x="31" y="62"/>
                  </a:cubicBezTo>
                  <a:cubicBezTo>
                    <a:pt x="34" y="62"/>
                    <a:pt x="38" y="63"/>
                    <a:pt x="41" y="63"/>
                  </a:cubicBezTo>
                  <a:close/>
                  <a:moveTo>
                    <a:pt x="43" y="76"/>
                  </a:moveTo>
                  <a:cubicBezTo>
                    <a:pt x="45" y="76"/>
                    <a:pt x="48" y="76"/>
                    <a:pt x="50" y="76"/>
                  </a:cubicBezTo>
                  <a:cubicBezTo>
                    <a:pt x="48" y="79"/>
                    <a:pt x="46" y="81"/>
                    <a:pt x="43" y="82"/>
                  </a:cubicBezTo>
                  <a:lnTo>
                    <a:pt x="43" y="76"/>
                  </a:lnTo>
                  <a:close/>
                  <a:moveTo>
                    <a:pt x="43" y="74"/>
                  </a:moveTo>
                  <a:cubicBezTo>
                    <a:pt x="43" y="63"/>
                    <a:pt x="43" y="63"/>
                    <a:pt x="43" y="63"/>
                  </a:cubicBezTo>
                  <a:cubicBezTo>
                    <a:pt x="47" y="63"/>
                    <a:pt x="50" y="62"/>
                    <a:pt x="53" y="62"/>
                  </a:cubicBezTo>
                  <a:cubicBezTo>
                    <a:pt x="53" y="66"/>
                    <a:pt x="52" y="70"/>
                    <a:pt x="50" y="73"/>
                  </a:cubicBezTo>
                  <a:cubicBezTo>
                    <a:pt x="48" y="74"/>
                    <a:pt x="46" y="74"/>
                    <a:pt x="43" y="74"/>
                  </a:cubicBezTo>
                  <a:close/>
                  <a:moveTo>
                    <a:pt x="56" y="49"/>
                  </a:moveTo>
                  <a:cubicBezTo>
                    <a:pt x="68" y="49"/>
                    <a:pt x="68" y="49"/>
                    <a:pt x="68" y="49"/>
                  </a:cubicBezTo>
                  <a:cubicBezTo>
                    <a:pt x="68" y="51"/>
                    <a:pt x="68" y="54"/>
                    <a:pt x="67" y="56"/>
                  </a:cubicBezTo>
                  <a:cubicBezTo>
                    <a:pt x="64" y="58"/>
                    <a:pt x="60" y="59"/>
                    <a:pt x="56" y="59"/>
                  </a:cubicBezTo>
                  <a:cubicBezTo>
                    <a:pt x="56" y="56"/>
                    <a:pt x="56" y="52"/>
                    <a:pt x="56" y="49"/>
                  </a:cubicBezTo>
                  <a:close/>
                  <a:moveTo>
                    <a:pt x="70" y="49"/>
                  </a:moveTo>
                  <a:cubicBezTo>
                    <a:pt x="76" y="49"/>
                    <a:pt x="76" y="49"/>
                    <a:pt x="76" y="49"/>
                  </a:cubicBezTo>
                  <a:cubicBezTo>
                    <a:pt x="75" y="51"/>
                    <a:pt x="73" y="53"/>
                    <a:pt x="69" y="55"/>
                  </a:cubicBezTo>
                  <a:cubicBezTo>
                    <a:pt x="70" y="53"/>
                    <a:pt x="70" y="51"/>
                    <a:pt x="70" y="49"/>
                  </a:cubicBezTo>
                  <a:close/>
                  <a:moveTo>
                    <a:pt x="70" y="48"/>
                  </a:moveTo>
                  <a:cubicBezTo>
                    <a:pt x="70" y="45"/>
                    <a:pt x="70" y="44"/>
                    <a:pt x="69" y="42"/>
                  </a:cubicBezTo>
                  <a:cubicBezTo>
                    <a:pt x="73" y="43"/>
                    <a:pt x="75" y="45"/>
                    <a:pt x="76" y="48"/>
                  </a:cubicBezTo>
                  <a:lnTo>
                    <a:pt x="70" y="48"/>
                  </a:lnTo>
                  <a:close/>
                  <a:moveTo>
                    <a:pt x="68" y="48"/>
                  </a:moveTo>
                  <a:cubicBezTo>
                    <a:pt x="56" y="48"/>
                    <a:pt x="56" y="48"/>
                    <a:pt x="56" y="48"/>
                  </a:cubicBezTo>
                  <a:cubicBezTo>
                    <a:pt x="56" y="44"/>
                    <a:pt x="56" y="41"/>
                    <a:pt x="56" y="38"/>
                  </a:cubicBezTo>
                  <a:cubicBezTo>
                    <a:pt x="60" y="38"/>
                    <a:pt x="64" y="39"/>
                    <a:pt x="67" y="41"/>
                  </a:cubicBezTo>
                  <a:cubicBezTo>
                    <a:pt x="68" y="43"/>
                    <a:pt x="68" y="45"/>
                    <a:pt x="68" y="48"/>
                  </a:cubicBezTo>
                  <a:close/>
                  <a:moveTo>
                    <a:pt x="55" y="35"/>
                  </a:moveTo>
                  <a:cubicBezTo>
                    <a:pt x="55" y="31"/>
                    <a:pt x="54" y="27"/>
                    <a:pt x="52" y="24"/>
                  </a:cubicBezTo>
                  <a:cubicBezTo>
                    <a:pt x="56" y="25"/>
                    <a:pt x="60" y="26"/>
                    <a:pt x="63" y="28"/>
                  </a:cubicBezTo>
                  <a:cubicBezTo>
                    <a:pt x="64" y="31"/>
                    <a:pt x="66" y="35"/>
                    <a:pt x="67" y="38"/>
                  </a:cubicBezTo>
                  <a:cubicBezTo>
                    <a:pt x="63" y="37"/>
                    <a:pt x="60" y="36"/>
                    <a:pt x="55" y="35"/>
                  </a:cubicBezTo>
                  <a:close/>
                  <a:moveTo>
                    <a:pt x="33" y="22"/>
                  </a:moveTo>
                  <a:cubicBezTo>
                    <a:pt x="30" y="23"/>
                    <a:pt x="27" y="24"/>
                    <a:pt x="24" y="25"/>
                  </a:cubicBezTo>
                  <a:cubicBezTo>
                    <a:pt x="27" y="20"/>
                    <a:pt x="32" y="17"/>
                    <a:pt x="37" y="16"/>
                  </a:cubicBezTo>
                  <a:cubicBezTo>
                    <a:pt x="35" y="17"/>
                    <a:pt x="34" y="19"/>
                    <a:pt x="33" y="22"/>
                  </a:cubicBezTo>
                  <a:close/>
                  <a:moveTo>
                    <a:pt x="32" y="24"/>
                  </a:moveTo>
                  <a:cubicBezTo>
                    <a:pt x="31" y="27"/>
                    <a:pt x="30" y="31"/>
                    <a:pt x="29" y="35"/>
                  </a:cubicBezTo>
                  <a:cubicBezTo>
                    <a:pt x="25" y="36"/>
                    <a:pt x="21" y="37"/>
                    <a:pt x="18" y="38"/>
                  </a:cubicBezTo>
                  <a:cubicBezTo>
                    <a:pt x="19" y="35"/>
                    <a:pt x="20" y="31"/>
                    <a:pt x="22" y="28"/>
                  </a:cubicBezTo>
                  <a:cubicBezTo>
                    <a:pt x="25" y="26"/>
                    <a:pt x="28" y="25"/>
                    <a:pt x="32" y="24"/>
                  </a:cubicBezTo>
                  <a:close/>
                  <a:moveTo>
                    <a:pt x="16" y="58"/>
                  </a:moveTo>
                  <a:cubicBezTo>
                    <a:pt x="16" y="61"/>
                    <a:pt x="17" y="64"/>
                    <a:pt x="18" y="67"/>
                  </a:cubicBezTo>
                  <a:cubicBezTo>
                    <a:pt x="14" y="63"/>
                    <a:pt x="11" y="59"/>
                    <a:pt x="9" y="54"/>
                  </a:cubicBezTo>
                  <a:cubicBezTo>
                    <a:pt x="11" y="55"/>
                    <a:pt x="13" y="57"/>
                    <a:pt x="16" y="58"/>
                  </a:cubicBezTo>
                  <a:close/>
                  <a:moveTo>
                    <a:pt x="33" y="75"/>
                  </a:moveTo>
                  <a:cubicBezTo>
                    <a:pt x="34" y="78"/>
                    <a:pt x="35" y="80"/>
                    <a:pt x="37" y="81"/>
                  </a:cubicBezTo>
                  <a:cubicBezTo>
                    <a:pt x="32" y="80"/>
                    <a:pt x="27" y="77"/>
                    <a:pt x="24" y="72"/>
                  </a:cubicBezTo>
                  <a:cubicBezTo>
                    <a:pt x="27" y="73"/>
                    <a:pt x="30" y="74"/>
                    <a:pt x="33" y="75"/>
                  </a:cubicBezTo>
                  <a:close/>
                  <a:moveTo>
                    <a:pt x="52" y="73"/>
                  </a:moveTo>
                  <a:cubicBezTo>
                    <a:pt x="54" y="70"/>
                    <a:pt x="55" y="66"/>
                    <a:pt x="55" y="62"/>
                  </a:cubicBezTo>
                  <a:cubicBezTo>
                    <a:pt x="60" y="61"/>
                    <a:pt x="63" y="60"/>
                    <a:pt x="67" y="59"/>
                  </a:cubicBezTo>
                  <a:cubicBezTo>
                    <a:pt x="66" y="62"/>
                    <a:pt x="64" y="66"/>
                    <a:pt x="63" y="69"/>
                  </a:cubicBezTo>
                  <a:cubicBezTo>
                    <a:pt x="60" y="71"/>
                    <a:pt x="56" y="72"/>
                    <a:pt x="52" y="73"/>
                  </a:cubicBezTo>
                  <a:close/>
                  <a:moveTo>
                    <a:pt x="69" y="39"/>
                  </a:moveTo>
                  <a:cubicBezTo>
                    <a:pt x="68" y="36"/>
                    <a:pt x="67" y="33"/>
                    <a:pt x="66" y="30"/>
                  </a:cubicBezTo>
                  <a:cubicBezTo>
                    <a:pt x="70" y="34"/>
                    <a:pt x="74" y="38"/>
                    <a:pt x="75" y="43"/>
                  </a:cubicBezTo>
                  <a:cubicBezTo>
                    <a:pt x="73" y="42"/>
                    <a:pt x="71" y="40"/>
                    <a:pt x="69" y="39"/>
                  </a:cubicBezTo>
                  <a:close/>
                  <a:moveTo>
                    <a:pt x="28" y="18"/>
                  </a:moveTo>
                  <a:cubicBezTo>
                    <a:pt x="25" y="20"/>
                    <a:pt x="22" y="23"/>
                    <a:pt x="20" y="27"/>
                  </a:cubicBezTo>
                  <a:cubicBezTo>
                    <a:pt x="17" y="29"/>
                    <a:pt x="14" y="31"/>
                    <a:pt x="12" y="34"/>
                  </a:cubicBezTo>
                  <a:cubicBezTo>
                    <a:pt x="15" y="27"/>
                    <a:pt x="21" y="22"/>
                    <a:pt x="28" y="18"/>
                  </a:cubicBezTo>
                  <a:close/>
                  <a:moveTo>
                    <a:pt x="12" y="63"/>
                  </a:moveTo>
                  <a:cubicBezTo>
                    <a:pt x="14" y="66"/>
                    <a:pt x="17" y="68"/>
                    <a:pt x="20" y="70"/>
                  </a:cubicBezTo>
                  <a:cubicBezTo>
                    <a:pt x="22" y="74"/>
                    <a:pt x="25" y="77"/>
                    <a:pt x="28" y="79"/>
                  </a:cubicBezTo>
                  <a:cubicBezTo>
                    <a:pt x="21" y="75"/>
                    <a:pt x="15" y="70"/>
                    <a:pt x="12" y="63"/>
                  </a:cubicBezTo>
                  <a:close/>
                  <a:moveTo>
                    <a:pt x="56" y="79"/>
                  </a:moveTo>
                  <a:cubicBezTo>
                    <a:pt x="59" y="77"/>
                    <a:pt x="62" y="74"/>
                    <a:pt x="64" y="70"/>
                  </a:cubicBezTo>
                  <a:cubicBezTo>
                    <a:pt x="67" y="68"/>
                    <a:pt x="70" y="66"/>
                    <a:pt x="72" y="63"/>
                  </a:cubicBezTo>
                  <a:cubicBezTo>
                    <a:pt x="69" y="70"/>
                    <a:pt x="63" y="75"/>
                    <a:pt x="56" y="79"/>
                  </a:cubicBezTo>
                  <a:close/>
                  <a:moveTo>
                    <a:pt x="25" y="16"/>
                  </a:moveTo>
                  <a:cubicBezTo>
                    <a:pt x="26" y="10"/>
                    <a:pt x="33" y="6"/>
                    <a:pt x="42" y="6"/>
                  </a:cubicBezTo>
                  <a:cubicBezTo>
                    <a:pt x="51" y="6"/>
                    <a:pt x="59" y="10"/>
                    <a:pt x="59" y="16"/>
                  </a:cubicBezTo>
                  <a:cubicBezTo>
                    <a:pt x="54" y="13"/>
                    <a:pt x="48" y="12"/>
                    <a:pt x="42" y="12"/>
                  </a:cubicBezTo>
                  <a:cubicBezTo>
                    <a:pt x="36" y="12"/>
                    <a:pt x="30" y="13"/>
                    <a:pt x="25" y="16"/>
                  </a:cubicBezTo>
                  <a:close/>
                  <a:moveTo>
                    <a:pt x="43" y="8"/>
                  </a:moveTo>
                  <a:cubicBezTo>
                    <a:pt x="40" y="8"/>
                    <a:pt x="40" y="8"/>
                    <a:pt x="40" y="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43" y="8"/>
                  </a:lnTo>
                  <a:close/>
                  <a:moveTo>
                    <a:pt x="8" y="28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0" y="23"/>
                    <a:pt x="10" y="23"/>
                    <a:pt x="10" y="23"/>
                  </a:cubicBezTo>
                  <a:lnTo>
                    <a:pt x="8" y="28"/>
                  </a:lnTo>
                  <a:close/>
                  <a:moveTo>
                    <a:pt x="20" y="10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1" y="8"/>
                    <a:pt x="21" y="8"/>
                    <a:pt x="21" y="8"/>
                  </a:cubicBezTo>
                  <a:lnTo>
                    <a:pt x="20" y="10"/>
                  </a:lnTo>
                  <a:close/>
                  <a:moveTo>
                    <a:pt x="6" y="8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6" y="8"/>
                  </a:lnTo>
                  <a:close/>
                  <a:moveTo>
                    <a:pt x="76" y="23"/>
                  </a:moveTo>
                  <a:cubicBezTo>
                    <a:pt x="73" y="19"/>
                    <a:pt x="73" y="19"/>
                    <a:pt x="73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78" y="18"/>
                    <a:pt x="78" y="18"/>
                    <a:pt x="78" y="18"/>
                  </a:cubicBezTo>
                  <a:lnTo>
                    <a:pt x="76" y="23"/>
                  </a:lnTo>
                  <a:close/>
                  <a:moveTo>
                    <a:pt x="77" y="32"/>
                  </a:moveTo>
                  <a:cubicBezTo>
                    <a:pt x="78" y="30"/>
                    <a:pt x="78" y="30"/>
                    <a:pt x="78" y="30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79" y="31"/>
                    <a:pt x="79" y="31"/>
                    <a:pt x="79" y="31"/>
                  </a:cubicBezTo>
                  <a:lnTo>
                    <a:pt x="77" y="32"/>
                  </a:lnTo>
                  <a:close/>
                  <a:moveTo>
                    <a:pt x="63" y="11"/>
                  </a:moveTo>
                  <a:cubicBezTo>
                    <a:pt x="62" y="9"/>
                    <a:pt x="62" y="9"/>
                    <a:pt x="62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4" y="9"/>
                    <a:pt x="64" y="9"/>
                    <a:pt x="64" y="9"/>
                  </a:cubicBezTo>
                  <a:lnTo>
                    <a:pt x="63" y="1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0" name="Freeform 621"/>
            <p:cNvSpPr>
              <a:spLocks noEditPoints="1"/>
            </p:cNvSpPr>
            <p:nvPr/>
          </p:nvSpPr>
          <p:spPr bwMode="auto">
            <a:xfrm>
              <a:off x="7519988" y="3219450"/>
              <a:ext cx="373063" cy="24923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0" y="70"/>
                </a:cxn>
                <a:cxn ang="0">
                  <a:pos x="6" y="77"/>
                </a:cxn>
                <a:cxn ang="0">
                  <a:pos x="110" y="77"/>
                </a:cxn>
                <a:cxn ang="0">
                  <a:pos x="117" y="70"/>
                </a:cxn>
                <a:cxn ang="0">
                  <a:pos x="117" y="6"/>
                </a:cxn>
                <a:cxn ang="0">
                  <a:pos x="110" y="0"/>
                </a:cxn>
                <a:cxn ang="0">
                  <a:pos x="107" y="22"/>
                </a:cxn>
                <a:cxn ang="0">
                  <a:pos x="105" y="25"/>
                </a:cxn>
                <a:cxn ang="0">
                  <a:pos x="104" y="25"/>
                </a:cxn>
                <a:cxn ang="0">
                  <a:pos x="104" y="52"/>
                </a:cxn>
                <a:cxn ang="0">
                  <a:pos x="105" y="52"/>
                </a:cxn>
                <a:cxn ang="0">
                  <a:pos x="107" y="54"/>
                </a:cxn>
                <a:cxn ang="0">
                  <a:pos x="107" y="55"/>
                </a:cxn>
                <a:cxn ang="0">
                  <a:pos x="105" y="58"/>
                </a:cxn>
                <a:cxn ang="0">
                  <a:pos x="104" y="58"/>
                </a:cxn>
                <a:cxn ang="0">
                  <a:pos x="104" y="61"/>
                </a:cxn>
                <a:cxn ang="0">
                  <a:pos x="96" y="69"/>
                </a:cxn>
                <a:cxn ang="0">
                  <a:pos x="16" y="69"/>
                </a:cxn>
                <a:cxn ang="0">
                  <a:pos x="8" y="61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4" y="20"/>
                </a:cxn>
                <a:cxn ang="0">
                  <a:pos x="105" y="20"/>
                </a:cxn>
                <a:cxn ang="0">
                  <a:pos x="107" y="22"/>
                </a:cxn>
              </a:cxnLst>
              <a:rect l="0" t="0" r="r" b="b"/>
              <a:pathLst>
                <a:path w="117" h="77">
                  <a:moveTo>
                    <a:pt x="11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3" y="77"/>
                    <a:pt x="6" y="77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4" y="77"/>
                    <a:pt x="117" y="74"/>
                    <a:pt x="117" y="70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7" y="3"/>
                    <a:pt x="114" y="0"/>
                    <a:pt x="110" y="0"/>
                  </a:cubicBezTo>
                  <a:close/>
                  <a:moveTo>
                    <a:pt x="107" y="22"/>
                  </a:moveTo>
                  <a:cubicBezTo>
                    <a:pt x="107" y="23"/>
                    <a:pt x="106" y="25"/>
                    <a:pt x="105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7" y="53"/>
                    <a:pt x="107" y="54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6"/>
                    <a:pt x="106" y="58"/>
                    <a:pt x="105" y="58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5"/>
                    <a:pt x="101" y="69"/>
                    <a:pt x="9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2" y="69"/>
                    <a:pt x="8" y="65"/>
                    <a:pt x="8" y="61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1"/>
                    <a:pt x="12" y="8"/>
                    <a:pt x="16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01" y="8"/>
                    <a:pt x="104" y="11"/>
                    <a:pt x="104" y="16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0"/>
                    <a:pt x="107" y="20"/>
                    <a:pt x="107" y="22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1" name="Freeform 622"/>
            <p:cNvSpPr>
              <a:spLocks/>
            </p:cNvSpPr>
            <p:nvPr/>
          </p:nvSpPr>
          <p:spPr bwMode="auto">
            <a:xfrm>
              <a:off x="7615238" y="3359150"/>
              <a:ext cx="60325" cy="28575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9" y="9"/>
                </a:cxn>
                <a:cxn ang="0">
                  <a:pos x="19" y="6"/>
                </a:cxn>
                <a:cxn ang="0">
                  <a:pos x="13" y="0"/>
                </a:cxn>
                <a:cxn ang="0">
                  <a:pos x="9" y="1"/>
                </a:cxn>
              </a:cxnLst>
              <a:rect l="0" t="0" r="r" b="b"/>
              <a:pathLst>
                <a:path w="19" h="9">
                  <a:moveTo>
                    <a:pt x="9" y="1"/>
                  </a:moveTo>
                  <a:cubicBezTo>
                    <a:pt x="8" y="1"/>
                    <a:pt x="7" y="1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6" y="9"/>
                    <a:pt x="9" y="9"/>
                  </a:cubicBezTo>
                  <a:cubicBezTo>
                    <a:pt x="13" y="9"/>
                    <a:pt x="16" y="8"/>
                    <a:pt x="19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2" name="Freeform 623"/>
            <p:cNvSpPr>
              <a:spLocks/>
            </p:cNvSpPr>
            <p:nvPr/>
          </p:nvSpPr>
          <p:spPr bwMode="auto">
            <a:xfrm>
              <a:off x="7596188" y="3309938"/>
              <a:ext cx="31750" cy="61913"/>
            </a:xfrm>
            <a:custGeom>
              <a:avLst/>
              <a:gdLst/>
              <a:ahLst/>
              <a:cxnLst>
                <a:cxn ang="0">
                  <a:pos x="8" y="9"/>
                </a:cxn>
                <a:cxn ang="0">
                  <a:pos x="9" y="6"/>
                </a:cxn>
                <a:cxn ang="0">
                  <a:pos x="4" y="0"/>
                </a:cxn>
                <a:cxn ang="0">
                  <a:pos x="0" y="9"/>
                </a:cxn>
                <a:cxn ang="0">
                  <a:pos x="4" y="19"/>
                </a:cxn>
                <a:cxn ang="0">
                  <a:pos x="10" y="13"/>
                </a:cxn>
                <a:cxn ang="0">
                  <a:pos x="8" y="9"/>
                </a:cxn>
              </a:cxnLst>
              <a:rect l="0" t="0" r="r" b="b"/>
              <a:pathLst>
                <a:path w="10" h="19">
                  <a:moveTo>
                    <a:pt x="8" y="9"/>
                  </a:moveTo>
                  <a:cubicBezTo>
                    <a:pt x="8" y="8"/>
                    <a:pt x="9" y="7"/>
                    <a:pt x="9" y="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0" y="6"/>
                    <a:pt x="0" y="9"/>
                  </a:cubicBezTo>
                  <a:cubicBezTo>
                    <a:pt x="0" y="13"/>
                    <a:pt x="2" y="16"/>
                    <a:pt x="4" y="19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2"/>
                    <a:pt x="8" y="11"/>
                    <a:pt x="8" y="9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3" name="Freeform 624"/>
            <p:cNvSpPr>
              <a:spLocks/>
            </p:cNvSpPr>
            <p:nvPr/>
          </p:nvSpPr>
          <p:spPr bwMode="auto">
            <a:xfrm>
              <a:off x="7615238" y="3290888"/>
              <a:ext cx="60325" cy="31750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3" y="9"/>
                </a:cxn>
                <a:cxn ang="0">
                  <a:pos x="19" y="4"/>
                </a:cxn>
                <a:cxn ang="0">
                  <a:pos x="9" y="0"/>
                </a:cxn>
                <a:cxn ang="0">
                  <a:pos x="0" y="4"/>
                </a:cxn>
                <a:cxn ang="0">
                  <a:pos x="5" y="10"/>
                </a:cxn>
                <a:cxn ang="0">
                  <a:pos x="9" y="8"/>
                </a:cxn>
              </a:cxnLst>
              <a:rect l="0" t="0" r="r" b="b"/>
              <a:pathLst>
                <a:path w="19" h="10">
                  <a:moveTo>
                    <a:pt x="9" y="8"/>
                  </a:moveTo>
                  <a:cubicBezTo>
                    <a:pt x="11" y="8"/>
                    <a:pt x="12" y="9"/>
                    <a:pt x="13" y="9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6" y="2"/>
                    <a:pt x="13" y="0"/>
                    <a:pt x="9" y="0"/>
                  </a:cubicBezTo>
                  <a:cubicBezTo>
                    <a:pt x="6" y="0"/>
                    <a:pt x="2" y="2"/>
                    <a:pt x="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8" y="8"/>
                    <a:pt x="9" y="8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4" name="Freeform 625"/>
            <p:cNvSpPr>
              <a:spLocks/>
            </p:cNvSpPr>
            <p:nvPr/>
          </p:nvSpPr>
          <p:spPr bwMode="auto">
            <a:xfrm>
              <a:off x="7662863" y="3309938"/>
              <a:ext cx="28575" cy="619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6" y="19"/>
                </a:cxn>
                <a:cxn ang="0">
                  <a:pos x="9" y="9"/>
                </a:cxn>
                <a:cxn ang="0">
                  <a:pos x="6" y="0"/>
                </a:cxn>
              </a:cxnLst>
              <a:rect l="0" t="0" r="r" b="b"/>
              <a:pathLst>
                <a:path w="9" h="19">
                  <a:moveTo>
                    <a:pt x="6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1" y="11"/>
                    <a:pt x="1" y="12"/>
                    <a:pt x="0" y="1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6"/>
                    <a:pt x="9" y="13"/>
                    <a:pt x="9" y="9"/>
                  </a:cubicBezTo>
                  <a:cubicBezTo>
                    <a:pt x="9" y="6"/>
                    <a:pt x="8" y="2"/>
                    <a:pt x="6" y="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5" name="Freeform 626"/>
            <p:cNvSpPr>
              <a:spLocks noEditPoints="1"/>
            </p:cNvSpPr>
            <p:nvPr/>
          </p:nvSpPr>
          <p:spPr bwMode="auto">
            <a:xfrm>
              <a:off x="7554913" y="3255963"/>
              <a:ext cx="284163" cy="176213"/>
            </a:xfrm>
            <a:custGeom>
              <a:avLst/>
              <a:gdLst/>
              <a:ahLst/>
              <a:cxnLst>
                <a:cxn ang="0">
                  <a:pos x="89" y="9"/>
                </a:cxn>
                <a:cxn ang="0">
                  <a:pos x="89" y="9"/>
                </a:cxn>
                <a:cxn ang="0">
                  <a:pos x="89" y="5"/>
                </a:cxn>
                <a:cxn ang="0">
                  <a:pos x="85" y="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0" y="50"/>
                </a:cxn>
                <a:cxn ang="0">
                  <a:pos x="5" y="55"/>
                </a:cxn>
                <a:cxn ang="0">
                  <a:pos x="85" y="55"/>
                </a:cxn>
                <a:cxn ang="0">
                  <a:pos x="89" y="50"/>
                </a:cxn>
                <a:cxn ang="0">
                  <a:pos x="89" y="47"/>
                </a:cxn>
                <a:cxn ang="0">
                  <a:pos x="89" y="47"/>
                </a:cxn>
                <a:cxn ang="0">
                  <a:pos x="86" y="44"/>
                </a:cxn>
                <a:cxn ang="0">
                  <a:pos x="86" y="43"/>
                </a:cxn>
                <a:cxn ang="0">
                  <a:pos x="89" y="41"/>
                </a:cxn>
                <a:cxn ang="0">
                  <a:pos x="89" y="41"/>
                </a:cxn>
                <a:cxn ang="0">
                  <a:pos x="89" y="14"/>
                </a:cxn>
                <a:cxn ang="0">
                  <a:pos x="89" y="14"/>
                </a:cxn>
                <a:cxn ang="0">
                  <a:pos x="86" y="11"/>
                </a:cxn>
                <a:cxn ang="0">
                  <a:pos x="86" y="11"/>
                </a:cxn>
                <a:cxn ang="0">
                  <a:pos x="89" y="9"/>
                </a:cxn>
                <a:cxn ang="0">
                  <a:pos x="44" y="40"/>
                </a:cxn>
                <a:cxn ang="0">
                  <a:pos x="42" y="42"/>
                </a:cxn>
                <a:cxn ang="0">
                  <a:pos x="40" y="40"/>
                </a:cxn>
                <a:cxn ang="0">
                  <a:pos x="28" y="44"/>
                </a:cxn>
                <a:cxn ang="0">
                  <a:pos x="16" y="40"/>
                </a:cxn>
                <a:cxn ang="0">
                  <a:pos x="14" y="42"/>
                </a:cxn>
                <a:cxn ang="0">
                  <a:pos x="12" y="40"/>
                </a:cxn>
                <a:cxn ang="0">
                  <a:pos x="15" y="38"/>
                </a:cxn>
                <a:cxn ang="0">
                  <a:pos x="10" y="26"/>
                </a:cxn>
                <a:cxn ang="0">
                  <a:pos x="14" y="15"/>
                </a:cxn>
                <a:cxn ang="0">
                  <a:pos x="12" y="12"/>
                </a:cxn>
                <a:cxn ang="0">
                  <a:pos x="14" y="10"/>
                </a:cxn>
                <a:cxn ang="0">
                  <a:pos x="16" y="13"/>
                </a:cxn>
                <a:cxn ang="0">
                  <a:pos x="28" y="8"/>
                </a:cxn>
                <a:cxn ang="0">
                  <a:pos x="40" y="12"/>
                </a:cxn>
                <a:cxn ang="0">
                  <a:pos x="42" y="10"/>
                </a:cxn>
                <a:cxn ang="0">
                  <a:pos x="44" y="12"/>
                </a:cxn>
                <a:cxn ang="0">
                  <a:pos x="42" y="14"/>
                </a:cxn>
                <a:cxn ang="0">
                  <a:pos x="46" y="26"/>
                </a:cxn>
                <a:cxn ang="0">
                  <a:pos x="42" y="38"/>
                </a:cxn>
                <a:cxn ang="0">
                  <a:pos x="44" y="40"/>
                </a:cxn>
              </a:cxnLst>
              <a:rect l="0" t="0" r="r" b="b"/>
              <a:pathLst>
                <a:path w="89" h="55">
                  <a:moveTo>
                    <a:pt x="89" y="9"/>
                  </a:moveTo>
                  <a:cubicBezTo>
                    <a:pt x="89" y="9"/>
                    <a:pt x="89" y="9"/>
                    <a:pt x="89" y="9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2"/>
                    <a:pt x="88" y="0"/>
                    <a:pt x="8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2"/>
                    <a:pt x="3" y="55"/>
                    <a:pt x="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8" y="55"/>
                    <a:pt x="89" y="52"/>
                    <a:pt x="89" y="50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8" y="47"/>
                    <a:pt x="86" y="45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8" y="41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8" y="14"/>
                    <a:pt x="86" y="12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9"/>
                    <a:pt x="88" y="9"/>
                    <a:pt x="89" y="9"/>
                  </a:cubicBezTo>
                  <a:close/>
                  <a:moveTo>
                    <a:pt x="44" y="40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7" y="43"/>
                    <a:pt x="33" y="44"/>
                    <a:pt x="28" y="44"/>
                  </a:cubicBezTo>
                  <a:cubicBezTo>
                    <a:pt x="24" y="44"/>
                    <a:pt x="20" y="43"/>
                    <a:pt x="16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2" y="35"/>
                    <a:pt x="10" y="31"/>
                    <a:pt x="10" y="26"/>
                  </a:cubicBezTo>
                  <a:cubicBezTo>
                    <a:pt x="10" y="22"/>
                    <a:pt x="12" y="18"/>
                    <a:pt x="14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9" y="10"/>
                    <a:pt x="24" y="8"/>
                    <a:pt x="28" y="8"/>
                  </a:cubicBezTo>
                  <a:cubicBezTo>
                    <a:pt x="33" y="8"/>
                    <a:pt x="37" y="10"/>
                    <a:pt x="40" y="12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5" y="18"/>
                    <a:pt x="46" y="22"/>
                    <a:pt x="46" y="26"/>
                  </a:cubicBezTo>
                  <a:cubicBezTo>
                    <a:pt x="46" y="31"/>
                    <a:pt x="45" y="35"/>
                    <a:pt x="42" y="38"/>
                  </a:cubicBezTo>
                  <a:lnTo>
                    <a:pt x="44" y="40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6" name="Freeform 627"/>
            <p:cNvSpPr>
              <a:spLocks/>
            </p:cNvSpPr>
            <p:nvPr/>
          </p:nvSpPr>
          <p:spPr bwMode="auto">
            <a:xfrm>
              <a:off x="7816850" y="3471863"/>
              <a:ext cx="44450" cy="190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6"/>
                </a:cxn>
                <a:cxn ang="0">
                  <a:pos x="10" y="6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0"/>
                </a:cxn>
              </a:cxnLst>
              <a:rect l="0" t="0" r="r" b="b"/>
              <a:pathLst>
                <a:path w="14" h="6">
                  <a:moveTo>
                    <a:pt x="1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7" name="Freeform 628"/>
            <p:cNvSpPr>
              <a:spLocks/>
            </p:cNvSpPr>
            <p:nvPr/>
          </p:nvSpPr>
          <p:spPr bwMode="auto">
            <a:xfrm>
              <a:off x="7551738" y="3471863"/>
              <a:ext cx="44450" cy="190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6"/>
                </a:cxn>
                <a:cxn ang="0">
                  <a:pos x="10" y="6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0"/>
                </a:cxn>
              </a:cxnLst>
              <a:rect l="0" t="0" r="r" b="b"/>
              <a:pathLst>
                <a:path w="14" h="6">
                  <a:moveTo>
                    <a:pt x="1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8" name="Freeform 629"/>
            <p:cNvSpPr>
              <a:spLocks noEditPoints="1"/>
            </p:cNvSpPr>
            <p:nvPr/>
          </p:nvSpPr>
          <p:spPr bwMode="auto">
            <a:xfrm>
              <a:off x="8013700" y="3216275"/>
              <a:ext cx="425450" cy="274638"/>
            </a:xfrm>
            <a:custGeom>
              <a:avLst/>
              <a:gdLst/>
              <a:ahLst/>
              <a:cxnLst>
                <a:cxn ang="0">
                  <a:pos x="96" y="42"/>
                </a:cxn>
                <a:cxn ang="0">
                  <a:pos x="65" y="73"/>
                </a:cxn>
                <a:cxn ang="0">
                  <a:pos x="34" y="42"/>
                </a:cxn>
                <a:cxn ang="0">
                  <a:pos x="65" y="11"/>
                </a:cxn>
                <a:cxn ang="0">
                  <a:pos x="96" y="42"/>
                </a:cxn>
                <a:cxn ang="0">
                  <a:pos x="106" y="42"/>
                </a:cxn>
                <a:cxn ang="0">
                  <a:pos x="65" y="83"/>
                </a:cxn>
                <a:cxn ang="0">
                  <a:pos x="23" y="42"/>
                </a:cxn>
                <a:cxn ang="0">
                  <a:pos x="65" y="0"/>
                </a:cxn>
                <a:cxn ang="0">
                  <a:pos x="106" y="42"/>
                </a:cxn>
                <a:cxn ang="0">
                  <a:pos x="99" y="42"/>
                </a:cxn>
                <a:cxn ang="0">
                  <a:pos x="65" y="7"/>
                </a:cxn>
                <a:cxn ang="0">
                  <a:pos x="30" y="42"/>
                </a:cxn>
                <a:cxn ang="0">
                  <a:pos x="65" y="76"/>
                </a:cxn>
                <a:cxn ang="0">
                  <a:pos x="99" y="42"/>
                </a:cxn>
                <a:cxn ang="0">
                  <a:pos x="112" y="1"/>
                </a:cxn>
                <a:cxn ang="0">
                  <a:pos x="112" y="85"/>
                </a:cxn>
                <a:cxn ang="0">
                  <a:pos x="115" y="53"/>
                </a:cxn>
                <a:cxn ang="0">
                  <a:pos x="112" y="1"/>
                </a:cxn>
                <a:cxn ang="0">
                  <a:pos x="17" y="17"/>
                </a:cxn>
                <a:cxn ang="0">
                  <a:pos x="12" y="17"/>
                </a:cxn>
                <a:cxn ang="0">
                  <a:pos x="12" y="1"/>
                </a:cxn>
                <a:cxn ang="0">
                  <a:pos x="9" y="1"/>
                </a:cxn>
                <a:cxn ang="0">
                  <a:pos x="9" y="17"/>
                </a:cxn>
                <a:cxn ang="0">
                  <a:pos x="4" y="17"/>
                </a:cxn>
                <a:cxn ang="0">
                  <a:pos x="4" y="1"/>
                </a:cxn>
                <a:cxn ang="0">
                  <a:pos x="0" y="1"/>
                </a:cxn>
                <a:cxn ang="0">
                  <a:pos x="0" y="17"/>
                </a:cxn>
                <a:cxn ang="0">
                  <a:pos x="9" y="27"/>
                </a:cxn>
                <a:cxn ang="0">
                  <a:pos x="9" y="52"/>
                </a:cxn>
                <a:cxn ang="0">
                  <a:pos x="6" y="72"/>
                </a:cxn>
                <a:cxn ang="0">
                  <a:pos x="11" y="85"/>
                </a:cxn>
                <a:cxn ang="0">
                  <a:pos x="15" y="72"/>
                </a:cxn>
                <a:cxn ang="0">
                  <a:pos x="12" y="52"/>
                </a:cxn>
                <a:cxn ang="0">
                  <a:pos x="12" y="27"/>
                </a:cxn>
                <a:cxn ang="0">
                  <a:pos x="17" y="24"/>
                </a:cxn>
                <a:cxn ang="0">
                  <a:pos x="20" y="17"/>
                </a:cxn>
                <a:cxn ang="0">
                  <a:pos x="20" y="1"/>
                </a:cxn>
                <a:cxn ang="0">
                  <a:pos x="17" y="1"/>
                </a:cxn>
                <a:cxn ang="0">
                  <a:pos x="17" y="17"/>
                </a:cxn>
              </a:cxnLst>
              <a:rect l="0" t="0" r="r" b="b"/>
              <a:pathLst>
                <a:path w="133" h="85">
                  <a:moveTo>
                    <a:pt x="96" y="42"/>
                  </a:moveTo>
                  <a:cubicBezTo>
                    <a:pt x="96" y="59"/>
                    <a:pt x="82" y="73"/>
                    <a:pt x="65" y="73"/>
                  </a:cubicBezTo>
                  <a:cubicBezTo>
                    <a:pt x="48" y="73"/>
                    <a:pt x="34" y="59"/>
                    <a:pt x="34" y="42"/>
                  </a:cubicBezTo>
                  <a:cubicBezTo>
                    <a:pt x="34" y="25"/>
                    <a:pt x="48" y="11"/>
                    <a:pt x="65" y="11"/>
                  </a:cubicBezTo>
                  <a:cubicBezTo>
                    <a:pt x="82" y="11"/>
                    <a:pt x="96" y="25"/>
                    <a:pt x="96" y="42"/>
                  </a:cubicBezTo>
                  <a:close/>
                  <a:moveTo>
                    <a:pt x="106" y="42"/>
                  </a:moveTo>
                  <a:cubicBezTo>
                    <a:pt x="106" y="65"/>
                    <a:pt x="88" y="83"/>
                    <a:pt x="65" y="83"/>
                  </a:cubicBezTo>
                  <a:cubicBezTo>
                    <a:pt x="42" y="83"/>
                    <a:pt x="23" y="65"/>
                    <a:pt x="23" y="42"/>
                  </a:cubicBezTo>
                  <a:cubicBezTo>
                    <a:pt x="23" y="19"/>
                    <a:pt x="42" y="0"/>
                    <a:pt x="65" y="0"/>
                  </a:cubicBezTo>
                  <a:cubicBezTo>
                    <a:pt x="88" y="0"/>
                    <a:pt x="106" y="19"/>
                    <a:pt x="106" y="42"/>
                  </a:cubicBezTo>
                  <a:close/>
                  <a:moveTo>
                    <a:pt x="99" y="42"/>
                  </a:moveTo>
                  <a:cubicBezTo>
                    <a:pt x="99" y="23"/>
                    <a:pt x="84" y="7"/>
                    <a:pt x="65" y="7"/>
                  </a:cubicBezTo>
                  <a:cubicBezTo>
                    <a:pt x="46" y="7"/>
                    <a:pt x="30" y="23"/>
                    <a:pt x="30" y="42"/>
                  </a:cubicBezTo>
                  <a:cubicBezTo>
                    <a:pt x="30" y="61"/>
                    <a:pt x="46" y="76"/>
                    <a:pt x="65" y="76"/>
                  </a:cubicBezTo>
                  <a:cubicBezTo>
                    <a:pt x="84" y="76"/>
                    <a:pt x="99" y="61"/>
                    <a:pt x="99" y="42"/>
                  </a:cubicBezTo>
                  <a:close/>
                  <a:moveTo>
                    <a:pt x="112" y="1"/>
                  </a:moveTo>
                  <a:cubicBezTo>
                    <a:pt x="112" y="85"/>
                    <a:pt x="112" y="85"/>
                    <a:pt x="112" y="85"/>
                  </a:cubicBezTo>
                  <a:cubicBezTo>
                    <a:pt x="122" y="85"/>
                    <a:pt x="115" y="53"/>
                    <a:pt x="115" y="53"/>
                  </a:cubicBezTo>
                  <a:cubicBezTo>
                    <a:pt x="133" y="22"/>
                    <a:pt x="112" y="1"/>
                    <a:pt x="112" y="1"/>
                  </a:cubicBezTo>
                  <a:close/>
                  <a:moveTo>
                    <a:pt x="17" y="17"/>
                  </a:moveTo>
                  <a:cubicBezTo>
                    <a:pt x="17" y="17"/>
                    <a:pt x="15" y="17"/>
                    <a:pt x="12" y="1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17"/>
                    <a:pt x="4" y="17"/>
                    <a:pt x="4" y="1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6"/>
                    <a:pt x="9" y="27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7" y="57"/>
                    <a:pt x="6" y="65"/>
                    <a:pt x="6" y="72"/>
                  </a:cubicBezTo>
                  <a:cubicBezTo>
                    <a:pt x="6" y="83"/>
                    <a:pt x="8" y="85"/>
                    <a:pt x="11" y="85"/>
                  </a:cubicBezTo>
                  <a:cubicBezTo>
                    <a:pt x="13" y="85"/>
                    <a:pt x="15" y="83"/>
                    <a:pt x="15" y="72"/>
                  </a:cubicBezTo>
                  <a:cubicBezTo>
                    <a:pt x="15" y="64"/>
                    <a:pt x="13" y="56"/>
                    <a:pt x="12" y="52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4" y="26"/>
                    <a:pt x="16" y="26"/>
                    <a:pt x="17" y="24"/>
                  </a:cubicBezTo>
                  <a:cubicBezTo>
                    <a:pt x="20" y="21"/>
                    <a:pt x="20" y="17"/>
                    <a:pt x="20" y="17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1"/>
                    <a:pt x="17" y="1"/>
                    <a:pt x="17" y="1"/>
                  </a:cubicBezTo>
                  <a:lnTo>
                    <a:pt x="17" y="17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9" name="Freeform 630"/>
            <p:cNvSpPr>
              <a:spLocks noEditPoints="1"/>
            </p:cNvSpPr>
            <p:nvPr/>
          </p:nvSpPr>
          <p:spPr bwMode="auto">
            <a:xfrm>
              <a:off x="3176" y="3741738"/>
              <a:ext cx="296863" cy="274638"/>
            </a:xfrm>
            <a:custGeom>
              <a:avLst/>
              <a:gdLst/>
              <a:ahLst/>
              <a:cxnLst>
                <a:cxn ang="0">
                  <a:pos x="92" y="13"/>
                </a:cxn>
                <a:cxn ang="0">
                  <a:pos x="66" y="13"/>
                </a:cxn>
                <a:cxn ang="0">
                  <a:pos x="68" y="22"/>
                </a:cxn>
                <a:cxn ang="0">
                  <a:pos x="21" y="6"/>
                </a:cxn>
                <a:cxn ang="0">
                  <a:pos x="26" y="68"/>
                </a:cxn>
                <a:cxn ang="0">
                  <a:pos x="72" y="85"/>
                </a:cxn>
                <a:cxn ang="0">
                  <a:pos x="89" y="23"/>
                </a:cxn>
                <a:cxn ang="0">
                  <a:pos x="86" y="13"/>
                </a:cxn>
                <a:cxn ang="0">
                  <a:pos x="72" y="13"/>
                </a:cxn>
                <a:cxn ang="0">
                  <a:pos x="66" y="25"/>
                </a:cxn>
                <a:cxn ang="0">
                  <a:pos x="41" y="27"/>
                </a:cxn>
                <a:cxn ang="0">
                  <a:pos x="66" y="25"/>
                </a:cxn>
                <a:cxn ang="0">
                  <a:pos x="54" y="59"/>
                </a:cxn>
                <a:cxn ang="0">
                  <a:pos x="40" y="28"/>
                </a:cxn>
                <a:cxn ang="0">
                  <a:pos x="24" y="9"/>
                </a:cxn>
                <a:cxn ang="0">
                  <a:pos x="39" y="26"/>
                </a:cxn>
                <a:cxn ang="0">
                  <a:pos x="24" y="9"/>
                </a:cxn>
                <a:cxn ang="0">
                  <a:pos x="39" y="27"/>
                </a:cxn>
                <a:cxn ang="0">
                  <a:pos x="12" y="44"/>
                </a:cxn>
                <a:cxn ang="0">
                  <a:pos x="26" y="65"/>
                </a:cxn>
                <a:cxn ang="0">
                  <a:pos x="12" y="45"/>
                </a:cxn>
                <a:cxn ang="0">
                  <a:pos x="26" y="65"/>
                </a:cxn>
                <a:cxn ang="0">
                  <a:pos x="34" y="47"/>
                </a:cxn>
                <a:cxn ang="0">
                  <a:pos x="47" y="80"/>
                </a:cxn>
                <a:cxn ang="0">
                  <a:pos x="69" y="81"/>
                </a:cxn>
                <a:cxn ang="0">
                  <a:pos x="55" y="61"/>
                </a:cxn>
                <a:cxn ang="0">
                  <a:pos x="69" y="81"/>
                </a:cxn>
                <a:cxn ang="0">
                  <a:pos x="56" y="60"/>
                </a:cxn>
                <a:cxn ang="0">
                  <a:pos x="82" y="43"/>
                </a:cxn>
                <a:cxn ang="0">
                  <a:pos x="62" y="41"/>
                </a:cxn>
                <a:cxn ang="0">
                  <a:pos x="70" y="25"/>
                </a:cxn>
                <a:cxn ang="0">
                  <a:pos x="87" y="26"/>
                </a:cxn>
                <a:cxn ang="0">
                  <a:pos x="83" y="42"/>
                </a:cxn>
              </a:cxnLst>
              <a:rect l="0" t="0" r="r" b="b"/>
              <a:pathLst>
                <a:path w="93" h="85">
                  <a:moveTo>
                    <a:pt x="89" y="23"/>
                  </a:moveTo>
                  <a:cubicBezTo>
                    <a:pt x="90" y="20"/>
                    <a:pt x="92" y="16"/>
                    <a:pt x="92" y="13"/>
                  </a:cubicBezTo>
                  <a:cubicBezTo>
                    <a:pt x="92" y="6"/>
                    <a:pt x="86" y="0"/>
                    <a:pt x="79" y="0"/>
                  </a:cubicBezTo>
                  <a:cubicBezTo>
                    <a:pt x="72" y="0"/>
                    <a:pt x="66" y="6"/>
                    <a:pt x="66" y="13"/>
                  </a:cubicBezTo>
                  <a:cubicBezTo>
                    <a:pt x="66" y="16"/>
                    <a:pt x="67" y="19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93" y="23"/>
                    <a:pt x="93" y="23"/>
                    <a:pt x="93" y="23"/>
                  </a:cubicBezTo>
                  <a:lnTo>
                    <a:pt x="89" y="23"/>
                  </a:lnTo>
                  <a:close/>
                  <a:moveTo>
                    <a:pt x="79" y="5"/>
                  </a:moveTo>
                  <a:cubicBezTo>
                    <a:pt x="83" y="5"/>
                    <a:pt x="86" y="9"/>
                    <a:pt x="86" y="13"/>
                  </a:cubicBezTo>
                  <a:cubicBezTo>
                    <a:pt x="86" y="16"/>
                    <a:pt x="83" y="20"/>
                    <a:pt x="79" y="20"/>
                  </a:cubicBezTo>
                  <a:cubicBezTo>
                    <a:pt x="75" y="20"/>
                    <a:pt x="72" y="16"/>
                    <a:pt x="72" y="13"/>
                  </a:cubicBezTo>
                  <a:cubicBezTo>
                    <a:pt x="72" y="9"/>
                    <a:pt x="75" y="5"/>
                    <a:pt x="79" y="5"/>
                  </a:cubicBezTo>
                  <a:close/>
                  <a:moveTo>
                    <a:pt x="66" y="25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66" y="25"/>
                  </a:lnTo>
                  <a:close/>
                  <a:moveTo>
                    <a:pt x="60" y="42"/>
                  </a:moveTo>
                  <a:cubicBezTo>
                    <a:pt x="54" y="59"/>
                    <a:pt x="54" y="59"/>
                    <a:pt x="54" y="59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40" y="28"/>
                    <a:pt x="40" y="28"/>
                    <a:pt x="40" y="28"/>
                  </a:cubicBezTo>
                  <a:lnTo>
                    <a:pt x="60" y="42"/>
                  </a:lnTo>
                  <a:close/>
                  <a:moveTo>
                    <a:pt x="24" y="9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9" y="25"/>
                    <a:pt x="19" y="25"/>
                    <a:pt x="19" y="25"/>
                  </a:cubicBezTo>
                  <a:lnTo>
                    <a:pt x="24" y="9"/>
                  </a:lnTo>
                  <a:close/>
                  <a:moveTo>
                    <a:pt x="19" y="26"/>
                  </a:moveTo>
                  <a:cubicBezTo>
                    <a:pt x="39" y="27"/>
                    <a:pt x="39" y="27"/>
                    <a:pt x="39" y="27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12" y="44"/>
                    <a:pt x="12" y="44"/>
                    <a:pt x="12" y="44"/>
                  </a:cubicBezTo>
                  <a:lnTo>
                    <a:pt x="19" y="26"/>
                  </a:lnTo>
                  <a:close/>
                  <a:moveTo>
                    <a:pt x="26" y="65"/>
                  </a:moveTo>
                  <a:cubicBezTo>
                    <a:pt x="5" y="64"/>
                    <a:pt x="5" y="64"/>
                    <a:pt x="5" y="6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32" y="47"/>
                    <a:pt x="32" y="47"/>
                    <a:pt x="32" y="47"/>
                  </a:cubicBezTo>
                  <a:lnTo>
                    <a:pt x="26" y="65"/>
                  </a:lnTo>
                  <a:close/>
                  <a:moveTo>
                    <a:pt x="27" y="66"/>
                  </a:moveTo>
                  <a:cubicBezTo>
                    <a:pt x="34" y="47"/>
                    <a:pt x="34" y="47"/>
                    <a:pt x="34" y="47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47" y="80"/>
                    <a:pt x="47" y="80"/>
                    <a:pt x="47" y="80"/>
                  </a:cubicBezTo>
                  <a:lnTo>
                    <a:pt x="27" y="66"/>
                  </a:lnTo>
                  <a:close/>
                  <a:moveTo>
                    <a:pt x="69" y="81"/>
                  </a:moveTo>
                  <a:cubicBezTo>
                    <a:pt x="48" y="80"/>
                    <a:pt x="48" y="80"/>
                    <a:pt x="48" y="8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75" y="63"/>
                    <a:pt x="75" y="63"/>
                    <a:pt x="75" y="63"/>
                  </a:cubicBezTo>
                  <a:lnTo>
                    <a:pt x="69" y="81"/>
                  </a:lnTo>
                  <a:close/>
                  <a:moveTo>
                    <a:pt x="76" y="61"/>
                  </a:moveTo>
                  <a:cubicBezTo>
                    <a:pt x="56" y="60"/>
                    <a:pt x="56" y="60"/>
                    <a:pt x="56" y="60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82" y="43"/>
                    <a:pt x="82" y="43"/>
                    <a:pt x="82" y="43"/>
                  </a:cubicBezTo>
                  <a:lnTo>
                    <a:pt x="76" y="61"/>
                  </a:lnTo>
                  <a:close/>
                  <a:moveTo>
                    <a:pt x="62" y="41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4" y="32"/>
                    <a:pt x="79" y="37"/>
                    <a:pt x="79" y="37"/>
                  </a:cubicBezTo>
                  <a:cubicBezTo>
                    <a:pt x="79" y="37"/>
                    <a:pt x="84" y="32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3" y="42"/>
                    <a:pt x="83" y="42"/>
                    <a:pt x="83" y="42"/>
                  </a:cubicBezTo>
                  <a:lnTo>
                    <a:pt x="62" y="4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0" name="Freeform 631"/>
            <p:cNvSpPr>
              <a:spLocks noEditPoints="1"/>
            </p:cNvSpPr>
            <p:nvPr/>
          </p:nvSpPr>
          <p:spPr bwMode="auto">
            <a:xfrm>
              <a:off x="373064" y="3741738"/>
              <a:ext cx="328613" cy="274638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13" y="81"/>
                </a:cxn>
                <a:cxn ang="0">
                  <a:pos x="11" y="85"/>
                </a:cxn>
                <a:cxn ang="0">
                  <a:pos x="8" y="81"/>
                </a:cxn>
                <a:cxn ang="0">
                  <a:pos x="0" y="75"/>
                </a:cxn>
                <a:cxn ang="0">
                  <a:pos x="6" y="12"/>
                </a:cxn>
                <a:cxn ang="0">
                  <a:pos x="87" y="12"/>
                </a:cxn>
                <a:cxn ang="0">
                  <a:pos x="90" y="81"/>
                </a:cxn>
                <a:cxn ang="0">
                  <a:pos x="93" y="85"/>
                </a:cxn>
                <a:cxn ang="0">
                  <a:pos x="95" y="81"/>
                </a:cxn>
                <a:cxn ang="0">
                  <a:pos x="103" y="75"/>
                </a:cxn>
                <a:cxn ang="0">
                  <a:pos x="98" y="12"/>
                </a:cxn>
                <a:cxn ang="0">
                  <a:pos x="82" y="12"/>
                </a:cxn>
                <a:cxn ang="0">
                  <a:pos x="21" y="81"/>
                </a:cxn>
                <a:cxn ang="0">
                  <a:pos x="37" y="12"/>
                </a:cxn>
                <a:cxn ang="0">
                  <a:pos x="38" y="11"/>
                </a:cxn>
                <a:cxn ang="0">
                  <a:pos x="37" y="6"/>
                </a:cxn>
                <a:cxn ang="0">
                  <a:pos x="59" y="0"/>
                </a:cxn>
                <a:cxn ang="0">
                  <a:pos x="65" y="11"/>
                </a:cxn>
                <a:cxn ang="0">
                  <a:pos x="67" y="12"/>
                </a:cxn>
                <a:cxn ang="0">
                  <a:pos x="44" y="12"/>
                </a:cxn>
                <a:cxn ang="0">
                  <a:pos x="60" y="12"/>
                </a:cxn>
                <a:cxn ang="0">
                  <a:pos x="61" y="11"/>
                </a:cxn>
                <a:cxn ang="0">
                  <a:pos x="59" y="5"/>
                </a:cxn>
                <a:cxn ang="0">
                  <a:pos x="41" y="6"/>
                </a:cxn>
                <a:cxn ang="0">
                  <a:pos x="43" y="11"/>
                </a:cxn>
                <a:cxn ang="0">
                  <a:pos x="46" y="61"/>
                </a:cxn>
                <a:cxn ang="0">
                  <a:pos x="34" y="61"/>
                </a:cxn>
                <a:cxn ang="0">
                  <a:pos x="46" y="61"/>
                </a:cxn>
                <a:cxn ang="0">
                  <a:pos x="40" y="22"/>
                </a:cxn>
                <a:cxn ang="0">
                  <a:pos x="37" y="44"/>
                </a:cxn>
                <a:cxn ang="0">
                  <a:pos x="75" y="41"/>
                </a:cxn>
                <a:cxn ang="0">
                  <a:pos x="51" y="55"/>
                </a:cxn>
                <a:cxn ang="0">
                  <a:pos x="75" y="41"/>
                </a:cxn>
              </a:cxnLst>
              <a:rect l="0" t="0" r="r" b="b"/>
              <a:pathLst>
                <a:path w="103" h="85">
                  <a:moveTo>
                    <a:pt x="6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2" y="85"/>
                    <a:pt x="11" y="85"/>
                  </a:cubicBezTo>
                  <a:cubicBezTo>
                    <a:pt x="10" y="85"/>
                    <a:pt x="8" y="84"/>
                    <a:pt x="8" y="83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3" y="81"/>
                    <a:pt x="0" y="78"/>
                    <a:pt x="0" y="7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3" y="12"/>
                    <a:pt x="6" y="12"/>
                  </a:cubicBezTo>
                  <a:close/>
                  <a:moveTo>
                    <a:pt x="98" y="12"/>
                  </a:moveTo>
                  <a:cubicBezTo>
                    <a:pt x="87" y="12"/>
                    <a:pt x="87" y="12"/>
                    <a:pt x="87" y="1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84"/>
                    <a:pt x="91" y="85"/>
                    <a:pt x="93" y="85"/>
                  </a:cubicBezTo>
                  <a:cubicBezTo>
                    <a:pt x="94" y="85"/>
                    <a:pt x="95" y="84"/>
                    <a:pt x="95" y="83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01" y="81"/>
                    <a:pt x="103" y="78"/>
                    <a:pt x="103" y="75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5"/>
                    <a:pt x="101" y="12"/>
                    <a:pt x="98" y="12"/>
                  </a:cubicBezTo>
                  <a:close/>
                  <a:moveTo>
                    <a:pt x="67" y="12"/>
                  </a:moveTo>
                  <a:cubicBezTo>
                    <a:pt x="82" y="12"/>
                    <a:pt x="82" y="12"/>
                    <a:pt x="82" y="1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2"/>
                    <a:pt x="41" y="0"/>
                    <a:pt x="44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5" y="3"/>
                    <a:pt x="65" y="6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1"/>
                    <a:pt x="67" y="11"/>
                    <a:pt x="67" y="12"/>
                  </a:cubicBezTo>
                  <a:close/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1"/>
                    <a:pt x="60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0" y="5"/>
                    <a:pt x="59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1" y="5"/>
                    <a:pt x="41" y="6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4" y="11"/>
                    <a:pt x="44" y="12"/>
                  </a:cubicBezTo>
                  <a:close/>
                  <a:moveTo>
                    <a:pt x="46" y="61"/>
                  </a:moveTo>
                  <a:cubicBezTo>
                    <a:pt x="46" y="57"/>
                    <a:pt x="43" y="55"/>
                    <a:pt x="40" y="55"/>
                  </a:cubicBezTo>
                  <a:cubicBezTo>
                    <a:pt x="37" y="55"/>
                    <a:pt x="34" y="57"/>
                    <a:pt x="34" y="61"/>
                  </a:cubicBezTo>
                  <a:cubicBezTo>
                    <a:pt x="34" y="64"/>
                    <a:pt x="37" y="67"/>
                    <a:pt x="40" y="67"/>
                  </a:cubicBezTo>
                  <a:cubicBezTo>
                    <a:pt x="43" y="67"/>
                    <a:pt x="46" y="64"/>
                    <a:pt x="46" y="61"/>
                  </a:cubicBezTo>
                  <a:close/>
                  <a:moveTo>
                    <a:pt x="48" y="39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7" y="44"/>
                    <a:pt x="37" y="44"/>
                    <a:pt x="37" y="44"/>
                  </a:cubicBezTo>
                  <a:lnTo>
                    <a:pt x="48" y="39"/>
                  </a:lnTo>
                  <a:close/>
                  <a:moveTo>
                    <a:pt x="75" y="41"/>
                  </a:moveTo>
                  <a:cubicBezTo>
                    <a:pt x="63" y="34"/>
                    <a:pt x="63" y="34"/>
                    <a:pt x="63" y="34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63" y="62"/>
                    <a:pt x="63" y="62"/>
                    <a:pt x="63" y="62"/>
                  </a:cubicBezTo>
                  <a:lnTo>
                    <a:pt x="75" y="4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1" name="Freeform 632"/>
            <p:cNvSpPr>
              <a:spLocks noEditPoints="1"/>
            </p:cNvSpPr>
            <p:nvPr/>
          </p:nvSpPr>
          <p:spPr bwMode="auto">
            <a:xfrm>
              <a:off x="1266826" y="3741738"/>
              <a:ext cx="271463" cy="274638"/>
            </a:xfrm>
            <a:custGeom>
              <a:avLst/>
              <a:gdLst/>
              <a:ahLst/>
              <a:cxnLst>
                <a:cxn ang="0">
                  <a:pos x="46" y="23"/>
                </a:cxn>
                <a:cxn ang="0">
                  <a:pos x="45" y="22"/>
                </a:cxn>
                <a:cxn ang="0">
                  <a:pos x="49" y="17"/>
                </a:cxn>
                <a:cxn ang="0">
                  <a:pos x="52" y="10"/>
                </a:cxn>
                <a:cxn ang="0">
                  <a:pos x="43" y="0"/>
                </a:cxn>
                <a:cxn ang="0">
                  <a:pos x="33" y="10"/>
                </a:cxn>
                <a:cxn ang="0">
                  <a:pos x="36" y="10"/>
                </a:cxn>
                <a:cxn ang="0">
                  <a:pos x="43" y="4"/>
                </a:cxn>
                <a:cxn ang="0">
                  <a:pos x="49" y="10"/>
                </a:cxn>
                <a:cxn ang="0">
                  <a:pos x="46" y="15"/>
                </a:cxn>
                <a:cxn ang="0">
                  <a:pos x="42" y="21"/>
                </a:cxn>
                <a:cxn ang="0">
                  <a:pos x="40" y="23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7" y="51"/>
                </a:cxn>
                <a:cxn ang="0">
                  <a:pos x="16" y="51"/>
                </a:cxn>
                <a:cxn ang="0">
                  <a:pos x="16" y="76"/>
                </a:cxn>
                <a:cxn ang="0">
                  <a:pos x="68" y="76"/>
                </a:cxn>
                <a:cxn ang="0">
                  <a:pos x="68" y="51"/>
                </a:cxn>
                <a:cxn ang="0">
                  <a:pos x="79" y="51"/>
                </a:cxn>
                <a:cxn ang="0">
                  <a:pos x="85" y="44"/>
                </a:cxn>
                <a:cxn ang="0">
                  <a:pos x="85" y="43"/>
                </a:cxn>
                <a:cxn ang="0">
                  <a:pos x="46" y="23"/>
                </a:cxn>
                <a:cxn ang="0">
                  <a:pos x="79" y="47"/>
                </a:cxn>
                <a:cxn ang="0">
                  <a:pos x="67" y="47"/>
                </a:cxn>
                <a:cxn ang="0">
                  <a:pos x="61" y="42"/>
                </a:cxn>
                <a:cxn ang="0">
                  <a:pos x="23" y="42"/>
                </a:cxn>
                <a:cxn ang="0">
                  <a:pos x="17" y="47"/>
                </a:cxn>
                <a:cxn ang="0">
                  <a:pos x="7" y="47"/>
                </a:cxn>
                <a:cxn ang="0">
                  <a:pos x="4" y="45"/>
                </a:cxn>
                <a:cxn ang="0">
                  <a:pos x="40" y="26"/>
                </a:cxn>
                <a:cxn ang="0">
                  <a:pos x="43" y="29"/>
                </a:cxn>
                <a:cxn ang="0">
                  <a:pos x="46" y="27"/>
                </a:cxn>
                <a:cxn ang="0">
                  <a:pos x="82" y="45"/>
                </a:cxn>
                <a:cxn ang="0">
                  <a:pos x="79" y="47"/>
                </a:cxn>
                <a:cxn ang="0">
                  <a:pos x="16" y="79"/>
                </a:cxn>
                <a:cxn ang="0">
                  <a:pos x="68" y="79"/>
                </a:cxn>
                <a:cxn ang="0">
                  <a:pos x="68" y="85"/>
                </a:cxn>
                <a:cxn ang="0">
                  <a:pos x="16" y="85"/>
                </a:cxn>
                <a:cxn ang="0">
                  <a:pos x="16" y="79"/>
                </a:cxn>
              </a:cxnLst>
              <a:rect l="0" t="0" r="r" b="b"/>
              <a:pathLst>
                <a:path w="85" h="85">
                  <a:moveTo>
                    <a:pt x="46" y="23"/>
                  </a:moveTo>
                  <a:cubicBezTo>
                    <a:pt x="46" y="23"/>
                    <a:pt x="46" y="22"/>
                    <a:pt x="45" y="22"/>
                  </a:cubicBezTo>
                  <a:cubicBezTo>
                    <a:pt x="46" y="20"/>
                    <a:pt x="48" y="19"/>
                    <a:pt x="49" y="17"/>
                  </a:cubicBezTo>
                  <a:cubicBezTo>
                    <a:pt x="51" y="15"/>
                    <a:pt x="52" y="13"/>
                    <a:pt x="52" y="10"/>
                  </a:cubicBezTo>
                  <a:cubicBezTo>
                    <a:pt x="52" y="5"/>
                    <a:pt x="48" y="0"/>
                    <a:pt x="43" y="0"/>
                  </a:cubicBezTo>
                  <a:cubicBezTo>
                    <a:pt x="37" y="0"/>
                    <a:pt x="33" y="5"/>
                    <a:pt x="33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6"/>
                    <a:pt x="39" y="4"/>
                    <a:pt x="43" y="4"/>
                  </a:cubicBezTo>
                  <a:cubicBezTo>
                    <a:pt x="46" y="4"/>
                    <a:pt x="49" y="7"/>
                    <a:pt x="49" y="10"/>
                  </a:cubicBezTo>
                  <a:cubicBezTo>
                    <a:pt x="49" y="12"/>
                    <a:pt x="48" y="13"/>
                    <a:pt x="46" y="15"/>
                  </a:cubicBezTo>
                  <a:cubicBezTo>
                    <a:pt x="45" y="17"/>
                    <a:pt x="43" y="18"/>
                    <a:pt x="42" y="21"/>
                  </a:cubicBezTo>
                  <a:cubicBezTo>
                    <a:pt x="41" y="21"/>
                    <a:pt x="40" y="22"/>
                    <a:pt x="40" y="2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1"/>
                    <a:pt x="7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4" y="51"/>
                    <a:pt x="85" y="47"/>
                    <a:pt x="85" y="44"/>
                  </a:cubicBezTo>
                  <a:cubicBezTo>
                    <a:pt x="85" y="43"/>
                    <a:pt x="85" y="43"/>
                    <a:pt x="85" y="43"/>
                  </a:cubicBezTo>
                  <a:lnTo>
                    <a:pt x="46" y="23"/>
                  </a:lnTo>
                  <a:close/>
                  <a:moveTo>
                    <a:pt x="79" y="47"/>
                  </a:moveTo>
                  <a:cubicBezTo>
                    <a:pt x="67" y="47"/>
                    <a:pt x="67" y="47"/>
                    <a:pt x="67" y="47"/>
                  </a:cubicBezTo>
                  <a:cubicBezTo>
                    <a:pt x="66" y="44"/>
                    <a:pt x="64" y="42"/>
                    <a:pt x="61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0" y="42"/>
                    <a:pt x="18" y="44"/>
                    <a:pt x="1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4" y="4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8"/>
                    <a:pt x="41" y="29"/>
                    <a:pt x="43" y="29"/>
                  </a:cubicBezTo>
                  <a:cubicBezTo>
                    <a:pt x="44" y="29"/>
                    <a:pt x="45" y="28"/>
                    <a:pt x="46" y="27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46"/>
                    <a:pt x="81" y="47"/>
                    <a:pt x="79" y="47"/>
                  </a:cubicBezTo>
                  <a:close/>
                  <a:moveTo>
                    <a:pt x="16" y="79"/>
                  </a:moveTo>
                  <a:cubicBezTo>
                    <a:pt x="68" y="79"/>
                    <a:pt x="68" y="79"/>
                    <a:pt x="68" y="79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16" y="85"/>
                    <a:pt x="16" y="85"/>
                    <a:pt x="16" y="85"/>
                  </a:cubicBezTo>
                  <a:lnTo>
                    <a:pt x="16" y="79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2" name="Freeform 633"/>
            <p:cNvSpPr>
              <a:spLocks noEditPoints="1"/>
            </p:cNvSpPr>
            <p:nvPr/>
          </p:nvSpPr>
          <p:spPr bwMode="auto">
            <a:xfrm>
              <a:off x="1579564" y="3744913"/>
              <a:ext cx="514350" cy="271463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36" y="13"/>
                </a:cxn>
                <a:cxn ang="0">
                  <a:pos x="51" y="32"/>
                </a:cxn>
                <a:cxn ang="0">
                  <a:pos x="26" y="32"/>
                </a:cxn>
                <a:cxn ang="0">
                  <a:pos x="12" y="12"/>
                </a:cxn>
                <a:cxn ang="0">
                  <a:pos x="161" y="28"/>
                </a:cxn>
                <a:cxn ang="0">
                  <a:pos x="161" y="84"/>
                </a:cxn>
                <a:cxn ang="0">
                  <a:pos x="151" y="84"/>
                </a:cxn>
                <a:cxn ang="0">
                  <a:pos x="151" y="70"/>
                </a:cxn>
                <a:cxn ang="0">
                  <a:pos x="11" y="70"/>
                </a:cxn>
                <a:cxn ang="0">
                  <a:pos x="11" y="84"/>
                </a:cxn>
                <a:cxn ang="0">
                  <a:pos x="0" y="84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11" y="5"/>
                </a:cxn>
                <a:cxn ang="0">
                  <a:pos x="11" y="41"/>
                </a:cxn>
                <a:cxn ang="0">
                  <a:pos x="13" y="40"/>
                </a:cxn>
                <a:cxn ang="0">
                  <a:pos x="56" y="40"/>
                </a:cxn>
                <a:cxn ang="0">
                  <a:pos x="54" y="36"/>
                </a:cxn>
                <a:cxn ang="0">
                  <a:pos x="101" y="22"/>
                </a:cxn>
                <a:cxn ang="0">
                  <a:pos x="148" y="36"/>
                </a:cxn>
                <a:cxn ang="0">
                  <a:pos x="146" y="40"/>
                </a:cxn>
                <a:cxn ang="0">
                  <a:pos x="151" y="40"/>
                </a:cxn>
                <a:cxn ang="0">
                  <a:pos x="151" y="28"/>
                </a:cxn>
                <a:cxn ang="0">
                  <a:pos x="156" y="24"/>
                </a:cxn>
                <a:cxn ang="0">
                  <a:pos x="156" y="24"/>
                </a:cxn>
                <a:cxn ang="0">
                  <a:pos x="161" y="28"/>
                </a:cxn>
                <a:cxn ang="0">
                  <a:pos x="151" y="54"/>
                </a:cxn>
                <a:cxn ang="0">
                  <a:pos x="151" y="52"/>
                </a:cxn>
                <a:cxn ang="0">
                  <a:pos x="13" y="52"/>
                </a:cxn>
                <a:cxn ang="0">
                  <a:pos x="11" y="52"/>
                </a:cxn>
                <a:cxn ang="0">
                  <a:pos x="11" y="54"/>
                </a:cxn>
                <a:cxn ang="0">
                  <a:pos x="151" y="54"/>
                </a:cxn>
              </a:cxnLst>
              <a:rect l="0" t="0" r="r" b="b"/>
              <a:pathLst>
                <a:path w="161" h="84">
                  <a:moveTo>
                    <a:pt x="12" y="12"/>
                  </a:moveTo>
                  <a:cubicBezTo>
                    <a:pt x="12" y="12"/>
                    <a:pt x="17" y="3"/>
                    <a:pt x="36" y="13"/>
                  </a:cubicBezTo>
                  <a:cubicBezTo>
                    <a:pt x="55" y="23"/>
                    <a:pt x="51" y="32"/>
                    <a:pt x="51" y="32"/>
                  </a:cubicBezTo>
                  <a:cubicBezTo>
                    <a:pt x="51" y="32"/>
                    <a:pt x="45" y="42"/>
                    <a:pt x="26" y="32"/>
                  </a:cubicBezTo>
                  <a:cubicBezTo>
                    <a:pt x="7" y="21"/>
                    <a:pt x="12" y="12"/>
                    <a:pt x="12" y="12"/>
                  </a:cubicBezTo>
                  <a:close/>
                  <a:moveTo>
                    <a:pt x="161" y="28"/>
                  </a:moveTo>
                  <a:cubicBezTo>
                    <a:pt x="161" y="84"/>
                    <a:pt x="161" y="84"/>
                    <a:pt x="16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2" y="40"/>
                    <a:pt x="13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5" y="39"/>
                    <a:pt x="54" y="38"/>
                    <a:pt x="54" y="36"/>
                  </a:cubicBezTo>
                  <a:cubicBezTo>
                    <a:pt x="54" y="28"/>
                    <a:pt x="75" y="22"/>
                    <a:pt x="101" y="22"/>
                  </a:cubicBezTo>
                  <a:cubicBezTo>
                    <a:pt x="127" y="22"/>
                    <a:pt x="148" y="28"/>
                    <a:pt x="148" y="36"/>
                  </a:cubicBezTo>
                  <a:cubicBezTo>
                    <a:pt x="148" y="38"/>
                    <a:pt x="147" y="39"/>
                    <a:pt x="146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5"/>
                    <a:pt x="153" y="24"/>
                    <a:pt x="156" y="24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9" y="24"/>
                    <a:pt x="161" y="25"/>
                    <a:pt x="161" y="28"/>
                  </a:cubicBezTo>
                  <a:close/>
                  <a:moveTo>
                    <a:pt x="151" y="54"/>
                  </a:moveTo>
                  <a:cubicBezTo>
                    <a:pt x="151" y="52"/>
                    <a:pt x="151" y="52"/>
                    <a:pt x="151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2" y="52"/>
                    <a:pt x="11" y="52"/>
                    <a:pt x="11" y="52"/>
                  </a:cubicBezTo>
                  <a:cubicBezTo>
                    <a:pt x="11" y="54"/>
                    <a:pt x="11" y="54"/>
                    <a:pt x="11" y="54"/>
                  </a:cubicBezTo>
                  <a:lnTo>
                    <a:pt x="151" y="54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3" name="Freeform 634"/>
            <p:cNvSpPr>
              <a:spLocks noEditPoints="1"/>
            </p:cNvSpPr>
            <p:nvPr/>
          </p:nvSpPr>
          <p:spPr bwMode="auto">
            <a:xfrm>
              <a:off x="2470151" y="3741738"/>
              <a:ext cx="574675" cy="274638"/>
            </a:xfrm>
            <a:custGeom>
              <a:avLst/>
              <a:gdLst/>
              <a:ahLst/>
              <a:cxnLst>
                <a:cxn ang="0">
                  <a:pos x="121" y="21"/>
                </a:cxn>
                <a:cxn ang="0">
                  <a:pos x="16" y="47"/>
                </a:cxn>
                <a:cxn ang="0">
                  <a:pos x="16" y="28"/>
                </a:cxn>
                <a:cxn ang="0">
                  <a:pos x="113" y="18"/>
                </a:cxn>
                <a:cxn ang="0">
                  <a:pos x="121" y="21"/>
                </a:cxn>
                <a:cxn ang="0">
                  <a:pos x="38" y="0"/>
                </a:cxn>
                <a:cxn ang="0">
                  <a:pos x="21" y="0"/>
                </a:cxn>
                <a:cxn ang="0">
                  <a:pos x="21" y="2"/>
                </a:cxn>
                <a:cxn ang="0">
                  <a:pos x="38" y="2"/>
                </a:cxn>
                <a:cxn ang="0">
                  <a:pos x="38" y="0"/>
                </a:cxn>
                <a:cxn ang="0">
                  <a:pos x="62" y="0"/>
                </a:cxn>
                <a:cxn ang="0">
                  <a:pos x="44" y="0"/>
                </a:cxn>
                <a:cxn ang="0">
                  <a:pos x="44" y="2"/>
                </a:cxn>
                <a:cxn ang="0">
                  <a:pos x="62" y="2"/>
                </a:cxn>
                <a:cxn ang="0">
                  <a:pos x="62" y="0"/>
                </a:cxn>
                <a:cxn ang="0">
                  <a:pos x="128" y="24"/>
                </a:cxn>
                <a:cxn ang="0">
                  <a:pos x="16" y="51"/>
                </a:cxn>
                <a:cxn ang="0">
                  <a:pos x="16" y="65"/>
                </a:cxn>
                <a:cxn ang="0">
                  <a:pos x="140" y="29"/>
                </a:cxn>
                <a:cxn ang="0">
                  <a:pos x="128" y="24"/>
                </a:cxn>
                <a:cxn ang="0">
                  <a:pos x="50" y="20"/>
                </a:cxn>
                <a:cxn ang="0">
                  <a:pos x="66" y="18"/>
                </a:cxn>
                <a:cxn ang="0">
                  <a:pos x="63" y="6"/>
                </a:cxn>
                <a:cxn ang="0">
                  <a:pos x="47" y="6"/>
                </a:cxn>
                <a:cxn ang="0">
                  <a:pos x="50" y="20"/>
                </a:cxn>
                <a:cxn ang="0">
                  <a:pos x="27" y="24"/>
                </a:cxn>
                <a:cxn ang="0">
                  <a:pos x="43" y="21"/>
                </a:cxn>
                <a:cxn ang="0">
                  <a:pos x="40" y="6"/>
                </a:cxn>
                <a:cxn ang="0">
                  <a:pos x="23" y="6"/>
                </a:cxn>
                <a:cxn ang="0">
                  <a:pos x="27" y="24"/>
                </a:cxn>
                <a:cxn ang="0">
                  <a:pos x="180" y="27"/>
                </a:cxn>
                <a:cxn ang="0">
                  <a:pos x="153" y="84"/>
                </a:cxn>
                <a:cxn ang="0">
                  <a:pos x="0" y="85"/>
                </a:cxn>
                <a:cxn ang="0">
                  <a:pos x="0" y="72"/>
                </a:cxn>
                <a:cxn ang="0">
                  <a:pos x="180" y="27"/>
                </a:cxn>
                <a:cxn ang="0">
                  <a:pos x="84" y="57"/>
                </a:cxn>
                <a:cxn ang="0">
                  <a:pos x="79" y="52"/>
                </a:cxn>
                <a:cxn ang="0">
                  <a:pos x="74" y="57"/>
                </a:cxn>
                <a:cxn ang="0">
                  <a:pos x="79" y="62"/>
                </a:cxn>
                <a:cxn ang="0">
                  <a:pos x="84" y="57"/>
                </a:cxn>
                <a:cxn ang="0">
                  <a:pos x="102" y="52"/>
                </a:cxn>
                <a:cxn ang="0">
                  <a:pos x="97" y="47"/>
                </a:cxn>
                <a:cxn ang="0">
                  <a:pos x="92" y="52"/>
                </a:cxn>
                <a:cxn ang="0">
                  <a:pos x="97" y="57"/>
                </a:cxn>
                <a:cxn ang="0">
                  <a:pos x="102" y="52"/>
                </a:cxn>
                <a:cxn ang="0">
                  <a:pos x="119" y="48"/>
                </a:cxn>
                <a:cxn ang="0">
                  <a:pos x="114" y="43"/>
                </a:cxn>
                <a:cxn ang="0">
                  <a:pos x="109" y="48"/>
                </a:cxn>
                <a:cxn ang="0">
                  <a:pos x="114" y="53"/>
                </a:cxn>
                <a:cxn ang="0">
                  <a:pos x="119" y="48"/>
                </a:cxn>
                <a:cxn ang="0">
                  <a:pos x="137" y="44"/>
                </a:cxn>
                <a:cxn ang="0">
                  <a:pos x="132" y="39"/>
                </a:cxn>
                <a:cxn ang="0">
                  <a:pos x="127" y="44"/>
                </a:cxn>
                <a:cxn ang="0">
                  <a:pos x="132" y="49"/>
                </a:cxn>
                <a:cxn ang="0">
                  <a:pos x="137" y="44"/>
                </a:cxn>
                <a:cxn ang="0">
                  <a:pos x="155" y="42"/>
                </a:cxn>
                <a:cxn ang="0">
                  <a:pos x="150" y="37"/>
                </a:cxn>
                <a:cxn ang="0">
                  <a:pos x="145" y="42"/>
                </a:cxn>
                <a:cxn ang="0">
                  <a:pos x="150" y="47"/>
                </a:cxn>
                <a:cxn ang="0">
                  <a:pos x="155" y="42"/>
                </a:cxn>
              </a:cxnLst>
              <a:rect l="0" t="0" r="r" b="b"/>
              <a:pathLst>
                <a:path w="180" h="85">
                  <a:moveTo>
                    <a:pt x="121" y="21"/>
                  </a:moveTo>
                  <a:cubicBezTo>
                    <a:pt x="71" y="28"/>
                    <a:pt x="34" y="40"/>
                    <a:pt x="16" y="4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49" y="17"/>
                    <a:pt x="113" y="18"/>
                  </a:cubicBezTo>
                  <a:lnTo>
                    <a:pt x="121" y="21"/>
                  </a:lnTo>
                  <a:close/>
                  <a:moveTo>
                    <a:pt x="3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38" y="2"/>
                    <a:pt x="38" y="2"/>
                    <a:pt x="38" y="2"/>
                  </a:cubicBezTo>
                  <a:lnTo>
                    <a:pt x="38" y="0"/>
                  </a:lnTo>
                  <a:close/>
                  <a:moveTo>
                    <a:pt x="6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62" y="2"/>
                    <a:pt x="62" y="2"/>
                    <a:pt x="62" y="2"/>
                  </a:cubicBezTo>
                  <a:lnTo>
                    <a:pt x="62" y="0"/>
                  </a:lnTo>
                  <a:close/>
                  <a:moveTo>
                    <a:pt x="128" y="24"/>
                  </a:moveTo>
                  <a:cubicBezTo>
                    <a:pt x="73" y="30"/>
                    <a:pt x="34" y="44"/>
                    <a:pt x="16" y="51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41" y="55"/>
                    <a:pt x="93" y="37"/>
                    <a:pt x="140" y="29"/>
                  </a:cubicBezTo>
                  <a:lnTo>
                    <a:pt x="128" y="24"/>
                  </a:lnTo>
                  <a:close/>
                  <a:moveTo>
                    <a:pt x="50" y="20"/>
                  </a:moveTo>
                  <a:cubicBezTo>
                    <a:pt x="54" y="19"/>
                    <a:pt x="60" y="19"/>
                    <a:pt x="66" y="18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47" y="6"/>
                    <a:pt x="47" y="6"/>
                    <a:pt x="47" y="6"/>
                  </a:cubicBezTo>
                  <a:lnTo>
                    <a:pt x="50" y="20"/>
                  </a:lnTo>
                  <a:close/>
                  <a:moveTo>
                    <a:pt x="27" y="24"/>
                  </a:moveTo>
                  <a:cubicBezTo>
                    <a:pt x="31" y="23"/>
                    <a:pt x="36" y="22"/>
                    <a:pt x="43" y="21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23" y="6"/>
                    <a:pt x="23" y="6"/>
                    <a:pt x="23" y="6"/>
                  </a:cubicBezTo>
                  <a:lnTo>
                    <a:pt x="27" y="24"/>
                  </a:lnTo>
                  <a:close/>
                  <a:moveTo>
                    <a:pt x="180" y="27"/>
                  </a:moveTo>
                  <a:cubicBezTo>
                    <a:pt x="180" y="27"/>
                    <a:pt x="180" y="66"/>
                    <a:pt x="153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12" y="27"/>
                    <a:pt x="180" y="27"/>
                  </a:cubicBezTo>
                  <a:close/>
                  <a:moveTo>
                    <a:pt x="84" y="57"/>
                  </a:moveTo>
                  <a:cubicBezTo>
                    <a:pt x="84" y="54"/>
                    <a:pt x="82" y="52"/>
                    <a:pt x="79" y="52"/>
                  </a:cubicBezTo>
                  <a:cubicBezTo>
                    <a:pt x="76" y="52"/>
                    <a:pt x="74" y="54"/>
                    <a:pt x="74" y="57"/>
                  </a:cubicBezTo>
                  <a:cubicBezTo>
                    <a:pt x="74" y="59"/>
                    <a:pt x="76" y="62"/>
                    <a:pt x="79" y="62"/>
                  </a:cubicBezTo>
                  <a:cubicBezTo>
                    <a:pt x="82" y="62"/>
                    <a:pt x="84" y="59"/>
                    <a:pt x="84" y="57"/>
                  </a:cubicBezTo>
                  <a:close/>
                  <a:moveTo>
                    <a:pt x="102" y="52"/>
                  </a:moveTo>
                  <a:cubicBezTo>
                    <a:pt x="102" y="49"/>
                    <a:pt x="99" y="47"/>
                    <a:pt x="97" y="47"/>
                  </a:cubicBezTo>
                  <a:cubicBezTo>
                    <a:pt x="94" y="47"/>
                    <a:pt x="92" y="49"/>
                    <a:pt x="92" y="52"/>
                  </a:cubicBezTo>
                  <a:cubicBezTo>
                    <a:pt x="92" y="54"/>
                    <a:pt x="94" y="57"/>
                    <a:pt x="97" y="57"/>
                  </a:cubicBezTo>
                  <a:cubicBezTo>
                    <a:pt x="99" y="57"/>
                    <a:pt x="102" y="54"/>
                    <a:pt x="102" y="52"/>
                  </a:cubicBezTo>
                  <a:close/>
                  <a:moveTo>
                    <a:pt x="119" y="48"/>
                  </a:moveTo>
                  <a:cubicBezTo>
                    <a:pt x="119" y="45"/>
                    <a:pt x="117" y="43"/>
                    <a:pt x="114" y="43"/>
                  </a:cubicBezTo>
                  <a:cubicBezTo>
                    <a:pt x="111" y="43"/>
                    <a:pt x="109" y="45"/>
                    <a:pt x="109" y="48"/>
                  </a:cubicBezTo>
                  <a:cubicBezTo>
                    <a:pt x="109" y="51"/>
                    <a:pt x="111" y="53"/>
                    <a:pt x="114" y="53"/>
                  </a:cubicBezTo>
                  <a:cubicBezTo>
                    <a:pt x="117" y="53"/>
                    <a:pt x="119" y="51"/>
                    <a:pt x="119" y="48"/>
                  </a:cubicBezTo>
                  <a:close/>
                  <a:moveTo>
                    <a:pt x="137" y="44"/>
                  </a:moveTo>
                  <a:cubicBezTo>
                    <a:pt x="137" y="41"/>
                    <a:pt x="134" y="39"/>
                    <a:pt x="132" y="39"/>
                  </a:cubicBezTo>
                  <a:cubicBezTo>
                    <a:pt x="129" y="39"/>
                    <a:pt x="127" y="41"/>
                    <a:pt x="127" y="44"/>
                  </a:cubicBezTo>
                  <a:cubicBezTo>
                    <a:pt x="127" y="47"/>
                    <a:pt x="129" y="49"/>
                    <a:pt x="132" y="49"/>
                  </a:cubicBezTo>
                  <a:cubicBezTo>
                    <a:pt x="134" y="49"/>
                    <a:pt x="137" y="47"/>
                    <a:pt x="137" y="44"/>
                  </a:cubicBezTo>
                  <a:close/>
                  <a:moveTo>
                    <a:pt x="155" y="42"/>
                  </a:moveTo>
                  <a:cubicBezTo>
                    <a:pt x="155" y="39"/>
                    <a:pt x="153" y="37"/>
                    <a:pt x="150" y="37"/>
                  </a:cubicBezTo>
                  <a:cubicBezTo>
                    <a:pt x="148" y="37"/>
                    <a:pt x="145" y="39"/>
                    <a:pt x="145" y="42"/>
                  </a:cubicBezTo>
                  <a:cubicBezTo>
                    <a:pt x="145" y="44"/>
                    <a:pt x="148" y="47"/>
                    <a:pt x="150" y="47"/>
                  </a:cubicBezTo>
                  <a:cubicBezTo>
                    <a:pt x="153" y="47"/>
                    <a:pt x="155" y="44"/>
                    <a:pt x="155" y="42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4" name="Freeform 635"/>
            <p:cNvSpPr>
              <a:spLocks noEditPoints="1"/>
            </p:cNvSpPr>
            <p:nvPr/>
          </p:nvSpPr>
          <p:spPr bwMode="auto">
            <a:xfrm>
              <a:off x="3114676" y="3722688"/>
              <a:ext cx="255588" cy="293688"/>
            </a:xfrm>
            <a:custGeom>
              <a:avLst/>
              <a:gdLst/>
              <a:ahLst/>
              <a:cxnLst>
                <a:cxn ang="0">
                  <a:pos x="75" y="19"/>
                </a:cxn>
                <a:cxn ang="0">
                  <a:pos x="34" y="19"/>
                </a:cxn>
                <a:cxn ang="0">
                  <a:pos x="32" y="21"/>
                </a:cxn>
                <a:cxn ang="0">
                  <a:pos x="32" y="83"/>
                </a:cxn>
                <a:cxn ang="0">
                  <a:pos x="34" y="85"/>
                </a:cxn>
                <a:cxn ang="0">
                  <a:pos x="75" y="85"/>
                </a:cxn>
                <a:cxn ang="0">
                  <a:pos x="76" y="83"/>
                </a:cxn>
                <a:cxn ang="0">
                  <a:pos x="76" y="21"/>
                </a:cxn>
                <a:cxn ang="0">
                  <a:pos x="75" y="19"/>
                </a:cxn>
                <a:cxn ang="0">
                  <a:pos x="50" y="75"/>
                </a:cxn>
                <a:cxn ang="0">
                  <a:pos x="54" y="63"/>
                </a:cxn>
                <a:cxn ang="0">
                  <a:pos x="58" y="75"/>
                </a:cxn>
                <a:cxn ang="0">
                  <a:pos x="50" y="75"/>
                </a:cxn>
                <a:cxn ang="0">
                  <a:pos x="54" y="61"/>
                </a:cxn>
                <a:cxn ang="0">
                  <a:pos x="35" y="57"/>
                </a:cxn>
                <a:cxn ang="0">
                  <a:pos x="54" y="28"/>
                </a:cxn>
                <a:cxn ang="0">
                  <a:pos x="73" y="57"/>
                </a:cxn>
                <a:cxn ang="0">
                  <a:pos x="54" y="61"/>
                </a:cxn>
                <a:cxn ang="0">
                  <a:pos x="80" y="19"/>
                </a:cxn>
                <a:cxn ang="0">
                  <a:pos x="77" y="16"/>
                </a:cxn>
                <a:cxn ang="0">
                  <a:pos x="31" y="16"/>
                </a:cxn>
                <a:cxn ang="0">
                  <a:pos x="27" y="19"/>
                </a:cxn>
                <a:cxn ang="0">
                  <a:pos x="27" y="87"/>
                </a:cxn>
                <a:cxn ang="0">
                  <a:pos x="31" y="91"/>
                </a:cxn>
                <a:cxn ang="0">
                  <a:pos x="77" y="91"/>
                </a:cxn>
                <a:cxn ang="0">
                  <a:pos x="80" y="87"/>
                </a:cxn>
                <a:cxn ang="0">
                  <a:pos x="80" y="19"/>
                </a:cxn>
                <a:cxn ang="0">
                  <a:pos x="78" y="87"/>
                </a:cxn>
                <a:cxn ang="0">
                  <a:pos x="77" y="88"/>
                </a:cxn>
                <a:cxn ang="0">
                  <a:pos x="31" y="88"/>
                </a:cxn>
                <a:cxn ang="0">
                  <a:pos x="30" y="87"/>
                </a:cxn>
                <a:cxn ang="0">
                  <a:pos x="30" y="19"/>
                </a:cxn>
                <a:cxn ang="0">
                  <a:pos x="31" y="18"/>
                </a:cxn>
                <a:cxn ang="0">
                  <a:pos x="77" y="18"/>
                </a:cxn>
                <a:cxn ang="0">
                  <a:pos x="78" y="19"/>
                </a:cxn>
                <a:cxn ang="0">
                  <a:pos x="78" y="87"/>
                </a:cxn>
                <a:cxn ang="0">
                  <a:pos x="18" y="16"/>
                </a:cxn>
                <a:cxn ang="0">
                  <a:pos x="15" y="24"/>
                </a:cxn>
                <a:cxn ang="0">
                  <a:pos x="8" y="19"/>
                </a:cxn>
                <a:cxn ang="0">
                  <a:pos x="13" y="17"/>
                </a:cxn>
                <a:cxn ang="0">
                  <a:pos x="18" y="16"/>
                </a:cxn>
                <a:cxn ang="0">
                  <a:pos x="22" y="82"/>
                </a:cxn>
                <a:cxn ang="0">
                  <a:pos x="25" y="82"/>
                </a:cxn>
                <a:cxn ang="0">
                  <a:pos x="25" y="84"/>
                </a:cxn>
                <a:cxn ang="0">
                  <a:pos x="22" y="85"/>
                </a:cxn>
                <a:cxn ang="0">
                  <a:pos x="19" y="82"/>
                </a:cxn>
                <a:cxn ang="0">
                  <a:pos x="1" y="16"/>
                </a:cxn>
                <a:cxn ang="0">
                  <a:pos x="3" y="12"/>
                </a:cxn>
                <a:cxn ang="0">
                  <a:pos x="48" y="1"/>
                </a:cxn>
                <a:cxn ang="0">
                  <a:pos x="52" y="3"/>
                </a:cxn>
                <a:cxn ang="0">
                  <a:pos x="54" y="13"/>
                </a:cxn>
                <a:cxn ang="0">
                  <a:pos x="52" y="13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" y="15"/>
                </a:cxn>
                <a:cxn ang="0">
                  <a:pos x="3" y="16"/>
                </a:cxn>
                <a:cxn ang="0">
                  <a:pos x="21" y="82"/>
                </a:cxn>
                <a:cxn ang="0">
                  <a:pos x="22" y="82"/>
                </a:cxn>
              </a:cxnLst>
              <a:rect l="0" t="0" r="r" b="b"/>
              <a:pathLst>
                <a:path w="80" h="91">
                  <a:moveTo>
                    <a:pt x="75" y="19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2" y="20"/>
                    <a:pt x="32" y="21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2" y="84"/>
                    <a:pt x="33" y="85"/>
                    <a:pt x="34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6" y="85"/>
                    <a:pt x="76" y="84"/>
                    <a:pt x="76" y="8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0"/>
                    <a:pt x="76" y="19"/>
                    <a:pt x="75" y="19"/>
                  </a:cubicBezTo>
                  <a:close/>
                  <a:moveTo>
                    <a:pt x="50" y="75"/>
                  </a:moveTo>
                  <a:cubicBezTo>
                    <a:pt x="54" y="63"/>
                    <a:pt x="54" y="63"/>
                    <a:pt x="54" y="63"/>
                  </a:cubicBezTo>
                  <a:cubicBezTo>
                    <a:pt x="58" y="75"/>
                    <a:pt x="58" y="75"/>
                    <a:pt x="58" y="75"/>
                  </a:cubicBezTo>
                  <a:lnTo>
                    <a:pt x="50" y="75"/>
                  </a:lnTo>
                  <a:close/>
                  <a:moveTo>
                    <a:pt x="54" y="61"/>
                  </a:moveTo>
                  <a:cubicBezTo>
                    <a:pt x="54" y="61"/>
                    <a:pt x="35" y="69"/>
                    <a:pt x="35" y="57"/>
                  </a:cubicBezTo>
                  <a:cubicBezTo>
                    <a:pt x="35" y="46"/>
                    <a:pt x="54" y="28"/>
                    <a:pt x="54" y="28"/>
                  </a:cubicBezTo>
                  <a:cubicBezTo>
                    <a:pt x="54" y="28"/>
                    <a:pt x="73" y="46"/>
                    <a:pt x="73" y="57"/>
                  </a:cubicBezTo>
                  <a:cubicBezTo>
                    <a:pt x="73" y="69"/>
                    <a:pt x="54" y="61"/>
                    <a:pt x="54" y="61"/>
                  </a:cubicBezTo>
                  <a:close/>
                  <a:moveTo>
                    <a:pt x="80" y="19"/>
                  </a:moveTo>
                  <a:cubicBezTo>
                    <a:pt x="80" y="17"/>
                    <a:pt x="78" y="16"/>
                    <a:pt x="77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9" y="16"/>
                    <a:pt x="27" y="17"/>
                    <a:pt x="27" y="19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9"/>
                    <a:pt x="29" y="91"/>
                    <a:pt x="31" y="91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1"/>
                    <a:pt x="80" y="89"/>
                    <a:pt x="80" y="87"/>
                  </a:cubicBezTo>
                  <a:lnTo>
                    <a:pt x="80" y="19"/>
                  </a:lnTo>
                  <a:close/>
                  <a:moveTo>
                    <a:pt x="78" y="87"/>
                  </a:moveTo>
                  <a:cubicBezTo>
                    <a:pt x="78" y="88"/>
                    <a:pt x="77" y="88"/>
                    <a:pt x="77" y="88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1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8" y="18"/>
                    <a:pt x="78" y="19"/>
                  </a:cubicBezTo>
                  <a:lnTo>
                    <a:pt x="78" y="87"/>
                  </a:lnTo>
                  <a:close/>
                  <a:moveTo>
                    <a:pt x="18" y="16"/>
                  </a:moveTo>
                  <a:cubicBezTo>
                    <a:pt x="19" y="19"/>
                    <a:pt x="15" y="24"/>
                    <a:pt x="15" y="24"/>
                  </a:cubicBezTo>
                  <a:cubicBezTo>
                    <a:pt x="15" y="24"/>
                    <a:pt x="10" y="23"/>
                    <a:pt x="8" y="19"/>
                  </a:cubicBezTo>
                  <a:cubicBezTo>
                    <a:pt x="7" y="16"/>
                    <a:pt x="13" y="17"/>
                    <a:pt x="13" y="17"/>
                  </a:cubicBezTo>
                  <a:cubicBezTo>
                    <a:pt x="13" y="17"/>
                    <a:pt x="16" y="12"/>
                    <a:pt x="18" y="16"/>
                  </a:cubicBezTo>
                  <a:close/>
                  <a:moveTo>
                    <a:pt x="22" y="82"/>
                  </a:moveTo>
                  <a:cubicBezTo>
                    <a:pt x="25" y="82"/>
                    <a:pt x="25" y="82"/>
                    <a:pt x="25" y="82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1" y="85"/>
                    <a:pt x="19" y="84"/>
                    <a:pt x="19" y="82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1" y="13"/>
                    <a:pt x="3" y="1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9" y="0"/>
                    <a:pt x="51" y="1"/>
                    <a:pt x="52" y="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2"/>
                    <a:pt x="21" y="83"/>
                    <a:pt x="22" y="82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5" name="Freeform 636"/>
            <p:cNvSpPr>
              <a:spLocks noEditPoints="1"/>
            </p:cNvSpPr>
            <p:nvPr/>
          </p:nvSpPr>
          <p:spPr bwMode="auto">
            <a:xfrm>
              <a:off x="3440114" y="3741738"/>
              <a:ext cx="296863" cy="287338"/>
            </a:xfrm>
            <a:custGeom>
              <a:avLst/>
              <a:gdLst/>
              <a:ahLst/>
              <a:cxnLst>
                <a:cxn ang="0">
                  <a:pos x="91" y="32"/>
                </a:cxn>
                <a:cxn ang="0">
                  <a:pos x="60" y="28"/>
                </a:cxn>
                <a:cxn ang="0">
                  <a:pos x="47" y="0"/>
                </a:cxn>
                <a:cxn ang="0">
                  <a:pos x="33" y="28"/>
                </a:cxn>
                <a:cxn ang="0">
                  <a:pos x="3" y="32"/>
                </a:cxn>
                <a:cxn ang="0">
                  <a:pos x="25" y="54"/>
                </a:cxn>
                <a:cxn ang="0">
                  <a:pos x="19" y="84"/>
                </a:cxn>
                <a:cxn ang="0">
                  <a:pos x="47" y="69"/>
                </a:cxn>
                <a:cxn ang="0">
                  <a:pos x="74" y="84"/>
                </a:cxn>
                <a:cxn ang="0">
                  <a:pos x="69" y="54"/>
                </a:cxn>
                <a:cxn ang="0">
                  <a:pos x="91" y="32"/>
                </a:cxn>
                <a:cxn ang="0">
                  <a:pos x="64" y="70"/>
                </a:cxn>
                <a:cxn ang="0">
                  <a:pos x="47" y="60"/>
                </a:cxn>
                <a:cxn ang="0">
                  <a:pos x="29" y="70"/>
                </a:cxn>
                <a:cxn ang="0">
                  <a:pos x="32" y="50"/>
                </a:cxn>
                <a:cxn ang="0">
                  <a:pos x="18" y="36"/>
                </a:cxn>
                <a:cxn ang="0">
                  <a:pos x="38" y="33"/>
                </a:cxn>
                <a:cxn ang="0">
                  <a:pos x="47" y="15"/>
                </a:cxn>
                <a:cxn ang="0">
                  <a:pos x="55" y="33"/>
                </a:cxn>
                <a:cxn ang="0">
                  <a:pos x="75" y="36"/>
                </a:cxn>
                <a:cxn ang="0">
                  <a:pos x="61" y="50"/>
                </a:cxn>
                <a:cxn ang="0">
                  <a:pos x="64" y="70"/>
                </a:cxn>
                <a:cxn ang="0">
                  <a:pos x="69" y="37"/>
                </a:cxn>
                <a:cxn ang="0">
                  <a:pos x="54" y="35"/>
                </a:cxn>
                <a:cxn ang="0">
                  <a:pos x="47" y="20"/>
                </a:cxn>
                <a:cxn ang="0">
                  <a:pos x="39" y="35"/>
                </a:cxn>
                <a:cxn ang="0">
                  <a:pos x="24" y="37"/>
                </a:cxn>
                <a:cxn ang="0">
                  <a:pos x="35" y="48"/>
                </a:cxn>
                <a:cxn ang="0">
                  <a:pos x="32" y="64"/>
                </a:cxn>
                <a:cxn ang="0">
                  <a:pos x="47" y="57"/>
                </a:cxn>
                <a:cxn ang="0">
                  <a:pos x="61" y="64"/>
                </a:cxn>
                <a:cxn ang="0">
                  <a:pos x="58" y="48"/>
                </a:cxn>
                <a:cxn ang="0">
                  <a:pos x="69" y="37"/>
                </a:cxn>
                <a:cxn ang="0">
                  <a:pos x="54" y="54"/>
                </a:cxn>
                <a:cxn ang="0">
                  <a:pos x="47" y="50"/>
                </a:cxn>
                <a:cxn ang="0">
                  <a:pos x="39" y="54"/>
                </a:cxn>
                <a:cxn ang="0">
                  <a:pos x="40" y="46"/>
                </a:cxn>
                <a:cxn ang="0">
                  <a:pos x="34" y="39"/>
                </a:cxn>
                <a:cxn ang="0">
                  <a:pos x="43" y="38"/>
                </a:cxn>
                <a:cxn ang="0">
                  <a:pos x="47" y="30"/>
                </a:cxn>
                <a:cxn ang="0">
                  <a:pos x="50" y="38"/>
                </a:cxn>
                <a:cxn ang="0">
                  <a:pos x="59" y="39"/>
                </a:cxn>
                <a:cxn ang="0">
                  <a:pos x="53" y="46"/>
                </a:cxn>
                <a:cxn ang="0">
                  <a:pos x="54" y="54"/>
                </a:cxn>
              </a:cxnLst>
              <a:rect l="0" t="0" r="r" b="b"/>
              <a:pathLst>
                <a:path w="93" h="89">
                  <a:moveTo>
                    <a:pt x="91" y="32"/>
                  </a:moveTo>
                  <a:cubicBezTo>
                    <a:pt x="88" y="25"/>
                    <a:pt x="66" y="33"/>
                    <a:pt x="60" y="28"/>
                  </a:cubicBezTo>
                  <a:cubicBezTo>
                    <a:pt x="55" y="22"/>
                    <a:pt x="54" y="0"/>
                    <a:pt x="47" y="0"/>
                  </a:cubicBezTo>
                  <a:cubicBezTo>
                    <a:pt x="39" y="0"/>
                    <a:pt x="39" y="22"/>
                    <a:pt x="33" y="28"/>
                  </a:cubicBezTo>
                  <a:cubicBezTo>
                    <a:pt x="27" y="33"/>
                    <a:pt x="5" y="25"/>
                    <a:pt x="3" y="32"/>
                  </a:cubicBezTo>
                  <a:cubicBezTo>
                    <a:pt x="0" y="39"/>
                    <a:pt x="22" y="46"/>
                    <a:pt x="25" y="54"/>
                  </a:cubicBezTo>
                  <a:cubicBezTo>
                    <a:pt x="27" y="61"/>
                    <a:pt x="14" y="79"/>
                    <a:pt x="19" y="84"/>
                  </a:cubicBezTo>
                  <a:cubicBezTo>
                    <a:pt x="25" y="89"/>
                    <a:pt x="39" y="69"/>
                    <a:pt x="47" y="69"/>
                  </a:cubicBezTo>
                  <a:cubicBezTo>
                    <a:pt x="54" y="69"/>
                    <a:pt x="68" y="89"/>
                    <a:pt x="74" y="84"/>
                  </a:cubicBezTo>
                  <a:cubicBezTo>
                    <a:pt x="80" y="79"/>
                    <a:pt x="66" y="61"/>
                    <a:pt x="69" y="54"/>
                  </a:cubicBezTo>
                  <a:cubicBezTo>
                    <a:pt x="71" y="46"/>
                    <a:pt x="93" y="39"/>
                    <a:pt x="91" y="32"/>
                  </a:cubicBezTo>
                  <a:close/>
                  <a:moveTo>
                    <a:pt x="64" y="70"/>
                  </a:moveTo>
                  <a:cubicBezTo>
                    <a:pt x="61" y="73"/>
                    <a:pt x="52" y="60"/>
                    <a:pt x="47" y="60"/>
                  </a:cubicBezTo>
                  <a:cubicBezTo>
                    <a:pt x="42" y="60"/>
                    <a:pt x="33" y="73"/>
                    <a:pt x="29" y="70"/>
                  </a:cubicBezTo>
                  <a:cubicBezTo>
                    <a:pt x="25" y="66"/>
                    <a:pt x="34" y="54"/>
                    <a:pt x="32" y="50"/>
                  </a:cubicBezTo>
                  <a:cubicBezTo>
                    <a:pt x="31" y="45"/>
                    <a:pt x="16" y="40"/>
                    <a:pt x="18" y="36"/>
                  </a:cubicBezTo>
                  <a:cubicBezTo>
                    <a:pt x="19" y="31"/>
                    <a:pt x="34" y="36"/>
                    <a:pt x="38" y="33"/>
                  </a:cubicBezTo>
                  <a:cubicBezTo>
                    <a:pt x="41" y="29"/>
                    <a:pt x="42" y="15"/>
                    <a:pt x="47" y="15"/>
                  </a:cubicBezTo>
                  <a:cubicBezTo>
                    <a:pt x="52" y="15"/>
                    <a:pt x="52" y="29"/>
                    <a:pt x="55" y="33"/>
                  </a:cubicBezTo>
                  <a:cubicBezTo>
                    <a:pt x="59" y="36"/>
                    <a:pt x="74" y="31"/>
                    <a:pt x="75" y="36"/>
                  </a:cubicBezTo>
                  <a:cubicBezTo>
                    <a:pt x="77" y="40"/>
                    <a:pt x="63" y="45"/>
                    <a:pt x="61" y="50"/>
                  </a:cubicBezTo>
                  <a:cubicBezTo>
                    <a:pt x="59" y="54"/>
                    <a:pt x="68" y="66"/>
                    <a:pt x="64" y="70"/>
                  </a:cubicBezTo>
                  <a:close/>
                  <a:moveTo>
                    <a:pt x="69" y="37"/>
                  </a:moveTo>
                  <a:cubicBezTo>
                    <a:pt x="68" y="33"/>
                    <a:pt x="57" y="37"/>
                    <a:pt x="54" y="35"/>
                  </a:cubicBezTo>
                  <a:cubicBezTo>
                    <a:pt x="51" y="32"/>
                    <a:pt x="51" y="20"/>
                    <a:pt x="47" y="20"/>
                  </a:cubicBezTo>
                  <a:cubicBezTo>
                    <a:pt x="43" y="20"/>
                    <a:pt x="42" y="32"/>
                    <a:pt x="39" y="35"/>
                  </a:cubicBezTo>
                  <a:cubicBezTo>
                    <a:pt x="37" y="37"/>
                    <a:pt x="25" y="33"/>
                    <a:pt x="24" y="37"/>
                  </a:cubicBezTo>
                  <a:cubicBezTo>
                    <a:pt x="22" y="41"/>
                    <a:pt x="34" y="44"/>
                    <a:pt x="35" y="48"/>
                  </a:cubicBezTo>
                  <a:cubicBezTo>
                    <a:pt x="36" y="52"/>
                    <a:pt x="29" y="61"/>
                    <a:pt x="32" y="64"/>
                  </a:cubicBezTo>
                  <a:cubicBezTo>
                    <a:pt x="35" y="67"/>
                    <a:pt x="43" y="57"/>
                    <a:pt x="47" y="57"/>
                  </a:cubicBezTo>
                  <a:cubicBezTo>
                    <a:pt x="51" y="57"/>
                    <a:pt x="58" y="67"/>
                    <a:pt x="61" y="64"/>
                  </a:cubicBezTo>
                  <a:cubicBezTo>
                    <a:pt x="64" y="61"/>
                    <a:pt x="57" y="52"/>
                    <a:pt x="58" y="48"/>
                  </a:cubicBezTo>
                  <a:cubicBezTo>
                    <a:pt x="59" y="44"/>
                    <a:pt x="71" y="41"/>
                    <a:pt x="69" y="37"/>
                  </a:cubicBezTo>
                  <a:close/>
                  <a:moveTo>
                    <a:pt x="54" y="54"/>
                  </a:moveTo>
                  <a:cubicBezTo>
                    <a:pt x="53" y="56"/>
                    <a:pt x="49" y="50"/>
                    <a:pt x="47" y="50"/>
                  </a:cubicBezTo>
                  <a:cubicBezTo>
                    <a:pt x="44" y="50"/>
                    <a:pt x="40" y="56"/>
                    <a:pt x="39" y="54"/>
                  </a:cubicBezTo>
                  <a:cubicBezTo>
                    <a:pt x="37" y="53"/>
                    <a:pt x="41" y="48"/>
                    <a:pt x="40" y="46"/>
                  </a:cubicBezTo>
                  <a:cubicBezTo>
                    <a:pt x="40" y="43"/>
                    <a:pt x="33" y="42"/>
                    <a:pt x="34" y="39"/>
                  </a:cubicBezTo>
                  <a:cubicBezTo>
                    <a:pt x="35" y="37"/>
                    <a:pt x="41" y="40"/>
                    <a:pt x="43" y="38"/>
                  </a:cubicBezTo>
                  <a:cubicBezTo>
                    <a:pt x="44" y="37"/>
                    <a:pt x="44" y="30"/>
                    <a:pt x="47" y="30"/>
                  </a:cubicBezTo>
                  <a:cubicBezTo>
                    <a:pt x="49" y="30"/>
                    <a:pt x="49" y="37"/>
                    <a:pt x="50" y="38"/>
                  </a:cubicBezTo>
                  <a:cubicBezTo>
                    <a:pt x="52" y="40"/>
                    <a:pt x="58" y="37"/>
                    <a:pt x="59" y="39"/>
                  </a:cubicBezTo>
                  <a:cubicBezTo>
                    <a:pt x="60" y="42"/>
                    <a:pt x="53" y="43"/>
                    <a:pt x="53" y="46"/>
                  </a:cubicBezTo>
                  <a:cubicBezTo>
                    <a:pt x="52" y="48"/>
                    <a:pt x="56" y="53"/>
                    <a:pt x="54" y="54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6" name="Freeform 637"/>
            <p:cNvSpPr>
              <a:spLocks noEditPoints="1"/>
            </p:cNvSpPr>
            <p:nvPr/>
          </p:nvSpPr>
          <p:spPr bwMode="auto">
            <a:xfrm>
              <a:off x="3771901" y="3741738"/>
              <a:ext cx="325438" cy="274638"/>
            </a:xfrm>
            <a:custGeom>
              <a:avLst/>
              <a:gdLst/>
              <a:ahLst/>
              <a:cxnLst>
                <a:cxn ang="0">
                  <a:pos x="12" y="21"/>
                </a:cxn>
                <a:cxn ang="0">
                  <a:pos x="0" y="72"/>
                </a:cxn>
                <a:cxn ang="0">
                  <a:pos x="51" y="85"/>
                </a:cxn>
                <a:cxn ang="0">
                  <a:pos x="64" y="33"/>
                </a:cxn>
                <a:cxn ang="0">
                  <a:pos x="59" y="73"/>
                </a:cxn>
                <a:cxn ang="0">
                  <a:pos x="12" y="80"/>
                </a:cxn>
                <a:cxn ang="0">
                  <a:pos x="5" y="33"/>
                </a:cxn>
                <a:cxn ang="0">
                  <a:pos x="52" y="26"/>
                </a:cxn>
                <a:cxn ang="0">
                  <a:pos x="59" y="73"/>
                </a:cxn>
                <a:cxn ang="0">
                  <a:pos x="102" y="51"/>
                </a:cxn>
                <a:cxn ang="0">
                  <a:pos x="68" y="64"/>
                </a:cxn>
                <a:cxn ang="0">
                  <a:pos x="90" y="59"/>
                </a:cxn>
                <a:cxn ang="0">
                  <a:pos x="97" y="12"/>
                </a:cxn>
                <a:cxn ang="0">
                  <a:pos x="51" y="5"/>
                </a:cxn>
                <a:cxn ang="0">
                  <a:pos x="44" y="17"/>
                </a:cxn>
                <a:cxn ang="0">
                  <a:pos x="39" y="12"/>
                </a:cxn>
                <a:cxn ang="0">
                  <a:pos x="90" y="0"/>
                </a:cxn>
                <a:cxn ang="0">
                  <a:pos x="25" y="38"/>
                </a:cxn>
                <a:cxn ang="0">
                  <a:pos x="12" y="38"/>
                </a:cxn>
                <a:cxn ang="0">
                  <a:pos x="25" y="38"/>
                </a:cxn>
                <a:cxn ang="0">
                  <a:pos x="46" y="44"/>
                </a:cxn>
                <a:cxn ang="0">
                  <a:pos x="46" y="31"/>
                </a:cxn>
                <a:cxn ang="0">
                  <a:pos x="25" y="69"/>
                </a:cxn>
                <a:cxn ang="0">
                  <a:pos x="12" y="69"/>
                </a:cxn>
                <a:cxn ang="0">
                  <a:pos x="25" y="69"/>
                </a:cxn>
                <a:cxn ang="0">
                  <a:pos x="46" y="76"/>
                </a:cxn>
                <a:cxn ang="0">
                  <a:pos x="46" y="62"/>
                </a:cxn>
                <a:cxn ang="0">
                  <a:pos x="84" y="23"/>
                </a:cxn>
                <a:cxn ang="0">
                  <a:pos x="84" y="10"/>
                </a:cxn>
                <a:cxn ang="0">
                  <a:pos x="84" y="23"/>
                </a:cxn>
                <a:cxn ang="0">
                  <a:pos x="68" y="40"/>
                </a:cxn>
                <a:cxn ang="0">
                  <a:pos x="71" y="27"/>
                </a:cxn>
                <a:cxn ang="0">
                  <a:pos x="71" y="40"/>
                </a:cxn>
              </a:cxnLst>
              <a:rect l="0" t="0" r="r" b="b"/>
              <a:pathLst>
                <a:path w="102" h="85">
                  <a:moveTo>
                    <a:pt x="51" y="21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6" y="21"/>
                    <a:pt x="0" y="27"/>
                    <a:pt x="0" y="3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6" y="85"/>
                    <a:pt x="12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8" y="85"/>
                    <a:pt x="64" y="79"/>
                    <a:pt x="64" y="72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27"/>
                    <a:pt x="58" y="21"/>
                    <a:pt x="51" y="21"/>
                  </a:cubicBezTo>
                  <a:close/>
                  <a:moveTo>
                    <a:pt x="59" y="73"/>
                  </a:moveTo>
                  <a:cubicBezTo>
                    <a:pt x="59" y="77"/>
                    <a:pt x="56" y="80"/>
                    <a:pt x="5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8" y="80"/>
                    <a:pt x="5" y="77"/>
                    <a:pt x="5" y="7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29"/>
                    <a:pt x="8" y="26"/>
                    <a:pt x="1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6" y="26"/>
                    <a:pt x="59" y="29"/>
                    <a:pt x="59" y="33"/>
                  </a:cubicBezTo>
                  <a:lnTo>
                    <a:pt x="59" y="73"/>
                  </a:lnTo>
                  <a:close/>
                  <a:moveTo>
                    <a:pt x="102" y="12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2" y="58"/>
                    <a:pt x="97" y="64"/>
                    <a:pt x="90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4" y="59"/>
                    <a:pt x="97" y="55"/>
                    <a:pt x="97" y="51"/>
                  </a:cubicBezTo>
                  <a:cubicBezTo>
                    <a:pt x="97" y="12"/>
                    <a:pt x="97" y="12"/>
                    <a:pt x="97" y="12"/>
                  </a:cubicBezTo>
                  <a:cubicBezTo>
                    <a:pt x="97" y="8"/>
                    <a:pt x="94" y="5"/>
                    <a:pt x="90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7" y="5"/>
                    <a:pt x="44" y="8"/>
                    <a:pt x="44" y="12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6"/>
                    <a:pt x="44" y="0"/>
                    <a:pt x="51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7" y="0"/>
                    <a:pt x="102" y="6"/>
                    <a:pt x="102" y="12"/>
                  </a:cubicBezTo>
                  <a:close/>
                  <a:moveTo>
                    <a:pt x="25" y="38"/>
                  </a:moveTo>
                  <a:cubicBezTo>
                    <a:pt x="25" y="41"/>
                    <a:pt x="22" y="44"/>
                    <a:pt x="18" y="44"/>
                  </a:cubicBezTo>
                  <a:cubicBezTo>
                    <a:pt x="15" y="44"/>
                    <a:pt x="12" y="41"/>
                    <a:pt x="12" y="38"/>
                  </a:cubicBezTo>
                  <a:cubicBezTo>
                    <a:pt x="12" y="34"/>
                    <a:pt x="15" y="31"/>
                    <a:pt x="18" y="31"/>
                  </a:cubicBezTo>
                  <a:cubicBezTo>
                    <a:pt x="22" y="31"/>
                    <a:pt x="25" y="34"/>
                    <a:pt x="25" y="38"/>
                  </a:cubicBezTo>
                  <a:close/>
                  <a:moveTo>
                    <a:pt x="53" y="38"/>
                  </a:moveTo>
                  <a:cubicBezTo>
                    <a:pt x="53" y="41"/>
                    <a:pt x="50" y="44"/>
                    <a:pt x="46" y="44"/>
                  </a:cubicBezTo>
                  <a:cubicBezTo>
                    <a:pt x="43" y="44"/>
                    <a:pt x="40" y="41"/>
                    <a:pt x="40" y="38"/>
                  </a:cubicBezTo>
                  <a:cubicBezTo>
                    <a:pt x="40" y="34"/>
                    <a:pt x="43" y="31"/>
                    <a:pt x="46" y="31"/>
                  </a:cubicBezTo>
                  <a:cubicBezTo>
                    <a:pt x="50" y="31"/>
                    <a:pt x="53" y="34"/>
                    <a:pt x="53" y="38"/>
                  </a:cubicBezTo>
                  <a:close/>
                  <a:moveTo>
                    <a:pt x="25" y="69"/>
                  </a:moveTo>
                  <a:cubicBezTo>
                    <a:pt x="25" y="73"/>
                    <a:pt x="22" y="76"/>
                    <a:pt x="18" y="76"/>
                  </a:cubicBezTo>
                  <a:cubicBezTo>
                    <a:pt x="15" y="76"/>
                    <a:pt x="12" y="73"/>
                    <a:pt x="12" y="69"/>
                  </a:cubicBezTo>
                  <a:cubicBezTo>
                    <a:pt x="12" y="65"/>
                    <a:pt x="15" y="62"/>
                    <a:pt x="18" y="62"/>
                  </a:cubicBezTo>
                  <a:cubicBezTo>
                    <a:pt x="22" y="62"/>
                    <a:pt x="25" y="65"/>
                    <a:pt x="25" y="69"/>
                  </a:cubicBezTo>
                  <a:close/>
                  <a:moveTo>
                    <a:pt x="53" y="69"/>
                  </a:moveTo>
                  <a:cubicBezTo>
                    <a:pt x="53" y="73"/>
                    <a:pt x="50" y="76"/>
                    <a:pt x="46" y="76"/>
                  </a:cubicBezTo>
                  <a:cubicBezTo>
                    <a:pt x="43" y="76"/>
                    <a:pt x="40" y="73"/>
                    <a:pt x="40" y="69"/>
                  </a:cubicBezTo>
                  <a:cubicBezTo>
                    <a:pt x="40" y="65"/>
                    <a:pt x="43" y="62"/>
                    <a:pt x="46" y="62"/>
                  </a:cubicBezTo>
                  <a:cubicBezTo>
                    <a:pt x="50" y="62"/>
                    <a:pt x="53" y="65"/>
                    <a:pt x="53" y="69"/>
                  </a:cubicBezTo>
                  <a:close/>
                  <a:moveTo>
                    <a:pt x="84" y="23"/>
                  </a:moveTo>
                  <a:cubicBezTo>
                    <a:pt x="81" y="23"/>
                    <a:pt x="78" y="20"/>
                    <a:pt x="78" y="17"/>
                  </a:cubicBezTo>
                  <a:cubicBezTo>
                    <a:pt x="78" y="13"/>
                    <a:pt x="81" y="10"/>
                    <a:pt x="84" y="10"/>
                  </a:cubicBezTo>
                  <a:cubicBezTo>
                    <a:pt x="88" y="10"/>
                    <a:pt x="91" y="13"/>
                    <a:pt x="91" y="17"/>
                  </a:cubicBezTo>
                  <a:cubicBezTo>
                    <a:pt x="91" y="20"/>
                    <a:pt x="88" y="23"/>
                    <a:pt x="84" y="23"/>
                  </a:cubicBezTo>
                  <a:close/>
                  <a:moveTo>
                    <a:pt x="71" y="40"/>
                  </a:moveTo>
                  <a:cubicBezTo>
                    <a:pt x="70" y="40"/>
                    <a:pt x="68" y="40"/>
                    <a:pt x="68" y="40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70" y="27"/>
                    <a:pt x="71" y="27"/>
                  </a:cubicBezTo>
                  <a:cubicBezTo>
                    <a:pt x="74" y="27"/>
                    <a:pt x="77" y="30"/>
                    <a:pt x="77" y="34"/>
                  </a:cubicBezTo>
                  <a:cubicBezTo>
                    <a:pt x="77" y="37"/>
                    <a:pt x="74" y="40"/>
                    <a:pt x="71" y="4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7" name="Freeform 638"/>
            <p:cNvSpPr>
              <a:spLocks noEditPoints="1"/>
            </p:cNvSpPr>
            <p:nvPr/>
          </p:nvSpPr>
          <p:spPr bwMode="auto">
            <a:xfrm>
              <a:off x="4187826" y="3744913"/>
              <a:ext cx="436563" cy="271463"/>
            </a:xfrm>
            <a:custGeom>
              <a:avLst/>
              <a:gdLst/>
              <a:ahLst/>
              <a:cxnLst>
                <a:cxn ang="0">
                  <a:pos x="48" y="72"/>
                </a:cxn>
                <a:cxn ang="0">
                  <a:pos x="37" y="84"/>
                </a:cxn>
                <a:cxn ang="0">
                  <a:pos x="26" y="72"/>
                </a:cxn>
                <a:cxn ang="0">
                  <a:pos x="37" y="61"/>
                </a:cxn>
                <a:cxn ang="0">
                  <a:pos x="48" y="72"/>
                </a:cxn>
                <a:cxn ang="0">
                  <a:pos x="82" y="19"/>
                </a:cxn>
                <a:cxn ang="0">
                  <a:pos x="71" y="31"/>
                </a:cxn>
                <a:cxn ang="0">
                  <a:pos x="71" y="66"/>
                </a:cxn>
                <a:cxn ang="0">
                  <a:pos x="94" y="66"/>
                </a:cxn>
                <a:cxn ang="0">
                  <a:pos x="94" y="31"/>
                </a:cxn>
                <a:cxn ang="0">
                  <a:pos x="82" y="19"/>
                </a:cxn>
                <a:cxn ang="0">
                  <a:pos x="137" y="71"/>
                </a:cxn>
                <a:cxn ang="0">
                  <a:pos x="137" y="71"/>
                </a:cxn>
                <a:cxn ang="0">
                  <a:pos x="137" y="71"/>
                </a:cxn>
                <a:cxn ang="0">
                  <a:pos x="137" y="72"/>
                </a:cxn>
                <a:cxn ang="0">
                  <a:pos x="135" y="75"/>
                </a:cxn>
                <a:cxn ang="0">
                  <a:pos x="110" y="75"/>
                </a:cxn>
                <a:cxn ang="0">
                  <a:pos x="107" y="75"/>
                </a:cxn>
                <a:cxn ang="0">
                  <a:pos x="52" y="75"/>
                </a:cxn>
                <a:cxn ang="0">
                  <a:pos x="52" y="73"/>
                </a:cxn>
                <a:cxn ang="0">
                  <a:pos x="37" y="58"/>
                </a:cxn>
                <a:cxn ang="0">
                  <a:pos x="22" y="73"/>
                </a:cxn>
                <a:cxn ang="0">
                  <a:pos x="22" y="75"/>
                </a:cxn>
                <a:cxn ang="0">
                  <a:pos x="18" y="75"/>
                </a:cxn>
                <a:cxn ang="0">
                  <a:pos x="0" y="57"/>
                </a:cxn>
                <a:cxn ang="0">
                  <a:pos x="0" y="16"/>
                </a:cxn>
                <a:cxn ang="0">
                  <a:pos x="18" y="0"/>
                </a:cxn>
                <a:cxn ang="0">
                  <a:pos x="89" y="0"/>
                </a:cxn>
                <a:cxn ang="0">
                  <a:pos x="114" y="16"/>
                </a:cxn>
                <a:cxn ang="0">
                  <a:pos x="126" y="58"/>
                </a:cxn>
                <a:cxn ang="0">
                  <a:pos x="125" y="69"/>
                </a:cxn>
                <a:cxn ang="0">
                  <a:pos x="131" y="69"/>
                </a:cxn>
                <a:cxn ang="0">
                  <a:pos x="131" y="68"/>
                </a:cxn>
                <a:cxn ang="0">
                  <a:pos x="134" y="65"/>
                </a:cxn>
                <a:cxn ang="0">
                  <a:pos x="135" y="65"/>
                </a:cxn>
                <a:cxn ang="0">
                  <a:pos x="137" y="68"/>
                </a:cxn>
                <a:cxn ang="0">
                  <a:pos x="137" y="71"/>
                </a:cxn>
                <a:cxn ang="0">
                  <a:pos x="62" y="11"/>
                </a:cxn>
                <a:cxn ang="0">
                  <a:pos x="14" y="11"/>
                </a:cxn>
                <a:cxn ang="0">
                  <a:pos x="14" y="30"/>
                </a:cxn>
                <a:cxn ang="0">
                  <a:pos x="62" y="30"/>
                </a:cxn>
                <a:cxn ang="0">
                  <a:pos x="62" y="11"/>
                </a:cxn>
                <a:cxn ang="0">
                  <a:pos x="98" y="31"/>
                </a:cxn>
                <a:cxn ang="0">
                  <a:pos x="82" y="15"/>
                </a:cxn>
                <a:cxn ang="0">
                  <a:pos x="66" y="31"/>
                </a:cxn>
                <a:cxn ang="0">
                  <a:pos x="66" y="70"/>
                </a:cxn>
                <a:cxn ang="0">
                  <a:pos x="98" y="70"/>
                </a:cxn>
                <a:cxn ang="0">
                  <a:pos x="98" y="31"/>
                </a:cxn>
              </a:cxnLst>
              <a:rect l="0" t="0" r="r" b="b"/>
              <a:pathLst>
                <a:path w="137" h="84">
                  <a:moveTo>
                    <a:pt x="48" y="72"/>
                  </a:moveTo>
                  <a:cubicBezTo>
                    <a:pt x="48" y="79"/>
                    <a:pt x="43" y="84"/>
                    <a:pt x="37" y="84"/>
                  </a:cubicBezTo>
                  <a:cubicBezTo>
                    <a:pt x="31" y="84"/>
                    <a:pt x="26" y="79"/>
                    <a:pt x="26" y="72"/>
                  </a:cubicBezTo>
                  <a:cubicBezTo>
                    <a:pt x="26" y="66"/>
                    <a:pt x="31" y="61"/>
                    <a:pt x="37" y="61"/>
                  </a:cubicBezTo>
                  <a:cubicBezTo>
                    <a:pt x="43" y="61"/>
                    <a:pt x="48" y="66"/>
                    <a:pt x="48" y="72"/>
                  </a:cubicBezTo>
                  <a:close/>
                  <a:moveTo>
                    <a:pt x="82" y="19"/>
                  </a:moveTo>
                  <a:cubicBezTo>
                    <a:pt x="76" y="19"/>
                    <a:pt x="71" y="25"/>
                    <a:pt x="71" y="31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25"/>
                    <a:pt x="89" y="19"/>
                    <a:pt x="82" y="19"/>
                  </a:cubicBezTo>
                  <a:close/>
                  <a:moveTo>
                    <a:pt x="137" y="71"/>
                  </a:moveTo>
                  <a:cubicBezTo>
                    <a:pt x="137" y="71"/>
                    <a:pt x="137" y="71"/>
                    <a:pt x="137" y="71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7" y="73"/>
                    <a:pt x="136" y="75"/>
                    <a:pt x="135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65"/>
                    <a:pt x="45" y="58"/>
                    <a:pt x="37" y="58"/>
                  </a:cubicBezTo>
                  <a:cubicBezTo>
                    <a:pt x="29" y="58"/>
                    <a:pt x="22" y="65"/>
                    <a:pt x="22" y="73"/>
                  </a:cubicBezTo>
                  <a:cubicBezTo>
                    <a:pt x="22" y="73"/>
                    <a:pt x="22" y="73"/>
                    <a:pt x="22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8" y="75"/>
                    <a:pt x="0" y="66"/>
                    <a:pt x="0" y="5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104" y="0"/>
                    <a:pt x="109" y="5"/>
                    <a:pt x="114" y="16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7" y="62"/>
                    <a:pt x="127" y="66"/>
                    <a:pt x="125" y="69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6"/>
                    <a:pt x="133" y="65"/>
                    <a:pt x="134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6" y="65"/>
                    <a:pt x="137" y="66"/>
                    <a:pt x="137" y="68"/>
                  </a:cubicBezTo>
                  <a:lnTo>
                    <a:pt x="137" y="71"/>
                  </a:lnTo>
                  <a:close/>
                  <a:moveTo>
                    <a:pt x="62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62" y="30"/>
                    <a:pt x="62" y="30"/>
                    <a:pt x="62" y="30"/>
                  </a:cubicBezTo>
                  <a:lnTo>
                    <a:pt x="62" y="11"/>
                  </a:lnTo>
                  <a:close/>
                  <a:moveTo>
                    <a:pt x="98" y="31"/>
                  </a:moveTo>
                  <a:cubicBezTo>
                    <a:pt x="98" y="22"/>
                    <a:pt x="90" y="15"/>
                    <a:pt x="82" y="15"/>
                  </a:cubicBezTo>
                  <a:cubicBezTo>
                    <a:pt x="73" y="15"/>
                    <a:pt x="66" y="22"/>
                    <a:pt x="66" y="31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98" y="70"/>
                    <a:pt x="98" y="70"/>
                    <a:pt x="98" y="70"/>
                  </a:cubicBezTo>
                  <a:lnTo>
                    <a:pt x="98" y="3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8" name="Freeform 639"/>
            <p:cNvSpPr>
              <a:spLocks noEditPoints="1"/>
            </p:cNvSpPr>
            <p:nvPr/>
          </p:nvSpPr>
          <p:spPr bwMode="auto">
            <a:xfrm>
              <a:off x="4700588" y="3741738"/>
              <a:ext cx="242888" cy="274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1" y="0"/>
                </a:cxn>
                <a:cxn ang="0">
                  <a:pos x="25" y="0"/>
                </a:cxn>
                <a:cxn ang="0">
                  <a:pos x="36" y="6"/>
                </a:cxn>
                <a:cxn ang="0">
                  <a:pos x="34" y="15"/>
                </a:cxn>
                <a:cxn ang="0">
                  <a:pos x="25" y="8"/>
                </a:cxn>
                <a:cxn ang="0">
                  <a:pos x="12" y="9"/>
                </a:cxn>
                <a:cxn ang="0">
                  <a:pos x="10" y="10"/>
                </a:cxn>
                <a:cxn ang="0">
                  <a:pos x="19" y="68"/>
                </a:cxn>
                <a:cxn ang="0">
                  <a:pos x="11" y="63"/>
                </a:cxn>
                <a:cxn ang="0">
                  <a:pos x="12" y="12"/>
                </a:cxn>
                <a:cxn ang="0">
                  <a:pos x="34" y="17"/>
                </a:cxn>
                <a:cxn ang="0">
                  <a:pos x="19" y="68"/>
                </a:cxn>
                <a:cxn ang="0">
                  <a:pos x="23" y="56"/>
                </a:cxn>
                <a:cxn ang="0">
                  <a:pos x="17" y="51"/>
                </a:cxn>
                <a:cxn ang="0">
                  <a:pos x="11" y="60"/>
                </a:cxn>
                <a:cxn ang="0">
                  <a:pos x="18" y="66"/>
                </a:cxn>
                <a:cxn ang="0">
                  <a:pos x="71" y="33"/>
                </a:cxn>
                <a:cxn ang="0">
                  <a:pos x="64" y="31"/>
                </a:cxn>
                <a:cxn ang="0">
                  <a:pos x="47" y="23"/>
                </a:cxn>
                <a:cxn ang="0">
                  <a:pos x="43" y="30"/>
                </a:cxn>
                <a:cxn ang="0">
                  <a:pos x="55" y="31"/>
                </a:cxn>
                <a:cxn ang="0">
                  <a:pos x="65" y="40"/>
                </a:cxn>
                <a:cxn ang="0">
                  <a:pos x="66" y="41"/>
                </a:cxn>
                <a:cxn ang="0">
                  <a:pos x="76" y="45"/>
                </a:cxn>
                <a:cxn ang="0">
                  <a:pos x="71" y="33"/>
                </a:cxn>
                <a:cxn ang="0">
                  <a:pos x="33" y="82"/>
                </a:cxn>
                <a:cxn ang="0">
                  <a:pos x="24" y="82"/>
                </a:cxn>
                <a:cxn ang="0">
                  <a:pos x="42" y="33"/>
                </a:cxn>
                <a:cxn ang="0">
                  <a:pos x="64" y="42"/>
                </a:cxn>
                <a:cxn ang="0">
                  <a:pos x="35" y="69"/>
                </a:cxn>
                <a:cxn ang="0">
                  <a:pos x="27" y="69"/>
                </a:cxn>
                <a:cxn ang="0">
                  <a:pos x="26" y="81"/>
                </a:cxn>
                <a:cxn ang="0">
                  <a:pos x="34" y="80"/>
                </a:cxn>
                <a:cxn ang="0">
                  <a:pos x="35" y="69"/>
                </a:cxn>
              </a:cxnLst>
              <a:rect l="0" t="0" r="r" b="b"/>
              <a:pathLst>
                <a:path w="76" h="85">
                  <a:moveTo>
                    <a:pt x="1" y="15"/>
                  </a:move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3" y="6"/>
                    <a:pt x="9" y="6"/>
                    <a:pt x="11" y="0"/>
                  </a:cubicBezTo>
                  <a:cubicBezTo>
                    <a:pt x="12" y="2"/>
                    <a:pt x="14" y="3"/>
                    <a:pt x="18" y="3"/>
                  </a:cubicBezTo>
                  <a:cubicBezTo>
                    <a:pt x="21" y="3"/>
                    <a:pt x="23" y="2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5"/>
                    <a:pt x="32" y="6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10"/>
                    <a:pt x="35" y="12"/>
                    <a:pt x="34" y="15"/>
                  </a:cubicBezTo>
                  <a:cubicBezTo>
                    <a:pt x="28" y="15"/>
                    <a:pt x="26" y="10"/>
                    <a:pt x="26" y="10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8" y="14"/>
                    <a:pt x="12" y="10"/>
                    <a:pt x="1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14"/>
                    <a:pt x="4" y="15"/>
                    <a:pt x="1" y="15"/>
                  </a:cubicBezTo>
                  <a:close/>
                  <a:moveTo>
                    <a:pt x="19" y="68"/>
                  </a:moveTo>
                  <a:cubicBezTo>
                    <a:pt x="18" y="68"/>
                    <a:pt x="17" y="68"/>
                    <a:pt x="17" y="68"/>
                  </a:cubicBezTo>
                  <a:cubicBezTo>
                    <a:pt x="14" y="68"/>
                    <a:pt x="11" y="66"/>
                    <a:pt x="11" y="63"/>
                  </a:cubicBezTo>
                  <a:cubicBezTo>
                    <a:pt x="10" y="47"/>
                    <a:pt x="6" y="32"/>
                    <a:pt x="2" y="17"/>
                  </a:cubicBezTo>
                  <a:cubicBezTo>
                    <a:pt x="5" y="17"/>
                    <a:pt x="9" y="16"/>
                    <a:pt x="12" y="12"/>
                  </a:cubicBezTo>
                  <a:cubicBezTo>
                    <a:pt x="14" y="13"/>
                    <a:pt x="19" y="15"/>
                    <a:pt x="24" y="12"/>
                  </a:cubicBezTo>
                  <a:cubicBezTo>
                    <a:pt x="26" y="14"/>
                    <a:pt x="29" y="17"/>
                    <a:pt x="34" y="17"/>
                  </a:cubicBezTo>
                  <a:cubicBezTo>
                    <a:pt x="30" y="32"/>
                    <a:pt x="26" y="47"/>
                    <a:pt x="25" y="63"/>
                  </a:cubicBezTo>
                  <a:cubicBezTo>
                    <a:pt x="25" y="66"/>
                    <a:pt x="22" y="68"/>
                    <a:pt x="19" y="68"/>
                  </a:cubicBezTo>
                  <a:close/>
                  <a:moveTo>
                    <a:pt x="23" y="60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23" y="53"/>
                    <a:pt x="21" y="51"/>
                    <a:pt x="18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4" y="51"/>
                    <a:pt x="11" y="53"/>
                    <a:pt x="11" y="5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4"/>
                    <a:pt x="14" y="66"/>
                    <a:pt x="17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21" y="66"/>
                    <a:pt x="23" y="64"/>
                    <a:pt x="23" y="60"/>
                  </a:cubicBezTo>
                  <a:close/>
                  <a:moveTo>
                    <a:pt x="71" y="33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7" y="33"/>
                    <a:pt x="64" y="31"/>
                  </a:cubicBezTo>
                  <a:cubicBezTo>
                    <a:pt x="61" y="29"/>
                    <a:pt x="60" y="26"/>
                    <a:pt x="60" y="25"/>
                  </a:cubicBezTo>
                  <a:cubicBezTo>
                    <a:pt x="55" y="27"/>
                    <a:pt x="50" y="25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5" y="26"/>
                    <a:pt x="44" y="28"/>
                    <a:pt x="43" y="30"/>
                  </a:cubicBezTo>
                  <a:cubicBezTo>
                    <a:pt x="46" y="32"/>
                    <a:pt x="50" y="33"/>
                    <a:pt x="54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3"/>
                    <a:pt x="57" y="39"/>
                    <a:pt x="65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5" y="46"/>
                    <a:pt x="70" y="50"/>
                  </a:cubicBezTo>
                  <a:cubicBezTo>
                    <a:pt x="72" y="49"/>
                    <a:pt x="74" y="47"/>
                    <a:pt x="76" y="45"/>
                  </a:cubicBezTo>
                  <a:cubicBezTo>
                    <a:pt x="76" y="45"/>
                    <a:pt x="76" y="45"/>
                    <a:pt x="76" y="44"/>
                  </a:cubicBezTo>
                  <a:cubicBezTo>
                    <a:pt x="73" y="42"/>
                    <a:pt x="70" y="38"/>
                    <a:pt x="71" y="33"/>
                  </a:cubicBezTo>
                  <a:close/>
                  <a:moveTo>
                    <a:pt x="68" y="52"/>
                  </a:moveTo>
                  <a:cubicBezTo>
                    <a:pt x="56" y="62"/>
                    <a:pt x="43" y="71"/>
                    <a:pt x="33" y="82"/>
                  </a:cubicBezTo>
                  <a:cubicBezTo>
                    <a:pt x="31" y="85"/>
                    <a:pt x="28" y="85"/>
                    <a:pt x="26" y="83"/>
                  </a:cubicBezTo>
                  <a:cubicBezTo>
                    <a:pt x="25" y="83"/>
                    <a:pt x="24" y="82"/>
                    <a:pt x="24" y="82"/>
                  </a:cubicBezTo>
                  <a:cubicBezTo>
                    <a:pt x="21" y="80"/>
                    <a:pt x="21" y="77"/>
                    <a:pt x="22" y="74"/>
                  </a:cubicBezTo>
                  <a:cubicBezTo>
                    <a:pt x="31" y="61"/>
                    <a:pt x="36" y="47"/>
                    <a:pt x="42" y="33"/>
                  </a:cubicBezTo>
                  <a:cubicBezTo>
                    <a:pt x="45" y="34"/>
                    <a:pt x="49" y="36"/>
                    <a:pt x="53" y="34"/>
                  </a:cubicBezTo>
                  <a:cubicBezTo>
                    <a:pt x="54" y="37"/>
                    <a:pt x="57" y="41"/>
                    <a:pt x="64" y="42"/>
                  </a:cubicBezTo>
                  <a:cubicBezTo>
                    <a:pt x="64" y="44"/>
                    <a:pt x="64" y="48"/>
                    <a:pt x="68" y="52"/>
                  </a:cubicBezTo>
                  <a:close/>
                  <a:moveTo>
                    <a:pt x="35" y="69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3" y="67"/>
                    <a:pt x="29" y="67"/>
                    <a:pt x="27" y="69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3" y="75"/>
                    <a:pt x="23" y="79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9" y="83"/>
                    <a:pt x="32" y="82"/>
                    <a:pt x="34" y="80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8" y="74"/>
                    <a:pt x="38" y="71"/>
                    <a:pt x="35" y="69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9" name="Freeform 640"/>
            <p:cNvSpPr>
              <a:spLocks noEditPoints="1"/>
            </p:cNvSpPr>
            <p:nvPr/>
          </p:nvSpPr>
          <p:spPr bwMode="auto">
            <a:xfrm>
              <a:off x="4981575" y="3744913"/>
              <a:ext cx="293688" cy="271463"/>
            </a:xfrm>
            <a:custGeom>
              <a:avLst/>
              <a:gdLst/>
              <a:ahLst/>
              <a:cxnLst>
                <a:cxn ang="0">
                  <a:pos x="24" y="23"/>
                </a:cxn>
                <a:cxn ang="0">
                  <a:pos x="67" y="23"/>
                </a:cxn>
                <a:cxn ang="0">
                  <a:pos x="46" y="3"/>
                </a:cxn>
                <a:cxn ang="0">
                  <a:pos x="11" y="84"/>
                </a:cxn>
                <a:cxn ang="0">
                  <a:pos x="83" y="72"/>
                </a:cxn>
                <a:cxn ang="0">
                  <a:pos x="11" y="84"/>
                </a:cxn>
                <a:cxn ang="0">
                  <a:pos x="83" y="70"/>
                </a:cxn>
                <a:cxn ang="0">
                  <a:pos x="56" y="54"/>
                </a:cxn>
                <a:cxn ang="0">
                  <a:pos x="43" y="70"/>
                </a:cxn>
                <a:cxn ang="0">
                  <a:pos x="38" y="70"/>
                </a:cxn>
                <a:cxn ang="0">
                  <a:pos x="0" y="26"/>
                </a:cxn>
                <a:cxn ang="0">
                  <a:pos x="46" y="26"/>
                </a:cxn>
                <a:cxn ang="0">
                  <a:pos x="92" y="26"/>
                </a:cxn>
                <a:cxn ang="0">
                  <a:pos x="45" y="39"/>
                </a:cxn>
                <a:cxn ang="0">
                  <a:pos x="52" y="41"/>
                </a:cxn>
                <a:cxn ang="0">
                  <a:pos x="40" y="32"/>
                </a:cxn>
                <a:cxn ang="0">
                  <a:pos x="25" y="35"/>
                </a:cxn>
                <a:cxn ang="0">
                  <a:pos x="28" y="36"/>
                </a:cxn>
                <a:cxn ang="0">
                  <a:pos x="29" y="39"/>
                </a:cxn>
                <a:cxn ang="0">
                  <a:pos x="29" y="40"/>
                </a:cxn>
                <a:cxn ang="0">
                  <a:pos x="18" y="50"/>
                </a:cxn>
                <a:cxn ang="0">
                  <a:pos x="21" y="46"/>
                </a:cxn>
                <a:cxn ang="0">
                  <a:pos x="25" y="48"/>
                </a:cxn>
                <a:cxn ang="0">
                  <a:pos x="27" y="47"/>
                </a:cxn>
                <a:cxn ang="0">
                  <a:pos x="31" y="58"/>
                </a:cxn>
                <a:cxn ang="0">
                  <a:pos x="31" y="54"/>
                </a:cxn>
                <a:cxn ang="0">
                  <a:pos x="35" y="51"/>
                </a:cxn>
                <a:cxn ang="0">
                  <a:pos x="36" y="49"/>
                </a:cxn>
                <a:cxn ang="0">
                  <a:pos x="43" y="48"/>
                </a:cxn>
                <a:cxn ang="0">
                  <a:pos x="42" y="42"/>
                </a:cxn>
                <a:cxn ang="0">
                  <a:pos x="44" y="42"/>
                </a:cxn>
                <a:cxn ang="0">
                  <a:pos x="61" y="51"/>
                </a:cxn>
                <a:cxn ang="0">
                  <a:pos x="62" y="49"/>
                </a:cxn>
                <a:cxn ang="0">
                  <a:pos x="64" y="50"/>
                </a:cxn>
                <a:cxn ang="0">
                  <a:pos x="64" y="50"/>
                </a:cxn>
                <a:cxn ang="0">
                  <a:pos x="58" y="50"/>
                </a:cxn>
                <a:cxn ang="0">
                  <a:pos x="56" y="49"/>
                </a:cxn>
                <a:cxn ang="0">
                  <a:pos x="50" y="50"/>
                </a:cxn>
                <a:cxn ang="0">
                  <a:pos x="51" y="50"/>
                </a:cxn>
                <a:cxn ang="0">
                  <a:pos x="53" y="49"/>
                </a:cxn>
                <a:cxn ang="0">
                  <a:pos x="55" y="51"/>
                </a:cxn>
                <a:cxn ang="0">
                  <a:pos x="57" y="53"/>
                </a:cxn>
                <a:cxn ang="0">
                  <a:pos x="58" y="57"/>
                </a:cxn>
                <a:cxn ang="0">
                  <a:pos x="57" y="60"/>
                </a:cxn>
                <a:cxn ang="0">
                  <a:pos x="57" y="62"/>
                </a:cxn>
                <a:cxn ang="0">
                  <a:pos x="60" y="54"/>
                </a:cxn>
                <a:cxn ang="0">
                  <a:pos x="64" y="55"/>
                </a:cxn>
                <a:cxn ang="0">
                  <a:pos x="65" y="59"/>
                </a:cxn>
                <a:cxn ang="0">
                  <a:pos x="66" y="59"/>
                </a:cxn>
                <a:cxn ang="0">
                  <a:pos x="61" y="51"/>
                </a:cxn>
              </a:cxnLst>
              <a:rect l="0" t="0" r="r" b="b"/>
              <a:pathLst>
                <a:path w="92" h="84">
                  <a:moveTo>
                    <a:pt x="28" y="23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5" y="10"/>
                    <a:pt x="34" y="0"/>
                    <a:pt x="46" y="0"/>
                  </a:cubicBezTo>
                  <a:cubicBezTo>
                    <a:pt x="58" y="0"/>
                    <a:pt x="67" y="10"/>
                    <a:pt x="67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11"/>
                    <a:pt x="56" y="3"/>
                    <a:pt x="46" y="3"/>
                  </a:cubicBezTo>
                  <a:cubicBezTo>
                    <a:pt x="36" y="3"/>
                    <a:pt x="28" y="11"/>
                    <a:pt x="28" y="23"/>
                  </a:cubicBezTo>
                  <a:close/>
                  <a:moveTo>
                    <a:pt x="11" y="84"/>
                  </a:moveTo>
                  <a:cubicBezTo>
                    <a:pt x="81" y="84"/>
                    <a:pt x="81" y="84"/>
                    <a:pt x="81" y="84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9" y="72"/>
                    <a:pt x="9" y="72"/>
                    <a:pt x="9" y="72"/>
                  </a:cubicBezTo>
                  <a:lnTo>
                    <a:pt x="11" y="84"/>
                  </a:lnTo>
                  <a:close/>
                  <a:moveTo>
                    <a:pt x="92" y="26"/>
                  </a:moveTo>
                  <a:cubicBezTo>
                    <a:pt x="83" y="70"/>
                    <a:pt x="83" y="70"/>
                    <a:pt x="8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60"/>
                    <a:pt x="56" y="54"/>
                    <a:pt x="56" y="54"/>
                  </a:cubicBezTo>
                  <a:cubicBezTo>
                    <a:pt x="49" y="59"/>
                    <a:pt x="49" y="67"/>
                    <a:pt x="49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67"/>
                    <a:pt x="44" y="56"/>
                    <a:pt x="37" y="45"/>
                  </a:cubicBezTo>
                  <a:cubicBezTo>
                    <a:pt x="37" y="45"/>
                    <a:pt x="42" y="60"/>
                    <a:pt x="3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lnTo>
                    <a:pt x="92" y="26"/>
                  </a:lnTo>
                  <a:close/>
                  <a:moveTo>
                    <a:pt x="45" y="42"/>
                  </a:moveTo>
                  <a:cubicBezTo>
                    <a:pt x="45" y="39"/>
                    <a:pt x="45" y="39"/>
                    <a:pt x="45" y="39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51" y="42"/>
                    <a:pt x="52" y="41"/>
                    <a:pt x="52" y="41"/>
                  </a:cubicBezTo>
                  <a:cubicBezTo>
                    <a:pt x="47" y="33"/>
                    <a:pt x="38" y="38"/>
                    <a:pt x="38" y="38"/>
                  </a:cubicBezTo>
                  <a:cubicBezTo>
                    <a:pt x="41" y="36"/>
                    <a:pt x="40" y="32"/>
                    <a:pt x="40" y="32"/>
                  </a:cubicBezTo>
                  <a:cubicBezTo>
                    <a:pt x="36" y="33"/>
                    <a:pt x="35" y="37"/>
                    <a:pt x="35" y="40"/>
                  </a:cubicBezTo>
                  <a:cubicBezTo>
                    <a:pt x="34" y="37"/>
                    <a:pt x="30" y="32"/>
                    <a:pt x="25" y="35"/>
                  </a:cubicBezTo>
                  <a:cubicBezTo>
                    <a:pt x="25" y="35"/>
                    <a:pt x="26" y="36"/>
                    <a:pt x="26" y="37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0"/>
                    <a:pt x="30" y="40"/>
                    <a:pt x="31" y="40"/>
                  </a:cubicBezTo>
                  <a:cubicBezTo>
                    <a:pt x="26" y="40"/>
                    <a:pt x="19" y="41"/>
                    <a:pt x="18" y="50"/>
                  </a:cubicBezTo>
                  <a:cubicBezTo>
                    <a:pt x="18" y="50"/>
                    <a:pt x="19" y="50"/>
                    <a:pt x="21" y="50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1" y="44"/>
                    <a:pt x="25" y="51"/>
                    <a:pt x="31" y="58"/>
                  </a:cubicBezTo>
                  <a:cubicBezTo>
                    <a:pt x="31" y="58"/>
                    <a:pt x="32" y="57"/>
                    <a:pt x="33" y="56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3"/>
                    <a:pt x="35" y="52"/>
                    <a:pt x="35" y="51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7"/>
                    <a:pt x="37" y="45"/>
                    <a:pt x="36" y="43"/>
                  </a:cubicBezTo>
                  <a:cubicBezTo>
                    <a:pt x="39" y="47"/>
                    <a:pt x="43" y="48"/>
                    <a:pt x="43" y="48"/>
                  </a:cubicBezTo>
                  <a:cubicBezTo>
                    <a:pt x="44" y="44"/>
                    <a:pt x="40" y="41"/>
                    <a:pt x="40" y="41"/>
                  </a:cubicBezTo>
                  <a:cubicBezTo>
                    <a:pt x="41" y="42"/>
                    <a:pt x="42" y="42"/>
                    <a:pt x="42" y="42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5" y="42"/>
                    <a:pt x="45" y="42"/>
                  </a:cubicBezTo>
                  <a:close/>
                  <a:moveTo>
                    <a:pt x="61" y="51"/>
                  </a:moveTo>
                  <a:cubicBezTo>
                    <a:pt x="61" y="51"/>
                    <a:pt x="62" y="51"/>
                    <a:pt x="62" y="51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4" y="50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5" y="50"/>
                    <a:pt x="65" y="49"/>
                    <a:pt x="65" y="49"/>
                  </a:cubicBezTo>
                  <a:cubicBezTo>
                    <a:pt x="63" y="46"/>
                    <a:pt x="60" y="49"/>
                    <a:pt x="58" y="50"/>
                  </a:cubicBezTo>
                  <a:cubicBezTo>
                    <a:pt x="59" y="49"/>
                    <a:pt x="59" y="46"/>
                    <a:pt x="56" y="44"/>
                  </a:cubicBezTo>
                  <a:cubicBezTo>
                    <a:pt x="56" y="44"/>
                    <a:pt x="55" y="47"/>
                    <a:pt x="56" y="49"/>
                  </a:cubicBezTo>
                  <a:cubicBezTo>
                    <a:pt x="56" y="49"/>
                    <a:pt x="51" y="44"/>
                    <a:pt x="47" y="49"/>
                  </a:cubicBezTo>
                  <a:cubicBezTo>
                    <a:pt x="47" y="49"/>
                    <a:pt x="48" y="49"/>
                    <a:pt x="50" y="50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2" y="50"/>
                    <a:pt x="52" y="51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1"/>
                    <a:pt x="54" y="51"/>
                    <a:pt x="55" y="51"/>
                  </a:cubicBezTo>
                  <a:cubicBezTo>
                    <a:pt x="55" y="51"/>
                    <a:pt x="52" y="52"/>
                    <a:pt x="52" y="55"/>
                  </a:cubicBezTo>
                  <a:cubicBezTo>
                    <a:pt x="52" y="55"/>
                    <a:pt x="55" y="55"/>
                    <a:pt x="57" y="53"/>
                  </a:cubicBezTo>
                  <a:cubicBezTo>
                    <a:pt x="56" y="54"/>
                    <a:pt x="56" y="55"/>
                    <a:pt x="56" y="56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9"/>
                    <a:pt x="57" y="59"/>
                    <a:pt x="57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8" y="63"/>
                    <a:pt x="58" y="63"/>
                  </a:cubicBezTo>
                  <a:cubicBezTo>
                    <a:pt x="63" y="60"/>
                    <a:pt x="60" y="54"/>
                    <a:pt x="60" y="54"/>
                  </a:cubicBezTo>
                  <a:cubicBezTo>
                    <a:pt x="61" y="55"/>
                    <a:pt x="61" y="56"/>
                    <a:pt x="62" y="56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4" y="58"/>
                    <a:pt x="64" y="58"/>
                    <a:pt x="65" y="59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54"/>
                    <a:pt x="64" y="52"/>
                    <a:pt x="61" y="51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0" name="Freeform 641"/>
            <p:cNvSpPr>
              <a:spLocks noEditPoints="1"/>
            </p:cNvSpPr>
            <p:nvPr/>
          </p:nvSpPr>
          <p:spPr bwMode="auto">
            <a:xfrm>
              <a:off x="5319713" y="3744913"/>
              <a:ext cx="236538" cy="271463"/>
            </a:xfrm>
            <a:custGeom>
              <a:avLst/>
              <a:gdLst/>
              <a:ahLst/>
              <a:cxnLst>
                <a:cxn ang="0">
                  <a:pos x="74" y="63"/>
                </a:cxn>
                <a:cxn ang="0">
                  <a:pos x="63" y="43"/>
                </a:cxn>
                <a:cxn ang="0">
                  <a:pos x="63" y="84"/>
                </a:cxn>
                <a:cxn ang="0">
                  <a:pos x="35" y="65"/>
                </a:cxn>
                <a:cxn ang="0">
                  <a:pos x="47" y="40"/>
                </a:cxn>
                <a:cxn ang="0">
                  <a:pos x="37" y="16"/>
                </a:cxn>
                <a:cxn ang="0">
                  <a:pos x="63" y="0"/>
                </a:cxn>
                <a:cxn ang="0">
                  <a:pos x="63" y="40"/>
                </a:cxn>
                <a:cxn ang="0">
                  <a:pos x="74" y="20"/>
                </a:cxn>
                <a:cxn ang="0">
                  <a:pos x="68" y="42"/>
                </a:cxn>
                <a:cxn ang="0">
                  <a:pos x="74" y="63"/>
                </a:cxn>
                <a:cxn ang="0">
                  <a:pos x="45" y="40"/>
                </a:cxn>
                <a:cxn ang="0">
                  <a:pos x="33" y="64"/>
                </a:cxn>
                <a:cxn ang="0">
                  <a:pos x="20" y="42"/>
                </a:cxn>
                <a:cxn ang="0">
                  <a:pos x="20" y="41"/>
                </a:cxn>
                <a:cxn ang="0">
                  <a:pos x="35" y="17"/>
                </a:cxn>
                <a:cxn ang="0">
                  <a:pos x="45" y="40"/>
                </a:cxn>
                <a:cxn ang="0">
                  <a:pos x="40" y="36"/>
                </a:cxn>
                <a:cxn ang="0">
                  <a:pos x="35" y="31"/>
                </a:cxn>
                <a:cxn ang="0">
                  <a:pos x="30" y="36"/>
                </a:cxn>
                <a:cxn ang="0">
                  <a:pos x="35" y="41"/>
                </a:cxn>
                <a:cxn ang="0">
                  <a:pos x="40" y="36"/>
                </a:cxn>
                <a:cxn ang="0">
                  <a:pos x="33" y="10"/>
                </a:cxn>
                <a:cxn ang="0">
                  <a:pos x="23" y="19"/>
                </a:cxn>
                <a:cxn ang="0">
                  <a:pos x="14" y="10"/>
                </a:cxn>
                <a:cxn ang="0">
                  <a:pos x="23" y="0"/>
                </a:cxn>
                <a:cxn ang="0">
                  <a:pos x="33" y="10"/>
                </a:cxn>
                <a:cxn ang="0">
                  <a:pos x="29" y="6"/>
                </a:cxn>
                <a:cxn ang="0">
                  <a:pos x="26" y="3"/>
                </a:cxn>
                <a:cxn ang="0">
                  <a:pos x="23" y="6"/>
                </a:cxn>
                <a:cxn ang="0">
                  <a:pos x="26" y="9"/>
                </a:cxn>
                <a:cxn ang="0">
                  <a:pos x="29" y="6"/>
                </a:cxn>
                <a:cxn ang="0">
                  <a:pos x="15" y="24"/>
                </a:cxn>
                <a:cxn ang="0">
                  <a:pos x="7" y="31"/>
                </a:cxn>
                <a:cxn ang="0">
                  <a:pos x="0" y="24"/>
                </a:cxn>
                <a:cxn ang="0">
                  <a:pos x="7" y="16"/>
                </a:cxn>
                <a:cxn ang="0">
                  <a:pos x="15" y="24"/>
                </a:cxn>
                <a:cxn ang="0">
                  <a:pos x="12" y="21"/>
                </a:cxn>
                <a:cxn ang="0">
                  <a:pos x="9" y="18"/>
                </a:cxn>
                <a:cxn ang="0">
                  <a:pos x="7" y="21"/>
                </a:cxn>
                <a:cxn ang="0">
                  <a:pos x="9" y="23"/>
                </a:cxn>
                <a:cxn ang="0">
                  <a:pos x="12" y="21"/>
                </a:cxn>
                <a:cxn ang="0">
                  <a:pos x="17" y="37"/>
                </a:cxn>
                <a:cxn ang="0">
                  <a:pos x="13" y="41"/>
                </a:cxn>
                <a:cxn ang="0">
                  <a:pos x="9" y="37"/>
                </a:cxn>
                <a:cxn ang="0">
                  <a:pos x="13" y="33"/>
                </a:cxn>
                <a:cxn ang="0">
                  <a:pos x="17" y="37"/>
                </a:cxn>
                <a:cxn ang="0">
                  <a:pos x="15" y="36"/>
                </a:cxn>
                <a:cxn ang="0">
                  <a:pos x="14" y="34"/>
                </a:cxn>
                <a:cxn ang="0">
                  <a:pos x="12" y="36"/>
                </a:cxn>
                <a:cxn ang="0">
                  <a:pos x="14" y="37"/>
                </a:cxn>
                <a:cxn ang="0">
                  <a:pos x="15" y="36"/>
                </a:cxn>
              </a:cxnLst>
              <a:rect l="0" t="0" r="r" b="b"/>
              <a:pathLst>
                <a:path w="74" h="84">
                  <a:moveTo>
                    <a:pt x="74" y="63"/>
                  </a:moveTo>
                  <a:cubicBezTo>
                    <a:pt x="63" y="60"/>
                    <a:pt x="63" y="43"/>
                    <a:pt x="63" y="43"/>
                  </a:cubicBezTo>
                  <a:cubicBezTo>
                    <a:pt x="55" y="53"/>
                    <a:pt x="63" y="84"/>
                    <a:pt x="63" y="84"/>
                  </a:cubicBezTo>
                  <a:cubicBezTo>
                    <a:pt x="52" y="82"/>
                    <a:pt x="42" y="74"/>
                    <a:pt x="35" y="65"/>
                  </a:cubicBezTo>
                  <a:cubicBezTo>
                    <a:pt x="42" y="61"/>
                    <a:pt x="47" y="51"/>
                    <a:pt x="47" y="40"/>
                  </a:cubicBezTo>
                  <a:cubicBezTo>
                    <a:pt x="47" y="30"/>
                    <a:pt x="43" y="21"/>
                    <a:pt x="37" y="16"/>
                  </a:cubicBezTo>
                  <a:cubicBezTo>
                    <a:pt x="44" y="8"/>
                    <a:pt x="52" y="1"/>
                    <a:pt x="63" y="0"/>
                  </a:cubicBezTo>
                  <a:cubicBezTo>
                    <a:pt x="63" y="0"/>
                    <a:pt x="55" y="30"/>
                    <a:pt x="63" y="40"/>
                  </a:cubicBezTo>
                  <a:cubicBezTo>
                    <a:pt x="63" y="40"/>
                    <a:pt x="63" y="23"/>
                    <a:pt x="74" y="20"/>
                  </a:cubicBezTo>
                  <a:cubicBezTo>
                    <a:pt x="74" y="20"/>
                    <a:pt x="74" y="39"/>
                    <a:pt x="68" y="42"/>
                  </a:cubicBezTo>
                  <a:cubicBezTo>
                    <a:pt x="74" y="45"/>
                    <a:pt x="74" y="63"/>
                    <a:pt x="74" y="63"/>
                  </a:cubicBezTo>
                  <a:close/>
                  <a:moveTo>
                    <a:pt x="45" y="40"/>
                  </a:moveTo>
                  <a:cubicBezTo>
                    <a:pt x="45" y="50"/>
                    <a:pt x="40" y="60"/>
                    <a:pt x="33" y="64"/>
                  </a:cubicBezTo>
                  <a:cubicBezTo>
                    <a:pt x="25" y="53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6" y="29"/>
                    <a:pt x="35" y="17"/>
                  </a:cubicBezTo>
                  <a:cubicBezTo>
                    <a:pt x="41" y="22"/>
                    <a:pt x="45" y="30"/>
                    <a:pt x="45" y="40"/>
                  </a:cubicBezTo>
                  <a:close/>
                  <a:moveTo>
                    <a:pt x="40" y="36"/>
                  </a:moveTo>
                  <a:cubicBezTo>
                    <a:pt x="40" y="33"/>
                    <a:pt x="38" y="31"/>
                    <a:pt x="35" y="31"/>
                  </a:cubicBezTo>
                  <a:cubicBezTo>
                    <a:pt x="32" y="31"/>
                    <a:pt x="30" y="33"/>
                    <a:pt x="30" y="36"/>
                  </a:cubicBezTo>
                  <a:cubicBezTo>
                    <a:pt x="30" y="38"/>
                    <a:pt x="32" y="41"/>
                    <a:pt x="35" y="41"/>
                  </a:cubicBezTo>
                  <a:cubicBezTo>
                    <a:pt x="38" y="41"/>
                    <a:pt x="40" y="38"/>
                    <a:pt x="40" y="36"/>
                  </a:cubicBezTo>
                  <a:close/>
                  <a:moveTo>
                    <a:pt x="33" y="10"/>
                  </a:moveTo>
                  <a:cubicBezTo>
                    <a:pt x="33" y="15"/>
                    <a:pt x="29" y="19"/>
                    <a:pt x="23" y="19"/>
                  </a:cubicBezTo>
                  <a:cubicBezTo>
                    <a:pt x="18" y="19"/>
                    <a:pt x="14" y="15"/>
                    <a:pt x="14" y="10"/>
                  </a:cubicBezTo>
                  <a:cubicBezTo>
                    <a:pt x="14" y="4"/>
                    <a:pt x="18" y="0"/>
                    <a:pt x="23" y="0"/>
                  </a:cubicBezTo>
                  <a:cubicBezTo>
                    <a:pt x="29" y="0"/>
                    <a:pt x="33" y="4"/>
                    <a:pt x="33" y="10"/>
                  </a:cubicBezTo>
                  <a:close/>
                  <a:moveTo>
                    <a:pt x="29" y="6"/>
                  </a:moveTo>
                  <a:cubicBezTo>
                    <a:pt x="29" y="5"/>
                    <a:pt x="28" y="3"/>
                    <a:pt x="26" y="3"/>
                  </a:cubicBezTo>
                  <a:cubicBezTo>
                    <a:pt x="24" y="3"/>
                    <a:pt x="23" y="5"/>
                    <a:pt x="23" y="6"/>
                  </a:cubicBezTo>
                  <a:cubicBezTo>
                    <a:pt x="23" y="8"/>
                    <a:pt x="24" y="9"/>
                    <a:pt x="26" y="9"/>
                  </a:cubicBezTo>
                  <a:cubicBezTo>
                    <a:pt x="28" y="9"/>
                    <a:pt x="29" y="8"/>
                    <a:pt x="29" y="6"/>
                  </a:cubicBezTo>
                  <a:close/>
                  <a:moveTo>
                    <a:pt x="15" y="24"/>
                  </a:moveTo>
                  <a:cubicBezTo>
                    <a:pt x="15" y="28"/>
                    <a:pt x="11" y="31"/>
                    <a:pt x="7" y="31"/>
                  </a:cubicBezTo>
                  <a:cubicBezTo>
                    <a:pt x="3" y="31"/>
                    <a:pt x="0" y="28"/>
                    <a:pt x="0" y="24"/>
                  </a:cubicBezTo>
                  <a:cubicBezTo>
                    <a:pt x="0" y="20"/>
                    <a:pt x="3" y="16"/>
                    <a:pt x="7" y="16"/>
                  </a:cubicBezTo>
                  <a:cubicBezTo>
                    <a:pt x="11" y="16"/>
                    <a:pt x="15" y="20"/>
                    <a:pt x="15" y="24"/>
                  </a:cubicBezTo>
                  <a:close/>
                  <a:moveTo>
                    <a:pt x="12" y="21"/>
                  </a:moveTo>
                  <a:cubicBezTo>
                    <a:pt x="12" y="19"/>
                    <a:pt x="11" y="18"/>
                    <a:pt x="9" y="18"/>
                  </a:cubicBezTo>
                  <a:cubicBezTo>
                    <a:pt x="8" y="18"/>
                    <a:pt x="7" y="19"/>
                    <a:pt x="7" y="21"/>
                  </a:cubicBezTo>
                  <a:cubicBezTo>
                    <a:pt x="7" y="22"/>
                    <a:pt x="8" y="23"/>
                    <a:pt x="9" y="23"/>
                  </a:cubicBezTo>
                  <a:cubicBezTo>
                    <a:pt x="11" y="23"/>
                    <a:pt x="12" y="22"/>
                    <a:pt x="12" y="21"/>
                  </a:cubicBezTo>
                  <a:close/>
                  <a:moveTo>
                    <a:pt x="17" y="37"/>
                  </a:moveTo>
                  <a:cubicBezTo>
                    <a:pt x="17" y="39"/>
                    <a:pt x="15" y="41"/>
                    <a:pt x="13" y="41"/>
                  </a:cubicBezTo>
                  <a:cubicBezTo>
                    <a:pt x="11" y="41"/>
                    <a:pt x="9" y="39"/>
                    <a:pt x="9" y="37"/>
                  </a:cubicBezTo>
                  <a:cubicBezTo>
                    <a:pt x="9" y="35"/>
                    <a:pt x="11" y="33"/>
                    <a:pt x="13" y="33"/>
                  </a:cubicBezTo>
                  <a:cubicBezTo>
                    <a:pt x="15" y="33"/>
                    <a:pt x="17" y="35"/>
                    <a:pt x="17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4"/>
                    <a:pt x="14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6"/>
                    <a:pt x="13" y="37"/>
                    <a:pt x="14" y="37"/>
                  </a:cubicBezTo>
                  <a:cubicBezTo>
                    <a:pt x="15" y="37"/>
                    <a:pt x="15" y="36"/>
                    <a:pt x="15" y="36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1" name="Freeform 642"/>
            <p:cNvSpPr>
              <a:spLocks/>
            </p:cNvSpPr>
            <p:nvPr/>
          </p:nvSpPr>
          <p:spPr bwMode="auto">
            <a:xfrm>
              <a:off x="5584825" y="3741738"/>
              <a:ext cx="400050" cy="274638"/>
            </a:xfrm>
            <a:custGeom>
              <a:avLst/>
              <a:gdLst/>
              <a:ahLst/>
              <a:cxnLst>
                <a:cxn ang="0">
                  <a:pos x="98" y="54"/>
                </a:cxn>
                <a:cxn ang="0">
                  <a:pos x="122" y="85"/>
                </a:cxn>
                <a:cxn ang="0">
                  <a:pos x="125" y="85"/>
                </a:cxn>
                <a:cxn ang="0">
                  <a:pos x="63" y="0"/>
                </a:cxn>
                <a:cxn ang="0">
                  <a:pos x="0" y="85"/>
                </a:cxn>
                <a:cxn ang="0">
                  <a:pos x="3" y="85"/>
                </a:cxn>
                <a:cxn ang="0">
                  <a:pos x="27" y="54"/>
                </a:cxn>
                <a:cxn ang="0">
                  <a:pos x="27" y="85"/>
                </a:cxn>
                <a:cxn ang="0">
                  <a:pos x="41" y="85"/>
                </a:cxn>
                <a:cxn ang="0">
                  <a:pos x="63" y="33"/>
                </a:cxn>
                <a:cxn ang="0">
                  <a:pos x="84" y="85"/>
                </a:cxn>
                <a:cxn ang="0">
                  <a:pos x="98" y="85"/>
                </a:cxn>
                <a:cxn ang="0">
                  <a:pos x="98" y="54"/>
                </a:cxn>
              </a:cxnLst>
              <a:rect l="0" t="0" r="r" b="b"/>
              <a:pathLst>
                <a:path w="125" h="85">
                  <a:moveTo>
                    <a:pt x="98" y="54"/>
                  </a:moveTo>
                  <a:cubicBezTo>
                    <a:pt x="122" y="85"/>
                    <a:pt x="122" y="85"/>
                    <a:pt x="122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62" y="66"/>
                    <a:pt x="63" y="33"/>
                    <a:pt x="63" y="33"/>
                  </a:cubicBezTo>
                  <a:cubicBezTo>
                    <a:pt x="63" y="33"/>
                    <a:pt x="62" y="66"/>
                    <a:pt x="84" y="85"/>
                  </a:cubicBezTo>
                  <a:cubicBezTo>
                    <a:pt x="98" y="85"/>
                    <a:pt x="98" y="85"/>
                    <a:pt x="98" y="85"/>
                  </a:cubicBezTo>
                  <a:lnTo>
                    <a:pt x="98" y="54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2" name="Freeform 643"/>
            <p:cNvSpPr>
              <a:spLocks noEditPoints="1"/>
            </p:cNvSpPr>
            <p:nvPr/>
          </p:nvSpPr>
          <p:spPr bwMode="auto">
            <a:xfrm>
              <a:off x="5988050" y="3738563"/>
              <a:ext cx="554038" cy="277813"/>
            </a:xfrm>
            <a:custGeom>
              <a:avLst/>
              <a:gdLst/>
              <a:ahLst/>
              <a:cxnLst>
                <a:cxn ang="0">
                  <a:pos x="66" y="71"/>
                </a:cxn>
                <a:cxn ang="0">
                  <a:pos x="51" y="86"/>
                </a:cxn>
                <a:cxn ang="0">
                  <a:pos x="36" y="71"/>
                </a:cxn>
                <a:cxn ang="0">
                  <a:pos x="51" y="56"/>
                </a:cxn>
                <a:cxn ang="0">
                  <a:pos x="66" y="71"/>
                </a:cxn>
                <a:cxn ang="0">
                  <a:pos x="141" y="56"/>
                </a:cxn>
                <a:cxn ang="0">
                  <a:pos x="126" y="71"/>
                </a:cxn>
                <a:cxn ang="0">
                  <a:pos x="141" y="86"/>
                </a:cxn>
                <a:cxn ang="0">
                  <a:pos x="156" y="71"/>
                </a:cxn>
                <a:cxn ang="0">
                  <a:pos x="141" y="56"/>
                </a:cxn>
                <a:cxn ang="0">
                  <a:pos x="174" y="51"/>
                </a:cxn>
                <a:cxn ang="0">
                  <a:pos x="174" y="68"/>
                </a:cxn>
                <a:cxn ang="0">
                  <a:pos x="174" y="71"/>
                </a:cxn>
                <a:cxn ang="0">
                  <a:pos x="162" y="71"/>
                </a:cxn>
                <a:cxn ang="0">
                  <a:pos x="141" y="50"/>
                </a:cxn>
                <a:cxn ang="0">
                  <a:pos x="120" y="71"/>
                </a:cxn>
                <a:cxn ang="0">
                  <a:pos x="72" y="71"/>
                </a:cxn>
                <a:cxn ang="0">
                  <a:pos x="51" y="50"/>
                </a:cxn>
                <a:cxn ang="0">
                  <a:pos x="30" y="71"/>
                </a:cxn>
                <a:cxn ang="0">
                  <a:pos x="10" y="71"/>
                </a:cxn>
                <a:cxn ang="0">
                  <a:pos x="37" y="31"/>
                </a:cxn>
                <a:cxn ang="0">
                  <a:pos x="96" y="3"/>
                </a:cxn>
                <a:cxn ang="0">
                  <a:pos x="174" y="51"/>
                </a:cxn>
                <a:cxn ang="0">
                  <a:pos x="148" y="31"/>
                </a:cxn>
                <a:cxn ang="0">
                  <a:pos x="108" y="11"/>
                </a:cxn>
                <a:cxn ang="0">
                  <a:pos x="59" y="31"/>
                </a:cxn>
                <a:cxn ang="0">
                  <a:pos x="148" y="31"/>
                </a:cxn>
              </a:cxnLst>
              <a:rect l="0" t="0" r="r" b="b"/>
              <a:pathLst>
                <a:path w="174" h="86">
                  <a:moveTo>
                    <a:pt x="66" y="71"/>
                  </a:moveTo>
                  <a:cubicBezTo>
                    <a:pt x="66" y="79"/>
                    <a:pt x="59" y="86"/>
                    <a:pt x="51" y="86"/>
                  </a:cubicBezTo>
                  <a:cubicBezTo>
                    <a:pt x="43" y="86"/>
                    <a:pt x="36" y="79"/>
                    <a:pt x="36" y="71"/>
                  </a:cubicBezTo>
                  <a:cubicBezTo>
                    <a:pt x="36" y="62"/>
                    <a:pt x="43" y="56"/>
                    <a:pt x="51" y="56"/>
                  </a:cubicBezTo>
                  <a:cubicBezTo>
                    <a:pt x="59" y="56"/>
                    <a:pt x="66" y="62"/>
                    <a:pt x="66" y="71"/>
                  </a:cubicBezTo>
                  <a:close/>
                  <a:moveTo>
                    <a:pt x="141" y="56"/>
                  </a:moveTo>
                  <a:cubicBezTo>
                    <a:pt x="133" y="56"/>
                    <a:pt x="126" y="62"/>
                    <a:pt x="126" y="71"/>
                  </a:cubicBezTo>
                  <a:cubicBezTo>
                    <a:pt x="126" y="79"/>
                    <a:pt x="133" y="86"/>
                    <a:pt x="141" y="86"/>
                  </a:cubicBezTo>
                  <a:cubicBezTo>
                    <a:pt x="149" y="86"/>
                    <a:pt x="156" y="79"/>
                    <a:pt x="156" y="71"/>
                  </a:cubicBezTo>
                  <a:cubicBezTo>
                    <a:pt x="156" y="62"/>
                    <a:pt x="149" y="56"/>
                    <a:pt x="141" y="56"/>
                  </a:cubicBezTo>
                  <a:close/>
                  <a:moveTo>
                    <a:pt x="174" y="51"/>
                  </a:moveTo>
                  <a:cubicBezTo>
                    <a:pt x="174" y="68"/>
                    <a:pt x="174" y="68"/>
                    <a:pt x="174" y="68"/>
                  </a:cubicBezTo>
                  <a:cubicBezTo>
                    <a:pt x="174" y="69"/>
                    <a:pt x="174" y="71"/>
                    <a:pt x="174" y="71"/>
                  </a:cubicBezTo>
                  <a:cubicBezTo>
                    <a:pt x="162" y="71"/>
                    <a:pt x="162" y="71"/>
                    <a:pt x="162" y="71"/>
                  </a:cubicBezTo>
                  <a:cubicBezTo>
                    <a:pt x="162" y="58"/>
                    <a:pt x="153" y="50"/>
                    <a:pt x="141" y="50"/>
                  </a:cubicBezTo>
                  <a:cubicBezTo>
                    <a:pt x="129" y="50"/>
                    <a:pt x="120" y="58"/>
                    <a:pt x="120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58"/>
                    <a:pt x="63" y="50"/>
                    <a:pt x="51" y="50"/>
                  </a:cubicBezTo>
                  <a:cubicBezTo>
                    <a:pt x="39" y="50"/>
                    <a:pt x="30" y="58"/>
                    <a:pt x="30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71"/>
                    <a:pt x="0" y="38"/>
                    <a:pt x="37" y="31"/>
                  </a:cubicBezTo>
                  <a:cubicBezTo>
                    <a:pt x="46" y="30"/>
                    <a:pt x="55" y="5"/>
                    <a:pt x="96" y="3"/>
                  </a:cubicBezTo>
                  <a:cubicBezTo>
                    <a:pt x="156" y="0"/>
                    <a:pt x="171" y="29"/>
                    <a:pt x="174" y="51"/>
                  </a:cubicBezTo>
                  <a:close/>
                  <a:moveTo>
                    <a:pt x="148" y="31"/>
                  </a:moveTo>
                  <a:cubicBezTo>
                    <a:pt x="148" y="31"/>
                    <a:pt x="144" y="11"/>
                    <a:pt x="108" y="11"/>
                  </a:cubicBezTo>
                  <a:cubicBezTo>
                    <a:pt x="71" y="11"/>
                    <a:pt x="69" y="21"/>
                    <a:pt x="59" y="31"/>
                  </a:cubicBezTo>
                  <a:lnTo>
                    <a:pt x="148" y="3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3" name="Freeform 644"/>
            <p:cNvSpPr>
              <a:spLocks noEditPoints="1"/>
            </p:cNvSpPr>
            <p:nvPr/>
          </p:nvSpPr>
          <p:spPr bwMode="auto">
            <a:xfrm>
              <a:off x="6597650" y="3744913"/>
              <a:ext cx="184150" cy="27146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8"/>
                </a:cxn>
                <a:cxn ang="0">
                  <a:pos x="29" y="84"/>
                </a:cxn>
                <a:cxn ang="0">
                  <a:pos x="58" y="28"/>
                </a:cxn>
                <a:cxn ang="0">
                  <a:pos x="29" y="0"/>
                </a:cxn>
                <a:cxn ang="0">
                  <a:pos x="29" y="48"/>
                </a:cxn>
                <a:cxn ang="0">
                  <a:pos x="9" y="28"/>
                </a:cxn>
                <a:cxn ang="0">
                  <a:pos x="29" y="8"/>
                </a:cxn>
                <a:cxn ang="0">
                  <a:pos x="49" y="28"/>
                </a:cxn>
                <a:cxn ang="0">
                  <a:pos x="29" y="48"/>
                </a:cxn>
              </a:cxnLst>
              <a:rect l="0" t="0" r="r" b="b"/>
              <a:pathLst>
                <a:path w="58" h="84">
                  <a:moveTo>
                    <a:pt x="29" y="0"/>
                  </a:moveTo>
                  <a:cubicBezTo>
                    <a:pt x="13" y="0"/>
                    <a:pt x="0" y="12"/>
                    <a:pt x="0" y="28"/>
                  </a:cubicBezTo>
                  <a:cubicBezTo>
                    <a:pt x="0" y="56"/>
                    <a:pt x="29" y="84"/>
                    <a:pt x="29" y="84"/>
                  </a:cubicBezTo>
                  <a:cubicBezTo>
                    <a:pt x="29" y="84"/>
                    <a:pt x="58" y="56"/>
                    <a:pt x="58" y="28"/>
                  </a:cubicBezTo>
                  <a:cubicBezTo>
                    <a:pt x="58" y="12"/>
                    <a:pt x="45" y="0"/>
                    <a:pt x="29" y="0"/>
                  </a:cubicBezTo>
                  <a:close/>
                  <a:moveTo>
                    <a:pt x="29" y="48"/>
                  </a:moveTo>
                  <a:cubicBezTo>
                    <a:pt x="18" y="48"/>
                    <a:pt x="9" y="39"/>
                    <a:pt x="9" y="28"/>
                  </a:cubicBezTo>
                  <a:cubicBezTo>
                    <a:pt x="9" y="17"/>
                    <a:pt x="18" y="8"/>
                    <a:pt x="29" y="8"/>
                  </a:cubicBezTo>
                  <a:cubicBezTo>
                    <a:pt x="40" y="8"/>
                    <a:pt x="49" y="17"/>
                    <a:pt x="49" y="28"/>
                  </a:cubicBezTo>
                  <a:cubicBezTo>
                    <a:pt x="49" y="39"/>
                    <a:pt x="40" y="48"/>
                    <a:pt x="29" y="48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4" name="Freeform 645"/>
            <p:cNvSpPr>
              <a:spLocks noEditPoints="1"/>
            </p:cNvSpPr>
            <p:nvPr/>
          </p:nvSpPr>
          <p:spPr bwMode="auto">
            <a:xfrm>
              <a:off x="6861175" y="3741738"/>
              <a:ext cx="358775" cy="274638"/>
            </a:xfrm>
            <a:custGeom>
              <a:avLst/>
              <a:gdLst/>
              <a:ahLst/>
              <a:cxnLst>
                <a:cxn ang="0">
                  <a:pos x="103" y="6"/>
                </a:cxn>
                <a:cxn ang="0">
                  <a:pos x="78" y="6"/>
                </a:cxn>
                <a:cxn ang="0">
                  <a:pos x="71" y="0"/>
                </a:cxn>
                <a:cxn ang="0">
                  <a:pos x="43" y="0"/>
                </a:cxn>
                <a:cxn ang="0">
                  <a:pos x="36" y="6"/>
                </a:cxn>
                <a:cxn ang="0">
                  <a:pos x="10" y="6"/>
                </a:cxn>
                <a:cxn ang="0">
                  <a:pos x="0" y="16"/>
                </a:cxn>
                <a:cxn ang="0">
                  <a:pos x="0" y="75"/>
                </a:cxn>
                <a:cxn ang="0">
                  <a:pos x="10" y="85"/>
                </a:cxn>
                <a:cxn ang="0">
                  <a:pos x="103" y="85"/>
                </a:cxn>
                <a:cxn ang="0">
                  <a:pos x="112" y="75"/>
                </a:cxn>
                <a:cxn ang="0">
                  <a:pos x="112" y="16"/>
                </a:cxn>
                <a:cxn ang="0">
                  <a:pos x="103" y="6"/>
                </a:cxn>
                <a:cxn ang="0">
                  <a:pos x="57" y="79"/>
                </a:cxn>
                <a:cxn ang="0">
                  <a:pos x="26" y="49"/>
                </a:cxn>
                <a:cxn ang="0">
                  <a:pos x="57" y="18"/>
                </a:cxn>
                <a:cxn ang="0">
                  <a:pos x="87" y="49"/>
                </a:cxn>
                <a:cxn ang="0">
                  <a:pos x="57" y="79"/>
                </a:cxn>
                <a:cxn ang="0">
                  <a:pos x="102" y="20"/>
                </a:cxn>
                <a:cxn ang="0">
                  <a:pos x="88" y="20"/>
                </a:cxn>
                <a:cxn ang="0">
                  <a:pos x="84" y="17"/>
                </a:cxn>
                <a:cxn ang="0">
                  <a:pos x="88" y="13"/>
                </a:cxn>
                <a:cxn ang="0">
                  <a:pos x="102" y="13"/>
                </a:cxn>
                <a:cxn ang="0">
                  <a:pos x="105" y="17"/>
                </a:cxn>
                <a:cxn ang="0">
                  <a:pos x="102" y="20"/>
                </a:cxn>
                <a:cxn ang="0">
                  <a:pos x="28" y="4"/>
                </a:cxn>
                <a:cxn ang="0">
                  <a:pos x="6" y="4"/>
                </a:cxn>
                <a:cxn ang="0">
                  <a:pos x="6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57" y="24"/>
                </a:cxn>
                <a:cxn ang="0">
                  <a:pos x="32" y="49"/>
                </a:cxn>
                <a:cxn ang="0">
                  <a:pos x="57" y="73"/>
                </a:cxn>
                <a:cxn ang="0">
                  <a:pos x="81" y="49"/>
                </a:cxn>
                <a:cxn ang="0">
                  <a:pos x="57" y="24"/>
                </a:cxn>
                <a:cxn ang="0">
                  <a:pos x="68" y="37"/>
                </a:cxn>
                <a:cxn ang="0">
                  <a:pos x="47" y="58"/>
                </a:cxn>
                <a:cxn ang="0">
                  <a:pos x="50" y="68"/>
                </a:cxn>
                <a:cxn ang="0">
                  <a:pos x="36" y="49"/>
                </a:cxn>
                <a:cxn ang="0">
                  <a:pos x="57" y="28"/>
                </a:cxn>
                <a:cxn ang="0">
                  <a:pos x="75" y="39"/>
                </a:cxn>
                <a:cxn ang="0">
                  <a:pos x="68" y="37"/>
                </a:cxn>
              </a:cxnLst>
              <a:rect l="0" t="0" r="r" b="b"/>
              <a:pathLst>
                <a:path w="112" h="85">
                  <a:moveTo>
                    <a:pt x="103" y="6"/>
                  </a:moveTo>
                  <a:cubicBezTo>
                    <a:pt x="78" y="6"/>
                    <a:pt x="78" y="6"/>
                    <a:pt x="78" y="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0" y="11"/>
                    <a:pt x="0" y="16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0"/>
                    <a:pt x="5" y="85"/>
                    <a:pt x="10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8" y="85"/>
                    <a:pt x="112" y="80"/>
                    <a:pt x="112" y="75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1"/>
                    <a:pt x="108" y="6"/>
                    <a:pt x="103" y="6"/>
                  </a:cubicBezTo>
                  <a:close/>
                  <a:moveTo>
                    <a:pt x="57" y="79"/>
                  </a:moveTo>
                  <a:cubicBezTo>
                    <a:pt x="40" y="79"/>
                    <a:pt x="26" y="65"/>
                    <a:pt x="26" y="49"/>
                  </a:cubicBezTo>
                  <a:cubicBezTo>
                    <a:pt x="26" y="32"/>
                    <a:pt x="40" y="18"/>
                    <a:pt x="57" y="18"/>
                  </a:cubicBezTo>
                  <a:cubicBezTo>
                    <a:pt x="73" y="18"/>
                    <a:pt x="87" y="32"/>
                    <a:pt x="87" y="49"/>
                  </a:cubicBezTo>
                  <a:cubicBezTo>
                    <a:pt x="87" y="65"/>
                    <a:pt x="73" y="79"/>
                    <a:pt x="57" y="79"/>
                  </a:cubicBezTo>
                  <a:close/>
                  <a:moveTo>
                    <a:pt x="102" y="20"/>
                  </a:moveTo>
                  <a:cubicBezTo>
                    <a:pt x="88" y="20"/>
                    <a:pt x="88" y="20"/>
                    <a:pt x="88" y="20"/>
                  </a:cubicBezTo>
                  <a:cubicBezTo>
                    <a:pt x="86" y="20"/>
                    <a:pt x="84" y="19"/>
                    <a:pt x="84" y="17"/>
                  </a:cubicBezTo>
                  <a:cubicBezTo>
                    <a:pt x="84" y="15"/>
                    <a:pt x="86" y="13"/>
                    <a:pt x="88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3" y="13"/>
                    <a:pt x="105" y="15"/>
                    <a:pt x="105" y="17"/>
                  </a:cubicBezTo>
                  <a:cubicBezTo>
                    <a:pt x="105" y="19"/>
                    <a:pt x="103" y="20"/>
                    <a:pt x="102" y="20"/>
                  </a:cubicBezTo>
                  <a:close/>
                  <a:moveTo>
                    <a:pt x="28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8" y="4"/>
                  </a:lnTo>
                  <a:close/>
                  <a:moveTo>
                    <a:pt x="57" y="24"/>
                  </a:moveTo>
                  <a:cubicBezTo>
                    <a:pt x="43" y="24"/>
                    <a:pt x="32" y="35"/>
                    <a:pt x="32" y="49"/>
                  </a:cubicBezTo>
                  <a:cubicBezTo>
                    <a:pt x="32" y="62"/>
                    <a:pt x="43" y="73"/>
                    <a:pt x="57" y="73"/>
                  </a:cubicBezTo>
                  <a:cubicBezTo>
                    <a:pt x="70" y="73"/>
                    <a:pt x="81" y="62"/>
                    <a:pt x="81" y="49"/>
                  </a:cubicBezTo>
                  <a:cubicBezTo>
                    <a:pt x="81" y="35"/>
                    <a:pt x="70" y="24"/>
                    <a:pt x="57" y="24"/>
                  </a:cubicBezTo>
                  <a:close/>
                  <a:moveTo>
                    <a:pt x="68" y="37"/>
                  </a:moveTo>
                  <a:cubicBezTo>
                    <a:pt x="56" y="37"/>
                    <a:pt x="47" y="46"/>
                    <a:pt x="47" y="58"/>
                  </a:cubicBezTo>
                  <a:cubicBezTo>
                    <a:pt x="47" y="61"/>
                    <a:pt x="48" y="65"/>
                    <a:pt x="50" y="68"/>
                  </a:cubicBezTo>
                  <a:cubicBezTo>
                    <a:pt x="42" y="65"/>
                    <a:pt x="36" y="57"/>
                    <a:pt x="36" y="49"/>
                  </a:cubicBezTo>
                  <a:cubicBezTo>
                    <a:pt x="36" y="37"/>
                    <a:pt x="45" y="28"/>
                    <a:pt x="57" y="28"/>
                  </a:cubicBezTo>
                  <a:cubicBezTo>
                    <a:pt x="64" y="28"/>
                    <a:pt x="71" y="32"/>
                    <a:pt x="75" y="39"/>
                  </a:cubicBezTo>
                  <a:cubicBezTo>
                    <a:pt x="72" y="38"/>
                    <a:pt x="70" y="37"/>
                    <a:pt x="68" y="37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5" name="Freeform 646"/>
            <p:cNvSpPr>
              <a:spLocks noEditPoints="1"/>
            </p:cNvSpPr>
            <p:nvPr/>
          </p:nvSpPr>
          <p:spPr bwMode="auto">
            <a:xfrm>
              <a:off x="7296150" y="3741738"/>
              <a:ext cx="334963" cy="274638"/>
            </a:xfrm>
            <a:custGeom>
              <a:avLst/>
              <a:gdLst/>
              <a:ahLst/>
              <a:cxnLst>
                <a:cxn ang="0">
                  <a:pos x="14" y="69"/>
                </a:cxn>
                <a:cxn ang="0">
                  <a:pos x="45" y="69"/>
                </a:cxn>
                <a:cxn ang="0">
                  <a:pos x="29" y="78"/>
                </a:cxn>
                <a:cxn ang="0">
                  <a:pos x="29" y="60"/>
                </a:cxn>
                <a:cxn ang="0">
                  <a:pos x="29" y="78"/>
                </a:cxn>
                <a:cxn ang="0">
                  <a:pos x="85" y="26"/>
                </a:cxn>
                <a:cxn ang="0">
                  <a:pos x="79" y="18"/>
                </a:cxn>
                <a:cxn ang="0">
                  <a:pos x="82" y="0"/>
                </a:cxn>
                <a:cxn ang="0">
                  <a:pos x="72" y="5"/>
                </a:cxn>
                <a:cxn ang="0">
                  <a:pos x="68" y="10"/>
                </a:cxn>
                <a:cxn ang="0">
                  <a:pos x="59" y="15"/>
                </a:cxn>
                <a:cxn ang="0">
                  <a:pos x="61" y="17"/>
                </a:cxn>
                <a:cxn ang="0">
                  <a:pos x="73" y="17"/>
                </a:cxn>
                <a:cxn ang="0">
                  <a:pos x="74" y="29"/>
                </a:cxn>
                <a:cxn ang="0">
                  <a:pos x="76" y="61"/>
                </a:cxn>
                <a:cxn ang="0">
                  <a:pos x="55" y="61"/>
                </a:cxn>
                <a:cxn ang="0">
                  <a:pos x="52" y="44"/>
                </a:cxn>
                <a:cxn ang="0">
                  <a:pos x="60" y="40"/>
                </a:cxn>
                <a:cxn ang="0">
                  <a:pos x="56" y="34"/>
                </a:cxn>
                <a:cxn ang="0">
                  <a:pos x="18" y="39"/>
                </a:cxn>
                <a:cxn ang="0">
                  <a:pos x="18" y="41"/>
                </a:cxn>
                <a:cxn ang="0">
                  <a:pos x="0" y="68"/>
                </a:cxn>
                <a:cxn ang="0">
                  <a:pos x="29" y="51"/>
                </a:cxn>
                <a:cxn ang="0">
                  <a:pos x="74" y="68"/>
                </a:cxn>
                <a:cxn ang="0">
                  <a:pos x="89" y="85"/>
                </a:cxn>
                <a:cxn ang="0">
                  <a:pos x="94" y="54"/>
                </a:cxn>
                <a:cxn ang="0">
                  <a:pos x="81" y="69"/>
                </a:cxn>
                <a:cxn ang="0">
                  <a:pos x="81" y="68"/>
                </a:cxn>
                <a:cxn ang="0">
                  <a:pos x="89" y="60"/>
                </a:cxn>
                <a:cxn ang="0">
                  <a:pos x="89" y="78"/>
                </a:cxn>
                <a:cxn ang="0">
                  <a:pos x="83" y="1"/>
                </a:cxn>
                <a:cxn ang="0">
                  <a:pos x="83" y="17"/>
                </a:cxn>
              </a:cxnLst>
              <a:rect l="0" t="0" r="r" b="b"/>
              <a:pathLst>
                <a:path w="105" h="85">
                  <a:moveTo>
                    <a:pt x="29" y="53"/>
                  </a:moveTo>
                  <a:cubicBezTo>
                    <a:pt x="21" y="53"/>
                    <a:pt x="14" y="60"/>
                    <a:pt x="14" y="69"/>
                  </a:cubicBezTo>
                  <a:cubicBezTo>
                    <a:pt x="14" y="78"/>
                    <a:pt x="21" y="85"/>
                    <a:pt x="29" y="85"/>
                  </a:cubicBezTo>
                  <a:cubicBezTo>
                    <a:pt x="38" y="85"/>
                    <a:pt x="45" y="78"/>
                    <a:pt x="45" y="69"/>
                  </a:cubicBezTo>
                  <a:cubicBezTo>
                    <a:pt x="45" y="60"/>
                    <a:pt x="38" y="53"/>
                    <a:pt x="29" y="53"/>
                  </a:cubicBezTo>
                  <a:close/>
                  <a:moveTo>
                    <a:pt x="29" y="78"/>
                  </a:moveTo>
                  <a:cubicBezTo>
                    <a:pt x="25" y="78"/>
                    <a:pt x="21" y="74"/>
                    <a:pt x="21" y="69"/>
                  </a:cubicBezTo>
                  <a:cubicBezTo>
                    <a:pt x="21" y="64"/>
                    <a:pt x="25" y="60"/>
                    <a:pt x="29" y="60"/>
                  </a:cubicBezTo>
                  <a:cubicBezTo>
                    <a:pt x="34" y="60"/>
                    <a:pt x="38" y="64"/>
                    <a:pt x="38" y="69"/>
                  </a:cubicBezTo>
                  <a:cubicBezTo>
                    <a:pt x="38" y="74"/>
                    <a:pt x="34" y="78"/>
                    <a:pt x="29" y="78"/>
                  </a:cubicBezTo>
                  <a:close/>
                  <a:moveTo>
                    <a:pt x="94" y="54"/>
                  </a:moveTo>
                  <a:cubicBezTo>
                    <a:pt x="85" y="26"/>
                    <a:pt x="85" y="26"/>
                    <a:pt x="85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8"/>
                    <a:pt x="81" y="19"/>
                    <a:pt x="82" y="19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9" y="0"/>
                    <a:pt x="76" y="2"/>
                    <a:pt x="75" y="5"/>
                  </a:cubicBezTo>
                  <a:cubicBezTo>
                    <a:pt x="74" y="4"/>
                    <a:pt x="73" y="4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9" y="5"/>
                    <a:pt x="68" y="7"/>
                    <a:pt x="68" y="10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3"/>
                    <a:pt x="58" y="14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7"/>
                    <a:pt x="60" y="18"/>
                    <a:pt x="61" y="17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0" y="16"/>
                    <a:pt x="71" y="16"/>
                    <a:pt x="73" y="1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79" y="56"/>
                    <a:pt x="77" y="59"/>
                    <a:pt x="76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1" y="60"/>
                    <a:pt x="48" y="56"/>
                    <a:pt x="48" y="52"/>
                  </a:cubicBezTo>
                  <a:cubicBezTo>
                    <a:pt x="48" y="49"/>
                    <a:pt x="50" y="46"/>
                    <a:pt x="52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8" y="44"/>
                    <a:pt x="60" y="42"/>
                    <a:pt x="60" y="40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6"/>
                    <a:pt x="58" y="34"/>
                    <a:pt x="56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0" y="34"/>
                    <a:pt x="18" y="36"/>
                    <a:pt x="18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0" y="42"/>
                    <a:pt x="0" y="53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58"/>
                    <a:pt x="20" y="51"/>
                    <a:pt x="29" y="51"/>
                  </a:cubicBezTo>
                  <a:cubicBezTo>
                    <a:pt x="39" y="51"/>
                    <a:pt x="47" y="58"/>
                    <a:pt x="48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8"/>
                    <a:pt x="81" y="85"/>
                    <a:pt x="89" y="85"/>
                  </a:cubicBezTo>
                  <a:cubicBezTo>
                    <a:pt x="98" y="85"/>
                    <a:pt x="105" y="78"/>
                    <a:pt x="105" y="69"/>
                  </a:cubicBezTo>
                  <a:cubicBezTo>
                    <a:pt x="105" y="62"/>
                    <a:pt x="100" y="56"/>
                    <a:pt x="94" y="54"/>
                  </a:cubicBezTo>
                  <a:close/>
                  <a:moveTo>
                    <a:pt x="89" y="78"/>
                  </a:moveTo>
                  <a:cubicBezTo>
                    <a:pt x="85" y="78"/>
                    <a:pt x="81" y="74"/>
                    <a:pt x="81" y="69"/>
                  </a:cubicBezTo>
                  <a:cubicBezTo>
                    <a:pt x="81" y="69"/>
                    <a:pt x="81" y="69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2" y="63"/>
                    <a:pt x="85" y="60"/>
                    <a:pt x="89" y="60"/>
                  </a:cubicBezTo>
                  <a:cubicBezTo>
                    <a:pt x="94" y="60"/>
                    <a:pt x="98" y="64"/>
                    <a:pt x="98" y="69"/>
                  </a:cubicBezTo>
                  <a:cubicBezTo>
                    <a:pt x="98" y="74"/>
                    <a:pt x="94" y="78"/>
                    <a:pt x="89" y="78"/>
                  </a:cubicBezTo>
                  <a:close/>
                  <a:moveTo>
                    <a:pt x="83" y="17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86" y="1"/>
                    <a:pt x="87" y="5"/>
                    <a:pt x="87" y="9"/>
                  </a:cubicBezTo>
                  <a:cubicBezTo>
                    <a:pt x="87" y="14"/>
                    <a:pt x="86" y="17"/>
                    <a:pt x="83" y="17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6" name="Freeform 647"/>
            <p:cNvSpPr>
              <a:spLocks noEditPoints="1"/>
            </p:cNvSpPr>
            <p:nvPr/>
          </p:nvSpPr>
          <p:spPr bwMode="auto">
            <a:xfrm>
              <a:off x="7662863" y="3741738"/>
              <a:ext cx="204788" cy="274638"/>
            </a:xfrm>
            <a:custGeom>
              <a:avLst/>
              <a:gdLst/>
              <a:ahLst/>
              <a:cxnLst>
                <a:cxn ang="0">
                  <a:pos x="26" y="64"/>
                </a:cxn>
                <a:cxn ang="0">
                  <a:pos x="0" y="33"/>
                </a:cxn>
                <a:cxn ang="0">
                  <a:pos x="26" y="1"/>
                </a:cxn>
                <a:cxn ang="0">
                  <a:pos x="12" y="33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4" y="32"/>
                </a:cxn>
                <a:cxn ang="0">
                  <a:pos x="32" y="0"/>
                </a:cxn>
                <a:cxn ang="0">
                  <a:pos x="19" y="32"/>
                </a:cxn>
                <a:cxn ang="0">
                  <a:pos x="32" y="64"/>
                </a:cxn>
                <a:cxn ang="0">
                  <a:pos x="37" y="1"/>
                </a:cxn>
                <a:cxn ang="0">
                  <a:pos x="52" y="32"/>
                </a:cxn>
                <a:cxn ang="0">
                  <a:pos x="37" y="64"/>
                </a:cxn>
                <a:cxn ang="0">
                  <a:pos x="64" y="32"/>
                </a:cxn>
                <a:cxn ang="0">
                  <a:pos x="37" y="1"/>
                </a:cxn>
                <a:cxn ang="0">
                  <a:pos x="40" y="76"/>
                </a:cxn>
                <a:cxn ang="0">
                  <a:pos x="41" y="76"/>
                </a:cxn>
                <a:cxn ang="0">
                  <a:pos x="41" y="85"/>
                </a:cxn>
                <a:cxn ang="0">
                  <a:pos x="22" y="85"/>
                </a:cxn>
                <a:cxn ang="0">
                  <a:pos x="22" y="76"/>
                </a:cxn>
                <a:cxn ang="0">
                  <a:pos x="23" y="76"/>
                </a:cxn>
                <a:cxn ang="0">
                  <a:pos x="27" y="72"/>
                </a:cxn>
                <a:cxn ang="0">
                  <a:pos x="26" y="72"/>
                </a:cxn>
                <a:cxn ang="0">
                  <a:pos x="26" y="67"/>
                </a:cxn>
                <a:cxn ang="0">
                  <a:pos x="37" y="67"/>
                </a:cxn>
                <a:cxn ang="0">
                  <a:pos x="37" y="72"/>
                </a:cxn>
                <a:cxn ang="0">
                  <a:pos x="36" y="72"/>
                </a:cxn>
                <a:cxn ang="0">
                  <a:pos x="40" y="76"/>
                </a:cxn>
                <a:cxn ang="0">
                  <a:pos x="24" y="76"/>
                </a:cxn>
                <a:cxn ang="0">
                  <a:pos x="39" y="76"/>
                </a:cxn>
                <a:cxn ang="0">
                  <a:pos x="36" y="72"/>
                </a:cxn>
                <a:cxn ang="0">
                  <a:pos x="27" y="72"/>
                </a:cxn>
                <a:cxn ang="0">
                  <a:pos x="24" y="76"/>
                </a:cxn>
              </a:cxnLst>
              <a:rect l="0" t="0" r="r" b="b"/>
              <a:pathLst>
                <a:path w="64" h="85">
                  <a:moveTo>
                    <a:pt x="26" y="64"/>
                  </a:moveTo>
                  <a:cubicBezTo>
                    <a:pt x="11" y="61"/>
                    <a:pt x="0" y="48"/>
                    <a:pt x="0" y="33"/>
                  </a:cubicBezTo>
                  <a:cubicBezTo>
                    <a:pt x="0" y="17"/>
                    <a:pt x="11" y="4"/>
                    <a:pt x="26" y="1"/>
                  </a:cubicBezTo>
                  <a:cubicBezTo>
                    <a:pt x="17" y="9"/>
                    <a:pt x="12" y="20"/>
                    <a:pt x="12" y="33"/>
                  </a:cubicBezTo>
                  <a:cubicBezTo>
                    <a:pt x="12" y="45"/>
                    <a:pt x="17" y="57"/>
                    <a:pt x="26" y="64"/>
                  </a:cubicBezTo>
                  <a:close/>
                  <a:moveTo>
                    <a:pt x="32" y="64"/>
                  </a:moveTo>
                  <a:cubicBezTo>
                    <a:pt x="40" y="57"/>
                    <a:pt x="44" y="45"/>
                    <a:pt x="44" y="32"/>
                  </a:cubicBezTo>
                  <a:cubicBezTo>
                    <a:pt x="44" y="19"/>
                    <a:pt x="40" y="8"/>
                    <a:pt x="32" y="0"/>
                  </a:cubicBezTo>
                  <a:cubicBezTo>
                    <a:pt x="24" y="8"/>
                    <a:pt x="19" y="19"/>
                    <a:pt x="19" y="32"/>
                  </a:cubicBezTo>
                  <a:cubicBezTo>
                    <a:pt x="19" y="45"/>
                    <a:pt x="24" y="57"/>
                    <a:pt x="32" y="64"/>
                  </a:cubicBezTo>
                  <a:close/>
                  <a:moveTo>
                    <a:pt x="37" y="1"/>
                  </a:moveTo>
                  <a:cubicBezTo>
                    <a:pt x="46" y="8"/>
                    <a:pt x="52" y="20"/>
                    <a:pt x="52" y="32"/>
                  </a:cubicBezTo>
                  <a:cubicBezTo>
                    <a:pt x="52" y="45"/>
                    <a:pt x="46" y="57"/>
                    <a:pt x="37" y="64"/>
                  </a:cubicBezTo>
                  <a:cubicBezTo>
                    <a:pt x="52" y="62"/>
                    <a:pt x="64" y="49"/>
                    <a:pt x="64" y="32"/>
                  </a:cubicBezTo>
                  <a:cubicBezTo>
                    <a:pt x="64" y="16"/>
                    <a:pt x="52" y="3"/>
                    <a:pt x="37" y="1"/>
                  </a:cubicBezTo>
                  <a:close/>
                  <a:moveTo>
                    <a:pt x="40" y="76"/>
                  </a:moveTo>
                  <a:cubicBezTo>
                    <a:pt x="41" y="76"/>
                    <a:pt x="41" y="76"/>
                    <a:pt x="41" y="76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6" y="72"/>
                    <a:pt x="36" y="72"/>
                    <a:pt x="36" y="72"/>
                  </a:cubicBezTo>
                  <a:lnTo>
                    <a:pt x="40" y="76"/>
                  </a:lnTo>
                  <a:close/>
                  <a:moveTo>
                    <a:pt x="24" y="76"/>
                  </a:moveTo>
                  <a:cubicBezTo>
                    <a:pt x="39" y="76"/>
                    <a:pt x="39" y="76"/>
                    <a:pt x="39" y="76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27" y="72"/>
                    <a:pt x="27" y="72"/>
                    <a:pt x="27" y="72"/>
                  </a:cubicBezTo>
                  <a:lnTo>
                    <a:pt x="24" y="76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7" name="Freeform 648"/>
            <p:cNvSpPr>
              <a:spLocks noEditPoints="1"/>
            </p:cNvSpPr>
            <p:nvPr/>
          </p:nvSpPr>
          <p:spPr bwMode="auto">
            <a:xfrm>
              <a:off x="7924800" y="3744913"/>
              <a:ext cx="420688" cy="271463"/>
            </a:xfrm>
            <a:custGeom>
              <a:avLst/>
              <a:gdLst/>
              <a:ahLst/>
              <a:cxnLst>
                <a:cxn ang="0">
                  <a:pos x="100" y="32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69" y="2"/>
                </a:cxn>
                <a:cxn ang="0">
                  <a:pos x="73" y="6"/>
                </a:cxn>
                <a:cxn ang="0">
                  <a:pos x="93" y="25"/>
                </a:cxn>
                <a:cxn ang="0">
                  <a:pos x="41" y="25"/>
                </a:cxn>
                <a:cxn ang="0">
                  <a:pos x="54" y="23"/>
                </a:cxn>
                <a:cxn ang="0">
                  <a:pos x="58" y="19"/>
                </a:cxn>
                <a:cxn ang="0">
                  <a:pos x="34" y="16"/>
                </a:cxn>
                <a:cxn ang="0">
                  <a:pos x="31" y="20"/>
                </a:cxn>
                <a:cxn ang="0">
                  <a:pos x="37" y="23"/>
                </a:cxn>
                <a:cxn ang="0">
                  <a:pos x="38" y="27"/>
                </a:cxn>
                <a:cxn ang="0">
                  <a:pos x="26" y="32"/>
                </a:cxn>
                <a:cxn ang="0">
                  <a:pos x="26" y="84"/>
                </a:cxn>
                <a:cxn ang="0">
                  <a:pos x="65" y="61"/>
                </a:cxn>
                <a:cxn ang="0">
                  <a:pos x="96" y="34"/>
                </a:cxn>
                <a:cxn ang="0">
                  <a:pos x="106" y="84"/>
                </a:cxn>
                <a:cxn ang="0">
                  <a:pos x="106" y="32"/>
                </a:cxn>
                <a:cxn ang="0">
                  <a:pos x="62" y="57"/>
                </a:cxn>
                <a:cxn ang="0">
                  <a:pos x="38" y="35"/>
                </a:cxn>
                <a:cxn ang="0">
                  <a:pos x="32" y="57"/>
                </a:cxn>
                <a:cxn ang="0">
                  <a:pos x="37" y="38"/>
                </a:cxn>
                <a:cxn ang="0">
                  <a:pos x="32" y="57"/>
                </a:cxn>
                <a:cxn ang="0">
                  <a:pos x="3" y="58"/>
                </a:cxn>
                <a:cxn ang="0">
                  <a:pos x="33" y="36"/>
                </a:cxn>
                <a:cxn ang="0">
                  <a:pos x="26" y="52"/>
                </a:cxn>
                <a:cxn ang="0">
                  <a:pos x="26" y="63"/>
                </a:cxn>
                <a:cxn ang="0">
                  <a:pos x="48" y="61"/>
                </a:cxn>
                <a:cxn ang="0">
                  <a:pos x="65" y="56"/>
                </a:cxn>
                <a:cxn ang="0">
                  <a:pos x="91" y="29"/>
                </a:cxn>
                <a:cxn ang="0">
                  <a:pos x="106" y="80"/>
                </a:cxn>
                <a:cxn ang="0">
                  <a:pos x="97" y="37"/>
                </a:cxn>
                <a:cxn ang="0">
                  <a:pos x="100" y="57"/>
                </a:cxn>
                <a:cxn ang="0">
                  <a:pos x="112" y="58"/>
                </a:cxn>
                <a:cxn ang="0">
                  <a:pos x="106" y="52"/>
                </a:cxn>
                <a:cxn ang="0">
                  <a:pos x="106" y="35"/>
                </a:cxn>
                <a:cxn ang="0">
                  <a:pos x="106" y="80"/>
                </a:cxn>
              </a:cxnLst>
              <a:rect l="0" t="0" r="r" b="b"/>
              <a:pathLst>
                <a:path w="132" h="84">
                  <a:moveTo>
                    <a:pt x="106" y="32"/>
                  </a:moveTo>
                  <a:cubicBezTo>
                    <a:pt x="104" y="32"/>
                    <a:pt x="102" y="32"/>
                    <a:pt x="100" y="32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91" y="3"/>
                    <a:pt x="91" y="3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1"/>
                    <a:pt x="89" y="0"/>
                    <a:pt x="87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1" y="0"/>
                    <a:pt x="69" y="1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4"/>
                    <a:pt x="71" y="6"/>
                    <a:pt x="73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6" y="23"/>
                    <a:pt x="58" y="22"/>
                    <a:pt x="58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7"/>
                    <a:pt x="56" y="16"/>
                    <a:pt x="5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2" y="16"/>
                    <a:pt x="31" y="17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2"/>
                    <a:pt x="32" y="23"/>
                    <a:pt x="34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2" y="32"/>
                    <a:pt x="29" y="32"/>
                    <a:pt x="26" y="32"/>
                  </a:cubicBezTo>
                  <a:cubicBezTo>
                    <a:pt x="11" y="32"/>
                    <a:pt x="0" y="43"/>
                    <a:pt x="0" y="58"/>
                  </a:cubicBezTo>
                  <a:cubicBezTo>
                    <a:pt x="0" y="72"/>
                    <a:pt x="11" y="84"/>
                    <a:pt x="26" y="84"/>
                  </a:cubicBezTo>
                  <a:cubicBezTo>
                    <a:pt x="39" y="84"/>
                    <a:pt x="50" y="73"/>
                    <a:pt x="52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87" y="38"/>
                    <a:pt x="80" y="47"/>
                    <a:pt x="80" y="58"/>
                  </a:cubicBezTo>
                  <a:cubicBezTo>
                    <a:pt x="80" y="72"/>
                    <a:pt x="92" y="84"/>
                    <a:pt x="106" y="84"/>
                  </a:cubicBezTo>
                  <a:cubicBezTo>
                    <a:pt x="121" y="84"/>
                    <a:pt x="132" y="72"/>
                    <a:pt x="132" y="58"/>
                  </a:cubicBezTo>
                  <a:cubicBezTo>
                    <a:pt x="132" y="43"/>
                    <a:pt x="121" y="32"/>
                    <a:pt x="106" y="32"/>
                  </a:cubicBezTo>
                  <a:close/>
                  <a:moveTo>
                    <a:pt x="40" y="30"/>
                  </a:moveTo>
                  <a:cubicBezTo>
                    <a:pt x="62" y="57"/>
                    <a:pt x="62" y="57"/>
                    <a:pt x="6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47"/>
                    <a:pt x="46" y="39"/>
                    <a:pt x="38" y="35"/>
                  </a:cubicBezTo>
                  <a:lnTo>
                    <a:pt x="40" y="30"/>
                  </a:lnTo>
                  <a:close/>
                  <a:moveTo>
                    <a:pt x="32" y="57"/>
                  </a:moveTo>
                  <a:cubicBezTo>
                    <a:pt x="31" y="56"/>
                    <a:pt x="31" y="54"/>
                    <a:pt x="30" y="53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43" y="42"/>
                    <a:pt x="48" y="49"/>
                    <a:pt x="48" y="57"/>
                  </a:cubicBezTo>
                  <a:lnTo>
                    <a:pt x="32" y="57"/>
                  </a:lnTo>
                  <a:close/>
                  <a:moveTo>
                    <a:pt x="26" y="80"/>
                  </a:moveTo>
                  <a:cubicBezTo>
                    <a:pt x="13" y="80"/>
                    <a:pt x="3" y="70"/>
                    <a:pt x="3" y="58"/>
                  </a:cubicBezTo>
                  <a:cubicBezTo>
                    <a:pt x="3" y="45"/>
                    <a:pt x="13" y="35"/>
                    <a:pt x="26" y="35"/>
                  </a:cubicBezTo>
                  <a:cubicBezTo>
                    <a:pt x="28" y="35"/>
                    <a:pt x="31" y="36"/>
                    <a:pt x="33" y="36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2" y="52"/>
                    <a:pt x="20" y="54"/>
                    <a:pt x="20" y="58"/>
                  </a:cubicBezTo>
                  <a:cubicBezTo>
                    <a:pt x="20" y="61"/>
                    <a:pt x="22" y="63"/>
                    <a:pt x="26" y="63"/>
                  </a:cubicBezTo>
                  <a:cubicBezTo>
                    <a:pt x="28" y="63"/>
                    <a:pt x="30" y="62"/>
                    <a:pt x="31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6" y="72"/>
                    <a:pt x="37" y="80"/>
                    <a:pt x="26" y="80"/>
                  </a:cubicBezTo>
                  <a:close/>
                  <a:moveTo>
                    <a:pt x="65" y="56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91" y="29"/>
                    <a:pt x="91" y="29"/>
                    <a:pt x="91" y="29"/>
                  </a:cubicBezTo>
                  <a:lnTo>
                    <a:pt x="65" y="56"/>
                  </a:lnTo>
                  <a:close/>
                  <a:moveTo>
                    <a:pt x="106" y="80"/>
                  </a:moveTo>
                  <a:cubicBezTo>
                    <a:pt x="94" y="80"/>
                    <a:pt x="84" y="70"/>
                    <a:pt x="84" y="58"/>
                  </a:cubicBezTo>
                  <a:cubicBezTo>
                    <a:pt x="84" y="48"/>
                    <a:pt x="90" y="40"/>
                    <a:pt x="97" y="37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1" y="54"/>
                    <a:pt x="100" y="56"/>
                    <a:pt x="100" y="57"/>
                  </a:cubicBezTo>
                  <a:cubicBezTo>
                    <a:pt x="100" y="61"/>
                    <a:pt x="103" y="63"/>
                    <a:pt x="106" y="63"/>
                  </a:cubicBezTo>
                  <a:cubicBezTo>
                    <a:pt x="110" y="63"/>
                    <a:pt x="112" y="61"/>
                    <a:pt x="112" y="58"/>
                  </a:cubicBezTo>
                  <a:cubicBezTo>
                    <a:pt x="113" y="54"/>
                    <a:pt x="110" y="52"/>
                    <a:pt x="107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3" y="35"/>
                    <a:pt x="105" y="35"/>
                    <a:pt x="106" y="35"/>
                  </a:cubicBezTo>
                  <a:cubicBezTo>
                    <a:pt x="119" y="35"/>
                    <a:pt x="129" y="45"/>
                    <a:pt x="129" y="58"/>
                  </a:cubicBezTo>
                  <a:cubicBezTo>
                    <a:pt x="129" y="70"/>
                    <a:pt x="119" y="80"/>
                    <a:pt x="106" y="8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8" name="Freeform 649"/>
            <p:cNvSpPr>
              <a:spLocks noEditPoints="1"/>
            </p:cNvSpPr>
            <p:nvPr/>
          </p:nvSpPr>
          <p:spPr bwMode="auto">
            <a:xfrm>
              <a:off x="6462713" y="3197225"/>
              <a:ext cx="306388" cy="309563"/>
            </a:xfrm>
            <a:custGeom>
              <a:avLst/>
              <a:gdLst/>
              <a:ahLst/>
              <a:cxnLst>
                <a:cxn ang="0">
                  <a:pos x="81" y="21"/>
                </a:cxn>
                <a:cxn ang="0">
                  <a:pos x="21" y="15"/>
                </a:cxn>
                <a:cxn ang="0">
                  <a:pos x="15" y="75"/>
                </a:cxn>
                <a:cxn ang="0">
                  <a:pos x="75" y="81"/>
                </a:cxn>
                <a:cxn ang="0">
                  <a:pos x="81" y="21"/>
                </a:cxn>
                <a:cxn ang="0">
                  <a:pos x="18" y="73"/>
                </a:cxn>
                <a:cxn ang="0">
                  <a:pos x="11" y="63"/>
                </a:cxn>
                <a:cxn ang="0">
                  <a:pos x="29" y="25"/>
                </a:cxn>
                <a:cxn ang="0">
                  <a:pos x="13" y="31"/>
                </a:cxn>
                <a:cxn ang="0">
                  <a:pos x="22" y="19"/>
                </a:cxn>
                <a:cxn ang="0">
                  <a:pos x="29" y="25"/>
                </a:cxn>
                <a:cxn ang="0">
                  <a:pos x="28" y="14"/>
                </a:cxn>
                <a:cxn ang="0">
                  <a:pos x="44" y="9"/>
                </a:cxn>
                <a:cxn ang="0">
                  <a:pos x="29" y="25"/>
                </a:cxn>
                <a:cxn ang="0">
                  <a:pos x="71" y="17"/>
                </a:cxn>
                <a:cxn ang="0">
                  <a:pos x="78" y="23"/>
                </a:cxn>
                <a:cxn ang="0">
                  <a:pos x="83" y="66"/>
                </a:cxn>
                <a:cxn ang="0">
                  <a:pos x="29" y="25"/>
                </a:cxn>
                <a:cxn ang="0">
                  <a:pos x="60" y="86"/>
                </a:cxn>
                <a:cxn ang="0">
                  <a:pos x="18" y="73"/>
                </a:cxn>
              </a:cxnLst>
              <a:rect l="0" t="0" r="r" b="b"/>
              <a:pathLst>
                <a:path w="96" h="96">
                  <a:moveTo>
                    <a:pt x="81" y="21"/>
                  </a:moveTo>
                  <a:cubicBezTo>
                    <a:pt x="66" y="3"/>
                    <a:pt x="39" y="0"/>
                    <a:pt x="21" y="15"/>
                  </a:cubicBezTo>
                  <a:cubicBezTo>
                    <a:pt x="3" y="30"/>
                    <a:pt x="0" y="57"/>
                    <a:pt x="15" y="75"/>
                  </a:cubicBezTo>
                  <a:cubicBezTo>
                    <a:pt x="30" y="94"/>
                    <a:pt x="57" y="96"/>
                    <a:pt x="75" y="81"/>
                  </a:cubicBezTo>
                  <a:cubicBezTo>
                    <a:pt x="93" y="66"/>
                    <a:pt x="96" y="39"/>
                    <a:pt x="81" y="21"/>
                  </a:cubicBezTo>
                  <a:close/>
                  <a:moveTo>
                    <a:pt x="18" y="73"/>
                  </a:moveTo>
                  <a:cubicBezTo>
                    <a:pt x="15" y="70"/>
                    <a:pt x="13" y="67"/>
                    <a:pt x="11" y="63"/>
                  </a:cubicBezTo>
                  <a:cubicBezTo>
                    <a:pt x="12" y="50"/>
                    <a:pt x="16" y="35"/>
                    <a:pt x="29" y="25"/>
                  </a:cubicBezTo>
                  <a:cubicBezTo>
                    <a:pt x="29" y="25"/>
                    <a:pt x="20" y="25"/>
                    <a:pt x="13" y="31"/>
                  </a:cubicBezTo>
                  <a:cubicBezTo>
                    <a:pt x="15" y="26"/>
                    <a:pt x="18" y="22"/>
                    <a:pt x="22" y="19"/>
                  </a:cubicBezTo>
                  <a:cubicBezTo>
                    <a:pt x="24" y="20"/>
                    <a:pt x="27" y="22"/>
                    <a:pt x="29" y="25"/>
                  </a:cubicBezTo>
                  <a:cubicBezTo>
                    <a:pt x="28" y="21"/>
                    <a:pt x="28" y="18"/>
                    <a:pt x="28" y="14"/>
                  </a:cubicBezTo>
                  <a:cubicBezTo>
                    <a:pt x="33" y="11"/>
                    <a:pt x="38" y="10"/>
                    <a:pt x="44" y="9"/>
                  </a:cubicBezTo>
                  <a:cubicBezTo>
                    <a:pt x="35" y="16"/>
                    <a:pt x="29" y="25"/>
                    <a:pt x="29" y="25"/>
                  </a:cubicBezTo>
                  <a:cubicBezTo>
                    <a:pt x="43" y="15"/>
                    <a:pt x="59" y="14"/>
                    <a:pt x="71" y="17"/>
                  </a:cubicBezTo>
                  <a:cubicBezTo>
                    <a:pt x="74" y="18"/>
                    <a:pt x="76" y="21"/>
                    <a:pt x="78" y="23"/>
                  </a:cubicBezTo>
                  <a:cubicBezTo>
                    <a:pt x="88" y="36"/>
                    <a:pt x="90" y="52"/>
                    <a:pt x="83" y="66"/>
                  </a:cubicBezTo>
                  <a:cubicBezTo>
                    <a:pt x="72" y="20"/>
                    <a:pt x="29" y="25"/>
                    <a:pt x="29" y="25"/>
                  </a:cubicBezTo>
                  <a:cubicBezTo>
                    <a:pt x="29" y="25"/>
                    <a:pt x="14" y="67"/>
                    <a:pt x="60" y="86"/>
                  </a:cubicBezTo>
                  <a:cubicBezTo>
                    <a:pt x="45" y="90"/>
                    <a:pt x="28" y="86"/>
                    <a:pt x="18" y="73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9" name="Freeform 650"/>
            <p:cNvSpPr>
              <a:spLocks noEditPoints="1"/>
            </p:cNvSpPr>
            <p:nvPr/>
          </p:nvSpPr>
          <p:spPr bwMode="auto">
            <a:xfrm>
              <a:off x="6829425" y="3219450"/>
              <a:ext cx="268288" cy="2714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42"/>
                </a:cxn>
                <a:cxn ang="0">
                  <a:pos x="42" y="84"/>
                </a:cxn>
                <a:cxn ang="0">
                  <a:pos x="84" y="42"/>
                </a:cxn>
                <a:cxn ang="0">
                  <a:pos x="42" y="0"/>
                </a:cxn>
                <a:cxn ang="0">
                  <a:pos x="42" y="80"/>
                </a:cxn>
                <a:cxn ang="0">
                  <a:pos x="4" y="42"/>
                </a:cxn>
                <a:cxn ang="0">
                  <a:pos x="42" y="4"/>
                </a:cxn>
                <a:cxn ang="0">
                  <a:pos x="80" y="42"/>
                </a:cxn>
                <a:cxn ang="0">
                  <a:pos x="42" y="80"/>
                </a:cxn>
                <a:cxn ang="0">
                  <a:pos x="42" y="8"/>
                </a:cxn>
                <a:cxn ang="0">
                  <a:pos x="8" y="42"/>
                </a:cxn>
                <a:cxn ang="0">
                  <a:pos x="42" y="76"/>
                </a:cxn>
                <a:cxn ang="0">
                  <a:pos x="76" y="42"/>
                </a:cxn>
                <a:cxn ang="0">
                  <a:pos x="42" y="8"/>
                </a:cxn>
                <a:cxn ang="0">
                  <a:pos x="42" y="15"/>
                </a:cxn>
                <a:cxn ang="0">
                  <a:pos x="48" y="22"/>
                </a:cxn>
                <a:cxn ang="0">
                  <a:pos x="42" y="28"/>
                </a:cxn>
                <a:cxn ang="0">
                  <a:pos x="35" y="22"/>
                </a:cxn>
                <a:cxn ang="0">
                  <a:pos x="42" y="15"/>
                </a:cxn>
                <a:cxn ang="0">
                  <a:pos x="54" y="69"/>
                </a:cxn>
                <a:cxn ang="0">
                  <a:pos x="31" y="69"/>
                </a:cxn>
                <a:cxn ang="0">
                  <a:pos x="31" y="63"/>
                </a:cxn>
                <a:cxn ang="0">
                  <a:pos x="36" y="63"/>
                </a:cxn>
                <a:cxn ang="0">
                  <a:pos x="36" y="37"/>
                </a:cxn>
                <a:cxn ang="0">
                  <a:pos x="31" y="37"/>
                </a:cxn>
                <a:cxn ang="0">
                  <a:pos x="31" y="33"/>
                </a:cxn>
                <a:cxn ang="0">
                  <a:pos x="36" y="33"/>
                </a:cxn>
                <a:cxn ang="0">
                  <a:pos x="45" y="33"/>
                </a:cxn>
                <a:cxn ang="0">
                  <a:pos x="48" y="33"/>
                </a:cxn>
                <a:cxn ang="0">
                  <a:pos x="48" y="63"/>
                </a:cxn>
                <a:cxn ang="0">
                  <a:pos x="54" y="63"/>
                </a:cxn>
                <a:cxn ang="0">
                  <a:pos x="54" y="69"/>
                </a:cxn>
              </a:cxnLst>
              <a:rect l="0" t="0" r="r" b="b"/>
              <a:pathLst>
                <a:path w="84" h="84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9" y="84"/>
                    <a:pt x="42" y="84"/>
                  </a:cubicBezTo>
                  <a:cubicBezTo>
                    <a:pt x="65" y="84"/>
                    <a:pt x="84" y="65"/>
                    <a:pt x="84" y="42"/>
                  </a:cubicBezTo>
                  <a:cubicBezTo>
                    <a:pt x="84" y="19"/>
                    <a:pt x="65" y="0"/>
                    <a:pt x="42" y="0"/>
                  </a:cubicBezTo>
                  <a:close/>
                  <a:moveTo>
                    <a:pt x="42" y="80"/>
                  </a:moveTo>
                  <a:cubicBezTo>
                    <a:pt x="21" y="80"/>
                    <a:pt x="4" y="63"/>
                    <a:pt x="4" y="42"/>
                  </a:cubicBezTo>
                  <a:cubicBezTo>
                    <a:pt x="4" y="21"/>
                    <a:pt x="21" y="4"/>
                    <a:pt x="42" y="4"/>
                  </a:cubicBezTo>
                  <a:cubicBezTo>
                    <a:pt x="63" y="4"/>
                    <a:pt x="80" y="21"/>
                    <a:pt x="80" y="42"/>
                  </a:cubicBezTo>
                  <a:cubicBezTo>
                    <a:pt x="80" y="63"/>
                    <a:pt x="63" y="80"/>
                    <a:pt x="42" y="80"/>
                  </a:cubicBezTo>
                  <a:close/>
                  <a:moveTo>
                    <a:pt x="42" y="8"/>
                  </a:moveTo>
                  <a:cubicBezTo>
                    <a:pt x="23" y="8"/>
                    <a:pt x="8" y="23"/>
                    <a:pt x="8" y="42"/>
                  </a:cubicBezTo>
                  <a:cubicBezTo>
                    <a:pt x="8" y="61"/>
                    <a:pt x="23" y="76"/>
                    <a:pt x="42" y="76"/>
                  </a:cubicBezTo>
                  <a:cubicBezTo>
                    <a:pt x="61" y="76"/>
                    <a:pt x="76" y="61"/>
                    <a:pt x="76" y="42"/>
                  </a:cubicBezTo>
                  <a:cubicBezTo>
                    <a:pt x="76" y="23"/>
                    <a:pt x="61" y="8"/>
                    <a:pt x="42" y="8"/>
                  </a:cubicBezTo>
                  <a:close/>
                  <a:moveTo>
                    <a:pt x="42" y="15"/>
                  </a:moveTo>
                  <a:cubicBezTo>
                    <a:pt x="46" y="15"/>
                    <a:pt x="48" y="18"/>
                    <a:pt x="48" y="22"/>
                  </a:cubicBezTo>
                  <a:cubicBezTo>
                    <a:pt x="48" y="25"/>
                    <a:pt x="46" y="28"/>
                    <a:pt x="42" y="28"/>
                  </a:cubicBezTo>
                  <a:cubicBezTo>
                    <a:pt x="38" y="28"/>
                    <a:pt x="35" y="25"/>
                    <a:pt x="35" y="22"/>
                  </a:cubicBezTo>
                  <a:cubicBezTo>
                    <a:pt x="35" y="18"/>
                    <a:pt x="38" y="15"/>
                    <a:pt x="42" y="15"/>
                  </a:cubicBezTo>
                  <a:close/>
                  <a:moveTo>
                    <a:pt x="54" y="69"/>
                  </a:moveTo>
                  <a:cubicBezTo>
                    <a:pt x="31" y="69"/>
                    <a:pt x="31" y="69"/>
                    <a:pt x="31" y="69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54" y="63"/>
                    <a:pt x="54" y="63"/>
                    <a:pt x="54" y="63"/>
                  </a:cubicBezTo>
                  <a:lnTo>
                    <a:pt x="54" y="69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0" name="Freeform 651"/>
            <p:cNvSpPr>
              <a:spLocks noEditPoints="1"/>
            </p:cNvSpPr>
            <p:nvPr/>
          </p:nvSpPr>
          <p:spPr bwMode="auto">
            <a:xfrm>
              <a:off x="804864" y="3744913"/>
              <a:ext cx="404813" cy="271463"/>
            </a:xfrm>
            <a:custGeom>
              <a:avLst/>
              <a:gdLst/>
              <a:ahLst/>
              <a:cxnLst>
                <a:cxn ang="0">
                  <a:pos x="115" y="65"/>
                </a:cxn>
                <a:cxn ang="0">
                  <a:pos x="115" y="3"/>
                </a:cxn>
                <a:cxn ang="0">
                  <a:pos x="112" y="0"/>
                </a:cxn>
                <a:cxn ang="0">
                  <a:pos x="15" y="0"/>
                </a:cxn>
                <a:cxn ang="0">
                  <a:pos x="13" y="3"/>
                </a:cxn>
                <a:cxn ang="0">
                  <a:pos x="13" y="65"/>
                </a:cxn>
                <a:cxn ang="0">
                  <a:pos x="0" y="79"/>
                </a:cxn>
                <a:cxn ang="0">
                  <a:pos x="3" y="84"/>
                </a:cxn>
                <a:cxn ang="0">
                  <a:pos x="124" y="84"/>
                </a:cxn>
                <a:cxn ang="0">
                  <a:pos x="127" y="79"/>
                </a:cxn>
                <a:cxn ang="0">
                  <a:pos x="115" y="65"/>
                </a:cxn>
                <a:cxn ang="0">
                  <a:pos x="70" y="81"/>
                </a:cxn>
                <a:cxn ang="0">
                  <a:pos x="57" y="81"/>
                </a:cxn>
                <a:cxn ang="0">
                  <a:pos x="55" y="79"/>
                </a:cxn>
                <a:cxn ang="0">
                  <a:pos x="55" y="79"/>
                </a:cxn>
                <a:cxn ang="0">
                  <a:pos x="72" y="79"/>
                </a:cxn>
                <a:cxn ang="0">
                  <a:pos x="72" y="79"/>
                </a:cxn>
                <a:cxn ang="0">
                  <a:pos x="70" y="81"/>
                </a:cxn>
                <a:cxn ang="0">
                  <a:pos x="110" y="60"/>
                </a:cxn>
                <a:cxn ang="0">
                  <a:pos x="17" y="60"/>
                </a:cxn>
                <a:cxn ang="0">
                  <a:pos x="17" y="5"/>
                </a:cxn>
                <a:cxn ang="0">
                  <a:pos x="110" y="5"/>
                </a:cxn>
                <a:cxn ang="0">
                  <a:pos x="110" y="60"/>
                </a:cxn>
                <a:cxn ang="0">
                  <a:pos x="69" y="44"/>
                </a:cxn>
                <a:cxn ang="0">
                  <a:pos x="69" y="54"/>
                </a:cxn>
                <a:cxn ang="0">
                  <a:pos x="59" y="54"/>
                </a:cxn>
                <a:cxn ang="0">
                  <a:pos x="59" y="44"/>
                </a:cxn>
                <a:cxn ang="0">
                  <a:pos x="69" y="44"/>
                </a:cxn>
                <a:cxn ang="0">
                  <a:pos x="82" y="33"/>
                </a:cxn>
                <a:cxn ang="0">
                  <a:pos x="77" y="38"/>
                </a:cxn>
                <a:cxn ang="0">
                  <a:pos x="50" y="39"/>
                </a:cxn>
                <a:cxn ang="0">
                  <a:pos x="49" y="40"/>
                </a:cxn>
                <a:cxn ang="0">
                  <a:pos x="44" y="35"/>
                </a:cxn>
                <a:cxn ang="0">
                  <a:pos x="45" y="34"/>
                </a:cxn>
                <a:cxn ang="0">
                  <a:pos x="82" y="33"/>
                </a:cxn>
                <a:cxn ang="0">
                  <a:pos x="39" y="30"/>
                </a:cxn>
                <a:cxn ang="0">
                  <a:pos x="34" y="25"/>
                </a:cxn>
                <a:cxn ang="0">
                  <a:pos x="35" y="24"/>
                </a:cxn>
                <a:cxn ang="0">
                  <a:pos x="92" y="23"/>
                </a:cxn>
                <a:cxn ang="0">
                  <a:pos x="88" y="28"/>
                </a:cxn>
                <a:cxn ang="0">
                  <a:pos x="40" y="29"/>
                </a:cxn>
                <a:cxn ang="0">
                  <a:pos x="39" y="30"/>
                </a:cxn>
              </a:cxnLst>
              <a:rect l="0" t="0" r="r" b="b"/>
              <a:pathLst>
                <a:path w="127" h="84">
                  <a:moveTo>
                    <a:pt x="115" y="65"/>
                  </a:moveTo>
                  <a:cubicBezTo>
                    <a:pt x="115" y="3"/>
                    <a:pt x="115" y="3"/>
                    <a:pt x="115" y="3"/>
                  </a:cubicBezTo>
                  <a:cubicBezTo>
                    <a:pt x="115" y="1"/>
                    <a:pt x="114" y="0"/>
                    <a:pt x="11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1"/>
                    <a:pt x="13" y="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1"/>
                    <a:pt x="1" y="84"/>
                    <a:pt x="3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6" y="84"/>
                    <a:pt x="127" y="81"/>
                    <a:pt x="127" y="79"/>
                  </a:cubicBezTo>
                  <a:lnTo>
                    <a:pt x="115" y="65"/>
                  </a:lnTo>
                  <a:close/>
                  <a:moveTo>
                    <a:pt x="70" y="81"/>
                  </a:moveTo>
                  <a:cubicBezTo>
                    <a:pt x="57" y="81"/>
                    <a:pt x="57" y="81"/>
                    <a:pt x="57" y="81"/>
                  </a:cubicBezTo>
                  <a:cubicBezTo>
                    <a:pt x="56" y="81"/>
                    <a:pt x="55" y="80"/>
                    <a:pt x="55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80"/>
                    <a:pt x="71" y="81"/>
                    <a:pt x="70" y="81"/>
                  </a:cubicBezTo>
                  <a:close/>
                  <a:moveTo>
                    <a:pt x="110" y="60"/>
                  </a:moveTo>
                  <a:cubicBezTo>
                    <a:pt x="17" y="60"/>
                    <a:pt x="17" y="60"/>
                    <a:pt x="17" y="6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0" y="5"/>
                    <a:pt x="110" y="5"/>
                    <a:pt x="110" y="5"/>
                  </a:cubicBezTo>
                  <a:lnTo>
                    <a:pt x="110" y="60"/>
                  </a:lnTo>
                  <a:close/>
                  <a:moveTo>
                    <a:pt x="69" y="44"/>
                  </a:moveTo>
                  <a:cubicBezTo>
                    <a:pt x="71" y="47"/>
                    <a:pt x="71" y="51"/>
                    <a:pt x="69" y="54"/>
                  </a:cubicBezTo>
                  <a:cubicBezTo>
                    <a:pt x="66" y="56"/>
                    <a:pt x="62" y="56"/>
                    <a:pt x="59" y="54"/>
                  </a:cubicBezTo>
                  <a:cubicBezTo>
                    <a:pt x="56" y="51"/>
                    <a:pt x="56" y="47"/>
                    <a:pt x="59" y="44"/>
                  </a:cubicBezTo>
                  <a:cubicBezTo>
                    <a:pt x="62" y="41"/>
                    <a:pt x="66" y="41"/>
                    <a:pt x="69" y="44"/>
                  </a:cubicBezTo>
                  <a:close/>
                  <a:moveTo>
                    <a:pt x="82" y="33"/>
                  </a:moveTo>
                  <a:cubicBezTo>
                    <a:pt x="77" y="38"/>
                    <a:pt x="77" y="38"/>
                    <a:pt x="77" y="38"/>
                  </a:cubicBezTo>
                  <a:cubicBezTo>
                    <a:pt x="70" y="31"/>
                    <a:pt x="58" y="31"/>
                    <a:pt x="50" y="39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5" y="35"/>
                    <a:pt x="45" y="35"/>
                    <a:pt x="45" y="34"/>
                  </a:cubicBezTo>
                  <a:cubicBezTo>
                    <a:pt x="55" y="24"/>
                    <a:pt x="72" y="24"/>
                    <a:pt x="82" y="33"/>
                  </a:cubicBezTo>
                  <a:close/>
                  <a:moveTo>
                    <a:pt x="39" y="30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5" y="25"/>
                    <a:pt x="35" y="24"/>
                    <a:pt x="35" y="24"/>
                  </a:cubicBezTo>
                  <a:cubicBezTo>
                    <a:pt x="51" y="8"/>
                    <a:pt x="76" y="8"/>
                    <a:pt x="92" y="23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74" y="15"/>
                    <a:pt x="53" y="16"/>
                    <a:pt x="40" y="29"/>
                  </a:cubicBezTo>
                  <a:cubicBezTo>
                    <a:pt x="39" y="29"/>
                    <a:pt x="39" y="29"/>
                    <a:pt x="39" y="30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1" name="Freeform 652"/>
            <p:cNvSpPr>
              <a:spLocks noEditPoints="1"/>
            </p:cNvSpPr>
            <p:nvPr/>
          </p:nvSpPr>
          <p:spPr bwMode="auto">
            <a:xfrm>
              <a:off x="2527301" y="3219450"/>
              <a:ext cx="198438" cy="271463"/>
            </a:xfrm>
            <a:custGeom>
              <a:avLst/>
              <a:gdLst/>
              <a:ahLst/>
              <a:cxnLst>
                <a:cxn ang="0">
                  <a:pos x="43" y="18"/>
                </a:cxn>
                <a:cxn ang="0">
                  <a:pos x="42" y="15"/>
                </a:cxn>
                <a:cxn ang="0">
                  <a:pos x="43" y="15"/>
                </a:cxn>
                <a:cxn ang="0">
                  <a:pos x="49" y="9"/>
                </a:cxn>
                <a:cxn ang="0">
                  <a:pos x="54" y="15"/>
                </a:cxn>
                <a:cxn ang="0">
                  <a:pos x="55" y="15"/>
                </a:cxn>
                <a:cxn ang="0">
                  <a:pos x="54" y="18"/>
                </a:cxn>
                <a:cxn ang="0">
                  <a:pos x="54" y="18"/>
                </a:cxn>
                <a:cxn ang="0">
                  <a:pos x="53" y="18"/>
                </a:cxn>
                <a:cxn ang="0">
                  <a:pos x="49" y="22"/>
                </a:cxn>
                <a:cxn ang="0">
                  <a:pos x="44" y="18"/>
                </a:cxn>
                <a:cxn ang="0">
                  <a:pos x="43" y="18"/>
                </a:cxn>
                <a:cxn ang="0">
                  <a:pos x="43" y="18"/>
                </a:cxn>
                <a:cxn ang="0">
                  <a:pos x="62" y="52"/>
                </a:cxn>
                <a:cxn ang="0">
                  <a:pos x="59" y="55"/>
                </a:cxn>
                <a:cxn ang="0">
                  <a:pos x="57" y="52"/>
                </a:cxn>
                <a:cxn ang="0">
                  <a:pos x="57" y="33"/>
                </a:cxn>
                <a:cxn ang="0">
                  <a:pos x="56" y="46"/>
                </a:cxn>
                <a:cxn ang="0">
                  <a:pos x="56" y="81"/>
                </a:cxn>
                <a:cxn ang="0">
                  <a:pos x="53" y="84"/>
                </a:cxn>
                <a:cxn ang="0">
                  <a:pos x="50" y="81"/>
                </a:cxn>
                <a:cxn ang="0">
                  <a:pos x="50" y="53"/>
                </a:cxn>
                <a:cxn ang="0">
                  <a:pos x="49" y="52"/>
                </a:cxn>
                <a:cxn ang="0">
                  <a:pos x="47" y="53"/>
                </a:cxn>
                <a:cxn ang="0">
                  <a:pos x="47" y="81"/>
                </a:cxn>
                <a:cxn ang="0">
                  <a:pos x="44" y="84"/>
                </a:cxn>
                <a:cxn ang="0">
                  <a:pos x="42" y="81"/>
                </a:cxn>
                <a:cxn ang="0">
                  <a:pos x="42" y="46"/>
                </a:cxn>
                <a:cxn ang="0">
                  <a:pos x="40" y="33"/>
                </a:cxn>
                <a:cxn ang="0">
                  <a:pos x="38" y="41"/>
                </a:cxn>
                <a:cxn ang="0">
                  <a:pos x="32" y="42"/>
                </a:cxn>
                <a:cxn ang="0">
                  <a:pos x="33" y="52"/>
                </a:cxn>
                <a:cxn ang="0">
                  <a:pos x="27" y="84"/>
                </a:cxn>
                <a:cxn ang="0">
                  <a:pos x="16" y="81"/>
                </a:cxn>
                <a:cxn ang="0">
                  <a:pos x="6" y="84"/>
                </a:cxn>
                <a:cxn ang="0">
                  <a:pos x="0" y="51"/>
                </a:cxn>
                <a:cxn ang="0">
                  <a:pos x="16" y="0"/>
                </a:cxn>
                <a:cxn ang="0">
                  <a:pos x="31" y="36"/>
                </a:cxn>
                <a:cxn ang="0">
                  <a:pos x="34" y="36"/>
                </a:cxn>
                <a:cxn ang="0">
                  <a:pos x="36" y="29"/>
                </a:cxn>
                <a:cxn ang="0">
                  <a:pos x="42" y="23"/>
                </a:cxn>
                <a:cxn ang="0">
                  <a:pos x="55" y="23"/>
                </a:cxn>
                <a:cxn ang="0">
                  <a:pos x="61" y="30"/>
                </a:cxn>
                <a:cxn ang="0">
                  <a:pos x="62" y="52"/>
                </a:cxn>
                <a:cxn ang="0">
                  <a:pos x="30" y="42"/>
                </a:cxn>
                <a:cxn ang="0">
                  <a:pos x="29" y="42"/>
                </a:cxn>
                <a:cxn ang="0">
                  <a:pos x="23" y="39"/>
                </a:cxn>
                <a:cxn ang="0">
                  <a:pos x="25" y="36"/>
                </a:cxn>
                <a:cxn ang="0">
                  <a:pos x="29" y="36"/>
                </a:cxn>
                <a:cxn ang="0">
                  <a:pos x="16" y="6"/>
                </a:cxn>
                <a:cxn ang="0">
                  <a:pos x="3" y="50"/>
                </a:cxn>
                <a:cxn ang="0">
                  <a:pos x="8" y="77"/>
                </a:cxn>
                <a:cxn ang="0">
                  <a:pos x="16" y="75"/>
                </a:cxn>
                <a:cxn ang="0">
                  <a:pos x="25" y="77"/>
                </a:cxn>
                <a:cxn ang="0">
                  <a:pos x="30" y="50"/>
                </a:cxn>
                <a:cxn ang="0">
                  <a:pos x="30" y="42"/>
                </a:cxn>
                <a:cxn ang="0">
                  <a:pos x="14" y="49"/>
                </a:cxn>
                <a:cxn ang="0">
                  <a:pos x="15" y="73"/>
                </a:cxn>
                <a:cxn ang="0">
                  <a:pos x="16" y="71"/>
                </a:cxn>
                <a:cxn ang="0">
                  <a:pos x="18" y="73"/>
                </a:cxn>
                <a:cxn ang="0">
                  <a:pos x="19" y="49"/>
                </a:cxn>
                <a:cxn ang="0">
                  <a:pos x="16" y="10"/>
                </a:cxn>
                <a:cxn ang="0">
                  <a:pos x="14" y="49"/>
                </a:cxn>
              </a:cxnLst>
              <a:rect l="0" t="0" r="r" b="b"/>
              <a:pathLst>
                <a:path w="62" h="84">
                  <a:moveTo>
                    <a:pt x="43" y="18"/>
                  </a:move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3" y="15"/>
                    <a:pt x="43" y="15"/>
                  </a:cubicBezTo>
                  <a:cubicBezTo>
                    <a:pt x="43" y="11"/>
                    <a:pt x="45" y="9"/>
                    <a:pt x="49" y="9"/>
                  </a:cubicBezTo>
                  <a:cubicBezTo>
                    <a:pt x="52" y="9"/>
                    <a:pt x="54" y="11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20"/>
                    <a:pt x="51" y="22"/>
                    <a:pt x="49" y="22"/>
                  </a:cubicBezTo>
                  <a:cubicBezTo>
                    <a:pt x="46" y="22"/>
                    <a:pt x="45" y="20"/>
                    <a:pt x="44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lose/>
                  <a:moveTo>
                    <a:pt x="62" y="52"/>
                  </a:moveTo>
                  <a:cubicBezTo>
                    <a:pt x="62" y="53"/>
                    <a:pt x="61" y="55"/>
                    <a:pt x="59" y="55"/>
                  </a:cubicBezTo>
                  <a:cubicBezTo>
                    <a:pt x="58" y="55"/>
                    <a:pt x="57" y="53"/>
                    <a:pt x="57" y="5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3"/>
                    <a:pt x="54" y="84"/>
                    <a:pt x="53" y="84"/>
                  </a:cubicBezTo>
                  <a:cubicBezTo>
                    <a:pt x="51" y="84"/>
                    <a:pt x="50" y="83"/>
                    <a:pt x="50" y="81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49" y="52"/>
                    <a:pt x="49" y="52"/>
                  </a:cubicBezTo>
                  <a:cubicBezTo>
                    <a:pt x="48" y="52"/>
                    <a:pt x="47" y="53"/>
                    <a:pt x="47" y="53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3"/>
                    <a:pt x="46" y="84"/>
                    <a:pt x="44" y="84"/>
                  </a:cubicBezTo>
                  <a:cubicBezTo>
                    <a:pt x="43" y="84"/>
                    <a:pt x="42" y="83"/>
                    <a:pt x="42" y="81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5" y="42"/>
                    <a:pt x="32" y="42"/>
                  </a:cubicBezTo>
                  <a:cubicBezTo>
                    <a:pt x="32" y="45"/>
                    <a:pt x="33" y="48"/>
                    <a:pt x="33" y="52"/>
                  </a:cubicBezTo>
                  <a:cubicBezTo>
                    <a:pt x="33" y="63"/>
                    <a:pt x="30" y="74"/>
                    <a:pt x="27" y="84"/>
                  </a:cubicBezTo>
                  <a:cubicBezTo>
                    <a:pt x="24" y="82"/>
                    <a:pt x="20" y="81"/>
                    <a:pt x="16" y="81"/>
                  </a:cubicBezTo>
                  <a:cubicBezTo>
                    <a:pt x="13" y="81"/>
                    <a:pt x="9" y="82"/>
                    <a:pt x="6" y="84"/>
                  </a:cubicBezTo>
                  <a:cubicBezTo>
                    <a:pt x="2" y="74"/>
                    <a:pt x="0" y="63"/>
                    <a:pt x="0" y="51"/>
                  </a:cubicBezTo>
                  <a:cubicBezTo>
                    <a:pt x="0" y="32"/>
                    <a:pt x="6" y="14"/>
                    <a:pt x="16" y="0"/>
                  </a:cubicBezTo>
                  <a:cubicBezTo>
                    <a:pt x="24" y="10"/>
                    <a:pt x="29" y="23"/>
                    <a:pt x="31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7" y="26"/>
                    <a:pt x="39" y="23"/>
                    <a:pt x="42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9" y="23"/>
                    <a:pt x="61" y="27"/>
                    <a:pt x="61" y="30"/>
                  </a:cubicBezTo>
                  <a:lnTo>
                    <a:pt x="62" y="52"/>
                  </a:lnTo>
                  <a:close/>
                  <a:moveTo>
                    <a:pt x="30" y="42"/>
                  </a:moveTo>
                  <a:cubicBezTo>
                    <a:pt x="29" y="42"/>
                    <a:pt x="29" y="42"/>
                    <a:pt x="29" y="42"/>
                  </a:cubicBezTo>
                  <a:cubicBezTo>
                    <a:pt x="24" y="42"/>
                    <a:pt x="23" y="41"/>
                    <a:pt x="23" y="39"/>
                  </a:cubicBezTo>
                  <a:cubicBezTo>
                    <a:pt x="23" y="37"/>
                    <a:pt x="25" y="36"/>
                    <a:pt x="25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26"/>
                    <a:pt x="23" y="15"/>
                    <a:pt x="16" y="6"/>
                  </a:cubicBezTo>
                  <a:cubicBezTo>
                    <a:pt x="8" y="19"/>
                    <a:pt x="3" y="34"/>
                    <a:pt x="3" y="50"/>
                  </a:cubicBezTo>
                  <a:cubicBezTo>
                    <a:pt x="3" y="59"/>
                    <a:pt x="5" y="69"/>
                    <a:pt x="8" y="77"/>
                  </a:cubicBezTo>
                  <a:cubicBezTo>
                    <a:pt x="11" y="76"/>
                    <a:pt x="13" y="75"/>
                    <a:pt x="16" y="75"/>
                  </a:cubicBezTo>
                  <a:cubicBezTo>
                    <a:pt x="20" y="75"/>
                    <a:pt x="22" y="76"/>
                    <a:pt x="25" y="77"/>
                  </a:cubicBezTo>
                  <a:cubicBezTo>
                    <a:pt x="28" y="69"/>
                    <a:pt x="30" y="59"/>
                    <a:pt x="30" y="50"/>
                  </a:cubicBezTo>
                  <a:cubicBezTo>
                    <a:pt x="30" y="47"/>
                    <a:pt x="30" y="45"/>
                    <a:pt x="30" y="42"/>
                  </a:cubicBezTo>
                  <a:close/>
                  <a:moveTo>
                    <a:pt x="14" y="49"/>
                  </a:moveTo>
                  <a:cubicBezTo>
                    <a:pt x="14" y="57"/>
                    <a:pt x="15" y="65"/>
                    <a:pt x="15" y="73"/>
                  </a:cubicBezTo>
                  <a:cubicBezTo>
                    <a:pt x="16" y="72"/>
                    <a:pt x="16" y="71"/>
                    <a:pt x="16" y="71"/>
                  </a:cubicBezTo>
                  <a:cubicBezTo>
                    <a:pt x="17" y="71"/>
                    <a:pt x="17" y="72"/>
                    <a:pt x="18" y="73"/>
                  </a:cubicBezTo>
                  <a:cubicBezTo>
                    <a:pt x="18" y="65"/>
                    <a:pt x="19" y="57"/>
                    <a:pt x="19" y="49"/>
                  </a:cubicBezTo>
                  <a:cubicBezTo>
                    <a:pt x="19" y="34"/>
                    <a:pt x="18" y="21"/>
                    <a:pt x="16" y="10"/>
                  </a:cubicBezTo>
                  <a:cubicBezTo>
                    <a:pt x="15" y="21"/>
                    <a:pt x="14" y="34"/>
                    <a:pt x="14" y="49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2" name="Freeform 653"/>
            <p:cNvSpPr>
              <a:spLocks noEditPoints="1"/>
            </p:cNvSpPr>
            <p:nvPr/>
          </p:nvSpPr>
          <p:spPr bwMode="auto">
            <a:xfrm>
              <a:off x="2836864" y="3213100"/>
              <a:ext cx="309563" cy="277813"/>
            </a:xfrm>
            <a:custGeom>
              <a:avLst/>
              <a:gdLst/>
              <a:ahLst/>
              <a:cxnLst>
                <a:cxn ang="0">
                  <a:pos x="49" y="50"/>
                </a:cxn>
                <a:cxn ang="0">
                  <a:pos x="66" y="61"/>
                </a:cxn>
                <a:cxn ang="0">
                  <a:pos x="85" y="36"/>
                </a:cxn>
                <a:cxn ang="0">
                  <a:pos x="67" y="23"/>
                </a:cxn>
                <a:cxn ang="0">
                  <a:pos x="19" y="23"/>
                </a:cxn>
                <a:cxn ang="0">
                  <a:pos x="17" y="22"/>
                </a:cxn>
                <a:cxn ang="0">
                  <a:pos x="3" y="27"/>
                </a:cxn>
                <a:cxn ang="0">
                  <a:pos x="0" y="36"/>
                </a:cxn>
                <a:cxn ang="0">
                  <a:pos x="0" y="37"/>
                </a:cxn>
                <a:cxn ang="0">
                  <a:pos x="19" y="61"/>
                </a:cxn>
                <a:cxn ang="0">
                  <a:pos x="35" y="50"/>
                </a:cxn>
                <a:cxn ang="0">
                  <a:pos x="42" y="43"/>
                </a:cxn>
                <a:cxn ang="0">
                  <a:pos x="49" y="50"/>
                </a:cxn>
                <a:cxn ang="0">
                  <a:pos x="32" y="48"/>
                </a:cxn>
                <a:cxn ang="0">
                  <a:pos x="19" y="57"/>
                </a:cxn>
                <a:cxn ang="0">
                  <a:pos x="4" y="37"/>
                </a:cxn>
                <a:cxn ang="0">
                  <a:pos x="4" y="36"/>
                </a:cxn>
                <a:cxn ang="0">
                  <a:pos x="6" y="30"/>
                </a:cxn>
                <a:cxn ang="0">
                  <a:pos x="17" y="26"/>
                </a:cxn>
                <a:cxn ang="0">
                  <a:pos x="19" y="26"/>
                </a:cxn>
                <a:cxn ang="0">
                  <a:pos x="67" y="26"/>
                </a:cxn>
                <a:cxn ang="0">
                  <a:pos x="81" y="36"/>
                </a:cxn>
                <a:cxn ang="0">
                  <a:pos x="66" y="57"/>
                </a:cxn>
                <a:cxn ang="0">
                  <a:pos x="53" y="48"/>
                </a:cxn>
                <a:cxn ang="0">
                  <a:pos x="42" y="39"/>
                </a:cxn>
                <a:cxn ang="0">
                  <a:pos x="32" y="48"/>
                </a:cxn>
                <a:cxn ang="0">
                  <a:pos x="41" y="79"/>
                </a:cxn>
                <a:cxn ang="0">
                  <a:pos x="60" y="79"/>
                </a:cxn>
                <a:cxn ang="0">
                  <a:pos x="60" y="86"/>
                </a:cxn>
                <a:cxn ang="0">
                  <a:pos x="41" y="86"/>
                </a:cxn>
                <a:cxn ang="0">
                  <a:pos x="41" y="79"/>
                </a:cxn>
                <a:cxn ang="0">
                  <a:pos x="97" y="0"/>
                </a:cxn>
                <a:cxn ang="0">
                  <a:pos x="97" y="65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61" y="86"/>
                </a:cxn>
                <a:cxn ang="0">
                  <a:pos x="61" y="79"/>
                </a:cxn>
                <a:cxn ang="0">
                  <a:pos x="77" y="79"/>
                </a:cxn>
                <a:cxn ang="0">
                  <a:pos x="90" y="65"/>
                </a:cxn>
                <a:cxn ang="0">
                  <a:pos x="90" y="0"/>
                </a:cxn>
                <a:cxn ang="0">
                  <a:pos x="97" y="0"/>
                </a:cxn>
              </a:cxnLst>
              <a:rect l="0" t="0" r="r" b="b"/>
              <a:pathLst>
                <a:path w="97" h="86">
                  <a:moveTo>
                    <a:pt x="49" y="50"/>
                  </a:moveTo>
                  <a:cubicBezTo>
                    <a:pt x="52" y="55"/>
                    <a:pt x="55" y="61"/>
                    <a:pt x="66" y="61"/>
                  </a:cubicBezTo>
                  <a:cubicBezTo>
                    <a:pt x="85" y="61"/>
                    <a:pt x="85" y="48"/>
                    <a:pt x="85" y="36"/>
                  </a:cubicBezTo>
                  <a:cubicBezTo>
                    <a:pt x="85" y="23"/>
                    <a:pt x="72" y="23"/>
                    <a:pt x="67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2"/>
                    <a:pt x="17" y="22"/>
                  </a:cubicBezTo>
                  <a:cubicBezTo>
                    <a:pt x="13" y="22"/>
                    <a:pt x="7" y="23"/>
                    <a:pt x="3" y="27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8"/>
                    <a:pt x="0" y="61"/>
                    <a:pt x="19" y="61"/>
                  </a:cubicBezTo>
                  <a:cubicBezTo>
                    <a:pt x="30" y="61"/>
                    <a:pt x="33" y="55"/>
                    <a:pt x="35" y="50"/>
                  </a:cubicBezTo>
                  <a:cubicBezTo>
                    <a:pt x="37" y="45"/>
                    <a:pt x="39" y="43"/>
                    <a:pt x="42" y="43"/>
                  </a:cubicBezTo>
                  <a:cubicBezTo>
                    <a:pt x="46" y="43"/>
                    <a:pt x="47" y="45"/>
                    <a:pt x="49" y="50"/>
                  </a:cubicBezTo>
                  <a:close/>
                  <a:moveTo>
                    <a:pt x="32" y="48"/>
                  </a:moveTo>
                  <a:cubicBezTo>
                    <a:pt x="30" y="53"/>
                    <a:pt x="28" y="57"/>
                    <a:pt x="19" y="57"/>
                  </a:cubicBezTo>
                  <a:cubicBezTo>
                    <a:pt x="4" y="57"/>
                    <a:pt x="4" y="48"/>
                    <a:pt x="4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3"/>
                    <a:pt x="4" y="31"/>
                    <a:pt x="6" y="30"/>
                  </a:cubicBezTo>
                  <a:cubicBezTo>
                    <a:pt x="9" y="27"/>
                    <a:pt x="15" y="26"/>
                    <a:pt x="17" y="26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75" y="26"/>
                    <a:pt x="81" y="28"/>
                    <a:pt x="81" y="36"/>
                  </a:cubicBezTo>
                  <a:cubicBezTo>
                    <a:pt x="81" y="48"/>
                    <a:pt x="81" y="57"/>
                    <a:pt x="66" y="57"/>
                  </a:cubicBezTo>
                  <a:cubicBezTo>
                    <a:pt x="57" y="57"/>
                    <a:pt x="55" y="52"/>
                    <a:pt x="53" y="48"/>
                  </a:cubicBezTo>
                  <a:cubicBezTo>
                    <a:pt x="51" y="44"/>
                    <a:pt x="49" y="39"/>
                    <a:pt x="42" y="39"/>
                  </a:cubicBezTo>
                  <a:cubicBezTo>
                    <a:pt x="36" y="39"/>
                    <a:pt x="34" y="44"/>
                    <a:pt x="32" y="48"/>
                  </a:cubicBezTo>
                  <a:close/>
                  <a:moveTo>
                    <a:pt x="41" y="79"/>
                  </a:moveTo>
                  <a:cubicBezTo>
                    <a:pt x="60" y="79"/>
                    <a:pt x="60" y="79"/>
                    <a:pt x="60" y="79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41" y="86"/>
                    <a:pt x="41" y="86"/>
                    <a:pt x="41" y="86"/>
                  </a:cubicBezTo>
                  <a:lnTo>
                    <a:pt x="41" y="79"/>
                  </a:lnTo>
                  <a:close/>
                  <a:moveTo>
                    <a:pt x="97" y="0"/>
                  </a:moveTo>
                  <a:cubicBezTo>
                    <a:pt x="97" y="65"/>
                    <a:pt x="97" y="65"/>
                    <a:pt x="97" y="65"/>
                  </a:cubicBezTo>
                  <a:cubicBezTo>
                    <a:pt x="97" y="81"/>
                    <a:pt x="84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79" y="79"/>
                    <a:pt x="90" y="78"/>
                    <a:pt x="90" y="65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3" name="Freeform 654"/>
            <p:cNvSpPr>
              <a:spLocks noEditPoints="1"/>
            </p:cNvSpPr>
            <p:nvPr/>
          </p:nvSpPr>
          <p:spPr bwMode="auto">
            <a:xfrm>
              <a:off x="8458200" y="3741738"/>
              <a:ext cx="685800" cy="274638"/>
            </a:xfrm>
            <a:custGeom>
              <a:avLst/>
              <a:gdLst/>
              <a:ahLst/>
              <a:cxnLst>
                <a:cxn ang="0">
                  <a:pos x="103" y="37"/>
                </a:cxn>
                <a:cxn ang="0">
                  <a:pos x="107" y="12"/>
                </a:cxn>
                <a:cxn ang="0">
                  <a:pos x="90" y="12"/>
                </a:cxn>
                <a:cxn ang="0">
                  <a:pos x="86" y="37"/>
                </a:cxn>
                <a:cxn ang="0">
                  <a:pos x="90" y="12"/>
                </a:cxn>
                <a:cxn ang="0">
                  <a:pos x="61" y="37"/>
                </a:cxn>
                <a:cxn ang="0">
                  <a:pos x="47" y="12"/>
                </a:cxn>
                <a:cxn ang="0">
                  <a:pos x="73" y="12"/>
                </a:cxn>
                <a:cxn ang="0">
                  <a:pos x="69" y="37"/>
                </a:cxn>
                <a:cxn ang="0">
                  <a:pos x="73" y="12"/>
                </a:cxn>
                <a:cxn ang="0">
                  <a:pos x="160" y="12"/>
                </a:cxn>
                <a:cxn ang="0">
                  <a:pos x="215" y="37"/>
                </a:cxn>
                <a:cxn ang="0">
                  <a:pos x="23" y="16"/>
                </a:cxn>
                <a:cxn ang="0">
                  <a:pos x="27" y="37"/>
                </a:cxn>
                <a:cxn ang="0">
                  <a:pos x="153" y="12"/>
                </a:cxn>
                <a:cxn ang="0">
                  <a:pos x="120" y="37"/>
                </a:cxn>
                <a:cxn ang="0">
                  <a:pos x="153" y="12"/>
                </a:cxn>
                <a:cxn ang="0">
                  <a:pos x="44" y="37"/>
                </a:cxn>
                <a:cxn ang="0">
                  <a:pos x="39" y="12"/>
                </a:cxn>
                <a:cxn ang="0">
                  <a:pos x="35" y="37"/>
                </a:cxn>
                <a:cxn ang="0">
                  <a:pos x="24" y="74"/>
                </a:cxn>
                <a:cxn ang="0">
                  <a:pos x="45" y="74"/>
                </a:cxn>
                <a:cxn ang="0">
                  <a:pos x="62" y="64"/>
                </a:cxn>
                <a:cxn ang="0">
                  <a:pos x="62" y="85"/>
                </a:cxn>
                <a:cxn ang="0">
                  <a:pos x="62" y="64"/>
                </a:cxn>
                <a:cxn ang="0">
                  <a:pos x="138" y="74"/>
                </a:cxn>
                <a:cxn ang="0">
                  <a:pos x="159" y="74"/>
                </a:cxn>
                <a:cxn ang="0">
                  <a:pos x="176" y="64"/>
                </a:cxn>
                <a:cxn ang="0">
                  <a:pos x="176" y="85"/>
                </a:cxn>
                <a:cxn ang="0">
                  <a:pos x="176" y="64"/>
                </a:cxn>
                <a:cxn ang="0">
                  <a:pos x="5" y="34"/>
                </a:cxn>
                <a:cxn ang="0">
                  <a:pos x="204" y="7"/>
                </a:cxn>
                <a:cxn ang="0">
                  <a:pos x="31" y="0"/>
                </a:cxn>
                <a:cxn ang="0">
                  <a:pos x="0" y="78"/>
                </a:cxn>
                <a:cxn ang="0">
                  <a:pos x="21" y="74"/>
                </a:cxn>
                <a:cxn ang="0">
                  <a:pos x="48" y="73"/>
                </a:cxn>
                <a:cxn ang="0">
                  <a:pos x="76" y="74"/>
                </a:cxn>
                <a:cxn ang="0">
                  <a:pos x="135" y="78"/>
                </a:cxn>
                <a:cxn ang="0">
                  <a:pos x="148" y="60"/>
                </a:cxn>
                <a:cxn ang="0">
                  <a:pos x="176" y="61"/>
                </a:cxn>
                <a:cxn ang="0">
                  <a:pos x="189" y="78"/>
                </a:cxn>
                <a:cxn ang="0">
                  <a:pos x="215" y="41"/>
                </a:cxn>
              </a:cxnLst>
              <a:rect l="0" t="0" r="r" b="b"/>
              <a:pathLst>
                <a:path w="215" h="85">
                  <a:moveTo>
                    <a:pt x="112" y="37"/>
                  </a:moveTo>
                  <a:cubicBezTo>
                    <a:pt x="103" y="37"/>
                    <a:pt x="103" y="37"/>
                    <a:pt x="103" y="37"/>
                  </a:cubicBezTo>
                  <a:cubicBezTo>
                    <a:pt x="97" y="12"/>
                    <a:pt x="97" y="12"/>
                    <a:pt x="97" y="12"/>
                  </a:cubicBezTo>
                  <a:cubicBezTo>
                    <a:pt x="107" y="12"/>
                    <a:pt x="107" y="12"/>
                    <a:pt x="107" y="12"/>
                  </a:cubicBezTo>
                  <a:lnTo>
                    <a:pt x="112" y="37"/>
                  </a:lnTo>
                  <a:close/>
                  <a:moveTo>
                    <a:pt x="90" y="12"/>
                  </a:moveTo>
                  <a:cubicBezTo>
                    <a:pt x="81" y="12"/>
                    <a:pt x="81" y="12"/>
                    <a:pt x="81" y="12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95" y="37"/>
                    <a:pt x="95" y="37"/>
                    <a:pt x="95" y="37"/>
                  </a:cubicBezTo>
                  <a:lnTo>
                    <a:pt x="90" y="12"/>
                  </a:lnTo>
                  <a:close/>
                  <a:moveTo>
                    <a:pt x="52" y="37"/>
                  </a:moveTo>
                  <a:cubicBezTo>
                    <a:pt x="61" y="37"/>
                    <a:pt x="61" y="37"/>
                    <a:pt x="61" y="37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47" y="12"/>
                    <a:pt x="47" y="12"/>
                    <a:pt x="47" y="12"/>
                  </a:cubicBezTo>
                  <a:lnTo>
                    <a:pt x="52" y="37"/>
                  </a:lnTo>
                  <a:close/>
                  <a:moveTo>
                    <a:pt x="73" y="12"/>
                  </a:moveTo>
                  <a:cubicBezTo>
                    <a:pt x="64" y="12"/>
                    <a:pt x="64" y="12"/>
                    <a:pt x="64" y="12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78" y="37"/>
                    <a:pt x="78" y="37"/>
                    <a:pt x="78" y="37"/>
                  </a:cubicBezTo>
                  <a:lnTo>
                    <a:pt x="73" y="12"/>
                  </a:lnTo>
                  <a:close/>
                  <a:moveTo>
                    <a:pt x="208" y="12"/>
                  </a:moveTo>
                  <a:cubicBezTo>
                    <a:pt x="160" y="12"/>
                    <a:pt x="160" y="12"/>
                    <a:pt x="160" y="12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215" y="37"/>
                    <a:pt x="215" y="37"/>
                    <a:pt x="215" y="37"/>
                  </a:cubicBezTo>
                  <a:cubicBezTo>
                    <a:pt x="215" y="37"/>
                    <a:pt x="209" y="12"/>
                    <a:pt x="208" y="12"/>
                  </a:cubicBezTo>
                  <a:close/>
                  <a:moveTo>
                    <a:pt x="23" y="16"/>
                  </a:moveTo>
                  <a:cubicBezTo>
                    <a:pt x="15" y="19"/>
                    <a:pt x="10" y="25"/>
                    <a:pt x="10" y="37"/>
                  </a:cubicBezTo>
                  <a:cubicBezTo>
                    <a:pt x="27" y="37"/>
                    <a:pt x="27" y="37"/>
                    <a:pt x="27" y="37"/>
                  </a:cubicBezTo>
                  <a:lnTo>
                    <a:pt x="23" y="16"/>
                  </a:lnTo>
                  <a:close/>
                  <a:moveTo>
                    <a:pt x="153" y="12"/>
                  </a:moveTo>
                  <a:cubicBezTo>
                    <a:pt x="114" y="12"/>
                    <a:pt x="114" y="12"/>
                    <a:pt x="114" y="12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58" y="37"/>
                    <a:pt x="158" y="37"/>
                    <a:pt x="158" y="37"/>
                  </a:cubicBezTo>
                  <a:lnTo>
                    <a:pt x="153" y="12"/>
                  </a:lnTo>
                  <a:close/>
                  <a:moveTo>
                    <a:pt x="35" y="37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6" y="12"/>
                    <a:pt x="33" y="13"/>
                    <a:pt x="30" y="13"/>
                  </a:cubicBezTo>
                  <a:lnTo>
                    <a:pt x="35" y="37"/>
                  </a:lnTo>
                  <a:close/>
                  <a:moveTo>
                    <a:pt x="34" y="64"/>
                  </a:moveTo>
                  <a:cubicBezTo>
                    <a:pt x="29" y="64"/>
                    <a:pt x="24" y="69"/>
                    <a:pt x="24" y="74"/>
                  </a:cubicBezTo>
                  <a:cubicBezTo>
                    <a:pt x="24" y="80"/>
                    <a:pt x="29" y="85"/>
                    <a:pt x="34" y="85"/>
                  </a:cubicBezTo>
                  <a:cubicBezTo>
                    <a:pt x="40" y="85"/>
                    <a:pt x="45" y="80"/>
                    <a:pt x="45" y="74"/>
                  </a:cubicBezTo>
                  <a:cubicBezTo>
                    <a:pt x="45" y="69"/>
                    <a:pt x="40" y="64"/>
                    <a:pt x="34" y="64"/>
                  </a:cubicBezTo>
                  <a:close/>
                  <a:moveTo>
                    <a:pt x="62" y="64"/>
                  </a:moveTo>
                  <a:cubicBezTo>
                    <a:pt x="56" y="64"/>
                    <a:pt x="52" y="69"/>
                    <a:pt x="52" y="74"/>
                  </a:cubicBezTo>
                  <a:cubicBezTo>
                    <a:pt x="52" y="80"/>
                    <a:pt x="56" y="85"/>
                    <a:pt x="62" y="85"/>
                  </a:cubicBezTo>
                  <a:cubicBezTo>
                    <a:pt x="68" y="85"/>
                    <a:pt x="72" y="80"/>
                    <a:pt x="72" y="74"/>
                  </a:cubicBezTo>
                  <a:cubicBezTo>
                    <a:pt x="72" y="69"/>
                    <a:pt x="68" y="64"/>
                    <a:pt x="62" y="64"/>
                  </a:cubicBezTo>
                  <a:close/>
                  <a:moveTo>
                    <a:pt x="148" y="64"/>
                  </a:moveTo>
                  <a:cubicBezTo>
                    <a:pt x="143" y="64"/>
                    <a:pt x="138" y="69"/>
                    <a:pt x="138" y="74"/>
                  </a:cubicBezTo>
                  <a:cubicBezTo>
                    <a:pt x="138" y="80"/>
                    <a:pt x="143" y="85"/>
                    <a:pt x="148" y="85"/>
                  </a:cubicBezTo>
                  <a:cubicBezTo>
                    <a:pt x="154" y="85"/>
                    <a:pt x="159" y="80"/>
                    <a:pt x="159" y="74"/>
                  </a:cubicBezTo>
                  <a:cubicBezTo>
                    <a:pt x="159" y="69"/>
                    <a:pt x="154" y="64"/>
                    <a:pt x="148" y="64"/>
                  </a:cubicBezTo>
                  <a:close/>
                  <a:moveTo>
                    <a:pt x="176" y="64"/>
                  </a:moveTo>
                  <a:cubicBezTo>
                    <a:pt x="170" y="64"/>
                    <a:pt x="165" y="69"/>
                    <a:pt x="165" y="74"/>
                  </a:cubicBezTo>
                  <a:cubicBezTo>
                    <a:pt x="165" y="80"/>
                    <a:pt x="170" y="85"/>
                    <a:pt x="176" y="85"/>
                  </a:cubicBezTo>
                  <a:cubicBezTo>
                    <a:pt x="181" y="85"/>
                    <a:pt x="186" y="80"/>
                    <a:pt x="186" y="74"/>
                  </a:cubicBezTo>
                  <a:cubicBezTo>
                    <a:pt x="186" y="69"/>
                    <a:pt x="181" y="64"/>
                    <a:pt x="176" y="64"/>
                  </a:cubicBezTo>
                  <a:close/>
                  <a:moveTo>
                    <a:pt x="5" y="41"/>
                  </a:moveTo>
                  <a:cubicBezTo>
                    <a:pt x="5" y="34"/>
                    <a:pt x="5" y="34"/>
                    <a:pt x="5" y="34"/>
                  </a:cubicBezTo>
                  <a:cubicBezTo>
                    <a:pt x="5" y="16"/>
                    <a:pt x="17" y="7"/>
                    <a:pt x="34" y="7"/>
                  </a:cubicBezTo>
                  <a:cubicBezTo>
                    <a:pt x="204" y="7"/>
                    <a:pt x="204" y="7"/>
                    <a:pt x="204" y="7"/>
                  </a:cubicBezTo>
                  <a:cubicBezTo>
                    <a:pt x="200" y="3"/>
                    <a:pt x="193" y="0"/>
                    <a:pt x="187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5" y="0"/>
                    <a:pt x="0" y="11"/>
                    <a:pt x="0" y="27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6"/>
                    <a:pt x="21" y="75"/>
                    <a:pt x="21" y="74"/>
                  </a:cubicBezTo>
                  <a:cubicBezTo>
                    <a:pt x="21" y="67"/>
                    <a:pt x="27" y="60"/>
                    <a:pt x="34" y="60"/>
                  </a:cubicBezTo>
                  <a:cubicBezTo>
                    <a:pt x="42" y="60"/>
                    <a:pt x="48" y="66"/>
                    <a:pt x="48" y="73"/>
                  </a:cubicBezTo>
                  <a:cubicBezTo>
                    <a:pt x="49" y="66"/>
                    <a:pt x="55" y="61"/>
                    <a:pt x="62" y="61"/>
                  </a:cubicBezTo>
                  <a:cubicBezTo>
                    <a:pt x="69" y="61"/>
                    <a:pt x="76" y="67"/>
                    <a:pt x="76" y="74"/>
                  </a:cubicBezTo>
                  <a:cubicBezTo>
                    <a:pt x="76" y="75"/>
                    <a:pt x="75" y="76"/>
                    <a:pt x="75" y="78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35" y="76"/>
                    <a:pt x="135" y="75"/>
                    <a:pt x="135" y="74"/>
                  </a:cubicBezTo>
                  <a:cubicBezTo>
                    <a:pt x="135" y="67"/>
                    <a:pt x="141" y="60"/>
                    <a:pt x="148" y="60"/>
                  </a:cubicBezTo>
                  <a:cubicBezTo>
                    <a:pt x="156" y="60"/>
                    <a:pt x="162" y="66"/>
                    <a:pt x="162" y="73"/>
                  </a:cubicBezTo>
                  <a:cubicBezTo>
                    <a:pt x="162" y="66"/>
                    <a:pt x="168" y="61"/>
                    <a:pt x="176" y="61"/>
                  </a:cubicBezTo>
                  <a:cubicBezTo>
                    <a:pt x="183" y="61"/>
                    <a:pt x="189" y="67"/>
                    <a:pt x="189" y="74"/>
                  </a:cubicBezTo>
                  <a:cubicBezTo>
                    <a:pt x="189" y="75"/>
                    <a:pt x="189" y="76"/>
                    <a:pt x="189" y="78"/>
                  </a:cubicBezTo>
                  <a:cubicBezTo>
                    <a:pt x="215" y="78"/>
                    <a:pt x="215" y="78"/>
                    <a:pt x="215" y="78"/>
                  </a:cubicBezTo>
                  <a:cubicBezTo>
                    <a:pt x="215" y="41"/>
                    <a:pt x="215" y="41"/>
                    <a:pt x="215" y="41"/>
                  </a:cubicBezTo>
                  <a:lnTo>
                    <a:pt x="5" y="4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4" name="Freeform 655"/>
            <p:cNvSpPr>
              <a:spLocks noEditPoints="1"/>
            </p:cNvSpPr>
            <p:nvPr/>
          </p:nvSpPr>
          <p:spPr bwMode="auto">
            <a:xfrm>
              <a:off x="2163764" y="3738563"/>
              <a:ext cx="233363" cy="277813"/>
            </a:xfrm>
            <a:custGeom>
              <a:avLst/>
              <a:gdLst/>
              <a:ahLst/>
              <a:cxnLst>
                <a:cxn ang="0">
                  <a:pos x="71" y="53"/>
                </a:cxn>
                <a:cxn ang="0">
                  <a:pos x="45" y="65"/>
                </a:cxn>
                <a:cxn ang="0">
                  <a:pos x="44" y="21"/>
                </a:cxn>
                <a:cxn ang="0">
                  <a:pos x="71" y="53"/>
                </a:cxn>
                <a:cxn ang="0">
                  <a:pos x="16" y="53"/>
                </a:cxn>
                <a:cxn ang="0">
                  <a:pos x="42" y="65"/>
                </a:cxn>
                <a:cxn ang="0">
                  <a:pos x="42" y="13"/>
                </a:cxn>
                <a:cxn ang="0">
                  <a:pos x="16" y="53"/>
                </a:cxn>
                <a:cxn ang="0">
                  <a:pos x="51" y="6"/>
                </a:cxn>
                <a:cxn ang="0">
                  <a:pos x="41" y="0"/>
                </a:cxn>
                <a:cxn ang="0">
                  <a:pos x="41" y="10"/>
                </a:cxn>
                <a:cxn ang="0">
                  <a:pos x="51" y="6"/>
                </a:cxn>
                <a:cxn ang="0">
                  <a:pos x="50" y="86"/>
                </a:cxn>
                <a:cxn ang="0">
                  <a:pos x="70" y="70"/>
                </a:cxn>
                <a:cxn ang="0">
                  <a:pos x="0" y="70"/>
                </a:cxn>
                <a:cxn ang="0">
                  <a:pos x="50" y="86"/>
                </a:cxn>
              </a:cxnLst>
              <a:rect l="0" t="0" r="r" b="b"/>
              <a:pathLst>
                <a:path w="73" h="86">
                  <a:moveTo>
                    <a:pt x="71" y="53"/>
                  </a:moveTo>
                  <a:cubicBezTo>
                    <a:pt x="69" y="60"/>
                    <a:pt x="45" y="65"/>
                    <a:pt x="45" y="65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73" y="43"/>
                    <a:pt x="71" y="53"/>
                  </a:cubicBezTo>
                  <a:close/>
                  <a:moveTo>
                    <a:pt x="16" y="53"/>
                  </a:moveTo>
                  <a:cubicBezTo>
                    <a:pt x="18" y="60"/>
                    <a:pt x="42" y="65"/>
                    <a:pt x="42" y="65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12" y="42"/>
                    <a:pt x="16" y="53"/>
                  </a:cubicBezTo>
                  <a:close/>
                  <a:moveTo>
                    <a:pt x="51" y="6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10"/>
                    <a:pt x="41" y="10"/>
                    <a:pt x="41" y="10"/>
                  </a:cubicBezTo>
                  <a:lnTo>
                    <a:pt x="51" y="6"/>
                  </a:lnTo>
                  <a:close/>
                  <a:moveTo>
                    <a:pt x="50" y="86"/>
                  </a:moveTo>
                  <a:cubicBezTo>
                    <a:pt x="64" y="85"/>
                    <a:pt x="70" y="70"/>
                    <a:pt x="7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2" y="77"/>
                    <a:pt x="35" y="86"/>
                    <a:pt x="50" y="86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5" name="Freeform 656"/>
            <p:cNvSpPr>
              <a:spLocks noEditPoints="1"/>
            </p:cNvSpPr>
            <p:nvPr/>
          </p:nvSpPr>
          <p:spPr bwMode="auto">
            <a:xfrm>
              <a:off x="8882063" y="3222625"/>
              <a:ext cx="261938" cy="26828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53" y="40"/>
                </a:cxn>
                <a:cxn ang="0">
                  <a:pos x="82" y="8"/>
                </a:cxn>
                <a:cxn ang="0">
                  <a:pos x="6" y="6"/>
                </a:cxn>
                <a:cxn ang="0">
                  <a:pos x="3" y="1"/>
                </a:cxn>
                <a:cxn ang="0">
                  <a:pos x="15" y="5"/>
                </a:cxn>
                <a:cxn ang="0">
                  <a:pos x="10" y="2"/>
                </a:cxn>
                <a:cxn ang="0">
                  <a:pos x="15" y="5"/>
                </a:cxn>
                <a:cxn ang="0">
                  <a:pos x="18" y="5"/>
                </a:cxn>
                <a:cxn ang="0">
                  <a:pos x="23" y="2"/>
                </a:cxn>
                <a:cxn ang="0">
                  <a:pos x="27" y="6"/>
                </a:cxn>
                <a:cxn ang="0">
                  <a:pos x="30" y="1"/>
                </a:cxn>
                <a:cxn ang="0">
                  <a:pos x="39" y="6"/>
                </a:cxn>
                <a:cxn ang="0">
                  <a:pos x="36" y="1"/>
                </a:cxn>
                <a:cxn ang="0">
                  <a:pos x="48" y="5"/>
                </a:cxn>
                <a:cxn ang="0">
                  <a:pos x="43" y="2"/>
                </a:cxn>
                <a:cxn ang="0">
                  <a:pos x="48" y="5"/>
                </a:cxn>
                <a:cxn ang="0">
                  <a:pos x="51" y="5"/>
                </a:cxn>
                <a:cxn ang="0">
                  <a:pos x="56" y="2"/>
                </a:cxn>
                <a:cxn ang="0">
                  <a:pos x="60" y="6"/>
                </a:cxn>
                <a:cxn ang="0">
                  <a:pos x="63" y="1"/>
                </a:cxn>
                <a:cxn ang="0">
                  <a:pos x="71" y="6"/>
                </a:cxn>
                <a:cxn ang="0">
                  <a:pos x="68" y="1"/>
                </a:cxn>
                <a:cxn ang="0">
                  <a:pos x="80" y="5"/>
                </a:cxn>
                <a:cxn ang="0">
                  <a:pos x="76" y="2"/>
                </a:cxn>
                <a:cxn ang="0">
                  <a:pos x="80" y="5"/>
                </a:cxn>
                <a:cxn ang="0">
                  <a:pos x="0" y="83"/>
                </a:cxn>
                <a:cxn ang="0">
                  <a:pos x="3" y="82"/>
                </a:cxn>
                <a:cxn ang="0">
                  <a:pos x="6" y="77"/>
                </a:cxn>
                <a:cxn ang="0">
                  <a:pos x="14" y="82"/>
                </a:cxn>
                <a:cxn ang="0">
                  <a:pos x="11" y="77"/>
                </a:cxn>
                <a:cxn ang="0">
                  <a:pos x="23" y="81"/>
                </a:cxn>
                <a:cxn ang="0">
                  <a:pos x="18" y="78"/>
                </a:cxn>
                <a:cxn ang="0">
                  <a:pos x="23" y="81"/>
                </a:cxn>
                <a:cxn ang="0">
                  <a:pos x="27" y="81"/>
                </a:cxn>
                <a:cxn ang="0">
                  <a:pos x="31" y="78"/>
                </a:cxn>
                <a:cxn ang="0">
                  <a:pos x="36" y="82"/>
                </a:cxn>
                <a:cxn ang="0">
                  <a:pos x="39" y="77"/>
                </a:cxn>
                <a:cxn ang="0">
                  <a:pos x="47" y="82"/>
                </a:cxn>
                <a:cxn ang="0">
                  <a:pos x="44" y="77"/>
                </a:cxn>
                <a:cxn ang="0">
                  <a:pos x="56" y="81"/>
                </a:cxn>
                <a:cxn ang="0">
                  <a:pos x="51" y="78"/>
                </a:cxn>
                <a:cxn ang="0">
                  <a:pos x="56" y="81"/>
                </a:cxn>
                <a:cxn ang="0">
                  <a:pos x="59" y="81"/>
                </a:cxn>
                <a:cxn ang="0">
                  <a:pos x="64" y="78"/>
                </a:cxn>
                <a:cxn ang="0">
                  <a:pos x="68" y="82"/>
                </a:cxn>
                <a:cxn ang="0">
                  <a:pos x="71" y="77"/>
                </a:cxn>
                <a:cxn ang="0">
                  <a:pos x="80" y="82"/>
                </a:cxn>
                <a:cxn ang="0">
                  <a:pos x="77" y="77"/>
                </a:cxn>
              </a:cxnLst>
              <a:rect l="0" t="0" r="r" b="b"/>
              <a:pathLst>
                <a:path w="82" h="83">
                  <a:moveTo>
                    <a:pt x="0" y="1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2" y="10"/>
                    <a:pt x="82" y="10"/>
                    <a:pt x="82" y="10"/>
                  </a:cubicBezTo>
                  <a:lnTo>
                    <a:pt x="0" y="10"/>
                  </a:lnTo>
                  <a:close/>
                  <a:moveTo>
                    <a:pt x="32" y="59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53" y="40"/>
                    <a:pt x="53" y="40"/>
                    <a:pt x="53" y="40"/>
                  </a:cubicBezTo>
                  <a:lnTo>
                    <a:pt x="32" y="59"/>
                  </a:lnTo>
                  <a:close/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0" y="0"/>
                  </a:lnTo>
                  <a:close/>
                  <a:moveTo>
                    <a:pt x="7" y="5"/>
                  </a:moveTo>
                  <a:cubicBezTo>
                    <a:pt x="7" y="5"/>
                    <a:pt x="6" y="6"/>
                    <a:pt x="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lnTo>
                    <a:pt x="7" y="5"/>
                  </a:lnTo>
                  <a:close/>
                  <a:moveTo>
                    <a:pt x="15" y="5"/>
                  </a:moveTo>
                  <a:cubicBezTo>
                    <a:pt x="15" y="5"/>
                    <a:pt x="14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5"/>
                    <a:pt x="10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lnTo>
                    <a:pt x="15" y="5"/>
                  </a:lnTo>
                  <a:close/>
                  <a:moveTo>
                    <a:pt x="23" y="5"/>
                  </a:moveTo>
                  <a:cubicBezTo>
                    <a:pt x="23" y="5"/>
                    <a:pt x="23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1"/>
                    <a:pt x="23" y="2"/>
                  </a:cubicBezTo>
                  <a:lnTo>
                    <a:pt x="23" y="5"/>
                  </a:lnTo>
                  <a:close/>
                  <a:moveTo>
                    <a:pt x="31" y="5"/>
                  </a:moveTo>
                  <a:cubicBezTo>
                    <a:pt x="31" y="5"/>
                    <a:pt x="31" y="6"/>
                    <a:pt x="30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1"/>
                    <a:pt x="31" y="2"/>
                  </a:cubicBezTo>
                  <a:lnTo>
                    <a:pt x="31" y="5"/>
                  </a:lnTo>
                  <a:close/>
                  <a:moveTo>
                    <a:pt x="39" y="5"/>
                  </a:moveTo>
                  <a:cubicBezTo>
                    <a:pt x="39" y="5"/>
                    <a:pt x="39" y="6"/>
                    <a:pt x="39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5"/>
                    <a:pt x="35" y="5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2"/>
                  </a:cubicBezTo>
                  <a:lnTo>
                    <a:pt x="39" y="5"/>
                  </a:lnTo>
                  <a:close/>
                  <a:moveTo>
                    <a:pt x="48" y="5"/>
                  </a:moveTo>
                  <a:cubicBezTo>
                    <a:pt x="48" y="5"/>
                    <a:pt x="47" y="6"/>
                    <a:pt x="47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5"/>
                    <a:pt x="43" y="5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3" y="1"/>
                    <a:pt x="44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8" y="1"/>
                    <a:pt x="48" y="2"/>
                  </a:cubicBezTo>
                  <a:lnTo>
                    <a:pt x="48" y="5"/>
                  </a:lnTo>
                  <a:close/>
                  <a:moveTo>
                    <a:pt x="56" y="5"/>
                  </a:moveTo>
                  <a:cubicBezTo>
                    <a:pt x="56" y="5"/>
                    <a:pt x="55" y="6"/>
                    <a:pt x="55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6"/>
                    <a:pt x="51" y="5"/>
                    <a:pt x="51" y="5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2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6" y="1"/>
                    <a:pt x="56" y="2"/>
                  </a:cubicBezTo>
                  <a:lnTo>
                    <a:pt x="56" y="5"/>
                  </a:lnTo>
                  <a:close/>
                  <a:moveTo>
                    <a:pt x="64" y="5"/>
                  </a:moveTo>
                  <a:cubicBezTo>
                    <a:pt x="64" y="5"/>
                    <a:pt x="64" y="6"/>
                    <a:pt x="63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1"/>
                    <a:pt x="64" y="1"/>
                    <a:pt x="64" y="2"/>
                  </a:cubicBezTo>
                  <a:lnTo>
                    <a:pt x="64" y="5"/>
                  </a:lnTo>
                  <a:close/>
                  <a:moveTo>
                    <a:pt x="72" y="5"/>
                  </a:moveTo>
                  <a:cubicBezTo>
                    <a:pt x="72" y="5"/>
                    <a:pt x="72" y="6"/>
                    <a:pt x="71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5"/>
                    <a:pt x="68" y="5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2" y="1"/>
                    <a:pt x="72" y="1"/>
                    <a:pt x="72" y="2"/>
                  </a:cubicBezTo>
                  <a:lnTo>
                    <a:pt x="72" y="5"/>
                  </a:lnTo>
                  <a:close/>
                  <a:moveTo>
                    <a:pt x="80" y="5"/>
                  </a:moveTo>
                  <a:cubicBezTo>
                    <a:pt x="80" y="5"/>
                    <a:pt x="80" y="6"/>
                    <a:pt x="80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6" y="6"/>
                    <a:pt x="76" y="5"/>
                    <a:pt x="76" y="5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6" y="1"/>
                    <a:pt x="77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80" y="1"/>
                    <a:pt x="80" y="2"/>
                  </a:cubicBezTo>
                  <a:lnTo>
                    <a:pt x="80" y="5"/>
                  </a:lnTo>
                  <a:close/>
                  <a:moveTo>
                    <a:pt x="82" y="83"/>
                  </a:moveTo>
                  <a:cubicBezTo>
                    <a:pt x="82" y="75"/>
                    <a:pt x="82" y="75"/>
                    <a:pt x="82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3"/>
                    <a:pt x="0" y="83"/>
                    <a:pt x="0" y="83"/>
                  </a:cubicBezTo>
                  <a:lnTo>
                    <a:pt x="82" y="83"/>
                  </a:lnTo>
                  <a:close/>
                  <a:moveTo>
                    <a:pt x="7" y="81"/>
                  </a:moveTo>
                  <a:cubicBezTo>
                    <a:pt x="7" y="81"/>
                    <a:pt x="6" y="82"/>
                    <a:pt x="6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2" y="82"/>
                    <a:pt x="2" y="81"/>
                    <a:pt x="2" y="81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7"/>
                    <a:pt x="2" y="77"/>
                    <a:pt x="3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7" y="77"/>
                    <a:pt x="7" y="78"/>
                  </a:cubicBezTo>
                  <a:lnTo>
                    <a:pt x="7" y="81"/>
                  </a:lnTo>
                  <a:close/>
                  <a:moveTo>
                    <a:pt x="15" y="81"/>
                  </a:moveTo>
                  <a:cubicBezTo>
                    <a:pt x="15" y="81"/>
                    <a:pt x="14" y="82"/>
                    <a:pt x="14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2"/>
                    <a:pt x="10" y="81"/>
                    <a:pt x="10" y="81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1" y="77"/>
                    <a:pt x="11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77"/>
                    <a:pt x="15" y="77"/>
                    <a:pt x="15" y="78"/>
                  </a:cubicBezTo>
                  <a:lnTo>
                    <a:pt x="15" y="81"/>
                  </a:lnTo>
                  <a:close/>
                  <a:moveTo>
                    <a:pt x="23" y="81"/>
                  </a:moveTo>
                  <a:cubicBezTo>
                    <a:pt x="23" y="81"/>
                    <a:pt x="23" y="82"/>
                    <a:pt x="22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8" y="81"/>
                    <a:pt x="18" y="81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7"/>
                    <a:pt x="19" y="77"/>
                    <a:pt x="19" y="77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3" y="77"/>
                    <a:pt x="23" y="77"/>
                    <a:pt x="23" y="78"/>
                  </a:cubicBezTo>
                  <a:lnTo>
                    <a:pt x="23" y="81"/>
                  </a:lnTo>
                  <a:close/>
                  <a:moveTo>
                    <a:pt x="31" y="81"/>
                  </a:moveTo>
                  <a:cubicBezTo>
                    <a:pt x="31" y="81"/>
                    <a:pt x="31" y="82"/>
                    <a:pt x="30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1"/>
                    <a:pt x="27" y="81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1" y="77"/>
                    <a:pt x="31" y="77"/>
                    <a:pt x="31" y="78"/>
                  </a:cubicBezTo>
                  <a:lnTo>
                    <a:pt x="31" y="81"/>
                  </a:lnTo>
                  <a:close/>
                  <a:moveTo>
                    <a:pt x="39" y="81"/>
                  </a:moveTo>
                  <a:cubicBezTo>
                    <a:pt x="39" y="81"/>
                    <a:pt x="39" y="82"/>
                    <a:pt x="39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5" y="82"/>
                    <a:pt x="35" y="81"/>
                    <a:pt x="35" y="81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7"/>
                    <a:pt x="35" y="77"/>
                    <a:pt x="36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8"/>
                  </a:cubicBezTo>
                  <a:lnTo>
                    <a:pt x="39" y="81"/>
                  </a:lnTo>
                  <a:close/>
                  <a:moveTo>
                    <a:pt x="48" y="81"/>
                  </a:moveTo>
                  <a:cubicBezTo>
                    <a:pt x="48" y="81"/>
                    <a:pt x="47" y="82"/>
                    <a:pt x="47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3" y="82"/>
                    <a:pt x="43" y="81"/>
                    <a:pt x="43" y="81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7"/>
                    <a:pt x="43" y="77"/>
                    <a:pt x="44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8" y="77"/>
                    <a:pt x="48" y="78"/>
                  </a:cubicBezTo>
                  <a:lnTo>
                    <a:pt x="48" y="81"/>
                  </a:lnTo>
                  <a:close/>
                  <a:moveTo>
                    <a:pt x="56" y="81"/>
                  </a:moveTo>
                  <a:cubicBezTo>
                    <a:pt x="56" y="81"/>
                    <a:pt x="55" y="82"/>
                    <a:pt x="55" y="82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7"/>
                    <a:pt x="51" y="77"/>
                    <a:pt x="52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6" y="77"/>
                    <a:pt x="56" y="78"/>
                  </a:cubicBezTo>
                  <a:lnTo>
                    <a:pt x="56" y="81"/>
                  </a:lnTo>
                  <a:close/>
                  <a:moveTo>
                    <a:pt x="64" y="81"/>
                  </a:moveTo>
                  <a:cubicBezTo>
                    <a:pt x="64" y="81"/>
                    <a:pt x="64" y="82"/>
                    <a:pt x="63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59" y="81"/>
                    <a:pt x="59" y="81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7"/>
                    <a:pt x="60" y="77"/>
                    <a:pt x="60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4" y="77"/>
                    <a:pt x="64" y="77"/>
                    <a:pt x="64" y="78"/>
                  </a:cubicBezTo>
                  <a:lnTo>
                    <a:pt x="64" y="81"/>
                  </a:lnTo>
                  <a:close/>
                  <a:moveTo>
                    <a:pt x="72" y="81"/>
                  </a:moveTo>
                  <a:cubicBezTo>
                    <a:pt x="72" y="81"/>
                    <a:pt x="72" y="82"/>
                    <a:pt x="71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1"/>
                    <a:pt x="68" y="81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2" y="77"/>
                    <a:pt x="72" y="77"/>
                    <a:pt x="72" y="78"/>
                  </a:cubicBezTo>
                  <a:lnTo>
                    <a:pt x="72" y="81"/>
                  </a:lnTo>
                  <a:close/>
                  <a:moveTo>
                    <a:pt x="80" y="81"/>
                  </a:moveTo>
                  <a:cubicBezTo>
                    <a:pt x="80" y="81"/>
                    <a:pt x="80" y="82"/>
                    <a:pt x="80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7"/>
                    <a:pt x="76" y="77"/>
                    <a:pt x="77" y="77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0" y="77"/>
                    <a:pt x="80" y="77"/>
                    <a:pt x="80" y="78"/>
                  </a:cubicBezTo>
                  <a:lnTo>
                    <a:pt x="80" y="81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6" name="Freeform 657"/>
            <p:cNvSpPr>
              <a:spLocks noEditPoints="1"/>
            </p:cNvSpPr>
            <p:nvPr/>
          </p:nvSpPr>
          <p:spPr bwMode="auto">
            <a:xfrm>
              <a:off x="3900489" y="3222625"/>
              <a:ext cx="265113" cy="268288"/>
            </a:xfrm>
            <a:custGeom>
              <a:avLst/>
              <a:gdLst/>
              <a:ahLst/>
              <a:cxnLst>
                <a:cxn ang="0">
                  <a:pos x="67" y="41"/>
                </a:cxn>
                <a:cxn ang="0">
                  <a:pos x="42" y="66"/>
                </a:cxn>
                <a:cxn ang="0">
                  <a:pos x="17" y="41"/>
                </a:cxn>
                <a:cxn ang="0">
                  <a:pos x="42" y="17"/>
                </a:cxn>
                <a:cxn ang="0">
                  <a:pos x="67" y="41"/>
                </a:cxn>
                <a:cxn ang="0">
                  <a:pos x="45" y="0"/>
                </a:cxn>
                <a:cxn ang="0">
                  <a:pos x="39" y="0"/>
                </a:cxn>
                <a:cxn ang="0">
                  <a:pos x="39" y="12"/>
                </a:cxn>
                <a:cxn ang="0">
                  <a:pos x="45" y="12"/>
                </a:cxn>
                <a:cxn ang="0">
                  <a:pos x="45" y="0"/>
                </a:cxn>
                <a:cxn ang="0">
                  <a:pos x="45" y="71"/>
                </a:cxn>
                <a:cxn ang="0">
                  <a:pos x="39" y="71"/>
                </a:cxn>
                <a:cxn ang="0">
                  <a:pos x="39" y="83"/>
                </a:cxn>
                <a:cxn ang="0">
                  <a:pos x="45" y="83"/>
                </a:cxn>
                <a:cxn ang="0">
                  <a:pos x="45" y="71"/>
                </a:cxn>
                <a:cxn ang="0">
                  <a:pos x="0" y="38"/>
                </a:cxn>
                <a:cxn ang="0">
                  <a:pos x="0" y="45"/>
                </a:cxn>
                <a:cxn ang="0">
                  <a:pos x="12" y="45"/>
                </a:cxn>
                <a:cxn ang="0">
                  <a:pos x="12" y="38"/>
                </a:cxn>
                <a:cxn ang="0">
                  <a:pos x="0" y="38"/>
                </a:cxn>
                <a:cxn ang="0">
                  <a:pos x="72" y="38"/>
                </a:cxn>
                <a:cxn ang="0">
                  <a:pos x="72" y="45"/>
                </a:cxn>
                <a:cxn ang="0">
                  <a:pos x="83" y="45"/>
                </a:cxn>
                <a:cxn ang="0">
                  <a:pos x="83" y="38"/>
                </a:cxn>
                <a:cxn ang="0">
                  <a:pos x="72" y="38"/>
                </a:cxn>
                <a:cxn ang="0">
                  <a:pos x="15" y="10"/>
                </a:cxn>
                <a:cxn ang="0">
                  <a:pos x="10" y="14"/>
                </a:cxn>
                <a:cxn ang="0">
                  <a:pos x="19" y="23"/>
                </a:cxn>
                <a:cxn ang="0">
                  <a:pos x="23" y="18"/>
                </a:cxn>
                <a:cxn ang="0">
                  <a:pos x="15" y="10"/>
                </a:cxn>
                <a:cxn ang="0">
                  <a:pos x="65" y="60"/>
                </a:cxn>
                <a:cxn ang="0">
                  <a:pos x="61" y="65"/>
                </a:cxn>
                <a:cxn ang="0">
                  <a:pos x="69" y="73"/>
                </a:cxn>
                <a:cxn ang="0">
                  <a:pos x="73" y="68"/>
                </a:cxn>
                <a:cxn ang="0">
                  <a:pos x="65" y="60"/>
                </a:cxn>
                <a:cxn ang="0">
                  <a:pos x="10" y="68"/>
                </a:cxn>
                <a:cxn ang="0">
                  <a:pos x="15" y="73"/>
                </a:cxn>
                <a:cxn ang="0">
                  <a:pos x="23" y="65"/>
                </a:cxn>
                <a:cxn ang="0">
                  <a:pos x="19" y="60"/>
                </a:cxn>
                <a:cxn ang="0">
                  <a:pos x="10" y="68"/>
                </a:cxn>
                <a:cxn ang="0">
                  <a:pos x="61" y="18"/>
                </a:cxn>
                <a:cxn ang="0">
                  <a:pos x="65" y="23"/>
                </a:cxn>
                <a:cxn ang="0">
                  <a:pos x="73" y="14"/>
                </a:cxn>
                <a:cxn ang="0">
                  <a:pos x="69" y="10"/>
                </a:cxn>
                <a:cxn ang="0">
                  <a:pos x="61" y="18"/>
                </a:cxn>
              </a:cxnLst>
              <a:rect l="0" t="0" r="r" b="b"/>
              <a:pathLst>
                <a:path w="83" h="83">
                  <a:moveTo>
                    <a:pt x="67" y="41"/>
                  </a:moveTo>
                  <a:cubicBezTo>
                    <a:pt x="67" y="55"/>
                    <a:pt x="56" y="66"/>
                    <a:pt x="42" y="66"/>
                  </a:cubicBezTo>
                  <a:cubicBezTo>
                    <a:pt x="28" y="66"/>
                    <a:pt x="17" y="55"/>
                    <a:pt x="17" y="41"/>
                  </a:cubicBezTo>
                  <a:cubicBezTo>
                    <a:pt x="17" y="28"/>
                    <a:pt x="28" y="17"/>
                    <a:pt x="42" y="17"/>
                  </a:cubicBezTo>
                  <a:cubicBezTo>
                    <a:pt x="56" y="17"/>
                    <a:pt x="67" y="28"/>
                    <a:pt x="67" y="41"/>
                  </a:cubicBezTo>
                  <a:close/>
                  <a:moveTo>
                    <a:pt x="4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5" y="0"/>
                  </a:lnTo>
                  <a:close/>
                  <a:moveTo>
                    <a:pt x="45" y="71"/>
                  </a:moveTo>
                  <a:cubicBezTo>
                    <a:pt x="39" y="71"/>
                    <a:pt x="39" y="71"/>
                    <a:pt x="39" y="71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5" y="83"/>
                    <a:pt x="45" y="83"/>
                    <a:pt x="45" y="83"/>
                  </a:cubicBezTo>
                  <a:lnTo>
                    <a:pt x="45" y="71"/>
                  </a:lnTo>
                  <a:close/>
                  <a:moveTo>
                    <a:pt x="0" y="38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38"/>
                    <a:pt x="12" y="38"/>
                    <a:pt x="12" y="38"/>
                  </a:cubicBezTo>
                  <a:lnTo>
                    <a:pt x="0" y="38"/>
                  </a:lnTo>
                  <a:close/>
                  <a:moveTo>
                    <a:pt x="72" y="38"/>
                  </a:moveTo>
                  <a:cubicBezTo>
                    <a:pt x="72" y="45"/>
                    <a:pt x="72" y="45"/>
                    <a:pt x="72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38"/>
                    <a:pt x="83" y="38"/>
                    <a:pt x="83" y="38"/>
                  </a:cubicBezTo>
                  <a:lnTo>
                    <a:pt x="72" y="38"/>
                  </a:lnTo>
                  <a:close/>
                  <a:moveTo>
                    <a:pt x="15" y="10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3" y="18"/>
                    <a:pt x="23" y="18"/>
                    <a:pt x="23" y="18"/>
                  </a:cubicBezTo>
                  <a:lnTo>
                    <a:pt x="15" y="10"/>
                  </a:lnTo>
                  <a:close/>
                  <a:moveTo>
                    <a:pt x="65" y="60"/>
                  </a:moveTo>
                  <a:cubicBezTo>
                    <a:pt x="61" y="65"/>
                    <a:pt x="61" y="65"/>
                    <a:pt x="61" y="65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73" y="68"/>
                    <a:pt x="73" y="68"/>
                    <a:pt x="73" y="68"/>
                  </a:cubicBezTo>
                  <a:lnTo>
                    <a:pt x="65" y="60"/>
                  </a:lnTo>
                  <a:close/>
                  <a:moveTo>
                    <a:pt x="10" y="68"/>
                  </a:moveTo>
                  <a:cubicBezTo>
                    <a:pt x="15" y="73"/>
                    <a:pt x="15" y="73"/>
                    <a:pt x="15" y="73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9" y="60"/>
                    <a:pt x="19" y="60"/>
                    <a:pt x="19" y="60"/>
                  </a:cubicBezTo>
                  <a:lnTo>
                    <a:pt x="10" y="68"/>
                  </a:lnTo>
                  <a:close/>
                  <a:moveTo>
                    <a:pt x="61" y="18"/>
                  </a:moveTo>
                  <a:cubicBezTo>
                    <a:pt x="65" y="23"/>
                    <a:pt x="65" y="23"/>
                    <a:pt x="65" y="23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69" y="10"/>
                    <a:pt x="69" y="10"/>
                    <a:pt x="69" y="10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7" name="Freeform 658"/>
            <p:cNvSpPr>
              <a:spLocks noEditPoints="1"/>
            </p:cNvSpPr>
            <p:nvPr/>
          </p:nvSpPr>
          <p:spPr bwMode="auto">
            <a:xfrm>
              <a:off x="3268664" y="3222625"/>
              <a:ext cx="152400" cy="268288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48" y="6"/>
                </a:cxn>
                <a:cxn ang="0">
                  <a:pos x="42" y="68"/>
                </a:cxn>
                <a:cxn ang="0">
                  <a:pos x="32" y="75"/>
                </a:cxn>
                <a:cxn ang="0">
                  <a:pos x="16" y="75"/>
                </a:cxn>
                <a:cxn ang="0">
                  <a:pos x="6" y="68"/>
                </a:cxn>
                <a:cxn ang="0">
                  <a:pos x="0" y="6"/>
                </a:cxn>
                <a:cxn ang="0">
                  <a:pos x="48" y="6"/>
                </a:cxn>
                <a:cxn ang="0">
                  <a:pos x="31" y="24"/>
                </a:cxn>
                <a:cxn ang="0">
                  <a:pos x="33" y="26"/>
                </a:cxn>
                <a:cxn ang="0">
                  <a:pos x="37" y="22"/>
                </a:cxn>
                <a:cxn ang="0">
                  <a:pos x="35" y="21"/>
                </a:cxn>
                <a:cxn ang="0">
                  <a:pos x="31" y="24"/>
                </a:cxn>
                <a:cxn ang="0">
                  <a:pos x="22" y="21"/>
                </a:cxn>
                <a:cxn ang="0">
                  <a:pos x="25" y="21"/>
                </a:cxn>
                <a:cxn ang="0">
                  <a:pos x="25" y="16"/>
                </a:cxn>
                <a:cxn ang="0">
                  <a:pos x="22" y="16"/>
                </a:cxn>
                <a:cxn ang="0">
                  <a:pos x="22" y="21"/>
                </a:cxn>
                <a:cxn ang="0">
                  <a:pos x="11" y="22"/>
                </a:cxn>
                <a:cxn ang="0">
                  <a:pos x="14" y="26"/>
                </a:cxn>
                <a:cxn ang="0">
                  <a:pos x="16" y="24"/>
                </a:cxn>
                <a:cxn ang="0">
                  <a:pos x="13" y="21"/>
                </a:cxn>
                <a:cxn ang="0">
                  <a:pos x="11" y="22"/>
                </a:cxn>
                <a:cxn ang="0">
                  <a:pos x="12" y="35"/>
                </a:cxn>
                <a:cxn ang="0">
                  <a:pos x="12" y="33"/>
                </a:cxn>
                <a:cxn ang="0">
                  <a:pos x="7" y="33"/>
                </a:cxn>
                <a:cxn ang="0">
                  <a:pos x="7" y="35"/>
                </a:cxn>
                <a:cxn ang="0">
                  <a:pos x="12" y="35"/>
                </a:cxn>
                <a:cxn ang="0">
                  <a:pos x="16" y="43"/>
                </a:cxn>
                <a:cxn ang="0">
                  <a:pos x="14" y="41"/>
                </a:cxn>
                <a:cxn ang="0">
                  <a:pos x="11" y="44"/>
                </a:cxn>
                <a:cxn ang="0">
                  <a:pos x="13" y="46"/>
                </a:cxn>
                <a:cxn ang="0">
                  <a:pos x="16" y="43"/>
                </a:cxn>
                <a:cxn ang="0">
                  <a:pos x="25" y="45"/>
                </a:cxn>
                <a:cxn ang="0">
                  <a:pos x="22" y="45"/>
                </a:cxn>
                <a:cxn ang="0">
                  <a:pos x="22" y="50"/>
                </a:cxn>
                <a:cxn ang="0">
                  <a:pos x="25" y="50"/>
                </a:cxn>
                <a:cxn ang="0">
                  <a:pos x="25" y="45"/>
                </a:cxn>
                <a:cxn ang="0">
                  <a:pos x="34" y="33"/>
                </a:cxn>
                <a:cxn ang="0">
                  <a:pos x="24" y="23"/>
                </a:cxn>
                <a:cxn ang="0">
                  <a:pos x="14" y="33"/>
                </a:cxn>
                <a:cxn ang="0">
                  <a:pos x="24" y="44"/>
                </a:cxn>
                <a:cxn ang="0">
                  <a:pos x="34" y="33"/>
                </a:cxn>
                <a:cxn ang="0">
                  <a:pos x="37" y="44"/>
                </a:cxn>
                <a:cxn ang="0">
                  <a:pos x="33" y="41"/>
                </a:cxn>
                <a:cxn ang="0">
                  <a:pos x="31" y="43"/>
                </a:cxn>
                <a:cxn ang="0">
                  <a:pos x="35" y="46"/>
                </a:cxn>
                <a:cxn ang="0">
                  <a:pos x="37" y="44"/>
                </a:cxn>
                <a:cxn ang="0">
                  <a:pos x="41" y="33"/>
                </a:cxn>
                <a:cxn ang="0">
                  <a:pos x="36" y="33"/>
                </a:cxn>
                <a:cxn ang="0">
                  <a:pos x="36" y="35"/>
                </a:cxn>
                <a:cxn ang="0">
                  <a:pos x="41" y="35"/>
                </a:cxn>
                <a:cxn ang="0">
                  <a:pos x="41" y="33"/>
                </a:cxn>
                <a:cxn ang="0">
                  <a:pos x="12" y="83"/>
                </a:cxn>
                <a:cxn ang="0">
                  <a:pos x="36" y="83"/>
                </a:cxn>
                <a:cxn ang="0">
                  <a:pos x="36" y="77"/>
                </a:cxn>
                <a:cxn ang="0">
                  <a:pos x="12" y="77"/>
                </a:cxn>
                <a:cxn ang="0">
                  <a:pos x="12" y="83"/>
                </a:cxn>
              </a:cxnLst>
              <a:rect l="0" t="0" r="r" b="b"/>
              <a:pathLst>
                <a:path w="48" h="83">
                  <a:moveTo>
                    <a:pt x="48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4"/>
                  </a:lnTo>
                  <a:close/>
                  <a:moveTo>
                    <a:pt x="48" y="6"/>
                  </a:moveTo>
                  <a:cubicBezTo>
                    <a:pt x="42" y="68"/>
                    <a:pt x="42" y="68"/>
                    <a:pt x="42" y="68"/>
                  </a:cubicBezTo>
                  <a:cubicBezTo>
                    <a:pt x="42" y="72"/>
                    <a:pt x="37" y="75"/>
                    <a:pt x="32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0" y="75"/>
                    <a:pt x="6" y="72"/>
                    <a:pt x="6" y="68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48" y="6"/>
                  </a:lnTo>
                  <a:close/>
                  <a:moveTo>
                    <a:pt x="31" y="24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5" y="21"/>
                    <a:pt x="35" y="21"/>
                    <a:pt x="35" y="21"/>
                  </a:cubicBezTo>
                  <a:lnTo>
                    <a:pt x="31" y="24"/>
                  </a:lnTo>
                  <a:close/>
                  <a:moveTo>
                    <a:pt x="22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2" y="16"/>
                    <a:pt x="22" y="16"/>
                    <a:pt x="22" y="16"/>
                  </a:cubicBezTo>
                  <a:lnTo>
                    <a:pt x="22" y="21"/>
                  </a:lnTo>
                  <a:close/>
                  <a:moveTo>
                    <a:pt x="11" y="22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3" y="21"/>
                    <a:pt x="13" y="21"/>
                    <a:pt x="13" y="21"/>
                  </a:cubicBezTo>
                  <a:lnTo>
                    <a:pt x="11" y="22"/>
                  </a:lnTo>
                  <a:close/>
                  <a:moveTo>
                    <a:pt x="12" y="35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5"/>
                    <a:pt x="7" y="35"/>
                  </a:cubicBezTo>
                  <a:lnTo>
                    <a:pt x="12" y="35"/>
                  </a:lnTo>
                  <a:close/>
                  <a:moveTo>
                    <a:pt x="16" y="43"/>
                  </a:moveTo>
                  <a:cubicBezTo>
                    <a:pt x="14" y="41"/>
                    <a:pt x="14" y="41"/>
                    <a:pt x="14" y="41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3" y="46"/>
                    <a:pt x="13" y="46"/>
                    <a:pt x="13" y="46"/>
                  </a:cubicBezTo>
                  <a:lnTo>
                    <a:pt x="16" y="43"/>
                  </a:lnTo>
                  <a:close/>
                  <a:moveTo>
                    <a:pt x="25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50"/>
                    <a:pt x="25" y="50"/>
                    <a:pt x="25" y="50"/>
                  </a:cubicBezTo>
                  <a:lnTo>
                    <a:pt x="25" y="45"/>
                  </a:lnTo>
                  <a:close/>
                  <a:moveTo>
                    <a:pt x="34" y="33"/>
                  </a:moveTo>
                  <a:cubicBezTo>
                    <a:pt x="34" y="28"/>
                    <a:pt x="29" y="23"/>
                    <a:pt x="24" y="23"/>
                  </a:cubicBezTo>
                  <a:cubicBezTo>
                    <a:pt x="18" y="23"/>
                    <a:pt x="14" y="28"/>
                    <a:pt x="14" y="33"/>
                  </a:cubicBezTo>
                  <a:cubicBezTo>
                    <a:pt x="14" y="39"/>
                    <a:pt x="18" y="44"/>
                    <a:pt x="24" y="44"/>
                  </a:cubicBezTo>
                  <a:cubicBezTo>
                    <a:pt x="29" y="44"/>
                    <a:pt x="34" y="39"/>
                    <a:pt x="34" y="33"/>
                  </a:cubicBezTo>
                  <a:close/>
                  <a:moveTo>
                    <a:pt x="37" y="44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5" y="46"/>
                    <a:pt x="35" y="46"/>
                    <a:pt x="35" y="46"/>
                  </a:cubicBezTo>
                  <a:lnTo>
                    <a:pt x="37" y="44"/>
                  </a:lnTo>
                  <a:close/>
                  <a:moveTo>
                    <a:pt x="41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41" y="35"/>
                    <a:pt x="41" y="35"/>
                    <a:pt x="41" y="35"/>
                  </a:cubicBezTo>
                  <a:lnTo>
                    <a:pt x="41" y="33"/>
                  </a:lnTo>
                  <a:close/>
                  <a:moveTo>
                    <a:pt x="12" y="83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12" y="77"/>
                    <a:pt x="12" y="77"/>
                    <a:pt x="12" y="77"/>
                  </a:cubicBezTo>
                  <a:lnTo>
                    <a:pt x="12" y="83"/>
                  </a:ln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8" name="Freeform 659"/>
            <p:cNvSpPr>
              <a:spLocks noEditPoints="1"/>
            </p:cNvSpPr>
            <p:nvPr/>
          </p:nvSpPr>
          <p:spPr bwMode="auto">
            <a:xfrm>
              <a:off x="8521700" y="3219450"/>
              <a:ext cx="271463" cy="271463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85" y="0"/>
                </a:cxn>
                <a:cxn ang="0">
                  <a:pos x="79" y="5"/>
                </a:cxn>
                <a:cxn ang="0">
                  <a:pos x="59" y="43"/>
                </a:cxn>
                <a:cxn ang="0">
                  <a:pos x="46" y="56"/>
                </a:cxn>
                <a:cxn ang="0">
                  <a:pos x="6" y="55"/>
                </a:cxn>
                <a:cxn ang="0">
                  <a:pos x="79" y="5"/>
                </a:cxn>
                <a:cxn ang="0">
                  <a:pos x="61" y="50"/>
                </a:cxn>
                <a:cxn ang="0">
                  <a:pos x="56" y="51"/>
                </a:cxn>
                <a:cxn ang="0">
                  <a:pos x="59" y="46"/>
                </a:cxn>
                <a:cxn ang="0">
                  <a:pos x="66" y="51"/>
                </a:cxn>
                <a:cxn ang="0">
                  <a:pos x="30" y="46"/>
                </a:cxn>
                <a:cxn ang="0">
                  <a:pos x="23" y="46"/>
                </a:cxn>
                <a:cxn ang="0">
                  <a:pos x="27" y="40"/>
                </a:cxn>
                <a:cxn ang="0">
                  <a:pos x="6" y="58"/>
                </a:cxn>
                <a:cxn ang="0">
                  <a:pos x="18" y="47"/>
                </a:cxn>
                <a:cxn ang="0">
                  <a:pos x="27" y="55"/>
                </a:cxn>
                <a:cxn ang="0">
                  <a:pos x="38" y="50"/>
                </a:cxn>
                <a:cxn ang="0">
                  <a:pos x="6" y="71"/>
                </a:cxn>
                <a:cxn ang="0">
                  <a:pos x="59" y="71"/>
                </a:cxn>
                <a:cxn ang="0">
                  <a:pos x="51" y="54"/>
                </a:cxn>
                <a:cxn ang="0">
                  <a:pos x="60" y="59"/>
                </a:cxn>
                <a:cxn ang="0">
                  <a:pos x="68" y="53"/>
                </a:cxn>
                <a:cxn ang="0">
                  <a:pos x="79" y="71"/>
                </a:cxn>
                <a:cxn ang="0">
                  <a:pos x="60" y="19"/>
                </a:cxn>
                <a:cxn ang="0">
                  <a:pos x="67" y="23"/>
                </a:cxn>
                <a:cxn ang="0">
                  <a:pos x="75" y="33"/>
                </a:cxn>
                <a:cxn ang="0">
                  <a:pos x="49" y="38"/>
                </a:cxn>
                <a:cxn ang="0">
                  <a:pos x="48" y="28"/>
                </a:cxn>
                <a:cxn ang="0">
                  <a:pos x="52" y="25"/>
                </a:cxn>
                <a:cxn ang="0">
                  <a:pos x="47" y="13"/>
                </a:cxn>
                <a:cxn ang="0">
                  <a:pos x="45" y="9"/>
                </a:cxn>
                <a:cxn ang="0">
                  <a:pos x="47" y="13"/>
                </a:cxn>
                <a:cxn ang="0">
                  <a:pos x="33" y="23"/>
                </a:cxn>
                <a:cxn ang="0">
                  <a:pos x="37" y="21"/>
                </a:cxn>
                <a:cxn ang="0">
                  <a:pos x="39" y="16"/>
                </a:cxn>
                <a:cxn ang="0">
                  <a:pos x="38" y="12"/>
                </a:cxn>
                <a:cxn ang="0">
                  <a:pos x="39" y="16"/>
                </a:cxn>
                <a:cxn ang="0">
                  <a:pos x="40" y="30"/>
                </a:cxn>
                <a:cxn ang="0">
                  <a:pos x="36" y="31"/>
                </a:cxn>
                <a:cxn ang="0">
                  <a:pos x="54" y="16"/>
                </a:cxn>
                <a:cxn ang="0">
                  <a:pos x="55" y="12"/>
                </a:cxn>
                <a:cxn ang="0">
                  <a:pos x="54" y="16"/>
                </a:cxn>
                <a:cxn ang="0">
                  <a:pos x="47" y="14"/>
                </a:cxn>
                <a:cxn ang="0">
                  <a:pos x="51" y="24"/>
                </a:cxn>
                <a:cxn ang="0">
                  <a:pos x="46" y="27"/>
                </a:cxn>
                <a:cxn ang="0">
                  <a:pos x="39" y="22"/>
                </a:cxn>
              </a:cxnLst>
              <a:rect l="0" t="0" r="r" b="b"/>
              <a:pathLst>
                <a:path w="85" h="84">
                  <a:moveTo>
                    <a:pt x="0" y="0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0" y="0"/>
                  </a:lnTo>
                  <a:close/>
                  <a:moveTo>
                    <a:pt x="79" y="5"/>
                  </a:moveTo>
                  <a:cubicBezTo>
                    <a:pt x="79" y="58"/>
                    <a:pt x="79" y="58"/>
                    <a:pt x="79" y="58"/>
                  </a:cubicBezTo>
                  <a:cubicBezTo>
                    <a:pt x="72" y="52"/>
                    <a:pt x="62" y="43"/>
                    <a:pt x="59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5" y="43"/>
                    <a:pt x="49" y="51"/>
                    <a:pt x="46" y="56"/>
                  </a:cubicBezTo>
                  <a:cubicBezTo>
                    <a:pt x="38" y="46"/>
                    <a:pt x="30" y="37"/>
                    <a:pt x="28" y="37"/>
                  </a:cubicBezTo>
                  <a:cubicBezTo>
                    <a:pt x="24" y="37"/>
                    <a:pt x="13" y="48"/>
                    <a:pt x="6" y="5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79" y="5"/>
                  </a:lnTo>
                  <a:close/>
                  <a:moveTo>
                    <a:pt x="66" y="51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5" y="49"/>
                    <a:pt x="58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2" y="48"/>
                    <a:pt x="66" y="51"/>
                  </a:cubicBezTo>
                  <a:close/>
                  <a:moveTo>
                    <a:pt x="36" y="48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3" y="42"/>
                    <a:pt x="26" y="40"/>
                    <a:pt x="27" y="40"/>
                  </a:cubicBezTo>
                  <a:cubicBezTo>
                    <a:pt x="28" y="40"/>
                    <a:pt x="32" y="43"/>
                    <a:pt x="36" y="48"/>
                  </a:cubicBezTo>
                  <a:close/>
                  <a:moveTo>
                    <a:pt x="6" y="58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10" y="54"/>
                    <a:pt x="14" y="50"/>
                    <a:pt x="18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43" y="56"/>
                    <a:pt x="49" y="64"/>
                    <a:pt x="56" y="71"/>
                  </a:cubicBezTo>
                  <a:cubicBezTo>
                    <a:pt x="6" y="71"/>
                    <a:pt x="6" y="71"/>
                    <a:pt x="6" y="71"/>
                  </a:cubicBezTo>
                  <a:lnTo>
                    <a:pt x="6" y="58"/>
                  </a:lnTo>
                  <a:close/>
                  <a:moveTo>
                    <a:pt x="59" y="71"/>
                  </a:moveTo>
                  <a:cubicBezTo>
                    <a:pt x="56" y="68"/>
                    <a:pt x="52" y="63"/>
                    <a:pt x="48" y="58"/>
                  </a:cubicBezTo>
                  <a:cubicBezTo>
                    <a:pt x="49" y="56"/>
                    <a:pt x="50" y="55"/>
                    <a:pt x="51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1" y="55"/>
                    <a:pt x="75" y="58"/>
                    <a:pt x="79" y="62"/>
                  </a:cubicBezTo>
                  <a:cubicBezTo>
                    <a:pt x="79" y="71"/>
                    <a:pt x="79" y="71"/>
                    <a:pt x="79" y="71"/>
                  </a:cubicBezTo>
                  <a:lnTo>
                    <a:pt x="59" y="71"/>
                  </a:lnTo>
                  <a:close/>
                  <a:moveTo>
                    <a:pt x="60" y="19"/>
                  </a:moveTo>
                  <a:cubicBezTo>
                    <a:pt x="62" y="19"/>
                    <a:pt x="65" y="21"/>
                    <a:pt x="66" y="23"/>
                  </a:cubicBezTo>
                  <a:cubicBezTo>
                    <a:pt x="66" y="23"/>
                    <a:pt x="66" y="23"/>
                    <a:pt x="67" y="23"/>
                  </a:cubicBezTo>
                  <a:cubicBezTo>
                    <a:pt x="70" y="23"/>
                    <a:pt x="72" y="25"/>
                    <a:pt x="72" y="28"/>
                  </a:cubicBezTo>
                  <a:cubicBezTo>
                    <a:pt x="74" y="29"/>
                    <a:pt x="75" y="31"/>
                    <a:pt x="75" y="33"/>
                  </a:cubicBezTo>
                  <a:cubicBezTo>
                    <a:pt x="75" y="36"/>
                    <a:pt x="73" y="38"/>
                    <a:pt x="70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6" y="38"/>
                    <a:pt x="44" y="36"/>
                    <a:pt x="44" y="33"/>
                  </a:cubicBezTo>
                  <a:cubicBezTo>
                    <a:pt x="44" y="31"/>
                    <a:pt x="46" y="28"/>
                    <a:pt x="48" y="28"/>
                  </a:cubicBezTo>
                  <a:cubicBezTo>
                    <a:pt x="48" y="26"/>
                    <a:pt x="50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2"/>
                    <a:pt x="56" y="19"/>
                    <a:pt x="60" y="19"/>
                  </a:cubicBezTo>
                  <a:close/>
                  <a:moveTo>
                    <a:pt x="47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7" y="9"/>
                    <a:pt x="47" y="9"/>
                    <a:pt x="47" y="9"/>
                  </a:cubicBezTo>
                  <a:lnTo>
                    <a:pt x="47" y="13"/>
                  </a:lnTo>
                  <a:close/>
                  <a:moveTo>
                    <a:pt x="37" y="23"/>
                  </a:moveTo>
                  <a:cubicBezTo>
                    <a:pt x="33" y="23"/>
                    <a:pt x="33" y="23"/>
                    <a:pt x="33" y="2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7" y="21"/>
                    <a:pt x="37" y="21"/>
                    <a:pt x="37" y="21"/>
                  </a:cubicBezTo>
                  <a:lnTo>
                    <a:pt x="37" y="23"/>
                  </a:lnTo>
                  <a:close/>
                  <a:moveTo>
                    <a:pt x="39" y="16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5"/>
                    <a:pt x="40" y="15"/>
                    <a:pt x="40" y="15"/>
                  </a:cubicBezTo>
                  <a:lnTo>
                    <a:pt x="39" y="16"/>
                  </a:lnTo>
                  <a:close/>
                  <a:moveTo>
                    <a:pt x="39" y="28"/>
                  </a:moveTo>
                  <a:cubicBezTo>
                    <a:pt x="40" y="30"/>
                    <a:pt x="40" y="30"/>
                    <a:pt x="40" y="3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6" y="31"/>
                    <a:pt x="36" y="31"/>
                    <a:pt x="36" y="31"/>
                  </a:cubicBezTo>
                  <a:lnTo>
                    <a:pt x="39" y="28"/>
                  </a:lnTo>
                  <a:close/>
                  <a:moveTo>
                    <a:pt x="54" y="16"/>
                  </a:moveTo>
                  <a:cubicBezTo>
                    <a:pt x="53" y="15"/>
                    <a:pt x="53" y="15"/>
                    <a:pt x="53" y="15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7" y="14"/>
                    <a:pt x="57" y="14"/>
                    <a:pt x="57" y="14"/>
                  </a:cubicBezTo>
                  <a:lnTo>
                    <a:pt x="54" y="16"/>
                  </a:lnTo>
                  <a:close/>
                  <a:moveTo>
                    <a:pt x="39" y="22"/>
                  </a:moveTo>
                  <a:cubicBezTo>
                    <a:pt x="39" y="18"/>
                    <a:pt x="42" y="14"/>
                    <a:pt x="47" y="14"/>
                  </a:cubicBezTo>
                  <a:cubicBezTo>
                    <a:pt x="50" y="14"/>
                    <a:pt x="53" y="16"/>
                    <a:pt x="54" y="19"/>
                  </a:cubicBezTo>
                  <a:cubicBezTo>
                    <a:pt x="52" y="20"/>
                    <a:pt x="51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4"/>
                    <a:pt x="46" y="25"/>
                    <a:pt x="46" y="27"/>
                  </a:cubicBezTo>
                  <a:cubicBezTo>
                    <a:pt x="44" y="27"/>
                    <a:pt x="43" y="28"/>
                    <a:pt x="43" y="29"/>
                  </a:cubicBezTo>
                  <a:cubicBezTo>
                    <a:pt x="40" y="28"/>
                    <a:pt x="39" y="25"/>
                    <a:pt x="39" y="22"/>
                  </a:cubicBezTo>
                  <a:close/>
                </a:path>
              </a:pathLst>
            </a:custGeom>
            <a:solidFill>
              <a:srgbClr val="FF8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219716475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/>
          </p:cNvSpPr>
          <p:nvPr/>
        </p:nvSpPr>
        <p:spPr bwMode="auto">
          <a:xfrm>
            <a:off x="4690180" y="1697682"/>
            <a:ext cx="133094" cy="209154"/>
          </a:xfrm>
          <a:custGeom>
            <a:avLst/>
            <a:gdLst>
              <a:gd name="T0" fmla="*/ 14 w 89"/>
              <a:gd name="T1" fmla="*/ 3 h 153"/>
              <a:gd name="T2" fmla="*/ 3 w 89"/>
              <a:gd name="T3" fmla="*/ 4 h 153"/>
              <a:gd name="T4" fmla="*/ 4 w 89"/>
              <a:gd name="T5" fmla="*/ 15 h 153"/>
              <a:gd name="T6" fmla="*/ 69 w 89"/>
              <a:gd name="T7" fmla="*/ 77 h 153"/>
              <a:gd name="T8" fmla="*/ 4 w 89"/>
              <a:gd name="T9" fmla="*/ 139 h 153"/>
              <a:gd name="T10" fmla="*/ 3 w 89"/>
              <a:gd name="T11" fmla="*/ 150 h 153"/>
              <a:gd name="T12" fmla="*/ 9 w 89"/>
              <a:gd name="T13" fmla="*/ 153 h 153"/>
              <a:gd name="T14" fmla="*/ 14 w 89"/>
              <a:gd name="T15" fmla="*/ 151 h 153"/>
              <a:gd name="T16" fmla="*/ 86 w 89"/>
              <a:gd name="T17" fmla="*/ 83 h 153"/>
              <a:gd name="T18" fmla="*/ 89 w 89"/>
              <a:gd name="T19" fmla="*/ 77 h 153"/>
              <a:gd name="T20" fmla="*/ 86 w 89"/>
              <a:gd name="T21" fmla="*/ 71 h 153"/>
              <a:gd name="T22" fmla="*/ 14 w 89"/>
              <a:gd name="T23" fmla="*/ 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9" h="153">
                <a:moveTo>
                  <a:pt x="14" y="3"/>
                </a:moveTo>
                <a:cubicBezTo>
                  <a:pt x="11" y="0"/>
                  <a:pt x="6" y="0"/>
                  <a:pt x="3" y="4"/>
                </a:cubicBezTo>
                <a:cubicBezTo>
                  <a:pt x="0" y="7"/>
                  <a:pt x="0" y="12"/>
                  <a:pt x="4" y="15"/>
                </a:cubicBezTo>
                <a:cubicBezTo>
                  <a:pt x="69" y="77"/>
                  <a:pt x="69" y="77"/>
                  <a:pt x="69" y="77"/>
                </a:cubicBezTo>
                <a:cubicBezTo>
                  <a:pt x="4" y="139"/>
                  <a:pt x="4" y="139"/>
                  <a:pt x="4" y="139"/>
                </a:cubicBezTo>
                <a:cubicBezTo>
                  <a:pt x="0" y="142"/>
                  <a:pt x="0" y="147"/>
                  <a:pt x="3" y="150"/>
                </a:cubicBezTo>
                <a:cubicBezTo>
                  <a:pt x="5" y="152"/>
                  <a:pt x="7" y="153"/>
                  <a:pt x="9" y="153"/>
                </a:cubicBezTo>
                <a:cubicBezTo>
                  <a:pt x="11" y="153"/>
                  <a:pt x="13" y="152"/>
                  <a:pt x="14" y="151"/>
                </a:cubicBezTo>
                <a:cubicBezTo>
                  <a:pt x="86" y="83"/>
                  <a:pt x="86" y="83"/>
                  <a:pt x="86" y="83"/>
                </a:cubicBezTo>
                <a:cubicBezTo>
                  <a:pt x="88" y="81"/>
                  <a:pt x="89" y="79"/>
                  <a:pt x="89" y="77"/>
                </a:cubicBezTo>
                <a:cubicBezTo>
                  <a:pt x="89" y="75"/>
                  <a:pt x="88" y="73"/>
                  <a:pt x="86" y="71"/>
                </a:cubicBezTo>
                <a:lnTo>
                  <a:pt x="14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4541344" y="1627093"/>
            <a:ext cx="384969" cy="351640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2024021" y="1718598"/>
            <a:ext cx="230409" cy="124185"/>
          </a:xfrm>
          <a:custGeom>
            <a:avLst/>
            <a:gdLst>
              <a:gd name="T0" fmla="*/ 83 w 154"/>
              <a:gd name="T1" fmla="*/ 4 h 90"/>
              <a:gd name="T2" fmla="*/ 71 w 154"/>
              <a:gd name="T3" fmla="*/ 4 h 90"/>
              <a:gd name="T4" fmla="*/ 3 w 154"/>
              <a:gd name="T5" fmla="*/ 76 h 90"/>
              <a:gd name="T6" fmla="*/ 4 w 154"/>
              <a:gd name="T7" fmla="*/ 87 h 90"/>
              <a:gd name="T8" fmla="*/ 15 w 154"/>
              <a:gd name="T9" fmla="*/ 86 h 90"/>
              <a:gd name="T10" fmla="*/ 77 w 154"/>
              <a:gd name="T11" fmla="*/ 21 h 90"/>
              <a:gd name="T12" fmla="*/ 139 w 154"/>
              <a:gd name="T13" fmla="*/ 86 h 90"/>
              <a:gd name="T14" fmla="*/ 145 w 154"/>
              <a:gd name="T15" fmla="*/ 89 h 90"/>
              <a:gd name="T16" fmla="*/ 150 w 154"/>
              <a:gd name="T17" fmla="*/ 87 h 90"/>
              <a:gd name="T18" fmla="*/ 151 w 154"/>
              <a:gd name="T19" fmla="*/ 76 h 90"/>
              <a:gd name="T20" fmla="*/ 83 w 154"/>
              <a:gd name="T21" fmla="*/ 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4" h="90">
                <a:moveTo>
                  <a:pt x="83" y="4"/>
                </a:moveTo>
                <a:cubicBezTo>
                  <a:pt x="80" y="0"/>
                  <a:pt x="74" y="0"/>
                  <a:pt x="71" y="4"/>
                </a:cubicBezTo>
                <a:cubicBezTo>
                  <a:pt x="3" y="76"/>
                  <a:pt x="3" y="76"/>
                  <a:pt x="3" y="76"/>
                </a:cubicBezTo>
                <a:cubicBezTo>
                  <a:pt x="0" y="79"/>
                  <a:pt x="0" y="84"/>
                  <a:pt x="4" y="87"/>
                </a:cubicBezTo>
                <a:cubicBezTo>
                  <a:pt x="7" y="90"/>
                  <a:pt x="12" y="90"/>
                  <a:pt x="15" y="86"/>
                </a:cubicBezTo>
                <a:cubicBezTo>
                  <a:pt x="77" y="21"/>
                  <a:pt x="77" y="21"/>
                  <a:pt x="77" y="21"/>
                </a:cubicBezTo>
                <a:cubicBezTo>
                  <a:pt x="139" y="86"/>
                  <a:pt x="139" y="86"/>
                  <a:pt x="139" y="86"/>
                </a:cubicBezTo>
                <a:cubicBezTo>
                  <a:pt x="141" y="88"/>
                  <a:pt x="143" y="89"/>
                  <a:pt x="145" y="89"/>
                </a:cubicBezTo>
                <a:cubicBezTo>
                  <a:pt x="147" y="89"/>
                  <a:pt x="149" y="88"/>
                  <a:pt x="150" y="87"/>
                </a:cubicBezTo>
                <a:cubicBezTo>
                  <a:pt x="154" y="84"/>
                  <a:pt x="154" y="79"/>
                  <a:pt x="151" y="76"/>
                </a:cubicBezTo>
                <a:lnTo>
                  <a:pt x="83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1946741" y="1627093"/>
            <a:ext cx="384969" cy="351640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2888412" y="1763043"/>
            <a:ext cx="231840" cy="121571"/>
          </a:xfrm>
          <a:custGeom>
            <a:avLst/>
            <a:gdLst>
              <a:gd name="T0" fmla="*/ 139 w 154"/>
              <a:gd name="T1" fmla="*/ 4 h 89"/>
              <a:gd name="T2" fmla="*/ 77 w 154"/>
              <a:gd name="T3" fmla="*/ 69 h 89"/>
              <a:gd name="T4" fmla="*/ 15 w 154"/>
              <a:gd name="T5" fmla="*/ 4 h 89"/>
              <a:gd name="T6" fmla="*/ 4 w 154"/>
              <a:gd name="T7" fmla="*/ 3 h 89"/>
              <a:gd name="T8" fmla="*/ 3 w 154"/>
              <a:gd name="T9" fmla="*/ 14 h 89"/>
              <a:gd name="T10" fmla="*/ 71 w 154"/>
              <a:gd name="T11" fmla="*/ 86 h 89"/>
              <a:gd name="T12" fmla="*/ 77 w 154"/>
              <a:gd name="T13" fmla="*/ 89 h 89"/>
              <a:gd name="T14" fmla="*/ 83 w 154"/>
              <a:gd name="T15" fmla="*/ 86 h 89"/>
              <a:gd name="T16" fmla="*/ 151 w 154"/>
              <a:gd name="T17" fmla="*/ 14 h 89"/>
              <a:gd name="T18" fmla="*/ 150 w 154"/>
              <a:gd name="T19" fmla="*/ 3 h 89"/>
              <a:gd name="T20" fmla="*/ 139 w 154"/>
              <a:gd name="T21" fmla="*/ 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4" h="89">
                <a:moveTo>
                  <a:pt x="139" y="4"/>
                </a:moveTo>
                <a:cubicBezTo>
                  <a:pt x="77" y="69"/>
                  <a:pt x="77" y="69"/>
                  <a:pt x="77" y="69"/>
                </a:cubicBezTo>
                <a:cubicBezTo>
                  <a:pt x="15" y="4"/>
                  <a:pt x="15" y="4"/>
                  <a:pt x="15" y="4"/>
                </a:cubicBezTo>
                <a:cubicBezTo>
                  <a:pt x="12" y="0"/>
                  <a:pt x="7" y="0"/>
                  <a:pt x="4" y="3"/>
                </a:cubicBezTo>
                <a:cubicBezTo>
                  <a:pt x="0" y="6"/>
                  <a:pt x="0" y="11"/>
                  <a:pt x="3" y="14"/>
                </a:cubicBezTo>
                <a:cubicBezTo>
                  <a:pt x="71" y="86"/>
                  <a:pt x="71" y="86"/>
                  <a:pt x="71" y="86"/>
                </a:cubicBezTo>
                <a:cubicBezTo>
                  <a:pt x="73" y="88"/>
                  <a:pt x="75" y="89"/>
                  <a:pt x="77" y="89"/>
                </a:cubicBezTo>
                <a:cubicBezTo>
                  <a:pt x="79" y="89"/>
                  <a:pt x="81" y="88"/>
                  <a:pt x="83" y="86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4" y="11"/>
                  <a:pt x="154" y="6"/>
                  <a:pt x="150" y="3"/>
                </a:cubicBezTo>
                <a:cubicBezTo>
                  <a:pt x="147" y="0"/>
                  <a:pt x="142" y="0"/>
                  <a:pt x="13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2811132" y="1627093"/>
            <a:ext cx="384969" cy="351640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3778562" y="1697682"/>
            <a:ext cx="134524" cy="209154"/>
          </a:xfrm>
          <a:custGeom>
            <a:avLst/>
            <a:gdLst>
              <a:gd name="T0" fmla="*/ 86 w 89"/>
              <a:gd name="T1" fmla="*/ 4 h 153"/>
              <a:gd name="T2" fmla="*/ 75 w 89"/>
              <a:gd name="T3" fmla="*/ 3 h 153"/>
              <a:gd name="T4" fmla="*/ 3 w 89"/>
              <a:gd name="T5" fmla="*/ 71 h 153"/>
              <a:gd name="T6" fmla="*/ 0 w 89"/>
              <a:gd name="T7" fmla="*/ 77 h 153"/>
              <a:gd name="T8" fmla="*/ 3 w 89"/>
              <a:gd name="T9" fmla="*/ 83 h 153"/>
              <a:gd name="T10" fmla="*/ 75 w 89"/>
              <a:gd name="T11" fmla="*/ 151 h 153"/>
              <a:gd name="T12" fmla="*/ 80 w 89"/>
              <a:gd name="T13" fmla="*/ 153 h 153"/>
              <a:gd name="T14" fmla="*/ 86 w 89"/>
              <a:gd name="T15" fmla="*/ 150 h 153"/>
              <a:gd name="T16" fmla="*/ 85 w 89"/>
              <a:gd name="T17" fmla="*/ 139 h 153"/>
              <a:gd name="T18" fmla="*/ 20 w 89"/>
              <a:gd name="T19" fmla="*/ 77 h 153"/>
              <a:gd name="T20" fmla="*/ 85 w 89"/>
              <a:gd name="T21" fmla="*/ 15 h 153"/>
              <a:gd name="T22" fmla="*/ 86 w 89"/>
              <a:gd name="T23" fmla="*/ 4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9" h="153">
                <a:moveTo>
                  <a:pt x="86" y="4"/>
                </a:moveTo>
                <a:cubicBezTo>
                  <a:pt x="83" y="0"/>
                  <a:pt x="78" y="0"/>
                  <a:pt x="75" y="3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73"/>
                  <a:pt x="0" y="75"/>
                  <a:pt x="0" y="77"/>
                </a:cubicBezTo>
                <a:cubicBezTo>
                  <a:pt x="0" y="79"/>
                  <a:pt x="1" y="81"/>
                  <a:pt x="3" y="83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6" y="152"/>
                  <a:pt x="78" y="153"/>
                  <a:pt x="80" y="153"/>
                </a:cubicBezTo>
                <a:cubicBezTo>
                  <a:pt x="82" y="153"/>
                  <a:pt x="84" y="152"/>
                  <a:pt x="86" y="150"/>
                </a:cubicBezTo>
                <a:cubicBezTo>
                  <a:pt x="89" y="147"/>
                  <a:pt x="89" y="142"/>
                  <a:pt x="85" y="139"/>
                </a:cubicBezTo>
                <a:cubicBezTo>
                  <a:pt x="20" y="77"/>
                  <a:pt x="20" y="77"/>
                  <a:pt x="20" y="77"/>
                </a:cubicBezTo>
                <a:cubicBezTo>
                  <a:pt x="85" y="15"/>
                  <a:pt x="85" y="15"/>
                  <a:pt x="85" y="15"/>
                </a:cubicBezTo>
                <a:cubicBezTo>
                  <a:pt x="89" y="12"/>
                  <a:pt x="89" y="7"/>
                  <a:pt x="8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3676954" y="1627093"/>
            <a:ext cx="383538" cy="351640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5407166" y="1627093"/>
            <a:ext cx="383538" cy="351640"/>
          </a:xfrm>
          <a:custGeom>
            <a:avLst/>
            <a:gdLst>
              <a:gd name="T0" fmla="*/ 128 w 256"/>
              <a:gd name="T1" fmla="*/ 256 h 256"/>
              <a:gd name="T2" fmla="*/ 219 w 256"/>
              <a:gd name="T3" fmla="*/ 219 h 256"/>
              <a:gd name="T4" fmla="*/ 256 w 256"/>
              <a:gd name="T5" fmla="*/ 128 h 256"/>
              <a:gd name="T6" fmla="*/ 219 w 256"/>
              <a:gd name="T7" fmla="*/ 37 h 256"/>
              <a:gd name="T8" fmla="*/ 128 w 256"/>
              <a:gd name="T9" fmla="*/ 0 h 256"/>
              <a:gd name="T10" fmla="*/ 37 w 256"/>
              <a:gd name="T11" fmla="*/ 37 h 256"/>
              <a:gd name="T12" fmla="*/ 0 w 256"/>
              <a:gd name="T13" fmla="*/ 128 h 256"/>
              <a:gd name="T14" fmla="*/ 37 w 256"/>
              <a:gd name="T15" fmla="*/ 219 h 256"/>
              <a:gd name="T16" fmla="*/ 128 w 256"/>
              <a:gd name="T17" fmla="*/ 256 h 256"/>
              <a:gd name="T18" fmla="*/ 49 w 256"/>
              <a:gd name="T19" fmla="*/ 49 h 256"/>
              <a:gd name="T20" fmla="*/ 128 w 256"/>
              <a:gd name="T21" fmla="*/ 16 h 256"/>
              <a:gd name="T22" fmla="*/ 207 w 256"/>
              <a:gd name="T23" fmla="*/ 49 h 256"/>
              <a:gd name="T24" fmla="*/ 240 w 256"/>
              <a:gd name="T25" fmla="*/ 128 h 256"/>
              <a:gd name="T26" fmla="*/ 207 w 256"/>
              <a:gd name="T27" fmla="*/ 207 h 256"/>
              <a:gd name="T28" fmla="*/ 128 w 256"/>
              <a:gd name="T29" fmla="*/ 240 h 256"/>
              <a:gd name="T30" fmla="*/ 49 w 256"/>
              <a:gd name="T31" fmla="*/ 207 h 256"/>
              <a:gd name="T32" fmla="*/ 16 w 256"/>
              <a:gd name="T33" fmla="*/ 128 h 256"/>
              <a:gd name="T34" fmla="*/ 49 w 256"/>
              <a:gd name="T35" fmla="*/ 49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lose/>
                <a:moveTo>
                  <a:pt x="49" y="49"/>
                </a:move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5471566" y="1725134"/>
            <a:ext cx="243289" cy="166016"/>
          </a:xfrm>
          <a:custGeom>
            <a:avLst/>
            <a:gdLst>
              <a:gd name="T0" fmla="*/ 53 w 162"/>
              <a:gd name="T1" fmla="*/ 121 h 121"/>
              <a:gd name="T2" fmla="*/ 53 w 162"/>
              <a:gd name="T3" fmla="*/ 121 h 121"/>
              <a:gd name="T4" fmla="*/ 59 w 162"/>
              <a:gd name="T5" fmla="*/ 119 h 121"/>
              <a:gd name="T6" fmla="*/ 159 w 162"/>
              <a:gd name="T7" fmla="*/ 15 h 121"/>
              <a:gd name="T8" fmla="*/ 159 w 162"/>
              <a:gd name="T9" fmla="*/ 3 h 121"/>
              <a:gd name="T10" fmla="*/ 147 w 162"/>
              <a:gd name="T11" fmla="*/ 3 h 121"/>
              <a:gd name="T12" fmla="*/ 53 w 162"/>
              <a:gd name="T13" fmla="*/ 101 h 121"/>
              <a:gd name="T14" fmla="*/ 15 w 162"/>
              <a:gd name="T15" fmla="*/ 56 h 121"/>
              <a:gd name="T16" fmla="*/ 4 w 162"/>
              <a:gd name="T17" fmla="*/ 55 h 121"/>
              <a:gd name="T18" fmla="*/ 3 w 162"/>
              <a:gd name="T19" fmla="*/ 66 h 121"/>
              <a:gd name="T20" fmla="*/ 47 w 162"/>
              <a:gd name="T21" fmla="*/ 118 h 121"/>
              <a:gd name="T22" fmla="*/ 53 w 162"/>
              <a:gd name="T23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2" h="121">
                <a:moveTo>
                  <a:pt x="53" y="121"/>
                </a:moveTo>
                <a:cubicBezTo>
                  <a:pt x="53" y="121"/>
                  <a:pt x="53" y="121"/>
                  <a:pt x="53" y="121"/>
                </a:cubicBezTo>
                <a:cubicBezTo>
                  <a:pt x="55" y="121"/>
                  <a:pt x="57" y="120"/>
                  <a:pt x="59" y="119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62" y="11"/>
                  <a:pt x="162" y="6"/>
                  <a:pt x="159" y="3"/>
                </a:cubicBezTo>
                <a:cubicBezTo>
                  <a:pt x="155" y="0"/>
                  <a:pt x="150" y="0"/>
                  <a:pt x="147" y="3"/>
                </a:cubicBezTo>
                <a:cubicBezTo>
                  <a:pt x="53" y="101"/>
                  <a:pt x="53" y="101"/>
                  <a:pt x="53" y="101"/>
                </a:cubicBezTo>
                <a:cubicBezTo>
                  <a:pt x="15" y="56"/>
                  <a:pt x="15" y="56"/>
                  <a:pt x="15" y="56"/>
                </a:cubicBezTo>
                <a:cubicBezTo>
                  <a:pt x="12" y="52"/>
                  <a:pt x="7" y="52"/>
                  <a:pt x="4" y="55"/>
                </a:cubicBezTo>
                <a:cubicBezTo>
                  <a:pt x="0" y="58"/>
                  <a:pt x="0" y="63"/>
                  <a:pt x="3" y="66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8" y="120"/>
                  <a:pt x="50" y="121"/>
                  <a:pt x="53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6271556" y="1627093"/>
            <a:ext cx="384969" cy="351640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6"/>
          <p:cNvSpPr>
            <a:spLocks/>
          </p:cNvSpPr>
          <p:nvPr/>
        </p:nvSpPr>
        <p:spPr bwMode="auto">
          <a:xfrm>
            <a:off x="6343112" y="1791802"/>
            <a:ext cx="240427" cy="22223"/>
          </a:xfrm>
          <a:custGeom>
            <a:avLst/>
            <a:gdLst>
              <a:gd name="T0" fmla="*/ 152 w 160"/>
              <a:gd name="T1" fmla="*/ 0 h 16"/>
              <a:gd name="T2" fmla="*/ 8 w 160"/>
              <a:gd name="T3" fmla="*/ 0 h 16"/>
              <a:gd name="T4" fmla="*/ 0 w 160"/>
              <a:gd name="T5" fmla="*/ 8 h 16"/>
              <a:gd name="T6" fmla="*/ 8 w 160"/>
              <a:gd name="T7" fmla="*/ 16 h 16"/>
              <a:gd name="T8" fmla="*/ 152 w 160"/>
              <a:gd name="T9" fmla="*/ 16 h 16"/>
              <a:gd name="T10" fmla="*/ 160 w 160"/>
              <a:gd name="T11" fmla="*/ 8 h 16"/>
              <a:gd name="T12" fmla="*/ 152 w 160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" h="16">
                <a:moveTo>
                  <a:pt x="15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6" y="16"/>
                  <a:pt x="160" y="12"/>
                  <a:pt x="160" y="8"/>
                </a:cubicBezTo>
                <a:cubicBezTo>
                  <a:pt x="160" y="4"/>
                  <a:pt x="156" y="0"/>
                  <a:pt x="15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7135947" y="1627093"/>
            <a:ext cx="384969" cy="351640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8"/>
          <p:cNvSpPr>
            <a:spLocks/>
          </p:cNvSpPr>
          <p:nvPr/>
        </p:nvSpPr>
        <p:spPr bwMode="auto">
          <a:xfrm>
            <a:off x="7208934" y="1692454"/>
            <a:ext cx="240427" cy="219611"/>
          </a:xfrm>
          <a:custGeom>
            <a:avLst/>
            <a:gdLst>
              <a:gd name="T0" fmla="*/ 152 w 160"/>
              <a:gd name="T1" fmla="*/ 72 h 160"/>
              <a:gd name="T2" fmla="*/ 88 w 160"/>
              <a:gd name="T3" fmla="*/ 72 h 160"/>
              <a:gd name="T4" fmla="*/ 88 w 160"/>
              <a:gd name="T5" fmla="*/ 8 h 160"/>
              <a:gd name="T6" fmla="*/ 80 w 160"/>
              <a:gd name="T7" fmla="*/ 0 h 160"/>
              <a:gd name="T8" fmla="*/ 72 w 160"/>
              <a:gd name="T9" fmla="*/ 8 h 160"/>
              <a:gd name="T10" fmla="*/ 72 w 160"/>
              <a:gd name="T11" fmla="*/ 72 h 160"/>
              <a:gd name="T12" fmla="*/ 8 w 160"/>
              <a:gd name="T13" fmla="*/ 72 h 160"/>
              <a:gd name="T14" fmla="*/ 0 w 160"/>
              <a:gd name="T15" fmla="*/ 80 h 160"/>
              <a:gd name="T16" fmla="*/ 8 w 160"/>
              <a:gd name="T17" fmla="*/ 88 h 160"/>
              <a:gd name="T18" fmla="*/ 72 w 160"/>
              <a:gd name="T19" fmla="*/ 88 h 160"/>
              <a:gd name="T20" fmla="*/ 72 w 160"/>
              <a:gd name="T21" fmla="*/ 152 h 160"/>
              <a:gd name="T22" fmla="*/ 80 w 160"/>
              <a:gd name="T23" fmla="*/ 160 h 160"/>
              <a:gd name="T24" fmla="*/ 88 w 160"/>
              <a:gd name="T25" fmla="*/ 152 h 160"/>
              <a:gd name="T26" fmla="*/ 88 w 160"/>
              <a:gd name="T27" fmla="*/ 88 h 160"/>
              <a:gd name="T28" fmla="*/ 152 w 160"/>
              <a:gd name="T29" fmla="*/ 88 h 160"/>
              <a:gd name="T30" fmla="*/ 160 w 160"/>
              <a:gd name="T31" fmla="*/ 80 h 160"/>
              <a:gd name="T32" fmla="*/ 152 w 160"/>
              <a:gd name="T33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160">
                <a:moveTo>
                  <a:pt x="152" y="72"/>
                </a:moveTo>
                <a:cubicBezTo>
                  <a:pt x="88" y="72"/>
                  <a:pt x="88" y="72"/>
                  <a:pt x="88" y="72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4"/>
                  <a:pt x="84" y="0"/>
                  <a:pt x="80" y="0"/>
                </a:cubicBezTo>
                <a:cubicBezTo>
                  <a:pt x="76" y="0"/>
                  <a:pt x="72" y="4"/>
                  <a:pt x="72" y="8"/>
                </a:cubicBezTo>
                <a:cubicBezTo>
                  <a:pt x="72" y="72"/>
                  <a:pt x="72" y="72"/>
                  <a:pt x="72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4" y="72"/>
                  <a:pt x="0" y="76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72" y="88"/>
                  <a:pt x="72" y="88"/>
                  <a:pt x="72" y="88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56"/>
                  <a:pt x="76" y="160"/>
                  <a:pt x="80" y="160"/>
                </a:cubicBezTo>
                <a:cubicBezTo>
                  <a:pt x="84" y="160"/>
                  <a:pt x="88" y="156"/>
                  <a:pt x="88" y="152"/>
                </a:cubicBezTo>
                <a:cubicBezTo>
                  <a:pt x="88" y="88"/>
                  <a:pt x="88" y="88"/>
                  <a:pt x="88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56" y="88"/>
                  <a:pt x="160" y="84"/>
                  <a:pt x="160" y="80"/>
                </a:cubicBezTo>
                <a:cubicBezTo>
                  <a:pt x="160" y="76"/>
                  <a:pt x="156" y="72"/>
                  <a:pt x="152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9"/>
          <p:cNvSpPr>
            <a:spLocks/>
          </p:cNvSpPr>
          <p:nvPr/>
        </p:nvSpPr>
        <p:spPr bwMode="auto">
          <a:xfrm>
            <a:off x="8101947" y="1718598"/>
            <a:ext cx="183182" cy="166016"/>
          </a:xfrm>
          <a:custGeom>
            <a:avLst/>
            <a:gdLst>
              <a:gd name="T0" fmla="*/ 3 w 122"/>
              <a:gd name="T1" fmla="*/ 119 h 121"/>
              <a:gd name="T2" fmla="*/ 9 w 122"/>
              <a:gd name="T3" fmla="*/ 121 h 121"/>
              <a:gd name="T4" fmla="*/ 15 w 122"/>
              <a:gd name="T5" fmla="*/ 119 h 121"/>
              <a:gd name="T6" fmla="*/ 61 w 122"/>
              <a:gd name="T7" fmla="*/ 72 h 121"/>
              <a:gd name="T8" fmla="*/ 107 w 122"/>
              <a:gd name="T9" fmla="*/ 119 h 121"/>
              <a:gd name="T10" fmla="*/ 113 w 122"/>
              <a:gd name="T11" fmla="*/ 121 h 121"/>
              <a:gd name="T12" fmla="*/ 119 w 122"/>
              <a:gd name="T13" fmla="*/ 119 h 121"/>
              <a:gd name="T14" fmla="*/ 119 w 122"/>
              <a:gd name="T15" fmla="*/ 107 h 121"/>
              <a:gd name="T16" fmla="*/ 72 w 122"/>
              <a:gd name="T17" fmla="*/ 61 h 121"/>
              <a:gd name="T18" fmla="*/ 119 w 122"/>
              <a:gd name="T19" fmla="*/ 15 h 121"/>
              <a:gd name="T20" fmla="*/ 119 w 122"/>
              <a:gd name="T21" fmla="*/ 3 h 121"/>
              <a:gd name="T22" fmla="*/ 107 w 122"/>
              <a:gd name="T23" fmla="*/ 3 h 121"/>
              <a:gd name="T24" fmla="*/ 61 w 122"/>
              <a:gd name="T25" fmla="*/ 50 h 121"/>
              <a:gd name="T26" fmla="*/ 15 w 122"/>
              <a:gd name="T27" fmla="*/ 3 h 121"/>
              <a:gd name="T28" fmla="*/ 3 w 122"/>
              <a:gd name="T29" fmla="*/ 3 h 121"/>
              <a:gd name="T30" fmla="*/ 3 w 122"/>
              <a:gd name="T31" fmla="*/ 15 h 121"/>
              <a:gd name="T32" fmla="*/ 50 w 122"/>
              <a:gd name="T33" fmla="*/ 61 h 121"/>
              <a:gd name="T34" fmla="*/ 3 w 122"/>
              <a:gd name="T35" fmla="*/ 107 h 121"/>
              <a:gd name="T36" fmla="*/ 3 w 122"/>
              <a:gd name="T37" fmla="*/ 119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" h="121">
                <a:moveTo>
                  <a:pt x="3" y="119"/>
                </a:moveTo>
                <a:cubicBezTo>
                  <a:pt x="5" y="120"/>
                  <a:pt x="7" y="121"/>
                  <a:pt x="9" y="121"/>
                </a:cubicBezTo>
                <a:cubicBezTo>
                  <a:pt x="11" y="121"/>
                  <a:pt x="13" y="120"/>
                  <a:pt x="15" y="119"/>
                </a:cubicBezTo>
                <a:cubicBezTo>
                  <a:pt x="61" y="72"/>
                  <a:pt x="61" y="72"/>
                  <a:pt x="61" y="72"/>
                </a:cubicBezTo>
                <a:cubicBezTo>
                  <a:pt x="107" y="119"/>
                  <a:pt x="107" y="119"/>
                  <a:pt x="107" y="119"/>
                </a:cubicBezTo>
                <a:cubicBezTo>
                  <a:pt x="109" y="120"/>
                  <a:pt x="111" y="121"/>
                  <a:pt x="113" y="121"/>
                </a:cubicBezTo>
                <a:cubicBezTo>
                  <a:pt x="115" y="121"/>
                  <a:pt x="117" y="120"/>
                  <a:pt x="119" y="119"/>
                </a:cubicBezTo>
                <a:cubicBezTo>
                  <a:pt x="122" y="116"/>
                  <a:pt x="122" y="110"/>
                  <a:pt x="119" y="107"/>
                </a:cubicBezTo>
                <a:cubicBezTo>
                  <a:pt x="72" y="61"/>
                  <a:pt x="72" y="61"/>
                  <a:pt x="72" y="61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2" y="6"/>
                  <a:pt x="119" y="3"/>
                </a:cubicBezTo>
                <a:cubicBezTo>
                  <a:pt x="116" y="0"/>
                  <a:pt x="110" y="0"/>
                  <a:pt x="107" y="3"/>
                </a:cubicBezTo>
                <a:cubicBezTo>
                  <a:pt x="61" y="50"/>
                  <a:pt x="61" y="50"/>
                  <a:pt x="61" y="50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50" y="61"/>
                  <a:pt x="50" y="61"/>
                  <a:pt x="50" y="61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0"/>
                  <a:pt x="0" y="116"/>
                  <a:pt x="3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8001769" y="1627093"/>
            <a:ext cx="383538" cy="351640"/>
          </a:xfrm>
          <a:custGeom>
            <a:avLst/>
            <a:gdLst>
              <a:gd name="T0" fmla="*/ 128 w 256"/>
              <a:gd name="T1" fmla="*/ 256 h 256"/>
              <a:gd name="T2" fmla="*/ 219 w 256"/>
              <a:gd name="T3" fmla="*/ 219 h 256"/>
              <a:gd name="T4" fmla="*/ 256 w 256"/>
              <a:gd name="T5" fmla="*/ 128 h 256"/>
              <a:gd name="T6" fmla="*/ 219 w 256"/>
              <a:gd name="T7" fmla="*/ 37 h 256"/>
              <a:gd name="T8" fmla="*/ 128 w 256"/>
              <a:gd name="T9" fmla="*/ 0 h 256"/>
              <a:gd name="T10" fmla="*/ 37 w 256"/>
              <a:gd name="T11" fmla="*/ 37 h 256"/>
              <a:gd name="T12" fmla="*/ 0 w 256"/>
              <a:gd name="T13" fmla="*/ 128 h 256"/>
              <a:gd name="T14" fmla="*/ 37 w 256"/>
              <a:gd name="T15" fmla="*/ 219 h 256"/>
              <a:gd name="T16" fmla="*/ 128 w 256"/>
              <a:gd name="T17" fmla="*/ 256 h 256"/>
              <a:gd name="T18" fmla="*/ 49 w 256"/>
              <a:gd name="T19" fmla="*/ 49 h 256"/>
              <a:gd name="T20" fmla="*/ 128 w 256"/>
              <a:gd name="T21" fmla="*/ 16 h 256"/>
              <a:gd name="T22" fmla="*/ 207 w 256"/>
              <a:gd name="T23" fmla="*/ 49 h 256"/>
              <a:gd name="T24" fmla="*/ 240 w 256"/>
              <a:gd name="T25" fmla="*/ 128 h 256"/>
              <a:gd name="T26" fmla="*/ 207 w 256"/>
              <a:gd name="T27" fmla="*/ 207 h 256"/>
              <a:gd name="T28" fmla="*/ 128 w 256"/>
              <a:gd name="T29" fmla="*/ 240 h 256"/>
              <a:gd name="T30" fmla="*/ 49 w 256"/>
              <a:gd name="T31" fmla="*/ 207 h 256"/>
              <a:gd name="T32" fmla="*/ 16 w 256"/>
              <a:gd name="T33" fmla="*/ 128 h 256"/>
              <a:gd name="T34" fmla="*/ 49 w 256"/>
              <a:gd name="T35" fmla="*/ 49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lose/>
                <a:moveTo>
                  <a:pt x="49" y="49"/>
                </a:move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8001769" y="4787929"/>
            <a:ext cx="384969" cy="351640"/>
          </a:xfrm>
          <a:custGeom>
            <a:avLst/>
            <a:gdLst>
              <a:gd name="T0" fmla="*/ 182 w 257"/>
              <a:gd name="T1" fmla="*/ 146 h 256"/>
              <a:gd name="T2" fmla="*/ 170 w 257"/>
              <a:gd name="T3" fmla="*/ 146 h 256"/>
              <a:gd name="T4" fmla="*/ 164 w 257"/>
              <a:gd name="T5" fmla="*/ 153 h 256"/>
              <a:gd name="T6" fmla="*/ 149 w 257"/>
              <a:gd name="T7" fmla="*/ 137 h 256"/>
              <a:gd name="T8" fmla="*/ 168 w 257"/>
              <a:gd name="T9" fmla="*/ 84 h 256"/>
              <a:gd name="T10" fmla="*/ 84 w 257"/>
              <a:gd name="T11" fmla="*/ 0 h 256"/>
              <a:gd name="T12" fmla="*/ 0 w 257"/>
              <a:gd name="T13" fmla="*/ 84 h 256"/>
              <a:gd name="T14" fmla="*/ 84 w 257"/>
              <a:gd name="T15" fmla="*/ 168 h 256"/>
              <a:gd name="T16" fmla="*/ 137 w 257"/>
              <a:gd name="T17" fmla="*/ 149 h 256"/>
              <a:gd name="T18" fmla="*/ 153 w 257"/>
              <a:gd name="T19" fmla="*/ 164 h 256"/>
              <a:gd name="T20" fmla="*/ 146 w 257"/>
              <a:gd name="T21" fmla="*/ 170 h 256"/>
              <a:gd name="T22" fmla="*/ 146 w 257"/>
              <a:gd name="T23" fmla="*/ 182 h 256"/>
              <a:gd name="T24" fmla="*/ 218 w 257"/>
              <a:gd name="T25" fmla="*/ 254 h 256"/>
              <a:gd name="T26" fmla="*/ 224 w 257"/>
              <a:gd name="T27" fmla="*/ 256 h 256"/>
              <a:gd name="T28" fmla="*/ 230 w 257"/>
              <a:gd name="T29" fmla="*/ 254 h 256"/>
              <a:gd name="T30" fmla="*/ 254 w 257"/>
              <a:gd name="T31" fmla="*/ 230 h 256"/>
              <a:gd name="T32" fmla="*/ 254 w 257"/>
              <a:gd name="T33" fmla="*/ 218 h 256"/>
              <a:gd name="T34" fmla="*/ 182 w 257"/>
              <a:gd name="T35" fmla="*/ 146 h 256"/>
              <a:gd name="T36" fmla="*/ 16 w 257"/>
              <a:gd name="T37" fmla="*/ 84 h 256"/>
              <a:gd name="T38" fmla="*/ 84 w 257"/>
              <a:gd name="T39" fmla="*/ 16 h 256"/>
              <a:gd name="T40" fmla="*/ 152 w 257"/>
              <a:gd name="T41" fmla="*/ 84 h 256"/>
              <a:gd name="T42" fmla="*/ 84 w 257"/>
              <a:gd name="T43" fmla="*/ 152 h 256"/>
              <a:gd name="T44" fmla="*/ 16 w 257"/>
              <a:gd name="T45" fmla="*/ 84 h 256"/>
              <a:gd name="T46" fmla="*/ 224 w 257"/>
              <a:gd name="T47" fmla="*/ 237 h 256"/>
              <a:gd name="T48" fmla="*/ 163 w 257"/>
              <a:gd name="T49" fmla="*/ 176 h 256"/>
              <a:gd name="T50" fmla="*/ 176 w 257"/>
              <a:gd name="T51" fmla="*/ 163 h 256"/>
              <a:gd name="T52" fmla="*/ 237 w 257"/>
              <a:gd name="T53" fmla="*/ 224 h 256"/>
              <a:gd name="T54" fmla="*/ 224 w 257"/>
              <a:gd name="T55" fmla="*/ 23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57" h="256">
                <a:moveTo>
                  <a:pt x="182" y="146"/>
                </a:moveTo>
                <a:cubicBezTo>
                  <a:pt x="179" y="143"/>
                  <a:pt x="173" y="143"/>
                  <a:pt x="170" y="146"/>
                </a:cubicBezTo>
                <a:cubicBezTo>
                  <a:pt x="164" y="153"/>
                  <a:pt x="164" y="153"/>
                  <a:pt x="164" y="153"/>
                </a:cubicBezTo>
                <a:cubicBezTo>
                  <a:pt x="149" y="137"/>
                  <a:pt x="149" y="137"/>
                  <a:pt x="149" y="137"/>
                </a:cubicBezTo>
                <a:cubicBezTo>
                  <a:pt x="161" y="123"/>
                  <a:pt x="168" y="104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04" y="168"/>
                  <a:pt x="123" y="161"/>
                  <a:pt x="137" y="149"/>
                </a:cubicBezTo>
                <a:cubicBezTo>
                  <a:pt x="153" y="164"/>
                  <a:pt x="153" y="164"/>
                  <a:pt x="153" y="164"/>
                </a:cubicBezTo>
                <a:cubicBezTo>
                  <a:pt x="146" y="170"/>
                  <a:pt x="146" y="170"/>
                  <a:pt x="146" y="170"/>
                </a:cubicBezTo>
                <a:cubicBezTo>
                  <a:pt x="143" y="173"/>
                  <a:pt x="143" y="179"/>
                  <a:pt x="146" y="182"/>
                </a:cubicBezTo>
                <a:cubicBezTo>
                  <a:pt x="218" y="254"/>
                  <a:pt x="218" y="254"/>
                  <a:pt x="218" y="254"/>
                </a:cubicBezTo>
                <a:cubicBezTo>
                  <a:pt x="220" y="255"/>
                  <a:pt x="222" y="256"/>
                  <a:pt x="224" y="256"/>
                </a:cubicBezTo>
                <a:cubicBezTo>
                  <a:pt x="226" y="256"/>
                  <a:pt x="228" y="255"/>
                  <a:pt x="230" y="254"/>
                </a:cubicBezTo>
                <a:cubicBezTo>
                  <a:pt x="254" y="230"/>
                  <a:pt x="254" y="230"/>
                  <a:pt x="254" y="230"/>
                </a:cubicBezTo>
                <a:cubicBezTo>
                  <a:pt x="257" y="227"/>
                  <a:pt x="257" y="221"/>
                  <a:pt x="254" y="218"/>
                </a:cubicBezTo>
                <a:lnTo>
                  <a:pt x="182" y="146"/>
                </a:lnTo>
                <a:close/>
                <a:moveTo>
                  <a:pt x="16" y="84"/>
                </a:moveTo>
                <a:cubicBezTo>
                  <a:pt x="16" y="47"/>
                  <a:pt x="47" y="16"/>
                  <a:pt x="84" y="16"/>
                </a:cubicBezTo>
                <a:cubicBezTo>
                  <a:pt x="121" y="16"/>
                  <a:pt x="152" y="47"/>
                  <a:pt x="152" y="84"/>
                </a:cubicBezTo>
                <a:cubicBezTo>
                  <a:pt x="152" y="121"/>
                  <a:pt x="121" y="152"/>
                  <a:pt x="84" y="152"/>
                </a:cubicBezTo>
                <a:cubicBezTo>
                  <a:pt x="47" y="152"/>
                  <a:pt x="16" y="121"/>
                  <a:pt x="16" y="84"/>
                </a:cubicBezTo>
                <a:close/>
                <a:moveTo>
                  <a:pt x="224" y="237"/>
                </a:moveTo>
                <a:cubicBezTo>
                  <a:pt x="163" y="176"/>
                  <a:pt x="163" y="176"/>
                  <a:pt x="163" y="176"/>
                </a:cubicBezTo>
                <a:cubicBezTo>
                  <a:pt x="176" y="163"/>
                  <a:pt x="176" y="163"/>
                  <a:pt x="176" y="163"/>
                </a:cubicBezTo>
                <a:cubicBezTo>
                  <a:pt x="237" y="224"/>
                  <a:pt x="237" y="224"/>
                  <a:pt x="237" y="224"/>
                </a:cubicBezTo>
                <a:lnTo>
                  <a:pt x="224" y="2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8866160" y="4787929"/>
            <a:ext cx="386400" cy="351640"/>
          </a:xfrm>
          <a:custGeom>
            <a:avLst/>
            <a:gdLst>
              <a:gd name="T0" fmla="*/ 182 w 257"/>
              <a:gd name="T1" fmla="*/ 146 h 256"/>
              <a:gd name="T2" fmla="*/ 170 w 257"/>
              <a:gd name="T3" fmla="*/ 146 h 256"/>
              <a:gd name="T4" fmla="*/ 164 w 257"/>
              <a:gd name="T5" fmla="*/ 153 h 256"/>
              <a:gd name="T6" fmla="*/ 149 w 257"/>
              <a:gd name="T7" fmla="*/ 137 h 256"/>
              <a:gd name="T8" fmla="*/ 168 w 257"/>
              <a:gd name="T9" fmla="*/ 84 h 256"/>
              <a:gd name="T10" fmla="*/ 84 w 257"/>
              <a:gd name="T11" fmla="*/ 0 h 256"/>
              <a:gd name="T12" fmla="*/ 0 w 257"/>
              <a:gd name="T13" fmla="*/ 84 h 256"/>
              <a:gd name="T14" fmla="*/ 84 w 257"/>
              <a:gd name="T15" fmla="*/ 168 h 256"/>
              <a:gd name="T16" fmla="*/ 137 w 257"/>
              <a:gd name="T17" fmla="*/ 149 h 256"/>
              <a:gd name="T18" fmla="*/ 153 w 257"/>
              <a:gd name="T19" fmla="*/ 164 h 256"/>
              <a:gd name="T20" fmla="*/ 146 w 257"/>
              <a:gd name="T21" fmla="*/ 170 h 256"/>
              <a:gd name="T22" fmla="*/ 146 w 257"/>
              <a:gd name="T23" fmla="*/ 182 h 256"/>
              <a:gd name="T24" fmla="*/ 218 w 257"/>
              <a:gd name="T25" fmla="*/ 254 h 256"/>
              <a:gd name="T26" fmla="*/ 224 w 257"/>
              <a:gd name="T27" fmla="*/ 256 h 256"/>
              <a:gd name="T28" fmla="*/ 230 w 257"/>
              <a:gd name="T29" fmla="*/ 254 h 256"/>
              <a:gd name="T30" fmla="*/ 254 w 257"/>
              <a:gd name="T31" fmla="*/ 230 h 256"/>
              <a:gd name="T32" fmla="*/ 254 w 257"/>
              <a:gd name="T33" fmla="*/ 218 h 256"/>
              <a:gd name="T34" fmla="*/ 182 w 257"/>
              <a:gd name="T35" fmla="*/ 146 h 256"/>
              <a:gd name="T36" fmla="*/ 16 w 257"/>
              <a:gd name="T37" fmla="*/ 84 h 256"/>
              <a:gd name="T38" fmla="*/ 84 w 257"/>
              <a:gd name="T39" fmla="*/ 16 h 256"/>
              <a:gd name="T40" fmla="*/ 152 w 257"/>
              <a:gd name="T41" fmla="*/ 84 h 256"/>
              <a:gd name="T42" fmla="*/ 84 w 257"/>
              <a:gd name="T43" fmla="*/ 152 h 256"/>
              <a:gd name="T44" fmla="*/ 16 w 257"/>
              <a:gd name="T45" fmla="*/ 84 h 256"/>
              <a:gd name="T46" fmla="*/ 224 w 257"/>
              <a:gd name="T47" fmla="*/ 237 h 256"/>
              <a:gd name="T48" fmla="*/ 163 w 257"/>
              <a:gd name="T49" fmla="*/ 176 h 256"/>
              <a:gd name="T50" fmla="*/ 176 w 257"/>
              <a:gd name="T51" fmla="*/ 163 h 256"/>
              <a:gd name="T52" fmla="*/ 237 w 257"/>
              <a:gd name="T53" fmla="*/ 224 h 256"/>
              <a:gd name="T54" fmla="*/ 224 w 257"/>
              <a:gd name="T55" fmla="*/ 23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57" h="256">
                <a:moveTo>
                  <a:pt x="182" y="146"/>
                </a:moveTo>
                <a:cubicBezTo>
                  <a:pt x="179" y="143"/>
                  <a:pt x="173" y="143"/>
                  <a:pt x="170" y="146"/>
                </a:cubicBezTo>
                <a:cubicBezTo>
                  <a:pt x="164" y="153"/>
                  <a:pt x="164" y="153"/>
                  <a:pt x="164" y="153"/>
                </a:cubicBezTo>
                <a:cubicBezTo>
                  <a:pt x="149" y="137"/>
                  <a:pt x="149" y="137"/>
                  <a:pt x="149" y="137"/>
                </a:cubicBezTo>
                <a:cubicBezTo>
                  <a:pt x="161" y="123"/>
                  <a:pt x="168" y="104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04" y="168"/>
                  <a:pt x="123" y="161"/>
                  <a:pt x="137" y="149"/>
                </a:cubicBezTo>
                <a:cubicBezTo>
                  <a:pt x="153" y="164"/>
                  <a:pt x="153" y="164"/>
                  <a:pt x="153" y="164"/>
                </a:cubicBezTo>
                <a:cubicBezTo>
                  <a:pt x="146" y="170"/>
                  <a:pt x="146" y="170"/>
                  <a:pt x="146" y="170"/>
                </a:cubicBezTo>
                <a:cubicBezTo>
                  <a:pt x="143" y="173"/>
                  <a:pt x="143" y="179"/>
                  <a:pt x="146" y="182"/>
                </a:cubicBezTo>
                <a:cubicBezTo>
                  <a:pt x="218" y="254"/>
                  <a:pt x="218" y="254"/>
                  <a:pt x="218" y="254"/>
                </a:cubicBezTo>
                <a:cubicBezTo>
                  <a:pt x="220" y="255"/>
                  <a:pt x="222" y="256"/>
                  <a:pt x="224" y="256"/>
                </a:cubicBezTo>
                <a:cubicBezTo>
                  <a:pt x="226" y="256"/>
                  <a:pt x="228" y="255"/>
                  <a:pt x="230" y="254"/>
                </a:cubicBezTo>
                <a:cubicBezTo>
                  <a:pt x="254" y="230"/>
                  <a:pt x="254" y="230"/>
                  <a:pt x="254" y="230"/>
                </a:cubicBezTo>
                <a:cubicBezTo>
                  <a:pt x="257" y="227"/>
                  <a:pt x="257" y="221"/>
                  <a:pt x="254" y="218"/>
                </a:cubicBezTo>
                <a:lnTo>
                  <a:pt x="182" y="146"/>
                </a:lnTo>
                <a:close/>
                <a:moveTo>
                  <a:pt x="16" y="84"/>
                </a:moveTo>
                <a:cubicBezTo>
                  <a:pt x="16" y="47"/>
                  <a:pt x="47" y="16"/>
                  <a:pt x="84" y="16"/>
                </a:cubicBezTo>
                <a:cubicBezTo>
                  <a:pt x="121" y="16"/>
                  <a:pt x="152" y="47"/>
                  <a:pt x="152" y="84"/>
                </a:cubicBezTo>
                <a:cubicBezTo>
                  <a:pt x="152" y="121"/>
                  <a:pt x="121" y="152"/>
                  <a:pt x="84" y="152"/>
                </a:cubicBezTo>
                <a:cubicBezTo>
                  <a:pt x="47" y="152"/>
                  <a:pt x="16" y="121"/>
                  <a:pt x="16" y="84"/>
                </a:cubicBezTo>
                <a:close/>
                <a:moveTo>
                  <a:pt x="224" y="237"/>
                </a:moveTo>
                <a:cubicBezTo>
                  <a:pt x="163" y="176"/>
                  <a:pt x="163" y="176"/>
                  <a:pt x="163" y="176"/>
                </a:cubicBezTo>
                <a:cubicBezTo>
                  <a:pt x="176" y="163"/>
                  <a:pt x="176" y="163"/>
                  <a:pt x="176" y="163"/>
                </a:cubicBezTo>
                <a:cubicBezTo>
                  <a:pt x="237" y="224"/>
                  <a:pt x="237" y="224"/>
                  <a:pt x="237" y="224"/>
                </a:cubicBezTo>
                <a:lnTo>
                  <a:pt x="224" y="2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3"/>
          <p:cNvSpPr>
            <a:spLocks/>
          </p:cNvSpPr>
          <p:nvPr/>
        </p:nvSpPr>
        <p:spPr bwMode="auto">
          <a:xfrm>
            <a:off x="8926266" y="4892506"/>
            <a:ext cx="131662" cy="22223"/>
          </a:xfrm>
          <a:custGeom>
            <a:avLst/>
            <a:gdLst>
              <a:gd name="T0" fmla="*/ 80 w 88"/>
              <a:gd name="T1" fmla="*/ 0 h 16"/>
              <a:gd name="T2" fmla="*/ 8 w 88"/>
              <a:gd name="T3" fmla="*/ 0 h 16"/>
              <a:gd name="T4" fmla="*/ 0 w 88"/>
              <a:gd name="T5" fmla="*/ 8 h 16"/>
              <a:gd name="T6" fmla="*/ 8 w 88"/>
              <a:gd name="T7" fmla="*/ 16 h 16"/>
              <a:gd name="T8" fmla="*/ 80 w 88"/>
              <a:gd name="T9" fmla="*/ 16 h 16"/>
              <a:gd name="T10" fmla="*/ 88 w 88"/>
              <a:gd name="T11" fmla="*/ 8 h 16"/>
              <a:gd name="T12" fmla="*/ 80 w 8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16">
                <a:moveTo>
                  <a:pt x="8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4" y="16"/>
                  <a:pt x="88" y="12"/>
                  <a:pt x="88" y="8"/>
                </a:cubicBezTo>
                <a:cubicBezTo>
                  <a:pt x="88" y="4"/>
                  <a:pt x="84" y="0"/>
                  <a:pt x="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9730550" y="4787929"/>
            <a:ext cx="386400" cy="351640"/>
          </a:xfrm>
          <a:custGeom>
            <a:avLst/>
            <a:gdLst>
              <a:gd name="T0" fmla="*/ 84 w 257"/>
              <a:gd name="T1" fmla="*/ 168 h 256"/>
              <a:gd name="T2" fmla="*/ 137 w 257"/>
              <a:gd name="T3" fmla="*/ 149 h 256"/>
              <a:gd name="T4" fmla="*/ 153 w 257"/>
              <a:gd name="T5" fmla="*/ 164 h 256"/>
              <a:gd name="T6" fmla="*/ 146 w 257"/>
              <a:gd name="T7" fmla="*/ 170 h 256"/>
              <a:gd name="T8" fmla="*/ 146 w 257"/>
              <a:gd name="T9" fmla="*/ 182 h 256"/>
              <a:gd name="T10" fmla="*/ 218 w 257"/>
              <a:gd name="T11" fmla="*/ 254 h 256"/>
              <a:gd name="T12" fmla="*/ 224 w 257"/>
              <a:gd name="T13" fmla="*/ 256 h 256"/>
              <a:gd name="T14" fmla="*/ 230 w 257"/>
              <a:gd name="T15" fmla="*/ 254 h 256"/>
              <a:gd name="T16" fmla="*/ 254 w 257"/>
              <a:gd name="T17" fmla="*/ 230 h 256"/>
              <a:gd name="T18" fmla="*/ 254 w 257"/>
              <a:gd name="T19" fmla="*/ 218 h 256"/>
              <a:gd name="T20" fmla="*/ 182 w 257"/>
              <a:gd name="T21" fmla="*/ 146 h 256"/>
              <a:gd name="T22" fmla="*/ 170 w 257"/>
              <a:gd name="T23" fmla="*/ 146 h 256"/>
              <a:gd name="T24" fmla="*/ 164 w 257"/>
              <a:gd name="T25" fmla="*/ 153 h 256"/>
              <a:gd name="T26" fmla="*/ 149 w 257"/>
              <a:gd name="T27" fmla="*/ 137 h 256"/>
              <a:gd name="T28" fmla="*/ 168 w 257"/>
              <a:gd name="T29" fmla="*/ 84 h 256"/>
              <a:gd name="T30" fmla="*/ 84 w 257"/>
              <a:gd name="T31" fmla="*/ 0 h 256"/>
              <a:gd name="T32" fmla="*/ 0 w 257"/>
              <a:gd name="T33" fmla="*/ 84 h 256"/>
              <a:gd name="T34" fmla="*/ 84 w 257"/>
              <a:gd name="T35" fmla="*/ 168 h 256"/>
              <a:gd name="T36" fmla="*/ 237 w 257"/>
              <a:gd name="T37" fmla="*/ 224 h 256"/>
              <a:gd name="T38" fmla="*/ 224 w 257"/>
              <a:gd name="T39" fmla="*/ 237 h 256"/>
              <a:gd name="T40" fmla="*/ 163 w 257"/>
              <a:gd name="T41" fmla="*/ 176 h 256"/>
              <a:gd name="T42" fmla="*/ 176 w 257"/>
              <a:gd name="T43" fmla="*/ 163 h 256"/>
              <a:gd name="T44" fmla="*/ 237 w 257"/>
              <a:gd name="T45" fmla="*/ 224 h 256"/>
              <a:gd name="T46" fmla="*/ 84 w 257"/>
              <a:gd name="T47" fmla="*/ 16 h 256"/>
              <a:gd name="T48" fmla="*/ 152 w 257"/>
              <a:gd name="T49" fmla="*/ 84 h 256"/>
              <a:gd name="T50" fmla="*/ 84 w 257"/>
              <a:gd name="T51" fmla="*/ 152 h 256"/>
              <a:gd name="T52" fmla="*/ 16 w 257"/>
              <a:gd name="T53" fmla="*/ 84 h 256"/>
              <a:gd name="T54" fmla="*/ 84 w 257"/>
              <a:gd name="T55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57" h="256">
                <a:moveTo>
                  <a:pt x="84" y="168"/>
                </a:moveTo>
                <a:cubicBezTo>
                  <a:pt x="104" y="168"/>
                  <a:pt x="123" y="161"/>
                  <a:pt x="137" y="149"/>
                </a:cubicBezTo>
                <a:cubicBezTo>
                  <a:pt x="153" y="164"/>
                  <a:pt x="153" y="164"/>
                  <a:pt x="153" y="164"/>
                </a:cubicBezTo>
                <a:cubicBezTo>
                  <a:pt x="146" y="170"/>
                  <a:pt x="146" y="170"/>
                  <a:pt x="146" y="170"/>
                </a:cubicBezTo>
                <a:cubicBezTo>
                  <a:pt x="143" y="173"/>
                  <a:pt x="143" y="179"/>
                  <a:pt x="146" y="182"/>
                </a:cubicBezTo>
                <a:cubicBezTo>
                  <a:pt x="218" y="254"/>
                  <a:pt x="218" y="254"/>
                  <a:pt x="218" y="254"/>
                </a:cubicBezTo>
                <a:cubicBezTo>
                  <a:pt x="220" y="255"/>
                  <a:pt x="222" y="256"/>
                  <a:pt x="224" y="256"/>
                </a:cubicBezTo>
                <a:cubicBezTo>
                  <a:pt x="226" y="256"/>
                  <a:pt x="228" y="255"/>
                  <a:pt x="230" y="254"/>
                </a:cubicBezTo>
                <a:cubicBezTo>
                  <a:pt x="254" y="230"/>
                  <a:pt x="254" y="230"/>
                  <a:pt x="254" y="230"/>
                </a:cubicBezTo>
                <a:cubicBezTo>
                  <a:pt x="257" y="227"/>
                  <a:pt x="257" y="221"/>
                  <a:pt x="254" y="218"/>
                </a:cubicBezTo>
                <a:cubicBezTo>
                  <a:pt x="182" y="146"/>
                  <a:pt x="182" y="146"/>
                  <a:pt x="182" y="146"/>
                </a:cubicBezTo>
                <a:cubicBezTo>
                  <a:pt x="179" y="143"/>
                  <a:pt x="173" y="143"/>
                  <a:pt x="170" y="146"/>
                </a:cubicBezTo>
                <a:cubicBezTo>
                  <a:pt x="164" y="153"/>
                  <a:pt x="164" y="153"/>
                  <a:pt x="164" y="153"/>
                </a:cubicBezTo>
                <a:cubicBezTo>
                  <a:pt x="149" y="137"/>
                  <a:pt x="149" y="137"/>
                  <a:pt x="149" y="137"/>
                </a:cubicBezTo>
                <a:cubicBezTo>
                  <a:pt x="161" y="123"/>
                  <a:pt x="168" y="104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lose/>
                <a:moveTo>
                  <a:pt x="237" y="224"/>
                </a:moveTo>
                <a:cubicBezTo>
                  <a:pt x="224" y="237"/>
                  <a:pt x="224" y="237"/>
                  <a:pt x="224" y="237"/>
                </a:cubicBezTo>
                <a:cubicBezTo>
                  <a:pt x="163" y="176"/>
                  <a:pt x="163" y="176"/>
                  <a:pt x="163" y="176"/>
                </a:cubicBezTo>
                <a:cubicBezTo>
                  <a:pt x="176" y="163"/>
                  <a:pt x="176" y="163"/>
                  <a:pt x="176" y="163"/>
                </a:cubicBezTo>
                <a:lnTo>
                  <a:pt x="237" y="224"/>
                </a:lnTo>
                <a:close/>
                <a:moveTo>
                  <a:pt x="84" y="16"/>
                </a:moveTo>
                <a:cubicBezTo>
                  <a:pt x="121" y="16"/>
                  <a:pt x="152" y="47"/>
                  <a:pt x="152" y="84"/>
                </a:cubicBezTo>
                <a:cubicBezTo>
                  <a:pt x="152" y="121"/>
                  <a:pt x="121" y="152"/>
                  <a:pt x="84" y="152"/>
                </a:cubicBezTo>
                <a:cubicBezTo>
                  <a:pt x="47" y="152"/>
                  <a:pt x="16" y="121"/>
                  <a:pt x="16" y="84"/>
                </a:cubicBezTo>
                <a:cubicBezTo>
                  <a:pt x="16" y="47"/>
                  <a:pt x="47" y="16"/>
                  <a:pt x="8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5"/>
          <p:cNvSpPr>
            <a:spLocks/>
          </p:cNvSpPr>
          <p:nvPr/>
        </p:nvSpPr>
        <p:spPr bwMode="auto">
          <a:xfrm>
            <a:off x="9790657" y="4842832"/>
            <a:ext cx="133094" cy="120263"/>
          </a:xfrm>
          <a:custGeom>
            <a:avLst/>
            <a:gdLst>
              <a:gd name="T0" fmla="*/ 8 w 88"/>
              <a:gd name="T1" fmla="*/ 52 h 88"/>
              <a:gd name="T2" fmla="*/ 36 w 88"/>
              <a:gd name="T3" fmla="*/ 52 h 88"/>
              <a:gd name="T4" fmla="*/ 36 w 88"/>
              <a:gd name="T5" fmla="*/ 80 h 88"/>
              <a:gd name="T6" fmla="*/ 44 w 88"/>
              <a:gd name="T7" fmla="*/ 88 h 88"/>
              <a:gd name="T8" fmla="*/ 52 w 88"/>
              <a:gd name="T9" fmla="*/ 80 h 88"/>
              <a:gd name="T10" fmla="*/ 52 w 88"/>
              <a:gd name="T11" fmla="*/ 52 h 88"/>
              <a:gd name="T12" fmla="*/ 80 w 88"/>
              <a:gd name="T13" fmla="*/ 52 h 88"/>
              <a:gd name="T14" fmla="*/ 88 w 88"/>
              <a:gd name="T15" fmla="*/ 44 h 88"/>
              <a:gd name="T16" fmla="*/ 80 w 88"/>
              <a:gd name="T17" fmla="*/ 36 h 88"/>
              <a:gd name="T18" fmla="*/ 52 w 88"/>
              <a:gd name="T19" fmla="*/ 36 h 88"/>
              <a:gd name="T20" fmla="*/ 52 w 88"/>
              <a:gd name="T21" fmla="*/ 8 h 88"/>
              <a:gd name="T22" fmla="*/ 44 w 88"/>
              <a:gd name="T23" fmla="*/ 0 h 88"/>
              <a:gd name="T24" fmla="*/ 36 w 88"/>
              <a:gd name="T25" fmla="*/ 8 h 88"/>
              <a:gd name="T26" fmla="*/ 36 w 88"/>
              <a:gd name="T27" fmla="*/ 36 h 88"/>
              <a:gd name="T28" fmla="*/ 8 w 88"/>
              <a:gd name="T29" fmla="*/ 36 h 88"/>
              <a:gd name="T30" fmla="*/ 0 w 88"/>
              <a:gd name="T31" fmla="*/ 44 h 88"/>
              <a:gd name="T32" fmla="*/ 8 w 88"/>
              <a:gd name="T33" fmla="*/ 5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88">
                <a:moveTo>
                  <a:pt x="8" y="52"/>
                </a:moveTo>
                <a:cubicBezTo>
                  <a:pt x="36" y="52"/>
                  <a:pt x="36" y="52"/>
                  <a:pt x="36" y="52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4"/>
                  <a:pt x="40" y="88"/>
                  <a:pt x="44" y="88"/>
                </a:cubicBezTo>
                <a:cubicBezTo>
                  <a:pt x="48" y="88"/>
                  <a:pt x="52" y="84"/>
                  <a:pt x="52" y="80"/>
                </a:cubicBezTo>
                <a:cubicBezTo>
                  <a:pt x="52" y="52"/>
                  <a:pt x="52" y="52"/>
                  <a:pt x="52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4" y="52"/>
                  <a:pt x="88" y="48"/>
                  <a:pt x="88" y="44"/>
                </a:cubicBezTo>
                <a:cubicBezTo>
                  <a:pt x="88" y="40"/>
                  <a:pt x="84" y="36"/>
                  <a:pt x="80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8"/>
                  <a:pt x="52" y="8"/>
                  <a:pt x="52" y="8"/>
                </a:cubicBezTo>
                <a:cubicBezTo>
                  <a:pt x="52" y="4"/>
                  <a:pt x="48" y="0"/>
                  <a:pt x="44" y="0"/>
                </a:cubicBezTo>
                <a:cubicBezTo>
                  <a:pt x="40" y="0"/>
                  <a:pt x="36" y="4"/>
                  <a:pt x="36" y="8"/>
                </a:cubicBezTo>
                <a:cubicBezTo>
                  <a:pt x="36" y="36"/>
                  <a:pt x="36" y="36"/>
                  <a:pt x="36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4" y="36"/>
                  <a:pt x="0" y="40"/>
                  <a:pt x="0" y="44"/>
                </a:cubicBezTo>
                <a:cubicBezTo>
                  <a:pt x="0" y="48"/>
                  <a:pt x="4" y="52"/>
                  <a:pt x="8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2018297" y="2415342"/>
            <a:ext cx="228978" cy="352947"/>
          </a:xfrm>
          <a:custGeom>
            <a:avLst/>
            <a:gdLst>
              <a:gd name="T0" fmla="*/ 144 w 152"/>
              <a:gd name="T1" fmla="*/ 257 h 257"/>
              <a:gd name="T2" fmla="*/ 152 w 152"/>
              <a:gd name="T3" fmla="*/ 249 h 257"/>
              <a:gd name="T4" fmla="*/ 152 w 152"/>
              <a:gd name="T5" fmla="*/ 77 h 257"/>
              <a:gd name="T6" fmla="*/ 150 w 152"/>
              <a:gd name="T7" fmla="*/ 71 h 257"/>
              <a:gd name="T8" fmla="*/ 82 w 152"/>
              <a:gd name="T9" fmla="*/ 3 h 257"/>
              <a:gd name="T10" fmla="*/ 70 w 152"/>
              <a:gd name="T11" fmla="*/ 3 h 257"/>
              <a:gd name="T12" fmla="*/ 2 w 152"/>
              <a:gd name="T13" fmla="*/ 71 h 257"/>
              <a:gd name="T14" fmla="*/ 0 w 152"/>
              <a:gd name="T15" fmla="*/ 77 h 257"/>
              <a:gd name="T16" fmla="*/ 0 w 152"/>
              <a:gd name="T17" fmla="*/ 249 h 257"/>
              <a:gd name="T18" fmla="*/ 8 w 152"/>
              <a:gd name="T19" fmla="*/ 257 h 257"/>
              <a:gd name="T20" fmla="*/ 144 w 152"/>
              <a:gd name="T21" fmla="*/ 257 h 257"/>
              <a:gd name="T22" fmla="*/ 16 w 152"/>
              <a:gd name="T23" fmla="*/ 80 h 257"/>
              <a:gd name="T24" fmla="*/ 76 w 152"/>
              <a:gd name="T25" fmla="*/ 20 h 257"/>
              <a:gd name="T26" fmla="*/ 136 w 152"/>
              <a:gd name="T27" fmla="*/ 80 h 257"/>
              <a:gd name="T28" fmla="*/ 136 w 152"/>
              <a:gd name="T29" fmla="*/ 241 h 257"/>
              <a:gd name="T30" fmla="*/ 16 w 152"/>
              <a:gd name="T31" fmla="*/ 241 h 257"/>
              <a:gd name="T32" fmla="*/ 16 w 152"/>
              <a:gd name="T33" fmla="*/ 8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2" h="257">
                <a:moveTo>
                  <a:pt x="144" y="257"/>
                </a:moveTo>
                <a:cubicBezTo>
                  <a:pt x="148" y="257"/>
                  <a:pt x="152" y="253"/>
                  <a:pt x="152" y="249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5"/>
                  <a:pt x="151" y="73"/>
                  <a:pt x="150" y="71"/>
                </a:cubicBezTo>
                <a:cubicBezTo>
                  <a:pt x="82" y="3"/>
                  <a:pt x="82" y="3"/>
                  <a:pt x="82" y="3"/>
                </a:cubicBezTo>
                <a:cubicBezTo>
                  <a:pt x="79" y="0"/>
                  <a:pt x="73" y="0"/>
                  <a:pt x="70" y="3"/>
                </a:cubicBezTo>
                <a:cubicBezTo>
                  <a:pt x="2" y="71"/>
                  <a:pt x="2" y="71"/>
                  <a:pt x="2" y="71"/>
                </a:cubicBezTo>
                <a:cubicBezTo>
                  <a:pt x="1" y="73"/>
                  <a:pt x="0" y="75"/>
                  <a:pt x="0" y="77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253"/>
                  <a:pt x="4" y="257"/>
                  <a:pt x="8" y="257"/>
                </a:cubicBezTo>
                <a:lnTo>
                  <a:pt x="144" y="257"/>
                </a:lnTo>
                <a:close/>
                <a:moveTo>
                  <a:pt x="16" y="80"/>
                </a:moveTo>
                <a:cubicBezTo>
                  <a:pt x="76" y="20"/>
                  <a:pt x="76" y="20"/>
                  <a:pt x="76" y="20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6" y="241"/>
                  <a:pt x="16" y="241"/>
                  <a:pt x="16" y="241"/>
                </a:cubicBezTo>
                <a:lnTo>
                  <a:pt x="16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2884119" y="2417956"/>
            <a:ext cx="227547" cy="350333"/>
          </a:xfrm>
          <a:custGeom>
            <a:avLst/>
            <a:gdLst>
              <a:gd name="T0" fmla="*/ 76 w 152"/>
              <a:gd name="T1" fmla="*/ 256 h 256"/>
              <a:gd name="T2" fmla="*/ 82 w 152"/>
              <a:gd name="T3" fmla="*/ 254 h 256"/>
              <a:gd name="T4" fmla="*/ 150 w 152"/>
              <a:gd name="T5" fmla="*/ 186 h 256"/>
              <a:gd name="T6" fmla="*/ 152 w 152"/>
              <a:gd name="T7" fmla="*/ 180 h 256"/>
              <a:gd name="T8" fmla="*/ 152 w 152"/>
              <a:gd name="T9" fmla="*/ 8 h 256"/>
              <a:gd name="T10" fmla="*/ 144 w 152"/>
              <a:gd name="T11" fmla="*/ 0 h 256"/>
              <a:gd name="T12" fmla="*/ 8 w 152"/>
              <a:gd name="T13" fmla="*/ 0 h 256"/>
              <a:gd name="T14" fmla="*/ 0 w 152"/>
              <a:gd name="T15" fmla="*/ 8 h 256"/>
              <a:gd name="T16" fmla="*/ 0 w 152"/>
              <a:gd name="T17" fmla="*/ 180 h 256"/>
              <a:gd name="T18" fmla="*/ 2 w 152"/>
              <a:gd name="T19" fmla="*/ 186 h 256"/>
              <a:gd name="T20" fmla="*/ 70 w 152"/>
              <a:gd name="T21" fmla="*/ 254 h 256"/>
              <a:gd name="T22" fmla="*/ 76 w 152"/>
              <a:gd name="T23" fmla="*/ 256 h 256"/>
              <a:gd name="T24" fmla="*/ 16 w 152"/>
              <a:gd name="T25" fmla="*/ 16 h 256"/>
              <a:gd name="T26" fmla="*/ 136 w 152"/>
              <a:gd name="T27" fmla="*/ 16 h 256"/>
              <a:gd name="T28" fmla="*/ 136 w 152"/>
              <a:gd name="T29" fmla="*/ 177 h 256"/>
              <a:gd name="T30" fmla="*/ 76 w 152"/>
              <a:gd name="T31" fmla="*/ 237 h 256"/>
              <a:gd name="T32" fmla="*/ 16 w 152"/>
              <a:gd name="T33" fmla="*/ 177 h 256"/>
              <a:gd name="T34" fmla="*/ 16 w 152"/>
              <a:gd name="T35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2" h="256">
                <a:moveTo>
                  <a:pt x="76" y="256"/>
                </a:moveTo>
                <a:cubicBezTo>
                  <a:pt x="78" y="256"/>
                  <a:pt x="80" y="255"/>
                  <a:pt x="82" y="254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51" y="184"/>
                  <a:pt x="152" y="182"/>
                  <a:pt x="152" y="180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4"/>
                  <a:pt x="148" y="0"/>
                  <a:pt x="14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82"/>
                  <a:pt x="1" y="184"/>
                  <a:pt x="2" y="186"/>
                </a:cubicBezTo>
                <a:cubicBezTo>
                  <a:pt x="70" y="254"/>
                  <a:pt x="70" y="254"/>
                  <a:pt x="70" y="254"/>
                </a:cubicBezTo>
                <a:cubicBezTo>
                  <a:pt x="72" y="255"/>
                  <a:pt x="74" y="256"/>
                  <a:pt x="76" y="256"/>
                </a:cubicBezTo>
                <a:close/>
                <a:moveTo>
                  <a:pt x="16" y="16"/>
                </a:moveTo>
                <a:cubicBezTo>
                  <a:pt x="136" y="16"/>
                  <a:pt x="136" y="16"/>
                  <a:pt x="136" y="16"/>
                </a:cubicBezTo>
                <a:cubicBezTo>
                  <a:pt x="136" y="177"/>
                  <a:pt x="136" y="177"/>
                  <a:pt x="136" y="177"/>
                </a:cubicBezTo>
                <a:cubicBezTo>
                  <a:pt x="76" y="237"/>
                  <a:pt x="76" y="237"/>
                  <a:pt x="76" y="237"/>
                </a:cubicBezTo>
                <a:cubicBezTo>
                  <a:pt x="16" y="177"/>
                  <a:pt x="16" y="177"/>
                  <a:pt x="16" y="177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3675522" y="2488546"/>
            <a:ext cx="384969" cy="209154"/>
          </a:xfrm>
          <a:custGeom>
            <a:avLst/>
            <a:gdLst>
              <a:gd name="T0" fmla="*/ 71 w 257"/>
              <a:gd name="T1" fmla="*/ 150 h 152"/>
              <a:gd name="T2" fmla="*/ 77 w 257"/>
              <a:gd name="T3" fmla="*/ 152 h 152"/>
              <a:gd name="T4" fmla="*/ 249 w 257"/>
              <a:gd name="T5" fmla="*/ 152 h 152"/>
              <a:gd name="T6" fmla="*/ 257 w 257"/>
              <a:gd name="T7" fmla="*/ 144 h 152"/>
              <a:gd name="T8" fmla="*/ 257 w 257"/>
              <a:gd name="T9" fmla="*/ 8 h 152"/>
              <a:gd name="T10" fmla="*/ 249 w 257"/>
              <a:gd name="T11" fmla="*/ 0 h 152"/>
              <a:gd name="T12" fmla="*/ 77 w 257"/>
              <a:gd name="T13" fmla="*/ 0 h 152"/>
              <a:gd name="T14" fmla="*/ 71 w 257"/>
              <a:gd name="T15" fmla="*/ 2 h 152"/>
              <a:gd name="T16" fmla="*/ 3 w 257"/>
              <a:gd name="T17" fmla="*/ 70 h 152"/>
              <a:gd name="T18" fmla="*/ 3 w 257"/>
              <a:gd name="T19" fmla="*/ 82 h 152"/>
              <a:gd name="T20" fmla="*/ 71 w 257"/>
              <a:gd name="T21" fmla="*/ 150 h 152"/>
              <a:gd name="T22" fmla="*/ 80 w 257"/>
              <a:gd name="T23" fmla="*/ 16 h 152"/>
              <a:gd name="T24" fmla="*/ 241 w 257"/>
              <a:gd name="T25" fmla="*/ 16 h 152"/>
              <a:gd name="T26" fmla="*/ 241 w 257"/>
              <a:gd name="T27" fmla="*/ 136 h 152"/>
              <a:gd name="T28" fmla="*/ 80 w 257"/>
              <a:gd name="T29" fmla="*/ 136 h 152"/>
              <a:gd name="T30" fmla="*/ 20 w 257"/>
              <a:gd name="T31" fmla="*/ 76 h 152"/>
              <a:gd name="T32" fmla="*/ 80 w 257"/>
              <a:gd name="T33" fmla="*/ 1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7" h="152">
                <a:moveTo>
                  <a:pt x="71" y="150"/>
                </a:moveTo>
                <a:cubicBezTo>
                  <a:pt x="73" y="151"/>
                  <a:pt x="75" y="152"/>
                  <a:pt x="77" y="152"/>
                </a:cubicBezTo>
                <a:cubicBezTo>
                  <a:pt x="249" y="152"/>
                  <a:pt x="249" y="152"/>
                  <a:pt x="249" y="152"/>
                </a:cubicBezTo>
                <a:cubicBezTo>
                  <a:pt x="253" y="152"/>
                  <a:pt x="257" y="148"/>
                  <a:pt x="257" y="144"/>
                </a:cubicBezTo>
                <a:cubicBezTo>
                  <a:pt x="257" y="8"/>
                  <a:pt x="257" y="8"/>
                  <a:pt x="257" y="8"/>
                </a:cubicBezTo>
                <a:cubicBezTo>
                  <a:pt x="257" y="4"/>
                  <a:pt x="253" y="0"/>
                  <a:pt x="249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5" y="0"/>
                  <a:pt x="73" y="1"/>
                  <a:pt x="71" y="2"/>
                </a:cubicBezTo>
                <a:cubicBezTo>
                  <a:pt x="3" y="70"/>
                  <a:pt x="3" y="70"/>
                  <a:pt x="3" y="70"/>
                </a:cubicBezTo>
                <a:cubicBezTo>
                  <a:pt x="0" y="73"/>
                  <a:pt x="0" y="79"/>
                  <a:pt x="3" y="82"/>
                </a:cubicBezTo>
                <a:lnTo>
                  <a:pt x="71" y="150"/>
                </a:lnTo>
                <a:close/>
                <a:moveTo>
                  <a:pt x="80" y="16"/>
                </a:moveTo>
                <a:cubicBezTo>
                  <a:pt x="241" y="16"/>
                  <a:pt x="241" y="16"/>
                  <a:pt x="241" y="16"/>
                </a:cubicBezTo>
                <a:cubicBezTo>
                  <a:pt x="241" y="136"/>
                  <a:pt x="241" y="136"/>
                  <a:pt x="24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20" y="76"/>
                  <a:pt x="20" y="76"/>
                  <a:pt x="20" y="76"/>
                </a:cubicBezTo>
                <a:lnTo>
                  <a:pt x="8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4541344" y="2488546"/>
            <a:ext cx="386400" cy="209154"/>
          </a:xfrm>
          <a:custGeom>
            <a:avLst/>
            <a:gdLst>
              <a:gd name="T0" fmla="*/ 8 w 257"/>
              <a:gd name="T1" fmla="*/ 152 h 152"/>
              <a:gd name="T2" fmla="*/ 180 w 257"/>
              <a:gd name="T3" fmla="*/ 152 h 152"/>
              <a:gd name="T4" fmla="*/ 186 w 257"/>
              <a:gd name="T5" fmla="*/ 150 h 152"/>
              <a:gd name="T6" fmla="*/ 254 w 257"/>
              <a:gd name="T7" fmla="*/ 82 h 152"/>
              <a:gd name="T8" fmla="*/ 254 w 257"/>
              <a:gd name="T9" fmla="*/ 70 h 152"/>
              <a:gd name="T10" fmla="*/ 186 w 257"/>
              <a:gd name="T11" fmla="*/ 2 h 152"/>
              <a:gd name="T12" fmla="*/ 180 w 257"/>
              <a:gd name="T13" fmla="*/ 0 h 152"/>
              <a:gd name="T14" fmla="*/ 8 w 257"/>
              <a:gd name="T15" fmla="*/ 0 h 152"/>
              <a:gd name="T16" fmla="*/ 0 w 257"/>
              <a:gd name="T17" fmla="*/ 8 h 152"/>
              <a:gd name="T18" fmla="*/ 0 w 257"/>
              <a:gd name="T19" fmla="*/ 144 h 152"/>
              <a:gd name="T20" fmla="*/ 8 w 257"/>
              <a:gd name="T21" fmla="*/ 152 h 152"/>
              <a:gd name="T22" fmla="*/ 16 w 257"/>
              <a:gd name="T23" fmla="*/ 16 h 152"/>
              <a:gd name="T24" fmla="*/ 177 w 257"/>
              <a:gd name="T25" fmla="*/ 16 h 152"/>
              <a:gd name="T26" fmla="*/ 237 w 257"/>
              <a:gd name="T27" fmla="*/ 76 h 152"/>
              <a:gd name="T28" fmla="*/ 177 w 257"/>
              <a:gd name="T29" fmla="*/ 136 h 152"/>
              <a:gd name="T30" fmla="*/ 16 w 257"/>
              <a:gd name="T31" fmla="*/ 136 h 152"/>
              <a:gd name="T32" fmla="*/ 16 w 257"/>
              <a:gd name="T33" fmla="*/ 1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7" h="152">
                <a:moveTo>
                  <a:pt x="8" y="152"/>
                </a:moveTo>
                <a:cubicBezTo>
                  <a:pt x="180" y="152"/>
                  <a:pt x="180" y="152"/>
                  <a:pt x="180" y="152"/>
                </a:cubicBezTo>
                <a:cubicBezTo>
                  <a:pt x="182" y="152"/>
                  <a:pt x="184" y="151"/>
                  <a:pt x="186" y="150"/>
                </a:cubicBezTo>
                <a:cubicBezTo>
                  <a:pt x="254" y="82"/>
                  <a:pt x="254" y="82"/>
                  <a:pt x="254" y="82"/>
                </a:cubicBezTo>
                <a:cubicBezTo>
                  <a:pt x="257" y="79"/>
                  <a:pt x="257" y="73"/>
                  <a:pt x="254" y="70"/>
                </a:cubicBezTo>
                <a:cubicBezTo>
                  <a:pt x="186" y="2"/>
                  <a:pt x="186" y="2"/>
                  <a:pt x="186" y="2"/>
                </a:cubicBezTo>
                <a:cubicBezTo>
                  <a:pt x="184" y="1"/>
                  <a:pt x="182" y="0"/>
                  <a:pt x="18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8"/>
                  <a:pt x="4" y="152"/>
                  <a:pt x="8" y="152"/>
                </a:cubicBezTo>
                <a:close/>
                <a:moveTo>
                  <a:pt x="16" y="16"/>
                </a:moveTo>
                <a:cubicBezTo>
                  <a:pt x="177" y="16"/>
                  <a:pt x="177" y="16"/>
                  <a:pt x="177" y="16"/>
                </a:cubicBezTo>
                <a:cubicBezTo>
                  <a:pt x="237" y="76"/>
                  <a:pt x="237" y="76"/>
                  <a:pt x="237" y="76"/>
                </a:cubicBezTo>
                <a:cubicBezTo>
                  <a:pt x="177" y="136"/>
                  <a:pt x="177" y="136"/>
                  <a:pt x="177" y="136"/>
                </a:cubicBezTo>
                <a:cubicBezTo>
                  <a:pt x="16" y="136"/>
                  <a:pt x="16" y="136"/>
                  <a:pt x="16" y="136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1946741" y="3240192"/>
            <a:ext cx="384969" cy="264057"/>
          </a:xfrm>
          <a:custGeom>
            <a:avLst/>
            <a:gdLst>
              <a:gd name="T0" fmla="*/ 0 w 256"/>
              <a:gd name="T1" fmla="*/ 8 h 192"/>
              <a:gd name="T2" fmla="*/ 0 w 256"/>
              <a:gd name="T3" fmla="*/ 184 h 192"/>
              <a:gd name="T4" fmla="*/ 8 w 256"/>
              <a:gd name="T5" fmla="*/ 192 h 192"/>
              <a:gd name="T6" fmla="*/ 248 w 256"/>
              <a:gd name="T7" fmla="*/ 192 h 192"/>
              <a:gd name="T8" fmla="*/ 256 w 256"/>
              <a:gd name="T9" fmla="*/ 184 h 192"/>
              <a:gd name="T10" fmla="*/ 256 w 256"/>
              <a:gd name="T11" fmla="*/ 40 h 192"/>
              <a:gd name="T12" fmla="*/ 248 w 256"/>
              <a:gd name="T13" fmla="*/ 32 h 192"/>
              <a:gd name="T14" fmla="*/ 123 w 256"/>
              <a:gd name="T15" fmla="*/ 32 h 192"/>
              <a:gd name="T16" fmla="*/ 94 w 256"/>
              <a:gd name="T17" fmla="*/ 2 h 192"/>
              <a:gd name="T18" fmla="*/ 88 w 256"/>
              <a:gd name="T19" fmla="*/ 0 h 192"/>
              <a:gd name="T20" fmla="*/ 8 w 256"/>
              <a:gd name="T21" fmla="*/ 0 h 192"/>
              <a:gd name="T22" fmla="*/ 0 w 256"/>
              <a:gd name="T23" fmla="*/ 8 h 192"/>
              <a:gd name="T24" fmla="*/ 16 w 256"/>
              <a:gd name="T25" fmla="*/ 16 h 192"/>
              <a:gd name="T26" fmla="*/ 85 w 256"/>
              <a:gd name="T27" fmla="*/ 16 h 192"/>
              <a:gd name="T28" fmla="*/ 114 w 256"/>
              <a:gd name="T29" fmla="*/ 46 h 192"/>
              <a:gd name="T30" fmla="*/ 120 w 256"/>
              <a:gd name="T31" fmla="*/ 48 h 192"/>
              <a:gd name="T32" fmla="*/ 240 w 256"/>
              <a:gd name="T33" fmla="*/ 48 h 192"/>
              <a:gd name="T34" fmla="*/ 240 w 256"/>
              <a:gd name="T35" fmla="*/ 176 h 192"/>
              <a:gd name="T36" fmla="*/ 16 w 256"/>
              <a:gd name="T37" fmla="*/ 176 h 192"/>
              <a:gd name="T38" fmla="*/ 16 w 256"/>
              <a:gd name="T39" fmla="*/ 1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6" h="192">
                <a:moveTo>
                  <a:pt x="0" y="8"/>
                </a:moveTo>
                <a:cubicBezTo>
                  <a:pt x="0" y="184"/>
                  <a:pt x="0" y="184"/>
                  <a:pt x="0" y="184"/>
                </a:cubicBezTo>
                <a:cubicBezTo>
                  <a:pt x="0" y="188"/>
                  <a:pt x="4" y="192"/>
                  <a:pt x="8" y="192"/>
                </a:cubicBezTo>
                <a:cubicBezTo>
                  <a:pt x="248" y="192"/>
                  <a:pt x="248" y="192"/>
                  <a:pt x="248" y="192"/>
                </a:cubicBezTo>
                <a:cubicBezTo>
                  <a:pt x="252" y="192"/>
                  <a:pt x="256" y="188"/>
                  <a:pt x="256" y="184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56" y="36"/>
                  <a:pt x="252" y="32"/>
                  <a:pt x="248" y="32"/>
                </a:cubicBezTo>
                <a:cubicBezTo>
                  <a:pt x="123" y="32"/>
                  <a:pt x="123" y="32"/>
                  <a:pt x="123" y="32"/>
                </a:cubicBezTo>
                <a:cubicBezTo>
                  <a:pt x="94" y="2"/>
                  <a:pt x="94" y="2"/>
                  <a:pt x="94" y="2"/>
                </a:cubicBezTo>
                <a:cubicBezTo>
                  <a:pt x="92" y="1"/>
                  <a:pt x="90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lose/>
                <a:moveTo>
                  <a:pt x="16" y="16"/>
                </a:moveTo>
                <a:cubicBezTo>
                  <a:pt x="85" y="16"/>
                  <a:pt x="85" y="16"/>
                  <a:pt x="85" y="1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6" y="47"/>
                  <a:pt x="118" y="48"/>
                  <a:pt x="120" y="48"/>
                </a:cubicBezTo>
                <a:cubicBezTo>
                  <a:pt x="240" y="48"/>
                  <a:pt x="240" y="48"/>
                  <a:pt x="240" y="48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16" y="176"/>
                  <a:pt x="16" y="176"/>
                  <a:pt x="16" y="176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2811132" y="3240192"/>
            <a:ext cx="384969" cy="264057"/>
          </a:xfrm>
          <a:custGeom>
            <a:avLst/>
            <a:gdLst>
              <a:gd name="T0" fmla="*/ 248 w 256"/>
              <a:gd name="T1" fmla="*/ 32 h 192"/>
              <a:gd name="T2" fmla="*/ 123 w 256"/>
              <a:gd name="T3" fmla="*/ 32 h 192"/>
              <a:gd name="T4" fmla="*/ 94 w 256"/>
              <a:gd name="T5" fmla="*/ 2 h 192"/>
              <a:gd name="T6" fmla="*/ 88 w 256"/>
              <a:gd name="T7" fmla="*/ 0 h 192"/>
              <a:gd name="T8" fmla="*/ 8 w 256"/>
              <a:gd name="T9" fmla="*/ 0 h 192"/>
              <a:gd name="T10" fmla="*/ 0 w 256"/>
              <a:gd name="T11" fmla="*/ 8 h 192"/>
              <a:gd name="T12" fmla="*/ 0 w 256"/>
              <a:gd name="T13" fmla="*/ 184 h 192"/>
              <a:gd name="T14" fmla="*/ 8 w 256"/>
              <a:gd name="T15" fmla="*/ 192 h 192"/>
              <a:gd name="T16" fmla="*/ 248 w 256"/>
              <a:gd name="T17" fmla="*/ 192 h 192"/>
              <a:gd name="T18" fmla="*/ 256 w 256"/>
              <a:gd name="T19" fmla="*/ 184 h 192"/>
              <a:gd name="T20" fmla="*/ 256 w 256"/>
              <a:gd name="T21" fmla="*/ 40 h 192"/>
              <a:gd name="T22" fmla="*/ 248 w 256"/>
              <a:gd name="T23" fmla="*/ 32 h 192"/>
              <a:gd name="T24" fmla="*/ 240 w 256"/>
              <a:gd name="T25" fmla="*/ 176 h 192"/>
              <a:gd name="T26" fmla="*/ 16 w 256"/>
              <a:gd name="T27" fmla="*/ 176 h 192"/>
              <a:gd name="T28" fmla="*/ 16 w 256"/>
              <a:gd name="T29" fmla="*/ 16 h 192"/>
              <a:gd name="T30" fmla="*/ 85 w 256"/>
              <a:gd name="T31" fmla="*/ 16 h 192"/>
              <a:gd name="T32" fmla="*/ 114 w 256"/>
              <a:gd name="T33" fmla="*/ 46 h 192"/>
              <a:gd name="T34" fmla="*/ 120 w 256"/>
              <a:gd name="T35" fmla="*/ 48 h 192"/>
              <a:gd name="T36" fmla="*/ 240 w 256"/>
              <a:gd name="T37" fmla="*/ 48 h 192"/>
              <a:gd name="T38" fmla="*/ 240 w 256"/>
              <a:gd name="T39" fmla="*/ 17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6" h="192">
                <a:moveTo>
                  <a:pt x="248" y="32"/>
                </a:moveTo>
                <a:cubicBezTo>
                  <a:pt x="123" y="32"/>
                  <a:pt x="123" y="32"/>
                  <a:pt x="123" y="32"/>
                </a:cubicBezTo>
                <a:cubicBezTo>
                  <a:pt x="94" y="2"/>
                  <a:pt x="94" y="2"/>
                  <a:pt x="94" y="2"/>
                </a:cubicBezTo>
                <a:cubicBezTo>
                  <a:pt x="92" y="1"/>
                  <a:pt x="90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188"/>
                  <a:pt x="4" y="192"/>
                  <a:pt x="8" y="192"/>
                </a:cubicBezTo>
                <a:cubicBezTo>
                  <a:pt x="248" y="192"/>
                  <a:pt x="248" y="192"/>
                  <a:pt x="248" y="192"/>
                </a:cubicBezTo>
                <a:cubicBezTo>
                  <a:pt x="252" y="192"/>
                  <a:pt x="256" y="188"/>
                  <a:pt x="256" y="184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56" y="36"/>
                  <a:pt x="252" y="32"/>
                  <a:pt x="248" y="32"/>
                </a:cubicBezTo>
                <a:close/>
                <a:moveTo>
                  <a:pt x="240" y="176"/>
                </a:moveTo>
                <a:cubicBezTo>
                  <a:pt x="16" y="176"/>
                  <a:pt x="16" y="176"/>
                  <a:pt x="16" y="176"/>
                </a:cubicBezTo>
                <a:cubicBezTo>
                  <a:pt x="16" y="16"/>
                  <a:pt x="16" y="16"/>
                  <a:pt x="1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6" y="47"/>
                  <a:pt x="118" y="48"/>
                  <a:pt x="120" y="48"/>
                </a:cubicBezTo>
                <a:cubicBezTo>
                  <a:pt x="240" y="48"/>
                  <a:pt x="240" y="48"/>
                  <a:pt x="240" y="48"/>
                </a:cubicBezTo>
                <a:lnTo>
                  <a:pt x="240" y="1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2"/>
          <p:cNvSpPr>
            <a:spLocks/>
          </p:cNvSpPr>
          <p:nvPr/>
        </p:nvSpPr>
        <p:spPr bwMode="auto">
          <a:xfrm>
            <a:off x="2931345" y="3327775"/>
            <a:ext cx="144543" cy="132029"/>
          </a:xfrm>
          <a:custGeom>
            <a:avLst/>
            <a:gdLst>
              <a:gd name="T0" fmla="*/ 40 w 96"/>
              <a:gd name="T1" fmla="*/ 40 h 96"/>
              <a:gd name="T2" fmla="*/ 8 w 96"/>
              <a:gd name="T3" fmla="*/ 40 h 96"/>
              <a:gd name="T4" fmla="*/ 0 w 96"/>
              <a:gd name="T5" fmla="*/ 48 h 96"/>
              <a:gd name="T6" fmla="*/ 8 w 96"/>
              <a:gd name="T7" fmla="*/ 56 h 96"/>
              <a:gd name="T8" fmla="*/ 40 w 96"/>
              <a:gd name="T9" fmla="*/ 56 h 96"/>
              <a:gd name="T10" fmla="*/ 40 w 96"/>
              <a:gd name="T11" fmla="*/ 88 h 96"/>
              <a:gd name="T12" fmla="*/ 48 w 96"/>
              <a:gd name="T13" fmla="*/ 96 h 96"/>
              <a:gd name="T14" fmla="*/ 56 w 96"/>
              <a:gd name="T15" fmla="*/ 88 h 96"/>
              <a:gd name="T16" fmla="*/ 56 w 96"/>
              <a:gd name="T17" fmla="*/ 56 h 96"/>
              <a:gd name="T18" fmla="*/ 88 w 96"/>
              <a:gd name="T19" fmla="*/ 56 h 96"/>
              <a:gd name="T20" fmla="*/ 96 w 96"/>
              <a:gd name="T21" fmla="*/ 48 h 96"/>
              <a:gd name="T22" fmla="*/ 88 w 96"/>
              <a:gd name="T23" fmla="*/ 40 h 96"/>
              <a:gd name="T24" fmla="*/ 56 w 96"/>
              <a:gd name="T25" fmla="*/ 40 h 96"/>
              <a:gd name="T26" fmla="*/ 56 w 96"/>
              <a:gd name="T27" fmla="*/ 8 h 96"/>
              <a:gd name="T28" fmla="*/ 48 w 96"/>
              <a:gd name="T29" fmla="*/ 0 h 96"/>
              <a:gd name="T30" fmla="*/ 40 w 96"/>
              <a:gd name="T31" fmla="*/ 8 h 96"/>
              <a:gd name="T32" fmla="*/ 40 w 96"/>
              <a:gd name="T33" fmla="*/ 4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6" h="96">
                <a:moveTo>
                  <a:pt x="40" y="40"/>
                </a:move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cubicBezTo>
                  <a:pt x="0" y="52"/>
                  <a:pt x="4" y="56"/>
                  <a:pt x="8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88"/>
                  <a:pt x="40" y="88"/>
                  <a:pt x="40" y="88"/>
                </a:cubicBezTo>
                <a:cubicBezTo>
                  <a:pt x="40" y="92"/>
                  <a:pt x="44" y="96"/>
                  <a:pt x="48" y="96"/>
                </a:cubicBezTo>
                <a:cubicBezTo>
                  <a:pt x="52" y="96"/>
                  <a:pt x="56" y="92"/>
                  <a:pt x="56" y="88"/>
                </a:cubicBezTo>
                <a:cubicBezTo>
                  <a:pt x="56" y="56"/>
                  <a:pt x="56" y="56"/>
                  <a:pt x="56" y="56"/>
                </a:cubicBezTo>
                <a:cubicBezTo>
                  <a:pt x="88" y="56"/>
                  <a:pt x="88" y="56"/>
                  <a:pt x="88" y="56"/>
                </a:cubicBezTo>
                <a:cubicBezTo>
                  <a:pt x="92" y="56"/>
                  <a:pt x="96" y="52"/>
                  <a:pt x="96" y="48"/>
                </a:cubicBezTo>
                <a:cubicBezTo>
                  <a:pt x="96" y="44"/>
                  <a:pt x="92" y="40"/>
                  <a:pt x="88" y="40"/>
                </a:cubicBezTo>
                <a:cubicBezTo>
                  <a:pt x="56" y="40"/>
                  <a:pt x="56" y="40"/>
                  <a:pt x="56" y="40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4"/>
                  <a:pt x="52" y="0"/>
                  <a:pt x="48" y="0"/>
                </a:cubicBezTo>
                <a:cubicBezTo>
                  <a:pt x="44" y="0"/>
                  <a:pt x="40" y="4"/>
                  <a:pt x="40" y="8"/>
                </a:cubicBezTo>
                <a:lnTo>
                  <a:pt x="4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3676954" y="3240192"/>
            <a:ext cx="383538" cy="264057"/>
          </a:xfrm>
          <a:custGeom>
            <a:avLst/>
            <a:gdLst>
              <a:gd name="T0" fmla="*/ 0 w 256"/>
              <a:gd name="T1" fmla="*/ 184 h 192"/>
              <a:gd name="T2" fmla="*/ 8 w 256"/>
              <a:gd name="T3" fmla="*/ 192 h 192"/>
              <a:gd name="T4" fmla="*/ 248 w 256"/>
              <a:gd name="T5" fmla="*/ 192 h 192"/>
              <a:gd name="T6" fmla="*/ 256 w 256"/>
              <a:gd name="T7" fmla="*/ 184 h 192"/>
              <a:gd name="T8" fmla="*/ 256 w 256"/>
              <a:gd name="T9" fmla="*/ 40 h 192"/>
              <a:gd name="T10" fmla="*/ 248 w 256"/>
              <a:gd name="T11" fmla="*/ 32 h 192"/>
              <a:gd name="T12" fmla="*/ 123 w 256"/>
              <a:gd name="T13" fmla="*/ 32 h 192"/>
              <a:gd name="T14" fmla="*/ 94 w 256"/>
              <a:gd name="T15" fmla="*/ 2 h 192"/>
              <a:gd name="T16" fmla="*/ 88 w 256"/>
              <a:gd name="T17" fmla="*/ 0 h 192"/>
              <a:gd name="T18" fmla="*/ 8 w 256"/>
              <a:gd name="T19" fmla="*/ 0 h 192"/>
              <a:gd name="T20" fmla="*/ 0 w 256"/>
              <a:gd name="T21" fmla="*/ 8 h 192"/>
              <a:gd name="T22" fmla="*/ 0 w 256"/>
              <a:gd name="T23" fmla="*/ 184 h 192"/>
              <a:gd name="T24" fmla="*/ 16 w 256"/>
              <a:gd name="T25" fmla="*/ 16 h 192"/>
              <a:gd name="T26" fmla="*/ 85 w 256"/>
              <a:gd name="T27" fmla="*/ 16 h 192"/>
              <a:gd name="T28" fmla="*/ 114 w 256"/>
              <a:gd name="T29" fmla="*/ 46 h 192"/>
              <a:gd name="T30" fmla="*/ 120 w 256"/>
              <a:gd name="T31" fmla="*/ 48 h 192"/>
              <a:gd name="T32" fmla="*/ 240 w 256"/>
              <a:gd name="T33" fmla="*/ 48 h 192"/>
              <a:gd name="T34" fmla="*/ 240 w 256"/>
              <a:gd name="T35" fmla="*/ 176 h 192"/>
              <a:gd name="T36" fmla="*/ 16 w 256"/>
              <a:gd name="T37" fmla="*/ 176 h 192"/>
              <a:gd name="T38" fmla="*/ 16 w 256"/>
              <a:gd name="T39" fmla="*/ 1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6" h="192">
                <a:moveTo>
                  <a:pt x="0" y="184"/>
                </a:moveTo>
                <a:cubicBezTo>
                  <a:pt x="0" y="188"/>
                  <a:pt x="4" y="192"/>
                  <a:pt x="8" y="192"/>
                </a:cubicBezTo>
                <a:cubicBezTo>
                  <a:pt x="248" y="192"/>
                  <a:pt x="248" y="192"/>
                  <a:pt x="248" y="192"/>
                </a:cubicBezTo>
                <a:cubicBezTo>
                  <a:pt x="252" y="192"/>
                  <a:pt x="256" y="188"/>
                  <a:pt x="256" y="184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56" y="36"/>
                  <a:pt x="252" y="32"/>
                  <a:pt x="248" y="32"/>
                </a:cubicBezTo>
                <a:cubicBezTo>
                  <a:pt x="123" y="32"/>
                  <a:pt x="123" y="32"/>
                  <a:pt x="123" y="32"/>
                </a:cubicBezTo>
                <a:cubicBezTo>
                  <a:pt x="94" y="2"/>
                  <a:pt x="94" y="2"/>
                  <a:pt x="94" y="2"/>
                </a:cubicBezTo>
                <a:cubicBezTo>
                  <a:pt x="92" y="1"/>
                  <a:pt x="90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lnTo>
                  <a:pt x="0" y="184"/>
                </a:lnTo>
                <a:close/>
                <a:moveTo>
                  <a:pt x="16" y="16"/>
                </a:moveTo>
                <a:cubicBezTo>
                  <a:pt x="85" y="16"/>
                  <a:pt x="85" y="16"/>
                  <a:pt x="85" y="1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6" y="47"/>
                  <a:pt x="118" y="48"/>
                  <a:pt x="120" y="48"/>
                </a:cubicBezTo>
                <a:cubicBezTo>
                  <a:pt x="240" y="48"/>
                  <a:pt x="240" y="48"/>
                  <a:pt x="240" y="48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16" y="176"/>
                  <a:pt x="16" y="176"/>
                  <a:pt x="16" y="176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4"/>
          <p:cNvSpPr>
            <a:spLocks/>
          </p:cNvSpPr>
          <p:nvPr/>
        </p:nvSpPr>
        <p:spPr bwMode="auto">
          <a:xfrm>
            <a:off x="3807184" y="3338233"/>
            <a:ext cx="123075" cy="111113"/>
          </a:xfrm>
          <a:custGeom>
            <a:avLst/>
            <a:gdLst>
              <a:gd name="T0" fmla="*/ 79 w 82"/>
              <a:gd name="T1" fmla="*/ 3 h 81"/>
              <a:gd name="T2" fmla="*/ 67 w 82"/>
              <a:gd name="T3" fmla="*/ 3 h 81"/>
              <a:gd name="T4" fmla="*/ 41 w 82"/>
              <a:gd name="T5" fmla="*/ 30 h 81"/>
              <a:gd name="T6" fmla="*/ 15 w 82"/>
              <a:gd name="T7" fmla="*/ 3 h 81"/>
              <a:gd name="T8" fmla="*/ 3 w 82"/>
              <a:gd name="T9" fmla="*/ 3 h 81"/>
              <a:gd name="T10" fmla="*/ 3 w 82"/>
              <a:gd name="T11" fmla="*/ 15 h 81"/>
              <a:gd name="T12" fmla="*/ 30 w 82"/>
              <a:gd name="T13" fmla="*/ 41 h 81"/>
              <a:gd name="T14" fmla="*/ 3 w 82"/>
              <a:gd name="T15" fmla="*/ 67 h 81"/>
              <a:gd name="T16" fmla="*/ 3 w 82"/>
              <a:gd name="T17" fmla="*/ 79 h 81"/>
              <a:gd name="T18" fmla="*/ 9 w 82"/>
              <a:gd name="T19" fmla="*/ 81 h 81"/>
              <a:gd name="T20" fmla="*/ 15 w 82"/>
              <a:gd name="T21" fmla="*/ 79 h 81"/>
              <a:gd name="T22" fmla="*/ 41 w 82"/>
              <a:gd name="T23" fmla="*/ 52 h 81"/>
              <a:gd name="T24" fmla="*/ 67 w 82"/>
              <a:gd name="T25" fmla="*/ 79 h 81"/>
              <a:gd name="T26" fmla="*/ 73 w 82"/>
              <a:gd name="T27" fmla="*/ 81 h 81"/>
              <a:gd name="T28" fmla="*/ 79 w 82"/>
              <a:gd name="T29" fmla="*/ 79 h 81"/>
              <a:gd name="T30" fmla="*/ 79 w 82"/>
              <a:gd name="T31" fmla="*/ 67 h 81"/>
              <a:gd name="T32" fmla="*/ 52 w 82"/>
              <a:gd name="T33" fmla="*/ 41 h 81"/>
              <a:gd name="T34" fmla="*/ 79 w 82"/>
              <a:gd name="T35" fmla="*/ 15 h 81"/>
              <a:gd name="T36" fmla="*/ 79 w 82"/>
              <a:gd name="T37" fmla="*/ 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" h="81">
                <a:moveTo>
                  <a:pt x="79" y="3"/>
                </a:moveTo>
                <a:cubicBezTo>
                  <a:pt x="76" y="0"/>
                  <a:pt x="70" y="0"/>
                  <a:pt x="67" y="3"/>
                </a:cubicBezTo>
                <a:cubicBezTo>
                  <a:pt x="41" y="30"/>
                  <a:pt x="41" y="30"/>
                  <a:pt x="41" y="30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30" y="41"/>
                  <a:pt x="30" y="41"/>
                  <a:pt x="30" y="41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70"/>
                  <a:pt x="0" y="76"/>
                  <a:pt x="3" y="79"/>
                </a:cubicBezTo>
                <a:cubicBezTo>
                  <a:pt x="5" y="80"/>
                  <a:pt x="7" y="81"/>
                  <a:pt x="9" y="81"/>
                </a:cubicBezTo>
                <a:cubicBezTo>
                  <a:pt x="11" y="81"/>
                  <a:pt x="13" y="80"/>
                  <a:pt x="15" y="79"/>
                </a:cubicBezTo>
                <a:cubicBezTo>
                  <a:pt x="41" y="52"/>
                  <a:pt x="41" y="52"/>
                  <a:pt x="41" y="52"/>
                </a:cubicBezTo>
                <a:cubicBezTo>
                  <a:pt x="67" y="79"/>
                  <a:pt x="67" y="79"/>
                  <a:pt x="67" y="79"/>
                </a:cubicBezTo>
                <a:cubicBezTo>
                  <a:pt x="69" y="80"/>
                  <a:pt x="71" y="81"/>
                  <a:pt x="73" y="81"/>
                </a:cubicBezTo>
                <a:cubicBezTo>
                  <a:pt x="75" y="81"/>
                  <a:pt x="77" y="80"/>
                  <a:pt x="79" y="79"/>
                </a:cubicBezTo>
                <a:cubicBezTo>
                  <a:pt x="82" y="76"/>
                  <a:pt x="82" y="70"/>
                  <a:pt x="79" y="67"/>
                </a:cubicBezTo>
                <a:cubicBezTo>
                  <a:pt x="52" y="41"/>
                  <a:pt x="52" y="41"/>
                  <a:pt x="52" y="41"/>
                </a:cubicBezTo>
                <a:cubicBezTo>
                  <a:pt x="79" y="15"/>
                  <a:pt x="79" y="15"/>
                  <a:pt x="79" y="15"/>
                </a:cubicBezTo>
                <a:cubicBezTo>
                  <a:pt x="82" y="12"/>
                  <a:pt x="82" y="6"/>
                  <a:pt x="79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"/>
          <p:cNvSpPr>
            <a:spLocks/>
          </p:cNvSpPr>
          <p:nvPr/>
        </p:nvSpPr>
        <p:spPr bwMode="auto">
          <a:xfrm>
            <a:off x="4541344" y="3207512"/>
            <a:ext cx="384969" cy="262750"/>
          </a:xfrm>
          <a:custGeom>
            <a:avLst/>
            <a:gdLst>
              <a:gd name="T0" fmla="*/ 0 w 256"/>
              <a:gd name="T1" fmla="*/ 184 h 192"/>
              <a:gd name="T2" fmla="*/ 8 w 256"/>
              <a:gd name="T3" fmla="*/ 192 h 192"/>
              <a:gd name="T4" fmla="*/ 96 w 256"/>
              <a:gd name="T5" fmla="*/ 192 h 192"/>
              <a:gd name="T6" fmla="*/ 104 w 256"/>
              <a:gd name="T7" fmla="*/ 184 h 192"/>
              <a:gd name="T8" fmla="*/ 96 w 256"/>
              <a:gd name="T9" fmla="*/ 176 h 192"/>
              <a:gd name="T10" fmla="*/ 16 w 256"/>
              <a:gd name="T11" fmla="*/ 176 h 192"/>
              <a:gd name="T12" fmla="*/ 16 w 256"/>
              <a:gd name="T13" fmla="*/ 16 h 192"/>
              <a:gd name="T14" fmla="*/ 85 w 256"/>
              <a:gd name="T15" fmla="*/ 16 h 192"/>
              <a:gd name="T16" fmla="*/ 114 w 256"/>
              <a:gd name="T17" fmla="*/ 46 h 192"/>
              <a:gd name="T18" fmla="*/ 120 w 256"/>
              <a:gd name="T19" fmla="*/ 48 h 192"/>
              <a:gd name="T20" fmla="*/ 240 w 256"/>
              <a:gd name="T21" fmla="*/ 48 h 192"/>
              <a:gd name="T22" fmla="*/ 240 w 256"/>
              <a:gd name="T23" fmla="*/ 176 h 192"/>
              <a:gd name="T24" fmla="*/ 160 w 256"/>
              <a:gd name="T25" fmla="*/ 176 h 192"/>
              <a:gd name="T26" fmla="*/ 152 w 256"/>
              <a:gd name="T27" fmla="*/ 184 h 192"/>
              <a:gd name="T28" fmla="*/ 160 w 256"/>
              <a:gd name="T29" fmla="*/ 192 h 192"/>
              <a:gd name="T30" fmla="*/ 248 w 256"/>
              <a:gd name="T31" fmla="*/ 192 h 192"/>
              <a:gd name="T32" fmla="*/ 256 w 256"/>
              <a:gd name="T33" fmla="*/ 184 h 192"/>
              <a:gd name="T34" fmla="*/ 256 w 256"/>
              <a:gd name="T35" fmla="*/ 40 h 192"/>
              <a:gd name="T36" fmla="*/ 248 w 256"/>
              <a:gd name="T37" fmla="*/ 32 h 192"/>
              <a:gd name="T38" fmla="*/ 123 w 256"/>
              <a:gd name="T39" fmla="*/ 32 h 192"/>
              <a:gd name="T40" fmla="*/ 94 w 256"/>
              <a:gd name="T41" fmla="*/ 2 h 192"/>
              <a:gd name="T42" fmla="*/ 88 w 256"/>
              <a:gd name="T43" fmla="*/ 0 h 192"/>
              <a:gd name="T44" fmla="*/ 8 w 256"/>
              <a:gd name="T45" fmla="*/ 0 h 192"/>
              <a:gd name="T46" fmla="*/ 0 w 256"/>
              <a:gd name="T47" fmla="*/ 8 h 192"/>
              <a:gd name="T48" fmla="*/ 0 w 256"/>
              <a:gd name="T49" fmla="*/ 18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192">
                <a:moveTo>
                  <a:pt x="0" y="184"/>
                </a:moveTo>
                <a:cubicBezTo>
                  <a:pt x="0" y="188"/>
                  <a:pt x="4" y="192"/>
                  <a:pt x="8" y="192"/>
                </a:cubicBezTo>
                <a:cubicBezTo>
                  <a:pt x="96" y="192"/>
                  <a:pt x="96" y="192"/>
                  <a:pt x="96" y="192"/>
                </a:cubicBezTo>
                <a:cubicBezTo>
                  <a:pt x="100" y="192"/>
                  <a:pt x="104" y="188"/>
                  <a:pt x="104" y="184"/>
                </a:cubicBezTo>
                <a:cubicBezTo>
                  <a:pt x="104" y="180"/>
                  <a:pt x="100" y="176"/>
                  <a:pt x="9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6"/>
                  <a:pt x="16" y="16"/>
                  <a:pt x="1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6" y="47"/>
                  <a:pt x="118" y="48"/>
                  <a:pt x="120" y="48"/>
                </a:cubicBezTo>
                <a:cubicBezTo>
                  <a:pt x="240" y="48"/>
                  <a:pt x="240" y="48"/>
                  <a:pt x="240" y="48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56" y="176"/>
                  <a:pt x="152" y="180"/>
                  <a:pt x="152" y="184"/>
                </a:cubicBezTo>
                <a:cubicBezTo>
                  <a:pt x="152" y="188"/>
                  <a:pt x="156" y="192"/>
                  <a:pt x="160" y="192"/>
                </a:cubicBezTo>
                <a:cubicBezTo>
                  <a:pt x="248" y="192"/>
                  <a:pt x="248" y="192"/>
                  <a:pt x="248" y="192"/>
                </a:cubicBezTo>
                <a:cubicBezTo>
                  <a:pt x="252" y="192"/>
                  <a:pt x="256" y="188"/>
                  <a:pt x="256" y="184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56" y="36"/>
                  <a:pt x="252" y="32"/>
                  <a:pt x="248" y="32"/>
                </a:cubicBezTo>
                <a:cubicBezTo>
                  <a:pt x="123" y="32"/>
                  <a:pt x="123" y="32"/>
                  <a:pt x="123" y="32"/>
                </a:cubicBezTo>
                <a:cubicBezTo>
                  <a:pt x="94" y="2"/>
                  <a:pt x="94" y="2"/>
                  <a:pt x="94" y="2"/>
                </a:cubicBezTo>
                <a:cubicBezTo>
                  <a:pt x="92" y="1"/>
                  <a:pt x="90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lnTo>
                  <a:pt x="0" y="1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/>
          </p:cNvSpPr>
          <p:nvPr/>
        </p:nvSpPr>
        <p:spPr bwMode="auto">
          <a:xfrm>
            <a:off x="4671575" y="3361763"/>
            <a:ext cx="124507" cy="197389"/>
          </a:xfrm>
          <a:custGeom>
            <a:avLst/>
            <a:gdLst>
              <a:gd name="T0" fmla="*/ 41 w 82"/>
              <a:gd name="T1" fmla="*/ 0 h 144"/>
              <a:gd name="T2" fmla="*/ 33 w 82"/>
              <a:gd name="T3" fmla="*/ 8 h 144"/>
              <a:gd name="T4" fmla="*/ 33 w 82"/>
              <a:gd name="T5" fmla="*/ 117 h 144"/>
              <a:gd name="T6" fmla="*/ 15 w 82"/>
              <a:gd name="T7" fmla="*/ 98 h 144"/>
              <a:gd name="T8" fmla="*/ 3 w 82"/>
              <a:gd name="T9" fmla="*/ 98 h 144"/>
              <a:gd name="T10" fmla="*/ 3 w 82"/>
              <a:gd name="T11" fmla="*/ 110 h 144"/>
              <a:gd name="T12" fmla="*/ 35 w 82"/>
              <a:gd name="T13" fmla="*/ 142 h 144"/>
              <a:gd name="T14" fmla="*/ 41 w 82"/>
              <a:gd name="T15" fmla="*/ 144 h 144"/>
              <a:gd name="T16" fmla="*/ 47 w 82"/>
              <a:gd name="T17" fmla="*/ 142 h 144"/>
              <a:gd name="T18" fmla="*/ 79 w 82"/>
              <a:gd name="T19" fmla="*/ 110 h 144"/>
              <a:gd name="T20" fmla="*/ 79 w 82"/>
              <a:gd name="T21" fmla="*/ 98 h 144"/>
              <a:gd name="T22" fmla="*/ 67 w 82"/>
              <a:gd name="T23" fmla="*/ 98 h 144"/>
              <a:gd name="T24" fmla="*/ 49 w 82"/>
              <a:gd name="T25" fmla="*/ 117 h 144"/>
              <a:gd name="T26" fmla="*/ 49 w 82"/>
              <a:gd name="T27" fmla="*/ 8 h 144"/>
              <a:gd name="T28" fmla="*/ 41 w 82"/>
              <a:gd name="T29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144">
                <a:moveTo>
                  <a:pt x="41" y="0"/>
                </a:moveTo>
                <a:cubicBezTo>
                  <a:pt x="37" y="0"/>
                  <a:pt x="33" y="4"/>
                  <a:pt x="33" y="8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5"/>
                  <a:pt x="6" y="95"/>
                  <a:pt x="3" y="98"/>
                </a:cubicBezTo>
                <a:cubicBezTo>
                  <a:pt x="0" y="101"/>
                  <a:pt x="0" y="107"/>
                  <a:pt x="3" y="110"/>
                </a:cubicBezTo>
                <a:cubicBezTo>
                  <a:pt x="35" y="142"/>
                  <a:pt x="35" y="142"/>
                  <a:pt x="35" y="142"/>
                </a:cubicBezTo>
                <a:cubicBezTo>
                  <a:pt x="37" y="143"/>
                  <a:pt x="39" y="144"/>
                  <a:pt x="41" y="144"/>
                </a:cubicBezTo>
                <a:cubicBezTo>
                  <a:pt x="43" y="144"/>
                  <a:pt x="45" y="143"/>
                  <a:pt x="47" y="142"/>
                </a:cubicBezTo>
                <a:cubicBezTo>
                  <a:pt x="79" y="110"/>
                  <a:pt x="79" y="110"/>
                  <a:pt x="79" y="110"/>
                </a:cubicBezTo>
                <a:cubicBezTo>
                  <a:pt x="82" y="107"/>
                  <a:pt x="82" y="101"/>
                  <a:pt x="79" y="98"/>
                </a:cubicBezTo>
                <a:cubicBezTo>
                  <a:pt x="76" y="95"/>
                  <a:pt x="70" y="95"/>
                  <a:pt x="67" y="98"/>
                </a:cubicBezTo>
                <a:cubicBezTo>
                  <a:pt x="49" y="117"/>
                  <a:pt x="49" y="117"/>
                  <a:pt x="49" y="117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4"/>
                  <a:pt x="45" y="0"/>
                  <a:pt x="4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5407166" y="3207512"/>
            <a:ext cx="383538" cy="262750"/>
          </a:xfrm>
          <a:custGeom>
            <a:avLst/>
            <a:gdLst>
              <a:gd name="T0" fmla="*/ 8 w 256"/>
              <a:gd name="T1" fmla="*/ 192 h 192"/>
              <a:gd name="T2" fmla="*/ 96 w 256"/>
              <a:gd name="T3" fmla="*/ 192 h 192"/>
              <a:gd name="T4" fmla="*/ 104 w 256"/>
              <a:gd name="T5" fmla="*/ 184 h 192"/>
              <a:gd name="T6" fmla="*/ 96 w 256"/>
              <a:gd name="T7" fmla="*/ 176 h 192"/>
              <a:gd name="T8" fmla="*/ 16 w 256"/>
              <a:gd name="T9" fmla="*/ 176 h 192"/>
              <a:gd name="T10" fmla="*/ 16 w 256"/>
              <a:gd name="T11" fmla="*/ 16 h 192"/>
              <a:gd name="T12" fmla="*/ 85 w 256"/>
              <a:gd name="T13" fmla="*/ 16 h 192"/>
              <a:gd name="T14" fmla="*/ 114 w 256"/>
              <a:gd name="T15" fmla="*/ 46 h 192"/>
              <a:gd name="T16" fmla="*/ 120 w 256"/>
              <a:gd name="T17" fmla="*/ 48 h 192"/>
              <a:gd name="T18" fmla="*/ 240 w 256"/>
              <a:gd name="T19" fmla="*/ 48 h 192"/>
              <a:gd name="T20" fmla="*/ 240 w 256"/>
              <a:gd name="T21" fmla="*/ 176 h 192"/>
              <a:gd name="T22" fmla="*/ 160 w 256"/>
              <a:gd name="T23" fmla="*/ 176 h 192"/>
              <a:gd name="T24" fmla="*/ 152 w 256"/>
              <a:gd name="T25" fmla="*/ 184 h 192"/>
              <a:gd name="T26" fmla="*/ 160 w 256"/>
              <a:gd name="T27" fmla="*/ 192 h 192"/>
              <a:gd name="T28" fmla="*/ 248 w 256"/>
              <a:gd name="T29" fmla="*/ 192 h 192"/>
              <a:gd name="T30" fmla="*/ 256 w 256"/>
              <a:gd name="T31" fmla="*/ 184 h 192"/>
              <a:gd name="T32" fmla="*/ 256 w 256"/>
              <a:gd name="T33" fmla="*/ 40 h 192"/>
              <a:gd name="T34" fmla="*/ 248 w 256"/>
              <a:gd name="T35" fmla="*/ 32 h 192"/>
              <a:gd name="T36" fmla="*/ 123 w 256"/>
              <a:gd name="T37" fmla="*/ 32 h 192"/>
              <a:gd name="T38" fmla="*/ 94 w 256"/>
              <a:gd name="T39" fmla="*/ 2 h 192"/>
              <a:gd name="T40" fmla="*/ 88 w 256"/>
              <a:gd name="T41" fmla="*/ 0 h 192"/>
              <a:gd name="T42" fmla="*/ 8 w 256"/>
              <a:gd name="T43" fmla="*/ 0 h 192"/>
              <a:gd name="T44" fmla="*/ 0 w 256"/>
              <a:gd name="T45" fmla="*/ 8 h 192"/>
              <a:gd name="T46" fmla="*/ 0 w 256"/>
              <a:gd name="T47" fmla="*/ 184 h 192"/>
              <a:gd name="T48" fmla="*/ 8 w 256"/>
              <a:gd name="T49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192">
                <a:moveTo>
                  <a:pt x="8" y="192"/>
                </a:moveTo>
                <a:cubicBezTo>
                  <a:pt x="96" y="192"/>
                  <a:pt x="96" y="192"/>
                  <a:pt x="96" y="192"/>
                </a:cubicBezTo>
                <a:cubicBezTo>
                  <a:pt x="100" y="192"/>
                  <a:pt x="104" y="188"/>
                  <a:pt x="104" y="184"/>
                </a:cubicBezTo>
                <a:cubicBezTo>
                  <a:pt x="104" y="180"/>
                  <a:pt x="100" y="176"/>
                  <a:pt x="9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6"/>
                  <a:pt x="16" y="16"/>
                  <a:pt x="1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6" y="47"/>
                  <a:pt x="118" y="48"/>
                  <a:pt x="120" y="48"/>
                </a:cubicBezTo>
                <a:cubicBezTo>
                  <a:pt x="240" y="48"/>
                  <a:pt x="240" y="48"/>
                  <a:pt x="240" y="48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56" y="176"/>
                  <a:pt x="152" y="180"/>
                  <a:pt x="152" y="184"/>
                </a:cubicBezTo>
                <a:cubicBezTo>
                  <a:pt x="152" y="188"/>
                  <a:pt x="156" y="192"/>
                  <a:pt x="160" y="192"/>
                </a:cubicBezTo>
                <a:cubicBezTo>
                  <a:pt x="248" y="192"/>
                  <a:pt x="248" y="192"/>
                  <a:pt x="248" y="192"/>
                </a:cubicBezTo>
                <a:cubicBezTo>
                  <a:pt x="252" y="192"/>
                  <a:pt x="256" y="188"/>
                  <a:pt x="256" y="184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56" y="36"/>
                  <a:pt x="252" y="32"/>
                  <a:pt x="248" y="32"/>
                </a:cubicBezTo>
                <a:cubicBezTo>
                  <a:pt x="123" y="32"/>
                  <a:pt x="123" y="32"/>
                  <a:pt x="123" y="32"/>
                </a:cubicBezTo>
                <a:cubicBezTo>
                  <a:pt x="94" y="2"/>
                  <a:pt x="94" y="2"/>
                  <a:pt x="94" y="2"/>
                </a:cubicBezTo>
                <a:cubicBezTo>
                  <a:pt x="92" y="1"/>
                  <a:pt x="90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188"/>
                  <a:pt x="4" y="192"/>
                  <a:pt x="8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8"/>
          <p:cNvSpPr>
            <a:spLocks/>
          </p:cNvSpPr>
          <p:nvPr/>
        </p:nvSpPr>
        <p:spPr bwMode="auto">
          <a:xfrm>
            <a:off x="5537397" y="3359148"/>
            <a:ext cx="123075" cy="200004"/>
          </a:xfrm>
          <a:custGeom>
            <a:avLst/>
            <a:gdLst>
              <a:gd name="T0" fmla="*/ 41 w 82"/>
              <a:gd name="T1" fmla="*/ 145 h 145"/>
              <a:gd name="T2" fmla="*/ 49 w 82"/>
              <a:gd name="T3" fmla="*/ 137 h 145"/>
              <a:gd name="T4" fmla="*/ 49 w 82"/>
              <a:gd name="T5" fmla="*/ 28 h 145"/>
              <a:gd name="T6" fmla="*/ 67 w 82"/>
              <a:gd name="T7" fmla="*/ 47 h 145"/>
              <a:gd name="T8" fmla="*/ 73 w 82"/>
              <a:gd name="T9" fmla="*/ 49 h 145"/>
              <a:gd name="T10" fmla="*/ 79 w 82"/>
              <a:gd name="T11" fmla="*/ 47 h 145"/>
              <a:gd name="T12" fmla="*/ 79 w 82"/>
              <a:gd name="T13" fmla="*/ 35 h 145"/>
              <a:gd name="T14" fmla="*/ 47 w 82"/>
              <a:gd name="T15" fmla="*/ 3 h 145"/>
              <a:gd name="T16" fmla="*/ 35 w 82"/>
              <a:gd name="T17" fmla="*/ 3 h 145"/>
              <a:gd name="T18" fmla="*/ 3 w 82"/>
              <a:gd name="T19" fmla="*/ 35 h 145"/>
              <a:gd name="T20" fmla="*/ 3 w 82"/>
              <a:gd name="T21" fmla="*/ 47 h 145"/>
              <a:gd name="T22" fmla="*/ 15 w 82"/>
              <a:gd name="T23" fmla="*/ 47 h 145"/>
              <a:gd name="T24" fmla="*/ 33 w 82"/>
              <a:gd name="T25" fmla="*/ 28 h 145"/>
              <a:gd name="T26" fmla="*/ 33 w 82"/>
              <a:gd name="T27" fmla="*/ 137 h 145"/>
              <a:gd name="T28" fmla="*/ 41 w 82"/>
              <a:gd name="T29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145">
                <a:moveTo>
                  <a:pt x="41" y="145"/>
                </a:moveTo>
                <a:cubicBezTo>
                  <a:pt x="45" y="145"/>
                  <a:pt x="49" y="141"/>
                  <a:pt x="49" y="137"/>
                </a:cubicBezTo>
                <a:cubicBezTo>
                  <a:pt x="49" y="28"/>
                  <a:pt x="49" y="28"/>
                  <a:pt x="49" y="28"/>
                </a:cubicBezTo>
                <a:cubicBezTo>
                  <a:pt x="67" y="47"/>
                  <a:pt x="67" y="47"/>
                  <a:pt x="67" y="47"/>
                </a:cubicBezTo>
                <a:cubicBezTo>
                  <a:pt x="69" y="48"/>
                  <a:pt x="71" y="49"/>
                  <a:pt x="73" y="49"/>
                </a:cubicBezTo>
                <a:cubicBezTo>
                  <a:pt x="75" y="49"/>
                  <a:pt x="77" y="48"/>
                  <a:pt x="79" y="47"/>
                </a:cubicBezTo>
                <a:cubicBezTo>
                  <a:pt x="82" y="44"/>
                  <a:pt x="82" y="38"/>
                  <a:pt x="79" y="35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0"/>
                  <a:pt x="38" y="0"/>
                  <a:pt x="35" y="3"/>
                </a:cubicBezTo>
                <a:cubicBezTo>
                  <a:pt x="3" y="35"/>
                  <a:pt x="3" y="35"/>
                  <a:pt x="3" y="35"/>
                </a:cubicBezTo>
                <a:cubicBezTo>
                  <a:pt x="0" y="38"/>
                  <a:pt x="0" y="44"/>
                  <a:pt x="3" y="47"/>
                </a:cubicBezTo>
                <a:cubicBezTo>
                  <a:pt x="6" y="50"/>
                  <a:pt x="12" y="50"/>
                  <a:pt x="15" y="47"/>
                </a:cubicBezTo>
                <a:cubicBezTo>
                  <a:pt x="33" y="28"/>
                  <a:pt x="33" y="28"/>
                  <a:pt x="33" y="28"/>
                </a:cubicBezTo>
                <a:cubicBezTo>
                  <a:pt x="33" y="137"/>
                  <a:pt x="33" y="137"/>
                  <a:pt x="33" y="137"/>
                </a:cubicBezTo>
                <a:cubicBezTo>
                  <a:pt x="33" y="141"/>
                  <a:pt x="37" y="145"/>
                  <a:pt x="41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9"/>
          <p:cNvSpPr>
            <a:spLocks/>
          </p:cNvSpPr>
          <p:nvPr/>
        </p:nvSpPr>
        <p:spPr bwMode="auto">
          <a:xfrm>
            <a:off x="8866160" y="1836247"/>
            <a:ext cx="384969" cy="20915"/>
          </a:xfrm>
          <a:custGeom>
            <a:avLst/>
            <a:gdLst>
              <a:gd name="T0" fmla="*/ 248 w 256"/>
              <a:gd name="T1" fmla="*/ 0 h 16"/>
              <a:gd name="T2" fmla="*/ 8 w 256"/>
              <a:gd name="T3" fmla="*/ 0 h 16"/>
              <a:gd name="T4" fmla="*/ 0 w 256"/>
              <a:gd name="T5" fmla="*/ 8 h 16"/>
              <a:gd name="T6" fmla="*/ 8 w 256"/>
              <a:gd name="T7" fmla="*/ 16 h 16"/>
              <a:gd name="T8" fmla="*/ 248 w 256"/>
              <a:gd name="T9" fmla="*/ 16 h 16"/>
              <a:gd name="T10" fmla="*/ 256 w 256"/>
              <a:gd name="T11" fmla="*/ 8 h 16"/>
              <a:gd name="T12" fmla="*/ 248 w 25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6" h="16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248" y="16"/>
                  <a:pt x="248" y="16"/>
                  <a:pt x="248" y="16"/>
                </a:cubicBezTo>
                <a:cubicBezTo>
                  <a:pt x="252" y="16"/>
                  <a:pt x="256" y="12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40"/>
          <p:cNvSpPr>
            <a:spLocks/>
          </p:cNvSpPr>
          <p:nvPr/>
        </p:nvSpPr>
        <p:spPr bwMode="auto">
          <a:xfrm>
            <a:off x="8866160" y="1791802"/>
            <a:ext cx="384969" cy="22223"/>
          </a:xfrm>
          <a:custGeom>
            <a:avLst/>
            <a:gdLst>
              <a:gd name="T0" fmla="*/ 248 w 256"/>
              <a:gd name="T1" fmla="*/ 0 h 16"/>
              <a:gd name="T2" fmla="*/ 8 w 256"/>
              <a:gd name="T3" fmla="*/ 0 h 16"/>
              <a:gd name="T4" fmla="*/ 0 w 256"/>
              <a:gd name="T5" fmla="*/ 8 h 16"/>
              <a:gd name="T6" fmla="*/ 8 w 256"/>
              <a:gd name="T7" fmla="*/ 16 h 16"/>
              <a:gd name="T8" fmla="*/ 248 w 256"/>
              <a:gd name="T9" fmla="*/ 16 h 16"/>
              <a:gd name="T10" fmla="*/ 256 w 256"/>
              <a:gd name="T11" fmla="*/ 8 h 16"/>
              <a:gd name="T12" fmla="*/ 248 w 25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6" h="16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248" y="16"/>
                  <a:pt x="248" y="16"/>
                  <a:pt x="248" y="16"/>
                </a:cubicBezTo>
                <a:cubicBezTo>
                  <a:pt x="252" y="16"/>
                  <a:pt x="256" y="12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41"/>
          <p:cNvSpPr>
            <a:spLocks/>
          </p:cNvSpPr>
          <p:nvPr/>
        </p:nvSpPr>
        <p:spPr bwMode="auto">
          <a:xfrm>
            <a:off x="8866160" y="1747356"/>
            <a:ext cx="384969" cy="22223"/>
          </a:xfrm>
          <a:custGeom>
            <a:avLst/>
            <a:gdLst>
              <a:gd name="T0" fmla="*/ 248 w 256"/>
              <a:gd name="T1" fmla="*/ 0 h 16"/>
              <a:gd name="T2" fmla="*/ 8 w 256"/>
              <a:gd name="T3" fmla="*/ 0 h 16"/>
              <a:gd name="T4" fmla="*/ 0 w 256"/>
              <a:gd name="T5" fmla="*/ 8 h 16"/>
              <a:gd name="T6" fmla="*/ 8 w 256"/>
              <a:gd name="T7" fmla="*/ 16 h 16"/>
              <a:gd name="T8" fmla="*/ 248 w 256"/>
              <a:gd name="T9" fmla="*/ 16 h 16"/>
              <a:gd name="T10" fmla="*/ 256 w 256"/>
              <a:gd name="T11" fmla="*/ 8 h 16"/>
              <a:gd name="T12" fmla="*/ 248 w 25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6" h="16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248" y="16"/>
                  <a:pt x="248" y="16"/>
                  <a:pt x="248" y="16"/>
                </a:cubicBezTo>
                <a:cubicBezTo>
                  <a:pt x="252" y="16"/>
                  <a:pt x="256" y="12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42"/>
          <p:cNvSpPr>
            <a:spLocks/>
          </p:cNvSpPr>
          <p:nvPr/>
        </p:nvSpPr>
        <p:spPr bwMode="auto">
          <a:xfrm>
            <a:off x="9863643" y="1627093"/>
            <a:ext cx="24329" cy="351640"/>
          </a:xfrm>
          <a:custGeom>
            <a:avLst/>
            <a:gdLst>
              <a:gd name="T0" fmla="*/ 8 w 16"/>
              <a:gd name="T1" fmla="*/ 256 h 256"/>
              <a:gd name="T2" fmla="*/ 16 w 16"/>
              <a:gd name="T3" fmla="*/ 248 h 256"/>
              <a:gd name="T4" fmla="*/ 16 w 16"/>
              <a:gd name="T5" fmla="*/ 8 h 256"/>
              <a:gd name="T6" fmla="*/ 8 w 16"/>
              <a:gd name="T7" fmla="*/ 0 h 256"/>
              <a:gd name="T8" fmla="*/ 0 w 16"/>
              <a:gd name="T9" fmla="*/ 8 h 256"/>
              <a:gd name="T10" fmla="*/ 0 w 16"/>
              <a:gd name="T11" fmla="*/ 248 h 256"/>
              <a:gd name="T12" fmla="*/ 8 w 16"/>
              <a:gd name="T13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56">
                <a:moveTo>
                  <a:pt x="8" y="256"/>
                </a:moveTo>
                <a:cubicBezTo>
                  <a:pt x="12" y="256"/>
                  <a:pt x="16" y="252"/>
                  <a:pt x="16" y="24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3"/>
          <p:cNvSpPr>
            <a:spLocks/>
          </p:cNvSpPr>
          <p:nvPr/>
        </p:nvSpPr>
        <p:spPr bwMode="auto">
          <a:xfrm>
            <a:off x="9910870" y="1627093"/>
            <a:ext cx="24329" cy="351640"/>
          </a:xfrm>
          <a:custGeom>
            <a:avLst/>
            <a:gdLst>
              <a:gd name="T0" fmla="*/ 8 w 16"/>
              <a:gd name="T1" fmla="*/ 256 h 256"/>
              <a:gd name="T2" fmla="*/ 16 w 16"/>
              <a:gd name="T3" fmla="*/ 248 h 256"/>
              <a:gd name="T4" fmla="*/ 16 w 16"/>
              <a:gd name="T5" fmla="*/ 8 h 256"/>
              <a:gd name="T6" fmla="*/ 8 w 16"/>
              <a:gd name="T7" fmla="*/ 0 h 256"/>
              <a:gd name="T8" fmla="*/ 0 w 16"/>
              <a:gd name="T9" fmla="*/ 8 h 256"/>
              <a:gd name="T10" fmla="*/ 0 w 16"/>
              <a:gd name="T11" fmla="*/ 248 h 256"/>
              <a:gd name="T12" fmla="*/ 8 w 16"/>
              <a:gd name="T13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56">
                <a:moveTo>
                  <a:pt x="8" y="256"/>
                </a:moveTo>
                <a:cubicBezTo>
                  <a:pt x="12" y="256"/>
                  <a:pt x="16" y="252"/>
                  <a:pt x="16" y="24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9959528" y="1627093"/>
            <a:ext cx="24329" cy="351640"/>
          </a:xfrm>
          <a:custGeom>
            <a:avLst/>
            <a:gdLst>
              <a:gd name="T0" fmla="*/ 8 w 16"/>
              <a:gd name="T1" fmla="*/ 256 h 256"/>
              <a:gd name="T2" fmla="*/ 16 w 16"/>
              <a:gd name="T3" fmla="*/ 248 h 256"/>
              <a:gd name="T4" fmla="*/ 16 w 16"/>
              <a:gd name="T5" fmla="*/ 8 h 256"/>
              <a:gd name="T6" fmla="*/ 8 w 16"/>
              <a:gd name="T7" fmla="*/ 0 h 256"/>
              <a:gd name="T8" fmla="*/ 0 w 16"/>
              <a:gd name="T9" fmla="*/ 8 h 256"/>
              <a:gd name="T10" fmla="*/ 0 w 16"/>
              <a:gd name="T11" fmla="*/ 248 h 256"/>
              <a:gd name="T12" fmla="*/ 8 w 16"/>
              <a:gd name="T13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56">
                <a:moveTo>
                  <a:pt x="8" y="256"/>
                </a:moveTo>
                <a:cubicBezTo>
                  <a:pt x="12" y="256"/>
                  <a:pt x="16" y="252"/>
                  <a:pt x="16" y="24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5"/>
          <p:cNvSpPr>
            <a:spLocks noEditPoints="1"/>
          </p:cNvSpPr>
          <p:nvPr/>
        </p:nvSpPr>
        <p:spPr bwMode="auto">
          <a:xfrm>
            <a:off x="6307334" y="3207512"/>
            <a:ext cx="311982" cy="351640"/>
          </a:xfrm>
          <a:custGeom>
            <a:avLst/>
            <a:gdLst>
              <a:gd name="T0" fmla="*/ 32 w 208"/>
              <a:gd name="T1" fmla="*/ 72 h 256"/>
              <a:gd name="T2" fmla="*/ 32 w 208"/>
              <a:gd name="T3" fmla="*/ 128 h 256"/>
              <a:gd name="T4" fmla="*/ 8 w 208"/>
              <a:gd name="T5" fmla="*/ 128 h 256"/>
              <a:gd name="T6" fmla="*/ 0 w 208"/>
              <a:gd name="T7" fmla="*/ 136 h 256"/>
              <a:gd name="T8" fmla="*/ 0 w 208"/>
              <a:gd name="T9" fmla="*/ 248 h 256"/>
              <a:gd name="T10" fmla="*/ 8 w 208"/>
              <a:gd name="T11" fmla="*/ 256 h 256"/>
              <a:gd name="T12" fmla="*/ 200 w 208"/>
              <a:gd name="T13" fmla="*/ 256 h 256"/>
              <a:gd name="T14" fmla="*/ 208 w 208"/>
              <a:gd name="T15" fmla="*/ 248 h 256"/>
              <a:gd name="T16" fmla="*/ 208 w 208"/>
              <a:gd name="T17" fmla="*/ 136 h 256"/>
              <a:gd name="T18" fmla="*/ 200 w 208"/>
              <a:gd name="T19" fmla="*/ 128 h 256"/>
              <a:gd name="T20" fmla="*/ 176 w 208"/>
              <a:gd name="T21" fmla="*/ 128 h 256"/>
              <a:gd name="T22" fmla="*/ 176 w 208"/>
              <a:gd name="T23" fmla="*/ 72 h 256"/>
              <a:gd name="T24" fmla="*/ 104 w 208"/>
              <a:gd name="T25" fmla="*/ 0 h 256"/>
              <a:gd name="T26" fmla="*/ 32 w 208"/>
              <a:gd name="T27" fmla="*/ 72 h 256"/>
              <a:gd name="T28" fmla="*/ 192 w 208"/>
              <a:gd name="T29" fmla="*/ 240 h 256"/>
              <a:gd name="T30" fmla="*/ 16 w 208"/>
              <a:gd name="T31" fmla="*/ 240 h 256"/>
              <a:gd name="T32" fmla="*/ 16 w 208"/>
              <a:gd name="T33" fmla="*/ 144 h 256"/>
              <a:gd name="T34" fmla="*/ 192 w 208"/>
              <a:gd name="T35" fmla="*/ 144 h 256"/>
              <a:gd name="T36" fmla="*/ 192 w 208"/>
              <a:gd name="T37" fmla="*/ 240 h 256"/>
              <a:gd name="T38" fmla="*/ 104 w 208"/>
              <a:gd name="T39" fmla="*/ 16 h 256"/>
              <a:gd name="T40" fmla="*/ 160 w 208"/>
              <a:gd name="T41" fmla="*/ 72 h 256"/>
              <a:gd name="T42" fmla="*/ 160 w 208"/>
              <a:gd name="T43" fmla="*/ 128 h 256"/>
              <a:gd name="T44" fmla="*/ 48 w 208"/>
              <a:gd name="T45" fmla="*/ 128 h 256"/>
              <a:gd name="T46" fmla="*/ 48 w 208"/>
              <a:gd name="T47" fmla="*/ 72 h 256"/>
              <a:gd name="T48" fmla="*/ 104 w 208"/>
              <a:gd name="T49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8" h="256">
                <a:moveTo>
                  <a:pt x="32" y="72"/>
                </a:moveTo>
                <a:cubicBezTo>
                  <a:pt x="32" y="128"/>
                  <a:pt x="32" y="128"/>
                  <a:pt x="32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4" y="128"/>
                  <a:pt x="0" y="132"/>
                  <a:pt x="0" y="136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200" y="256"/>
                  <a:pt x="200" y="256"/>
                  <a:pt x="200" y="256"/>
                </a:cubicBezTo>
                <a:cubicBezTo>
                  <a:pt x="204" y="256"/>
                  <a:pt x="208" y="252"/>
                  <a:pt x="208" y="248"/>
                </a:cubicBezTo>
                <a:cubicBezTo>
                  <a:pt x="208" y="136"/>
                  <a:pt x="208" y="136"/>
                  <a:pt x="208" y="136"/>
                </a:cubicBezTo>
                <a:cubicBezTo>
                  <a:pt x="208" y="132"/>
                  <a:pt x="204" y="128"/>
                  <a:pt x="200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32"/>
                  <a:pt x="144" y="0"/>
                  <a:pt x="104" y="0"/>
                </a:cubicBezTo>
                <a:cubicBezTo>
                  <a:pt x="64" y="0"/>
                  <a:pt x="32" y="32"/>
                  <a:pt x="32" y="72"/>
                </a:cubicBezTo>
                <a:close/>
                <a:moveTo>
                  <a:pt x="192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92" y="144"/>
                  <a:pt x="192" y="144"/>
                  <a:pt x="192" y="144"/>
                </a:cubicBezTo>
                <a:lnTo>
                  <a:pt x="192" y="240"/>
                </a:lnTo>
                <a:close/>
                <a:moveTo>
                  <a:pt x="104" y="16"/>
                </a:moveTo>
                <a:cubicBezTo>
                  <a:pt x="135" y="16"/>
                  <a:pt x="160" y="41"/>
                  <a:pt x="160" y="72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41"/>
                  <a:pt x="73" y="16"/>
                  <a:pt x="10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6"/>
          <p:cNvSpPr>
            <a:spLocks noEditPoints="1"/>
          </p:cNvSpPr>
          <p:nvPr/>
        </p:nvSpPr>
        <p:spPr bwMode="auto">
          <a:xfrm>
            <a:off x="6427548" y="3427123"/>
            <a:ext cx="71556" cy="87584"/>
          </a:xfrm>
          <a:custGeom>
            <a:avLst/>
            <a:gdLst>
              <a:gd name="T0" fmla="*/ 24 w 48"/>
              <a:gd name="T1" fmla="*/ 0 h 64"/>
              <a:gd name="T2" fmla="*/ 0 w 48"/>
              <a:gd name="T3" fmla="*/ 24 h 64"/>
              <a:gd name="T4" fmla="*/ 16 w 48"/>
              <a:gd name="T5" fmla="*/ 47 h 64"/>
              <a:gd name="T6" fmla="*/ 16 w 48"/>
              <a:gd name="T7" fmla="*/ 56 h 64"/>
              <a:gd name="T8" fmla="*/ 24 w 48"/>
              <a:gd name="T9" fmla="*/ 64 h 64"/>
              <a:gd name="T10" fmla="*/ 32 w 48"/>
              <a:gd name="T11" fmla="*/ 56 h 64"/>
              <a:gd name="T12" fmla="*/ 32 w 48"/>
              <a:gd name="T13" fmla="*/ 47 h 64"/>
              <a:gd name="T14" fmla="*/ 48 w 48"/>
              <a:gd name="T15" fmla="*/ 24 h 64"/>
              <a:gd name="T16" fmla="*/ 24 w 48"/>
              <a:gd name="T17" fmla="*/ 0 h 64"/>
              <a:gd name="T18" fmla="*/ 24 w 48"/>
              <a:gd name="T19" fmla="*/ 32 h 64"/>
              <a:gd name="T20" fmla="*/ 16 w 48"/>
              <a:gd name="T21" fmla="*/ 24 h 64"/>
              <a:gd name="T22" fmla="*/ 24 w 48"/>
              <a:gd name="T23" fmla="*/ 16 h 64"/>
              <a:gd name="T24" fmla="*/ 32 w 48"/>
              <a:gd name="T25" fmla="*/ 24 h 64"/>
              <a:gd name="T26" fmla="*/ 24 w 48"/>
              <a:gd name="T2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" h="64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4"/>
                  <a:pt x="7" y="43"/>
                  <a:pt x="16" y="47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60"/>
                  <a:pt x="20" y="64"/>
                  <a:pt x="24" y="64"/>
                </a:cubicBezTo>
                <a:cubicBezTo>
                  <a:pt x="28" y="64"/>
                  <a:pt x="32" y="60"/>
                  <a:pt x="32" y="56"/>
                </a:cubicBezTo>
                <a:cubicBezTo>
                  <a:pt x="32" y="47"/>
                  <a:pt x="32" y="47"/>
                  <a:pt x="32" y="47"/>
                </a:cubicBezTo>
                <a:cubicBezTo>
                  <a:pt x="41" y="43"/>
                  <a:pt x="48" y="34"/>
                  <a:pt x="48" y="24"/>
                </a:cubicBezTo>
                <a:cubicBezTo>
                  <a:pt x="48" y="11"/>
                  <a:pt x="37" y="0"/>
                  <a:pt x="24" y="0"/>
                </a:cubicBezTo>
                <a:close/>
                <a:moveTo>
                  <a:pt x="24" y="32"/>
                </a:moveTo>
                <a:cubicBezTo>
                  <a:pt x="20" y="32"/>
                  <a:pt x="16" y="28"/>
                  <a:pt x="16" y="24"/>
                </a:cubicBezTo>
                <a:cubicBezTo>
                  <a:pt x="16" y="20"/>
                  <a:pt x="20" y="16"/>
                  <a:pt x="24" y="16"/>
                </a:cubicBezTo>
                <a:cubicBezTo>
                  <a:pt x="28" y="16"/>
                  <a:pt x="32" y="20"/>
                  <a:pt x="32" y="24"/>
                </a:cubicBezTo>
                <a:cubicBezTo>
                  <a:pt x="32" y="28"/>
                  <a:pt x="28" y="32"/>
                  <a:pt x="24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7173156" y="3207512"/>
            <a:ext cx="311982" cy="351640"/>
          </a:xfrm>
          <a:custGeom>
            <a:avLst/>
            <a:gdLst>
              <a:gd name="T0" fmla="*/ 0 w 208"/>
              <a:gd name="T1" fmla="*/ 136 h 256"/>
              <a:gd name="T2" fmla="*/ 0 w 208"/>
              <a:gd name="T3" fmla="*/ 248 h 256"/>
              <a:gd name="T4" fmla="*/ 8 w 208"/>
              <a:gd name="T5" fmla="*/ 256 h 256"/>
              <a:gd name="T6" fmla="*/ 200 w 208"/>
              <a:gd name="T7" fmla="*/ 256 h 256"/>
              <a:gd name="T8" fmla="*/ 208 w 208"/>
              <a:gd name="T9" fmla="*/ 248 h 256"/>
              <a:gd name="T10" fmla="*/ 208 w 208"/>
              <a:gd name="T11" fmla="*/ 136 h 256"/>
              <a:gd name="T12" fmla="*/ 200 w 208"/>
              <a:gd name="T13" fmla="*/ 128 h 256"/>
              <a:gd name="T14" fmla="*/ 48 w 208"/>
              <a:gd name="T15" fmla="*/ 128 h 256"/>
              <a:gd name="T16" fmla="*/ 48 w 208"/>
              <a:gd name="T17" fmla="*/ 72 h 256"/>
              <a:gd name="T18" fmla="*/ 104 w 208"/>
              <a:gd name="T19" fmla="*/ 16 h 256"/>
              <a:gd name="T20" fmla="*/ 160 w 208"/>
              <a:gd name="T21" fmla="*/ 72 h 256"/>
              <a:gd name="T22" fmla="*/ 160 w 208"/>
              <a:gd name="T23" fmla="*/ 88 h 256"/>
              <a:gd name="T24" fmla="*/ 168 w 208"/>
              <a:gd name="T25" fmla="*/ 96 h 256"/>
              <a:gd name="T26" fmla="*/ 176 w 208"/>
              <a:gd name="T27" fmla="*/ 88 h 256"/>
              <a:gd name="T28" fmla="*/ 176 w 208"/>
              <a:gd name="T29" fmla="*/ 72 h 256"/>
              <a:gd name="T30" fmla="*/ 104 w 208"/>
              <a:gd name="T31" fmla="*/ 0 h 256"/>
              <a:gd name="T32" fmla="*/ 32 w 208"/>
              <a:gd name="T33" fmla="*/ 72 h 256"/>
              <a:gd name="T34" fmla="*/ 32 w 208"/>
              <a:gd name="T35" fmla="*/ 128 h 256"/>
              <a:gd name="T36" fmla="*/ 8 w 208"/>
              <a:gd name="T37" fmla="*/ 128 h 256"/>
              <a:gd name="T38" fmla="*/ 0 w 208"/>
              <a:gd name="T39" fmla="*/ 136 h 256"/>
              <a:gd name="T40" fmla="*/ 16 w 208"/>
              <a:gd name="T41" fmla="*/ 144 h 256"/>
              <a:gd name="T42" fmla="*/ 192 w 208"/>
              <a:gd name="T43" fmla="*/ 144 h 256"/>
              <a:gd name="T44" fmla="*/ 192 w 208"/>
              <a:gd name="T45" fmla="*/ 240 h 256"/>
              <a:gd name="T46" fmla="*/ 16 w 208"/>
              <a:gd name="T47" fmla="*/ 240 h 256"/>
              <a:gd name="T48" fmla="*/ 16 w 208"/>
              <a:gd name="T49" fmla="*/ 144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8" h="256">
                <a:moveTo>
                  <a:pt x="0" y="136"/>
                </a:move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200" y="256"/>
                  <a:pt x="200" y="256"/>
                  <a:pt x="200" y="256"/>
                </a:cubicBezTo>
                <a:cubicBezTo>
                  <a:pt x="204" y="256"/>
                  <a:pt x="208" y="252"/>
                  <a:pt x="208" y="248"/>
                </a:cubicBezTo>
                <a:cubicBezTo>
                  <a:pt x="208" y="136"/>
                  <a:pt x="208" y="136"/>
                  <a:pt x="208" y="136"/>
                </a:cubicBezTo>
                <a:cubicBezTo>
                  <a:pt x="208" y="132"/>
                  <a:pt x="204" y="128"/>
                  <a:pt x="200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41"/>
                  <a:pt x="73" y="16"/>
                  <a:pt x="104" y="16"/>
                </a:cubicBezTo>
                <a:cubicBezTo>
                  <a:pt x="135" y="16"/>
                  <a:pt x="160" y="41"/>
                  <a:pt x="160" y="72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92"/>
                  <a:pt x="164" y="96"/>
                  <a:pt x="168" y="96"/>
                </a:cubicBezTo>
                <a:cubicBezTo>
                  <a:pt x="172" y="96"/>
                  <a:pt x="176" y="92"/>
                  <a:pt x="176" y="8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32"/>
                  <a:pt x="144" y="0"/>
                  <a:pt x="104" y="0"/>
                </a:cubicBezTo>
                <a:cubicBezTo>
                  <a:pt x="64" y="0"/>
                  <a:pt x="32" y="32"/>
                  <a:pt x="32" y="72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4" y="128"/>
                  <a:pt x="0" y="132"/>
                  <a:pt x="0" y="136"/>
                </a:cubicBezTo>
                <a:close/>
                <a:moveTo>
                  <a:pt x="16" y="144"/>
                </a:moveTo>
                <a:cubicBezTo>
                  <a:pt x="192" y="144"/>
                  <a:pt x="192" y="144"/>
                  <a:pt x="192" y="144"/>
                </a:cubicBezTo>
                <a:cubicBezTo>
                  <a:pt x="192" y="240"/>
                  <a:pt x="192" y="240"/>
                  <a:pt x="192" y="240"/>
                </a:cubicBezTo>
                <a:cubicBezTo>
                  <a:pt x="16" y="240"/>
                  <a:pt x="16" y="240"/>
                  <a:pt x="16" y="240"/>
                </a:cubicBezTo>
                <a:lnTo>
                  <a:pt x="16" y="1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8"/>
          <p:cNvSpPr>
            <a:spLocks noEditPoints="1"/>
          </p:cNvSpPr>
          <p:nvPr/>
        </p:nvSpPr>
        <p:spPr bwMode="auto">
          <a:xfrm>
            <a:off x="7291938" y="3427123"/>
            <a:ext cx="72987" cy="87584"/>
          </a:xfrm>
          <a:custGeom>
            <a:avLst/>
            <a:gdLst>
              <a:gd name="T0" fmla="*/ 24 w 48"/>
              <a:gd name="T1" fmla="*/ 0 h 64"/>
              <a:gd name="T2" fmla="*/ 0 w 48"/>
              <a:gd name="T3" fmla="*/ 24 h 64"/>
              <a:gd name="T4" fmla="*/ 16 w 48"/>
              <a:gd name="T5" fmla="*/ 47 h 64"/>
              <a:gd name="T6" fmla="*/ 16 w 48"/>
              <a:gd name="T7" fmla="*/ 56 h 64"/>
              <a:gd name="T8" fmla="*/ 24 w 48"/>
              <a:gd name="T9" fmla="*/ 64 h 64"/>
              <a:gd name="T10" fmla="*/ 32 w 48"/>
              <a:gd name="T11" fmla="*/ 56 h 64"/>
              <a:gd name="T12" fmla="*/ 32 w 48"/>
              <a:gd name="T13" fmla="*/ 47 h 64"/>
              <a:gd name="T14" fmla="*/ 48 w 48"/>
              <a:gd name="T15" fmla="*/ 24 h 64"/>
              <a:gd name="T16" fmla="*/ 24 w 48"/>
              <a:gd name="T17" fmla="*/ 0 h 64"/>
              <a:gd name="T18" fmla="*/ 24 w 48"/>
              <a:gd name="T19" fmla="*/ 32 h 64"/>
              <a:gd name="T20" fmla="*/ 16 w 48"/>
              <a:gd name="T21" fmla="*/ 24 h 64"/>
              <a:gd name="T22" fmla="*/ 24 w 48"/>
              <a:gd name="T23" fmla="*/ 16 h 64"/>
              <a:gd name="T24" fmla="*/ 32 w 48"/>
              <a:gd name="T25" fmla="*/ 24 h 64"/>
              <a:gd name="T26" fmla="*/ 24 w 48"/>
              <a:gd name="T2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" h="64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4"/>
                  <a:pt x="7" y="43"/>
                  <a:pt x="16" y="47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60"/>
                  <a:pt x="20" y="64"/>
                  <a:pt x="24" y="64"/>
                </a:cubicBezTo>
                <a:cubicBezTo>
                  <a:pt x="28" y="64"/>
                  <a:pt x="32" y="60"/>
                  <a:pt x="32" y="56"/>
                </a:cubicBezTo>
                <a:cubicBezTo>
                  <a:pt x="32" y="47"/>
                  <a:pt x="32" y="47"/>
                  <a:pt x="32" y="47"/>
                </a:cubicBezTo>
                <a:cubicBezTo>
                  <a:pt x="41" y="43"/>
                  <a:pt x="48" y="34"/>
                  <a:pt x="48" y="24"/>
                </a:cubicBezTo>
                <a:cubicBezTo>
                  <a:pt x="48" y="11"/>
                  <a:pt x="37" y="0"/>
                  <a:pt x="24" y="0"/>
                </a:cubicBezTo>
                <a:close/>
                <a:moveTo>
                  <a:pt x="24" y="32"/>
                </a:moveTo>
                <a:cubicBezTo>
                  <a:pt x="20" y="32"/>
                  <a:pt x="16" y="28"/>
                  <a:pt x="16" y="24"/>
                </a:cubicBezTo>
                <a:cubicBezTo>
                  <a:pt x="16" y="20"/>
                  <a:pt x="20" y="16"/>
                  <a:pt x="24" y="16"/>
                </a:cubicBezTo>
                <a:cubicBezTo>
                  <a:pt x="28" y="16"/>
                  <a:pt x="32" y="20"/>
                  <a:pt x="32" y="24"/>
                </a:cubicBezTo>
                <a:cubicBezTo>
                  <a:pt x="32" y="28"/>
                  <a:pt x="28" y="32"/>
                  <a:pt x="24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9"/>
          <p:cNvSpPr>
            <a:spLocks noEditPoints="1"/>
          </p:cNvSpPr>
          <p:nvPr/>
        </p:nvSpPr>
        <p:spPr bwMode="auto">
          <a:xfrm>
            <a:off x="8001769" y="3306860"/>
            <a:ext cx="383538" cy="152944"/>
          </a:xfrm>
          <a:custGeom>
            <a:avLst/>
            <a:gdLst>
              <a:gd name="T0" fmla="*/ 200 w 256"/>
              <a:gd name="T1" fmla="*/ 0 h 112"/>
              <a:gd name="T2" fmla="*/ 145 w 256"/>
              <a:gd name="T3" fmla="*/ 48 h 112"/>
              <a:gd name="T4" fmla="*/ 8 w 256"/>
              <a:gd name="T5" fmla="*/ 48 h 112"/>
              <a:gd name="T6" fmla="*/ 0 w 256"/>
              <a:gd name="T7" fmla="*/ 56 h 112"/>
              <a:gd name="T8" fmla="*/ 8 w 256"/>
              <a:gd name="T9" fmla="*/ 64 h 112"/>
              <a:gd name="T10" fmla="*/ 16 w 256"/>
              <a:gd name="T11" fmla="*/ 64 h 112"/>
              <a:gd name="T12" fmla="*/ 16 w 256"/>
              <a:gd name="T13" fmla="*/ 88 h 112"/>
              <a:gd name="T14" fmla="*/ 24 w 256"/>
              <a:gd name="T15" fmla="*/ 96 h 112"/>
              <a:gd name="T16" fmla="*/ 32 w 256"/>
              <a:gd name="T17" fmla="*/ 88 h 112"/>
              <a:gd name="T18" fmla="*/ 32 w 256"/>
              <a:gd name="T19" fmla="*/ 64 h 112"/>
              <a:gd name="T20" fmla="*/ 48 w 256"/>
              <a:gd name="T21" fmla="*/ 64 h 112"/>
              <a:gd name="T22" fmla="*/ 48 w 256"/>
              <a:gd name="T23" fmla="*/ 72 h 112"/>
              <a:gd name="T24" fmla="*/ 56 w 256"/>
              <a:gd name="T25" fmla="*/ 80 h 112"/>
              <a:gd name="T26" fmla="*/ 64 w 256"/>
              <a:gd name="T27" fmla="*/ 72 h 112"/>
              <a:gd name="T28" fmla="*/ 64 w 256"/>
              <a:gd name="T29" fmla="*/ 64 h 112"/>
              <a:gd name="T30" fmla="*/ 145 w 256"/>
              <a:gd name="T31" fmla="*/ 64 h 112"/>
              <a:gd name="T32" fmla="*/ 200 w 256"/>
              <a:gd name="T33" fmla="*/ 112 h 112"/>
              <a:gd name="T34" fmla="*/ 256 w 256"/>
              <a:gd name="T35" fmla="*/ 56 h 112"/>
              <a:gd name="T36" fmla="*/ 200 w 256"/>
              <a:gd name="T37" fmla="*/ 0 h 112"/>
              <a:gd name="T38" fmla="*/ 200 w 256"/>
              <a:gd name="T39" fmla="*/ 96 h 112"/>
              <a:gd name="T40" fmla="*/ 160 w 256"/>
              <a:gd name="T41" fmla="*/ 56 h 112"/>
              <a:gd name="T42" fmla="*/ 200 w 256"/>
              <a:gd name="T43" fmla="*/ 16 h 112"/>
              <a:gd name="T44" fmla="*/ 240 w 256"/>
              <a:gd name="T45" fmla="*/ 56 h 112"/>
              <a:gd name="T46" fmla="*/ 200 w 256"/>
              <a:gd name="T47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6" h="112">
                <a:moveTo>
                  <a:pt x="200" y="0"/>
                </a:moveTo>
                <a:cubicBezTo>
                  <a:pt x="172" y="0"/>
                  <a:pt x="149" y="21"/>
                  <a:pt x="145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4" y="48"/>
                  <a:pt x="0" y="52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92"/>
                  <a:pt x="20" y="96"/>
                  <a:pt x="24" y="96"/>
                </a:cubicBezTo>
                <a:cubicBezTo>
                  <a:pt x="28" y="96"/>
                  <a:pt x="32" y="92"/>
                  <a:pt x="32" y="88"/>
                </a:cubicBezTo>
                <a:cubicBezTo>
                  <a:pt x="32" y="64"/>
                  <a:pt x="32" y="64"/>
                  <a:pt x="32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76"/>
                  <a:pt x="52" y="80"/>
                  <a:pt x="56" y="80"/>
                </a:cubicBezTo>
                <a:cubicBezTo>
                  <a:pt x="60" y="80"/>
                  <a:pt x="64" y="76"/>
                  <a:pt x="64" y="72"/>
                </a:cubicBezTo>
                <a:cubicBezTo>
                  <a:pt x="64" y="64"/>
                  <a:pt x="64" y="64"/>
                  <a:pt x="64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9" y="91"/>
                  <a:pt x="172" y="112"/>
                  <a:pt x="200" y="112"/>
                </a:cubicBezTo>
                <a:cubicBezTo>
                  <a:pt x="231" y="112"/>
                  <a:pt x="256" y="87"/>
                  <a:pt x="256" y="56"/>
                </a:cubicBezTo>
                <a:cubicBezTo>
                  <a:pt x="256" y="25"/>
                  <a:pt x="231" y="0"/>
                  <a:pt x="200" y="0"/>
                </a:cubicBezTo>
                <a:close/>
                <a:moveTo>
                  <a:pt x="200" y="96"/>
                </a:moveTo>
                <a:cubicBezTo>
                  <a:pt x="178" y="96"/>
                  <a:pt x="160" y="78"/>
                  <a:pt x="160" y="56"/>
                </a:cubicBezTo>
                <a:cubicBezTo>
                  <a:pt x="160" y="34"/>
                  <a:pt x="178" y="16"/>
                  <a:pt x="200" y="16"/>
                </a:cubicBezTo>
                <a:cubicBezTo>
                  <a:pt x="222" y="16"/>
                  <a:pt x="240" y="34"/>
                  <a:pt x="240" y="56"/>
                </a:cubicBezTo>
                <a:cubicBezTo>
                  <a:pt x="240" y="78"/>
                  <a:pt x="222" y="96"/>
                  <a:pt x="200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50"/>
          <p:cNvSpPr>
            <a:spLocks/>
          </p:cNvSpPr>
          <p:nvPr/>
        </p:nvSpPr>
        <p:spPr bwMode="auto">
          <a:xfrm>
            <a:off x="1995399" y="4074192"/>
            <a:ext cx="287654" cy="22223"/>
          </a:xfrm>
          <a:custGeom>
            <a:avLst/>
            <a:gdLst>
              <a:gd name="T0" fmla="*/ 8 w 192"/>
              <a:gd name="T1" fmla="*/ 16 h 16"/>
              <a:gd name="T2" fmla="*/ 184 w 192"/>
              <a:gd name="T3" fmla="*/ 16 h 16"/>
              <a:gd name="T4" fmla="*/ 192 w 192"/>
              <a:gd name="T5" fmla="*/ 8 h 16"/>
              <a:gd name="T6" fmla="*/ 184 w 192"/>
              <a:gd name="T7" fmla="*/ 0 h 16"/>
              <a:gd name="T8" fmla="*/ 8 w 192"/>
              <a:gd name="T9" fmla="*/ 0 h 16"/>
              <a:gd name="T10" fmla="*/ 0 w 192"/>
              <a:gd name="T11" fmla="*/ 8 h 16"/>
              <a:gd name="T12" fmla="*/ 8 w 192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2" h="16">
                <a:moveTo>
                  <a:pt x="8" y="16"/>
                </a:moveTo>
                <a:cubicBezTo>
                  <a:pt x="184" y="16"/>
                  <a:pt x="184" y="16"/>
                  <a:pt x="184" y="16"/>
                </a:cubicBezTo>
                <a:cubicBezTo>
                  <a:pt x="188" y="16"/>
                  <a:pt x="192" y="12"/>
                  <a:pt x="192" y="8"/>
                </a:cubicBezTo>
                <a:cubicBezTo>
                  <a:pt x="192" y="4"/>
                  <a:pt x="188" y="0"/>
                  <a:pt x="18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51"/>
          <p:cNvSpPr>
            <a:spLocks/>
          </p:cNvSpPr>
          <p:nvPr/>
        </p:nvSpPr>
        <p:spPr bwMode="auto">
          <a:xfrm>
            <a:off x="1995399" y="4129095"/>
            <a:ext cx="287654" cy="22223"/>
          </a:xfrm>
          <a:custGeom>
            <a:avLst/>
            <a:gdLst>
              <a:gd name="T0" fmla="*/ 8 w 192"/>
              <a:gd name="T1" fmla="*/ 16 h 16"/>
              <a:gd name="T2" fmla="*/ 184 w 192"/>
              <a:gd name="T3" fmla="*/ 16 h 16"/>
              <a:gd name="T4" fmla="*/ 192 w 192"/>
              <a:gd name="T5" fmla="*/ 8 h 16"/>
              <a:gd name="T6" fmla="*/ 184 w 192"/>
              <a:gd name="T7" fmla="*/ 0 h 16"/>
              <a:gd name="T8" fmla="*/ 8 w 192"/>
              <a:gd name="T9" fmla="*/ 0 h 16"/>
              <a:gd name="T10" fmla="*/ 0 w 192"/>
              <a:gd name="T11" fmla="*/ 8 h 16"/>
              <a:gd name="T12" fmla="*/ 8 w 192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2" h="16">
                <a:moveTo>
                  <a:pt x="8" y="16"/>
                </a:moveTo>
                <a:cubicBezTo>
                  <a:pt x="184" y="16"/>
                  <a:pt x="184" y="16"/>
                  <a:pt x="184" y="16"/>
                </a:cubicBezTo>
                <a:cubicBezTo>
                  <a:pt x="188" y="16"/>
                  <a:pt x="192" y="12"/>
                  <a:pt x="192" y="8"/>
                </a:cubicBezTo>
                <a:cubicBezTo>
                  <a:pt x="192" y="4"/>
                  <a:pt x="188" y="0"/>
                  <a:pt x="18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2"/>
          <p:cNvSpPr>
            <a:spLocks/>
          </p:cNvSpPr>
          <p:nvPr/>
        </p:nvSpPr>
        <p:spPr bwMode="auto">
          <a:xfrm>
            <a:off x="1995399" y="4183998"/>
            <a:ext cx="287654" cy="22223"/>
          </a:xfrm>
          <a:custGeom>
            <a:avLst/>
            <a:gdLst>
              <a:gd name="T0" fmla="*/ 192 w 192"/>
              <a:gd name="T1" fmla="*/ 8 h 16"/>
              <a:gd name="T2" fmla="*/ 184 w 192"/>
              <a:gd name="T3" fmla="*/ 0 h 16"/>
              <a:gd name="T4" fmla="*/ 8 w 192"/>
              <a:gd name="T5" fmla="*/ 0 h 16"/>
              <a:gd name="T6" fmla="*/ 0 w 192"/>
              <a:gd name="T7" fmla="*/ 8 h 16"/>
              <a:gd name="T8" fmla="*/ 8 w 192"/>
              <a:gd name="T9" fmla="*/ 16 h 16"/>
              <a:gd name="T10" fmla="*/ 184 w 192"/>
              <a:gd name="T11" fmla="*/ 16 h 16"/>
              <a:gd name="T12" fmla="*/ 192 w 192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2" h="16">
                <a:moveTo>
                  <a:pt x="192" y="8"/>
                </a:moveTo>
                <a:cubicBezTo>
                  <a:pt x="192" y="4"/>
                  <a:pt x="188" y="0"/>
                  <a:pt x="18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84" y="16"/>
                  <a:pt x="184" y="16"/>
                  <a:pt x="184" y="16"/>
                </a:cubicBezTo>
                <a:cubicBezTo>
                  <a:pt x="188" y="16"/>
                  <a:pt x="192" y="12"/>
                  <a:pt x="19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3"/>
          <p:cNvSpPr>
            <a:spLocks noEditPoints="1"/>
          </p:cNvSpPr>
          <p:nvPr/>
        </p:nvSpPr>
        <p:spPr bwMode="auto">
          <a:xfrm>
            <a:off x="1946741" y="4014061"/>
            <a:ext cx="384969" cy="318960"/>
          </a:xfrm>
          <a:custGeom>
            <a:avLst/>
            <a:gdLst>
              <a:gd name="T0" fmla="*/ 0 w 256"/>
              <a:gd name="T1" fmla="*/ 176 h 232"/>
              <a:gd name="T2" fmla="*/ 8 w 256"/>
              <a:gd name="T3" fmla="*/ 184 h 232"/>
              <a:gd name="T4" fmla="*/ 64 w 256"/>
              <a:gd name="T5" fmla="*/ 184 h 232"/>
              <a:gd name="T6" fmla="*/ 64 w 256"/>
              <a:gd name="T7" fmla="*/ 224 h 232"/>
              <a:gd name="T8" fmla="*/ 69 w 256"/>
              <a:gd name="T9" fmla="*/ 231 h 232"/>
              <a:gd name="T10" fmla="*/ 72 w 256"/>
              <a:gd name="T11" fmla="*/ 232 h 232"/>
              <a:gd name="T12" fmla="*/ 77 w 256"/>
              <a:gd name="T13" fmla="*/ 230 h 232"/>
              <a:gd name="T14" fmla="*/ 131 w 256"/>
              <a:gd name="T15" fmla="*/ 184 h 232"/>
              <a:gd name="T16" fmla="*/ 248 w 256"/>
              <a:gd name="T17" fmla="*/ 184 h 232"/>
              <a:gd name="T18" fmla="*/ 256 w 256"/>
              <a:gd name="T19" fmla="*/ 176 h 232"/>
              <a:gd name="T20" fmla="*/ 256 w 256"/>
              <a:gd name="T21" fmla="*/ 8 h 232"/>
              <a:gd name="T22" fmla="*/ 248 w 256"/>
              <a:gd name="T23" fmla="*/ 0 h 232"/>
              <a:gd name="T24" fmla="*/ 8 w 256"/>
              <a:gd name="T25" fmla="*/ 0 h 232"/>
              <a:gd name="T26" fmla="*/ 0 w 256"/>
              <a:gd name="T27" fmla="*/ 8 h 232"/>
              <a:gd name="T28" fmla="*/ 0 w 256"/>
              <a:gd name="T29" fmla="*/ 176 h 232"/>
              <a:gd name="T30" fmla="*/ 16 w 256"/>
              <a:gd name="T31" fmla="*/ 16 h 232"/>
              <a:gd name="T32" fmla="*/ 240 w 256"/>
              <a:gd name="T33" fmla="*/ 16 h 232"/>
              <a:gd name="T34" fmla="*/ 240 w 256"/>
              <a:gd name="T35" fmla="*/ 168 h 232"/>
              <a:gd name="T36" fmla="*/ 128 w 256"/>
              <a:gd name="T37" fmla="*/ 168 h 232"/>
              <a:gd name="T38" fmla="*/ 123 w 256"/>
              <a:gd name="T39" fmla="*/ 170 h 232"/>
              <a:gd name="T40" fmla="*/ 80 w 256"/>
              <a:gd name="T41" fmla="*/ 207 h 232"/>
              <a:gd name="T42" fmla="*/ 80 w 256"/>
              <a:gd name="T43" fmla="*/ 176 h 232"/>
              <a:gd name="T44" fmla="*/ 72 w 256"/>
              <a:gd name="T45" fmla="*/ 168 h 232"/>
              <a:gd name="T46" fmla="*/ 16 w 256"/>
              <a:gd name="T47" fmla="*/ 168 h 232"/>
              <a:gd name="T48" fmla="*/ 16 w 256"/>
              <a:gd name="T49" fmla="*/ 1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232">
                <a:moveTo>
                  <a:pt x="0" y="176"/>
                </a:moveTo>
                <a:cubicBezTo>
                  <a:pt x="0" y="180"/>
                  <a:pt x="4" y="184"/>
                  <a:pt x="8" y="184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224"/>
                  <a:pt x="64" y="224"/>
                  <a:pt x="64" y="224"/>
                </a:cubicBezTo>
                <a:cubicBezTo>
                  <a:pt x="64" y="227"/>
                  <a:pt x="66" y="230"/>
                  <a:pt x="69" y="231"/>
                </a:cubicBezTo>
                <a:cubicBezTo>
                  <a:pt x="70" y="232"/>
                  <a:pt x="71" y="232"/>
                  <a:pt x="72" y="232"/>
                </a:cubicBezTo>
                <a:cubicBezTo>
                  <a:pt x="74" y="232"/>
                  <a:pt x="76" y="231"/>
                  <a:pt x="77" y="230"/>
                </a:cubicBezTo>
                <a:cubicBezTo>
                  <a:pt x="131" y="184"/>
                  <a:pt x="131" y="184"/>
                  <a:pt x="131" y="184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52" y="184"/>
                  <a:pt x="256" y="180"/>
                  <a:pt x="256" y="176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lnTo>
                  <a:pt x="0" y="176"/>
                </a:lnTo>
                <a:close/>
                <a:moveTo>
                  <a:pt x="16" y="16"/>
                </a:moveTo>
                <a:cubicBezTo>
                  <a:pt x="240" y="16"/>
                  <a:pt x="240" y="16"/>
                  <a:pt x="240" y="16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6" y="168"/>
                  <a:pt x="124" y="169"/>
                  <a:pt x="123" y="170"/>
                </a:cubicBezTo>
                <a:cubicBezTo>
                  <a:pt x="80" y="207"/>
                  <a:pt x="80" y="207"/>
                  <a:pt x="80" y="207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80" y="172"/>
                  <a:pt x="76" y="168"/>
                  <a:pt x="72" y="168"/>
                </a:cubicBezTo>
                <a:cubicBezTo>
                  <a:pt x="16" y="168"/>
                  <a:pt x="16" y="168"/>
                  <a:pt x="16" y="168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4"/>
          <p:cNvSpPr>
            <a:spLocks noEditPoints="1"/>
          </p:cNvSpPr>
          <p:nvPr/>
        </p:nvSpPr>
        <p:spPr bwMode="auto">
          <a:xfrm>
            <a:off x="2968554" y="4106873"/>
            <a:ext cx="71556" cy="66668"/>
          </a:xfrm>
          <a:custGeom>
            <a:avLst/>
            <a:gdLst>
              <a:gd name="T0" fmla="*/ 24 w 48"/>
              <a:gd name="T1" fmla="*/ 48 h 48"/>
              <a:gd name="T2" fmla="*/ 48 w 48"/>
              <a:gd name="T3" fmla="*/ 24 h 48"/>
              <a:gd name="T4" fmla="*/ 24 w 48"/>
              <a:gd name="T5" fmla="*/ 0 h 48"/>
              <a:gd name="T6" fmla="*/ 0 w 48"/>
              <a:gd name="T7" fmla="*/ 24 h 48"/>
              <a:gd name="T8" fmla="*/ 24 w 48"/>
              <a:gd name="T9" fmla="*/ 48 h 48"/>
              <a:gd name="T10" fmla="*/ 24 w 48"/>
              <a:gd name="T11" fmla="*/ 16 h 48"/>
              <a:gd name="T12" fmla="*/ 32 w 48"/>
              <a:gd name="T13" fmla="*/ 24 h 48"/>
              <a:gd name="T14" fmla="*/ 24 w 48"/>
              <a:gd name="T15" fmla="*/ 32 h 48"/>
              <a:gd name="T16" fmla="*/ 16 w 48"/>
              <a:gd name="T17" fmla="*/ 24 h 48"/>
              <a:gd name="T18" fmla="*/ 24 w 48"/>
              <a:gd name="T19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48">
                <a:moveTo>
                  <a:pt x="24" y="48"/>
                </a:move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lose/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8"/>
                  <a:pt x="28" y="32"/>
                  <a:pt x="24" y="32"/>
                </a:cubicBezTo>
                <a:cubicBezTo>
                  <a:pt x="20" y="32"/>
                  <a:pt x="16" y="28"/>
                  <a:pt x="16" y="24"/>
                </a:cubicBezTo>
                <a:cubicBezTo>
                  <a:pt x="16" y="20"/>
                  <a:pt x="20" y="16"/>
                  <a:pt x="2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5"/>
          <p:cNvSpPr>
            <a:spLocks noEditPoints="1"/>
          </p:cNvSpPr>
          <p:nvPr/>
        </p:nvSpPr>
        <p:spPr bwMode="auto">
          <a:xfrm>
            <a:off x="2871238" y="4106873"/>
            <a:ext cx="72987" cy="66668"/>
          </a:xfrm>
          <a:custGeom>
            <a:avLst/>
            <a:gdLst>
              <a:gd name="T0" fmla="*/ 24 w 48"/>
              <a:gd name="T1" fmla="*/ 48 h 48"/>
              <a:gd name="T2" fmla="*/ 48 w 48"/>
              <a:gd name="T3" fmla="*/ 24 h 48"/>
              <a:gd name="T4" fmla="*/ 24 w 48"/>
              <a:gd name="T5" fmla="*/ 0 h 48"/>
              <a:gd name="T6" fmla="*/ 0 w 48"/>
              <a:gd name="T7" fmla="*/ 24 h 48"/>
              <a:gd name="T8" fmla="*/ 24 w 48"/>
              <a:gd name="T9" fmla="*/ 48 h 48"/>
              <a:gd name="T10" fmla="*/ 24 w 48"/>
              <a:gd name="T11" fmla="*/ 16 h 48"/>
              <a:gd name="T12" fmla="*/ 32 w 48"/>
              <a:gd name="T13" fmla="*/ 24 h 48"/>
              <a:gd name="T14" fmla="*/ 24 w 48"/>
              <a:gd name="T15" fmla="*/ 32 h 48"/>
              <a:gd name="T16" fmla="*/ 16 w 48"/>
              <a:gd name="T17" fmla="*/ 24 h 48"/>
              <a:gd name="T18" fmla="*/ 24 w 48"/>
              <a:gd name="T19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48">
                <a:moveTo>
                  <a:pt x="24" y="48"/>
                </a:move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lose/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8"/>
                  <a:pt x="28" y="32"/>
                  <a:pt x="24" y="32"/>
                </a:cubicBezTo>
                <a:cubicBezTo>
                  <a:pt x="20" y="32"/>
                  <a:pt x="16" y="28"/>
                  <a:pt x="16" y="24"/>
                </a:cubicBezTo>
                <a:cubicBezTo>
                  <a:pt x="16" y="20"/>
                  <a:pt x="20" y="16"/>
                  <a:pt x="2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3064439" y="4106873"/>
            <a:ext cx="71556" cy="66668"/>
          </a:xfrm>
          <a:custGeom>
            <a:avLst/>
            <a:gdLst>
              <a:gd name="T0" fmla="*/ 24 w 48"/>
              <a:gd name="T1" fmla="*/ 48 h 48"/>
              <a:gd name="T2" fmla="*/ 48 w 48"/>
              <a:gd name="T3" fmla="*/ 24 h 48"/>
              <a:gd name="T4" fmla="*/ 24 w 48"/>
              <a:gd name="T5" fmla="*/ 0 h 48"/>
              <a:gd name="T6" fmla="*/ 0 w 48"/>
              <a:gd name="T7" fmla="*/ 24 h 48"/>
              <a:gd name="T8" fmla="*/ 24 w 48"/>
              <a:gd name="T9" fmla="*/ 48 h 48"/>
              <a:gd name="T10" fmla="*/ 24 w 48"/>
              <a:gd name="T11" fmla="*/ 16 h 48"/>
              <a:gd name="T12" fmla="*/ 32 w 48"/>
              <a:gd name="T13" fmla="*/ 24 h 48"/>
              <a:gd name="T14" fmla="*/ 24 w 48"/>
              <a:gd name="T15" fmla="*/ 32 h 48"/>
              <a:gd name="T16" fmla="*/ 16 w 48"/>
              <a:gd name="T17" fmla="*/ 24 h 48"/>
              <a:gd name="T18" fmla="*/ 24 w 48"/>
              <a:gd name="T19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48">
                <a:moveTo>
                  <a:pt x="24" y="48"/>
                </a:move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lose/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8"/>
                  <a:pt x="28" y="32"/>
                  <a:pt x="24" y="32"/>
                </a:cubicBezTo>
                <a:cubicBezTo>
                  <a:pt x="20" y="32"/>
                  <a:pt x="16" y="28"/>
                  <a:pt x="16" y="24"/>
                </a:cubicBezTo>
                <a:cubicBezTo>
                  <a:pt x="16" y="20"/>
                  <a:pt x="20" y="16"/>
                  <a:pt x="2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2811132" y="4014061"/>
            <a:ext cx="384969" cy="318960"/>
          </a:xfrm>
          <a:custGeom>
            <a:avLst/>
            <a:gdLst>
              <a:gd name="T0" fmla="*/ 248 w 256"/>
              <a:gd name="T1" fmla="*/ 0 h 232"/>
              <a:gd name="T2" fmla="*/ 8 w 256"/>
              <a:gd name="T3" fmla="*/ 0 h 232"/>
              <a:gd name="T4" fmla="*/ 0 w 256"/>
              <a:gd name="T5" fmla="*/ 8 h 232"/>
              <a:gd name="T6" fmla="*/ 0 w 256"/>
              <a:gd name="T7" fmla="*/ 176 h 232"/>
              <a:gd name="T8" fmla="*/ 8 w 256"/>
              <a:gd name="T9" fmla="*/ 184 h 232"/>
              <a:gd name="T10" fmla="*/ 64 w 256"/>
              <a:gd name="T11" fmla="*/ 184 h 232"/>
              <a:gd name="T12" fmla="*/ 64 w 256"/>
              <a:gd name="T13" fmla="*/ 224 h 232"/>
              <a:gd name="T14" fmla="*/ 69 w 256"/>
              <a:gd name="T15" fmla="*/ 231 h 232"/>
              <a:gd name="T16" fmla="*/ 72 w 256"/>
              <a:gd name="T17" fmla="*/ 232 h 232"/>
              <a:gd name="T18" fmla="*/ 77 w 256"/>
              <a:gd name="T19" fmla="*/ 230 h 232"/>
              <a:gd name="T20" fmla="*/ 131 w 256"/>
              <a:gd name="T21" fmla="*/ 184 h 232"/>
              <a:gd name="T22" fmla="*/ 248 w 256"/>
              <a:gd name="T23" fmla="*/ 184 h 232"/>
              <a:gd name="T24" fmla="*/ 256 w 256"/>
              <a:gd name="T25" fmla="*/ 176 h 232"/>
              <a:gd name="T26" fmla="*/ 256 w 256"/>
              <a:gd name="T27" fmla="*/ 8 h 232"/>
              <a:gd name="T28" fmla="*/ 248 w 256"/>
              <a:gd name="T29" fmla="*/ 0 h 232"/>
              <a:gd name="T30" fmla="*/ 240 w 256"/>
              <a:gd name="T31" fmla="*/ 168 h 232"/>
              <a:gd name="T32" fmla="*/ 128 w 256"/>
              <a:gd name="T33" fmla="*/ 168 h 232"/>
              <a:gd name="T34" fmla="*/ 123 w 256"/>
              <a:gd name="T35" fmla="*/ 170 h 232"/>
              <a:gd name="T36" fmla="*/ 80 w 256"/>
              <a:gd name="T37" fmla="*/ 207 h 232"/>
              <a:gd name="T38" fmla="*/ 80 w 256"/>
              <a:gd name="T39" fmla="*/ 176 h 232"/>
              <a:gd name="T40" fmla="*/ 72 w 256"/>
              <a:gd name="T41" fmla="*/ 168 h 232"/>
              <a:gd name="T42" fmla="*/ 16 w 256"/>
              <a:gd name="T43" fmla="*/ 168 h 232"/>
              <a:gd name="T44" fmla="*/ 16 w 256"/>
              <a:gd name="T45" fmla="*/ 16 h 232"/>
              <a:gd name="T46" fmla="*/ 240 w 256"/>
              <a:gd name="T47" fmla="*/ 16 h 232"/>
              <a:gd name="T48" fmla="*/ 240 w 256"/>
              <a:gd name="T49" fmla="*/ 168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232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0"/>
                  <a:pt x="4" y="184"/>
                  <a:pt x="8" y="184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224"/>
                  <a:pt x="64" y="224"/>
                  <a:pt x="64" y="224"/>
                </a:cubicBezTo>
                <a:cubicBezTo>
                  <a:pt x="64" y="227"/>
                  <a:pt x="66" y="230"/>
                  <a:pt x="69" y="231"/>
                </a:cubicBezTo>
                <a:cubicBezTo>
                  <a:pt x="70" y="232"/>
                  <a:pt x="71" y="232"/>
                  <a:pt x="72" y="232"/>
                </a:cubicBezTo>
                <a:cubicBezTo>
                  <a:pt x="74" y="232"/>
                  <a:pt x="76" y="231"/>
                  <a:pt x="77" y="230"/>
                </a:cubicBezTo>
                <a:cubicBezTo>
                  <a:pt x="131" y="184"/>
                  <a:pt x="131" y="184"/>
                  <a:pt x="131" y="184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52" y="184"/>
                  <a:pt x="256" y="180"/>
                  <a:pt x="256" y="176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  <a:moveTo>
                  <a:pt x="240" y="168"/>
                </a:moveTo>
                <a:cubicBezTo>
                  <a:pt x="128" y="168"/>
                  <a:pt x="128" y="168"/>
                  <a:pt x="128" y="168"/>
                </a:cubicBezTo>
                <a:cubicBezTo>
                  <a:pt x="126" y="168"/>
                  <a:pt x="124" y="169"/>
                  <a:pt x="123" y="170"/>
                </a:cubicBezTo>
                <a:cubicBezTo>
                  <a:pt x="80" y="207"/>
                  <a:pt x="80" y="207"/>
                  <a:pt x="80" y="207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80" y="172"/>
                  <a:pt x="76" y="168"/>
                  <a:pt x="72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6" y="16"/>
                  <a:pt x="16" y="16"/>
                  <a:pt x="16" y="16"/>
                </a:cubicBezTo>
                <a:cubicBezTo>
                  <a:pt x="240" y="16"/>
                  <a:pt x="240" y="16"/>
                  <a:pt x="240" y="16"/>
                </a:cubicBezTo>
                <a:lnTo>
                  <a:pt x="240" y="1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8"/>
          <p:cNvSpPr>
            <a:spLocks/>
          </p:cNvSpPr>
          <p:nvPr/>
        </p:nvSpPr>
        <p:spPr bwMode="auto">
          <a:xfrm>
            <a:off x="3821495" y="4151318"/>
            <a:ext cx="95885" cy="54903"/>
          </a:xfrm>
          <a:custGeom>
            <a:avLst/>
            <a:gdLst>
              <a:gd name="T0" fmla="*/ 32 w 64"/>
              <a:gd name="T1" fmla="*/ 40 h 40"/>
              <a:gd name="T2" fmla="*/ 64 w 64"/>
              <a:gd name="T3" fmla="*/ 8 h 40"/>
              <a:gd name="T4" fmla="*/ 56 w 64"/>
              <a:gd name="T5" fmla="*/ 0 h 40"/>
              <a:gd name="T6" fmla="*/ 48 w 64"/>
              <a:gd name="T7" fmla="*/ 8 h 40"/>
              <a:gd name="T8" fmla="*/ 32 w 64"/>
              <a:gd name="T9" fmla="*/ 24 h 40"/>
              <a:gd name="T10" fmla="*/ 16 w 64"/>
              <a:gd name="T11" fmla="*/ 8 h 40"/>
              <a:gd name="T12" fmla="*/ 8 w 64"/>
              <a:gd name="T13" fmla="*/ 0 h 40"/>
              <a:gd name="T14" fmla="*/ 0 w 64"/>
              <a:gd name="T15" fmla="*/ 8 h 40"/>
              <a:gd name="T16" fmla="*/ 32 w 64"/>
              <a:gd name="T1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40">
                <a:moveTo>
                  <a:pt x="32" y="40"/>
                </a:moveTo>
                <a:cubicBezTo>
                  <a:pt x="48" y="40"/>
                  <a:pt x="64" y="24"/>
                  <a:pt x="64" y="8"/>
                </a:cubicBezTo>
                <a:cubicBezTo>
                  <a:pt x="64" y="4"/>
                  <a:pt x="60" y="0"/>
                  <a:pt x="56" y="0"/>
                </a:cubicBezTo>
                <a:cubicBezTo>
                  <a:pt x="52" y="0"/>
                  <a:pt x="48" y="4"/>
                  <a:pt x="48" y="8"/>
                </a:cubicBezTo>
                <a:cubicBezTo>
                  <a:pt x="48" y="16"/>
                  <a:pt x="40" y="24"/>
                  <a:pt x="32" y="24"/>
                </a:cubicBezTo>
                <a:cubicBezTo>
                  <a:pt x="24" y="24"/>
                  <a:pt x="16" y="16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"/>
                  <a:pt x="16" y="40"/>
                  <a:pt x="32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9"/>
          <p:cNvSpPr>
            <a:spLocks/>
          </p:cNvSpPr>
          <p:nvPr/>
        </p:nvSpPr>
        <p:spPr bwMode="auto">
          <a:xfrm>
            <a:off x="3797167" y="4095108"/>
            <a:ext cx="24329" cy="23530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60"/>
          <p:cNvSpPr>
            <a:spLocks/>
          </p:cNvSpPr>
          <p:nvPr/>
        </p:nvSpPr>
        <p:spPr bwMode="auto">
          <a:xfrm>
            <a:off x="3917380" y="4095108"/>
            <a:ext cx="22898" cy="23530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61"/>
          <p:cNvSpPr>
            <a:spLocks noEditPoints="1"/>
          </p:cNvSpPr>
          <p:nvPr/>
        </p:nvSpPr>
        <p:spPr bwMode="auto">
          <a:xfrm>
            <a:off x="3676954" y="4014061"/>
            <a:ext cx="383538" cy="318960"/>
          </a:xfrm>
          <a:custGeom>
            <a:avLst/>
            <a:gdLst>
              <a:gd name="T0" fmla="*/ 0 w 256"/>
              <a:gd name="T1" fmla="*/ 176 h 232"/>
              <a:gd name="T2" fmla="*/ 8 w 256"/>
              <a:gd name="T3" fmla="*/ 184 h 232"/>
              <a:gd name="T4" fmla="*/ 64 w 256"/>
              <a:gd name="T5" fmla="*/ 184 h 232"/>
              <a:gd name="T6" fmla="*/ 64 w 256"/>
              <a:gd name="T7" fmla="*/ 224 h 232"/>
              <a:gd name="T8" fmla="*/ 69 w 256"/>
              <a:gd name="T9" fmla="*/ 231 h 232"/>
              <a:gd name="T10" fmla="*/ 72 w 256"/>
              <a:gd name="T11" fmla="*/ 232 h 232"/>
              <a:gd name="T12" fmla="*/ 77 w 256"/>
              <a:gd name="T13" fmla="*/ 230 h 232"/>
              <a:gd name="T14" fmla="*/ 131 w 256"/>
              <a:gd name="T15" fmla="*/ 184 h 232"/>
              <a:gd name="T16" fmla="*/ 248 w 256"/>
              <a:gd name="T17" fmla="*/ 184 h 232"/>
              <a:gd name="T18" fmla="*/ 256 w 256"/>
              <a:gd name="T19" fmla="*/ 176 h 232"/>
              <a:gd name="T20" fmla="*/ 256 w 256"/>
              <a:gd name="T21" fmla="*/ 8 h 232"/>
              <a:gd name="T22" fmla="*/ 248 w 256"/>
              <a:gd name="T23" fmla="*/ 0 h 232"/>
              <a:gd name="T24" fmla="*/ 8 w 256"/>
              <a:gd name="T25" fmla="*/ 0 h 232"/>
              <a:gd name="T26" fmla="*/ 0 w 256"/>
              <a:gd name="T27" fmla="*/ 8 h 232"/>
              <a:gd name="T28" fmla="*/ 0 w 256"/>
              <a:gd name="T29" fmla="*/ 176 h 232"/>
              <a:gd name="T30" fmla="*/ 16 w 256"/>
              <a:gd name="T31" fmla="*/ 16 h 232"/>
              <a:gd name="T32" fmla="*/ 240 w 256"/>
              <a:gd name="T33" fmla="*/ 16 h 232"/>
              <a:gd name="T34" fmla="*/ 240 w 256"/>
              <a:gd name="T35" fmla="*/ 168 h 232"/>
              <a:gd name="T36" fmla="*/ 128 w 256"/>
              <a:gd name="T37" fmla="*/ 168 h 232"/>
              <a:gd name="T38" fmla="*/ 123 w 256"/>
              <a:gd name="T39" fmla="*/ 170 h 232"/>
              <a:gd name="T40" fmla="*/ 80 w 256"/>
              <a:gd name="T41" fmla="*/ 207 h 232"/>
              <a:gd name="T42" fmla="*/ 80 w 256"/>
              <a:gd name="T43" fmla="*/ 176 h 232"/>
              <a:gd name="T44" fmla="*/ 72 w 256"/>
              <a:gd name="T45" fmla="*/ 168 h 232"/>
              <a:gd name="T46" fmla="*/ 16 w 256"/>
              <a:gd name="T47" fmla="*/ 168 h 232"/>
              <a:gd name="T48" fmla="*/ 16 w 256"/>
              <a:gd name="T49" fmla="*/ 1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232">
                <a:moveTo>
                  <a:pt x="0" y="176"/>
                </a:moveTo>
                <a:cubicBezTo>
                  <a:pt x="0" y="180"/>
                  <a:pt x="4" y="184"/>
                  <a:pt x="8" y="184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224"/>
                  <a:pt x="64" y="224"/>
                  <a:pt x="64" y="224"/>
                </a:cubicBezTo>
                <a:cubicBezTo>
                  <a:pt x="64" y="227"/>
                  <a:pt x="66" y="230"/>
                  <a:pt x="69" y="231"/>
                </a:cubicBezTo>
                <a:cubicBezTo>
                  <a:pt x="70" y="232"/>
                  <a:pt x="71" y="232"/>
                  <a:pt x="72" y="232"/>
                </a:cubicBezTo>
                <a:cubicBezTo>
                  <a:pt x="74" y="232"/>
                  <a:pt x="76" y="231"/>
                  <a:pt x="77" y="230"/>
                </a:cubicBezTo>
                <a:cubicBezTo>
                  <a:pt x="131" y="184"/>
                  <a:pt x="131" y="184"/>
                  <a:pt x="131" y="184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52" y="184"/>
                  <a:pt x="256" y="180"/>
                  <a:pt x="256" y="176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lnTo>
                  <a:pt x="0" y="176"/>
                </a:lnTo>
                <a:close/>
                <a:moveTo>
                  <a:pt x="16" y="16"/>
                </a:moveTo>
                <a:cubicBezTo>
                  <a:pt x="240" y="16"/>
                  <a:pt x="240" y="16"/>
                  <a:pt x="240" y="16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6" y="168"/>
                  <a:pt x="124" y="169"/>
                  <a:pt x="123" y="170"/>
                </a:cubicBezTo>
                <a:cubicBezTo>
                  <a:pt x="80" y="207"/>
                  <a:pt x="80" y="207"/>
                  <a:pt x="80" y="207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80" y="172"/>
                  <a:pt x="76" y="168"/>
                  <a:pt x="72" y="168"/>
                </a:cubicBezTo>
                <a:cubicBezTo>
                  <a:pt x="16" y="168"/>
                  <a:pt x="16" y="168"/>
                  <a:pt x="16" y="168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2"/>
          <p:cNvSpPr>
            <a:spLocks/>
          </p:cNvSpPr>
          <p:nvPr/>
        </p:nvSpPr>
        <p:spPr bwMode="auto">
          <a:xfrm>
            <a:off x="4685886" y="4151318"/>
            <a:ext cx="95885" cy="54903"/>
          </a:xfrm>
          <a:custGeom>
            <a:avLst/>
            <a:gdLst>
              <a:gd name="T0" fmla="*/ 8 w 64"/>
              <a:gd name="T1" fmla="*/ 40 h 40"/>
              <a:gd name="T2" fmla="*/ 16 w 64"/>
              <a:gd name="T3" fmla="*/ 32 h 40"/>
              <a:gd name="T4" fmla="*/ 32 w 64"/>
              <a:gd name="T5" fmla="*/ 16 h 40"/>
              <a:gd name="T6" fmla="*/ 48 w 64"/>
              <a:gd name="T7" fmla="*/ 32 h 40"/>
              <a:gd name="T8" fmla="*/ 56 w 64"/>
              <a:gd name="T9" fmla="*/ 40 h 40"/>
              <a:gd name="T10" fmla="*/ 64 w 64"/>
              <a:gd name="T11" fmla="*/ 32 h 40"/>
              <a:gd name="T12" fmla="*/ 32 w 64"/>
              <a:gd name="T13" fmla="*/ 0 h 40"/>
              <a:gd name="T14" fmla="*/ 0 w 64"/>
              <a:gd name="T15" fmla="*/ 32 h 40"/>
              <a:gd name="T16" fmla="*/ 8 w 64"/>
              <a:gd name="T1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40">
                <a:moveTo>
                  <a:pt x="8" y="40"/>
                </a:moveTo>
                <a:cubicBezTo>
                  <a:pt x="12" y="40"/>
                  <a:pt x="16" y="36"/>
                  <a:pt x="16" y="32"/>
                </a:cubicBezTo>
                <a:cubicBezTo>
                  <a:pt x="16" y="24"/>
                  <a:pt x="24" y="16"/>
                  <a:pt x="32" y="16"/>
                </a:cubicBezTo>
                <a:cubicBezTo>
                  <a:pt x="40" y="16"/>
                  <a:pt x="48" y="24"/>
                  <a:pt x="48" y="32"/>
                </a:cubicBezTo>
                <a:cubicBezTo>
                  <a:pt x="48" y="36"/>
                  <a:pt x="52" y="40"/>
                  <a:pt x="56" y="40"/>
                </a:cubicBezTo>
                <a:cubicBezTo>
                  <a:pt x="60" y="40"/>
                  <a:pt x="64" y="36"/>
                  <a:pt x="64" y="32"/>
                </a:cubicBezTo>
                <a:cubicBezTo>
                  <a:pt x="64" y="16"/>
                  <a:pt x="48" y="0"/>
                  <a:pt x="32" y="0"/>
                </a:cubicBezTo>
                <a:cubicBezTo>
                  <a:pt x="16" y="0"/>
                  <a:pt x="0" y="16"/>
                  <a:pt x="0" y="32"/>
                </a:cubicBezTo>
                <a:cubicBezTo>
                  <a:pt x="0" y="36"/>
                  <a:pt x="4" y="40"/>
                  <a:pt x="8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3"/>
          <p:cNvSpPr>
            <a:spLocks/>
          </p:cNvSpPr>
          <p:nvPr/>
        </p:nvSpPr>
        <p:spPr bwMode="auto">
          <a:xfrm>
            <a:off x="4661558" y="4095108"/>
            <a:ext cx="24329" cy="23530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4"/>
          <p:cNvSpPr>
            <a:spLocks/>
          </p:cNvSpPr>
          <p:nvPr/>
        </p:nvSpPr>
        <p:spPr bwMode="auto">
          <a:xfrm>
            <a:off x="4781771" y="4095108"/>
            <a:ext cx="24329" cy="23530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4541344" y="4014061"/>
            <a:ext cx="384969" cy="318960"/>
          </a:xfrm>
          <a:custGeom>
            <a:avLst/>
            <a:gdLst>
              <a:gd name="T0" fmla="*/ 0 w 256"/>
              <a:gd name="T1" fmla="*/ 176 h 232"/>
              <a:gd name="T2" fmla="*/ 8 w 256"/>
              <a:gd name="T3" fmla="*/ 184 h 232"/>
              <a:gd name="T4" fmla="*/ 64 w 256"/>
              <a:gd name="T5" fmla="*/ 184 h 232"/>
              <a:gd name="T6" fmla="*/ 64 w 256"/>
              <a:gd name="T7" fmla="*/ 224 h 232"/>
              <a:gd name="T8" fmla="*/ 69 w 256"/>
              <a:gd name="T9" fmla="*/ 231 h 232"/>
              <a:gd name="T10" fmla="*/ 72 w 256"/>
              <a:gd name="T11" fmla="*/ 232 h 232"/>
              <a:gd name="T12" fmla="*/ 77 w 256"/>
              <a:gd name="T13" fmla="*/ 230 h 232"/>
              <a:gd name="T14" fmla="*/ 131 w 256"/>
              <a:gd name="T15" fmla="*/ 184 h 232"/>
              <a:gd name="T16" fmla="*/ 248 w 256"/>
              <a:gd name="T17" fmla="*/ 184 h 232"/>
              <a:gd name="T18" fmla="*/ 256 w 256"/>
              <a:gd name="T19" fmla="*/ 176 h 232"/>
              <a:gd name="T20" fmla="*/ 256 w 256"/>
              <a:gd name="T21" fmla="*/ 8 h 232"/>
              <a:gd name="T22" fmla="*/ 248 w 256"/>
              <a:gd name="T23" fmla="*/ 0 h 232"/>
              <a:gd name="T24" fmla="*/ 8 w 256"/>
              <a:gd name="T25" fmla="*/ 0 h 232"/>
              <a:gd name="T26" fmla="*/ 0 w 256"/>
              <a:gd name="T27" fmla="*/ 8 h 232"/>
              <a:gd name="T28" fmla="*/ 0 w 256"/>
              <a:gd name="T29" fmla="*/ 176 h 232"/>
              <a:gd name="T30" fmla="*/ 16 w 256"/>
              <a:gd name="T31" fmla="*/ 16 h 232"/>
              <a:gd name="T32" fmla="*/ 240 w 256"/>
              <a:gd name="T33" fmla="*/ 16 h 232"/>
              <a:gd name="T34" fmla="*/ 240 w 256"/>
              <a:gd name="T35" fmla="*/ 168 h 232"/>
              <a:gd name="T36" fmla="*/ 128 w 256"/>
              <a:gd name="T37" fmla="*/ 168 h 232"/>
              <a:gd name="T38" fmla="*/ 123 w 256"/>
              <a:gd name="T39" fmla="*/ 170 h 232"/>
              <a:gd name="T40" fmla="*/ 80 w 256"/>
              <a:gd name="T41" fmla="*/ 207 h 232"/>
              <a:gd name="T42" fmla="*/ 80 w 256"/>
              <a:gd name="T43" fmla="*/ 176 h 232"/>
              <a:gd name="T44" fmla="*/ 72 w 256"/>
              <a:gd name="T45" fmla="*/ 168 h 232"/>
              <a:gd name="T46" fmla="*/ 16 w 256"/>
              <a:gd name="T47" fmla="*/ 168 h 232"/>
              <a:gd name="T48" fmla="*/ 16 w 256"/>
              <a:gd name="T49" fmla="*/ 1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232">
                <a:moveTo>
                  <a:pt x="0" y="176"/>
                </a:moveTo>
                <a:cubicBezTo>
                  <a:pt x="0" y="180"/>
                  <a:pt x="4" y="184"/>
                  <a:pt x="8" y="184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224"/>
                  <a:pt x="64" y="224"/>
                  <a:pt x="64" y="224"/>
                </a:cubicBezTo>
                <a:cubicBezTo>
                  <a:pt x="64" y="227"/>
                  <a:pt x="66" y="230"/>
                  <a:pt x="69" y="231"/>
                </a:cubicBezTo>
                <a:cubicBezTo>
                  <a:pt x="70" y="232"/>
                  <a:pt x="71" y="232"/>
                  <a:pt x="72" y="232"/>
                </a:cubicBezTo>
                <a:cubicBezTo>
                  <a:pt x="74" y="232"/>
                  <a:pt x="76" y="231"/>
                  <a:pt x="77" y="230"/>
                </a:cubicBezTo>
                <a:cubicBezTo>
                  <a:pt x="131" y="184"/>
                  <a:pt x="131" y="184"/>
                  <a:pt x="131" y="184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52" y="184"/>
                  <a:pt x="256" y="180"/>
                  <a:pt x="256" y="176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lnTo>
                  <a:pt x="0" y="176"/>
                </a:lnTo>
                <a:close/>
                <a:moveTo>
                  <a:pt x="16" y="16"/>
                </a:moveTo>
                <a:cubicBezTo>
                  <a:pt x="240" y="16"/>
                  <a:pt x="240" y="16"/>
                  <a:pt x="240" y="16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6" y="168"/>
                  <a:pt x="124" y="169"/>
                  <a:pt x="123" y="170"/>
                </a:cubicBezTo>
                <a:cubicBezTo>
                  <a:pt x="80" y="207"/>
                  <a:pt x="80" y="207"/>
                  <a:pt x="80" y="207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80" y="172"/>
                  <a:pt x="76" y="168"/>
                  <a:pt x="72" y="168"/>
                </a:cubicBezTo>
                <a:cubicBezTo>
                  <a:pt x="16" y="168"/>
                  <a:pt x="16" y="168"/>
                  <a:pt x="16" y="168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5407166" y="4014061"/>
            <a:ext cx="383538" cy="318960"/>
          </a:xfrm>
          <a:custGeom>
            <a:avLst/>
            <a:gdLst>
              <a:gd name="T0" fmla="*/ 8 w 256"/>
              <a:gd name="T1" fmla="*/ 184 h 232"/>
              <a:gd name="T2" fmla="*/ 64 w 256"/>
              <a:gd name="T3" fmla="*/ 184 h 232"/>
              <a:gd name="T4" fmla="*/ 64 w 256"/>
              <a:gd name="T5" fmla="*/ 224 h 232"/>
              <a:gd name="T6" fmla="*/ 69 w 256"/>
              <a:gd name="T7" fmla="*/ 231 h 232"/>
              <a:gd name="T8" fmla="*/ 72 w 256"/>
              <a:gd name="T9" fmla="*/ 232 h 232"/>
              <a:gd name="T10" fmla="*/ 77 w 256"/>
              <a:gd name="T11" fmla="*/ 230 h 232"/>
              <a:gd name="T12" fmla="*/ 131 w 256"/>
              <a:gd name="T13" fmla="*/ 184 h 232"/>
              <a:gd name="T14" fmla="*/ 248 w 256"/>
              <a:gd name="T15" fmla="*/ 184 h 232"/>
              <a:gd name="T16" fmla="*/ 256 w 256"/>
              <a:gd name="T17" fmla="*/ 176 h 232"/>
              <a:gd name="T18" fmla="*/ 256 w 256"/>
              <a:gd name="T19" fmla="*/ 8 h 232"/>
              <a:gd name="T20" fmla="*/ 248 w 256"/>
              <a:gd name="T21" fmla="*/ 0 h 232"/>
              <a:gd name="T22" fmla="*/ 8 w 256"/>
              <a:gd name="T23" fmla="*/ 0 h 232"/>
              <a:gd name="T24" fmla="*/ 0 w 256"/>
              <a:gd name="T25" fmla="*/ 8 h 232"/>
              <a:gd name="T26" fmla="*/ 0 w 256"/>
              <a:gd name="T27" fmla="*/ 176 h 232"/>
              <a:gd name="T28" fmla="*/ 8 w 256"/>
              <a:gd name="T29" fmla="*/ 184 h 232"/>
              <a:gd name="T30" fmla="*/ 16 w 256"/>
              <a:gd name="T31" fmla="*/ 16 h 232"/>
              <a:gd name="T32" fmla="*/ 240 w 256"/>
              <a:gd name="T33" fmla="*/ 16 h 232"/>
              <a:gd name="T34" fmla="*/ 240 w 256"/>
              <a:gd name="T35" fmla="*/ 168 h 232"/>
              <a:gd name="T36" fmla="*/ 128 w 256"/>
              <a:gd name="T37" fmla="*/ 168 h 232"/>
              <a:gd name="T38" fmla="*/ 123 w 256"/>
              <a:gd name="T39" fmla="*/ 170 h 232"/>
              <a:gd name="T40" fmla="*/ 80 w 256"/>
              <a:gd name="T41" fmla="*/ 207 h 232"/>
              <a:gd name="T42" fmla="*/ 80 w 256"/>
              <a:gd name="T43" fmla="*/ 176 h 232"/>
              <a:gd name="T44" fmla="*/ 72 w 256"/>
              <a:gd name="T45" fmla="*/ 168 h 232"/>
              <a:gd name="T46" fmla="*/ 16 w 256"/>
              <a:gd name="T47" fmla="*/ 168 h 232"/>
              <a:gd name="T48" fmla="*/ 16 w 256"/>
              <a:gd name="T49" fmla="*/ 1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232">
                <a:moveTo>
                  <a:pt x="8" y="184"/>
                </a:moveTo>
                <a:cubicBezTo>
                  <a:pt x="64" y="184"/>
                  <a:pt x="64" y="184"/>
                  <a:pt x="64" y="184"/>
                </a:cubicBezTo>
                <a:cubicBezTo>
                  <a:pt x="64" y="224"/>
                  <a:pt x="64" y="224"/>
                  <a:pt x="64" y="224"/>
                </a:cubicBezTo>
                <a:cubicBezTo>
                  <a:pt x="64" y="227"/>
                  <a:pt x="66" y="230"/>
                  <a:pt x="69" y="231"/>
                </a:cubicBezTo>
                <a:cubicBezTo>
                  <a:pt x="70" y="232"/>
                  <a:pt x="71" y="232"/>
                  <a:pt x="72" y="232"/>
                </a:cubicBezTo>
                <a:cubicBezTo>
                  <a:pt x="74" y="232"/>
                  <a:pt x="76" y="231"/>
                  <a:pt x="77" y="230"/>
                </a:cubicBezTo>
                <a:cubicBezTo>
                  <a:pt x="131" y="184"/>
                  <a:pt x="131" y="184"/>
                  <a:pt x="131" y="184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52" y="184"/>
                  <a:pt x="256" y="180"/>
                  <a:pt x="256" y="176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0"/>
                  <a:pt x="4" y="184"/>
                  <a:pt x="8" y="184"/>
                </a:cubicBezTo>
                <a:close/>
                <a:moveTo>
                  <a:pt x="16" y="16"/>
                </a:moveTo>
                <a:cubicBezTo>
                  <a:pt x="240" y="16"/>
                  <a:pt x="240" y="16"/>
                  <a:pt x="240" y="16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26" y="168"/>
                  <a:pt x="124" y="169"/>
                  <a:pt x="123" y="170"/>
                </a:cubicBezTo>
                <a:cubicBezTo>
                  <a:pt x="80" y="207"/>
                  <a:pt x="80" y="207"/>
                  <a:pt x="80" y="207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80" y="172"/>
                  <a:pt x="76" y="168"/>
                  <a:pt x="72" y="168"/>
                </a:cubicBezTo>
                <a:cubicBezTo>
                  <a:pt x="16" y="168"/>
                  <a:pt x="16" y="168"/>
                  <a:pt x="16" y="168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7"/>
          <p:cNvSpPr>
            <a:spLocks/>
          </p:cNvSpPr>
          <p:nvPr/>
        </p:nvSpPr>
        <p:spPr bwMode="auto">
          <a:xfrm>
            <a:off x="5533103" y="4079421"/>
            <a:ext cx="131662" cy="121571"/>
          </a:xfrm>
          <a:custGeom>
            <a:avLst/>
            <a:gdLst>
              <a:gd name="T0" fmla="*/ 8 w 88"/>
              <a:gd name="T1" fmla="*/ 52 h 88"/>
              <a:gd name="T2" fmla="*/ 36 w 88"/>
              <a:gd name="T3" fmla="*/ 52 h 88"/>
              <a:gd name="T4" fmla="*/ 36 w 88"/>
              <a:gd name="T5" fmla="*/ 80 h 88"/>
              <a:gd name="T6" fmla="*/ 44 w 88"/>
              <a:gd name="T7" fmla="*/ 88 h 88"/>
              <a:gd name="T8" fmla="*/ 52 w 88"/>
              <a:gd name="T9" fmla="*/ 80 h 88"/>
              <a:gd name="T10" fmla="*/ 52 w 88"/>
              <a:gd name="T11" fmla="*/ 52 h 88"/>
              <a:gd name="T12" fmla="*/ 80 w 88"/>
              <a:gd name="T13" fmla="*/ 52 h 88"/>
              <a:gd name="T14" fmla="*/ 88 w 88"/>
              <a:gd name="T15" fmla="*/ 44 h 88"/>
              <a:gd name="T16" fmla="*/ 80 w 88"/>
              <a:gd name="T17" fmla="*/ 36 h 88"/>
              <a:gd name="T18" fmla="*/ 52 w 88"/>
              <a:gd name="T19" fmla="*/ 36 h 88"/>
              <a:gd name="T20" fmla="*/ 52 w 88"/>
              <a:gd name="T21" fmla="*/ 8 h 88"/>
              <a:gd name="T22" fmla="*/ 44 w 88"/>
              <a:gd name="T23" fmla="*/ 0 h 88"/>
              <a:gd name="T24" fmla="*/ 36 w 88"/>
              <a:gd name="T25" fmla="*/ 8 h 88"/>
              <a:gd name="T26" fmla="*/ 36 w 88"/>
              <a:gd name="T27" fmla="*/ 36 h 88"/>
              <a:gd name="T28" fmla="*/ 8 w 88"/>
              <a:gd name="T29" fmla="*/ 36 h 88"/>
              <a:gd name="T30" fmla="*/ 0 w 88"/>
              <a:gd name="T31" fmla="*/ 44 h 88"/>
              <a:gd name="T32" fmla="*/ 8 w 88"/>
              <a:gd name="T33" fmla="*/ 52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88">
                <a:moveTo>
                  <a:pt x="8" y="52"/>
                </a:moveTo>
                <a:cubicBezTo>
                  <a:pt x="36" y="52"/>
                  <a:pt x="36" y="52"/>
                  <a:pt x="36" y="52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4"/>
                  <a:pt x="40" y="88"/>
                  <a:pt x="44" y="88"/>
                </a:cubicBezTo>
                <a:cubicBezTo>
                  <a:pt x="48" y="88"/>
                  <a:pt x="52" y="84"/>
                  <a:pt x="52" y="80"/>
                </a:cubicBezTo>
                <a:cubicBezTo>
                  <a:pt x="52" y="52"/>
                  <a:pt x="52" y="52"/>
                  <a:pt x="52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4" y="52"/>
                  <a:pt x="88" y="48"/>
                  <a:pt x="88" y="44"/>
                </a:cubicBezTo>
                <a:cubicBezTo>
                  <a:pt x="88" y="40"/>
                  <a:pt x="84" y="36"/>
                  <a:pt x="80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8"/>
                  <a:pt x="52" y="8"/>
                  <a:pt x="52" y="8"/>
                </a:cubicBezTo>
                <a:cubicBezTo>
                  <a:pt x="52" y="4"/>
                  <a:pt x="48" y="0"/>
                  <a:pt x="44" y="0"/>
                </a:cubicBezTo>
                <a:cubicBezTo>
                  <a:pt x="40" y="0"/>
                  <a:pt x="36" y="4"/>
                  <a:pt x="36" y="8"/>
                </a:cubicBezTo>
                <a:cubicBezTo>
                  <a:pt x="36" y="36"/>
                  <a:pt x="36" y="36"/>
                  <a:pt x="36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4" y="36"/>
                  <a:pt x="0" y="40"/>
                  <a:pt x="0" y="44"/>
                </a:cubicBezTo>
                <a:cubicBezTo>
                  <a:pt x="0" y="48"/>
                  <a:pt x="4" y="52"/>
                  <a:pt x="8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8"/>
          <p:cNvSpPr>
            <a:spLocks noEditPoints="1"/>
          </p:cNvSpPr>
          <p:nvPr/>
        </p:nvSpPr>
        <p:spPr bwMode="auto">
          <a:xfrm>
            <a:off x="6271556" y="4014061"/>
            <a:ext cx="384969" cy="318960"/>
          </a:xfrm>
          <a:custGeom>
            <a:avLst/>
            <a:gdLst>
              <a:gd name="T0" fmla="*/ 248 w 256"/>
              <a:gd name="T1" fmla="*/ 0 h 232"/>
              <a:gd name="T2" fmla="*/ 8 w 256"/>
              <a:gd name="T3" fmla="*/ 0 h 232"/>
              <a:gd name="T4" fmla="*/ 0 w 256"/>
              <a:gd name="T5" fmla="*/ 8 h 232"/>
              <a:gd name="T6" fmla="*/ 0 w 256"/>
              <a:gd name="T7" fmla="*/ 176 h 232"/>
              <a:gd name="T8" fmla="*/ 8 w 256"/>
              <a:gd name="T9" fmla="*/ 184 h 232"/>
              <a:gd name="T10" fmla="*/ 64 w 256"/>
              <a:gd name="T11" fmla="*/ 184 h 232"/>
              <a:gd name="T12" fmla="*/ 64 w 256"/>
              <a:gd name="T13" fmla="*/ 224 h 232"/>
              <a:gd name="T14" fmla="*/ 69 w 256"/>
              <a:gd name="T15" fmla="*/ 231 h 232"/>
              <a:gd name="T16" fmla="*/ 72 w 256"/>
              <a:gd name="T17" fmla="*/ 232 h 232"/>
              <a:gd name="T18" fmla="*/ 77 w 256"/>
              <a:gd name="T19" fmla="*/ 230 h 232"/>
              <a:gd name="T20" fmla="*/ 131 w 256"/>
              <a:gd name="T21" fmla="*/ 184 h 232"/>
              <a:gd name="T22" fmla="*/ 248 w 256"/>
              <a:gd name="T23" fmla="*/ 184 h 232"/>
              <a:gd name="T24" fmla="*/ 256 w 256"/>
              <a:gd name="T25" fmla="*/ 176 h 232"/>
              <a:gd name="T26" fmla="*/ 256 w 256"/>
              <a:gd name="T27" fmla="*/ 8 h 232"/>
              <a:gd name="T28" fmla="*/ 248 w 256"/>
              <a:gd name="T29" fmla="*/ 0 h 232"/>
              <a:gd name="T30" fmla="*/ 240 w 256"/>
              <a:gd name="T31" fmla="*/ 168 h 232"/>
              <a:gd name="T32" fmla="*/ 128 w 256"/>
              <a:gd name="T33" fmla="*/ 168 h 232"/>
              <a:gd name="T34" fmla="*/ 123 w 256"/>
              <a:gd name="T35" fmla="*/ 170 h 232"/>
              <a:gd name="T36" fmla="*/ 80 w 256"/>
              <a:gd name="T37" fmla="*/ 207 h 232"/>
              <a:gd name="T38" fmla="*/ 80 w 256"/>
              <a:gd name="T39" fmla="*/ 176 h 232"/>
              <a:gd name="T40" fmla="*/ 72 w 256"/>
              <a:gd name="T41" fmla="*/ 168 h 232"/>
              <a:gd name="T42" fmla="*/ 16 w 256"/>
              <a:gd name="T43" fmla="*/ 168 h 232"/>
              <a:gd name="T44" fmla="*/ 16 w 256"/>
              <a:gd name="T45" fmla="*/ 16 h 232"/>
              <a:gd name="T46" fmla="*/ 240 w 256"/>
              <a:gd name="T47" fmla="*/ 16 h 232"/>
              <a:gd name="T48" fmla="*/ 240 w 256"/>
              <a:gd name="T49" fmla="*/ 168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232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0"/>
                  <a:pt x="4" y="184"/>
                  <a:pt x="8" y="184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224"/>
                  <a:pt x="64" y="224"/>
                  <a:pt x="64" y="224"/>
                </a:cubicBezTo>
                <a:cubicBezTo>
                  <a:pt x="64" y="227"/>
                  <a:pt x="66" y="230"/>
                  <a:pt x="69" y="231"/>
                </a:cubicBezTo>
                <a:cubicBezTo>
                  <a:pt x="70" y="232"/>
                  <a:pt x="71" y="232"/>
                  <a:pt x="72" y="232"/>
                </a:cubicBezTo>
                <a:cubicBezTo>
                  <a:pt x="74" y="232"/>
                  <a:pt x="76" y="231"/>
                  <a:pt x="77" y="230"/>
                </a:cubicBezTo>
                <a:cubicBezTo>
                  <a:pt x="131" y="184"/>
                  <a:pt x="131" y="184"/>
                  <a:pt x="131" y="184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52" y="184"/>
                  <a:pt x="256" y="180"/>
                  <a:pt x="256" y="176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  <a:moveTo>
                  <a:pt x="240" y="168"/>
                </a:moveTo>
                <a:cubicBezTo>
                  <a:pt x="128" y="168"/>
                  <a:pt x="128" y="168"/>
                  <a:pt x="128" y="168"/>
                </a:cubicBezTo>
                <a:cubicBezTo>
                  <a:pt x="126" y="168"/>
                  <a:pt x="124" y="169"/>
                  <a:pt x="123" y="170"/>
                </a:cubicBezTo>
                <a:cubicBezTo>
                  <a:pt x="80" y="207"/>
                  <a:pt x="80" y="207"/>
                  <a:pt x="80" y="207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80" y="172"/>
                  <a:pt x="76" y="168"/>
                  <a:pt x="72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6" y="16"/>
                  <a:pt x="16" y="16"/>
                  <a:pt x="16" y="16"/>
                </a:cubicBezTo>
                <a:cubicBezTo>
                  <a:pt x="240" y="16"/>
                  <a:pt x="240" y="16"/>
                  <a:pt x="240" y="16"/>
                </a:cubicBezTo>
                <a:lnTo>
                  <a:pt x="240" y="1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9"/>
          <p:cNvSpPr>
            <a:spLocks/>
          </p:cNvSpPr>
          <p:nvPr/>
        </p:nvSpPr>
        <p:spPr bwMode="auto">
          <a:xfrm>
            <a:off x="6407512" y="4089879"/>
            <a:ext cx="111627" cy="99348"/>
          </a:xfrm>
          <a:custGeom>
            <a:avLst/>
            <a:gdLst>
              <a:gd name="T0" fmla="*/ 3 w 74"/>
              <a:gd name="T1" fmla="*/ 71 h 73"/>
              <a:gd name="T2" fmla="*/ 9 w 74"/>
              <a:gd name="T3" fmla="*/ 73 h 73"/>
              <a:gd name="T4" fmla="*/ 15 w 74"/>
              <a:gd name="T5" fmla="*/ 71 h 73"/>
              <a:gd name="T6" fmla="*/ 37 w 74"/>
              <a:gd name="T7" fmla="*/ 48 h 73"/>
              <a:gd name="T8" fmla="*/ 59 w 74"/>
              <a:gd name="T9" fmla="*/ 71 h 73"/>
              <a:gd name="T10" fmla="*/ 65 w 74"/>
              <a:gd name="T11" fmla="*/ 73 h 73"/>
              <a:gd name="T12" fmla="*/ 71 w 74"/>
              <a:gd name="T13" fmla="*/ 71 h 73"/>
              <a:gd name="T14" fmla="*/ 71 w 74"/>
              <a:gd name="T15" fmla="*/ 59 h 73"/>
              <a:gd name="T16" fmla="*/ 48 w 74"/>
              <a:gd name="T17" fmla="*/ 37 h 73"/>
              <a:gd name="T18" fmla="*/ 71 w 74"/>
              <a:gd name="T19" fmla="*/ 15 h 73"/>
              <a:gd name="T20" fmla="*/ 71 w 74"/>
              <a:gd name="T21" fmla="*/ 3 h 73"/>
              <a:gd name="T22" fmla="*/ 59 w 74"/>
              <a:gd name="T23" fmla="*/ 3 h 73"/>
              <a:gd name="T24" fmla="*/ 37 w 74"/>
              <a:gd name="T25" fmla="*/ 26 h 73"/>
              <a:gd name="T26" fmla="*/ 15 w 74"/>
              <a:gd name="T27" fmla="*/ 3 h 73"/>
              <a:gd name="T28" fmla="*/ 3 w 74"/>
              <a:gd name="T29" fmla="*/ 3 h 73"/>
              <a:gd name="T30" fmla="*/ 3 w 74"/>
              <a:gd name="T31" fmla="*/ 15 h 73"/>
              <a:gd name="T32" fmla="*/ 26 w 74"/>
              <a:gd name="T33" fmla="*/ 37 h 73"/>
              <a:gd name="T34" fmla="*/ 3 w 74"/>
              <a:gd name="T35" fmla="*/ 59 h 73"/>
              <a:gd name="T36" fmla="*/ 3 w 74"/>
              <a:gd name="T37" fmla="*/ 71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" h="73">
                <a:moveTo>
                  <a:pt x="3" y="71"/>
                </a:moveTo>
                <a:cubicBezTo>
                  <a:pt x="5" y="72"/>
                  <a:pt x="7" y="73"/>
                  <a:pt x="9" y="73"/>
                </a:cubicBezTo>
                <a:cubicBezTo>
                  <a:pt x="11" y="73"/>
                  <a:pt x="13" y="72"/>
                  <a:pt x="15" y="71"/>
                </a:cubicBezTo>
                <a:cubicBezTo>
                  <a:pt x="37" y="48"/>
                  <a:pt x="37" y="48"/>
                  <a:pt x="37" y="48"/>
                </a:cubicBezTo>
                <a:cubicBezTo>
                  <a:pt x="59" y="71"/>
                  <a:pt x="59" y="71"/>
                  <a:pt x="59" y="71"/>
                </a:cubicBezTo>
                <a:cubicBezTo>
                  <a:pt x="61" y="72"/>
                  <a:pt x="63" y="73"/>
                  <a:pt x="65" y="73"/>
                </a:cubicBezTo>
                <a:cubicBezTo>
                  <a:pt x="67" y="73"/>
                  <a:pt x="69" y="72"/>
                  <a:pt x="71" y="71"/>
                </a:cubicBezTo>
                <a:cubicBezTo>
                  <a:pt x="74" y="68"/>
                  <a:pt x="74" y="62"/>
                  <a:pt x="71" y="59"/>
                </a:cubicBezTo>
                <a:cubicBezTo>
                  <a:pt x="48" y="37"/>
                  <a:pt x="48" y="37"/>
                  <a:pt x="48" y="37"/>
                </a:cubicBezTo>
                <a:cubicBezTo>
                  <a:pt x="71" y="15"/>
                  <a:pt x="71" y="15"/>
                  <a:pt x="71" y="15"/>
                </a:cubicBezTo>
                <a:cubicBezTo>
                  <a:pt x="74" y="12"/>
                  <a:pt x="74" y="6"/>
                  <a:pt x="71" y="3"/>
                </a:cubicBezTo>
                <a:cubicBezTo>
                  <a:pt x="68" y="0"/>
                  <a:pt x="62" y="0"/>
                  <a:pt x="59" y="3"/>
                </a:cubicBezTo>
                <a:cubicBezTo>
                  <a:pt x="37" y="26"/>
                  <a:pt x="37" y="26"/>
                  <a:pt x="37" y="26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26" y="37"/>
                  <a:pt x="26" y="37"/>
                  <a:pt x="26" y="37"/>
                </a:cubicBezTo>
                <a:cubicBezTo>
                  <a:pt x="3" y="59"/>
                  <a:pt x="3" y="59"/>
                  <a:pt x="3" y="59"/>
                </a:cubicBezTo>
                <a:cubicBezTo>
                  <a:pt x="0" y="62"/>
                  <a:pt x="0" y="68"/>
                  <a:pt x="3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7135947" y="4019289"/>
            <a:ext cx="384969" cy="307195"/>
            <a:chOff x="7135947" y="4019289"/>
            <a:chExt cx="384969" cy="307195"/>
          </a:xfrm>
        </p:grpSpPr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7267609" y="4127788"/>
              <a:ext cx="123075" cy="198696"/>
            </a:xfrm>
            <a:custGeom>
              <a:avLst/>
              <a:gdLst>
                <a:gd name="T0" fmla="*/ 41 w 82"/>
                <a:gd name="T1" fmla="*/ 145 h 145"/>
                <a:gd name="T2" fmla="*/ 49 w 82"/>
                <a:gd name="T3" fmla="*/ 137 h 145"/>
                <a:gd name="T4" fmla="*/ 49 w 82"/>
                <a:gd name="T5" fmla="*/ 28 h 145"/>
                <a:gd name="T6" fmla="*/ 67 w 82"/>
                <a:gd name="T7" fmla="*/ 47 h 145"/>
                <a:gd name="T8" fmla="*/ 73 w 82"/>
                <a:gd name="T9" fmla="*/ 49 h 145"/>
                <a:gd name="T10" fmla="*/ 79 w 82"/>
                <a:gd name="T11" fmla="*/ 47 h 145"/>
                <a:gd name="T12" fmla="*/ 79 w 82"/>
                <a:gd name="T13" fmla="*/ 35 h 145"/>
                <a:gd name="T14" fmla="*/ 47 w 82"/>
                <a:gd name="T15" fmla="*/ 3 h 145"/>
                <a:gd name="T16" fmla="*/ 35 w 82"/>
                <a:gd name="T17" fmla="*/ 3 h 145"/>
                <a:gd name="T18" fmla="*/ 3 w 82"/>
                <a:gd name="T19" fmla="*/ 35 h 145"/>
                <a:gd name="T20" fmla="*/ 3 w 82"/>
                <a:gd name="T21" fmla="*/ 47 h 145"/>
                <a:gd name="T22" fmla="*/ 15 w 82"/>
                <a:gd name="T23" fmla="*/ 47 h 145"/>
                <a:gd name="T24" fmla="*/ 33 w 82"/>
                <a:gd name="T25" fmla="*/ 28 h 145"/>
                <a:gd name="T26" fmla="*/ 33 w 82"/>
                <a:gd name="T27" fmla="*/ 137 h 145"/>
                <a:gd name="T28" fmla="*/ 41 w 82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145">
                  <a:moveTo>
                    <a:pt x="41" y="145"/>
                  </a:moveTo>
                  <a:cubicBezTo>
                    <a:pt x="45" y="145"/>
                    <a:pt x="49" y="141"/>
                    <a:pt x="49" y="13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9" y="48"/>
                    <a:pt x="71" y="49"/>
                    <a:pt x="73" y="49"/>
                  </a:cubicBezTo>
                  <a:cubicBezTo>
                    <a:pt x="75" y="49"/>
                    <a:pt x="77" y="48"/>
                    <a:pt x="79" y="47"/>
                  </a:cubicBezTo>
                  <a:cubicBezTo>
                    <a:pt x="82" y="44"/>
                    <a:pt x="82" y="38"/>
                    <a:pt x="79" y="35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0"/>
                    <a:pt x="38" y="0"/>
                    <a:pt x="35" y="3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0" y="38"/>
                    <a:pt x="0" y="44"/>
                    <a:pt x="3" y="47"/>
                  </a:cubicBezTo>
                  <a:cubicBezTo>
                    <a:pt x="6" y="50"/>
                    <a:pt x="12" y="50"/>
                    <a:pt x="15" y="4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41"/>
                    <a:pt x="37" y="145"/>
                    <a:pt x="41" y="1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7135947" y="4019289"/>
              <a:ext cx="384969" cy="219611"/>
            </a:xfrm>
            <a:custGeom>
              <a:avLst/>
              <a:gdLst>
                <a:gd name="T0" fmla="*/ 224 w 256"/>
                <a:gd name="T1" fmla="*/ 81 h 160"/>
                <a:gd name="T2" fmla="*/ 136 w 256"/>
                <a:gd name="T3" fmla="*/ 0 h 160"/>
                <a:gd name="T4" fmla="*/ 50 w 256"/>
                <a:gd name="T5" fmla="*/ 64 h 160"/>
                <a:gd name="T6" fmla="*/ 48 w 256"/>
                <a:gd name="T7" fmla="*/ 64 h 160"/>
                <a:gd name="T8" fmla="*/ 0 w 256"/>
                <a:gd name="T9" fmla="*/ 112 h 160"/>
                <a:gd name="T10" fmla="*/ 48 w 256"/>
                <a:gd name="T11" fmla="*/ 160 h 160"/>
                <a:gd name="T12" fmla="*/ 96 w 256"/>
                <a:gd name="T13" fmla="*/ 160 h 160"/>
                <a:gd name="T14" fmla="*/ 104 w 256"/>
                <a:gd name="T15" fmla="*/ 152 h 160"/>
                <a:gd name="T16" fmla="*/ 96 w 256"/>
                <a:gd name="T17" fmla="*/ 144 h 160"/>
                <a:gd name="T18" fmla="*/ 48 w 256"/>
                <a:gd name="T19" fmla="*/ 144 h 160"/>
                <a:gd name="T20" fmla="*/ 16 w 256"/>
                <a:gd name="T21" fmla="*/ 112 h 160"/>
                <a:gd name="T22" fmla="*/ 48 w 256"/>
                <a:gd name="T23" fmla="*/ 80 h 160"/>
                <a:gd name="T24" fmla="*/ 56 w 256"/>
                <a:gd name="T25" fmla="*/ 80 h 160"/>
                <a:gd name="T26" fmla="*/ 64 w 256"/>
                <a:gd name="T27" fmla="*/ 73 h 160"/>
                <a:gd name="T28" fmla="*/ 136 w 256"/>
                <a:gd name="T29" fmla="*/ 16 h 160"/>
                <a:gd name="T30" fmla="*/ 208 w 256"/>
                <a:gd name="T31" fmla="*/ 88 h 160"/>
                <a:gd name="T32" fmla="*/ 216 w 256"/>
                <a:gd name="T33" fmla="*/ 96 h 160"/>
                <a:gd name="T34" fmla="*/ 240 w 256"/>
                <a:gd name="T35" fmla="*/ 120 h 160"/>
                <a:gd name="T36" fmla="*/ 216 w 256"/>
                <a:gd name="T37" fmla="*/ 144 h 160"/>
                <a:gd name="T38" fmla="*/ 160 w 256"/>
                <a:gd name="T39" fmla="*/ 144 h 160"/>
                <a:gd name="T40" fmla="*/ 152 w 256"/>
                <a:gd name="T41" fmla="*/ 152 h 160"/>
                <a:gd name="T42" fmla="*/ 160 w 256"/>
                <a:gd name="T43" fmla="*/ 160 h 160"/>
                <a:gd name="T44" fmla="*/ 216 w 256"/>
                <a:gd name="T45" fmla="*/ 160 h 160"/>
                <a:gd name="T46" fmla="*/ 256 w 256"/>
                <a:gd name="T47" fmla="*/ 120 h 160"/>
                <a:gd name="T48" fmla="*/ 224 w 256"/>
                <a:gd name="T49" fmla="*/ 8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6" h="160">
                  <a:moveTo>
                    <a:pt x="224" y="81"/>
                  </a:moveTo>
                  <a:cubicBezTo>
                    <a:pt x="220" y="36"/>
                    <a:pt x="182" y="0"/>
                    <a:pt x="136" y="0"/>
                  </a:cubicBezTo>
                  <a:cubicBezTo>
                    <a:pt x="95" y="0"/>
                    <a:pt x="60" y="27"/>
                    <a:pt x="50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2" y="64"/>
                    <a:pt x="0" y="86"/>
                    <a:pt x="0" y="112"/>
                  </a:cubicBezTo>
                  <a:cubicBezTo>
                    <a:pt x="0" y="138"/>
                    <a:pt x="22" y="160"/>
                    <a:pt x="48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00" y="160"/>
                    <a:pt x="104" y="156"/>
                    <a:pt x="104" y="152"/>
                  </a:cubicBezTo>
                  <a:cubicBezTo>
                    <a:pt x="104" y="148"/>
                    <a:pt x="100" y="144"/>
                    <a:pt x="96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30" y="144"/>
                    <a:pt x="16" y="130"/>
                    <a:pt x="16" y="112"/>
                  </a:cubicBezTo>
                  <a:cubicBezTo>
                    <a:pt x="16" y="94"/>
                    <a:pt x="30" y="80"/>
                    <a:pt x="48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60" y="80"/>
                    <a:pt x="63" y="77"/>
                    <a:pt x="64" y="73"/>
                  </a:cubicBezTo>
                  <a:cubicBezTo>
                    <a:pt x="70" y="40"/>
                    <a:pt x="100" y="16"/>
                    <a:pt x="136" y="16"/>
                  </a:cubicBezTo>
                  <a:cubicBezTo>
                    <a:pt x="176" y="16"/>
                    <a:pt x="208" y="48"/>
                    <a:pt x="208" y="88"/>
                  </a:cubicBezTo>
                  <a:cubicBezTo>
                    <a:pt x="208" y="92"/>
                    <a:pt x="212" y="96"/>
                    <a:pt x="216" y="96"/>
                  </a:cubicBezTo>
                  <a:cubicBezTo>
                    <a:pt x="229" y="96"/>
                    <a:pt x="240" y="107"/>
                    <a:pt x="240" y="120"/>
                  </a:cubicBezTo>
                  <a:cubicBezTo>
                    <a:pt x="240" y="133"/>
                    <a:pt x="229" y="144"/>
                    <a:pt x="216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56" y="144"/>
                    <a:pt x="152" y="148"/>
                    <a:pt x="152" y="152"/>
                  </a:cubicBezTo>
                  <a:cubicBezTo>
                    <a:pt x="152" y="156"/>
                    <a:pt x="156" y="160"/>
                    <a:pt x="160" y="160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38" y="160"/>
                    <a:pt x="256" y="142"/>
                    <a:pt x="256" y="120"/>
                  </a:cubicBezTo>
                  <a:cubicBezTo>
                    <a:pt x="256" y="101"/>
                    <a:pt x="242" y="84"/>
                    <a:pt x="224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Freeform 72"/>
          <p:cNvSpPr>
            <a:spLocks/>
          </p:cNvSpPr>
          <p:nvPr/>
        </p:nvSpPr>
        <p:spPr bwMode="auto">
          <a:xfrm>
            <a:off x="8132000" y="4129095"/>
            <a:ext cx="123075" cy="197389"/>
          </a:xfrm>
          <a:custGeom>
            <a:avLst/>
            <a:gdLst>
              <a:gd name="T0" fmla="*/ 41 w 82"/>
              <a:gd name="T1" fmla="*/ 0 h 144"/>
              <a:gd name="T2" fmla="*/ 33 w 82"/>
              <a:gd name="T3" fmla="*/ 8 h 144"/>
              <a:gd name="T4" fmla="*/ 33 w 82"/>
              <a:gd name="T5" fmla="*/ 117 h 144"/>
              <a:gd name="T6" fmla="*/ 15 w 82"/>
              <a:gd name="T7" fmla="*/ 98 h 144"/>
              <a:gd name="T8" fmla="*/ 3 w 82"/>
              <a:gd name="T9" fmla="*/ 98 h 144"/>
              <a:gd name="T10" fmla="*/ 3 w 82"/>
              <a:gd name="T11" fmla="*/ 110 h 144"/>
              <a:gd name="T12" fmla="*/ 35 w 82"/>
              <a:gd name="T13" fmla="*/ 142 h 144"/>
              <a:gd name="T14" fmla="*/ 41 w 82"/>
              <a:gd name="T15" fmla="*/ 144 h 144"/>
              <a:gd name="T16" fmla="*/ 47 w 82"/>
              <a:gd name="T17" fmla="*/ 142 h 144"/>
              <a:gd name="T18" fmla="*/ 79 w 82"/>
              <a:gd name="T19" fmla="*/ 110 h 144"/>
              <a:gd name="T20" fmla="*/ 79 w 82"/>
              <a:gd name="T21" fmla="*/ 98 h 144"/>
              <a:gd name="T22" fmla="*/ 67 w 82"/>
              <a:gd name="T23" fmla="*/ 98 h 144"/>
              <a:gd name="T24" fmla="*/ 49 w 82"/>
              <a:gd name="T25" fmla="*/ 117 h 144"/>
              <a:gd name="T26" fmla="*/ 49 w 82"/>
              <a:gd name="T27" fmla="*/ 8 h 144"/>
              <a:gd name="T28" fmla="*/ 41 w 82"/>
              <a:gd name="T29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144">
                <a:moveTo>
                  <a:pt x="41" y="0"/>
                </a:moveTo>
                <a:cubicBezTo>
                  <a:pt x="37" y="0"/>
                  <a:pt x="33" y="4"/>
                  <a:pt x="33" y="8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5"/>
                  <a:pt x="6" y="95"/>
                  <a:pt x="3" y="98"/>
                </a:cubicBezTo>
                <a:cubicBezTo>
                  <a:pt x="0" y="101"/>
                  <a:pt x="0" y="107"/>
                  <a:pt x="3" y="110"/>
                </a:cubicBezTo>
                <a:cubicBezTo>
                  <a:pt x="35" y="142"/>
                  <a:pt x="35" y="142"/>
                  <a:pt x="35" y="142"/>
                </a:cubicBezTo>
                <a:cubicBezTo>
                  <a:pt x="37" y="143"/>
                  <a:pt x="39" y="144"/>
                  <a:pt x="41" y="144"/>
                </a:cubicBezTo>
                <a:cubicBezTo>
                  <a:pt x="43" y="144"/>
                  <a:pt x="45" y="143"/>
                  <a:pt x="47" y="142"/>
                </a:cubicBezTo>
                <a:cubicBezTo>
                  <a:pt x="79" y="110"/>
                  <a:pt x="79" y="110"/>
                  <a:pt x="79" y="110"/>
                </a:cubicBezTo>
                <a:cubicBezTo>
                  <a:pt x="82" y="107"/>
                  <a:pt x="82" y="101"/>
                  <a:pt x="79" y="98"/>
                </a:cubicBezTo>
                <a:cubicBezTo>
                  <a:pt x="76" y="95"/>
                  <a:pt x="70" y="95"/>
                  <a:pt x="67" y="98"/>
                </a:cubicBezTo>
                <a:cubicBezTo>
                  <a:pt x="49" y="117"/>
                  <a:pt x="49" y="117"/>
                  <a:pt x="49" y="117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4"/>
                  <a:pt x="45" y="0"/>
                  <a:pt x="4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3"/>
          <p:cNvSpPr>
            <a:spLocks/>
          </p:cNvSpPr>
          <p:nvPr/>
        </p:nvSpPr>
        <p:spPr bwMode="auto">
          <a:xfrm>
            <a:off x="8001769" y="4019289"/>
            <a:ext cx="383538" cy="219611"/>
          </a:xfrm>
          <a:custGeom>
            <a:avLst/>
            <a:gdLst>
              <a:gd name="T0" fmla="*/ 224 w 256"/>
              <a:gd name="T1" fmla="*/ 81 h 160"/>
              <a:gd name="T2" fmla="*/ 136 w 256"/>
              <a:gd name="T3" fmla="*/ 0 h 160"/>
              <a:gd name="T4" fmla="*/ 50 w 256"/>
              <a:gd name="T5" fmla="*/ 64 h 160"/>
              <a:gd name="T6" fmla="*/ 48 w 256"/>
              <a:gd name="T7" fmla="*/ 64 h 160"/>
              <a:gd name="T8" fmla="*/ 0 w 256"/>
              <a:gd name="T9" fmla="*/ 112 h 160"/>
              <a:gd name="T10" fmla="*/ 48 w 256"/>
              <a:gd name="T11" fmla="*/ 160 h 160"/>
              <a:gd name="T12" fmla="*/ 96 w 256"/>
              <a:gd name="T13" fmla="*/ 160 h 160"/>
              <a:gd name="T14" fmla="*/ 104 w 256"/>
              <a:gd name="T15" fmla="*/ 152 h 160"/>
              <a:gd name="T16" fmla="*/ 96 w 256"/>
              <a:gd name="T17" fmla="*/ 144 h 160"/>
              <a:gd name="T18" fmla="*/ 48 w 256"/>
              <a:gd name="T19" fmla="*/ 144 h 160"/>
              <a:gd name="T20" fmla="*/ 16 w 256"/>
              <a:gd name="T21" fmla="*/ 112 h 160"/>
              <a:gd name="T22" fmla="*/ 48 w 256"/>
              <a:gd name="T23" fmla="*/ 80 h 160"/>
              <a:gd name="T24" fmla="*/ 56 w 256"/>
              <a:gd name="T25" fmla="*/ 80 h 160"/>
              <a:gd name="T26" fmla="*/ 64 w 256"/>
              <a:gd name="T27" fmla="*/ 73 h 160"/>
              <a:gd name="T28" fmla="*/ 136 w 256"/>
              <a:gd name="T29" fmla="*/ 16 h 160"/>
              <a:gd name="T30" fmla="*/ 208 w 256"/>
              <a:gd name="T31" fmla="*/ 88 h 160"/>
              <a:gd name="T32" fmla="*/ 216 w 256"/>
              <a:gd name="T33" fmla="*/ 96 h 160"/>
              <a:gd name="T34" fmla="*/ 240 w 256"/>
              <a:gd name="T35" fmla="*/ 120 h 160"/>
              <a:gd name="T36" fmla="*/ 216 w 256"/>
              <a:gd name="T37" fmla="*/ 144 h 160"/>
              <a:gd name="T38" fmla="*/ 160 w 256"/>
              <a:gd name="T39" fmla="*/ 144 h 160"/>
              <a:gd name="T40" fmla="*/ 152 w 256"/>
              <a:gd name="T41" fmla="*/ 152 h 160"/>
              <a:gd name="T42" fmla="*/ 160 w 256"/>
              <a:gd name="T43" fmla="*/ 160 h 160"/>
              <a:gd name="T44" fmla="*/ 216 w 256"/>
              <a:gd name="T45" fmla="*/ 160 h 160"/>
              <a:gd name="T46" fmla="*/ 256 w 256"/>
              <a:gd name="T47" fmla="*/ 120 h 160"/>
              <a:gd name="T48" fmla="*/ 224 w 256"/>
              <a:gd name="T49" fmla="*/ 8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160">
                <a:moveTo>
                  <a:pt x="224" y="81"/>
                </a:moveTo>
                <a:cubicBezTo>
                  <a:pt x="220" y="36"/>
                  <a:pt x="182" y="0"/>
                  <a:pt x="136" y="0"/>
                </a:cubicBezTo>
                <a:cubicBezTo>
                  <a:pt x="95" y="0"/>
                  <a:pt x="60" y="27"/>
                  <a:pt x="50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22" y="64"/>
                  <a:pt x="0" y="86"/>
                  <a:pt x="0" y="112"/>
                </a:cubicBezTo>
                <a:cubicBezTo>
                  <a:pt x="0" y="138"/>
                  <a:pt x="22" y="160"/>
                  <a:pt x="48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00" y="160"/>
                  <a:pt x="104" y="156"/>
                  <a:pt x="104" y="152"/>
                </a:cubicBezTo>
                <a:cubicBezTo>
                  <a:pt x="104" y="148"/>
                  <a:pt x="100" y="144"/>
                  <a:pt x="96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30" y="144"/>
                  <a:pt x="16" y="130"/>
                  <a:pt x="16" y="112"/>
                </a:cubicBezTo>
                <a:cubicBezTo>
                  <a:pt x="16" y="94"/>
                  <a:pt x="30" y="80"/>
                  <a:pt x="48" y="80"/>
                </a:cubicBezTo>
                <a:cubicBezTo>
                  <a:pt x="56" y="80"/>
                  <a:pt x="56" y="80"/>
                  <a:pt x="56" y="80"/>
                </a:cubicBezTo>
                <a:cubicBezTo>
                  <a:pt x="60" y="80"/>
                  <a:pt x="63" y="77"/>
                  <a:pt x="64" y="73"/>
                </a:cubicBezTo>
                <a:cubicBezTo>
                  <a:pt x="70" y="40"/>
                  <a:pt x="100" y="16"/>
                  <a:pt x="136" y="16"/>
                </a:cubicBezTo>
                <a:cubicBezTo>
                  <a:pt x="176" y="16"/>
                  <a:pt x="208" y="48"/>
                  <a:pt x="208" y="88"/>
                </a:cubicBezTo>
                <a:cubicBezTo>
                  <a:pt x="208" y="92"/>
                  <a:pt x="212" y="96"/>
                  <a:pt x="216" y="96"/>
                </a:cubicBezTo>
                <a:cubicBezTo>
                  <a:pt x="229" y="96"/>
                  <a:pt x="240" y="107"/>
                  <a:pt x="240" y="120"/>
                </a:cubicBezTo>
                <a:cubicBezTo>
                  <a:pt x="240" y="133"/>
                  <a:pt x="229" y="144"/>
                  <a:pt x="2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56" y="144"/>
                  <a:pt x="152" y="148"/>
                  <a:pt x="152" y="152"/>
                </a:cubicBezTo>
                <a:cubicBezTo>
                  <a:pt x="152" y="156"/>
                  <a:pt x="156" y="160"/>
                  <a:pt x="160" y="160"/>
                </a:cubicBezTo>
                <a:cubicBezTo>
                  <a:pt x="216" y="160"/>
                  <a:pt x="216" y="160"/>
                  <a:pt x="216" y="160"/>
                </a:cubicBezTo>
                <a:cubicBezTo>
                  <a:pt x="238" y="160"/>
                  <a:pt x="256" y="142"/>
                  <a:pt x="256" y="120"/>
                </a:cubicBezTo>
                <a:cubicBezTo>
                  <a:pt x="256" y="101"/>
                  <a:pt x="242" y="84"/>
                  <a:pt x="224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4"/>
          <p:cNvSpPr>
            <a:spLocks noEditPoints="1"/>
          </p:cNvSpPr>
          <p:nvPr/>
        </p:nvSpPr>
        <p:spPr bwMode="auto">
          <a:xfrm>
            <a:off x="8866160" y="4063735"/>
            <a:ext cx="384969" cy="219611"/>
          </a:xfrm>
          <a:custGeom>
            <a:avLst/>
            <a:gdLst>
              <a:gd name="T0" fmla="*/ 224 w 256"/>
              <a:gd name="T1" fmla="*/ 81 h 160"/>
              <a:gd name="T2" fmla="*/ 136 w 256"/>
              <a:gd name="T3" fmla="*/ 0 h 160"/>
              <a:gd name="T4" fmla="*/ 50 w 256"/>
              <a:gd name="T5" fmla="*/ 64 h 160"/>
              <a:gd name="T6" fmla="*/ 48 w 256"/>
              <a:gd name="T7" fmla="*/ 64 h 160"/>
              <a:gd name="T8" fmla="*/ 0 w 256"/>
              <a:gd name="T9" fmla="*/ 112 h 160"/>
              <a:gd name="T10" fmla="*/ 48 w 256"/>
              <a:gd name="T11" fmla="*/ 160 h 160"/>
              <a:gd name="T12" fmla="*/ 216 w 256"/>
              <a:gd name="T13" fmla="*/ 160 h 160"/>
              <a:gd name="T14" fmla="*/ 256 w 256"/>
              <a:gd name="T15" fmla="*/ 120 h 160"/>
              <a:gd name="T16" fmla="*/ 224 w 256"/>
              <a:gd name="T17" fmla="*/ 81 h 160"/>
              <a:gd name="T18" fmla="*/ 216 w 256"/>
              <a:gd name="T19" fmla="*/ 144 h 160"/>
              <a:gd name="T20" fmla="*/ 48 w 256"/>
              <a:gd name="T21" fmla="*/ 144 h 160"/>
              <a:gd name="T22" fmla="*/ 16 w 256"/>
              <a:gd name="T23" fmla="*/ 112 h 160"/>
              <a:gd name="T24" fmla="*/ 48 w 256"/>
              <a:gd name="T25" fmla="*/ 80 h 160"/>
              <a:gd name="T26" fmla="*/ 56 w 256"/>
              <a:gd name="T27" fmla="*/ 80 h 160"/>
              <a:gd name="T28" fmla="*/ 64 w 256"/>
              <a:gd name="T29" fmla="*/ 73 h 160"/>
              <a:gd name="T30" fmla="*/ 136 w 256"/>
              <a:gd name="T31" fmla="*/ 16 h 160"/>
              <a:gd name="T32" fmla="*/ 208 w 256"/>
              <a:gd name="T33" fmla="*/ 88 h 160"/>
              <a:gd name="T34" fmla="*/ 216 w 256"/>
              <a:gd name="T35" fmla="*/ 96 h 160"/>
              <a:gd name="T36" fmla="*/ 240 w 256"/>
              <a:gd name="T37" fmla="*/ 120 h 160"/>
              <a:gd name="T38" fmla="*/ 216 w 256"/>
              <a:gd name="T39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6" h="160">
                <a:moveTo>
                  <a:pt x="224" y="81"/>
                </a:moveTo>
                <a:cubicBezTo>
                  <a:pt x="220" y="36"/>
                  <a:pt x="182" y="0"/>
                  <a:pt x="136" y="0"/>
                </a:cubicBezTo>
                <a:cubicBezTo>
                  <a:pt x="95" y="0"/>
                  <a:pt x="60" y="27"/>
                  <a:pt x="50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22" y="64"/>
                  <a:pt x="0" y="86"/>
                  <a:pt x="0" y="112"/>
                </a:cubicBezTo>
                <a:cubicBezTo>
                  <a:pt x="0" y="138"/>
                  <a:pt x="22" y="160"/>
                  <a:pt x="48" y="160"/>
                </a:cubicBezTo>
                <a:cubicBezTo>
                  <a:pt x="216" y="160"/>
                  <a:pt x="216" y="160"/>
                  <a:pt x="216" y="160"/>
                </a:cubicBezTo>
                <a:cubicBezTo>
                  <a:pt x="238" y="160"/>
                  <a:pt x="256" y="142"/>
                  <a:pt x="256" y="120"/>
                </a:cubicBezTo>
                <a:cubicBezTo>
                  <a:pt x="256" y="101"/>
                  <a:pt x="242" y="84"/>
                  <a:pt x="224" y="81"/>
                </a:cubicBezTo>
                <a:close/>
                <a:moveTo>
                  <a:pt x="216" y="144"/>
                </a:moveTo>
                <a:cubicBezTo>
                  <a:pt x="48" y="144"/>
                  <a:pt x="48" y="144"/>
                  <a:pt x="48" y="144"/>
                </a:cubicBezTo>
                <a:cubicBezTo>
                  <a:pt x="30" y="144"/>
                  <a:pt x="16" y="130"/>
                  <a:pt x="16" y="112"/>
                </a:cubicBezTo>
                <a:cubicBezTo>
                  <a:pt x="16" y="94"/>
                  <a:pt x="30" y="80"/>
                  <a:pt x="48" y="80"/>
                </a:cubicBezTo>
                <a:cubicBezTo>
                  <a:pt x="56" y="80"/>
                  <a:pt x="56" y="80"/>
                  <a:pt x="56" y="80"/>
                </a:cubicBezTo>
                <a:cubicBezTo>
                  <a:pt x="60" y="80"/>
                  <a:pt x="63" y="77"/>
                  <a:pt x="64" y="73"/>
                </a:cubicBezTo>
                <a:cubicBezTo>
                  <a:pt x="70" y="40"/>
                  <a:pt x="100" y="16"/>
                  <a:pt x="136" y="16"/>
                </a:cubicBezTo>
                <a:cubicBezTo>
                  <a:pt x="176" y="16"/>
                  <a:pt x="208" y="48"/>
                  <a:pt x="208" y="88"/>
                </a:cubicBezTo>
                <a:cubicBezTo>
                  <a:pt x="208" y="92"/>
                  <a:pt x="212" y="96"/>
                  <a:pt x="216" y="96"/>
                </a:cubicBezTo>
                <a:cubicBezTo>
                  <a:pt x="229" y="96"/>
                  <a:pt x="240" y="107"/>
                  <a:pt x="240" y="120"/>
                </a:cubicBezTo>
                <a:cubicBezTo>
                  <a:pt x="240" y="133"/>
                  <a:pt x="229" y="144"/>
                  <a:pt x="216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5"/>
          <p:cNvSpPr>
            <a:spLocks/>
          </p:cNvSpPr>
          <p:nvPr/>
        </p:nvSpPr>
        <p:spPr bwMode="auto">
          <a:xfrm>
            <a:off x="9020720" y="4150010"/>
            <a:ext cx="87298" cy="78433"/>
          </a:xfrm>
          <a:custGeom>
            <a:avLst/>
            <a:gdLst>
              <a:gd name="T0" fmla="*/ 55 w 58"/>
              <a:gd name="T1" fmla="*/ 3 h 57"/>
              <a:gd name="T2" fmla="*/ 43 w 58"/>
              <a:gd name="T3" fmla="*/ 3 h 57"/>
              <a:gd name="T4" fmla="*/ 29 w 58"/>
              <a:gd name="T5" fmla="*/ 18 h 57"/>
              <a:gd name="T6" fmla="*/ 15 w 58"/>
              <a:gd name="T7" fmla="*/ 3 h 57"/>
              <a:gd name="T8" fmla="*/ 3 w 58"/>
              <a:gd name="T9" fmla="*/ 3 h 57"/>
              <a:gd name="T10" fmla="*/ 3 w 58"/>
              <a:gd name="T11" fmla="*/ 15 h 57"/>
              <a:gd name="T12" fmla="*/ 18 w 58"/>
              <a:gd name="T13" fmla="*/ 29 h 57"/>
              <a:gd name="T14" fmla="*/ 3 w 58"/>
              <a:gd name="T15" fmla="*/ 43 h 57"/>
              <a:gd name="T16" fmla="*/ 3 w 58"/>
              <a:gd name="T17" fmla="*/ 55 h 57"/>
              <a:gd name="T18" fmla="*/ 9 w 58"/>
              <a:gd name="T19" fmla="*/ 57 h 57"/>
              <a:gd name="T20" fmla="*/ 15 w 58"/>
              <a:gd name="T21" fmla="*/ 55 h 57"/>
              <a:gd name="T22" fmla="*/ 29 w 58"/>
              <a:gd name="T23" fmla="*/ 40 h 57"/>
              <a:gd name="T24" fmla="*/ 43 w 58"/>
              <a:gd name="T25" fmla="*/ 55 h 57"/>
              <a:gd name="T26" fmla="*/ 49 w 58"/>
              <a:gd name="T27" fmla="*/ 57 h 57"/>
              <a:gd name="T28" fmla="*/ 55 w 58"/>
              <a:gd name="T29" fmla="*/ 55 h 57"/>
              <a:gd name="T30" fmla="*/ 55 w 58"/>
              <a:gd name="T31" fmla="*/ 43 h 57"/>
              <a:gd name="T32" fmla="*/ 40 w 58"/>
              <a:gd name="T33" fmla="*/ 29 h 57"/>
              <a:gd name="T34" fmla="*/ 55 w 58"/>
              <a:gd name="T35" fmla="*/ 15 h 57"/>
              <a:gd name="T36" fmla="*/ 55 w 58"/>
              <a:gd name="T37" fmla="*/ 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8" h="57">
                <a:moveTo>
                  <a:pt x="55" y="3"/>
                </a:moveTo>
                <a:cubicBezTo>
                  <a:pt x="52" y="0"/>
                  <a:pt x="46" y="0"/>
                  <a:pt x="43" y="3"/>
                </a:cubicBezTo>
                <a:cubicBezTo>
                  <a:pt x="29" y="18"/>
                  <a:pt x="29" y="18"/>
                  <a:pt x="29" y="18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18" y="29"/>
                  <a:pt x="18" y="29"/>
                  <a:pt x="18" y="29"/>
                </a:cubicBezTo>
                <a:cubicBezTo>
                  <a:pt x="3" y="43"/>
                  <a:pt x="3" y="43"/>
                  <a:pt x="3" y="43"/>
                </a:cubicBezTo>
                <a:cubicBezTo>
                  <a:pt x="0" y="46"/>
                  <a:pt x="0" y="52"/>
                  <a:pt x="3" y="55"/>
                </a:cubicBezTo>
                <a:cubicBezTo>
                  <a:pt x="5" y="56"/>
                  <a:pt x="7" y="57"/>
                  <a:pt x="9" y="57"/>
                </a:cubicBezTo>
                <a:cubicBezTo>
                  <a:pt x="11" y="57"/>
                  <a:pt x="13" y="56"/>
                  <a:pt x="15" y="55"/>
                </a:cubicBezTo>
                <a:cubicBezTo>
                  <a:pt x="29" y="40"/>
                  <a:pt x="29" y="40"/>
                  <a:pt x="29" y="40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56"/>
                  <a:pt x="47" y="57"/>
                  <a:pt x="49" y="57"/>
                </a:cubicBezTo>
                <a:cubicBezTo>
                  <a:pt x="51" y="57"/>
                  <a:pt x="53" y="56"/>
                  <a:pt x="55" y="55"/>
                </a:cubicBezTo>
                <a:cubicBezTo>
                  <a:pt x="58" y="52"/>
                  <a:pt x="58" y="46"/>
                  <a:pt x="55" y="43"/>
                </a:cubicBezTo>
                <a:cubicBezTo>
                  <a:pt x="40" y="29"/>
                  <a:pt x="40" y="29"/>
                  <a:pt x="40" y="29"/>
                </a:cubicBezTo>
                <a:cubicBezTo>
                  <a:pt x="55" y="15"/>
                  <a:pt x="55" y="15"/>
                  <a:pt x="55" y="15"/>
                </a:cubicBezTo>
                <a:cubicBezTo>
                  <a:pt x="58" y="12"/>
                  <a:pt x="58" y="6"/>
                  <a:pt x="55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6"/>
          <p:cNvSpPr>
            <a:spLocks noEditPoints="1"/>
          </p:cNvSpPr>
          <p:nvPr/>
        </p:nvSpPr>
        <p:spPr bwMode="auto">
          <a:xfrm>
            <a:off x="9730550" y="4063735"/>
            <a:ext cx="384969" cy="219611"/>
          </a:xfrm>
          <a:custGeom>
            <a:avLst/>
            <a:gdLst>
              <a:gd name="T0" fmla="*/ 48 w 256"/>
              <a:gd name="T1" fmla="*/ 160 h 160"/>
              <a:gd name="T2" fmla="*/ 216 w 256"/>
              <a:gd name="T3" fmla="*/ 160 h 160"/>
              <a:gd name="T4" fmla="*/ 256 w 256"/>
              <a:gd name="T5" fmla="*/ 120 h 160"/>
              <a:gd name="T6" fmla="*/ 224 w 256"/>
              <a:gd name="T7" fmla="*/ 81 h 160"/>
              <a:gd name="T8" fmla="*/ 136 w 256"/>
              <a:gd name="T9" fmla="*/ 0 h 160"/>
              <a:gd name="T10" fmla="*/ 50 w 256"/>
              <a:gd name="T11" fmla="*/ 64 h 160"/>
              <a:gd name="T12" fmla="*/ 48 w 256"/>
              <a:gd name="T13" fmla="*/ 64 h 160"/>
              <a:gd name="T14" fmla="*/ 0 w 256"/>
              <a:gd name="T15" fmla="*/ 112 h 160"/>
              <a:gd name="T16" fmla="*/ 48 w 256"/>
              <a:gd name="T17" fmla="*/ 160 h 160"/>
              <a:gd name="T18" fmla="*/ 48 w 256"/>
              <a:gd name="T19" fmla="*/ 80 h 160"/>
              <a:gd name="T20" fmla="*/ 56 w 256"/>
              <a:gd name="T21" fmla="*/ 80 h 160"/>
              <a:gd name="T22" fmla="*/ 64 w 256"/>
              <a:gd name="T23" fmla="*/ 73 h 160"/>
              <a:gd name="T24" fmla="*/ 136 w 256"/>
              <a:gd name="T25" fmla="*/ 16 h 160"/>
              <a:gd name="T26" fmla="*/ 208 w 256"/>
              <a:gd name="T27" fmla="*/ 88 h 160"/>
              <a:gd name="T28" fmla="*/ 216 w 256"/>
              <a:gd name="T29" fmla="*/ 96 h 160"/>
              <a:gd name="T30" fmla="*/ 240 w 256"/>
              <a:gd name="T31" fmla="*/ 120 h 160"/>
              <a:gd name="T32" fmla="*/ 216 w 256"/>
              <a:gd name="T33" fmla="*/ 144 h 160"/>
              <a:gd name="T34" fmla="*/ 48 w 256"/>
              <a:gd name="T35" fmla="*/ 144 h 160"/>
              <a:gd name="T36" fmla="*/ 16 w 256"/>
              <a:gd name="T37" fmla="*/ 112 h 160"/>
              <a:gd name="T38" fmla="*/ 48 w 256"/>
              <a:gd name="T39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6" h="160">
                <a:moveTo>
                  <a:pt x="48" y="160"/>
                </a:moveTo>
                <a:cubicBezTo>
                  <a:pt x="216" y="160"/>
                  <a:pt x="216" y="160"/>
                  <a:pt x="216" y="160"/>
                </a:cubicBezTo>
                <a:cubicBezTo>
                  <a:pt x="238" y="160"/>
                  <a:pt x="256" y="142"/>
                  <a:pt x="256" y="120"/>
                </a:cubicBezTo>
                <a:cubicBezTo>
                  <a:pt x="256" y="101"/>
                  <a:pt x="242" y="84"/>
                  <a:pt x="224" y="81"/>
                </a:cubicBezTo>
                <a:cubicBezTo>
                  <a:pt x="220" y="36"/>
                  <a:pt x="182" y="0"/>
                  <a:pt x="136" y="0"/>
                </a:cubicBezTo>
                <a:cubicBezTo>
                  <a:pt x="95" y="0"/>
                  <a:pt x="60" y="27"/>
                  <a:pt x="50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22" y="64"/>
                  <a:pt x="0" y="86"/>
                  <a:pt x="0" y="112"/>
                </a:cubicBezTo>
                <a:cubicBezTo>
                  <a:pt x="0" y="138"/>
                  <a:pt x="22" y="160"/>
                  <a:pt x="48" y="160"/>
                </a:cubicBezTo>
                <a:close/>
                <a:moveTo>
                  <a:pt x="48" y="80"/>
                </a:moveTo>
                <a:cubicBezTo>
                  <a:pt x="56" y="80"/>
                  <a:pt x="56" y="80"/>
                  <a:pt x="56" y="80"/>
                </a:cubicBezTo>
                <a:cubicBezTo>
                  <a:pt x="60" y="80"/>
                  <a:pt x="63" y="77"/>
                  <a:pt x="64" y="73"/>
                </a:cubicBezTo>
                <a:cubicBezTo>
                  <a:pt x="70" y="40"/>
                  <a:pt x="100" y="16"/>
                  <a:pt x="136" y="16"/>
                </a:cubicBezTo>
                <a:cubicBezTo>
                  <a:pt x="176" y="16"/>
                  <a:pt x="208" y="48"/>
                  <a:pt x="208" y="88"/>
                </a:cubicBezTo>
                <a:cubicBezTo>
                  <a:pt x="208" y="92"/>
                  <a:pt x="212" y="96"/>
                  <a:pt x="216" y="96"/>
                </a:cubicBezTo>
                <a:cubicBezTo>
                  <a:pt x="229" y="96"/>
                  <a:pt x="240" y="107"/>
                  <a:pt x="240" y="120"/>
                </a:cubicBezTo>
                <a:cubicBezTo>
                  <a:pt x="240" y="133"/>
                  <a:pt x="229" y="144"/>
                  <a:pt x="216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30" y="144"/>
                  <a:pt x="16" y="130"/>
                  <a:pt x="16" y="112"/>
                </a:cubicBezTo>
                <a:cubicBezTo>
                  <a:pt x="16" y="94"/>
                  <a:pt x="30" y="80"/>
                  <a:pt x="48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7"/>
          <p:cNvSpPr>
            <a:spLocks/>
          </p:cNvSpPr>
          <p:nvPr/>
        </p:nvSpPr>
        <p:spPr bwMode="auto">
          <a:xfrm>
            <a:off x="9862212" y="4150010"/>
            <a:ext cx="123075" cy="78433"/>
          </a:xfrm>
          <a:custGeom>
            <a:avLst/>
            <a:gdLst>
              <a:gd name="T0" fmla="*/ 27 w 82"/>
              <a:gd name="T1" fmla="*/ 55 h 57"/>
              <a:gd name="T2" fmla="*/ 33 w 82"/>
              <a:gd name="T3" fmla="*/ 57 h 57"/>
              <a:gd name="T4" fmla="*/ 39 w 82"/>
              <a:gd name="T5" fmla="*/ 55 h 57"/>
              <a:gd name="T6" fmla="*/ 79 w 82"/>
              <a:gd name="T7" fmla="*/ 15 h 57"/>
              <a:gd name="T8" fmla="*/ 79 w 82"/>
              <a:gd name="T9" fmla="*/ 3 h 57"/>
              <a:gd name="T10" fmla="*/ 67 w 82"/>
              <a:gd name="T11" fmla="*/ 3 h 57"/>
              <a:gd name="T12" fmla="*/ 33 w 82"/>
              <a:gd name="T13" fmla="*/ 38 h 57"/>
              <a:gd name="T14" fmla="*/ 15 w 82"/>
              <a:gd name="T15" fmla="*/ 19 h 57"/>
              <a:gd name="T16" fmla="*/ 3 w 82"/>
              <a:gd name="T17" fmla="*/ 19 h 57"/>
              <a:gd name="T18" fmla="*/ 3 w 82"/>
              <a:gd name="T19" fmla="*/ 31 h 57"/>
              <a:gd name="T20" fmla="*/ 27 w 82"/>
              <a:gd name="T21" fmla="*/ 5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2" h="57">
                <a:moveTo>
                  <a:pt x="27" y="55"/>
                </a:moveTo>
                <a:cubicBezTo>
                  <a:pt x="29" y="56"/>
                  <a:pt x="31" y="57"/>
                  <a:pt x="33" y="57"/>
                </a:cubicBezTo>
                <a:cubicBezTo>
                  <a:pt x="35" y="57"/>
                  <a:pt x="37" y="56"/>
                  <a:pt x="39" y="55"/>
                </a:cubicBezTo>
                <a:cubicBezTo>
                  <a:pt x="79" y="15"/>
                  <a:pt x="79" y="15"/>
                  <a:pt x="79" y="15"/>
                </a:cubicBezTo>
                <a:cubicBezTo>
                  <a:pt x="82" y="12"/>
                  <a:pt x="82" y="6"/>
                  <a:pt x="79" y="3"/>
                </a:cubicBezTo>
                <a:cubicBezTo>
                  <a:pt x="76" y="0"/>
                  <a:pt x="70" y="0"/>
                  <a:pt x="67" y="3"/>
                </a:cubicBezTo>
                <a:cubicBezTo>
                  <a:pt x="33" y="38"/>
                  <a:pt x="33" y="38"/>
                  <a:pt x="33" y="38"/>
                </a:cubicBezTo>
                <a:cubicBezTo>
                  <a:pt x="15" y="19"/>
                  <a:pt x="15" y="19"/>
                  <a:pt x="15" y="19"/>
                </a:cubicBezTo>
                <a:cubicBezTo>
                  <a:pt x="12" y="16"/>
                  <a:pt x="6" y="16"/>
                  <a:pt x="3" y="19"/>
                </a:cubicBezTo>
                <a:cubicBezTo>
                  <a:pt x="0" y="22"/>
                  <a:pt x="0" y="28"/>
                  <a:pt x="3" y="31"/>
                </a:cubicBezTo>
                <a:lnTo>
                  <a:pt x="2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8"/>
          <p:cNvSpPr>
            <a:spLocks noEditPoints="1"/>
          </p:cNvSpPr>
          <p:nvPr/>
        </p:nvSpPr>
        <p:spPr bwMode="auto">
          <a:xfrm>
            <a:off x="1946741" y="4892506"/>
            <a:ext cx="384969" cy="152944"/>
          </a:xfrm>
          <a:custGeom>
            <a:avLst/>
            <a:gdLst>
              <a:gd name="T0" fmla="*/ 0 w 256"/>
              <a:gd name="T1" fmla="*/ 104 h 112"/>
              <a:gd name="T2" fmla="*/ 8 w 256"/>
              <a:gd name="T3" fmla="*/ 112 h 112"/>
              <a:gd name="T4" fmla="*/ 240 w 256"/>
              <a:gd name="T5" fmla="*/ 112 h 112"/>
              <a:gd name="T6" fmla="*/ 248 w 256"/>
              <a:gd name="T7" fmla="*/ 104 h 112"/>
              <a:gd name="T8" fmla="*/ 248 w 256"/>
              <a:gd name="T9" fmla="*/ 88 h 112"/>
              <a:gd name="T10" fmla="*/ 256 w 256"/>
              <a:gd name="T11" fmla="*/ 88 h 112"/>
              <a:gd name="T12" fmla="*/ 256 w 256"/>
              <a:gd name="T13" fmla="*/ 24 h 112"/>
              <a:gd name="T14" fmla="*/ 248 w 256"/>
              <a:gd name="T15" fmla="*/ 24 h 112"/>
              <a:gd name="T16" fmla="*/ 248 w 256"/>
              <a:gd name="T17" fmla="*/ 8 h 112"/>
              <a:gd name="T18" fmla="*/ 240 w 256"/>
              <a:gd name="T19" fmla="*/ 0 h 112"/>
              <a:gd name="T20" fmla="*/ 8 w 256"/>
              <a:gd name="T21" fmla="*/ 0 h 112"/>
              <a:gd name="T22" fmla="*/ 0 w 256"/>
              <a:gd name="T23" fmla="*/ 8 h 112"/>
              <a:gd name="T24" fmla="*/ 0 w 256"/>
              <a:gd name="T25" fmla="*/ 104 h 112"/>
              <a:gd name="T26" fmla="*/ 16 w 256"/>
              <a:gd name="T27" fmla="*/ 16 h 112"/>
              <a:gd name="T28" fmla="*/ 232 w 256"/>
              <a:gd name="T29" fmla="*/ 16 h 112"/>
              <a:gd name="T30" fmla="*/ 232 w 256"/>
              <a:gd name="T31" fmla="*/ 96 h 112"/>
              <a:gd name="T32" fmla="*/ 16 w 256"/>
              <a:gd name="T33" fmla="*/ 96 h 112"/>
              <a:gd name="T34" fmla="*/ 16 w 256"/>
              <a:gd name="T35" fmla="*/ 1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112">
                <a:moveTo>
                  <a:pt x="0" y="104"/>
                </a:moveTo>
                <a:cubicBezTo>
                  <a:pt x="0" y="108"/>
                  <a:pt x="4" y="112"/>
                  <a:pt x="8" y="112"/>
                </a:cubicBezTo>
                <a:cubicBezTo>
                  <a:pt x="240" y="112"/>
                  <a:pt x="240" y="112"/>
                  <a:pt x="240" y="112"/>
                </a:cubicBezTo>
                <a:cubicBezTo>
                  <a:pt x="244" y="112"/>
                  <a:pt x="248" y="108"/>
                  <a:pt x="248" y="104"/>
                </a:cubicBezTo>
                <a:cubicBezTo>
                  <a:pt x="248" y="88"/>
                  <a:pt x="248" y="88"/>
                  <a:pt x="248" y="88"/>
                </a:cubicBezTo>
                <a:cubicBezTo>
                  <a:pt x="256" y="88"/>
                  <a:pt x="256" y="88"/>
                  <a:pt x="256" y="88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48" y="24"/>
                  <a:pt x="248" y="24"/>
                  <a:pt x="248" y="24"/>
                </a:cubicBezTo>
                <a:cubicBezTo>
                  <a:pt x="248" y="8"/>
                  <a:pt x="248" y="8"/>
                  <a:pt x="248" y="8"/>
                </a:cubicBezTo>
                <a:cubicBezTo>
                  <a:pt x="248" y="4"/>
                  <a:pt x="244" y="0"/>
                  <a:pt x="2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lnTo>
                  <a:pt x="0" y="104"/>
                </a:lnTo>
                <a:close/>
                <a:moveTo>
                  <a:pt x="16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96"/>
                  <a:pt x="232" y="96"/>
                  <a:pt x="232" y="96"/>
                </a:cubicBezTo>
                <a:cubicBezTo>
                  <a:pt x="16" y="96"/>
                  <a:pt x="16" y="96"/>
                  <a:pt x="16" y="96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9"/>
          <p:cNvSpPr>
            <a:spLocks/>
          </p:cNvSpPr>
          <p:nvPr/>
        </p:nvSpPr>
        <p:spPr bwMode="auto">
          <a:xfrm>
            <a:off x="1995399" y="4925187"/>
            <a:ext cx="22898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0"/>
          <p:cNvSpPr>
            <a:spLocks/>
          </p:cNvSpPr>
          <p:nvPr/>
        </p:nvSpPr>
        <p:spPr bwMode="auto">
          <a:xfrm>
            <a:off x="2031177" y="4925187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81"/>
          <p:cNvSpPr>
            <a:spLocks noEditPoints="1"/>
          </p:cNvSpPr>
          <p:nvPr/>
        </p:nvSpPr>
        <p:spPr bwMode="auto">
          <a:xfrm>
            <a:off x="2811132" y="4887278"/>
            <a:ext cx="384969" cy="152944"/>
          </a:xfrm>
          <a:custGeom>
            <a:avLst/>
            <a:gdLst>
              <a:gd name="T0" fmla="*/ 248 w 256"/>
              <a:gd name="T1" fmla="*/ 8 h 112"/>
              <a:gd name="T2" fmla="*/ 240 w 256"/>
              <a:gd name="T3" fmla="*/ 0 h 112"/>
              <a:gd name="T4" fmla="*/ 8 w 256"/>
              <a:gd name="T5" fmla="*/ 0 h 112"/>
              <a:gd name="T6" fmla="*/ 0 w 256"/>
              <a:gd name="T7" fmla="*/ 8 h 112"/>
              <a:gd name="T8" fmla="*/ 0 w 256"/>
              <a:gd name="T9" fmla="*/ 104 h 112"/>
              <a:gd name="T10" fmla="*/ 8 w 256"/>
              <a:gd name="T11" fmla="*/ 112 h 112"/>
              <a:gd name="T12" fmla="*/ 240 w 256"/>
              <a:gd name="T13" fmla="*/ 112 h 112"/>
              <a:gd name="T14" fmla="*/ 248 w 256"/>
              <a:gd name="T15" fmla="*/ 104 h 112"/>
              <a:gd name="T16" fmla="*/ 248 w 256"/>
              <a:gd name="T17" fmla="*/ 88 h 112"/>
              <a:gd name="T18" fmla="*/ 256 w 256"/>
              <a:gd name="T19" fmla="*/ 88 h 112"/>
              <a:gd name="T20" fmla="*/ 256 w 256"/>
              <a:gd name="T21" fmla="*/ 24 h 112"/>
              <a:gd name="T22" fmla="*/ 248 w 256"/>
              <a:gd name="T23" fmla="*/ 24 h 112"/>
              <a:gd name="T24" fmla="*/ 248 w 256"/>
              <a:gd name="T25" fmla="*/ 8 h 112"/>
              <a:gd name="T26" fmla="*/ 232 w 256"/>
              <a:gd name="T27" fmla="*/ 96 h 112"/>
              <a:gd name="T28" fmla="*/ 16 w 256"/>
              <a:gd name="T29" fmla="*/ 96 h 112"/>
              <a:gd name="T30" fmla="*/ 16 w 256"/>
              <a:gd name="T31" fmla="*/ 16 h 112"/>
              <a:gd name="T32" fmla="*/ 232 w 256"/>
              <a:gd name="T33" fmla="*/ 16 h 112"/>
              <a:gd name="T34" fmla="*/ 232 w 256"/>
              <a:gd name="T35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112">
                <a:moveTo>
                  <a:pt x="248" y="8"/>
                </a:moveTo>
                <a:cubicBezTo>
                  <a:pt x="248" y="4"/>
                  <a:pt x="244" y="0"/>
                  <a:pt x="2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4" y="112"/>
                  <a:pt x="8" y="112"/>
                </a:cubicBezTo>
                <a:cubicBezTo>
                  <a:pt x="240" y="112"/>
                  <a:pt x="240" y="112"/>
                  <a:pt x="240" y="112"/>
                </a:cubicBezTo>
                <a:cubicBezTo>
                  <a:pt x="244" y="112"/>
                  <a:pt x="248" y="108"/>
                  <a:pt x="248" y="104"/>
                </a:cubicBezTo>
                <a:cubicBezTo>
                  <a:pt x="248" y="88"/>
                  <a:pt x="248" y="88"/>
                  <a:pt x="248" y="88"/>
                </a:cubicBezTo>
                <a:cubicBezTo>
                  <a:pt x="256" y="88"/>
                  <a:pt x="256" y="88"/>
                  <a:pt x="256" y="88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48" y="24"/>
                  <a:pt x="248" y="24"/>
                  <a:pt x="248" y="24"/>
                </a:cubicBezTo>
                <a:lnTo>
                  <a:pt x="248" y="8"/>
                </a:lnTo>
                <a:close/>
                <a:moveTo>
                  <a:pt x="232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16" y="16"/>
                  <a:pt x="16" y="16"/>
                  <a:pt x="16" y="16"/>
                </a:cubicBezTo>
                <a:cubicBezTo>
                  <a:pt x="232" y="16"/>
                  <a:pt x="232" y="16"/>
                  <a:pt x="232" y="16"/>
                </a:cubicBezTo>
                <a:lnTo>
                  <a:pt x="232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2"/>
          <p:cNvSpPr>
            <a:spLocks/>
          </p:cNvSpPr>
          <p:nvPr/>
        </p:nvSpPr>
        <p:spPr bwMode="auto">
          <a:xfrm>
            <a:off x="2859789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3"/>
          <p:cNvSpPr>
            <a:spLocks/>
          </p:cNvSpPr>
          <p:nvPr/>
        </p:nvSpPr>
        <p:spPr bwMode="auto">
          <a:xfrm>
            <a:off x="2895568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4"/>
          <p:cNvSpPr>
            <a:spLocks/>
          </p:cNvSpPr>
          <p:nvPr/>
        </p:nvSpPr>
        <p:spPr bwMode="auto">
          <a:xfrm>
            <a:off x="2931345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5"/>
          <p:cNvSpPr>
            <a:spLocks/>
          </p:cNvSpPr>
          <p:nvPr/>
        </p:nvSpPr>
        <p:spPr bwMode="auto">
          <a:xfrm>
            <a:off x="2968554" y="4919958"/>
            <a:ext cx="22898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6"/>
          <p:cNvSpPr>
            <a:spLocks noEditPoints="1"/>
          </p:cNvSpPr>
          <p:nvPr/>
        </p:nvSpPr>
        <p:spPr bwMode="auto">
          <a:xfrm>
            <a:off x="3676954" y="4887278"/>
            <a:ext cx="383538" cy="152944"/>
          </a:xfrm>
          <a:custGeom>
            <a:avLst/>
            <a:gdLst>
              <a:gd name="T0" fmla="*/ 0 w 256"/>
              <a:gd name="T1" fmla="*/ 104 h 112"/>
              <a:gd name="T2" fmla="*/ 8 w 256"/>
              <a:gd name="T3" fmla="*/ 112 h 112"/>
              <a:gd name="T4" fmla="*/ 240 w 256"/>
              <a:gd name="T5" fmla="*/ 112 h 112"/>
              <a:gd name="T6" fmla="*/ 248 w 256"/>
              <a:gd name="T7" fmla="*/ 104 h 112"/>
              <a:gd name="T8" fmla="*/ 248 w 256"/>
              <a:gd name="T9" fmla="*/ 88 h 112"/>
              <a:gd name="T10" fmla="*/ 256 w 256"/>
              <a:gd name="T11" fmla="*/ 88 h 112"/>
              <a:gd name="T12" fmla="*/ 256 w 256"/>
              <a:gd name="T13" fmla="*/ 24 h 112"/>
              <a:gd name="T14" fmla="*/ 248 w 256"/>
              <a:gd name="T15" fmla="*/ 24 h 112"/>
              <a:gd name="T16" fmla="*/ 248 w 256"/>
              <a:gd name="T17" fmla="*/ 8 h 112"/>
              <a:gd name="T18" fmla="*/ 240 w 256"/>
              <a:gd name="T19" fmla="*/ 0 h 112"/>
              <a:gd name="T20" fmla="*/ 8 w 256"/>
              <a:gd name="T21" fmla="*/ 0 h 112"/>
              <a:gd name="T22" fmla="*/ 0 w 256"/>
              <a:gd name="T23" fmla="*/ 8 h 112"/>
              <a:gd name="T24" fmla="*/ 0 w 256"/>
              <a:gd name="T25" fmla="*/ 104 h 112"/>
              <a:gd name="T26" fmla="*/ 16 w 256"/>
              <a:gd name="T27" fmla="*/ 16 h 112"/>
              <a:gd name="T28" fmla="*/ 232 w 256"/>
              <a:gd name="T29" fmla="*/ 16 h 112"/>
              <a:gd name="T30" fmla="*/ 232 w 256"/>
              <a:gd name="T31" fmla="*/ 96 h 112"/>
              <a:gd name="T32" fmla="*/ 16 w 256"/>
              <a:gd name="T33" fmla="*/ 96 h 112"/>
              <a:gd name="T34" fmla="*/ 16 w 256"/>
              <a:gd name="T35" fmla="*/ 1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112">
                <a:moveTo>
                  <a:pt x="0" y="104"/>
                </a:moveTo>
                <a:cubicBezTo>
                  <a:pt x="0" y="108"/>
                  <a:pt x="4" y="112"/>
                  <a:pt x="8" y="112"/>
                </a:cubicBezTo>
                <a:cubicBezTo>
                  <a:pt x="240" y="112"/>
                  <a:pt x="240" y="112"/>
                  <a:pt x="240" y="112"/>
                </a:cubicBezTo>
                <a:cubicBezTo>
                  <a:pt x="244" y="112"/>
                  <a:pt x="248" y="108"/>
                  <a:pt x="248" y="104"/>
                </a:cubicBezTo>
                <a:cubicBezTo>
                  <a:pt x="248" y="88"/>
                  <a:pt x="248" y="88"/>
                  <a:pt x="248" y="88"/>
                </a:cubicBezTo>
                <a:cubicBezTo>
                  <a:pt x="256" y="88"/>
                  <a:pt x="256" y="88"/>
                  <a:pt x="256" y="88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48" y="24"/>
                  <a:pt x="248" y="24"/>
                  <a:pt x="248" y="24"/>
                </a:cubicBezTo>
                <a:cubicBezTo>
                  <a:pt x="248" y="8"/>
                  <a:pt x="248" y="8"/>
                  <a:pt x="248" y="8"/>
                </a:cubicBezTo>
                <a:cubicBezTo>
                  <a:pt x="248" y="4"/>
                  <a:pt x="244" y="0"/>
                  <a:pt x="2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lnTo>
                  <a:pt x="0" y="104"/>
                </a:lnTo>
                <a:close/>
                <a:moveTo>
                  <a:pt x="16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96"/>
                  <a:pt x="232" y="96"/>
                  <a:pt x="232" y="96"/>
                </a:cubicBezTo>
                <a:cubicBezTo>
                  <a:pt x="16" y="96"/>
                  <a:pt x="16" y="96"/>
                  <a:pt x="16" y="96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7"/>
          <p:cNvSpPr>
            <a:spLocks/>
          </p:cNvSpPr>
          <p:nvPr/>
        </p:nvSpPr>
        <p:spPr bwMode="auto">
          <a:xfrm>
            <a:off x="3724180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8"/>
          <p:cNvSpPr>
            <a:spLocks/>
          </p:cNvSpPr>
          <p:nvPr/>
        </p:nvSpPr>
        <p:spPr bwMode="auto">
          <a:xfrm>
            <a:off x="3761389" y="4919958"/>
            <a:ext cx="22898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9"/>
          <p:cNvSpPr>
            <a:spLocks/>
          </p:cNvSpPr>
          <p:nvPr/>
        </p:nvSpPr>
        <p:spPr bwMode="auto">
          <a:xfrm>
            <a:off x="3797167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90"/>
          <p:cNvSpPr>
            <a:spLocks/>
          </p:cNvSpPr>
          <p:nvPr/>
        </p:nvSpPr>
        <p:spPr bwMode="auto">
          <a:xfrm>
            <a:off x="3832944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91"/>
          <p:cNvSpPr>
            <a:spLocks/>
          </p:cNvSpPr>
          <p:nvPr/>
        </p:nvSpPr>
        <p:spPr bwMode="auto">
          <a:xfrm>
            <a:off x="3868723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2"/>
          <p:cNvSpPr>
            <a:spLocks/>
          </p:cNvSpPr>
          <p:nvPr/>
        </p:nvSpPr>
        <p:spPr bwMode="auto">
          <a:xfrm>
            <a:off x="3904500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3"/>
          <p:cNvSpPr>
            <a:spLocks noEditPoints="1"/>
          </p:cNvSpPr>
          <p:nvPr/>
        </p:nvSpPr>
        <p:spPr bwMode="auto">
          <a:xfrm>
            <a:off x="4541344" y="4887278"/>
            <a:ext cx="384969" cy="152944"/>
          </a:xfrm>
          <a:custGeom>
            <a:avLst/>
            <a:gdLst>
              <a:gd name="T0" fmla="*/ 0 w 256"/>
              <a:gd name="T1" fmla="*/ 104 h 112"/>
              <a:gd name="T2" fmla="*/ 8 w 256"/>
              <a:gd name="T3" fmla="*/ 112 h 112"/>
              <a:gd name="T4" fmla="*/ 240 w 256"/>
              <a:gd name="T5" fmla="*/ 112 h 112"/>
              <a:gd name="T6" fmla="*/ 248 w 256"/>
              <a:gd name="T7" fmla="*/ 104 h 112"/>
              <a:gd name="T8" fmla="*/ 248 w 256"/>
              <a:gd name="T9" fmla="*/ 88 h 112"/>
              <a:gd name="T10" fmla="*/ 256 w 256"/>
              <a:gd name="T11" fmla="*/ 88 h 112"/>
              <a:gd name="T12" fmla="*/ 256 w 256"/>
              <a:gd name="T13" fmla="*/ 24 h 112"/>
              <a:gd name="T14" fmla="*/ 248 w 256"/>
              <a:gd name="T15" fmla="*/ 24 h 112"/>
              <a:gd name="T16" fmla="*/ 248 w 256"/>
              <a:gd name="T17" fmla="*/ 8 h 112"/>
              <a:gd name="T18" fmla="*/ 240 w 256"/>
              <a:gd name="T19" fmla="*/ 0 h 112"/>
              <a:gd name="T20" fmla="*/ 8 w 256"/>
              <a:gd name="T21" fmla="*/ 0 h 112"/>
              <a:gd name="T22" fmla="*/ 0 w 256"/>
              <a:gd name="T23" fmla="*/ 8 h 112"/>
              <a:gd name="T24" fmla="*/ 0 w 256"/>
              <a:gd name="T25" fmla="*/ 104 h 112"/>
              <a:gd name="T26" fmla="*/ 16 w 256"/>
              <a:gd name="T27" fmla="*/ 16 h 112"/>
              <a:gd name="T28" fmla="*/ 232 w 256"/>
              <a:gd name="T29" fmla="*/ 16 h 112"/>
              <a:gd name="T30" fmla="*/ 232 w 256"/>
              <a:gd name="T31" fmla="*/ 96 h 112"/>
              <a:gd name="T32" fmla="*/ 16 w 256"/>
              <a:gd name="T33" fmla="*/ 96 h 112"/>
              <a:gd name="T34" fmla="*/ 16 w 256"/>
              <a:gd name="T35" fmla="*/ 1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112">
                <a:moveTo>
                  <a:pt x="0" y="104"/>
                </a:moveTo>
                <a:cubicBezTo>
                  <a:pt x="0" y="108"/>
                  <a:pt x="4" y="112"/>
                  <a:pt x="8" y="112"/>
                </a:cubicBezTo>
                <a:cubicBezTo>
                  <a:pt x="240" y="112"/>
                  <a:pt x="240" y="112"/>
                  <a:pt x="240" y="112"/>
                </a:cubicBezTo>
                <a:cubicBezTo>
                  <a:pt x="244" y="112"/>
                  <a:pt x="248" y="108"/>
                  <a:pt x="248" y="104"/>
                </a:cubicBezTo>
                <a:cubicBezTo>
                  <a:pt x="248" y="88"/>
                  <a:pt x="248" y="88"/>
                  <a:pt x="248" y="88"/>
                </a:cubicBezTo>
                <a:cubicBezTo>
                  <a:pt x="256" y="88"/>
                  <a:pt x="256" y="88"/>
                  <a:pt x="256" y="88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48" y="24"/>
                  <a:pt x="248" y="24"/>
                  <a:pt x="248" y="24"/>
                </a:cubicBezTo>
                <a:cubicBezTo>
                  <a:pt x="248" y="8"/>
                  <a:pt x="248" y="8"/>
                  <a:pt x="248" y="8"/>
                </a:cubicBezTo>
                <a:cubicBezTo>
                  <a:pt x="248" y="4"/>
                  <a:pt x="244" y="0"/>
                  <a:pt x="2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lnTo>
                  <a:pt x="0" y="104"/>
                </a:lnTo>
                <a:close/>
                <a:moveTo>
                  <a:pt x="16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96"/>
                  <a:pt x="232" y="96"/>
                  <a:pt x="232" y="96"/>
                </a:cubicBezTo>
                <a:cubicBezTo>
                  <a:pt x="16" y="96"/>
                  <a:pt x="16" y="96"/>
                  <a:pt x="16" y="96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4"/>
          <p:cNvSpPr>
            <a:spLocks/>
          </p:cNvSpPr>
          <p:nvPr/>
        </p:nvSpPr>
        <p:spPr bwMode="auto">
          <a:xfrm>
            <a:off x="4590002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5"/>
          <p:cNvSpPr>
            <a:spLocks/>
          </p:cNvSpPr>
          <p:nvPr/>
        </p:nvSpPr>
        <p:spPr bwMode="auto">
          <a:xfrm>
            <a:off x="4625779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6"/>
          <p:cNvSpPr>
            <a:spLocks/>
          </p:cNvSpPr>
          <p:nvPr/>
        </p:nvSpPr>
        <p:spPr bwMode="auto">
          <a:xfrm>
            <a:off x="4661558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7"/>
          <p:cNvSpPr>
            <a:spLocks/>
          </p:cNvSpPr>
          <p:nvPr/>
        </p:nvSpPr>
        <p:spPr bwMode="auto">
          <a:xfrm>
            <a:off x="4697335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8"/>
          <p:cNvSpPr>
            <a:spLocks/>
          </p:cNvSpPr>
          <p:nvPr/>
        </p:nvSpPr>
        <p:spPr bwMode="auto">
          <a:xfrm>
            <a:off x="4733113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9"/>
          <p:cNvSpPr>
            <a:spLocks/>
          </p:cNvSpPr>
          <p:nvPr/>
        </p:nvSpPr>
        <p:spPr bwMode="auto">
          <a:xfrm>
            <a:off x="4770322" y="4919958"/>
            <a:ext cx="22898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100"/>
          <p:cNvSpPr>
            <a:spLocks/>
          </p:cNvSpPr>
          <p:nvPr/>
        </p:nvSpPr>
        <p:spPr bwMode="auto">
          <a:xfrm>
            <a:off x="4806099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101"/>
          <p:cNvSpPr>
            <a:spLocks/>
          </p:cNvSpPr>
          <p:nvPr/>
        </p:nvSpPr>
        <p:spPr bwMode="auto">
          <a:xfrm>
            <a:off x="4841878" y="4919958"/>
            <a:ext cx="24329" cy="87584"/>
          </a:xfrm>
          <a:custGeom>
            <a:avLst/>
            <a:gdLst>
              <a:gd name="T0" fmla="*/ 8 w 16"/>
              <a:gd name="T1" fmla="*/ 0 h 64"/>
              <a:gd name="T2" fmla="*/ 0 w 16"/>
              <a:gd name="T3" fmla="*/ 8 h 64"/>
              <a:gd name="T4" fmla="*/ 0 w 16"/>
              <a:gd name="T5" fmla="*/ 56 h 64"/>
              <a:gd name="T6" fmla="*/ 8 w 16"/>
              <a:gd name="T7" fmla="*/ 64 h 64"/>
              <a:gd name="T8" fmla="*/ 16 w 16"/>
              <a:gd name="T9" fmla="*/ 56 h 64"/>
              <a:gd name="T10" fmla="*/ 16 w 16"/>
              <a:gd name="T11" fmla="*/ 8 h 64"/>
              <a:gd name="T12" fmla="*/ 8 w 1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4" y="64"/>
                  <a:pt x="8" y="64"/>
                </a:cubicBezTo>
                <a:cubicBezTo>
                  <a:pt x="12" y="64"/>
                  <a:pt x="16" y="60"/>
                  <a:pt x="16" y="5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2"/>
          <p:cNvSpPr>
            <a:spLocks noEditPoints="1"/>
          </p:cNvSpPr>
          <p:nvPr/>
        </p:nvSpPr>
        <p:spPr bwMode="auto">
          <a:xfrm>
            <a:off x="2042626" y="5577485"/>
            <a:ext cx="191769" cy="352947"/>
          </a:xfrm>
          <a:custGeom>
            <a:avLst/>
            <a:gdLst>
              <a:gd name="T0" fmla="*/ 8 w 128"/>
              <a:gd name="T1" fmla="*/ 0 h 257"/>
              <a:gd name="T2" fmla="*/ 0 w 128"/>
              <a:gd name="T3" fmla="*/ 8 h 257"/>
              <a:gd name="T4" fmla="*/ 0 w 128"/>
              <a:gd name="T5" fmla="*/ 248 h 257"/>
              <a:gd name="T6" fmla="*/ 5 w 128"/>
              <a:gd name="T7" fmla="*/ 255 h 257"/>
              <a:gd name="T8" fmla="*/ 14 w 128"/>
              <a:gd name="T9" fmla="*/ 254 h 257"/>
              <a:gd name="T10" fmla="*/ 64 w 128"/>
              <a:gd name="T11" fmla="*/ 203 h 257"/>
              <a:gd name="T12" fmla="*/ 114 w 128"/>
              <a:gd name="T13" fmla="*/ 254 h 257"/>
              <a:gd name="T14" fmla="*/ 120 w 128"/>
              <a:gd name="T15" fmla="*/ 256 h 257"/>
              <a:gd name="T16" fmla="*/ 123 w 128"/>
              <a:gd name="T17" fmla="*/ 255 h 257"/>
              <a:gd name="T18" fmla="*/ 128 w 128"/>
              <a:gd name="T19" fmla="*/ 248 h 257"/>
              <a:gd name="T20" fmla="*/ 128 w 128"/>
              <a:gd name="T21" fmla="*/ 8 h 257"/>
              <a:gd name="T22" fmla="*/ 120 w 128"/>
              <a:gd name="T23" fmla="*/ 0 h 257"/>
              <a:gd name="T24" fmla="*/ 8 w 128"/>
              <a:gd name="T25" fmla="*/ 0 h 257"/>
              <a:gd name="T26" fmla="*/ 112 w 128"/>
              <a:gd name="T27" fmla="*/ 229 h 257"/>
              <a:gd name="T28" fmla="*/ 70 w 128"/>
              <a:gd name="T29" fmla="*/ 186 h 257"/>
              <a:gd name="T30" fmla="*/ 64 w 128"/>
              <a:gd name="T31" fmla="*/ 184 h 257"/>
              <a:gd name="T32" fmla="*/ 58 w 128"/>
              <a:gd name="T33" fmla="*/ 186 h 257"/>
              <a:gd name="T34" fmla="*/ 16 w 128"/>
              <a:gd name="T35" fmla="*/ 229 h 257"/>
              <a:gd name="T36" fmla="*/ 16 w 128"/>
              <a:gd name="T37" fmla="*/ 16 h 257"/>
              <a:gd name="T38" fmla="*/ 112 w 128"/>
              <a:gd name="T39" fmla="*/ 16 h 257"/>
              <a:gd name="T40" fmla="*/ 112 w 128"/>
              <a:gd name="T41" fmla="*/ 229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257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1"/>
                  <a:pt x="2" y="254"/>
                  <a:pt x="5" y="255"/>
                </a:cubicBezTo>
                <a:cubicBezTo>
                  <a:pt x="8" y="257"/>
                  <a:pt x="11" y="256"/>
                  <a:pt x="14" y="254"/>
                </a:cubicBezTo>
                <a:cubicBezTo>
                  <a:pt x="64" y="203"/>
                  <a:pt x="64" y="203"/>
                  <a:pt x="64" y="203"/>
                </a:cubicBezTo>
                <a:cubicBezTo>
                  <a:pt x="114" y="254"/>
                  <a:pt x="114" y="254"/>
                  <a:pt x="114" y="254"/>
                </a:cubicBezTo>
                <a:cubicBezTo>
                  <a:pt x="116" y="255"/>
                  <a:pt x="118" y="256"/>
                  <a:pt x="120" y="256"/>
                </a:cubicBezTo>
                <a:cubicBezTo>
                  <a:pt x="121" y="256"/>
                  <a:pt x="122" y="256"/>
                  <a:pt x="123" y="255"/>
                </a:cubicBezTo>
                <a:cubicBezTo>
                  <a:pt x="126" y="254"/>
                  <a:pt x="128" y="251"/>
                  <a:pt x="128" y="248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lnTo>
                  <a:pt x="8" y="0"/>
                </a:lnTo>
                <a:close/>
                <a:moveTo>
                  <a:pt x="112" y="229"/>
                </a:moveTo>
                <a:cubicBezTo>
                  <a:pt x="70" y="186"/>
                  <a:pt x="70" y="186"/>
                  <a:pt x="70" y="186"/>
                </a:cubicBezTo>
                <a:cubicBezTo>
                  <a:pt x="68" y="185"/>
                  <a:pt x="66" y="184"/>
                  <a:pt x="64" y="184"/>
                </a:cubicBezTo>
                <a:cubicBezTo>
                  <a:pt x="62" y="184"/>
                  <a:pt x="60" y="185"/>
                  <a:pt x="58" y="186"/>
                </a:cubicBezTo>
                <a:cubicBezTo>
                  <a:pt x="16" y="229"/>
                  <a:pt x="16" y="229"/>
                  <a:pt x="16" y="229"/>
                </a:cubicBezTo>
                <a:cubicBezTo>
                  <a:pt x="16" y="16"/>
                  <a:pt x="16" y="16"/>
                  <a:pt x="16" y="16"/>
                </a:cubicBezTo>
                <a:cubicBezTo>
                  <a:pt x="112" y="16"/>
                  <a:pt x="112" y="16"/>
                  <a:pt x="112" y="16"/>
                </a:cubicBezTo>
                <a:lnTo>
                  <a:pt x="112" y="2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2908447" y="5577485"/>
            <a:ext cx="191769" cy="352947"/>
          </a:xfrm>
          <a:custGeom>
            <a:avLst/>
            <a:gdLst>
              <a:gd name="T0" fmla="*/ 14 w 128"/>
              <a:gd name="T1" fmla="*/ 254 h 257"/>
              <a:gd name="T2" fmla="*/ 64 w 128"/>
              <a:gd name="T3" fmla="*/ 203 h 257"/>
              <a:gd name="T4" fmla="*/ 114 w 128"/>
              <a:gd name="T5" fmla="*/ 254 h 257"/>
              <a:gd name="T6" fmla="*/ 120 w 128"/>
              <a:gd name="T7" fmla="*/ 256 h 257"/>
              <a:gd name="T8" fmla="*/ 123 w 128"/>
              <a:gd name="T9" fmla="*/ 255 h 257"/>
              <a:gd name="T10" fmla="*/ 128 w 128"/>
              <a:gd name="T11" fmla="*/ 248 h 257"/>
              <a:gd name="T12" fmla="*/ 128 w 128"/>
              <a:gd name="T13" fmla="*/ 8 h 257"/>
              <a:gd name="T14" fmla="*/ 120 w 128"/>
              <a:gd name="T15" fmla="*/ 0 h 257"/>
              <a:gd name="T16" fmla="*/ 8 w 128"/>
              <a:gd name="T17" fmla="*/ 0 h 257"/>
              <a:gd name="T18" fmla="*/ 0 w 128"/>
              <a:gd name="T19" fmla="*/ 8 h 257"/>
              <a:gd name="T20" fmla="*/ 0 w 128"/>
              <a:gd name="T21" fmla="*/ 248 h 257"/>
              <a:gd name="T22" fmla="*/ 5 w 128"/>
              <a:gd name="T23" fmla="*/ 255 h 257"/>
              <a:gd name="T24" fmla="*/ 14 w 128"/>
              <a:gd name="T25" fmla="*/ 254 h 257"/>
              <a:gd name="T26" fmla="*/ 16 w 128"/>
              <a:gd name="T27" fmla="*/ 16 h 257"/>
              <a:gd name="T28" fmla="*/ 112 w 128"/>
              <a:gd name="T29" fmla="*/ 16 h 257"/>
              <a:gd name="T30" fmla="*/ 112 w 128"/>
              <a:gd name="T31" fmla="*/ 229 h 257"/>
              <a:gd name="T32" fmla="*/ 70 w 128"/>
              <a:gd name="T33" fmla="*/ 186 h 257"/>
              <a:gd name="T34" fmla="*/ 64 w 128"/>
              <a:gd name="T35" fmla="*/ 184 h 257"/>
              <a:gd name="T36" fmla="*/ 58 w 128"/>
              <a:gd name="T37" fmla="*/ 186 h 257"/>
              <a:gd name="T38" fmla="*/ 16 w 128"/>
              <a:gd name="T39" fmla="*/ 229 h 257"/>
              <a:gd name="T40" fmla="*/ 16 w 128"/>
              <a:gd name="T41" fmla="*/ 16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257">
                <a:moveTo>
                  <a:pt x="14" y="254"/>
                </a:moveTo>
                <a:cubicBezTo>
                  <a:pt x="64" y="203"/>
                  <a:pt x="64" y="203"/>
                  <a:pt x="64" y="203"/>
                </a:cubicBezTo>
                <a:cubicBezTo>
                  <a:pt x="114" y="254"/>
                  <a:pt x="114" y="254"/>
                  <a:pt x="114" y="254"/>
                </a:cubicBezTo>
                <a:cubicBezTo>
                  <a:pt x="116" y="255"/>
                  <a:pt x="118" y="256"/>
                  <a:pt x="120" y="256"/>
                </a:cubicBezTo>
                <a:cubicBezTo>
                  <a:pt x="121" y="256"/>
                  <a:pt x="122" y="256"/>
                  <a:pt x="123" y="255"/>
                </a:cubicBezTo>
                <a:cubicBezTo>
                  <a:pt x="126" y="254"/>
                  <a:pt x="128" y="251"/>
                  <a:pt x="128" y="248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1"/>
                  <a:pt x="2" y="254"/>
                  <a:pt x="5" y="255"/>
                </a:cubicBezTo>
                <a:cubicBezTo>
                  <a:pt x="8" y="257"/>
                  <a:pt x="11" y="256"/>
                  <a:pt x="14" y="254"/>
                </a:cubicBezTo>
                <a:close/>
                <a:moveTo>
                  <a:pt x="16" y="16"/>
                </a:moveTo>
                <a:cubicBezTo>
                  <a:pt x="112" y="16"/>
                  <a:pt x="112" y="16"/>
                  <a:pt x="112" y="16"/>
                </a:cubicBezTo>
                <a:cubicBezTo>
                  <a:pt x="112" y="229"/>
                  <a:pt x="112" y="229"/>
                  <a:pt x="112" y="229"/>
                </a:cubicBezTo>
                <a:cubicBezTo>
                  <a:pt x="70" y="186"/>
                  <a:pt x="70" y="186"/>
                  <a:pt x="70" y="186"/>
                </a:cubicBezTo>
                <a:cubicBezTo>
                  <a:pt x="68" y="185"/>
                  <a:pt x="66" y="184"/>
                  <a:pt x="64" y="184"/>
                </a:cubicBezTo>
                <a:cubicBezTo>
                  <a:pt x="62" y="184"/>
                  <a:pt x="60" y="185"/>
                  <a:pt x="58" y="186"/>
                </a:cubicBezTo>
                <a:cubicBezTo>
                  <a:pt x="16" y="229"/>
                  <a:pt x="16" y="229"/>
                  <a:pt x="16" y="229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4"/>
          <p:cNvSpPr>
            <a:spLocks/>
          </p:cNvSpPr>
          <p:nvPr/>
        </p:nvSpPr>
        <p:spPr bwMode="auto">
          <a:xfrm>
            <a:off x="2955674" y="5654611"/>
            <a:ext cx="95885" cy="87584"/>
          </a:xfrm>
          <a:custGeom>
            <a:avLst/>
            <a:gdLst>
              <a:gd name="T0" fmla="*/ 40 w 64"/>
              <a:gd name="T1" fmla="*/ 56 h 64"/>
              <a:gd name="T2" fmla="*/ 40 w 64"/>
              <a:gd name="T3" fmla="*/ 40 h 64"/>
              <a:gd name="T4" fmla="*/ 56 w 64"/>
              <a:gd name="T5" fmla="*/ 40 h 64"/>
              <a:gd name="T6" fmla="*/ 64 w 64"/>
              <a:gd name="T7" fmla="*/ 32 h 64"/>
              <a:gd name="T8" fmla="*/ 56 w 64"/>
              <a:gd name="T9" fmla="*/ 24 h 64"/>
              <a:gd name="T10" fmla="*/ 40 w 64"/>
              <a:gd name="T11" fmla="*/ 24 h 64"/>
              <a:gd name="T12" fmla="*/ 40 w 64"/>
              <a:gd name="T13" fmla="*/ 8 h 64"/>
              <a:gd name="T14" fmla="*/ 32 w 64"/>
              <a:gd name="T15" fmla="*/ 0 h 64"/>
              <a:gd name="T16" fmla="*/ 24 w 64"/>
              <a:gd name="T17" fmla="*/ 8 h 64"/>
              <a:gd name="T18" fmla="*/ 24 w 64"/>
              <a:gd name="T19" fmla="*/ 24 h 64"/>
              <a:gd name="T20" fmla="*/ 8 w 64"/>
              <a:gd name="T21" fmla="*/ 24 h 64"/>
              <a:gd name="T22" fmla="*/ 0 w 64"/>
              <a:gd name="T23" fmla="*/ 32 h 64"/>
              <a:gd name="T24" fmla="*/ 8 w 64"/>
              <a:gd name="T25" fmla="*/ 40 h 64"/>
              <a:gd name="T26" fmla="*/ 24 w 64"/>
              <a:gd name="T27" fmla="*/ 40 h 64"/>
              <a:gd name="T28" fmla="*/ 24 w 64"/>
              <a:gd name="T29" fmla="*/ 56 h 64"/>
              <a:gd name="T30" fmla="*/ 32 w 64"/>
              <a:gd name="T31" fmla="*/ 64 h 64"/>
              <a:gd name="T32" fmla="*/ 40 w 64"/>
              <a:gd name="T33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4" h="64">
                <a:moveTo>
                  <a:pt x="40" y="56"/>
                </a:moveTo>
                <a:cubicBezTo>
                  <a:pt x="40" y="40"/>
                  <a:pt x="40" y="40"/>
                  <a:pt x="40" y="40"/>
                </a:cubicBezTo>
                <a:cubicBezTo>
                  <a:pt x="56" y="40"/>
                  <a:pt x="56" y="40"/>
                  <a:pt x="56" y="40"/>
                </a:cubicBezTo>
                <a:cubicBezTo>
                  <a:pt x="60" y="40"/>
                  <a:pt x="64" y="36"/>
                  <a:pt x="64" y="32"/>
                </a:cubicBezTo>
                <a:cubicBezTo>
                  <a:pt x="64" y="28"/>
                  <a:pt x="60" y="24"/>
                  <a:pt x="56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36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36"/>
                  <a:pt x="4" y="40"/>
                  <a:pt x="8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60"/>
                  <a:pt x="28" y="64"/>
                  <a:pt x="32" y="64"/>
                </a:cubicBezTo>
                <a:cubicBezTo>
                  <a:pt x="36" y="64"/>
                  <a:pt x="40" y="60"/>
                  <a:pt x="40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5"/>
          <p:cNvSpPr>
            <a:spLocks noEditPoints="1"/>
          </p:cNvSpPr>
          <p:nvPr/>
        </p:nvSpPr>
        <p:spPr bwMode="auto">
          <a:xfrm>
            <a:off x="3772838" y="5577485"/>
            <a:ext cx="191769" cy="352947"/>
          </a:xfrm>
          <a:custGeom>
            <a:avLst/>
            <a:gdLst>
              <a:gd name="T0" fmla="*/ 14 w 128"/>
              <a:gd name="T1" fmla="*/ 254 h 257"/>
              <a:gd name="T2" fmla="*/ 64 w 128"/>
              <a:gd name="T3" fmla="*/ 203 h 257"/>
              <a:gd name="T4" fmla="*/ 114 w 128"/>
              <a:gd name="T5" fmla="*/ 254 h 257"/>
              <a:gd name="T6" fmla="*/ 120 w 128"/>
              <a:gd name="T7" fmla="*/ 256 h 257"/>
              <a:gd name="T8" fmla="*/ 123 w 128"/>
              <a:gd name="T9" fmla="*/ 255 h 257"/>
              <a:gd name="T10" fmla="*/ 128 w 128"/>
              <a:gd name="T11" fmla="*/ 248 h 257"/>
              <a:gd name="T12" fmla="*/ 128 w 128"/>
              <a:gd name="T13" fmla="*/ 8 h 257"/>
              <a:gd name="T14" fmla="*/ 120 w 128"/>
              <a:gd name="T15" fmla="*/ 0 h 257"/>
              <a:gd name="T16" fmla="*/ 8 w 128"/>
              <a:gd name="T17" fmla="*/ 0 h 257"/>
              <a:gd name="T18" fmla="*/ 0 w 128"/>
              <a:gd name="T19" fmla="*/ 8 h 257"/>
              <a:gd name="T20" fmla="*/ 0 w 128"/>
              <a:gd name="T21" fmla="*/ 248 h 257"/>
              <a:gd name="T22" fmla="*/ 5 w 128"/>
              <a:gd name="T23" fmla="*/ 255 h 257"/>
              <a:gd name="T24" fmla="*/ 14 w 128"/>
              <a:gd name="T25" fmla="*/ 254 h 257"/>
              <a:gd name="T26" fmla="*/ 16 w 128"/>
              <a:gd name="T27" fmla="*/ 16 h 257"/>
              <a:gd name="T28" fmla="*/ 112 w 128"/>
              <a:gd name="T29" fmla="*/ 16 h 257"/>
              <a:gd name="T30" fmla="*/ 112 w 128"/>
              <a:gd name="T31" fmla="*/ 229 h 257"/>
              <a:gd name="T32" fmla="*/ 70 w 128"/>
              <a:gd name="T33" fmla="*/ 186 h 257"/>
              <a:gd name="T34" fmla="*/ 64 w 128"/>
              <a:gd name="T35" fmla="*/ 184 h 257"/>
              <a:gd name="T36" fmla="*/ 58 w 128"/>
              <a:gd name="T37" fmla="*/ 186 h 257"/>
              <a:gd name="T38" fmla="*/ 16 w 128"/>
              <a:gd name="T39" fmla="*/ 229 h 257"/>
              <a:gd name="T40" fmla="*/ 16 w 128"/>
              <a:gd name="T41" fmla="*/ 16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257">
                <a:moveTo>
                  <a:pt x="14" y="254"/>
                </a:moveTo>
                <a:cubicBezTo>
                  <a:pt x="64" y="203"/>
                  <a:pt x="64" y="203"/>
                  <a:pt x="64" y="203"/>
                </a:cubicBezTo>
                <a:cubicBezTo>
                  <a:pt x="114" y="254"/>
                  <a:pt x="114" y="254"/>
                  <a:pt x="114" y="254"/>
                </a:cubicBezTo>
                <a:cubicBezTo>
                  <a:pt x="116" y="255"/>
                  <a:pt x="118" y="256"/>
                  <a:pt x="120" y="256"/>
                </a:cubicBezTo>
                <a:cubicBezTo>
                  <a:pt x="121" y="256"/>
                  <a:pt x="122" y="256"/>
                  <a:pt x="123" y="255"/>
                </a:cubicBezTo>
                <a:cubicBezTo>
                  <a:pt x="126" y="254"/>
                  <a:pt x="128" y="251"/>
                  <a:pt x="128" y="248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1"/>
                  <a:pt x="2" y="254"/>
                  <a:pt x="5" y="255"/>
                </a:cubicBezTo>
                <a:cubicBezTo>
                  <a:pt x="8" y="257"/>
                  <a:pt x="11" y="256"/>
                  <a:pt x="14" y="254"/>
                </a:cubicBezTo>
                <a:close/>
                <a:moveTo>
                  <a:pt x="16" y="16"/>
                </a:moveTo>
                <a:cubicBezTo>
                  <a:pt x="112" y="16"/>
                  <a:pt x="112" y="16"/>
                  <a:pt x="112" y="16"/>
                </a:cubicBezTo>
                <a:cubicBezTo>
                  <a:pt x="112" y="229"/>
                  <a:pt x="112" y="229"/>
                  <a:pt x="112" y="229"/>
                </a:cubicBezTo>
                <a:cubicBezTo>
                  <a:pt x="70" y="186"/>
                  <a:pt x="70" y="186"/>
                  <a:pt x="70" y="186"/>
                </a:cubicBezTo>
                <a:cubicBezTo>
                  <a:pt x="68" y="185"/>
                  <a:pt x="66" y="184"/>
                  <a:pt x="64" y="184"/>
                </a:cubicBezTo>
                <a:cubicBezTo>
                  <a:pt x="62" y="184"/>
                  <a:pt x="60" y="185"/>
                  <a:pt x="58" y="186"/>
                </a:cubicBezTo>
                <a:cubicBezTo>
                  <a:pt x="16" y="229"/>
                  <a:pt x="16" y="229"/>
                  <a:pt x="16" y="229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6"/>
          <p:cNvSpPr>
            <a:spLocks/>
          </p:cNvSpPr>
          <p:nvPr/>
        </p:nvSpPr>
        <p:spPr bwMode="auto">
          <a:xfrm>
            <a:off x="3818633" y="5653303"/>
            <a:ext cx="100178" cy="88890"/>
          </a:xfrm>
          <a:custGeom>
            <a:avLst/>
            <a:gdLst>
              <a:gd name="T0" fmla="*/ 51 w 66"/>
              <a:gd name="T1" fmla="*/ 63 h 65"/>
              <a:gd name="T2" fmla="*/ 57 w 66"/>
              <a:gd name="T3" fmla="*/ 65 h 65"/>
              <a:gd name="T4" fmla="*/ 63 w 66"/>
              <a:gd name="T5" fmla="*/ 63 h 65"/>
              <a:gd name="T6" fmla="*/ 63 w 66"/>
              <a:gd name="T7" fmla="*/ 51 h 65"/>
              <a:gd name="T8" fmla="*/ 44 w 66"/>
              <a:gd name="T9" fmla="*/ 33 h 65"/>
              <a:gd name="T10" fmla="*/ 63 w 66"/>
              <a:gd name="T11" fmla="*/ 15 h 65"/>
              <a:gd name="T12" fmla="*/ 63 w 66"/>
              <a:gd name="T13" fmla="*/ 3 h 65"/>
              <a:gd name="T14" fmla="*/ 51 w 66"/>
              <a:gd name="T15" fmla="*/ 3 h 65"/>
              <a:gd name="T16" fmla="*/ 33 w 66"/>
              <a:gd name="T17" fmla="*/ 22 h 65"/>
              <a:gd name="T18" fmla="*/ 15 w 66"/>
              <a:gd name="T19" fmla="*/ 3 h 65"/>
              <a:gd name="T20" fmla="*/ 3 w 66"/>
              <a:gd name="T21" fmla="*/ 3 h 65"/>
              <a:gd name="T22" fmla="*/ 3 w 66"/>
              <a:gd name="T23" fmla="*/ 15 h 65"/>
              <a:gd name="T24" fmla="*/ 22 w 66"/>
              <a:gd name="T25" fmla="*/ 33 h 65"/>
              <a:gd name="T26" fmla="*/ 3 w 66"/>
              <a:gd name="T27" fmla="*/ 51 h 65"/>
              <a:gd name="T28" fmla="*/ 3 w 66"/>
              <a:gd name="T29" fmla="*/ 63 h 65"/>
              <a:gd name="T30" fmla="*/ 9 w 66"/>
              <a:gd name="T31" fmla="*/ 65 h 65"/>
              <a:gd name="T32" fmla="*/ 15 w 66"/>
              <a:gd name="T33" fmla="*/ 63 h 65"/>
              <a:gd name="T34" fmla="*/ 33 w 66"/>
              <a:gd name="T35" fmla="*/ 44 h 65"/>
              <a:gd name="T36" fmla="*/ 51 w 66"/>
              <a:gd name="T37" fmla="*/ 6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6" h="65">
                <a:moveTo>
                  <a:pt x="51" y="63"/>
                </a:moveTo>
                <a:cubicBezTo>
                  <a:pt x="53" y="64"/>
                  <a:pt x="55" y="65"/>
                  <a:pt x="57" y="65"/>
                </a:cubicBezTo>
                <a:cubicBezTo>
                  <a:pt x="59" y="65"/>
                  <a:pt x="61" y="64"/>
                  <a:pt x="63" y="63"/>
                </a:cubicBezTo>
                <a:cubicBezTo>
                  <a:pt x="66" y="60"/>
                  <a:pt x="66" y="54"/>
                  <a:pt x="63" y="51"/>
                </a:cubicBezTo>
                <a:cubicBezTo>
                  <a:pt x="44" y="33"/>
                  <a:pt x="44" y="33"/>
                  <a:pt x="44" y="33"/>
                </a:cubicBezTo>
                <a:cubicBezTo>
                  <a:pt x="63" y="15"/>
                  <a:pt x="63" y="15"/>
                  <a:pt x="63" y="15"/>
                </a:cubicBezTo>
                <a:cubicBezTo>
                  <a:pt x="66" y="12"/>
                  <a:pt x="66" y="6"/>
                  <a:pt x="63" y="3"/>
                </a:cubicBezTo>
                <a:cubicBezTo>
                  <a:pt x="60" y="0"/>
                  <a:pt x="54" y="0"/>
                  <a:pt x="51" y="3"/>
                </a:cubicBezTo>
                <a:cubicBezTo>
                  <a:pt x="33" y="22"/>
                  <a:pt x="33" y="22"/>
                  <a:pt x="33" y="22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22" y="33"/>
                  <a:pt x="22" y="33"/>
                  <a:pt x="22" y="33"/>
                </a:cubicBezTo>
                <a:cubicBezTo>
                  <a:pt x="3" y="51"/>
                  <a:pt x="3" y="51"/>
                  <a:pt x="3" y="51"/>
                </a:cubicBezTo>
                <a:cubicBezTo>
                  <a:pt x="0" y="54"/>
                  <a:pt x="0" y="60"/>
                  <a:pt x="3" y="63"/>
                </a:cubicBezTo>
                <a:cubicBezTo>
                  <a:pt x="5" y="64"/>
                  <a:pt x="7" y="65"/>
                  <a:pt x="9" y="65"/>
                </a:cubicBezTo>
                <a:cubicBezTo>
                  <a:pt x="11" y="65"/>
                  <a:pt x="13" y="64"/>
                  <a:pt x="15" y="63"/>
                </a:cubicBezTo>
                <a:cubicBezTo>
                  <a:pt x="33" y="44"/>
                  <a:pt x="33" y="44"/>
                  <a:pt x="33" y="44"/>
                </a:cubicBezTo>
                <a:lnTo>
                  <a:pt x="51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7"/>
          <p:cNvSpPr>
            <a:spLocks noEditPoints="1"/>
          </p:cNvSpPr>
          <p:nvPr/>
        </p:nvSpPr>
        <p:spPr bwMode="auto">
          <a:xfrm>
            <a:off x="8926266" y="3207512"/>
            <a:ext cx="264756" cy="351640"/>
          </a:xfrm>
          <a:custGeom>
            <a:avLst/>
            <a:gdLst>
              <a:gd name="T0" fmla="*/ 8 w 176"/>
              <a:gd name="T1" fmla="*/ 0 h 256"/>
              <a:gd name="T2" fmla="*/ 0 w 176"/>
              <a:gd name="T3" fmla="*/ 8 h 256"/>
              <a:gd name="T4" fmla="*/ 0 w 176"/>
              <a:gd name="T5" fmla="*/ 248 h 256"/>
              <a:gd name="T6" fmla="*/ 8 w 176"/>
              <a:gd name="T7" fmla="*/ 256 h 256"/>
              <a:gd name="T8" fmla="*/ 16 w 176"/>
              <a:gd name="T9" fmla="*/ 248 h 256"/>
              <a:gd name="T10" fmla="*/ 16 w 176"/>
              <a:gd name="T11" fmla="*/ 128 h 256"/>
              <a:gd name="T12" fmla="*/ 168 w 176"/>
              <a:gd name="T13" fmla="*/ 128 h 256"/>
              <a:gd name="T14" fmla="*/ 175 w 176"/>
              <a:gd name="T15" fmla="*/ 124 h 256"/>
              <a:gd name="T16" fmla="*/ 175 w 176"/>
              <a:gd name="T17" fmla="*/ 116 h 256"/>
              <a:gd name="T18" fmla="*/ 153 w 176"/>
              <a:gd name="T19" fmla="*/ 72 h 256"/>
              <a:gd name="T20" fmla="*/ 175 w 176"/>
              <a:gd name="T21" fmla="*/ 28 h 256"/>
              <a:gd name="T22" fmla="*/ 175 w 176"/>
              <a:gd name="T23" fmla="*/ 20 h 256"/>
              <a:gd name="T24" fmla="*/ 168 w 176"/>
              <a:gd name="T25" fmla="*/ 16 h 256"/>
              <a:gd name="T26" fmla="*/ 16 w 176"/>
              <a:gd name="T27" fmla="*/ 16 h 256"/>
              <a:gd name="T28" fmla="*/ 16 w 176"/>
              <a:gd name="T29" fmla="*/ 8 h 256"/>
              <a:gd name="T30" fmla="*/ 8 w 176"/>
              <a:gd name="T31" fmla="*/ 0 h 256"/>
              <a:gd name="T32" fmla="*/ 155 w 176"/>
              <a:gd name="T33" fmla="*/ 32 h 256"/>
              <a:gd name="T34" fmla="*/ 137 w 176"/>
              <a:gd name="T35" fmla="*/ 68 h 256"/>
              <a:gd name="T36" fmla="*/ 137 w 176"/>
              <a:gd name="T37" fmla="*/ 76 h 256"/>
              <a:gd name="T38" fmla="*/ 155 w 176"/>
              <a:gd name="T39" fmla="*/ 112 h 256"/>
              <a:gd name="T40" fmla="*/ 16 w 176"/>
              <a:gd name="T41" fmla="*/ 112 h 256"/>
              <a:gd name="T42" fmla="*/ 16 w 176"/>
              <a:gd name="T43" fmla="*/ 32 h 256"/>
              <a:gd name="T44" fmla="*/ 155 w 176"/>
              <a:gd name="T45" fmla="*/ 32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256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12" y="256"/>
                  <a:pt x="16" y="252"/>
                  <a:pt x="16" y="24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8" y="128"/>
                  <a:pt x="168" y="128"/>
                  <a:pt x="168" y="128"/>
                </a:cubicBezTo>
                <a:cubicBezTo>
                  <a:pt x="171" y="128"/>
                  <a:pt x="173" y="127"/>
                  <a:pt x="175" y="124"/>
                </a:cubicBezTo>
                <a:cubicBezTo>
                  <a:pt x="176" y="122"/>
                  <a:pt x="176" y="119"/>
                  <a:pt x="175" y="116"/>
                </a:cubicBezTo>
                <a:cubicBezTo>
                  <a:pt x="153" y="72"/>
                  <a:pt x="153" y="72"/>
                  <a:pt x="153" y="72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176" y="25"/>
                  <a:pt x="176" y="22"/>
                  <a:pt x="175" y="20"/>
                </a:cubicBezTo>
                <a:cubicBezTo>
                  <a:pt x="173" y="17"/>
                  <a:pt x="171" y="16"/>
                  <a:pt x="16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  <a:moveTo>
                  <a:pt x="155" y="32"/>
                </a:moveTo>
                <a:cubicBezTo>
                  <a:pt x="137" y="68"/>
                  <a:pt x="137" y="68"/>
                  <a:pt x="137" y="68"/>
                </a:cubicBezTo>
                <a:cubicBezTo>
                  <a:pt x="136" y="71"/>
                  <a:pt x="136" y="73"/>
                  <a:pt x="137" y="76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32"/>
                  <a:pt x="16" y="32"/>
                  <a:pt x="16" y="32"/>
                </a:cubicBezTo>
                <a:lnTo>
                  <a:pt x="155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8"/>
          <p:cNvSpPr>
            <a:spLocks noEditPoints="1"/>
          </p:cNvSpPr>
          <p:nvPr/>
        </p:nvSpPr>
        <p:spPr bwMode="auto">
          <a:xfrm>
            <a:off x="5454393" y="4787929"/>
            <a:ext cx="289084" cy="351640"/>
          </a:xfrm>
          <a:custGeom>
            <a:avLst/>
            <a:gdLst>
              <a:gd name="T0" fmla="*/ 145 w 192"/>
              <a:gd name="T1" fmla="*/ 24 h 256"/>
              <a:gd name="T2" fmla="*/ 135 w 192"/>
              <a:gd name="T3" fmla="*/ 4 h 256"/>
              <a:gd name="T4" fmla="*/ 128 w 192"/>
              <a:gd name="T5" fmla="*/ 0 h 256"/>
              <a:gd name="T6" fmla="*/ 64 w 192"/>
              <a:gd name="T7" fmla="*/ 0 h 256"/>
              <a:gd name="T8" fmla="*/ 57 w 192"/>
              <a:gd name="T9" fmla="*/ 4 h 256"/>
              <a:gd name="T10" fmla="*/ 47 w 192"/>
              <a:gd name="T11" fmla="*/ 24 h 256"/>
              <a:gd name="T12" fmla="*/ 8 w 192"/>
              <a:gd name="T13" fmla="*/ 24 h 256"/>
              <a:gd name="T14" fmla="*/ 0 w 192"/>
              <a:gd name="T15" fmla="*/ 32 h 256"/>
              <a:gd name="T16" fmla="*/ 0 w 192"/>
              <a:gd name="T17" fmla="*/ 248 h 256"/>
              <a:gd name="T18" fmla="*/ 8 w 192"/>
              <a:gd name="T19" fmla="*/ 256 h 256"/>
              <a:gd name="T20" fmla="*/ 184 w 192"/>
              <a:gd name="T21" fmla="*/ 256 h 256"/>
              <a:gd name="T22" fmla="*/ 192 w 192"/>
              <a:gd name="T23" fmla="*/ 248 h 256"/>
              <a:gd name="T24" fmla="*/ 192 w 192"/>
              <a:gd name="T25" fmla="*/ 32 h 256"/>
              <a:gd name="T26" fmla="*/ 184 w 192"/>
              <a:gd name="T27" fmla="*/ 24 h 256"/>
              <a:gd name="T28" fmla="*/ 145 w 192"/>
              <a:gd name="T29" fmla="*/ 24 h 256"/>
              <a:gd name="T30" fmla="*/ 69 w 192"/>
              <a:gd name="T31" fmla="*/ 16 h 256"/>
              <a:gd name="T32" fmla="*/ 123 w 192"/>
              <a:gd name="T33" fmla="*/ 16 h 256"/>
              <a:gd name="T34" fmla="*/ 139 w 192"/>
              <a:gd name="T35" fmla="*/ 48 h 256"/>
              <a:gd name="T36" fmla="*/ 53 w 192"/>
              <a:gd name="T37" fmla="*/ 48 h 256"/>
              <a:gd name="T38" fmla="*/ 69 w 192"/>
              <a:gd name="T39" fmla="*/ 16 h 256"/>
              <a:gd name="T40" fmla="*/ 176 w 192"/>
              <a:gd name="T41" fmla="*/ 240 h 256"/>
              <a:gd name="T42" fmla="*/ 16 w 192"/>
              <a:gd name="T43" fmla="*/ 240 h 256"/>
              <a:gd name="T44" fmla="*/ 16 w 192"/>
              <a:gd name="T45" fmla="*/ 40 h 256"/>
              <a:gd name="T46" fmla="*/ 39 w 192"/>
              <a:gd name="T47" fmla="*/ 40 h 256"/>
              <a:gd name="T48" fmla="*/ 33 w 192"/>
              <a:gd name="T49" fmla="*/ 52 h 256"/>
              <a:gd name="T50" fmla="*/ 33 w 192"/>
              <a:gd name="T51" fmla="*/ 60 h 256"/>
              <a:gd name="T52" fmla="*/ 40 w 192"/>
              <a:gd name="T53" fmla="*/ 64 h 256"/>
              <a:gd name="T54" fmla="*/ 152 w 192"/>
              <a:gd name="T55" fmla="*/ 64 h 256"/>
              <a:gd name="T56" fmla="*/ 152 w 192"/>
              <a:gd name="T57" fmla="*/ 64 h 256"/>
              <a:gd name="T58" fmla="*/ 160 w 192"/>
              <a:gd name="T59" fmla="*/ 56 h 256"/>
              <a:gd name="T60" fmla="*/ 159 w 192"/>
              <a:gd name="T61" fmla="*/ 51 h 256"/>
              <a:gd name="T62" fmla="*/ 153 w 192"/>
              <a:gd name="T63" fmla="*/ 40 h 256"/>
              <a:gd name="T64" fmla="*/ 176 w 192"/>
              <a:gd name="T65" fmla="*/ 40 h 256"/>
              <a:gd name="T66" fmla="*/ 176 w 192"/>
              <a:gd name="T67" fmla="*/ 24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2" h="256">
                <a:moveTo>
                  <a:pt x="145" y="24"/>
                </a:moveTo>
                <a:cubicBezTo>
                  <a:pt x="135" y="4"/>
                  <a:pt x="135" y="4"/>
                  <a:pt x="135" y="4"/>
                </a:cubicBezTo>
                <a:cubicBezTo>
                  <a:pt x="134" y="2"/>
                  <a:pt x="131" y="0"/>
                  <a:pt x="1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1" y="0"/>
                  <a:pt x="58" y="2"/>
                  <a:pt x="57" y="4"/>
                </a:cubicBezTo>
                <a:cubicBezTo>
                  <a:pt x="47" y="24"/>
                  <a:pt x="47" y="24"/>
                  <a:pt x="47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184" y="256"/>
                  <a:pt x="184" y="256"/>
                  <a:pt x="184" y="256"/>
                </a:cubicBezTo>
                <a:cubicBezTo>
                  <a:pt x="188" y="256"/>
                  <a:pt x="192" y="252"/>
                  <a:pt x="192" y="248"/>
                </a:cubicBezTo>
                <a:cubicBezTo>
                  <a:pt x="192" y="32"/>
                  <a:pt x="192" y="32"/>
                  <a:pt x="192" y="32"/>
                </a:cubicBezTo>
                <a:cubicBezTo>
                  <a:pt x="192" y="28"/>
                  <a:pt x="188" y="24"/>
                  <a:pt x="184" y="24"/>
                </a:cubicBezTo>
                <a:lnTo>
                  <a:pt x="145" y="24"/>
                </a:lnTo>
                <a:close/>
                <a:moveTo>
                  <a:pt x="69" y="16"/>
                </a:moveTo>
                <a:cubicBezTo>
                  <a:pt x="123" y="16"/>
                  <a:pt x="123" y="16"/>
                  <a:pt x="123" y="16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53" y="48"/>
                  <a:pt x="53" y="48"/>
                  <a:pt x="53" y="48"/>
                </a:cubicBezTo>
                <a:lnTo>
                  <a:pt x="69" y="16"/>
                </a:lnTo>
                <a:close/>
                <a:moveTo>
                  <a:pt x="176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16" y="40"/>
                  <a:pt x="16" y="40"/>
                  <a:pt x="16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3" y="52"/>
                  <a:pt x="33" y="52"/>
                  <a:pt x="33" y="52"/>
                </a:cubicBezTo>
                <a:cubicBezTo>
                  <a:pt x="32" y="55"/>
                  <a:pt x="32" y="58"/>
                  <a:pt x="33" y="60"/>
                </a:cubicBezTo>
                <a:cubicBezTo>
                  <a:pt x="35" y="63"/>
                  <a:pt x="37" y="64"/>
                  <a:pt x="40" y="64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6" y="64"/>
                  <a:pt x="160" y="60"/>
                  <a:pt x="160" y="56"/>
                </a:cubicBezTo>
                <a:cubicBezTo>
                  <a:pt x="160" y="54"/>
                  <a:pt x="160" y="53"/>
                  <a:pt x="159" y="51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76" y="40"/>
                  <a:pt x="176" y="40"/>
                  <a:pt x="176" y="40"/>
                </a:cubicBezTo>
                <a:lnTo>
                  <a:pt x="176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9"/>
          <p:cNvSpPr>
            <a:spLocks/>
          </p:cNvSpPr>
          <p:nvPr/>
        </p:nvSpPr>
        <p:spPr bwMode="auto">
          <a:xfrm>
            <a:off x="5563157" y="4908193"/>
            <a:ext cx="131662" cy="22223"/>
          </a:xfrm>
          <a:custGeom>
            <a:avLst/>
            <a:gdLst>
              <a:gd name="T0" fmla="*/ 80 w 88"/>
              <a:gd name="T1" fmla="*/ 0 h 16"/>
              <a:gd name="T2" fmla="*/ 8 w 88"/>
              <a:gd name="T3" fmla="*/ 0 h 16"/>
              <a:gd name="T4" fmla="*/ 0 w 88"/>
              <a:gd name="T5" fmla="*/ 8 h 16"/>
              <a:gd name="T6" fmla="*/ 8 w 88"/>
              <a:gd name="T7" fmla="*/ 16 h 16"/>
              <a:gd name="T8" fmla="*/ 80 w 88"/>
              <a:gd name="T9" fmla="*/ 16 h 16"/>
              <a:gd name="T10" fmla="*/ 88 w 88"/>
              <a:gd name="T11" fmla="*/ 8 h 16"/>
              <a:gd name="T12" fmla="*/ 80 w 8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16">
                <a:moveTo>
                  <a:pt x="8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4" y="16"/>
                  <a:pt x="88" y="12"/>
                  <a:pt x="88" y="8"/>
                </a:cubicBezTo>
                <a:cubicBezTo>
                  <a:pt x="88" y="4"/>
                  <a:pt x="84" y="0"/>
                  <a:pt x="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10"/>
          <p:cNvSpPr>
            <a:spLocks/>
          </p:cNvSpPr>
          <p:nvPr/>
        </p:nvSpPr>
        <p:spPr bwMode="auto">
          <a:xfrm>
            <a:off x="5563157" y="4963096"/>
            <a:ext cx="131662" cy="22223"/>
          </a:xfrm>
          <a:custGeom>
            <a:avLst/>
            <a:gdLst>
              <a:gd name="T0" fmla="*/ 80 w 88"/>
              <a:gd name="T1" fmla="*/ 0 h 16"/>
              <a:gd name="T2" fmla="*/ 8 w 88"/>
              <a:gd name="T3" fmla="*/ 0 h 16"/>
              <a:gd name="T4" fmla="*/ 0 w 88"/>
              <a:gd name="T5" fmla="*/ 8 h 16"/>
              <a:gd name="T6" fmla="*/ 8 w 88"/>
              <a:gd name="T7" fmla="*/ 16 h 16"/>
              <a:gd name="T8" fmla="*/ 80 w 88"/>
              <a:gd name="T9" fmla="*/ 16 h 16"/>
              <a:gd name="T10" fmla="*/ 88 w 88"/>
              <a:gd name="T11" fmla="*/ 8 h 16"/>
              <a:gd name="T12" fmla="*/ 80 w 8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16">
                <a:moveTo>
                  <a:pt x="8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4" y="16"/>
                  <a:pt x="88" y="12"/>
                  <a:pt x="88" y="8"/>
                </a:cubicBezTo>
                <a:cubicBezTo>
                  <a:pt x="88" y="4"/>
                  <a:pt x="84" y="0"/>
                  <a:pt x="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11"/>
          <p:cNvSpPr>
            <a:spLocks/>
          </p:cNvSpPr>
          <p:nvPr/>
        </p:nvSpPr>
        <p:spPr bwMode="auto">
          <a:xfrm>
            <a:off x="5563157" y="5017999"/>
            <a:ext cx="131662" cy="22223"/>
          </a:xfrm>
          <a:custGeom>
            <a:avLst/>
            <a:gdLst>
              <a:gd name="T0" fmla="*/ 80 w 88"/>
              <a:gd name="T1" fmla="*/ 0 h 16"/>
              <a:gd name="T2" fmla="*/ 8 w 88"/>
              <a:gd name="T3" fmla="*/ 0 h 16"/>
              <a:gd name="T4" fmla="*/ 0 w 88"/>
              <a:gd name="T5" fmla="*/ 8 h 16"/>
              <a:gd name="T6" fmla="*/ 8 w 88"/>
              <a:gd name="T7" fmla="*/ 16 h 16"/>
              <a:gd name="T8" fmla="*/ 80 w 88"/>
              <a:gd name="T9" fmla="*/ 16 h 16"/>
              <a:gd name="T10" fmla="*/ 88 w 88"/>
              <a:gd name="T11" fmla="*/ 8 h 16"/>
              <a:gd name="T12" fmla="*/ 80 w 8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16">
                <a:moveTo>
                  <a:pt x="8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4" y="16"/>
                  <a:pt x="88" y="12"/>
                  <a:pt x="88" y="8"/>
                </a:cubicBezTo>
                <a:cubicBezTo>
                  <a:pt x="88" y="4"/>
                  <a:pt x="84" y="0"/>
                  <a:pt x="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12"/>
          <p:cNvSpPr>
            <a:spLocks/>
          </p:cNvSpPr>
          <p:nvPr/>
        </p:nvSpPr>
        <p:spPr bwMode="auto">
          <a:xfrm>
            <a:off x="5563157" y="5072902"/>
            <a:ext cx="131662" cy="22223"/>
          </a:xfrm>
          <a:custGeom>
            <a:avLst/>
            <a:gdLst>
              <a:gd name="T0" fmla="*/ 80 w 88"/>
              <a:gd name="T1" fmla="*/ 0 h 16"/>
              <a:gd name="T2" fmla="*/ 8 w 88"/>
              <a:gd name="T3" fmla="*/ 0 h 16"/>
              <a:gd name="T4" fmla="*/ 0 w 88"/>
              <a:gd name="T5" fmla="*/ 8 h 16"/>
              <a:gd name="T6" fmla="*/ 8 w 88"/>
              <a:gd name="T7" fmla="*/ 16 h 16"/>
              <a:gd name="T8" fmla="*/ 80 w 88"/>
              <a:gd name="T9" fmla="*/ 16 h 16"/>
              <a:gd name="T10" fmla="*/ 88 w 88"/>
              <a:gd name="T11" fmla="*/ 8 h 16"/>
              <a:gd name="T12" fmla="*/ 80 w 88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16">
                <a:moveTo>
                  <a:pt x="8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4" y="16"/>
                  <a:pt x="88" y="12"/>
                  <a:pt x="88" y="8"/>
                </a:cubicBezTo>
                <a:cubicBezTo>
                  <a:pt x="88" y="4"/>
                  <a:pt x="84" y="0"/>
                  <a:pt x="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3"/>
          <p:cNvSpPr>
            <a:spLocks/>
          </p:cNvSpPr>
          <p:nvPr/>
        </p:nvSpPr>
        <p:spPr bwMode="auto">
          <a:xfrm>
            <a:off x="5503050" y="4908193"/>
            <a:ext cx="35778" cy="22223"/>
          </a:xfrm>
          <a:custGeom>
            <a:avLst/>
            <a:gdLst>
              <a:gd name="T0" fmla="*/ 16 w 24"/>
              <a:gd name="T1" fmla="*/ 0 h 16"/>
              <a:gd name="T2" fmla="*/ 8 w 24"/>
              <a:gd name="T3" fmla="*/ 0 h 16"/>
              <a:gd name="T4" fmla="*/ 0 w 24"/>
              <a:gd name="T5" fmla="*/ 8 h 16"/>
              <a:gd name="T6" fmla="*/ 8 w 24"/>
              <a:gd name="T7" fmla="*/ 16 h 16"/>
              <a:gd name="T8" fmla="*/ 16 w 24"/>
              <a:gd name="T9" fmla="*/ 16 h 16"/>
              <a:gd name="T10" fmla="*/ 24 w 24"/>
              <a:gd name="T11" fmla="*/ 8 h 16"/>
              <a:gd name="T12" fmla="*/ 16 w 24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6">
                <a:moveTo>
                  <a:pt x="1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20" y="16"/>
                  <a:pt x="24" y="12"/>
                  <a:pt x="24" y="8"/>
                </a:cubicBezTo>
                <a:cubicBezTo>
                  <a:pt x="24" y="4"/>
                  <a:pt x="20" y="0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4"/>
          <p:cNvSpPr>
            <a:spLocks/>
          </p:cNvSpPr>
          <p:nvPr/>
        </p:nvSpPr>
        <p:spPr bwMode="auto">
          <a:xfrm>
            <a:off x="5503050" y="4963096"/>
            <a:ext cx="35778" cy="22223"/>
          </a:xfrm>
          <a:custGeom>
            <a:avLst/>
            <a:gdLst>
              <a:gd name="T0" fmla="*/ 16 w 24"/>
              <a:gd name="T1" fmla="*/ 0 h 16"/>
              <a:gd name="T2" fmla="*/ 8 w 24"/>
              <a:gd name="T3" fmla="*/ 0 h 16"/>
              <a:gd name="T4" fmla="*/ 0 w 24"/>
              <a:gd name="T5" fmla="*/ 8 h 16"/>
              <a:gd name="T6" fmla="*/ 8 w 24"/>
              <a:gd name="T7" fmla="*/ 16 h 16"/>
              <a:gd name="T8" fmla="*/ 16 w 24"/>
              <a:gd name="T9" fmla="*/ 16 h 16"/>
              <a:gd name="T10" fmla="*/ 24 w 24"/>
              <a:gd name="T11" fmla="*/ 8 h 16"/>
              <a:gd name="T12" fmla="*/ 16 w 24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6">
                <a:moveTo>
                  <a:pt x="1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20" y="16"/>
                  <a:pt x="24" y="12"/>
                  <a:pt x="24" y="8"/>
                </a:cubicBezTo>
                <a:cubicBezTo>
                  <a:pt x="24" y="4"/>
                  <a:pt x="20" y="0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5"/>
          <p:cNvSpPr>
            <a:spLocks/>
          </p:cNvSpPr>
          <p:nvPr/>
        </p:nvSpPr>
        <p:spPr bwMode="auto">
          <a:xfrm>
            <a:off x="5503050" y="5017999"/>
            <a:ext cx="35778" cy="22223"/>
          </a:xfrm>
          <a:custGeom>
            <a:avLst/>
            <a:gdLst>
              <a:gd name="T0" fmla="*/ 16 w 24"/>
              <a:gd name="T1" fmla="*/ 0 h 16"/>
              <a:gd name="T2" fmla="*/ 8 w 24"/>
              <a:gd name="T3" fmla="*/ 0 h 16"/>
              <a:gd name="T4" fmla="*/ 0 w 24"/>
              <a:gd name="T5" fmla="*/ 8 h 16"/>
              <a:gd name="T6" fmla="*/ 8 w 24"/>
              <a:gd name="T7" fmla="*/ 16 h 16"/>
              <a:gd name="T8" fmla="*/ 16 w 24"/>
              <a:gd name="T9" fmla="*/ 16 h 16"/>
              <a:gd name="T10" fmla="*/ 24 w 24"/>
              <a:gd name="T11" fmla="*/ 8 h 16"/>
              <a:gd name="T12" fmla="*/ 16 w 24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6">
                <a:moveTo>
                  <a:pt x="1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20" y="16"/>
                  <a:pt x="24" y="12"/>
                  <a:pt x="24" y="8"/>
                </a:cubicBezTo>
                <a:cubicBezTo>
                  <a:pt x="24" y="4"/>
                  <a:pt x="20" y="0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/>
          </p:cNvSpPr>
          <p:nvPr/>
        </p:nvSpPr>
        <p:spPr bwMode="auto">
          <a:xfrm>
            <a:off x="5503050" y="5072902"/>
            <a:ext cx="35778" cy="22223"/>
          </a:xfrm>
          <a:custGeom>
            <a:avLst/>
            <a:gdLst>
              <a:gd name="T0" fmla="*/ 16 w 24"/>
              <a:gd name="T1" fmla="*/ 0 h 16"/>
              <a:gd name="T2" fmla="*/ 8 w 24"/>
              <a:gd name="T3" fmla="*/ 0 h 16"/>
              <a:gd name="T4" fmla="*/ 0 w 24"/>
              <a:gd name="T5" fmla="*/ 8 h 16"/>
              <a:gd name="T6" fmla="*/ 8 w 24"/>
              <a:gd name="T7" fmla="*/ 16 h 16"/>
              <a:gd name="T8" fmla="*/ 16 w 24"/>
              <a:gd name="T9" fmla="*/ 16 h 16"/>
              <a:gd name="T10" fmla="*/ 24 w 24"/>
              <a:gd name="T11" fmla="*/ 8 h 16"/>
              <a:gd name="T12" fmla="*/ 16 w 24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6">
                <a:moveTo>
                  <a:pt x="1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20" y="16"/>
                  <a:pt x="24" y="12"/>
                  <a:pt x="24" y="8"/>
                </a:cubicBezTo>
                <a:cubicBezTo>
                  <a:pt x="24" y="4"/>
                  <a:pt x="20" y="0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7"/>
          <p:cNvSpPr>
            <a:spLocks noEditPoints="1"/>
          </p:cNvSpPr>
          <p:nvPr/>
        </p:nvSpPr>
        <p:spPr bwMode="auto">
          <a:xfrm>
            <a:off x="6320214" y="4787929"/>
            <a:ext cx="287654" cy="351640"/>
          </a:xfrm>
          <a:custGeom>
            <a:avLst/>
            <a:gdLst>
              <a:gd name="T0" fmla="*/ 184 w 192"/>
              <a:gd name="T1" fmla="*/ 256 h 256"/>
              <a:gd name="T2" fmla="*/ 192 w 192"/>
              <a:gd name="T3" fmla="*/ 248 h 256"/>
              <a:gd name="T4" fmla="*/ 192 w 192"/>
              <a:gd name="T5" fmla="*/ 32 h 256"/>
              <a:gd name="T6" fmla="*/ 184 w 192"/>
              <a:gd name="T7" fmla="*/ 24 h 256"/>
              <a:gd name="T8" fmla="*/ 145 w 192"/>
              <a:gd name="T9" fmla="*/ 24 h 256"/>
              <a:gd name="T10" fmla="*/ 135 w 192"/>
              <a:gd name="T11" fmla="*/ 4 h 256"/>
              <a:gd name="T12" fmla="*/ 128 w 192"/>
              <a:gd name="T13" fmla="*/ 0 h 256"/>
              <a:gd name="T14" fmla="*/ 64 w 192"/>
              <a:gd name="T15" fmla="*/ 0 h 256"/>
              <a:gd name="T16" fmla="*/ 57 w 192"/>
              <a:gd name="T17" fmla="*/ 4 h 256"/>
              <a:gd name="T18" fmla="*/ 47 w 192"/>
              <a:gd name="T19" fmla="*/ 24 h 256"/>
              <a:gd name="T20" fmla="*/ 8 w 192"/>
              <a:gd name="T21" fmla="*/ 24 h 256"/>
              <a:gd name="T22" fmla="*/ 0 w 192"/>
              <a:gd name="T23" fmla="*/ 32 h 256"/>
              <a:gd name="T24" fmla="*/ 0 w 192"/>
              <a:gd name="T25" fmla="*/ 248 h 256"/>
              <a:gd name="T26" fmla="*/ 8 w 192"/>
              <a:gd name="T27" fmla="*/ 256 h 256"/>
              <a:gd name="T28" fmla="*/ 184 w 192"/>
              <a:gd name="T29" fmla="*/ 256 h 256"/>
              <a:gd name="T30" fmla="*/ 69 w 192"/>
              <a:gd name="T31" fmla="*/ 16 h 256"/>
              <a:gd name="T32" fmla="*/ 123 w 192"/>
              <a:gd name="T33" fmla="*/ 16 h 256"/>
              <a:gd name="T34" fmla="*/ 139 w 192"/>
              <a:gd name="T35" fmla="*/ 48 h 256"/>
              <a:gd name="T36" fmla="*/ 53 w 192"/>
              <a:gd name="T37" fmla="*/ 48 h 256"/>
              <a:gd name="T38" fmla="*/ 69 w 192"/>
              <a:gd name="T39" fmla="*/ 16 h 256"/>
              <a:gd name="T40" fmla="*/ 16 w 192"/>
              <a:gd name="T41" fmla="*/ 40 h 256"/>
              <a:gd name="T42" fmla="*/ 39 w 192"/>
              <a:gd name="T43" fmla="*/ 40 h 256"/>
              <a:gd name="T44" fmla="*/ 33 w 192"/>
              <a:gd name="T45" fmla="*/ 52 h 256"/>
              <a:gd name="T46" fmla="*/ 33 w 192"/>
              <a:gd name="T47" fmla="*/ 60 h 256"/>
              <a:gd name="T48" fmla="*/ 40 w 192"/>
              <a:gd name="T49" fmla="*/ 64 h 256"/>
              <a:gd name="T50" fmla="*/ 152 w 192"/>
              <a:gd name="T51" fmla="*/ 64 h 256"/>
              <a:gd name="T52" fmla="*/ 152 w 192"/>
              <a:gd name="T53" fmla="*/ 64 h 256"/>
              <a:gd name="T54" fmla="*/ 160 w 192"/>
              <a:gd name="T55" fmla="*/ 56 h 256"/>
              <a:gd name="T56" fmla="*/ 159 w 192"/>
              <a:gd name="T57" fmla="*/ 51 h 256"/>
              <a:gd name="T58" fmla="*/ 153 w 192"/>
              <a:gd name="T59" fmla="*/ 40 h 256"/>
              <a:gd name="T60" fmla="*/ 176 w 192"/>
              <a:gd name="T61" fmla="*/ 40 h 256"/>
              <a:gd name="T62" fmla="*/ 176 w 192"/>
              <a:gd name="T63" fmla="*/ 240 h 256"/>
              <a:gd name="T64" fmla="*/ 16 w 192"/>
              <a:gd name="T65" fmla="*/ 240 h 256"/>
              <a:gd name="T66" fmla="*/ 16 w 192"/>
              <a:gd name="T67" fmla="*/ 4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2" h="256">
                <a:moveTo>
                  <a:pt x="184" y="256"/>
                </a:moveTo>
                <a:cubicBezTo>
                  <a:pt x="188" y="256"/>
                  <a:pt x="192" y="252"/>
                  <a:pt x="192" y="248"/>
                </a:cubicBezTo>
                <a:cubicBezTo>
                  <a:pt x="192" y="32"/>
                  <a:pt x="192" y="32"/>
                  <a:pt x="192" y="32"/>
                </a:cubicBezTo>
                <a:cubicBezTo>
                  <a:pt x="192" y="28"/>
                  <a:pt x="188" y="24"/>
                  <a:pt x="184" y="24"/>
                </a:cubicBezTo>
                <a:cubicBezTo>
                  <a:pt x="145" y="24"/>
                  <a:pt x="145" y="24"/>
                  <a:pt x="145" y="24"/>
                </a:cubicBezTo>
                <a:cubicBezTo>
                  <a:pt x="135" y="4"/>
                  <a:pt x="135" y="4"/>
                  <a:pt x="135" y="4"/>
                </a:cubicBezTo>
                <a:cubicBezTo>
                  <a:pt x="134" y="2"/>
                  <a:pt x="131" y="0"/>
                  <a:pt x="1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1" y="0"/>
                  <a:pt x="58" y="2"/>
                  <a:pt x="57" y="4"/>
                </a:cubicBezTo>
                <a:cubicBezTo>
                  <a:pt x="47" y="24"/>
                  <a:pt x="47" y="24"/>
                  <a:pt x="47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lnTo>
                  <a:pt x="184" y="256"/>
                </a:lnTo>
                <a:close/>
                <a:moveTo>
                  <a:pt x="69" y="16"/>
                </a:moveTo>
                <a:cubicBezTo>
                  <a:pt x="123" y="16"/>
                  <a:pt x="123" y="16"/>
                  <a:pt x="123" y="16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53" y="48"/>
                  <a:pt x="53" y="48"/>
                  <a:pt x="53" y="48"/>
                </a:cubicBezTo>
                <a:lnTo>
                  <a:pt x="69" y="16"/>
                </a:lnTo>
                <a:close/>
                <a:moveTo>
                  <a:pt x="16" y="40"/>
                </a:moveTo>
                <a:cubicBezTo>
                  <a:pt x="39" y="40"/>
                  <a:pt x="39" y="40"/>
                  <a:pt x="39" y="40"/>
                </a:cubicBezTo>
                <a:cubicBezTo>
                  <a:pt x="33" y="52"/>
                  <a:pt x="33" y="52"/>
                  <a:pt x="33" y="52"/>
                </a:cubicBezTo>
                <a:cubicBezTo>
                  <a:pt x="32" y="55"/>
                  <a:pt x="32" y="58"/>
                  <a:pt x="33" y="60"/>
                </a:cubicBezTo>
                <a:cubicBezTo>
                  <a:pt x="35" y="63"/>
                  <a:pt x="37" y="64"/>
                  <a:pt x="40" y="64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7" y="64"/>
                  <a:pt x="160" y="60"/>
                  <a:pt x="160" y="56"/>
                </a:cubicBezTo>
                <a:cubicBezTo>
                  <a:pt x="160" y="54"/>
                  <a:pt x="160" y="53"/>
                  <a:pt x="159" y="51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16" y="240"/>
                  <a:pt x="16" y="240"/>
                  <a:pt x="16" y="240"/>
                </a:cubicBezTo>
                <a:lnTo>
                  <a:pt x="16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8"/>
          <p:cNvSpPr>
            <a:spLocks/>
          </p:cNvSpPr>
          <p:nvPr/>
        </p:nvSpPr>
        <p:spPr bwMode="auto">
          <a:xfrm>
            <a:off x="6401788" y="4939566"/>
            <a:ext cx="123075" cy="78433"/>
          </a:xfrm>
          <a:custGeom>
            <a:avLst/>
            <a:gdLst>
              <a:gd name="T0" fmla="*/ 67 w 82"/>
              <a:gd name="T1" fmla="*/ 3 h 57"/>
              <a:gd name="T2" fmla="*/ 33 w 82"/>
              <a:gd name="T3" fmla="*/ 38 h 57"/>
              <a:gd name="T4" fmla="*/ 15 w 82"/>
              <a:gd name="T5" fmla="*/ 19 h 57"/>
              <a:gd name="T6" fmla="*/ 3 w 82"/>
              <a:gd name="T7" fmla="*/ 19 h 57"/>
              <a:gd name="T8" fmla="*/ 3 w 82"/>
              <a:gd name="T9" fmla="*/ 31 h 57"/>
              <a:gd name="T10" fmla="*/ 27 w 82"/>
              <a:gd name="T11" fmla="*/ 55 h 57"/>
              <a:gd name="T12" fmla="*/ 33 w 82"/>
              <a:gd name="T13" fmla="*/ 57 h 57"/>
              <a:gd name="T14" fmla="*/ 39 w 82"/>
              <a:gd name="T15" fmla="*/ 55 h 57"/>
              <a:gd name="T16" fmla="*/ 79 w 82"/>
              <a:gd name="T17" fmla="*/ 15 h 57"/>
              <a:gd name="T18" fmla="*/ 79 w 82"/>
              <a:gd name="T19" fmla="*/ 3 h 57"/>
              <a:gd name="T20" fmla="*/ 67 w 82"/>
              <a:gd name="T21" fmla="*/ 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2" h="57">
                <a:moveTo>
                  <a:pt x="67" y="3"/>
                </a:moveTo>
                <a:cubicBezTo>
                  <a:pt x="33" y="38"/>
                  <a:pt x="33" y="38"/>
                  <a:pt x="33" y="38"/>
                </a:cubicBezTo>
                <a:cubicBezTo>
                  <a:pt x="15" y="19"/>
                  <a:pt x="15" y="19"/>
                  <a:pt x="15" y="19"/>
                </a:cubicBezTo>
                <a:cubicBezTo>
                  <a:pt x="12" y="16"/>
                  <a:pt x="6" y="16"/>
                  <a:pt x="3" y="19"/>
                </a:cubicBezTo>
                <a:cubicBezTo>
                  <a:pt x="0" y="22"/>
                  <a:pt x="0" y="28"/>
                  <a:pt x="3" y="31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6"/>
                  <a:pt x="31" y="57"/>
                  <a:pt x="33" y="57"/>
                </a:cubicBezTo>
                <a:cubicBezTo>
                  <a:pt x="35" y="57"/>
                  <a:pt x="37" y="56"/>
                  <a:pt x="39" y="55"/>
                </a:cubicBezTo>
                <a:cubicBezTo>
                  <a:pt x="79" y="15"/>
                  <a:pt x="79" y="15"/>
                  <a:pt x="79" y="15"/>
                </a:cubicBezTo>
                <a:cubicBezTo>
                  <a:pt x="82" y="12"/>
                  <a:pt x="82" y="6"/>
                  <a:pt x="79" y="3"/>
                </a:cubicBezTo>
                <a:cubicBezTo>
                  <a:pt x="76" y="0"/>
                  <a:pt x="70" y="0"/>
                  <a:pt x="6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9"/>
          <p:cNvSpPr>
            <a:spLocks noEditPoints="1"/>
          </p:cNvSpPr>
          <p:nvPr/>
        </p:nvSpPr>
        <p:spPr bwMode="auto">
          <a:xfrm>
            <a:off x="7184605" y="4787929"/>
            <a:ext cx="287654" cy="351640"/>
          </a:xfrm>
          <a:custGeom>
            <a:avLst/>
            <a:gdLst>
              <a:gd name="T0" fmla="*/ 57 w 192"/>
              <a:gd name="T1" fmla="*/ 4 h 256"/>
              <a:gd name="T2" fmla="*/ 47 w 192"/>
              <a:gd name="T3" fmla="*/ 24 h 256"/>
              <a:gd name="T4" fmla="*/ 8 w 192"/>
              <a:gd name="T5" fmla="*/ 24 h 256"/>
              <a:gd name="T6" fmla="*/ 0 w 192"/>
              <a:gd name="T7" fmla="*/ 32 h 256"/>
              <a:gd name="T8" fmla="*/ 0 w 192"/>
              <a:gd name="T9" fmla="*/ 248 h 256"/>
              <a:gd name="T10" fmla="*/ 8 w 192"/>
              <a:gd name="T11" fmla="*/ 256 h 256"/>
              <a:gd name="T12" fmla="*/ 184 w 192"/>
              <a:gd name="T13" fmla="*/ 256 h 256"/>
              <a:gd name="T14" fmla="*/ 192 w 192"/>
              <a:gd name="T15" fmla="*/ 248 h 256"/>
              <a:gd name="T16" fmla="*/ 192 w 192"/>
              <a:gd name="T17" fmla="*/ 32 h 256"/>
              <a:gd name="T18" fmla="*/ 184 w 192"/>
              <a:gd name="T19" fmla="*/ 24 h 256"/>
              <a:gd name="T20" fmla="*/ 145 w 192"/>
              <a:gd name="T21" fmla="*/ 24 h 256"/>
              <a:gd name="T22" fmla="*/ 135 w 192"/>
              <a:gd name="T23" fmla="*/ 4 h 256"/>
              <a:gd name="T24" fmla="*/ 128 w 192"/>
              <a:gd name="T25" fmla="*/ 0 h 256"/>
              <a:gd name="T26" fmla="*/ 64 w 192"/>
              <a:gd name="T27" fmla="*/ 0 h 256"/>
              <a:gd name="T28" fmla="*/ 57 w 192"/>
              <a:gd name="T29" fmla="*/ 4 h 256"/>
              <a:gd name="T30" fmla="*/ 176 w 192"/>
              <a:gd name="T31" fmla="*/ 40 h 256"/>
              <a:gd name="T32" fmla="*/ 176 w 192"/>
              <a:gd name="T33" fmla="*/ 240 h 256"/>
              <a:gd name="T34" fmla="*/ 16 w 192"/>
              <a:gd name="T35" fmla="*/ 240 h 256"/>
              <a:gd name="T36" fmla="*/ 16 w 192"/>
              <a:gd name="T37" fmla="*/ 40 h 256"/>
              <a:gd name="T38" fmla="*/ 39 w 192"/>
              <a:gd name="T39" fmla="*/ 40 h 256"/>
              <a:gd name="T40" fmla="*/ 33 w 192"/>
              <a:gd name="T41" fmla="*/ 52 h 256"/>
              <a:gd name="T42" fmla="*/ 33 w 192"/>
              <a:gd name="T43" fmla="*/ 60 h 256"/>
              <a:gd name="T44" fmla="*/ 40 w 192"/>
              <a:gd name="T45" fmla="*/ 64 h 256"/>
              <a:gd name="T46" fmla="*/ 152 w 192"/>
              <a:gd name="T47" fmla="*/ 64 h 256"/>
              <a:gd name="T48" fmla="*/ 152 w 192"/>
              <a:gd name="T49" fmla="*/ 64 h 256"/>
              <a:gd name="T50" fmla="*/ 160 w 192"/>
              <a:gd name="T51" fmla="*/ 56 h 256"/>
              <a:gd name="T52" fmla="*/ 159 w 192"/>
              <a:gd name="T53" fmla="*/ 51 h 256"/>
              <a:gd name="T54" fmla="*/ 153 w 192"/>
              <a:gd name="T55" fmla="*/ 40 h 256"/>
              <a:gd name="T56" fmla="*/ 176 w 192"/>
              <a:gd name="T57" fmla="*/ 40 h 256"/>
              <a:gd name="T58" fmla="*/ 123 w 192"/>
              <a:gd name="T59" fmla="*/ 16 h 256"/>
              <a:gd name="T60" fmla="*/ 139 w 192"/>
              <a:gd name="T61" fmla="*/ 48 h 256"/>
              <a:gd name="T62" fmla="*/ 53 w 192"/>
              <a:gd name="T63" fmla="*/ 48 h 256"/>
              <a:gd name="T64" fmla="*/ 69 w 192"/>
              <a:gd name="T65" fmla="*/ 16 h 256"/>
              <a:gd name="T66" fmla="*/ 123 w 192"/>
              <a:gd name="T67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2" h="256">
                <a:moveTo>
                  <a:pt x="57" y="4"/>
                </a:moveTo>
                <a:cubicBezTo>
                  <a:pt x="47" y="24"/>
                  <a:pt x="47" y="24"/>
                  <a:pt x="47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184" y="256"/>
                  <a:pt x="184" y="256"/>
                  <a:pt x="184" y="256"/>
                </a:cubicBezTo>
                <a:cubicBezTo>
                  <a:pt x="188" y="256"/>
                  <a:pt x="192" y="252"/>
                  <a:pt x="192" y="248"/>
                </a:cubicBezTo>
                <a:cubicBezTo>
                  <a:pt x="192" y="32"/>
                  <a:pt x="192" y="32"/>
                  <a:pt x="192" y="32"/>
                </a:cubicBezTo>
                <a:cubicBezTo>
                  <a:pt x="192" y="28"/>
                  <a:pt x="188" y="24"/>
                  <a:pt x="184" y="24"/>
                </a:cubicBezTo>
                <a:cubicBezTo>
                  <a:pt x="145" y="24"/>
                  <a:pt x="145" y="24"/>
                  <a:pt x="145" y="24"/>
                </a:cubicBezTo>
                <a:cubicBezTo>
                  <a:pt x="135" y="4"/>
                  <a:pt x="135" y="4"/>
                  <a:pt x="135" y="4"/>
                </a:cubicBezTo>
                <a:cubicBezTo>
                  <a:pt x="134" y="2"/>
                  <a:pt x="131" y="0"/>
                  <a:pt x="1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1" y="0"/>
                  <a:pt x="58" y="2"/>
                  <a:pt x="57" y="4"/>
                </a:cubicBezTo>
                <a:close/>
                <a:moveTo>
                  <a:pt x="176" y="40"/>
                </a:moveTo>
                <a:cubicBezTo>
                  <a:pt x="176" y="240"/>
                  <a:pt x="176" y="240"/>
                  <a:pt x="176" y="240"/>
                </a:cubicBezTo>
                <a:cubicBezTo>
                  <a:pt x="16" y="240"/>
                  <a:pt x="16" y="240"/>
                  <a:pt x="16" y="240"/>
                </a:cubicBezTo>
                <a:cubicBezTo>
                  <a:pt x="16" y="40"/>
                  <a:pt x="16" y="40"/>
                  <a:pt x="16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3" y="52"/>
                  <a:pt x="33" y="52"/>
                  <a:pt x="33" y="52"/>
                </a:cubicBezTo>
                <a:cubicBezTo>
                  <a:pt x="32" y="55"/>
                  <a:pt x="32" y="58"/>
                  <a:pt x="33" y="60"/>
                </a:cubicBezTo>
                <a:cubicBezTo>
                  <a:pt x="35" y="63"/>
                  <a:pt x="37" y="64"/>
                  <a:pt x="40" y="64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7" y="64"/>
                  <a:pt x="160" y="60"/>
                  <a:pt x="160" y="56"/>
                </a:cubicBezTo>
                <a:cubicBezTo>
                  <a:pt x="160" y="54"/>
                  <a:pt x="160" y="53"/>
                  <a:pt x="159" y="51"/>
                </a:cubicBezTo>
                <a:cubicBezTo>
                  <a:pt x="153" y="40"/>
                  <a:pt x="153" y="40"/>
                  <a:pt x="153" y="40"/>
                </a:cubicBezTo>
                <a:lnTo>
                  <a:pt x="176" y="40"/>
                </a:lnTo>
                <a:close/>
                <a:moveTo>
                  <a:pt x="123" y="16"/>
                </a:moveTo>
                <a:cubicBezTo>
                  <a:pt x="139" y="48"/>
                  <a:pt x="139" y="48"/>
                  <a:pt x="139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69" y="16"/>
                  <a:pt x="69" y="16"/>
                  <a:pt x="69" y="16"/>
                </a:cubicBezTo>
                <a:lnTo>
                  <a:pt x="123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20"/>
          <p:cNvSpPr>
            <a:spLocks/>
          </p:cNvSpPr>
          <p:nvPr/>
        </p:nvSpPr>
        <p:spPr bwMode="auto">
          <a:xfrm>
            <a:off x="7269041" y="4919958"/>
            <a:ext cx="120213" cy="109806"/>
          </a:xfrm>
          <a:custGeom>
            <a:avLst/>
            <a:gdLst>
              <a:gd name="T0" fmla="*/ 72 w 80"/>
              <a:gd name="T1" fmla="*/ 32 h 80"/>
              <a:gd name="T2" fmla="*/ 48 w 80"/>
              <a:gd name="T3" fmla="*/ 32 h 80"/>
              <a:gd name="T4" fmla="*/ 48 w 80"/>
              <a:gd name="T5" fmla="*/ 8 h 80"/>
              <a:gd name="T6" fmla="*/ 40 w 80"/>
              <a:gd name="T7" fmla="*/ 0 h 80"/>
              <a:gd name="T8" fmla="*/ 32 w 80"/>
              <a:gd name="T9" fmla="*/ 8 h 80"/>
              <a:gd name="T10" fmla="*/ 32 w 80"/>
              <a:gd name="T11" fmla="*/ 32 h 80"/>
              <a:gd name="T12" fmla="*/ 8 w 80"/>
              <a:gd name="T13" fmla="*/ 32 h 80"/>
              <a:gd name="T14" fmla="*/ 0 w 80"/>
              <a:gd name="T15" fmla="*/ 40 h 80"/>
              <a:gd name="T16" fmla="*/ 8 w 80"/>
              <a:gd name="T17" fmla="*/ 48 h 80"/>
              <a:gd name="T18" fmla="*/ 32 w 80"/>
              <a:gd name="T19" fmla="*/ 48 h 80"/>
              <a:gd name="T20" fmla="*/ 32 w 80"/>
              <a:gd name="T21" fmla="*/ 72 h 80"/>
              <a:gd name="T22" fmla="*/ 40 w 80"/>
              <a:gd name="T23" fmla="*/ 80 h 80"/>
              <a:gd name="T24" fmla="*/ 48 w 80"/>
              <a:gd name="T25" fmla="*/ 72 h 80"/>
              <a:gd name="T26" fmla="*/ 48 w 80"/>
              <a:gd name="T27" fmla="*/ 48 h 80"/>
              <a:gd name="T28" fmla="*/ 72 w 80"/>
              <a:gd name="T29" fmla="*/ 48 h 80"/>
              <a:gd name="T30" fmla="*/ 80 w 80"/>
              <a:gd name="T31" fmla="*/ 40 h 80"/>
              <a:gd name="T32" fmla="*/ 72 w 80"/>
              <a:gd name="T33" fmla="*/ 3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0" h="80">
                <a:moveTo>
                  <a:pt x="72" y="3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4"/>
                  <a:pt x="44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32"/>
                  <a:pt x="32" y="32"/>
                  <a:pt x="32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4" y="32"/>
                  <a:pt x="0" y="36"/>
                  <a:pt x="0" y="40"/>
                </a:cubicBezTo>
                <a:cubicBezTo>
                  <a:pt x="0" y="44"/>
                  <a:pt x="4" y="48"/>
                  <a:pt x="8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76"/>
                  <a:pt x="36" y="80"/>
                  <a:pt x="40" y="80"/>
                </a:cubicBezTo>
                <a:cubicBezTo>
                  <a:pt x="44" y="80"/>
                  <a:pt x="48" y="76"/>
                  <a:pt x="48" y="72"/>
                </a:cubicBezTo>
                <a:cubicBezTo>
                  <a:pt x="48" y="48"/>
                  <a:pt x="48" y="48"/>
                  <a:pt x="48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6" y="48"/>
                  <a:pt x="80" y="44"/>
                  <a:pt x="80" y="40"/>
                </a:cubicBezTo>
                <a:cubicBezTo>
                  <a:pt x="80" y="36"/>
                  <a:pt x="76" y="32"/>
                  <a:pt x="72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21"/>
          <p:cNvSpPr>
            <a:spLocks noEditPoints="1"/>
          </p:cNvSpPr>
          <p:nvPr/>
        </p:nvSpPr>
        <p:spPr bwMode="auto">
          <a:xfrm>
            <a:off x="5405735" y="5577485"/>
            <a:ext cx="384969" cy="351640"/>
          </a:xfrm>
          <a:custGeom>
            <a:avLst/>
            <a:gdLst>
              <a:gd name="T0" fmla="*/ 99 w 257"/>
              <a:gd name="T1" fmla="*/ 254 h 256"/>
              <a:gd name="T2" fmla="*/ 105 w 257"/>
              <a:gd name="T3" fmla="*/ 256 h 256"/>
              <a:gd name="T4" fmla="*/ 111 w 257"/>
              <a:gd name="T5" fmla="*/ 254 h 256"/>
              <a:gd name="T6" fmla="*/ 255 w 257"/>
              <a:gd name="T7" fmla="*/ 110 h 256"/>
              <a:gd name="T8" fmla="*/ 257 w 257"/>
              <a:gd name="T9" fmla="*/ 104 h 256"/>
              <a:gd name="T10" fmla="*/ 257 w 257"/>
              <a:gd name="T11" fmla="*/ 8 h 256"/>
              <a:gd name="T12" fmla="*/ 249 w 257"/>
              <a:gd name="T13" fmla="*/ 0 h 256"/>
              <a:gd name="T14" fmla="*/ 153 w 257"/>
              <a:gd name="T15" fmla="*/ 0 h 256"/>
              <a:gd name="T16" fmla="*/ 147 w 257"/>
              <a:gd name="T17" fmla="*/ 2 h 256"/>
              <a:gd name="T18" fmla="*/ 3 w 257"/>
              <a:gd name="T19" fmla="*/ 146 h 256"/>
              <a:gd name="T20" fmla="*/ 3 w 257"/>
              <a:gd name="T21" fmla="*/ 158 h 256"/>
              <a:gd name="T22" fmla="*/ 99 w 257"/>
              <a:gd name="T23" fmla="*/ 254 h 256"/>
              <a:gd name="T24" fmla="*/ 156 w 257"/>
              <a:gd name="T25" fmla="*/ 16 h 256"/>
              <a:gd name="T26" fmla="*/ 241 w 257"/>
              <a:gd name="T27" fmla="*/ 16 h 256"/>
              <a:gd name="T28" fmla="*/ 241 w 257"/>
              <a:gd name="T29" fmla="*/ 101 h 256"/>
              <a:gd name="T30" fmla="*/ 105 w 257"/>
              <a:gd name="T31" fmla="*/ 237 h 256"/>
              <a:gd name="T32" fmla="*/ 20 w 257"/>
              <a:gd name="T33" fmla="*/ 152 h 256"/>
              <a:gd name="T34" fmla="*/ 156 w 257"/>
              <a:gd name="T35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7" h="256">
                <a:moveTo>
                  <a:pt x="99" y="254"/>
                </a:moveTo>
                <a:cubicBezTo>
                  <a:pt x="101" y="255"/>
                  <a:pt x="103" y="256"/>
                  <a:pt x="105" y="256"/>
                </a:cubicBezTo>
                <a:cubicBezTo>
                  <a:pt x="107" y="256"/>
                  <a:pt x="109" y="255"/>
                  <a:pt x="111" y="254"/>
                </a:cubicBezTo>
                <a:cubicBezTo>
                  <a:pt x="255" y="110"/>
                  <a:pt x="255" y="110"/>
                  <a:pt x="255" y="110"/>
                </a:cubicBezTo>
                <a:cubicBezTo>
                  <a:pt x="256" y="108"/>
                  <a:pt x="257" y="106"/>
                  <a:pt x="257" y="104"/>
                </a:cubicBezTo>
                <a:cubicBezTo>
                  <a:pt x="257" y="8"/>
                  <a:pt x="257" y="8"/>
                  <a:pt x="257" y="8"/>
                </a:cubicBezTo>
                <a:cubicBezTo>
                  <a:pt x="257" y="4"/>
                  <a:pt x="253" y="0"/>
                  <a:pt x="249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51" y="0"/>
                  <a:pt x="149" y="1"/>
                  <a:pt x="147" y="2"/>
                </a:cubicBezTo>
                <a:cubicBezTo>
                  <a:pt x="3" y="146"/>
                  <a:pt x="3" y="146"/>
                  <a:pt x="3" y="146"/>
                </a:cubicBezTo>
                <a:cubicBezTo>
                  <a:pt x="0" y="149"/>
                  <a:pt x="0" y="155"/>
                  <a:pt x="3" y="158"/>
                </a:cubicBezTo>
                <a:lnTo>
                  <a:pt x="99" y="254"/>
                </a:lnTo>
                <a:close/>
                <a:moveTo>
                  <a:pt x="156" y="16"/>
                </a:moveTo>
                <a:cubicBezTo>
                  <a:pt x="241" y="16"/>
                  <a:pt x="241" y="16"/>
                  <a:pt x="241" y="16"/>
                </a:cubicBezTo>
                <a:cubicBezTo>
                  <a:pt x="241" y="101"/>
                  <a:pt x="241" y="101"/>
                  <a:pt x="241" y="101"/>
                </a:cubicBezTo>
                <a:cubicBezTo>
                  <a:pt x="105" y="237"/>
                  <a:pt x="105" y="237"/>
                  <a:pt x="105" y="237"/>
                </a:cubicBezTo>
                <a:cubicBezTo>
                  <a:pt x="20" y="152"/>
                  <a:pt x="20" y="152"/>
                  <a:pt x="20" y="152"/>
                </a:cubicBezTo>
                <a:lnTo>
                  <a:pt x="15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5640437" y="5627159"/>
            <a:ext cx="95885" cy="87584"/>
          </a:xfrm>
          <a:custGeom>
            <a:avLst/>
            <a:gdLst>
              <a:gd name="T0" fmla="*/ 32 w 64"/>
              <a:gd name="T1" fmla="*/ 64 h 64"/>
              <a:gd name="T2" fmla="*/ 64 w 64"/>
              <a:gd name="T3" fmla="*/ 32 h 64"/>
              <a:gd name="T4" fmla="*/ 32 w 64"/>
              <a:gd name="T5" fmla="*/ 0 h 64"/>
              <a:gd name="T6" fmla="*/ 0 w 64"/>
              <a:gd name="T7" fmla="*/ 32 h 64"/>
              <a:gd name="T8" fmla="*/ 32 w 64"/>
              <a:gd name="T9" fmla="*/ 64 h 64"/>
              <a:gd name="T10" fmla="*/ 32 w 64"/>
              <a:gd name="T11" fmla="*/ 16 h 64"/>
              <a:gd name="T12" fmla="*/ 48 w 64"/>
              <a:gd name="T13" fmla="*/ 32 h 64"/>
              <a:gd name="T14" fmla="*/ 32 w 64"/>
              <a:gd name="T15" fmla="*/ 48 h 64"/>
              <a:gd name="T16" fmla="*/ 16 w 64"/>
              <a:gd name="T17" fmla="*/ 32 h 64"/>
              <a:gd name="T18" fmla="*/ 32 w 64"/>
              <a:gd name="T19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64"/>
                </a:move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lose/>
                <a:moveTo>
                  <a:pt x="32" y="16"/>
                </a:moveTo>
                <a:cubicBezTo>
                  <a:pt x="41" y="16"/>
                  <a:pt x="48" y="23"/>
                  <a:pt x="48" y="32"/>
                </a:cubicBezTo>
                <a:cubicBezTo>
                  <a:pt x="48" y="41"/>
                  <a:pt x="41" y="48"/>
                  <a:pt x="32" y="48"/>
                </a:cubicBezTo>
                <a:cubicBezTo>
                  <a:pt x="23" y="48"/>
                  <a:pt x="16" y="41"/>
                  <a:pt x="16" y="32"/>
                </a:cubicBezTo>
                <a:cubicBezTo>
                  <a:pt x="16" y="23"/>
                  <a:pt x="23" y="16"/>
                  <a:pt x="3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4541344" y="5576178"/>
            <a:ext cx="384969" cy="352947"/>
          </a:xfrm>
          <a:custGeom>
            <a:avLst/>
            <a:gdLst>
              <a:gd name="T0" fmla="*/ 2 w 256"/>
              <a:gd name="T1" fmla="*/ 167 h 257"/>
              <a:gd name="T2" fmla="*/ 24 w 256"/>
              <a:gd name="T3" fmla="*/ 188 h 257"/>
              <a:gd name="T4" fmla="*/ 35 w 256"/>
              <a:gd name="T5" fmla="*/ 188 h 257"/>
              <a:gd name="T6" fmla="*/ 52 w 256"/>
              <a:gd name="T7" fmla="*/ 181 h 257"/>
              <a:gd name="T8" fmla="*/ 76 w 256"/>
              <a:gd name="T9" fmla="*/ 205 h 257"/>
              <a:gd name="T10" fmla="*/ 69 w 256"/>
              <a:gd name="T11" fmla="*/ 222 h 257"/>
              <a:gd name="T12" fmla="*/ 67 w 256"/>
              <a:gd name="T13" fmla="*/ 228 h 257"/>
              <a:gd name="T14" fmla="*/ 69 w 256"/>
              <a:gd name="T15" fmla="*/ 233 h 257"/>
              <a:gd name="T16" fmla="*/ 90 w 256"/>
              <a:gd name="T17" fmla="*/ 255 h 257"/>
              <a:gd name="T18" fmla="*/ 96 w 256"/>
              <a:gd name="T19" fmla="*/ 257 h 257"/>
              <a:gd name="T20" fmla="*/ 102 w 256"/>
              <a:gd name="T21" fmla="*/ 255 h 257"/>
              <a:gd name="T22" fmla="*/ 254 w 256"/>
              <a:gd name="T23" fmla="*/ 103 h 257"/>
              <a:gd name="T24" fmla="*/ 256 w 256"/>
              <a:gd name="T25" fmla="*/ 97 h 257"/>
              <a:gd name="T26" fmla="*/ 254 w 256"/>
              <a:gd name="T27" fmla="*/ 91 h 257"/>
              <a:gd name="T28" fmla="*/ 232 w 256"/>
              <a:gd name="T29" fmla="*/ 70 h 257"/>
              <a:gd name="T30" fmla="*/ 221 w 256"/>
              <a:gd name="T31" fmla="*/ 70 h 257"/>
              <a:gd name="T32" fmla="*/ 204 w 256"/>
              <a:gd name="T33" fmla="*/ 77 h 257"/>
              <a:gd name="T34" fmla="*/ 180 w 256"/>
              <a:gd name="T35" fmla="*/ 53 h 257"/>
              <a:gd name="T36" fmla="*/ 187 w 256"/>
              <a:gd name="T37" fmla="*/ 36 h 257"/>
              <a:gd name="T38" fmla="*/ 189 w 256"/>
              <a:gd name="T39" fmla="*/ 30 h 257"/>
              <a:gd name="T40" fmla="*/ 187 w 256"/>
              <a:gd name="T41" fmla="*/ 25 h 257"/>
              <a:gd name="T42" fmla="*/ 166 w 256"/>
              <a:gd name="T43" fmla="*/ 3 h 257"/>
              <a:gd name="T44" fmla="*/ 154 w 256"/>
              <a:gd name="T45" fmla="*/ 3 h 257"/>
              <a:gd name="T46" fmla="*/ 2 w 256"/>
              <a:gd name="T47" fmla="*/ 155 h 257"/>
              <a:gd name="T48" fmla="*/ 0 w 256"/>
              <a:gd name="T49" fmla="*/ 161 h 257"/>
              <a:gd name="T50" fmla="*/ 2 w 256"/>
              <a:gd name="T51" fmla="*/ 167 h 257"/>
              <a:gd name="T52" fmla="*/ 104 w 256"/>
              <a:gd name="T53" fmla="*/ 76 h 257"/>
              <a:gd name="T54" fmla="*/ 110 w 256"/>
              <a:gd name="T55" fmla="*/ 83 h 257"/>
              <a:gd name="T56" fmla="*/ 116 w 256"/>
              <a:gd name="T57" fmla="*/ 85 h 257"/>
              <a:gd name="T58" fmla="*/ 122 w 256"/>
              <a:gd name="T59" fmla="*/ 83 h 257"/>
              <a:gd name="T60" fmla="*/ 122 w 256"/>
              <a:gd name="T61" fmla="*/ 71 h 257"/>
              <a:gd name="T62" fmla="*/ 115 w 256"/>
              <a:gd name="T63" fmla="*/ 65 h 257"/>
              <a:gd name="T64" fmla="*/ 160 w 256"/>
              <a:gd name="T65" fmla="*/ 20 h 257"/>
              <a:gd name="T66" fmla="*/ 171 w 256"/>
              <a:gd name="T67" fmla="*/ 31 h 257"/>
              <a:gd name="T68" fmla="*/ 164 w 256"/>
              <a:gd name="T69" fmla="*/ 53 h 257"/>
              <a:gd name="T70" fmla="*/ 204 w 256"/>
              <a:gd name="T71" fmla="*/ 93 h 257"/>
              <a:gd name="T72" fmla="*/ 226 w 256"/>
              <a:gd name="T73" fmla="*/ 86 h 257"/>
              <a:gd name="T74" fmla="*/ 237 w 256"/>
              <a:gd name="T75" fmla="*/ 97 h 257"/>
              <a:gd name="T76" fmla="*/ 192 w 256"/>
              <a:gd name="T77" fmla="*/ 142 h 257"/>
              <a:gd name="T78" fmla="*/ 186 w 256"/>
              <a:gd name="T79" fmla="*/ 135 h 257"/>
              <a:gd name="T80" fmla="*/ 174 w 256"/>
              <a:gd name="T81" fmla="*/ 135 h 257"/>
              <a:gd name="T82" fmla="*/ 174 w 256"/>
              <a:gd name="T83" fmla="*/ 147 h 257"/>
              <a:gd name="T84" fmla="*/ 181 w 256"/>
              <a:gd name="T85" fmla="*/ 153 h 257"/>
              <a:gd name="T86" fmla="*/ 96 w 256"/>
              <a:gd name="T87" fmla="*/ 238 h 257"/>
              <a:gd name="T88" fmla="*/ 85 w 256"/>
              <a:gd name="T89" fmla="*/ 227 h 257"/>
              <a:gd name="T90" fmla="*/ 92 w 256"/>
              <a:gd name="T91" fmla="*/ 205 h 257"/>
              <a:gd name="T92" fmla="*/ 52 w 256"/>
              <a:gd name="T93" fmla="*/ 165 h 257"/>
              <a:gd name="T94" fmla="*/ 30 w 256"/>
              <a:gd name="T95" fmla="*/ 172 h 257"/>
              <a:gd name="T96" fmla="*/ 19 w 256"/>
              <a:gd name="T97" fmla="*/ 161 h 257"/>
              <a:gd name="T98" fmla="*/ 104 w 256"/>
              <a:gd name="T99" fmla="*/ 76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56" h="257">
                <a:moveTo>
                  <a:pt x="2" y="167"/>
                </a:moveTo>
                <a:cubicBezTo>
                  <a:pt x="24" y="188"/>
                  <a:pt x="24" y="188"/>
                  <a:pt x="24" y="188"/>
                </a:cubicBezTo>
                <a:cubicBezTo>
                  <a:pt x="27" y="191"/>
                  <a:pt x="32" y="191"/>
                  <a:pt x="35" y="188"/>
                </a:cubicBezTo>
                <a:cubicBezTo>
                  <a:pt x="40" y="183"/>
                  <a:pt x="46" y="181"/>
                  <a:pt x="52" y="181"/>
                </a:cubicBezTo>
                <a:cubicBezTo>
                  <a:pt x="65" y="181"/>
                  <a:pt x="76" y="192"/>
                  <a:pt x="76" y="205"/>
                </a:cubicBezTo>
                <a:cubicBezTo>
                  <a:pt x="76" y="211"/>
                  <a:pt x="74" y="217"/>
                  <a:pt x="69" y="222"/>
                </a:cubicBezTo>
                <a:cubicBezTo>
                  <a:pt x="67" y="223"/>
                  <a:pt x="67" y="226"/>
                  <a:pt x="67" y="228"/>
                </a:cubicBezTo>
                <a:cubicBezTo>
                  <a:pt x="67" y="230"/>
                  <a:pt x="67" y="232"/>
                  <a:pt x="69" y="233"/>
                </a:cubicBezTo>
                <a:cubicBezTo>
                  <a:pt x="90" y="255"/>
                  <a:pt x="90" y="255"/>
                  <a:pt x="90" y="255"/>
                </a:cubicBezTo>
                <a:cubicBezTo>
                  <a:pt x="92" y="256"/>
                  <a:pt x="94" y="257"/>
                  <a:pt x="96" y="257"/>
                </a:cubicBezTo>
                <a:cubicBezTo>
                  <a:pt x="98" y="257"/>
                  <a:pt x="100" y="256"/>
                  <a:pt x="102" y="255"/>
                </a:cubicBezTo>
                <a:cubicBezTo>
                  <a:pt x="254" y="103"/>
                  <a:pt x="254" y="103"/>
                  <a:pt x="254" y="103"/>
                </a:cubicBezTo>
                <a:cubicBezTo>
                  <a:pt x="255" y="101"/>
                  <a:pt x="256" y="99"/>
                  <a:pt x="256" y="97"/>
                </a:cubicBezTo>
                <a:cubicBezTo>
                  <a:pt x="256" y="95"/>
                  <a:pt x="255" y="93"/>
                  <a:pt x="254" y="91"/>
                </a:cubicBezTo>
                <a:cubicBezTo>
                  <a:pt x="232" y="70"/>
                  <a:pt x="232" y="70"/>
                  <a:pt x="232" y="70"/>
                </a:cubicBezTo>
                <a:cubicBezTo>
                  <a:pt x="229" y="67"/>
                  <a:pt x="224" y="67"/>
                  <a:pt x="221" y="70"/>
                </a:cubicBezTo>
                <a:cubicBezTo>
                  <a:pt x="216" y="75"/>
                  <a:pt x="210" y="77"/>
                  <a:pt x="204" y="77"/>
                </a:cubicBezTo>
                <a:cubicBezTo>
                  <a:pt x="191" y="77"/>
                  <a:pt x="180" y="66"/>
                  <a:pt x="180" y="53"/>
                </a:cubicBezTo>
                <a:cubicBezTo>
                  <a:pt x="180" y="47"/>
                  <a:pt x="182" y="41"/>
                  <a:pt x="187" y="36"/>
                </a:cubicBezTo>
                <a:cubicBezTo>
                  <a:pt x="189" y="35"/>
                  <a:pt x="189" y="32"/>
                  <a:pt x="189" y="30"/>
                </a:cubicBezTo>
                <a:cubicBezTo>
                  <a:pt x="189" y="28"/>
                  <a:pt x="189" y="26"/>
                  <a:pt x="187" y="25"/>
                </a:cubicBezTo>
                <a:cubicBezTo>
                  <a:pt x="166" y="3"/>
                  <a:pt x="166" y="3"/>
                  <a:pt x="166" y="3"/>
                </a:cubicBezTo>
                <a:cubicBezTo>
                  <a:pt x="163" y="0"/>
                  <a:pt x="157" y="0"/>
                  <a:pt x="154" y="3"/>
                </a:cubicBezTo>
                <a:cubicBezTo>
                  <a:pt x="2" y="155"/>
                  <a:pt x="2" y="155"/>
                  <a:pt x="2" y="155"/>
                </a:cubicBezTo>
                <a:cubicBezTo>
                  <a:pt x="1" y="157"/>
                  <a:pt x="0" y="159"/>
                  <a:pt x="0" y="161"/>
                </a:cubicBezTo>
                <a:cubicBezTo>
                  <a:pt x="0" y="163"/>
                  <a:pt x="1" y="165"/>
                  <a:pt x="2" y="167"/>
                </a:cubicBezTo>
                <a:close/>
                <a:moveTo>
                  <a:pt x="104" y="76"/>
                </a:moveTo>
                <a:cubicBezTo>
                  <a:pt x="110" y="83"/>
                  <a:pt x="110" y="83"/>
                  <a:pt x="110" y="83"/>
                </a:cubicBezTo>
                <a:cubicBezTo>
                  <a:pt x="112" y="84"/>
                  <a:pt x="114" y="85"/>
                  <a:pt x="116" y="85"/>
                </a:cubicBezTo>
                <a:cubicBezTo>
                  <a:pt x="118" y="85"/>
                  <a:pt x="120" y="84"/>
                  <a:pt x="122" y="83"/>
                </a:cubicBezTo>
                <a:cubicBezTo>
                  <a:pt x="125" y="80"/>
                  <a:pt x="125" y="74"/>
                  <a:pt x="122" y="71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66" y="37"/>
                  <a:pt x="164" y="45"/>
                  <a:pt x="164" y="53"/>
                </a:cubicBezTo>
                <a:cubicBezTo>
                  <a:pt x="164" y="75"/>
                  <a:pt x="182" y="93"/>
                  <a:pt x="204" y="93"/>
                </a:cubicBezTo>
                <a:cubicBezTo>
                  <a:pt x="212" y="93"/>
                  <a:pt x="220" y="91"/>
                  <a:pt x="226" y="86"/>
                </a:cubicBezTo>
                <a:cubicBezTo>
                  <a:pt x="237" y="97"/>
                  <a:pt x="237" y="97"/>
                  <a:pt x="237" y="97"/>
                </a:cubicBezTo>
                <a:cubicBezTo>
                  <a:pt x="192" y="142"/>
                  <a:pt x="192" y="142"/>
                  <a:pt x="192" y="142"/>
                </a:cubicBezTo>
                <a:cubicBezTo>
                  <a:pt x="186" y="135"/>
                  <a:pt x="186" y="135"/>
                  <a:pt x="186" y="135"/>
                </a:cubicBezTo>
                <a:cubicBezTo>
                  <a:pt x="183" y="132"/>
                  <a:pt x="177" y="132"/>
                  <a:pt x="174" y="135"/>
                </a:cubicBezTo>
                <a:cubicBezTo>
                  <a:pt x="171" y="138"/>
                  <a:pt x="171" y="144"/>
                  <a:pt x="174" y="147"/>
                </a:cubicBezTo>
                <a:cubicBezTo>
                  <a:pt x="181" y="153"/>
                  <a:pt x="181" y="153"/>
                  <a:pt x="181" y="153"/>
                </a:cubicBezTo>
                <a:cubicBezTo>
                  <a:pt x="96" y="238"/>
                  <a:pt x="96" y="238"/>
                  <a:pt x="96" y="238"/>
                </a:cubicBezTo>
                <a:cubicBezTo>
                  <a:pt x="85" y="227"/>
                  <a:pt x="85" y="227"/>
                  <a:pt x="85" y="227"/>
                </a:cubicBezTo>
                <a:cubicBezTo>
                  <a:pt x="90" y="221"/>
                  <a:pt x="92" y="213"/>
                  <a:pt x="92" y="205"/>
                </a:cubicBezTo>
                <a:cubicBezTo>
                  <a:pt x="92" y="183"/>
                  <a:pt x="74" y="165"/>
                  <a:pt x="52" y="165"/>
                </a:cubicBezTo>
                <a:cubicBezTo>
                  <a:pt x="44" y="165"/>
                  <a:pt x="36" y="167"/>
                  <a:pt x="30" y="172"/>
                </a:cubicBezTo>
                <a:cubicBezTo>
                  <a:pt x="19" y="161"/>
                  <a:pt x="19" y="161"/>
                  <a:pt x="19" y="161"/>
                </a:cubicBezTo>
                <a:lnTo>
                  <a:pt x="104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4"/>
          <p:cNvSpPr>
            <a:spLocks/>
          </p:cNvSpPr>
          <p:nvPr/>
        </p:nvSpPr>
        <p:spPr bwMode="auto">
          <a:xfrm>
            <a:off x="4725957" y="5692520"/>
            <a:ext cx="40071" cy="33987"/>
          </a:xfrm>
          <a:custGeom>
            <a:avLst/>
            <a:gdLst>
              <a:gd name="T0" fmla="*/ 11 w 26"/>
              <a:gd name="T1" fmla="*/ 23 h 25"/>
              <a:gd name="T2" fmla="*/ 17 w 26"/>
              <a:gd name="T3" fmla="*/ 25 h 25"/>
              <a:gd name="T4" fmla="*/ 23 w 26"/>
              <a:gd name="T5" fmla="*/ 23 h 25"/>
              <a:gd name="T6" fmla="*/ 23 w 26"/>
              <a:gd name="T7" fmla="*/ 11 h 25"/>
              <a:gd name="T8" fmla="*/ 15 w 26"/>
              <a:gd name="T9" fmla="*/ 3 h 25"/>
              <a:gd name="T10" fmla="*/ 3 w 26"/>
              <a:gd name="T11" fmla="*/ 3 h 25"/>
              <a:gd name="T12" fmla="*/ 3 w 26"/>
              <a:gd name="T13" fmla="*/ 15 h 25"/>
              <a:gd name="T14" fmla="*/ 11 w 26"/>
              <a:gd name="T15" fmla="*/ 2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25">
                <a:moveTo>
                  <a:pt x="11" y="23"/>
                </a:moveTo>
                <a:cubicBezTo>
                  <a:pt x="13" y="24"/>
                  <a:pt x="15" y="25"/>
                  <a:pt x="17" y="25"/>
                </a:cubicBezTo>
                <a:cubicBezTo>
                  <a:pt x="19" y="25"/>
                  <a:pt x="21" y="24"/>
                  <a:pt x="23" y="23"/>
                </a:cubicBezTo>
                <a:cubicBezTo>
                  <a:pt x="26" y="20"/>
                  <a:pt x="26" y="14"/>
                  <a:pt x="23" y="11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lnTo>
                  <a:pt x="11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5"/>
          <p:cNvSpPr>
            <a:spLocks/>
          </p:cNvSpPr>
          <p:nvPr/>
        </p:nvSpPr>
        <p:spPr bwMode="auto">
          <a:xfrm>
            <a:off x="4761735" y="5725200"/>
            <a:ext cx="40071" cy="33987"/>
          </a:xfrm>
          <a:custGeom>
            <a:avLst/>
            <a:gdLst>
              <a:gd name="T0" fmla="*/ 3 w 26"/>
              <a:gd name="T1" fmla="*/ 15 h 25"/>
              <a:gd name="T2" fmla="*/ 11 w 26"/>
              <a:gd name="T3" fmla="*/ 23 h 25"/>
              <a:gd name="T4" fmla="*/ 17 w 26"/>
              <a:gd name="T5" fmla="*/ 25 h 25"/>
              <a:gd name="T6" fmla="*/ 23 w 26"/>
              <a:gd name="T7" fmla="*/ 23 h 25"/>
              <a:gd name="T8" fmla="*/ 23 w 26"/>
              <a:gd name="T9" fmla="*/ 11 h 25"/>
              <a:gd name="T10" fmla="*/ 15 w 26"/>
              <a:gd name="T11" fmla="*/ 3 h 25"/>
              <a:gd name="T12" fmla="*/ 3 w 26"/>
              <a:gd name="T13" fmla="*/ 3 h 25"/>
              <a:gd name="T14" fmla="*/ 3 w 26"/>
              <a:gd name="T15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25">
                <a:moveTo>
                  <a:pt x="3" y="15"/>
                </a:moveTo>
                <a:cubicBezTo>
                  <a:pt x="11" y="23"/>
                  <a:pt x="11" y="23"/>
                  <a:pt x="11" y="23"/>
                </a:cubicBezTo>
                <a:cubicBezTo>
                  <a:pt x="13" y="24"/>
                  <a:pt x="15" y="25"/>
                  <a:pt x="17" y="25"/>
                </a:cubicBezTo>
                <a:cubicBezTo>
                  <a:pt x="19" y="25"/>
                  <a:pt x="21" y="24"/>
                  <a:pt x="23" y="23"/>
                </a:cubicBezTo>
                <a:cubicBezTo>
                  <a:pt x="26" y="20"/>
                  <a:pt x="26" y="14"/>
                  <a:pt x="23" y="11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6271556" y="5621930"/>
            <a:ext cx="384969" cy="307195"/>
          </a:xfrm>
          <a:custGeom>
            <a:avLst/>
            <a:gdLst>
              <a:gd name="T0" fmla="*/ 0 w 256"/>
              <a:gd name="T1" fmla="*/ 8 h 224"/>
              <a:gd name="T2" fmla="*/ 8 w 256"/>
              <a:gd name="T3" fmla="*/ 16 h 224"/>
              <a:gd name="T4" fmla="*/ 33 w 256"/>
              <a:gd name="T5" fmla="*/ 16 h 224"/>
              <a:gd name="T6" fmla="*/ 48 w 256"/>
              <a:gd name="T7" fmla="*/ 193 h 224"/>
              <a:gd name="T8" fmla="*/ 48 w 256"/>
              <a:gd name="T9" fmla="*/ 193 h 224"/>
              <a:gd name="T10" fmla="*/ 80 w 256"/>
              <a:gd name="T11" fmla="*/ 224 h 224"/>
              <a:gd name="T12" fmla="*/ 111 w 256"/>
              <a:gd name="T13" fmla="*/ 200 h 224"/>
              <a:gd name="T14" fmla="*/ 145 w 256"/>
              <a:gd name="T15" fmla="*/ 200 h 224"/>
              <a:gd name="T16" fmla="*/ 176 w 256"/>
              <a:gd name="T17" fmla="*/ 224 h 224"/>
              <a:gd name="T18" fmla="*/ 208 w 256"/>
              <a:gd name="T19" fmla="*/ 192 h 224"/>
              <a:gd name="T20" fmla="*/ 176 w 256"/>
              <a:gd name="T21" fmla="*/ 160 h 224"/>
              <a:gd name="T22" fmla="*/ 145 w 256"/>
              <a:gd name="T23" fmla="*/ 184 h 224"/>
              <a:gd name="T24" fmla="*/ 111 w 256"/>
              <a:gd name="T25" fmla="*/ 184 h 224"/>
              <a:gd name="T26" fmla="*/ 80 w 256"/>
              <a:gd name="T27" fmla="*/ 160 h 224"/>
              <a:gd name="T28" fmla="*/ 62 w 256"/>
              <a:gd name="T29" fmla="*/ 166 h 224"/>
              <a:gd name="T30" fmla="*/ 60 w 256"/>
              <a:gd name="T31" fmla="*/ 140 h 224"/>
              <a:gd name="T32" fmla="*/ 60 w 256"/>
              <a:gd name="T33" fmla="*/ 140 h 224"/>
              <a:gd name="T34" fmla="*/ 60 w 256"/>
              <a:gd name="T35" fmla="*/ 140 h 224"/>
              <a:gd name="T36" fmla="*/ 224 w 256"/>
              <a:gd name="T37" fmla="*/ 132 h 224"/>
              <a:gd name="T38" fmla="*/ 232 w 256"/>
              <a:gd name="T39" fmla="*/ 126 h 224"/>
              <a:gd name="T40" fmla="*/ 256 w 256"/>
              <a:gd name="T41" fmla="*/ 42 h 224"/>
              <a:gd name="T42" fmla="*/ 254 w 256"/>
              <a:gd name="T43" fmla="*/ 35 h 224"/>
              <a:gd name="T44" fmla="*/ 248 w 256"/>
              <a:gd name="T45" fmla="*/ 32 h 224"/>
              <a:gd name="T46" fmla="*/ 50 w 256"/>
              <a:gd name="T47" fmla="*/ 32 h 224"/>
              <a:gd name="T48" fmla="*/ 48 w 256"/>
              <a:gd name="T49" fmla="*/ 7 h 224"/>
              <a:gd name="T50" fmla="*/ 40 w 256"/>
              <a:gd name="T51" fmla="*/ 0 h 224"/>
              <a:gd name="T52" fmla="*/ 8 w 256"/>
              <a:gd name="T53" fmla="*/ 0 h 224"/>
              <a:gd name="T54" fmla="*/ 0 w 256"/>
              <a:gd name="T55" fmla="*/ 8 h 224"/>
              <a:gd name="T56" fmla="*/ 176 w 256"/>
              <a:gd name="T57" fmla="*/ 176 h 224"/>
              <a:gd name="T58" fmla="*/ 192 w 256"/>
              <a:gd name="T59" fmla="*/ 192 h 224"/>
              <a:gd name="T60" fmla="*/ 176 w 256"/>
              <a:gd name="T61" fmla="*/ 208 h 224"/>
              <a:gd name="T62" fmla="*/ 160 w 256"/>
              <a:gd name="T63" fmla="*/ 192 h 224"/>
              <a:gd name="T64" fmla="*/ 176 w 256"/>
              <a:gd name="T65" fmla="*/ 176 h 224"/>
              <a:gd name="T66" fmla="*/ 80 w 256"/>
              <a:gd name="T67" fmla="*/ 176 h 224"/>
              <a:gd name="T68" fmla="*/ 96 w 256"/>
              <a:gd name="T69" fmla="*/ 192 h 224"/>
              <a:gd name="T70" fmla="*/ 80 w 256"/>
              <a:gd name="T71" fmla="*/ 208 h 224"/>
              <a:gd name="T72" fmla="*/ 64 w 256"/>
              <a:gd name="T73" fmla="*/ 192 h 224"/>
              <a:gd name="T74" fmla="*/ 80 w 256"/>
              <a:gd name="T75" fmla="*/ 176 h 224"/>
              <a:gd name="T76" fmla="*/ 237 w 256"/>
              <a:gd name="T77" fmla="*/ 48 h 224"/>
              <a:gd name="T78" fmla="*/ 218 w 256"/>
              <a:gd name="T79" fmla="*/ 116 h 224"/>
              <a:gd name="T80" fmla="*/ 60 w 256"/>
              <a:gd name="T81" fmla="*/ 124 h 224"/>
              <a:gd name="T82" fmla="*/ 58 w 256"/>
              <a:gd name="T83" fmla="*/ 124 h 224"/>
              <a:gd name="T84" fmla="*/ 52 w 256"/>
              <a:gd name="T85" fmla="*/ 48 h 224"/>
              <a:gd name="T86" fmla="*/ 237 w 256"/>
              <a:gd name="T87" fmla="*/ 48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6" h="224">
                <a:moveTo>
                  <a:pt x="0" y="8"/>
                </a:moveTo>
                <a:cubicBezTo>
                  <a:pt x="0" y="12"/>
                  <a:pt x="4" y="16"/>
                  <a:pt x="8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48" y="193"/>
                  <a:pt x="48" y="193"/>
                  <a:pt x="48" y="193"/>
                </a:cubicBezTo>
                <a:cubicBezTo>
                  <a:pt x="48" y="193"/>
                  <a:pt x="48" y="193"/>
                  <a:pt x="48" y="193"/>
                </a:cubicBezTo>
                <a:cubicBezTo>
                  <a:pt x="48" y="210"/>
                  <a:pt x="63" y="224"/>
                  <a:pt x="80" y="224"/>
                </a:cubicBezTo>
                <a:cubicBezTo>
                  <a:pt x="95" y="224"/>
                  <a:pt x="107" y="214"/>
                  <a:pt x="111" y="200"/>
                </a:cubicBezTo>
                <a:cubicBezTo>
                  <a:pt x="145" y="200"/>
                  <a:pt x="145" y="200"/>
                  <a:pt x="145" y="200"/>
                </a:cubicBezTo>
                <a:cubicBezTo>
                  <a:pt x="149" y="214"/>
                  <a:pt x="161" y="224"/>
                  <a:pt x="176" y="224"/>
                </a:cubicBezTo>
                <a:cubicBezTo>
                  <a:pt x="194" y="224"/>
                  <a:pt x="208" y="210"/>
                  <a:pt x="208" y="192"/>
                </a:cubicBezTo>
                <a:cubicBezTo>
                  <a:pt x="208" y="174"/>
                  <a:pt x="194" y="160"/>
                  <a:pt x="176" y="160"/>
                </a:cubicBezTo>
                <a:cubicBezTo>
                  <a:pt x="161" y="160"/>
                  <a:pt x="149" y="170"/>
                  <a:pt x="145" y="184"/>
                </a:cubicBezTo>
                <a:cubicBezTo>
                  <a:pt x="111" y="184"/>
                  <a:pt x="111" y="184"/>
                  <a:pt x="111" y="184"/>
                </a:cubicBezTo>
                <a:cubicBezTo>
                  <a:pt x="107" y="170"/>
                  <a:pt x="95" y="160"/>
                  <a:pt x="80" y="160"/>
                </a:cubicBezTo>
                <a:cubicBezTo>
                  <a:pt x="73" y="160"/>
                  <a:pt x="67" y="162"/>
                  <a:pt x="62" y="16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224" y="132"/>
                  <a:pt x="224" y="132"/>
                  <a:pt x="224" y="132"/>
                </a:cubicBezTo>
                <a:cubicBezTo>
                  <a:pt x="228" y="132"/>
                  <a:pt x="231" y="129"/>
                  <a:pt x="232" y="126"/>
                </a:cubicBezTo>
                <a:cubicBezTo>
                  <a:pt x="256" y="42"/>
                  <a:pt x="256" y="42"/>
                  <a:pt x="256" y="42"/>
                </a:cubicBezTo>
                <a:cubicBezTo>
                  <a:pt x="256" y="40"/>
                  <a:pt x="256" y="37"/>
                  <a:pt x="254" y="35"/>
                </a:cubicBezTo>
                <a:cubicBezTo>
                  <a:pt x="253" y="33"/>
                  <a:pt x="251" y="32"/>
                  <a:pt x="248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3"/>
                  <a:pt x="44" y="0"/>
                  <a:pt x="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lose/>
                <a:moveTo>
                  <a:pt x="176" y="176"/>
                </a:moveTo>
                <a:cubicBezTo>
                  <a:pt x="185" y="176"/>
                  <a:pt x="192" y="183"/>
                  <a:pt x="192" y="192"/>
                </a:cubicBezTo>
                <a:cubicBezTo>
                  <a:pt x="192" y="201"/>
                  <a:pt x="185" y="208"/>
                  <a:pt x="176" y="208"/>
                </a:cubicBezTo>
                <a:cubicBezTo>
                  <a:pt x="167" y="208"/>
                  <a:pt x="160" y="201"/>
                  <a:pt x="160" y="192"/>
                </a:cubicBezTo>
                <a:cubicBezTo>
                  <a:pt x="160" y="183"/>
                  <a:pt x="167" y="176"/>
                  <a:pt x="176" y="176"/>
                </a:cubicBezTo>
                <a:close/>
                <a:moveTo>
                  <a:pt x="80" y="176"/>
                </a:moveTo>
                <a:cubicBezTo>
                  <a:pt x="89" y="176"/>
                  <a:pt x="96" y="183"/>
                  <a:pt x="96" y="192"/>
                </a:cubicBezTo>
                <a:cubicBezTo>
                  <a:pt x="96" y="201"/>
                  <a:pt x="89" y="208"/>
                  <a:pt x="80" y="208"/>
                </a:cubicBezTo>
                <a:cubicBezTo>
                  <a:pt x="71" y="208"/>
                  <a:pt x="64" y="201"/>
                  <a:pt x="64" y="192"/>
                </a:cubicBezTo>
                <a:cubicBezTo>
                  <a:pt x="64" y="183"/>
                  <a:pt x="71" y="176"/>
                  <a:pt x="80" y="176"/>
                </a:cubicBezTo>
                <a:close/>
                <a:moveTo>
                  <a:pt x="237" y="48"/>
                </a:moveTo>
                <a:cubicBezTo>
                  <a:pt x="218" y="116"/>
                  <a:pt x="218" y="116"/>
                  <a:pt x="218" y="116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59" y="124"/>
                  <a:pt x="59" y="124"/>
                  <a:pt x="58" y="124"/>
                </a:cubicBezTo>
                <a:cubicBezTo>
                  <a:pt x="52" y="48"/>
                  <a:pt x="52" y="48"/>
                  <a:pt x="52" y="48"/>
                </a:cubicBezTo>
                <a:lnTo>
                  <a:pt x="237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7"/>
          <p:cNvSpPr>
            <a:spLocks noEditPoints="1"/>
          </p:cNvSpPr>
          <p:nvPr/>
        </p:nvSpPr>
        <p:spPr bwMode="auto">
          <a:xfrm>
            <a:off x="7135947" y="5589250"/>
            <a:ext cx="384969" cy="339875"/>
          </a:xfrm>
          <a:custGeom>
            <a:avLst/>
            <a:gdLst>
              <a:gd name="T0" fmla="*/ 8 w 256"/>
              <a:gd name="T1" fmla="*/ 40 h 248"/>
              <a:gd name="T2" fmla="*/ 48 w 256"/>
              <a:gd name="T3" fmla="*/ 217 h 248"/>
              <a:gd name="T4" fmla="*/ 80 w 256"/>
              <a:gd name="T5" fmla="*/ 248 h 248"/>
              <a:gd name="T6" fmla="*/ 145 w 256"/>
              <a:gd name="T7" fmla="*/ 224 h 248"/>
              <a:gd name="T8" fmla="*/ 208 w 256"/>
              <a:gd name="T9" fmla="*/ 216 h 248"/>
              <a:gd name="T10" fmla="*/ 145 w 256"/>
              <a:gd name="T11" fmla="*/ 208 h 248"/>
              <a:gd name="T12" fmla="*/ 80 w 256"/>
              <a:gd name="T13" fmla="*/ 184 h 248"/>
              <a:gd name="T14" fmla="*/ 60 w 256"/>
              <a:gd name="T15" fmla="*/ 164 h 248"/>
              <a:gd name="T16" fmla="*/ 60 w 256"/>
              <a:gd name="T17" fmla="*/ 164 h 248"/>
              <a:gd name="T18" fmla="*/ 232 w 256"/>
              <a:gd name="T19" fmla="*/ 150 h 248"/>
              <a:gd name="T20" fmla="*/ 254 w 256"/>
              <a:gd name="T21" fmla="*/ 59 h 248"/>
              <a:gd name="T22" fmla="*/ 222 w 256"/>
              <a:gd name="T23" fmla="*/ 56 h 248"/>
              <a:gd name="T24" fmla="*/ 200 w 256"/>
              <a:gd name="T25" fmla="*/ 0 h 248"/>
              <a:gd name="T26" fmla="*/ 138 w 256"/>
              <a:gd name="T27" fmla="*/ 2 h 248"/>
              <a:gd name="T28" fmla="*/ 80 w 256"/>
              <a:gd name="T29" fmla="*/ 24 h 248"/>
              <a:gd name="T30" fmla="*/ 66 w 256"/>
              <a:gd name="T31" fmla="*/ 56 h 248"/>
              <a:gd name="T32" fmla="*/ 48 w 256"/>
              <a:gd name="T33" fmla="*/ 31 h 248"/>
              <a:gd name="T34" fmla="*/ 8 w 256"/>
              <a:gd name="T35" fmla="*/ 24 h 248"/>
              <a:gd name="T36" fmla="*/ 176 w 256"/>
              <a:gd name="T37" fmla="*/ 200 h 248"/>
              <a:gd name="T38" fmla="*/ 176 w 256"/>
              <a:gd name="T39" fmla="*/ 232 h 248"/>
              <a:gd name="T40" fmla="*/ 176 w 256"/>
              <a:gd name="T41" fmla="*/ 200 h 248"/>
              <a:gd name="T42" fmla="*/ 96 w 256"/>
              <a:gd name="T43" fmla="*/ 216 h 248"/>
              <a:gd name="T44" fmla="*/ 64 w 256"/>
              <a:gd name="T45" fmla="*/ 216 h 248"/>
              <a:gd name="T46" fmla="*/ 147 w 256"/>
              <a:gd name="T47" fmla="*/ 16 h 248"/>
              <a:gd name="T48" fmla="*/ 205 w 256"/>
              <a:gd name="T49" fmla="*/ 56 h 248"/>
              <a:gd name="T50" fmla="*/ 129 w 256"/>
              <a:gd name="T51" fmla="*/ 34 h 248"/>
              <a:gd name="T52" fmla="*/ 86 w 256"/>
              <a:gd name="T53" fmla="*/ 40 h 248"/>
              <a:gd name="T54" fmla="*/ 118 w 256"/>
              <a:gd name="T55" fmla="*/ 56 h 248"/>
              <a:gd name="T56" fmla="*/ 86 w 256"/>
              <a:gd name="T57" fmla="*/ 40 h 248"/>
              <a:gd name="T58" fmla="*/ 216 w 256"/>
              <a:gd name="T59" fmla="*/ 72 h 248"/>
              <a:gd name="T60" fmla="*/ 237 w 256"/>
              <a:gd name="T61" fmla="*/ 72 h 248"/>
              <a:gd name="T62" fmla="*/ 60 w 256"/>
              <a:gd name="T63" fmla="*/ 148 h 248"/>
              <a:gd name="T64" fmla="*/ 52 w 256"/>
              <a:gd name="T65" fmla="*/ 72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48">
                <a:moveTo>
                  <a:pt x="0" y="32"/>
                </a:moveTo>
                <a:cubicBezTo>
                  <a:pt x="0" y="36"/>
                  <a:pt x="4" y="40"/>
                  <a:pt x="8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48" y="217"/>
                  <a:pt x="48" y="217"/>
                  <a:pt x="48" y="217"/>
                </a:cubicBezTo>
                <a:cubicBezTo>
                  <a:pt x="48" y="217"/>
                  <a:pt x="48" y="217"/>
                  <a:pt x="48" y="217"/>
                </a:cubicBezTo>
                <a:cubicBezTo>
                  <a:pt x="48" y="234"/>
                  <a:pt x="63" y="248"/>
                  <a:pt x="80" y="248"/>
                </a:cubicBezTo>
                <a:cubicBezTo>
                  <a:pt x="95" y="248"/>
                  <a:pt x="107" y="238"/>
                  <a:pt x="111" y="224"/>
                </a:cubicBezTo>
                <a:cubicBezTo>
                  <a:pt x="145" y="224"/>
                  <a:pt x="145" y="224"/>
                  <a:pt x="145" y="224"/>
                </a:cubicBezTo>
                <a:cubicBezTo>
                  <a:pt x="149" y="238"/>
                  <a:pt x="161" y="248"/>
                  <a:pt x="176" y="248"/>
                </a:cubicBezTo>
                <a:cubicBezTo>
                  <a:pt x="194" y="248"/>
                  <a:pt x="208" y="234"/>
                  <a:pt x="208" y="216"/>
                </a:cubicBezTo>
                <a:cubicBezTo>
                  <a:pt x="208" y="198"/>
                  <a:pt x="194" y="184"/>
                  <a:pt x="176" y="184"/>
                </a:cubicBezTo>
                <a:cubicBezTo>
                  <a:pt x="161" y="184"/>
                  <a:pt x="149" y="194"/>
                  <a:pt x="145" y="208"/>
                </a:cubicBezTo>
                <a:cubicBezTo>
                  <a:pt x="111" y="208"/>
                  <a:pt x="111" y="208"/>
                  <a:pt x="111" y="208"/>
                </a:cubicBezTo>
                <a:cubicBezTo>
                  <a:pt x="107" y="194"/>
                  <a:pt x="95" y="184"/>
                  <a:pt x="80" y="184"/>
                </a:cubicBezTo>
                <a:cubicBezTo>
                  <a:pt x="73" y="184"/>
                  <a:pt x="67" y="186"/>
                  <a:pt x="62" y="190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28" y="156"/>
                  <a:pt x="231" y="153"/>
                  <a:pt x="232" y="150"/>
                </a:cubicBezTo>
                <a:cubicBezTo>
                  <a:pt x="256" y="66"/>
                  <a:pt x="256" y="66"/>
                  <a:pt x="256" y="66"/>
                </a:cubicBezTo>
                <a:cubicBezTo>
                  <a:pt x="256" y="64"/>
                  <a:pt x="256" y="61"/>
                  <a:pt x="254" y="59"/>
                </a:cubicBezTo>
                <a:cubicBezTo>
                  <a:pt x="253" y="57"/>
                  <a:pt x="251" y="56"/>
                  <a:pt x="248" y="56"/>
                </a:cubicBezTo>
                <a:cubicBezTo>
                  <a:pt x="222" y="56"/>
                  <a:pt x="222" y="56"/>
                  <a:pt x="222" y="56"/>
                </a:cubicBezTo>
                <a:cubicBezTo>
                  <a:pt x="208" y="6"/>
                  <a:pt x="208" y="6"/>
                  <a:pt x="208" y="6"/>
                </a:cubicBezTo>
                <a:cubicBezTo>
                  <a:pt x="207" y="2"/>
                  <a:pt x="204" y="0"/>
                  <a:pt x="20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2" y="0"/>
                  <a:pt x="140" y="1"/>
                  <a:pt x="138" y="2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76" y="24"/>
                  <a:pt x="73" y="27"/>
                  <a:pt x="72" y="30"/>
                </a:cubicBezTo>
                <a:cubicBezTo>
                  <a:pt x="66" y="56"/>
                  <a:pt x="66" y="56"/>
                  <a:pt x="66" y="56"/>
                </a:cubicBezTo>
                <a:cubicBezTo>
                  <a:pt x="50" y="56"/>
                  <a:pt x="50" y="56"/>
                  <a:pt x="50" y="5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27"/>
                  <a:pt x="44" y="24"/>
                  <a:pt x="40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lose/>
                <a:moveTo>
                  <a:pt x="176" y="200"/>
                </a:moveTo>
                <a:cubicBezTo>
                  <a:pt x="185" y="200"/>
                  <a:pt x="192" y="207"/>
                  <a:pt x="192" y="216"/>
                </a:cubicBezTo>
                <a:cubicBezTo>
                  <a:pt x="192" y="225"/>
                  <a:pt x="185" y="232"/>
                  <a:pt x="176" y="232"/>
                </a:cubicBezTo>
                <a:cubicBezTo>
                  <a:pt x="167" y="232"/>
                  <a:pt x="160" y="225"/>
                  <a:pt x="160" y="216"/>
                </a:cubicBezTo>
                <a:cubicBezTo>
                  <a:pt x="160" y="207"/>
                  <a:pt x="167" y="200"/>
                  <a:pt x="176" y="200"/>
                </a:cubicBezTo>
                <a:close/>
                <a:moveTo>
                  <a:pt x="80" y="200"/>
                </a:moveTo>
                <a:cubicBezTo>
                  <a:pt x="89" y="200"/>
                  <a:pt x="96" y="207"/>
                  <a:pt x="96" y="216"/>
                </a:cubicBezTo>
                <a:cubicBezTo>
                  <a:pt x="96" y="225"/>
                  <a:pt x="89" y="232"/>
                  <a:pt x="80" y="232"/>
                </a:cubicBezTo>
                <a:cubicBezTo>
                  <a:pt x="71" y="232"/>
                  <a:pt x="64" y="225"/>
                  <a:pt x="64" y="216"/>
                </a:cubicBezTo>
                <a:cubicBezTo>
                  <a:pt x="64" y="207"/>
                  <a:pt x="71" y="200"/>
                  <a:pt x="80" y="200"/>
                </a:cubicBezTo>
                <a:close/>
                <a:moveTo>
                  <a:pt x="147" y="16"/>
                </a:moveTo>
                <a:cubicBezTo>
                  <a:pt x="194" y="16"/>
                  <a:pt x="194" y="16"/>
                  <a:pt x="194" y="16"/>
                </a:cubicBezTo>
                <a:cubicBezTo>
                  <a:pt x="205" y="56"/>
                  <a:pt x="205" y="56"/>
                  <a:pt x="205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34"/>
                  <a:pt x="129" y="34"/>
                  <a:pt x="129" y="34"/>
                </a:cubicBezTo>
                <a:lnTo>
                  <a:pt x="147" y="16"/>
                </a:lnTo>
                <a:close/>
                <a:moveTo>
                  <a:pt x="86" y="40"/>
                </a:moveTo>
                <a:cubicBezTo>
                  <a:pt x="114" y="40"/>
                  <a:pt x="114" y="40"/>
                  <a:pt x="114" y="40"/>
                </a:cubicBezTo>
                <a:cubicBezTo>
                  <a:pt x="118" y="56"/>
                  <a:pt x="118" y="56"/>
                  <a:pt x="118" y="56"/>
                </a:cubicBezTo>
                <a:cubicBezTo>
                  <a:pt x="82" y="56"/>
                  <a:pt x="82" y="56"/>
                  <a:pt x="82" y="56"/>
                </a:cubicBezTo>
                <a:lnTo>
                  <a:pt x="86" y="40"/>
                </a:lnTo>
                <a:close/>
                <a:moveTo>
                  <a:pt x="216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37" y="72"/>
                  <a:pt x="237" y="72"/>
                  <a:pt x="237" y="72"/>
                </a:cubicBezTo>
                <a:cubicBezTo>
                  <a:pt x="218" y="140"/>
                  <a:pt x="218" y="140"/>
                  <a:pt x="218" y="140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59" y="148"/>
                  <a:pt x="59" y="148"/>
                  <a:pt x="58" y="148"/>
                </a:cubicBezTo>
                <a:cubicBezTo>
                  <a:pt x="52" y="72"/>
                  <a:pt x="52" y="72"/>
                  <a:pt x="52" y="72"/>
                </a:cubicBezTo>
                <a:lnTo>
                  <a:pt x="216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8"/>
          <p:cNvSpPr>
            <a:spLocks noEditPoints="1"/>
          </p:cNvSpPr>
          <p:nvPr/>
        </p:nvSpPr>
        <p:spPr bwMode="auto">
          <a:xfrm>
            <a:off x="8103377" y="5599708"/>
            <a:ext cx="180320" cy="209154"/>
          </a:xfrm>
          <a:custGeom>
            <a:avLst/>
            <a:gdLst>
              <a:gd name="T0" fmla="*/ 60 w 120"/>
              <a:gd name="T1" fmla="*/ 152 h 152"/>
              <a:gd name="T2" fmla="*/ 120 w 120"/>
              <a:gd name="T3" fmla="*/ 76 h 152"/>
              <a:gd name="T4" fmla="*/ 60 w 120"/>
              <a:gd name="T5" fmla="*/ 0 h 152"/>
              <a:gd name="T6" fmla="*/ 0 w 120"/>
              <a:gd name="T7" fmla="*/ 76 h 152"/>
              <a:gd name="T8" fmla="*/ 60 w 120"/>
              <a:gd name="T9" fmla="*/ 152 h 152"/>
              <a:gd name="T10" fmla="*/ 60 w 120"/>
              <a:gd name="T11" fmla="*/ 16 h 152"/>
              <a:gd name="T12" fmla="*/ 104 w 120"/>
              <a:gd name="T13" fmla="*/ 76 h 152"/>
              <a:gd name="T14" fmla="*/ 60 w 120"/>
              <a:gd name="T15" fmla="*/ 136 h 152"/>
              <a:gd name="T16" fmla="*/ 16 w 120"/>
              <a:gd name="T17" fmla="*/ 76 h 152"/>
              <a:gd name="T18" fmla="*/ 60 w 120"/>
              <a:gd name="T19" fmla="*/ 1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0" h="152">
                <a:moveTo>
                  <a:pt x="60" y="152"/>
                </a:moveTo>
                <a:cubicBezTo>
                  <a:pt x="93" y="152"/>
                  <a:pt x="120" y="118"/>
                  <a:pt x="120" y="76"/>
                </a:cubicBezTo>
                <a:cubicBezTo>
                  <a:pt x="120" y="34"/>
                  <a:pt x="93" y="0"/>
                  <a:pt x="60" y="0"/>
                </a:cubicBezTo>
                <a:cubicBezTo>
                  <a:pt x="27" y="0"/>
                  <a:pt x="0" y="34"/>
                  <a:pt x="0" y="76"/>
                </a:cubicBezTo>
                <a:cubicBezTo>
                  <a:pt x="0" y="118"/>
                  <a:pt x="27" y="152"/>
                  <a:pt x="60" y="152"/>
                </a:cubicBezTo>
                <a:close/>
                <a:moveTo>
                  <a:pt x="60" y="16"/>
                </a:moveTo>
                <a:cubicBezTo>
                  <a:pt x="84" y="16"/>
                  <a:pt x="104" y="43"/>
                  <a:pt x="104" y="76"/>
                </a:cubicBezTo>
                <a:cubicBezTo>
                  <a:pt x="104" y="109"/>
                  <a:pt x="84" y="136"/>
                  <a:pt x="60" y="136"/>
                </a:cubicBezTo>
                <a:cubicBezTo>
                  <a:pt x="36" y="136"/>
                  <a:pt x="16" y="109"/>
                  <a:pt x="16" y="76"/>
                </a:cubicBezTo>
                <a:cubicBezTo>
                  <a:pt x="16" y="43"/>
                  <a:pt x="36" y="16"/>
                  <a:pt x="6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9"/>
          <p:cNvSpPr>
            <a:spLocks noEditPoints="1"/>
          </p:cNvSpPr>
          <p:nvPr/>
        </p:nvSpPr>
        <p:spPr bwMode="auto">
          <a:xfrm>
            <a:off x="8001769" y="5797096"/>
            <a:ext cx="383538" cy="109806"/>
          </a:xfrm>
          <a:custGeom>
            <a:avLst/>
            <a:gdLst>
              <a:gd name="T0" fmla="*/ 16 w 256"/>
              <a:gd name="T1" fmla="*/ 21 h 80"/>
              <a:gd name="T2" fmla="*/ 0 w 256"/>
              <a:gd name="T3" fmla="*/ 69 h 80"/>
              <a:gd name="T4" fmla="*/ 2 w 256"/>
              <a:gd name="T5" fmla="*/ 77 h 80"/>
              <a:gd name="T6" fmla="*/ 8 w 256"/>
              <a:gd name="T7" fmla="*/ 80 h 80"/>
              <a:gd name="T8" fmla="*/ 248 w 256"/>
              <a:gd name="T9" fmla="*/ 80 h 80"/>
              <a:gd name="T10" fmla="*/ 254 w 256"/>
              <a:gd name="T11" fmla="*/ 77 h 80"/>
              <a:gd name="T12" fmla="*/ 256 w 256"/>
              <a:gd name="T13" fmla="*/ 69 h 80"/>
              <a:gd name="T14" fmla="*/ 240 w 256"/>
              <a:gd name="T15" fmla="*/ 21 h 80"/>
              <a:gd name="T16" fmla="*/ 234 w 256"/>
              <a:gd name="T17" fmla="*/ 16 h 80"/>
              <a:gd name="T18" fmla="*/ 178 w 256"/>
              <a:gd name="T19" fmla="*/ 0 h 80"/>
              <a:gd name="T20" fmla="*/ 172 w 256"/>
              <a:gd name="T21" fmla="*/ 1 h 80"/>
              <a:gd name="T22" fmla="*/ 128 w 256"/>
              <a:gd name="T23" fmla="*/ 23 h 80"/>
              <a:gd name="T24" fmla="*/ 84 w 256"/>
              <a:gd name="T25" fmla="*/ 1 h 80"/>
              <a:gd name="T26" fmla="*/ 78 w 256"/>
              <a:gd name="T27" fmla="*/ 0 h 80"/>
              <a:gd name="T28" fmla="*/ 22 w 256"/>
              <a:gd name="T29" fmla="*/ 16 h 80"/>
              <a:gd name="T30" fmla="*/ 16 w 256"/>
              <a:gd name="T31" fmla="*/ 21 h 80"/>
              <a:gd name="T32" fmla="*/ 79 w 256"/>
              <a:gd name="T33" fmla="*/ 17 h 80"/>
              <a:gd name="T34" fmla="*/ 124 w 256"/>
              <a:gd name="T35" fmla="*/ 39 h 80"/>
              <a:gd name="T36" fmla="*/ 132 w 256"/>
              <a:gd name="T37" fmla="*/ 39 h 80"/>
              <a:gd name="T38" fmla="*/ 177 w 256"/>
              <a:gd name="T39" fmla="*/ 17 h 80"/>
              <a:gd name="T40" fmla="*/ 226 w 256"/>
              <a:gd name="T41" fmla="*/ 31 h 80"/>
              <a:gd name="T42" fmla="*/ 237 w 256"/>
              <a:gd name="T43" fmla="*/ 64 h 80"/>
              <a:gd name="T44" fmla="*/ 19 w 256"/>
              <a:gd name="T45" fmla="*/ 64 h 80"/>
              <a:gd name="T46" fmla="*/ 30 w 256"/>
              <a:gd name="T47" fmla="*/ 31 h 80"/>
              <a:gd name="T48" fmla="*/ 79 w 256"/>
              <a:gd name="T49" fmla="*/ 1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80">
                <a:moveTo>
                  <a:pt x="16" y="21"/>
                </a:moveTo>
                <a:cubicBezTo>
                  <a:pt x="0" y="69"/>
                  <a:pt x="0" y="69"/>
                  <a:pt x="0" y="69"/>
                </a:cubicBezTo>
                <a:cubicBezTo>
                  <a:pt x="0" y="72"/>
                  <a:pt x="0" y="75"/>
                  <a:pt x="2" y="77"/>
                </a:cubicBezTo>
                <a:cubicBezTo>
                  <a:pt x="3" y="79"/>
                  <a:pt x="5" y="80"/>
                  <a:pt x="8" y="80"/>
                </a:cubicBezTo>
                <a:cubicBezTo>
                  <a:pt x="248" y="80"/>
                  <a:pt x="248" y="80"/>
                  <a:pt x="248" y="80"/>
                </a:cubicBezTo>
                <a:cubicBezTo>
                  <a:pt x="251" y="80"/>
                  <a:pt x="253" y="79"/>
                  <a:pt x="254" y="77"/>
                </a:cubicBezTo>
                <a:cubicBezTo>
                  <a:pt x="256" y="75"/>
                  <a:pt x="256" y="72"/>
                  <a:pt x="256" y="69"/>
                </a:cubicBezTo>
                <a:cubicBezTo>
                  <a:pt x="240" y="21"/>
                  <a:pt x="240" y="21"/>
                  <a:pt x="240" y="21"/>
                </a:cubicBezTo>
                <a:cubicBezTo>
                  <a:pt x="239" y="19"/>
                  <a:pt x="237" y="17"/>
                  <a:pt x="234" y="16"/>
                </a:cubicBezTo>
                <a:cubicBezTo>
                  <a:pt x="178" y="0"/>
                  <a:pt x="178" y="0"/>
                  <a:pt x="178" y="0"/>
                </a:cubicBezTo>
                <a:cubicBezTo>
                  <a:pt x="176" y="0"/>
                  <a:pt x="174" y="0"/>
                  <a:pt x="172" y="1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84" y="1"/>
                  <a:pt x="84" y="1"/>
                  <a:pt x="84" y="1"/>
                </a:cubicBezTo>
                <a:cubicBezTo>
                  <a:pt x="82" y="0"/>
                  <a:pt x="80" y="0"/>
                  <a:pt x="78" y="0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7" y="19"/>
                  <a:pt x="16" y="21"/>
                </a:cubicBezTo>
                <a:close/>
                <a:moveTo>
                  <a:pt x="79" y="17"/>
                </a:moveTo>
                <a:cubicBezTo>
                  <a:pt x="124" y="39"/>
                  <a:pt x="124" y="39"/>
                  <a:pt x="124" y="39"/>
                </a:cubicBezTo>
                <a:cubicBezTo>
                  <a:pt x="127" y="40"/>
                  <a:pt x="129" y="40"/>
                  <a:pt x="132" y="39"/>
                </a:cubicBezTo>
                <a:cubicBezTo>
                  <a:pt x="177" y="17"/>
                  <a:pt x="177" y="17"/>
                  <a:pt x="177" y="17"/>
                </a:cubicBezTo>
                <a:cubicBezTo>
                  <a:pt x="226" y="31"/>
                  <a:pt x="226" y="31"/>
                  <a:pt x="226" y="31"/>
                </a:cubicBezTo>
                <a:cubicBezTo>
                  <a:pt x="237" y="64"/>
                  <a:pt x="237" y="64"/>
                  <a:pt x="237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30" y="31"/>
                  <a:pt x="30" y="31"/>
                  <a:pt x="30" y="31"/>
                </a:cubicBezTo>
                <a:lnTo>
                  <a:pt x="79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30"/>
          <p:cNvSpPr>
            <a:spLocks noEditPoints="1"/>
          </p:cNvSpPr>
          <p:nvPr/>
        </p:nvSpPr>
        <p:spPr bwMode="auto">
          <a:xfrm>
            <a:off x="8962044" y="5599708"/>
            <a:ext cx="193200" cy="209154"/>
          </a:xfrm>
          <a:custGeom>
            <a:avLst/>
            <a:gdLst>
              <a:gd name="T0" fmla="*/ 64 w 128"/>
              <a:gd name="T1" fmla="*/ 152 h 152"/>
              <a:gd name="T2" fmla="*/ 128 w 128"/>
              <a:gd name="T3" fmla="*/ 76 h 152"/>
              <a:gd name="T4" fmla="*/ 64 w 128"/>
              <a:gd name="T5" fmla="*/ 0 h 152"/>
              <a:gd name="T6" fmla="*/ 0 w 128"/>
              <a:gd name="T7" fmla="*/ 76 h 152"/>
              <a:gd name="T8" fmla="*/ 64 w 128"/>
              <a:gd name="T9" fmla="*/ 152 h 152"/>
              <a:gd name="T10" fmla="*/ 64 w 128"/>
              <a:gd name="T11" fmla="*/ 16 h 152"/>
              <a:gd name="T12" fmla="*/ 112 w 128"/>
              <a:gd name="T13" fmla="*/ 76 h 152"/>
              <a:gd name="T14" fmla="*/ 64 w 128"/>
              <a:gd name="T15" fmla="*/ 136 h 152"/>
              <a:gd name="T16" fmla="*/ 16 w 128"/>
              <a:gd name="T17" fmla="*/ 76 h 152"/>
              <a:gd name="T18" fmla="*/ 64 w 128"/>
              <a:gd name="T19" fmla="*/ 1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8" h="152">
                <a:moveTo>
                  <a:pt x="64" y="152"/>
                </a:moveTo>
                <a:cubicBezTo>
                  <a:pt x="99" y="152"/>
                  <a:pt x="128" y="117"/>
                  <a:pt x="128" y="76"/>
                </a:cubicBezTo>
                <a:cubicBezTo>
                  <a:pt x="128" y="35"/>
                  <a:pt x="99" y="0"/>
                  <a:pt x="64" y="0"/>
                </a:cubicBezTo>
                <a:cubicBezTo>
                  <a:pt x="29" y="0"/>
                  <a:pt x="0" y="35"/>
                  <a:pt x="0" y="76"/>
                </a:cubicBezTo>
                <a:cubicBezTo>
                  <a:pt x="0" y="117"/>
                  <a:pt x="29" y="152"/>
                  <a:pt x="64" y="152"/>
                </a:cubicBezTo>
                <a:close/>
                <a:moveTo>
                  <a:pt x="64" y="16"/>
                </a:moveTo>
                <a:cubicBezTo>
                  <a:pt x="90" y="16"/>
                  <a:pt x="112" y="43"/>
                  <a:pt x="112" y="76"/>
                </a:cubicBezTo>
                <a:cubicBezTo>
                  <a:pt x="112" y="109"/>
                  <a:pt x="90" y="136"/>
                  <a:pt x="64" y="136"/>
                </a:cubicBezTo>
                <a:cubicBezTo>
                  <a:pt x="38" y="136"/>
                  <a:pt x="16" y="109"/>
                  <a:pt x="16" y="76"/>
                </a:cubicBezTo>
                <a:cubicBezTo>
                  <a:pt x="16" y="43"/>
                  <a:pt x="38" y="16"/>
                  <a:pt x="6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31"/>
          <p:cNvSpPr>
            <a:spLocks noEditPoints="1"/>
          </p:cNvSpPr>
          <p:nvPr/>
        </p:nvSpPr>
        <p:spPr bwMode="auto">
          <a:xfrm>
            <a:off x="8866160" y="5797096"/>
            <a:ext cx="384969" cy="109806"/>
          </a:xfrm>
          <a:custGeom>
            <a:avLst/>
            <a:gdLst>
              <a:gd name="T0" fmla="*/ 16 w 256"/>
              <a:gd name="T1" fmla="*/ 21 h 80"/>
              <a:gd name="T2" fmla="*/ 0 w 256"/>
              <a:gd name="T3" fmla="*/ 69 h 80"/>
              <a:gd name="T4" fmla="*/ 2 w 256"/>
              <a:gd name="T5" fmla="*/ 77 h 80"/>
              <a:gd name="T6" fmla="*/ 8 w 256"/>
              <a:gd name="T7" fmla="*/ 80 h 80"/>
              <a:gd name="T8" fmla="*/ 248 w 256"/>
              <a:gd name="T9" fmla="*/ 80 h 80"/>
              <a:gd name="T10" fmla="*/ 254 w 256"/>
              <a:gd name="T11" fmla="*/ 77 h 80"/>
              <a:gd name="T12" fmla="*/ 256 w 256"/>
              <a:gd name="T13" fmla="*/ 69 h 80"/>
              <a:gd name="T14" fmla="*/ 240 w 256"/>
              <a:gd name="T15" fmla="*/ 21 h 80"/>
              <a:gd name="T16" fmla="*/ 234 w 256"/>
              <a:gd name="T17" fmla="*/ 16 h 80"/>
              <a:gd name="T18" fmla="*/ 178 w 256"/>
              <a:gd name="T19" fmla="*/ 0 h 80"/>
              <a:gd name="T20" fmla="*/ 172 w 256"/>
              <a:gd name="T21" fmla="*/ 1 h 80"/>
              <a:gd name="T22" fmla="*/ 128 w 256"/>
              <a:gd name="T23" fmla="*/ 23 h 80"/>
              <a:gd name="T24" fmla="*/ 84 w 256"/>
              <a:gd name="T25" fmla="*/ 1 h 80"/>
              <a:gd name="T26" fmla="*/ 78 w 256"/>
              <a:gd name="T27" fmla="*/ 0 h 80"/>
              <a:gd name="T28" fmla="*/ 22 w 256"/>
              <a:gd name="T29" fmla="*/ 16 h 80"/>
              <a:gd name="T30" fmla="*/ 16 w 256"/>
              <a:gd name="T31" fmla="*/ 21 h 80"/>
              <a:gd name="T32" fmla="*/ 79 w 256"/>
              <a:gd name="T33" fmla="*/ 17 h 80"/>
              <a:gd name="T34" fmla="*/ 124 w 256"/>
              <a:gd name="T35" fmla="*/ 39 h 80"/>
              <a:gd name="T36" fmla="*/ 132 w 256"/>
              <a:gd name="T37" fmla="*/ 39 h 80"/>
              <a:gd name="T38" fmla="*/ 177 w 256"/>
              <a:gd name="T39" fmla="*/ 17 h 80"/>
              <a:gd name="T40" fmla="*/ 226 w 256"/>
              <a:gd name="T41" fmla="*/ 31 h 80"/>
              <a:gd name="T42" fmla="*/ 237 w 256"/>
              <a:gd name="T43" fmla="*/ 64 h 80"/>
              <a:gd name="T44" fmla="*/ 19 w 256"/>
              <a:gd name="T45" fmla="*/ 64 h 80"/>
              <a:gd name="T46" fmla="*/ 30 w 256"/>
              <a:gd name="T47" fmla="*/ 31 h 80"/>
              <a:gd name="T48" fmla="*/ 79 w 256"/>
              <a:gd name="T49" fmla="*/ 1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80">
                <a:moveTo>
                  <a:pt x="16" y="21"/>
                </a:moveTo>
                <a:cubicBezTo>
                  <a:pt x="0" y="69"/>
                  <a:pt x="0" y="69"/>
                  <a:pt x="0" y="69"/>
                </a:cubicBezTo>
                <a:cubicBezTo>
                  <a:pt x="0" y="72"/>
                  <a:pt x="0" y="75"/>
                  <a:pt x="2" y="77"/>
                </a:cubicBezTo>
                <a:cubicBezTo>
                  <a:pt x="3" y="79"/>
                  <a:pt x="5" y="80"/>
                  <a:pt x="8" y="80"/>
                </a:cubicBezTo>
                <a:cubicBezTo>
                  <a:pt x="248" y="80"/>
                  <a:pt x="248" y="80"/>
                  <a:pt x="248" y="80"/>
                </a:cubicBezTo>
                <a:cubicBezTo>
                  <a:pt x="251" y="80"/>
                  <a:pt x="253" y="79"/>
                  <a:pt x="254" y="77"/>
                </a:cubicBezTo>
                <a:cubicBezTo>
                  <a:pt x="256" y="75"/>
                  <a:pt x="256" y="72"/>
                  <a:pt x="256" y="69"/>
                </a:cubicBezTo>
                <a:cubicBezTo>
                  <a:pt x="240" y="21"/>
                  <a:pt x="240" y="21"/>
                  <a:pt x="240" y="21"/>
                </a:cubicBezTo>
                <a:cubicBezTo>
                  <a:pt x="239" y="19"/>
                  <a:pt x="237" y="17"/>
                  <a:pt x="234" y="16"/>
                </a:cubicBezTo>
                <a:cubicBezTo>
                  <a:pt x="178" y="0"/>
                  <a:pt x="178" y="0"/>
                  <a:pt x="178" y="0"/>
                </a:cubicBezTo>
                <a:cubicBezTo>
                  <a:pt x="176" y="0"/>
                  <a:pt x="174" y="0"/>
                  <a:pt x="172" y="1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84" y="1"/>
                  <a:pt x="84" y="1"/>
                  <a:pt x="84" y="1"/>
                </a:cubicBezTo>
                <a:cubicBezTo>
                  <a:pt x="82" y="0"/>
                  <a:pt x="80" y="0"/>
                  <a:pt x="78" y="0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7" y="19"/>
                  <a:pt x="16" y="21"/>
                </a:cubicBezTo>
                <a:close/>
                <a:moveTo>
                  <a:pt x="79" y="17"/>
                </a:moveTo>
                <a:cubicBezTo>
                  <a:pt x="124" y="39"/>
                  <a:pt x="124" y="39"/>
                  <a:pt x="124" y="39"/>
                </a:cubicBezTo>
                <a:cubicBezTo>
                  <a:pt x="127" y="40"/>
                  <a:pt x="129" y="40"/>
                  <a:pt x="132" y="39"/>
                </a:cubicBezTo>
                <a:cubicBezTo>
                  <a:pt x="177" y="17"/>
                  <a:pt x="177" y="17"/>
                  <a:pt x="177" y="17"/>
                </a:cubicBezTo>
                <a:cubicBezTo>
                  <a:pt x="226" y="31"/>
                  <a:pt x="226" y="31"/>
                  <a:pt x="226" y="31"/>
                </a:cubicBezTo>
                <a:cubicBezTo>
                  <a:pt x="237" y="64"/>
                  <a:pt x="237" y="64"/>
                  <a:pt x="237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30" y="31"/>
                  <a:pt x="30" y="31"/>
                  <a:pt x="30" y="31"/>
                </a:cubicBezTo>
                <a:lnTo>
                  <a:pt x="79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32"/>
          <p:cNvSpPr>
            <a:spLocks/>
          </p:cNvSpPr>
          <p:nvPr/>
        </p:nvSpPr>
        <p:spPr bwMode="auto">
          <a:xfrm>
            <a:off x="9155244" y="5577485"/>
            <a:ext cx="95885" cy="88890"/>
          </a:xfrm>
          <a:custGeom>
            <a:avLst/>
            <a:gdLst>
              <a:gd name="T0" fmla="*/ 56 w 64"/>
              <a:gd name="T1" fmla="*/ 24 h 64"/>
              <a:gd name="T2" fmla="*/ 40 w 64"/>
              <a:gd name="T3" fmla="*/ 24 h 64"/>
              <a:gd name="T4" fmla="*/ 40 w 64"/>
              <a:gd name="T5" fmla="*/ 8 h 64"/>
              <a:gd name="T6" fmla="*/ 32 w 64"/>
              <a:gd name="T7" fmla="*/ 0 h 64"/>
              <a:gd name="T8" fmla="*/ 24 w 64"/>
              <a:gd name="T9" fmla="*/ 8 h 64"/>
              <a:gd name="T10" fmla="*/ 24 w 64"/>
              <a:gd name="T11" fmla="*/ 24 h 64"/>
              <a:gd name="T12" fmla="*/ 8 w 64"/>
              <a:gd name="T13" fmla="*/ 24 h 64"/>
              <a:gd name="T14" fmla="*/ 0 w 64"/>
              <a:gd name="T15" fmla="*/ 32 h 64"/>
              <a:gd name="T16" fmla="*/ 8 w 64"/>
              <a:gd name="T17" fmla="*/ 40 h 64"/>
              <a:gd name="T18" fmla="*/ 24 w 64"/>
              <a:gd name="T19" fmla="*/ 40 h 64"/>
              <a:gd name="T20" fmla="*/ 24 w 64"/>
              <a:gd name="T21" fmla="*/ 56 h 64"/>
              <a:gd name="T22" fmla="*/ 32 w 64"/>
              <a:gd name="T23" fmla="*/ 64 h 64"/>
              <a:gd name="T24" fmla="*/ 40 w 64"/>
              <a:gd name="T25" fmla="*/ 56 h 64"/>
              <a:gd name="T26" fmla="*/ 40 w 64"/>
              <a:gd name="T27" fmla="*/ 40 h 64"/>
              <a:gd name="T28" fmla="*/ 56 w 64"/>
              <a:gd name="T29" fmla="*/ 40 h 64"/>
              <a:gd name="T30" fmla="*/ 64 w 64"/>
              <a:gd name="T31" fmla="*/ 32 h 64"/>
              <a:gd name="T32" fmla="*/ 56 w 64"/>
              <a:gd name="T33" fmla="*/ 2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4" h="64">
                <a:moveTo>
                  <a:pt x="5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36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36"/>
                  <a:pt x="4" y="40"/>
                  <a:pt x="8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60"/>
                  <a:pt x="28" y="64"/>
                  <a:pt x="32" y="64"/>
                </a:cubicBezTo>
                <a:cubicBezTo>
                  <a:pt x="36" y="64"/>
                  <a:pt x="40" y="60"/>
                  <a:pt x="40" y="56"/>
                </a:cubicBezTo>
                <a:cubicBezTo>
                  <a:pt x="40" y="40"/>
                  <a:pt x="40" y="40"/>
                  <a:pt x="40" y="40"/>
                </a:cubicBezTo>
                <a:cubicBezTo>
                  <a:pt x="56" y="40"/>
                  <a:pt x="56" y="40"/>
                  <a:pt x="56" y="40"/>
                </a:cubicBezTo>
                <a:cubicBezTo>
                  <a:pt x="60" y="40"/>
                  <a:pt x="64" y="36"/>
                  <a:pt x="64" y="32"/>
                </a:cubicBezTo>
                <a:cubicBezTo>
                  <a:pt x="64" y="28"/>
                  <a:pt x="60" y="24"/>
                  <a:pt x="56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9827866" y="5599708"/>
            <a:ext cx="191769" cy="209154"/>
          </a:xfrm>
          <a:custGeom>
            <a:avLst/>
            <a:gdLst>
              <a:gd name="T0" fmla="*/ 64 w 128"/>
              <a:gd name="T1" fmla="*/ 152 h 152"/>
              <a:gd name="T2" fmla="*/ 128 w 128"/>
              <a:gd name="T3" fmla="*/ 76 h 152"/>
              <a:gd name="T4" fmla="*/ 64 w 128"/>
              <a:gd name="T5" fmla="*/ 0 h 152"/>
              <a:gd name="T6" fmla="*/ 0 w 128"/>
              <a:gd name="T7" fmla="*/ 76 h 152"/>
              <a:gd name="T8" fmla="*/ 64 w 128"/>
              <a:gd name="T9" fmla="*/ 152 h 152"/>
              <a:gd name="T10" fmla="*/ 64 w 128"/>
              <a:gd name="T11" fmla="*/ 16 h 152"/>
              <a:gd name="T12" fmla="*/ 112 w 128"/>
              <a:gd name="T13" fmla="*/ 76 h 152"/>
              <a:gd name="T14" fmla="*/ 64 w 128"/>
              <a:gd name="T15" fmla="*/ 136 h 152"/>
              <a:gd name="T16" fmla="*/ 16 w 128"/>
              <a:gd name="T17" fmla="*/ 76 h 152"/>
              <a:gd name="T18" fmla="*/ 64 w 128"/>
              <a:gd name="T19" fmla="*/ 1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8" h="152">
                <a:moveTo>
                  <a:pt x="64" y="152"/>
                </a:moveTo>
                <a:cubicBezTo>
                  <a:pt x="99" y="152"/>
                  <a:pt x="128" y="117"/>
                  <a:pt x="128" y="76"/>
                </a:cubicBezTo>
                <a:cubicBezTo>
                  <a:pt x="128" y="35"/>
                  <a:pt x="99" y="0"/>
                  <a:pt x="64" y="0"/>
                </a:cubicBezTo>
                <a:cubicBezTo>
                  <a:pt x="29" y="0"/>
                  <a:pt x="0" y="35"/>
                  <a:pt x="0" y="76"/>
                </a:cubicBezTo>
                <a:cubicBezTo>
                  <a:pt x="0" y="117"/>
                  <a:pt x="29" y="152"/>
                  <a:pt x="64" y="152"/>
                </a:cubicBezTo>
                <a:close/>
                <a:moveTo>
                  <a:pt x="64" y="16"/>
                </a:moveTo>
                <a:cubicBezTo>
                  <a:pt x="90" y="16"/>
                  <a:pt x="112" y="43"/>
                  <a:pt x="112" y="76"/>
                </a:cubicBezTo>
                <a:cubicBezTo>
                  <a:pt x="112" y="109"/>
                  <a:pt x="90" y="136"/>
                  <a:pt x="64" y="136"/>
                </a:cubicBezTo>
                <a:cubicBezTo>
                  <a:pt x="38" y="136"/>
                  <a:pt x="16" y="109"/>
                  <a:pt x="16" y="76"/>
                </a:cubicBezTo>
                <a:cubicBezTo>
                  <a:pt x="16" y="43"/>
                  <a:pt x="38" y="16"/>
                  <a:pt x="6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4"/>
          <p:cNvSpPr>
            <a:spLocks noEditPoints="1"/>
          </p:cNvSpPr>
          <p:nvPr/>
        </p:nvSpPr>
        <p:spPr bwMode="auto">
          <a:xfrm>
            <a:off x="9730550" y="5797096"/>
            <a:ext cx="384969" cy="109806"/>
          </a:xfrm>
          <a:custGeom>
            <a:avLst/>
            <a:gdLst>
              <a:gd name="T0" fmla="*/ 16 w 256"/>
              <a:gd name="T1" fmla="*/ 21 h 80"/>
              <a:gd name="T2" fmla="*/ 0 w 256"/>
              <a:gd name="T3" fmla="*/ 69 h 80"/>
              <a:gd name="T4" fmla="*/ 2 w 256"/>
              <a:gd name="T5" fmla="*/ 77 h 80"/>
              <a:gd name="T6" fmla="*/ 8 w 256"/>
              <a:gd name="T7" fmla="*/ 80 h 80"/>
              <a:gd name="T8" fmla="*/ 248 w 256"/>
              <a:gd name="T9" fmla="*/ 80 h 80"/>
              <a:gd name="T10" fmla="*/ 254 w 256"/>
              <a:gd name="T11" fmla="*/ 77 h 80"/>
              <a:gd name="T12" fmla="*/ 256 w 256"/>
              <a:gd name="T13" fmla="*/ 69 h 80"/>
              <a:gd name="T14" fmla="*/ 240 w 256"/>
              <a:gd name="T15" fmla="*/ 21 h 80"/>
              <a:gd name="T16" fmla="*/ 234 w 256"/>
              <a:gd name="T17" fmla="*/ 16 h 80"/>
              <a:gd name="T18" fmla="*/ 178 w 256"/>
              <a:gd name="T19" fmla="*/ 0 h 80"/>
              <a:gd name="T20" fmla="*/ 172 w 256"/>
              <a:gd name="T21" fmla="*/ 1 h 80"/>
              <a:gd name="T22" fmla="*/ 128 w 256"/>
              <a:gd name="T23" fmla="*/ 23 h 80"/>
              <a:gd name="T24" fmla="*/ 84 w 256"/>
              <a:gd name="T25" fmla="*/ 1 h 80"/>
              <a:gd name="T26" fmla="*/ 78 w 256"/>
              <a:gd name="T27" fmla="*/ 0 h 80"/>
              <a:gd name="T28" fmla="*/ 22 w 256"/>
              <a:gd name="T29" fmla="*/ 16 h 80"/>
              <a:gd name="T30" fmla="*/ 16 w 256"/>
              <a:gd name="T31" fmla="*/ 21 h 80"/>
              <a:gd name="T32" fmla="*/ 79 w 256"/>
              <a:gd name="T33" fmla="*/ 17 h 80"/>
              <a:gd name="T34" fmla="*/ 124 w 256"/>
              <a:gd name="T35" fmla="*/ 39 h 80"/>
              <a:gd name="T36" fmla="*/ 132 w 256"/>
              <a:gd name="T37" fmla="*/ 39 h 80"/>
              <a:gd name="T38" fmla="*/ 177 w 256"/>
              <a:gd name="T39" fmla="*/ 17 h 80"/>
              <a:gd name="T40" fmla="*/ 226 w 256"/>
              <a:gd name="T41" fmla="*/ 31 h 80"/>
              <a:gd name="T42" fmla="*/ 237 w 256"/>
              <a:gd name="T43" fmla="*/ 64 h 80"/>
              <a:gd name="T44" fmla="*/ 19 w 256"/>
              <a:gd name="T45" fmla="*/ 64 h 80"/>
              <a:gd name="T46" fmla="*/ 30 w 256"/>
              <a:gd name="T47" fmla="*/ 31 h 80"/>
              <a:gd name="T48" fmla="*/ 79 w 256"/>
              <a:gd name="T49" fmla="*/ 1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80">
                <a:moveTo>
                  <a:pt x="16" y="21"/>
                </a:moveTo>
                <a:cubicBezTo>
                  <a:pt x="0" y="69"/>
                  <a:pt x="0" y="69"/>
                  <a:pt x="0" y="69"/>
                </a:cubicBezTo>
                <a:cubicBezTo>
                  <a:pt x="0" y="72"/>
                  <a:pt x="0" y="75"/>
                  <a:pt x="2" y="77"/>
                </a:cubicBezTo>
                <a:cubicBezTo>
                  <a:pt x="3" y="79"/>
                  <a:pt x="5" y="80"/>
                  <a:pt x="8" y="80"/>
                </a:cubicBezTo>
                <a:cubicBezTo>
                  <a:pt x="248" y="80"/>
                  <a:pt x="248" y="80"/>
                  <a:pt x="248" y="80"/>
                </a:cubicBezTo>
                <a:cubicBezTo>
                  <a:pt x="251" y="80"/>
                  <a:pt x="253" y="79"/>
                  <a:pt x="254" y="77"/>
                </a:cubicBezTo>
                <a:cubicBezTo>
                  <a:pt x="256" y="75"/>
                  <a:pt x="256" y="72"/>
                  <a:pt x="256" y="69"/>
                </a:cubicBezTo>
                <a:cubicBezTo>
                  <a:pt x="240" y="21"/>
                  <a:pt x="240" y="21"/>
                  <a:pt x="240" y="21"/>
                </a:cubicBezTo>
                <a:cubicBezTo>
                  <a:pt x="239" y="19"/>
                  <a:pt x="237" y="17"/>
                  <a:pt x="234" y="16"/>
                </a:cubicBezTo>
                <a:cubicBezTo>
                  <a:pt x="178" y="0"/>
                  <a:pt x="178" y="0"/>
                  <a:pt x="178" y="0"/>
                </a:cubicBezTo>
                <a:cubicBezTo>
                  <a:pt x="176" y="0"/>
                  <a:pt x="174" y="0"/>
                  <a:pt x="172" y="1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84" y="1"/>
                  <a:pt x="84" y="1"/>
                  <a:pt x="84" y="1"/>
                </a:cubicBezTo>
                <a:cubicBezTo>
                  <a:pt x="82" y="0"/>
                  <a:pt x="80" y="0"/>
                  <a:pt x="78" y="0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7" y="19"/>
                  <a:pt x="16" y="21"/>
                </a:cubicBezTo>
                <a:close/>
                <a:moveTo>
                  <a:pt x="79" y="17"/>
                </a:moveTo>
                <a:cubicBezTo>
                  <a:pt x="124" y="39"/>
                  <a:pt x="124" y="39"/>
                  <a:pt x="124" y="39"/>
                </a:cubicBezTo>
                <a:cubicBezTo>
                  <a:pt x="127" y="40"/>
                  <a:pt x="129" y="40"/>
                  <a:pt x="132" y="39"/>
                </a:cubicBezTo>
                <a:cubicBezTo>
                  <a:pt x="177" y="17"/>
                  <a:pt x="177" y="17"/>
                  <a:pt x="177" y="17"/>
                </a:cubicBezTo>
                <a:cubicBezTo>
                  <a:pt x="226" y="31"/>
                  <a:pt x="226" y="31"/>
                  <a:pt x="226" y="31"/>
                </a:cubicBezTo>
                <a:cubicBezTo>
                  <a:pt x="237" y="64"/>
                  <a:pt x="237" y="64"/>
                  <a:pt x="237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30" y="31"/>
                  <a:pt x="30" y="31"/>
                  <a:pt x="30" y="31"/>
                </a:cubicBezTo>
                <a:lnTo>
                  <a:pt x="79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5"/>
          <p:cNvSpPr>
            <a:spLocks/>
          </p:cNvSpPr>
          <p:nvPr/>
        </p:nvSpPr>
        <p:spPr bwMode="auto">
          <a:xfrm>
            <a:off x="10018203" y="5587943"/>
            <a:ext cx="87298" cy="78433"/>
          </a:xfrm>
          <a:custGeom>
            <a:avLst/>
            <a:gdLst>
              <a:gd name="T0" fmla="*/ 3 w 58"/>
              <a:gd name="T1" fmla="*/ 55 h 57"/>
              <a:gd name="T2" fmla="*/ 9 w 58"/>
              <a:gd name="T3" fmla="*/ 57 h 57"/>
              <a:gd name="T4" fmla="*/ 15 w 58"/>
              <a:gd name="T5" fmla="*/ 55 h 57"/>
              <a:gd name="T6" fmla="*/ 29 w 58"/>
              <a:gd name="T7" fmla="*/ 40 h 57"/>
              <a:gd name="T8" fmla="*/ 43 w 58"/>
              <a:gd name="T9" fmla="*/ 55 h 57"/>
              <a:gd name="T10" fmla="*/ 49 w 58"/>
              <a:gd name="T11" fmla="*/ 57 h 57"/>
              <a:gd name="T12" fmla="*/ 55 w 58"/>
              <a:gd name="T13" fmla="*/ 55 h 57"/>
              <a:gd name="T14" fmla="*/ 55 w 58"/>
              <a:gd name="T15" fmla="*/ 43 h 57"/>
              <a:gd name="T16" fmla="*/ 40 w 58"/>
              <a:gd name="T17" fmla="*/ 29 h 57"/>
              <a:gd name="T18" fmla="*/ 55 w 58"/>
              <a:gd name="T19" fmla="*/ 15 h 57"/>
              <a:gd name="T20" fmla="*/ 55 w 58"/>
              <a:gd name="T21" fmla="*/ 3 h 57"/>
              <a:gd name="T22" fmla="*/ 43 w 58"/>
              <a:gd name="T23" fmla="*/ 3 h 57"/>
              <a:gd name="T24" fmla="*/ 29 w 58"/>
              <a:gd name="T25" fmla="*/ 18 h 57"/>
              <a:gd name="T26" fmla="*/ 15 w 58"/>
              <a:gd name="T27" fmla="*/ 3 h 57"/>
              <a:gd name="T28" fmla="*/ 3 w 58"/>
              <a:gd name="T29" fmla="*/ 3 h 57"/>
              <a:gd name="T30" fmla="*/ 3 w 58"/>
              <a:gd name="T31" fmla="*/ 15 h 57"/>
              <a:gd name="T32" fmla="*/ 18 w 58"/>
              <a:gd name="T33" fmla="*/ 29 h 57"/>
              <a:gd name="T34" fmla="*/ 3 w 58"/>
              <a:gd name="T35" fmla="*/ 43 h 57"/>
              <a:gd name="T36" fmla="*/ 3 w 58"/>
              <a:gd name="T37" fmla="*/ 5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8" h="57">
                <a:moveTo>
                  <a:pt x="3" y="55"/>
                </a:moveTo>
                <a:cubicBezTo>
                  <a:pt x="5" y="56"/>
                  <a:pt x="7" y="57"/>
                  <a:pt x="9" y="57"/>
                </a:cubicBezTo>
                <a:cubicBezTo>
                  <a:pt x="11" y="57"/>
                  <a:pt x="13" y="56"/>
                  <a:pt x="15" y="55"/>
                </a:cubicBezTo>
                <a:cubicBezTo>
                  <a:pt x="29" y="40"/>
                  <a:pt x="29" y="40"/>
                  <a:pt x="29" y="40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56"/>
                  <a:pt x="47" y="57"/>
                  <a:pt x="49" y="57"/>
                </a:cubicBezTo>
                <a:cubicBezTo>
                  <a:pt x="51" y="57"/>
                  <a:pt x="53" y="56"/>
                  <a:pt x="55" y="55"/>
                </a:cubicBezTo>
                <a:cubicBezTo>
                  <a:pt x="58" y="52"/>
                  <a:pt x="58" y="46"/>
                  <a:pt x="55" y="43"/>
                </a:cubicBezTo>
                <a:cubicBezTo>
                  <a:pt x="40" y="29"/>
                  <a:pt x="40" y="29"/>
                  <a:pt x="40" y="29"/>
                </a:cubicBezTo>
                <a:cubicBezTo>
                  <a:pt x="55" y="15"/>
                  <a:pt x="55" y="15"/>
                  <a:pt x="55" y="15"/>
                </a:cubicBezTo>
                <a:cubicBezTo>
                  <a:pt x="58" y="12"/>
                  <a:pt x="58" y="6"/>
                  <a:pt x="55" y="3"/>
                </a:cubicBezTo>
                <a:cubicBezTo>
                  <a:pt x="52" y="0"/>
                  <a:pt x="46" y="0"/>
                  <a:pt x="43" y="3"/>
                </a:cubicBezTo>
                <a:cubicBezTo>
                  <a:pt x="29" y="18"/>
                  <a:pt x="29" y="18"/>
                  <a:pt x="29" y="18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18" y="29"/>
                  <a:pt x="18" y="29"/>
                  <a:pt x="18" y="29"/>
                </a:cubicBezTo>
                <a:cubicBezTo>
                  <a:pt x="3" y="43"/>
                  <a:pt x="3" y="43"/>
                  <a:pt x="3" y="43"/>
                </a:cubicBezTo>
                <a:cubicBezTo>
                  <a:pt x="0" y="46"/>
                  <a:pt x="0" y="52"/>
                  <a:pt x="3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6"/>
          <p:cNvSpPr>
            <a:spLocks noEditPoints="1"/>
          </p:cNvSpPr>
          <p:nvPr/>
        </p:nvSpPr>
        <p:spPr bwMode="auto">
          <a:xfrm>
            <a:off x="9730550" y="3207512"/>
            <a:ext cx="384969" cy="351640"/>
          </a:xfrm>
          <a:custGeom>
            <a:avLst/>
            <a:gdLst>
              <a:gd name="T0" fmla="*/ 48 w 256"/>
              <a:gd name="T1" fmla="*/ 216 h 256"/>
              <a:gd name="T2" fmla="*/ 86 w 256"/>
              <a:gd name="T3" fmla="*/ 197 h 256"/>
              <a:gd name="T4" fmla="*/ 152 w 256"/>
              <a:gd name="T5" fmla="*/ 222 h 256"/>
              <a:gd name="T6" fmla="*/ 192 w 256"/>
              <a:gd name="T7" fmla="*/ 256 h 256"/>
              <a:gd name="T8" fmla="*/ 232 w 256"/>
              <a:gd name="T9" fmla="*/ 216 h 256"/>
              <a:gd name="T10" fmla="*/ 192 w 256"/>
              <a:gd name="T11" fmla="*/ 176 h 256"/>
              <a:gd name="T12" fmla="*/ 154 w 256"/>
              <a:gd name="T13" fmla="*/ 205 h 256"/>
              <a:gd name="T14" fmla="*/ 94 w 256"/>
              <a:gd name="T15" fmla="*/ 183 h 256"/>
              <a:gd name="T16" fmla="*/ 96 w 256"/>
              <a:gd name="T17" fmla="*/ 168 h 256"/>
              <a:gd name="T18" fmla="*/ 88 w 256"/>
              <a:gd name="T19" fmla="*/ 141 h 256"/>
              <a:gd name="T20" fmla="*/ 161 w 256"/>
              <a:gd name="T21" fmla="*/ 96 h 256"/>
              <a:gd name="T22" fmla="*/ 200 w 256"/>
              <a:gd name="T23" fmla="*/ 112 h 256"/>
              <a:gd name="T24" fmla="*/ 256 w 256"/>
              <a:gd name="T25" fmla="*/ 56 h 256"/>
              <a:gd name="T26" fmla="*/ 200 w 256"/>
              <a:gd name="T27" fmla="*/ 0 h 256"/>
              <a:gd name="T28" fmla="*/ 144 w 256"/>
              <a:gd name="T29" fmla="*/ 56 h 256"/>
              <a:gd name="T30" fmla="*/ 151 w 256"/>
              <a:gd name="T31" fmla="*/ 84 h 256"/>
              <a:gd name="T32" fmla="*/ 76 w 256"/>
              <a:gd name="T33" fmla="*/ 129 h 256"/>
              <a:gd name="T34" fmla="*/ 48 w 256"/>
              <a:gd name="T35" fmla="*/ 120 h 256"/>
              <a:gd name="T36" fmla="*/ 0 w 256"/>
              <a:gd name="T37" fmla="*/ 168 h 256"/>
              <a:gd name="T38" fmla="*/ 48 w 256"/>
              <a:gd name="T39" fmla="*/ 216 h 256"/>
              <a:gd name="T40" fmla="*/ 192 w 256"/>
              <a:gd name="T41" fmla="*/ 192 h 256"/>
              <a:gd name="T42" fmla="*/ 216 w 256"/>
              <a:gd name="T43" fmla="*/ 216 h 256"/>
              <a:gd name="T44" fmla="*/ 192 w 256"/>
              <a:gd name="T45" fmla="*/ 240 h 256"/>
              <a:gd name="T46" fmla="*/ 168 w 256"/>
              <a:gd name="T47" fmla="*/ 216 h 256"/>
              <a:gd name="T48" fmla="*/ 192 w 256"/>
              <a:gd name="T49" fmla="*/ 192 h 256"/>
              <a:gd name="T50" fmla="*/ 200 w 256"/>
              <a:gd name="T51" fmla="*/ 16 h 256"/>
              <a:gd name="T52" fmla="*/ 240 w 256"/>
              <a:gd name="T53" fmla="*/ 56 h 256"/>
              <a:gd name="T54" fmla="*/ 200 w 256"/>
              <a:gd name="T55" fmla="*/ 96 h 256"/>
              <a:gd name="T56" fmla="*/ 160 w 256"/>
              <a:gd name="T57" fmla="*/ 56 h 256"/>
              <a:gd name="T58" fmla="*/ 200 w 256"/>
              <a:gd name="T59" fmla="*/ 16 h 256"/>
              <a:gd name="T60" fmla="*/ 48 w 256"/>
              <a:gd name="T61" fmla="*/ 136 h 256"/>
              <a:gd name="T62" fmla="*/ 80 w 256"/>
              <a:gd name="T63" fmla="*/ 168 h 256"/>
              <a:gd name="T64" fmla="*/ 48 w 256"/>
              <a:gd name="T65" fmla="*/ 200 h 256"/>
              <a:gd name="T66" fmla="*/ 16 w 256"/>
              <a:gd name="T67" fmla="*/ 168 h 256"/>
              <a:gd name="T68" fmla="*/ 48 w 256"/>
              <a:gd name="T69" fmla="*/ 13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6" h="256">
                <a:moveTo>
                  <a:pt x="48" y="216"/>
                </a:moveTo>
                <a:cubicBezTo>
                  <a:pt x="63" y="216"/>
                  <a:pt x="77" y="209"/>
                  <a:pt x="86" y="197"/>
                </a:cubicBezTo>
                <a:cubicBezTo>
                  <a:pt x="152" y="222"/>
                  <a:pt x="152" y="222"/>
                  <a:pt x="152" y="222"/>
                </a:cubicBezTo>
                <a:cubicBezTo>
                  <a:pt x="155" y="241"/>
                  <a:pt x="172" y="256"/>
                  <a:pt x="192" y="256"/>
                </a:cubicBezTo>
                <a:cubicBezTo>
                  <a:pt x="214" y="256"/>
                  <a:pt x="232" y="238"/>
                  <a:pt x="232" y="216"/>
                </a:cubicBezTo>
                <a:cubicBezTo>
                  <a:pt x="232" y="194"/>
                  <a:pt x="214" y="176"/>
                  <a:pt x="192" y="176"/>
                </a:cubicBezTo>
                <a:cubicBezTo>
                  <a:pt x="174" y="176"/>
                  <a:pt x="158" y="188"/>
                  <a:pt x="154" y="205"/>
                </a:cubicBezTo>
                <a:cubicBezTo>
                  <a:pt x="94" y="183"/>
                  <a:pt x="94" y="183"/>
                  <a:pt x="94" y="183"/>
                </a:cubicBezTo>
                <a:cubicBezTo>
                  <a:pt x="95" y="178"/>
                  <a:pt x="96" y="173"/>
                  <a:pt x="96" y="168"/>
                </a:cubicBezTo>
                <a:cubicBezTo>
                  <a:pt x="96" y="158"/>
                  <a:pt x="93" y="149"/>
                  <a:pt x="88" y="141"/>
                </a:cubicBezTo>
                <a:cubicBezTo>
                  <a:pt x="161" y="96"/>
                  <a:pt x="161" y="96"/>
                  <a:pt x="161" y="96"/>
                </a:cubicBezTo>
                <a:cubicBezTo>
                  <a:pt x="171" y="106"/>
                  <a:pt x="185" y="112"/>
                  <a:pt x="200" y="112"/>
                </a:cubicBezTo>
                <a:cubicBezTo>
                  <a:pt x="231" y="112"/>
                  <a:pt x="256" y="87"/>
                  <a:pt x="256" y="56"/>
                </a:cubicBezTo>
                <a:cubicBezTo>
                  <a:pt x="256" y="25"/>
                  <a:pt x="231" y="0"/>
                  <a:pt x="200" y="0"/>
                </a:cubicBezTo>
                <a:cubicBezTo>
                  <a:pt x="169" y="0"/>
                  <a:pt x="144" y="25"/>
                  <a:pt x="144" y="56"/>
                </a:cubicBezTo>
                <a:cubicBezTo>
                  <a:pt x="144" y="66"/>
                  <a:pt x="147" y="76"/>
                  <a:pt x="151" y="84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68" y="123"/>
                  <a:pt x="58" y="120"/>
                  <a:pt x="48" y="120"/>
                </a:cubicBezTo>
                <a:cubicBezTo>
                  <a:pt x="22" y="120"/>
                  <a:pt x="0" y="142"/>
                  <a:pt x="0" y="168"/>
                </a:cubicBezTo>
                <a:cubicBezTo>
                  <a:pt x="0" y="194"/>
                  <a:pt x="22" y="216"/>
                  <a:pt x="48" y="216"/>
                </a:cubicBezTo>
                <a:close/>
                <a:moveTo>
                  <a:pt x="192" y="192"/>
                </a:moveTo>
                <a:cubicBezTo>
                  <a:pt x="205" y="192"/>
                  <a:pt x="216" y="203"/>
                  <a:pt x="216" y="216"/>
                </a:cubicBezTo>
                <a:cubicBezTo>
                  <a:pt x="216" y="229"/>
                  <a:pt x="205" y="240"/>
                  <a:pt x="192" y="240"/>
                </a:cubicBezTo>
                <a:cubicBezTo>
                  <a:pt x="179" y="240"/>
                  <a:pt x="168" y="229"/>
                  <a:pt x="168" y="216"/>
                </a:cubicBezTo>
                <a:cubicBezTo>
                  <a:pt x="168" y="203"/>
                  <a:pt x="179" y="192"/>
                  <a:pt x="192" y="192"/>
                </a:cubicBezTo>
                <a:close/>
                <a:moveTo>
                  <a:pt x="200" y="16"/>
                </a:moveTo>
                <a:cubicBezTo>
                  <a:pt x="222" y="16"/>
                  <a:pt x="240" y="34"/>
                  <a:pt x="240" y="56"/>
                </a:cubicBezTo>
                <a:cubicBezTo>
                  <a:pt x="240" y="78"/>
                  <a:pt x="222" y="96"/>
                  <a:pt x="200" y="96"/>
                </a:cubicBezTo>
                <a:cubicBezTo>
                  <a:pt x="178" y="96"/>
                  <a:pt x="160" y="78"/>
                  <a:pt x="160" y="56"/>
                </a:cubicBezTo>
                <a:cubicBezTo>
                  <a:pt x="160" y="34"/>
                  <a:pt x="178" y="16"/>
                  <a:pt x="200" y="16"/>
                </a:cubicBezTo>
                <a:close/>
                <a:moveTo>
                  <a:pt x="48" y="136"/>
                </a:moveTo>
                <a:cubicBezTo>
                  <a:pt x="66" y="136"/>
                  <a:pt x="80" y="150"/>
                  <a:pt x="80" y="168"/>
                </a:cubicBezTo>
                <a:cubicBezTo>
                  <a:pt x="80" y="186"/>
                  <a:pt x="66" y="200"/>
                  <a:pt x="48" y="200"/>
                </a:cubicBezTo>
                <a:cubicBezTo>
                  <a:pt x="30" y="200"/>
                  <a:pt x="16" y="186"/>
                  <a:pt x="16" y="168"/>
                </a:cubicBezTo>
                <a:cubicBezTo>
                  <a:pt x="16" y="150"/>
                  <a:pt x="30" y="136"/>
                  <a:pt x="48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7"/>
          <p:cNvSpPr>
            <a:spLocks/>
          </p:cNvSpPr>
          <p:nvPr/>
        </p:nvSpPr>
        <p:spPr bwMode="auto">
          <a:xfrm>
            <a:off x="5537397" y="2547370"/>
            <a:ext cx="123075" cy="198696"/>
          </a:xfrm>
          <a:custGeom>
            <a:avLst/>
            <a:gdLst>
              <a:gd name="T0" fmla="*/ 41 w 82"/>
              <a:gd name="T1" fmla="*/ 145 h 145"/>
              <a:gd name="T2" fmla="*/ 49 w 82"/>
              <a:gd name="T3" fmla="*/ 137 h 145"/>
              <a:gd name="T4" fmla="*/ 49 w 82"/>
              <a:gd name="T5" fmla="*/ 28 h 145"/>
              <a:gd name="T6" fmla="*/ 67 w 82"/>
              <a:gd name="T7" fmla="*/ 47 h 145"/>
              <a:gd name="T8" fmla="*/ 73 w 82"/>
              <a:gd name="T9" fmla="*/ 49 h 145"/>
              <a:gd name="T10" fmla="*/ 79 w 82"/>
              <a:gd name="T11" fmla="*/ 47 h 145"/>
              <a:gd name="T12" fmla="*/ 79 w 82"/>
              <a:gd name="T13" fmla="*/ 35 h 145"/>
              <a:gd name="T14" fmla="*/ 47 w 82"/>
              <a:gd name="T15" fmla="*/ 3 h 145"/>
              <a:gd name="T16" fmla="*/ 35 w 82"/>
              <a:gd name="T17" fmla="*/ 3 h 145"/>
              <a:gd name="T18" fmla="*/ 3 w 82"/>
              <a:gd name="T19" fmla="*/ 35 h 145"/>
              <a:gd name="T20" fmla="*/ 3 w 82"/>
              <a:gd name="T21" fmla="*/ 47 h 145"/>
              <a:gd name="T22" fmla="*/ 15 w 82"/>
              <a:gd name="T23" fmla="*/ 47 h 145"/>
              <a:gd name="T24" fmla="*/ 33 w 82"/>
              <a:gd name="T25" fmla="*/ 28 h 145"/>
              <a:gd name="T26" fmla="*/ 33 w 82"/>
              <a:gd name="T27" fmla="*/ 137 h 145"/>
              <a:gd name="T28" fmla="*/ 41 w 82"/>
              <a:gd name="T29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145">
                <a:moveTo>
                  <a:pt x="41" y="145"/>
                </a:moveTo>
                <a:cubicBezTo>
                  <a:pt x="45" y="145"/>
                  <a:pt x="49" y="141"/>
                  <a:pt x="49" y="137"/>
                </a:cubicBezTo>
                <a:cubicBezTo>
                  <a:pt x="49" y="28"/>
                  <a:pt x="49" y="28"/>
                  <a:pt x="49" y="28"/>
                </a:cubicBezTo>
                <a:cubicBezTo>
                  <a:pt x="67" y="47"/>
                  <a:pt x="67" y="47"/>
                  <a:pt x="67" y="47"/>
                </a:cubicBezTo>
                <a:cubicBezTo>
                  <a:pt x="69" y="48"/>
                  <a:pt x="71" y="49"/>
                  <a:pt x="73" y="49"/>
                </a:cubicBezTo>
                <a:cubicBezTo>
                  <a:pt x="75" y="49"/>
                  <a:pt x="77" y="48"/>
                  <a:pt x="79" y="47"/>
                </a:cubicBezTo>
                <a:cubicBezTo>
                  <a:pt x="82" y="44"/>
                  <a:pt x="82" y="38"/>
                  <a:pt x="79" y="35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0"/>
                  <a:pt x="38" y="0"/>
                  <a:pt x="35" y="3"/>
                </a:cubicBezTo>
                <a:cubicBezTo>
                  <a:pt x="3" y="35"/>
                  <a:pt x="3" y="35"/>
                  <a:pt x="3" y="35"/>
                </a:cubicBezTo>
                <a:cubicBezTo>
                  <a:pt x="0" y="38"/>
                  <a:pt x="0" y="44"/>
                  <a:pt x="3" y="47"/>
                </a:cubicBezTo>
                <a:cubicBezTo>
                  <a:pt x="6" y="50"/>
                  <a:pt x="12" y="50"/>
                  <a:pt x="15" y="47"/>
                </a:cubicBezTo>
                <a:cubicBezTo>
                  <a:pt x="33" y="28"/>
                  <a:pt x="33" y="28"/>
                  <a:pt x="33" y="28"/>
                </a:cubicBezTo>
                <a:cubicBezTo>
                  <a:pt x="33" y="137"/>
                  <a:pt x="33" y="137"/>
                  <a:pt x="33" y="137"/>
                </a:cubicBezTo>
                <a:cubicBezTo>
                  <a:pt x="33" y="141"/>
                  <a:pt x="37" y="145"/>
                  <a:pt x="41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8"/>
          <p:cNvSpPr>
            <a:spLocks/>
          </p:cNvSpPr>
          <p:nvPr/>
        </p:nvSpPr>
        <p:spPr bwMode="auto">
          <a:xfrm>
            <a:off x="5407166" y="2438872"/>
            <a:ext cx="383538" cy="219611"/>
          </a:xfrm>
          <a:custGeom>
            <a:avLst/>
            <a:gdLst>
              <a:gd name="T0" fmla="*/ 8 w 256"/>
              <a:gd name="T1" fmla="*/ 160 h 160"/>
              <a:gd name="T2" fmla="*/ 96 w 256"/>
              <a:gd name="T3" fmla="*/ 160 h 160"/>
              <a:gd name="T4" fmla="*/ 104 w 256"/>
              <a:gd name="T5" fmla="*/ 152 h 160"/>
              <a:gd name="T6" fmla="*/ 96 w 256"/>
              <a:gd name="T7" fmla="*/ 144 h 160"/>
              <a:gd name="T8" fmla="*/ 16 w 256"/>
              <a:gd name="T9" fmla="*/ 144 h 160"/>
              <a:gd name="T10" fmla="*/ 16 w 256"/>
              <a:gd name="T11" fmla="*/ 16 h 160"/>
              <a:gd name="T12" fmla="*/ 240 w 256"/>
              <a:gd name="T13" fmla="*/ 16 h 160"/>
              <a:gd name="T14" fmla="*/ 240 w 256"/>
              <a:gd name="T15" fmla="*/ 144 h 160"/>
              <a:gd name="T16" fmla="*/ 160 w 256"/>
              <a:gd name="T17" fmla="*/ 144 h 160"/>
              <a:gd name="T18" fmla="*/ 152 w 256"/>
              <a:gd name="T19" fmla="*/ 152 h 160"/>
              <a:gd name="T20" fmla="*/ 160 w 256"/>
              <a:gd name="T21" fmla="*/ 160 h 160"/>
              <a:gd name="T22" fmla="*/ 248 w 256"/>
              <a:gd name="T23" fmla="*/ 160 h 160"/>
              <a:gd name="T24" fmla="*/ 256 w 256"/>
              <a:gd name="T25" fmla="*/ 152 h 160"/>
              <a:gd name="T26" fmla="*/ 256 w 256"/>
              <a:gd name="T27" fmla="*/ 8 h 160"/>
              <a:gd name="T28" fmla="*/ 248 w 256"/>
              <a:gd name="T29" fmla="*/ 0 h 160"/>
              <a:gd name="T30" fmla="*/ 8 w 256"/>
              <a:gd name="T31" fmla="*/ 0 h 160"/>
              <a:gd name="T32" fmla="*/ 0 w 256"/>
              <a:gd name="T33" fmla="*/ 8 h 160"/>
              <a:gd name="T34" fmla="*/ 0 w 256"/>
              <a:gd name="T35" fmla="*/ 152 h 160"/>
              <a:gd name="T36" fmla="*/ 8 w 256"/>
              <a:gd name="T37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6" h="160">
                <a:moveTo>
                  <a:pt x="8" y="160"/>
                </a:moveTo>
                <a:cubicBezTo>
                  <a:pt x="96" y="160"/>
                  <a:pt x="96" y="160"/>
                  <a:pt x="96" y="160"/>
                </a:cubicBezTo>
                <a:cubicBezTo>
                  <a:pt x="100" y="160"/>
                  <a:pt x="104" y="156"/>
                  <a:pt x="104" y="152"/>
                </a:cubicBezTo>
                <a:cubicBezTo>
                  <a:pt x="104" y="148"/>
                  <a:pt x="100" y="144"/>
                  <a:pt x="96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6"/>
                  <a:pt x="16" y="16"/>
                  <a:pt x="16" y="16"/>
                </a:cubicBezTo>
                <a:cubicBezTo>
                  <a:pt x="240" y="16"/>
                  <a:pt x="240" y="16"/>
                  <a:pt x="240" y="16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56" y="144"/>
                  <a:pt x="152" y="148"/>
                  <a:pt x="152" y="152"/>
                </a:cubicBezTo>
                <a:cubicBezTo>
                  <a:pt x="152" y="156"/>
                  <a:pt x="156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2" y="160"/>
                  <a:pt x="256" y="156"/>
                  <a:pt x="256" y="152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9"/>
          <p:cNvSpPr>
            <a:spLocks/>
          </p:cNvSpPr>
          <p:nvPr/>
        </p:nvSpPr>
        <p:spPr bwMode="auto">
          <a:xfrm>
            <a:off x="6401788" y="2548677"/>
            <a:ext cx="123075" cy="197389"/>
          </a:xfrm>
          <a:custGeom>
            <a:avLst/>
            <a:gdLst>
              <a:gd name="T0" fmla="*/ 41 w 82"/>
              <a:gd name="T1" fmla="*/ 0 h 144"/>
              <a:gd name="T2" fmla="*/ 33 w 82"/>
              <a:gd name="T3" fmla="*/ 8 h 144"/>
              <a:gd name="T4" fmla="*/ 33 w 82"/>
              <a:gd name="T5" fmla="*/ 117 h 144"/>
              <a:gd name="T6" fmla="*/ 15 w 82"/>
              <a:gd name="T7" fmla="*/ 98 h 144"/>
              <a:gd name="T8" fmla="*/ 3 w 82"/>
              <a:gd name="T9" fmla="*/ 98 h 144"/>
              <a:gd name="T10" fmla="*/ 3 w 82"/>
              <a:gd name="T11" fmla="*/ 110 h 144"/>
              <a:gd name="T12" fmla="*/ 35 w 82"/>
              <a:gd name="T13" fmla="*/ 142 h 144"/>
              <a:gd name="T14" fmla="*/ 41 w 82"/>
              <a:gd name="T15" fmla="*/ 144 h 144"/>
              <a:gd name="T16" fmla="*/ 47 w 82"/>
              <a:gd name="T17" fmla="*/ 142 h 144"/>
              <a:gd name="T18" fmla="*/ 79 w 82"/>
              <a:gd name="T19" fmla="*/ 110 h 144"/>
              <a:gd name="T20" fmla="*/ 79 w 82"/>
              <a:gd name="T21" fmla="*/ 98 h 144"/>
              <a:gd name="T22" fmla="*/ 67 w 82"/>
              <a:gd name="T23" fmla="*/ 98 h 144"/>
              <a:gd name="T24" fmla="*/ 49 w 82"/>
              <a:gd name="T25" fmla="*/ 117 h 144"/>
              <a:gd name="T26" fmla="*/ 49 w 82"/>
              <a:gd name="T27" fmla="*/ 8 h 144"/>
              <a:gd name="T28" fmla="*/ 41 w 82"/>
              <a:gd name="T29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144">
                <a:moveTo>
                  <a:pt x="41" y="0"/>
                </a:moveTo>
                <a:cubicBezTo>
                  <a:pt x="37" y="0"/>
                  <a:pt x="33" y="4"/>
                  <a:pt x="33" y="8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5"/>
                  <a:pt x="6" y="95"/>
                  <a:pt x="3" y="98"/>
                </a:cubicBezTo>
                <a:cubicBezTo>
                  <a:pt x="0" y="101"/>
                  <a:pt x="0" y="107"/>
                  <a:pt x="3" y="110"/>
                </a:cubicBezTo>
                <a:cubicBezTo>
                  <a:pt x="35" y="142"/>
                  <a:pt x="35" y="142"/>
                  <a:pt x="35" y="142"/>
                </a:cubicBezTo>
                <a:cubicBezTo>
                  <a:pt x="37" y="143"/>
                  <a:pt x="39" y="144"/>
                  <a:pt x="41" y="144"/>
                </a:cubicBezTo>
                <a:cubicBezTo>
                  <a:pt x="43" y="144"/>
                  <a:pt x="45" y="143"/>
                  <a:pt x="47" y="142"/>
                </a:cubicBezTo>
                <a:cubicBezTo>
                  <a:pt x="79" y="110"/>
                  <a:pt x="79" y="110"/>
                  <a:pt x="79" y="110"/>
                </a:cubicBezTo>
                <a:cubicBezTo>
                  <a:pt x="82" y="107"/>
                  <a:pt x="82" y="101"/>
                  <a:pt x="79" y="98"/>
                </a:cubicBezTo>
                <a:cubicBezTo>
                  <a:pt x="76" y="95"/>
                  <a:pt x="70" y="95"/>
                  <a:pt x="67" y="98"/>
                </a:cubicBezTo>
                <a:cubicBezTo>
                  <a:pt x="49" y="117"/>
                  <a:pt x="49" y="117"/>
                  <a:pt x="49" y="117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4"/>
                  <a:pt x="45" y="0"/>
                  <a:pt x="4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0"/>
          <p:cNvSpPr>
            <a:spLocks/>
          </p:cNvSpPr>
          <p:nvPr/>
        </p:nvSpPr>
        <p:spPr bwMode="auto">
          <a:xfrm>
            <a:off x="6271556" y="2438872"/>
            <a:ext cx="384969" cy="219611"/>
          </a:xfrm>
          <a:custGeom>
            <a:avLst/>
            <a:gdLst>
              <a:gd name="T0" fmla="*/ 248 w 256"/>
              <a:gd name="T1" fmla="*/ 0 h 160"/>
              <a:gd name="T2" fmla="*/ 8 w 256"/>
              <a:gd name="T3" fmla="*/ 0 h 160"/>
              <a:gd name="T4" fmla="*/ 0 w 256"/>
              <a:gd name="T5" fmla="*/ 8 h 160"/>
              <a:gd name="T6" fmla="*/ 0 w 256"/>
              <a:gd name="T7" fmla="*/ 152 h 160"/>
              <a:gd name="T8" fmla="*/ 8 w 256"/>
              <a:gd name="T9" fmla="*/ 160 h 160"/>
              <a:gd name="T10" fmla="*/ 96 w 256"/>
              <a:gd name="T11" fmla="*/ 160 h 160"/>
              <a:gd name="T12" fmla="*/ 104 w 256"/>
              <a:gd name="T13" fmla="*/ 152 h 160"/>
              <a:gd name="T14" fmla="*/ 96 w 256"/>
              <a:gd name="T15" fmla="*/ 144 h 160"/>
              <a:gd name="T16" fmla="*/ 16 w 256"/>
              <a:gd name="T17" fmla="*/ 144 h 160"/>
              <a:gd name="T18" fmla="*/ 16 w 256"/>
              <a:gd name="T19" fmla="*/ 16 h 160"/>
              <a:gd name="T20" fmla="*/ 240 w 256"/>
              <a:gd name="T21" fmla="*/ 16 h 160"/>
              <a:gd name="T22" fmla="*/ 240 w 256"/>
              <a:gd name="T23" fmla="*/ 144 h 160"/>
              <a:gd name="T24" fmla="*/ 160 w 256"/>
              <a:gd name="T25" fmla="*/ 144 h 160"/>
              <a:gd name="T26" fmla="*/ 152 w 256"/>
              <a:gd name="T27" fmla="*/ 152 h 160"/>
              <a:gd name="T28" fmla="*/ 160 w 256"/>
              <a:gd name="T29" fmla="*/ 160 h 160"/>
              <a:gd name="T30" fmla="*/ 248 w 256"/>
              <a:gd name="T31" fmla="*/ 160 h 160"/>
              <a:gd name="T32" fmla="*/ 256 w 256"/>
              <a:gd name="T33" fmla="*/ 152 h 160"/>
              <a:gd name="T34" fmla="*/ 256 w 256"/>
              <a:gd name="T35" fmla="*/ 8 h 160"/>
              <a:gd name="T36" fmla="*/ 248 w 256"/>
              <a:gd name="T3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6" h="160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00" y="160"/>
                  <a:pt x="104" y="156"/>
                  <a:pt x="104" y="152"/>
                </a:cubicBezTo>
                <a:cubicBezTo>
                  <a:pt x="104" y="148"/>
                  <a:pt x="100" y="144"/>
                  <a:pt x="96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6"/>
                  <a:pt x="16" y="16"/>
                  <a:pt x="16" y="16"/>
                </a:cubicBezTo>
                <a:cubicBezTo>
                  <a:pt x="240" y="16"/>
                  <a:pt x="240" y="16"/>
                  <a:pt x="240" y="16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56" y="144"/>
                  <a:pt x="152" y="148"/>
                  <a:pt x="152" y="152"/>
                </a:cubicBezTo>
                <a:cubicBezTo>
                  <a:pt x="152" y="156"/>
                  <a:pt x="156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2" y="160"/>
                  <a:pt x="256" y="156"/>
                  <a:pt x="256" y="152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7280489" y="2499003"/>
            <a:ext cx="95885" cy="88890"/>
          </a:xfrm>
          <a:custGeom>
            <a:avLst/>
            <a:gdLst>
              <a:gd name="T0" fmla="*/ 64 w 64"/>
              <a:gd name="T1" fmla="*/ 32 h 64"/>
              <a:gd name="T2" fmla="*/ 32 w 64"/>
              <a:gd name="T3" fmla="*/ 0 h 64"/>
              <a:gd name="T4" fmla="*/ 0 w 64"/>
              <a:gd name="T5" fmla="*/ 32 h 64"/>
              <a:gd name="T6" fmla="*/ 32 w 64"/>
              <a:gd name="T7" fmla="*/ 64 h 64"/>
              <a:gd name="T8" fmla="*/ 64 w 64"/>
              <a:gd name="T9" fmla="*/ 32 h 64"/>
              <a:gd name="T10" fmla="*/ 16 w 64"/>
              <a:gd name="T11" fmla="*/ 32 h 64"/>
              <a:gd name="T12" fmla="*/ 32 w 64"/>
              <a:gd name="T13" fmla="*/ 16 h 64"/>
              <a:gd name="T14" fmla="*/ 48 w 64"/>
              <a:gd name="T15" fmla="*/ 32 h 64"/>
              <a:gd name="T16" fmla="*/ 32 w 64"/>
              <a:gd name="T17" fmla="*/ 48 h 64"/>
              <a:gd name="T18" fmla="*/ 16 w 64"/>
              <a:gd name="T19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64" y="32"/>
                </a:moveTo>
                <a:cubicBezTo>
                  <a:pt x="64" y="14"/>
                  <a:pt x="50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lose/>
                <a:moveTo>
                  <a:pt x="16" y="32"/>
                </a:moveTo>
                <a:cubicBezTo>
                  <a:pt x="16" y="23"/>
                  <a:pt x="23" y="16"/>
                  <a:pt x="32" y="16"/>
                </a:cubicBezTo>
                <a:cubicBezTo>
                  <a:pt x="41" y="16"/>
                  <a:pt x="48" y="23"/>
                  <a:pt x="48" y="32"/>
                </a:cubicBezTo>
                <a:cubicBezTo>
                  <a:pt x="48" y="41"/>
                  <a:pt x="41" y="48"/>
                  <a:pt x="32" y="48"/>
                </a:cubicBezTo>
                <a:cubicBezTo>
                  <a:pt x="23" y="48"/>
                  <a:pt x="16" y="41"/>
                  <a:pt x="1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42"/>
          <p:cNvSpPr>
            <a:spLocks noEditPoints="1"/>
          </p:cNvSpPr>
          <p:nvPr/>
        </p:nvSpPr>
        <p:spPr bwMode="auto">
          <a:xfrm>
            <a:off x="7190329" y="2417956"/>
            <a:ext cx="276205" cy="350333"/>
          </a:xfrm>
          <a:custGeom>
            <a:avLst/>
            <a:gdLst>
              <a:gd name="T0" fmla="*/ 92 w 184"/>
              <a:gd name="T1" fmla="*/ 256 h 256"/>
              <a:gd name="T2" fmla="*/ 98 w 184"/>
              <a:gd name="T3" fmla="*/ 253 h 256"/>
              <a:gd name="T4" fmla="*/ 184 w 184"/>
              <a:gd name="T5" fmla="*/ 92 h 256"/>
              <a:gd name="T6" fmla="*/ 92 w 184"/>
              <a:gd name="T7" fmla="*/ 0 h 256"/>
              <a:gd name="T8" fmla="*/ 0 w 184"/>
              <a:gd name="T9" fmla="*/ 92 h 256"/>
              <a:gd name="T10" fmla="*/ 86 w 184"/>
              <a:gd name="T11" fmla="*/ 253 h 256"/>
              <a:gd name="T12" fmla="*/ 92 w 184"/>
              <a:gd name="T13" fmla="*/ 256 h 256"/>
              <a:gd name="T14" fmla="*/ 92 w 184"/>
              <a:gd name="T15" fmla="*/ 16 h 256"/>
              <a:gd name="T16" fmla="*/ 168 w 184"/>
              <a:gd name="T17" fmla="*/ 92 h 256"/>
              <a:gd name="T18" fmla="*/ 92 w 184"/>
              <a:gd name="T19" fmla="*/ 236 h 256"/>
              <a:gd name="T20" fmla="*/ 16 w 184"/>
              <a:gd name="T21" fmla="*/ 92 h 256"/>
              <a:gd name="T22" fmla="*/ 92 w 184"/>
              <a:gd name="T23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4" h="256">
                <a:moveTo>
                  <a:pt x="92" y="256"/>
                </a:moveTo>
                <a:cubicBezTo>
                  <a:pt x="94" y="256"/>
                  <a:pt x="96" y="255"/>
                  <a:pt x="98" y="253"/>
                </a:cubicBezTo>
                <a:cubicBezTo>
                  <a:pt x="101" y="249"/>
                  <a:pt x="184" y="155"/>
                  <a:pt x="184" y="92"/>
                </a:cubicBezTo>
                <a:cubicBezTo>
                  <a:pt x="184" y="41"/>
                  <a:pt x="143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55"/>
                  <a:pt x="82" y="249"/>
                  <a:pt x="86" y="253"/>
                </a:cubicBezTo>
                <a:cubicBezTo>
                  <a:pt x="87" y="255"/>
                  <a:pt x="89" y="256"/>
                  <a:pt x="92" y="256"/>
                </a:cubicBezTo>
                <a:close/>
                <a:moveTo>
                  <a:pt x="92" y="16"/>
                </a:moveTo>
                <a:cubicBezTo>
                  <a:pt x="134" y="16"/>
                  <a:pt x="168" y="50"/>
                  <a:pt x="168" y="92"/>
                </a:cubicBezTo>
                <a:cubicBezTo>
                  <a:pt x="168" y="139"/>
                  <a:pt x="111" y="213"/>
                  <a:pt x="92" y="236"/>
                </a:cubicBezTo>
                <a:cubicBezTo>
                  <a:pt x="73" y="213"/>
                  <a:pt x="16" y="139"/>
                  <a:pt x="16" y="92"/>
                </a:cubicBezTo>
                <a:cubicBezTo>
                  <a:pt x="16" y="50"/>
                  <a:pt x="50" y="16"/>
                  <a:pt x="9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3"/>
          <p:cNvSpPr>
            <a:spLocks noEditPoints="1"/>
          </p:cNvSpPr>
          <p:nvPr/>
        </p:nvSpPr>
        <p:spPr bwMode="auto">
          <a:xfrm>
            <a:off x="8001769" y="2417956"/>
            <a:ext cx="383538" cy="350333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4"/>
          <p:cNvSpPr>
            <a:spLocks noEditPoints="1"/>
          </p:cNvSpPr>
          <p:nvPr/>
        </p:nvSpPr>
        <p:spPr bwMode="auto">
          <a:xfrm>
            <a:off x="8133431" y="2471551"/>
            <a:ext cx="120213" cy="241834"/>
          </a:xfrm>
          <a:custGeom>
            <a:avLst/>
            <a:gdLst>
              <a:gd name="T0" fmla="*/ 79 w 80"/>
              <a:gd name="T1" fmla="*/ 85 h 176"/>
              <a:gd name="T2" fmla="*/ 47 w 80"/>
              <a:gd name="T3" fmla="*/ 5 h 176"/>
              <a:gd name="T4" fmla="*/ 40 w 80"/>
              <a:gd name="T5" fmla="*/ 0 h 176"/>
              <a:gd name="T6" fmla="*/ 33 w 80"/>
              <a:gd name="T7" fmla="*/ 5 h 176"/>
              <a:gd name="T8" fmla="*/ 1 w 80"/>
              <a:gd name="T9" fmla="*/ 85 h 176"/>
              <a:gd name="T10" fmla="*/ 1 w 80"/>
              <a:gd name="T11" fmla="*/ 91 h 176"/>
              <a:gd name="T12" fmla="*/ 1 w 80"/>
              <a:gd name="T13" fmla="*/ 91 h 176"/>
              <a:gd name="T14" fmla="*/ 33 w 80"/>
              <a:gd name="T15" fmla="*/ 171 h 176"/>
              <a:gd name="T16" fmla="*/ 40 w 80"/>
              <a:gd name="T17" fmla="*/ 176 h 176"/>
              <a:gd name="T18" fmla="*/ 47 w 80"/>
              <a:gd name="T19" fmla="*/ 171 h 176"/>
              <a:gd name="T20" fmla="*/ 79 w 80"/>
              <a:gd name="T21" fmla="*/ 91 h 176"/>
              <a:gd name="T22" fmla="*/ 79 w 80"/>
              <a:gd name="T23" fmla="*/ 91 h 176"/>
              <a:gd name="T24" fmla="*/ 79 w 80"/>
              <a:gd name="T25" fmla="*/ 85 h 176"/>
              <a:gd name="T26" fmla="*/ 40 w 80"/>
              <a:gd name="T27" fmla="*/ 30 h 176"/>
              <a:gd name="T28" fmla="*/ 60 w 80"/>
              <a:gd name="T29" fmla="*/ 80 h 176"/>
              <a:gd name="T30" fmla="*/ 20 w 80"/>
              <a:gd name="T31" fmla="*/ 80 h 176"/>
              <a:gd name="T32" fmla="*/ 40 w 80"/>
              <a:gd name="T33" fmla="*/ 30 h 176"/>
              <a:gd name="T34" fmla="*/ 40 w 80"/>
              <a:gd name="T35" fmla="*/ 146 h 176"/>
              <a:gd name="T36" fmla="*/ 20 w 80"/>
              <a:gd name="T37" fmla="*/ 96 h 176"/>
              <a:gd name="T38" fmla="*/ 60 w 80"/>
              <a:gd name="T39" fmla="*/ 96 h 176"/>
              <a:gd name="T40" fmla="*/ 40 w 80"/>
              <a:gd name="T41" fmla="*/ 14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0" h="176">
                <a:moveTo>
                  <a:pt x="79" y="85"/>
                </a:moveTo>
                <a:cubicBezTo>
                  <a:pt x="47" y="5"/>
                  <a:pt x="47" y="5"/>
                  <a:pt x="47" y="5"/>
                </a:cubicBezTo>
                <a:cubicBezTo>
                  <a:pt x="46" y="2"/>
                  <a:pt x="43" y="0"/>
                  <a:pt x="40" y="0"/>
                </a:cubicBezTo>
                <a:cubicBezTo>
                  <a:pt x="37" y="0"/>
                  <a:pt x="34" y="2"/>
                  <a:pt x="33" y="5"/>
                </a:cubicBezTo>
                <a:cubicBezTo>
                  <a:pt x="1" y="85"/>
                  <a:pt x="1" y="85"/>
                  <a:pt x="1" y="85"/>
                </a:cubicBezTo>
                <a:cubicBezTo>
                  <a:pt x="0" y="87"/>
                  <a:pt x="0" y="89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33" y="171"/>
                  <a:pt x="33" y="171"/>
                  <a:pt x="33" y="171"/>
                </a:cubicBezTo>
                <a:cubicBezTo>
                  <a:pt x="34" y="174"/>
                  <a:pt x="37" y="176"/>
                  <a:pt x="40" y="176"/>
                </a:cubicBezTo>
                <a:cubicBezTo>
                  <a:pt x="43" y="176"/>
                  <a:pt x="46" y="174"/>
                  <a:pt x="47" y="171"/>
                </a:cubicBezTo>
                <a:cubicBezTo>
                  <a:pt x="79" y="91"/>
                  <a:pt x="79" y="91"/>
                  <a:pt x="79" y="91"/>
                </a:cubicBezTo>
                <a:cubicBezTo>
                  <a:pt x="79" y="91"/>
                  <a:pt x="79" y="91"/>
                  <a:pt x="79" y="91"/>
                </a:cubicBezTo>
                <a:cubicBezTo>
                  <a:pt x="80" y="89"/>
                  <a:pt x="80" y="87"/>
                  <a:pt x="79" y="85"/>
                </a:cubicBezTo>
                <a:close/>
                <a:moveTo>
                  <a:pt x="40" y="30"/>
                </a:moveTo>
                <a:cubicBezTo>
                  <a:pt x="60" y="80"/>
                  <a:pt x="60" y="80"/>
                  <a:pt x="60" y="80"/>
                </a:cubicBezTo>
                <a:cubicBezTo>
                  <a:pt x="20" y="80"/>
                  <a:pt x="20" y="80"/>
                  <a:pt x="20" y="80"/>
                </a:cubicBezTo>
                <a:lnTo>
                  <a:pt x="40" y="30"/>
                </a:lnTo>
                <a:close/>
                <a:moveTo>
                  <a:pt x="40" y="146"/>
                </a:moveTo>
                <a:cubicBezTo>
                  <a:pt x="20" y="96"/>
                  <a:pt x="20" y="96"/>
                  <a:pt x="20" y="96"/>
                </a:cubicBezTo>
                <a:cubicBezTo>
                  <a:pt x="60" y="96"/>
                  <a:pt x="60" y="96"/>
                  <a:pt x="60" y="96"/>
                </a:cubicBezTo>
                <a:lnTo>
                  <a:pt x="40" y="1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5"/>
          <p:cNvSpPr>
            <a:spLocks noEditPoints="1"/>
          </p:cNvSpPr>
          <p:nvPr/>
        </p:nvSpPr>
        <p:spPr bwMode="auto">
          <a:xfrm>
            <a:off x="8866160" y="2433643"/>
            <a:ext cx="384969" cy="318960"/>
          </a:xfrm>
          <a:custGeom>
            <a:avLst/>
            <a:gdLst>
              <a:gd name="T0" fmla="*/ 252 w 256"/>
              <a:gd name="T1" fmla="*/ 1 h 232"/>
              <a:gd name="T2" fmla="*/ 245 w 256"/>
              <a:gd name="T3" fmla="*/ 1 h 232"/>
              <a:gd name="T4" fmla="*/ 168 w 256"/>
              <a:gd name="T5" fmla="*/ 31 h 232"/>
              <a:gd name="T6" fmla="*/ 91 w 256"/>
              <a:gd name="T7" fmla="*/ 1 h 232"/>
              <a:gd name="T8" fmla="*/ 85 w 256"/>
              <a:gd name="T9" fmla="*/ 1 h 232"/>
              <a:gd name="T10" fmla="*/ 5 w 256"/>
              <a:gd name="T11" fmla="*/ 33 h 232"/>
              <a:gd name="T12" fmla="*/ 0 w 256"/>
              <a:gd name="T13" fmla="*/ 40 h 232"/>
              <a:gd name="T14" fmla="*/ 0 w 256"/>
              <a:gd name="T15" fmla="*/ 224 h 232"/>
              <a:gd name="T16" fmla="*/ 4 w 256"/>
              <a:gd name="T17" fmla="*/ 231 h 232"/>
              <a:gd name="T18" fmla="*/ 8 w 256"/>
              <a:gd name="T19" fmla="*/ 232 h 232"/>
              <a:gd name="T20" fmla="*/ 11 w 256"/>
              <a:gd name="T21" fmla="*/ 231 h 232"/>
              <a:gd name="T22" fmla="*/ 88 w 256"/>
              <a:gd name="T23" fmla="*/ 201 h 232"/>
              <a:gd name="T24" fmla="*/ 165 w 256"/>
              <a:gd name="T25" fmla="*/ 231 h 232"/>
              <a:gd name="T26" fmla="*/ 171 w 256"/>
              <a:gd name="T27" fmla="*/ 231 h 232"/>
              <a:gd name="T28" fmla="*/ 251 w 256"/>
              <a:gd name="T29" fmla="*/ 199 h 232"/>
              <a:gd name="T30" fmla="*/ 256 w 256"/>
              <a:gd name="T31" fmla="*/ 192 h 232"/>
              <a:gd name="T32" fmla="*/ 256 w 256"/>
              <a:gd name="T33" fmla="*/ 8 h 232"/>
              <a:gd name="T34" fmla="*/ 252 w 256"/>
              <a:gd name="T35" fmla="*/ 1 h 232"/>
              <a:gd name="T36" fmla="*/ 96 w 256"/>
              <a:gd name="T37" fmla="*/ 20 h 232"/>
              <a:gd name="T38" fmla="*/ 160 w 256"/>
              <a:gd name="T39" fmla="*/ 45 h 232"/>
              <a:gd name="T40" fmla="*/ 160 w 256"/>
              <a:gd name="T41" fmla="*/ 212 h 232"/>
              <a:gd name="T42" fmla="*/ 96 w 256"/>
              <a:gd name="T43" fmla="*/ 187 h 232"/>
              <a:gd name="T44" fmla="*/ 96 w 256"/>
              <a:gd name="T45" fmla="*/ 20 h 232"/>
              <a:gd name="T46" fmla="*/ 16 w 256"/>
              <a:gd name="T47" fmla="*/ 45 h 232"/>
              <a:gd name="T48" fmla="*/ 80 w 256"/>
              <a:gd name="T49" fmla="*/ 20 h 232"/>
              <a:gd name="T50" fmla="*/ 80 w 256"/>
              <a:gd name="T51" fmla="*/ 187 h 232"/>
              <a:gd name="T52" fmla="*/ 16 w 256"/>
              <a:gd name="T53" fmla="*/ 212 h 232"/>
              <a:gd name="T54" fmla="*/ 16 w 256"/>
              <a:gd name="T55" fmla="*/ 45 h 232"/>
              <a:gd name="T56" fmla="*/ 240 w 256"/>
              <a:gd name="T57" fmla="*/ 187 h 232"/>
              <a:gd name="T58" fmla="*/ 176 w 256"/>
              <a:gd name="T59" fmla="*/ 212 h 232"/>
              <a:gd name="T60" fmla="*/ 176 w 256"/>
              <a:gd name="T61" fmla="*/ 45 h 232"/>
              <a:gd name="T62" fmla="*/ 240 w 256"/>
              <a:gd name="T63" fmla="*/ 20 h 232"/>
              <a:gd name="T64" fmla="*/ 240 w 256"/>
              <a:gd name="T65" fmla="*/ 187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252" y="1"/>
                </a:moveTo>
                <a:cubicBezTo>
                  <a:pt x="250" y="0"/>
                  <a:pt x="247" y="0"/>
                  <a:pt x="245" y="1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91" y="1"/>
                  <a:pt x="91" y="1"/>
                  <a:pt x="91" y="1"/>
                </a:cubicBezTo>
                <a:cubicBezTo>
                  <a:pt x="89" y="0"/>
                  <a:pt x="87" y="0"/>
                  <a:pt x="85" y="1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4"/>
                  <a:pt x="0" y="37"/>
                  <a:pt x="0" y="40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7"/>
                  <a:pt x="1" y="229"/>
                  <a:pt x="4" y="231"/>
                </a:cubicBezTo>
                <a:cubicBezTo>
                  <a:pt x="5" y="232"/>
                  <a:pt x="6" y="232"/>
                  <a:pt x="8" y="232"/>
                </a:cubicBezTo>
                <a:cubicBezTo>
                  <a:pt x="9" y="232"/>
                  <a:pt x="10" y="232"/>
                  <a:pt x="11" y="231"/>
                </a:cubicBezTo>
                <a:cubicBezTo>
                  <a:pt x="88" y="201"/>
                  <a:pt x="88" y="201"/>
                  <a:pt x="88" y="201"/>
                </a:cubicBezTo>
                <a:cubicBezTo>
                  <a:pt x="165" y="231"/>
                  <a:pt x="165" y="231"/>
                  <a:pt x="165" y="231"/>
                </a:cubicBezTo>
                <a:cubicBezTo>
                  <a:pt x="167" y="232"/>
                  <a:pt x="169" y="232"/>
                  <a:pt x="171" y="231"/>
                </a:cubicBezTo>
                <a:cubicBezTo>
                  <a:pt x="251" y="199"/>
                  <a:pt x="251" y="199"/>
                  <a:pt x="251" y="199"/>
                </a:cubicBezTo>
                <a:cubicBezTo>
                  <a:pt x="254" y="198"/>
                  <a:pt x="256" y="195"/>
                  <a:pt x="256" y="192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5"/>
                  <a:pt x="255" y="3"/>
                  <a:pt x="252" y="1"/>
                </a:cubicBezTo>
                <a:close/>
                <a:moveTo>
                  <a:pt x="96" y="20"/>
                </a:moveTo>
                <a:cubicBezTo>
                  <a:pt x="160" y="45"/>
                  <a:pt x="160" y="45"/>
                  <a:pt x="160" y="45"/>
                </a:cubicBezTo>
                <a:cubicBezTo>
                  <a:pt x="160" y="212"/>
                  <a:pt x="160" y="212"/>
                  <a:pt x="160" y="212"/>
                </a:cubicBezTo>
                <a:cubicBezTo>
                  <a:pt x="96" y="187"/>
                  <a:pt x="96" y="187"/>
                  <a:pt x="96" y="187"/>
                </a:cubicBezTo>
                <a:lnTo>
                  <a:pt x="96" y="20"/>
                </a:lnTo>
                <a:close/>
                <a:moveTo>
                  <a:pt x="16" y="45"/>
                </a:moveTo>
                <a:cubicBezTo>
                  <a:pt x="80" y="20"/>
                  <a:pt x="80" y="20"/>
                  <a:pt x="80" y="20"/>
                </a:cubicBezTo>
                <a:cubicBezTo>
                  <a:pt x="80" y="187"/>
                  <a:pt x="80" y="187"/>
                  <a:pt x="80" y="187"/>
                </a:cubicBezTo>
                <a:cubicBezTo>
                  <a:pt x="16" y="212"/>
                  <a:pt x="16" y="212"/>
                  <a:pt x="16" y="212"/>
                </a:cubicBezTo>
                <a:lnTo>
                  <a:pt x="16" y="45"/>
                </a:lnTo>
                <a:close/>
                <a:moveTo>
                  <a:pt x="240" y="187"/>
                </a:moveTo>
                <a:cubicBezTo>
                  <a:pt x="176" y="212"/>
                  <a:pt x="176" y="212"/>
                  <a:pt x="176" y="212"/>
                </a:cubicBezTo>
                <a:cubicBezTo>
                  <a:pt x="176" y="45"/>
                  <a:pt x="176" y="45"/>
                  <a:pt x="176" y="45"/>
                </a:cubicBezTo>
                <a:cubicBezTo>
                  <a:pt x="240" y="20"/>
                  <a:pt x="240" y="20"/>
                  <a:pt x="240" y="20"/>
                </a:cubicBezTo>
                <a:lnTo>
                  <a:pt x="240" y="1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6"/>
          <p:cNvSpPr>
            <a:spLocks/>
          </p:cNvSpPr>
          <p:nvPr/>
        </p:nvSpPr>
        <p:spPr bwMode="auto">
          <a:xfrm>
            <a:off x="9862212" y="2417956"/>
            <a:ext cx="253307" cy="350333"/>
          </a:xfrm>
          <a:custGeom>
            <a:avLst/>
            <a:gdLst>
              <a:gd name="T0" fmla="*/ 57 w 169"/>
              <a:gd name="T1" fmla="*/ 16 h 256"/>
              <a:gd name="T2" fmla="*/ 153 w 169"/>
              <a:gd name="T3" fmla="*/ 112 h 256"/>
              <a:gd name="T4" fmla="*/ 57 w 169"/>
              <a:gd name="T5" fmla="*/ 208 h 256"/>
              <a:gd name="T6" fmla="*/ 13 w 169"/>
              <a:gd name="T7" fmla="*/ 201 h 256"/>
              <a:gd name="T8" fmla="*/ 2 w 169"/>
              <a:gd name="T9" fmla="*/ 204 h 256"/>
              <a:gd name="T10" fmla="*/ 5 w 169"/>
              <a:gd name="T11" fmla="*/ 215 h 256"/>
              <a:gd name="T12" fmla="*/ 41 w 169"/>
              <a:gd name="T13" fmla="*/ 224 h 256"/>
              <a:gd name="T14" fmla="*/ 41 w 169"/>
              <a:gd name="T15" fmla="*/ 240 h 256"/>
              <a:gd name="T16" fmla="*/ 17 w 169"/>
              <a:gd name="T17" fmla="*/ 240 h 256"/>
              <a:gd name="T18" fmla="*/ 9 w 169"/>
              <a:gd name="T19" fmla="*/ 248 h 256"/>
              <a:gd name="T20" fmla="*/ 17 w 169"/>
              <a:gd name="T21" fmla="*/ 256 h 256"/>
              <a:gd name="T22" fmla="*/ 81 w 169"/>
              <a:gd name="T23" fmla="*/ 256 h 256"/>
              <a:gd name="T24" fmla="*/ 89 w 169"/>
              <a:gd name="T25" fmla="*/ 248 h 256"/>
              <a:gd name="T26" fmla="*/ 81 w 169"/>
              <a:gd name="T27" fmla="*/ 240 h 256"/>
              <a:gd name="T28" fmla="*/ 57 w 169"/>
              <a:gd name="T29" fmla="*/ 240 h 256"/>
              <a:gd name="T30" fmla="*/ 57 w 169"/>
              <a:gd name="T31" fmla="*/ 224 h 256"/>
              <a:gd name="T32" fmla="*/ 169 w 169"/>
              <a:gd name="T33" fmla="*/ 112 h 256"/>
              <a:gd name="T34" fmla="*/ 57 w 169"/>
              <a:gd name="T35" fmla="*/ 0 h 256"/>
              <a:gd name="T36" fmla="*/ 49 w 169"/>
              <a:gd name="T37" fmla="*/ 8 h 256"/>
              <a:gd name="T38" fmla="*/ 57 w 169"/>
              <a:gd name="T39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9" h="256">
                <a:moveTo>
                  <a:pt x="57" y="16"/>
                </a:moveTo>
                <a:cubicBezTo>
                  <a:pt x="110" y="16"/>
                  <a:pt x="153" y="59"/>
                  <a:pt x="153" y="112"/>
                </a:cubicBezTo>
                <a:cubicBezTo>
                  <a:pt x="153" y="165"/>
                  <a:pt x="110" y="208"/>
                  <a:pt x="57" y="208"/>
                </a:cubicBezTo>
                <a:cubicBezTo>
                  <a:pt x="40" y="208"/>
                  <a:pt x="25" y="207"/>
                  <a:pt x="13" y="201"/>
                </a:cubicBezTo>
                <a:cubicBezTo>
                  <a:pt x="9" y="199"/>
                  <a:pt x="4" y="200"/>
                  <a:pt x="2" y="204"/>
                </a:cubicBezTo>
                <a:cubicBezTo>
                  <a:pt x="0" y="208"/>
                  <a:pt x="1" y="213"/>
                  <a:pt x="5" y="215"/>
                </a:cubicBezTo>
                <a:cubicBezTo>
                  <a:pt x="17" y="221"/>
                  <a:pt x="28" y="223"/>
                  <a:pt x="41" y="224"/>
                </a:cubicBezTo>
                <a:cubicBezTo>
                  <a:pt x="41" y="240"/>
                  <a:pt x="41" y="240"/>
                  <a:pt x="41" y="240"/>
                </a:cubicBezTo>
                <a:cubicBezTo>
                  <a:pt x="17" y="240"/>
                  <a:pt x="17" y="240"/>
                  <a:pt x="17" y="240"/>
                </a:cubicBezTo>
                <a:cubicBezTo>
                  <a:pt x="13" y="240"/>
                  <a:pt x="9" y="244"/>
                  <a:pt x="9" y="248"/>
                </a:cubicBezTo>
                <a:cubicBezTo>
                  <a:pt x="9" y="252"/>
                  <a:pt x="13" y="256"/>
                  <a:pt x="17" y="256"/>
                </a:cubicBezTo>
                <a:cubicBezTo>
                  <a:pt x="81" y="256"/>
                  <a:pt x="81" y="256"/>
                  <a:pt x="81" y="256"/>
                </a:cubicBezTo>
                <a:cubicBezTo>
                  <a:pt x="85" y="256"/>
                  <a:pt x="89" y="252"/>
                  <a:pt x="89" y="248"/>
                </a:cubicBezTo>
                <a:cubicBezTo>
                  <a:pt x="89" y="244"/>
                  <a:pt x="85" y="240"/>
                  <a:pt x="81" y="240"/>
                </a:cubicBezTo>
                <a:cubicBezTo>
                  <a:pt x="57" y="240"/>
                  <a:pt x="57" y="240"/>
                  <a:pt x="57" y="240"/>
                </a:cubicBezTo>
                <a:cubicBezTo>
                  <a:pt x="57" y="224"/>
                  <a:pt x="57" y="224"/>
                  <a:pt x="57" y="224"/>
                </a:cubicBezTo>
                <a:cubicBezTo>
                  <a:pt x="119" y="224"/>
                  <a:pt x="169" y="174"/>
                  <a:pt x="169" y="112"/>
                </a:cubicBezTo>
                <a:cubicBezTo>
                  <a:pt x="169" y="50"/>
                  <a:pt x="119" y="0"/>
                  <a:pt x="57" y="0"/>
                </a:cubicBezTo>
                <a:cubicBezTo>
                  <a:pt x="53" y="0"/>
                  <a:pt x="49" y="4"/>
                  <a:pt x="49" y="8"/>
                </a:cubicBezTo>
                <a:cubicBezTo>
                  <a:pt x="49" y="12"/>
                  <a:pt x="53" y="16"/>
                  <a:pt x="57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7"/>
          <p:cNvSpPr>
            <a:spLocks noEditPoints="1"/>
          </p:cNvSpPr>
          <p:nvPr/>
        </p:nvSpPr>
        <p:spPr bwMode="auto">
          <a:xfrm>
            <a:off x="9820710" y="2455865"/>
            <a:ext cx="253307" cy="230069"/>
          </a:xfrm>
          <a:custGeom>
            <a:avLst/>
            <a:gdLst>
              <a:gd name="T0" fmla="*/ 84 w 168"/>
              <a:gd name="T1" fmla="*/ 168 h 168"/>
              <a:gd name="T2" fmla="*/ 168 w 168"/>
              <a:gd name="T3" fmla="*/ 84 h 168"/>
              <a:gd name="T4" fmla="*/ 84 w 168"/>
              <a:gd name="T5" fmla="*/ 0 h 168"/>
              <a:gd name="T6" fmla="*/ 0 w 168"/>
              <a:gd name="T7" fmla="*/ 84 h 168"/>
              <a:gd name="T8" fmla="*/ 84 w 168"/>
              <a:gd name="T9" fmla="*/ 168 h 168"/>
              <a:gd name="T10" fmla="*/ 84 w 168"/>
              <a:gd name="T11" fmla="*/ 16 h 168"/>
              <a:gd name="T12" fmla="*/ 152 w 168"/>
              <a:gd name="T13" fmla="*/ 84 h 168"/>
              <a:gd name="T14" fmla="*/ 84 w 168"/>
              <a:gd name="T15" fmla="*/ 152 h 168"/>
              <a:gd name="T16" fmla="*/ 16 w 168"/>
              <a:gd name="T17" fmla="*/ 84 h 168"/>
              <a:gd name="T18" fmla="*/ 84 w 168"/>
              <a:gd name="T19" fmla="*/ 1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8" h="168">
                <a:moveTo>
                  <a:pt x="84" y="168"/>
                </a:move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lose/>
                <a:moveTo>
                  <a:pt x="84" y="16"/>
                </a:moveTo>
                <a:cubicBezTo>
                  <a:pt x="121" y="16"/>
                  <a:pt x="152" y="47"/>
                  <a:pt x="152" y="84"/>
                </a:cubicBezTo>
                <a:cubicBezTo>
                  <a:pt x="152" y="121"/>
                  <a:pt x="121" y="152"/>
                  <a:pt x="84" y="152"/>
                </a:cubicBezTo>
                <a:cubicBezTo>
                  <a:pt x="47" y="152"/>
                  <a:pt x="16" y="121"/>
                  <a:pt x="16" y="84"/>
                </a:cubicBezTo>
                <a:cubicBezTo>
                  <a:pt x="16" y="47"/>
                  <a:pt x="47" y="16"/>
                  <a:pt x="8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4825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2022160" y="1125852"/>
            <a:ext cx="386534" cy="386534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2204290" y="1174333"/>
            <a:ext cx="110064" cy="192612"/>
          </a:xfrm>
          <a:custGeom>
            <a:avLst/>
            <a:gdLst>
              <a:gd name="T0" fmla="*/ 67 w 73"/>
              <a:gd name="T1" fmla="*/ 113 h 128"/>
              <a:gd name="T2" fmla="*/ 16 w 73"/>
              <a:gd name="T3" fmla="*/ 91 h 128"/>
              <a:gd name="T4" fmla="*/ 16 w 73"/>
              <a:gd name="T5" fmla="*/ 8 h 128"/>
              <a:gd name="T6" fmla="*/ 8 w 73"/>
              <a:gd name="T7" fmla="*/ 0 h 128"/>
              <a:gd name="T8" fmla="*/ 0 w 73"/>
              <a:gd name="T9" fmla="*/ 8 h 128"/>
              <a:gd name="T10" fmla="*/ 0 w 73"/>
              <a:gd name="T11" fmla="*/ 96 h 128"/>
              <a:gd name="T12" fmla="*/ 5 w 73"/>
              <a:gd name="T13" fmla="*/ 103 h 128"/>
              <a:gd name="T14" fmla="*/ 61 w 73"/>
              <a:gd name="T15" fmla="*/ 127 h 128"/>
              <a:gd name="T16" fmla="*/ 64 w 73"/>
              <a:gd name="T17" fmla="*/ 128 h 128"/>
              <a:gd name="T18" fmla="*/ 71 w 73"/>
              <a:gd name="T19" fmla="*/ 123 h 128"/>
              <a:gd name="T20" fmla="*/ 67 w 73"/>
              <a:gd name="T21" fmla="*/ 11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3" h="128">
                <a:moveTo>
                  <a:pt x="67" y="113"/>
                </a:moveTo>
                <a:cubicBezTo>
                  <a:pt x="16" y="91"/>
                  <a:pt x="16" y="91"/>
                  <a:pt x="16" y="91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9"/>
                  <a:pt x="2" y="102"/>
                  <a:pt x="5" y="103"/>
                </a:cubicBezTo>
                <a:cubicBezTo>
                  <a:pt x="61" y="127"/>
                  <a:pt x="61" y="127"/>
                  <a:pt x="61" y="127"/>
                </a:cubicBezTo>
                <a:cubicBezTo>
                  <a:pt x="62" y="128"/>
                  <a:pt x="63" y="128"/>
                  <a:pt x="64" y="128"/>
                </a:cubicBezTo>
                <a:cubicBezTo>
                  <a:pt x="67" y="128"/>
                  <a:pt x="70" y="126"/>
                  <a:pt x="71" y="123"/>
                </a:cubicBezTo>
                <a:cubicBezTo>
                  <a:pt x="73" y="119"/>
                  <a:pt x="71" y="114"/>
                  <a:pt x="67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2070641" y="1306671"/>
            <a:ext cx="36688" cy="24895"/>
          </a:xfrm>
          <a:custGeom>
            <a:avLst/>
            <a:gdLst>
              <a:gd name="T0" fmla="*/ 16 w 24"/>
              <a:gd name="T1" fmla="*/ 0 h 16"/>
              <a:gd name="T2" fmla="*/ 8 w 24"/>
              <a:gd name="T3" fmla="*/ 0 h 16"/>
              <a:gd name="T4" fmla="*/ 0 w 24"/>
              <a:gd name="T5" fmla="*/ 8 h 16"/>
              <a:gd name="T6" fmla="*/ 8 w 24"/>
              <a:gd name="T7" fmla="*/ 16 h 16"/>
              <a:gd name="T8" fmla="*/ 16 w 24"/>
              <a:gd name="T9" fmla="*/ 16 h 16"/>
              <a:gd name="T10" fmla="*/ 24 w 24"/>
              <a:gd name="T11" fmla="*/ 8 h 16"/>
              <a:gd name="T12" fmla="*/ 16 w 24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6">
                <a:moveTo>
                  <a:pt x="1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20" y="16"/>
                  <a:pt x="24" y="12"/>
                  <a:pt x="24" y="8"/>
                </a:cubicBezTo>
                <a:cubicBezTo>
                  <a:pt x="24" y="4"/>
                  <a:pt x="20" y="0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2324836" y="1306671"/>
            <a:ext cx="36688" cy="24895"/>
          </a:xfrm>
          <a:custGeom>
            <a:avLst/>
            <a:gdLst>
              <a:gd name="T0" fmla="*/ 0 w 24"/>
              <a:gd name="T1" fmla="*/ 8 h 16"/>
              <a:gd name="T2" fmla="*/ 8 w 24"/>
              <a:gd name="T3" fmla="*/ 16 h 16"/>
              <a:gd name="T4" fmla="*/ 16 w 24"/>
              <a:gd name="T5" fmla="*/ 16 h 16"/>
              <a:gd name="T6" fmla="*/ 24 w 24"/>
              <a:gd name="T7" fmla="*/ 8 h 16"/>
              <a:gd name="T8" fmla="*/ 16 w 24"/>
              <a:gd name="T9" fmla="*/ 0 h 16"/>
              <a:gd name="T10" fmla="*/ 8 w 24"/>
              <a:gd name="T11" fmla="*/ 0 h 16"/>
              <a:gd name="T12" fmla="*/ 0 w 24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6">
                <a:moveTo>
                  <a:pt x="0" y="8"/>
                </a:moveTo>
                <a:cubicBezTo>
                  <a:pt x="0" y="12"/>
                  <a:pt x="4" y="16"/>
                  <a:pt x="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20" y="16"/>
                  <a:pt x="24" y="12"/>
                  <a:pt x="24" y="8"/>
                </a:cubicBezTo>
                <a:cubicBezTo>
                  <a:pt x="24" y="4"/>
                  <a:pt x="20" y="0"/>
                  <a:pt x="16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2204290" y="1427218"/>
            <a:ext cx="23585" cy="36688"/>
          </a:xfrm>
          <a:custGeom>
            <a:avLst/>
            <a:gdLst>
              <a:gd name="T0" fmla="*/ 8 w 16"/>
              <a:gd name="T1" fmla="*/ 0 h 24"/>
              <a:gd name="T2" fmla="*/ 0 w 16"/>
              <a:gd name="T3" fmla="*/ 8 h 24"/>
              <a:gd name="T4" fmla="*/ 0 w 16"/>
              <a:gd name="T5" fmla="*/ 16 h 24"/>
              <a:gd name="T6" fmla="*/ 8 w 16"/>
              <a:gd name="T7" fmla="*/ 24 h 24"/>
              <a:gd name="T8" fmla="*/ 16 w 16"/>
              <a:gd name="T9" fmla="*/ 16 h 24"/>
              <a:gd name="T10" fmla="*/ 16 w 16"/>
              <a:gd name="T11" fmla="*/ 8 h 24"/>
              <a:gd name="T12" fmla="*/ 8 w 16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0"/>
                  <a:pt x="4" y="24"/>
                  <a:pt x="8" y="24"/>
                </a:cubicBezTo>
                <a:cubicBezTo>
                  <a:pt x="12" y="24"/>
                  <a:pt x="16" y="20"/>
                  <a:pt x="16" y="16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2910534" y="1125852"/>
            <a:ext cx="349846" cy="386534"/>
          </a:xfrm>
          <a:custGeom>
            <a:avLst/>
            <a:gdLst>
              <a:gd name="T0" fmla="*/ 34 w 232"/>
              <a:gd name="T1" fmla="*/ 222 h 256"/>
              <a:gd name="T2" fmla="*/ 198 w 232"/>
              <a:gd name="T3" fmla="*/ 222 h 256"/>
              <a:gd name="T4" fmla="*/ 198 w 232"/>
              <a:gd name="T5" fmla="*/ 58 h 256"/>
              <a:gd name="T6" fmla="*/ 124 w 232"/>
              <a:gd name="T7" fmla="*/ 16 h 256"/>
              <a:gd name="T8" fmla="*/ 148 w 232"/>
              <a:gd name="T9" fmla="*/ 8 h 256"/>
              <a:gd name="T10" fmla="*/ 116 w 232"/>
              <a:gd name="T11" fmla="*/ 0 h 256"/>
              <a:gd name="T12" fmla="*/ 92 w 232"/>
              <a:gd name="T13" fmla="*/ 0 h 256"/>
              <a:gd name="T14" fmla="*/ 92 w 232"/>
              <a:gd name="T15" fmla="*/ 16 h 256"/>
              <a:gd name="T16" fmla="*/ 108 w 232"/>
              <a:gd name="T17" fmla="*/ 24 h 256"/>
              <a:gd name="T18" fmla="*/ 0 w 232"/>
              <a:gd name="T19" fmla="*/ 140 h 256"/>
              <a:gd name="T20" fmla="*/ 208 w 232"/>
              <a:gd name="T21" fmla="*/ 132 h 256"/>
              <a:gd name="T22" fmla="*/ 208 w 232"/>
              <a:gd name="T23" fmla="*/ 148 h 256"/>
              <a:gd name="T24" fmla="*/ 192 w 232"/>
              <a:gd name="T25" fmla="*/ 205 h 256"/>
              <a:gd name="T26" fmla="*/ 180 w 232"/>
              <a:gd name="T27" fmla="*/ 193 h 256"/>
              <a:gd name="T28" fmla="*/ 169 w 232"/>
              <a:gd name="T29" fmla="*/ 204 h 256"/>
              <a:gd name="T30" fmla="*/ 181 w 232"/>
              <a:gd name="T31" fmla="*/ 216 h 256"/>
              <a:gd name="T32" fmla="*/ 124 w 232"/>
              <a:gd name="T33" fmla="*/ 228 h 256"/>
              <a:gd name="T34" fmla="*/ 108 w 232"/>
              <a:gd name="T35" fmla="*/ 228 h 256"/>
              <a:gd name="T36" fmla="*/ 51 w 232"/>
              <a:gd name="T37" fmla="*/ 216 h 256"/>
              <a:gd name="T38" fmla="*/ 63 w 232"/>
              <a:gd name="T39" fmla="*/ 204 h 256"/>
              <a:gd name="T40" fmla="*/ 52 w 232"/>
              <a:gd name="T41" fmla="*/ 193 h 256"/>
              <a:gd name="T42" fmla="*/ 40 w 232"/>
              <a:gd name="T43" fmla="*/ 205 h 256"/>
              <a:gd name="T44" fmla="*/ 24 w 232"/>
              <a:gd name="T45" fmla="*/ 148 h 256"/>
              <a:gd name="T46" fmla="*/ 24 w 232"/>
              <a:gd name="T47" fmla="*/ 132 h 256"/>
              <a:gd name="T48" fmla="*/ 40 w 232"/>
              <a:gd name="T49" fmla="*/ 75 h 256"/>
              <a:gd name="T50" fmla="*/ 52 w 232"/>
              <a:gd name="T51" fmla="*/ 87 h 256"/>
              <a:gd name="T52" fmla="*/ 63 w 232"/>
              <a:gd name="T53" fmla="*/ 87 h 256"/>
              <a:gd name="T54" fmla="*/ 52 w 232"/>
              <a:gd name="T55" fmla="*/ 65 h 256"/>
              <a:gd name="T56" fmla="*/ 108 w 232"/>
              <a:gd name="T57" fmla="*/ 40 h 256"/>
              <a:gd name="T58" fmla="*/ 116 w 232"/>
              <a:gd name="T59" fmla="*/ 56 h 256"/>
              <a:gd name="T60" fmla="*/ 124 w 232"/>
              <a:gd name="T61" fmla="*/ 40 h 256"/>
              <a:gd name="T62" fmla="*/ 180 w 232"/>
              <a:gd name="T63" fmla="*/ 65 h 256"/>
              <a:gd name="T64" fmla="*/ 169 w 232"/>
              <a:gd name="T65" fmla="*/ 87 h 256"/>
              <a:gd name="T66" fmla="*/ 180 w 232"/>
              <a:gd name="T67" fmla="*/ 87 h 256"/>
              <a:gd name="T68" fmla="*/ 192 w 232"/>
              <a:gd name="T69" fmla="*/ 75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2" h="256">
                <a:moveTo>
                  <a:pt x="0" y="140"/>
                </a:moveTo>
                <a:cubicBezTo>
                  <a:pt x="0" y="171"/>
                  <a:pt x="12" y="200"/>
                  <a:pt x="34" y="222"/>
                </a:cubicBezTo>
                <a:cubicBezTo>
                  <a:pt x="56" y="244"/>
                  <a:pt x="85" y="256"/>
                  <a:pt x="116" y="256"/>
                </a:cubicBezTo>
                <a:cubicBezTo>
                  <a:pt x="147" y="256"/>
                  <a:pt x="176" y="244"/>
                  <a:pt x="198" y="222"/>
                </a:cubicBezTo>
                <a:cubicBezTo>
                  <a:pt x="220" y="200"/>
                  <a:pt x="232" y="171"/>
                  <a:pt x="232" y="140"/>
                </a:cubicBezTo>
                <a:cubicBezTo>
                  <a:pt x="232" y="109"/>
                  <a:pt x="220" y="80"/>
                  <a:pt x="198" y="58"/>
                </a:cubicBezTo>
                <a:cubicBezTo>
                  <a:pt x="178" y="38"/>
                  <a:pt x="152" y="26"/>
                  <a:pt x="124" y="24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4" y="16"/>
                  <a:pt x="148" y="12"/>
                  <a:pt x="148" y="8"/>
                </a:cubicBezTo>
                <a:cubicBezTo>
                  <a:pt x="148" y="4"/>
                  <a:pt x="144" y="0"/>
                  <a:pt x="140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8" y="0"/>
                  <a:pt x="84" y="4"/>
                  <a:pt x="84" y="8"/>
                </a:cubicBezTo>
                <a:cubicBezTo>
                  <a:pt x="84" y="12"/>
                  <a:pt x="88" y="16"/>
                  <a:pt x="92" y="16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80" y="26"/>
                  <a:pt x="54" y="38"/>
                  <a:pt x="34" y="58"/>
                </a:cubicBezTo>
                <a:cubicBezTo>
                  <a:pt x="12" y="80"/>
                  <a:pt x="0" y="109"/>
                  <a:pt x="0" y="140"/>
                </a:cubicBezTo>
                <a:close/>
                <a:moveTo>
                  <a:pt x="216" y="132"/>
                </a:moveTo>
                <a:cubicBezTo>
                  <a:pt x="208" y="132"/>
                  <a:pt x="208" y="132"/>
                  <a:pt x="208" y="132"/>
                </a:cubicBezTo>
                <a:cubicBezTo>
                  <a:pt x="204" y="132"/>
                  <a:pt x="200" y="136"/>
                  <a:pt x="200" y="140"/>
                </a:cubicBezTo>
                <a:cubicBezTo>
                  <a:pt x="200" y="144"/>
                  <a:pt x="204" y="148"/>
                  <a:pt x="208" y="148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14" y="169"/>
                  <a:pt x="206" y="189"/>
                  <a:pt x="192" y="205"/>
                </a:cubicBezTo>
                <a:cubicBezTo>
                  <a:pt x="192" y="205"/>
                  <a:pt x="192" y="204"/>
                  <a:pt x="191" y="204"/>
                </a:cubicBezTo>
                <a:cubicBezTo>
                  <a:pt x="180" y="193"/>
                  <a:pt x="180" y="193"/>
                  <a:pt x="180" y="193"/>
                </a:cubicBezTo>
                <a:cubicBezTo>
                  <a:pt x="177" y="190"/>
                  <a:pt x="172" y="190"/>
                  <a:pt x="169" y="193"/>
                </a:cubicBezTo>
                <a:cubicBezTo>
                  <a:pt x="166" y="196"/>
                  <a:pt x="166" y="201"/>
                  <a:pt x="169" y="204"/>
                </a:cubicBezTo>
                <a:cubicBezTo>
                  <a:pt x="180" y="215"/>
                  <a:pt x="180" y="215"/>
                  <a:pt x="180" y="215"/>
                </a:cubicBezTo>
                <a:cubicBezTo>
                  <a:pt x="180" y="216"/>
                  <a:pt x="181" y="216"/>
                  <a:pt x="181" y="216"/>
                </a:cubicBezTo>
                <a:cubicBezTo>
                  <a:pt x="165" y="230"/>
                  <a:pt x="145" y="238"/>
                  <a:pt x="124" y="240"/>
                </a:cubicBezTo>
                <a:cubicBezTo>
                  <a:pt x="124" y="228"/>
                  <a:pt x="124" y="228"/>
                  <a:pt x="124" y="228"/>
                </a:cubicBezTo>
                <a:cubicBezTo>
                  <a:pt x="124" y="224"/>
                  <a:pt x="120" y="220"/>
                  <a:pt x="116" y="220"/>
                </a:cubicBezTo>
                <a:cubicBezTo>
                  <a:pt x="112" y="220"/>
                  <a:pt x="108" y="224"/>
                  <a:pt x="108" y="228"/>
                </a:cubicBezTo>
                <a:cubicBezTo>
                  <a:pt x="108" y="240"/>
                  <a:pt x="108" y="240"/>
                  <a:pt x="108" y="240"/>
                </a:cubicBezTo>
                <a:cubicBezTo>
                  <a:pt x="87" y="238"/>
                  <a:pt x="67" y="230"/>
                  <a:pt x="51" y="216"/>
                </a:cubicBezTo>
                <a:cubicBezTo>
                  <a:pt x="51" y="216"/>
                  <a:pt x="52" y="216"/>
                  <a:pt x="52" y="215"/>
                </a:cubicBezTo>
                <a:cubicBezTo>
                  <a:pt x="63" y="204"/>
                  <a:pt x="63" y="204"/>
                  <a:pt x="63" y="204"/>
                </a:cubicBezTo>
                <a:cubicBezTo>
                  <a:pt x="66" y="201"/>
                  <a:pt x="66" y="196"/>
                  <a:pt x="63" y="193"/>
                </a:cubicBezTo>
                <a:cubicBezTo>
                  <a:pt x="60" y="190"/>
                  <a:pt x="55" y="190"/>
                  <a:pt x="52" y="193"/>
                </a:cubicBezTo>
                <a:cubicBezTo>
                  <a:pt x="41" y="204"/>
                  <a:pt x="41" y="204"/>
                  <a:pt x="41" y="204"/>
                </a:cubicBezTo>
                <a:cubicBezTo>
                  <a:pt x="40" y="204"/>
                  <a:pt x="40" y="205"/>
                  <a:pt x="40" y="205"/>
                </a:cubicBezTo>
                <a:cubicBezTo>
                  <a:pt x="26" y="189"/>
                  <a:pt x="18" y="169"/>
                  <a:pt x="16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8" y="148"/>
                  <a:pt x="32" y="144"/>
                  <a:pt x="32" y="140"/>
                </a:cubicBezTo>
                <a:cubicBezTo>
                  <a:pt x="32" y="136"/>
                  <a:pt x="28" y="132"/>
                  <a:pt x="24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8" y="111"/>
                  <a:pt x="26" y="91"/>
                  <a:pt x="40" y="75"/>
                </a:cubicBezTo>
                <a:cubicBezTo>
                  <a:pt x="40" y="75"/>
                  <a:pt x="40" y="76"/>
                  <a:pt x="41" y="76"/>
                </a:cubicBezTo>
                <a:cubicBezTo>
                  <a:pt x="52" y="87"/>
                  <a:pt x="52" y="87"/>
                  <a:pt x="52" y="87"/>
                </a:cubicBezTo>
                <a:cubicBezTo>
                  <a:pt x="53" y="89"/>
                  <a:pt x="56" y="90"/>
                  <a:pt x="58" y="90"/>
                </a:cubicBezTo>
                <a:cubicBezTo>
                  <a:pt x="60" y="90"/>
                  <a:pt x="62" y="89"/>
                  <a:pt x="63" y="87"/>
                </a:cubicBezTo>
                <a:cubicBezTo>
                  <a:pt x="66" y="84"/>
                  <a:pt x="66" y="79"/>
                  <a:pt x="63" y="76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4"/>
                  <a:pt x="51" y="64"/>
                  <a:pt x="51" y="64"/>
                </a:cubicBezTo>
                <a:cubicBezTo>
                  <a:pt x="67" y="50"/>
                  <a:pt x="87" y="42"/>
                  <a:pt x="108" y="40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8" y="52"/>
                  <a:pt x="112" y="56"/>
                  <a:pt x="116" y="56"/>
                </a:cubicBezTo>
                <a:cubicBezTo>
                  <a:pt x="120" y="56"/>
                  <a:pt x="124" y="52"/>
                  <a:pt x="124" y="48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45" y="42"/>
                  <a:pt x="165" y="50"/>
                  <a:pt x="181" y="64"/>
                </a:cubicBezTo>
                <a:cubicBezTo>
                  <a:pt x="181" y="64"/>
                  <a:pt x="180" y="64"/>
                  <a:pt x="180" y="65"/>
                </a:cubicBezTo>
                <a:cubicBezTo>
                  <a:pt x="169" y="76"/>
                  <a:pt x="169" y="76"/>
                  <a:pt x="169" y="76"/>
                </a:cubicBezTo>
                <a:cubicBezTo>
                  <a:pt x="166" y="79"/>
                  <a:pt x="166" y="84"/>
                  <a:pt x="169" y="87"/>
                </a:cubicBezTo>
                <a:cubicBezTo>
                  <a:pt x="170" y="89"/>
                  <a:pt x="172" y="90"/>
                  <a:pt x="174" y="90"/>
                </a:cubicBezTo>
                <a:cubicBezTo>
                  <a:pt x="176" y="90"/>
                  <a:pt x="179" y="89"/>
                  <a:pt x="180" y="87"/>
                </a:cubicBezTo>
                <a:cubicBezTo>
                  <a:pt x="191" y="76"/>
                  <a:pt x="191" y="76"/>
                  <a:pt x="191" y="76"/>
                </a:cubicBezTo>
                <a:cubicBezTo>
                  <a:pt x="192" y="76"/>
                  <a:pt x="192" y="75"/>
                  <a:pt x="192" y="75"/>
                </a:cubicBezTo>
                <a:cubicBezTo>
                  <a:pt x="206" y="91"/>
                  <a:pt x="214" y="111"/>
                  <a:pt x="216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3061217" y="1252950"/>
            <a:ext cx="48481" cy="108754"/>
          </a:xfrm>
          <a:custGeom>
            <a:avLst/>
            <a:gdLst>
              <a:gd name="T0" fmla="*/ 24 w 32"/>
              <a:gd name="T1" fmla="*/ 42 h 72"/>
              <a:gd name="T2" fmla="*/ 24 w 32"/>
              <a:gd name="T3" fmla="*/ 8 h 72"/>
              <a:gd name="T4" fmla="*/ 16 w 32"/>
              <a:gd name="T5" fmla="*/ 0 h 72"/>
              <a:gd name="T6" fmla="*/ 8 w 32"/>
              <a:gd name="T7" fmla="*/ 8 h 72"/>
              <a:gd name="T8" fmla="*/ 8 w 32"/>
              <a:gd name="T9" fmla="*/ 42 h 72"/>
              <a:gd name="T10" fmla="*/ 0 w 32"/>
              <a:gd name="T11" fmla="*/ 56 h 72"/>
              <a:gd name="T12" fmla="*/ 16 w 32"/>
              <a:gd name="T13" fmla="*/ 72 h 72"/>
              <a:gd name="T14" fmla="*/ 32 w 32"/>
              <a:gd name="T15" fmla="*/ 56 h 72"/>
              <a:gd name="T16" fmla="*/ 24 w 32"/>
              <a:gd name="T17" fmla="*/ 4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72">
                <a:moveTo>
                  <a:pt x="24" y="42"/>
                </a:moveTo>
                <a:cubicBezTo>
                  <a:pt x="24" y="8"/>
                  <a:pt x="24" y="8"/>
                  <a:pt x="24" y="8"/>
                </a:cubicBezTo>
                <a:cubicBezTo>
                  <a:pt x="24" y="4"/>
                  <a:pt x="20" y="0"/>
                  <a:pt x="16" y="0"/>
                </a:cubicBezTo>
                <a:cubicBezTo>
                  <a:pt x="12" y="0"/>
                  <a:pt x="8" y="4"/>
                  <a:pt x="8" y="8"/>
                </a:cubicBezTo>
                <a:cubicBezTo>
                  <a:pt x="8" y="42"/>
                  <a:pt x="8" y="42"/>
                  <a:pt x="8" y="42"/>
                </a:cubicBezTo>
                <a:cubicBezTo>
                  <a:pt x="3" y="45"/>
                  <a:pt x="0" y="50"/>
                  <a:pt x="0" y="56"/>
                </a:cubicBezTo>
                <a:cubicBezTo>
                  <a:pt x="0" y="65"/>
                  <a:pt x="7" y="72"/>
                  <a:pt x="16" y="72"/>
                </a:cubicBezTo>
                <a:cubicBezTo>
                  <a:pt x="25" y="72"/>
                  <a:pt x="32" y="65"/>
                  <a:pt x="32" y="56"/>
                </a:cubicBezTo>
                <a:cubicBezTo>
                  <a:pt x="32" y="50"/>
                  <a:pt x="29" y="45"/>
                  <a:pt x="24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3809390" y="1125852"/>
            <a:ext cx="290883" cy="386534"/>
          </a:xfrm>
          <a:custGeom>
            <a:avLst/>
            <a:gdLst>
              <a:gd name="T0" fmla="*/ 168 w 192"/>
              <a:gd name="T1" fmla="*/ 64 h 256"/>
              <a:gd name="T2" fmla="*/ 168 w 192"/>
              <a:gd name="T3" fmla="*/ 40 h 256"/>
              <a:gd name="T4" fmla="*/ 184 w 192"/>
              <a:gd name="T5" fmla="*/ 40 h 256"/>
              <a:gd name="T6" fmla="*/ 192 w 192"/>
              <a:gd name="T7" fmla="*/ 32 h 256"/>
              <a:gd name="T8" fmla="*/ 192 w 192"/>
              <a:gd name="T9" fmla="*/ 8 h 256"/>
              <a:gd name="T10" fmla="*/ 184 w 192"/>
              <a:gd name="T11" fmla="*/ 0 h 256"/>
              <a:gd name="T12" fmla="*/ 8 w 192"/>
              <a:gd name="T13" fmla="*/ 0 h 256"/>
              <a:gd name="T14" fmla="*/ 0 w 192"/>
              <a:gd name="T15" fmla="*/ 8 h 256"/>
              <a:gd name="T16" fmla="*/ 0 w 192"/>
              <a:gd name="T17" fmla="*/ 32 h 256"/>
              <a:gd name="T18" fmla="*/ 8 w 192"/>
              <a:gd name="T19" fmla="*/ 40 h 256"/>
              <a:gd name="T20" fmla="*/ 24 w 192"/>
              <a:gd name="T21" fmla="*/ 40 h 256"/>
              <a:gd name="T22" fmla="*/ 24 w 192"/>
              <a:gd name="T23" fmla="*/ 64 h 256"/>
              <a:gd name="T24" fmla="*/ 63 w 192"/>
              <a:gd name="T25" fmla="*/ 128 h 256"/>
              <a:gd name="T26" fmla="*/ 24 w 192"/>
              <a:gd name="T27" fmla="*/ 192 h 256"/>
              <a:gd name="T28" fmla="*/ 24 w 192"/>
              <a:gd name="T29" fmla="*/ 216 h 256"/>
              <a:gd name="T30" fmla="*/ 8 w 192"/>
              <a:gd name="T31" fmla="*/ 216 h 256"/>
              <a:gd name="T32" fmla="*/ 0 w 192"/>
              <a:gd name="T33" fmla="*/ 224 h 256"/>
              <a:gd name="T34" fmla="*/ 0 w 192"/>
              <a:gd name="T35" fmla="*/ 248 h 256"/>
              <a:gd name="T36" fmla="*/ 8 w 192"/>
              <a:gd name="T37" fmla="*/ 256 h 256"/>
              <a:gd name="T38" fmla="*/ 184 w 192"/>
              <a:gd name="T39" fmla="*/ 256 h 256"/>
              <a:gd name="T40" fmla="*/ 192 w 192"/>
              <a:gd name="T41" fmla="*/ 248 h 256"/>
              <a:gd name="T42" fmla="*/ 192 w 192"/>
              <a:gd name="T43" fmla="*/ 224 h 256"/>
              <a:gd name="T44" fmla="*/ 184 w 192"/>
              <a:gd name="T45" fmla="*/ 216 h 256"/>
              <a:gd name="T46" fmla="*/ 168 w 192"/>
              <a:gd name="T47" fmla="*/ 216 h 256"/>
              <a:gd name="T48" fmla="*/ 168 w 192"/>
              <a:gd name="T49" fmla="*/ 192 h 256"/>
              <a:gd name="T50" fmla="*/ 129 w 192"/>
              <a:gd name="T51" fmla="*/ 128 h 256"/>
              <a:gd name="T52" fmla="*/ 168 w 192"/>
              <a:gd name="T53" fmla="*/ 64 h 256"/>
              <a:gd name="T54" fmla="*/ 16 w 192"/>
              <a:gd name="T55" fmla="*/ 16 h 256"/>
              <a:gd name="T56" fmla="*/ 176 w 192"/>
              <a:gd name="T57" fmla="*/ 16 h 256"/>
              <a:gd name="T58" fmla="*/ 176 w 192"/>
              <a:gd name="T59" fmla="*/ 24 h 256"/>
              <a:gd name="T60" fmla="*/ 16 w 192"/>
              <a:gd name="T61" fmla="*/ 24 h 256"/>
              <a:gd name="T62" fmla="*/ 16 w 192"/>
              <a:gd name="T63" fmla="*/ 16 h 256"/>
              <a:gd name="T64" fmla="*/ 176 w 192"/>
              <a:gd name="T65" fmla="*/ 240 h 256"/>
              <a:gd name="T66" fmla="*/ 16 w 192"/>
              <a:gd name="T67" fmla="*/ 240 h 256"/>
              <a:gd name="T68" fmla="*/ 16 w 192"/>
              <a:gd name="T69" fmla="*/ 232 h 256"/>
              <a:gd name="T70" fmla="*/ 176 w 192"/>
              <a:gd name="T71" fmla="*/ 232 h 256"/>
              <a:gd name="T72" fmla="*/ 176 w 192"/>
              <a:gd name="T73" fmla="*/ 240 h 256"/>
              <a:gd name="T74" fmla="*/ 152 w 192"/>
              <a:gd name="T75" fmla="*/ 192 h 256"/>
              <a:gd name="T76" fmla="*/ 152 w 192"/>
              <a:gd name="T77" fmla="*/ 216 h 256"/>
              <a:gd name="T78" fmla="*/ 40 w 192"/>
              <a:gd name="T79" fmla="*/ 216 h 256"/>
              <a:gd name="T80" fmla="*/ 40 w 192"/>
              <a:gd name="T81" fmla="*/ 192 h 256"/>
              <a:gd name="T82" fmla="*/ 96 w 192"/>
              <a:gd name="T83" fmla="*/ 136 h 256"/>
              <a:gd name="T84" fmla="*/ 152 w 192"/>
              <a:gd name="T85" fmla="*/ 192 h 256"/>
              <a:gd name="T86" fmla="*/ 96 w 192"/>
              <a:gd name="T87" fmla="*/ 120 h 256"/>
              <a:gd name="T88" fmla="*/ 40 w 192"/>
              <a:gd name="T89" fmla="*/ 64 h 256"/>
              <a:gd name="T90" fmla="*/ 40 w 192"/>
              <a:gd name="T91" fmla="*/ 40 h 256"/>
              <a:gd name="T92" fmla="*/ 152 w 192"/>
              <a:gd name="T93" fmla="*/ 40 h 256"/>
              <a:gd name="T94" fmla="*/ 152 w 192"/>
              <a:gd name="T95" fmla="*/ 64 h 256"/>
              <a:gd name="T96" fmla="*/ 96 w 192"/>
              <a:gd name="T97" fmla="*/ 12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2" h="256">
                <a:moveTo>
                  <a:pt x="168" y="64"/>
                </a:moveTo>
                <a:cubicBezTo>
                  <a:pt x="168" y="40"/>
                  <a:pt x="168" y="40"/>
                  <a:pt x="168" y="40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8" y="40"/>
                  <a:pt x="192" y="36"/>
                  <a:pt x="192" y="32"/>
                </a:cubicBezTo>
                <a:cubicBezTo>
                  <a:pt x="192" y="8"/>
                  <a:pt x="192" y="8"/>
                  <a:pt x="192" y="8"/>
                </a:cubicBezTo>
                <a:cubicBezTo>
                  <a:pt x="192" y="4"/>
                  <a:pt x="188" y="0"/>
                  <a:pt x="18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6"/>
                  <a:pt x="4" y="40"/>
                  <a:pt x="8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92"/>
                  <a:pt x="40" y="116"/>
                  <a:pt x="63" y="128"/>
                </a:cubicBezTo>
                <a:cubicBezTo>
                  <a:pt x="40" y="140"/>
                  <a:pt x="24" y="164"/>
                  <a:pt x="24" y="192"/>
                </a:cubicBezTo>
                <a:cubicBezTo>
                  <a:pt x="24" y="216"/>
                  <a:pt x="24" y="216"/>
                  <a:pt x="24" y="216"/>
                </a:cubicBezTo>
                <a:cubicBezTo>
                  <a:pt x="8" y="216"/>
                  <a:pt x="8" y="216"/>
                  <a:pt x="8" y="216"/>
                </a:cubicBezTo>
                <a:cubicBezTo>
                  <a:pt x="4" y="216"/>
                  <a:pt x="0" y="220"/>
                  <a:pt x="0" y="22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184" y="256"/>
                  <a:pt x="184" y="256"/>
                  <a:pt x="184" y="256"/>
                </a:cubicBezTo>
                <a:cubicBezTo>
                  <a:pt x="188" y="256"/>
                  <a:pt x="192" y="252"/>
                  <a:pt x="192" y="248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192" y="220"/>
                  <a:pt x="188" y="216"/>
                  <a:pt x="184" y="216"/>
                </a:cubicBezTo>
                <a:cubicBezTo>
                  <a:pt x="168" y="216"/>
                  <a:pt x="168" y="216"/>
                  <a:pt x="168" y="216"/>
                </a:cubicBezTo>
                <a:cubicBezTo>
                  <a:pt x="168" y="192"/>
                  <a:pt x="168" y="192"/>
                  <a:pt x="168" y="192"/>
                </a:cubicBezTo>
                <a:cubicBezTo>
                  <a:pt x="168" y="164"/>
                  <a:pt x="152" y="140"/>
                  <a:pt x="129" y="128"/>
                </a:cubicBezTo>
                <a:cubicBezTo>
                  <a:pt x="152" y="116"/>
                  <a:pt x="168" y="92"/>
                  <a:pt x="168" y="64"/>
                </a:cubicBezTo>
                <a:close/>
                <a:moveTo>
                  <a:pt x="16" y="16"/>
                </a:moveTo>
                <a:cubicBezTo>
                  <a:pt x="176" y="16"/>
                  <a:pt x="176" y="16"/>
                  <a:pt x="176" y="16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6" y="24"/>
                  <a:pt x="16" y="24"/>
                  <a:pt x="16" y="24"/>
                </a:cubicBezTo>
                <a:lnTo>
                  <a:pt x="16" y="16"/>
                </a:lnTo>
                <a:close/>
                <a:moveTo>
                  <a:pt x="176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16" y="232"/>
                  <a:pt x="16" y="232"/>
                  <a:pt x="16" y="232"/>
                </a:cubicBezTo>
                <a:cubicBezTo>
                  <a:pt x="176" y="232"/>
                  <a:pt x="176" y="232"/>
                  <a:pt x="176" y="232"/>
                </a:cubicBezTo>
                <a:lnTo>
                  <a:pt x="176" y="240"/>
                </a:lnTo>
                <a:close/>
                <a:moveTo>
                  <a:pt x="152" y="192"/>
                </a:moveTo>
                <a:cubicBezTo>
                  <a:pt x="152" y="216"/>
                  <a:pt x="152" y="216"/>
                  <a:pt x="152" y="216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40" y="161"/>
                  <a:pt x="65" y="136"/>
                  <a:pt x="96" y="136"/>
                </a:cubicBezTo>
                <a:cubicBezTo>
                  <a:pt x="127" y="136"/>
                  <a:pt x="152" y="161"/>
                  <a:pt x="152" y="192"/>
                </a:cubicBezTo>
                <a:close/>
                <a:moveTo>
                  <a:pt x="96" y="120"/>
                </a:moveTo>
                <a:cubicBezTo>
                  <a:pt x="65" y="120"/>
                  <a:pt x="40" y="95"/>
                  <a:pt x="40" y="64"/>
                </a:cubicBezTo>
                <a:cubicBezTo>
                  <a:pt x="40" y="40"/>
                  <a:pt x="40" y="40"/>
                  <a:pt x="40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2" y="95"/>
                  <a:pt x="127" y="120"/>
                  <a:pt x="96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4691212" y="1125852"/>
            <a:ext cx="265988" cy="386534"/>
          </a:xfrm>
          <a:custGeom>
            <a:avLst/>
            <a:gdLst>
              <a:gd name="T0" fmla="*/ 40 w 176"/>
              <a:gd name="T1" fmla="*/ 256 h 256"/>
              <a:gd name="T2" fmla="*/ 136 w 176"/>
              <a:gd name="T3" fmla="*/ 256 h 256"/>
              <a:gd name="T4" fmla="*/ 144 w 176"/>
              <a:gd name="T5" fmla="*/ 248 h 256"/>
              <a:gd name="T6" fmla="*/ 144 w 176"/>
              <a:gd name="T7" fmla="*/ 196 h 256"/>
              <a:gd name="T8" fmla="*/ 176 w 176"/>
              <a:gd name="T9" fmla="*/ 128 h 256"/>
              <a:gd name="T10" fmla="*/ 144 w 176"/>
              <a:gd name="T11" fmla="*/ 60 h 256"/>
              <a:gd name="T12" fmla="*/ 144 w 176"/>
              <a:gd name="T13" fmla="*/ 8 h 256"/>
              <a:gd name="T14" fmla="*/ 136 w 176"/>
              <a:gd name="T15" fmla="*/ 0 h 256"/>
              <a:gd name="T16" fmla="*/ 40 w 176"/>
              <a:gd name="T17" fmla="*/ 0 h 256"/>
              <a:gd name="T18" fmla="*/ 32 w 176"/>
              <a:gd name="T19" fmla="*/ 8 h 256"/>
              <a:gd name="T20" fmla="*/ 32 w 176"/>
              <a:gd name="T21" fmla="*/ 60 h 256"/>
              <a:gd name="T22" fmla="*/ 0 w 176"/>
              <a:gd name="T23" fmla="*/ 128 h 256"/>
              <a:gd name="T24" fmla="*/ 32 w 176"/>
              <a:gd name="T25" fmla="*/ 196 h 256"/>
              <a:gd name="T26" fmla="*/ 32 w 176"/>
              <a:gd name="T27" fmla="*/ 248 h 256"/>
              <a:gd name="T28" fmla="*/ 40 w 176"/>
              <a:gd name="T29" fmla="*/ 256 h 256"/>
              <a:gd name="T30" fmla="*/ 128 w 176"/>
              <a:gd name="T31" fmla="*/ 240 h 256"/>
              <a:gd name="T32" fmla="*/ 48 w 176"/>
              <a:gd name="T33" fmla="*/ 240 h 256"/>
              <a:gd name="T34" fmla="*/ 48 w 176"/>
              <a:gd name="T35" fmla="*/ 206 h 256"/>
              <a:gd name="T36" fmla="*/ 88 w 176"/>
              <a:gd name="T37" fmla="*/ 216 h 256"/>
              <a:gd name="T38" fmla="*/ 128 w 176"/>
              <a:gd name="T39" fmla="*/ 206 h 256"/>
              <a:gd name="T40" fmla="*/ 128 w 176"/>
              <a:gd name="T41" fmla="*/ 240 h 256"/>
              <a:gd name="T42" fmla="*/ 48 w 176"/>
              <a:gd name="T43" fmla="*/ 16 h 256"/>
              <a:gd name="T44" fmla="*/ 128 w 176"/>
              <a:gd name="T45" fmla="*/ 16 h 256"/>
              <a:gd name="T46" fmla="*/ 128 w 176"/>
              <a:gd name="T47" fmla="*/ 50 h 256"/>
              <a:gd name="T48" fmla="*/ 88 w 176"/>
              <a:gd name="T49" fmla="*/ 40 h 256"/>
              <a:gd name="T50" fmla="*/ 48 w 176"/>
              <a:gd name="T51" fmla="*/ 50 h 256"/>
              <a:gd name="T52" fmla="*/ 48 w 176"/>
              <a:gd name="T53" fmla="*/ 16 h 256"/>
              <a:gd name="T54" fmla="*/ 16 w 176"/>
              <a:gd name="T55" fmla="*/ 128 h 256"/>
              <a:gd name="T56" fmla="*/ 88 w 176"/>
              <a:gd name="T57" fmla="*/ 56 h 256"/>
              <a:gd name="T58" fmla="*/ 160 w 176"/>
              <a:gd name="T59" fmla="*/ 128 h 256"/>
              <a:gd name="T60" fmla="*/ 88 w 176"/>
              <a:gd name="T61" fmla="*/ 200 h 256"/>
              <a:gd name="T62" fmla="*/ 16 w 176"/>
              <a:gd name="T63" fmla="*/ 12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256">
                <a:moveTo>
                  <a:pt x="40" y="256"/>
                </a:moveTo>
                <a:cubicBezTo>
                  <a:pt x="136" y="256"/>
                  <a:pt x="136" y="256"/>
                  <a:pt x="136" y="256"/>
                </a:cubicBezTo>
                <a:cubicBezTo>
                  <a:pt x="140" y="256"/>
                  <a:pt x="144" y="252"/>
                  <a:pt x="144" y="248"/>
                </a:cubicBezTo>
                <a:cubicBezTo>
                  <a:pt x="144" y="196"/>
                  <a:pt x="144" y="196"/>
                  <a:pt x="144" y="196"/>
                </a:cubicBezTo>
                <a:cubicBezTo>
                  <a:pt x="164" y="180"/>
                  <a:pt x="176" y="155"/>
                  <a:pt x="176" y="128"/>
                </a:cubicBezTo>
                <a:cubicBezTo>
                  <a:pt x="176" y="101"/>
                  <a:pt x="164" y="76"/>
                  <a:pt x="144" y="60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4"/>
                  <a:pt x="140" y="0"/>
                  <a:pt x="136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60"/>
                  <a:pt x="32" y="60"/>
                  <a:pt x="32" y="60"/>
                </a:cubicBezTo>
                <a:cubicBezTo>
                  <a:pt x="12" y="76"/>
                  <a:pt x="0" y="101"/>
                  <a:pt x="0" y="128"/>
                </a:cubicBezTo>
                <a:cubicBezTo>
                  <a:pt x="0" y="155"/>
                  <a:pt x="12" y="180"/>
                  <a:pt x="32" y="196"/>
                </a:cubicBezTo>
                <a:cubicBezTo>
                  <a:pt x="32" y="248"/>
                  <a:pt x="32" y="248"/>
                  <a:pt x="32" y="248"/>
                </a:cubicBezTo>
                <a:cubicBezTo>
                  <a:pt x="32" y="252"/>
                  <a:pt x="36" y="256"/>
                  <a:pt x="40" y="256"/>
                </a:cubicBezTo>
                <a:close/>
                <a:moveTo>
                  <a:pt x="128" y="240"/>
                </a:moveTo>
                <a:cubicBezTo>
                  <a:pt x="48" y="240"/>
                  <a:pt x="48" y="240"/>
                  <a:pt x="48" y="240"/>
                </a:cubicBezTo>
                <a:cubicBezTo>
                  <a:pt x="48" y="206"/>
                  <a:pt x="48" y="206"/>
                  <a:pt x="48" y="206"/>
                </a:cubicBezTo>
                <a:cubicBezTo>
                  <a:pt x="60" y="213"/>
                  <a:pt x="74" y="216"/>
                  <a:pt x="88" y="216"/>
                </a:cubicBezTo>
                <a:cubicBezTo>
                  <a:pt x="102" y="216"/>
                  <a:pt x="116" y="213"/>
                  <a:pt x="128" y="206"/>
                </a:cubicBezTo>
                <a:lnTo>
                  <a:pt x="128" y="240"/>
                </a:lnTo>
                <a:close/>
                <a:moveTo>
                  <a:pt x="48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50"/>
                  <a:pt x="128" y="50"/>
                  <a:pt x="128" y="50"/>
                </a:cubicBezTo>
                <a:cubicBezTo>
                  <a:pt x="116" y="44"/>
                  <a:pt x="102" y="40"/>
                  <a:pt x="88" y="40"/>
                </a:cubicBezTo>
                <a:cubicBezTo>
                  <a:pt x="74" y="40"/>
                  <a:pt x="60" y="44"/>
                  <a:pt x="48" y="50"/>
                </a:cubicBezTo>
                <a:lnTo>
                  <a:pt x="48" y="16"/>
                </a:lnTo>
                <a:close/>
                <a:moveTo>
                  <a:pt x="16" y="128"/>
                </a:moveTo>
                <a:cubicBezTo>
                  <a:pt x="16" y="88"/>
                  <a:pt x="48" y="56"/>
                  <a:pt x="88" y="56"/>
                </a:cubicBezTo>
                <a:cubicBezTo>
                  <a:pt x="128" y="56"/>
                  <a:pt x="160" y="88"/>
                  <a:pt x="160" y="128"/>
                </a:cubicBezTo>
                <a:cubicBezTo>
                  <a:pt x="160" y="168"/>
                  <a:pt x="128" y="200"/>
                  <a:pt x="88" y="200"/>
                </a:cubicBezTo>
                <a:cubicBezTo>
                  <a:pt x="48" y="200"/>
                  <a:pt x="16" y="168"/>
                  <a:pt x="16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4811759" y="1234606"/>
            <a:ext cx="74686" cy="120546"/>
          </a:xfrm>
          <a:custGeom>
            <a:avLst/>
            <a:gdLst>
              <a:gd name="T0" fmla="*/ 4 w 49"/>
              <a:gd name="T1" fmla="*/ 63 h 80"/>
              <a:gd name="T2" fmla="*/ 36 w 49"/>
              <a:gd name="T3" fmla="*/ 79 h 80"/>
              <a:gd name="T4" fmla="*/ 40 w 49"/>
              <a:gd name="T5" fmla="*/ 80 h 80"/>
              <a:gd name="T6" fmla="*/ 47 w 49"/>
              <a:gd name="T7" fmla="*/ 76 h 80"/>
              <a:gd name="T8" fmla="*/ 44 w 49"/>
              <a:gd name="T9" fmla="*/ 65 h 80"/>
              <a:gd name="T10" fmla="*/ 16 w 49"/>
              <a:gd name="T11" fmla="*/ 51 h 80"/>
              <a:gd name="T12" fmla="*/ 16 w 49"/>
              <a:gd name="T13" fmla="*/ 8 h 80"/>
              <a:gd name="T14" fmla="*/ 8 w 49"/>
              <a:gd name="T15" fmla="*/ 0 h 80"/>
              <a:gd name="T16" fmla="*/ 0 w 49"/>
              <a:gd name="T17" fmla="*/ 8 h 80"/>
              <a:gd name="T18" fmla="*/ 0 w 49"/>
              <a:gd name="T19" fmla="*/ 56 h 80"/>
              <a:gd name="T20" fmla="*/ 4 w 49"/>
              <a:gd name="T21" fmla="*/ 6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" h="80">
                <a:moveTo>
                  <a:pt x="4" y="63"/>
                </a:moveTo>
                <a:cubicBezTo>
                  <a:pt x="36" y="79"/>
                  <a:pt x="36" y="79"/>
                  <a:pt x="36" y="79"/>
                </a:cubicBezTo>
                <a:cubicBezTo>
                  <a:pt x="38" y="80"/>
                  <a:pt x="39" y="80"/>
                  <a:pt x="40" y="80"/>
                </a:cubicBezTo>
                <a:cubicBezTo>
                  <a:pt x="43" y="80"/>
                  <a:pt x="46" y="78"/>
                  <a:pt x="47" y="76"/>
                </a:cubicBezTo>
                <a:cubicBezTo>
                  <a:pt x="49" y="72"/>
                  <a:pt x="48" y="67"/>
                  <a:pt x="44" y="65"/>
                </a:cubicBezTo>
                <a:cubicBezTo>
                  <a:pt x="16" y="51"/>
                  <a:pt x="16" y="51"/>
                  <a:pt x="16" y="51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9"/>
                  <a:pt x="2" y="62"/>
                  <a:pt x="4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5536347" y="1162540"/>
            <a:ext cx="314469" cy="349846"/>
          </a:xfrm>
          <a:custGeom>
            <a:avLst/>
            <a:gdLst>
              <a:gd name="T0" fmla="*/ 208 w 208"/>
              <a:gd name="T1" fmla="*/ 104 h 232"/>
              <a:gd name="T2" fmla="*/ 104 w 208"/>
              <a:gd name="T3" fmla="*/ 0 h 232"/>
              <a:gd name="T4" fmla="*/ 0 w 208"/>
              <a:gd name="T5" fmla="*/ 104 h 232"/>
              <a:gd name="T6" fmla="*/ 54 w 208"/>
              <a:gd name="T7" fmla="*/ 195 h 232"/>
              <a:gd name="T8" fmla="*/ 30 w 208"/>
              <a:gd name="T9" fmla="*/ 218 h 232"/>
              <a:gd name="T10" fmla="*/ 30 w 208"/>
              <a:gd name="T11" fmla="*/ 230 h 232"/>
              <a:gd name="T12" fmla="*/ 36 w 208"/>
              <a:gd name="T13" fmla="*/ 232 h 232"/>
              <a:gd name="T14" fmla="*/ 42 w 208"/>
              <a:gd name="T15" fmla="*/ 230 h 232"/>
              <a:gd name="T16" fmla="*/ 69 w 208"/>
              <a:gd name="T17" fmla="*/ 202 h 232"/>
              <a:gd name="T18" fmla="*/ 104 w 208"/>
              <a:gd name="T19" fmla="*/ 208 h 232"/>
              <a:gd name="T20" fmla="*/ 139 w 208"/>
              <a:gd name="T21" fmla="*/ 202 h 232"/>
              <a:gd name="T22" fmla="*/ 166 w 208"/>
              <a:gd name="T23" fmla="*/ 230 h 232"/>
              <a:gd name="T24" fmla="*/ 172 w 208"/>
              <a:gd name="T25" fmla="*/ 232 h 232"/>
              <a:gd name="T26" fmla="*/ 178 w 208"/>
              <a:gd name="T27" fmla="*/ 230 h 232"/>
              <a:gd name="T28" fmla="*/ 178 w 208"/>
              <a:gd name="T29" fmla="*/ 218 h 232"/>
              <a:gd name="T30" fmla="*/ 154 w 208"/>
              <a:gd name="T31" fmla="*/ 195 h 232"/>
              <a:gd name="T32" fmla="*/ 208 w 208"/>
              <a:gd name="T33" fmla="*/ 104 h 232"/>
              <a:gd name="T34" fmla="*/ 140 w 208"/>
              <a:gd name="T35" fmla="*/ 184 h 232"/>
              <a:gd name="T36" fmla="*/ 134 w 208"/>
              <a:gd name="T37" fmla="*/ 186 h 232"/>
              <a:gd name="T38" fmla="*/ 134 w 208"/>
              <a:gd name="T39" fmla="*/ 187 h 232"/>
              <a:gd name="T40" fmla="*/ 104 w 208"/>
              <a:gd name="T41" fmla="*/ 192 h 232"/>
              <a:gd name="T42" fmla="*/ 74 w 208"/>
              <a:gd name="T43" fmla="*/ 187 h 232"/>
              <a:gd name="T44" fmla="*/ 74 w 208"/>
              <a:gd name="T45" fmla="*/ 186 h 232"/>
              <a:gd name="T46" fmla="*/ 68 w 208"/>
              <a:gd name="T47" fmla="*/ 184 h 232"/>
              <a:gd name="T48" fmla="*/ 16 w 208"/>
              <a:gd name="T49" fmla="*/ 104 h 232"/>
              <a:gd name="T50" fmla="*/ 104 w 208"/>
              <a:gd name="T51" fmla="*/ 16 h 232"/>
              <a:gd name="T52" fmla="*/ 192 w 208"/>
              <a:gd name="T53" fmla="*/ 104 h 232"/>
              <a:gd name="T54" fmla="*/ 140 w 208"/>
              <a:gd name="T55" fmla="*/ 18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8" h="232">
                <a:moveTo>
                  <a:pt x="208" y="104"/>
                </a:moveTo>
                <a:cubicBezTo>
                  <a:pt x="208" y="47"/>
                  <a:pt x="161" y="0"/>
                  <a:pt x="104" y="0"/>
                </a:cubicBezTo>
                <a:cubicBezTo>
                  <a:pt x="47" y="0"/>
                  <a:pt x="0" y="47"/>
                  <a:pt x="0" y="104"/>
                </a:cubicBezTo>
                <a:cubicBezTo>
                  <a:pt x="0" y="143"/>
                  <a:pt x="22" y="177"/>
                  <a:pt x="54" y="195"/>
                </a:cubicBezTo>
                <a:cubicBezTo>
                  <a:pt x="30" y="218"/>
                  <a:pt x="30" y="218"/>
                  <a:pt x="30" y="218"/>
                </a:cubicBezTo>
                <a:cubicBezTo>
                  <a:pt x="27" y="221"/>
                  <a:pt x="27" y="227"/>
                  <a:pt x="30" y="230"/>
                </a:cubicBezTo>
                <a:cubicBezTo>
                  <a:pt x="32" y="231"/>
                  <a:pt x="34" y="232"/>
                  <a:pt x="36" y="232"/>
                </a:cubicBezTo>
                <a:cubicBezTo>
                  <a:pt x="38" y="232"/>
                  <a:pt x="40" y="231"/>
                  <a:pt x="42" y="230"/>
                </a:cubicBezTo>
                <a:cubicBezTo>
                  <a:pt x="69" y="202"/>
                  <a:pt x="69" y="202"/>
                  <a:pt x="69" y="202"/>
                </a:cubicBezTo>
                <a:cubicBezTo>
                  <a:pt x="80" y="206"/>
                  <a:pt x="92" y="208"/>
                  <a:pt x="104" y="208"/>
                </a:cubicBezTo>
                <a:cubicBezTo>
                  <a:pt x="116" y="208"/>
                  <a:pt x="128" y="206"/>
                  <a:pt x="139" y="202"/>
                </a:cubicBezTo>
                <a:cubicBezTo>
                  <a:pt x="166" y="230"/>
                  <a:pt x="166" y="230"/>
                  <a:pt x="166" y="230"/>
                </a:cubicBezTo>
                <a:cubicBezTo>
                  <a:pt x="168" y="231"/>
                  <a:pt x="170" y="232"/>
                  <a:pt x="172" y="232"/>
                </a:cubicBezTo>
                <a:cubicBezTo>
                  <a:pt x="174" y="232"/>
                  <a:pt x="176" y="231"/>
                  <a:pt x="178" y="230"/>
                </a:cubicBezTo>
                <a:cubicBezTo>
                  <a:pt x="181" y="227"/>
                  <a:pt x="181" y="221"/>
                  <a:pt x="178" y="218"/>
                </a:cubicBezTo>
                <a:cubicBezTo>
                  <a:pt x="154" y="195"/>
                  <a:pt x="154" y="195"/>
                  <a:pt x="154" y="195"/>
                </a:cubicBezTo>
                <a:cubicBezTo>
                  <a:pt x="186" y="177"/>
                  <a:pt x="208" y="143"/>
                  <a:pt x="208" y="104"/>
                </a:cubicBezTo>
                <a:close/>
                <a:moveTo>
                  <a:pt x="140" y="184"/>
                </a:moveTo>
                <a:cubicBezTo>
                  <a:pt x="138" y="184"/>
                  <a:pt x="136" y="185"/>
                  <a:pt x="134" y="186"/>
                </a:cubicBezTo>
                <a:cubicBezTo>
                  <a:pt x="134" y="186"/>
                  <a:pt x="134" y="187"/>
                  <a:pt x="134" y="187"/>
                </a:cubicBezTo>
                <a:cubicBezTo>
                  <a:pt x="125" y="190"/>
                  <a:pt x="115" y="192"/>
                  <a:pt x="104" y="192"/>
                </a:cubicBezTo>
                <a:cubicBezTo>
                  <a:pt x="93" y="192"/>
                  <a:pt x="83" y="190"/>
                  <a:pt x="74" y="187"/>
                </a:cubicBezTo>
                <a:cubicBezTo>
                  <a:pt x="74" y="187"/>
                  <a:pt x="74" y="186"/>
                  <a:pt x="74" y="186"/>
                </a:cubicBezTo>
                <a:cubicBezTo>
                  <a:pt x="72" y="185"/>
                  <a:pt x="70" y="184"/>
                  <a:pt x="68" y="184"/>
                </a:cubicBezTo>
                <a:cubicBezTo>
                  <a:pt x="37" y="170"/>
                  <a:pt x="16" y="140"/>
                  <a:pt x="16" y="104"/>
                </a:cubicBezTo>
                <a:cubicBezTo>
                  <a:pt x="16" y="55"/>
                  <a:pt x="55" y="16"/>
                  <a:pt x="104" y="16"/>
                </a:cubicBezTo>
                <a:cubicBezTo>
                  <a:pt x="153" y="16"/>
                  <a:pt x="192" y="55"/>
                  <a:pt x="192" y="104"/>
                </a:cubicBezTo>
                <a:cubicBezTo>
                  <a:pt x="192" y="140"/>
                  <a:pt x="171" y="170"/>
                  <a:pt x="140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6"/>
          <p:cNvSpPr>
            <a:spLocks/>
          </p:cNvSpPr>
          <p:nvPr/>
        </p:nvSpPr>
        <p:spPr bwMode="auto">
          <a:xfrm>
            <a:off x="5681789" y="1234606"/>
            <a:ext cx="73376" cy="120546"/>
          </a:xfrm>
          <a:custGeom>
            <a:avLst/>
            <a:gdLst>
              <a:gd name="T0" fmla="*/ 44 w 49"/>
              <a:gd name="T1" fmla="*/ 65 h 80"/>
              <a:gd name="T2" fmla="*/ 16 w 49"/>
              <a:gd name="T3" fmla="*/ 51 h 80"/>
              <a:gd name="T4" fmla="*/ 16 w 49"/>
              <a:gd name="T5" fmla="*/ 8 h 80"/>
              <a:gd name="T6" fmla="*/ 8 w 49"/>
              <a:gd name="T7" fmla="*/ 0 h 80"/>
              <a:gd name="T8" fmla="*/ 0 w 49"/>
              <a:gd name="T9" fmla="*/ 8 h 80"/>
              <a:gd name="T10" fmla="*/ 0 w 49"/>
              <a:gd name="T11" fmla="*/ 56 h 80"/>
              <a:gd name="T12" fmla="*/ 4 w 49"/>
              <a:gd name="T13" fmla="*/ 63 h 80"/>
              <a:gd name="T14" fmla="*/ 36 w 49"/>
              <a:gd name="T15" fmla="*/ 79 h 80"/>
              <a:gd name="T16" fmla="*/ 40 w 49"/>
              <a:gd name="T17" fmla="*/ 80 h 80"/>
              <a:gd name="T18" fmla="*/ 47 w 49"/>
              <a:gd name="T19" fmla="*/ 76 h 80"/>
              <a:gd name="T20" fmla="*/ 44 w 49"/>
              <a:gd name="T21" fmla="*/ 6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" h="80">
                <a:moveTo>
                  <a:pt x="44" y="65"/>
                </a:moveTo>
                <a:cubicBezTo>
                  <a:pt x="16" y="51"/>
                  <a:pt x="16" y="51"/>
                  <a:pt x="16" y="51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9"/>
                  <a:pt x="2" y="62"/>
                  <a:pt x="4" y="63"/>
                </a:cubicBezTo>
                <a:cubicBezTo>
                  <a:pt x="36" y="79"/>
                  <a:pt x="36" y="79"/>
                  <a:pt x="36" y="79"/>
                </a:cubicBezTo>
                <a:cubicBezTo>
                  <a:pt x="38" y="80"/>
                  <a:pt x="39" y="80"/>
                  <a:pt x="40" y="80"/>
                </a:cubicBezTo>
                <a:cubicBezTo>
                  <a:pt x="43" y="80"/>
                  <a:pt x="46" y="78"/>
                  <a:pt x="47" y="76"/>
                </a:cubicBezTo>
                <a:cubicBezTo>
                  <a:pt x="49" y="72"/>
                  <a:pt x="48" y="67"/>
                  <a:pt x="44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5500969" y="1125852"/>
            <a:ext cx="110064" cy="108754"/>
          </a:xfrm>
          <a:custGeom>
            <a:avLst/>
            <a:gdLst>
              <a:gd name="T0" fmla="*/ 72 w 73"/>
              <a:gd name="T1" fmla="*/ 14 h 72"/>
              <a:gd name="T2" fmla="*/ 66 w 73"/>
              <a:gd name="T3" fmla="*/ 8 h 72"/>
              <a:gd name="T4" fmla="*/ 26 w 73"/>
              <a:gd name="T5" fmla="*/ 0 h 72"/>
              <a:gd name="T6" fmla="*/ 18 w 73"/>
              <a:gd name="T7" fmla="*/ 2 h 72"/>
              <a:gd name="T8" fmla="*/ 2 w 73"/>
              <a:gd name="T9" fmla="*/ 18 h 72"/>
              <a:gd name="T10" fmla="*/ 0 w 73"/>
              <a:gd name="T11" fmla="*/ 26 h 72"/>
              <a:gd name="T12" fmla="*/ 8 w 73"/>
              <a:gd name="T13" fmla="*/ 66 h 72"/>
              <a:gd name="T14" fmla="*/ 14 w 73"/>
              <a:gd name="T15" fmla="*/ 72 h 72"/>
              <a:gd name="T16" fmla="*/ 16 w 73"/>
              <a:gd name="T17" fmla="*/ 72 h 72"/>
              <a:gd name="T18" fmla="*/ 22 w 73"/>
              <a:gd name="T19" fmla="*/ 70 h 72"/>
              <a:gd name="T20" fmla="*/ 70 w 73"/>
              <a:gd name="T21" fmla="*/ 22 h 72"/>
              <a:gd name="T22" fmla="*/ 72 w 73"/>
              <a:gd name="T23" fmla="*/ 14 h 72"/>
              <a:gd name="T24" fmla="*/ 21 w 73"/>
              <a:gd name="T25" fmla="*/ 48 h 72"/>
              <a:gd name="T26" fmla="*/ 17 w 73"/>
              <a:gd name="T27" fmla="*/ 27 h 72"/>
              <a:gd name="T28" fmla="*/ 27 w 73"/>
              <a:gd name="T29" fmla="*/ 17 h 72"/>
              <a:gd name="T30" fmla="*/ 48 w 73"/>
              <a:gd name="T31" fmla="*/ 21 h 72"/>
              <a:gd name="T32" fmla="*/ 21 w 73"/>
              <a:gd name="T33" fmla="*/ 4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72">
                <a:moveTo>
                  <a:pt x="72" y="14"/>
                </a:moveTo>
                <a:cubicBezTo>
                  <a:pt x="71" y="11"/>
                  <a:pt x="68" y="9"/>
                  <a:pt x="66" y="8"/>
                </a:cubicBezTo>
                <a:cubicBezTo>
                  <a:pt x="26" y="0"/>
                  <a:pt x="26" y="0"/>
                  <a:pt x="26" y="0"/>
                </a:cubicBezTo>
                <a:cubicBezTo>
                  <a:pt x="23" y="0"/>
                  <a:pt x="20" y="0"/>
                  <a:pt x="18" y="2"/>
                </a:cubicBezTo>
                <a:cubicBezTo>
                  <a:pt x="2" y="18"/>
                  <a:pt x="2" y="18"/>
                  <a:pt x="2" y="18"/>
                </a:cubicBezTo>
                <a:cubicBezTo>
                  <a:pt x="0" y="20"/>
                  <a:pt x="0" y="23"/>
                  <a:pt x="0" y="26"/>
                </a:cubicBezTo>
                <a:cubicBezTo>
                  <a:pt x="8" y="66"/>
                  <a:pt x="8" y="66"/>
                  <a:pt x="8" y="66"/>
                </a:cubicBezTo>
                <a:cubicBezTo>
                  <a:pt x="9" y="68"/>
                  <a:pt x="11" y="71"/>
                  <a:pt x="14" y="72"/>
                </a:cubicBezTo>
                <a:cubicBezTo>
                  <a:pt x="14" y="72"/>
                  <a:pt x="15" y="72"/>
                  <a:pt x="16" y="72"/>
                </a:cubicBezTo>
                <a:cubicBezTo>
                  <a:pt x="18" y="72"/>
                  <a:pt x="20" y="71"/>
                  <a:pt x="22" y="70"/>
                </a:cubicBezTo>
                <a:cubicBezTo>
                  <a:pt x="70" y="22"/>
                  <a:pt x="70" y="22"/>
                  <a:pt x="70" y="22"/>
                </a:cubicBezTo>
                <a:cubicBezTo>
                  <a:pt x="72" y="20"/>
                  <a:pt x="73" y="17"/>
                  <a:pt x="72" y="14"/>
                </a:cubicBezTo>
                <a:close/>
                <a:moveTo>
                  <a:pt x="21" y="48"/>
                </a:moveTo>
                <a:cubicBezTo>
                  <a:pt x="17" y="27"/>
                  <a:pt x="17" y="27"/>
                  <a:pt x="17" y="27"/>
                </a:cubicBezTo>
                <a:cubicBezTo>
                  <a:pt x="27" y="17"/>
                  <a:pt x="27" y="17"/>
                  <a:pt x="27" y="17"/>
                </a:cubicBezTo>
                <a:cubicBezTo>
                  <a:pt x="48" y="21"/>
                  <a:pt x="48" y="21"/>
                  <a:pt x="48" y="21"/>
                </a:cubicBezTo>
                <a:lnTo>
                  <a:pt x="21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8"/>
          <p:cNvSpPr>
            <a:spLocks noEditPoints="1"/>
          </p:cNvSpPr>
          <p:nvPr/>
        </p:nvSpPr>
        <p:spPr bwMode="auto">
          <a:xfrm>
            <a:off x="5776129" y="1125852"/>
            <a:ext cx="111374" cy="108754"/>
          </a:xfrm>
          <a:custGeom>
            <a:avLst/>
            <a:gdLst>
              <a:gd name="T0" fmla="*/ 57 w 73"/>
              <a:gd name="T1" fmla="*/ 72 h 72"/>
              <a:gd name="T2" fmla="*/ 59 w 73"/>
              <a:gd name="T3" fmla="*/ 72 h 72"/>
              <a:gd name="T4" fmla="*/ 65 w 73"/>
              <a:gd name="T5" fmla="*/ 66 h 72"/>
              <a:gd name="T6" fmla="*/ 73 w 73"/>
              <a:gd name="T7" fmla="*/ 26 h 72"/>
              <a:gd name="T8" fmla="*/ 71 w 73"/>
              <a:gd name="T9" fmla="*/ 18 h 72"/>
              <a:gd name="T10" fmla="*/ 55 w 73"/>
              <a:gd name="T11" fmla="*/ 2 h 72"/>
              <a:gd name="T12" fmla="*/ 47 w 73"/>
              <a:gd name="T13" fmla="*/ 0 h 72"/>
              <a:gd name="T14" fmla="*/ 7 w 73"/>
              <a:gd name="T15" fmla="*/ 8 h 72"/>
              <a:gd name="T16" fmla="*/ 1 w 73"/>
              <a:gd name="T17" fmla="*/ 14 h 72"/>
              <a:gd name="T18" fmla="*/ 3 w 73"/>
              <a:gd name="T19" fmla="*/ 22 h 72"/>
              <a:gd name="T20" fmla="*/ 51 w 73"/>
              <a:gd name="T21" fmla="*/ 70 h 72"/>
              <a:gd name="T22" fmla="*/ 57 w 73"/>
              <a:gd name="T23" fmla="*/ 72 h 72"/>
              <a:gd name="T24" fmla="*/ 46 w 73"/>
              <a:gd name="T25" fmla="*/ 17 h 72"/>
              <a:gd name="T26" fmla="*/ 56 w 73"/>
              <a:gd name="T27" fmla="*/ 27 h 72"/>
              <a:gd name="T28" fmla="*/ 52 w 73"/>
              <a:gd name="T29" fmla="*/ 48 h 72"/>
              <a:gd name="T30" fmla="*/ 25 w 73"/>
              <a:gd name="T31" fmla="*/ 21 h 72"/>
              <a:gd name="T32" fmla="*/ 46 w 73"/>
              <a:gd name="T33" fmla="*/ 1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72">
                <a:moveTo>
                  <a:pt x="57" y="72"/>
                </a:moveTo>
                <a:cubicBezTo>
                  <a:pt x="58" y="72"/>
                  <a:pt x="59" y="72"/>
                  <a:pt x="59" y="72"/>
                </a:cubicBezTo>
                <a:cubicBezTo>
                  <a:pt x="62" y="71"/>
                  <a:pt x="64" y="68"/>
                  <a:pt x="65" y="66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3"/>
                  <a:pt x="73" y="20"/>
                  <a:pt x="71" y="18"/>
                </a:cubicBezTo>
                <a:cubicBezTo>
                  <a:pt x="55" y="2"/>
                  <a:pt x="55" y="2"/>
                  <a:pt x="55" y="2"/>
                </a:cubicBezTo>
                <a:cubicBezTo>
                  <a:pt x="53" y="0"/>
                  <a:pt x="50" y="0"/>
                  <a:pt x="47" y="0"/>
                </a:cubicBezTo>
                <a:cubicBezTo>
                  <a:pt x="7" y="8"/>
                  <a:pt x="7" y="8"/>
                  <a:pt x="7" y="8"/>
                </a:cubicBezTo>
                <a:cubicBezTo>
                  <a:pt x="5" y="9"/>
                  <a:pt x="2" y="11"/>
                  <a:pt x="1" y="14"/>
                </a:cubicBezTo>
                <a:cubicBezTo>
                  <a:pt x="0" y="17"/>
                  <a:pt x="1" y="20"/>
                  <a:pt x="3" y="22"/>
                </a:cubicBezTo>
                <a:cubicBezTo>
                  <a:pt x="51" y="70"/>
                  <a:pt x="51" y="70"/>
                  <a:pt x="51" y="70"/>
                </a:cubicBezTo>
                <a:cubicBezTo>
                  <a:pt x="53" y="71"/>
                  <a:pt x="55" y="72"/>
                  <a:pt x="57" y="72"/>
                </a:cubicBezTo>
                <a:close/>
                <a:moveTo>
                  <a:pt x="46" y="17"/>
                </a:moveTo>
                <a:cubicBezTo>
                  <a:pt x="56" y="27"/>
                  <a:pt x="56" y="27"/>
                  <a:pt x="56" y="27"/>
                </a:cubicBezTo>
                <a:cubicBezTo>
                  <a:pt x="52" y="48"/>
                  <a:pt x="52" y="48"/>
                  <a:pt x="52" y="48"/>
                </a:cubicBezTo>
                <a:cubicBezTo>
                  <a:pt x="25" y="21"/>
                  <a:pt x="25" y="21"/>
                  <a:pt x="25" y="21"/>
                </a:cubicBezTo>
                <a:lnTo>
                  <a:pt x="46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3" name="Group 192"/>
          <p:cNvGrpSpPr/>
          <p:nvPr/>
        </p:nvGrpSpPr>
        <p:grpSpPr>
          <a:xfrm>
            <a:off x="6369689" y="1149437"/>
            <a:ext cx="386534" cy="339364"/>
            <a:chOff x="6369689" y="1149437"/>
            <a:chExt cx="386534" cy="339364"/>
          </a:xfrm>
        </p:grpSpPr>
        <p:sp>
          <p:nvSpPr>
            <p:cNvPr id="17" name="Freeform 19"/>
            <p:cNvSpPr>
              <a:spLocks noEditPoints="1"/>
            </p:cNvSpPr>
            <p:nvPr/>
          </p:nvSpPr>
          <p:spPr bwMode="auto">
            <a:xfrm>
              <a:off x="6369689" y="1149437"/>
              <a:ext cx="386534" cy="339364"/>
            </a:xfrm>
            <a:custGeom>
              <a:avLst/>
              <a:gdLst>
                <a:gd name="T0" fmla="*/ 248 w 256"/>
                <a:gd name="T1" fmla="*/ 16 h 224"/>
                <a:gd name="T2" fmla="*/ 216 w 256"/>
                <a:gd name="T3" fmla="*/ 16 h 224"/>
                <a:gd name="T4" fmla="*/ 216 w 256"/>
                <a:gd name="T5" fmla="*/ 8 h 224"/>
                <a:gd name="T6" fmla="*/ 208 w 256"/>
                <a:gd name="T7" fmla="*/ 0 h 224"/>
                <a:gd name="T8" fmla="*/ 184 w 256"/>
                <a:gd name="T9" fmla="*/ 0 h 224"/>
                <a:gd name="T10" fmla="*/ 176 w 256"/>
                <a:gd name="T11" fmla="*/ 8 h 224"/>
                <a:gd name="T12" fmla="*/ 176 w 256"/>
                <a:gd name="T13" fmla="*/ 16 h 224"/>
                <a:gd name="T14" fmla="*/ 80 w 256"/>
                <a:gd name="T15" fmla="*/ 16 h 224"/>
                <a:gd name="T16" fmla="*/ 80 w 256"/>
                <a:gd name="T17" fmla="*/ 8 h 224"/>
                <a:gd name="T18" fmla="*/ 72 w 256"/>
                <a:gd name="T19" fmla="*/ 0 h 224"/>
                <a:gd name="T20" fmla="*/ 48 w 256"/>
                <a:gd name="T21" fmla="*/ 0 h 224"/>
                <a:gd name="T22" fmla="*/ 40 w 256"/>
                <a:gd name="T23" fmla="*/ 8 h 224"/>
                <a:gd name="T24" fmla="*/ 40 w 256"/>
                <a:gd name="T25" fmla="*/ 16 h 224"/>
                <a:gd name="T26" fmla="*/ 8 w 256"/>
                <a:gd name="T27" fmla="*/ 16 h 224"/>
                <a:gd name="T28" fmla="*/ 0 w 256"/>
                <a:gd name="T29" fmla="*/ 24 h 224"/>
                <a:gd name="T30" fmla="*/ 0 w 256"/>
                <a:gd name="T31" fmla="*/ 216 h 224"/>
                <a:gd name="T32" fmla="*/ 8 w 256"/>
                <a:gd name="T33" fmla="*/ 224 h 224"/>
                <a:gd name="T34" fmla="*/ 248 w 256"/>
                <a:gd name="T35" fmla="*/ 224 h 224"/>
                <a:gd name="T36" fmla="*/ 256 w 256"/>
                <a:gd name="T37" fmla="*/ 216 h 224"/>
                <a:gd name="T38" fmla="*/ 256 w 256"/>
                <a:gd name="T39" fmla="*/ 24 h 224"/>
                <a:gd name="T40" fmla="*/ 248 w 256"/>
                <a:gd name="T41" fmla="*/ 16 h 224"/>
                <a:gd name="T42" fmla="*/ 192 w 256"/>
                <a:gd name="T43" fmla="*/ 16 h 224"/>
                <a:gd name="T44" fmla="*/ 200 w 256"/>
                <a:gd name="T45" fmla="*/ 16 h 224"/>
                <a:gd name="T46" fmla="*/ 200 w 256"/>
                <a:gd name="T47" fmla="*/ 32 h 224"/>
                <a:gd name="T48" fmla="*/ 192 w 256"/>
                <a:gd name="T49" fmla="*/ 32 h 224"/>
                <a:gd name="T50" fmla="*/ 192 w 256"/>
                <a:gd name="T51" fmla="*/ 16 h 224"/>
                <a:gd name="T52" fmla="*/ 56 w 256"/>
                <a:gd name="T53" fmla="*/ 16 h 224"/>
                <a:gd name="T54" fmla="*/ 64 w 256"/>
                <a:gd name="T55" fmla="*/ 16 h 224"/>
                <a:gd name="T56" fmla="*/ 64 w 256"/>
                <a:gd name="T57" fmla="*/ 32 h 224"/>
                <a:gd name="T58" fmla="*/ 56 w 256"/>
                <a:gd name="T59" fmla="*/ 32 h 224"/>
                <a:gd name="T60" fmla="*/ 56 w 256"/>
                <a:gd name="T61" fmla="*/ 16 h 224"/>
                <a:gd name="T62" fmla="*/ 240 w 256"/>
                <a:gd name="T63" fmla="*/ 208 h 224"/>
                <a:gd name="T64" fmla="*/ 16 w 256"/>
                <a:gd name="T65" fmla="*/ 208 h 224"/>
                <a:gd name="T66" fmla="*/ 16 w 256"/>
                <a:gd name="T67" fmla="*/ 32 h 224"/>
                <a:gd name="T68" fmla="*/ 40 w 256"/>
                <a:gd name="T69" fmla="*/ 32 h 224"/>
                <a:gd name="T70" fmla="*/ 40 w 256"/>
                <a:gd name="T71" fmla="*/ 40 h 224"/>
                <a:gd name="T72" fmla="*/ 48 w 256"/>
                <a:gd name="T73" fmla="*/ 48 h 224"/>
                <a:gd name="T74" fmla="*/ 72 w 256"/>
                <a:gd name="T75" fmla="*/ 48 h 224"/>
                <a:gd name="T76" fmla="*/ 80 w 256"/>
                <a:gd name="T77" fmla="*/ 40 h 224"/>
                <a:gd name="T78" fmla="*/ 80 w 256"/>
                <a:gd name="T79" fmla="*/ 32 h 224"/>
                <a:gd name="T80" fmla="*/ 176 w 256"/>
                <a:gd name="T81" fmla="*/ 32 h 224"/>
                <a:gd name="T82" fmla="*/ 176 w 256"/>
                <a:gd name="T83" fmla="*/ 40 h 224"/>
                <a:gd name="T84" fmla="*/ 184 w 256"/>
                <a:gd name="T85" fmla="*/ 48 h 224"/>
                <a:gd name="T86" fmla="*/ 208 w 256"/>
                <a:gd name="T87" fmla="*/ 48 h 224"/>
                <a:gd name="T88" fmla="*/ 216 w 256"/>
                <a:gd name="T89" fmla="*/ 40 h 224"/>
                <a:gd name="T90" fmla="*/ 216 w 256"/>
                <a:gd name="T91" fmla="*/ 32 h 224"/>
                <a:gd name="T92" fmla="*/ 240 w 256"/>
                <a:gd name="T93" fmla="*/ 32 h 224"/>
                <a:gd name="T94" fmla="*/ 240 w 256"/>
                <a:gd name="T95" fmla="*/ 20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224">
                  <a:moveTo>
                    <a:pt x="248" y="16"/>
                  </a:moveTo>
                  <a:cubicBezTo>
                    <a:pt x="216" y="16"/>
                    <a:pt x="216" y="16"/>
                    <a:pt x="216" y="16"/>
                  </a:cubicBezTo>
                  <a:cubicBezTo>
                    <a:pt x="216" y="8"/>
                    <a:pt x="216" y="8"/>
                    <a:pt x="216" y="8"/>
                  </a:cubicBezTo>
                  <a:cubicBezTo>
                    <a:pt x="216" y="4"/>
                    <a:pt x="212" y="0"/>
                    <a:pt x="20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0" y="0"/>
                    <a:pt x="176" y="4"/>
                    <a:pt x="176" y="8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4"/>
                    <a:pt x="76" y="0"/>
                    <a:pt x="7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4" y="0"/>
                    <a:pt x="40" y="4"/>
                    <a:pt x="40" y="8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0"/>
                    <a:pt x="4" y="224"/>
                    <a:pt x="8" y="224"/>
                  </a:cubicBezTo>
                  <a:cubicBezTo>
                    <a:pt x="248" y="224"/>
                    <a:pt x="248" y="224"/>
                    <a:pt x="248" y="224"/>
                  </a:cubicBezTo>
                  <a:cubicBezTo>
                    <a:pt x="252" y="224"/>
                    <a:pt x="256" y="220"/>
                    <a:pt x="256" y="216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6" y="20"/>
                    <a:pt x="252" y="16"/>
                    <a:pt x="248" y="16"/>
                  </a:cubicBezTo>
                  <a:close/>
                  <a:moveTo>
                    <a:pt x="192" y="16"/>
                  </a:moveTo>
                  <a:cubicBezTo>
                    <a:pt x="200" y="16"/>
                    <a:pt x="200" y="16"/>
                    <a:pt x="200" y="16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192" y="32"/>
                    <a:pt x="192" y="32"/>
                    <a:pt x="192" y="32"/>
                  </a:cubicBezTo>
                  <a:lnTo>
                    <a:pt x="192" y="16"/>
                  </a:lnTo>
                  <a:close/>
                  <a:moveTo>
                    <a:pt x="56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56" y="32"/>
                    <a:pt x="56" y="32"/>
                    <a:pt x="56" y="32"/>
                  </a:cubicBezTo>
                  <a:lnTo>
                    <a:pt x="56" y="16"/>
                  </a:lnTo>
                  <a:close/>
                  <a:moveTo>
                    <a:pt x="240" y="208"/>
                  </a:moveTo>
                  <a:cubicBezTo>
                    <a:pt x="16" y="208"/>
                    <a:pt x="16" y="208"/>
                    <a:pt x="16" y="20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4"/>
                    <a:pt x="44" y="48"/>
                    <a:pt x="48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6" y="48"/>
                    <a:pt x="80" y="44"/>
                    <a:pt x="80" y="4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6" y="44"/>
                    <a:pt x="180" y="48"/>
                    <a:pt x="184" y="48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12" y="48"/>
                    <a:pt x="216" y="44"/>
                    <a:pt x="216" y="40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40" y="32"/>
                    <a:pt x="240" y="32"/>
                    <a:pt x="240" y="32"/>
                  </a:cubicBezTo>
                  <a:lnTo>
                    <a:pt x="240" y="2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 noEditPoints="1"/>
            </p:cNvSpPr>
            <p:nvPr/>
          </p:nvSpPr>
          <p:spPr bwMode="auto">
            <a:xfrm>
              <a:off x="6429962" y="1271294"/>
              <a:ext cx="73376" cy="7206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 noEditPoints="1"/>
            </p:cNvSpPr>
            <p:nvPr/>
          </p:nvSpPr>
          <p:spPr bwMode="auto">
            <a:xfrm>
              <a:off x="6526923" y="1271294"/>
              <a:ext cx="72066" cy="7206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 noEditPoints="1"/>
            </p:cNvSpPr>
            <p:nvPr/>
          </p:nvSpPr>
          <p:spPr bwMode="auto">
            <a:xfrm>
              <a:off x="6623884" y="1271294"/>
              <a:ext cx="72066" cy="7206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 noEditPoints="1"/>
            </p:cNvSpPr>
            <p:nvPr/>
          </p:nvSpPr>
          <p:spPr bwMode="auto">
            <a:xfrm>
              <a:off x="6429962" y="1366945"/>
              <a:ext cx="73376" cy="7337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 noEditPoints="1"/>
            </p:cNvSpPr>
            <p:nvPr/>
          </p:nvSpPr>
          <p:spPr bwMode="auto">
            <a:xfrm>
              <a:off x="6526923" y="1366945"/>
              <a:ext cx="72066" cy="7337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 noEditPoints="1"/>
            </p:cNvSpPr>
            <p:nvPr/>
          </p:nvSpPr>
          <p:spPr bwMode="auto">
            <a:xfrm>
              <a:off x="6623884" y="1366945"/>
              <a:ext cx="72066" cy="7337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7323577" y="1125852"/>
            <a:ext cx="217507" cy="386534"/>
          </a:xfrm>
          <a:custGeom>
            <a:avLst/>
            <a:gdLst>
              <a:gd name="T0" fmla="*/ 136 w 144"/>
              <a:gd name="T1" fmla="*/ 0 h 256"/>
              <a:gd name="T2" fmla="*/ 8 w 144"/>
              <a:gd name="T3" fmla="*/ 0 h 256"/>
              <a:gd name="T4" fmla="*/ 0 w 144"/>
              <a:gd name="T5" fmla="*/ 8 h 256"/>
              <a:gd name="T6" fmla="*/ 0 w 144"/>
              <a:gd name="T7" fmla="*/ 248 h 256"/>
              <a:gd name="T8" fmla="*/ 8 w 144"/>
              <a:gd name="T9" fmla="*/ 256 h 256"/>
              <a:gd name="T10" fmla="*/ 136 w 144"/>
              <a:gd name="T11" fmla="*/ 256 h 256"/>
              <a:gd name="T12" fmla="*/ 144 w 144"/>
              <a:gd name="T13" fmla="*/ 248 h 256"/>
              <a:gd name="T14" fmla="*/ 144 w 144"/>
              <a:gd name="T15" fmla="*/ 8 h 256"/>
              <a:gd name="T16" fmla="*/ 136 w 144"/>
              <a:gd name="T17" fmla="*/ 0 h 256"/>
              <a:gd name="T18" fmla="*/ 128 w 144"/>
              <a:gd name="T19" fmla="*/ 240 h 256"/>
              <a:gd name="T20" fmla="*/ 16 w 144"/>
              <a:gd name="T21" fmla="*/ 240 h 256"/>
              <a:gd name="T22" fmla="*/ 16 w 144"/>
              <a:gd name="T23" fmla="*/ 16 h 256"/>
              <a:gd name="T24" fmla="*/ 128 w 144"/>
              <a:gd name="T25" fmla="*/ 16 h 256"/>
              <a:gd name="T26" fmla="*/ 128 w 144"/>
              <a:gd name="T27" fmla="*/ 24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256">
                <a:moveTo>
                  <a:pt x="13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136" y="256"/>
                  <a:pt x="136" y="256"/>
                  <a:pt x="136" y="256"/>
                </a:cubicBezTo>
                <a:cubicBezTo>
                  <a:pt x="140" y="256"/>
                  <a:pt x="144" y="252"/>
                  <a:pt x="144" y="24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4"/>
                  <a:pt x="140" y="0"/>
                  <a:pt x="136" y="0"/>
                </a:cubicBezTo>
                <a:close/>
                <a:moveTo>
                  <a:pt x="128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16" y="16"/>
                  <a:pt x="16" y="16"/>
                  <a:pt x="16" y="16"/>
                </a:cubicBezTo>
                <a:cubicBezTo>
                  <a:pt x="128" y="16"/>
                  <a:pt x="128" y="16"/>
                  <a:pt x="128" y="16"/>
                </a:cubicBezTo>
                <a:lnTo>
                  <a:pt x="128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/>
          </p:cNvSpPr>
          <p:nvPr/>
        </p:nvSpPr>
        <p:spPr bwMode="auto">
          <a:xfrm>
            <a:off x="7413987" y="1440321"/>
            <a:ext cx="36688" cy="23585"/>
          </a:xfrm>
          <a:custGeom>
            <a:avLst/>
            <a:gdLst>
              <a:gd name="T0" fmla="*/ 16 w 24"/>
              <a:gd name="T1" fmla="*/ 0 h 16"/>
              <a:gd name="T2" fmla="*/ 8 w 24"/>
              <a:gd name="T3" fmla="*/ 0 h 16"/>
              <a:gd name="T4" fmla="*/ 0 w 24"/>
              <a:gd name="T5" fmla="*/ 8 h 16"/>
              <a:gd name="T6" fmla="*/ 8 w 24"/>
              <a:gd name="T7" fmla="*/ 16 h 16"/>
              <a:gd name="T8" fmla="*/ 16 w 24"/>
              <a:gd name="T9" fmla="*/ 16 h 16"/>
              <a:gd name="T10" fmla="*/ 24 w 24"/>
              <a:gd name="T11" fmla="*/ 8 h 16"/>
              <a:gd name="T12" fmla="*/ 16 w 24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6">
                <a:moveTo>
                  <a:pt x="1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20" y="16"/>
                  <a:pt x="24" y="12"/>
                  <a:pt x="24" y="8"/>
                </a:cubicBezTo>
                <a:cubicBezTo>
                  <a:pt x="24" y="4"/>
                  <a:pt x="20" y="0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/>
          </p:cNvSpPr>
          <p:nvPr/>
        </p:nvSpPr>
        <p:spPr bwMode="auto">
          <a:xfrm>
            <a:off x="7378609" y="1174333"/>
            <a:ext cx="108754" cy="23585"/>
          </a:xfrm>
          <a:custGeom>
            <a:avLst/>
            <a:gdLst>
              <a:gd name="T0" fmla="*/ 8 w 72"/>
              <a:gd name="T1" fmla="*/ 16 h 16"/>
              <a:gd name="T2" fmla="*/ 64 w 72"/>
              <a:gd name="T3" fmla="*/ 16 h 16"/>
              <a:gd name="T4" fmla="*/ 72 w 72"/>
              <a:gd name="T5" fmla="*/ 8 h 16"/>
              <a:gd name="T6" fmla="*/ 64 w 72"/>
              <a:gd name="T7" fmla="*/ 0 h 16"/>
              <a:gd name="T8" fmla="*/ 8 w 72"/>
              <a:gd name="T9" fmla="*/ 0 h 16"/>
              <a:gd name="T10" fmla="*/ 0 w 72"/>
              <a:gd name="T11" fmla="*/ 8 h 16"/>
              <a:gd name="T12" fmla="*/ 8 w 72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16">
                <a:moveTo>
                  <a:pt x="8" y="16"/>
                </a:moveTo>
                <a:cubicBezTo>
                  <a:pt x="64" y="16"/>
                  <a:pt x="64" y="16"/>
                  <a:pt x="64" y="16"/>
                </a:cubicBezTo>
                <a:cubicBezTo>
                  <a:pt x="68" y="16"/>
                  <a:pt x="72" y="12"/>
                  <a:pt x="72" y="8"/>
                </a:cubicBezTo>
                <a:cubicBezTo>
                  <a:pt x="72" y="4"/>
                  <a:pt x="68" y="0"/>
                  <a:pt x="6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8156919" y="1125852"/>
            <a:ext cx="289573" cy="386534"/>
          </a:xfrm>
          <a:custGeom>
            <a:avLst/>
            <a:gdLst>
              <a:gd name="T0" fmla="*/ 192 w 192"/>
              <a:gd name="T1" fmla="*/ 248 h 256"/>
              <a:gd name="T2" fmla="*/ 192 w 192"/>
              <a:gd name="T3" fmla="*/ 8 h 256"/>
              <a:gd name="T4" fmla="*/ 184 w 192"/>
              <a:gd name="T5" fmla="*/ 0 h 256"/>
              <a:gd name="T6" fmla="*/ 8 w 192"/>
              <a:gd name="T7" fmla="*/ 0 h 256"/>
              <a:gd name="T8" fmla="*/ 0 w 192"/>
              <a:gd name="T9" fmla="*/ 8 h 256"/>
              <a:gd name="T10" fmla="*/ 0 w 192"/>
              <a:gd name="T11" fmla="*/ 248 h 256"/>
              <a:gd name="T12" fmla="*/ 8 w 192"/>
              <a:gd name="T13" fmla="*/ 256 h 256"/>
              <a:gd name="T14" fmla="*/ 184 w 192"/>
              <a:gd name="T15" fmla="*/ 256 h 256"/>
              <a:gd name="T16" fmla="*/ 192 w 192"/>
              <a:gd name="T17" fmla="*/ 248 h 256"/>
              <a:gd name="T18" fmla="*/ 176 w 192"/>
              <a:gd name="T19" fmla="*/ 240 h 256"/>
              <a:gd name="T20" fmla="*/ 16 w 192"/>
              <a:gd name="T21" fmla="*/ 240 h 256"/>
              <a:gd name="T22" fmla="*/ 16 w 192"/>
              <a:gd name="T23" fmla="*/ 16 h 256"/>
              <a:gd name="T24" fmla="*/ 176 w 192"/>
              <a:gd name="T25" fmla="*/ 16 h 256"/>
              <a:gd name="T26" fmla="*/ 176 w 192"/>
              <a:gd name="T27" fmla="*/ 24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2" h="256">
                <a:moveTo>
                  <a:pt x="192" y="248"/>
                </a:moveTo>
                <a:cubicBezTo>
                  <a:pt x="192" y="8"/>
                  <a:pt x="192" y="8"/>
                  <a:pt x="192" y="8"/>
                </a:cubicBezTo>
                <a:cubicBezTo>
                  <a:pt x="192" y="4"/>
                  <a:pt x="188" y="0"/>
                  <a:pt x="18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184" y="256"/>
                  <a:pt x="184" y="256"/>
                  <a:pt x="184" y="256"/>
                </a:cubicBezTo>
                <a:cubicBezTo>
                  <a:pt x="188" y="256"/>
                  <a:pt x="192" y="252"/>
                  <a:pt x="192" y="248"/>
                </a:cubicBezTo>
                <a:close/>
                <a:moveTo>
                  <a:pt x="176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16" y="16"/>
                  <a:pt x="16" y="16"/>
                  <a:pt x="16" y="16"/>
                </a:cubicBezTo>
                <a:cubicBezTo>
                  <a:pt x="176" y="16"/>
                  <a:pt x="176" y="16"/>
                  <a:pt x="176" y="16"/>
                </a:cubicBezTo>
                <a:lnTo>
                  <a:pt x="176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0"/>
          <p:cNvSpPr>
            <a:spLocks/>
          </p:cNvSpPr>
          <p:nvPr/>
        </p:nvSpPr>
        <p:spPr bwMode="auto">
          <a:xfrm>
            <a:off x="8289257" y="1439010"/>
            <a:ext cx="24895" cy="24895"/>
          </a:xfrm>
          <a:custGeom>
            <a:avLst/>
            <a:gdLst>
              <a:gd name="T0" fmla="*/ 2 w 16"/>
              <a:gd name="T1" fmla="*/ 3 h 17"/>
              <a:gd name="T2" fmla="*/ 0 w 16"/>
              <a:gd name="T3" fmla="*/ 9 h 17"/>
              <a:gd name="T4" fmla="*/ 2 w 16"/>
              <a:gd name="T5" fmla="*/ 15 h 17"/>
              <a:gd name="T6" fmla="*/ 8 w 16"/>
              <a:gd name="T7" fmla="*/ 17 h 17"/>
              <a:gd name="T8" fmla="*/ 14 w 16"/>
              <a:gd name="T9" fmla="*/ 15 h 17"/>
              <a:gd name="T10" fmla="*/ 16 w 16"/>
              <a:gd name="T11" fmla="*/ 9 h 17"/>
              <a:gd name="T12" fmla="*/ 14 w 16"/>
              <a:gd name="T13" fmla="*/ 3 h 17"/>
              <a:gd name="T14" fmla="*/ 2 w 16"/>
              <a:gd name="T15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2" y="3"/>
                </a:move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1"/>
          <p:cNvSpPr>
            <a:spLocks/>
          </p:cNvSpPr>
          <p:nvPr/>
        </p:nvSpPr>
        <p:spPr bwMode="auto">
          <a:xfrm>
            <a:off x="8259121" y="1174333"/>
            <a:ext cx="85169" cy="23585"/>
          </a:xfrm>
          <a:custGeom>
            <a:avLst/>
            <a:gdLst>
              <a:gd name="T0" fmla="*/ 8 w 56"/>
              <a:gd name="T1" fmla="*/ 16 h 16"/>
              <a:gd name="T2" fmla="*/ 48 w 56"/>
              <a:gd name="T3" fmla="*/ 16 h 16"/>
              <a:gd name="T4" fmla="*/ 56 w 56"/>
              <a:gd name="T5" fmla="*/ 8 h 16"/>
              <a:gd name="T6" fmla="*/ 48 w 56"/>
              <a:gd name="T7" fmla="*/ 0 h 16"/>
              <a:gd name="T8" fmla="*/ 8 w 56"/>
              <a:gd name="T9" fmla="*/ 0 h 16"/>
              <a:gd name="T10" fmla="*/ 0 w 56"/>
              <a:gd name="T11" fmla="*/ 8 h 16"/>
              <a:gd name="T12" fmla="*/ 8 w 56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16">
                <a:moveTo>
                  <a:pt x="8" y="16"/>
                </a:moveTo>
                <a:cubicBezTo>
                  <a:pt x="48" y="16"/>
                  <a:pt x="48" y="16"/>
                  <a:pt x="48" y="16"/>
                </a:cubicBezTo>
                <a:cubicBezTo>
                  <a:pt x="52" y="16"/>
                  <a:pt x="56" y="12"/>
                  <a:pt x="56" y="8"/>
                </a:cubicBezTo>
                <a:cubicBezTo>
                  <a:pt x="56" y="4"/>
                  <a:pt x="52" y="0"/>
                  <a:pt x="4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>
            <a:off x="8978468" y="1174333"/>
            <a:ext cx="386534" cy="338054"/>
          </a:xfrm>
          <a:custGeom>
            <a:avLst/>
            <a:gdLst>
              <a:gd name="T0" fmla="*/ 248 w 256"/>
              <a:gd name="T1" fmla="*/ 0 h 224"/>
              <a:gd name="T2" fmla="*/ 8 w 256"/>
              <a:gd name="T3" fmla="*/ 0 h 224"/>
              <a:gd name="T4" fmla="*/ 0 w 256"/>
              <a:gd name="T5" fmla="*/ 8 h 224"/>
              <a:gd name="T6" fmla="*/ 0 w 256"/>
              <a:gd name="T7" fmla="*/ 168 h 224"/>
              <a:gd name="T8" fmla="*/ 8 w 256"/>
              <a:gd name="T9" fmla="*/ 176 h 224"/>
              <a:gd name="T10" fmla="*/ 120 w 256"/>
              <a:gd name="T11" fmla="*/ 176 h 224"/>
              <a:gd name="T12" fmla="*/ 120 w 256"/>
              <a:gd name="T13" fmla="*/ 208 h 224"/>
              <a:gd name="T14" fmla="*/ 88 w 256"/>
              <a:gd name="T15" fmla="*/ 208 h 224"/>
              <a:gd name="T16" fmla="*/ 80 w 256"/>
              <a:gd name="T17" fmla="*/ 216 h 224"/>
              <a:gd name="T18" fmla="*/ 88 w 256"/>
              <a:gd name="T19" fmla="*/ 224 h 224"/>
              <a:gd name="T20" fmla="*/ 168 w 256"/>
              <a:gd name="T21" fmla="*/ 224 h 224"/>
              <a:gd name="T22" fmla="*/ 176 w 256"/>
              <a:gd name="T23" fmla="*/ 216 h 224"/>
              <a:gd name="T24" fmla="*/ 168 w 256"/>
              <a:gd name="T25" fmla="*/ 208 h 224"/>
              <a:gd name="T26" fmla="*/ 136 w 256"/>
              <a:gd name="T27" fmla="*/ 208 h 224"/>
              <a:gd name="T28" fmla="*/ 136 w 256"/>
              <a:gd name="T29" fmla="*/ 176 h 224"/>
              <a:gd name="T30" fmla="*/ 248 w 256"/>
              <a:gd name="T31" fmla="*/ 176 h 224"/>
              <a:gd name="T32" fmla="*/ 256 w 256"/>
              <a:gd name="T33" fmla="*/ 168 h 224"/>
              <a:gd name="T34" fmla="*/ 256 w 256"/>
              <a:gd name="T35" fmla="*/ 8 h 224"/>
              <a:gd name="T36" fmla="*/ 248 w 256"/>
              <a:gd name="T37" fmla="*/ 0 h 224"/>
              <a:gd name="T38" fmla="*/ 240 w 256"/>
              <a:gd name="T39" fmla="*/ 160 h 224"/>
              <a:gd name="T40" fmla="*/ 16 w 256"/>
              <a:gd name="T41" fmla="*/ 160 h 224"/>
              <a:gd name="T42" fmla="*/ 16 w 256"/>
              <a:gd name="T43" fmla="*/ 16 h 224"/>
              <a:gd name="T44" fmla="*/ 240 w 256"/>
              <a:gd name="T45" fmla="*/ 16 h 224"/>
              <a:gd name="T46" fmla="*/ 240 w 256"/>
              <a:gd name="T47" fmla="*/ 16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6" h="224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208"/>
                  <a:pt x="120" y="208"/>
                  <a:pt x="120" y="208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84" y="208"/>
                  <a:pt x="80" y="212"/>
                  <a:pt x="80" y="216"/>
                </a:cubicBezTo>
                <a:cubicBezTo>
                  <a:pt x="80" y="220"/>
                  <a:pt x="84" y="224"/>
                  <a:pt x="88" y="224"/>
                </a:cubicBezTo>
                <a:cubicBezTo>
                  <a:pt x="168" y="224"/>
                  <a:pt x="168" y="224"/>
                  <a:pt x="168" y="224"/>
                </a:cubicBezTo>
                <a:cubicBezTo>
                  <a:pt x="172" y="224"/>
                  <a:pt x="176" y="220"/>
                  <a:pt x="176" y="216"/>
                </a:cubicBezTo>
                <a:cubicBezTo>
                  <a:pt x="176" y="212"/>
                  <a:pt x="172" y="208"/>
                  <a:pt x="168" y="208"/>
                </a:cubicBezTo>
                <a:cubicBezTo>
                  <a:pt x="136" y="208"/>
                  <a:pt x="136" y="208"/>
                  <a:pt x="136" y="208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248" y="176"/>
                  <a:pt x="248" y="176"/>
                  <a:pt x="248" y="176"/>
                </a:cubicBezTo>
                <a:cubicBezTo>
                  <a:pt x="252" y="176"/>
                  <a:pt x="256" y="172"/>
                  <a:pt x="256" y="168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  <a:moveTo>
                  <a:pt x="240" y="160"/>
                </a:moveTo>
                <a:cubicBezTo>
                  <a:pt x="16" y="160"/>
                  <a:pt x="16" y="160"/>
                  <a:pt x="16" y="160"/>
                </a:cubicBezTo>
                <a:cubicBezTo>
                  <a:pt x="16" y="16"/>
                  <a:pt x="16" y="16"/>
                  <a:pt x="16" y="16"/>
                </a:cubicBezTo>
                <a:cubicBezTo>
                  <a:pt x="240" y="16"/>
                  <a:pt x="240" y="16"/>
                  <a:pt x="240" y="16"/>
                </a:cubicBezTo>
                <a:lnTo>
                  <a:pt x="240" y="1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9847187" y="1186125"/>
            <a:ext cx="386534" cy="265988"/>
          </a:xfrm>
          <a:custGeom>
            <a:avLst/>
            <a:gdLst>
              <a:gd name="T0" fmla="*/ 8 w 256"/>
              <a:gd name="T1" fmla="*/ 176 h 176"/>
              <a:gd name="T2" fmla="*/ 248 w 256"/>
              <a:gd name="T3" fmla="*/ 176 h 176"/>
              <a:gd name="T4" fmla="*/ 256 w 256"/>
              <a:gd name="T5" fmla="*/ 168 h 176"/>
              <a:gd name="T6" fmla="*/ 256 w 256"/>
              <a:gd name="T7" fmla="*/ 144 h 176"/>
              <a:gd name="T8" fmla="*/ 248 w 256"/>
              <a:gd name="T9" fmla="*/ 136 h 176"/>
              <a:gd name="T10" fmla="*/ 232 w 256"/>
              <a:gd name="T11" fmla="*/ 136 h 176"/>
              <a:gd name="T12" fmla="*/ 232 w 256"/>
              <a:gd name="T13" fmla="*/ 8 h 176"/>
              <a:gd name="T14" fmla="*/ 224 w 256"/>
              <a:gd name="T15" fmla="*/ 0 h 176"/>
              <a:gd name="T16" fmla="*/ 32 w 256"/>
              <a:gd name="T17" fmla="*/ 0 h 176"/>
              <a:gd name="T18" fmla="*/ 24 w 256"/>
              <a:gd name="T19" fmla="*/ 8 h 176"/>
              <a:gd name="T20" fmla="*/ 24 w 256"/>
              <a:gd name="T21" fmla="*/ 136 h 176"/>
              <a:gd name="T22" fmla="*/ 8 w 256"/>
              <a:gd name="T23" fmla="*/ 136 h 176"/>
              <a:gd name="T24" fmla="*/ 0 w 256"/>
              <a:gd name="T25" fmla="*/ 144 h 176"/>
              <a:gd name="T26" fmla="*/ 0 w 256"/>
              <a:gd name="T27" fmla="*/ 168 h 176"/>
              <a:gd name="T28" fmla="*/ 8 w 256"/>
              <a:gd name="T29" fmla="*/ 176 h 176"/>
              <a:gd name="T30" fmla="*/ 40 w 256"/>
              <a:gd name="T31" fmla="*/ 16 h 176"/>
              <a:gd name="T32" fmla="*/ 216 w 256"/>
              <a:gd name="T33" fmla="*/ 16 h 176"/>
              <a:gd name="T34" fmla="*/ 216 w 256"/>
              <a:gd name="T35" fmla="*/ 136 h 176"/>
              <a:gd name="T36" fmla="*/ 40 w 256"/>
              <a:gd name="T37" fmla="*/ 136 h 176"/>
              <a:gd name="T38" fmla="*/ 40 w 256"/>
              <a:gd name="T39" fmla="*/ 16 h 176"/>
              <a:gd name="T40" fmla="*/ 16 w 256"/>
              <a:gd name="T41" fmla="*/ 152 h 176"/>
              <a:gd name="T42" fmla="*/ 32 w 256"/>
              <a:gd name="T43" fmla="*/ 152 h 176"/>
              <a:gd name="T44" fmla="*/ 224 w 256"/>
              <a:gd name="T45" fmla="*/ 152 h 176"/>
              <a:gd name="T46" fmla="*/ 240 w 256"/>
              <a:gd name="T47" fmla="*/ 152 h 176"/>
              <a:gd name="T48" fmla="*/ 240 w 256"/>
              <a:gd name="T49" fmla="*/ 160 h 176"/>
              <a:gd name="T50" fmla="*/ 16 w 256"/>
              <a:gd name="T51" fmla="*/ 160 h 176"/>
              <a:gd name="T52" fmla="*/ 16 w 256"/>
              <a:gd name="T53" fmla="*/ 15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6" h="176">
                <a:moveTo>
                  <a:pt x="8" y="176"/>
                </a:moveTo>
                <a:cubicBezTo>
                  <a:pt x="248" y="176"/>
                  <a:pt x="248" y="176"/>
                  <a:pt x="248" y="176"/>
                </a:cubicBezTo>
                <a:cubicBezTo>
                  <a:pt x="252" y="176"/>
                  <a:pt x="256" y="172"/>
                  <a:pt x="256" y="168"/>
                </a:cubicBezTo>
                <a:cubicBezTo>
                  <a:pt x="256" y="144"/>
                  <a:pt x="256" y="144"/>
                  <a:pt x="256" y="144"/>
                </a:cubicBezTo>
                <a:cubicBezTo>
                  <a:pt x="256" y="140"/>
                  <a:pt x="252" y="136"/>
                  <a:pt x="248" y="136"/>
                </a:cubicBezTo>
                <a:cubicBezTo>
                  <a:pt x="232" y="136"/>
                  <a:pt x="232" y="136"/>
                  <a:pt x="232" y="136"/>
                </a:cubicBezTo>
                <a:cubicBezTo>
                  <a:pt x="232" y="8"/>
                  <a:pt x="232" y="8"/>
                  <a:pt x="232" y="8"/>
                </a:cubicBezTo>
                <a:cubicBezTo>
                  <a:pt x="232" y="4"/>
                  <a:pt x="228" y="0"/>
                  <a:pt x="224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4" y="136"/>
                  <a:pt x="0" y="140"/>
                  <a:pt x="0" y="14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lose/>
                <a:moveTo>
                  <a:pt x="40" y="16"/>
                </a:moveTo>
                <a:cubicBezTo>
                  <a:pt x="216" y="16"/>
                  <a:pt x="216" y="16"/>
                  <a:pt x="216" y="16"/>
                </a:cubicBezTo>
                <a:cubicBezTo>
                  <a:pt x="216" y="136"/>
                  <a:pt x="216" y="136"/>
                  <a:pt x="216" y="136"/>
                </a:cubicBezTo>
                <a:cubicBezTo>
                  <a:pt x="40" y="136"/>
                  <a:pt x="40" y="136"/>
                  <a:pt x="40" y="136"/>
                </a:cubicBezTo>
                <a:lnTo>
                  <a:pt x="40" y="16"/>
                </a:lnTo>
                <a:close/>
                <a:moveTo>
                  <a:pt x="16" y="152"/>
                </a:moveTo>
                <a:cubicBezTo>
                  <a:pt x="32" y="152"/>
                  <a:pt x="32" y="152"/>
                  <a:pt x="32" y="152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40" y="152"/>
                  <a:pt x="240" y="152"/>
                  <a:pt x="240" y="152"/>
                </a:cubicBezTo>
                <a:cubicBezTo>
                  <a:pt x="240" y="160"/>
                  <a:pt x="240" y="160"/>
                  <a:pt x="240" y="160"/>
                </a:cubicBezTo>
                <a:cubicBezTo>
                  <a:pt x="16" y="160"/>
                  <a:pt x="16" y="160"/>
                  <a:pt x="16" y="160"/>
                </a:cubicBezTo>
                <a:lnTo>
                  <a:pt x="16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4"/>
          <p:cNvSpPr>
            <a:spLocks/>
          </p:cNvSpPr>
          <p:nvPr/>
        </p:nvSpPr>
        <p:spPr bwMode="auto">
          <a:xfrm>
            <a:off x="10029317" y="1221503"/>
            <a:ext cx="23585" cy="24895"/>
          </a:xfrm>
          <a:custGeom>
            <a:avLst/>
            <a:gdLst>
              <a:gd name="T0" fmla="*/ 2 w 16"/>
              <a:gd name="T1" fmla="*/ 3 h 17"/>
              <a:gd name="T2" fmla="*/ 0 w 16"/>
              <a:gd name="T3" fmla="*/ 9 h 17"/>
              <a:gd name="T4" fmla="*/ 2 w 16"/>
              <a:gd name="T5" fmla="*/ 15 h 17"/>
              <a:gd name="T6" fmla="*/ 8 w 16"/>
              <a:gd name="T7" fmla="*/ 17 h 17"/>
              <a:gd name="T8" fmla="*/ 14 w 16"/>
              <a:gd name="T9" fmla="*/ 15 h 17"/>
              <a:gd name="T10" fmla="*/ 16 w 16"/>
              <a:gd name="T11" fmla="*/ 9 h 17"/>
              <a:gd name="T12" fmla="*/ 14 w 16"/>
              <a:gd name="T13" fmla="*/ 3 h 17"/>
              <a:gd name="T14" fmla="*/ 2 w 16"/>
              <a:gd name="T15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2" y="3"/>
                </a:move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"/>
          <p:cNvSpPr>
            <a:spLocks noEditPoints="1"/>
          </p:cNvSpPr>
          <p:nvPr/>
        </p:nvSpPr>
        <p:spPr bwMode="auto">
          <a:xfrm>
            <a:off x="2022160" y="2056155"/>
            <a:ext cx="386534" cy="265988"/>
          </a:xfrm>
          <a:custGeom>
            <a:avLst/>
            <a:gdLst>
              <a:gd name="T0" fmla="*/ 252 w 256"/>
              <a:gd name="T1" fmla="*/ 33 h 176"/>
              <a:gd name="T2" fmla="*/ 244 w 256"/>
              <a:gd name="T3" fmla="*/ 33 h 176"/>
              <a:gd name="T4" fmla="*/ 192 w 256"/>
              <a:gd name="T5" fmla="*/ 66 h 176"/>
              <a:gd name="T6" fmla="*/ 192 w 256"/>
              <a:gd name="T7" fmla="*/ 40 h 176"/>
              <a:gd name="T8" fmla="*/ 184 w 256"/>
              <a:gd name="T9" fmla="*/ 32 h 176"/>
              <a:gd name="T10" fmla="*/ 163 w 256"/>
              <a:gd name="T11" fmla="*/ 32 h 176"/>
              <a:gd name="T12" fmla="*/ 131 w 256"/>
              <a:gd name="T13" fmla="*/ 0 h 176"/>
              <a:gd name="T14" fmla="*/ 24 w 256"/>
              <a:gd name="T15" fmla="*/ 0 h 176"/>
              <a:gd name="T16" fmla="*/ 16 w 256"/>
              <a:gd name="T17" fmla="*/ 8 h 176"/>
              <a:gd name="T18" fmla="*/ 24 w 256"/>
              <a:gd name="T19" fmla="*/ 16 h 176"/>
              <a:gd name="T20" fmla="*/ 125 w 256"/>
              <a:gd name="T21" fmla="*/ 16 h 176"/>
              <a:gd name="T22" fmla="*/ 141 w 256"/>
              <a:gd name="T23" fmla="*/ 32 h 176"/>
              <a:gd name="T24" fmla="*/ 8 w 256"/>
              <a:gd name="T25" fmla="*/ 32 h 176"/>
              <a:gd name="T26" fmla="*/ 0 w 256"/>
              <a:gd name="T27" fmla="*/ 40 h 176"/>
              <a:gd name="T28" fmla="*/ 0 w 256"/>
              <a:gd name="T29" fmla="*/ 168 h 176"/>
              <a:gd name="T30" fmla="*/ 8 w 256"/>
              <a:gd name="T31" fmla="*/ 176 h 176"/>
              <a:gd name="T32" fmla="*/ 184 w 256"/>
              <a:gd name="T33" fmla="*/ 176 h 176"/>
              <a:gd name="T34" fmla="*/ 192 w 256"/>
              <a:gd name="T35" fmla="*/ 168 h 176"/>
              <a:gd name="T36" fmla="*/ 192 w 256"/>
              <a:gd name="T37" fmla="*/ 142 h 176"/>
              <a:gd name="T38" fmla="*/ 244 w 256"/>
              <a:gd name="T39" fmla="*/ 175 h 176"/>
              <a:gd name="T40" fmla="*/ 248 w 256"/>
              <a:gd name="T41" fmla="*/ 176 h 176"/>
              <a:gd name="T42" fmla="*/ 252 w 256"/>
              <a:gd name="T43" fmla="*/ 175 h 176"/>
              <a:gd name="T44" fmla="*/ 256 w 256"/>
              <a:gd name="T45" fmla="*/ 168 h 176"/>
              <a:gd name="T46" fmla="*/ 256 w 256"/>
              <a:gd name="T47" fmla="*/ 40 h 176"/>
              <a:gd name="T48" fmla="*/ 252 w 256"/>
              <a:gd name="T49" fmla="*/ 33 h 176"/>
              <a:gd name="T50" fmla="*/ 240 w 256"/>
              <a:gd name="T51" fmla="*/ 154 h 176"/>
              <a:gd name="T52" fmla="*/ 188 w 256"/>
              <a:gd name="T53" fmla="*/ 121 h 176"/>
              <a:gd name="T54" fmla="*/ 180 w 256"/>
              <a:gd name="T55" fmla="*/ 121 h 176"/>
              <a:gd name="T56" fmla="*/ 176 w 256"/>
              <a:gd name="T57" fmla="*/ 128 h 176"/>
              <a:gd name="T58" fmla="*/ 176 w 256"/>
              <a:gd name="T59" fmla="*/ 160 h 176"/>
              <a:gd name="T60" fmla="*/ 16 w 256"/>
              <a:gd name="T61" fmla="*/ 160 h 176"/>
              <a:gd name="T62" fmla="*/ 16 w 256"/>
              <a:gd name="T63" fmla="*/ 48 h 176"/>
              <a:gd name="T64" fmla="*/ 176 w 256"/>
              <a:gd name="T65" fmla="*/ 48 h 176"/>
              <a:gd name="T66" fmla="*/ 176 w 256"/>
              <a:gd name="T67" fmla="*/ 80 h 176"/>
              <a:gd name="T68" fmla="*/ 180 w 256"/>
              <a:gd name="T69" fmla="*/ 87 h 176"/>
              <a:gd name="T70" fmla="*/ 188 w 256"/>
              <a:gd name="T71" fmla="*/ 87 h 176"/>
              <a:gd name="T72" fmla="*/ 240 w 256"/>
              <a:gd name="T73" fmla="*/ 54 h 176"/>
              <a:gd name="T74" fmla="*/ 240 w 256"/>
              <a:gd name="T75" fmla="*/ 15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6" h="176">
                <a:moveTo>
                  <a:pt x="252" y="33"/>
                </a:moveTo>
                <a:cubicBezTo>
                  <a:pt x="249" y="32"/>
                  <a:pt x="246" y="32"/>
                  <a:pt x="244" y="33"/>
                </a:cubicBezTo>
                <a:cubicBezTo>
                  <a:pt x="192" y="66"/>
                  <a:pt x="192" y="66"/>
                  <a:pt x="192" y="66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92" y="36"/>
                  <a:pt x="188" y="32"/>
                  <a:pt x="184" y="32"/>
                </a:cubicBezTo>
                <a:cubicBezTo>
                  <a:pt x="163" y="32"/>
                  <a:pt x="163" y="32"/>
                  <a:pt x="163" y="32"/>
                </a:cubicBezTo>
                <a:cubicBezTo>
                  <a:pt x="131" y="0"/>
                  <a:pt x="131" y="0"/>
                  <a:pt x="13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0" y="0"/>
                  <a:pt x="16" y="4"/>
                  <a:pt x="16" y="8"/>
                </a:cubicBezTo>
                <a:cubicBezTo>
                  <a:pt x="16" y="12"/>
                  <a:pt x="20" y="16"/>
                  <a:pt x="24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4" y="32"/>
                  <a:pt x="0" y="36"/>
                  <a:pt x="0" y="4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84" y="176"/>
                  <a:pt x="184" y="176"/>
                  <a:pt x="184" y="176"/>
                </a:cubicBezTo>
                <a:cubicBezTo>
                  <a:pt x="188" y="176"/>
                  <a:pt x="192" y="172"/>
                  <a:pt x="192" y="168"/>
                </a:cubicBezTo>
                <a:cubicBezTo>
                  <a:pt x="192" y="142"/>
                  <a:pt x="192" y="142"/>
                  <a:pt x="192" y="142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5" y="176"/>
                  <a:pt x="247" y="176"/>
                  <a:pt x="248" y="176"/>
                </a:cubicBezTo>
                <a:cubicBezTo>
                  <a:pt x="249" y="176"/>
                  <a:pt x="251" y="176"/>
                  <a:pt x="252" y="175"/>
                </a:cubicBezTo>
                <a:cubicBezTo>
                  <a:pt x="254" y="174"/>
                  <a:pt x="256" y="171"/>
                  <a:pt x="256" y="168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56" y="37"/>
                  <a:pt x="254" y="34"/>
                  <a:pt x="252" y="33"/>
                </a:cubicBezTo>
                <a:close/>
                <a:moveTo>
                  <a:pt x="240" y="154"/>
                </a:moveTo>
                <a:cubicBezTo>
                  <a:pt x="188" y="121"/>
                  <a:pt x="188" y="121"/>
                  <a:pt x="188" y="121"/>
                </a:cubicBezTo>
                <a:cubicBezTo>
                  <a:pt x="186" y="120"/>
                  <a:pt x="183" y="120"/>
                  <a:pt x="180" y="121"/>
                </a:cubicBezTo>
                <a:cubicBezTo>
                  <a:pt x="178" y="122"/>
                  <a:pt x="176" y="125"/>
                  <a:pt x="176" y="128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6" y="48"/>
                  <a:pt x="16" y="48"/>
                  <a:pt x="16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76" y="83"/>
                  <a:pt x="178" y="86"/>
                  <a:pt x="180" y="87"/>
                </a:cubicBezTo>
                <a:cubicBezTo>
                  <a:pt x="183" y="88"/>
                  <a:pt x="186" y="88"/>
                  <a:pt x="188" y="87"/>
                </a:cubicBezTo>
                <a:cubicBezTo>
                  <a:pt x="240" y="54"/>
                  <a:pt x="240" y="54"/>
                  <a:pt x="240" y="54"/>
                </a:cubicBezTo>
                <a:lnTo>
                  <a:pt x="240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/>
          </p:cNvSpPr>
          <p:nvPr/>
        </p:nvSpPr>
        <p:spPr bwMode="auto">
          <a:xfrm>
            <a:off x="2058848" y="2151806"/>
            <a:ext cx="48481" cy="24895"/>
          </a:xfrm>
          <a:custGeom>
            <a:avLst/>
            <a:gdLst>
              <a:gd name="T0" fmla="*/ 8 w 32"/>
              <a:gd name="T1" fmla="*/ 16 h 16"/>
              <a:gd name="T2" fmla="*/ 24 w 32"/>
              <a:gd name="T3" fmla="*/ 16 h 16"/>
              <a:gd name="T4" fmla="*/ 32 w 32"/>
              <a:gd name="T5" fmla="*/ 8 h 16"/>
              <a:gd name="T6" fmla="*/ 24 w 32"/>
              <a:gd name="T7" fmla="*/ 0 h 16"/>
              <a:gd name="T8" fmla="*/ 8 w 32"/>
              <a:gd name="T9" fmla="*/ 0 h 16"/>
              <a:gd name="T10" fmla="*/ 0 w 32"/>
              <a:gd name="T11" fmla="*/ 8 h 16"/>
              <a:gd name="T12" fmla="*/ 8 w 32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6">
                <a:moveTo>
                  <a:pt x="8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8" y="16"/>
                  <a:pt x="32" y="12"/>
                  <a:pt x="32" y="8"/>
                </a:cubicBezTo>
                <a:cubicBezTo>
                  <a:pt x="32" y="4"/>
                  <a:pt x="28" y="0"/>
                  <a:pt x="2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7"/>
          <p:cNvSpPr>
            <a:spLocks noEditPoints="1"/>
          </p:cNvSpPr>
          <p:nvPr/>
        </p:nvSpPr>
        <p:spPr bwMode="auto">
          <a:xfrm>
            <a:off x="2058848" y="2200286"/>
            <a:ext cx="120546" cy="73376"/>
          </a:xfrm>
          <a:custGeom>
            <a:avLst/>
            <a:gdLst>
              <a:gd name="T0" fmla="*/ 72 w 80"/>
              <a:gd name="T1" fmla="*/ 0 h 48"/>
              <a:gd name="T2" fmla="*/ 8 w 80"/>
              <a:gd name="T3" fmla="*/ 0 h 48"/>
              <a:gd name="T4" fmla="*/ 0 w 80"/>
              <a:gd name="T5" fmla="*/ 8 h 48"/>
              <a:gd name="T6" fmla="*/ 0 w 80"/>
              <a:gd name="T7" fmla="*/ 40 h 48"/>
              <a:gd name="T8" fmla="*/ 8 w 80"/>
              <a:gd name="T9" fmla="*/ 48 h 48"/>
              <a:gd name="T10" fmla="*/ 72 w 80"/>
              <a:gd name="T11" fmla="*/ 48 h 48"/>
              <a:gd name="T12" fmla="*/ 80 w 80"/>
              <a:gd name="T13" fmla="*/ 40 h 48"/>
              <a:gd name="T14" fmla="*/ 80 w 80"/>
              <a:gd name="T15" fmla="*/ 8 h 48"/>
              <a:gd name="T16" fmla="*/ 72 w 80"/>
              <a:gd name="T17" fmla="*/ 0 h 48"/>
              <a:gd name="T18" fmla="*/ 64 w 80"/>
              <a:gd name="T19" fmla="*/ 32 h 48"/>
              <a:gd name="T20" fmla="*/ 16 w 80"/>
              <a:gd name="T21" fmla="*/ 32 h 48"/>
              <a:gd name="T22" fmla="*/ 16 w 80"/>
              <a:gd name="T23" fmla="*/ 16 h 48"/>
              <a:gd name="T24" fmla="*/ 64 w 80"/>
              <a:gd name="T25" fmla="*/ 16 h 48"/>
              <a:gd name="T26" fmla="*/ 64 w 80"/>
              <a:gd name="T27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0" h="48">
                <a:moveTo>
                  <a:pt x="7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4" y="48"/>
                  <a:pt x="8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6" y="48"/>
                  <a:pt x="80" y="44"/>
                  <a:pt x="80" y="40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4"/>
                  <a:pt x="76" y="0"/>
                  <a:pt x="72" y="0"/>
                </a:cubicBezTo>
                <a:close/>
                <a:moveTo>
                  <a:pt x="64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16" y="16"/>
                  <a:pt x="16" y="16"/>
                  <a:pt x="16" y="16"/>
                </a:cubicBezTo>
                <a:cubicBezTo>
                  <a:pt x="64" y="16"/>
                  <a:pt x="64" y="16"/>
                  <a:pt x="64" y="16"/>
                </a:cubicBezTo>
                <a:lnTo>
                  <a:pt x="64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2892190" y="2007674"/>
            <a:ext cx="386534" cy="349846"/>
          </a:xfrm>
          <a:custGeom>
            <a:avLst/>
            <a:gdLst>
              <a:gd name="T0" fmla="*/ 252 w 256"/>
              <a:gd name="T1" fmla="*/ 81 h 232"/>
              <a:gd name="T2" fmla="*/ 244 w 256"/>
              <a:gd name="T3" fmla="*/ 81 h 232"/>
              <a:gd name="T4" fmla="*/ 188 w 256"/>
              <a:gd name="T5" fmla="*/ 114 h 232"/>
              <a:gd name="T6" fmla="*/ 188 w 256"/>
              <a:gd name="T7" fmla="*/ 88 h 232"/>
              <a:gd name="T8" fmla="*/ 180 w 256"/>
              <a:gd name="T9" fmla="*/ 80 h 232"/>
              <a:gd name="T10" fmla="*/ 160 w 256"/>
              <a:gd name="T11" fmla="*/ 80 h 232"/>
              <a:gd name="T12" fmla="*/ 172 w 256"/>
              <a:gd name="T13" fmla="*/ 48 h 232"/>
              <a:gd name="T14" fmla="*/ 124 w 256"/>
              <a:gd name="T15" fmla="*/ 0 h 232"/>
              <a:gd name="T16" fmla="*/ 77 w 256"/>
              <a:gd name="T17" fmla="*/ 37 h 232"/>
              <a:gd name="T18" fmla="*/ 60 w 256"/>
              <a:gd name="T19" fmla="*/ 32 h 232"/>
              <a:gd name="T20" fmla="*/ 28 w 256"/>
              <a:gd name="T21" fmla="*/ 64 h 232"/>
              <a:gd name="T22" fmla="*/ 32 w 256"/>
              <a:gd name="T23" fmla="*/ 80 h 232"/>
              <a:gd name="T24" fmla="*/ 8 w 256"/>
              <a:gd name="T25" fmla="*/ 80 h 232"/>
              <a:gd name="T26" fmla="*/ 0 w 256"/>
              <a:gd name="T27" fmla="*/ 88 h 232"/>
              <a:gd name="T28" fmla="*/ 0 w 256"/>
              <a:gd name="T29" fmla="*/ 184 h 232"/>
              <a:gd name="T30" fmla="*/ 6 w 256"/>
              <a:gd name="T31" fmla="*/ 192 h 232"/>
              <a:gd name="T32" fmla="*/ 178 w 256"/>
              <a:gd name="T33" fmla="*/ 232 h 232"/>
              <a:gd name="T34" fmla="*/ 180 w 256"/>
              <a:gd name="T35" fmla="*/ 232 h 232"/>
              <a:gd name="T36" fmla="*/ 185 w 256"/>
              <a:gd name="T37" fmla="*/ 230 h 232"/>
              <a:gd name="T38" fmla="*/ 188 w 256"/>
              <a:gd name="T39" fmla="*/ 224 h 232"/>
              <a:gd name="T40" fmla="*/ 188 w 256"/>
              <a:gd name="T41" fmla="*/ 198 h 232"/>
              <a:gd name="T42" fmla="*/ 244 w 256"/>
              <a:gd name="T43" fmla="*/ 231 h 232"/>
              <a:gd name="T44" fmla="*/ 252 w 256"/>
              <a:gd name="T45" fmla="*/ 231 h 232"/>
              <a:gd name="T46" fmla="*/ 256 w 256"/>
              <a:gd name="T47" fmla="*/ 224 h 232"/>
              <a:gd name="T48" fmla="*/ 256 w 256"/>
              <a:gd name="T49" fmla="*/ 88 h 232"/>
              <a:gd name="T50" fmla="*/ 252 w 256"/>
              <a:gd name="T51" fmla="*/ 81 h 232"/>
              <a:gd name="T52" fmla="*/ 124 w 256"/>
              <a:gd name="T53" fmla="*/ 16 h 232"/>
              <a:gd name="T54" fmla="*/ 156 w 256"/>
              <a:gd name="T55" fmla="*/ 48 h 232"/>
              <a:gd name="T56" fmla="*/ 124 w 256"/>
              <a:gd name="T57" fmla="*/ 80 h 232"/>
              <a:gd name="T58" fmla="*/ 92 w 256"/>
              <a:gd name="T59" fmla="*/ 48 h 232"/>
              <a:gd name="T60" fmla="*/ 124 w 256"/>
              <a:gd name="T61" fmla="*/ 16 h 232"/>
              <a:gd name="T62" fmla="*/ 88 w 256"/>
              <a:gd name="T63" fmla="*/ 80 h 232"/>
              <a:gd name="T64" fmla="*/ 88 w 256"/>
              <a:gd name="T65" fmla="*/ 80 h 232"/>
              <a:gd name="T66" fmla="*/ 88 w 256"/>
              <a:gd name="T67" fmla="*/ 80 h 232"/>
              <a:gd name="T68" fmla="*/ 88 w 256"/>
              <a:gd name="T69" fmla="*/ 80 h 232"/>
              <a:gd name="T70" fmla="*/ 44 w 256"/>
              <a:gd name="T71" fmla="*/ 64 h 232"/>
              <a:gd name="T72" fmla="*/ 60 w 256"/>
              <a:gd name="T73" fmla="*/ 48 h 232"/>
              <a:gd name="T74" fmla="*/ 76 w 256"/>
              <a:gd name="T75" fmla="*/ 64 h 232"/>
              <a:gd name="T76" fmla="*/ 60 w 256"/>
              <a:gd name="T77" fmla="*/ 80 h 232"/>
              <a:gd name="T78" fmla="*/ 44 w 256"/>
              <a:gd name="T79" fmla="*/ 64 h 232"/>
              <a:gd name="T80" fmla="*/ 240 w 256"/>
              <a:gd name="T81" fmla="*/ 210 h 232"/>
              <a:gd name="T82" fmla="*/ 184 w 256"/>
              <a:gd name="T83" fmla="*/ 177 h 232"/>
              <a:gd name="T84" fmla="*/ 176 w 256"/>
              <a:gd name="T85" fmla="*/ 177 h 232"/>
              <a:gd name="T86" fmla="*/ 172 w 256"/>
              <a:gd name="T87" fmla="*/ 184 h 232"/>
              <a:gd name="T88" fmla="*/ 172 w 256"/>
              <a:gd name="T89" fmla="*/ 214 h 232"/>
              <a:gd name="T90" fmla="*/ 16 w 256"/>
              <a:gd name="T91" fmla="*/ 178 h 232"/>
              <a:gd name="T92" fmla="*/ 16 w 256"/>
              <a:gd name="T93" fmla="*/ 96 h 232"/>
              <a:gd name="T94" fmla="*/ 172 w 256"/>
              <a:gd name="T95" fmla="*/ 96 h 232"/>
              <a:gd name="T96" fmla="*/ 172 w 256"/>
              <a:gd name="T97" fmla="*/ 128 h 232"/>
              <a:gd name="T98" fmla="*/ 176 w 256"/>
              <a:gd name="T99" fmla="*/ 135 h 232"/>
              <a:gd name="T100" fmla="*/ 184 w 256"/>
              <a:gd name="T101" fmla="*/ 135 h 232"/>
              <a:gd name="T102" fmla="*/ 240 w 256"/>
              <a:gd name="T103" fmla="*/ 102 h 232"/>
              <a:gd name="T104" fmla="*/ 240 w 256"/>
              <a:gd name="T10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6" h="232">
                <a:moveTo>
                  <a:pt x="252" y="81"/>
                </a:moveTo>
                <a:cubicBezTo>
                  <a:pt x="249" y="80"/>
                  <a:pt x="246" y="80"/>
                  <a:pt x="244" y="81"/>
                </a:cubicBezTo>
                <a:cubicBezTo>
                  <a:pt x="188" y="114"/>
                  <a:pt x="188" y="114"/>
                  <a:pt x="188" y="114"/>
                </a:cubicBezTo>
                <a:cubicBezTo>
                  <a:pt x="188" y="88"/>
                  <a:pt x="188" y="88"/>
                  <a:pt x="188" y="88"/>
                </a:cubicBezTo>
                <a:cubicBezTo>
                  <a:pt x="188" y="84"/>
                  <a:pt x="184" y="80"/>
                  <a:pt x="180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7" y="71"/>
                  <a:pt x="172" y="60"/>
                  <a:pt x="172" y="48"/>
                </a:cubicBezTo>
                <a:cubicBezTo>
                  <a:pt x="172" y="22"/>
                  <a:pt x="150" y="0"/>
                  <a:pt x="124" y="0"/>
                </a:cubicBezTo>
                <a:cubicBezTo>
                  <a:pt x="101" y="0"/>
                  <a:pt x="82" y="16"/>
                  <a:pt x="77" y="37"/>
                </a:cubicBezTo>
                <a:cubicBezTo>
                  <a:pt x="72" y="34"/>
                  <a:pt x="66" y="32"/>
                  <a:pt x="60" y="32"/>
                </a:cubicBezTo>
                <a:cubicBezTo>
                  <a:pt x="42" y="32"/>
                  <a:pt x="28" y="46"/>
                  <a:pt x="28" y="64"/>
                </a:cubicBezTo>
                <a:cubicBezTo>
                  <a:pt x="28" y="70"/>
                  <a:pt x="30" y="75"/>
                  <a:pt x="32" y="80"/>
                </a:cubicBezTo>
                <a:cubicBezTo>
                  <a:pt x="8" y="80"/>
                  <a:pt x="8" y="80"/>
                  <a:pt x="8" y="80"/>
                </a:cubicBezTo>
                <a:cubicBezTo>
                  <a:pt x="4" y="80"/>
                  <a:pt x="0" y="84"/>
                  <a:pt x="0" y="88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188"/>
                  <a:pt x="3" y="191"/>
                  <a:pt x="6" y="192"/>
                </a:cubicBezTo>
                <a:cubicBezTo>
                  <a:pt x="178" y="232"/>
                  <a:pt x="178" y="232"/>
                  <a:pt x="178" y="232"/>
                </a:cubicBezTo>
                <a:cubicBezTo>
                  <a:pt x="179" y="232"/>
                  <a:pt x="179" y="232"/>
                  <a:pt x="180" y="232"/>
                </a:cubicBezTo>
                <a:cubicBezTo>
                  <a:pt x="182" y="232"/>
                  <a:pt x="184" y="231"/>
                  <a:pt x="185" y="230"/>
                </a:cubicBezTo>
                <a:cubicBezTo>
                  <a:pt x="187" y="229"/>
                  <a:pt x="188" y="226"/>
                  <a:pt x="188" y="224"/>
                </a:cubicBezTo>
                <a:cubicBezTo>
                  <a:pt x="188" y="198"/>
                  <a:pt x="188" y="198"/>
                  <a:pt x="188" y="198"/>
                </a:cubicBezTo>
                <a:cubicBezTo>
                  <a:pt x="244" y="231"/>
                  <a:pt x="244" y="231"/>
                  <a:pt x="244" y="231"/>
                </a:cubicBezTo>
                <a:cubicBezTo>
                  <a:pt x="246" y="232"/>
                  <a:pt x="249" y="232"/>
                  <a:pt x="252" y="231"/>
                </a:cubicBezTo>
                <a:cubicBezTo>
                  <a:pt x="254" y="230"/>
                  <a:pt x="256" y="227"/>
                  <a:pt x="256" y="224"/>
                </a:cubicBezTo>
                <a:cubicBezTo>
                  <a:pt x="256" y="88"/>
                  <a:pt x="256" y="88"/>
                  <a:pt x="256" y="88"/>
                </a:cubicBezTo>
                <a:cubicBezTo>
                  <a:pt x="256" y="85"/>
                  <a:pt x="254" y="82"/>
                  <a:pt x="252" y="81"/>
                </a:cubicBezTo>
                <a:close/>
                <a:moveTo>
                  <a:pt x="124" y="16"/>
                </a:moveTo>
                <a:cubicBezTo>
                  <a:pt x="142" y="16"/>
                  <a:pt x="156" y="30"/>
                  <a:pt x="156" y="48"/>
                </a:cubicBezTo>
                <a:cubicBezTo>
                  <a:pt x="156" y="66"/>
                  <a:pt x="142" y="80"/>
                  <a:pt x="124" y="80"/>
                </a:cubicBezTo>
                <a:cubicBezTo>
                  <a:pt x="106" y="80"/>
                  <a:pt x="92" y="66"/>
                  <a:pt x="92" y="48"/>
                </a:cubicBezTo>
                <a:cubicBezTo>
                  <a:pt x="92" y="30"/>
                  <a:pt x="106" y="16"/>
                  <a:pt x="124" y="16"/>
                </a:cubicBezTo>
                <a:close/>
                <a:moveTo>
                  <a:pt x="88" y="80"/>
                </a:move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0"/>
                </a:cubicBezTo>
                <a:close/>
                <a:moveTo>
                  <a:pt x="44" y="64"/>
                </a:moveTo>
                <a:cubicBezTo>
                  <a:pt x="44" y="55"/>
                  <a:pt x="51" y="48"/>
                  <a:pt x="60" y="48"/>
                </a:cubicBezTo>
                <a:cubicBezTo>
                  <a:pt x="69" y="48"/>
                  <a:pt x="76" y="55"/>
                  <a:pt x="76" y="64"/>
                </a:cubicBezTo>
                <a:cubicBezTo>
                  <a:pt x="76" y="73"/>
                  <a:pt x="69" y="80"/>
                  <a:pt x="60" y="80"/>
                </a:cubicBezTo>
                <a:cubicBezTo>
                  <a:pt x="51" y="80"/>
                  <a:pt x="44" y="73"/>
                  <a:pt x="44" y="64"/>
                </a:cubicBezTo>
                <a:close/>
                <a:moveTo>
                  <a:pt x="240" y="210"/>
                </a:moveTo>
                <a:cubicBezTo>
                  <a:pt x="184" y="177"/>
                  <a:pt x="184" y="177"/>
                  <a:pt x="184" y="177"/>
                </a:cubicBezTo>
                <a:cubicBezTo>
                  <a:pt x="182" y="176"/>
                  <a:pt x="179" y="176"/>
                  <a:pt x="176" y="177"/>
                </a:cubicBezTo>
                <a:cubicBezTo>
                  <a:pt x="174" y="178"/>
                  <a:pt x="172" y="181"/>
                  <a:pt x="172" y="184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6" y="178"/>
                  <a:pt x="16" y="178"/>
                  <a:pt x="16" y="178"/>
                </a:cubicBezTo>
                <a:cubicBezTo>
                  <a:pt x="16" y="96"/>
                  <a:pt x="16" y="96"/>
                  <a:pt x="16" y="96"/>
                </a:cubicBezTo>
                <a:cubicBezTo>
                  <a:pt x="172" y="96"/>
                  <a:pt x="172" y="96"/>
                  <a:pt x="172" y="96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2" y="131"/>
                  <a:pt x="174" y="134"/>
                  <a:pt x="176" y="135"/>
                </a:cubicBezTo>
                <a:cubicBezTo>
                  <a:pt x="179" y="136"/>
                  <a:pt x="182" y="136"/>
                  <a:pt x="184" y="135"/>
                </a:cubicBezTo>
                <a:cubicBezTo>
                  <a:pt x="240" y="102"/>
                  <a:pt x="240" y="102"/>
                  <a:pt x="240" y="102"/>
                </a:cubicBezTo>
                <a:lnTo>
                  <a:pt x="240" y="2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3762220" y="2044362"/>
            <a:ext cx="385224" cy="277781"/>
          </a:xfrm>
          <a:custGeom>
            <a:avLst/>
            <a:gdLst>
              <a:gd name="T0" fmla="*/ 0 w 256"/>
              <a:gd name="T1" fmla="*/ 176 h 184"/>
              <a:gd name="T2" fmla="*/ 8 w 256"/>
              <a:gd name="T3" fmla="*/ 184 h 184"/>
              <a:gd name="T4" fmla="*/ 248 w 256"/>
              <a:gd name="T5" fmla="*/ 184 h 184"/>
              <a:gd name="T6" fmla="*/ 256 w 256"/>
              <a:gd name="T7" fmla="*/ 176 h 184"/>
              <a:gd name="T8" fmla="*/ 256 w 256"/>
              <a:gd name="T9" fmla="*/ 48 h 184"/>
              <a:gd name="T10" fmla="*/ 248 w 256"/>
              <a:gd name="T11" fmla="*/ 40 h 184"/>
              <a:gd name="T12" fmla="*/ 188 w 256"/>
              <a:gd name="T13" fmla="*/ 40 h 184"/>
              <a:gd name="T14" fmla="*/ 158 w 256"/>
              <a:gd name="T15" fmla="*/ 3 h 184"/>
              <a:gd name="T16" fmla="*/ 152 w 256"/>
              <a:gd name="T17" fmla="*/ 0 h 184"/>
              <a:gd name="T18" fmla="*/ 104 w 256"/>
              <a:gd name="T19" fmla="*/ 0 h 184"/>
              <a:gd name="T20" fmla="*/ 98 w 256"/>
              <a:gd name="T21" fmla="*/ 3 h 184"/>
              <a:gd name="T22" fmla="*/ 68 w 256"/>
              <a:gd name="T23" fmla="*/ 40 h 184"/>
              <a:gd name="T24" fmla="*/ 8 w 256"/>
              <a:gd name="T25" fmla="*/ 40 h 184"/>
              <a:gd name="T26" fmla="*/ 0 w 256"/>
              <a:gd name="T27" fmla="*/ 48 h 184"/>
              <a:gd name="T28" fmla="*/ 0 w 256"/>
              <a:gd name="T29" fmla="*/ 176 h 184"/>
              <a:gd name="T30" fmla="*/ 72 w 256"/>
              <a:gd name="T31" fmla="*/ 56 h 184"/>
              <a:gd name="T32" fmla="*/ 78 w 256"/>
              <a:gd name="T33" fmla="*/ 53 h 184"/>
              <a:gd name="T34" fmla="*/ 108 w 256"/>
              <a:gd name="T35" fmla="*/ 16 h 184"/>
              <a:gd name="T36" fmla="*/ 148 w 256"/>
              <a:gd name="T37" fmla="*/ 16 h 184"/>
              <a:gd name="T38" fmla="*/ 178 w 256"/>
              <a:gd name="T39" fmla="*/ 53 h 184"/>
              <a:gd name="T40" fmla="*/ 184 w 256"/>
              <a:gd name="T41" fmla="*/ 56 h 184"/>
              <a:gd name="T42" fmla="*/ 240 w 256"/>
              <a:gd name="T43" fmla="*/ 56 h 184"/>
              <a:gd name="T44" fmla="*/ 240 w 256"/>
              <a:gd name="T45" fmla="*/ 168 h 184"/>
              <a:gd name="T46" fmla="*/ 48 w 256"/>
              <a:gd name="T47" fmla="*/ 168 h 184"/>
              <a:gd name="T48" fmla="*/ 48 w 256"/>
              <a:gd name="T49" fmla="*/ 56 h 184"/>
              <a:gd name="T50" fmla="*/ 72 w 256"/>
              <a:gd name="T51" fmla="*/ 56 h 184"/>
              <a:gd name="T52" fmla="*/ 16 w 256"/>
              <a:gd name="T53" fmla="*/ 56 h 184"/>
              <a:gd name="T54" fmla="*/ 32 w 256"/>
              <a:gd name="T55" fmla="*/ 56 h 184"/>
              <a:gd name="T56" fmla="*/ 32 w 256"/>
              <a:gd name="T57" fmla="*/ 168 h 184"/>
              <a:gd name="T58" fmla="*/ 16 w 256"/>
              <a:gd name="T59" fmla="*/ 168 h 184"/>
              <a:gd name="T60" fmla="*/ 16 w 256"/>
              <a:gd name="T61" fmla="*/ 5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6" h="184">
                <a:moveTo>
                  <a:pt x="0" y="176"/>
                </a:moveTo>
                <a:cubicBezTo>
                  <a:pt x="0" y="180"/>
                  <a:pt x="4" y="184"/>
                  <a:pt x="8" y="184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52" y="184"/>
                  <a:pt x="256" y="180"/>
                  <a:pt x="256" y="17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256" y="44"/>
                  <a:pt x="252" y="40"/>
                  <a:pt x="248" y="40"/>
                </a:cubicBezTo>
                <a:cubicBezTo>
                  <a:pt x="188" y="40"/>
                  <a:pt x="188" y="40"/>
                  <a:pt x="188" y="40"/>
                </a:cubicBezTo>
                <a:cubicBezTo>
                  <a:pt x="158" y="3"/>
                  <a:pt x="158" y="3"/>
                  <a:pt x="158" y="3"/>
                </a:cubicBezTo>
                <a:cubicBezTo>
                  <a:pt x="157" y="1"/>
                  <a:pt x="154" y="0"/>
                  <a:pt x="152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2" y="0"/>
                  <a:pt x="99" y="1"/>
                  <a:pt x="98" y="3"/>
                </a:cubicBezTo>
                <a:cubicBezTo>
                  <a:pt x="68" y="40"/>
                  <a:pt x="68" y="40"/>
                  <a:pt x="6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lnTo>
                  <a:pt x="0" y="176"/>
                </a:lnTo>
                <a:close/>
                <a:moveTo>
                  <a:pt x="72" y="56"/>
                </a:moveTo>
                <a:cubicBezTo>
                  <a:pt x="74" y="56"/>
                  <a:pt x="77" y="55"/>
                  <a:pt x="78" y="53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78" y="53"/>
                  <a:pt x="178" y="53"/>
                  <a:pt x="178" y="53"/>
                </a:cubicBezTo>
                <a:cubicBezTo>
                  <a:pt x="179" y="55"/>
                  <a:pt x="182" y="56"/>
                  <a:pt x="184" y="56"/>
                </a:cubicBezTo>
                <a:cubicBezTo>
                  <a:pt x="240" y="56"/>
                  <a:pt x="240" y="56"/>
                  <a:pt x="240" y="56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8" y="56"/>
                  <a:pt x="48" y="56"/>
                  <a:pt x="48" y="56"/>
                </a:cubicBezTo>
                <a:lnTo>
                  <a:pt x="72" y="56"/>
                </a:lnTo>
                <a:close/>
                <a:moveTo>
                  <a:pt x="16" y="56"/>
                </a:moveTo>
                <a:cubicBezTo>
                  <a:pt x="32" y="56"/>
                  <a:pt x="32" y="56"/>
                  <a:pt x="32" y="56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16" y="168"/>
                  <a:pt x="16" y="168"/>
                  <a:pt x="16" y="168"/>
                </a:cubicBezTo>
                <a:lnTo>
                  <a:pt x="16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3894559" y="2151806"/>
            <a:ext cx="120546" cy="121857"/>
          </a:xfrm>
          <a:custGeom>
            <a:avLst/>
            <a:gdLst>
              <a:gd name="T0" fmla="*/ 40 w 80"/>
              <a:gd name="T1" fmla="*/ 80 h 80"/>
              <a:gd name="T2" fmla="*/ 80 w 80"/>
              <a:gd name="T3" fmla="*/ 40 h 80"/>
              <a:gd name="T4" fmla="*/ 40 w 80"/>
              <a:gd name="T5" fmla="*/ 0 h 80"/>
              <a:gd name="T6" fmla="*/ 0 w 80"/>
              <a:gd name="T7" fmla="*/ 40 h 80"/>
              <a:gd name="T8" fmla="*/ 40 w 80"/>
              <a:gd name="T9" fmla="*/ 80 h 80"/>
              <a:gd name="T10" fmla="*/ 40 w 80"/>
              <a:gd name="T11" fmla="*/ 16 h 80"/>
              <a:gd name="T12" fmla="*/ 64 w 80"/>
              <a:gd name="T13" fmla="*/ 40 h 80"/>
              <a:gd name="T14" fmla="*/ 40 w 80"/>
              <a:gd name="T15" fmla="*/ 64 h 80"/>
              <a:gd name="T16" fmla="*/ 16 w 80"/>
              <a:gd name="T17" fmla="*/ 40 h 80"/>
              <a:gd name="T18" fmla="*/ 40 w 80"/>
              <a:gd name="T19" fmla="*/ 1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0" h="80">
                <a:moveTo>
                  <a:pt x="40" y="80"/>
                </a:moveTo>
                <a:cubicBezTo>
                  <a:pt x="62" y="80"/>
                  <a:pt x="80" y="62"/>
                  <a:pt x="80" y="40"/>
                </a:cubicBezTo>
                <a:cubicBezTo>
                  <a:pt x="80" y="18"/>
                  <a:pt x="62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62"/>
                  <a:pt x="18" y="80"/>
                  <a:pt x="40" y="80"/>
                </a:cubicBezTo>
                <a:close/>
                <a:moveTo>
                  <a:pt x="40" y="16"/>
                </a:moveTo>
                <a:cubicBezTo>
                  <a:pt x="53" y="16"/>
                  <a:pt x="64" y="27"/>
                  <a:pt x="64" y="40"/>
                </a:cubicBezTo>
                <a:cubicBezTo>
                  <a:pt x="64" y="53"/>
                  <a:pt x="53" y="64"/>
                  <a:pt x="40" y="64"/>
                </a:cubicBezTo>
                <a:cubicBezTo>
                  <a:pt x="27" y="64"/>
                  <a:pt x="16" y="53"/>
                  <a:pt x="16" y="40"/>
                </a:cubicBezTo>
                <a:cubicBezTo>
                  <a:pt x="16" y="27"/>
                  <a:pt x="27" y="16"/>
                  <a:pt x="4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41"/>
          <p:cNvSpPr>
            <a:spLocks/>
          </p:cNvSpPr>
          <p:nvPr/>
        </p:nvSpPr>
        <p:spPr bwMode="auto">
          <a:xfrm>
            <a:off x="4075378" y="2150495"/>
            <a:ext cx="24895" cy="26206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2" name="Group 191"/>
          <p:cNvGrpSpPr/>
          <p:nvPr/>
        </p:nvGrpSpPr>
        <p:grpSpPr>
          <a:xfrm>
            <a:off x="6369689" y="2031259"/>
            <a:ext cx="386534" cy="314469"/>
            <a:chOff x="6369689" y="2031259"/>
            <a:chExt cx="386534" cy="314469"/>
          </a:xfrm>
        </p:grpSpPr>
        <p:sp>
          <p:nvSpPr>
            <p:cNvPr id="40" name="Freeform 42"/>
            <p:cNvSpPr>
              <a:spLocks noEditPoints="1"/>
            </p:cNvSpPr>
            <p:nvPr/>
          </p:nvSpPr>
          <p:spPr bwMode="auto">
            <a:xfrm>
              <a:off x="6369689" y="2031259"/>
              <a:ext cx="386534" cy="314469"/>
            </a:xfrm>
            <a:custGeom>
              <a:avLst/>
              <a:gdLst>
                <a:gd name="T0" fmla="*/ 248 w 256"/>
                <a:gd name="T1" fmla="*/ 0 h 208"/>
                <a:gd name="T2" fmla="*/ 40 w 256"/>
                <a:gd name="T3" fmla="*/ 0 h 208"/>
                <a:gd name="T4" fmla="*/ 32 w 256"/>
                <a:gd name="T5" fmla="*/ 8 h 208"/>
                <a:gd name="T6" fmla="*/ 32 w 256"/>
                <a:gd name="T7" fmla="*/ 32 h 208"/>
                <a:gd name="T8" fmla="*/ 8 w 256"/>
                <a:gd name="T9" fmla="*/ 32 h 208"/>
                <a:gd name="T10" fmla="*/ 0 w 256"/>
                <a:gd name="T11" fmla="*/ 40 h 208"/>
                <a:gd name="T12" fmla="*/ 0 w 256"/>
                <a:gd name="T13" fmla="*/ 200 h 208"/>
                <a:gd name="T14" fmla="*/ 8 w 256"/>
                <a:gd name="T15" fmla="*/ 208 h 208"/>
                <a:gd name="T16" fmla="*/ 216 w 256"/>
                <a:gd name="T17" fmla="*/ 208 h 208"/>
                <a:gd name="T18" fmla="*/ 224 w 256"/>
                <a:gd name="T19" fmla="*/ 200 h 208"/>
                <a:gd name="T20" fmla="*/ 224 w 256"/>
                <a:gd name="T21" fmla="*/ 176 h 208"/>
                <a:gd name="T22" fmla="*/ 248 w 256"/>
                <a:gd name="T23" fmla="*/ 176 h 208"/>
                <a:gd name="T24" fmla="*/ 256 w 256"/>
                <a:gd name="T25" fmla="*/ 168 h 208"/>
                <a:gd name="T26" fmla="*/ 256 w 256"/>
                <a:gd name="T27" fmla="*/ 8 h 208"/>
                <a:gd name="T28" fmla="*/ 248 w 256"/>
                <a:gd name="T29" fmla="*/ 0 h 208"/>
                <a:gd name="T30" fmla="*/ 208 w 256"/>
                <a:gd name="T31" fmla="*/ 48 h 208"/>
                <a:gd name="T32" fmla="*/ 208 w 256"/>
                <a:gd name="T33" fmla="*/ 175 h 208"/>
                <a:gd name="T34" fmla="*/ 165 w 256"/>
                <a:gd name="T35" fmla="*/ 138 h 208"/>
                <a:gd name="T36" fmla="*/ 156 w 256"/>
                <a:gd name="T37" fmla="*/ 137 h 208"/>
                <a:gd name="T38" fmla="*/ 122 w 256"/>
                <a:gd name="T39" fmla="*/ 158 h 208"/>
                <a:gd name="T40" fmla="*/ 70 w 256"/>
                <a:gd name="T41" fmla="*/ 99 h 208"/>
                <a:gd name="T42" fmla="*/ 64 w 256"/>
                <a:gd name="T43" fmla="*/ 96 h 208"/>
                <a:gd name="T44" fmla="*/ 58 w 256"/>
                <a:gd name="T45" fmla="*/ 98 h 208"/>
                <a:gd name="T46" fmla="*/ 16 w 256"/>
                <a:gd name="T47" fmla="*/ 141 h 208"/>
                <a:gd name="T48" fmla="*/ 16 w 256"/>
                <a:gd name="T49" fmla="*/ 48 h 208"/>
                <a:gd name="T50" fmla="*/ 208 w 256"/>
                <a:gd name="T51" fmla="*/ 48 h 208"/>
                <a:gd name="T52" fmla="*/ 16 w 256"/>
                <a:gd name="T53" fmla="*/ 163 h 208"/>
                <a:gd name="T54" fmla="*/ 64 w 256"/>
                <a:gd name="T55" fmla="*/ 116 h 208"/>
                <a:gd name="T56" fmla="*/ 114 w 256"/>
                <a:gd name="T57" fmla="*/ 173 h 208"/>
                <a:gd name="T58" fmla="*/ 124 w 256"/>
                <a:gd name="T59" fmla="*/ 175 h 208"/>
                <a:gd name="T60" fmla="*/ 159 w 256"/>
                <a:gd name="T61" fmla="*/ 154 h 208"/>
                <a:gd name="T62" fmla="*/ 204 w 256"/>
                <a:gd name="T63" fmla="*/ 192 h 208"/>
                <a:gd name="T64" fmla="*/ 16 w 256"/>
                <a:gd name="T65" fmla="*/ 192 h 208"/>
                <a:gd name="T66" fmla="*/ 16 w 256"/>
                <a:gd name="T67" fmla="*/ 163 h 208"/>
                <a:gd name="T68" fmla="*/ 240 w 256"/>
                <a:gd name="T69" fmla="*/ 160 h 208"/>
                <a:gd name="T70" fmla="*/ 224 w 256"/>
                <a:gd name="T71" fmla="*/ 160 h 208"/>
                <a:gd name="T72" fmla="*/ 224 w 256"/>
                <a:gd name="T73" fmla="*/ 40 h 208"/>
                <a:gd name="T74" fmla="*/ 216 w 256"/>
                <a:gd name="T75" fmla="*/ 32 h 208"/>
                <a:gd name="T76" fmla="*/ 48 w 256"/>
                <a:gd name="T77" fmla="*/ 32 h 208"/>
                <a:gd name="T78" fmla="*/ 48 w 256"/>
                <a:gd name="T79" fmla="*/ 16 h 208"/>
                <a:gd name="T80" fmla="*/ 240 w 256"/>
                <a:gd name="T81" fmla="*/ 16 h 208"/>
                <a:gd name="T82" fmla="*/ 240 w 256"/>
                <a:gd name="T83" fmla="*/ 16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6" h="208">
                  <a:moveTo>
                    <a:pt x="24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6" y="0"/>
                    <a:pt x="32" y="4"/>
                    <a:pt x="32" y="8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4" y="32"/>
                    <a:pt x="0" y="36"/>
                    <a:pt x="0" y="4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4"/>
                    <a:pt x="4" y="208"/>
                    <a:pt x="8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20" y="208"/>
                    <a:pt x="224" y="204"/>
                    <a:pt x="224" y="200"/>
                  </a:cubicBezTo>
                  <a:cubicBezTo>
                    <a:pt x="224" y="176"/>
                    <a:pt x="224" y="176"/>
                    <a:pt x="224" y="176"/>
                  </a:cubicBezTo>
                  <a:cubicBezTo>
                    <a:pt x="248" y="176"/>
                    <a:pt x="248" y="176"/>
                    <a:pt x="248" y="176"/>
                  </a:cubicBezTo>
                  <a:cubicBezTo>
                    <a:pt x="252" y="176"/>
                    <a:pt x="256" y="172"/>
                    <a:pt x="256" y="168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6" y="4"/>
                    <a:pt x="252" y="0"/>
                    <a:pt x="248" y="0"/>
                  </a:cubicBezTo>
                  <a:close/>
                  <a:moveTo>
                    <a:pt x="208" y="48"/>
                  </a:moveTo>
                  <a:cubicBezTo>
                    <a:pt x="208" y="175"/>
                    <a:pt x="208" y="175"/>
                    <a:pt x="208" y="175"/>
                  </a:cubicBezTo>
                  <a:cubicBezTo>
                    <a:pt x="165" y="138"/>
                    <a:pt x="165" y="138"/>
                    <a:pt x="165" y="138"/>
                  </a:cubicBezTo>
                  <a:cubicBezTo>
                    <a:pt x="163" y="136"/>
                    <a:pt x="159" y="135"/>
                    <a:pt x="156" y="13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9" y="97"/>
                    <a:pt x="66" y="96"/>
                    <a:pt x="64" y="96"/>
                  </a:cubicBezTo>
                  <a:cubicBezTo>
                    <a:pt x="62" y="96"/>
                    <a:pt x="60" y="97"/>
                    <a:pt x="58" y="98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48"/>
                    <a:pt x="16" y="48"/>
                    <a:pt x="16" y="48"/>
                  </a:cubicBezTo>
                  <a:lnTo>
                    <a:pt x="208" y="48"/>
                  </a:lnTo>
                  <a:close/>
                  <a:moveTo>
                    <a:pt x="16" y="163"/>
                  </a:moveTo>
                  <a:cubicBezTo>
                    <a:pt x="64" y="116"/>
                    <a:pt x="64" y="116"/>
                    <a:pt x="64" y="116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7" y="176"/>
                    <a:pt x="121" y="177"/>
                    <a:pt x="124" y="175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16" y="192"/>
                    <a:pt x="16" y="192"/>
                    <a:pt x="16" y="192"/>
                  </a:cubicBezTo>
                  <a:lnTo>
                    <a:pt x="16" y="163"/>
                  </a:lnTo>
                  <a:close/>
                  <a:moveTo>
                    <a:pt x="240" y="160"/>
                  </a:moveTo>
                  <a:cubicBezTo>
                    <a:pt x="224" y="160"/>
                    <a:pt x="224" y="160"/>
                    <a:pt x="224" y="160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4" y="36"/>
                    <a:pt x="220" y="32"/>
                    <a:pt x="21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240" y="16"/>
                    <a:pt x="240" y="16"/>
                    <a:pt x="240" y="16"/>
                  </a:cubicBezTo>
                  <a:lnTo>
                    <a:pt x="240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 noEditPoints="1"/>
            </p:cNvSpPr>
            <p:nvPr/>
          </p:nvSpPr>
          <p:spPr bwMode="auto">
            <a:xfrm>
              <a:off x="6575404" y="2128221"/>
              <a:ext cx="83858" cy="85169"/>
            </a:xfrm>
            <a:custGeom>
              <a:avLst/>
              <a:gdLst>
                <a:gd name="T0" fmla="*/ 28 w 56"/>
                <a:gd name="T1" fmla="*/ 56 h 56"/>
                <a:gd name="T2" fmla="*/ 56 w 56"/>
                <a:gd name="T3" fmla="*/ 28 h 56"/>
                <a:gd name="T4" fmla="*/ 28 w 56"/>
                <a:gd name="T5" fmla="*/ 0 h 56"/>
                <a:gd name="T6" fmla="*/ 0 w 56"/>
                <a:gd name="T7" fmla="*/ 28 h 56"/>
                <a:gd name="T8" fmla="*/ 28 w 56"/>
                <a:gd name="T9" fmla="*/ 56 h 56"/>
                <a:gd name="T10" fmla="*/ 28 w 56"/>
                <a:gd name="T11" fmla="*/ 16 h 56"/>
                <a:gd name="T12" fmla="*/ 40 w 56"/>
                <a:gd name="T13" fmla="*/ 28 h 56"/>
                <a:gd name="T14" fmla="*/ 28 w 56"/>
                <a:gd name="T15" fmla="*/ 40 h 56"/>
                <a:gd name="T16" fmla="*/ 16 w 56"/>
                <a:gd name="T17" fmla="*/ 28 h 56"/>
                <a:gd name="T18" fmla="*/ 28 w 56"/>
                <a:gd name="T19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cubicBezTo>
                    <a:pt x="43" y="56"/>
                    <a:pt x="56" y="43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lose/>
                  <a:moveTo>
                    <a:pt x="28" y="16"/>
                  </a:moveTo>
                  <a:cubicBezTo>
                    <a:pt x="35" y="16"/>
                    <a:pt x="40" y="21"/>
                    <a:pt x="40" y="28"/>
                  </a:cubicBezTo>
                  <a:cubicBezTo>
                    <a:pt x="40" y="35"/>
                    <a:pt x="35" y="40"/>
                    <a:pt x="28" y="40"/>
                  </a:cubicBezTo>
                  <a:cubicBezTo>
                    <a:pt x="21" y="40"/>
                    <a:pt x="16" y="35"/>
                    <a:pt x="16" y="28"/>
                  </a:cubicBezTo>
                  <a:cubicBezTo>
                    <a:pt x="16" y="21"/>
                    <a:pt x="21" y="16"/>
                    <a:pt x="2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4630939" y="2044362"/>
            <a:ext cx="386534" cy="277781"/>
          </a:xfrm>
          <a:custGeom>
            <a:avLst/>
            <a:gdLst>
              <a:gd name="T0" fmla="*/ 0 w 256"/>
              <a:gd name="T1" fmla="*/ 176 h 184"/>
              <a:gd name="T2" fmla="*/ 8 w 256"/>
              <a:gd name="T3" fmla="*/ 184 h 184"/>
              <a:gd name="T4" fmla="*/ 248 w 256"/>
              <a:gd name="T5" fmla="*/ 184 h 184"/>
              <a:gd name="T6" fmla="*/ 256 w 256"/>
              <a:gd name="T7" fmla="*/ 176 h 184"/>
              <a:gd name="T8" fmla="*/ 256 w 256"/>
              <a:gd name="T9" fmla="*/ 32 h 184"/>
              <a:gd name="T10" fmla="*/ 248 w 256"/>
              <a:gd name="T11" fmla="*/ 24 h 184"/>
              <a:gd name="T12" fmla="*/ 80 w 256"/>
              <a:gd name="T13" fmla="*/ 24 h 184"/>
              <a:gd name="T14" fmla="*/ 80 w 256"/>
              <a:gd name="T15" fmla="*/ 8 h 184"/>
              <a:gd name="T16" fmla="*/ 72 w 256"/>
              <a:gd name="T17" fmla="*/ 0 h 184"/>
              <a:gd name="T18" fmla="*/ 32 w 256"/>
              <a:gd name="T19" fmla="*/ 0 h 184"/>
              <a:gd name="T20" fmla="*/ 24 w 256"/>
              <a:gd name="T21" fmla="*/ 8 h 184"/>
              <a:gd name="T22" fmla="*/ 24 w 256"/>
              <a:gd name="T23" fmla="*/ 24 h 184"/>
              <a:gd name="T24" fmla="*/ 8 w 256"/>
              <a:gd name="T25" fmla="*/ 24 h 184"/>
              <a:gd name="T26" fmla="*/ 0 w 256"/>
              <a:gd name="T27" fmla="*/ 32 h 184"/>
              <a:gd name="T28" fmla="*/ 0 w 256"/>
              <a:gd name="T29" fmla="*/ 176 h 184"/>
              <a:gd name="T30" fmla="*/ 40 w 256"/>
              <a:gd name="T31" fmla="*/ 16 h 184"/>
              <a:gd name="T32" fmla="*/ 64 w 256"/>
              <a:gd name="T33" fmla="*/ 16 h 184"/>
              <a:gd name="T34" fmla="*/ 64 w 256"/>
              <a:gd name="T35" fmla="*/ 24 h 184"/>
              <a:gd name="T36" fmla="*/ 40 w 256"/>
              <a:gd name="T37" fmla="*/ 24 h 184"/>
              <a:gd name="T38" fmla="*/ 40 w 256"/>
              <a:gd name="T39" fmla="*/ 16 h 184"/>
              <a:gd name="T40" fmla="*/ 16 w 256"/>
              <a:gd name="T41" fmla="*/ 40 h 184"/>
              <a:gd name="T42" fmla="*/ 240 w 256"/>
              <a:gd name="T43" fmla="*/ 40 h 184"/>
              <a:gd name="T44" fmla="*/ 240 w 256"/>
              <a:gd name="T45" fmla="*/ 168 h 184"/>
              <a:gd name="T46" fmla="*/ 16 w 256"/>
              <a:gd name="T47" fmla="*/ 168 h 184"/>
              <a:gd name="T48" fmla="*/ 16 w 256"/>
              <a:gd name="T49" fmla="*/ 4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184">
                <a:moveTo>
                  <a:pt x="0" y="176"/>
                </a:moveTo>
                <a:cubicBezTo>
                  <a:pt x="0" y="180"/>
                  <a:pt x="4" y="184"/>
                  <a:pt x="8" y="184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52" y="184"/>
                  <a:pt x="256" y="180"/>
                  <a:pt x="256" y="176"/>
                </a:cubicBezTo>
                <a:cubicBezTo>
                  <a:pt x="256" y="32"/>
                  <a:pt x="256" y="32"/>
                  <a:pt x="256" y="32"/>
                </a:cubicBezTo>
                <a:cubicBezTo>
                  <a:pt x="256" y="28"/>
                  <a:pt x="252" y="24"/>
                  <a:pt x="248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4"/>
                  <a:pt x="76" y="0"/>
                  <a:pt x="7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lnTo>
                  <a:pt x="0" y="176"/>
                </a:lnTo>
                <a:close/>
                <a:moveTo>
                  <a:pt x="40" y="16"/>
                </a:moveTo>
                <a:cubicBezTo>
                  <a:pt x="64" y="16"/>
                  <a:pt x="64" y="16"/>
                  <a:pt x="64" y="16"/>
                </a:cubicBezTo>
                <a:cubicBezTo>
                  <a:pt x="64" y="24"/>
                  <a:pt x="64" y="24"/>
                  <a:pt x="64" y="24"/>
                </a:cubicBezTo>
                <a:cubicBezTo>
                  <a:pt x="40" y="24"/>
                  <a:pt x="40" y="24"/>
                  <a:pt x="40" y="24"/>
                </a:cubicBezTo>
                <a:lnTo>
                  <a:pt x="40" y="16"/>
                </a:lnTo>
                <a:close/>
                <a:moveTo>
                  <a:pt x="16" y="40"/>
                </a:moveTo>
                <a:cubicBezTo>
                  <a:pt x="240" y="40"/>
                  <a:pt x="240" y="40"/>
                  <a:pt x="240" y="40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16" y="168"/>
                  <a:pt x="16" y="168"/>
                  <a:pt x="16" y="168"/>
                </a:cubicBezTo>
                <a:lnTo>
                  <a:pt x="16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5"/>
          <p:cNvSpPr>
            <a:spLocks noEditPoints="1"/>
          </p:cNvSpPr>
          <p:nvPr/>
        </p:nvSpPr>
        <p:spPr bwMode="auto">
          <a:xfrm>
            <a:off x="4799966" y="2128221"/>
            <a:ext cx="145442" cy="145442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48 w 96"/>
              <a:gd name="T11" fmla="*/ 80 h 96"/>
              <a:gd name="T12" fmla="*/ 16 w 96"/>
              <a:gd name="T13" fmla="*/ 48 h 96"/>
              <a:gd name="T14" fmla="*/ 48 w 96"/>
              <a:gd name="T15" fmla="*/ 16 h 96"/>
              <a:gd name="T16" fmla="*/ 80 w 96"/>
              <a:gd name="T17" fmla="*/ 48 h 96"/>
              <a:gd name="T18" fmla="*/ 48 w 96"/>
              <a:gd name="T19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4" y="96"/>
                  <a:pt x="96" y="74"/>
                  <a:pt x="96" y="48"/>
                </a:cubicBezTo>
                <a:cubicBezTo>
                  <a:pt x="96" y="22"/>
                  <a:pt x="74" y="0"/>
                  <a:pt x="48" y="0"/>
                </a:cubicBezTo>
                <a:close/>
                <a:moveTo>
                  <a:pt x="48" y="80"/>
                </a:moveTo>
                <a:cubicBezTo>
                  <a:pt x="30" y="80"/>
                  <a:pt x="16" y="66"/>
                  <a:pt x="16" y="48"/>
                </a:cubicBezTo>
                <a:cubicBezTo>
                  <a:pt x="16" y="30"/>
                  <a:pt x="30" y="16"/>
                  <a:pt x="48" y="16"/>
                </a:cubicBezTo>
                <a:cubicBezTo>
                  <a:pt x="66" y="16"/>
                  <a:pt x="80" y="30"/>
                  <a:pt x="80" y="48"/>
                </a:cubicBezTo>
                <a:cubicBezTo>
                  <a:pt x="80" y="66"/>
                  <a:pt x="66" y="80"/>
                  <a:pt x="48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6"/>
          <p:cNvSpPr>
            <a:spLocks/>
          </p:cNvSpPr>
          <p:nvPr/>
        </p:nvSpPr>
        <p:spPr bwMode="auto">
          <a:xfrm>
            <a:off x="4679420" y="2134772"/>
            <a:ext cx="60273" cy="23585"/>
          </a:xfrm>
          <a:custGeom>
            <a:avLst/>
            <a:gdLst>
              <a:gd name="T0" fmla="*/ 32 w 40"/>
              <a:gd name="T1" fmla="*/ 0 h 16"/>
              <a:gd name="T2" fmla="*/ 8 w 40"/>
              <a:gd name="T3" fmla="*/ 0 h 16"/>
              <a:gd name="T4" fmla="*/ 0 w 40"/>
              <a:gd name="T5" fmla="*/ 8 h 16"/>
              <a:gd name="T6" fmla="*/ 8 w 40"/>
              <a:gd name="T7" fmla="*/ 16 h 16"/>
              <a:gd name="T8" fmla="*/ 32 w 40"/>
              <a:gd name="T9" fmla="*/ 16 h 16"/>
              <a:gd name="T10" fmla="*/ 40 w 40"/>
              <a:gd name="T11" fmla="*/ 8 h 16"/>
              <a:gd name="T12" fmla="*/ 32 w 40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16">
                <a:moveTo>
                  <a:pt x="3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6" y="16"/>
                  <a:pt x="40" y="12"/>
                  <a:pt x="40" y="8"/>
                </a:cubicBezTo>
                <a:cubicBezTo>
                  <a:pt x="40" y="4"/>
                  <a:pt x="36" y="0"/>
                  <a:pt x="3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5500969" y="2049603"/>
            <a:ext cx="386534" cy="277781"/>
          </a:xfrm>
          <a:custGeom>
            <a:avLst/>
            <a:gdLst>
              <a:gd name="T0" fmla="*/ 8 w 256"/>
              <a:gd name="T1" fmla="*/ 184 h 184"/>
              <a:gd name="T2" fmla="*/ 248 w 256"/>
              <a:gd name="T3" fmla="*/ 184 h 184"/>
              <a:gd name="T4" fmla="*/ 256 w 256"/>
              <a:gd name="T5" fmla="*/ 176 h 184"/>
              <a:gd name="T6" fmla="*/ 256 w 256"/>
              <a:gd name="T7" fmla="*/ 8 h 184"/>
              <a:gd name="T8" fmla="*/ 248 w 256"/>
              <a:gd name="T9" fmla="*/ 0 h 184"/>
              <a:gd name="T10" fmla="*/ 8 w 256"/>
              <a:gd name="T11" fmla="*/ 0 h 184"/>
              <a:gd name="T12" fmla="*/ 0 w 256"/>
              <a:gd name="T13" fmla="*/ 8 h 184"/>
              <a:gd name="T14" fmla="*/ 0 w 256"/>
              <a:gd name="T15" fmla="*/ 176 h 184"/>
              <a:gd name="T16" fmla="*/ 8 w 256"/>
              <a:gd name="T17" fmla="*/ 184 h 184"/>
              <a:gd name="T18" fmla="*/ 16 w 256"/>
              <a:gd name="T19" fmla="*/ 168 h 184"/>
              <a:gd name="T20" fmla="*/ 16 w 256"/>
              <a:gd name="T21" fmla="*/ 156 h 184"/>
              <a:gd name="T22" fmla="*/ 96 w 256"/>
              <a:gd name="T23" fmla="*/ 83 h 184"/>
              <a:gd name="T24" fmla="*/ 138 w 256"/>
              <a:gd name="T25" fmla="*/ 126 h 184"/>
              <a:gd name="T26" fmla="*/ 145 w 256"/>
              <a:gd name="T27" fmla="*/ 128 h 184"/>
              <a:gd name="T28" fmla="*/ 150 w 256"/>
              <a:gd name="T29" fmla="*/ 125 h 184"/>
              <a:gd name="T30" fmla="*/ 169 w 256"/>
              <a:gd name="T31" fmla="*/ 100 h 184"/>
              <a:gd name="T32" fmla="*/ 240 w 256"/>
              <a:gd name="T33" fmla="*/ 164 h 184"/>
              <a:gd name="T34" fmla="*/ 240 w 256"/>
              <a:gd name="T35" fmla="*/ 168 h 184"/>
              <a:gd name="T36" fmla="*/ 16 w 256"/>
              <a:gd name="T37" fmla="*/ 168 h 184"/>
              <a:gd name="T38" fmla="*/ 240 w 256"/>
              <a:gd name="T39" fmla="*/ 16 h 184"/>
              <a:gd name="T40" fmla="*/ 240 w 256"/>
              <a:gd name="T41" fmla="*/ 142 h 184"/>
              <a:gd name="T42" fmla="*/ 173 w 256"/>
              <a:gd name="T43" fmla="*/ 82 h 184"/>
              <a:gd name="T44" fmla="*/ 167 w 256"/>
              <a:gd name="T45" fmla="*/ 80 h 184"/>
              <a:gd name="T46" fmla="*/ 162 w 256"/>
              <a:gd name="T47" fmla="*/ 83 h 184"/>
              <a:gd name="T48" fmla="*/ 143 w 256"/>
              <a:gd name="T49" fmla="*/ 108 h 184"/>
              <a:gd name="T50" fmla="*/ 102 w 256"/>
              <a:gd name="T51" fmla="*/ 66 h 184"/>
              <a:gd name="T52" fmla="*/ 91 w 256"/>
              <a:gd name="T53" fmla="*/ 66 h 184"/>
              <a:gd name="T54" fmla="*/ 16 w 256"/>
              <a:gd name="T55" fmla="*/ 134 h 184"/>
              <a:gd name="T56" fmla="*/ 16 w 256"/>
              <a:gd name="T57" fmla="*/ 16 h 184"/>
              <a:gd name="T58" fmla="*/ 240 w 256"/>
              <a:gd name="T59" fmla="*/ 1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56" h="184">
                <a:moveTo>
                  <a:pt x="8" y="184"/>
                </a:moveTo>
                <a:cubicBezTo>
                  <a:pt x="248" y="184"/>
                  <a:pt x="248" y="184"/>
                  <a:pt x="248" y="184"/>
                </a:cubicBezTo>
                <a:cubicBezTo>
                  <a:pt x="252" y="184"/>
                  <a:pt x="256" y="180"/>
                  <a:pt x="256" y="176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0"/>
                  <a:pt x="4" y="184"/>
                  <a:pt x="8" y="184"/>
                </a:cubicBezTo>
                <a:close/>
                <a:moveTo>
                  <a:pt x="16" y="168"/>
                </a:moveTo>
                <a:cubicBezTo>
                  <a:pt x="16" y="156"/>
                  <a:pt x="16" y="156"/>
                  <a:pt x="16" y="156"/>
                </a:cubicBezTo>
                <a:cubicBezTo>
                  <a:pt x="96" y="83"/>
                  <a:pt x="96" y="83"/>
                  <a:pt x="96" y="83"/>
                </a:cubicBezTo>
                <a:cubicBezTo>
                  <a:pt x="138" y="126"/>
                  <a:pt x="138" y="126"/>
                  <a:pt x="138" y="126"/>
                </a:cubicBezTo>
                <a:cubicBezTo>
                  <a:pt x="140" y="127"/>
                  <a:pt x="142" y="128"/>
                  <a:pt x="145" y="128"/>
                </a:cubicBezTo>
                <a:cubicBezTo>
                  <a:pt x="147" y="128"/>
                  <a:pt x="149" y="127"/>
                  <a:pt x="150" y="125"/>
                </a:cubicBezTo>
                <a:cubicBezTo>
                  <a:pt x="169" y="100"/>
                  <a:pt x="169" y="100"/>
                  <a:pt x="169" y="100"/>
                </a:cubicBezTo>
                <a:cubicBezTo>
                  <a:pt x="240" y="164"/>
                  <a:pt x="240" y="164"/>
                  <a:pt x="240" y="164"/>
                </a:cubicBezTo>
                <a:cubicBezTo>
                  <a:pt x="240" y="168"/>
                  <a:pt x="240" y="168"/>
                  <a:pt x="240" y="168"/>
                </a:cubicBezTo>
                <a:lnTo>
                  <a:pt x="16" y="168"/>
                </a:lnTo>
                <a:close/>
                <a:moveTo>
                  <a:pt x="240" y="16"/>
                </a:moveTo>
                <a:cubicBezTo>
                  <a:pt x="240" y="142"/>
                  <a:pt x="240" y="142"/>
                  <a:pt x="240" y="142"/>
                </a:cubicBezTo>
                <a:cubicBezTo>
                  <a:pt x="173" y="82"/>
                  <a:pt x="173" y="82"/>
                  <a:pt x="173" y="82"/>
                </a:cubicBezTo>
                <a:cubicBezTo>
                  <a:pt x="172" y="81"/>
                  <a:pt x="169" y="80"/>
                  <a:pt x="167" y="80"/>
                </a:cubicBezTo>
                <a:cubicBezTo>
                  <a:pt x="165" y="80"/>
                  <a:pt x="163" y="81"/>
                  <a:pt x="162" y="83"/>
                </a:cubicBezTo>
                <a:cubicBezTo>
                  <a:pt x="143" y="108"/>
                  <a:pt x="143" y="108"/>
                  <a:pt x="143" y="108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99" y="63"/>
                  <a:pt x="94" y="63"/>
                  <a:pt x="91" y="66"/>
                </a:cubicBezTo>
                <a:cubicBezTo>
                  <a:pt x="16" y="134"/>
                  <a:pt x="16" y="134"/>
                  <a:pt x="16" y="134"/>
                </a:cubicBezTo>
                <a:cubicBezTo>
                  <a:pt x="16" y="16"/>
                  <a:pt x="16" y="16"/>
                  <a:pt x="16" y="16"/>
                </a:cubicBezTo>
                <a:lnTo>
                  <a:pt x="24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8"/>
          <p:cNvSpPr>
            <a:spLocks noEditPoints="1"/>
          </p:cNvSpPr>
          <p:nvPr/>
        </p:nvSpPr>
        <p:spPr bwMode="auto">
          <a:xfrm>
            <a:off x="5765647" y="2086291"/>
            <a:ext cx="85169" cy="83858"/>
          </a:xfrm>
          <a:custGeom>
            <a:avLst/>
            <a:gdLst>
              <a:gd name="T0" fmla="*/ 28 w 56"/>
              <a:gd name="T1" fmla="*/ 56 h 56"/>
              <a:gd name="T2" fmla="*/ 56 w 56"/>
              <a:gd name="T3" fmla="*/ 28 h 56"/>
              <a:gd name="T4" fmla="*/ 28 w 56"/>
              <a:gd name="T5" fmla="*/ 0 h 56"/>
              <a:gd name="T6" fmla="*/ 0 w 56"/>
              <a:gd name="T7" fmla="*/ 28 h 56"/>
              <a:gd name="T8" fmla="*/ 28 w 56"/>
              <a:gd name="T9" fmla="*/ 56 h 56"/>
              <a:gd name="T10" fmla="*/ 28 w 56"/>
              <a:gd name="T11" fmla="*/ 16 h 56"/>
              <a:gd name="T12" fmla="*/ 40 w 56"/>
              <a:gd name="T13" fmla="*/ 28 h 56"/>
              <a:gd name="T14" fmla="*/ 28 w 56"/>
              <a:gd name="T15" fmla="*/ 40 h 56"/>
              <a:gd name="T16" fmla="*/ 16 w 56"/>
              <a:gd name="T17" fmla="*/ 28 h 56"/>
              <a:gd name="T18" fmla="*/ 28 w 56"/>
              <a:gd name="T19" fmla="*/ 1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56"/>
                </a:moveTo>
                <a:cubicBezTo>
                  <a:pt x="43" y="56"/>
                  <a:pt x="56" y="43"/>
                  <a:pt x="56" y="28"/>
                </a:cubicBez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lose/>
                <a:moveTo>
                  <a:pt x="28" y="16"/>
                </a:moveTo>
                <a:cubicBezTo>
                  <a:pt x="35" y="16"/>
                  <a:pt x="40" y="21"/>
                  <a:pt x="40" y="28"/>
                </a:cubicBezTo>
                <a:cubicBezTo>
                  <a:pt x="40" y="35"/>
                  <a:pt x="35" y="40"/>
                  <a:pt x="28" y="40"/>
                </a:cubicBezTo>
                <a:cubicBezTo>
                  <a:pt x="21" y="40"/>
                  <a:pt x="16" y="35"/>
                  <a:pt x="16" y="28"/>
                </a:cubicBezTo>
                <a:cubicBezTo>
                  <a:pt x="16" y="21"/>
                  <a:pt x="21" y="16"/>
                  <a:pt x="2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9"/>
          <p:cNvSpPr>
            <a:spLocks noEditPoints="1"/>
          </p:cNvSpPr>
          <p:nvPr/>
        </p:nvSpPr>
        <p:spPr bwMode="auto">
          <a:xfrm>
            <a:off x="7239718" y="1995882"/>
            <a:ext cx="386534" cy="386534"/>
          </a:xfrm>
          <a:custGeom>
            <a:avLst/>
            <a:gdLst>
              <a:gd name="T0" fmla="*/ 240 w 256"/>
              <a:gd name="T1" fmla="*/ 240 h 256"/>
              <a:gd name="T2" fmla="*/ 224 w 256"/>
              <a:gd name="T3" fmla="*/ 112 h 256"/>
              <a:gd name="T4" fmla="*/ 184 w 256"/>
              <a:gd name="T5" fmla="*/ 128 h 256"/>
              <a:gd name="T6" fmla="*/ 176 w 256"/>
              <a:gd name="T7" fmla="*/ 240 h 256"/>
              <a:gd name="T8" fmla="*/ 160 w 256"/>
              <a:gd name="T9" fmla="*/ 32 h 256"/>
              <a:gd name="T10" fmla="*/ 120 w 256"/>
              <a:gd name="T11" fmla="*/ 48 h 256"/>
              <a:gd name="T12" fmla="*/ 112 w 256"/>
              <a:gd name="T13" fmla="*/ 240 h 256"/>
              <a:gd name="T14" fmla="*/ 96 w 256"/>
              <a:gd name="T15" fmla="*/ 152 h 256"/>
              <a:gd name="T16" fmla="*/ 56 w 256"/>
              <a:gd name="T17" fmla="*/ 168 h 256"/>
              <a:gd name="T18" fmla="*/ 16 w 256"/>
              <a:gd name="T19" fmla="*/ 240 h 256"/>
              <a:gd name="T20" fmla="*/ 32 w 256"/>
              <a:gd name="T21" fmla="*/ 208 h 256"/>
              <a:gd name="T22" fmla="*/ 32 w 256"/>
              <a:gd name="T23" fmla="*/ 192 h 256"/>
              <a:gd name="T24" fmla="*/ 16 w 256"/>
              <a:gd name="T25" fmla="*/ 168 h 256"/>
              <a:gd name="T26" fmla="*/ 16 w 256"/>
              <a:gd name="T27" fmla="*/ 152 h 256"/>
              <a:gd name="T28" fmla="*/ 32 w 256"/>
              <a:gd name="T29" fmla="*/ 128 h 256"/>
              <a:gd name="T30" fmla="*/ 32 w 256"/>
              <a:gd name="T31" fmla="*/ 112 h 256"/>
              <a:gd name="T32" fmla="*/ 16 w 256"/>
              <a:gd name="T33" fmla="*/ 88 h 256"/>
              <a:gd name="T34" fmla="*/ 16 w 256"/>
              <a:gd name="T35" fmla="*/ 72 h 256"/>
              <a:gd name="T36" fmla="*/ 32 w 256"/>
              <a:gd name="T37" fmla="*/ 48 h 256"/>
              <a:gd name="T38" fmla="*/ 32 w 256"/>
              <a:gd name="T39" fmla="*/ 32 h 256"/>
              <a:gd name="T40" fmla="*/ 16 w 256"/>
              <a:gd name="T41" fmla="*/ 8 h 256"/>
              <a:gd name="T42" fmla="*/ 0 w 256"/>
              <a:gd name="T43" fmla="*/ 8 h 256"/>
              <a:gd name="T44" fmla="*/ 16 w 256"/>
              <a:gd name="T45" fmla="*/ 256 h 256"/>
              <a:gd name="T46" fmla="*/ 256 w 256"/>
              <a:gd name="T47" fmla="*/ 248 h 256"/>
              <a:gd name="T48" fmla="*/ 200 w 256"/>
              <a:gd name="T49" fmla="*/ 128 h 256"/>
              <a:gd name="T50" fmla="*/ 224 w 256"/>
              <a:gd name="T51" fmla="*/ 240 h 256"/>
              <a:gd name="T52" fmla="*/ 200 w 256"/>
              <a:gd name="T53" fmla="*/ 128 h 256"/>
              <a:gd name="T54" fmla="*/ 160 w 256"/>
              <a:gd name="T55" fmla="*/ 48 h 256"/>
              <a:gd name="T56" fmla="*/ 136 w 256"/>
              <a:gd name="T57" fmla="*/ 240 h 256"/>
              <a:gd name="T58" fmla="*/ 72 w 256"/>
              <a:gd name="T59" fmla="*/ 168 h 256"/>
              <a:gd name="T60" fmla="*/ 96 w 256"/>
              <a:gd name="T61" fmla="*/ 240 h 256"/>
              <a:gd name="T62" fmla="*/ 72 w 256"/>
              <a:gd name="T63" fmla="*/ 16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6" h="256">
                <a:moveTo>
                  <a:pt x="248" y="240"/>
                </a:moveTo>
                <a:cubicBezTo>
                  <a:pt x="240" y="240"/>
                  <a:pt x="240" y="240"/>
                  <a:pt x="240" y="240"/>
                </a:cubicBezTo>
                <a:cubicBezTo>
                  <a:pt x="240" y="128"/>
                  <a:pt x="240" y="128"/>
                  <a:pt x="240" y="128"/>
                </a:cubicBezTo>
                <a:cubicBezTo>
                  <a:pt x="240" y="119"/>
                  <a:pt x="233" y="112"/>
                  <a:pt x="224" y="112"/>
                </a:cubicBezTo>
                <a:cubicBezTo>
                  <a:pt x="200" y="112"/>
                  <a:pt x="200" y="112"/>
                  <a:pt x="200" y="112"/>
                </a:cubicBezTo>
                <a:cubicBezTo>
                  <a:pt x="191" y="112"/>
                  <a:pt x="184" y="119"/>
                  <a:pt x="184" y="128"/>
                </a:cubicBezTo>
                <a:cubicBezTo>
                  <a:pt x="184" y="240"/>
                  <a:pt x="184" y="240"/>
                  <a:pt x="184" y="240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39"/>
                  <a:pt x="169" y="32"/>
                  <a:pt x="160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27" y="32"/>
                  <a:pt x="120" y="39"/>
                  <a:pt x="120" y="48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12" y="240"/>
                  <a:pt x="112" y="240"/>
                  <a:pt x="112" y="240"/>
                </a:cubicBezTo>
                <a:cubicBezTo>
                  <a:pt x="112" y="168"/>
                  <a:pt x="112" y="168"/>
                  <a:pt x="112" y="168"/>
                </a:cubicBezTo>
                <a:cubicBezTo>
                  <a:pt x="112" y="159"/>
                  <a:pt x="105" y="152"/>
                  <a:pt x="96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63" y="152"/>
                  <a:pt x="56" y="159"/>
                  <a:pt x="56" y="168"/>
                </a:cubicBezTo>
                <a:cubicBezTo>
                  <a:pt x="56" y="240"/>
                  <a:pt x="56" y="240"/>
                  <a:pt x="56" y="240"/>
                </a:cubicBezTo>
                <a:cubicBezTo>
                  <a:pt x="16" y="240"/>
                  <a:pt x="16" y="240"/>
                  <a:pt x="16" y="240"/>
                </a:cubicBezTo>
                <a:cubicBezTo>
                  <a:pt x="16" y="208"/>
                  <a:pt x="16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6" y="208"/>
                  <a:pt x="40" y="204"/>
                  <a:pt x="40" y="200"/>
                </a:cubicBezTo>
                <a:cubicBezTo>
                  <a:pt x="40" y="196"/>
                  <a:pt x="36" y="192"/>
                  <a:pt x="3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0" y="168"/>
                  <a:pt x="24" y="164"/>
                  <a:pt x="24" y="160"/>
                </a:cubicBezTo>
                <a:cubicBezTo>
                  <a:pt x="24" y="156"/>
                  <a:pt x="20" y="152"/>
                  <a:pt x="16" y="152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6" y="128"/>
                  <a:pt x="40" y="124"/>
                  <a:pt x="40" y="120"/>
                </a:cubicBezTo>
                <a:cubicBezTo>
                  <a:pt x="40" y="116"/>
                  <a:pt x="36" y="112"/>
                  <a:pt x="32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88"/>
                  <a:pt x="16" y="88"/>
                  <a:pt x="16" y="88"/>
                </a:cubicBezTo>
                <a:cubicBezTo>
                  <a:pt x="20" y="88"/>
                  <a:pt x="24" y="84"/>
                  <a:pt x="24" y="80"/>
                </a:cubicBezTo>
                <a:cubicBezTo>
                  <a:pt x="24" y="76"/>
                  <a:pt x="20" y="72"/>
                  <a:pt x="16" y="72"/>
                </a:cubicBezTo>
                <a:cubicBezTo>
                  <a:pt x="16" y="48"/>
                  <a:pt x="16" y="48"/>
                  <a:pt x="16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6" y="48"/>
                  <a:pt x="40" y="44"/>
                  <a:pt x="40" y="40"/>
                </a:cubicBezTo>
                <a:cubicBezTo>
                  <a:pt x="40" y="36"/>
                  <a:pt x="36" y="32"/>
                  <a:pt x="3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49"/>
                  <a:pt x="7" y="256"/>
                  <a:pt x="16" y="256"/>
                </a:cubicBezTo>
                <a:cubicBezTo>
                  <a:pt x="248" y="256"/>
                  <a:pt x="248" y="256"/>
                  <a:pt x="248" y="256"/>
                </a:cubicBezTo>
                <a:cubicBezTo>
                  <a:pt x="252" y="256"/>
                  <a:pt x="256" y="252"/>
                  <a:pt x="256" y="248"/>
                </a:cubicBezTo>
                <a:cubicBezTo>
                  <a:pt x="256" y="244"/>
                  <a:pt x="252" y="240"/>
                  <a:pt x="248" y="240"/>
                </a:cubicBezTo>
                <a:close/>
                <a:moveTo>
                  <a:pt x="200" y="128"/>
                </a:moveTo>
                <a:cubicBezTo>
                  <a:pt x="224" y="128"/>
                  <a:pt x="224" y="128"/>
                  <a:pt x="224" y="128"/>
                </a:cubicBezTo>
                <a:cubicBezTo>
                  <a:pt x="224" y="240"/>
                  <a:pt x="224" y="240"/>
                  <a:pt x="224" y="240"/>
                </a:cubicBezTo>
                <a:cubicBezTo>
                  <a:pt x="200" y="240"/>
                  <a:pt x="200" y="240"/>
                  <a:pt x="200" y="240"/>
                </a:cubicBezTo>
                <a:lnTo>
                  <a:pt x="200" y="128"/>
                </a:lnTo>
                <a:close/>
                <a:moveTo>
                  <a:pt x="136" y="48"/>
                </a:moveTo>
                <a:cubicBezTo>
                  <a:pt x="160" y="48"/>
                  <a:pt x="160" y="48"/>
                  <a:pt x="160" y="48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36" y="240"/>
                  <a:pt x="136" y="240"/>
                  <a:pt x="136" y="240"/>
                </a:cubicBezTo>
                <a:lnTo>
                  <a:pt x="136" y="48"/>
                </a:lnTo>
                <a:close/>
                <a:moveTo>
                  <a:pt x="72" y="168"/>
                </a:moveTo>
                <a:cubicBezTo>
                  <a:pt x="96" y="168"/>
                  <a:pt x="96" y="168"/>
                  <a:pt x="96" y="168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72" y="240"/>
                  <a:pt x="72" y="240"/>
                  <a:pt x="72" y="240"/>
                </a:cubicBezTo>
                <a:lnTo>
                  <a:pt x="72" y="1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50"/>
          <p:cNvSpPr>
            <a:spLocks/>
          </p:cNvSpPr>
          <p:nvPr/>
        </p:nvSpPr>
        <p:spPr bwMode="auto">
          <a:xfrm>
            <a:off x="8108438" y="1995882"/>
            <a:ext cx="386534" cy="386534"/>
          </a:xfrm>
          <a:custGeom>
            <a:avLst/>
            <a:gdLst>
              <a:gd name="T0" fmla="*/ 248 w 256"/>
              <a:gd name="T1" fmla="*/ 240 h 256"/>
              <a:gd name="T2" fmla="*/ 16 w 256"/>
              <a:gd name="T3" fmla="*/ 240 h 256"/>
              <a:gd name="T4" fmla="*/ 16 w 256"/>
              <a:gd name="T5" fmla="*/ 208 h 256"/>
              <a:gd name="T6" fmla="*/ 32 w 256"/>
              <a:gd name="T7" fmla="*/ 208 h 256"/>
              <a:gd name="T8" fmla="*/ 40 w 256"/>
              <a:gd name="T9" fmla="*/ 200 h 256"/>
              <a:gd name="T10" fmla="*/ 32 w 256"/>
              <a:gd name="T11" fmla="*/ 192 h 256"/>
              <a:gd name="T12" fmla="*/ 16 w 256"/>
              <a:gd name="T13" fmla="*/ 192 h 256"/>
              <a:gd name="T14" fmla="*/ 16 w 256"/>
              <a:gd name="T15" fmla="*/ 168 h 256"/>
              <a:gd name="T16" fmla="*/ 24 w 256"/>
              <a:gd name="T17" fmla="*/ 160 h 256"/>
              <a:gd name="T18" fmla="*/ 16 w 256"/>
              <a:gd name="T19" fmla="*/ 152 h 256"/>
              <a:gd name="T20" fmla="*/ 16 w 256"/>
              <a:gd name="T21" fmla="*/ 128 h 256"/>
              <a:gd name="T22" fmla="*/ 32 w 256"/>
              <a:gd name="T23" fmla="*/ 128 h 256"/>
              <a:gd name="T24" fmla="*/ 40 w 256"/>
              <a:gd name="T25" fmla="*/ 120 h 256"/>
              <a:gd name="T26" fmla="*/ 32 w 256"/>
              <a:gd name="T27" fmla="*/ 112 h 256"/>
              <a:gd name="T28" fmla="*/ 16 w 256"/>
              <a:gd name="T29" fmla="*/ 112 h 256"/>
              <a:gd name="T30" fmla="*/ 16 w 256"/>
              <a:gd name="T31" fmla="*/ 88 h 256"/>
              <a:gd name="T32" fmla="*/ 24 w 256"/>
              <a:gd name="T33" fmla="*/ 80 h 256"/>
              <a:gd name="T34" fmla="*/ 16 w 256"/>
              <a:gd name="T35" fmla="*/ 72 h 256"/>
              <a:gd name="T36" fmla="*/ 16 w 256"/>
              <a:gd name="T37" fmla="*/ 48 h 256"/>
              <a:gd name="T38" fmla="*/ 32 w 256"/>
              <a:gd name="T39" fmla="*/ 48 h 256"/>
              <a:gd name="T40" fmla="*/ 40 w 256"/>
              <a:gd name="T41" fmla="*/ 40 h 256"/>
              <a:gd name="T42" fmla="*/ 32 w 256"/>
              <a:gd name="T43" fmla="*/ 32 h 256"/>
              <a:gd name="T44" fmla="*/ 16 w 256"/>
              <a:gd name="T45" fmla="*/ 32 h 256"/>
              <a:gd name="T46" fmla="*/ 16 w 256"/>
              <a:gd name="T47" fmla="*/ 8 h 256"/>
              <a:gd name="T48" fmla="*/ 8 w 256"/>
              <a:gd name="T49" fmla="*/ 0 h 256"/>
              <a:gd name="T50" fmla="*/ 0 w 256"/>
              <a:gd name="T51" fmla="*/ 8 h 256"/>
              <a:gd name="T52" fmla="*/ 0 w 256"/>
              <a:gd name="T53" fmla="*/ 240 h 256"/>
              <a:gd name="T54" fmla="*/ 16 w 256"/>
              <a:gd name="T55" fmla="*/ 256 h 256"/>
              <a:gd name="T56" fmla="*/ 248 w 256"/>
              <a:gd name="T57" fmla="*/ 256 h 256"/>
              <a:gd name="T58" fmla="*/ 256 w 256"/>
              <a:gd name="T59" fmla="*/ 248 h 256"/>
              <a:gd name="T60" fmla="*/ 248 w 256"/>
              <a:gd name="T61" fmla="*/ 24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6" h="256">
                <a:moveTo>
                  <a:pt x="248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16" y="208"/>
                  <a:pt x="16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6" y="208"/>
                  <a:pt x="40" y="204"/>
                  <a:pt x="40" y="200"/>
                </a:cubicBezTo>
                <a:cubicBezTo>
                  <a:pt x="40" y="196"/>
                  <a:pt x="36" y="192"/>
                  <a:pt x="3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0" y="168"/>
                  <a:pt x="24" y="164"/>
                  <a:pt x="24" y="160"/>
                </a:cubicBezTo>
                <a:cubicBezTo>
                  <a:pt x="24" y="156"/>
                  <a:pt x="20" y="152"/>
                  <a:pt x="16" y="152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6" y="128"/>
                  <a:pt x="40" y="124"/>
                  <a:pt x="40" y="120"/>
                </a:cubicBezTo>
                <a:cubicBezTo>
                  <a:pt x="40" y="116"/>
                  <a:pt x="36" y="112"/>
                  <a:pt x="32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88"/>
                  <a:pt x="16" y="88"/>
                  <a:pt x="16" y="88"/>
                </a:cubicBezTo>
                <a:cubicBezTo>
                  <a:pt x="20" y="88"/>
                  <a:pt x="24" y="84"/>
                  <a:pt x="24" y="80"/>
                </a:cubicBezTo>
                <a:cubicBezTo>
                  <a:pt x="24" y="76"/>
                  <a:pt x="20" y="72"/>
                  <a:pt x="16" y="72"/>
                </a:cubicBezTo>
                <a:cubicBezTo>
                  <a:pt x="16" y="48"/>
                  <a:pt x="16" y="48"/>
                  <a:pt x="16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6" y="48"/>
                  <a:pt x="40" y="44"/>
                  <a:pt x="40" y="40"/>
                </a:cubicBezTo>
                <a:cubicBezTo>
                  <a:pt x="40" y="36"/>
                  <a:pt x="36" y="32"/>
                  <a:pt x="3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49"/>
                  <a:pt x="7" y="256"/>
                  <a:pt x="16" y="256"/>
                </a:cubicBezTo>
                <a:cubicBezTo>
                  <a:pt x="248" y="256"/>
                  <a:pt x="248" y="256"/>
                  <a:pt x="248" y="256"/>
                </a:cubicBezTo>
                <a:cubicBezTo>
                  <a:pt x="252" y="256"/>
                  <a:pt x="256" y="252"/>
                  <a:pt x="256" y="248"/>
                </a:cubicBezTo>
                <a:cubicBezTo>
                  <a:pt x="256" y="244"/>
                  <a:pt x="252" y="240"/>
                  <a:pt x="248" y="2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51"/>
          <p:cNvSpPr>
            <a:spLocks/>
          </p:cNvSpPr>
          <p:nvPr/>
        </p:nvSpPr>
        <p:spPr bwMode="auto">
          <a:xfrm>
            <a:off x="8192296" y="2116428"/>
            <a:ext cx="265988" cy="192612"/>
          </a:xfrm>
          <a:custGeom>
            <a:avLst/>
            <a:gdLst>
              <a:gd name="T0" fmla="*/ 169 w 177"/>
              <a:gd name="T1" fmla="*/ 56 h 128"/>
              <a:gd name="T2" fmla="*/ 177 w 177"/>
              <a:gd name="T3" fmla="*/ 48 h 128"/>
              <a:gd name="T4" fmla="*/ 177 w 177"/>
              <a:gd name="T5" fmla="*/ 8 h 128"/>
              <a:gd name="T6" fmla="*/ 177 w 177"/>
              <a:gd name="T7" fmla="*/ 6 h 128"/>
              <a:gd name="T8" fmla="*/ 177 w 177"/>
              <a:gd name="T9" fmla="*/ 6 h 128"/>
              <a:gd name="T10" fmla="*/ 176 w 177"/>
              <a:gd name="T11" fmla="*/ 5 h 128"/>
              <a:gd name="T12" fmla="*/ 176 w 177"/>
              <a:gd name="T13" fmla="*/ 4 h 128"/>
              <a:gd name="T14" fmla="*/ 176 w 177"/>
              <a:gd name="T15" fmla="*/ 4 h 128"/>
              <a:gd name="T16" fmla="*/ 173 w 177"/>
              <a:gd name="T17" fmla="*/ 1 h 128"/>
              <a:gd name="T18" fmla="*/ 173 w 177"/>
              <a:gd name="T19" fmla="*/ 1 h 128"/>
              <a:gd name="T20" fmla="*/ 172 w 177"/>
              <a:gd name="T21" fmla="*/ 1 h 128"/>
              <a:gd name="T22" fmla="*/ 171 w 177"/>
              <a:gd name="T23" fmla="*/ 0 h 128"/>
              <a:gd name="T24" fmla="*/ 171 w 177"/>
              <a:gd name="T25" fmla="*/ 0 h 128"/>
              <a:gd name="T26" fmla="*/ 169 w 177"/>
              <a:gd name="T27" fmla="*/ 0 h 128"/>
              <a:gd name="T28" fmla="*/ 129 w 177"/>
              <a:gd name="T29" fmla="*/ 0 h 128"/>
              <a:gd name="T30" fmla="*/ 121 w 177"/>
              <a:gd name="T31" fmla="*/ 8 h 128"/>
              <a:gd name="T32" fmla="*/ 129 w 177"/>
              <a:gd name="T33" fmla="*/ 16 h 128"/>
              <a:gd name="T34" fmla="*/ 150 w 177"/>
              <a:gd name="T35" fmla="*/ 16 h 128"/>
              <a:gd name="T36" fmla="*/ 73 w 177"/>
              <a:gd name="T37" fmla="*/ 93 h 128"/>
              <a:gd name="T38" fmla="*/ 55 w 177"/>
              <a:gd name="T39" fmla="*/ 74 h 128"/>
              <a:gd name="T40" fmla="*/ 43 w 177"/>
              <a:gd name="T41" fmla="*/ 74 h 128"/>
              <a:gd name="T42" fmla="*/ 3 w 177"/>
              <a:gd name="T43" fmla="*/ 114 h 128"/>
              <a:gd name="T44" fmla="*/ 3 w 177"/>
              <a:gd name="T45" fmla="*/ 126 h 128"/>
              <a:gd name="T46" fmla="*/ 9 w 177"/>
              <a:gd name="T47" fmla="*/ 128 h 128"/>
              <a:gd name="T48" fmla="*/ 15 w 177"/>
              <a:gd name="T49" fmla="*/ 126 h 128"/>
              <a:gd name="T50" fmla="*/ 49 w 177"/>
              <a:gd name="T51" fmla="*/ 91 h 128"/>
              <a:gd name="T52" fmla="*/ 67 w 177"/>
              <a:gd name="T53" fmla="*/ 110 h 128"/>
              <a:gd name="T54" fmla="*/ 79 w 177"/>
              <a:gd name="T55" fmla="*/ 110 h 128"/>
              <a:gd name="T56" fmla="*/ 161 w 177"/>
              <a:gd name="T57" fmla="*/ 27 h 128"/>
              <a:gd name="T58" fmla="*/ 161 w 177"/>
              <a:gd name="T59" fmla="*/ 48 h 128"/>
              <a:gd name="T60" fmla="*/ 169 w 177"/>
              <a:gd name="T61" fmla="*/ 5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7" h="128">
                <a:moveTo>
                  <a:pt x="169" y="56"/>
                </a:moveTo>
                <a:cubicBezTo>
                  <a:pt x="173" y="56"/>
                  <a:pt x="177" y="52"/>
                  <a:pt x="177" y="48"/>
                </a:cubicBezTo>
                <a:cubicBezTo>
                  <a:pt x="177" y="8"/>
                  <a:pt x="177" y="8"/>
                  <a:pt x="177" y="8"/>
                </a:cubicBezTo>
                <a:cubicBezTo>
                  <a:pt x="177" y="7"/>
                  <a:pt x="177" y="7"/>
                  <a:pt x="177" y="6"/>
                </a:cubicBezTo>
                <a:cubicBezTo>
                  <a:pt x="177" y="6"/>
                  <a:pt x="177" y="6"/>
                  <a:pt x="177" y="6"/>
                </a:cubicBezTo>
                <a:cubicBezTo>
                  <a:pt x="177" y="5"/>
                  <a:pt x="176" y="5"/>
                  <a:pt x="176" y="5"/>
                </a:cubicBezTo>
                <a:cubicBezTo>
                  <a:pt x="176" y="5"/>
                  <a:pt x="176" y="4"/>
                  <a:pt x="176" y="4"/>
                </a:cubicBezTo>
                <a:cubicBezTo>
                  <a:pt x="176" y="4"/>
                  <a:pt x="176" y="4"/>
                  <a:pt x="176" y="4"/>
                </a:cubicBezTo>
                <a:cubicBezTo>
                  <a:pt x="175" y="3"/>
                  <a:pt x="174" y="2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2" y="1"/>
                  <a:pt x="172" y="1"/>
                </a:cubicBezTo>
                <a:cubicBezTo>
                  <a:pt x="172" y="1"/>
                  <a:pt x="172" y="0"/>
                  <a:pt x="171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0" y="0"/>
                  <a:pt x="170" y="0"/>
                  <a:pt x="16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5" y="0"/>
                  <a:pt x="121" y="4"/>
                  <a:pt x="121" y="8"/>
                </a:cubicBezTo>
                <a:cubicBezTo>
                  <a:pt x="121" y="12"/>
                  <a:pt x="125" y="16"/>
                  <a:pt x="129" y="16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73" y="93"/>
                  <a:pt x="73" y="93"/>
                  <a:pt x="73" y="93"/>
                </a:cubicBezTo>
                <a:cubicBezTo>
                  <a:pt x="55" y="74"/>
                  <a:pt x="55" y="74"/>
                  <a:pt x="55" y="74"/>
                </a:cubicBezTo>
                <a:cubicBezTo>
                  <a:pt x="52" y="71"/>
                  <a:pt x="46" y="71"/>
                  <a:pt x="43" y="74"/>
                </a:cubicBezTo>
                <a:cubicBezTo>
                  <a:pt x="3" y="114"/>
                  <a:pt x="3" y="114"/>
                  <a:pt x="3" y="114"/>
                </a:cubicBezTo>
                <a:cubicBezTo>
                  <a:pt x="0" y="117"/>
                  <a:pt x="0" y="123"/>
                  <a:pt x="3" y="126"/>
                </a:cubicBezTo>
                <a:cubicBezTo>
                  <a:pt x="5" y="127"/>
                  <a:pt x="7" y="128"/>
                  <a:pt x="9" y="128"/>
                </a:cubicBezTo>
                <a:cubicBezTo>
                  <a:pt x="11" y="128"/>
                  <a:pt x="13" y="127"/>
                  <a:pt x="15" y="126"/>
                </a:cubicBezTo>
                <a:cubicBezTo>
                  <a:pt x="49" y="91"/>
                  <a:pt x="49" y="91"/>
                  <a:pt x="49" y="91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70" y="113"/>
                  <a:pt x="76" y="113"/>
                  <a:pt x="79" y="110"/>
                </a:cubicBezTo>
                <a:cubicBezTo>
                  <a:pt x="161" y="27"/>
                  <a:pt x="161" y="27"/>
                  <a:pt x="161" y="27"/>
                </a:cubicBezTo>
                <a:cubicBezTo>
                  <a:pt x="161" y="48"/>
                  <a:pt x="161" y="48"/>
                  <a:pt x="161" y="48"/>
                </a:cubicBezTo>
                <a:cubicBezTo>
                  <a:pt x="161" y="52"/>
                  <a:pt x="165" y="56"/>
                  <a:pt x="169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2"/>
          <p:cNvSpPr>
            <a:spLocks/>
          </p:cNvSpPr>
          <p:nvPr/>
        </p:nvSpPr>
        <p:spPr bwMode="auto">
          <a:xfrm>
            <a:off x="8978468" y="1995882"/>
            <a:ext cx="386534" cy="386534"/>
          </a:xfrm>
          <a:custGeom>
            <a:avLst/>
            <a:gdLst>
              <a:gd name="T0" fmla="*/ 248 w 256"/>
              <a:gd name="T1" fmla="*/ 240 h 256"/>
              <a:gd name="T2" fmla="*/ 16 w 256"/>
              <a:gd name="T3" fmla="*/ 240 h 256"/>
              <a:gd name="T4" fmla="*/ 16 w 256"/>
              <a:gd name="T5" fmla="*/ 208 h 256"/>
              <a:gd name="T6" fmla="*/ 32 w 256"/>
              <a:gd name="T7" fmla="*/ 208 h 256"/>
              <a:gd name="T8" fmla="*/ 40 w 256"/>
              <a:gd name="T9" fmla="*/ 200 h 256"/>
              <a:gd name="T10" fmla="*/ 32 w 256"/>
              <a:gd name="T11" fmla="*/ 192 h 256"/>
              <a:gd name="T12" fmla="*/ 16 w 256"/>
              <a:gd name="T13" fmla="*/ 192 h 256"/>
              <a:gd name="T14" fmla="*/ 16 w 256"/>
              <a:gd name="T15" fmla="*/ 168 h 256"/>
              <a:gd name="T16" fmla="*/ 24 w 256"/>
              <a:gd name="T17" fmla="*/ 160 h 256"/>
              <a:gd name="T18" fmla="*/ 16 w 256"/>
              <a:gd name="T19" fmla="*/ 152 h 256"/>
              <a:gd name="T20" fmla="*/ 16 w 256"/>
              <a:gd name="T21" fmla="*/ 128 h 256"/>
              <a:gd name="T22" fmla="*/ 32 w 256"/>
              <a:gd name="T23" fmla="*/ 128 h 256"/>
              <a:gd name="T24" fmla="*/ 40 w 256"/>
              <a:gd name="T25" fmla="*/ 120 h 256"/>
              <a:gd name="T26" fmla="*/ 32 w 256"/>
              <a:gd name="T27" fmla="*/ 112 h 256"/>
              <a:gd name="T28" fmla="*/ 16 w 256"/>
              <a:gd name="T29" fmla="*/ 112 h 256"/>
              <a:gd name="T30" fmla="*/ 16 w 256"/>
              <a:gd name="T31" fmla="*/ 88 h 256"/>
              <a:gd name="T32" fmla="*/ 24 w 256"/>
              <a:gd name="T33" fmla="*/ 80 h 256"/>
              <a:gd name="T34" fmla="*/ 16 w 256"/>
              <a:gd name="T35" fmla="*/ 72 h 256"/>
              <a:gd name="T36" fmla="*/ 16 w 256"/>
              <a:gd name="T37" fmla="*/ 48 h 256"/>
              <a:gd name="T38" fmla="*/ 32 w 256"/>
              <a:gd name="T39" fmla="*/ 48 h 256"/>
              <a:gd name="T40" fmla="*/ 40 w 256"/>
              <a:gd name="T41" fmla="*/ 40 h 256"/>
              <a:gd name="T42" fmla="*/ 32 w 256"/>
              <a:gd name="T43" fmla="*/ 32 h 256"/>
              <a:gd name="T44" fmla="*/ 16 w 256"/>
              <a:gd name="T45" fmla="*/ 32 h 256"/>
              <a:gd name="T46" fmla="*/ 16 w 256"/>
              <a:gd name="T47" fmla="*/ 8 h 256"/>
              <a:gd name="T48" fmla="*/ 8 w 256"/>
              <a:gd name="T49" fmla="*/ 0 h 256"/>
              <a:gd name="T50" fmla="*/ 0 w 256"/>
              <a:gd name="T51" fmla="*/ 8 h 256"/>
              <a:gd name="T52" fmla="*/ 0 w 256"/>
              <a:gd name="T53" fmla="*/ 240 h 256"/>
              <a:gd name="T54" fmla="*/ 16 w 256"/>
              <a:gd name="T55" fmla="*/ 256 h 256"/>
              <a:gd name="T56" fmla="*/ 248 w 256"/>
              <a:gd name="T57" fmla="*/ 256 h 256"/>
              <a:gd name="T58" fmla="*/ 256 w 256"/>
              <a:gd name="T59" fmla="*/ 248 h 256"/>
              <a:gd name="T60" fmla="*/ 248 w 256"/>
              <a:gd name="T61" fmla="*/ 24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6" h="256">
                <a:moveTo>
                  <a:pt x="248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16" y="208"/>
                  <a:pt x="16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6" y="208"/>
                  <a:pt x="40" y="204"/>
                  <a:pt x="40" y="200"/>
                </a:cubicBezTo>
                <a:cubicBezTo>
                  <a:pt x="40" y="196"/>
                  <a:pt x="36" y="192"/>
                  <a:pt x="3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0" y="168"/>
                  <a:pt x="24" y="164"/>
                  <a:pt x="24" y="160"/>
                </a:cubicBezTo>
                <a:cubicBezTo>
                  <a:pt x="24" y="156"/>
                  <a:pt x="20" y="152"/>
                  <a:pt x="16" y="152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6" y="128"/>
                  <a:pt x="40" y="124"/>
                  <a:pt x="40" y="120"/>
                </a:cubicBezTo>
                <a:cubicBezTo>
                  <a:pt x="40" y="116"/>
                  <a:pt x="36" y="112"/>
                  <a:pt x="32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88"/>
                  <a:pt x="16" y="88"/>
                  <a:pt x="16" y="88"/>
                </a:cubicBezTo>
                <a:cubicBezTo>
                  <a:pt x="20" y="88"/>
                  <a:pt x="24" y="84"/>
                  <a:pt x="24" y="80"/>
                </a:cubicBezTo>
                <a:cubicBezTo>
                  <a:pt x="24" y="76"/>
                  <a:pt x="20" y="72"/>
                  <a:pt x="16" y="72"/>
                </a:cubicBezTo>
                <a:cubicBezTo>
                  <a:pt x="16" y="48"/>
                  <a:pt x="16" y="48"/>
                  <a:pt x="16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6" y="48"/>
                  <a:pt x="40" y="44"/>
                  <a:pt x="40" y="40"/>
                </a:cubicBezTo>
                <a:cubicBezTo>
                  <a:pt x="40" y="36"/>
                  <a:pt x="36" y="32"/>
                  <a:pt x="3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49"/>
                  <a:pt x="7" y="256"/>
                  <a:pt x="16" y="256"/>
                </a:cubicBezTo>
                <a:cubicBezTo>
                  <a:pt x="248" y="256"/>
                  <a:pt x="248" y="256"/>
                  <a:pt x="248" y="256"/>
                </a:cubicBezTo>
                <a:cubicBezTo>
                  <a:pt x="252" y="256"/>
                  <a:pt x="256" y="252"/>
                  <a:pt x="256" y="248"/>
                </a:cubicBezTo>
                <a:cubicBezTo>
                  <a:pt x="256" y="244"/>
                  <a:pt x="252" y="240"/>
                  <a:pt x="248" y="2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3"/>
          <p:cNvSpPr>
            <a:spLocks/>
          </p:cNvSpPr>
          <p:nvPr/>
        </p:nvSpPr>
        <p:spPr bwMode="auto">
          <a:xfrm>
            <a:off x="9085911" y="2041742"/>
            <a:ext cx="193922" cy="267298"/>
          </a:xfrm>
          <a:custGeom>
            <a:avLst/>
            <a:gdLst>
              <a:gd name="T0" fmla="*/ 55 w 129"/>
              <a:gd name="T1" fmla="*/ 43 h 177"/>
              <a:gd name="T2" fmla="*/ 15 w 129"/>
              <a:gd name="T3" fmla="*/ 3 h 177"/>
              <a:gd name="T4" fmla="*/ 3 w 129"/>
              <a:gd name="T5" fmla="*/ 3 h 177"/>
              <a:gd name="T6" fmla="*/ 3 w 129"/>
              <a:gd name="T7" fmla="*/ 15 h 177"/>
              <a:gd name="T8" fmla="*/ 38 w 129"/>
              <a:gd name="T9" fmla="*/ 49 h 177"/>
              <a:gd name="T10" fmla="*/ 19 w 129"/>
              <a:gd name="T11" fmla="*/ 67 h 177"/>
              <a:gd name="T12" fmla="*/ 19 w 129"/>
              <a:gd name="T13" fmla="*/ 79 h 177"/>
              <a:gd name="T14" fmla="*/ 102 w 129"/>
              <a:gd name="T15" fmla="*/ 161 h 177"/>
              <a:gd name="T16" fmla="*/ 81 w 129"/>
              <a:gd name="T17" fmla="*/ 161 h 177"/>
              <a:gd name="T18" fmla="*/ 73 w 129"/>
              <a:gd name="T19" fmla="*/ 169 h 177"/>
              <a:gd name="T20" fmla="*/ 81 w 129"/>
              <a:gd name="T21" fmla="*/ 177 h 177"/>
              <a:gd name="T22" fmla="*/ 121 w 129"/>
              <a:gd name="T23" fmla="*/ 177 h 177"/>
              <a:gd name="T24" fmla="*/ 123 w 129"/>
              <a:gd name="T25" fmla="*/ 177 h 177"/>
              <a:gd name="T26" fmla="*/ 123 w 129"/>
              <a:gd name="T27" fmla="*/ 177 h 177"/>
              <a:gd name="T28" fmla="*/ 124 w 129"/>
              <a:gd name="T29" fmla="*/ 176 h 177"/>
              <a:gd name="T30" fmla="*/ 125 w 129"/>
              <a:gd name="T31" fmla="*/ 176 h 177"/>
              <a:gd name="T32" fmla="*/ 125 w 129"/>
              <a:gd name="T33" fmla="*/ 176 h 177"/>
              <a:gd name="T34" fmla="*/ 128 w 129"/>
              <a:gd name="T35" fmla="*/ 173 h 177"/>
              <a:gd name="T36" fmla="*/ 128 w 129"/>
              <a:gd name="T37" fmla="*/ 173 h 177"/>
              <a:gd name="T38" fmla="*/ 128 w 129"/>
              <a:gd name="T39" fmla="*/ 172 h 177"/>
              <a:gd name="T40" fmla="*/ 129 w 129"/>
              <a:gd name="T41" fmla="*/ 171 h 177"/>
              <a:gd name="T42" fmla="*/ 129 w 129"/>
              <a:gd name="T43" fmla="*/ 171 h 177"/>
              <a:gd name="T44" fmla="*/ 129 w 129"/>
              <a:gd name="T45" fmla="*/ 169 h 177"/>
              <a:gd name="T46" fmla="*/ 129 w 129"/>
              <a:gd name="T47" fmla="*/ 129 h 177"/>
              <a:gd name="T48" fmla="*/ 121 w 129"/>
              <a:gd name="T49" fmla="*/ 121 h 177"/>
              <a:gd name="T50" fmla="*/ 113 w 129"/>
              <a:gd name="T51" fmla="*/ 129 h 177"/>
              <a:gd name="T52" fmla="*/ 113 w 129"/>
              <a:gd name="T53" fmla="*/ 150 h 177"/>
              <a:gd name="T54" fmla="*/ 36 w 129"/>
              <a:gd name="T55" fmla="*/ 73 h 177"/>
              <a:gd name="T56" fmla="*/ 55 w 129"/>
              <a:gd name="T57" fmla="*/ 55 h 177"/>
              <a:gd name="T58" fmla="*/ 55 w 129"/>
              <a:gd name="T59" fmla="*/ 43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9" h="177">
                <a:moveTo>
                  <a:pt x="55" y="43"/>
                </a:move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38" y="49"/>
                  <a:pt x="38" y="49"/>
                  <a:pt x="38" y="49"/>
                </a:cubicBezTo>
                <a:cubicBezTo>
                  <a:pt x="19" y="67"/>
                  <a:pt x="19" y="67"/>
                  <a:pt x="19" y="67"/>
                </a:cubicBezTo>
                <a:cubicBezTo>
                  <a:pt x="16" y="70"/>
                  <a:pt x="16" y="76"/>
                  <a:pt x="19" y="79"/>
                </a:cubicBezTo>
                <a:cubicBezTo>
                  <a:pt x="102" y="161"/>
                  <a:pt x="102" y="161"/>
                  <a:pt x="102" y="161"/>
                </a:cubicBezTo>
                <a:cubicBezTo>
                  <a:pt x="81" y="161"/>
                  <a:pt x="81" y="161"/>
                  <a:pt x="81" y="161"/>
                </a:cubicBezTo>
                <a:cubicBezTo>
                  <a:pt x="77" y="161"/>
                  <a:pt x="73" y="165"/>
                  <a:pt x="73" y="169"/>
                </a:cubicBezTo>
                <a:cubicBezTo>
                  <a:pt x="73" y="173"/>
                  <a:pt x="77" y="177"/>
                  <a:pt x="81" y="177"/>
                </a:cubicBezTo>
                <a:cubicBezTo>
                  <a:pt x="121" y="177"/>
                  <a:pt x="121" y="177"/>
                  <a:pt x="121" y="177"/>
                </a:cubicBezTo>
                <a:cubicBezTo>
                  <a:pt x="122" y="177"/>
                  <a:pt x="122" y="177"/>
                  <a:pt x="123" y="177"/>
                </a:cubicBezTo>
                <a:cubicBezTo>
                  <a:pt x="123" y="177"/>
                  <a:pt x="123" y="177"/>
                  <a:pt x="123" y="177"/>
                </a:cubicBezTo>
                <a:cubicBezTo>
                  <a:pt x="124" y="177"/>
                  <a:pt x="124" y="176"/>
                  <a:pt x="124" y="176"/>
                </a:cubicBezTo>
                <a:cubicBezTo>
                  <a:pt x="124" y="176"/>
                  <a:pt x="125" y="176"/>
                  <a:pt x="125" y="176"/>
                </a:cubicBezTo>
                <a:cubicBezTo>
                  <a:pt x="125" y="176"/>
                  <a:pt x="125" y="176"/>
                  <a:pt x="125" y="176"/>
                </a:cubicBezTo>
                <a:cubicBezTo>
                  <a:pt x="126" y="175"/>
                  <a:pt x="127" y="174"/>
                  <a:pt x="128" y="173"/>
                </a:cubicBezTo>
                <a:cubicBezTo>
                  <a:pt x="128" y="173"/>
                  <a:pt x="128" y="173"/>
                  <a:pt x="128" y="173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8" y="172"/>
                  <a:pt x="129" y="172"/>
                  <a:pt x="129" y="171"/>
                </a:cubicBezTo>
                <a:cubicBezTo>
                  <a:pt x="129" y="171"/>
                  <a:pt x="129" y="171"/>
                  <a:pt x="129" y="171"/>
                </a:cubicBezTo>
                <a:cubicBezTo>
                  <a:pt x="129" y="170"/>
                  <a:pt x="129" y="170"/>
                  <a:pt x="129" y="169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29" y="125"/>
                  <a:pt x="125" y="121"/>
                  <a:pt x="121" y="121"/>
                </a:cubicBezTo>
                <a:cubicBezTo>
                  <a:pt x="117" y="121"/>
                  <a:pt x="113" y="125"/>
                  <a:pt x="113" y="129"/>
                </a:cubicBezTo>
                <a:cubicBezTo>
                  <a:pt x="113" y="150"/>
                  <a:pt x="113" y="150"/>
                  <a:pt x="113" y="150"/>
                </a:cubicBezTo>
                <a:cubicBezTo>
                  <a:pt x="36" y="73"/>
                  <a:pt x="36" y="73"/>
                  <a:pt x="36" y="73"/>
                </a:cubicBezTo>
                <a:cubicBezTo>
                  <a:pt x="55" y="55"/>
                  <a:pt x="55" y="55"/>
                  <a:pt x="55" y="55"/>
                </a:cubicBezTo>
                <a:cubicBezTo>
                  <a:pt x="58" y="52"/>
                  <a:pt x="58" y="46"/>
                  <a:pt x="55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4"/>
          <p:cNvSpPr>
            <a:spLocks noEditPoints="1"/>
          </p:cNvSpPr>
          <p:nvPr/>
        </p:nvSpPr>
        <p:spPr bwMode="auto">
          <a:xfrm>
            <a:off x="9872083" y="1995882"/>
            <a:ext cx="338054" cy="387845"/>
          </a:xfrm>
          <a:custGeom>
            <a:avLst/>
            <a:gdLst>
              <a:gd name="T0" fmla="*/ 216 w 224"/>
              <a:gd name="T1" fmla="*/ 176 h 257"/>
              <a:gd name="T2" fmla="*/ 224 w 224"/>
              <a:gd name="T3" fmla="*/ 168 h 257"/>
              <a:gd name="T4" fmla="*/ 224 w 224"/>
              <a:gd name="T5" fmla="*/ 24 h 257"/>
              <a:gd name="T6" fmla="*/ 216 w 224"/>
              <a:gd name="T7" fmla="*/ 16 h 257"/>
              <a:gd name="T8" fmla="*/ 120 w 224"/>
              <a:gd name="T9" fmla="*/ 16 h 257"/>
              <a:gd name="T10" fmla="*/ 120 w 224"/>
              <a:gd name="T11" fmla="*/ 8 h 257"/>
              <a:gd name="T12" fmla="*/ 112 w 224"/>
              <a:gd name="T13" fmla="*/ 0 h 257"/>
              <a:gd name="T14" fmla="*/ 104 w 224"/>
              <a:gd name="T15" fmla="*/ 8 h 257"/>
              <a:gd name="T16" fmla="*/ 104 w 224"/>
              <a:gd name="T17" fmla="*/ 16 h 257"/>
              <a:gd name="T18" fmla="*/ 8 w 224"/>
              <a:gd name="T19" fmla="*/ 16 h 257"/>
              <a:gd name="T20" fmla="*/ 0 w 224"/>
              <a:gd name="T21" fmla="*/ 24 h 257"/>
              <a:gd name="T22" fmla="*/ 0 w 224"/>
              <a:gd name="T23" fmla="*/ 168 h 257"/>
              <a:gd name="T24" fmla="*/ 8 w 224"/>
              <a:gd name="T25" fmla="*/ 176 h 257"/>
              <a:gd name="T26" fmla="*/ 104 w 224"/>
              <a:gd name="T27" fmla="*/ 176 h 257"/>
              <a:gd name="T28" fmla="*/ 104 w 224"/>
              <a:gd name="T29" fmla="*/ 217 h 257"/>
              <a:gd name="T30" fmla="*/ 78 w 224"/>
              <a:gd name="T31" fmla="*/ 242 h 257"/>
              <a:gd name="T32" fmla="*/ 78 w 224"/>
              <a:gd name="T33" fmla="*/ 254 h 257"/>
              <a:gd name="T34" fmla="*/ 90 w 224"/>
              <a:gd name="T35" fmla="*/ 254 h 257"/>
              <a:gd name="T36" fmla="*/ 104 w 224"/>
              <a:gd name="T37" fmla="*/ 239 h 257"/>
              <a:gd name="T38" fmla="*/ 104 w 224"/>
              <a:gd name="T39" fmla="*/ 248 h 257"/>
              <a:gd name="T40" fmla="*/ 112 w 224"/>
              <a:gd name="T41" fmla="*/ 256 h 257"/>
              <a:gd name="T42" fmla="*/ 120 w 224"/>
              <a:gd name="T43" fmla="*/ 248 h 257"/>
              <a:gd name="T44" fmla="*/ 120 w 224"/>
              <a:gd name="T45" fmla="*/ 239 h 257"/>
              <a:gd name="T46" fmla="*/ 134 w 224"/>
              <a:gd name="T47" fmla="*/ 254 h 257"/>
              <a:gd name="T48" fmla="*/ 140 w 224"/>
              <a:gd name="T49" fmla="*/ 256 h 257"/>
              <a:gd name="T50" fmla="*/ 146 w 224"/>
              <a:gd name="T51" fmla="*/ 254 h 257"/>
              <a:gd name="T52" fmla="*/ 146 w 224"/>
              <a:gd name="T53" fmla="*/ 242 h 257"/>
              <a:gd name="T54" fmla="*/ 120 w 224"/>
              <a:gd name="T55" fmla="*/ 217 h 257"/>
              <a:gd name="T56" fmla="*/ 120 w 224"/>
              <a:gd name="T57" fmla="*/ 176 h 257"/>
              <a:gd name="T58" fmla="*/ 216 w 224"/>
              <a:gd name="T59" fmla="*/ 176 h 257"/>
              <a:gd name="T60" fmla="*/ 16 w 224"/>
              <a:gd name="T61" fmla="*/ 32 h 257"/>
              <a:gd name="T62" fmla="*/ 208 w 224"/>
              <a:gd name="T63" fmla="*/ 32 h 257"/>
              <a:gd name="T64" fmla="*/ 208 w 224"/>
              <a:gd name="T65" fmla="*/ 160 h 257"/>
              <a:gd name="T66" fmla="*/ 16 w 224"/>
              <a:gd name="T67" fmla="*/ 160 h 257"/>
              <a:gd name="T68" fmla="*/ 16 w 224"/>
              <a:gd name="T69" fmla="*/ 32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4" h="257">
                <a:moveTo>
                  <a:pt x="216" y="176"/>
                </a:moveTo>
                <a:cubicBezTo>
                  <a:pt x="220" y="176"/>
                  <a:pt x="224" y="172"/>
                  <a:pt x="224" y="168"/>
                </a:cubicBezTo>
                <a:cubicBezTo>
                  <a:pt x="224" y="24"/>
                  <a:pt x="224" y="24"/>
                  <a:pt x="224" y="24"/>
                </a:cubicBezTo>
                <a:cubicBezTo>
                  <a:pt x="224" y="20"/>
                  <a:pt x="220" y="16"/>
                  <a:pt x="216" y="16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20" y="8"/>
                  <a:pt x="120" y="8"/>
                  <a:pt x="120" y="8"/>
                </a:cubicBezTo>
                <a:cubicBezTo>
                  <a:pt x="120" y="4"/>
                  <a:pt x="116" y="0"/>
                  <a:pt x="112" y="0"/>
                </a:cubicBezTo>
                <a:cubicBezTo>
                  <a:pt x="108" y="0"/>
                  <a:pt x="104" y="4"/>
                  <a:pt x="104" y="8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04" y="176"/>
                  <a:pt x="104" y="176"/>
                  <a:pt x="104" y="176"/>
                </a:cubicBezTo>
                <a:cubicBezTo>
                  <a:pt x="104" y="217"/>
                  <a:pt x="104" y="217"/>
                  <a:pt x="104" y="217"/>
                </a:cubicBezTo>
                <a:cubicBezTo>
                  <a:pt x="78" y="242"/>
                  <a:pt x="78" y="242"/>
                  <a:pt x="78" y="242"/>
                </a:cubicBezTo>
                <a:cubicBezTo>
                  <a:pt x="75" y="245"/>
                  <a:pt x="75" y="251"/>
                  <a:pt x="78" y="254"/>
                </a:cubicBezTo>
                <a:cubicBezTo>
                  <a:pt x="81" y="257"/>
                  <a:pt x="87" y="257"/>
                  <a:pt x="90" y="254"/>
                </a:cubicBezTo>
                <a:cubicBezTo>
                  <a:pt x="104" y="239"/>
                  <a:pt x="104" y="239"/>
                  <a:pt x="104" y="239"/>
                </a:cubicBezTo>
                <a:cubicBezTo>
                  <a:pt x="104" y="248"/>
                  <a:pt x="104" y="248"/>
                  <a:pt x="104" y="248"/>
                </a:cubicBezTo>
                <a:cubicBezTo>
                  <a:pt x="104" y="252"/>
                  <a:pt x="108" y="256"/>
                  <a:pt x="112" y="256"/>
                </a:cubicBezTo>
                <a:cubicBezTo>
                  <a:pt x="116" y="256"/>
                  <a:pt x="120" y="252"/>
                  <a:pt x="120" y="248"/>
                </a:cubicBezTo>
                <a:cubicBezTo>
                  <a:pt x="120" y="239"/>
                  <a:pt x="120" y="239"/>
                  <a:pt x="120" y="239"/>
                </a:cubicBezTo>
                <a:cubicBezTo>
                  <a:pt x="134" y="254"/>
                  <a:pt x="134" y="254"/>
                  <a:pt x="134" y="254"/>
                </a:cubicBezTo>
                <a:cubicBezTo>
                  <a:pt x="136" y="255"/>
                  <a:pt x="138" y="256"/>
                  <a:pt x="140" y="256"/>
                </a:cubicBezTo>
                <a:cubicBezTo>
                  <a:pt x="142" y="256"/>
                  <a:pt x="144" y="255"/>
                  <a:pt x="146" y="254"/>
                </a:cubicBezTo>
                <a:cubicBezTo>
                  <a:pt x="149" y="251"/>
                  <a:pt x="149" y="245"/>
                  <a:pt x="146" y="242"/>
                </a:cubicBezTo>
                <a:cubicBezTo>
                  <a:pt x="120" y="217"/>
                  <a:pt x="120" y="217"/>
                  <a:pt x="120" y="217"/>
                </a:cubicBezTo>
                <a:cubicBezTo>
                  <a:pt x="120" y="176"/>
                  <a:pt x="120" y="176"/>
                  <a:pt x="120" y="176"/>
                </a:cubicBezTo>
                <a:lnTo>
                  <a:pt x="216" y="176"/>
                </a:lnTo>
                <a:close/>
                <a:moveTo>
                  <a:pt x="16" y="32"/>
                </a:moveTo>
                <a:cubicBezTo>
                  <a:pt x="208" y="32"/>
                  <a:pt x="208" y="32"/>
                  <a:pt x="208" y="32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16" y="160"/>
                  <a:pt x="16" y="160"/>
                  <a:pt x="16" y="160"/>
                </a:cubicBezTo>
                <a:lnTo>
                  <a:pt x="16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5"/>
          <p:cNvSpPr>
            <a:spLocks/>
          </p:cNvSpPr>
          <p:nvPr/>
        </p:nvSpPr>
        <p:spPr bwMode="auto">
          <a:xfrm>
            <a:off x="9931046" y="2067947"/>
            <a:ext cx="218818" cy="145442"/>
          </a:xfrm>
          <a:custGeom>
            <a:avLst/>
            <a:gdLst>
              <a:gd name="T0" fmla="*/ 129 w 145"/>
              <a:gd name="T1" fmla="*/ 48 h 96"/>
              <a:gd name="T2" fmla="*/ 137 w 145"/>
              <a:gd name="T3" fmla="*/ 56 h 96"/>
              <a:gd name="T4" fmla="*/ 145 w 145"/>
              <a:gd name="T5" fmla="*/ 48 h 96"/>
              <a:gd name="T6" fmla="*/ 145 w 145"/>
              <a:gd name="T7" fmla="*/ 8 h 96"/>
              <a:gd name="T8" fmla="*/ 145 w 145"/>
              <a:gd name="T9" fmla="*/ 6 h 96"/>
              <a:gd name="T10" fmla="*/ 145 w 145"/>
              <a:gd name="T11" fmla="*/ 6 h 96"/>
              <a:gd name="T12" fmla="*/ 144 w 145"/>
              <a:gd name="T13" fmla="*/ 5 h 96"/>
              <a:gd name="T14" fmla="*/ 144 w 145"/>
              <a:gd name="T15" fmla="*/ 4 h 96"/>
              <a:gd name="T16" fmla="*/ 144 w 145"/>
              <a:gd name="T17" fmla="*/ 4 h 96"/>
              <a:gd name="T18" fmla="*/ 141 w 145"/>
              <a:gd name="T19" fmla="*/ 1 h 96"/>
              <a:gd name="T20" fmla="*/ 141 w 145"/>
              <a:gd name="T21" fmla="*/ 1 h 96"/>
              <a:gd name="T22" fmla="*/ 140 w 145"/>
              <a:gd name="T23" fmla="*/ 1 h 96"/>
              <a:gd name="T24" fmla="*/ 139 w 145"/>
              <a:gd name="T25" fmla="*/ 0 h 96"/>
              <a:gd name="T26" fmla="*/ 139 w 145"/>
              <a:gd name="T27" fmla="*/ 0 h 96"/>
              <a:gd name="T28" fmla="*/ 137 w 145"/>
              <a:gd name="T29" fmla="*/ 0 h 96"/>
              <a:gd name="T30" fmla="*/ 97 w 145"/>
              <a:gd name="T31" fmla="*/ 0 h 96"/>
              <a:gd name="T32" fmla="*/ 89 w 145"/>
              <a:gd name="T33" fmla="*/ 8 h 96"/>
              <a:gd name="T34" fmla="*/ 97 w 145"/>
              <a:gd name="T35" fmla="*/ 16 h 96"/>
              <a:gd name="T36" fmla="*/ 118 w 145"/>
              <a:gd name="T37" fmla="*/ 16 h 96"/>
              <a:gd name="T38" fmla="*/ 65 w 145"/>
              <a:gd name="T39" fmla="*/ 69 h 96"/>
              <a:gd name="T40" fmla="*/ 47 w 145"/>
              <a:gd name="T41" fmla="*/ 50 h 96"/>
              <a:gd name="T42" fmla="*/ 35 w 145"/>
              <a:gd name="T43" fmla="*/ 50 h 96"/>
              <a:gd name="T44" fmla="*/ 3 w 145"/>
              <a:gd name="T45" fmla="*/ 82 h 96"/>
              <a:gd name="T46" fmla="*/ 3 w 145"/>
              <a:gd name="T47" fmla="*/ 94 h 96"/>
              <a:gd name="T48" fmla="*/ 9 w 145"/>
              <a:gd name="T49" fmla="*/ 96 h 96"/>
              <a:gd name="T50" fmla="*/ 15 w 145"/>
              <a:gd name="T51" fmla="*/ 94 h 96"/>
              <a:gd name="T52" fmla="*/ 41 w 145"/>
              <a:gd name="T53" fmla="*/ 67 h 96"/>
              <a:gd name="T54" fmla="*/ 59 w 145"/>
              <a:gd name="T55" fmla="*/ 86 h 96"/>
              <a:gd name="T56" fmla="*/ 71 w 145"/>
              <a:gd name="T57" fmla="*/ 86 h 96"/>
              <a:gd name="T58" fmla="*/ 129 w 145"/>
              <a:gd name="T59" fmla="*/ 27 h 96"/>
              <a:gd name="T60" fmla="*/ 129 w 145"/>
              <a:gd name="T61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5" h="96">
                <a:moveTo>
                  <a:pt x="129" y="48"/>
                </a:moveTo>
                <a:cubicBezTo>
                  <a:pt x="129" y="52"/>
                  <a:pt x="133" y="56"/>
                  <a:pt x="137" y="56"/>
                </a:cubicBezTo>
                <a:cubicBezTo>
                  <a:pt x="141" y="56"/>
                  <a:pt x="145" y="52"/>
                  <a:pt x="145" y="48"/>
                </a:cubicBezTo>
                <a:cubicBezTo>
                  <a:pt x="145" y="8"/>
                  <a:pt x="145" y="8"/>
                  <a:pt x="145" y="8"/>
                </a:cubicBezTo>
                <a:cubicBezTo>
                  <a:pt x="145" y="7"/>
                  <a:pt x="145" y="7"/>
                  <a:pt x="145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5"/>
                  <a:pt x="144" y="5"/>
                  <a:pt x="144" y="5"/>
                </a:cubicBezTo>
                <a:cubicBezTo>
                  <a:pt x="144" y="5"/>
                  <a:pt x="144" y="4"/>
                  <a:pt x="144" y="4"/>
                </a:cubicBezTo>
                <a:cubicBezTo>
                  <a:pt x="144" y="4"/>
                  <a:pt x="144" y="4"/>
                  <a:pt x="144" y="4"/>
                </a:cubicBezTo>
                <a:cubicBezTo>
                  <a:pt x="143" y="3"/>
                  <a:pt x="142" y="2"/>
                  <a:pt x="141" y="1"/>
                </a:cubicBezTo>
                <a:cubicBezTo>
                  <a:pt x="141" y="1"/>
                  <a:pt x="141" y="1"/>
                  <a:pt x="141" y="1"/>
                </a:cubicBezTo>
                <a:cubicBezTo>
                  <a:pt x="141" y="1"/>
                  <a:pt x="140" y="1"/>
                  <a:pt x="140" y="1"/>
                </a:cubicBezTo>
                <a:cubicBezTo>
                  <a:pt x="140" y="1"/>
                  <a:pt x="140" y="0"/>
                  <a:pt x="139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8" y="0"/>
                  <a:pt x="138" y="0"/>
                  <a:pt x="13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3" y="0"/>
                  <a:pt x="89" y="4"/>
                  <a:pt x="89" y="8"/>
                </a:cubicBezTo>
                <a:cubicBezTo>
                  <a:pt x="89" y="12"/>
                  <a:pt x="93" y="16"/>
                  <a:pt x="97" y="16"/>
                </a:cubicBezTo>
                <a:cubicBezTo>
                  <a:pt x="118" y="16"/>
                  <a:pt x="118" y="16"/>
                  <a:pt x="118" y="16"/>
                </a:cubicBezTo>
                <a:cubicBezTo>
                  <a:pt x="65" y="69"/>
                  <a:pt x="65" y="69"/>
                  <a:pt x="65" y="69"/>
                </a:cubicBezTo>
                <a:cubicBezTo>
                  <a:pt x="47" y="50"/>
                  <a:pt x="47" y="50"/>
                  <a:pt x="47" y="50"/>
                </a:cubicBezTo>
                <a:cubicBezTo>
                  <a:pt x="44" y="47"/>
                  <a:pt x="38" y="47"/>
                  <a:pt x="35" y="50"/>
                </a:cubicBezTo>
                <a:cubicBezTo>
                  <a:pt x="3" y="82"/>
                  <a:pt x="3" y="82"/>
                  <a:pt x="3" y="82"/>
                </a:cubicBezTo>
                <a:cubicBezTo>
                  <a:pt x="0" y="85"/>
                  <a:pt x="0" y="91"/>
                  <a:pt x="3" y="94"/>
                </a:cubicBezTo>
                <a:cubicBezTo>
                  <a:pt x="5" y="95"/>
                  <a:pt x="7" y="96"/>
                  <a:pt x="9" y="96"/>
                </a:cubicBezTo>
                <a:cubicBezTo>
                  <a:pt x="11" y="96"/>
                  <a:pt x="13" y="95"/>
                  <a:pt x="15" y="94"/>
                </a:cubicBezTo>
                <a:cubicBezTo>
                  <a:pt x="41" y="67"/>
                  <a:pt x="41" y="67"/>
                  <a:pt x="41" y="67"/>
                </a:cubicBezTo>
                <a:cubicBezTo>
                  <a:pt x="59" y="86"/>
                  <a:pt x="59" y="86"/>
                  <a:pt x="59" y="86"/>
                </a:cubicBezTo>
                <a:cubicBezTo>
                  <a:pt x="62" y="89"/>
                  <a:pt x="68" y="89"/>
                  <a:pt x="71" y="86"/>
                </a:cubicBezTo>
                <a:cubicBezTo>
                  <a:pt x="129" y="27"/>
                  <a:pt x="129" y="27"/>
                  <a:pt x="129" y="27"/>
                </a:cubicBezTo>
                <a:lnTo>
                  <a:pt x="129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2024781" y="2869842"/>
            <a:ext cx="379983" cy="377362"/>
          </a:xfrm>
          <a:custGeom>
            <a:avLst/>
            <a:gdLst>
              <a:gd name="T0" fmla="*/ 12 w 252"/>
              <a:gd name="T1" fmla="*/ 250 h 250"/>
              <a:gd name="T2" fmla="*/ 18 w 252"/>
              <a:gd name="T3" fmla="*/ 249 h 250"/>
              <a:gd name="T4" fmla="*/ 75 w 252"/>
              <a:gd name="T5" fmla="*/ 224 h 250"/>
              <a:gd name="T6" fmla="*/ 90 w 252"/>
              <a:gd name="T7" fmla="*/ 213 h 250"/>
              <a:gd name="T8" fmla="*/ 247 w 252"/>
              <a:gd name="T9" fmla="*/ 56 h 250"/>
              <a:gd name="T10" fmla="*/ 252 w 252"/>
              <a:gd name="T11" fmla="*/ 45 h 250"/>
              <a:gd name="T12" fmla="*/ 247 w 252"/>
              <a:gd name="T13" fmla="*/ 34 h 250"/>
              <a:gd name="T14" fmla="*/ 218 w 252"/>
              <a:gd name="T15" fmla="*/ 5 h 250"/>
              <a:gd name="T16" fmla="*/ 207 w 252"/>
              <a:gd name="T17" fmla="*/ 0 h 250"/>
              <a:gd name="T18" fmla="*/ 196 w 252"/>
              <a:gd name="T19" fmla="*/ 5 h 250"/>
              <a:gd name="T20" fmla="*/ 35 w 252"/>
              <a:gd name="T21" fmla="*/ 166 h 250"/>
              <a:gd name="T22" fmla="*/ 25 w 252"/>
              <a:gd name="T23" fmla="*/ 181 h 250"/>
              <a:gd name="T24" fmla="*/ 3 w 252"/>
              <a:gd name="T25" fmla="*/ 235 h 250"/>
              <a:gd name="T26" fmla="*/ 3 w 252"/>
              <a:gd name="T27" fmla="*/ 246 h 250"/>
              <a:gd name="T28" fmla="*/ 12 w 252"/>
              <a:gd name="T29" fmla="*/ 250 h 250"/>
              <a:gd name="T30" fmla="*/ 79 w 252"/>
              <a:gd name="T31" fmla="*/ 202 h 250"/>
              <a:gd name="T32" fmla="*/ 79 w 252"/>
              <a:gd name="T33" fmla="*/ 202 h 250"/>
              <a:gd name="T34" fmla="*/ 50 w 252"/>
              <a:gd name="T35" fmla="*/ 173 h 250"/>
              <a:gd name="T36" fmla="*/ 183 w 252"/>
              <a:gd name="T37" fmla="*/ 40 h 250"/>
              <a:gd name="T38" fmla="*/ 212 w 252"/>
              <a:gd name="T39" fmla="*/ 69 h 250"/>
              <a:gd name="T40" fmla="*/ 79 w 252"/>
              <a:gd name="T41" fmla="*/ 202 h 250"/>
              <a:gd name="T42" fmla="*/ 207 w 252"/>
              <a:gd name="T43" fmla="*/ 16 h 250"/>
              <a:gd name="T44" fmla="*/ 236 w 252"/>
              <a:gd name="T45" fmla="*/ 45 h 250"/>
              <a:gd name="T46" fmla="*/ 223 w 252"/>
              <a:gd name="T47" fmla="*/ 58 h 250"/>
              <a:gd name="T48" fmla="*/ 194 w 252"/>
              <a:gd name="T49" fmla="*/ 29 h 250"/>
              <a:gd name="T50" fmla="*/ 207 w 252"/>
              <a:gd name="T51" fmla="*/ 16 h 250"/>
              <a:gd name="T52" fmla="*/ 39 w 252"/>
              <a:gd name="T53" fmla="*/ 187 h 250"/>
              <a:gd name="T54" fmla="*/ 40 w 252"/>
              <a:gd name="T55" fmla="*/ 186 h 250"/>
              <a:gd name="T56" fmla="*/ 65 w 252"/>
              <a:gd name="T57" fmla="*/ 210 h 250"/>
              <a:gd name="T58" fmla="*/ 22 w 252"/>
              <a:gd name="T59" fmla="*/ 230 h 250"/>
              <a:gd name="T60" fmla="*/ 39 w 252"/>
              <a:gd name="T61" fmla="*/ 187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2" h="250">
                <a:moveTo>
                  <a:pt x="12" y="250"/>
                </a:moveTo>
                <a:cubicBezTo>
                  <a:pt x="14" y="250"/>
                  <a:pt x="16" y="250"/>
                  <a:pt x="18" y="249"/>
                </a:cubicBezTo>
                <a:cubicBezTo>
                  <a:pt x="75" y="224"/>
                  <a:pt x="75" y="224"/>
                  <a:pt x="75" y="224"/>
                </a:cubicBezTo>
                <a:cubicBezTo>
                  <a:pt x="80" y="221"/>
                  <a:pt x="86" y="217"/>
                  <a:pt x="90" y="213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50" y="53"/>
                  <a:pt x="252" y="49"/>
                  <a:pt x="252" y="45"/>
                </a:cubicBezTo>
                <a:cubicBezTo>
                  <a:pt x="252" y="41"/>
                  <a:pt x="250" y="37"/>
                  <a:pt x="247" y="34"/>
                </a:cubicBezTo>
                <a:cubicBezTo>
                  <a:pt x="218" y="5"/>
                  <a:pt x="218" y="5"/>
                  <a:pt x="218" y="5"/>
                </a:cubicBezTo>
                <a:cubicBezTo>
                  <a:pt x="215" y="2"/>
                  <a:pt x="211" y="0"/>
                  <a:pt x="207" y="0"/>
                </a:cubicBezTo>
                <a:cubicBezTo>
                  <a:pt x="203" y="0"/>
                  <a:pt x="199" y="2"/>
                  <a:pt x="196" y="5"/>
                </a:cubicBezTo>
                <a:cubicBezTo>
                  <a:pt x="35" y="166"/>
                  <a:pt x="35" y="166"/>
                  <a:pt x="35" y="166"/>
                </a:cubicBezTo>
                <a:cubicBezTo>
                  <a:pt x="31" y="170"/>
                  <a:pt x="27" y="176"/>
                  <a:pt x="25" y="181"/>
                </a:cubicBezTo>
                <a:cubicBezTo>
                  <a:pt x="3" y="235"/>
                  <a:pt x="3" y="235"/>
                  <a:pt x="3" y="235"/>
                </a:cubicBezTo>
                <a:cubicBezTo>
                  <a:pt x="0" y="240"/>
                  <a:pt x="2" y="244"/>
                  <a:pt x="3" y="246"/>
                </a:cubicBezTo>
                <a:cubicBezTo>
                  <a:pt x="5" y="249"/>
                  <a:pt x="8" y="250"/>
                  <a:pt x="12" y="250"/>
                </a:cubicBezTo>
                <a:close/>
                <a:moveTo>
                  <a:pt x="79" y="202"/>
                </a:moveTo>
                <a:cubicBezTo>
                  <a:pt x="79" y="202"/>
                  <a:pt x="79" y="202"/>
                  <a:pt x="79" y="202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183" y="40"/>
                  <a:pt x="183" y="40"/>
                  <a:pt x="183" y="40"/>
                </a:cubicBezTo>
                <a:cubicBezTo>
                  <a:pt x="212" y="69"/>
                  <a:pt x="212" y="69"/>
                  <a:pt x="212" y="69"/>
                </a:cubicBezTo>
                <a:lnTo>
                  <a:pt x="79" y="202"/>
                </a:lnTo>
                <a:close/>
                <a:moveTo>
                  <a:pt x="207" y="16"/>
                </a:moveTo>
                <a:cubicBezTo>
                  <a:pt x="236" y="45"/>
                  <a:pt x="236" y="45"/>
                  <a:pt x="236" y="45"/>
                </a:cubicBezTo>
                <a:cubicBezTo>
                  <a:pt x="223" y="58"/>
                  <a:pt x="223" y="58"/>
                  <a:pt x="223" y="58"/>
                </a:cubicBezTo>
                <a:cubicBezTo>
                  <a:pt x="194" y="29"/>
                  <a:pt x="194" y="29"/>
                  <a:pt x="194" y="29"/>
                </a:cubicBezTo>
                <a:lnTo>
                  <a:pt x="207" y="16"/>
                </a:lnTo>
                <a:close/>
                <a:moveTo>
                  <a:pt x="39" y="187"/>
                </a:moveTo>
                <a:cubicBezTo>
                  <a:pt x="40" y="187"/>
                  <a:pt x="40" y="186"/>
                  <a:pt x="40" y="186"/>
                </a:cubicBezTo>
                <a:cubicBezTo>
                  <a:pt x="65" y="210"/>
                  <a:pt x="65" y="210"/>
                  <a:pt x="65" y="210"/>
                </a:cubicBezTo>
                <a:cubicBezTo>
                  <a:pt x="22" y="230"/>
                  <a:pt x="22" y="230"/>
                  <a:pt x="22" y="230"/>
                </a:cubicBezTo>
                <a:lnTo>
                  <a:pt x="39" y="1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2940671" y="2864601"/>
            <a:ext cx="289573" cy="386534"/>
          </a:xfrm>
          <a:custGeom>
            <a:avLst/>
            <a:gdLst>
              <a:gd name="T0" fmla="*/ 176 w 192"/>
              <a:gd name="T1" fmla="*/ 256 h 256"/>
              <a:gd name="T2" fmla="*/ 192 w 192"/>
              <a:gd name="T3" fmla="*/ 240 h 256"/>
              <a:gd name="T4" fmla="*/ 192 w 192"/>
              <a:gd name="T5" fmla="*/ 16 h 256"/>
              <a:gd name="T6" fmla="*/ 176 w 192"/>
              <a:gd name="T7" fmla="*/ 0 h 256"/>
              <a:gd name="T8" fmla="*/ 72 w 192"/>
              <a:gd name="T9" fmla="*/ 0 h 256"/>
              <a:gd name="T10" fmla="*/ 53 w 192"/>
              <a:gd name="T11" fmla="*/ 8 h 256"/>
              <a:gd name="T12" fmla="*/ 8 w 192"/>
              <a:gd name="T13" fmla="*/ 53 h 256"/>
              <a:gd name="T14" fmla="*/ 0 w 192"/>
              <a:gd name="T15" fmla="*/ 72 h 256"/>
              <a:gd name="T16" fmla="*/ 0 w 192"/>
              <a:gd name="T17" fmla="*/ 240 h 256"/>
              <a:gd name="T18" fmla="*/ 16 w 192"/>
              <a:gd name="T19" fmla="*/ 256 h 256"/>
              <a:gd name="T20" fmla="*/ 176 w 192"/>
              <a:gd name="T21" fmla="*/ 256 h 256"/>
              <a:gd name="T22" fmla="*/ 176 w 192"/>
              <a:gd name="T23" fmla="*/ 16 h 256"/>
              <a:gd name="T24" fmla="*/ 176 w 192"/>
              <a:gd name="T25" fmla="*/ 240 h 256"/>
              <a:gd name="T26" fmla="*/ 176 w 192"/>
              <a:gd name="T27" fmla="*/ 240 h 256"/>
              <a:gd name="T28" fmla="*/ 16 w 192"/>
              <a:gd name="T29" fmla="*/ 240 h 256"/>
              <a:gd name="T30" fmla="*/ 16 w 192"/>
              <a:gd name="T31" fmla="*/ 72 h 256"/>
              <a:gd name="T32" fmla="*/ 56 w 192"/>
              <a:gd name="T33" fmla="*/ 72 h 256"/>
              <a:gd name="T34" fmla="*/ 72 w 192"/>
              <a:gd name="T35" fmla="*/ 56 h 256"/>
              <a:gd name="T36" fmla="*/ 72 w 192"/>
              <a:gd name="T37" fmla="*/ 16 h 256"/>
              <a:gd name="T38" fmla="*/ 176 w 192"/>
              <a:gd name="T39" fmla="*/ 16 h 256"/>
              <a:gd name="T40" fmla="*/ 56 w 192"/>
              <a:gd name="T41" fmla="*/ 27 h 256"/>
              <a:gd name="T42" fmla="*/ 56 w 192"/>
              <a:gd name="T43" fmla="*/ 56 h 256"/>
              <a:gd name="T44" fmla="*/ 27 w 192"/>
              <a:gd name="T45" fmla="*/ 56 h 256"/>
              <a:gd name="T46" fmla="*/ 56 w 192"/>
              <a:gd name="T47" fmla="*/ 2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2" h="256">
                <a:moveTo>
                  <a:pt x="176" y="256"/>
                </a:moveTo>
                <a:cubicBezTo>
                  <a:pt x="185" y="256"/>
                  <a:pt x="192" y="249"/>
                  <a:pt x="192" y="240"/>
                </a:cubicBezTo>
                <a:cubicBezTo>
                  <a:pt x="192" y="16"/>
                  <a:pt x="192" y="16"/>
                  <a:pt x="192" y="16"/>
                </a:cubicBezTo>
                <a:cubicBezTo>
                  <a:pt x="192" y="7"/>
                  <a:pt x="185" y="0"/>
                  <a:pt x="176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57" y="3"/>
                  <a:pt x="53" y="8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7"/>
                  <a:pt x="0" y="65"/>
                  <a:pt x="0" y="72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49"/>
                  <a:pt x="7" y="256"/>
                  <a:pt x="16" y="256"/>
                </a:cubicBezTo>
                <a:lnTo>
                  <a:pt x="176" y="256"/>
                </a:lnTo>
                <a:close/>
                <a:moveTo>
                  <a:pt x="176" y="16"/>
                </a:moveTo>
                <a:cubicBezTo>
                  <a:pt x="176" y="240"/>
                  <a:pt x="176" y="240"/>
                  <a:pt x="176" y="240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16" y="240"/>
                  <a:pt x="16" y="240"/>
                  <a:pt x="16" y="240"/>
                </a:cubicBezTo>
                <a:cubicBezTo>
                  <a:pt x="16" y="72"/>
                  <a:pt x="16" y="72"/>
                  <a:pt x="16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65" y="72"/>
                  <a:pt x="72" y="65"/>
                  <a:pt x="72" y="56"/>
                </a:cubicBezTo>
                <a:cubicBezTo>
                  <a:pt x="72" y="16"/>
                  <a:pt x="72" y="16"/>
                  <a:pt x="72" y="16"/>
                </a:cubicBezTo>
                <a:lnTo>
                  <a:pt x="176" y="16"/>
                </a:lnTo>
                <a:close/>
                <a:moveTo>
                  <a:pt x="56" y="27"/>
                </a:moveTo>
                <a:cubicBezTo>
                  <a:pt x="56" y="56"/>
                  <a:pt x="56" y="56"/>
                  <a:pt x="56" y="56"/>
                </a:cubicBezTo>
                <a:cubicBezTo>
                  <a:pt x="27" y="56"/>
                  <a:pt x="27" y="56"/>
                  <a:pt x="27" y="56"/>
                </a:cubicBezTo>
                <a:lnTo>
                  <a:pt x="56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8"/>
          <p:cNvSpPr>
            <a:spLocks/>
          </p:cNvSpPr>
          <p:nvPr/>
        </p:nvSpPr>
        <p:spPr bwMode="auto">
          <a:xfrm>
            <a:off x="3073009" y="2937977"/>
            <a:ext cx="96961" cy="23585"/>
          </a:xfrm>
          <a:custGeom>
            <a:avLst/>
            <a:gdLst>
              <a:gd name="T0" fmla="*/ 8 w 64"/>
              <a:gd name="T1" fmla="*/ 16 h 16"/>
              <a:gd name="T2" fmla="*/ 56 w 64"/>
              <a:gd name="T3" fmla="*/ 16 h 16"/>
              <a:gd name="T4" fmla="*/ 64 w 64"/>
              <a:gd name="T5" fmla="*/ 8 h 16"/>
              <a:gd name="T6" fmla="*/ 56 w 64"/>
              <a:gd name="T7" fmla="*/ 0 h 16"/>
              <a:gd name="T8" fmla="*/ 8 w 64"/>
              <a:gd name="T9" fmla="*/ 0 h 16"/>
              <a:gd name="T10" fmla="*/ 0 w 64"/>
              <a:gd name="T11" fmla="*/ 8 h 16"/>
              <a:gd name="T12" fmla="*/ 8 w 64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16">
                <a:moveTo>
                  <a:pt x="8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60" y="16"/>
                  <a:pt x="64" y="12"/>
                  <a:pt x="64" y="8"/>
                </a:cubicBezTo>
                <a:cubicBezTo>
                  <a:pt x="64" y="4"/>
                  <a:pt x="60" y="0"/>
                  <a:pt x="56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9"/>
          <p:cNvSpPr>
            <a:spLocks/>
          </p:cNvSpPr>
          <p:nvPr/>
        </p:nvSpPr>
        <p:spPr bwMode="auto">
          <a:xfrm>
            <a:off x="3000944" y="2998250"/>
            <a:ext cx="169027" cy="2358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60"/>
          <p:cNvSpPr>
            <a:spLocks/>
          </p:cNvSpPr>
          <p:nvPr/>
        </p:nvSpPr>
        <p:spPr bwMode="auto">
          <a:xfrm>
            <a:off x="3000944" y="3058524"/>
            <a:ext cx="169027" cy="2358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61"/>
          <p:cNvSpPr>
            <a:spLocks/>
          </p:cNvSpPr>
          <p:nvPr/>
        </p:nvSpPr>
        <p:spPr bwMode="auto">
          <a:xfrm>
            <a:off x="3000944" y="3118797"/>
            <a:ext cx="169027" cy="2358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2"/>
          <p:cNvSpPr>
            <a:spLocks/>
          </p:cNvSpPr>
          <p:nvPr/>
        </p:nvSpPr>
        <p:spPr bwMode="auto">
          <a:xfrm>
            <a:off x="3000944" y="3179070"/>
            <a:ext cx="169027" cy="2358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3"/>
          <p:cNvSpPr>
            <a:spLocks noEditPoints="1"/>
          </p:cNvSpPr>
          <p:nvPr/>
        </p:nvSpPr>
        <p:spPr bwMode="auto">
          <a:xfrm>
            <a:off x="3792356" y="2864601"/>
            <a:ext cx="301366" cy="386534"/>
          </a:xfrm>
          <a:custGeom>
            <a:avLst/>
            <a:gdLst>
              <a:gd name="T0" fmla="*/ 184 w 200"/>
              <a:gd name="T1" fmla="*/ 256 h 256"/>
              <a:gd name="T2" fmla="*/ 200 w 200"/>
              <a:gd name="T3" fmla="*/ 16 h 256"/>
              <a:gd name="T4" fmla="*/ 32 w 200"/>
              <a:gd name="T5" fmla="*/ 0 h 256"/>
              <a:gd name="T6" fmla="*/ 16 w 200"/>
              <a:gd name="T7" fmla="*/ 40 h 256"/>
              <a:gd name="T8" fmla="*/ 0 w 200"/>
              <a:gd name="T9" fmla="*/ 48 h 256"/>
              <a:gd name="T10" fmla="*/ 16 w 200"/>
              <a:gd name="T11" fmla="*/ 56 h 256"/>
              <a:gd name="T12" fmla="*/ 8 w 200"/>
              <a:gd name="T13" fmla="*/ 72 h 256"/>
              <a:gd name="T14" fmla="*/ 8 w 200"/>
              <a:gd name="T15" fmla="*/ 88 h 256"/>
              <a:gd name="T16" fmla="*/ 16 w 200"/>
              <a:gd name="T17" fmla="*/ 104 h 256"/>
              <a:gd name="T18" fmla="*/ 0 w 200"/>
              <a:gd name="T19" fmla="*/ 112 h 256"/>
              <a:gd name="T20" fmla="*/ 16 w 200"/>
              <a:gd name="T21" fmla="*/ 120 h 256"/>
              <a:gd name="T22" fmla="*/ 8 w 200"/>
              <a:gd name="T23" fmla="*/ 136 h 256"/>
              <a:gd name="T24" fmla="*/ 8 w 200"/>
              <a:gd name="T25" fmla="*/ 152 h 256"/>
              <a:gd name="T26" fmla="*/ 16 w 200"/>
              <a:gd name="T27" fmla="*/ 168 h 256"/>
              <a:gd name="T28" fmla="*/ 0 w 200"/>
              <a:gd name="T29" fmla="*/ 176 h 256"/>
              <a:gd name="T30" fmla="*/ 16 w 200"/>
              <a:gd name="T31" fmla="*/ 184 h 256"/>
              <a:gd name="T32" fmla="*/ 8 w 200"/>
              <a:gd name="T33" fmla="*/ 200 h 256"/>
              <a:gd name="T34" fmla="*/ 8 w 200"/>
              <a:gd name="T35" fmla="*/ 216 h 256"/>
              <a:gd name="T36" fmla="*/ 16 w 200"/>
              <a:gd name="T37" fmla="*/ 240 h 256"/>
              <a:gd name="T38" fmla="*/ 184 w 200"/>
              <a:gd name="T39" fmla="*/ 240 h 256"/>
              <a:gd name="T40" fmla="*/ 152 w 200"/>
              <a:gd name="T41" fmla="*/ 16 h 256"/>
              <a:gd name="T42" fmla="*/ 184 w 200"/>
              <a:gd name="T43" fmla="*/ 240 h 256"/>
              <a:gd name="T44" fmla="*/ 40 w 200"/>
              <a:gd name="T45" fmla="*/ 184 h 256"/>
              <a:gd name="T46" fmla="*/ 40 w 200"/>
              <a:gd name="T47" fmla="*/ 168 h 256"/>
              <a:gd name="T48" fmla="*/ 32 w 200"/>
              <a:gd name="T49" fmla="*/ 152 h 256"/>
              <a:gd name="T50" fmla="*/ 48 w 200"/>
              <a:gd name="T51" fmla="*/ 144 h 256"/>
              <a:gd name="T52" fmla="*/ 32 w 200"/>
              <a:gd name="T53" fmla="*/ 136 h 256"/>
              <a:gd name="T54" fmla="*/ 40 w 200"/>
              <a:gd name="T55" fmla="*/ 120 h 256"/>
              <a:gd name="T56" fmla="*/ 40 w 200"/>
              <a:gd name="T57" fmla="*/ 104 h 256"/>
              <a:gd name="T58" fmla="*/ 32 w 200"/>
              <a:gd name="T59" fmla="*/ 88 h 256"/>
              <a:gd name="T60" fmla="*/ 48 w 200"/>
              <a:gd name="T61" fmla="*/ 80 h 256"/>
              <a:gd name="T62" fmla="*/ 32 w 200"/>
              <a:gd name="T63" fmla="*/ 72 h 256"/>
              <a:gd name="T64" fmla="*/ 40 w 200"/>
              <a:gd name="T65" fmla="*/ 56 h 256"/>
              <a:gd name="T66" fmla="*/ 40 w 200"/>
              <a:gd name="T67" fmla="*/ 40 h 256"/>
              <a:gd name="T68" fmla="*/ 32 w 200"/>
              <a:gd name="T69" fmla="*/ 16 h 256"/>
              <a:gd name="T70" fmla="*/ 136 w 200"/>
              <a:gd name="T71" fmla="*/ 240 h 256"/>
              <a:gd name="T72" fmla="*/ 32 w 200"/>
              <a:gd name="T73" fmla="*/ 216 h 256"/>
              <a:gd name="T74" fmla="*/ 48 w 200"/>
              <a:gd name="T75" fmla="*/ 208 h 256"/>
              <a:gd name="T76" fmla="*/ 32 w 200"/>
              <a:gd name="T77" fmla="*/ 20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0" h="256">
                <a:moveTo>
                  <a:pt x="32" y="256"/>
                </a:moveTo>
                <a:cubicBezTo>
                  <a:pt x="184" y="256"/>
                  <a:pt x="184" y="256"/>
                  <a:pt x="184" y="256"/>
                </a:cubicBezTo>
                <a:cubicBezTo>
                  <a:pt x="193" y="256"/>
                  <a:pt x="200" y="249"/>
                  <a:pt x="200" y="240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0" y="7"/>
                  <a:pt x="193" y="0"/>
                  <a:pt x="184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3" y="0"/>
                  <a:pt x="16" y="7"/>
                  <a:pt x="16" y="16"/>
                </a:cubicBezTo>
                <a:cubicBezTo>
                  <a:pt x="16" y="40"/>
                  <a:pt x="16" y="40"/>
                  <a:pt x="16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cubicBezTo>
                  <a:pt x="0" y="52"/>
                  <a:pt x="4" y="56"/>
                  <a:pt x="8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72"/>
                  <a:pt x="16" y="72"/>
                  <a:pt x="16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4" y="72"/>
                  <a:pt x="0" y="76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8" y="104"/>
                  <a:pt x="8" y="104"/>
                  <a:pt x="8" y="104"/>
                </a:cubicBezTo>
                <a:cubicBezTo>
                  <a:pt x="4" y="104"/>
                  <a:pt x="0" y="108"/>
                  <a:pt x="0" y="112"/>
                </a:cubicBezTo>
                <a:cubicBezTo>
                  <a:pt x="0" y="116"/>
                  <a:pt x="4" y="120"/>
                  <a:pt x="8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4" y="136"/>
                  <a:pt x="0" y="140"/>
                  <a:pt x="0" y="144"/>
                </a:cubicBezTo>
                <a:cubicBezTo>
                  <a:pt x="0" y="148"/>
                  <a:pt x="4" y="152"/>
                  <a:pt x="8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4" y="168"/>
                  <a:pt x="0" y="172"/>
                  <a:pt x="0" y="176"/>
                </a:cubicBezTo>
                <a:cubicBezTo>
                  <a:pt x="0" y="180"/>
                  <a:pt x="4" y="184"/>
                  <a:pt x="8" y="184"/>
                </a:cubicBezTo>
                <a:cubicBezTo>
                  <a:pt x="16" y="184"/>
                  <a:pt x="16" y="184"/>
                  <a:pt x="16" y="184"/>
                </a:cubicBezTo>
                <a:cubicBezTo>
                  <a:pt x="16" y="200"/>
                  <a:pt x="16" y="200"/>
                  <a:pt x="16" y="200"/>
                </a:cubicBezTo>
                <a:cubicBezTo>
                  <a:pt x="8" y="200"/>
                  <a:pt x="8" y="200"/>
                  <a:pt x="8" y="200"/>
                </a:cubicBezTo>
                <a:cubicBezTo>
                  <a:pt x="4" y="200"/>
                  <a:pt x="0" y="204"/>
                  <a:pt x="0" y="208"/>
                </a:cubicBezTo>
                <a:cubicBezTo>
                  <a:pt x="0" y="212"/>
                  <a:pt x="4" y="216"/>
                  <a:pt x="8" y="216"/>
                </a:cubicBezTo>
                <a:cubicBezTo>
                  <a:pt x="16" y="216"/>
                  <a:pt x="16" y="216"/>
                  <a:pt x="16" y="216"/>
                </a:cubicBezTo>
                <a:cubicBezTo>
                  <a:pt x="16" y="240"/>
                  <a:pt x="16" y="240"/>
                  <a:pt x="16" y="240"/>
                </a:cubicBezTo>
                <a:cubicBezTo>
                  <a:pt x="16" y="249"/>
                  <a:pt x="23" y="256"/>
                  <a:pt x="32" y="256"/>
                </a:cubicBezTo>
                <a:close/>
                <a:moveTo>
                  <a:pt x="184" y="240"/>
                </a:moveTo>
                <a:cubicBezTo>
                  <a:pt x="152" y="240"/>
                  <a:pt x="152" y="240"/>
                  <a:pt x="152" y="240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84" y="16"/>
                  <a:pt x="184" y="16"/>
                  <a:pt x="184" y="16"/>
                </a:cubicBezTo>
                <a:lnTo>
                  <a:pt x="184" y="240"/>
                </a:lnTo>
                <a:close/>
                <a:moveTo>
                  <a:pt x="32" y="184"/>
                </a:moveTo>
                <a:cubicBezTo>
                  <a:pt x="40" y="184"/>
                  <a:pt x="40" y="184"/>
                  <a:pt x="40" y="184"/>
                </a:cubicBezTo>
                <a:cubicBezTo>
                  <a:pt x="44" y="184"/>
                  <a:pt x="48" y="180"/>
                  <a:pt x="48" y="176"/>
                </a:cubicBezTo>
                <a:cubicBezTo>
                  <a:pt x="48" y="172"/>
                  <a:pt x="44" y="168"/>
                  <a:pt x="40" y="168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40" y="152"/>
                  <a:pt x="40" y="152"/>
                  <a:pt x="40" y="152"/>
                </a:cubicBezTo>
                <a:cubicBezTo>
                  <a:pt x="44" y="152"/>
                  <a:pt x="48" y="148"/>
                  <a:pt x="48" y="144"/>
                </a:cubicBezTo>
                <a:cubicBezTo>
                  <a:pt x="48" y="140"/>
                  <a:pt x="44" y="136"/>
                  <a:pt x="40" y="136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4" y="120"/>
                  <a:pt x="48" y="116"/>
                  <a:pt x="48" y="112"/>
                </a:cubicBezTo>
                <a:cubicBezTo>
                  <a:pt x="48" y="108"/>
                  <a:pt x="44" y="104"/>
                  <a:pt x="40" y="104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32" y="88"/>
                  <a:pt x="32" y="88"/>
                  <a:pt x="32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44" y="88"/>
                  <a:pt x="48" y="84"/>
                  <a:pt x="48" y="80"/>
                </a:cubicBezTo>
                <a:cubicBezTo>
                  <a:pt x="48" y="76"/>
                  <a:pt x="44" y="72"/>
                  <a:pt x="40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56"/>
                  <a:pt x="32" y="56"/>
                  <a:pt x="32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44" y="56"/>
                  <a:pt x="48" y="52"/>
                  <a:pt x="48" y="48"/>
                </a:cubicBezTo>
                <a:cubicBezTo>
                  <a:pt x="48" y="44"/>
                  <a:pt x="44" y="40"/>
                  <a:pt x="40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16"/>
                  <a:pt x="32" y="16"/>
                  <a:pt x="32" y="16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36" y="240"/>
                  <a:pt x="136" y="240"/>
                  <a:pt x="136" y="240"/>
                </a:cubicBezTo>
                <a:cubicBezTo>
                  <a:pt x="32" y="240"/>
                  <a:pt x="32" y="240"/>
                  <a:pt x="32" y="240"/>
                </a:cubicBezTo>
                <a:cubicBezTo>
                  <a:pt x="32" y="216"/>
                  <a:pt x="32" y="216"/>
                  <a:pt x="32" y="216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44" y="216"/>
                  <a:pt x="48" y="212"/>
                  <a:pt x="48" y="208"/>
                </a:cubicBezTo>
                <a:cubicBezTo>
                  <a:pt x="48" y="204"/>
                  <a:pt x="44" y="200"/>
                  <a:pt x="40" y="200"/>
                </a:cubicBezTo>
                <a:cubicBezTo>
                  <a:pt x="32" y="200"/>
                  <a:pt x="32" y="200"/>
                  <a:pt x="32" y="200"/>
                </a:cubicBezTo>
                <a:lnTo>
                  <a:pt x="32" y="1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4"/>
          <p:cNvSpPr>
            <a:spLocks noEditPoints="1"/>
          </p:cNvSpPr>
          <p:nvPr/>
        </p:nvSpPr>
        <p:spPr bwMode="auto">
          <a:xfrm>
            <a:off x="4630939" y="2877704"/>
            <a:ext cx="265988" cy="361639"/>
          </a:xfrm>
          <a:custGeom>
            <a:avLst/>
            <a:gdLst>
              <a:gd name="T0" fmla="*/ 0 w 176"/>
              <a:gd name="T1" fmla="*/ 224 h 240"/>
              <a:gd name="T2" fmla="*/ 16 w 176"/>
              <a:gd name="T3" fmla="*/ 240 h 240"/>
              <a:gd name="T4" fmla="*/ 160 w 176"/>
              <a:gd name="T5" fmla="*/ 240 h 240"/>
              <a:gd name="T6" fmla="*/ 176 w 176"/>
              <a:gd name="T7" fmla="*/ 224 h 240"/>
              <a:gd name="T8" fmla="*/ 176 w 176"/>
              <a:gd name="T9" fmla="*/ 64 h 240"/>
              <a:gd name="T10" fmla="*/ 168 w 176"/>
              <a:gd name="T11" fmla="*/ 45 h 240"/>
              <a:gd name="T12" fmla="*/ 131 w 176"/>
              <a:gd name="T13" fmla="*/ 8 h 240"/>
              <a:gd name="T14" fmla="*/ 112 w 176"/>
              <a:gd name="T15" fmla="*/ 0 h 240"/>
              <a:gd name="T16" fmla="*/ 16 w 176"/>
              <a:gd name="T17" fmla="*/ 0 h 240"/>
              <a:gd name="T18" fmla="*/ 0 w 176"/>
              <a:gd name="T19" fmla="*/ 16 h 240"/>
              <a:gd name="T20" fmla="*/ 0 w 176"/>
              <a:gd name="T21" fmla="*/ 224 h 240"/>
              <a:gd name="T22" fmla="*/ 149 w 176"/>
              <a:gd name="T23" fmla="*/ 48 h 240"/>
              <a:gd name="T24" fmla="*/ 128 w 176"/>
              <a:gd name="T25" fmla="*/ 48 h 240"/>
              <a:gd name="T26" fmla="*/ 128 w 176"/>
              <a:gd name="T27" fmla="*/ 27 h 240"/>
              <a:gd name="T28" fmla="*/ 149 w 176"/>
              <a:gd name="T29" fmla="*/ 48 h 240"/>
              <a:gd name="T30" fmla="*/ 16 w 176"/>
              <a:gd name="T31" fmla="*/ 16 h 240"/>
              <a:gd name="T32" fmla="*/ 112 w 176"/>
              <a:gd name="T33" fmla="*/ 16 h 240"/>
              <a:gd name="T34" fmla="*/ 112 w 176"/>
              <a:gd name="T35" fmla="*/ 48 h 240"/>
              <a:gd name="T36" fmla="*/ 128 w 176"/>
              <a:gd name="T37" fmla="*/ 64 h 240"/>
              <a:gd name="T38" fmla="*/ 160 w 176"/>
              <a:gd name="T39" fmla="*/ 64 h 240"/>
              <a:gd name="T40" fmla="*/ 160 w 176"/>
              <a:gd name="T41" fmla="*/ 224 h 240"/>
              <a:gd name="T42" fmla="*/ 16 w 176"/>
              <a:gd name="T43" fmla="*/ 224 h 240"/>
              <a:gd name="T44" fmla="*/ 16 w 176"/>
              <a:gd name="T45" fmla="*/ 16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240">
                <a:moveTo>
                  <a:pt x="0" y="224"/>
                </a:moveTo>
                <a:cubicBezTo>
                  <a:pt x="0" y="233"/>
                  <a:pt x="7" y="240"/>
                  <a:pt x="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9" y="240"/>
                  <a:pt x="176" y="233"/>
                  <a:pt x="176" y="22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76" y="57"/>
                  <a:pt x="173" y="49"/>
                  <a:pt x="168" y="45"/>
                </a:cubicBezTo>
                <a:cubicBezTo>
                  <a:pt x="131" y="8"/>
                  <a:pt x="131" y="8"/>
                  <a:pt x="131" y="8"/>
                </a:cubicBezTo>
                <a:cubicBezTo>
                  <a:pt x="127" y="3"/>
                  <a:pt x="119" y="0"/>
                  <a:pt x="11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lnTo>
                  <a:pt x="0" y="224"/>
                </a:lnTo>
                <a:close/>
                <a:moveTo>
                  <a:pt x="149" y="48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27"/>
                  <a:pt x="128" y="27"/>
                  <a:pt x="128" y="27"/>
                </a:cubicBezTo>
                <a:lnTo>
                  <a:pt x="149" y="48"/>
                </a:lnTo>
                <a:close/>
                <a:moveTo>
                  <a:pt x="16" y="16"/>
                </a:moveTo>
                <a:cubicBezTo>
                  <a:pt x="112" y="16"/>
                  <a:pt x="112" y="16"/>
                  <a:pt x="112" y="16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57"/>
                  <a:pt x="119" y="64"/>
                  <a:pt x="128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224"/>
                  <a:pt x="160" y="224"/>
                  <a:pt x="160" y="224"/>
                </a:cubicBezTo>
                <a:cubicBezTo>
                  <a:pt x="16" y="224"/>
                  <a:pt x="16" y="224"/>
                  <a:pt x="16" y="224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4945408" y="2877704"/>
            <a:ext cx="72066" cy="368190"/>
          </a:xfrm>
          <a:custGeom>
            <a:avLst/>
            <a:gdLst>
              <a:gd name="T0" fmla="*/ 32 w 48"/>
              <a:gd name="T1" fmla="*/ 0 h 244"/>
              <a:gd name="T2" fmla="*/ 16 w 48"/>
              <a:gd name="T3" fmla="*/ 0 h 244"/>
              <a:gd name="T4" fmla="*/ 0 w 48"/>
              <a:gd name="T5" fmla="*/ 16 h 244"/>
              <a:gd name="T6" fmla="*/ 0 w 48"/>
              <a:gd name="T7" fmla="*/ 200 h 244"/>
              <a:gd name="T8" fmla="*/ 4 w 48"/>
              <a:gd name="T9" fmla="*/ 219 h 244"/>
              <a:gd name="T10" fmla="*/ 13 w 48"/>
              <a:gd name="T11" fmla="*/ 236 h 244"/>
              <a:gd name="T12" fmla="*/ 24 w 48"/>
              <a:gd name="T13" fmla="*/ 244 h 244"/>
              <a:gd name="T14" fmla="*/ 35 w 48"/>
              <a:gd name="T15" fmla="*/ 236 h 244"/>
              <a:gd name="T16" fmla="*/ 44 w 48"/>
              <a:gd name="T17" fmla="*/ 219 h 244"/>
              <a:gd name="T18" fmla="*/ 48 w 48"/>
              <a:gd name="T19" fmla="*/ 200 h 244"/>
              <a:gd name="T20" fmla="*/ 48 w 48"/>
              <a:gd name="T21" fmla="*/ 16 h 244"/>
              <a:gd name="T22" fmla="*/ 32 w 48"/>
              <a:gd name="T23" fmla="*/ 0 h 244"/>
              <a:gd name="T24" fmla="*/ 32 w 48"/>
              <a:gd name="T25" fmla="*/ 16 h 244"/>
              <a:gd name="T26" fmla="*/ 32 w 48"/>
              <a:gd name="T27" fmla="*/ 40 h 244"/>
              <a:gd name="T28" fmla="*/ 16 w 48"/>
              <a:gd name="T29" fmla="*/ 40 h 244"/>
              <a:gd name="T30" fmla="*/ 16 w 48"/>
              <a:gd name="T31" fmla="*/ 16 h 244"/>
              <a:gd name="T32" fmla="*/ 32 w 48"/>
              <a:gd name="T33" fmla="*/ 16 h 244"/>
              <a:gd name="T34" fmla="*/ 29 w 48"/>
              <a:gd name="T35" fmla="*/ 212 h 244"/>
              <a:gd name="T36" fmla="*/ 24 w 48"/>
              <a:gd name="T37" fmla="*/ 222 h 244"/>
              <a:gd name="T38" fmla="*/ 19 w 48"/>
              <a:gd name="T39" fmla="*/ 212 h 244"/>
              <a:gd name="T40" fmla="*/ 16 w 48"/>
              <a:gd name="T41" fmla="*/ 200 h 244"/>
              <a:gd name="T42" fmla="*/ 16 w 48"/>
              <a:gd name="T43" fmla="*/ 56 h 244"/>
              <a:gd name="T44" fmla="*/ 32 w 48"/>
              <a:gd name="T45" fmla="*/ 56 h 244"/>
              <a:gd name="T46" fmla="*/ 32 w 48"/>
              <a:gd name="T47" fmla="*/ 200 h 244"/>
              <a:gd name="T48" fmla="*/ 29 w 48"/>
              <a:gd name="T49" fmla="*/ 21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244">
                <a:moveTo>
                  <a:pt x="32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2" y="214"/>
                  <a:pt x="4" y="219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6" y="241"/>
                  <a:pt x="20" y="244"/>
                  <a:pt x="24" y="244"/>
                </a:cubicBezTo>
                <a:cubicBezTo>
                  <a:pt x="28" y="244"/>
                  <a:pt x="32" y="241"/>
                  <a:pt x="35" y="236"/>
                </a:cubicBezTo>
                <a:cubicBezTo>
                  <a:pt x="44" y="219"/>
                  <a:pt x="44" y="219"/>
                  <a:pt x="44" y="219"/>
                </a:cubicBezTo>
                <a:cubicBezTo>
                  <a:pt x="46" y="214"/>
                  <a:pt x="48" y="206"/>
                  <a:pt x="48" y="200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7"/>
                  <a:pt x="41" y="0"/>
                  <a:pt x="32" y="0"/>
                </a:cubicBezTo>
                <a:close/>
                <a:moveTo>
                  <a:pt x="32" y="16"/>
                </a:moveTo>
                <a:cubicBezTo>
                  <a:pt x="32" y="40"/>
                  <a:pt x="32" y="40"/>
                  <a:pt x="32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16"/>
                  <a:pt x="16" y="16"/>
                  <a:pt x="16" y="16"/>
                </a:cubicBezTo>
                <a:lnTo>
                  <a:pt x="32" y="16"/>
                </a:lnTo>
                <a:close/>
                <a:moveTo>
                  <a:pt x="29" y="212"/>
                </a:moveTo>
                <a:cubicBezTo>
                  <a:pt x="24" y="222"/>
                  <a:pt x="24" y="222"/>
                  <a:pt x="24" y="222"/>
                </a:cubicBezTo>
                <a:cubicBezTo>
                  <a:pt x="19" y="212"/>
                  <a:pt x="19" y="212"/>
                  <a:pt x="19" y="212"/>
                </a:cubicBezTo>
                <a:cubicBezTo>
                  <a:pt x="17" y="209"/>
                  <a:pt x="16" y="203"/>
                  <a:pt x="16" y="200"/>
                </a:cubicBezTo>
                <a:cubicBezTo>
                  <a:pt x="16" y="56"/>
                  <a:pt x="16" y="56"/>
                  <a:pt x="16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200"/>
                  <a:pt x="32" y="200"/>
                  <a:pt x="32" y="200"/>
                </a:cubicBezTo>
                <a:cubicBezTo>
                  <a:pt x="32" y="203"/>
                  <a:pt x="31" y="209"/>
                  <a:pt x="29" y="2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6"/>
          <p:cNvSpPr>
            <a:spLocks/>
          </p:cNvSpPr>
          <p:nvPr/>
        </p:nvSpPr>
        <p:spPr bwMode="auto">
          <a:xfrm>
            <a:off x="4679420" y="2937977"/>
            <a:ext cx="90410" cy="23585"/>
          </a:xfrm>
          <a:custGeom>
            <a:avLst/>
            <a:gdLst>
              <a:gd name="T0" fmla="*/ 8 w 60"/>
              <a:gd name="T1" fmla="*/ 16 h 16"/>
              <a:gd name="T2" fmla="*/ 52 w 60"/>
              <a:gd name="T3" fmla="*/ 16 h 16"/>
              <a:gd name="T4" fmla="*/ 60 w 60"/>
              <a:gd name="T5" fmla="*/ 8 h 16"/>
              <a:gd name="T6" fmla="*/ 52 w 60"/>
              <a:gd name="T7" fmla="*/ 0 h 16"/>
              <a:gd name="T8" fmla="*/ 8 w 60"/>
              <a:gd name="T9" fmla="*/ 0 h 16"/>
              <a:gd name="T10" fmla="*/ 0 w 60"/>
              <a:gd name="T11" fmla="*/ 8 h 16"/>
              <a:gd name="T12" fmla="*/ 8 w 60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16">
                <a:moveTo>
                  <a:pt x="8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6" y="16"/>
                  <a:pt x="60" y="12"/>
                  <a:pt x="60" y="8"/>
                </a:cubicBezTo>
                <a:cubicBezTo>
                  <a:pt x="60" y="4"/>
                  <a:pt x="56" y="0"/>
                  <a:pt x="5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7"/>
          <p:cNvSpPr>
            <a:spLocks/>
          </p:cNvSpPr>
          <p:nvPr/>
        </p:nvSpPr>
        <p:spPr bwMode="auto">
          <a:xfrm>
            <a:off x="4679420" y="2998250"/>
            <a:ext cx="169027" cy="2358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8"/>
          <p:cNvSpPr>
            <a:spLocks/>
          </p:cNvSpPr>
          <p:nvPr/>
        </p:nvSpPr>
        <p:spPr bwMode="auto">
          <a:xfrm>
            <a:off x="4679420" y="3046731"/>
            <a:ext cx="169027" cy="2358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9"/>
          <p:cNvSpPr>
            <a:spLocks/>
          </p:cNvSpPr>
          <p:nvPr/>
        </p:nvSpPr>
        <p:spPr bwMode="auto">
          <a:xfrm>
            <a:off x="4679420" y="3093901"/>
            <a:ext cx="169027" cy="2489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70"/>
          <p:cNvSpPr>
            <a:spLocks/>
          </p:cNvSpPr>
          <p:nvPr/>
        </p:nvSpPr>
        <p:spPr bwMode="auto">
          <a:xfrm>
            <a:off x="4679420" y="3142382"/>
            <a:ext cx="169027" cy="2489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71"/>
          <p:cNvSpPr>
            <a:spLocks noEditPoints="1"/>
          </p:cNvSpPr>
          <p:nvPr/>
        </p:nvSpPr>
        <p:spPr bwMode="auto">
          <a:xfrm>
            <a:off x="5778750" y="2877704"/>
            <a:ext cx="108754" cy="368190"/>
          </a:xfrm>
          <a:custGeom>
            <a:avLst/>
            <a:gdLst>
              <a:gd name="T0" fmla="*/ 28 w 72"/>
              <a:gd name="T1" fmla="*/ 219 h 244"/>
              <a:gd name="T2" fmla="*/ 37 w 72"/>
              <a:gd name="T3" fmla="*/ 236 h 244"/>
              <a:gd name="T4" fmla="*/ 48 w 72"/>
              <a:gd name="T5" fmla="*/ 244 h 244"/>
              <a:gd name="T6" fmla="*/ 59 w 72"/>
              <a:gd name="T7" fmla="*/ 236 h 244"/>
              <a:gd name="T8" fmla="*/ 68 w 72"/>
              <a:gd name="T9" fmla="*/ 219 h 244"/>
              <a:gd name="T10" fmla="*/ 72 w 72"/>
              <a:gd name="T11" fmla="*/ 200 h 244"/>
              <a:gd name="T12" fmla="*/ 72 w 72"/>
              <a:gd name="T13" fmla="*/ 16 h 244"/>
              <a:gd name="T14" fmla="*/ 56 w 72"/>
              <a:gd name="T15" fmla="*/ 0 h 244"/>
              <a:gd name="T16" fmla="*/ 40 w 72"/>
              <a:gd name="T17" fmla="*/ 0 h 244"/>
              <a:gd name="T18" fmla="*/ 24 w 72"/>
              <a:gd name="T19" fmla="*/ 16 h 244"/>
              <a:gd name="T20" fmla="*/ 16 w 72"/>
              <a:gd name="T21" fmla="*/ 16 h 244"/>
              <a:gd name="T22" fmla="*/ 0 w 72"/>
              <a:gd name="T23" fmla="*/ 32 h 244"/>
              <a:gd name="T24" fmla="*/ 0 w 72"/>
              <a:gd name="T25" fmla="*/ 64 h 244"/>
              <a:gd name="T26" fmla="*/ 8 w 72"/>
              <a:gd name="T27" fmla="*/ 72 h 244"/>
              <a:gd name="T28" fmla="*/ 16 w 72"/>
              <a:gd name="T29" fmla="*/ 64 h 244"/>
              <a:gd name="T30" fmla="*/ 16 w 72"/>
              <a:gd name="T31" fmla="*/ 32 h 244"/>
              <a:gd name="T32" fmla="*/ 24 w 72"/>
              <a:gd name="T33" fmla="*/ 32 h 244"/>
              <a:gd name="T34" fmla="*/ 24 w 72"/>
              <a:gd name="T35" fmla="*/ 200 h 244"/>
              <a:gd name="T36" fmla="*/ 28 w 72"/>
              <a:gd name="T37" fmla="*/ 219 h 244"/>
              <a:gd name="T38" fmla="*/ 40 w 72"/>
              <a:gd name="T39" fmla="*/ 16 h 244"/>
              <a:gd name="T40" fmla="*/ 56 w 72"/>
              <a:gd name="T41" fmla="*/ 16 h 244"/>
              <a:gd name="T42" fmla="*/ 56 w 72"/>
              <a:gd name="T43" fmla="*/ 200 h 244"/>
              <a:gd name="T44" fmla="*/ 53 w 72"/>
              <a:gd name="T45" fmla="*/ 212 h 244"/>
              <a:gd name="T46" fmla="*/ 48 w 72"/>
              <a:gd name="T47" fmla="*/ 222 h 244"/>
              <a:gd name="T48" fmla="*/ 43 w 72"/>
              <a:gd name="T49" fmla="*/ 212 h 244"/>
              <a:gd name="T50" fmla="*/ 40 w 72"/>
              <a:gd name="T51" fmla="*/ 200 h 244"/>
              <a:gd name="T52" fmla="*/ 40 w 72"/>
              <a:gd name="T53" fmla="*/ 1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2" h="244">
                <a:moveTo>
                  <a:pt x="28" y="219"/>
                </a:moveTo>
                <a:cubicBezTo>
                  <a:pt x="37" y="236"/>
                  <a:pt x="37" y="236"/>
                  <a:pt x="37" y="236"/>
                </a:cubicBezTo>
                <a:cubicBezTo>
                  <a:pt x="40" y="241"/>
                  <a:pt x="44" y="244"/>
                  <a:pt x="48" y="244"/>
                </a:cubicBezTo>
                <a:cubicBezTo>
                  <a:pt x="52" y="244"/>
                  <a:pt x="56" y="241"/>
                  <a:pt x="59" y="236"/>
                </a:cubicBezTo>
                <a:cubicBezTo>
                  <a:pt x="68" y="219"/>
                  <a:pt x="68" y="219"/>
                  <a:pt x="68" y="219"/>
                </a:cubicBezTo>
                <a:cubicBezTo>
                  <a:pt x="70" y="214"/>
                  <a:pt x="72" y="206"/>
                  <a:pt x="72" y="200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7"/>
                  <a:pt x="65" y="0"/>
                  <a:pt x="56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1" y="0"/>
                  <a:pt x="24" y="7"/>
                  <a:pt x="2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12" y="72"/>
                  <a:pt x="16" y="68"/>
                  <a:pt x="16" y="64"/>
                </a:cubicBezTo>
                <a:cubicBezTo>
                  <a:pt x="16" y="32"/>
                  <a:pt x="16" y="32"/>
                  <a:pt x="16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206"/>
                  <a:pt x="26" y="214"/>
                  <a:pt x="28" y="219"/>
                </a:cubicBezTo>
                <a:close/>
                <a:moveTo>
                  <a:pt x="40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200"/>
                  <a:pt x="56" y="200"/>
                  <a:pt x="56" y="200"/>
                </a:cubicBezTo>
                <a:cubicBezTo>
                  <a:pt x="56" y="203"/>
                  <a:pt x="55" y="209"/>
                  <a:pt x="53" y="212"/>
                </a:cubicBezTo>
                <a:cubicBezTo>
                  <a:pt x="48" y="222"/>
                  <a:pt x="48" y="222"/>
                  <a:pt x="48" y="222"/>
                </a:cubicBezTo>
                <a:cubicBezTo>
                  <a:pt x="43" y="212"/>
                  <a:pt x="43" y="212"/>
                  <a:pt x="43" y="212"/>
                </a:cubicBezTo>
                <a:cubicBezTo>
                  <a:pt x="41" y="209"/>
                  <a:pt x="40" y="203"/>
                  <a:pt x="40" y="200"/>
                </a:cubicBezTo>
                <a:lnTo>
                  <a:pt x="4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2"/>
          <p:cNvSpPr>
            <a:spLocks noEditPoints="1"/>
          </p:cNvSpPr>
          <p:nvPr/>
        </p:nvSpPr>
        <p:spPr bwMode="auto">
          <a:xfrm>
            <a:off x="5500969" y="2877704"/>
            <a:ext cx="264678" cy="361639"/>
          </a:xfrm>
          <a:custGeom>
            <a:avLst/>
            <a:gdLst>
              <a:gd name="T0" fmla="*/ 16 w 176"/>
              <a:gd name="T1" fmla="*/ 240 h 240"/>
              <a:gd name="T2" fmla="*/ 160 w 176"/>
              <a:gd name="T3" fmla="*/ 240 h 240"/>
              <a:gd name="T4" fmla="*/ 176 w 176"/>
              <a:gd name="T5" fmla="*/ 224 h 240"/>
              <a:gd name="T6" fmla="*/ 176 w 176"/>
              <a:gd name="T7" fmla="*/ 64 h 240"/>
              <a:gd name="T8" fmla="*/ 168 w 176"/>
              <a:gd name="T9" fmla="*/ 45 h 240"/>
              <a:gd name="T10" fmla="*/ 131 w 176"/>
              <a:gd name="T11" fmla="*/ 8 h 240"/>
              <a:gd name="T12" fmla="*/ 112 w 176"/>
              <a:gd name="T13" fmla="*/ 0 h 240"/>
              <a:gd name="T14" fmla="*/ 16 w 176"/>
              <a:gd name="T15" fmla="*/ 0 h 240"/>
              <a:gd name="T16" fmla="*/ 0 w 176"/>
              <a:gd name="T17" fmla="*/ 16 h 240"/>
              <a:gd name="T18" fmla="*/ 0 w 176"/>
              <a:gd name="T19" fmla="*/ 224 h 240"/>
              <a:gd name="T20" fmla="*/ 16 w 176"/>
              <a:gd name="T21" fmla="*/ 240 h 240"/>
              <a:gd name="T22" fmla="*/ 149 w 176"/>
              <a:gd name="T23" fmla="*/ 48 h 240"/>
              <a:gd name="T24" fmla="*/ 128 w 176"/>
              <a:gd name="T25" fmla="*/ 48 h 240"/>
              <a:gd name="T26" fmla="*/ 128 w 176"/>
              <a:gd name="T27" fmla="*/ 27 h 240"/>
              <a:gd name="T28" fmla="*/ 149 w 176"/>
              <a:gd name="T29" fmla="*/ 48 h 240"/>
              <a:gd name="T30" fmla="*/ 16 w 176"/>
              <a:gd name="T31" fmla="*/ 16 h 240"/>
              <a:gd name="T32" fmla="*/ 112 w 176"/>
              <a:gd name="T33" fmla="*/ 16 h 240"/>
              <a:gd name="T34" fmla="*/ 112 w 176"/>
              <a:gd name="T35" fmla="*/ 48 h 240"/>
              <a:gd name="T36" fmla="*/ 128 w 176"/>
              <a:gd name="T37" fmla="*/ 64 h 240"/>
              <a:gd name="T38" fmla="*/ 160 w 176"/>
              <a:gd name="T39" fmla="*/ 64 h 240"/>
              <a:gd name="T40" fmla="*/ 160 w 176"/>
              <a:gd name="T41" fmla="*/ 224 h 240"/>
              <a:gd name="T42" fmla="*/ 16 w 176"/>
              <a:gd name="T43" fmla="*/ 224 h 240"/>
              <a:gd name="T44" fmla="*/ 16 w 176"/>
              <a:gd name="T45" fmla="*/ 16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240">
                <a:moveTo>
                  <a:pt x="16" y="240"/>
                </a:moveTo>
                <a:cubicBezTo>
                  <a:pt x="160" y="240"/>
                  <a:pt x="160" y="240"/>
                  <a:pt x="160" y="240"/>
                </a:cubicBezTo>
                <a:cubicBezTo>
                  <a:pt x="169" y="240"/>
                  <a:pt x="176" y="233"/>
                  <a:pt x="176" y="22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76" y="57"/>
                  <a:pt x="173" y="49"/>
                  <a:pt x="168" y="45"/>
                </a:cubicBezTo>
                <a:cubicBezTo>
                  <a:pt x="131" y="8"/>
                  <a:pt x="131" y="8"/>
                  <a:pt x="131" y="8"/>
                </a:cubicBezTo>
                <a:cubicBezTo>
                  <a:pt x="127" y="3"/>
                  <a:pt x="119" y="0"/>
                  <a:pt x="11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33"/>
                  <a:pt x="7" y="240"/>
                  <a:pt x="16" y="240"/>
                </a:cubicBezTo>
                <a:close/>
                <a:moveTo>
                  <a:pt x="149" y="48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27"/>
                  <a:pt x="128" y="27"/>
                  <a:pt x="128" y="27"/>
                </a:cubicBezTo>
                <a:lnTo>
                  <a:pt x="149" y="48"/>
                </a:lnTo>
                <a:close/>
                <a:moveTo>
                  <a:pt x="16" y="16"/>
                </a:moveTo>
                <a:cubicBezTo>
                  <a:pt x="112" y="16"/>
                  <a:pt x="112" y="16"/>
                  <a:pt x="112" y="16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57"/>
                  <a:pt x="119" y="64"/>
                  <a:pt x="128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224"/>
                  <a:pt x="160" y="224"/>
                  <a:pt x="160" y="224"/>
                </a:cubicBezTo>
                <a:cubicBezTo>
                  <a:pt x="16" y="224"/>
                  <a:pt x="16" y="224"/>
                  <a:pt x="16" y="224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3"/>
          <p:cNvSpPr>
            <a:spLocks/>
          </p:cNvSpPr>
          <p:nvPr/>
        </p:nvSpPr>
        <p:spPr bwMode="auto">
          <a:xfrm>
            <a:off x="5548139" y="2937977"/>
            <a:ext cx="91720" cy="23585"/>
          </a:xfrm>
          <a:custGeom>
            <a:avLst/>
            <a:gdLst>
              <a:gd name="T0" fmla="*/ 8 w 60"/>
              <a:gd name="T1" fmla="*/ 16 h 16"/>
              <a:gd name="T2" fmla="*/ 52 w 60"/>
              <a:gd name="T3" fmla="*/ 16 h 16"/>
              <a:gd name="T4" fmla="*/ 60 w 60"/>
              <a:gd name="T5" fmla="*/ 8 h 16"/>
              <a:gd name="T6" fmla="*/ 52 w 60"/>
              <a:gd name="T7" fmla="*/ 0 h 16"/>
              <a:gd name="T8" fmla="*/ 8 w 60"/>
              <a:gd name="T9" fmla="*/ 0 h 16"/>
              <a:gd name="T10" fmla="*/ 0 w 60"/>
              <a:gd name="T11" fmla="*/ 8 h 16"/>
              <a:gd name="T12" fmla="*/ 8 w 60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16">
                <a:moveTo>
                  <a:pt x="8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6" y="16"/>
                  <a:pt x="60" y="12"/>
                  <a:pt x="60" y="8"/>
                </a:cubicBezTo>
                <a:cubicBezTo>
                  <a:pt x="60" y="4"/>
                  <a:pt x="56" y="0"/>
                  <a:pt x="5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4"/>
          <p:cNvSpPr>
            <a:spLocks/>
          </p:cNvSpPr>
          <p:nvPr/>
        </p:nvSpPr>
        <p:spPr bwMode="auto">
          <a:xfrm>
            <a:off x="5548139" y="2998250"/>
            <a:ext cx="170337" cy="2358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5"/>
          <p:cNvSpPr>
            <a:spLocks/>
          </p:cNvSpPr>
          <p:nvPr/>
        </p:nvSpPr>
        <p:spPr bwMode="auto">
          <a:xfrm>
            <a:off x="5548139" y="3046731"/>
            <a:ext cx="170337" cy="2358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6"/>
          <p:cNvSpPr>
            <a:spLocks/>
          </p:cNvSpPr>
          <p:nvPr/>
        </p:nvSpPr>
        <p:spPr bwMode="auto">
          <a:xfrm>
            <a:off x="5548139" y="3093901"/>
            <a:ext cx="170337" cy="2489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7"/>
          <p:cNvSpPr>
            <a:spLocks/>
          </p:cNvSpPr>
          <p:nvPr/>
        </p:nvSpPr>
        <p:spPr bwMode="auto">
          <a:xfrm>
            <a:off x="5548139" y="3142382"/>
            <a:ext cx="170337" cy="24895"/>
          </a:xfrm>
          <a:custGeom>
            <a:avLst/>
            <a:gdLst>
              <a:gd name="T0" fmla="*/ 104 w 112"/>
              <a:gd name="T1" fmla="*/ 0 h 16"/>
              <a:gd name="T2" fmla="*/ 8 w 112"/>
              <a:gd name="T3" fmla="*/ 0 h 16"/>
              <a:gd name="T4" fmla="*/ 0 w 112"/>
              <a:gd name="T5" fmla="*/ 8 h 16"/>
              <a:gd name="T6" fmla="*/ 8 w 112"/>
              <a:gd name="T7" fmla="*/ 16 h 16"/>
              <a:gd name="T8" fmla="*/ 104 w 112"/>
              <a:gd name="T9" fmla="*/ 16 h 16"/>
              <a:gd name="T10" fmla="*/ 112 w 112"/>
              <a:gd name="T11" fmla="*/ 8 h 16"/>
              <a:gd name="T12" fmla="*/ 104 w 11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10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8"/>
          <p:cNvSpPr>
            <a:spLocks noEditPoints="1"/>
          </p:cNvSpPr>
          <p:nvPr/>
        </p:nvSpPr>
        <p:spPr bwMode="auto">
          <a:xfrm>
            <a:off x="6484994" y="2864601"/>
            <a:ext cx="120546" cy="386534"/>
          </a:xfrm>
          <a:custGeom>
            <a:avLst/>
            <a:gdLst>
              <a:gd name="T0" fmla="*/ 64 w 80"/>
              <a:gd name="T1" fmla="*/ 256 h 256"/>
              <a:gd name="T2" fmla="*/ 80 w 80"/>
              <a:gd name="T3" fmla="*/ 240 h 256"/>
              <a:gd name="T4" fmla="*/ 80 w 80"/>
              <a:gd name="T5" fmla="*/ 16 h 256"/>
              <a:gd name="T6" fmla="*/ 64 w 80"/>
              <a:gd name="T7" fmla="*/ 0 h 256"/>
              <a:gd name="T8" fmla="*/ 16 w 80"/>
              <a:gd name="T9" fmla="*/ 0 h 256"/>
              <a:gd name="T10" fmla="*/ 0 w 80"/>
              <a:gd name="T11" fmla="*/ 16 h 256"/>
              <a:gd name="T12" fmla="*/ 0 w 80"/>
              <a:gd name="T13" fmla="*/ 240 h 256"/>
              <a:gd name="T14" fmla="*/ 16 w 80"/>
              <a:gd name="T15" fmla="*/ 256 h 256"/>
              <a:gd name="T16" fmla="*/ 64 w 80"/>
              <a:gd name="T17" fmla="*/ 256 h 256"/>
              <a:gd name="T18" fmla="*/ 16 w 80"/>
              <a:gd name="T19" fmla="*/ 16 h 256"/>
              <a:gd name="T20" fmla="*/ 64 w 80"/>
              <a:gd name="T21" fmla="*/ 16 h 256"/>
              <a:gd name="T22" fmla="*/ 64 w 80"/>
              <a:gd name="T23" fmla="*/ 40 h 256"/>
              <a:gd name="T24" fmla="*/ 40 w 80"/>
              <a:gd name="T25" fmla="*/ 40 h 256"/>
              <a:gd name="T26" fmla="*/ 32 w 80"/>
              <a:gd name="T27" fmla="*/ 48 h 256"/>
              <a:gd name="T28" fmla="*/ 40 w 80"/>
              <a:gd name="T29" fmla="*/ 56 h 256"/>
              <a:gd name="T30" fmla="*/ 64 w 80"/>
              <a:gd name="T31" fmla="*/ 56 h 256"/>
              <a:gd name="T32" fmla="*/ 64 w 80"/>
              <a:gd name="T33" fmla="*/ 80 h 256"/>
              <a:gd name="T34" fmla="*/ 60 w 80"/>
              <a:gd name="T35" fmla="*/ 80 h 256"/>
              <a:gd name="T36" fmla="*/ 52 w 80"/>
              <a:gd name="T37" fmla="*/ 88 h 256"/>
              <a:gd name="T38" fmla="*/ 60 w 80"/>
              <a:gd name="T39" fmla="*/ 96 h 256"/>
              <a:gd name="T40" fmla="*/ 64 w 80"/>
              <a:gd name="T41" fmla="*/ 96 h 256"/>
              <a:gd name="T42" fmla="*/ 64 w 80"/>
              <a:gd name="T43" fmla="*/ 120 h 256"/>
              <a:gd name="T44" fmla="*/ 40 w 80"/>
              <a:gd name="T45" fmla="*/ 120 h 256"/>
              <a:gd name="T46" fmla="*/ 32 w 80"/>
              <a:gd name="T47" fmla="*/ 128 h 256"/>
              <a:gd name="T48" fmla="*/ 40 w 80"/>
              <a:gd name="T49" fmla="*/ 136 h 256"/>
              <a:gd name="T50" fmla="*/ 64 w 80"/>
              <a:gd name="T51" fmla="*/ 136 h 256"/>
              <a:gd name="T52" fmla="*/ 64 w 80"/>
              <a:gd name="T53" fmla="*/ 160 h 256"/>
              <a:gd name="T54" fmla="*/ 60 w 80"/>
              <a:gd name="T55" fmla="*/ 160 h 256"/>
              <a:gd name="T56" fmla="*/ 52 w 80"/>
              <a:gd name="T57" fmla="*/ 168 h 256"/>
              <a:gd name="T58" fmla="*/ 60 w 80"/>
              <a:gd name="T59" fmla="*/ 176 h 256"/>
              <a:gd name="T60" fmla="*/ 64 w 80"/>
              <a:gd name="T61" fmla="*/ 176 h 256"/>
              <a:gd name="T62" fmla="*/ 64 w 80"/>
              <a:gd name="T63" fmla="*/ 200 h 256"/>
              <a:gd name="T64" fmla="*/ 40 w 80"/>
              <a:gd name="T65" fmla="*/ 200 h 256"/>
              <a:gd name="T66" fmla="*/ 32 w 80"/>
              <a:gd name="T67" fmla="*/ 208 h 256"/>
              <a:gd name="T68" fmla="*/ 40 w 80"/>
              <a:gd name="T69" fmla="*/ 216 h 256"/>
              <a:gd name="T70" fmla="*/ 64 w 80"/>
              <a:gd name="T71" fmla="*/ 216 h 256"/>
              <a:gd name="T72" fmla="*/ 64 w 80"/>
              <a:gd name="T73" fmla="*/ 240 h 256"/>
              <a:gd name="T74" fmla="*/ 16 w 80"/>
              <a:gd name="T75" fmla="*/ 240 h 256"/>
              <a:gd name="T76" fmla="*/ 16 w 80"/>
              <a:gd name="T77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0" h="256">
                <a:moveTo>
                  <a:pt x="64" y="256"/>
                </a:moveTo>
                <a:cubicBezTo>
                  <a:pt x="73" y="256"/>
                  <a:pt x="80" y="249"/>
                  <a:pt x="80" y="240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7"/>
                  <a:pt x="73" y="0"/>
                  <a:pt x="6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49"/>
                  <a:pt x="7" y="256"/>
                  <a:pt x="16" y="256"/>
                </a:cubicBezTo>
                <a:lnTo>
                  <a:pt x="64" y="256"/>
                </a:lnTo>
                <a:close/>
                <a:moveTo>
                  <a:pt x="16" y="16"/>
                </a:moveTo>
                <a:cubicBezTo>
                  <a:pt x="64" y="16"/>
                  <a:pt x="64" y="16"/>
                  <a:pt x="64" y="16"/>
                </a:cubicBezTo>
                <a:cubicBezTo>
                  <a:pt x="64" y="40"/>
                  <a:pt x="64" y="40"/>
                  <a:pt x="64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6" y="40"/>
                  <a:pt x="32" y="44"/>
                  <a:pt x="32" y="48"/>
                </a:cubicBezTo>
                <a:cubicBezTo>
                  <a:pt x="32" y="52"/>
                  <a:pt x="36" y="56"/>
                  <a:pt x="40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80"/>
                  <a:pt x="64" y="80"/>
                  <a:pt x="64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56" y="80"/>
                  <a:pt x="52" y="84"/>
                  <a:pt x="52" y="88"/>
                </a:cubicBezTo>
                <a:cubicBezTo>
                  <a:pt x="52" y="92"/>
                  <a:pt x="56" y="96"/>
                  <a:pt x="60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36" y="120"/>
                  <a:pt x="32" y="124"/>
                  <a:pt x="32" y="128"/>
                </a:cubicBezTo>
                <a:cubicBezTo>
                  <a:pt x="32" y="132"/>
                  <a:pt x="36" y="136"/>
                  <a:pt x="40" y="136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56" y="160"/>
                  <a:pt x="52" y="164"/>
                  <a:pt x="52" y="168"/>
                </a:cubicBezTo>
                <a:cubicBezTo>
                  <a:pt x="52" y="172"/>
                  <a:pt x="56" y="176"/>
                  <a:pt x="60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4" y="200"/>
                  <a:pt x="64" y="200"/>
                  <a:pt x="64" y="200"/>
                </a:cubicBezTo>
                <a:cubicBezTo>
                  <a:pt x="40" y="200"/>
                  <a:pt x="40" y="200"/>
                  <a:pt x="40" y="200"/>
                </a:cubicBezTo>
                <a:cubicBezTo>
                  <a:pt x="36" y="200"/>
                  <a:pt x="32" y="204"/>
                  <a:pt x="32" y="208"/>
                </a:cubicBezTo>
                <a:cubicBezTo>
                  <a:pt x="32" y="212"/>
                  <a:pt x="36" y="216"/>
                  <a:pt x="40" y="216"/>
                </a:cubicBezTo>
                <a:cubicBezTo>
                  <a:pt x="64" y="216"/>
                  <a:pt x="64" y="216"/>
                  <a:pt x="64" y="216"/>
                </a:cubicBezTo>
                <a:cubicBezTo>
                  <a:pt x="64" y="240"/>
                  <a:pt x="64" y="240"/>
                  <a:pt x="64" y="240"/>
                </a:cubicBezTo>
                <a:cubicBezTo>
                  <a:pt x="16" y="240"/>
                  <a:pt x="16" y="240"/>
                  <a:pt x="16" y="240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9"/>
          <p:cNvSpPr>
            <a:spLocks noEditPoints="1"/>
          </p:cNvSpPr>
          <p:nvPr/>
        </p:nvSpPr>
        <p:spPr bwMode="auto">
          <a:xfrm>
            <a:off x="6388033" y="2877704"/>
            <a:ext cx="72066" cy="368190"/>
          </a:xfrm>
          <a:custGeom>
            <a:avLst/>
            <a:gdLst>
              <a:gd name="T0" fmla="*/ 24 w 48"/>
              <a:gd name="T1" fmla="*/ 244 h 244"/>
              <a:gd name="T2" fmla="*/ 35 w 48"/>
              <a:gd name="T3" fmla="*/ 236 h 244"/>
              <a:gd name="T4" fmla="*/ 44 w 48"/>
              <a:gd name="T5" fmla="*/ 219 h 244"/>
              <a:gd name="T6" fmla="*/ 48 w 48"/>
              <a:gd name="T7" fmla="*/ 200 h 244"/>
              <a:gd name="T8" fmla="*/ 48 w 48"/>
              <a:gd name="T9" fmla="*/ 16 h 244"/>
              <a:gd name="T10" fmla="*/ 32 w 48"/>
              <a:gd name="T11" fmla="*/ 0 h 244"/>
              <a:gd name="T12" fmla="*/ 16 w 48"/>
              <a:gd name="T13" fmla="*/ 0 h 244"/>
              <a:gd name="T14" fmla="*/ 0 w 48"/>
              <a:gd name="T15" fmla="*/ 16 h 244"/>
              <a:gd name="T16" fmla="*/ 0 w 48"/>
              <a:gd name="T17" fmla="*/ 200 h 244"/>
              <a:gd name="T18" fmla="*/ 4 w 48"/>
              <a:gd name="T19" fmla="*/ 219 h 244"/>
              <a:gd name="T20" fmla="*/ 13 w 48"/>
              <a:gd name="T21" fmla="*/ 236 h 244"/>
              <a:gd name="T22" fmla="*/ 24 w 48"/>
              <a:gd name="T23" fmla="*/ 244 h 244"/>
              <a:gd name="T24" fmla="*/ 29 w 48"/>
              <a:gd name="T25" fmla="*/ 212 h 244"/>
              <a:gd name="T26" fmla="*/ 24 w 48"/>
              <a:gd name="T27" fmla="*/ 222 h 244"/>
              <a:gd name="T28" fmla="*/ 19 w 48"/>
              <a:gd name="T29" fmla="*/ 212 h 244"/>
              <a:gd name="T30" fmla="*/ 16 w 48"/>
              <a:gd name="T31" fmla="*/ 200 h 244"/>
              <a:gd name="T32" fmla="*/ 16 w 48"/>
              <a:gd name="T33" fmla="*/ 56 h 244"/>
              <a:gd name="T34" fmla="*/ 32 w 48"/>
              <a:gd name="T35" fmla="*/ 56 h 244"/>
              <a:gd name="T36" fmla="*/ 32 w 48"/>
              <a:gd name="T37" fmla="*/ 200 h 244"/>
              <a:gd name="T38" fmla="*/ 29 w 48"/>
              <a:gd name="T39" fmla="*/ 212 h 244"/>
              <a:gd name="T40" fmla="*/ 32 w 48"/>
              <a:gd name="T41" fmla="*/ 16 h 244"/>
              <a:gd name="T42" fmla="*/ 32 w 48"/>
              <a:gd name="T43" fmla="*/ 40 h 244"/>
              <a:gd name="T44" fmla="*/ 16 w 48"/>
              <a:gd name="T45" fmla="*/ 40 h 244"/>
              <a:gd name="T46" fmla="*/ 16 w 48"/>
              <a:gd name="T47" fmla="*/ 16 h 244"/>
              <a:gd name="T48" fmla="*/ 32 w 48"/>
              <a:gd name="T49" fmla="*/ 1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244">
                <a:moveTo>
                  <a:pt x="24" y="244"/>
                </a:moveTo>
                <a:cubicBezTo>
                  <a:pt x="28" y="244"/>
                  <a:pt x="32" y="241"/>
                  <a:pt x="35" y="236"/>
                </a:cubicBezTo>
                <a:cubicBezTo>
                  <a:pt x="44" y="219"/>
                  <a:pt x="44" y="219"/>
                  <a:pt x="44" y="219"/>
                </a:cubicBezTo>
                <a:cubicBezTo>
                  <a:pt x="46" y="214"/>
                  <a:pt x="48" y="206"/>
                  <a:pt x="48" y="200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7"/>
                  <a:pt x="41" y="0"/>
                  <a:pt x="3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2" y="214"/>
                  <a:pt x="4" y="219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6" y="241"/>
                  <a:pt x="20" y="244"/>
                  <a:pt x="24" y="244"/>
                </a:cubicBezTo>
                <a:close/>
                <a:moveTo>
                  <a:pt x="29" y="212"/>
                </a:moveTo>
                <a:cubicBezTo>
                  <a:pt x="24" y="222"/>
                  <a:pt x="24" y="222"/>
                  <a:pt x="24" y="222"/>
                </a:cubicBezTo>
                <a:cubicBezTo>
                  <a:pt x="19" y="212"/>
                  <a:pt x="19" y="212"/>
                  <a:pt x="19" y="212"/>
                </a:cubicBezTo>
                <a:cubicBezTo>
                  <a:pt x="17" y="209"/>
                  <a:pt x="16" y="203"/>
                  <a:pt x="16" y="200"/>
                </a:cubicBezTo>
                <a:cubicBezTo>
                  <a:pt x="16" y="56"/>
                  <a:pt x="16" y="56"/>
                  <a:pt x="16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200"/>
                  <a:pt x="32" y="200"/>
                  <a:pt x="32" y="200"/>
                </a:cubicBezTo>
                <a:cubicBezTo>
                  <a:pt x="32" y="203"/>
                  <a:pt x="31" y="209"/>
                  <a:pt x="29" y="212"/>
                </a:cubicBezTo>
                <a:close/>
                <a:moveTo>
                  <a:pt x="32" y="16"/>
                </a:moveTo>
                <a:cubicBezTo>
                  <a:pt x="32" y="40"/>
                  <a:pt x="32" y="40"/>
                  <a:pt x="32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16"/>
                  <a:pt x="16" y="16"/>
                  <a:pt x="16" y="16"/>
                </a:cubicBezTo>
                <a:lnTo>
                  <a:pt x="32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0"/>
          <p:cNvSpPr>
            <a:spLocks noEditPoints="1"/>
          </p:cNvSpPr>
          <p:nvPr/>
        </p:nvSpPr>
        <p:spPr bwMode="auto">
          <a:xfrm>
            <a:off x="6629125" y="2871153"/>
            <a:ext cx="108754" cy="368190"/>
          </a:xfrm>
          <a:custGeom>
            <a:avLst/>
            <a:gdLst>
              <a:gd name="T0" fmla="*/ 44 w 72"/>
              <a:gd name="T1" fmla="*/ 25 h 244"/>
              <a:gd name="T2" fmla="*/ 35 w 72"/>
              <a:gd name="T3" fmla="*/ 8 h 244"/>
              <a:gd name="T4" fmla="*/ 24 w 72"/>
              <a:gd name="T5" fmla="*/ 0 h 244"/>
              <a:gd name="T6" fmla="*/ 13 w 72"/>
              <a:gd name="T7" fmla="*/ 8 h 244"/>
              <a:gd name="T8" fmla="*/ 4 w 72"/>
              <a:gd name="T9" fmla="*/ 25 h 244"/>
              <a:gd name="T10" fmla="*/ 0 w 72"/>
              <a:gd name="T11" fmla="*/ 44 h 244"/>
              <a:gd name="T12" fmla="*/ 0 w 72"/>
              <a:gd name="T13" fmla="*/ 228 h 244"/>
              <a:gd name="T14" fmla="*/ 16 w 72"/>
              <a:gd name="T15" fmla="*/ 244 h 244"/>
              <a:gd name="T16" fmla="*/ 32 w 72"/>
              <a:gd name="T17" fmla="*/ 244 h 244"/>
              <a:gd name="T18" fmla="*/ 48 w 72"/>
              <a:gd name="T19" fmla="*/ 228 h 244"/>
              <a:gd name="T20" fmla="*/ 56 w 72"/>
              <a:gd name="T21" fmla="*/ 228 h 244"/>
              <a:gd name="T22" fmla="*/ 72 w 72"/>
              <a:gd name="T23" fmla="*/ 212 h 244"/>
              <a:gd name="T24" fmla="*/ 72 w 72"/>
              <a:gd name="T25" fmla="*/ 180 h 244"/>
              <a:gd name="T26" fmla="*/ 64 w 72"/>
              <a:gd name="T27" fmla="*/ 172 h 244"/>
              <a:gd name="T28" fmla="*/ 56 w 72"/>
              <a:gd name="T29" fmla="*/ 180 h 244"/>
              <a:gd name="T30" fmla="*/ 56 w 72"/>
              <a:gd name="T31" fmla="*/ 212 h 244"/>
              <a:gd name="T32" fmla="*/ 48 w 72"/>
              <a:gd name="T33" fmla="*/ 212 h 244"/>
              <a:gd name="T34" fmla="*/ 48 w 72"/>
              <a:gd name="T35" fmla="*/ 44 h 244"/>
              <a:gd name="T36" fmla="*/ 44 w 72"/>
              <a:gd name="T37" fmla="*/ 25 h 244"/>
              <a:gd name="T38" fmla="*/ 32 w 72"/>
              <a:gd name="T39" fmla="*/ 228 h 244"/>
              <a:gd name="T40" fmla="*/ 16 w 72"/>
              <a:gd name="T41" fmla="*/ 228 h 244"/>
              <a:gd name="T42" fmla="*/ 16 w 72"/>
              <a:gd name="T43" fmla="*/ 44 h 244"/>
              <a:gd name="T44" fmla="*/ 19 w 72"/>
              <a:gd name="T45" fmla="*/ 32 h 244"/>
              <a:gd name="T46" fmla="*/ 24 w 72"/>
              <a:gd name="T47" fmla="*/ 22 h 244"/>
              <a:gd name="T48" fmla="*/ 29 w 72"/>
              <a:gd name="T49" fmla="*/ 32 h 244"/>
              <a:gd name="T50" fmla="*/ 32 w 72"/>
              <a:gd name="T51" fmla="*/ 44 h 244"/>
              <a:gd name="T52" fmla="*/ 32 w 72"/>
              <a:gd name="T53" fmla="*/ 22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2" h="244">
                <a:moveTo>
                  <a:pt x="44" y="25"/>
                </a:moveTo>
                <a:cubicBezTo>
                  <a:pt x="35" y="8"/>
                  <a:pt x="35" y="8"/>
                  <a:pt x="35" y="8"/>
                </a:cubicBezTo>
                <a:cubicBezTo>
                  <a:pt x="32" y="3"/>
                  <a:pt x="28" y="0"/>
                  <a:pt x="24" y="0"/>
                </a:cubicBezTo>
                <a:cubicBezTo>
                  <a:pt x="20" y="0"/>
                  <a:pt x="16" y="3"/>
                  <a:pt x="13" y="8"/>
                </a:cubicBezTo>
                <a:cubicBezTo>
                  <a:pt x="4" y="25"/>
                  <a:pt x="4" y="25"/>
                  <a:pt x="4" y="25"/>
                </a:cubicBezTo>
                <a:cubicBezTo>
                  <a:pt x="2" y="30"/>
                  <a:pt x="0" y="38"/>
                  <a:pt x="0" y="44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37"/>
                  <a:pt x="7" y="244"/>
                  <a:pt x="16" y="244"/>
                </a:cubicBezTo>
                <a:cubicBezTo>
                  <a:pt x="32" y="244"/>
                  <a:pt x="32" y="244"/>
                  <a:pt x="32" y="244"/>
                </a:cubicBezTo>
                <a:cubicBezTo>
                  <a:pt x="41" y="244"/>
                  <a:pt x="48" y="237"/>
                  <a:pt x="48" y="228"/>
                </a:cubicBezTo>
                <a:cubicBezTo>
                  <a:pt x="56" y="228"/>
                  <a:pt x="56" y="228"/>
                  <a:pt x="56" y="228"/>
                </a:cubicBezTo>
                <a:cubicBezTo>
                  <a:pt x="65" y="228"/>
                  <a:pt x="72" y="221"/>
                  <a:pt x="72" y="212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2" y="176"/>
                  <a:pt x="68" y="172"/>
                  <a:pt x="64" y="172"/>
                </a:cubicBezTo>
                <a:cubicBezTo>
                  <a:pt x="60" y="172"/>
                  <a:pt x="56" y="176"/>
                  <a:pt x="56" y="180"/>
                </a:cubicBezTo>
                <a:cubicBezTo>
                  <a:pt x="56" y="212"/>
                  <a:pt x="56" y="212"/>
                  <a:pt x="56" y="212"/>
                </a:cubicBezTo>
                <a:cubicBezTo>
                  <a:pt x="48" y="212"/>
                  <a:pt x="48" y="212"/>
                  <a:pt x="48" y="212"/>
                </a:cubicBezTo>
                <a:cubicBezTo>
                  <a:pt x="48" y="44"/>
                  <a:pt x="48" y="44"/>
                  <a:pt x="48" y="44"/>
                </a:cubicBezTo>
                <a:cubicBezTo>
                  <a:pt x="48" y="38"/>
                  <a:pt x="46" y="30"/>
                  <a:pt x="44" y="25"/>
                </a:cubicBezTo>
                <a:close/>
                <a:moveTo>
                  <a:pt x="32" y="228"/>
                </a:moveTo>
                <a:cubicBezTo>
                  <a:pt x="16" y="228"/>
                  <a:pt x="16" y="228"/>
                  <a:pt x="16" y="228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1"/>
                  <a:pt x="17" y="35"/>
                  <a:pt x="19" y="32"/>
                </a:cubicBezTo>
                <a:cubicBezTo>
                  <a:pt x="24" y="22"/>
                  <a:pt x="24" y="22"/>
                  <a:pt x="24" y="22"/>
                </a:cubicBezTo>
                <a:cubicBezTo>
                  <a:pt x="29" y="32"/>
                  <a:pt x="29" y="32"/>
                  <a:pt x="29" y="32"/>
                </a:cubicBezTo>
                <a:cubicBezTo>
                  <a:pt x="31" y="35"/>
                  <a:pt x="32" y="41"/>
                  <a:pt x="32" y="44"/>
                </a:cubicBezTo>
                <a:lnTo>
                  <a:pt x="32" y="2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81"/>
          <p:cNvSpPr>
            <a:spLocks noEditPoints="1"/>
          </p:cNvSpPr>
          <p:nvPr/>
        </p:nvSpPr>
        <p:spPr bwMode="auto">
          <a:xfrm>
            <a:off x="7239718" y="2871153"/>
            <a:ext cx="382603" cy="379983"/>
          </a:xfrm>
          <a:custGeom>
            <a:avLst/>
            <a:gdLst>
              <a:gd name="T0" fmla="*/ 10 w 254"/>
              <a:gd name="T1" fmla="*/ 0 h 252"/>
              <a:gd name="T2" fmla="*/ 0 w 254"/>
              <a:gd name="T3" fmla="*/ 12 h 252"/>
              <a:gd name="T4" fmla="*/ 0 w 254"/>
              <a:gd name="T5" fmla="*/ 236 h 252"/>
              <a:gd name="T6" fmla="*/ 16 w 254"/>
              <a:gd name="T7" fmla="*/ 252 h 252"/>
              <a:gd name="T8" fmla="*/ 240 w 254"/>
              <a:gd name="T9" fmla="*/ 252 h 252"/>
              <a:gd name="T10" fmla="*/ 251 w 254"/>
              <a:gd name="T11" fmla="*/ 245 h 252"/>
              <a:gd name="T12" fmla="*/ 248 w 254"/>
              <a:gd name="T13" fmla="*/ 233 h 252"/>
              <a:gd name="T14" fmla="*/ 19 w 254"/>
              <a:gd name="T15" fmla="*/ 4 h 252"/>
              <a:gd name="T16" fmla="*/ 10 w 254"/>
              <a:gd name="T17" fmla="*/ 0 h 252"/>
              <a:gd name="T18" fmla="*/ 16 w 254"/>
              <a:gd name="T19" fmla="*/ 236 h 252"/>
              <a:gd name="T20" fmla="*/ 16 w 254"/>
              <a:gd name="T21" fmla="*/ 220 h 252"/>
              <a:gd name="T22" fmla="*/ 32 w 254"/>
              <a:gd name="T23" fmla="*/ 220 h 252"/>
              <a:gd name="T24" fmla="*/ 40 w 254"/>
              <a:gd name="T25" fmla="*/ 212 h 252"/>
              <a:gd name="T26" fmla="*/ 32 w 254"/>
              <a:gd name="T27" fmla="*/ 204 h 252"/>
              <a:gd name="T28" fmla="*/ 16 w 254"/>
              <a:gd name="T29" fmla="*/ 204 h 252"/>
              <a:gd name="T30" fmla="*/ 16 w 254"/>
              <a:gd name="T31" fmla="*/ 188 h 252"/>
              <a:gd name="T32" fmla="*/ 24 w 254"/>
              <a:gd name="T33" fmla="*/ 188 h 252"/>
              <a:gd name="T34" fmla="*/ 32 w 254"/>
              <a:gd name="T35" fmla="*/ 180 h 252"/>
              <a:gd name="T36" fmla="*/ 24 w 254"/>
              <a:gd name="T37" fmla="*/ 172 h 252"/>
              <a:gd name="T38" fmla="*/ 16 w 254"/>
              <a:gd name="T39" fmla="*/ 172 h 252"/>
              <a:gd name="T40" fmla="*/ 16 w 254"/>
              <a:gd name="T41" fmla="*/ 156 h 252"/>
              <a:gd name="T42" fmla="*/ 32 w 254"/>
              <a:gd name="T43" fmla="*/ 156 h 252"/>
              <a:gd name="T44" fmla="*/ 40 w 254"/>
              <a:gd name="T45" fmla="*/ 148 h 252"/>
              <a:gd name="T46" fmla="*/ 32 w 254"/>
              <a:gd name="T47" fmla="*/ 140 h 252"/>
              <a:gd name="T48" fmla="*/ 16 w 254"/>
              <a:gd name="T49" fmla="*/ 140 h 252"/>
              <a:gd name="T50" fmla="*/ 16 w 254"/>
              <a:gd name="T51" fmla="*/ 124 h 252"/>
              <a:gd name="T52" fmla="*/ 24 w 254"/>
              <a:gd name="T53" fmla="*/ 124 h 252"/>
              <a:gd name="T54" fmla="*/ 32 w 254"/>
              <a:gd name="T55" fmla="*/ 116 h 252"/>
              <a:gd name="T56" fmla="*/ 24 w 254"/>
              <a:gd name="T57" fmla="*/ 108 h 252"/>
              <a:gd name="T58" fmla="*/ 16 w 254"/>
              <a:gd name="T59" fmla="*/ 108 h 252"/>
              <a:gd name="T60" fmla="*/ 16 w 254"/>
              <a:gd name="T61" fmla="*/ 92 h 252"/>
              <a:gd name="T62" fmla="*/ 32 w 254"/>
              <a:gd name="T63" fmla="*/ 92 h 252"/>
              <a:gd name="T64" fmla="*/ 40 w 254"/>
              <a:gd name="T65" fmla="*/ 84 h 252"/>
              <a:gd name="T66" fmla="*/ 32 w 254"/>
              <a:gd name="T67" fmla="*/ 76 h 252"/>
              <a:gd name="T68" fmla="*/ 16 w 254"/>
              <a:gd name="T69" fmla="*/ 76 h 252"/>
              <a:gd name="T70" fmla="*/ 16 w 254"/>
              <a:gd name="T71" fmla="*/ 24 h 252"/>
              <a:gd name="T72" fmla="*/ 229 w 254"/>
              <a:gd name="T73" fmla="*/ 236 h 252"/>
              <a:gd name="T74" fmla="*/ 16 w 254"/>
              <a:gd name="T75" fmla="*/ 236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252">
                <a:moveTo>
                  <a:pt x="10" y="0"/>
                </a:moveTo>
                <a:cubicBezTo>
                  <a:pt x="5" y="0"/>
                  <a:pt x="0" y="4"/>
                  <a:pt x="0" y="12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45"/>
                  <a:pt x="7" y="252"/>
                  <a:pt x="16" y="252"/>
                </a:cubicBezTo>
                <a:cubicBezTo>
                  <a:pt x="240" y="252"/>
                  <a:pt x="240" y="252"/>
                  <a:pt x="240" y="252"/>
                </a:cubicBezTo>
                <a:cubicBezTo>
                  <a:pt x="248" y="252"/>
                  <a:pt x="251" y="247"/>
                  <a:pt x="251" y="245"/>
                </a:cubicBezTo>
                <a:cubicBezTo>
                  <a:pt x="252" y="243"/>
                  <a:pt x="254" y="238"/>
                  <a:pt x="248" y="233"/>
                </a:cubicBezTo>
                <a:cubicBezTo>
                  <a:pt x="19" y="4"/>
                  <a:pt x="19" y="4"/>
                  <a:pt x="19" y="4"/>
                </a:cubicBezTo>
                <a:cubicBezTo>
                  <a:pt x="16" y="1"/>
                  <a:pt x="13" y="0"/>
                  <a:pt x="10" y="0"/>
                </a:cubicBezTo>
                <a:close/>
                <a:moveTo>
                  <a:pt x="16" y="236"/>
                </a:moveTo>
                <a:cubicBezTo>
                  <a:pt x="16" y="220"/>
                  <a:pt x="16" y="220"/>
                  <a:pt x="16" y="220"/>
                </a:cubicBezTo>
                <a:cubicBezTo>
                  <a:pt x="32" y="220"/>
                  <a:pt x="32" y="220"/>
                  <a:pt x="32" y="220"/>
                </a:cubicBezTo>
                <a:cubicBezTo>
                  <a:pt x="36" y="220"/>
                  <a:pt x="40" y="216"/>
                  <a:pt x="40" y="212"/>
                </a:cubicBezTo>
                <a:cubicBezTo>
                  <a:pt x="40" y="208"/>
                  <a:pt x="36" y="204"/>
                  <a:pt x="32" y="204"/>
                </a:cubicBezTo>
                <a:cubicBezTo>
                  <a:pt x="16" y="204"/>
                  <a:pt x="16" y="204"/>
                  <a:pt x="16" y="204"/>
                </a:cubicBezTo>
                <a:cubicBezTo>
                  <a:pt x="16" y="188"/>
                  <a:pt x="16" y="188"/>
                  <a:pt x="16" y="188"/>
                </a:cubicBezTo>
                <a:cubicBezTo>
                  <a:pt x="24" y="188"/>
                  <a:pt x="24" y="188"/>
                  <a:pt x="24" y="188"/>
                </a:cubicBezTo>
                <a:cubicBezTo>
                  <a:pt x="28" y="188"/>
                  <a:pt x="32" y="184"/>
                  <a:pt x="32" y="180"/>
                </a:cubicBezTo>
                <a:cubicBezTo>
                  <a:pt x="32" y="176"/>
                  <a:pt x="28" y="172"/>
                  <a:pt x="24" y="172"/>
                </a:cubicBezTo>
                <a:cubicBezTo>
                  <a:pt x="16" y="172"/>
                  <a:pt x="16" y="172"/>
                  <a:pt x="16" y="172"/>
                </a:cubicBezTo>
                <a:cubicBezTo>
                  <a:pt x="16" y="156"/>
                  <a:pt x="16" y="156"/>
                  <a:pt x="16" y="156"/>
                </a:cubicBezTo>
                <a:cubicBezTo>
                  <a:pt x="32" y="156"/>
                  <a:pt x="32" y="156"/>
                  <a:pt x="32" y="156"/>
                </a:cubicBezTo>
                <a:cubicBezTo>
                  <a:pt x="36" y="156"/>
                  <a:pt x="40" y="152"/>
                  <a:pt x="40" y="148"/>
                </a:cubicBezTo>
                <a:cubicBezTo>
                  <a:pt x="40" y="144"/>
                  <a:pt x="36" y="140"/>
                  <a:pt x="32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8" y="124"/>
                  <a:pt x="32" y="120"/>
                  <a:pt x="32" y="116"/>
                </a:cubicBezTo>
                <a:cubicBezTo>
                  <a:pt x="32" y="112"/>
                  <a:pt x="28" y="108"/>
                  <a:pt x="24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6" y="92"/>
                  <a:pt x="16" y="92"/>
                  <a:pt x="16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6" y="92"/>
                  <a:pt x="40" y="88"/>
                  <a:pt x="40" y="84"/>
                </a:cubicBezTo>
                <a:cubicBezTo>
                  <a:pt x="40" y="80"/>
                  <a:pt x="36" y="76"/>
                  <a:pt x="32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24"/>
                  <a:pt x="16" y="24"/>
                  <a:pt x="16" y="24"/>
                </a:cubicBezTo>
                <a:cubicBezTo>
                  <a:pt x="229" y="236"/>
                  <a:pt x="229" y="236"/>
                  <a:pt x="229" y="236"/>
                </a:cubicBezTo>
                <a:lnTo>
                  <a:pt x="16" y="2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2"/>
          <p:cNvSpPr>
            <a:spLocks noEditPoints="1"/>
          </p:cNvSpPr>
          <p:nvPr/>
        </p:nvSpPr>
        <p:spPr bwMode="auto">
          <a:xfrm>
            <a:off x="7311784" y="3016594"/>
            <a:ext cx="189991" cy="186061"/>
          </a:xfrm>
          <a:custGeom>
            <a:avLst/>
            <a:gdLst>
              <a:gd name="T0" fmla="*/ 16 w 126"/>
              <a:gd name="T1" fmla="*/ 124 h 124"/>
              <a:gd name="T2" fmla="*/ 112 w 126"/>
              <a:gd name="T3" fmla="*/ 124 h 124"/>
              <a:gd name="T4" fmla="*/ 123 w 126"/>
              <a:gd name="T5" fmla="*/ 117 h 124"/>
              <a:gd name="T6" fmla="*/ 120 w 126"/>
              <a:gd name="T7" fmla="*/ 105 h 124"/>
              <a:gd name="T8" fmla="*/ 19 w 126"/>
              <a:gd name="T9" fmla="*/ 4 h 124"/>
              <a:gd name="T10" fmla="*/ 10 w 126"/>
              <a:gd name="T11" fmla="*/ 0 h 124"/>
              <a:gd name="T12" fmla="*/ 0 w 126"/>
              <a:gd name="T13" fmla="*/ 12 h 124"/>
              <a:gd name="T14" fmla="*/ 0 w 126"/>
              <a:gd name="T15" fmla="*/ 108 h 124"/>
              <a:gd name="T16" fmla="*/ 16 w 126"/>
              <a:gd name="T17" fmla="*/ 124 h 124"/>
              <a:gd name="T18" fmla="*/ 16 w 126"/>
              <a:gd name="T19" fmla="*/ 23 h 124"/>
              <a:gd name="T20" fmla="*/ 101 w 126"/>
              <a:gd name="T21" fmla="*/ 108 h 124"/>
              <a:gd name="T22" fmla="*/ 16 w 126"/>
              <a:gd name="T23" fmla="*/ 108 h 124"/>
              <a:gd name="T24" fmla="*/ 16 w 126"/>
              <a:gd name="T25" fmla="*/ 2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6" h="124">
                <a:moveTo>
                  <a:pt x="16" y="124"/>
                </a:moveTo>
                <a:cubicBezTo>
                  <a:pt x="112" y="124"/>
                  <a:pt x="112" y="124"/>
                  <a:pt x="112" y="124"/>
                </a:cubicBezTo>
                <a:cubicBezTo>
                  <a:pt x="120" y="124"/>
                  <a:pt x="123" y="119"/>
                  <a:pt x="123" y="117"/>
                </a:cubicBezTo>
                <a:cubicBezTo>
                  <a:pt x="124" y="115"/>
                  <a:pt x="126" y="110"/>
                  <a:pt x="120" y="105"/>
                </a:cubicBezTo>
                <a:cubicBezTo>
                  <a:pt x="19" y="4"/>
                  <a:pt x="19" y="4"/>
                  <a:pt x="19" y="4"/>
                </a:cubicBezTo>
                <a:cubicBezTo>
                  <a:pt x="16" y="1"/>
                  <a:pt x="13" y="0"/>
                  <a:pt x="10" y="0"/>
                </a:cubicBezTo>
                <a:cubicBezTo>
                  <a:pt x="5" y="0"/>
                  <a:pt x="0" y="4"/>
                  <a:pt x="0" y="12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7"/>
                  <a:pt x="7" y="124"/>
                  <a:pt x="16" y="124"/>
                </a:cubicBezTo>
                <a:close/>
                <a:moveTo>
                  <a:pt x="16" y="23"/>
                </a:moveTo>
                <a:cubicBezTo>
                  <a:pt x="101" y="108"/>
                  <a:pt x="101" y="108"/>
                  <a:pt x="101" y="108"/>
                </a:cubicBezTo>
                <a:cubicBezTo>
                  <a:pt x="16" y="108"/>
                  <a:pt x="16" y="108"/>
                  <a:pt x="16" y="108"/>
                </a:cubicBezTo>
                <a:lnTo>
                  <a:pt x="16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3"/>
          <p:cNvSpPr>
            <a:spLocks noEditPoints="1"/>
          </p:cNvSpPr>
          <p:nvPr/>
        </p:nvSpPr>
        <p:spPr bwMode="auto">
          <a:xfrm>
            <a:off x="7339300" y="2869842"/>
            <a:ext cx="284332" cy="281711"/>
          </a:xfrm>
          <a:custGeom>
            <a:avLst/>
            <a:gdLst>
              <a:gd name="T0" fmla="*/ 156 w 189"/>
              <a:gd name="T1" fmla="*/ 183 h 187"/>
              <a:gd name="T2" fmla="*/ 172 w 189"/>
              <a:gd name="T3" fmla="*/ 187 h 187"/>
              <a:gd name="T4" fmla="*/ 176 w 189"/>
              <a:gd name="T5" fmla="*/ 187 h 187"/>
              <a:gd name="T6" fmla="*/ 176 w 189"/>
              <a:gd name="T7" fmla="*/ 187 h 187"/>
              <a:gd name="T8" fmla="*/ 186 w 189"/>
              <a:gd name="T9" fmla="*/ 183 h 187"/>
              <a:gd name="T10" fmla="*/ 188 w 189"/>
              <a:gd name="T11" fmla="*/ 171 h 187"/>
              <a:gd name="T12" fmla="*/ 184 w 189"/>
              <a:gd name="T13" fmla="*/ 155 h 187"/>
              <a:gd name="T14" fmla="*/ 174 w 189"/>
              <a:gd name="T15" fmla="*/ 138 h 187"/>
              <a:gd name="T16" fmla="*/ 41 w 189"/>
              <a:gd name="T17" fmla="*/ 5 h 187"/>
              <a:gd name="T18" fmla="*/ 30 w 189"/>
              <a:gd name="T19" fmla="*/ 0 h 187"/>
              <a:gd name="T20" fmla="*/ 19 w 189"/>
              <a:gd name="T21" fmla="*/ 5 h 187"/>
              <a:gd name="T22" fmla="*/ 6 w 189"/>
              <a:gd name="T23" fmla="*/ 18 h 187"/>
              <a:gd name="T24" fmla="*/ 6 w 189"/>
              <a:gd name="T25" fmla="*/ 40 h 187"/>
              <a:gd name="T26" fmla="*/ 139 w 189"/>
              <a:gd name="T27" fmla="*/ 173 h 187"/>
              <a:gd name="T28" fmla="*/ 156 w 189"/>
              <a:gd name="T29" fmla="*/ 183 h 187"/>
              <a:gd name="T30" fmla="*/ 168 w 189"/>
              <a:gd name="T31" fmla="*/ 159 h 187"/>
              <a:gd name="T32" fmla="*/ 171 w 189"/>
              <a:gd name="T33" fmla="*/ 170 h 187"/>
              <a:gd name="T34" fmla="*/ 160 w 189"/>
              <a:gd name="T35" fmla="*/ 167 h 187"/>
              <a:gd name="T36" fmla="*/ 150 w 189"/>
              <a:gd name="T37" fmla="*/ 162 h 187"/>
              <a:gd name="T38" fmla="*/ 41 w 189"/>
              <a:gd name="T39" fmla="*/ 53 h 187"/>
              <a:gd name="T40" fmla="*/ 54 w 189"/>
              <a:gd name="T41" fmla="*/ 40 h 187"/>
              <a:gd name="T42" fmla="*/ 163 w 189"/>
              <a:gd name="T43" fmla="*/ 149 h 187"/>
              <a:gd name="T44" fmla="*/ 168 w 189"/>
              <a:gd name="T45" fmla="*/ 159 h 187"/>
              <a:gd name="T46" fmla="*/ 30 w 189"/>
              <a:gd name="T47" fmla="*/ 16 h 187"/>
              <a:gd name="T48" fmla="*/ 43 w 189"/>
              <a:gd name="T49" fmla="*/ 29 h 187"/>
              <a:gd name="T50" fmla="*/ 30 w 189"/>
              <a:gd name="T51" fmla="*/ 42 h 187"/>
              <a:gd name="T52" fmla="*/ 17 w 189"/>
              <a:gd name="T53" fmla="*/ 29 h 187"/>
              <a:gd name="T54" fmla="*/ 30 w 189"/>
              <a:gd name="T55" fmla="*/ 1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9" h="187">
                <a:moveTo>
                  <a:pt x="156" y="183"/>
                </a:moveTo>
                <a:cubicBezTo>
                  <a:pt x="172" y="187"/>
                  <a:pt x="172" y="187"/>
                  <a:pt x="172" y="187"/>
                </a:cubicBezTo>
                <a:cubicBezTo>
                  <a:pt x="174" y="187"/>
                  <a:pt x="175" y="187"/>
                  <a:pt x="176" y="187"/>
                </a:cubicBezTo>
                <a:cubicBezTo>
                  <a:pt x="176" y="187"/>
                  <a:pt x="176" y="187"/>
                  <a:pt x="176" y="187"/>
                </a:cubicBezTo>
                <a:cubicBezTo>
                  <a:pt x="180" y="187"/>
                  <a:pt x="183" y="186"/>
                  <a:pt x="186" y="183"/>
                </a:cubicBezTo>
                <a:cubicBezTo>
                  <a:pt x="188" y="180"/>
                  <a:pt x="189" y="176"/>
                  <a:pt x="188" y="171"/>
                </a:cubicBezTo>
                <a:cubicBezTo>
                  <a:pt x="184" y="155"/>
                  <a:pt x="184" y="155"/>
                  <a:pt x="184" y="155"/>
                </a:cubicBezTo>
                <a:cubicBezTo>
                  <a:pt x="182" y="149"/>
                  <a:pt x="178" y="142"/>
                  <a:pt x="174" y="138"/>
                </a:cubicBezTo>
                <a:cubicBezTo>
                  <a:pt x="41" y="5"/>
                  <a:pt x="41" y="5"/>
                  <a:pt x="41" y="5"/>
                </a:cubicBezTo>
                <a:cubicBezTo>
                  <a:pt x="38" y="2"/>
                  <a:pt x="34" y="0"/>
                  <a:pt x="30" y="0"/>
                </a:cubicBezTo>
                <a:cubicBezTo>
                  <a:pt x="26" y="0"/>
                  <a:pt x="22" y="2"/>
                  <a:pt x="19" y="5"/>
                </a:cubicBezTo>
                <a:cubicBezTo>
                  <a:pt x="6" y="18"/>
                  <a:pt x="6" y="18"/>
                  <a:pt x="6" y="18"/>
                </a:cubicBezTo>
                <a:cubicBezTo>
                  <a:pt x="0" y="24"/>
                  <a:pt x="0" y="34"/>
                  <a:pt x="6" y="40"/>
                </a:cubicBezTo>
                <a:cubicBezTo>
                  <a:pt x="139" y="173"/>
                  <a:pt x="139" y="173"/>
                  <a:pt x="139" y="173"/>
                </a:cubicBezTo>
                <a:cubicBezTo>
                  <a:pt x="143" y="177"/>
                  <a:pt x="150" y="181"/>
                  <a:pt x="156" y="183"/>
                </a:cubicBezTo>
                <a:close/>
                <a:moveTo>
                  <a:pt x="168" y="159"/>
                </a:moveTo>
                <a:cubicBezTo>
                  <a:pt x="171" y="170"/>
                  <a:pt x="171" y="170"/>
                  <a:pt x="171" y="170"/>
                </a:cubicBezTo>
                <a:cubicBezTo>
                  <a:pt x="160" y="167"/>
                  <a:pt x="160" y="167"/>
                  <a:pt x="160" y="167"/>
                </a:cubicBezTo>
                <a:cubicBezTo>
                  <a:pt x="157" y="166"/>
                  <a:pt x="152" y="164"/>
                  <a:pt x="150" y="162"/>
                </a:cubicBezTo>
                <a:cubicBezTo>
                  <a:pt x="41" y="53"/>
                  <a:pt x="41" y="53"/>
                  <a:pt x="41" y="53"/>
                </a:cubicBezTo>
                <a:cubicBezTo>
                  <a:pt x="54" y="40"/>
                  <a:pt x="54" y="40"/>
                  <a:pt x="54" y="40"/>
                </a:cubicBezTo>
                <a:cubicBezTo>
                  <a:pt x="163" y="149"/>
                  <a:pt x="163" y="149"/>
                  <a:pt x="163" y="149"/>
                </a:cubicBezTo>
                <a:cubicBezTo>
                  <a:pt x="165" y="151"/>
                  <a:pt x="167" y="156"/>
                  <a:pt x="168" y="159"/>
                </a:cubicBezTo>
                <a:close/>
                <a:moveTo>
                  <a:pt x="30" y="16"/>
                </a:moveTo>
                <a:cubicBezTo>
                  <a:pt x="43" y="29"/>
                  <a:pt x="43" y="29"/>
                  <a:pt x="43" y="29"/>
                </a:cubicBezTo>
                <a:cubicBezTo>
                  <a:pt x="30" y="42"/>
                  <a:pt x="30" y="42"/>
                  <a:pt x="30" y="42"/>
                </a:cubicBezTo>
                <a:cubicBezTo>
                  <a:pt x="17" y="29"/>
                  <a:pt x="17" y="29"/>
                  <a:pt x="17" y="29"/>
                </a:cubicBezTo>
                <a:lnTo>
                  <a:pt x="3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8108438" y="2889497"/>
            <a:ext cx="386534" cy="338054"/>
          </a:xfrm>
          <a:custGeom>
            <a:avLst/>
            <a:gdLst>
              <a:gd name="T0" fmla="*/ 247 w 256"/>
              <a:gd name="T1" fmla="*/ 0 h 224"/>
              <a:gd name="T2" fmla="*/ 128 w 256"/>
              <a:gd name="T3" fmla="*/ 16 h 224"/>
              <a:gd name="T4" fmla="*/ 9 w 256"/>
              <a:gd name="T5" fmla="*/ 0 h 224"/>
              <a:gd name="T6" fmla="*/ 3 w 256"/>
              <a:gd name="T7" fmla="*/ 2 h 224"/>
              <a:gd name="T8" fmla="*/ 0 w 256"/>
              <a:gd name="T9" fmla="*/ 8 h 224"/>
              <a:gd name="T10" fmla="*/ 0 w 256"/>
              <a:gd name="T11" fmla="*/ 200 h 224"/>
              <a:gd name="T12" fmla="*/ 7 w 256"/>
              <a:gd name="T13" fmla="*/ 208 h 224"/>
              <a:gd name="T14" fmla="*/ 127 w 256"/>
              <a:gd name="T15" fmla="*/ 224 h 224"/>
              <a:gd name="T16" fmla="*/ 128 w 256"/>
              <a:gd name="T17" fmla="*/ 224 h 224"/>
              <a:gd name="T18" fmla="*/ 129 w 256"/>
              <a:gd name="T19" fmla="*/ 224 h 224"/>
              <a:gd name="T20" fmla="*/ 249 w 256"/>
              <a:gd name="T21" fmla="*/ 208 h 224"/>
              <a:gd name="T22" fmla="*/ 256 w 256"/>
              <a:gd name="T23" fmla="*/ 200 h 224"/>
              <a:gd name="T24" fmla="*/ 256 w 256"/>
              <a:gd name="T25" fmla="*/ 8 h 224"/>
              <a:gd name="T26" fmla="*/ 253 w 256"/>
              <a:gd name="T27" fmla="*/ 2 h 224"/>
              <a:gd name="T28" fmla="*/ 247 w 256"/>
              <a:gd name="T29" fmla="*/ 0 h 224"/>
              <a:gd name="T30" fmla="*/ 16 w 256"/>
              <a:gd name="T31" fmla="*/ 17 h 224"/>
              <a:gd name="T32" fmla="*/ 120 w 256"/>
              <a:gd name="T33" fmla="*/ 31 h 224"/>
              <a:gd name="T34" fmla="*/ 120 w 256"/>
              <a:gd name="T35" fmla="*/ 207 h 224"/>
              <a:gd name="T36" fmla="*/ 16 w 256"/>
              <a:gd name="T37" fmla="*/ 193 h 224"/>
              <a:gd name="T38" fmla="*/ 16 w 256"/>
              <a:gd name="T39" fmla="*/ 17 h 224"/>
              <a:gd name="T40" fmla="*/ 240 w 256"/>
              <a:gd name="T41" fmla="*/ 193 h 224"/>
              <a:gd name="T42" fmla="*/ 136 w 256"/>
              <a:gd name="T43" fmla="*/ 207 h 224"/>
              <a:gd name="T44" fmla="*/ 136 w 256"/>
              <a:gd name="T45" fmla="*/ 31 h 224"/>
              <a:gd name="T46" fmla="*/ 240 w 256"/>
              <a:gd name="T47" fmla="*/ 17 h 224"/>
              <a:gd name="T48" fmla="*/ 240 w 256"/>
              <a:gd name="T49" fmla="*/ 19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6" h="224">
                <a:moveTo>
                  <a:pt x="247" y="0"/>
                </a:moveTo>
                <a:cubicBezTo>
                  <a:pt x="128" y="16"/>
                  <a:pt x="128" y="16"/>
                  <a:pt x="128" y="16"/>
                </a:cubicBezTo>
                <a:cubicBezTo>
                  <a:pt x="9" y="0"/>
                  <a:pt x="9" y="0"/>
                  <a:pt x="9" y="0"/>
                </a:cubicBezTo>
                <a:cubicBezTo>
                  <a:pt x="7" y="0"/>
                  <a:pt x="4" y="0"/>
                  <a:pt x="3" y="2"/>
                </a:cubicBezTo>
                <a:cubicBezTo>
                  <a:pt x="1" y="4"/>
                  <a:pt x="0" y="6"/>
                  <a:pt x="0" y="8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4"/>
                  <a:pt x="3" y="207"/>
                  <a:pt x="7" y="208"/>
                </a:cubicBezTo>
                <a:cubicBezTo>
                  <a:pt x="127" y="224"/>
                  <a:pt x="127" y="224"/>
                  <a:pt x="127" y="224"/>
                </a:cubicBezTo>
                <a:cubicBezTo>
                  <a:pt x="127" y="224"/>
                  <a:pt x="128" y="224"/>
                  <a:pt x="128" y="224"/>
                </a:cubicBezTo>
                <a:cubicBezTo>
                  <a:pt x="128" y="224"/>
                  <a:pt x="129" y="224"/>
                  <a:pt x="129" y="224"/>
                </a:cubicBezTo>
                <a:cubicBezTo>
                  <a:pt x="249" y="208"/>
                  <a:pt x="249" y="208"/>
                  <a:pt x="249" y="208"/>
                </a:cubicBezTo>
                <a:cubicBezTo>
                  <a:pt x="253" y="207"/>
                  <a:pt x="256" y="204"/>
                  <a:pt x="256" y="200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6"/>
                  <a:pt x="255" y="4"/>
                  <a:pt x="253" y="2"/>
                </a:cubicBezTo>
                <a:cubicBezTo>
                  <a:pt x="252" y="0"/>
                  <a:pt x="249" y="0"/>
                  <a:pt x="247" y="0"/>
                </a:cubicBezTo>
                <a:close/>
                <a:moveTo>
                  <a:pt x="16" y="17"/>
                </a:moveTo>
                <a:cubicBezTo>
                  <a:pt x="120" y="31"/>
                  <a:pt x="120" y="31"/>
                  <a:pt x="120" y="31"/>
                </a:cubicBezTo>
                <a:cubicBezTo>
                  <a:pt x="120" y="207"/>
                  <a:pt x="120" y="207"/>
                  <a:pt x="120" y="207"/>
                </a:cubicBezTo>
                <a:cubicBezTo>
                  <a:pt x="16" y="193"/>
                  <a:pt x="16" y="193"/>
                  <a:pt x="16" y="193"/>
                </a:cubicBezTo>
                <a:lnTo>
                  <a:pt x="16" y="17"/>
                </a:lnTo>
                <a:close/>
                <a:moveTo>
                  <a:pt x="240" y="193"/>
                </a:moveTo>
                <a:cubicBezTo>
                  <a:pt x="136" y="207"/>
                  <a:pt x="136" y="207"/>
                  <a:pt x="136" y="207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240" y="17"/>
                  <a:pt x="240" y="17"/>
                  <a:pt x="240" y="17"/>
                </a:cubicBezTo>
                <a:lnTo>
                  <a:pt x="240" y="1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5"/>
          <p:cNvSpPr>
            <a:spLocks/>
          </p:cNvSpPr>
          <p:nvPr/>
        </p:nvSpPr>
        <p:spPr bwMode="auto">
          <a:xfrm>
            <a:off x="8156919" y="2949770"/>
            <a:ext cx="120546" cy="35378"/>
          </a:xfrm>
          <a:custGeom>
            <a:avLst/>
            <a:gdLst>
              <a:gd name="T0" fmla="*/ 7 w 80"/>
              <a:gd name="T1" fmla="*/ 16 h 24"/>
              <a:gd name="T2" fmla="*/ 71 w 80"/>
              <a:gd name="T3" fmla="*/ 24 h 24"/>
              <a:gd name="T4" fmla="*/ 72 w 80"/>
              <a:gd name="T5" fmla="*/ 24 h 24"/>
              <a:gd name="T6" fmla="*/ 80 w 80"/>
              <a:gd name="T7" fmla="*/ 17 h 24"/>
              <a:gd name="T8" fmla="*/ 73 w 80"/>
              <a:gd name="T9" fmla="*/ 8 h 24"/>
              <a:gd name="T10" fmla="*/ 9 w 80"/>
              <a:gd name="T11" fmla="*/ 0 h 24"/>
              <a:gd name="T12" fmla="*/ 0 w 80"/>
              <a:gd name="T13" fmla="*/ 7 h 24"/>
              <a:gd name="T14" fmla="*/ 7 w 80"/>
              <a:gd name="T15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24">
                <a:moveTo>
                  <a:pt x="7" y="16"/>
                </a:moveTo>
                <a:cubicBezTo>
                  <a:pt x="71" y="24"/>
                  <a:pt x="71" y="24"/>
                  <a:pt x="71" y="24"/>
                </a:cubicBezTo>
                <a:cubicBezTo>
                  <a:pt x="71" y="24"/>
                  <a:pt x="72" y="24"/>
                  <a:pt x="72" y="24"/>
                </a:cubicBezTo>
                <a:cubicBezTo>
                  <a:pt x="76" y="24"/>
                  <a:pt x="79" y="21"/>
                  <a:pt x="80" y="17"/>
                </a:cubicBezTo>
                <a:cubicBezTo>
                  <a:pt x="80" y="13"/>
                  <a:pt x="77" y="9"/>
                  <a:pt x="73" y="8"/>
                </a:cubicBezTo>
                <a:cubicBezTo>
                  <a:pt x="9" y="0"/>
                  <a:pt x="9" y="0"/>
                  <a:pt x="9" y="0"/>
                </a:cubicBezTo>
                <a:cubicBezTo>
                  <a:pt x="5" y="0"/>
                  <a:pt x="1" y="3"/>
                  <a:pt x="0" y="7"/>
                </a:cubicBezTo>
                <a:cubicBezTo>
                  <a:pt x="0" y="11"/>
                  <a:pt x="3" y="15"/>
                  <a:pt x="7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6"/>
          <p:cNvSpPr>
            <a:spLocks/>
          </p:cNvSpPr>
          <p:nvPr/>
        </p:nvSpPr>
        <p:spPr bwMode="auto">
          <a:xfrm>
            <a:off x="8156919" y="3008733"/>
            <a:ext cx="120546" cy="37998"/>
          </a:xfrm>
          <a:custGeom>
            <a:avLst/>
            <a:gdLst>
              <a:gd name="T0" fmla="*/ 73 w 80"/>
              <a:gd name="T1" fmla="*/ 9 h 25"/>
              <a:gd name="T2" fmla="*/ 9 w 80"/>
              <a:gd name="T3" fmla="*/ 1 h 25"/>
              <a:gd name="T4" fmla="*/ 0 w 80"/>
              <a:gd name="T5" fmla="*/ 8 h 25"/>
              <a:gd name="T6" fmla="*/ 7 w 80"/>
              <a:gd name="T7" fmla="*/ 17 h 25"/>
              <a:gd name="T8" fmla="*/ 71 w 80"/>
              <a:gd name="T9" fmla="*/ 25 h 25"/>
              <a:gd name="T10" fmla="*/ 72 w 80"/>
              <a:gd name="T11" fmla="*/ 25 h 25"/>
              <a:gd name="T12" fmla="*/ 80 w 80"/>
              <a:gd name="T13" fmla="*/ 18 h 25"/>
              <a:gd name="T14" fmla="*/ 73 w 80"/>
              <a:gd name="T15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25">
                <a:moveTo>
                  <a:pt x="73" y="9"/>
                </a:moveTo>
                <a:cubicBezTo>
                  <a:pt x="9" y="1"/>
                  <a:pt x="9" y="1"/>
                  <a:pt x="9" y="1"/>
                </a:cubicBezTo>
                <a:cubicBezTo>
                  <a:pt x="5" y="0"/>
                  <a:pt x="1" y="4"/>
                  <a:pt x="0" y="8"/>
                </a:cubicBezTo>
                <a:cubicBezTo>
                  <a:pt x="0" y="12"/>
                  <a:pt x="3" y="16"/>
                  <a:pt x="7" y="17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25"/>
                  <a:pt x="72" y="25"/>
                  <a:pt x="72" y="25"/>
                </a:cubicBezTo>
                <a:cubicBezTo>
                  <a:pt x="76" y="25"/>
                  <a:pt x="79" y="22"/>
                  <a:pt x="80" y="18"/>
                </a:cubicBezTo>
                <a:cubicBezTo>
                  <a:pt x="80" y="14"/>
                  <a:pt x="77" y="10"/>
                  <a:pt x="7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7"/>
          <p:cNvSpPr>
            <a:spLocks/>
          </p:cNvSpPr>
          <p:nvPr/>
        </p:nvSpPr>
        <p:spPr bwMode="auto">
          <a:xfrm>
            <a:off x="8156919" y="3069006"/>
            <a:ext cx="120546" cy="37998"/>
          </a:xfrm>
          <a:custGeom>
            <a:avLst/>
            <a:gdLst>
              <a:gd name="T0" fmla="*/ 73 w 80"/>
              <a:gd name="T1" fmla="*/ 9 h 25"/>
              <a:gd name="T2" fmla="*/ 9 w 80"/>
              <a:gd name="T3" fmla="*/ 1 h 25"/>
              <a:gd name="T4" fmla="*/ 0 w 80"/>
              <a:gd name="T5" fmla="*/ 8 h 25"/>
              <a:gd name="T6" fmla="*/ 7 w 80"/>
              <a:gd name="T7" fmla="*/ 17 h 25"/>
              <a:gd name="T8" fmla="*/ 71 w 80"/>
              <a:gd name="T9" fmla="*/ 25 h 25"/>
              <a:gd name="T10" fmla="*/ 72 w 80"/>
              <a:gd name="T11" fmla="*/ 25 h 25"/>
              <a:gd name="T12" fmla="*/ 80 w 80"/>
              <a:gd name="T13" fmla="*/ 18 h 25"/>
              <a:gd name="T14" fmla="*/ 73 w 80"/>
              <a:gd name="T15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25">
                <a:moveTo>
                  <a:pt x="73" y="9"/>
                </a:moveTo>
                <a:cubicBezTo>
                  <a:pt x="9" y="1"/>
                  <a:pt x="9" y="1"/>
                  <a:pt x="9" y="1"/>
                </a:cubicBezTo>
                <a:cubicBezTo>
                  <a:pt x="5" y="0"/>
                  <a:pt x="1" y="4"/>
                  <a:pt x="0" y="8"/>
                </a:cubicBezTo>
                <a:cubicBezTo>
                  <a:pt x="0" y="12"/>
                  <a:pt x="3" y="16"/>
                  <a:pt x="7" y="17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25"/>
                  <a:pt x="72" y="25"/>
                  <a:pt x="72" y="25"/>
                </a:cubicBezTo>
                <a:cubicBezTo>
                  <a:pt x="76" y="25"/>
                  <a:pt x="79" y="22"/>
                  <a:pt x="80" y="18"/>
                </a:cubicBezTo>
                <a:cubicBezTo>
                  <a:pt x="80" y="14"/>
                  <a:pt x="77" y="10"/>
                  <a:pt x="73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8"/>
          <p:cNvSpPr>
            <a:spLocks/>
          </p:cNvSpPr>
          <p:nvPr/>
        </p:nvSpPr>
        <p:spPr bwMode="auto">
          <a:xfrm>
            <a:off x="8156919" y="3130589"/>
            <a:ext cx="120546" cy="36688"/>
          </a:xfrm>
          <a:custGeom>
            <a:avLst/>
            <a:gdLst>
              <a:gd name="T0" fmla="*/ 73 w 80"/>
              <a:gd name="T1" fmla="*/ 8 h 24"/>
              <a:gd name="T2" fmla="*/ 9 w 80"/>
              <a:gd name="T3" fmla="*/ 0 h 24"/>
              <a:gd name="T4" fmla="*/ 0 w 80"/>
              <a:gd name="T5" fmla="*/ 7 h 24"/>
              <a:gd name="T6" fmla="*/ 7 w 80"/>
              <a:gd name="T7" fmla="*/ 16 h 24"/>
              <a:gd name="T8" fmla="*/ 71 w 80"/>
              <a:gd name="T9" fmla="*/ 24 h 24"/>
              <a:gd name="T10" fmla="*/ 72 w 80"/>
              <a:gd name="T11" fmla="*/ 24 h 24"/>
              <a:gd name="T12" fmla="*/ 80 w 80"/>
              <a:gd name="T13" fmla="*/ 17 h 24"/>
              <a:gd name="T14" fmla="*/ 73 w 80"/>
              <a:gd name="T15" fmla="*/ 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24">
                <a:moveTo>
                  <a:pt x="73" y="8"/>
                </a:moveTo>
                <a:cubicBezTo>
                  <a:pt x="9" y="0"/>
                  <a:pt x="9" y="0"/>
                  <a:pt x="9" y="0"/>
                </a:cubicBezTo>
                <a:cubicBezTo>
                  <a:pt x="5" y="0"/>
                  <a:pt x="1" y="3"/>
                  <a:pt x="0" y="7"/>
                </a:cubicBezTo>
                <a:cubicBezTo>
                  <a:pt x="0" y="11"/>
                  <a:pt x="3" y="15"/>
                  <a:pt x="7" y="16"/>
                </a:cubicBezTo>
                <a:cubicBezTo>
                  <a:pt x="71" y="24"/>
                  <a:pt x="71" y="24"/>
                  <a:pt x="71" y="24"/>
                </a:cubicBezTo>
                <a:cubicBezTo>
                  <a:pt x="71" y="24"/>
                  <a:pt x="72" y="24"/>
                  <a:pt x="72" y="24"/>
                </a:cubicBezTo>
                <a:cubicBezTo>
                  <a:pt x="76" y="24"/>
                  <a:pt x="79" y="21"/>
                  <a:pt x="80" y="17"/>
                </a:cubicBezTo>
                <a:cubicBezTo>
                  <a:pt x="80" y="13"/>
                  <a:pt x="77" y="9"/>
                  <a:pt x="7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9"/>
          <p:cNvSpPr>
            <a:spLocks/>
          </p:cNvSpPr>
          <p:nvPr/>
        </p:nvSpPr>
        <p:spPr bwMode="auto">
          <a:xfrm>
            <a:off x="8325945" y="2949770"/>
            <a:ext cx="120546" cy="35378"/>
          </a:xfrm>
          <a:custGeom>
            <a:avLst/>
            <a:gdLst>
              <a:gd name="T0" fmla="*/ 8 w 80"/>
              <a:gd name="T1" fmla="*/ 24 h 24"/>
              <a:gd name="T2" fmla="*/ 9 w 80"/>
              <a:gd name="T3" fmla="*/ 24 h 24"/>
              <a:gd name="T4" fmla="*/ 73 w 80"/>
              <a:gd name="T5" fmla="*/ 16 h 24"/>
              <a:gd name="T6" fmla="*/ 80 w 80"/>
              <a:gd name="T7" fmla="*/ 7 h 24"/>
              <a:gd name="T8" fmla="*/ 71 w 80"/>
              <a:gd name="T9" fmla="*/ 0 h 24"/>
              <a:gd name="T10" fmla="*/ 7 w 80"/>
              <a:gd name="T11" fmla="*/ 8 h 24"/>
              <a:gd name="T12" fmla="*/ 0 w 80"/>
              <a:gd name="T13" fmla="*/ 17 h 24"/>
              <a:gd name="T14" fmla="*/ 8 w 80"/>
              <a:gd name="T1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24">
                <a:moveTo>
                  <a:pt x="8" y="24"/>
                </a:moveTo>
                <a:cubicBezTo>
                  <a:pt x="8" y="24"/>
                  <a:pt x="9" y="24"/>
                  <a:pt x="9" y="24"/>
                </a:cubicBezTo>
                <a:cubicBezTo>
                  <a:pt x="73" y="16"/>
                  <a:pt x="73" y="16"/>
                  <a:pt x="73" y="16"/>
                </a:cubicBezTo>
                <a:cubicBezTo>
                  <a:pt x="77" y="15"/>
                  <a:pt x="80" y="11"/>
                  <a:pt x="80" y="7"/>
                </a:cubicBezTo>
                <a:cubicBezTo>
                  <a:pt x="79" y="3"/>
                  <a:pt x="75" y="0"/>
                  <a:pt x="71" y="0"/>
                </a:cubicBezTo>
                <a:cubicBezTo>
                  <a:pt x="7" y="8"/>
                  <a:pt x="7" y="8"/>
                  <a:pt x="7" y="8"/>
                </a:cubicBezTo>
                <a:cubicBezTo>
                  <a:pt x="3" y="9"/>
                  <a:pt x="0" y="13"/>
                  <a:pt x="0" y="17"/>
                </a:cubicBezTo>
                <a:cubicBezTo>
                  <a:pt x="1" y="21"/>
                  <a:pt x="4" y="24"/>
                  <a:pt x="8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90"/>
          <p:cNvSpPr>
            <a:spLocks/>
          </p:cNvSpPr>
          <p:nvPr/>
        </p:nvSpPr>
        <p:spPr bwMode="auto">
          <a:xfrm>
            <a:off x="8325945" y="3008733"/>
            <a:ext cx="120546" cy="37998"/>
          </a:xfrm>
          <a:custGeom>
            <a:avLst/>
            <a:gdLst>
              <a:gd name="T0" fmla="*/ 8 w 80"/>
              <a:gd name="T1" fmla="*/ 25 h 25"/>
              <a:gd name="T2" fmla="*/ 9 w 80"/>
              <a:gd name="T3" fmla="*/ 25 h 25"/>
              <a:gd name="T4" fmla="*/ 73 w 80"/>
              <a:gd name="T5" fmla="*/ 17 h 25"/>
              <a:gd name="T6" fmla="*/ 80 w 80"/>
              <a:gd name="T7" fmla="*/ 8 h 25"/>
              <a:gd name="T8" fmla="*/ 71 w 80"/>
              <a:gd name="T9" fmla="*/ 1 h 25"/>
              <a:gd name="T10" fmla="*/ 7 w 80"/>
              <a:gd name="T11" fmla="*/ 9 h 25"/>
              <a:gd name="T12" fmla="*/ 0 w 80"/>
              <a:gd name="T13" fmla="*/ 18 h 25"/>
              <a:gd name="T14" fmla="*/ 8 w 80"/>
              <a:gd name="T15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25">
                <a:moveTo>
                  <a:pt x="8" y="25"/>
                </a:moveTo>
                <a:cubicBezTo>
                  <a:pt x="8" y="25"/>
                  <a:pt x="9" y="25"/>
                  <a:pt x="9" y="25"/>
                </a:cubicBezTo>
                <a:cubicBezTo>
                  <a:pt x="73" y="17"/>
                  <a:pt x="73" y="17"/>
                  <a:pt x="73" y="17"/>
                </a:cubicBezTo>
                <a:cubicBezTo>
                  <a:pt x="77" y="16"/>
                  <a:pt x="80" y="12"/>
                  <a:pt x="80" y="8"/>
                </a:cubicBezTo>
                <a:cubicBezTo>
                  <a:pt x="79" y="4"/>
                  <a:pt x="75" y="0"/>
                  <a:pt x="71" y="1"/>
                </a:cubicBezTo>
                <a:cubicBezTo>
                  <a:pt x="7" y="9"/>
                  <a:pt x="7" y="9"/>
                  <a:pt x="7" y="9"/>
                </a:cubicBezTo>
                <a:cubicBezTo>
                  <a:pt x="3" y="10"/>
                  <a:pt x="0" y="14"/>
                  <a:pt x="0" y="18"/>
                </a:cubicBezTo>
                <a:cubicBezTo>
                  <a:pt x="1" y="22"/>
                  <a:pt x="4" y="25"/>
                  <a:pt x="8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91"/>
          <p:cNvSpPr>
            <a:spLocks/>
          </p:cNvSpPr>
          <p:nvPr/>
        </p:nvSpPr>
        <p:spPr bwMode="auto">
          <a:xfrm>
            <a:off x="8325945" y="3069006"/>
            <a:ext cx="120546" cy="37998"/>
          </a:xfrm>
          <a:custGeom>
            <a:avLst/>
            <a:gdLst>
              <a:gd name="T0" fmla="*/ 8 w 80"/>
              <a:gd name="T1" fmla="*/ 25 h 25"/>
              <a:gd name="T2" fmla="*/ 9 w 80"/>
              <a:gd name="T3" fmla="*/ 25 h 25"/>
              <a:gd name="T4" fmla="*/ 73 w 80"/>
              <a:gd name="T5" fmla="*/ 17 h 25"/>
              <a:gd name="T6" fmla="*/ 80 w 80"/>
              <a:gd name="T7" fmla="*/ 8 h 25"/>
              <a:gd name="T8" fmla="*/ 71 w 80"/>
              <a:gd name="T9" fmla="*/ 1 h 25"/>
              <a:gd name="T10" fmla="*/ 7 w 80"/>
              <a:gd name="T11" fmla="*/ 9 h 25"/>
              <a:gd name="T12" fmla="*/ 0 w 80"/>
              <a:gd name="T13" fmla="*/ 18 h 25"/>
              <a:gd name="T14" fmla="*/ 8 w 80"/>
              <a:gd name="T15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25">
                <a:moveTo>
                  <a:pt x="8" y="25"/>
                </a:moveTo>
                <a:cubicBezTo>
                  <a:pt x="8" y="25"/>
                  <a:pt x="9" y="25"/>
                  <a:pt x="9" y="25"/>
                </a:cubicBezTo>
                <a:cubicBezTo>
                  <a:pt x="73" y="17"/>
                  <a:pt x="73" y="17"/>
                  <a:pt x="73" y="17"/>
                </a:cubicBezTo>
                <a:cubicBezTo>
                  <a:pt x="77" y="16"/>
                  <a:pt x="80" y="12"/>
                  <a:pt x="80" y="8"/>
                </a:cubicBezTo>
                <a:cubicBezTo>
                  <a:pt x="79" y="4"/>
                  <a:pt x="75" y="0"/>
                  <a:pt x="71" y="1"/>
                </a:cubicBezTo>
                <a:cubicBezTo>
                  <a:pt x="7" y="9"/>
                  <a:pt x="7" y="9"/>
                  <a:pt x="7" y="9"/>
                </a:cubicBezTo>
                <a:cubicBezTo>
                  <a:pt x="3" y="10"/>
                  <a:pt x="0" y="14"/>
                  <a:pt x="0" y="18"/>
                </a:cubicBezTo>
                <a:cubicBezTo>
                  <a:pt x="1" y="22"/>
                  <a:pt x="4" y="25"/>
                  <a:pt x="8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2"/>
          <p:cNvSpPr>
            <a:spLocks/>
          </p:cNvSpPr>
          <p:nvPr/>
        </p:nvSpPr>
        <p:spPr bwMode="auto">
          <a:xfrm>
            <a:off x="8325945" y="3130589"/>
            <a:ext cx="120546" cy="36688"/>
          </a:xfrm>
          <a:custGeom>
            <a:avLst/>
            <a:gdLst>
              <a:gd name="T0" fmla="*/ 71 w 80"/>
              <a:gd name="T1" fmla="*/ 0 h 24"/>
              <a:gd name="T2" fmla="*/ 7 w 80"/>
              <a:gd name="T3" fmla="*/ 8 h 24"/>
              <a:gd name="T4" fmla="*/ 0 w 80"/>
              <a:gd name="T5" fmla="*/ 17 h 24"/>
              <a:gd name="T6" fmla="*/ 8 w 80"/>
              <a:gd name="T7" fmla="*/ 24 h 24"/>
              <a:gd name="T8" fmla="*/ 9 w 80"/>
              <a:gd name="T9" fmla="*/ 24 h 24"/>
              <a:gd name="T10" fmla="*/ 73 w 80"/>
              <a:gd name="T11" fmla="*/ 16 h 24"/>
              <a:gd name="T12" fmla="*/ 80 w 80"/>
              <a:gd name="T13" fmla="*/ 7 h 24"/>
              <a:gd name="T14" fmla="*/ 71 w 80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24">
                <a:moveTo>
                  <a:pt x="71" y="0"/>
                </a:moveTo>
                <a:cubicBezTo>
                  <a:pt x="7" y="8"/>
                  <a:pt x="7" y="8"/>
                  <a:pt x="7" y="8"/>
                </a:cubicBezTo>
                <a:cubicBezTo>
                  <a:pt x="3" y="9"/>
                  <a:pt x="0" y="13"/>
                  <a:pt x="0" y="17"/>
                </a:cubicBezTo>
                <a:cubicBezTo>
                  <a:pt x="1" y="21"/>
                  <a:pt x="4" y="24"/>
                  <a:pt x="8" y="24"/>
                </a:cubicBezTo>
                <a:cubicBezTo>
                  <a:pt x="8" y="24"/>
                  <a:pt x="9" y="24"/>
                  <a:pt x="9" y="24"/>
                </a:cubicBezTo>
                <a:cubicBezTo>
                  <a:pt x="73" y="16"/>
                  <a:pt x="73" y="16"/>
                  <a:pt x="73" y="16"/>
                </a:cubicBezTo>
                <a:cubicBezTo>
                  <a:pt x="77" y="15"/>
                  <a:pt x="80" y="11"/>
                  <a:pt x="80" y="7"/>
                </a:cubicBezTo>
                <a:cubicBezTo>
                  <a:pt x="79" y="3"/>
                  <a:pt x="75" y="0"/>
                  <a:pt x="7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3"/>
          <p:cNvSpPr>
            <a:spLocks noEditPoints="1"/>
          </p:cNvSpPr>
          <p:nvPr/>
        </p:nvSpPr>
        <p:spPr bwMode="auto">
          <a:xfrm>
            <a:off x="8978468" y="2937977"/>
            <a:ext cx="386534" cy="241093"/>
          </a:xfrm>
          <a:custGeom>
            <a:avLst/>
            <a:gdLst>
              <a:gd name="T0" fmla="*/ 248 w 256"/>
              <a:gd name="T1" fmla="*/ 0 h 160"/>
              <a:gd name="T2" fmla="*/ 8 w 256"/>
              <a:gd name="T3" fmla="*/ 0 h 160"/>
              <a:gd name="T4" fmla="*/ 0 w 256"/>
              <a:gd name="T5" fmla="*/ 8 h 160"/>
              <a:gd name="T6" fmla="*/ 0 w 256"/>
              <a:gd name="T7" fmla="*/ 152 h 160"/>
              <a:gd name="T8" fmla="*/ 8 w 256"/>
              <a:gd name="T9" fmla="*/ 160 h 160"/>
              <a:gd name="T10" fmla="*/ 248 w 256"/>
              <a:gd name="T11" fmla="*/ 160 h 160"/>
              <a:gd name="T12" fmla="*/ 256 w 256"/>
              <a:gd name="T13" fmla="*/ 152 h 160"/>
              <a:gd name="T14" fmla="*/ 256 w 256"/>
              <a:gd name="T15" fmla="*/ 8 h 160"/>
              <a:gd name="T16" fmla="*/ 248 w 256"/>
              <a:gd name="T17" fmla="*/ 0 h 160"/>
              <a:gd name="T18" fmla="*/ 222 w 256"/>
              <a:gd name="T19" fmla="*/ 16 h 160"/>
              <a:gd name="T20" fmla="*/ 128 w 256"/>
              <a:gd name="T21" fmla="*/ 75 h 160"/>
              <a:gd name="T22" fmla="*/ 34 w 256"/>
              <a:gd name="T23" fmla="*/ 16 h 160"/>
              <a:gd name="T24" fmla="*/ 222 w 256"/>
              <a:gd name="T25" fmla="*/ 16 h 160"/>
              <a:gd name="T26" fmla="*/ 16 w 256"/>
              <a:gd name="T27" fmla="*/ 144 h 160"/>
              <a:gd name="T28" fmla="*/ 16 w 256"/>
              <a:gd name="T29" fmla="*/ 24 h 160"/>
              <a:gd name="T30" fmla="*/ 128 w 256"/>
              <a:gd name="T31" fmla="*/ 93 h 160"/>
              <a:gd name="T32" fmla="*/ 240 w 256"/>
              <a:gd name="T33" fmla="*/ 24 h 160"/>
              <a:gd name="T34" fmla="*/ 240 w 256"/>
              <a:gd name="T35" fmla="*/ 144 h 160"/>
              <a:gd name="T36" fmla="*/ 16 w 256"/>
              <a:gd name="T37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6" h="160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2" y="160"/>
                  <a:pt x="256" y="156"/>
                  <a:pt x="256" y="152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  <a:moveTo>
                  <a:pt x="222" y="16"/>
                </a:moveTo>
                <a:cubicBezTo>
                  <a:pt x="128" y="75"/>
                  <a:pt x="128" y="75"/>
                  <a:pt x="128" y="75"/>
                </a:cubicBezTo>
                <a:cubicBezTo>
                  <a:pt x="34" y="16"/>
                  <a:pt x="34" y="16"/>
                  <a:pt x="34" y="16"/>
                </a:cubicBezTo>
                <a:lnTo>
                  <a:pt x="222" y="16"/>
                </a:lnTo>
                <a:close/>
                <a:moveTo>
                  <a:pt x="16" y="144"/>
                </a:moveTo>
                <a:cubicBezTo>
                  <a:pt x="16" y="24"/>
                  <a:pt x="16" y="24"/>
                  <a:pt x="16" y="24"/>
                </a:cubicBezTo>
                <a:cubicBezTo>
                  <a:pt x="128" y="93"/>
                  <a:pt x="128" y="93"/>
                  <a:pt x="128" y="93"/>
                </a:cubicBezTo>
                <a:cubicBezTo>
                  <a:pt x="240" y="24"/>
                  <a:pt x="240" y="24"/>
                  <a:pt x="240" y="24"/>
                </a:cubicBezTo>
                <a:cubicBezTo>
                  <a:pt x="240" y="144"/>
                  <a:pt x="240" y="144"/>
                  <a:pt x="240" y="144"/>
                </a:cubicBezTo>
                <a:lnTo>
                  <a:pt x="16" y="1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9847187" y="2864601"/>
            <a:ext cx="386534" cy="386534"/>
          </a:xfrm>
          <a:custGeom>
            <a:avLst/>
            <a:gdLst>
              <a:gd name="T0" fmla="*/ 251 w 256"/>
              <a:gd name="T1" fmla="*/ 97 h 256"/>
              <a:gd name="T2" fmla="*/ 216 w 256"/>
              <a:gd name="T3" fmla="*/ 83 h 256"/>
              <a:gd name="T4" fmla="*/ 216 w 256"/>
              <a:gd name="T5" fmla="*/ 8 h 256"/>
              <a:gd name="T6" fmla="*/ 208 w 256"/>
              <a:gd name="T7" fmla="*/ 0 h 256"/>
              <a:gd name="T8" fmla="*/ 48 w 256"/>
              <a:gd name="T9" fmla="*/ 0 h 256"/>
              <a:gd name="T10" fmla="*/ 40 w 256"/>
              <a:gd name="T11" fmla="*/ 8 h 256"/>
              <a:gd name="T12" fmla="*/ 40 w 256"/>
              <a:gd name="T13" fmla="*/ 83 h 256"/>
              <a:gd name="T14" fmla="*/ 5 w 256"/>
              <a:gd name="T15" fmla="*/ 97 h 256"/>
              <a:gd name="T16" fmla="*/ 0 w 256"/>
              <a:gd name="T17" fmla="*/ 104 h 256"/>
              <a:gd name="T18" fmla="*/ 0 w 256"/>
              <a:gd name="T19" fmla="*/ 104 h 256"/>
              <a:gd name="T20" fmla="*/ 0 w 256"/>
              <a:gd name="T21" fmla="*/ 248 h 256"/>
              <a:gd name="T22" fmla="*/ 8 w 256"/>
              <a:gd name="T23" fmla="*/ 256 h 256"/>
              <a:gd name="T24" fmla="*/ 248 w 256"/>
              <a:gd name="T25" fmla="*/ 256 h 256"/>
              <a:gd name="T26" fmla="*/ 256 w 256"/>
              <a:gd name="T27" fmla="*/ 248 h 256"/>
              <a:gd name="T28" fmla="*/ 256 w 256"/>
              <a:gd name="T29" fmla="*/ 104 h 256"/>
              <a:gd name="T30" fmla="*/ 256 w 256"/>
              <a:gd name="T31" fmla="*/ 104 h 256"/>
              <a:gd name="T32" fmla="*/ 251 w 256"/>
              <a:gd name="T33" fmla="*/ 97 h 256"/>
              <a:gd name="T34" fmla="*/ 232 w 256"/>
              <a:gd name="T35" fmla="*/ 106 h 256"/>
              <a:gd name="T36" fmla="*/ 216 w 256"/>
              <a:gd name="T37" fmla="*/ 116 h 256"/>
              <a:gd name="T38" fmla="*/ 216 w 256"/>
              <a:gd name="T39" fmla="*/ 100 h 256"/>
              <a:gd name="T40" fmla="*/ 232 w 256"/>
              <a:gd name="T41" fmla="*/ 106 h 256"/>
              <a:gd name="T42" fmla="*/ 200 w 256"/>
              <a:gd name="T43" fmla="*/ 16 h 256"/>
              <a:gd name="T44" fmla="*/ 200 w 256"/>
              <a:gd name="T45" fmla="*/ 88 h 256"/>
              <a:gd name="T46" fmla="*/ 200 w 256"/>
              <a:gd name="T47" fmla="*/ 88 h 256"/>
              <a:gd name="T48" fmla="*/ 200 w 256"/>
              <a:gd name="T49" fmla="*/ 126 h 256"/>
              <a:gd name="T50" fmla="*/ 128 w 256"/>
              <a:gd name="T51" fmla="*/ 171 h 256"/>
              <a:gd name="T52" fmla="*/ 56 w 256"/>
              <a:gd name="T53" fmla="*/ 126 h 256"/>
              <a:gd name="T54" fmla="*/ 56 w 256"/>
              <a:gd name="T55" fmla="*/ 88 h 256"/>
              <a:gd name="T56" fmla="*/ 56 w 256"/>
              <a:gd name="T57" fmla="*/ 88 h 256"/>
              <a:gd name="T58" fmla="*/ 56 w 256"/>
              <a:gd name="T59" fmla="*/ 16 h 256"/>
              <a:gd name="T60" fmla="*/ 200 w 256"/>
              <a:gd name="T61" fmla="*/ 16 h 256"/>
              <a:gd name="T62" fmla="*/ 40 w 256"/>
              <a:gd name="T63" fmla="*/ 116 h 256"/>
              <a:gd name="T64" fmla="*/ 24 w 256"/>
              <a:gd name="T65" fmla="*/ 106 h 256"/>
              <a:gd name="T66" fmla="*/ 40 w 256"/>
              <a:gd name="T67" fmla="*/ 100 h 256"/>
              <a:gd name="T68" fmla="*/ 40 w 256"/>
              <a:gd name="T69" fmla="*/ 116 h 256"/>
              <a:gd name="T70" fmla="*/ 16 w 256"/>
              <a:gd name="T71" fmla="*/ 240 h 256"/>
              <a:gd name="T72" fmla="*/ 16 w 256"/>
              <a:gd name="T73" fmla="*/ 120 h 256"/>
              <a:gd name="T74" fmla="*/ 124 w 256"/>
              <a:gd name="T75" fmla="*/ 187 h 256"/>
              <a:gd name="T76" fmla="*/ 128 w 256"/>
              <a:gd name="T77" fmla="*/ 188 h 256"/>
              <a:gd name="T78" fmla="*/ 132 w 256"/>
              <a:gd name="T79" fmla="*/ 187 h 256"/>
              <a:gd name="T80" fmla="*/ 240 w 256"/>
              <a:gd name="T81" fmla="*/ 120 h 256"/>
              <a:gd name="T82" fmla="*/ 240 w 256"/>
              <a:gd name="T83" fmla="*/ 240 h 256"/>
              <a:gd name="T84" fmla="*/ 16 w 256"/>
              <a:gd name="T85" fmla="*/ 24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6" h="256">
                <a:moveTo>
                  <a:pt x="251" y="97"/>
                </a:moveTo>
                <a:cubicBezTo>
                  <a:pt x="216" y="83"/>
                  <a:pt x="216" y="83"/>
                  <a:pt x="216" y="83"/>
                </a:cubicBezTo>
                <a:cubicBezTo>
                  <a:pt x="216" y="8"/>
                  <a:pt x="216" y="8"/>
                  <a:pt x="216" y="8"/>
                </a:cubicBezTo>
                <a:cubicBezTo>
                  <a:pt x="216" y="4"/>
                  <a:pt x="212" y="0"/>
                  <a:pt x="20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0" y="4"/>
                  <a:pt x="40" y="8"/>
                </a:cubicBezTo>
                <a:cubicBezTo>
                  <a:pt x="40" y="83"/>
                  <a:pt x="40" y="83"/>
                  <a:pt x="40" y="83"/>
                </a:cubicBezTo>
                <a:cubicBezTo>
                  <a:pt x="5" y="97"/>
                  <a:pt x="5" y="97"/>
                  <a:pt x="5" y="97"/>
                </a:cubicBezTo>
                <a:cubicBezTo>
                  <a:pt x="2" y="98"/>
                  <a:pt x="0" y="101"/>
                  <a:pt x="0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248" y="256"/>
                  <a:pt x="248" y="256"/>
                  <a:pt x="248" y="256"/>
                </a:cubicBezTo>
                <a:cubicBezTo>
                  <a:pt x="252" y="256"/>
                  <a:pt x="256" y="252"/>
                  <a:pt x="256" y="248"/>
                </a:cubicBezTo>
                <a:cubicBezTo>
                  <a:pt x="256" y="104"/>
                  <a:pt x="256" y="104"/>
                  <a:pt x="256" y="104"/>
                </a:cubicBezTo>
                <a:cubicBezTo>
                  <a:pt x="256" y="104"/>
                  <a:pt x="256" y="104"/>
                  <a:pt x="256" y="104"/>
                </a:cubicBezTo>
                <a:cubicBezTo>
                  <a:pt x="256" y="101"/>
                  <a:pt x="254" y="98"/>
                  <a:pt x="251" y="97"/>
                </a:cubicBezTo>
                <a:close/>
                <a:moveTo>
                  <a:pt x="232" y="106"/>
                </a:moveTo>
                <a:cubicBezTo>
                  <a:pt x="216" y="116"/>
                  <a:pt x="216" y="116"/>
                  <a:pt x="216" y="116"/>
                </a:cubicBezTo>
                <a:cubicBezTo>
                  <a:pt x="216" y="100"/>
                  <a:pt x="216" y="100"/>
                  <a:pt x="216" y="100"/>
                </a:cubicBezTo>
                <a:lnTo>
                  <a:pt x="232" y="106"/>
                </a:lnTo>
                <a:close/>
                <a:moveTo>
                  <a:pt x="200" y="16"/>
                </a:moveTo>
                <a:cubicBezTo>
                  <a:pt x="200" y="88"/>
                  <a:pt x="200" y="88"/>
                  <a:pt x="200" y="88"/>
                </a:cubicBezTo>
                <a:cubicBezTo>
                  <a:pt x="200" y="88"/>
                  <a:pt x="200" y="88"/>
                  <a:pt x="200" y="88"/>
                </a:cubicBezTo>
                <a:cubicBezTo>
                  <a:pt x="200" y="126"/>
                  <a:pt x="200" y="126"/>
                  <a:pt x="200" y="126"/>
                </a:cubicBezTo>
                <a:cubicBezTo>
                  <a:pt x="128" y="171"/>
                  <a:pt x="128" y="171"/>
                  <a:pt x="128" y="171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88"/>
                  <a:pt x="56" y="88"/>
                  <a:pt x="56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56" y="16"/>
                  <a:pt x="56" y="16"/>
                  <a:pt x="56" y="16"/>
                </a:cubicBezTo>
                <a:lnTo>
                  <a:pt x="200" y="16"/>
                </a:lnTo>
                <a:close/>
                <a:moveTo>
                  <a:pt x="40" y="116"/>
                </a:moveTo>
                <a:cubicBezTo>
                  <a:pt x="24" y="106"/>
                  <a:pt x="24" y="106"/>
                  <a:pt x="24" y="106"/>
                </a:cubicBezTo>
                <a:cubicBezTo>
                  <a:pt x="40" y="100"/>
                  <a:pt x="40" y="100"/>
                  <a:pt x="40" y="100"/>
                </a:cubicBezTo>
                <a:lnTo>
                  <a:pt x="40" y="116"/>
                </a:lnTo>
                <a:close/>
                <a:moveTo>
                  <a:pt x="16" y="240"/>
                </a:moveTo>
                <a:cubicBezTo>
                  <a:pt x="16" y="120"/>
                  <a:pt x="16" y="120"/>
                  <a:pt x="16" y="120"/>
                </a:cubicBezTo>
                <a:cubicBezTo>
                  <a:pt x="124" y="187"/>
                  <a:pt x="124" y="187"/>
                  <a:pt x="124" y="187"/>
                </a:cubicBezTo>
                <a:cubicBezTo>
                  <a:pt x="125" y="188"/>
                  <a:pt x="127" y="188"/>
                  <a:pt x="128" y="188"/>
                </a:cubicBezTo>
                <a:cubicBezTo>
                  <a:pt x="129" y="188"/>
                  <a:pt x="131" y="188"/>
                  <a:pt x="132" y="187"/>
                </a:cubicBezTo>
                <a:cubicBezTo>
                  <a:pt x="240" y="120"/>
                  <a:pt x="240" y="120"/>
                  <a:pt x="240" y="120"/>
                </a:cubicBezTo>
                <a:cubicBezTo>
                  <a:pt x="240" y="240"/>
                  <a:pt x="240" y="240"/>
                  <a:pt x="240" y="240"/>
                </a:cubicBezTo>
                <a:lnTo>
                  <a:pt x="16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5"/>
          <p:cNvSpPr>
            <a:spLocks/>
          </p:cNvSpPr>
          <p:nvPr/>
        </p:nvSpPr>
        <p:spPr bwMode="auto">
          <a:xfrm>
            <a:off x="10052902" y="2913082"/>
            <a:ext cx="72066" cy="24895"/>
          </a:xfrm>
          <a:custGeom>
            <a:avLst/>
            <a:gdLst>
              <a:gd name="T0" fmla="*/ 8 w 48"/>
              <a:gd name="T1" fmla="*/ 16 h 16"/>
              <a:gd name="T2" fmla="*/ 40 w 48"/>
              <a:gd name="T3" fmla="*/ 16 h 16"/>
              <a:gd name="T4" fmla="*/ 48 w 48"/>
              <a:gd name="T5" fmla="*/ 8 h 16"/>
              <a:gd name="T6" fmla="*/ 40 w 48"/>
              <a:gd name="T7" fmla="*/ 0 h 16"/>
              <a:gd name="T8" fmla="*/ 8 w 48"/>
              <a:gd name="T9" fmla="*/ 0 h 16"/>
              <a:gd name="T10" fmla="*/ 0 w 48"/>
              <a:gd name="T11" fmla="*/ 8 h 16"/>
              <a:gd name="T12" fmla="*/ 8 w 48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16">
                <a:moveTo>
                  <a:pt x="8" y="16"/>
                </a:moveTo>
                <a:cubicBezTo>
                  <a:pt x="40" y="16"/>
                  <a:pt x="40" y="16"/>
                  <a:pt x="40" y="16"/>
                </a:cubicBezTo>
                <a:cubicBezTo>
                  <a:pt x="44" y="16"/>
                  <a:pt x="48" y="12"/>
                  <a:pt x="48" y="8"/>
                </a:cubicBezTo>
                <a:cubicBezTo>
                  <a:pt x="48" y="4"/>
                  <a:pt x="44" y="0"/>
                  <a:pt x="4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6"/>
          <p:cNvSpPr>
            <a:spLocks/>
          </p:cNvSpPr>
          <p:nvPr/>
        </p:nvSpPr>
        <p:spPr bwMode="auto">
          <a:xfrm>
            <a:off x="9955941" y="2961562"/>
            <a:ext cx="169027" cy="23585"/>
          </a:xfrm>
          <a:custGeom>
            <a:avLst/>
            <a:gdLst>
              <a:gd name="T0" fmla="*/ 8 w 112"/>
              <a:gd name="T1" fmla="*/ 16 h 16"/>
              <a:gd name="T2" fmla="*/ 104 w 112"/>
              <a:gd name="T3" fmla="*/ 16 h 16"/>
              <a:gd name="T4" fmla="*/ 112 w 112"/>
              <a:gd name="T5" fmla="*/ 8 h 16"/>
              <a:gd name="T6" fmla="*/ 104 w 112"/>
              <a:gd name="T7" fmla="*/ 0 h 16"/>
              <a:gd name="T8" fmla="*/ 8 w 112"/>
              <a:gd name="T9" fmla="*/ 0 h 16"/>
              <a:gd name="T10" fmla="*/ 0 w 112"/>
              <a:gd name="T11" fmla="*/ 8 h 16"/>
              <a:gd name="T12" fmla="*/ 8 w 112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8" y="16"/>
                </a:move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7"/>
          <p:cNvSpPr>
            <a:spLocks/>
          </p:cNvSpPr>
          <p:nvPr/>
        </p:nvSpPr>
        <p:spPr bwMode="auto">
          <a:xfrm>
            <a:off x="9955941" y="3010043"/>
            <a:ext cx="169027" cy="23585"/>
          </a:xfrm>
          <a:custGeom>
            <a:avLst/>
            <a:gdLst>
              <a:gd name="T0" fmla="*/ 8 w 112"/>
              <a:gd name="T1" fmla="*/ 16 h 16"/>
              <a:gd name="T2" fmla="*/ 104 w 112"/>
              <a:gd name="T3" fmla="*/ 16 h 16"/>
              <a:gd name="T4" fmla="*/ 112 w 112"/>
              <a:gd name="T5" fmla="*/ 8 h 16"/>
              <a:gd name="T6" fmla="*/ 104 w 112"/>
              <a:gd name="T7" fmla="*/ 0 h 16"/>
              <a:gd name="T8" fmla="*/ 8 w 112"/>
              <a:gd name="T9" fmla="*/ 0 h 16"/>
              <a:gd name="T10" fmla="*/ 0 w 112"/>
              <a:gd name="T11" fmla="*/ 8 h 16"/>
              <a:gd name="T12" fmla="*/ 8 w 112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6">
                <a:moveTo>
                  <a:pt x="8" y="16"/>
                </a:moveTo>
                <a:cubicBezTo>
                  <a:pt x="104" y="16"/>
                  <a:pt x="104" y="16"/>
                  <a:pt x="104" y="16"/>
                </a:cubicBezTo>
                <a:cubicBezTo>
                  <a:pt x="108" y="16"/>
                  <a:pt x="112" y="12"/>
                  <a:pt x="112" y="8"/>
                </a:cubicBezTo>
                <a:cubicBezTo>
                  <a:pt x="112" y="4"/>
                  <a:pt x="108" y="0"/>
                  <a:pt x="10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8"/>
          <p:cNvSpPr>
            <a:spLocks noEditPoints="1"/>
          </p:cNvSpPr>
          <p:nvPr/>
        </p:nvSpPr>
        <p:spPr bwMode="auto">
          <a:xfrm>
            <a:off x="2022160" y="3734631"/>
            <a:ext cx="386534" cy="386534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9"/>
          <p:cNvSpPr>
            <a:spLocks noEditPoints="1"/>
          </p:cNvSpPr>
          <p:nvPr/>
        </p:nvSpPr>
        <p:spPr bwMode="auto">
          <a:xfrm>
            <a:off x="2119121" y="3847316"/>
            <a:ext cx="108754" cy="158545"/>
          </a:xfrm>
          <a:custGeom>
            <a:avLst/>
            <a:gdLst>
              <a:gd name="T0" fmla="*/ 67 w 72"/>
              <a:gd name="T1" fmla="*/ 2 h 105"/>
              <a:gd name="T2" fmla="*/ 59 w 72"/>
              <a:gd name="T3" fmla="*/ 3 h 105"/>
              <a:gd name="T4" fmla="*/ 3 w 72"/>
              <a:gd name="T5" fmla="*/ 47 h 105"/>
              <a:gd name="T6" fmla="*/ 0 w 72"/>
              <a:gd name="T7" fmla="*/ 53 h 105"/>
              <a:gd name="T8" fmla="*/ 3 w 72"/>
              <a:gd name="T9" fmla="*/ 59 h 105"/>
              <a:gd name="T10" fmla="*/ 59 w 72"/>
              <a:gd name="T11" fmla="*/ 103 h 105"/>
              <a:gd name="T12" fmla="*/ 64 w 72"/>
              <a:gd name="T13" fmla="*/ 105 h 105"/>
              <a:gd name="T14" fmla="*/ 67 w 72"/>
              <a:gd name="T15" fmla="*/ 104 h 105"/>
              <a:gd name="T16" fmla="*/ 72 w 72"/>
              <a:gd name="T17" fmla="*/ 97 h 105"/>
              <a:gd name="T18" fmla="*/ 72 w 72"/>
              <a:gd name="T19" fmla="*/ 9 h 105"/>
              <a:gd name="T20" fmla="*/ 67 w 72"/>
              <a:gd name="T21" fmla="*/ 2 h 105"/>
              <a:gd name="T22" fmla="*/ 56 w 72"/>
              <a:gd name="T23" fmla="*/ 81 h 105"/>
              <a:gd name="T24" fmla="*/ 21 w 72"/>
              <a:gd name="T25" fmla="*/ 53 h 105"/>
              <a:gd name="T26" fmla="*/ 56 w 72"/>
              <a:gd name="T27" fmla="*/ 25 h 105"/>
              <a:gd name="T28" fmla="*/ 56 w 72"/>
              <a:gd name="T29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05">
                <a:moveTo>
                  <a:pt x="67" y="2"/>
                </a:moveTo>
                <a:cubicBezTo>
                  <a:pt x="65" y="0"/>
                  <a:pt x="61" y="1"/>
                  <a:pt x="59" y="3"/>
                </a:cubicBezTo>
                <a:cubicBezTo>
                  <a:pt x="3" y="47"/>
                  <a:pt x="3" y="47"/>
                  <a:pt x="3" y="47"/>
                </a:cubicBezTo>
                <a:cubicBezTo>
                  <a:pt x="1" y="48"/>
                  <a:pt x="0" y="51"/>
                  <a:pt x="0" y="53"/>
                </a:cubicBezTo>
                <a:cubicBezTo>
                  <a:pt x="0" y="55"/>
                  <a:pt x="1" y="58"/>
                  <a:pt x="3" y="59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60" y="104"/>
                  <a:pt x="62" y="105"/>
                  <a:pt x="64" y="105"/>
                </a:cubicBezTo>
                <a:cubicBezTo>
                  <a:pt x="65" y="105"/>
                  <a:pt x="66" y="105"/>
                  <a:pt x="67" y="104"/>
                </a:cubicBezTo>
                <a:cubicBezTo>
                  <a:pt x="70" y="103"/>
                  <a:pt x="72" y="100"/>
                  <a:pt x="72" y="97"/>
                </a:cubicBezTo>
                <a:cubicBezTo>
                  <a:pt x="72" y="9"/>
                  <a:pt x="72" y="9"/>
                  <a:pt x="72" y="9"/>
                </a:cubicBezTo>
                <a:cubicBezTo>
                  <a:pt x="72" y="6"/>
                  <a:pt x="70" y="3"/>
                  <a:pt x="67" y="2"/>
                </a:cubicBezTo>
                <a:close/>
                <a:moveTo>
                  <a:pt x="56" y="81"/>
                </a:moveTo>
                <a:cubicBezTo>
                  <a:pt x="21" y="53"/>
                  <a:pt x="21" y="53"/>
                  <a:pt x="21" y="53"/>
                </a:cubicBezTo>
                <a:cubicBezTo>
                  <a:pt x="56" y="25"/>
                  <a:pt x="56" y="25"/>
                  <a:pt x="56" y="25"/>
                </a:cubicBezTo>
                <a:lnTo>
                  <a:pt x="5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100"/>
          <p:cNvSpPr>
            <a:spLocks noEditPoints="1"/>
          </p:cNvSpPr>
          <p:nvPr/>
        </p:nvSpPr>
        <p:spPr bwMode="auto">
          <a:xfrm>
            <a:off x="2239668" y="3847316"/>
            <a:ext cx="108754" cy="158545"/>
          </a:xfrm>
          <a:custGeom>
            <a:avLst/>
            <a:gdLst>
              <a:gd name="T0" fmla="*/ 59 w 72"/>
              <a:gd name="T1" fmla="*/ 3 h 105"/>
              <a:gd name="T2" fmla="*/ 3 w 72"/>
              <a:gd name="T3" fmla="*/ 47 h 105"/>
              <a:gd name="T4" fmla="*/ 0 w 72"/>
              <a:gd name="T5" fmla="*/ 53 h 105"/>
              <a:gd name="T6" fmla="*/ 3 w 72"/>
              <a:gd name="T7" fmla="*/ 59 h 105"/>
              <a:gd name="T8" fmla="*/ 59 w 72"/>
              <a:gd name="T9" fmla="*/ 103 h 105"/>
              <a:gd name="T10" fmla="*/ 64 w 72"/>
              <a:gd name="T11" fmla="*/ 105 h 105"/>
              <a:gd name="T12" fmla="*/ 67 w 72"/>
              <a:gd name="T13" fmla="*/ 104 h 105"/>
              <a:gd name="T14" fmla="*/ 72 w 72"/>
              <a:gd name="T15" fmla="*/ 97 h 105"/>
              <a:gd name="T16" fmla="*/ 72 w 72"/>
              <a:gd name="T17" fmla="*/ 9 h 105"/>
              <a:gd name="T18" fmla="*/ 67 w 72"/>
              <a:gd name="T19" fmla="*/ 2 h 105"/>
              <a:gd name="T20" fmla="*/ 59 w 72"/>
              <a:gd name="T21" fmla="*/ 3 h 105"/>
              <a:gd name="T22" fmla="*/ 56 w 72"/>
              <a:gd name="T23" fmla="*/ 81 h 105"/>
              <a:gd name="T24" fmla="*/ 21 w 72"/>
              <a:gd name="T25" fmla="*/ 53 h 105"/>
              <a:gd name="T26" fmla="*/ 56 w 72"/>
              <a:gd name="T27" fmla="*/ 25 h 105"/>
              <a:gd name="T28" fmla="*/ 56 w 72"/>
              <a:gd name="T29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05">
                <a:moveTo>
                  <a:pt x="59" y="3"/>
                </a:moveTo>
                <a:cubicBezTo>
                  <a:pt x="3" y="47"/>
                  <a:pt x="3" y="47"/>
                  <a:pt x="3" y="47"/>
                </a:cubicBezTo>
                <a:cubicBezTo>
                  <a:pt x="1" y="48"/>
                  <a:pt x="0" y="51"/>
                  <a:pt x="0" y="53"/>
                </a:cubicBezTo>
                <a:cubicBezTo>
                  <a:pt x="0" y="55"/>
                  <a:pt x="1" y="58"/>
                  <a:pt x="3" y="59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60" y="104"/>
                  <a:pt x="62" y="105"/>
                  <a:pt x="64" y="105"/>
                </a:cubicBezTo>
                <a:cubicBezTo>
                  <a:pt x="65" y="105"/>
                  <a:pt x="66" y="105"/>
                  <a:pt x="67" y="104"/>
                </a:cubicBezTo>
                <a:cubicBezTo>
                  <a:pt x="70" y="103"/>
                  <a:pt x="72" y="100"/>
                  <a:pt x="72" y="97"/>
                </a:cubicBezTo>
                <a:cubicBezTo>
                  <a:pt x="72" y="9"/>
                  <a:pt x="72" y="9"/>
                  <a:pt x="72" y="9"/>
                </a:cubicBezTo>
                <a:cubicBezTo>
                  <a:pt x="72" y="6"/>
                  <a:pt x="70" y="3"/>
                  <a:pt x="67" y="2"/>
                </a:cubicBezTo>
                <a:cubicBezTo>
                  <a:pt x="65" y="0"/>
                  <a:pt x="61" y="1"/>
                  <a:pt x="59" y="3"/>
                </a:cubicBezTo>
                <a:close/>
                <a:moveTo>
                  <a:pt x="56" y="81"/>
                </a:moveTo>
                <a:cubicBezTo>
                  <a:pt x="21" y="53"/>
                  <a:pt x="21" y="53"/>
                  <a:pt x="21" y="53"/>
                </a:cubicBezTo>
                <a:cubicBezTo>
                  <a:pt x="56" y="25"/>
                  <a:pt x="56" y="25"/>
                  <a:pt x="56" y="25"/>
                </a:cubicBezTo>
                <a:lnTo>
                  <a:pt x="5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101"/>
          <p:cNvSpPr>
            <a:spLocks/>
          </p:cNvSpPr>
          <p:nvPr/>
        </p:nvSpPr>
        <p:spPr bwMode="auto">
          <a:xfrm>
            <a:off x="2083744" y="3861729"/>
            <a:ext cx="23585" cy="132339"/>
          </a:xfrm>
          <a:custGeom>
            <a:avLst/>
            <a:gdLst>
              <a:gd name="T0" fmla="*/ 8 w 16"/>
              <a:gd name="T1" fmla="*/ 0 h 88"/>
              <a:gd name="T2" fmla="*/ 0 w 16"/>
              <a:gd name="T3" fmla="*/ 8 h 88"/>
              <a:gd name="T4" fmla="*/ 0 w 16"/>
              <a:gd name="T5" fmla="*/ 80 h 88"/>
              <a:gd name="T6" fmla="*/ 8 w 16"/>
              <a:gd name="T7" fmla="*/ 88 h 88"/>
              <a:gd name="T8" fmla="*/ 16 w 16"/>
              <a:gd name="T9" fmla="*/ 80 h 88"/>
              <a:gd name="T10" fmla="*/ 16 w 16"/>
              <a:gd name="T11" fmla="*/ 8 h 88"/>
              <a:gd name="T12" fmla="*/ 8 w 16"/>
              <a:gd name="T1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88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2" y="88"/>
                  <a:pt x="16" y="84"/>
                  <a:pt x="16" y="8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2"/>
          <p:cNvSpPr>
            <a:spLocks noEditPoints="1"/>
          </p:cNvSpPr>
          <p:nvPr/>
        </p:nvSpPr>
        <p:spPr bwMode="auto">
          <a:xfrm>
            <a:off x="2892190" y="3734631"/>
            <a:ext cx="386534" cy="386534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2964256" y="3847316"/>
            <a:ext cx="108754" cy="158545"/>
          </a:xfrm>
          <a:custGeom>
            <a:avLst/>
            <a:gdLst>
              <a:gd name="T0" fmla="*/ 67 w 72"/>
              <a:gd name="T1" fmla="*/ 2 h 105"/>
              <a:gd name="T2" fmla="*/ 59 w 72"/>
              <a:gd name="T3" fmla="*/ 3 h 105"/>
              <a:gd name="T4" fmla="*/ 3 w 72"/>
              <a:gd name="T5" fmla="*/ 47 h 105"/>
              <a:gd name="T6" fmla="*/ 0 w 72"/>
              <a:gd name="T7" fmla="*/ 53 h 105"/>
              <a:gd name="T8" fmla="*/ 3 w 72"/>
              <a:gd name="T9" fmla="*/ 59 h 105"/>
              <a:gd name="T10" fmla="*/ 59 w 72"/>
              <a:gd name="T11" fmla="*/ 103 h 105"/>
              <a:gd name="T12" fmla="*/ 64 w 72"/>
              <a:gd name="T13" fmla="*/ 105 h 105"/>
              <a:gd name="T14" fmla="*/ 67 w 72"/>
              <a:gd name="T15" fmla="*/ 104 h 105"/>
              <a:gd name="T16" fmla="*/ 72 w 72"/>
              <a:gd name="T17" fmla="*/ 97 h 105"/>
              <a:gd name="T18" fmla="*/ 72 w 72"/>
              <a:gd name="T19" fmla="*/ 9 h 105"/>
              <a:gd name="T20" fmla="*/ 67 w 72"/>
              <a:gd name="T21" fmla="*/ 2 h 105"/>
              <a:gd name="T22" fmla="*/ 56 w 72"/>
              <a:gd name="T23" fmla="*/ 81 h 105"/>
              <a:gd name="T24" fmla="*/ 21 w 72"/>
              <a:gd name="T25" fmla="*/ 53 h 105"/>
              <a:gd name="T26" fmla="*/ 56 w 72"/>
              <a:gd name="T27" fmla="*/ 25 h 105"/>
              <a:gd name="T28" fmla="*/ 56 w 72"/>
              <a:gd name="T29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05">
                <a:moveTo>
                  <a:pt x="67" y="2"/>
                </a:moveTo>
                <a:cubicBezTo>
                  <a:pt x="65" y="0"/>
                  <a:pt x="61" y="1"/>
                  <a:pt x="59" y="3"/>
                </a:cubicBezTo>
                <a:cubicBezTo>
                  <a:pt x="3" y="47"/>
                  <a:pt x="3" y="47"/>
                  <a:pt x="3" y="47"/>
                </a:cubicBezTo>
                <a:cubicBezTo>
                  <a:pt x="1" y="48"/>
                  <a:pt x="0" y="51"/>
                  <a:pt x="0" y="53"/>
                </a:cubicBezTo>
                <a:cubicBezTo>
                  <a:pt x="0" y="55"/>
                  <a:pt x="1" y="58"/>
                  <a:pt x="3" y="59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60" y="104"/>
                  <a:pt x="62" y="105"/>
                  <a:pt x="64" y="105"/>
                </a:cubicBezTo>
                <a:cubicBezTo>
                  <a:pt x="65" y="105"/>
                  <a:pt x="66" y="105"/>
                  <a:pt x="67" y="104"/>
                </a:cubicBezTo>
                <a:cubicBezTo>
                  <a:pt x="70" y="103"/>
                  <a:pt x="72" y="100"/>
                  <a:pt x="72" y="97"/>
                </a:cubicBezTo>
                <a:cubicBezTo>
                  <a:pt x="72" y="9"/>
                  <a:pt x="72" y="9"/>
                  <a:pt x="72" y="9"/>
                </a:cubicBezTo>
                <a:cubicBezTo>
                  <a:pt x="72" y="6"/>
                  <a:pt x="70" y="3"/>
                  <a:pt x="67" y="2"/>
                </a:cubicBezTo>
                <a:close/>
                <a:moveTo>
                  <a:pt x="56" y="81"/>
                </a:moveTo>
                <a:cubicBezTo>
                  <a:pt x="21" y="53"/>
                  <a:pt x="21" y="53"/>
                  <a:pt x="21" y="53"/>
                </a:cubicBezTo>
                <a:cubicBezTo>
                  <a:pt x="56" y="25"/>
                  <a:pt x="56" y="25"/>
                  <a:pt x="56" y="25"/>
                </a:cubicBezTo>
                <a:lnTo>
                  <a:pt x="5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4"/>
          <p:cNvSpPr>
            <a:spLocks noEditPoints="1"/>
          </p:cNvSpPr>
          <p:nvPr/>
        </p:nvSpPr>
        <p:spPr bwMode="auto">
          <a:xfrm>
            <a:off x="3084802" y="3847316"/>
            <a:ext cx="108754" cy="158545"/>
          </a:xfrm>
          <a:custGeom>
            <a:avLst/>
            <a:gdLst>
              <a:gd name="T0" fmla="*/ 67 w 72"/>
              <a:gd name="T1" fmla="*/ 2 h 105"/>
              <a:gd name="T2" fmla="*/ 59 w 72"/>
              <a:gd name="T3" fmla="*/ 3 h 105"/>
              <a:gd name="T4" fmla="*/ 3 w 72"/>
              <a:gd name="T5" fmla="*/ 47 h 105"/>
              <a:gd name="T6" fmla="*/ 0 w 72"/>
              <a:gd name="T7" fmla="*/ 53 h 105"/>
              <a:gd name="T8" fmla="*/ 3 w 72"/>
              <a:gd name="T9" fmla="*/ 59 h 105"/>
              <a:gd name="T10" fmla="*/ 59 w 72"/>
              <a:gd name="T11" fmla="*/ 103 h 105"/>
              <a:gd name="T12" fmla="*/ 64 w 72"/>
              <a:gd name="T13" fmla="*/ 105 h 105"/>
              <a:gd name="T14" fmla="*/ 67 w 72"/>
              <a:gd name="T15" fmla="*/ 104 h 105"/>
              <a:gd name="T16" fmla="*/ 72 w 72"/>
              <a:gd name="T17" fmla="*/ 97 h 105"/>
              <a:gd name="T18" fmla="*/ 72 w 72"/>
              <a:gd name="T19" fmla="*/ 9 h 105"/>
              <a:gd name="T20" fmla="*/ 67 w 72"/>
              <a:gd name="T21" fmla="*/ 2 h 105"/>
              <a:gd name="T22" fmla="*/ 56 w 72"/>
              <a:gd name="T23" fmla="*/ 81 h 105"/>
              <a:gd name="T24" fmla="*/ 21 w 72"/>
              <a:gd name="T25" fmla="*/ 53 h 105"/>
              <a:gd name="T26" fmla="*/ 56 w 72"/>
              <a:gd name="T27" fmla="*/ 25 h 105"/>
              <a:gd name="T28" fmla="*/ 56 w 72"/>
              <a:gd name="T29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05">
                <a:moveTo>
                  <a:pt x="67" y="2"/>
                </a:moveTo>
                <a:cubicBezTo>
                  <a:pt x="65" y="0"/>
                  <a:pt x="61" y="1"/>
                  <a:pt x="59" y="3"/>
                </a:cubicBezTo>
                <a:cubicBezTo>
                  <a:pt x="3" y="47"/>
                  <a:pt x="3" y="47"/>
                  <a:pt x="3" y="47"/>
                </a:cubicBezTo>
                <a:cubicBezTo>
                  <a:pt x="1" y="48"/>
                  <a:pt x="0" y="51"/>
                  <a:pt x="0" y="53"/>
                </a:cubicBezTo>
                <a:cubicBezTo>
                  <a:pt x="0" y="55"/>
                  <a:pt x="1" y="58"/>
                  <a:pt x="3" y="59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60" y="104"/>
                  <a:pt x="62" y="105"/>
                  <a:pt x="64" y="105"/>
                </a:cubicBezTo>
                <a:cubicBezTo>
                  <a:pt x="65" y="105"/>
                  <a:pt x="66" y="105"/>
                  <a:pt x="67" y="104"/>
                </a:cubicBezTo>
                <a:cubicBezTo>
                  <a:pt x="70" y="103"/>
                  <a:pt x="72" y="100"/>
                  <a:pt x="72" y="97"/>
                </a:cubicBezTo>
                <a:cubicBezTo>
                  <a:pt x="72" y="9"/>
                  <a:pt x="72" y="9"/>
                  <a:pt x="72" y="9"/>
                </a:cubicBezTo>
                <a:cubicBezTo>
                  <a:pt x="72" y="6"/>
                  <a:pt x="70" y="3"/>
                  <a:pt x="67" y="2"/>
                </a:cubicBezTo>
                <a:close/>
                <a:moveTo>
                  <a:pt x="56" y="81"/>
                </a:moveTo>
                <a:cubicBezTo>
                  <a:pt x="21" y="53"/>
                  <a:pt x="21" y="53"/>
                  <a:pt x="21" y="53"/>
                </a:cubicBezTo>
                <a:cubicBezTo>
                  <a:pt x="56" y="25"/>
                  <a:pt x="56" y="25"/>
                  <a:pt x="56" y="25"/>
                </a:cubicBezTo>
                <a:lnTo>
                  <a:pt x="5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5"/>
          <p:cNvSpPr>
            <a:spLocks noEditPoints="1"/>
          </p:cNvSpPr>
          <p:nvPr/>
        </p:nvSpPr>
        <p:spPr bwMode="auto">
          <a:xfrm>
            <a:off x="3762220" y="3734631"/>
            <a:ext cx="385224" cy="386534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6"/>
          <p:cNvSpPr>
            <a:spLocks noEditPoints="1"/>
          </p:cNvSpPr>
          <p:nvPr/>
        </p:nvSpPr>
        <p:spPr bwMode="auto">
          <a:xfrm>
            <a:off x="3912903" y="3847316"/>
            <a:ext cx="108754" cy="158545"/>
          </a:xfrm>
          <a:custGeom>
            <a:avLst/>
            <a:gdLst>
              <a:gd name="T0" fmla="*/ 69 w 72"/>
              <a:gd name="T1" fmla="*/ 47 h 105"/>
              <a:gd name="T2" fmla="*/ 13 w 72"/>
              <a:gd name="T3" fmla="*/ 3 h 105"/>
              <a:gd name="T4" fmla="*/ 5 w 72"/>
              <a:gd name="T5" fmla="*/ 2 h 105"/>
              <a:gd name="T6" fmla="*/ 0 w 72"/>
              <a:gd name="T7" fmla="*/ 9 h 105"/>
              <a:gd name="T8" fmla="*/ 0 w 72"/>
              <a:gd name="T9" fmla="*/ 97 h 105"/>
              <a:gd name="T10" fmla="*/ 5 w 72"/>
              <a:gd name="T11" fmla="*/ 104 h 105"/>
              <a:gd name="T12" fmla="*/ 8 w 72"/>
              <a:gd name="T13" fmla="*/ 105 h 105"/>
              <a:gd name="T14" fmla="*/ 13 w 72"/>
              <a:gd name="T15" fmla="*/ 103 h 105"/>
              <a:gd name="T16" fmla="*/ 69 w 72"/>
              <a:gd name="T17" fmla="*/ 59 h 105"/>
              <a:gd name="T18" fmla="*/ 72 w 72"/>
              <a:gd name="T19" fmla="*/ 53 h 105"/>
              <a:gd name="T20" fmla="*/ 69 w 72"/>
              <a:gd name="T21" fmla="*/ 47 h 105"/>
              <a:gd name="T22" fmla="*/ 16 w 72"/>
              <a:gd name="T23" fmla="*/ 81 h 105"/>
              <a:gd name="T24" fmla="*/ 16 w 72"/>
              <a:gd name="T25" fmla="*/ 25 h 105"/>
              <a:gd name="T26" fmla="*/ 51 w 72"/>
              <a:gd name="T27" fmla="*/ 53 h 105"/>
              <a:gd name="T28" fmla="*/ 16 w 72"/>
              <a:gd name="T29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05">
                <a:moveTo>
                  <a:pt x="69" y="47"/>
                </a:moveTo>
                <a:cubicBezTo>
                  <a:pt x="13" y="3"/>
                  <a:pt x="13" y="3"/>
                  <a:pt x="13" y="3"/>
                </a:cubicBezTo>
                <a:cubicBezTo>
                  <a:pt x="11" y="1"/>
                  <a:pt x="7" y="0"/>
                  <a:pt x="5" y="2"/>
                </a:cubicBezTo>
                <a:cubicBezTo>
                  <a:pt x="2" y="3"/>
                  <a:pt x="0" y="6"/>
                  <a:pt x="0" y="9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0"/>
                  <a:pt x="2" y="103"/>
                  <a:pt x="5" y="104"/>
                </a:cubicBezTo>
                <a:cubicBezTo>
                  <a:pt x="6" y="105"/>
                  <a:pt x="7" y="105"/>
                  <a:pt x="8" y="105"/>
                </a:cubicBezTo>
                <a:cubicBezTo>
                  <a:pt x="10" y="105"/>
                  <a:pt x="12" y="104"/>
                  <a:pt x="13" y="103"/>
                </a:cubicBezTo>
                <a:cubicBezTo>
                  <a:pt x="69" y="59"/>
                  <a:pt x="69" y="59"/>
                  <a:pt x="69" y="59"/>
                </a:cubicBezTo>
                <a:cubicBezTo>
                  <a:pt x="71" y="58"/>
                  <a:pt x="72" y="55"/>
                  <a:pt x="72" y="53"/>
                </a:cubicBezTo>
                <a:cubicBezTo>
                  <a:pt x="72" y="51"/>
                  <a:pt x="71" y="48"/>
                  <a:pt x="69" y="47"/>
                </a:cubicBezTo>
                <a:close/>
                <a:moveTo>
                  <a:pt x="16" y="81"/>
                </a:moveTo>
                <a:cubicBezTo>
                  <a:pt x="16" y="25"/>
                  <a:pt x="16" y="25"/>
                  <a:pt x="16" y="25"/>
                </a:cubicBezTo>
                <a:cubicBezTo>
                  <a:pt x="51" y="53"/>
                  <a:pt x="51" y="53"/>
                  <a:pt x="51" y="53"/>
                </a:cubicBezTo>
                <a:lnTo>
                  <a:pt x="1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7"/>
          <p:cNvSpPr>
            <a:spLocks/>
          </p:cNvSpPr>
          <p:nvPr/>
        </p:nvSpPr>
        <p:spPr bwMode="auto">
          <a:xfrm>
            <a:off x="4763278" y="3861729"/>
            <a:ext cx="24895" cy="132339"/>
          </a:xfrm>
          <a:custGeom>
            <a:avLst/>
            <a:gdLst>
              <a:gd name="T0" fmla="*/ 8 w 16"/>
              <a:gd name="T1" fmla="*/ 0 h 88"/>
              <a:gd name="T2" fmla="*/ 0 w 16"/>
              <a:gd name="T3" fmla="*/ 8 h 88"/>
              <a:gd name="T4" fmla="*/ 0 w 16"/>
              <a:gd name="T5" fmla="*/ 80 h 88"/>
              <a:gd name="T6" fmla="*/ 8 w 16"/>
              <a:gd name="T7" fmla="*/ 88 h 88"/>
              <a:gd name="T8" fmla="*/ 16 w 16"/>
              <a:gd name="T9" fmla="*/ 80 h 88"/>
              <a:gd name="T10" fmla="*/ 16 w 16"/>
              <a:gd name="T11" fmla="*/ 8 h 88"/>
              <a:gd name="T12" fmla="*/ 8 w 16"/>
              <a:gd name="T1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88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2" y="88"/>
                  <a:pt x="16" y="84"/>
                  <a:pt x="16" y="8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8"/>
          <p:cNvSpPr>
            <a:spLocks/>
          </p:cNvSpPr>
          <p:nvPr/>
        </p:nvSpPr>
        <p:spPr bwMode="auto">
          <a:xfrm>
            <a:off x="4860239" y="3861729"/>
            <a:ext cx="24895" cy="132339"/>
          </a:xfrm>
          <a:custGeom>
            <a:avLst/>
            <a:gdLst>
              <a:gd name="T0" fmla="*/ 8 w 16"/>
              <a:gd name="T1" fmla="*/ 0 h 88"/>
              <a:gd name="T2" fmla="*/ 0 w 16"/>
              <a:gd name="T3" fmla="*/ 8 h 88"/>
              <a:gd name="T4" fmla="*/ 0 w 16"/>
              <a:gd name="T5" fmla="*/ 80 h 88"/>
              <a:gd name="T6" fmla="*/ 8 w 16"/>
              <a:gd name="T7" fmla="*/ 88 h 88"/>
              <a:gd name="T8" fmla="*/ 16 w 16"/>
              <a:gd name="T9" fmla="*/ 80 h 88"/>
              <a:gd name="T10" fmla="*/ 16 w 16"/>
              <a:gd name="T11" fmla="*/ 8 h 88"/>
              <a:gd name="T12" fmla="*/ 8 w 16"/>
              <a:gd name="T1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88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2" y="88"/>
                  <a:pt x="16" y="84"/>
                  <a:pt x="16" y="8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9"/>
          <p:cNvSpPr>
            <a:spLocks noEditPoints="1"/>
          </p:cNvSpPr>
          <p:nvPr/>
        </p:nvSpPr>
        <p:spPr bwMode="auto">
          <a:xfrm>
            <a:off x="4630939" y="3734631"/>
            <a:ext cx="386534" cy="386534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10"/>
          <p:cNvSpPr>
            <a:spLocks noEditPoints="1"/>
          </p:cNvSpPr>
          <p:nvPr/>
        </p:nvSpPr>
        <p:spPr bwMode="auto">
          <a:xfrm>
            <a:off x="5500969" y="3734631"/>
            <a:ext cx="386534" cy="386534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11"/>
          <p:cNvSpPr>
            <a:spLocks noEditPoints="1"/>
          </p:cNvSpPr>
          <p:nvPr/>
        </p:nvSpPr>
        <p:spPr bwMode="auto">
          <a:xfrm>
            <a:off x="5621515" y="3855177"/>
            <a:ext cx="144131" cy="145442"/>
          </a:xfrm>
          <a:custGeom>
            <a:avLst/>
            <a:gdLst>
              <a:gd name="T0" fmla="*/ 88 w 96"/>
              <a:gd name="T1" fmla="*/ 0 h 96"/>
              <a:gd name="T2" fmla="*/ 8 w 96"/>
              <a:gd name="T3" fmla="*/ 0 h 96"/>
              <a:gd name="T4" fmla="*/ 0 w 96"/>
              <a:gd name="T5" fmla="*/ 8 h 96"/>
              <a:gd name="T6" fmla="*/ 0 w 96"/>
              <a:gd name="T7" fmla="*/ 88 h 96"/>
              <a:gd name="T8" fmla="*/ 8 w 96"/>
              <a:gd name="T9" fmla="*/ 96 h 96"/>
              <a:gd name="T10" fmla="*/ 88 w 96"/>
              <a:gd name="T11" fmla="*/ 96 h 96"/>
              <a:gd name="T12" fmla="*/ 96 w 96"/>
              <a:gd name="T13" fmla="*/ 88 h 96"/>
              <a:gd name="T14" fmla="*/ 96 w 96"/>
              <a:gd name="T15" fmla="*/ 8 h 96"/>
              <a:gd name="T16" fmla="*/ 88 w 96"/>
              <a:gd name="T17" fmla="*/ 0 h 96"/>
              <a:gd name="T18" fmla="*/ 80 w 96"/>
              <a:gd name="T19" fmla="*/ 80 h 96"/>
              <a:gd name="T20" fmla="*/ 16 w 96"/>
              <a:gd name="T21" fmla="*/ 80 h 96"/>
              <a:gd name="T22" fmla="*/ 16 w 96"/>
              <a:gd name="T23" fmla="*/ 16 h 96"/>
              <a:gd name="T24" fmla="*/ 80 w 96"/>
              <a:gd name="T25" fmla="*/ 16 h 96"/>
              <a:gd name="T26" fmla="*/ 80 w 96"/>
              <a:gd name="T27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96">
                <a:moveTo>
                  <a:pt x="8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2"/>
                  <a:pt x="4" y="96"/>
                  <a:pt x="8" y="96"/>
                </a:cubicBezTo>
                <a:cubicBezTo>
                  <a:pt x="88" y="96"/>
                  <a:pt x="88" y="96"/>
                  <a:pt x="88" y="96"/>
                </a:cubicBezTo>
                <a:cubicBezTo>
                  <a:pt x="92" y="96"/>
                  <a:pt x="96" y="92"/>
                  <a:pt x="96" y="88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4"/>
                  <a:pt x="92" y="0"/>
                  <a:pt x="88" y="0"/>
                </a:cubicBezTo>
                <a:close/>
                <a:moveTo>
                  <a:pt x="80" y="80"/>
                </a:moveTo>
                <a:cubicBezTo>
                  <a:pt x="16" y="80"/>
                  <a:pt x="16" y="80"/>
                  <a:pt x="16" y="80"/>
                </a:cubicBezTo>
                <a:cubicBezTo>
                  <a:pt x="16" y="16"/>
                  <a:pt x="16" y="16"/>
                  <a:pt x="16" y="16"/>
                </a:cubicBezTo>
                <a:cubicBezTo>
                  <a:pt x="80" y="16"/>
                  <a:pt x="80" y="16"/>
                  <a:pt x="80" y="16"/>
                </a:cubicBezTo>
                <a:lnTo>
                  <a:pt x="8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6369689" y="3734631"/>
            <a:ext cx="386534" cy="386534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3"/>
          <p:cNvSpPr>
            <a:spLocks noEditPoints="1"/>
          </p:cNvSpPr>
          <p:nvPr/>
        </p:nvSpPr>
        <p:spPr bwMode="auto">
          <a:xfrm>
            <a:off x="6575404" y="3847316"/>
            <a:ext cx="108754" cy="158545"/>
          </a:xfrm>
          <a:custGeom>
            <a:avLst/>
            <a:gdLst>
              <a:gd name="T0" fmla="*/ 69 w 72"/>
              <a:gd name="T1" fmla="*/ 47 h 105"/>
              <a:gd name="T2" fmla="*/ 13 w 72"/>
              <a:gd name="T3" fmla="*/ 3 h 105"/>
              <a:gd name="T4" fmla="*/ 5 w 72"/>
              <a:gd name="T5" fmla="*/ 2 h 105"/>
              <a:gd name="T6" fmla="*/ 0 w 72"/>
              <a:gd name="T7" fmla="*/ 9 h 105"/>
              <a:gd name="T8" fmla="*/ 0 w 72"/>
              <a:gd name="T9" fmla="*/ 97 h 105"/>
              <a:gd name="T10" fmla="*/ 5 w 72"/>
              <a:gd name="T11" fmla="*/ 104 h 105"/>
              <a:gd name="T12" fmla="*/ 8 w 72"/>
              <a:gd name="T13" fmla="*/ 105 h 105"/>
              <a:gd name="T14" fmla="*/ 13 w 72"/>
              <a:gd name="T15" fmla="*/ 103 h 105"/>
              <a:gd name="T16" fmla="*/ 69 w 72"/>
              <a:gd name="T17" fmla="*/ 59 h 105"/>
              <a:gd name="T18" fmla="*/ 72 w 72"/>
              <a:gd name="T19" fmla="*/ 53 h 105"/>
              <a:gd name="T20" fmla="*/ 69 w 72"/>
              <a:gd name="T21" fmla="*/ 47 h 105"/>
              <a:gd name="T22" fmla="*/ 16 w 72"/>
              <a:gd name="T23" fmla="*/ 81 h 105"/>
              <a:gd name="T24" fmla="*/ 16 w 72"/>
              <a:gd name="T25" fmla="*/ 25 h 105"/>
              <a:gd name="T26" fmla="*/ 51 w 72"/>
              <a:gd name="T27" fmla="*/ 53 h 105"/>
              <a:gd name="T28" fmla="*/ 16 w 72"/>
              <a:gd name="T29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05">
                <a:moveTo>
                  <a:pt x="69" y="47"/>
                </a:moveTo>
                <a:cubicBezTo>
                  <a:pt x="13" y="3"/>
                  <a:pt x="13" y="3"/>
                  <a:pt x="13" y="3"/>
                </a:cubicBezTo>
                <a:cubicBezTo>
                  <a:pt x="11" y="1"/>
                  <a:pt x="7" y="0"/>
                  <a:pt x="5" y="2"/>
                </a:cubicBezTo>
                <a:cubicBezTo>
                  <a:pt x="2" y="3"/>
                  <a:pt x="0" y="6"/>
                  <a:pt x="0" y="9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0"/>
                  <a:pt x="2" y="103"/>
                  <a:pt x="5" y="104"/>
                </a:cubicBezTo>
                <a:cubicBezTo>
                  <a:pt x="6" y="105"/>
                  <a:pt x="7" y="105"/>
                  <a:pt x="8" y="105"/>
                </a:cubicBezTo>
                <a:cubicBezTo>
                  <a:pt x="10" y="105"/>
                  <a:pt x="12" y="104"/>
                  <a:pt x="13" y="103"/>
                </a:cubicBezTo>
                <a:cubicBezTo>
                  <a:pt x="69" y="59"/>
                  <a:pt x="69" y="59"/>
                  <a:pt x="69" y="59"/>
                </a:cubicBezTo>
                <a:cubicBezTo>
                  <a:pt x="71" y="58"/>
                  <a:pt x="72" y="55"/>
                  <a:pt x="72" y="53"/>
                </a:cubicBezTo>
                <a:cubicBezTo>
                  <a:pt x="72" y="51"/>
                  <a:pt x="71" y="48"/>
                  <a:pt x="69" y="47"/>
                </a:cubicBezTo>
                <a:close/>
                <a:moveTo>
                  <a:pt x="16" y="81"/>
                </a:moveTo>
                <a:cubicBezTo>
                  <a:pt x="16" y="25"/>
                  <a:pt x="16" y="25"/>
                  <a:pt x="16" y="25"/>
                </a:cubicBezTo>
                <a:cubicBezTo>
                  <a:pt x="51" y="53"/>
                  <a:pt x="51" y="53"/>
                  <a:pt x="51" y="53"/>
                </a:cubicBezTo>
                <a:lnTo>
                  <a:pt x="1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4"/>
          <p:cNvSpPr>
            <a:spLocks noEditPoints="1"/>
          </p:cNvSpPr>
          <p:nvPr/>
        </p:nvSpPr>
        <p:spPr bwMode="auto">
          <a:xfrm>
            <a:off x="6454857" y="3847316"/>
            <a:ext cx="108754" cy="158545"/>
          </a:xfrm>
          <a:custGeom>
            <a:avLst/>
            <a:gdLst>
              <a:gd name="T0" fmla="*/ 69 w 72"/>
              <a:gd name="T1" fmla="*/ 47 h 105"/>
              <a:gd name="T2" fmla="*/ 13 w 72"/>
              <a:gd name="T3" fmla="*/ 3 h 105"/>
              <a:gd name="T4" fmla="*/ 5 w 72"/>
              <a:gd name="T5" fmla="*/ 2 h 105"/>
              <a:gd name="T6" fmla="*/ 0 w 72"/>
              <a:gd name="T7" fmla="*/ 9 h 105"/>
              <a:gd name="T8" fmla="*/ 0 w 72"/>
              <a:gd name="T9" fmla="*/ 97 h 105"/>
              <a:gd name="T10" fmla="*/ 5 w 72"/>
              <a:gd name="T11" fmla="*/ 104 h 105"/>
              <a:gd name="T12" fmla="*/ 8 w 72"/>
              <a:gd name="T13" fmla="*/ 105 h 105"/>
              <a:gd name="T14" fmla="*/ 13 w 72"/>
              <a:gd name="T15" fmla="*/ 103 h 105"/>
              <a:gd name="T16" fmla="*/ 69 w 72"/>
              <a:gd name="T17" fmla="*/ 59 h 105"/>
              <a:gd name="T18" fmla="*/ 72 w 72"/>
              <a:gd name="T19" fmla="*/ 53 h 105"/>
              <a:gd name="T20" fmla="*/ 69 w 72"/>
              <a:gd name="T21" fmla="*/ 47 h 105"/>
              <a:gd name="T22" fmla="*/ 16 w 72"/>
              <a:gd name="T23" fmla="*/ 81 h 105"/>
              <a:gd name="T24" fmla="*/ 16 w 72"/>
              <a:gd name="T25" fmla="*/ 25 h 105"/>
              <a:gd name="T26" fmla="*/ 51 w 72"/>
              <a:gd name="T27" fmla="*/ 53 h 105"/>
              <a:gd name="T28" fmla="*/ 16 w 72"/>
              <a:gd name="T29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05">
                <a:moveTo>
                  <a:pt x="69" y="47"/>
                </a:moveTo>
                <a:cubicBezTo>
                  <a:pt x="13" y="3"/>
                  <a:pt x="13" y="3"/>
                  <a:pt x="13" y="3"/>
                </a:cubicBezTo>
                <a:cubicBezTo>
                  <a:pt x="11" y="1"/>
                  <a:pt x="7" y="0"/>
                  <a:pt x="5" y="2"/>
                </a:cubicBezTo>
                <a:cubicBezTo>
                  <a:pt x="2" y="3"/>
                  <a:pt x="0" y="6"/>
                  <a:pt x="0" y="9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0"/>
                  <a:pt x="2" y="103"/>
                  <a:pt x="5" y="104"/>
                </a:cubicBezTo>
                <a:cubicBezTo>
                  <a:pt x="6" y="105"/>
                  <a:pt x="7" y="105"/>
                  <a:pt x="8" y="105"/>
                </a:cubicBezTo>
                <a:cubicBezTo>
                  <a:pt x="10" y="105"/>
                  <a:pt x="12" y="104"/>
                  <a:pt x="13" y="103"/>
                </a:cubicBezTo>
                <a:cubicBezTo>
                  <a:pt x="69" y="59"/>
                  <a:pt x="69" y="59"/>
                  <a:pt x="69" y="59"/>
                </a:cubicBezTo>
                <a:cubicBezTo>
                  <a:pt x="71" y="58"/>
                  <a:pt x="72" y="55"/>
                  <a:pt x="72" y="53"/>
                </a:cubicBezTo>
                <a:cubicBezTo>
                  <a:pt x="72" y="51"/>
                  <a:pt x="71" y="48"/>
                  <a:pt x="69" y="47"/>
                </a:cubicBezTo>
                <a:close/>
                <a:moveTo>
                  <a:pt x="16" y="81"/>
                </a:moveTo>
                <a:cubicBezTo>
                  <a:pt x="16" y="25"/>
                  <a:pt x="16" y="25"/>
                  <a:pt x="16" y="25"/>
                </a:cubicBezTo>
                <a:cubicBezTo>
                  <a:pt x="51" y="53"/>
                  <a:pt x="51" y="53"/>
                  <a:pt x="51" y="53"/>
                </a:cubicBezTo>
                <a:lnTo>
                  <a:pt x="1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5"/>
          <p:cNvSpPr>
            <a:spLocks noEditPoints="1"/>
          </p:cNvSpPr>
          <p:nvPr/>
        </p:nvSpPr>
        <p:spPr bwMode="auto">
          <a:xfrm>
            <a:off x="7239718" y="3734631"/>
            <a:ext cx="386534" cy="386534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7420538" y="3847316"/>
            <a:ext cx="108754" cy="158545"/>
          </a:xfrm>
          <a:custGeom>
            <a:avLst/>
            <a:gdLst>
              <a:gd name="T0" fmla="*/ 69 w 72"/>
              <a:gd name="T1" fmla="*/ 47 h 105"/>
              <a:gd name="T2" fmla="*/ 13 w 72"/>
              <a:gd name="T3" fmla="*/ 3 h 105"/>
              <a:gd name="T4" fmla="*/ 5 w 72"/>
              <a:gd name="T5" fmla="*/ 2 h 105"/>
              <a:gd name="T6" fmla="*/ 0 w 72"/>
              <a:gd name="T7" fmla="*/ 9 h 105"/>
              <a:gd name="T8" fmla="*/ 0 w 72"/>
              <a:gd name="T9" fmla="*/ 97 h 105"/>
              <a:gd name="T10" fmla="*/ 5 w 72"/>
              <a:gd name="T11" fmla="*/ 104 h 105"/>
              <a:gd name="T12" fmla="*/ 8 w 72"/>
              <a:gd name="T13" fmla="*/ 105 h 105"/>
              <a:gd name="T14" fmla="*/ 13 w 72"/>
              <a:gd name="T15" fmla="*/ 103 h 105"/>
              <a:gd name="T16" fmla="*/ 69 w 72"/>
              <a:gd name="T17" fmla="*/ 59 h 105"/>
              <a:gd name="T18" fmla="*/ 72 w 72"/>
              <a:gd name="T19" fmla="*/ 53 h 105"/>
              <a:gd name="T20" fmla="*/ 69 w 72"/>
              <a:gd name="T21" fmla="*/ 47 h 105"/>
              <a:gd name="T22" fmla="*/ 16 w 72"/>
              <a:gd name="T23" fmla="*/ 81 h 105"/>
              <a:gd name="T24" fmla="*/ 16 w 72"/>
              <a:gd name="T25" fmla="*/ 25 h 105"/>
              <a:gd name="T26" fmla="*/ 51 w 72"/>
              <a:gd name="T27" fmla="*/ 53 h 105"/>
              <a:gd name="T28" fmla="*/ 16 w 72"/>
              <a:gd name="T29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05">
                <a:moveTo>
                  <a:pt x="69" y="47"/>
                </a:moveTo>
                <a:cubicBezTo>
                  <a:pt x="13" y="3"/>
                  <a:pt x="13" y="3"/>
                  <a:pt x="13" y="3"/>
                </a:cubicBezTo>
                <a:cubicBezTo>
                  <a:pt x="11" y="1"/>
                  <a:pt x="7" y="0"/>
                  <a:pt x="5" y="2"/>
                </a:cubicBezTo>
                <a:cubicBezTo>
                  <a:pt x="2" y="3"/>
                  <a:pt x="0" y="6"/>
                  <a:pt x="0" y="9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0"/>
                  <a:pt x="2" y="103"/>
                  <a:pt x="5" y="104"/>
                </a:cubicBezTo>
                <a:cubicBezTo>
                  <a:pt x="6" y="105"/>
                  <a:pt x="7" y="105"/>
                  <a:pt x="8" y="105"/>
                </a:cubicBezTo>
                <a:cubicBezTo>
                  <a:pt x="10" y="105"/>
                  <a:pt x="12" y="104"/>
                  <a:pt x="13" y="103"/>
                </a:cubicBezTo>
                <a:cubicBezTo>
                  <a:pt x="69" y="59"/>
                  <a:pt x="69" y="59"/>
                  <a:pt x="69" y="59"/>
                </a:cubicBezTo>
                <a:cubicBezTo>
                  <a:pt x="71" y="58"/>
                  <a:pt x="72" y="55"/>
                  <a:pt x="72" y="53"/>
                </a:cubicBezTo>
                <a:cubicBezTo>
                  <a:pt x="72" y="51"/>
                  <a:pt x="71" y="48"/>
                  <a:pt x="69" y="47"/>
                </a:cubicBezTo>
                <a:close/>
                <a:moveTo>
                  <a:pt x="16" y="81"/>
                </a:moveTo>
                <a:cubicBezTo>
                  <a:pt x="16" y="25"/>
                  <a:pt x="16" y="25"/>
                  <a:pt x="16" y="25"/>
                </a:cubicBezTo>
                <a:cubicBezTo>
                  <a:pt x="51" y="53"/>
                  <a:pt x="51" y="53"/>
                  <a:pt x="51" y="53"/>
                </a:cubicBezTo>
                <a:lnTo>
                  <a:pt x="1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7"/>
          <p:cNvSpPr>
            <a:spLocks noEditPoints="1"/>
          </p:cNvSpPr>
          <p:nvPr/>
        </p:nvSpPr>
        <p:spPr bwMode="auto">
          <a:xfrm>
            <a:off x="7299992" y="3847316"/>
            <a:ext cx="108754" cy="158545"/>
          </a:xfrm>
          <a:custGeom>
            <a:avLst/>
            <a:gdLst>
              <a:gd name="T0" fmla="*/ 69 w 72"/>
              <a:gd name="T1" fmla="*/ 47 h 105"/>
              <a:gd name="T2" fmla="*/ 13 w 72"/>
              <a:gd name="T3" fmla="*/ 3 h 105"/>
              <a:gd name="T4" fmla="*/ 5 w 72"/>
              <a:gd name="T5" fmla="*/ 2 h 105"/>
              <a:gd name="T6" fmla="*/ 0 w 72"/>
              <a:gd name="T7" fmla="*/ 9 h 105"/>
              <a:gd name="T8" fmla="*/ 0 w 72"/>
              <a:gd name="T9" fmla="*/ 97 h 105"/>
              <a:gd name="T10" fmla="*/ 5 w 72"/>
              <a:gd name="T11" fmla="*/ 104 h 105"/>
              <a:gd name="T12" fmla="*/ 8 w 72"/>
              <a:gd name="T13" fmla="*/ 105 h 105"/>
              <a:gd name="T14" fmla="*/ 13 w 72"/>
              <a:gd name="T15" fmla="*/ 103 h 105"/>
              <a:gd name="T16" fmla="*/ 69 w 72"/>
              <a:gd name="T17" fmla="*/ 59 h 105"/>
              <a:gd name="T18" fmla="*/ 72 w 72"/>
              <a:gd name="T19" fmla="*/ 53 h 105"/>
              <a:gd name="T20" fmla="*/ 69 w 72"/>
              <a:gd name="T21" fmla="*/ 47 h 105"/>
              <a:gd name="T22" fmla="*/ 16 w 72"/>
              <a:gd name="T23" fmla="*/ 81 h 105"/>
              <a:gd name="T24" fmla="*/ 16 w 72"/>
              <a:gd name="T25" fmla="*/ 25 h 105"/>
              <a:gd name="T26" fmla="*/ 51 w 72"/>
              <a:gd name="T27" fmla="*/ 53 h 105"/>
              <a:gd name="T28" fmla="*/ 16 w 72"/>
              <a:gd name="T29" fmla="*/ 8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05">
                <a:moveTo>
                  <a:pt x="69" y="47"/>
                </a:moveTo>
                <a:cubicBezTo>
                  <a:pt x="13" y="3"/>
                  <a:pt x="13" y="3"/>
                  <a:pt x="13" y="3"/>
                </a:cubicBezTo>
                <a:cubicBezTo>
                  <a:pt x="11" y="1"/>
                  <a:pt x="7" y="0"/>
                  <a:pt x="5" y="2"/>
                </a:cubicBezTo>
                <a:cubicBezTo>
                  <a:pt x="2" y="3"/>
                  <a:pt x="0" y="6"/>
                  <a:pt x="0" y="9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0"/>
                  <a:pt x="2" y="103"/>
                  <a:pt x="5" y="104"/>
                </a:cubicBezTo>
                <a:cubicBezTo>
                  <a:pt x="6" y="105"/>
                  <a:pt x="7" y="105"/>
                  <a:pt x="8" y="105"/>
                </a:cubicBezTo>
                <a:cubicBezTo>
                  <a:pt x="10" y="105"/>
                  <a:pt x="12" y="104"/>
                  <a:pt x="13" y="103"/>
                </a:cubicBezTo>
                <a:cubicBezTo>
                  <a:pt x="69" y="59"/>
                  <a:pt x="69" y="59"/>
                  <a:pt x="69" y="59"/>
                </a:cubicBezTo>
                <a:cubicBezTo>
                  <a:pt x="71" y="58"/>
                  <a:pt x="72" y="55"/>
                  <a:pt x="72" y="53"/>
                </a:cubicBezTo>
                <a:cubicBezTo>
                  <a:pt x="72" y="51"/>
                  <a:pt x="71" y="48"/>
                  <a:pt x="69" y="47"/>
                </a:cubicBezTo>
                <a:close/>
                <a:moveTo>
                  <a:pt x="16" y="81"/>
                </a:moveTo>
                <a:cubicBezTo>
                  <a:pt x="16" y="25"/>
                  <a:pt x="16" y="25"/>
                  <a:pt x="16" y="25"/>
                </a:cubicBezTo>
                <a:cubicBezTo>
                  <a:pt x="51" y="53"/>
                  <a:pt x="51" y="53"/>
                  <a:pt x="51" y="53"/>
                </a:cubicBezTo>
                <a:lnTo>
                  <a:pt x="1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8"/>
          <p:cNvSpPr>
            <a:spLocks/>
          </p:cNvSpPr>
          <p:nvPr/>
        </p:nvSpPr>
        <p:spPr bwMode="auto">
          <a:xfrm>
            <a:off x="7541084" y="3861729"/>
            <a:ext cx="24895" cy="132339"/>
          </a:xfrm>
          <a:custGeom>
            <a:avLst/>
            <a:gdLst>
              <a:gd name="T0" fmla="*/ 0 w 16"/>
              <a:gd name="T1" fmla="*/ 8 h 88"/>
              <a:gd name="T2" fmla="*/ 0 w 16"/>
              <a:gd name="T3" fmla="*/ 80 h 88"/>
              <a:gd name="T4" fmla="*/ 8 w 16"/>
              <a:gd name="T5" fmla="*/ 88 h 88"/>
              <a:gd name="T6" fmla="*/ 16 w 16"/>
              <a:gd name="T7" fmla="*/ 80 h 88"/>
              <a:gd name="T8" fmla="*/ 16 w 16"/>
              <a:gd name="T9" fmla="*/ 8 h 88"/>
              <a:gd name="T10" fmla="*/ 8 w 16"/>
              <a:gd name="T11" fmla="*/ 0 h 88"/>
              <a:gd name="T12" fmla="*/ 0 w 16"/>
              <a:gd name="T13" fmla="*/ 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88">
                <a:moveTo>
                  <a:pt x="0" y="8"/>
                </a:move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4" y="88"/>
                  <a:pt x="8" y="88"/>
                </a:cubicBezTo>
                <a:cubicBezTo>
                  <a:pt x="12" y="88"/>
                  <a:pt x="16" y="84"/>
                  <a:pt x="16" y="8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9"/>
          <p:cNvSpPr>
            <a:spLocks noEditPoints="1"/>
          </p:cNvSpPr>
          <p:nvPr/>
        </p:nvSpPr>
        <p:spPr bwMode="auto">
          <a:xfrm>
            <a:off x="8108438" y="3734631"/>
            <a:ext cx="386534" cy="386534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20"/>
          <p:cNvSpPr>
            <a:spLocks noEditPoints="1"/>
          </p:cNvSpPr>
          <p:nvPr/>
        </p:nvSpPr>
        <p:spPr bwMode="auto">
          <a:xfrm>
            <a:off x="8222433" y="3842074"/>
            <a:ext cx="159855" cy="110064"/>
          </a:xfrm>
          <a:custGeom>
            <a:avLst/>
            <a:gdLst>
              <a:gd name="T0" fmla="*/ 59 w 106"/>
              <a:gd name="T1" fmla="*/ 4 h 73"/>
              <a:gd name="T2" fmla="*/ 47 w 106"/>
              <a:gd name="T3" fmla="*/ 4 h 73"/>
              <a:gd name="T4" fmla="*/ 3 w 106"/>
              <a:gd name="T5" fmla="*/ 60 h 73"/>
              <a:gd name="T6" fmla="*/ 2 w 106"/>
              <a:gd name="T7" fmla="*/ 68 h 73"/>
              <a:gd name="T8" fmla="*/ 9 w 106"/>
              <a:gd name="T9" fmla="*/ 73 h 73"/>
              <a:gd name="T10" fmla="*/ 97 w 106"/>
              <a:gd name="T11" fmla="*/ 73 h 73"/>
              <a:gd name="T12" fmla="*/ 104 w 106"/>
              <a:gd name="T13" fmla="*/ 68 h 73"/>
              <a:gd name="T14" fmla="*/ 103 w 106"/>
              <a:gd name="T15" fmla="*/ 60 h 73"/>
              <a:gd name="T16" fmla="*/ 59 w 106"/>
              <a:gd name="T17" fmla="*/ 4 h 73"/>
              <a:gd name="T18" fmla="*/ 25 w 106"/>
              <a:gd name="T19" fmla="*/ 57 h 73"/>
              <a:gd name="T20" fmla="*/ 53 w 106"/>
              <a:gd name="T21" fmla="*/ 22 h 73"/>
              <a:gd name="T22" fmla="*/ 81 w 106"/>
              <a:gd name="T23" fmla="*/ 57 h 73"/>
              <a:gd name="T24" fmla="*/ 25 w 106"/>
              <a:gd name="T25" fmla="*/ 57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6" h="73">
                <a:moveTo>
                  <a:pt x="59" y="4"/>
                </a:moveTo>
                <a:cubicBezTo>
                  <a:pt x="56" y="0"/>
                  <a:pt x="50" y="0"/>
                  <a:pt x="47" y="4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62"/>
                  <a:pt x="0" y="66"/>
                  <a:pt x="2" y="68"/>
                </a:cubicBezTo>
                <a:cubicBezTo>
                  <a:pt x="3" y="71"/>
                  <a:pt x="6" y="73"/>
                  <a:pt x="9" y="73"/>
                </a:cubicBezTo>
                <a:cubicBezTo>
                  <a:pt x="97" y="73"/>
                  <a:pt x="97" y="73"/>
                  <a:pt x="97" y="73"/>
                </a:cubicBezTo>
                <a:cubicBezTo>
                  <a:pt x="100" y="73"/>
                  <a:pt x="103" y="71"/>
                  <a:pt x="104" y="68"/>
                </a:cubicBezTo>
                <a:cubicBezTo>
                  <a:pt x="106" y="66"/>
                  <a:pt x="105" y="62"/>
                  <a:pt x="103" y="60"/>
                </a:cubicBezTo>
                <a:lnTo>
                  <a:pt x="59" y="4"/>
                </a:lnTo>
                <a:close/>
                <a:moveTo>
                  <a:pt x="25" y="57"/>
                </a:moveTo>
                <a:cubicBezTo>
                  <a:pt x="53" y="22"/>
                  <a:pt x="53" y="22"/>
                  <a:pt x="53" y="22"/>
                </a:cubicBezTo>
                <a:cubicBezTo>
                  <a:pt x="81" y="57"/>
                  <a:pt x="81" y="57"/>
                  <a:pt x="81" y="57"/>
                </a:cubicBezTo>
                <a:lnTo>
                  <a:pt x="25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21"/>
          <p:cNvSpPr>
            <a:spLocks/>
          </p:cNvSpPr>
          <p:nvPr/>
        </p:nvSpPr>
        <p:spPr bwMode="auto">
          <a:xfrm>
            <a:off x="8228984" y="3963931"/>
            <a:ext cx="145442" cy="24895"/>
          </a:xfrm>
          <a:custGeom>
            <a:avLst/>
            <a:gdLst>
              <a:gd name="T0" fmla="*/ 88 w 96"/>
              <a:gd name="T1" fmla="*/ 0 h 16"/>
              <a:gd name="T2" fmla="*/ 8 w 96"/>
              <a:gd name="T3" fmla="*/ 0 h 16"/>
              <a:gd name="T4" fmla="*/ 0 w 96"/>
              <a:gd name="T5" fmla="*/ 8 h 16"/>
              <a:gd name="T6" fmla="*/ 8 w 96"/>
              <a:gd name="T7" fmla="*/ 16 h 16"/>
              <a:gd name="T8" fmla="*/ 88 w 96"/>
              <a:gd name="T9" fmla="*/ 16 h 16"/>
              <a:gd name="T10" fmla="*/ 96 w 96"/>
              <a:gd name="T11" fmla="*/ 8 h 16"/>
              <a:gd name="T12" fmla="*/ 88 w 9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16">
                <a:moveTo>
                  <a:pt x="8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88" y="16"/>
                  <a:pt x="88" y="16"/>
                  <a:pt x="88" y="16"/>
                </a:cubicBezTo>
                <a:cubicBezTo>
                  <a:pt x="92" y="16"/>
                  <a:pt x="96" y="12"/>
                  <a:pt x="96" y="8"/>
                </a:cubicBezTo>
                <a:cubicBezTo>
                  <a:pt x="96" y="4"/>
                  <a:pt x="92" y="0"/>
                  <a:pt x="8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22"/>
          <p:cNvSpPr>
            <a:spLocks/>
          </p:cNvSpPr>
          <p:nvPr/>
        </p:nvSpPr>
        <p:spPr bwMode="auto">
          <a:xfrm>
            <a:off x="8978468" y="3768698"/>
            <a:ext cx="386534" cy="267298"/>
          </a:xfrm>
          <a:custGeom>
            <a:avLst/>
            <a:gdLst>
              <a:gd name="T0" fmla="*/ 256 w 256"/>
              <a:gd name="T1" fmla="*/ 39 h 177"/>
              <a:gd name="T2" fmla="*/ 255 w 256"/>
              <a:gd name="T3" fmla="*/ 38 h 177"/>
              <a:gd name="T4" fmla="*/ 255 w 256"/>
              <a:gd name="T5" fmla="*/ 37 h 177"/>
              <a:gd name="T6" fmla="*/ 255 w 256"/>
              <a:gd name="T7" fmla="*/ 37 h 177"/>
              <a:gd name="T8" fmla="*/ 254 w 256"/>
              <a:gd name="T9" fmla="*/ 35 h 177"/>
              <a:gd name="T10" fmla="*/ 222 w 256"/>
              <a:gd name="T11" fmla="*/ 3 h 177"/>
              <a:gd name="T12" fmla="*/ 210 w 256"/>
              <a:gd name="T13" fmla="*/ 3 h 177"/>
              <a:gd name="T14" fmla="*/ 210 w 256"/>
              <a:gd name="T15" fmla="*/ 15 h 177"/>
              <a:gd name="T16" fmla="*/ 229 w 256"/>
              <a:gd name="T17" fmla="*/ 33 h 177"/>
              <a:gd name="T18" fmla="*/ 189 w 256"/>
              <a:gd name="T19" fmla="*/ 33 h 177"/>
              <a:gd name="T20" fmla="*/ 61 w 256"/>
              <a:gd name="T21" fmla="*/ 161 h 177"/>
              <a:gd name="T22" fmla="*/ 8 w 256"/>
              <a:gd name="T23" fmla="*/ 161 h 177"/>
              <a:gd name="T24" fmla="*/ 0 w 256"/>
              <a:gd name="T25" fmla="*/ 169 h 177"/>
              <a:gd name="T26" fmla="*/ 8 w 256"/>
              <a:gd name="T27" fmla="*/ 177 h 177"/>
              <a:gd name="T28" fmla="*/ 67 w 256"/>
              <a:gd name="T29" fmla="*/ 177 h 177"/>
              <a:gd name="T30" fmla="*/ 195 w 256"/>
              <a:gd name="T31" fmla="*/ 49 h 177"/>
              <a:gd name="T32" fmla="*/ 229 w 256"/>
              <a:gd name="T33" fmla="*/ 49 h 177"/>
              <a:gd name="T34" fmla="*/ 210 w 256"/>
              <a:gd name="T35" fmla="*/ 67 h 177"/>
              <a:gd name="T36" fmla="*/ 210 w 256"/>
              <a:gd name="T37" fmla="*/ 79 h 177"/>
              <a:gd name="T38" fmla="*/ 216 w 256"/>
              <a:gd name="T39" fmla="*/ 81 h 177"/>
              <a:gd name="T40" fmla="*/ 222 w 256"/>
              <a:gd name="T41" fmla="*/ 79 h 177"/>
              <a:gd name="T42" fmla="*/ 254 w 256"/>
              <a:gd name="T43" fmla="*/ 47 h 177"/>
              <a:gd name="T44" fmla="*/ 255 w 256"/>
              <a:gd name="T45" fmla="*/ 45 h 177"/>
              <a:gd name="T46" fmla="*/ 255 w 256"/>
              <a:gd name="T47" fmla="*/ 45 h 177"/>
              <a:gd name="T48" fmla="*/ 255 w 256"/>
              <a:gd name="T49" fmla="*/ 44 h 177"/>
              <a:gd name="T50" fmla="*/ 256 w 256"/>
              <a:gd name="T51" fmla="*/ 43 h 177"/>
              <a:gd name="T52" fmla="*/ 256 w 256"/>
              <a:gd name="T53" fmla="*/ 43 h 177"/>
              <a:gd name="T54" fmla="*/ 256 w 256"/>
              <a:gd name="T55" fmla="*/ 39 h 177"/>
              <a:gd name="T56" fmla="*/ 256 w 256"/>
              <a:gd name="T57" fmla="*/ 39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6" h="177">
                <a:moveTo>
                  <a:pt x="256" y="39"/>
                </a:moveTo>
                <a:cubicBezTo>
                  <a:pt x="256" y="38"/>
                  <a:pt x="255" y="38"/>
                  <a:pt x="255" y="38"/>
                </a:cubicBezTo>
                <a:cubicBezTo>
                  <a:pt x="255" y="38"/>
                  <a:pt x="255" y="37"/>
                  <a:pt x="255" y="37"/>
                </a:cubicBezTo>
                <a:cubicBezTo>
                  <a:pt x="255" y="37"/>
                  <a:pt x="255" y="37"/>
                  <a:pt x="255" y="37"/>
                </a:cubicBezTo>
                <a:cubicBezTo>
                  <a:pt x="254" y="36"/>
                  <a:pt x="254" y="36"/>
                  <a:pt x="254" y="35"/>
                </a:cubicBezTo>
                <a:cubicBezTo>
                  <a:pt x="222" y="3"/>
                  <a:pt x="222" y="3"/>
                  <a:pt x="222" y="3"/>
                </a:cubicBezTo>
                <a:cubicBezTo>
                  <a:pt x="219" y="0"/>
                  <a:pt x="213" y="0"/>
                  <a:pt x="210" y="3"/>
                </a:cubicBezTo>
                <a:cubicBezTo>
                  <a:pt x="207" y="6"/>
                  <a:pt x="207" y="12"/>
                  <a:pt x="210" y="15"/>
                </a:cubicBezTo>
                <a:cubicBezTo>
                  <a:pt x="229" y="33"/>
                  <a:pt x="229" y="33"/>
                  <a:pt x="22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61" y="161"/>
                  <a:pt x="61" y="161"/>
                  <a:pt x="61" y="161"/>
                </a:cubicBezTo>
                <a:cubicBezTo>
                  <a:pt x="8" y="161"/>
                  <a:pt x="8" y="161"/>
                  <a:pt x="8" y="161"/>
                </a:cubicBezTo>
                <a:cubicBezTo>
                  <a:pt x="4" y="161"/>
                  <a:pt x="0" y="165"/>
                  <a:pt x="0" y="169"/>
                </a:cubicBezTo>
                <a:cubicBezTo>
                  <a:pt x="0" y="173"/>
                  <a:pt x="4" y="177"/>
                  <a:pt x="8" y="177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195" y="49"/>
                  <a:pt x="195" y="49"/>
                  <a:pt x="195" y="49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10" y="67"/>
                  <a:pt x="210" y="67"/>
                  <a:pt x="210" y="67"/>
                </a:cubicBezTo>
                <a:cubicBezTo>
                  <a:pt x="207" y="70"/>
                  <a:pt x="207" y="76"/>
                  <a:pt x="210" y="79"/>
                </a:cubicBezTo>
                <a:cubicBezTo>
                  <a:pt x="212" y="80"/>
                  <a:pt x="214" y="81"/>
                  <a:pt x="216" y="81"/>
                </a:cubicBezTo>
                <a:cubicBezTo>
                  <a:pt x="218" y="81"/>
                  <a:pt x="220" y="80"/>
                  <a:pt x="222" y="79"/>
                </a:cubicBezTo>
                <a:cubicBezTo>
                  <a:pt x="254" y="47"/>
                  <a:pt x="254" y="47"/>
                  <a:pt x="254" y="47"/>
                </a:cubicBezTo>
                <a:cubicBezTo>
                  <a:pt x="254" y="46"/>
                  <a:pt x="254" y="46"/>
                  <a:pt x="255" y="45"/>
                </a:cubicBezTo>
                <a:cubicBezTo>
                  <a:pt x="255" y="45"/>
                  <a:pt x="255" y="45"/>
                  <a:pt x="255" y="45"/>
                </a:cubicBezTo>
                <a:cubicBezTo>
                  <a:pt x="255" y="45"/>
                  <a:pt x="255" y="44"/>
                  <a:pt x="255" y="44"/>
                </a:cubicBezTo>
                <a:cubicBezTo>
                  <a:pt x="255" y="44"/>
                  <a:pt x="256" y="44"/>
                  <a:pt x="256" y="43"/>
                </a:cubicBezTo>
                <a:cubicBezTo>
                  <a:pt x="256" y="43"/>
                  <a:pt x="256" y="43"/>
                  <a:pt x="256" y="43"/>
                </a:cubicBezTo>
                <a:cubicBezTo>
                  <a:pt x="256" y="42"/>
                  <a:pt x="256" y="40"/>
                  <a:pt x="256" y="39"/>
                </a:cubicBezTo>
                <a:cubicBezTo>
                  <a:pt x="256" y="39"/>
                  <a:pt x="256" y="39"/>
                  <a:pt x="256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3"/>
          <p:cNvSpPr>
            <a:spLocks/>
          </p:cNvSpPr>
          <p:nvPr/>
        </p:nvSpPr>
        <p:spPr bwMode="auto">
          <a:xfrm>
            <a:off x="9194665" y="3950828"/>
            <a:ext cx="170337" cy="133649"/>
          </a:xfrm>
          <a:custGeom>
            <a:avLst/>
            <a:gdLst>
              <a:gd name="T0" fmla="*/ 112 w 113"/>
              <a:gd name="T1" fmla="*/ 52 h 89"/>
              <a:gd name="T2" fmla="*/ 113 w 113"/>
              <a:gd name="T3" fmla="*/ 51 h 89"/>
              <a:gd name="T4" fmla="*/ 113 w 113"/>
              <a:gd name="T5" fmla="*/ 51 h 89"/>
              <a:gd name="T6" fmla="*/ 113 w 113"/>
              <a:gd name="T7" fmla="*/ 47 h 89"/>
              <a:gd name="T8" fmla="*/ 113 w 113"/>
              <a:gd name="T9" fmla="*/ 47 h 89"/>
              <a:gd name="T10" fmla="*/ 112 w 113"/>
              <a:gd name="T11" fmla="*/ 46 h 89"/>
              <a:gd name="T12" fmla="*/ 112 w 113"/>
              <a:gd name="T13" fmla="*/ 45 h 89"/>
              <a:gd name="T14" fmla="*/ 112 w 113"/>
              <a:gd name="T15" fmla="*/ 45 h 89"/>
              <a:gd name="T16" fmla="*/ 111 w 113"/>
              <a:gd name="T17" fmla="*/ 43 h 89"/>
              <a:gd name="T18" fmla="*/ 79 w 113"/>
              <a:gd name="T19" fmla="*/ 11 h 89"/>
              <a:gd name="T20" fmla="*/ 67 w 113"/>
              <a:gd name="T21" fmla="*/ 11 h 89"/>
              <a:gd name="T22" fmla="*/ 67 w 113"/>
              <a:gd name="T23" fmla="*/ 23 h 89"/>
              <a:gd name="T24" fmla="*/ 86 w 113"/>
              <a:gd name="T25" fmla="*/ 41 h 89"/>
              <a:gd name="T26" fmla="*/ 52 w 113"/>
              <a:gd name="T27" fmla="*/ 41 h 89"/>
              <a:gd name="T28" fmla="*/ 15 w 113"/>
              <a:gd name="T29" fmla="*/ 3 h 89"/>
              <a:gd name="T30" fmla="*/ 3 w 113"/>
              <a:gd name="T31" fmla="*/ 3 h 89"/>
              <a:gd name="T32" fmla="*/ 3 w 113"/>
              <a:gd name="T33" fmla="*/ 15 h 89"/>
              <a:gd name="T34" fmla="*/ 46 w 113"/>
              <a:gd name="T35" fmla="*/ 57 h 89"/>
              <a:gd name="T36" fmla="*/ 86 w 113"/>
              <a:gd name="T37" fmla="*/ 57 h 89"/>
              <a:gd name="T38" fmla="*/ 67 w 113"/>
              <a:gd name="T39" fmla="*/ 75 h 89"/>
              <a:gd name="T40" fmla="*/ 67 w 113"/>
              <a:gd name="T41" fmla="*/ 87 h 89"/>
              <a:gd name="T42" fmla="*/ 73 w 113"/>
              <a:gd name="T43" fmla="*/ 89 h 89"/>
              <a:gd name="T44" fmla="*/ 79 w 113"/>
              <a:gd name="T45" fmla="*/ 87 h 89"/>
              <a:gd name="T46" fmla="*/ 111 w 113"/>
              <a:gd name="T47" fmla="*/ 55 h 89"/>
              <a:gd name="T48" fmla="*/ 112 w 113"/>
              <a:gd name="T49" fmla="*/ 53 h 89"/>
              <a:gd name="T50" fmla="*/ 112 w 113"/>
              <a:gd name="T51" fmla="*/ 53 h 89"/>
              <a:gd name="T52" fmla="*/ 112 w 113"/>
              <a:gd name="T53" fmla="*/ 52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3" h="89">
                <a:moveTo>
                  <a:pt x="112" y="52"/>
                </a:moveTo>
                <a:cubicBezTo>
                  <a:pt x="112" y="52"/>
                  <a:pt x="113" y="52"/>
                  <a:pt x="113" y="51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0"/>
                  <a:pt x="113" y="48"/>
                  <a:pt x="113" y="47"/>
                </a:cubicBezTo>
                <a:cubicBezTo>
                  <a:pt x="113" y="47"/>
                  <a:pt x="113" y="47"/>
                  <a:pt x="113" y="47"/>
                </a:cubicBezTo>
                <a:cubicBezTo>
                  <a:pt x="113" y="46"/>
                  <a:pt x="112" y="46"/>
                  <a:pt x="112" y="46"/>
                </a:cubicBezTo>
                <a:cubicBezTo>
                  <a:pt x="112" y="46"/>
                  <a:pt x="112" y="45"/>
                  <a:pt x="112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44"/>
                  <a:pt x="111" y="44"/>
                  <a:pt x="111" y="43"/>
                </a:cubicBezTo>
                <a:cubicBezTo>
                  <a:pt x="79" y="11"/>
                  <a:pt x="79" y="11"/>
                  <a:pt x="79" y="11"/>
                </a:cubicBezTo>
                <a:cubicBezTo>
                  <a:pt x="76" y="8"/>
                  <a:pt x="70" y="8"/>
                  <a:pt x="67" y="11"/>
                </a:cubicBezTo>
                <a:cubicBezTo>
                  <a:pt x="64" y="14"/>
                  <a:pt x="64" y="20"/>
                  <a:pt x="67" y="23"/>
                </a:cubicBezTo>
                <a:cubicBezTo>
                  <a:pt x="86" y="41"/>
                  <a:pt x="86" y="41"/>
                  <a:pt x="86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46" y="57"/>
                  <a:pt x="46" y="57"/>
                  <a:pt x="46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67" y="75"/>
                  <a:pt x="67" y="75"/>
                  <a:pt x="67" y="75"/>
                </a:cubicBezTo>
                <a:cubicBezTo>
                  <a:pt x="64" y="78"/>
                  <a:pt x="64" y="84"/>
                  <a:pt x="67" y="87"/>
                </a:cubicBezTo>
                <a:cubicBezTo>
                  <a:pt x="69" y="88"/>
                  <a:pt x="71" y="89"/>
                  <a:pt x="73" y="89"/>
                </a:cubicBezTo>
                <a:cubicBezTo>
                  <a:pt x="75" y="89"/>
                  <a:pt x="77" y="88"/>
                  <a:pt x="79" y="87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4"/>
                  <a:pt x="111" y="54"/>
                  <a:pt x="112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53"/>
                  <a:pt x="112" y="52"/>
                  <a:pt x="112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4"/>
          <p:cNvSpPr>
            <a:spLocks/>
          </p:cNvSpPr>
          <p:nvPr/>
        </p:nvSpPr>
        <p:spPr bwMode="auto">
          <a:xfrm>
            <a:off x="8978468" y="3818489"/>
            <a:ext cx="170337" cy="85169"/>
          </a:xfrm>
          <a:custGeom>
            <a:avLst/>
            <a:gdLst>
              <a:gd name="T0" fmla="*/ 8 w 113"/>
              <a:gd name="T1" fmla="*/ 16 h 56"/>
              <a:gd name="T2" fmla="*/ 61 w 113"/>
              <a:gd name="T3" fmla="*/ 16 h 56"/>
              <a:gd name="T4" fmla="*/ 98 w 113"/>
              <a:gd name="T5" fmla="*/ 54 h 56"/>
              <a:gd name="T6" fmla="*/ 104 w 113"/>
              <a:gd name="T7" fmla="*/ 56 h 56"/>
              <a:gd name="T8" fmla="*/ 110 w 113"/>
              <a:gd name="T9" fmla="*/ 54 h 56"/>
              <a:gd name="T10" fmla="*/ 110 w 113"/>
              <a:gd name="T11" fmla="*/ 42 h 56"/>
              <a:gd name="T12" fmla="*/ 67 w 113"/>
              <a:gd name="T13" fmla="*/ 0 h 56"/>
              <a:gd name="T14" fmla="*/ 8 w 113"/>
              <a:gd name="T15" fmla="*/ 0 h 56"/>
              <a:gd name="T16" fmla="*/ 0 w 113"/>
              <a:gd name="T17" fmla="*/ 8 h 56"/>
              <a:gd name="T18" fmla="*/ 8 w 113"/>
              <a:gd name="T19" fmla="*/ 1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3" h="56">
                <a:moveTo>
                  <a:pt x="8" y="16"/>
                </a:moveTo>
                <a:cubicBezTo>
                  <a:pt x="61" y="16"/>
                  <a:pt x="61" y="16"/>
                  <a:pt x="61" y="16"/>
                </a:cubicBezTo>
                <a:cubicBezTo>
                  <a:pt x="98" y="54"/>
                  <a:pt x="98" y="54"/>
                  <a:pt x="98" y="54"/>
                </a:cubicBezTo>
                <a:cubicBezTo>
                  <a:pt x="100" y="55"/>
                  <a:pt x="102" y="56"/>
                  <a:pt x="104" y="56"/>
                </a:cubicBezTo>
                <a:cubicBezTo>
                  <a:pt x="106" y="56"/>
                  <a:pt x="108" y="55"/>
                  <a:pt x="110" y="54"/>
                </a:cubicBezTo>
                <a:cubicBezTo>
                  <a:pt x="113" y="51"/>
                  <a:pt x="113" y="45"/>
                  <a:pt x="110" y="42"/>
                </a:cubicBezTo>
                <a:cubicBezTo>
                  <a:pt x="67" y="0"/>
                  <a:pt x="67" y="0"/>
                  <a:pt x="67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5"/>
          <p:cNvSpPr>
            <a:spLocks/>
          </p:cNvSpPr>
          <p:nvPr/>
        </p:nvSpPr>
        <p:spPr bwMode="auto">
          <a:xfrm>
            <a:off x="9845877" y="3866970"/>
            <a:ext cx="339364" cy="169027"/>
          </a:xfrm>
          <a:custGeom>
            <a:avLst/>
            <a:gdLst>
              <a:gd name="T0" fmla="*/ 217 w 225"/>
              <a:gd name="T1" fmla="*/ 96 h 112"/>
              <a:gd name="T2" fmla="*/ 49 w 225"/>
              <a:gd name="T3" fmla="*/ 96 h 112"/>
              <a:gd name="T4" fmla="*/ 49 w 225"/>
              <a:gd name="T5" fmla="*/ 27 h 112"/>
              <a:gd name="T6" fmla="*/ 67 w 225"/>
              <a:gd name="T7" fmla="*/ 46 h 112"/>
              <a:gd name="T8" fmla="*/ 73 w 225"/>
              <a:gd name="T9" fmla="*/ 48 h 112"/>
              <a:gd name="T10" fmla="*/ 79 w 225"/>
              <a:gd name="T11" fmla="*/ 46 h 112"/>
              <a:gd name="T12" fmla="*/ 79 w 225"/>
              <a:gd name="T13" fmla="*/ 34 h 112"/>
              <a:gd name="T14" fmla="*/ 47 w 225"/>
              <a:gd name="T15" fmla="*/ 2 h 112"/>
              <a:gd name="T16" fmla="*/ 45 w 225"/>
              <a:gd name="T17" fmla="*/ 1 h 112"/>
              <a:gd name="T18" fmla="*/ 45 w 225"/>
              <a:gd name="T19" fmla="*/ 1 h 112"/>
              <a:gd name="T20" fmla="*/ 44 w 225"/>
              <a:gd name="T21" fmla="*/ 1 h 112"/>
              <a:gd name="T22" fmla="*/ 43 w 225"/>
              <a:gd name="T23" fmla="*/ 0 h 112"/>
              <a:gd name="T24" fmla="*/ 43 w 225"/>
              <a:gd name="T25" fmla="*/ 0 h 112"/>
              <a:gd name="T26" fmla="*/ 39 w 225"/>
              <a:gd name="T27" fmla="*/ 0 h 112"/>
              <a:gd name="T28" fmla="*/ 39 w 225"/>
              <a:gd name="T29" fmla="*/ 0 h 112"/>
              <a:gd name="T30" fmla="*/ 38 w 225"/>
              <a:gd name="T31" fmla="*/ 1 h 112"/>
              <a:gd name="T32" fmla="*/ 37 w 225"/>
              <a:gd name="T33" fmla="*/ 1 h 112"/>
              <a:gd name="T34" fmla="*/ 37 w 225"/>
              <a:gd name="T35" fmla="*/ 1 h 112"/>
              <a:gd name="T36" fmla="*/ 35 w 225"/>
              <a:gd name="T37" fmla="*/ 2 h 112"/>
              <a:gd name="T38" fmla="*/ 3 w 225"/>
              <a:gd name="T39" fmla="*/ 34 h 112"/>
              <a:gd name="T40" fmla="*/ 3 w 225"/>
              <a:gd name="T41" fmla="*/ 46 h 112"/>
              <a:gd name="T42" fmla="*/ 15 w 225"/>
              <a:gd name="T43" fmla="*/ 46 h 112"/>
              <a:gd name="T44" fmla="*/ 33 w 225"/>
              <a:gd name="T45" fmla="*/ 27 h 112"/>
              <a:gd name="T46" fmla="*/ 33 w 225"/>
              <a:gd name="T47" fmla="*/ 104 h 112"/>
              <a:gd name="T48" fmla="*/ 41 w 225"/>
              <a:gd name="T49" fmla="*/ 112 h 112"/>
              <a:gd name="T50" fmla="*/ 217 w 225"/>
              <a:gd name="T51" fmla="*/ 112 h 112"/>
              <a:gd name="T52" fmla="*/ 225 w 225"/>
              <a:gd name="T53" fmla="*/ 104 h 112"/>
              <a:gd name="T54" fmla="*/ 217 w 225"/>
              <a:gd name="T55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5" h="112">
                <a:moveTo>
                  <a:pt x="217" y="96"/>
                </a:moveTo>
                <a:cubicBezTo>
                  <a:pt x="49" y="96"/>
                  <a:pt x="49" y="96"/>
                  <a:pt x="49" y="96"/>
                </a:cubicBezTo>
                <a:cubicBezTo>
                  <a:pt x="49" y="27"/>
                  <a:pt x="49" y="27"/>
                  <a:pt x="49" y="27"/>
                </a:cubicBezTo>
                <a:cubicBezTo>
                  <a:pt x="67" y="46"/>
                  <a:pt x="67" y="46"/>
                  <a:pt x="67" y="46"/>
                </a:cubicBezTo>
                <a:cubicBezTo>
                  <a:pt x="69" y="47"/>
                  <a:pt x="71" y="48"/>
                  <a:pt x="73" y="48"/>
                </a:cubicBezTo>
                <a:cubicBezTo>
                  <a:pt x="75" y="48"/>
                  <a:pt x="77" y="47"/>
                  <a:pt x="79" y="46"/>
                </a:cubicBezTo>
                <a:cubicBezTo>
                  <a:pt x="82" y="43"/>
                  <a:pt x="82" y="37"/>
                  <a:pt x="79" y="34"/>
                </a:cubicBezTo>
                <a:cubicBezTo>
                  <a:pt x="47" y="2"/>
                  <a:pt x="47" y="2"/>
                  <a:pt x="47" y="2"/>
                </a:cubicBezTo>
                <a:cubicBezTo>
                  <a:pt x="46" y="2"/>
                  <a:pt x="46" y="2"/>
                  <a:pt x="45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1"/>
                  <a:pt x="44" y="1"/>
                  <a:pt x="44" y="1"/>
                </a:cubicBezTo>
                <a:cubicBezTo>
                  <a:pt x="44" y="1"/>
                  <a:pt x="44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2" y="0"/>
                  <a:pt x="40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8" y="0"/>
                  <a:pt x="38" y="1"/>
                  <a:pt x="38" y="1"/>
                </a:cubicBezTo>
                <a:cubicBezTo>
                  <a:pt x="38" y="1"/>
                  <a:pt x="37" y="1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6" y="2"/>
                  <a:pt x="36" y="2"/>
                  <a:pt x="35" y="2"/>
                </a:cubicBezTo>
                <a:cubicBezTo>
                  <a:pt x="3" y="34"/>
                  <a:pt x="3" y="34"/>
                  <a:pt x="3" y="34"/>
                </a:cubicBezTo>
                <a:cubicBezTo>
                  <a:pt x="0" y="37"/>
                  <a:pt x="0" y="43"/>
                  <a:pt x="3" y="46"/>
                </a:cubicBezTo>
                <a:cubicBezTo>
                  <a:pt x="6" y="49"/>
                  <a:pt x="12" y="49"/>
                  <a:pt x="15" y="46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3" y="108"/>
                  <a:pt x="37" y="112"/>
                  <a:pt x="41" y="112"/>
                </a:cubicBezTo>
                <a:cubicBezTo>
                  <a:pt x="217" y="112"/>
                  <a:pt x="217" y="112"/>
                  <a:pt x="217" y="112"/>
                </a:cubicBezTo>
                <a:cubicBezTo>
                  <a:pt x="221" y="112"/>
                  <a:pt x="225" y="108"/>
                  <a:pt x="225" y="104"/>
                </a:cubicBezTo>
                <a:cubicBezTo>
                  <a:pt x="225" y="100"/>
                  <a:pt x="221" y="96"/>
                  <a:pt x="217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6"/>
          <p:cNvSpPr>
            <a:spLocks/>
          </p:cNvSpPr>
          <p:nvPr/>
        </p:nvSpPr>
        <p:spPr bwMode="auto">
          <a:xfrm>
            <a:off x="9895668" y="3818489"/>
            <a:ext cx="339364" cy="170337"/>
          </a:xfrm>
          <a:custGeom>
            <a:avLst/>
            <a:gdLst>
              <a:gd name="T0" fmla="*/ 210 w 225"/>
              <a:gd name="T1" fmla="*/ 66 h 112"/>
              <a:gd name="T2" fmla="*/ 192 w 225"/>
              <a:gd name="T3" fmla="*/ 85 h 112"/>
              <a:gd name="T4" fmla="*/ 192 w 225"/>
              <a:gd name="T5" fmla="*/ 8 h 112"/>
              <a:gd name="T6" fmla="*/ 184 w 225"/>
              <a:gd name="T7" fmla="*/ 0 h 112"/>
              <a:gd name="T8" fmla="*/ 8 w 225"/>
              <a:gd name="T9" fmla="*/ 0 h 112"/>
              <a:gd name="T10" fmla="*/ 0 w 225"/>
              <a:gd name="T11" fmla="*/ 8 h 112"/>
              <a:gd name="T12" fmla="*/ 8 w 225"/>
              <a:gd name="T13" fmla="*/ 16 h 112"/>
              <a:gd name="T14" fmla="*/ 176 w 225"/>
              <a:gd name="T15" fmla="*/ 16 h 112"/>
              <a:gd name="T16" fmla="*/ 176 w 225"/>
              <a:gd name="T17" fmla="*/ 85 h 112"/>
              <a:gd name="T18" fmla="*/ 158 w 225"/>
              <a:gd name="T19" fmla="*/ 66 h 112"/>
              <a:gd name="T20" fmla="*/ 146 w 225"/>
              <a:gd name="T21" fmla="*/ 66 h 112"/>
              <a:gd name="T22" fmla="*/ 146 w 225"/>
              <a:gd name="T23" fmla="*/ 78 h 112"/>
              <a:gd name="T24" fmla="*/ 178 w 225"/>
              <a:gd name="T25" fmla="*/ 110 h 112"/>
              <a:gd name="T26" fmla="*/ 180 w 225"/>
              <a:gd name="T27" fmla="*/ 111 h 112"/>
              <a:gd name="T28" fmla="*/ 180 w 225"/>
              <a:gd name="T29" fmla="*/ 111 h 112"/>
              <a:gd name="T30" fmla="*/ 181 w 225"/>
              <a:gd name="T31" fmla="*/ 111 h 112"/>
              <a:gd name="T32" fmla="*/ 182 w 225"/>
              <a:gd name="T33" fmla="*/ 112 h 112"/>
              <a:gd name="T34" fmla="*/ 182 w 225"/>
              <a:gd name="T35" fmla="*/ 112 h 112"/>
              <a:gd name="T36" fmla="*/ 184 w 225"/>
              <a:gd name="T37" fmla="*/ 112 h 112"/>
              <a:gd name="T38" fmla="*/ 186 w 225"/>
              <a:gd name="T39" fmla="*/ 112 h 112"/>
              <a:gd name="T40" fmla="*/ 186 w 225"/>
              <a:gd name="T41" fmla="*/ 112 h 112"/>
              <a:gd name="T42" fmla="*/ 187 w 225"/>
              <a:gd name="T43" fmla="*/ 111 h 112"/>
              <a:gd name="T44" fmla="*/ 188 w 225"/>
              <a:gd name="T45" fmla="*/ 111 h 112"/>
              <a:gd name="T46" fmla="*/ 188 w 225"/>
              <a:gd name="T47" fmla="*/ 111 h 112"/>
              <a:gd name="T48" fmla="*/ 190 w 225"/>
              <a:gd name="T49" fmla="*/ 110 h 112"/>
              <a:gd name="T50" fmla="*/ 222 w 225"/>
              <a:gd name="T51" fmla="*/ 78 h 112"/>
              <a:gd name="T52" fmla="*/ 222 w 225"/>
              <a:gd name="T53" fmla="*/ 66 h 112"/>
              <a:gd name="T54" fmla="*/ 210 w 225"/>
              <a:gd name="T55" fmla="*/ 6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5" h="112">
                <a:moveTo>
                  <a:pt x="210" y="66"/>
                </a:moveTo>
                <a:cubicBezTo>
                  <a:pt x="192" y="85"/>
                  <a:pt x="192" y="85"/>
                  <a:pt x="192" y="85"/>
                </a:cubicBezTo>
                <a:cubicBezTo>
                  <a:pt x="192" y="8"/>
                  <a:pt x="192" y="8"/>
                  <a:pt x="192" y="8"/>
                </a:cubicBezTo>
                <a:cubicBezTo>
                  <a:pt x="192" y="4"/>
                  <a:pt x="188" y="0"/>
                  <a:pt x="184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76" y="16"/>
                  <a:pt x="176" y="16"/>
                  <a:pt x="176" y="16"/>
                </a:cubicBezTo>
                <a:cubicBezTo>
                  <a:pt x="176" y="85"/>
                  <a:pt x="176" y="85"/>
                  <a:pt x="176" y="85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5" y="63"/>
                  <a:pt x="149" y="63"/>
                  <a:pt x="146" y="66"/>
                </a:cubicBezTo>
                <a:cubicBezTo>
                  <a:pt x="143" y="69"/>
                  <a:pt x="143" y="75"/>
                  <a:pt x="146" y="78"/>
                </a:cubicBezTo>
                <a:cubicBezTo>
                  <a:pt x="178" y="110"/>
                  <a:pt x="178" y="110"/>
                  <a:pt x="178" y="110"/>
                </a:cubicBezTo>
                <a:cubicBezTo>
                  <a:pt x="179" y="110"/>
                  <a:pt x="179" y="110"/>
                  <a:pt x="180" y="111"/>
                </a:cubicBezTo>
                <a:cubicBezTo>
                  <a:pt x="180" y="111"/>
                  <a:pt x="180" y="111"/>
                  <a:pt x="180" y="111"/>
                </a:cubicBezTo>
                <a:cubicBezTo>
                  <a:pt x="180" y="111"/>
                  <a:pt x="181" y="111"/>
                  <a:pt x="181" y="111"/>
                </a:cubicBezTo>
                <a:cubicBezTo>
                  <a:pt x="181" y="111"/>
                  <a:pt x="181" y="112"/>
                  <a:pt x="182" y="112"/>
                </a:cubicBezTo>
                <a:cubicBezTo>
                  <a:pt x="182" y="112"/>
                  <a:pt x="182" y="112"/>
                  <a:pt x="182" y="112"/>
                </a:cubicBezTo>
                <a:cubicBezTo>
                  <a:pt x="183" y="112"/>
                  <a:pt x="183" y="112"/>
                  <a:pt x="184" y="112"/>
                </a:cubicBezTo>
                <a:cubicBezTo>
                  <a:pt x="185" y="112"/>
                  <a:pt x="185" y="112"/>
                  <a:pt x="186" y="112"/>
                </a:cubicBezTo>
                <a:cubicBezTo>
                  <a:pt x="186" y="112"/>
                  <a:pt x="186" y="112"/>
                  <a:pt x="186" y="112"/>
                </a:cubicBezTo>
                <a:cubicBezTo>
                  <a:pt x="187" y="112"/>
                  <a:pt x="187" y="111"/>
                  <a:pt x="187" y="111"/>
                </a:cubicBezTo>
                <a:cubicBezTo>
                  <a:pt x="187" y="111"/>
                  <a:pt x="188" y="111"/>
                  <a:pt x="188" y="111"/>
                </a:cubicBezTo>
                <a:cubicBezTo>
                  <a:pt x="188" y="111"/>
                  <a:pt x="188" y="111"/>
                  <a:pt x="188" y="111"/>
                </a:cubicBezTo>
                <a:cubicBezTo>
                  <a:pt x="189" y="110"/>
                  <a:pt x="189" y="110"/>
                  <a:pt x="190" y="110"/>
                </a:cubicBezTo>
                <a:cubicBezTo>
                  <a:pt x="222" y="78"/>
                  <a:pt x="222" y="78"/>
                  <a:pt x="222" y="78"/>
                </a:cubicBezTo>
                <a:cubicBezTo>
                  <a:pt x="225" y="75"/>
                  <a:pt x="225" y="69"/>
                  <a:pt x="222" y="66"/>
                </a:cubicBezTo>
                <a:cubicBezTo>
                  <a:pt x="219" y="63"/>
                  <a:pt x="213" y="63"/>
                  <a:pt x="210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7"/>
          <p:cNvSpPr>
            <a:spLocks noEditPoints="1"/>
          </p:cNvSpPr>
          <p:nvPr/>
        </p:nvSpPr>
        <p:spPr bwMode="auto">
          <a:xfrm>
            <a:off x="2065400" y="4609902"/>
            <a:ext cx="289573" cy="386534"/>
          </a:xfrm>
          <a:custGeom>
            <a:avLst/>
            <a:gdLst>
              <a:gd name="T0" fmla="*/ 40 w 192"/>
              <a:gd name="T1" fmla="*/ 256 h 256"/>
              <a:gd name="T2" fmla="*/ 80 w 192"/>
              <a:gd name="T3" fmla="*/ 216 h 256"/>
              <a:gd name="T4" fmla="*/ 80 w 192"/>
              <a:gd name="T5" fmla="*/ 102 h 256"/>
              <a:gd name="T6" fmla="*/ 176 w 192"/>
              <a:gd name="T7" fmla="*/ 82 h 256"/>
              <a:gd name="T8" fmla="*/ 176 w 192"/>
              <a:gd name="T9" fmla="*/ 160 h 256"/>
              <a:gd name="T10" fmla="*/ 152 w 192"/>
              <a:gd name="T11" fmla="*/ 152 h 256"/>
              <a:gd name="T12" fmla="*/ 112 w 192"/>
              <a:gd name="T13" fmla="*/ 192 h 256"/>
              <a:gd name="T14" fmla="*/ 152 w 192"/>
              <a:gd name="T15" fmla="*/ 232 h 256"/>
              <a:gd name="T16" fmla="*/ 192 w 192"/>
              <a:gd name="T17" fmla="*/ 192 h 256"/>
              <a:gd name="T18" fmla="*/ 192 w 192"/>
              <a:gd name="T19" fmla="*/ 72 h 256"/>
              <a:gd name="T20" fmla="*/ 192 w 192"/>
              <a:gd name="T21" fmla="*/ 72 h 256"/>
              <a:gd name="T22" fmla="*/ 192 w 192"/>
              <a:gd name="T23" fmla="*/ 8 h 256"/>
              <a:gd name="T24" fmla="*/ 189 w 192"/>
              <a:gd name="T25" fmla="*/ 2 h 256"/>
              <a:gd name="T26" fmla="*/ 182 w 192"/>
              <a:gd name="T27" fmla="*/ 0 h 256"/>
              <a:gd name="T28" fmla="*/ 70 w 192"/>
              <a:gd name="T29" fmla="*/ 24 h 256"/>
              <a:gd name="T30" fmla="*/ 64 w 192"/>
              <a:gd name="T31" fmla="*/ 32 h 256"/>
              <a:gd name="T32" fmla="*/ 64 w 192"/>
              <a:gd name="T33" fmla="*/ 96 h 256"/>
              <a:gd name="T34" fmla="*/ 64 w 192"/>
              <a:gd name="T35" fmla="*/ 96 h 256"/>
              <a:gd name="T36" fmla="*/ 64 w 192"/>
              <a:gd name="T37" fmla="*/ 184 h 256"/>
              <a:gd name="T38" fmla="*/ 40 w 192"/>
              <a:gd name="T39" fmla="*/ 176 h 256"/>
              <a:gd name="T40" fmla="*/ 0 w 192"/>
              <a:gd name="T41" fmla="*/ 216 h 256"/>
              <a:gd name="T42" fmla="*/ 40 w 192"/>
              <a:gd name="T43" fmla="*/ 256 h 256"/>
              <a:gd name="T44" fmla="*/ 152 w 192"/>
              <a:gd name="T45" fmla="*/ 216 h 256"/>
              <a:gd name="T46" fmla="*/ 128 w 192"/>
              <a:gd name="T47" fmla="*/ 192 h 256"/>
              <a:gd name="T48" fmla="*/ 152 w 192"/>
              <a:gd name="T49" fmla="*/ 168 h 256"/>
              <a:gd name="T50" fmla="*/ 176 w 192"/>
              <a:gd name="T51" fmla="*/ 192 h 256"/>
              <a:gd name="T52" fmla="*/ 152 w 192"/>
              <a:gd name="T53" fmla="*/ 216 h 256"/>
              <a:gd name="T54" fmla="*/ 176 w 192"/>
              <a:gd name="T55" fmla="*/ 18 h 256"/>
              <a:gd name="T56" fmla="*/ 176 w 192"/>
              <a:gd name="T57" fmla="*/ 66 h 256"/>
              <a:gd name="T58" fmla="*/ 80 w 192"/>
              <a:gd name="T59" fmla="*/ 86 h 256"/>
              <a:gd name="T60" fmla="*/ 80 w 192"/>
              <a:gd name="T61" fmla="*/ 38 h 256"/>
              <a:gd name="T62" fmla="*/ 176 w 192"/>
              <a:gd name="T63" fmla="*/ 18 h 256"/>
              <a:gd name="T64" fmla="*/ 40 w 192"/>
              <a:gd name="T65" fmla="*/ 192 h 256"/>
              <a:gd name="T66" fmla="*/ 64 w 192"/>
              <a:gd name="T67" fmla="*/ 216 h 256"/>
              <a:gd name="T68" fmla="*/ 40 w 192"/>
              <a:gd name="T69" fmla="*/ 240 h 256"/>
              <a:gd name="T70" fmla="*/ 16 w 192"/>
              <a:gd name="T71" fmla="*/ 216 h 256"/>
              <a:gd name="T72" fmla="*/ 40 w 192"/>
              <a:gd name="T73" fmla="*/ 192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256">
                <a:moveTo>
                  <a:pt x="40" y="256"/>
                </a:moveTo>
                <a:cubicBezTo>
                  <a:pt x="62" y="256"/>
                  <a:pt x="80" y="238"/>
                  <a:pt x="80" y="216"/>
                </a:cubicBezTo>
                <a:cubicBezTo>
                  <a:pt x="80" y="102"/>
                  <a:pt x="80" y="102"/>
                  <a:pt x="80" y="102"/>
                </a:cubicBezTo>
                <a:cubicBezTo>
                  <a:pt x="176" y="82"/>
                  <a:pt x="176" y="82"/>
                  <a:pt x="176" y="82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68" y="155"/>
                  <a:pt x="161" y="152"/>
                  <a:pt x="152" y="152"/>
                </a:cubicBezTo>
                <a:cubicBezTo>
                  <a:pt x="130" y="152"/>
                  <a:pt x="112" y="170"/>
                  <a:pt x="112" y="192"/>
                </a:cubicBezTo>
                <a:cubicBezTo>
                  <a:pt x="112" y="214"/>
                  <a:pt x="130" y="232"/>
                  <a:pt x="152" y="232"/>
                </a:cubicBezTo>
                <a:cubicBezTo>
                  <a:pt x="174" y="232"/>
                  <a:pt x="192" y="214"/>
                  <a:pt x="192" y="192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92" y="8"/>
                  <a:pt x="192" y="8"/>
                  <a:pt x="192" y="8"/>
                </a:cubicBezTo>
                <a:cubicBezTo>
                  <a:pt x="192" y="6"/>
                  <a:pt x="191" y="3"/>
                  <a:pt x="189" y="2"/>
                </a:cubicBezTo>
                <a:cubicBezTo>
                  <a:pt x="187" y="0"/>
                  <a:pt x="185" y="0"/>
                  <a:pt x="182" y="0"/>
                </a:cubicBezTo>
                <a:cubicBezTo>
                  <a:pt x="70" y="24"/>
                  <a:pt x="70" y="24"/>
                  <a:pt x="70" y="24"/>
                </a:cubicBezTo>
                <a:cubicBezTo>
                  <a:pt x="67" y="25"/>
                  <a:pt x="64" y="28"/>
                  <a:pt x="64" y="32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56" y="179"/>
                  <a:pt x="49" y="176"/>
                  <a:pt x="40" y="176"/>
                </a:cubicBezTo>
                <a:cubicBezTo>
                  <a:pt x="18" y="176"/>
                  <a:pt x="0" y="194"/>
                  <a:pt x="0" y="216"/>
                </a:cubicBezTo>
                <a:cubicBezTo>
                  <a:pt x="0" y="238"/>
                  <a:pt x="18" y="256"/>
                  <a:pt x="40" y="256"/>
                </a:cubicBezTo>
                <a:close/>
                <a:moveTo>
                  <a:pt x="152" y="216"/>
                </a:moveTo>
                <a:cubicBezTo>
                  <a:pt x="139" y="216"/>
                  <a:pt x="128" y="205"/>
                  <a:pt x="128" y="192"/>
                </a:cubicBezTo>
                <a:cubicBezTo>
                  <a:pt x="128" y="179"/>
                  <a:pt x="139" y="168"/>
                  <a:pt x="152" y="168"/>
                </a:cubicBezTo>
                <a:cubicBezTo>
                  <a:pt x="165" y="168"/>
                  <a:pt x="176" y="179"/>
                  <a:pt x="176" y="192"/>
                </a:cubicBezTo>
                <a:cubicBezTo>
                  <a:pt x="176" y="205"/>
                  <a:pt x="165" y="216"/>
                  <a:pt x="152" y="216"/>
                </a:cubicBezTo>
                <a:close/>
                <a:moveTo>
                  <a:pt x="176" y="18"/>
                </a:moveTo>
                <a:cubicBezTo>
                  <a:pt x="176" y="66"/>
                  <a:pt x="176" y="66"/>
                  <a:pt x="176" y="66"/>
                </a:cubicBezTo>
                <a:cubicBezTo>
                  <a:pt x="80" y="86"/>
                  <a:pt x="80" y="86"/>
                  <a:pt x="80" y="86"/>
                </a:cubicBezTo>
                <a:cubicBezTo>
                  <a:pt x="80" y="38"/>
                  <a:pt x="80" y="38"/>
                  <a:pt x="80" y="38"/>
                </a:cubicBezTo>
                <a:lnTo>
                  <a:pt x="176" y="18"/>
                </a:lnTo>
                <a:close/>
                <a:moveTo>
                  <a:pt x="40" y="192"/>
                </a:moveTo>
                <a:cubicBezTo>
                  <a:pt x="53" y="192"/>
                  <a:pt x="64" y="203"/>
                  <a:pt x="64" y="216"/>
                </a:cubicBezTo>
                <a:cubicBezTo>
                  <a:pt x="64" y="229"/>
                  <a:pt x="53" y="240"/>
                  <a:pt x="40" y="240"/>
                </a:cubicBezTo>
                <a:cubicBezTo>
                  <a:pt x="27" y="240"/>
                  <a:pt x="16" y="229"/>
                  <a:pt x="16" y="216"/>
                </a:cubicBezTo>
                <a:cubicBezTo>
                  <a:pt x="16" y="203"/>
                  <a:pt x="27" y="192"/>
                  <a:pt x="40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8"/>
          <p:cNvSpPr>
            <a:spLocks noEditPoints="1"/>
          </p:cNvSpPr>
          <p:nvPr/>
        </p:nvSpPr>
        <p:spPr bwMode="auto">
          <a:xfrm>
            <a:off x="3815942" y="4609902"/>
            <a:ext cx="265988" cy="386534"/>
          </a:xfrm>
          <a:custGeom>
            <a:avLst/>
            <a:gdLst>
              <a:gd name="T0" fmla="*/ 8 w 176"/>
              <a:gd name="T1" fmla="*/ 256 h 256"/>
              <a:gd name="T2" fmla="*/ 168 w 176"/>
              <a:gd name="T3" fmla="*/ 256 h 256"/>
              <a:gd name="T4" fmla="*/ 176 w 176"/>
              <a:gd name="T5" fmla="*/ 248 h 256"/>
              <a:gd name="T6" fmla="*/ 176 w 176"/>
              <a:gd name="T7" fmla="*/ 8 h 256"/>
              <a:gd name="T8" fmla="*/ 168 w 176"/>
              <a:gd name="T9" fmla="*/ 0 h 256"/>
              <a:gd name="T10" fmla="*/ 8 w 176"/>
              <a:gd name="T11" fmla="*/ 0 h 256"/>
              <a:gd name="T12" fmla="*/ 0 w 176"/>
              <a:gd name="T13" fmla="*/ 8 h 256"/>
              <a:gd name="T14" fmla="*/ 0 w 176"/>
              <a:gd name="T15" fmla="*/ 248 h 256"/>
              <a:gd name="T16" fmla="*/ 8 w 176"/>
              <a:gd name="T17" fmla="*/ 256 h 256"/>
              <a:gd name="T18" fmla="*/ 16 w 176"/>
              <a:gd name="T19" fmla="*/ 16 h 256"/>
              <a:gd name="T20" fmla="*/ 160 w 176"/>
              <a:gd name="T21" fmla="*/ 16 h 256"/>
              <a:gd name="T22" fmla="*/ 160 w 176"/>
              <a:gd name="T23" fmla="*/ 240 h 256"/>
              <a:gd name="T24" fmla="*/ 16 w 176"/>
              <a:gd name="T25" fmla="*/ 240 h 256"/>
              <a:gd name="T26" fmla="*/ 16 w 176"/>
              <a:gd name="T27" fmla="*/ 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6" h="256">
                <a:moveTo>
                  <a:pt x="8" y="256"/>
                </a:moveTo>
                <a:cubicBezTo>
                  <a:pt x="168" y="256"/>
                  <a:pt x="168" y="256"/>
                  <a:pt x="168" y="256"/>
                </a:cubicBezTo>
                <a:cubicBezTo>
                  <a:pt x="172" y="256"/>
                  <a:pt x="176" y="252"/>
                  <a:pt x="176" y="24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4"/>
                  <a:pt x="172" y="0"/>
                  <a:pt x="16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lose/>
                <a:moveTo>
                  <a:pt x="16" y="16"/>
                </a:moveTo>
                <a:cubicBezTo>
                  <a:pt x="160" y="16"/>
                  <a:pt x="160" y="16"/>
                  <a:pt x="160" y="16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" y="240"/>
                  <a:pt x="16" y="240"/>
                  <a:pt x="16" y="240"/>
                </a:cubicBezTo>
                <a:lnTo>
                  <a:pt x="16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9"/>
          <p:cNvSpPr>
            <a:spLocks noEditPoints="1"/>
          </p:cNvSpPr>
          <p:nvPr/>
        </p:nvSpPr>
        <p:spPr bwMode="auto">
          <a:xfrm>
            <a:off x="3864422" y="4778929"/>
            <a:ext cx="169027" cy="169027"/>
          </a:xfrm>
          <a:custGeom>
            <a:avLst/>
            <a:gdLst>
              <a:gd name="T0" fmla="*/ 56 w 112"/>
              <a:gd name="T1" fmla="*/ 0 h 112"/>
              <a:gd name="T2" fmla="*/ 0 w 112"/>
              <a:gd name="T3" fmla="*/ 56 h 112"/>
              <a:gd name="T4" fmla="*/ 56 w 112"/>
              <a:gd name="T5" fmla="*/ 112 h 112"/>
              <a:gd name="T6" fmla="*/ 112 w 112"/>
              <a:gd name="T7" fmla="*/ 56 h 112"/>
              <a:gd name="T8" fmla="*/ 56 w 112"/>
              <a:gd name="T9" fmla="*/ 0 h 112"/>
              <a:gd name="T10" fmla="*/ 56 w 112"/>
              <a:gd name="T11" fmla="*/ 96 h 112"/>
              <a:gd name="T12" fmla="*/ 16 w 112"/>
              <a:gd name="T13" fmla="*/ 56 h 112"/>
              <a:gd name="T14" fmla="*/ 56 w 112"/>
              <a:gd name="T15" fmla="*/ 16 h 112"/>
              <a:gd name="T16" fmla="*/ 96 w 112"/>
              <a:gd name="T17" fmla="*/ 56 h 112"/>
              <a:gd name="T18" fmla="*/ 56 w 112"/>
              <a:gd name="T19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112">
                <a:moveTo>
                  <a:pt x="56" y="0"/>
                </a:moveTo>
                <a:cubicBezTo>
                  <a:pt x="25" y="0"/>
                  <a:pt x="0" y="25"/>
                  <a:pt x="0" y="56"/>
                </a:cubicBezTo>
                <a:cubicBezTo>
                  <a:pt x="0" y="87"/>
                  <a:pt x="25" y="112"/>
                  <a:pt x="56" y="112"/>
                </a:cubicBezTo>
                <a:cubicBezTo>
                  <a:pt x="87" y="112"/>
                  <a:pt x="112" y="87"/>
                  <a:pt x="112" y="56"/>
                </a:cubicBezTo>
                <a:cubicBezTo>
                  <a:pt x="112" y="25"/>
                  <a:pt x="87" y="0"/>
                  <a:pt x="56" y="0"/>
                </a:cubicBezTo>
                <a:close/>
                <a:moveTo>
                  <a:pt x="56" y="96"/>
                </a:moveTo>
                <a:cubicBezTo>
                  <a:pt x="34" y="96"/>
                  <a:pt x="16" y="78"/>
                  <a:pt x="16" y="56"/>
                </a:cubicBezTo>
                <a:cubicBezTo>
                  <a:pt x="16" y="34"/>
                  <a:pt x="34" y="16"/>
                  <a:pt x="56" y="16"/>
                </a:cubicBezTo>
                <a:cubicBezTo>
                  <a:pt x="78" y="16"/>
                  <a:pt x="96" y="34"/>
                  <a:pt x="96" y="56"/>
                </a:cubicBezTo>
                <a:cubicBezTo>
                  <a:pt x="96" y="78"/>
                  <a:pt x="78" y="96"/>
                  <a:pt x="56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30"/>
          <p:cNvSpPr>
            <a:spLocks noEditPoints="1"/>
          </p:cNvSpPr>
          <p:nvPr/>
        </p:nvSpPr>
        <p:spPr bwMode="auto">
          <a:xfrm>
            <a:off x="3901110" y="4658382"/>
            <a:ext cx="95651" cy="96961"/>
          </a:xfrm>
          <a:custGeom>
            <a:avLst/>
            <a:gdLst>
              <a:gd name="T0" fmla="*/ 32 w 64"/>
              <a:gd name="T1" fmla="*/ 64 h 64"/>
              <a:gd name="T2" fmla="*/ 64 w 64"/>
              <a:gd name="T3" fmla="*/ 32 h 64"/>
              <a:gd name="T4" fmla="*/ 32 w 64"/>
              <a:gd name="T5" fmla="*/ 0 h 64"/>
              <a:gd name="T6" fmla="*/ 0 w 64"/>
              <a:gd name="T7" fmla="*/ 32 h 64"/>
              <a:gd name="T8" fmla="*/ 32 w 64"/>
              <a:gd name="T9" fmla="*/ 64 h 64"/>
              <a:gd name="T10" fmla="*/ 32 w 64"/>
              <a:gd name="T11" fmla="*/ 16 h 64"/>
              <a:gd name="T12" fmla="*/ 48 w 64"/>
              <a:gd name="T13" fmla="*/ 32 h 64"/>
              <a:gd name="T14" fmla="*/ 32 w 64"/>
              <a:gd name="T15" fmla="*/ 48 h 64"/>
              <a:gd name="T16" fmla="*/ 16 w 64"/>
              <a:gd name="T17" fmla="*/ 32 h 64"/>
              <a:gd name="T18" fmla="*/ 32 w 64"/>
              <a:gd name="T19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64"/>
                </a:move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lose/>
                <a:moveTo>
                  <a:pt x="32" y="16"/>
                </a:moveTo>
                <a:cubicBezTo>
                  <a:pt x="41" y="16"/>
                  <a:pt x="48" y="23"/>
                  <a:pt x="48" y="32"/>
                </a:cubicBezTo>
                <a:cubicBezTo>
                  <a:pt x="48" y="41"/>
                  <a:pt x="41" y="48"/>
                  <a:pt x="32" y="48"/>
                </a:cubicBezTo>
                <a:cubicBezTo>
                  <a:pt x="23" y="48"/>
                  <a:pt x="16" y="41"/>
                  <a:pt x="16" y="32"/>
                </a:cubicBezTo>
                <a:cubicBezTo>
                  <a:pt x="16" y="23"/>
                  <a:pt x="23" y="16"/>
                  <a:pt x="3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31"/>
          <p:cNvSpPr>
            <a:spLocks noEditPoints="1"/>
          </p:cNvSpPr>
          <p:nvPr/>
        </p:nvSpPr>
        <p:spPr bwMode="auto">
          <a:xfrm>
            <a:off x="3931247" y="4845753"/>
            <a:ext cx="35378" cy="36688"/>
          </a:xfrm>
          <a:custGeom>
            <a:avLst/>
            <a:gdLst>
              <a:gd name="T0" fmla="*/ 12 w 24"/>
              <a:gd name="T1" fmla="*/ 0 h 24"/>
              <a:gd name="T2" fmla="*/ 0 w 24"/>
              <a:gd name="T3" fmla="*/ 12 h 24"/>
              <a:gd name="T4" fmla="*/ 12 w 24"/>
              <a:gd name="T5" fmla="*/ 24 h 24"/>
              <a:gd name="T6" fmla="*/ 24 w 24"/>
              <a:gd name="T7" fmla="*/ 12 h 24"/>
              <a:gd name="T8" fmla="*/ 12 w 24"/>
              <a:gd name="T9" fmla="*/ 0 h 24"/>
              <a:gd name="T10" fmla="*/ 12 w 24"/>
              <a:gd name="T11" fmla="*/ 16 h 24"/>
              <a:gd name="T12" fmla="*/ 8 w 24"/>
              <a:gd name="T13" fmla="*/ 12 h 24"/>
              <a:gd name="T14" fmla="*/ 12 w 24"/>
              <a:gd name="T15" fmla="*/ 8 h 24"/>
              <a:gd name="T16" fmla="*/ 16 w 24"/>
              <a:gd name="T17" fmla="*/ 12 h 24"/>
              <a:gd name="T18" fmla="*/ 12 w 24"/>
              <a:gd name="T19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12" y="0"/>
                </a:move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19" y="24"/>
                  <a:pt x="24" y="19"/>
                  <a:pt x="24" y="12"/>
                </a:cubicBezTo>
                <a:cubicBezTo>
                  <a:pt x="24" y="5"/>
                  <a:pt x="19" y="0"/>
                  <a:pt x="12" y="0"/>
                </a:cubicBezTo>
                <a:close/>
                <a:moveTo>
                  <a:pt x="12" y="16"/>
                </a:moveTo>
                <a:cubicBezTo>
                  <a:pt x="10" y="16"/>
                  <a:pt x="8" y="14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14" y="8"/>
                  <a:pt x="16" y="10"/>
                  <a:pt x="16" y="12"/>
                </a:cubicBezTo>
                <a:cubicBezTo>
                  <a:pt x="16" y="14"/>
                  <a:pt x="14" y="16"/>
                  <a:pt x="1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32"/>
          <p:cNvSpPr>
            <a:spLocks noEditPoints="1"/>
          </p:cNvSpPr>
          <p:nvPr/>
        </p:nvSpPr>
        <p:spPr bwMode="auto">
          <a:xfrm>
            <a:off x="4624388" y="4609902"/>
            <a:ext cx="386534" cy="386534"/>
          </a:xfrm>
          <a:custGeom>
            <a:avLst/>
            <a:gdLst>
              <a:gd name="T0" fmla="*/ 248 w 256"/>
              <a:gd name="T1" fmla="*/ 0 h 256"/>
              <a:gd name="T2" fmla="*/ 8 w 256"/>
              <a:gd name="T3" fmla="*/ 0 h 256"/>
              <a:gd name="T4" fmla="*/ 0 w 256"/>
              <a:gd name="T5" fmla="*/ 8 h 256"/>
              <a:gd name="T6" fmla="*/ 0 w 256"/>
              <a:gd name="T7" fmla="*/ 248 h 256"/>
              <a:gd name="T8" fmla="*/ 8 w 256"/>
              <a:gd name="T9" fmla="*/ 256 h 256"/>
              <a:gd name="T10" fmla="*/ 248 w 256"/>
              <a:gd name="T11" fmla="*/ 256 h 256"/>
              <a:gd name="T12" fmla="*/ 256 w 256"/>
              <a:gd name="T13" fmla="*/ 248 h 256"/>
              <a:gd name="T14" fmla="*/ 256 w 256"/>
              <a:gd name="T15" fmla="*/ 8 h 256"/>
              <a:gd name="T16" fmla="*/ 248 w 256"/>
              <a:gd name="T17" fmla="*/ 0 h 256"/>
              <a:gd name="T18" fmla="*/ 240 w 256"/>
              <a:gd name="T19" fmla="*/ 240 h 256"/>
              <a:gd name="T20" fmla="*/ 16 w 256"/>
              <a:gd name="T21" fmla="*/ 240 h 256"/>
              <a:gd name="T22" fmla="*/ 16 w 256"/>
              <a:gd name="T23" fmla="*/ 16 h 256"/>
              <a:gd name="T24" fmla="*/ 240 w 256"/>
              <a:gd name="T25" fmla="*/ 16 h 256"/>
              <a:gd name="T26" fmla="*/ 240 w 256"/>
              <a:gd name="T27" fmla="*/ 24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6" h="256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2"/>
                  <a:pt x="4" y="256"/>
                  <a:pt x="8" y="256"/>
                </a:cubicBezTo>
                <a:cubicBezTo>
                  <a:pt x="248" y="256"/>
                  <a:pt x="248" y="256"/>
                  <a:pt x="248" y="256"/>
                </a:cubicBezTo>
                <a:cubicBezTo>
                  <a:pt x="252" y="256"/>
                  <a:pt x="256" y="252"/>
                  <a:pt x="256" y="248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  <a:moveTo>
                  <a:pt x="240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16" y="16"/>
                  <a:pt x="16" y="16"/>
                  <a:pt x="16" y="16"/>
                </a:cubicBezTo>
                <a:cubicBezTo>
                  <a:pt x="240" y="16"/>
                  <a:pt x="240" y="16"/>
                  <a:pt x="240" y="16"/>
                </a:cubicBezTo>
                <a:lnTo>
                  <a:pt x="240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3"/>
          <p:cNvSpPr>
            <a:spLocks/>
          </p:cNvSpPr>
          <p:nvPr/>
        </p:nvSpPr>
        <p:spPr bwMode="auto">
          <a:xfrm>
            <a:off x="4672868" y="4658382"/>
            <a:ext cx="96961" cy="289573"/>
          </a:xfrm>
          <a:custGeom>
            <a:avLst/>
            <a:gdLst>
              <a:gd name="T0" fmla="*/ 8 w 64"/>
              <a:gd name="T1" fmla="*/ 32 h 192"/>
              <a:gd name="T2" fmla="*/ 24 w 64"/>
              <a:gd name="T3" fmla="*/ 32 h 192"/>
              <a:gd name="T4" fmla="*/ 24 w 64"/>
              <a:gd name="T5" fmla="*/ 184 h 192"/>
              <a:gd name="T6" fmla="*/ 32 w 64"/>
              <a:gd name="T7" fmla="*/ 192 h 192"/>
              <a:gd name="T8" fmla="*/ 40 w 64"/>
              <a:gd name="T9" fmla="*/ 184 h 192"/>
              <a:gd name="T10" fmla="*/ 40 w 64"/>
              <a:gd name="T11" fmla="*/ 32 h 192"/>
              <a:gd name="T12" fmla="*/ 56 w 64"/>
              <a:gd name="T13" fmla="*/ 32 h 192"/>
              <a:gd name="T14" fmla="*/ 64 w 64"/>
              <a:gd name="T15" fmla="*/ 24 h 192"/>
              <a:gd name="T16" fmla="*/ 56 w 64"/>
              <a:gd name="T17" fmla="*/ 16 h 192"/>
              <a:gd name="T18" fmla="*/ 40 w 64"/>
              <a:gd name="T19" fmla="*/ 16 h 192"/>
              <a:gd name="T20" fmla="*/ 40 w 64"/>
              <a:gd name="T21" fmla="*/ 8 h 192"/>
              <a:gd name="T22" fmla="*/ 32 w 64"/>
              <a:gd name="T23" fmla="*/ 0 h 192"/>
              <a:gd name="T24" fmla="*/ 24 w 64"/>
              <a:gd name="T25" fmla="*/ 8 h 192"/>
              <a:gd name="T26" fmla="*/ 24 w 64"/>
              <a:gd name="T27" fmla="*/ 16 h 192"/>
              <a:gd name="T28" fmla="*/ 8 w 64"/>
              <a:gd name="T29" fmla="*/ 16 h 192"/>
              <a:gd name="T30" fmla="*/ 0 w 64"/>
              <a:gd name="T31" fmla="*/ 24 h 192"/>
              <a:gd name="T32" fmla="*/ 8 w 64"/>
              <a:gd name="T33" fmla="*/ 3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4" h="192">
                <a:moveTo>
                  <a:pt x="8" y="32"/>
                </a:moveTo>
                <a:cubicBezTo>
                  <a:pt x="24" y="32"/>
                  <a:pt x="24" y="32"/>
                  <a:pt x="24" y="32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88"/>
                  <a:pt x="28" y="192"/>
                  <a:pt x="32" y="192"/>
                </a:cubicBezTo>
                <a:cubicBezTo>
                  <a:pt x="36" y="192"/>
                  <a:pt x="40" y="188"/>
                  <a:pt x="40" y="184"/>
                </a:cubicBezTo>
                <a:cubicBezTo>
                  <a:pt x="40" y="32"/>
                  <a:pt x="40" y="32"/>
                  <a:pt x="40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60" y="32"/>
                  <a:pt x="64" y="28"/>
                  <a:pt x="64" y="24"/>
                </a:cubicBezTo>
                <a:cubicBezTo>
                  <a:pt x="64" y="20"/>
                  <a:pt x="60" y="16"/>
                  <a:pt x="5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36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16"/>
                  <a:pt x="24" y="16"/>
                  <a:pt x="24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28"/>
                  <a:pt x="4" y="32"/>
                  <a:pt x="8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4"/>
          <p:cNvSpPr>
            <a:spLocks/>
          </p:cNvSpPr>
          <p:nvPr/>
        </p:nvSpPr>
        <p:spPr bwMode="auto">
          <a:xfrm>
            <a:off x="4866791" y="4658382"/>
            <a:ext cx="96961" cy="289573"/>
          </a:xfrm>
          <a:custGeom>
            <a:avLst/>
            <a:gdLst>
              <a:gd name="T0" fmla="*/ 8 w 64"/>
              <a:gd name="T1" fmla="*/ 176 h 192"/>
              <a:gd name="T2" fmla="*/ 24 w 64"/>
              <a:gd name="T3" fmla="*/ 176 h 192"/>
              <a:gd name="T4" fmla="*/ 24 w 64"/>
              <a:gd name="T5" fmla="*/ 184 h 192"/>
              <a:gd name="T6" fmla="*/ 32 w 64"/>
              <a:gd name="T7" fmla="*/ 192 h 192"/>
              <a:gd name="T8" fmla="*/ 40 w 64"/>
              <a:gd name="T9" fmla="*/ 184 h 192"/>
              <a:gd name="T10" fmla="*/ 40 w 64"/>
              <a:gd name="T11" fmla="*/ 176 h 192"/>
              <a:gd name="T12" fmla="*/ 56 w 64"/>
              <a:gd name="T13" fmla="*/ 176 h 192"/>
              <a:gd name="T14" fmla="*/ 64 w 64"/>
              <a:gd name="T15" fmla="*/ 168 h 192"/>
              <a:gd name="T16" fmla="*/ 56 w 64"/>
              <a:gd name="T17" fmla="*/ 160 h 192"/>
              <a:gd name="T18" fmla="*/ 40 w 64"/>
              <a:gd name="T19" fmla="*/ 160 h 192"/>
              <a:gd name="T20" fmla="*/ 40 w 64"/>
              <a:gd name="T21" fmla="*/ 8 h 192"/>
              <a:gd name="T22" fmla="*/ 32 w 64"/>
              <a:gd name="T23" fmla="*/ 0 h 192"/>
              <a:gd name="T24" fmla="*/ 24 w 64"/>
              <a:gd name="T25" fmla="*/ 8 h 192"/>
              <a:gd name="T26" fmla="*/ 24 w 64"/>
              <a:gd name="T27" fmla="*/ 160 h 192"/>
              <a:gd name="T28" fmla="*/ 8 w 64"/>
              <a:gd name="T29" fmla="*/ 160 h 192"/>
              <a:gd name="T30" fmla="*/ 0 w 64"/>
              <a:gd name="T31" fmla="*/ 168 h 192"/>
              <a:gd name="T32" fmla="*/ 8 w 64"/>
              <a:gd name="T33" fmla="*/ 17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4" h="192">
                <a:moveTo>
                  <a:pt x="8" y="176"/>
                </a:moveTo>
                <a:cubicBezTo>
                  <a:pt x="24" y="176"/>
                  <a:pt x="24" y="176"/>
                  <a:pt x="24" y="176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88"/>
                  <a:pt x="28" y="192"/>
                  <a:pt x="32" y="192"/>
                </a:cubicBezTo>
                <a:cubicBezTo>
                  <a:pt x="36" y="192"/>
                  <a:pt x="40" y="188"/>
                  <a:pt x="40" y="184"/>
                </a:cubicBezTo>
                <a:cubicBezTo>
                  <a:pt x="40" y="176"/>
                  <a:pt x="40" y="176"/>
                  <a:pt x="40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60" y="176"/>
                  <a:pt x="64" y="172"/>
                  <a:pt x="64" y="168"/>
                </a:cubicBezTo>
                <a:cubicBezTo>
                  <a:pt x="64" y="164"/>
                  <a:pt x="60" y="160"/>
                  <a:pt x="56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36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8" y="160"/>
                  <a:pt x="8" y="160"/>
                  <a:pt x="8" y="160"/>
                </a:cubicBezTo>
                <a:cubicBezTo>
                  <a:pt x="4" y="160"/>
                  <a:pt x="0" y="164"/>
                  <a:pt x="0" y="168"/>
                </a:cubicBezTo>
                <a:cubicBezTo>
                  <a:pt x="0" y="172"/>
                  <a:pt x="4" y="176"/>
                  <a:pt x="8" y="1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5"/>
          <p:cNvSpPr>
            <a:spLocks/>
          </p:cNvSpPr>
          <p:nvPr/>
        </p:nvSpPr>
        <p:spPr bwMode="auto">
          <a:xfrm>
            <a:off x="4769830" y="4658382"/>
            <a:ext cx="96961" cy="289573"/>
          </a:xfrm>
          <a:custGeom>
            <a:avLst/>
            <a:gdLst>
              <a:gd name="T0" fmla="*/ 8 w 64"/>
              <a:gd name="T1" fmla="*/ 104 h 192"/>
              <a:gd name="T2" fmla="*/ 24 w 64"/>
              <a:gd name="T3" fmla="*/ 104 h 192"/>
              <a:gd name="T4" fmla="*/ 24 w 64"/>
              <a:gd name="T5" fmla="*/ 184 h 192"/>
              <a:gd name="T6" fmla="*/ 32 w 64"/>
              <a:gd name="T7" fmla="*/ 192 h 192"/>
              <a:gd name="T8" fmla="*/ 40 w 64"/>
              <a:gd name="T9" fmla="*/ 184 h 192"/>
              <a:gd name="T10" fmla="*/ 40 w 64"/>
              <a:gd name="T11" fmla="*/ 104 h 192"/>
              <a:gd name="T12" fmla="*/ 56 w 64"/>
              <a:gd name="T13" fmla="*/ 104 h 192"/>
              <a:gd name="T14" fmla="*/ 64 w 64"/>
              <a:gd name="T15" fmla="*/ 96 h 192"/>
              <a:gd name="T16" fmla="*/ 56 w 64"/>
              <a:gd name="T17" fmla="*/ 88 h 192"/>
              <a:gd name="T18" fmla="*/ 40 w 64"/>
              <a:gd name="T19" fmla="*/ 88 h 192"/>
              <a:gd name="T20" fmla="*/ 40 w 64"/>
              <a:gd name="T21" fmla="*/ 8 h 192"/>
              <a:gd name="T22" fmla="*/ 32 w 64"/>
              <a:gd name="T23" fmla="*/ 0 h 192"/>
              <a:gd name="T24" fmla="*/ 24 w 64"/>
              <a:gd name="T25" fmla="*/ 8 h 192"/>
              <a:gd name="T26" fmla="*/ 24 w 64"/>
              <a:gd name="T27" fmla="*/ 88 h 192"/>
              <a:gd name="T28" fmla="*/ 8 w 64"/>
              <a:gd name="T29" fmla="*/ 88 h 192"/>
              <a:gd name="T30" fmla="*/ 0 w 64"/>
              <a:gd name="T31" fmla="*/ 96 h 192"/>
              <a:gd name="T32" fmla="*/ 8 w 64"/>
              <a:gd name="T33" fmla="*/ 10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4" h="192">
                <a:moveTo>
                  <a:pt x="8" y="104"/>
                </a:moveTo>
                <a:cubicBezTo>
                  <a:pt x="24" y="104"/>
                  <a:pt x="24" y="104"/>
                  <a:pt x="24" y="10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88"/>
                  <a:pt x="28" y="192"/>
                  <a:pt x="32" y="192"/>
                </a:cubicBezTo>
                <a:cubicBezTo>
                  <a:pt x="36" y="192"/>
                  <a:pt x="40" y="188"/>
                  <a:pt x="40" y="18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60" y="104"/>
                  <a:pt x="64" y="100"/>
                  <a:pt x="64" y="96"/>
                </a:cubicBezTo>
                <a:cubicBezTo>
                  <a:pt x="64" y="92"/>
                  <a:pt x="60" y="88"/>
                  <a:pt x="56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36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88"/>
                  <a:pt x="24" y="88"/>
                  <a:pt x="24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4" y="88"/>
                  <a:pt x="0" y="92"/>
                  <a:pt x="0" y="96"/>
                </a:cubicBezTo>
                <a:cubicBezTo>
                  <a:pt x="0" y="100"/>
                  <a:pt x="4" y="104"/>
                  <a:pt x="8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6"/>
          <p:cNvSpPr>
            <a:spLocks/>
          </p:cNvSpPr>
          <p:nvPr/>
        </p:nvSpPr>
        <p:spPr bwMode="auto">
          <a:xfrm>
            <a:off x="6448306" y="4755344"/>
            <a:ext cx="217507" cy="241093"/>
          </a:xfrm>
          <a:custGeom>
            <a:avLst/>
            <a:gdLst>
              <a:gd name="T0" fmla="*/ 64 w 144"/>
              <a:gd name="T1" fmla="*/ 79 h 160"/>
              <a:gd name="T2" fmla="*/ 64 w 144"/>
              <a:gd name="T3" fmla="*/ 144 h 160"/>
              <a:gd name="T4" fmla="*/ 12 w 144"/>
              <a:gd name="T5" fmla="*/ 144 h 160"/>
              <a:gd name="T6" fmla="*/ 4 w 144"/>
              <a:gd name="T7" fmla="*/ 152 h 160"/>
              <a:gd name="T8" fmla="*/ 12 w 144"/>
              <a:gd name="T9" fmla="*/ 160 h 160"/>
              <a:gd name="T10" fmla="*/ 132 w 144"/>
              <a:gd name="T11" fmla="*/ 160 h 160"/>
              <a:gd name="T12" fmla="*/ 140 w 144"/>
              <a:gd name="T13" fmla="*/ 152 h 160"/>
              <a:gd name="T14" fmla="*/ 132 w 144"/>
              <a:gd name="T15" fmla="*/ 144 h 160"/>
              <a:gd name="T16" fmla="*/ 80 w 144"/>
              <a:gd name="T17" fmla="*/ 144 h 160"/>
              <a:gd name="T18" fmla="*/ 80 w 144"/>
              <a:gd name="T19" fmla="*/ 79 h 160"/>
              <a:gd name="T20" fmla="*/ 144 w 144"/>
              <a:gd name="T21" fmla="*/ 8 h 160"/>
              <a:gd name="T22" fmla="*/ 136 w 144"/>
              <a:gd name="T23" fmla="*/ 0 h 160"/>
              <a:gd name="T24" fmla="*/ 128 w 144"/>
              <a:gd name="T25" fmla="*/ 8 h 160"/>
              <a:gd name="T26" fmla="*/ 72 w 144"/>
              <a:gd name="T27" fmla="*/ 64 h 160"/>
              <a:gd name="T28" fmla="*/ 16 w 144"/>
              <a:gd name="T29" fmla="*/ 8 h 160"/>
              <a:gd name="T30" fmla="*/ 8 w 144"/>
              <a:gd name="T31" fmla="*/ 0 h 160"/>
              <a:gd name="T32" fmla="*/ 0 w 144"/>
              <a:gd name="T33" fmla="*/ 8 h 160"/>
              <a:gd name="T34" fmla="*/ 64 w 144"/>
              <a:gd name="T35" fmla="*/ 7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4" h="160">
                <a:moveTo>
                  <a:pt x="64" y="79"/>
                </a:moveTo>
                <a:cubicBezTo>
                  <a:pt x="64" y="144"/>
                  <a:pt x="64" y="144"/>
                  <a:pt x="64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8" y="144"/>
                  <a:pt x="4" y="148"/>
                  <a:pt x="4" y="152"/>
                </a:cubicBezTo>
                <a:cubicBezTo>
                  <a:pt x="4" y="156"/>
                  <a:pt x="8" y="160"/>
                  <a:pt x="1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6" y="160"/>
                  <a:pt x="140" y="156"/>
                  <a:pt x="140" y="152"/>
                </a:cubicBezTo>
                <a:cubicBezTo>
                  <a:pt x="140" y="148"/>
                  <a:pt x="136" y="144"/>
                  <a:pt x="132" y="144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80" y="79"/>
                  <a:pt x="80" y="79"/>
                  <a:pt x="80" y="79"/>
                </a:cubicBezTo>
                <a:cubicBezTo>
                  <a:pt x="113" y="75"/>
                  <a:pt x="144" y="42"/>
                  <a:pt x="144" y="8"/>
                </a:cubicBezTo>
                <a:cubicBezTo>
                  <a:pt x="144" y="4"/>
                  <a:pt x="140" y="0"/>
                  <a:pt x="136" y="0"/>
                </a:cubicBezTo>
                <a:cubicBezTo>
                  <a:pt x="132" y="0"/>
                  <a:pt x="128" y="4"/>
                  <a:pt x="128" y="8"/>
                </a:cubicBezTo>
                <a:cubicBezTo>
                  <a:pt x="128" y="36"/>
                  <a:pt x="100" y="64"/>
                  <a:pt x="72" y="64"/>
                </a:cubicBezTo>
                <a:cubicBezTo>
                  <a:pt x="44" y="64"/>
                  <a:pt x="16" y="36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42"/>
                  <a:pt x="31" y="75"/>
                  <a:pt x="64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7"/>
          <p:cNvSpPr>
            <a:spLocks noEditPoints="1"/>
          </p:cNvSpPr>
          <p:nvPr/>
        </p:nvSpPr>
        <p:spPr bwMode="auto">
          <a:xfrm>
            <a:off x="6496786" y="4609902"/>
            <a:ext cx="120546" cy="217507"/>
          </a:xfrm>
          <a:custGeom>
            <a:avLst/>
            <a:gdLst>
              <a:gd name="T0" fmla="*/ 40 w 80"/>
              <a:gd name="T1" fmla="*/ 144 h 144"/>
              <a:gd name="T2" fmla="*/ 80 w 80"/>
              <a:gd name="T3" fmla="*/ 104 h 144"/>
              <a:gd name="T4" fmla="*/ 80 w 80"/>
              <a:gd name="T5" fmla="*/ 40 h 144"/>
              <a:gd name="T6" fmla="*/ 40 w 80"/>
              <a:gd name="T7" fmla="*/ 0 h 144"/>
              <a:gd name="T8" fmla="*/ 0 w 80"/>
              <a:gd name="T9" fmla="*/ 40 h 144"/>
              <a:gd name="T10" fmla="*/ 0 w 80"/>
              <a:gd name="T11" fmla="*/ 104 h 144"/>
              <a:gd name="T12" fmla="*/ 40 w 80"/>
              <a:gd name="T13" fmla="*/ 144 h 144"/>
              <a:gd name="T14" fmla="*/ 40 w 80"/>
              <a:gd name="T15" fmla="*/ 16 h 144"/>
              <a:gd name="T16" fmla="*/ 64 w 80"/>
              <a:gd name="T17" fmla="*/ 40 h 144"/>
              <a:gd name="T18" fmla="*/ 64 w 80"/>
              <a:gd name="T19" fmla="*/ 44 h 144"/>
              <a:gd name="T20" fmla="*/ 56 w 80"/>
              <a:gd name="T21" fmla="*/ 44 h 144"/>
              <a:gd name="T22" fmla="*/ 48 w 80"/>
              <a:gd name="T23" fmla="*/ 52 h 144"/>
              <a:gd name="T24" fmla="*/ 56 w 80"/>
              <a:gd name="T25" fmla="*/ 60 h 144"/>
              <a:gd name="T26" fmla="*/ 64 w 80"/>
              <a:gd name="T27" fmla="*/ 60 h 144"/>
              <a:gd name="T28" fmla="*/ 64 w 80"/>
              <a:gd name="T29" fmla="*/ 76 h 144"/>
              <a:gd name="T30" fmla="*/ 56 w 80"/>
              <a:gd name="T31" fmla="*/ 76 h 144"/>
              <a:gd name="T32" fmla="*/ 48 w 80"/>
              <a:gd name="T33" fmla="*/ 84 h 144"/>
              <a:gd name="T34" fmla="*/ 56 w 80"/>
              <a:gd name="T35" fmla="*/ 92 h 144"/>
              <a:gd name="T36" fmla="*/ 64 w 80"/>
              <a:gd name="T37" fmla="*/ 92 h 144"/>
              <a:gd name="T38" fmla="*/ 64 w 80"/>
              <a:gd name="T39" fmla="*/ 104 h 144"/>
              <a:gd name="T40" fmla="*/ 40 w 80"/>
              <a:gd name="T41" fmla="*/ 128 h 144"/>
              <a:gd name="T42" fmla="*/ 16 w 80"/>
              <a:gd name="T43" fmla="*/ 104 h 144"/>
              <a:gd name="T44" fmla="*/ 16 w 80"/>
              <a:gd name="T45" fmla="*/ 92 h 144"/>
              <a:gd name="T46" fmla="*/ 24 w 80"/>
              <a:gd name="T47" fmla="*/ 92 h 144"/>
              <a:gd name="T48" fmla="*/ 32 w 80"/>
              <a:gd name="T49" fmla="*/ 84 h 144"/>
              <a:gd name="T50" fmla="*/ 24 w 80"/>
              <a:gd name="T51" fmla="*/ 76 h 144"/>
              <a:gd name="T52" fmla="*/ 16 w 80"/>
              <a:gd name="T53" fmla="*/ 76 h 144"/>
              <a:gd name="T54" fmla="*/ 16 w 80"/>
              <a:gd name="T55" fmla="*/ 60 h 144"/>
              <a:gd name="T56" fmla="*/ 24 w 80"/>
              <a:gd name="T57" fmla="*/ 60 h 144"/>
              <a:gd name="T58" fmla="*/ 32 w 80"/>
              <a:gd name="T59" fmla="*/ 52 h 144"/>
              <a:gd name="T60" fmla="*/ 24 w 80"/>
              <a:gd name="T61" fmla="*/ 44 h 144"/>
              <a:gd name="T62" fmla="*/ 16 w 80"/>
              <a:gd name="T63" fmla="*/ 44 h 144"/>
              <a:gd name="T64" fmla="*/ 16 w 80"/>
              <a:gd name="T65" fmla="*/ 40 h 144"/>
              <a:gd name="T66" fmla="*/ 40 w 80"/>
              <a:gd name="T67" fmla="*/ 1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0" h="144">
                <a:moveTo>
                  <a:pt x="40" y="144"/>
                </a:moveTo>
                <a:cubicBezTo>
                  <a:pt x="62" y="144"/>
                  <a:pt x="80" y="126"/>
                  <a:pt x="80" y="104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18"/>
                  <a:pt x="62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26"/>
                  <a:pt x="18" y="144"/>
                  <a:pt x="40" y="144"/>
                </a:cubicBezTo>
                <a:close/>
                <a:moveTo>
                  <a:pt x="40" y="16"/>
                </a:moveTo>
                <a:cubicBezTo>
                  <a:pt x="53" y="16"/>
                  <a:pt x="64" y="27"/>
                  <a:pt x="64" y="40"/>
                </a:cubicBezTo>
                <a:cubicBezTo>
                  <a:pt x="64" y="44"/>
                  <a:pt x="64" y="44"/>
                  <a:pt x="64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2" y="44"/>
                  <a:pt x="48" y="48"/>
                  <a:pt x="48" y="52"/>
                </a:cubicBezTo>
                <a:cubicBezTo>
                  <a:pt x="48" y="56"/>
                  <a:pt x="52" y="60"/>
                  <a:pt x="56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4" y="76"/>
                  <a:pt x="64" y="76"/>
                  <a:pt x="64" y="76"/>
                </a:cubicBezTo>
                <a:cubicBezTo>
                  <a:pt x="56" y="76"/>
                  <a:pt x="56" y="76"/>
                  <a:pt x="56" y="76"/>
                </a:cubicBezTo>
                <a:cubicBezTo>
                  <a:pt x="52" y="76"/>
                  <a:pt x="48" y="80"/>
                  <a:pt x="48" y="84"/>
                </a:cubicBezTo>
                <a:cubicBezTo>
                  <a:pt x="48" y="88"/>
                  <a:pt x="52" y="92"/>
                  <a:pt x="56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7"/>
                  <a:pt x="53" y="128"/>
                  <a:pt x="40" y="128"/>
                </a:cubicBezTo>
                <a:cubicBezTo>
                  <a:pt x="27" y="128"/>
                  <a:pt x="16" y="117"/>
                  <a:pt x="16" y="104"/>
                </a:cubicBezTo>
                <a:cubicBezTo>
                  <a:pt x="16" y="92"/>
                  <a:pt x="16" y="92"/>
                  <a:pt x="16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8" y="92"/>
                  <a:pt x="32" y="88"/>
                  <a:pt x="32" y="84"/>
                </a:cubicBezTo>
                <a:cubicBezTo>
                  <a:pt x="32" y="80"/>
                  <a:pt x="28" y="76"/>
                  <a:pt x="24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60"/>
                  <a:pt x="16" y="60"/>
                  <a:pt x="16" y="60"/>
                </a:cubicBezTo>
                <a:cubicBezTo>
                  <a:pt x="24" y="60"/>
                  <a:pt x="24" y="60"/>
                  <a:pt x="24" y="60"/>
                </a:cubicBezTo>
                <a:cubicBezTo>
                  <a:pt x="28" y="60"/>
                  <a:pt x="32" y="56"/>
                  <a:pt x="32" y="52"/>
                </a:cubicBezTo>
                <a:cubicBezTo>
                  <a:pt x="32" y="48"/>
                  <a:pt x="28" y="44"/>
                  <a:pt x="24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27"/>
                  <a:pt x="27" y="16"/>
                  <a:pt x="4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8"/>
          <p:cNvSpPr>
            <a:spLocks noEditPoints="1"/>
          </p:cNvSpPr>
          <p:nvPr/>
        </p:nvSpPr>
        <p:spPr bwMode="auto">
          <a:xfrm>
            <a:off x="2959015" y="4609902"/>
            <a:ext cx="241093" cy="386534"/>
          </a:xfrm>
          <a:custGeom>
            <a:avLst/>
            <a:gdLst>
              <a:gd name="T0" fmla="*/ 40 w 160"/>
              <a:gd name="T1" fmla="*/ 256 h 256"/>
              <a:gd name="T2" fmla="*/ 80 w 160"/>
              <a:gd name="T3" fmla="*/ 216 h 256"/>
              <a:gd name="T4" fmla="*/ 80 w 160"/>
              <a:gd name="T5" fmla="*/ 102 h 256"/>
              <a:gd name="T6" fmla="*/ 154 w 160"/>
              <a:gd name="T7" fmla="*/ 80 h 256"/>
              <a:gd name="T8" fmla="*/ 160 w 160"/>
              <a:gd name="T9" fmla="*/ 72 h 256"/>
              <a:gd name="T10" fmla="*/ 160 w 160"/>
              <a:gd name="T11" fmla="*/ 8 h 256"/>
              <a:gd name="T12" fmla="*/ 157 w 160"/>
              <a:gd name="T13" fmla="*/ 2 h 256"/>
              <a:gd name="T14" fmla="*/ 150 w 160"/>
              <a:gd name="T15" fmla="*/ 0 h 256"/>
              <a:gd name="T16" fmla="*/ 70 w 160"/>
              <a:gd name="T17" fmla="*/ 24 h 256"/>
              <a:gd name="T18" fmla="*/ 64 w 160"/>
              <a:gd name="T19" fmla="*/ 32 h 256"/>
              <a:gd name="T20" fmla="*/ 64 w 160"/>
              <a:gd name="T21" fmla="*/ 96 h 256"/>
              <a:gd name="T22" fmla="*/ 64 w 160"/>
              <a:gd name="T23" fmla="*/ 96 h 256"/>
              <a:gd name="T24" fmla="*/ 64 w 160"/>
              <a:gd name="T25" fmla="*/ 184 h 256"/>
              <a:gd name="T26" fmla="*/ 40 w 160"/>
              <a:gd name="T27" fmla="*/ 176 h 256"/>
              <a:gd name="T28" fmla="*/ 0 w 160"/>
              <a:gd name="T29" fmla="*/ 216 h 256"/>
              <a:gd name="T30" fmla="*/ 40 w 160"/>
              <a:gd name="T31" fmla="*/ 256 h 256"/>
              <a:gd name="T32" fmla="*/ 80 w 160"/>
              <a:gd name="T33" fmla="*/ 38 h 256"/>
              <a:gd name="T34" fmla="*/ 144 w 160"/>
              <a:gd name="T35" fmla="*/ 19 h 256"/>
              <a:gd name="T36" fmla="*/ 144 w 160"/>
              <a:gd name="T37" fmla="*/ 66 h 256"/>
              <a:gd name="T38" fmla="*/ 80 w 160"/>
              <a:gd name="T39" fmla="*/ 85 h 256"/>
              <a:gd name="T40" fmla="*/ 80 w 160"/>
              <a:gd name="T41" fmla="*/ 38 h 256"/>
              <a:gd name="T42" fmla="*/ 40 w 160"/>
              <a:gd name="T43" fmla="*/ 192 h 256"/>
              <a:gd name="T44" fmla="*/ 64 w 160"/>
              <a:gd name="T45" fmla="*/ 216 h 256"/>
              <a:gd name="T46" fmla="*/ 40 w 160"/>
              <a:gd name="T47" fmla="*/ 240 h 256"/>
              <a:gd name="T48" fmla="*/ 16 w 160"/>
              <a:gd name="T49" fmla="*/ 216 h 256"/>
              <a:gd name="T50" fmla="*/ 40 w 160"/>
              <a:gd name="T51" fmla="*/ 192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256">
                <a:moveTo>
                  <a:pt x="40" y="256"/>
                </a:moveTo>
                <a:cubicBezTo>
                  <a:pt x="62" y="256"/>
                  <a:pt x="80" y="238"/>
                  <a:pt x="80" y="216"/>
                </a:cubicBezTo>
                <a:cubicBezTo>
                  <a:pt x="80" y="102"/>
                  <a:pt x="80" y="102"/>
                  <a:pt x="80" y="102"/>
                </a:cubicBezTo>
                <a:cubicBezTo>
                  <a:pt x="154" y="80"/>
                  <a:pt x="154" y="80"/>
                  <a:pt x="154" y="80"/>
                </a:cubicBezTo>
                <a:cubicBezTo>
                  <a:pt x="158" y="79"/>
                  <a:pt x="160" y="76"/>
                  <a:pt x="160" y="72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5"/>
                  <a:pt x="159" y="3"/>
                  <a:pt x="157" y="2"/>
                </a:cubicBezTo>
                <a:cubicBezTo>
                  <a:pt x="155" y="0"/>
                  <a:pt x="152" y="0"/>
                  <a:pt x="150" y="0"/>
                </a:cubicBezTo>
                <a:cubicBezTo>
                  <a:pt x="70" y="24"/>
                  <a:pt x="70" y="24"/>
                  <a:pt x="70" y="24"/>
                </a:cubicBezTo>
                <a:cubicBezTo>
                  <a:pt x="66" y="25"/>
                  <a:pt x="64" y="28"/>
                  <a:pt x="64" y="32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56" y="179"/>
                  <a:pt x="49" y="176"/>
                  <a:pt x="40" y="176"/>
                </a:cubicBezTo>
                <a:cubicBezTo>
                  <a:pt x="18" y="176"/>
                  <a:pt x="0" y="194"/>
                  <a:pt x="0" y="216"/>
                </a:cubicBezTo>
                <a:cubicBezTo>
                  <a:pt x="0" y="238"/>
                  <a:pt x="18" y="256"/>
                  <a:pt x="40" y="256"/>
                </a:cubicBezTo>
                <a:close/>
                <a:moveTo>
                  <a:pt x="80" y="38"/>
                </a:moveTo>
                <a:cubicBezTo>
                  <a:pt x="144" y="19"/>
                  <a:pt x="144" y="19"/>
                  <a:pt x="144" y="19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80" y="85"/>
                  <a:pt x="80" y="85"/>
                  <a:pt x="80" y="85"/>
                </a:cubicBezTo>
                <a:lnTo>
                  <a:pt x="80" y="38"/>
                </a:lnTo>
                <a:close/>
                <a:moveTo>
                  <a:pt x="40" y="192"/>
                </a:moveTo>
                <a:cubicBezTo>
                  <a:pt x="53" y="192"/>
                  <a:pt x="64" y="203"/>
                  <a:pt x="64" y="216"/>
                </a:cubicBezTo>
                <a:cubicBezTo>
                  <a:pt x="64" y="229"/>
                  <a:pt x="53" y="240"/>
                  <a:pt x="40" y="240"/>
                </a:cubicBezTo>
                <a:cubicBezTo>
                  <a:pt x="27" y="240"/>
                  <a:pt x="16" y="229"/>
                  <a:pt x="16" y="216"/>
                </a:cubicBezTo>
                <a:cubicBezTo>
                  <a:pt x="16" y="203"/>
                  <a:pt x="27" y="192"/>
                  <a:pt x="40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9"/>
          <p:cNvSpPr>
            <a:spLocks noEditPoints="1"/>
          </p:cNvSpPr>
          <p:nvPr/>
        </p:nvSpPr>
        <p:spPr bwMode="auto">
          <a:xfrm>
            <a:off x="5494418" y="4664934"/>
            <a:ext cx="386534" cy="277781"/>
          </a:xfrm>
          <a:custGeom>
            <a:avLst/>
            <a:gdLst>
              <a:gd name="T0" fmla="*/ 48 w 256"/>
              <a:gd name="T1" fmla="*/ 184 h 184"/>
              <a:gd name="T2" fmla="*/ 56 w 256"/>
              <a:gd name="T3" fmla="*/ 184 h 184"/>
              <a:gd name="T4" fmla="*/ 64 w 256"/>
              <a:gd name="T5" fmla="*/ 176 h 184"/>
              <a:gd name="T6" fmla="*/ 64 w 256"/>
              <a:gd name="T7" fmla="*/ 108 h 184"/>
              <a:gd name="T8" fmla="*/ 64 w 256"/>
              <a:gd name="T9" fmla="*/ 96 h 184"/>
              <a:gd name="T10" fmla="*/ 64 w 256"/>
              <a:gd name="T11" fmla="*/ 72 h 184"/>
              <a:gd name="T12" fmla="*/ 128 w 256"/>
              <a:gd name="T13" fmla="*/ 16 h 184"/>
              <a:gd name="T14" fmla="*/ 192 w 256"/>
              <a:gd name="T15" fmla="*/ 72 h 184"/>
              <a:gd name="T16" fmla="*/ 192 w 256"/>
              <a:gd name="T17" fmla="*/ 96 h 184"/>
              <a:gd name="T18" fmla="*/ 192 w 256"/>
              <a:gd name="T19" fmla="*/ 176 h 184"/>
              <a:gd name="T20" fmla="*/ 200 w 256"/>
              <a:gd name="T21" fmla="*/ 184 h 184"/>
              <a:gd name="T22" fmla="*/ 208 w 256"/>
              <a:gd name="T23" fmla="*/ 184 h 184"/>
              <a:gd name="T24" fmla="*/ 256 w 256"/>
              <a:gd name="T25" fmla="*/ 136 h 184"/>
              <a:gd name="T26" fmla="*/ 208 w 256"/>
              <a:gd name="T27" fmla="*/ 88 h 184"/>
              <a:gd name="T28" fmla="*/ 208 w 256"/>
              <a:gd name="T29" fmla="*/ 72 h 184"/>
              <a:gd name="T30" fmla="*/ 128 w 256"/>
              <a:gd name="T31" fmla="*/ 0 h 184"/>
              <a:gd name="T32" fmla="*/ 48 w 256"/>
              <a:gd name="T33" fmla="*/ 72 h 184"/>
              <a:gd name="T34" fmla="*/ 48 w 256"/>
              <a:gd name="T35" fmla="*/ 88 h 184"/>
              <a:gd name="T36" fmla="*/ 0 w 256"/>
              <a:gd name="T37" fmla="*/ 136 h 184"/>
              <a:gd name="T38" fmla="*/ 48 w 256"/>
              <a:gd name="T39" fmla="*/ 184 h 184"/>
              <a:gd name="T40" fmla="*/ 240 w 256"/>
              <a:gd name="T41" fmla="*/ 136 h 184"/>
              <a:gd name="T42" fmla="*/ 208 w 256"/>
              <a:gd name="T43" fmla="*/ 168 h 184"/>
              <a:gd name="T44" fmla="*/ 208 w 256"/>
              <a:gd name="T45" fmla="*/ 104 h 184"/>
              <a:gd name="T46" fmla="*/ 240 w 256"/>
              <a:gd name="T47" fmla="*/ 136 h 184"/>
              <a:gd name="T48" fmla="*/ 48 w 256"/>
              <a:gd name="T49" fmla="*/ 104 h 184"/>
              <a:gd name="T50" fmla="*/ 48 w 256"/>
              <a:gd name="T51" fmla="*/ 108 h 184"/>
              <a:gd name="T52" fmla="*/ 48 w 256"/>
              <a:gd name="T53" fmla="*/ 168 h 184"/>
              <a:gd name="T54" fmla="*/ 16 w 256"/>
              <a:gd name="T55" fmla="*/ 136 h 184"/>
              <a:gd name="T56" fmla="*/ 48 w 256"/>
              <a:gd name="T57" fmla="*/ 10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6" h="184">
                <a:moveTo>
                  <a:pt x="48" y="184"/>
                </a:moveTo>
                <a:cubicBezTo>
                  <a:pt x="56" y="184"/>
                  <a:pt x="56" y="184"/>
                  <a:pt x="56" y="184"/>
                </a:cubicBezTo>
                <a:cubicBezTo>
                  <a:pt x="60" y="184"/>
                  <a:pt x="64" y="180"/>
                  <a:pt x="64" y="176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0"/>
                  <a:pt x="65" y="16"/>
                  <a:pt x="128" y="16"/>
                </a:cubicBezTo>
                <a:cubicBezTo>
                  <a:pt x="191" y="16"/>
                  <a:pt x="192" y="70"/>
                  <a:pt x="192" y="72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76"/>
                  <a:pt x="192" y="176"/>
                  <a:pt x="192" y="176"/>
                </a:cubicBezTo>
                <a:cubicBezTo>
                  <a:pt x="192" y="180"/>
                  <a:pt x="196" y="184"/>
                  <a:pt x="200" y="184"/>
                </a:cubicBezTo>
                <a:cubicBezTo>
                  <a:pt x="208" y="184"/>
                  <a:pt x="208" y="184"/>
                  <a:pt x="208" y="184"/>
                </a:cubicBezTo>
                <a:cubicBezTo>
                  <a:pt x="234" y="184"/>
                  <a:pt x="256" y="162"/>
                  <a:pt x="256" y="136"/>
                </a:cubicBezTo>
                <a:cubicBezTo>
                  <a:pt x="256" y="110"/>
                  <a:pt x="234" y="88"/>
                  <a:pt x="208" y="88"/>
                </a:cubicBezTo>
                <a:cubicBezTo>
                  <a:pt x="208" y="72"/>
                  <a:pt x="208" y="72"/>
                  <a:pt x="208" y="72"/>
                </a:cubicBezTo>
                <a:cubicBezTo>
                  <a:pt x="208" y="71"/>
                  <a:pt x="207" y="0"/>
                  <a:pt x="128" y="0"/>
                </a:cubicBezTo>
                <a:cubicBezTo>
                  <a:pt x="49" y="0"/>
                  <a:pt x="48" y="71"/>
                  <a:pt x="48" y="72"/>
                </a:cubicBezTo>
                <a:cubicBezTo>
                  <a:pt x="48" y="88"/>
                  <a:pt x="48" y="88"/>
                  <a:pt x="48" y="88"/>
                </a:cubicBezTo>
                <a:cubicBezTo>
                  <a:pt x="22" y="88"/>
                  <a:pt x="0" y="110"/>
                  <a:pt x="0" y="136"/>
                </a:cubicBezTo>
                <a:cubicBezTo>
                  <a:pt x="0" y="162"/>
                  <a:pt x="22" y="184"/>
                  <a:pt x="48" y="184"/>
                </a:cubicBezTo>
                <a:close/>
                <a:moveTo>
                  <a:pt x="240" y="136"/>
                </a:moveTo>
                <a:cubicBezTo>
                  <a:pt x="240" y="154"/>
                  <a:pt x="226" y="168"/>
                  <a:pt x="208" y="168"/>
                </a:cubicBezTo>
                <a:cubicBezTo>
                  <a:pt x="208" y="104"/>
                  <a:pt x="208" y="104"/>
                  <a:pt x="208" y="104"/>
                </a:cubicBezTo>
                <a:cubicBezTo>
                  <a:pt x="226" y="104"/>
                  <a:pt x="240" y="118"/>
                  <a:pt x="240" y="136"/>
                </a:cubicBezTo>
                <a:close/>
                <a:moveTo>
                  <a:pt x="48" y="104"/>
                </a:moveTo>
                <a:cubicBezTo>
                  <a:pt x="48" y="108"/>
                  <a:pt x="48" y="108"/>
                  <a:pt x="48" y="108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30" y="168"/>
                  <a:pt x="16" y="154"/>
                  <a:pt x="16" y="136"/>
                </a:cubicBezTo>
                <a:cubicBezTo>
                  <a:pt x="16" y="118"/>
                  <a:pt x="30" y="104"/>
                  <a:pt x="48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8114989" y="4608592"/>
            <a:ext cx="205715" cy="387845"/>
          </a:xfrm>
          <a:custGeom>
            <a:avLst/>
            <a:gdLst>
              <a:gd name="T0" fmla="*/ 8 w 136"/>
              <a:gd name="T1" fmla="*/ 185 h 257"/>
              <a:gd name="T2" fmla="*/ 53 w 136"/>
              <a:gd name="T3" fmla="*/ 185 h 257"/>
              <a:gd name="T4" fmla="*/ 122 w 136"/>
              <a:gd name="T5" fmla="*/ 255 h 257"/>
              <a:gd name="T6" fmla="*/ 128 w 136"/>
              <a:gd name="T7" fmla="*/ 257 h 257"/>
              <a:gd name="T8" fmla="*/ 131 w 136"/>
              <a:gd name="T9" fmla="*/ 256 h 257"/>
              <a:gd name="T10" fmla="*/ 136 w 136"/>
              <a:gd name="T11" fmla="*/ 249 h 257"/>
              <a:gd name="T12" fmla="*/ 136 w 136"/>
              <a:gd name="T13" fmla="*/ 9 h 257"/>
              <a:gd name="T14" fmla="*/ 131 w 136"/>
              <a:gd name="T15" fmla="*/ 2 h 257"/>
              <a:gd name="T16" fmla="*/ 122 w 136"/>
              <a:gd name="T17" fmla="*/ 3 h 257"/>
              <a:gd name="T18" fmla="*/ 53 w 136"/>
              <a:gd name="T19" fmla="*/ 73 h 257"/>
              <a:gd name="T20" fmla="*/ 8 w 136"/>
              <a:gd name="T21" fmla="*/ 73 h 257"/>
              <a:gd name="T22" fmla="*/ 0 w 136"/>
              <a:gd name="T23" fmla="*/ 81 h 257"/>
              <a:gd name="T24" fmla="*/ 0 w 136"/>
              <a:gd name="T25" fmla="*/ 177 h 257"/>
              <a:gd name="T26" fmla="*/ 8 w 136"/>
              <a:gd name="T27" fmla="*/ 185 h 257"/>
              <a:gd name="T28" fmla="*/ 16 w 136"/>
              <a:gd name="T29" fmla="*/ 89 h 257"/>
              <a:gd name="T30" fmla="*/ 56 w 136"/>
              <a:gd name="T31" fmla="*/ 89 h 257"/>
              <a:gd name="T32" fmla="*/ 62 w 136"/>
              <a:gd name="T33" fmla="*/ 87 h 257"/>
              <a:gd name="T34" fmla="*/ 120 w 136"/>
              <a:gd name="T35" fmla="*/ 28 h 257"/>
              <a:gd name="T36" fmla="*/ 120 w 136"/>
              <a:gd name="T37" fmla="*/ 230 h 257"/>
              <a:gd name="T38" fmla="*/ 62 w 136"/>
              <a:gd name="T39" fmla="*/ 171 h 257"/>
              <a:gd name="T40" fmla="*/ 56 w 136"/>
              <a:gd name="T41" fmla="*/ 169 h 257"/>
              <a:gd name="T42" fmla="*/ 16 w 136"/>
              <a:gd name="T43" fmla="*/ 169 h 257"/>
              <a:gd name="T44" fmla="*/ 16 w 136"/>
              <a:gd name="T45" fmla="*/ 89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6" h="257">
                <a:moveTo>
                  <a:pt x="8" y="185"/>
                </a:moveTo>
                <a:cubicBezTo>
                  <a:pt x="53" y="185"/>
                  <a:pt x="53" y="185"/>
                  <a:pt x="53" y="185"/>
                </a:cubicBezTo>
                <a:cubicBezTo>
                  <a:pt x="122" y="255"/>
                  <a:pt x="122" y="255"/>
                  <a:pt x="122" y="255"/>
                </a:cubicBezTo>
                <a:cubicBezTo>
                  <a:pt x="124" y="256"/>
                  <a:pt x="126" y="257"/>
                  <a:pt x="128" y="257"/>
                </a:cubicBezTo>
                <a:cubicBezTo>
                  <a:pt x="129" y="257"/>
                  <a:pt x="130" y="257"/>
                  <a:pt x="131" y="256"/>
                </a:cubicBezTo>
                <a:cubicBezTo>
                  <a:pt x="134" y="255"/>
                  <a:pt x="136" y="252"/>
                  <a:pt x="136" y="249"/>
                </a:cubicBezTo>
                <a:cubicBezTo>
                  <a:pt x="136" y="9"/>
                  <a:pt x="136" y="9"/>
                  <a:pt x="136" y="9"/>
                </a:cubicBezTo>
                <a:cubicBezTo>
                  <a:pt x="136" y="6"/>
                  <a:pt x="134" y="3"/>
                  <a:pt x="131" y="2"/>
                </a:cubicBezTo>
                <a:cubicBezTo>
                  <a:pt x="128" y="0"/>
                  <a:pt x="125" y="1"/>
                  <a:pt x="122" y="3"/>
                </a:cubicBezTo>
                <a:cubicBezTo>
                  <a:pt x="53" y="73"/>
                  <a:pt x="53" y="73"/>
                  <a:pt x="53" y="73"/>
                </a:cubicBezTo>
                <a:cubicBezTo>
                  <a:pt x="8" y="73"/>
                  <a:pt x="8" y="73"/>
                  <a:pt x="8" y="73"/>
                </a:cubicBezTo>
                <a:cubicBezTo>
                  <a:pt x="4" y="73"/>
                  <a:pt x="0" y="77"/>
                  <a:pt x="0" y="81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1"/>
                  <a:pt x="4" y="185"/>
                  <a:pt x="8" y="185"/>
                </a:cubicBezTo>
                <a:close/>
                <a:moveTo>
                  <a:pt x="16" y="89"/>
                </a:moveTo>
                <a:cubicBezTo>
                  <a:pt x="56" y="89"/>
                  <a:pt x="56" y="89"/>
                  <a:pt x="56" y="89"/>
                </a:cubicBezTo>
                <a:cubicBezTo>
                  <a:pt x="58" y="89"/>
                  <a:pt x="60" y="88"/>
                  <a:pt x="62" y="87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30"/>
                  <a:pt x="120" y="230"/>
                  <a:pt x="120" y="230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0" y="170"/>
                  <a:pt x="58" y="169"/>
                  <a:pt x="56" y="169"/>
                </a:cubicBezTo>
                <a:cubicBezTo>
                  <a:pt x="16" y="169"/>
                  <a:pt x="16" y="169"/>
                  <a:pt x="16" y="169"/>
                </a:cubicBezTo>
                <a:lnTo>
                  <a:pt x="16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41"/>
          <p:cNvSpPr>
            <a:spLocks/>
          </p:cNvSpPr>
          <p:nvPr/>
        </p:nvSpPr>
        <p:spPr bwMode="auto">
          <a:xfrm>
            <a:off x="8342979" y="4735689"/>
            <a:ext cx="134959" cy="133649"/>
          </a:xfrm>
          <a:custGeom>
            <a:avLst/>
            <a:gdLst>
              <a:gd name="T0" fmla="*/ 3 w 90"/>
              <a:gd name="T1" fmla="*/ 87 h 89"/>
              <a:gd name="T2" fmla="*/ 9 w 90"/>
              <a:gd name="T3" fmla="*/ 89 h 89"/>
              <a:gd name="T4" fmla="*/ 15 w 90"/>
              <a:gd name="T5" fmla="*/ 87 h 89"/>
              <a:gd name="T6" fmla="*/ 45 w 90"/>
              <a:gd name="T7" fmla="*/ 56 h 89"/>
              <a:gd name="T8" fmla="*/ 75 w 90"/>
              <a:gd name="T9" fmla="*/ 87 h 89"/>
              <a:gd name="T10" fmla="*/ 81 w 90"/>
              <a:gd name="T11" fmla="*/ 89 h 89"/>
              <a:gd name="T12" fmla="*/ 87 w 90"/>
              <a:gd name="T13" fmla="*/ 87 h 89"/>
              <a:gd name="T14" fmla="*/ 87 w 90"/>
              <a:gd name="T15" fmla="*/ 75 h 89"/>
              <a:gd name="T16" fmla="*/ 56 w 90"/>
              <a:gd name="T17" fmla="*/ 45 h 89"/>
              <a:gd name="T18" fmla="*/ 87 w 90"/>
              <a:gd name="T19" fmla="*/ 15 h 89"/>
              <a:gd name="T20" fmla="*/ 87 w 90"/>
              <a:gd name="T21" fmla="*/ 3 h 89"/>
              <a:gd name="T22" fmla="*/ 75 w 90"/>
              <a:gd name="T23" fmla="*/ 3 h 89"/>
              <a:gd name="T24" fmla="*/ 45 w 90"/>
              <a:gd name="T25" fmla="*/ 34 h 89"/>
              <a:gd name="T26" fmla="*/ 15 w 90"/>
              <a:gd name="T27" fmla="*/ 3 h 89"/>
              <a:gd name="T28" fmla="*/ 3 w 90"/>
              <a:gd name="T29" fmla="*/ 3 h 89"/>
              <a:gd name="T30" fmla="*/ 3 w 90"/>
              <a:gd name="T31" fmla="*/ 15 h 89"/>
              <a:gd name="T32" fmla="*/ 34 w 90"/>
              <a:gd name="T33" fmla="*/ 45 h 89"/>
              <a:gd name="T34" fmla="*/ 3 w 90"/>
              <a:gd name="T35" fmla="*/ 75 h 89"/>
              <a:gd name="T36" fmla="*/ 3 w 90"/>
              <a:gd name="T37" fmla="*/ 8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0" h="89">
                <a:moveTo>
                  <a:pt x="3" y="87"/>
                </a:moveTo>
                <a:cubicBezTo>
                  <a:pt x="5" y="88"/>
                  <a:pt x="7" y="89"/>
                  <a:pt x="9" y="89"/>
                </a:cubicBezTo>
                <a:cubicBezTo>
                  <a:pt x="11" y="89"/>
                  <a:pt x="13" y="88"/>
                  <a:pt x="15" y="87"/>
                </a:cubicBezTo>
                <a:cubicBezTo>
                  <a:pt x="45" y="56"/>
                  <a:pt x="45" y="56"/>
                  <a:pt x="45" y="56"/>
                </a:cubicBezTo>
                <a:cubicBezTo>
                  <a:pt x="75" y="87"/>
                  <a:pt x="75" y="87"/>
                  <a:pt x="75" y="87"/>
                </a:cubicBezTo>
                <a:cubicBezTo>
                  <a:pt x="77" y="88"/>
                  <a:pt x="79" y="89"/>
                  <a:pt x="81" y="89"/>
                </a:cubicBezTo>
                <a:cubicBezTo>
                  <a:pt x="83" y="89"/>
                  <a:pt x="85" y="88"/>
                  <a:pt x="87" y="87"/>
                </a:cubicBezTo>
                <a:cubicBezTo>
                  <a:pt x="90" y="84"/>
                  <a:pt x="90" y="78"/>
                  <a:pt x="87" y="75"/>
                </a:cubicBezTo>
                <a:cubicBezTo>
                  <a:pt x="56" y="45"/>
                  <a:pt x="56" y="45"/>
                  <a:pt x="56" y="45"/>
                </a:cubicBezTo>
                <a:cubicBezTo>
                  <a:pt x="87" y="15"/>
                  <a:pt x="87" y="15"/>
                  <a:pt x="87" y="15"/>
                </a:cubicBezTo>
                <a:cubicBezTo>
                  <a:pt x="90" y="12"/>
                  <a:pt x="90" y="6"/>
                  <a:pt x="87" y="3"/>
                </a:cubicBezTo>
                <a:cubicBezTo>
                  <a:pt x="84" y="0"/>
                  <a:pt x="78" y="0"/>
                  <a:pt x="75" y="3"/>
                </a:cubicBezTo>
                <a:cubicBezTo>
                  <a:pt x="45" y="34"/>
                  <a:pt x="45" y="34"/>
                  <a:pt x="45" y="34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34" y="45"/>
                  <a:pt x="34" y="45"/>
                  <a:pt x="34" y="45"/>
                </a:cubicBezTo>
                <a:cubicBezTo>
                  <a:pt x="3" y="75"/>
                  <a:pt x="3" y="75"/>
                  <a:pt x="3" y="75"/>
                </a:cubicBezTo>
                <a:cubicBezTo>
                  <a:pt x="0" y="78"/>
                  <a:pt x="0" y="84"/>
                  <a:pt x="3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42"/>
          <p:cNvSpPr>
            <a:spLocks noEditPoints="1"/>
          </p:cNvSpPr>
          <p:nvPr/>
        </p:nvSpPr>
        <p:spPr bwMode="auto">
          <a:xfrm>
            <a:off x="9008604" y="4608592"/>
            <a:ext cx="204405" cy="387845"/>
          </a:xfrm>
          <a:custGeom>
            <a:avLst/>
            <a:gdLst>
              <a:gd name="T0" fmla="*/ 8 w 136"/>
              <a:gd name="T1" fmla="*/ 185 h 257"/>
              <a:gd name="T2" fmla="*/ 53 w 136"/>
              <a:gd name="T3" fmla="*/ 185 h 257"/>
              <a:gd name="T4" fmla="*/ 122 w 136"/>
              <a:gd name="T5" fmla="*/ 255 h 257"/>
              <a:gd name="T6" fmla="*/ 128 w 136"/>
              <a:gd name="T7" fmla="*/ 257 h 257"/>
              <a:gd name="T8" fmla="*/ 131 w 136"/>
              <a:gd name="T9" fmla="*/ 256 h 257"/>
              <a:gd name="T10" fmla="*/ 136 w 136"/>
              <a:gd name="T11" fmla="*/ 249 h 257"/>
              <a:gd name="T12" fmla="*/ 136 w 136"/>
              <a:gd name="T13" fmla="*/ 9 h 257"/>
              <a:gd name="T14" fmla="*/ 131 w 136"/>
              <a:gd name="T15" fmla="*/ 2 h 257"/>
              <a:gd name="T16" fmla="*/ 122 w 136"/>
              <a:gd name="T17" fmla="*/ 3 h 257"/>
              <a:gd name="T18" fmla="*/ 53 w 136"/>
              <a:gd name="T19" fmla="*/ 73 h 257"/>
              <a:gd name="T20" fmla="*/ 8 w 136"/>
              <a:gd name="T21" fmla="*/ 73 h 257"/>
              <a:gd name="T22" fmla="*/ 0 w 136"/>
              <a:gd name="T23" fmla="*/ 81 h 257"/>
              <a:gd name="T24" fmla="*/ 0 w 136"/>
              <a:gd name="T25" fmla="*/ 177 h 257"/>
              <a:gd name="T26" fmla="*/ 8 w 136"/>
              <a:gd name="T27" fmla="*/ 185 h 257"/>
              <a:gd name="T28" fmla="*/ 16 w 136"/>
              <a:gd name="T29" fmla="*/ 89 h 257"/>
              <a:gd name="T30" fmla="*/ 56 w 136"/>
              <a:gd name="T31" fmla="*/ 89 h 257"/>
              <a:gd name="T32" fmla="*/ 62 w 136"/>
              <a:gd name="T33" fmla="*/ 87 h 257"/>
              <a:gd name="T34" fmla="*/ 120 w 136"/>
              <a:gd name="T35" fmla="*/ 28 h 257"/>
              <a:gd name="T36" fmla="*/ 120 w 136"/>
              <a:gd name="T37" fmla="*/ 230 h 257"/>
              <a:gd name="T38" fmla="*/ 62 w 136"/>
              <a:gd name="T39" fmla="*/ 171 h 257"/>
              <a:gd name="T40" fmla="*/ 56 w 136"/>
              <a:gd name="T41" fmla="*/ 169 h 257"/>
              <a:gd name="T42" fmla="*/ 16 w 136"/>
              <a:gd name="T43" fmla="*/ 169 h 257"/>
              <a:gd name="T44" fmla="*/ 16 w 136"/>
              <a:gd name="T45" fmla="*/ 89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6" h="257">
                <a:moveTo>
                  <a:pt x="8" y="185"/>
                </a:moveTo>
                <a:cubicBezTo>
                  <a:pt x="53" y="185"/>
                  <a:pt x="53" y="185"/>
                  <a:pt x="53" y="185"/>
                </a:cubicBezTo>
                <a:cubicBezTo>
                  <a:pt x="122" y="255"/>
                  <a:pt x="122" y="255"/>
                  <a:pt x="122" y="255"/>
                </a:cubicBezTo>
                <a:cubicBezTo>
                  <a:pt x="124" y="256"/>
                  <a:pt x="126" y="257"/>
                  <a:pt x="128" y="257"/>
                </a:cubicBezTo>
                <a:cubicBezTo>
                  <a:pt x="129" y="257"/>
                  <a:pt x="130" y="257"/>
                  <a:pt x="131" y="256"/>
                </a:cubicBezTo>
                <a:cubicBezTo>
                  <a:pt x="134" y="255"/>
                  <a:pt x="136" y="252"/>
                  <a:pt x="136" y="249"/>
                </a:cubicBezTo>
                <a:cubicBezTo>
                  <a:pt x="136" y="9"/>
                  <a:pt x="136" y="9"/>
                  <a:pt x="136" y="9"/>
                </a:cubicBezTo>
                <a:cubicBezTo>
                  <a:pt x="136" y="6"/>
                  <a:pt x="134" y="3"/>
                  <a:pt x="131" y="2"/>
                </a:cubicBezTo>
                <a:cubicBezTo>
                  <a:pt x="128" y="0"/>
                  <a:pt x="125" y="1"/>
                  <a:pt x="122" y="3"/>
                </a:cubicBezTo>
                <a:cubicBezTo>
                  <a:pt x="53" y="73"/>
                  <a:pt x="53" y="73"/>
                  <a:pt x="53" y="73"/>
                </a:cubicBezTo>
                <a:cubicBezTo>
                  <a:pt x="8" y="73"/>
                  <a:pt x="8" y="73"/>
                  <a:pt x="8" y="73"/>
                </a:cubicBezTo>
                <a:cubicBezTo>
                  <a:pt x="4" y="73"/>
                  <a:pt x="0" y="77"/>
                  <a:pt x="0" y="81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1"/>
                  <a:pt x="4" y="185"/>
                  <a:pt x="8" y="185"/>
                </a:cubicBezTo>
                <a:close/>
                <a:moveTo>
                  <a:pt x="16" y="89"/>
                </a:moveTo>
                <a:cubicBezTo>
                  <a:pt x="56" y="89"/>
                  <a:pt x="56" y="89"/>
                  <a:pt x="56" y="89"/>
                </a:cubicBezTo>
                <a:cubicBezTo>
                  <a:pt x="58" y="89"/>
                  <a:pt x="60" y="88"/>
                  <a:pt x="62" y="87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30"/>
                  <a:pt x="120" y="230"/>
                  <a:pt x="120" y="230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0" y="170"/>
                  <a:pt x="58" y="169"/>
                  <a:pt x="56" y="169"/>
                </a:cubicBezTo>
                <a:cubicBezTo>
                  <a:pt x="16" y="169"/>
                  <a:pt x="16" y="169"/>
                  <a:pt x="16" y="169"/>
                </a:cubicBezTo>
                <a:lnTo>
                  <a:pt x="16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3"/>
          <p:cNvSpPr>
            <a:spLocks/>
          </p:cNvSpPr>
          <p:nvPr/>
        </p:nvSpPr>
        <p:spPr bwMode="auto">
          <a:xfrm>
            <a:off x="9237904" y="4730448"/>
            <a:ext cx="83858" cy="145442"/>
          </a:xfrm>
          <a:custGeom>
            <a:avLst/>
            <a:gdLst>
              <a:gd name="T0" fmla="*/ 8 w 56"/>
              <a:gd name="T1" fmla="*/ 80 h 96"/>
              <a:gd name="T2" fmla="*/ 0 w 56"/>
              <a:gd name="T3" fmla="*/ 88 h 96"/>
              <a:gd name="T4" fmla="*/ 8 w 56"/>
              <a:gd name="T5" fmla="*/ 96 h 96"/>
              <a:gd name="T6" fmla="*/ 56 w 56"/>
              <a:gd name="T7" fmla="*/ 48 h 96"/>
              <a:gd name="T8" fmla="*/ 8 w 56"/>
              <a:gd name="T9" fmla="*/ 0 h 96"/>
              <a:gd name="T10" fmla="*/ 0 w 56"/>
              <a:gd name="T11" fmla="*/ 8 h 96"/>
              <a:gd name="T12" fmla="*/ 8 w 56"/>
              <a:gd name="T13" fmla="*/ 16 h 96"/>
              <a:gd name="T14" fmla="*/ 40 w 56"/>
              <a:gd name="T15" fmla="*/ 48 h 96"/>
              <a:gd name="T16" fmla="*/ 8 w 56"/>
              <a:gd name="T17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96">
                <a:moveTo>
                  <a:pt x="8" y="80"/>
                </a:moveTo>
                <a:cubicBezTo>
                  <a:pt x="4" y="80"/>
                  <a:pt x="0" y="84"/>
                  <a:pt x="0" y="88"/>
                </a:cubicBezTo>
                <a:cubicBezTo>
                  <a:pt x="0" y="92"/>
                  <a:pt x="4" y="96"/>
                  <a:pt x="8" y="96"/>
                </a:cubicBezTo>
                <a:cubicBezTo>
                  <a:pt x="34" y="96"/>
                  <a:pt x="56" y="74"/>
                  <a:pt x="56" y="48"/>
                </a:cubicBezTo>
                <a:cubicBezTo>
                  <a:pt x="56" y="22"/>
                  <a:pt x="34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26" y="16"/>
                  <a:pt x="40" y="30"/>
                  <a:pt x="40" y="48"/>
                </a:cubicBezTo>
                <a:cubicBezTo>
                  <a:pt x="40" y="66"/>
                  <a:pt x="26" y="80"/>
                  <a:pt x="8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4"/>
          <p:cNvSpPr>
            <a:spLocks noEditPoints="1"/>
          </p:cNvSpPr>
          <p:nvPr/>
        </p:nvSpPr>
        <p:spPr bwMode="auto">
          <a:xfrm>
            <a:off x="9847187" y="4608592"/>
            <a:ext cx="205715" cy="387845"/>
          </a:xfrm>
          <a:custGeom>
            <a:avLst/>
            <a:gdLst>
              <a:gd name="T0" fmla="*/ 8 w 136"/>
              <a:gd name="T1" fmla="*/ 185 h 257"/>
              <a:gd name="T2" fmla="*/ 53 w 136"/>
              <a:gd name="T3" fmla="*/ 185 h 257"/>
              <a:gd name="T4" fmla="*/ 122 w 136"/>
              <a:gd name="T5" fmla="*/ 255 h 257"/>
              <a:gd name="T6" fmla="*/ 128 w 136"/>
              <a:gd name="T7" fmla="*/ 257 h 257"/>
              <a:gd name="T8" fmla="*/ 131 w 136"/>
              <a:gd name="T9" fmla="*/ 256 h 257"/>
              <a:gd name="T10" fmla="*/ 136 w 136"/>
              <a:gd name="T11" fmla="*/ 249 h 257"/>
              <a:gd name="T12" fmla="*/ 136 w 136"/>
              <a:gd name="T13" fmla="*/ 9 h 257"/>
              <a:gd name="T14" fmla="*/ 131 w 136"/>
              <a:gd name="T15" fmla="*/ 2 h 257"/>
              <a:gd name="T16" fmla="*/ 122 w 136"/>
              <a:gd name="T17" fmla="*/ 3 h 257"/>
              <a:gd name="T18" fmla="*/ 53 w 136"/>
              <a:gd name="T19" fmla="*/ 73 h 257"/>
              <a:gd name="T20" fmla="*/ 8 w 136"/>
              <a:gd name="T21" fmla="*/ 73 h 257"/>
              <a:gd name="T22" fmla="*/ 0 w 136"/>
              <a:gd name="T23" fmla="*/ 81 h 257"/>
              <a:gd name="T24" fmla="*/ 0 w 136"/>
              <a:gd name="T25" fmla="*/ 177 h 257"/>
              <a:gd name="T26" fmla="*/ 8 w 136"/>
              <a:gd name="T27" fmla="*/ 185 h 257"/>
              <a:gd name="T28" fmla="*/ 16 w 136"/>
              <a:gd name="T29" fmla="*/ 89 h 257"/>
              <a:gd name="T30" fmla="*/ 56 w 136"/>
              <a:gd name="T31" fmla="*/ 89 h 257"/>
              <a:gd name="T32" fmla="*/ 62 w 136"/>
              <a:gd name="T33" fmla="*/ 87 h 257"/>
              <a:gd name="T34" fmla="*/ 120 w 136"/>
              <a:gd name="T35" fmla="*/ 28 h 257"/>
              <a:gd name="T36" fmla="*/ 120 w 136"/>
              <a:gd name="T37" fmla="*/ 230 h 257"/>
              <a:gd name="T38" fmla="*/ 62 w 136"/>
              <a:gd name="T39" fmla="*/ 171 h 257"/>
              <a:gd name="T40" fmla="*/ 56 w 136"/>
              <a:gd name="T41" fmla="*/ 169 h 257"/>
              <a:gd name="T42" fmla="*/ 16 w 136"/>
              <a:gd name="T43" fmla="*/ 169 h 257"/>
              <a:gd name="T44" fmla="*/ 16 w 136"/>
              <a:gd name="T45" fmla="*/ 89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6" h="257">
                <a:moveTo>
                  <a:pt x="8" y="185"/>
                </a:moveTo>
                <a:cubicBezTo>
                  <a:pt x="53" y="185"/>
                  <a:pt x="53" y="185"/>
                  <a:pt x="53" y="185"/>
                </a:cubicBezTo>
                <a:cubicBezTo>
                  <a:pt x="122" y="255"/>
                  <a:pt x="122" y="255"/>
                  <a:pt x="122" y="255"/>
                </a:cubicBezTo>
                <a:cubicBezTo>
                  <a:pt x="124" y="256"/>
                  <a:pt x="126" y="257"/>
                  <a:pt x="128" y="257"/>
                </a:cubicBezTo>
                <a:cubicBezTo>
                  <a:pt x="129" y="257"/>
                  <a:pt x="130" y="257"/>
                  <a:pt x="131" y="256"/>
                </a:cubicBezTo>
                <a:cubicBezTo>
                  <a:pt x="134" y="255"/>
                  <a:pt x="136" y="252"/>
                  <a:pt x="136" y="249"/>
                </a:cubicBezTo>
                <a:cubicBezTo>
                  <a:pt x="136" y="9"/>
                  <a:pt x="136" y="9"/>
                  <a:pt x="136" y="9"/>
                </a:cubicBezTo>
                <a:cubicBezTo>
                  <a:pt x="136" y="6"/>
                  <a:pt x="134" y="3"/>
                  <a:pt x="131" y="2"/>
                </a:cubicBezTo>
                <a:cubicBezTo>
                  <a:pt x="128" y="0"/>
                  <a:pt x="125" y="1"/>
                  <a:pt x="122" y="3"/>
                </a:cubicBezTo>
                <a:cubicBezTo>
                  <a:pt x="53" y="73"/>
                  <a:pt x="53" y="73"/>
                  <a:pt x="53" y="73"/>
                </a:cubicBezTo>
                <a:cubicBezTo>
                  <a:pt x="8" y="73"/>
                  <a:pt x="8" y="73"/>
                  <a:pt x="8" y="73"/>
                </a:cubicBezTo>
                <a:cubicBezTo>
                  <a:pt x="4" y="73"/>
                  <a:pt x="0" y="77"/>
                  <a:pt x="0" y="81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1"/>
                  <a:pt x="4" y="185"/>
                  <a:pt x="8" y="185"/>
                </a:cubicBezTo>
                <a:close/>
                <a:moveTo>
                  <a:pt x="16" y="89"/>
                </a:moveTo>
                <a:cubicBezTo>
                  <a:pt x="56" y="89"/>
                  <a:pt x="56" y="89"/>
                  <a:pt x="56" y="89"/>
                </a:cubicBezTo>
                <a:cubicBezTo>
                  <a:pt x="58" y="89"/>
                  <a:pt x="60" y="88"/>
                  <a:pt x="62" y="87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30"/>
                  <a:pt x="120" y="230"/>
                  <a:pt x="120" y="230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0" y="170"/>
                  <a:pt x="58" y="169"/>
                  <a:pt x="56" y="169"/>
                </a:cubicBezTo>
                <a:cubicBezTo>
                  <a:pt x="16" y="169"/>
                  <a:pt x="16" y="169"/>
                  <a:pt x="16" y="169"/>
                </a:cubicBezTo>
                <a:lnTo>
                  <a:pt x="16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5"/>
          <p:cNvSpPr>
            <a:spLocks/>
          </p:cNvSpPr>
          <p:nvPr/>
        </p:nvSpPr>
        <p:spPr bwMode="auto">
          <a:xfrm>
            <a:off x="10076487" y="4730448"/>
            <a:ext cx="85169" cy="145442"/>
          </a:xfrm>
          <a:custGeom>
            <a:avLst/>
            <a:gdLst>
              <a:gd name="T0" fmla="*/ 8 w 56"/>
              <a:gd name="T1" fmla="*/ 80 h 96"/>
              <a:gd name="T2" fmla="*/ 0 w 56"/>
              <a:gd name="T3" fmla="*/ 88 h 96"/>
              <a:gd name="T4" fmla="*/ 8 w 56"/>
              <a:gd name="T5" fmla="*/ 96 h 96"/>
              <a:gd name="T6" fmla="*/ 56 w 56"/>
              <a:gd name="T7" fmla="*/ 48 h 96"/>
              <a:gd name="T8" fmla="*/ 8 w 56"/>
              <a:gd name="T9" fmla="*/ 0 h 96"/>
              <a:gd name="T10" fmla="*/ 0 w 56"/>
              <a:gd name="T11" fmla="*/ 8 h 96"/>
              <a:gd name="T12" fmla="*/ 8 w 56"/>
              <a:gd name="T13" fmla="*/ 16 h 96"/>
              <a:gd name="T14" fmla="*/ 40 w 56"/>
              <a:gd name="T15" fmla="*/ 48 h 96"/>
              <a:gd name="T16" fmla="*/ 8 w 56"/>
              <a:gd name="T17" fmla="*/ 8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96">
                <a:moveTo>
                  <a:pt x="8" y="80"/>
                </a:moveTo>
                <a:cubicBezTo>
                  <a:pt x="4" y="80"/>
                  <a:pt x="0" y="84"/>
                  <a:pt x="0" y="88"/>
                </a:cubicBezTo>
                <a:cubicBezTo>
                  <a:pt x="0" y="92"/>
                  <a:pt x="4" y="96"/>
                  <a:pt x="8" y="96"/>
                </a:cubicBezTo>
                <a:cubicBezTo>
                  <a:pt x="34" y="96"/>
                  <a:pt x="56" y="74"/>
                  <a:pt x="56" y="48"/>
                </a:cubicBezTo>
                <a:cubicBezTo>
                  <a:pt x="56" y="22"/>
                  <a:pt x="34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26" y="16"/>
                  <a:pt x="40" y="30"/>
                  <a:pt x="40" y="48"/>
                </a:cubicBezTo>
                <a:cubicBezTo>
                  <a:pt x="40" y="66"/>
                  <a:pt x="26" y="80"/>
                  <a:pt x="8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6"/>
          <p:cNvSpPr>
            <a:spLocks/>
          </p:cNvSpPr>
          <p:nvPr/>
        </p:nvSpPr>
        <p:spPr bwMode="auto">
          <a:xfrm>
            <a:off x="10076487" y="4670175"/>
            <a:ext cx="145442" cy="265988"/>
          </a:xfrm>
          <a:custGeom>
            <a:avLst/>
            <a:gdLst>
              <a:gd name="T0" fmla="*/ 8 w 96"/>
              <a:gd name="T1" fmla="*/ 176 h 176"/>
              <a:gd name="T2" fmla="*/ 96 w 96"/>
              <a:gd name="T3" fmla="*/ 88 h 176"/>
              <a:gd name="T4" fmla="*/ 8 w 96"/>
              <a:gd name="T5" fmla="*/ 0 h 176"/>
              <a:gd name="T6" fmla="*/ 0 w 96"/>
              <a:gd name="T7" fmla="*/ 8 h 176"/>
              <a:gd name="T8" fmla="*/ 8 w 96"/>
              <a:gd name="T9" fmla="*/ 16 h 176"/>
              <a:gd name="T10" fmla="*/ 80 w 96"/>
              <a:gd name="T11" fmla="*/ 88 h 176"/>
              <a:gd name="T12" fmla="*/ 8 w 96"/>
              <a:gd name="T13" fmla="*/ 160 h 176"/>
              <a:gd name="T14" fmla="*/ 0 w 96"/>
              <a:gd name="T15" fmla="*/ 168 h 176"/>
              <a:gd name="T16" fmla="*/ 8 w 96"/>
              <a:gd name="T17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6" h="176">
                <a:moveTo>
                  <a:pt x="8" y="176"/>
                </a:moveTo>
                <a:cubicBezTo>
                  <a:pt x="57" y="176"/>
                  <a:pt x="96" y="137"/>
                  <a:pt x="96" y="88"/>
                </a:cubicBezTo>
                <a:cubicBezTo>
                  <a:pt x="96" y="39"/>
                  <a:pt x="57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48" y="16"/>
                  <a:pt x="80" y="48"/>
                  <a:pt x="80" y="88"/>
                </a:cubicBezTo>
                <a:cubicBezTo>
                  <a:pt x="80" y="128"/>
                  <a:pt x="48" y="160"/>
                  <a:pt x="8" y="160"/>
                </a:cubicBezTo>
                <a:cubicBezTo>
                  <a:pt x="4" y="160"/>
                  <a:pt x="0" y="164"/>
                  <a:pt x="0" y="168"/>
                </a:cubicBezTo>
                <a:cubicBezTo>
                  <a:pt x="0" y="172"/>
                  <a:pt x="4" y="176"/>
                  <a:pt x="8" y="1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91" name="Group 190"/>
          <p:cNvGrpSpPr/>
          <p:nvPr/>
        </p:nvGrpSpPr>
        <p:grpSpPr>
          <a:xfrm>
            <a:off x="2016919" y="5503517"/>
            <a:ext cx="386534" cy="338053"/>
            <a:chOff x="2016919" y="5503517"/>
            <a:chExt cx="386534" cy="338053"/>
          </a:xfrm>
        </p:grpSpPr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2016919" y="5503517"/>
              <a:ext cx="151993" cy="151993"/>
            </a:xfrm>
            <a:custGeom>
              <a:avLst/>
              <a:gdLst>
                <a:gd name="T0" fmla="*/ 8 w 101"/>
                <a:gd name="T1" fmla="*/ 80 h 100"/>
                <a:gd name="T2" fmla="*/ 16 w 101"/>
                <a:gd name="T3" fmla="*/ 72 h 100"/>
                <a:gd name="T4" fmla="*/ 16 w 101"/>
                <a:gd name="T5" fmla="*/ 27 h 100"/>
                <a:gd name="T6" fmla="*/ 86 w 101"/>
                <a:gd name="T7" fmla="*/ 98 h 100"/>
                <a:gd name="T8" fmla="*/ 92 w 101"/>
                <a:gd name="T9" fmla="*/ 100 h 100"/>
                <a:gd name="T10" fmla="*/ 98 w 101"/>
                <a:gd name="T11" fmla="*/ 98 h 100"/>
                <a:gd name="T12" fmla="*/ 98 w 101"/>
                <a:gd name="T13" fmla="*/ 86 h 100"/>
                <a:gd name="T14" fmla="*/ 27 w 101"/>
                <a:gd name="T15" fmla="*/ 16 h 100"/>
                <a:gd name="T16" fmla="*/ 72 w 101"/>
                <a:gd name="T17" fmla="*/ 16 h 100"/>
                <a:gd name="T18" fmla="*/ 80 w 101"/>
                <a:gd name="T19" fmla="*/ 8 h 100"/>
                <a:gd name="T20" fmla="*/ 72 w 101"/>
                <a:gd name="T21" fmla="*/ 0 h 100"/>
                <a:gd name="T22" fmla="*/ 8 w 101"/>
                <a:gd name="T23" fmla="*/ 0 h 100"/>
                <a:gd name="T24" fmla="*/ 0 w 101"/>
                <a:gd name="T25" fmla="*/ 8 h 100"/>
                <a:gd name="T26" fmla="*/ 0 w 101"/>
                <a:gd name="T27" fmla="*/ 72 h 100"/>
                <a:gd name="T28" fmla="*/ 8 w 101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100">
                  <a:moveTo>
                    <a:pt x="8" y="80"/>
                  </a:moveTo>
                  <a:cubicBezTo>
                    <a:pt x="12" y="80"/>
                    <a:pt x="16" y="76"/>
                    <a:pt x="16" y="72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8" y="99"/>
                    <a:pt x="90" y="100"/>
                    <a:pt x="92" y="100"/>
                  </a:cubicBezTo>
                  <a:cubicBezTo>
                    <a:pt x="94" y="100"/>
                    <a:pt x="96" y="99"/>
                    <a:pt x="98" y="98"/>
                  </a:cubicBezTo>
                  <a:cubicBezTo>
                    <a:pt x="101" y="95"/>
                    <a:pt x="101" y="89"/>
                    <a:pt x="98" y="8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6" y="16"/>
                    <a:pt x="80" y="12"/>
                    <a:pt x="80" y="8"/>
                  </a:cubicBezTo>
                  <a:cubicBezTo>
                    <a:pt x="80" y="4"/>
                    <a:pt x="76" y="0"/>
                    <a:pt x="7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2016919" y="5689577"/>
              <a:ext cx="151993" cy="151993"/>
            </a:xfrm>
            <a:custGeom>
              <a:avLst/>
              <a:gdLst>
                <a:gd name="T0" fmla="*/ 8 w 101"/>
                <a:gd name="T1" fmla="*/ 101 h 101"/>
                <a:gd name="T2" fmla="*/ 72 w 101"/>
                <a:gd name="T3" fmla="*/ 101 h 101"/>
                <a:gd name="T4" fmla="*/ 80 w 101"/>
                <a:gd name="T5" fmla="*/ 93 h 101"/>
                <a:gd name="T6" fmla="*/ 72 w 101"/>
                <a:gd name="T7" fmla="*/ 85 h 101"/>
                <a:gd name="T8" fmla="*/ 27 w 101"/>
                <a:gd name="T9" fmla="*/ 85 h 101"/>
                <a:gd name="T10" fmla="*/ 98 w 101"/>
                <a:gd name="T11" fmla="*/ 15 h 101"/>
                <a:gd name="T12" fmla="*/ 98 w 101"/>
                <a:gd name="T13" fmla="*/ 3 h 101"/>
                <a:gd name="T14" fmla="*/ 86 w 101"/>
                <a:gd name="T15" fmla="*/ 3 h 101"/>
                <a:gd name="T16" fmla="*/ 16 w 101"/>
                <a:gd name="T17" fmla="*/ 74 h 101"/>
                <a:gd name="T18" fmla="*/ 16 w 101"/>
                <a:gd name="T19" fmla="*/ 29 h 101"/>
                <a:gd name="T20" fmla="*/ 8 w 101"/>
                <a:gd name="T21" fmla="*/ 21 h 101"/>
                <a:gd name="T22" fmla="*/ 0 w 101"/>
                <a:gd name="T23" fmla="*/ 29 h 101"/>
                <a:gd name="T24" fmla="*/ 0 w 101"/>
                <a:gd name="T25" fmla="*/ 93 h 101"/>
                <a:gd name="T26" fmla="*/ 8 w 101"/>
                <a:gd name="T2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101">
                  <a:moveTo>
                    <a:pt x="8" y="101"/>
                  </a:moveTo>
                  <a:cubicBezTo>
                    <a:pt x="72" y="101"/>
                    <a:pt x="72" y="101"/>
                    <a:pt x="72" y="101"/>
                  </a:cubicBezTo>
                  <a:cubicBezTo>
                    <a:pt x="76" y="101"/>
                    <a:pt x="80" y="97"/>
                    <a:pt x="80" y="93"/>
                  </a:cubicBezTo>
                  <a:cubicBezTo>
                    <a:pt x="80" y="89"/>
                    <a:pt x="76" y="85"/>
                    <a:pt x="72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101" y="12"/>
                    <a:pt x="101" y="6"/>
                    <a:pt x="98" y="3"/>
                  </a:cubicBezTo>
                  <a:cubicBezTo>
                    <a:pt x="95" y="0"/>
                    <a:pt x="89" y="0"/>
                    <a:pt x="86" y="3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5"/>
                    <a:pt x="12" y="21"/>
                    <a:pt x="8" y="21"/>
                  </a:cubicBezTo>
                  <a:cubicBezTo>
                    <a:pt x="4" y="21"/>
                    <a:pt x="0" y="25"/>
                    <a:pt x="0" y="2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7"/>
                    <a:pt x="4" y="101"/>
                    <a:pt x="8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2250150" y="5689577"/>
              <a:ext cx="153303" cy="151993"/>
            </a:xfrm>
            <a:custGeom>
              <a:avLst/>
              <a:gdLst>
                <a:gd name="T0" fmla="*/ 93 w 101"/>
                <a:gd name="T1" fmla="*/ 21 h 101"/>
                <a:gd name="T2" fmla="*/ 85 w 101"/>
                <a:gd name="T3" fmla="*/ 29 h 101"/>
                <a:gd name="T4" fmla="*/ 85 w 101"/>
                <a:gd name="T5" fmla="*/ 74 h 101"/>
                <a:gd name="T6" fmla="*/ 15 w 101"/>
                <a:gd name="T7" fmla="*/ 3 h 101"/>
                <a:gd name="T8" fmla="*/ 3 w 101"/>
                <a:gd name="T9" fmla="*/ 3 h 101"/>
                <a:gd name="T10" fmla="*/ 3 w 101"/>
                <a:gd name="T11" fmla="*/ 15 h 101"/>
                <a:gd name="T12" fmla="*/ 74 w 101"/>
                <a:gd name="T13" fmla="*/ 85 h 101"/>
                <a:gd name="T14" fmla="*/ 29 w 101"/>
                <a:gd name="T15" fmla="*/ 85 h 101"/>
                <a:gd name="T16" fmla="*/ 21 w 101"/>
                <a:gd name="T17" fmla="*/ 93 h 101"/>
                <a:gd name="T18" fmla="*/ 29 w 101"/>
                <a:gd name="T19" fmla="*/ 101 h 101"/>
                <a:gd name="T20" fmla="*/ 93 w 101"/>
                <a:gd name="T21" fmla="*/ 101 h 101"/>
                <a:gd name="T22" fmla="*/ 101 w 101"/>
                <a:gd name="T23" fmla="*/ 93 h 101"/>
                <a:gd name="T24" fmla="*/ 101 w 101"/>
                <a:gd name="T25" fmla="*/ 29 h 101"/>
                <a:gd name="T26" fmla="*/ 93 w 101"/>
                <a:gd name="T27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101">
                  <a:moveTo>
                    <a:pt x="93" y="21"/>
                  </a:moveTo>
                  <a:cubicBezTo>
                    <a:pt x="89" y="21"/>
                    <a:pt x="85" y="25"/>
                    <a:pt x="85" y="29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6" y="0"/>
                    <a:pt x="3" y="3"/>
                  </a:cubicBezTo>
                  <a:cubicBezTo>
                    <a:pt x="0" y="6"/>
                    <a:pt x="0" y="12"/>
                    <a:pt x="3" y="1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5" y="85"/>
                    <a:pt x="21" y="89"/>
                    <a:pt x="21" y="93"/>
                  </a:cubicBezTo>
                  <a:cubicBezTo>
                    <a:pt x="21" y="97"/>
                    <a:pt x="25" y="101"/>
                    <a:pt x="29" y="101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7" y="101"/>
                    <a:pt x="101" y="97"/>
                    <a:pt x="101" y="93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5"/>
                    <a:pt x="97" y="21"/>
                    <a:pt x="93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2250150" y="5503517"/>
              <a:ext cx="153303" cy="151993"/>
            </a:xfrm>
            <a:custGeom>
              <a:avLst/>
              <a:gdLst>
                <a:gd name="T0" fmla="*/ 93 w 101"/>
                <a:gd name="T1" fmla="*/ 0 h 100"/>
                <a:gd name="T2" fmla="*/ 29 w 101"/>
                <a:gd name="T3" fmla="*/ 0 h 100"/>
                <a:gd name="T4" fmla="*/ 21 w 101"/>
                <a:gd name="T5" fmla="*/ 8 h 100"/>
                <a:gd name="T6" fmla="*/ 29 w 101"/>
                <a:gd name="T7" fmla="*/ 16 h 100"/>
                <a:gd name="T8" fmla="*/ 74 w 101"/>
                <a:gd name="T9" fmla="*/ 16 h 100"/>
                <a:gd name="T10" fmla="*/ 3 w 101"/>
                <a:gd name="T11" fmla="*/ 86 h 100"/>
                <a:gd name="T12" fmla="*/ 3 w 101"/>
                <a:gd name="T13" fmla="*/ 98 h 100"/>
                <a:gd name="T14" fmla="*/ 9 w 101"/>
                <a:gd name="T15" fmla="*/ 100 h 100"/>
                <a:gd name="T16" fmla="*/ 15 w 101"/>
                <a:gd name="T17" fmla="*/ 98 h 100"/>
                <a:gd name="T18" fmla="*/ 85 w 101"/>
                <a:gd name="T19" fmla="*/ 27 h 100"/>
                <a:gd name="T20" fmla="*/ 85 w 101"/>
                <a:gd name="T21" fmla="*/ 72 h 100"/>
                <a:gd name="T22" fmla="*/ 93 w 101"/>
                <a:gd name="T23" fmla="*/ 80 h 100"/>
                <a:gd name="T24" fmla="*/ 101 w 101"/>
                <a:gd name="T25" fmla="*/ 72 h 100"/>
                <a:gd name="T26" fmla="*/ 101 w 101"/>
                <a:gd name="T27" fmla="*/ 8 h 100"/>
                <a:gd name="T28" fmla="*/ 93 w 101"/>
                <a:gd name="T2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100">
                  <a:moveTo>
                    <a:pt x="93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1" y="4"/>
                    <a:pt x="21" y="8"/>
                  </a:cubicBezTo>
                  <a:cubicBezTo>
                    <a:pt x="21" y="12"/>
                    <a:pt x="25" y="16"/>
                    <a:pt x="29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0" y="89"/>
                    <a:pt x="0" y="95"/>
                    <a:pt x="3" y="98"/>
                  </a:cubicBezTo>
                  <a:cubicBezTo>
                    <a:pt x="5" y="99"/>
                    <a:pt x="7" y="100"/>
                    <a:pt x="9" y="100"/>
                  </a:cubicBezTo>
                  <a:cubicBezTo>
                    <a:pt x="11" y="100"/>
                    <a:pt x="13" y="99"/>
                    <a:pt x="15" y="98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6"/>
                    <a:pt x="89" y="80"/>
                    <a:pt x="93" y="80"/>
                  </a:cubicBezTo>
                  <a:cubicBezTo>
                    <a:pt x="97" y="80"/>
                    <a:pt x="101" y="76"/>
                    <a:pt x="101" y="72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4"/>
                    <a:pt x="97" y="0"/>
                    <a:pt x="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/>
          <p:cNvGrpSpPr/>
          <p:nvPr/>
        </p:nvGrpSpPr>
        <p:grpSpPr>
          <a:xfrm>
            <a:off x="2884328" y="5502207"/>
            <a:ext cx="389155" cy="339363"/>
            <a:chOff x="2884328" y="5502207"/>
            <a:chExt cx="389155" cy="339363"/>
          </a:xfrm>
        </p:grpSpPr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2884328" y="5502207"/>
              <a:ext cx="146752" cy="146752"/>
            </a:xfrm>
            <a:custGeom>
              <a:avLst/>
              <a:gdLst>
                <a:gd name="T0" fmla="*/ 70 w 97"/>
                <a:gd name="T1" fmla="*/ 81 h 97"/>
                <a:gd name="T2" fmla="*/ 49 w 97"/>
                <a:gd name="T3" fmla="*/ 81 h 97"/>
                <a:gd name="T4" fmla="*/ 41 w 97"/>
                <a:gd name="T5" fmla="*/ 89 h 97"/>
                <a:gd name="T6" fmla="*/ 49 w 97"/>
                <a:gd name="T7" fmla="*/ 97 h 97"/>
                <a:gd name="T8" fmla="*/ 97 w 97"/>
                <a:gd name="T9" fmla="*/ 97 h 97"/>
                <a:gd name="T10" fmla="*/ 97 w 97"/>
                <a:gd name="T11" fmla="*/ 49 h 97"/>
                <a:gd name="T12" fmla="*/ 89 w 97"/>
                <a:gd name="T13" fmla="*/ 41 h 97"/>
                <a:gd name="T14" fmla="*/ 81 w 97"/>
                <a:gd name="T15" fmla="*/ 49 h 97"/>
                <a:gd name="T16" fmla="*/ 81 w 97"/>
                <a:gd name="T17" fmla="*/ 70 h 97"/>
                <a:gd name="T18" fmla="*/ 15 w 97"/>
                <a:gd name="T19" fmla="*/ 3 h 97"/>
                <a:gd name="T20" fmla="*/ 3 w 97"/>
                <a:gd name="T21" fmla="*/ 3 h 97"/>
                <a:gd name="T22" fmla="*/ 3 w 97"/>
                <a:gd name="T23" fmla="*/ 15 h 97"/>
                <a:gd name="T24" fmla="*/ 70 w 97"/>
                <a:gd name="T25" fmla="*/ 8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97">
                  <a:moveTo>
                    <a:pt x="70" y="81"/>
                  </a:moveTo>
                  <a:cubicBezTo>
                    <a:pt x="49" y="81"/>
                    <a:pt x="49" y="81"/>
                    <a:pt x="49" y="81"/>
                  </a:cubicBezTo>
                  <a:cubicBezTo>
                    <a:pt x="45" y="81"/>
                    <a:pt x="41" y="85"/>
                    <a:pt x="41" y="89"/>
                  </a:cubicBezTo>
                  <a:cubicBezTo>
                    <a:pt x="41" y="93"/>
                    <a:pt x="45" y="97"/>
                    <a:pt x="49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5"/>
                    <a:pt x="93" y="41"/>
                    <a:pt x="89" y="41"/>
                  </a:cubicBezTo>
                  <a:cubicBezTo>
                    <a:pt x="85" y="41"/>
                    <a:pt x="81" y="45"/>
                    <a:pt x="81" y="49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6" y="0"/>
                    <a:pt x="3" y="3"/>
                  </a:cubicBezTo>
                  <a:cubicBezTo>
                    <a:pt x="0" y="6"/>
                    <a:pt x="0" y="12"/>
                    <a:pt x="3" y="15"/>
                  </a:cubicBezTo>
                  <a:lnTo>
                    <a:pt x="70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3128041" y="5697439"/>
              <a:ext cx="145442" cy="144131"/>
            </a:xfrm>
            <a:custGeom>
              <a:avLst/>
              <a:gdLst>
                <a:gd name="T0" fmla="*/ 27 w 97"/>
                <a:gd name="T1" fmla="*/ 16 h 96"/>
                <a:gd name="T2" fmla="*/ 48 w 97"/>
                <a:gd name="T3" fmla="*/ 16 h 96"/>
                <a:gd name="T4" fmla="*/ 56 w 97"/>
                <a:gd name="T5" fmla="*/ 8 h 96"/>
                <a:gd name="T6" fmla="*/ 48 w 97"/>
                <a:gd name="T7" fmla="*/ 0 h 96"/>
                <a:gd name="T8" fmla="*/ 0 w 97"/>
                <a:gd name="T9" fmla="*/ 0 h 96"/>
                <a:gd name="T10" fmla="*/ 0 w 97"/>
                <a:gd name="T11" fmla="*/ 48 h 96"/>
                <a:gd name="T12" fmla="*/ 8 w 97"/>
                <a:gd name="T13" fmla="*/ 56 h 96"/>
                <a:gd name="T14" fmla="*/ 16 w 97"/>
                <a:gd name="T15" fmla="*/ 48 h 96"/>
                <a:gd name="T16" fmla="*/ 16 w 97"/>
                <a:gd name="T17" fmla="*/ 27 h 96"/>
                <a:gd name="T18" fmla="*/ 82 w 97"/>
                <a:gd name="T19" fmla="*/ 94 h 96"/>
                <a:gd name="T20" fmla="*/ 88 w 97"/>
                <a:gd name="T21" fmla="*/ 96 h 96"/>
                <a:gd name="T22" fmla="*/ 94 w 97"/>
                <a:gd name="T23" fmla="*/ 94 h 96"/>
                <a:gd name="T24" fmla="*/ 94 w 97"/>
                <a:gd name="T25" fmla="*/ 82 h 96"/>
                <a:gd name="T26" fmla="*/ 27 w 97"/>
                <a:gd name="T27" fmla="*/ 1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6">
                  <a:moveTo>
                    <a:pt x="27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52" y="16"/>
                    <a:pt x="56" y="12"/>
                    <a:pt x="56" y="8"/>
                  </a:cubicBezTo>
                  <a:cubicBezTo>
                    <a:pt x="56" y="4"/>
                    <a:pt x="52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2"/>
                    <a:pt x="4" y="56"/>
                    <a:pt x="8" y="56"/>
                  </a:cubicBezTo>
                  <a:cubicBezTo>
                    <a:pt x="12" y="56"/>
                    <a:pt x="16" y="52"/>
                    <a:pt x="16" y="4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4" y="95"/>
                    <a:pt x="86" y="96"/>
                    <a:pt x="88" y="96"/>
                  </a:cubicBezTo>
                  <a:cubicBezTo>
                    <a:pt x="90" y="96"/>
                    <a:pt x="92" y="95"/>
                    <a:pt x="94" y="94"/>
                  </a:cubicBezTo>
                  <a:cubicBezTo>
                    <a:pt x="97" y="91"/>
                    <a:pt x="97" y="85"/>
                    <a:pt x="94" y="82"/>
                  </a:cubicBezTo>
                  <a:lnTo>
                    <a:pt x="2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2884328" y="5697439"/>
              <a:ext cx="146752" cy="144131"/>
            </a:xfrm>
            <a:custGeom>
              <a:avLst/>
              <a:gdLst>
                <a:gd name="T0" fmla="*/ 9 w 97"/>
                <a:gd name="T1" fmla="*/ 96 h 96"/>
                <a:gd name="T2" fmla="*/ 15 w 97"/>
                <a:gd name="T3" fmla="*/ 94 h 96"/>
                <a:gd name="T4" fmla="*/ 81 w 97"/>
                <a:gd name="T5" fmla="*/ 27 h 96"/>
                <a:gd name="T6" fmla="*/ 81 w 97"/>
                <a:gd name="T7" fmla="*/ 48 h 96"/>
                <a:gd name="T8" fmla="*/ 89 w 97"/>
                <a:gd name="T9" fmla="*/ 56 h 96"/>
                <a:gd name="T10" fmla="*/ 97 w 97"/>
                <a:gd name="T11" fmla="*/ 48 h 96"/>
                <a:gd name="T12" fmla="*/ 97 w 97"/>
                <a:gd name="T13" fmla="*/ 0 h 96"/>
                <a:gd name="T14" fmla="*/ 49 w 97"/>
                <a:gd name="T15" fmla="*/ 0 h 96"/>
                <a:gd name="T16" fmla="*/ 41 w 97"/>
                <a:gd name="T17" fmla="*/ 8 h 96"/>
                <a:gd name="T18" fmla="*/ 49 w 97"/>
                <a:gd name="T19" fmla="*/ 16 h 96"/>
                <a:gd name="T20" fmla="*/ 70 w 97"/>
                <a:gd name="T21" fmla="*/ 16 h 96"/>
                <a:gd name="T22" fmla="*/ 3 w 97"/>
                <a:gd name="T23" fmla="*/ 82 h 96"/>
                <a:gd name="T24" fmla="*/ 3 w 97"/>
                <a:gd name="T25" fmla="*/ 94 h 96"/>
                <a:gd name="T26" fmla="*/ 9 w 97"/>
                <a:gd name="T2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6">
                  <a:moveTo>
                    <a:pt x="9" y="96"/>
                  </a:moveTo>
                  <a:cubicBezTo>
                    <a:pt x="11" y="96"/>
                    <a:pt x="13" y="95"/>
                    <a:pt x="15" y="9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52"/>
                    <a:pt x="85" y="56"/>
                    <a:pt x="89" y="56"/>
                  </a:cubicBezTo>
                  <a:cubicBezTo>
                    <a:pt x="93" y="56"/>
                    <a:pt x="97" y="52"/>
                    <a:pt x="97" y="48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5" y="0"/>
                    <a:pt x="41" y="4"/>
                    <a:pt x="41" y="8"/>
                  </a:cubicBezTo>
                  <a:cubicBezTo>
                    <a:pt x="41" y="12"/>
                    <a:pt x="45" y="16"/>
                    <a:pt x="4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0" y="85"/>
                    <a:pt x="0" y="91"/>
                    <a:pt x="3" y="94"/>
                  </a:cubicBezTo>
                  <a:cubicBezTo>
                    <a:pt x="5" y="95"/>
                    <a:pt x="7" y="96"/>
                    <a:pt x="9" y="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3128041" y="5502207"/>
              <a:ext cx="145442" cy="146752"/>
            </a:xfrm>
            <a:custGeom>
              <a:avLst/>
              <a:gdLst>
                <a:gd name="T0" fmla="*/ 82 w 97"/>
                <a:gd name="T1" fmla="*/ 3 h 97"/>
                <a:gd name="T2" fmla="*/ 16 w 97"/>
                <a:gd name="T3" fmla="*/ 70 h 97"/>
                <a:gd name="T4" fmla="*/ 16 w 97"/>
                <a:gd name="T5" fmla="*/ 49 h 97"/>
                <a:gd name="T6" fmla="*/ 8 w 97"/>
                <a:gd name="T7" fmla="*/ 41 h 97"/>
                <a:gd name="T8" fmla="*/ 0 w 97"/>
                <a:gd name="T9" fmla="*/ 49 h 97"/>
                <a:gd name="T10" fmla="*/ 0 w 97"/>
                <a:gd name="T11" fmla="*/ 97 h 97"/>
                <a:gd name="T12" fmla="*/ 48 w 97"/>
                <a:gd name="T13" fmla="*/ 97 h 97"/>
                <a:gd name="T14" fmla="*/ 56 w 97"/>
                <a:gd name="T15" fmla="*/ 89 h 97"/>
                <a:gd name="T16" fmla="*/ 48 w 97"/>
                <a:gd name="T17" fmla="*/ 81 h 97"/>
                <a:gd name="T18" fmla="*/ 27 w 97"/>
                <a:gd name="T19" fmla="*/ 81 h 97"/>
                <a:gd name="T20" fmla="*/ 94 w 97"/>
                <a:gd name="T21" fmla="*/ 15 h 97"/>
                <a:gd name="T22" fmla="*/ 94 w 97"/>
                <a:gd name="T23" fmla="*/ 3 h 97"/>
                <a:gd name="T24" fmla="*/ 82 w 97"/>
                <a:gd name="T25" fmla="*/ 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97">
                  <a:moveTo>
                    <a:pt x="82" y="3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5"/>
                    <a:pt x="12" y="41"/>
                    <a:pt x="8" y="41"/>
                  </a:cubicBezTo>
                  <a:cubicBezTo>
                    <a:pt x="4" y="41"/>
                    <a:pt x="0" y="45"/>
                    <a:pt x="0" y="49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52" y="97"/>
                    <a:pt x="56" y="93"/>
                    <a:pt x="56" y="89"/>
                  </a:cubicBezTo>
                  <a:cubicBezTo>
                    <a:pt x="56" y="85"/>
                    <a:pt x="52" y="81"/>
                    <a:pt x="48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7" y="12"/>
                    <a:pt x="97" y="6"/>
                    <a:pt x="94" y="3"/>
                  </a:cubicBezTo>
                  <a:cubicBezTo>
                    <a:pt x="91" y="0"/>
                    <a:pt x="85" y="0"/>
                    <a:pt x="8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3" name="Freeform 155"/>
          <p:cNvSpPr>
            <a:spLocks/>
          </p:cNvSpPr>
          <p:nvPr/>
        </p:nvSpPr>
        <p:spPr bwMode="auto">
          <a:xfrm>
            <a:off x="3936488" y="5479932"/>
            <a:ext cx="205715" cy="349846"/>
          </a:xfrm>
          <a:custGeom>
            <a:avLst/>
            <a:gdLst>
              <a:gd name="T0" fmla="*/ 0 w 136"/>
              <a:gd name="T1" fmla="*/ 8 h 232"/>
              <a:gd name="T2" fmla="*/ 8 w 136"/>
              <a:gd name="T3" fmla="*/ 16 h 232"/>
              <a:gd name="T4" fmla="*/ 87 w 136"/>
              <a:gd name="T5" fmla="*/ 49 h 232"/>
              <a:gd name="T6" fmla="*/ 120 w 136"/>
              <a:gd name="T7" fmla="*/ 128 h 232"/>
              <a:gd name="T8" fmla="*/ 88 w 136"/>
              <a:gd name="T9" fmla="*/ 206 h 232"/>
              <a:gd name="T10" fmla="*/ 88 w 136"/>
              <a:gd name="T11" fmla="*/ 184 h 232"/>
              <a:gd name="T12" fmla="*/ 80 w 136"/>
              <a:gd name="T13" fmla="*/ 176 h 232"/>
              <a:gd name="T14" fmla="*/ 72 w 136"/>
              <a:gd name="T15" fmla="*/ 184 h 232"/>
              <a:gd name="T16" fmla="*/ 72 w 136"/>
              <a:gd name="T17" fmla="*/ 232 h 232"/>
              <a:gd name="T18" fmla="*/ 120 w 136"/>
              <a:gd name="T19" fmla="*/ 232 h 232"/>
              <a:gd name="T20" fmla="*/ 128 w 136"/>
              <a:gd name="T21" fmla="*/ 224 h 232"/>
              <a:gd name="T22" fmla="*/ 120 w 136"/>
              <a:gd name="T23" fmla="*/ 216 h 232"/>
              <a:gd name="T24" fmla="*/ 101 w 136"/>
              <a:gd name="T25" fmla="*/ 216 h 232"/>
              <a:gd name="T26" fmla="*/ 136 w 136"/>
              <a:gd name="T27" fmla="*/ 128 h 232"/>
              <a:gd name="T28" fmla="*/ 99 w 136"/>
              <a:gd name="T29" fmla="*/ 37 h 232"/>
              <a:gd name="T30" fmla="*/ 8 w 136"/>
              <a:gd name="T31" fmla="*/ 0 h 232"/>
              <a:gd name="T32" fmla="*/ 0 w 136"/>
              <a:gd name="T33" fmla="*/ 8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6" h="232">
                <a:moveTo>
                  <a:pt x="0" y="8"/>
                </a:moveTo>
                <a:cubicBezTo>
                  <a:pt x="0" y="12"/>
                  <a:pt x="4" y="16"/>
                  <a:pt x="8" y="16"/>
                </a:cubicBezTo>
                <a:cubicBezTo>
                  <a:pt x="38" y="16"/>
                  <a:pt x="66" y="28"/>
                  <a:pt x="87" y="49"/>
                </a:cubicBezTo>
                <a:cubicBezTo>
                  <a:pt x="108" y="70"/>
                  <a:pt x="120" y="98"/>
                  <a:pt x="120" y="128"/>
                </a:cubicBezTo>
                <a:cubicBezTo>
                  <a:pt x="120" y="158"/>
                  <a:pt x="109" y="185"/>
                  <a:pt x="88" y="206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80"/>
                  <a:pt x="84" y="176"/>
                  <a:pt x="80" y="176"/>
                </a:cubicBezTo>
                <a:cubicBezTo>
                  <a:pt x="76" y="176"/>
                  <a:pt x="72" y="180"/>
                  <a:pt x="72" y="184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120" y="232"/>
                  <a:pt x="120" y="232"/>
                  <a:pt x="120" y="232"/>
                </a:cubicBezTo>
                <a:cubicBezTo>
                  <a:pt x="124" y="232"/>
                  <a:pt x="128" y="228"/>
                  <a:pt x="128" y="224"/>
                </a:cubicBezTo>
                <a:cubicBezTo>
                  <a:pt x="128" y="220"/>
                  <a:pt x="124" y="216"/>
                  <a:pt x="120" y="216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24" y="192"/>
                  <a:pt x="136" y="161"/>
                  <a:pt x="136" y="128"/>
                </a:cubicBezTo>
                <a:cubicBezTo>
                  <a:pt x="136" y="94"/>
                  <a:pt x="123" y="62"/>
                  <a:pt x="99" y="37"/>
                </a:cubicBezTo>
                <a:cubicBezTo>
                  <a:pt x="74" y="13"/>
                  <a:pt x="42" y="0"/>
                  <a:pt x="8" y="0"/>
                </a:cubicBezTo>
                <a:cubicBezTo>
                  <a:pt x="4" y="0"/>
                  <a:pt x="0" y="4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6"/>
          <p:cNvSpPr>
            <a:spLocks/>
          </p:cNvSpPr>
          <p:nvPr/>
        </p:nvSpPr>
        <p:spPr bwMode="auto">
          <a:xfrm>
            <a:off x="3755668" y="5516620"/>
            <a:ext cx="205715" cy="349846"/>
          </a:xfrm>
          <a:custGeom>
            <a:avLst/>
            <a:gdLst>
              <a:gd name="T0" fmla="*/ 37 w 136"/>
              <a:gd name="T1" fmla="*/ 195 h 232"/>
              <a:gd name="T2" fmla="*/ 128 w 136"/>
              <a:gd name="T3" fmla="*/ 232 h 232"/>
              <a:gd name="T4" fmla="*/ 136 w 136"/>
              <a:gd name="T5" fmla="*/ 224 h 232"/>
              <a:gd name="T6" fmla="*/ 128 w 136"/>
              <a:gd name="T7" fmla="*/ 216 h 232"/>
              <a:gd name="T8" fmla="*/ 49 w 136"/>
              <a:gd name="T9" fmla="*/ 183 h 232"/>
              <a:gd name="T10" fmla="*/ 16 w 136"/>
              <a:gd name="T11" fmla="*/ 104 h 232"/>
              <a:gd name="T12" fmla="*/ 48 w 136"/>
              <a:gd name="T13" fmla="*/ 26 h 232"/>
              <a:gd name="T14" fmla="*/ 48 w 136"/>
              <a:gd name="T15" fmla="*/ 48 h 232"/>
              <a:gd name="T16" fmla="*/ 56 w 136"/>
              <a:gd name="T17" fmla="*/ 56 h 232"/>
              <a:gd name="T18" fmla="*/ 64 w 136"/>
              <a:gd name="T19" fmla="*/ 48 h 232"/>
              <a:gd name="T20" fmla="*/ 64 w 136"/>
              <a:gd name="T21" fmla="*/ 0 h 232"/>
              <a:gd name="T22" fmla="*/ 16 w 136"/>
              <a:gd name="T23" fmla="*/ 0 h 232"/>
              <a:gd name="T24" fmla="*/ 8 w 136"/>
              <a:gd name="T25" fmla="*/ 8 h 232"/>
              <a:gd name="T26" fmla="*/ 16 w 136"/>
              <a:gd name="T27" fmla="*/ 16 h 232"/>
              <a:gd name="T28" fmla="*/ 35 w 136"/>
              <a:gd name="T29" fmla="*/ 16 h 232"/>
              <a:gd name="T30" fmla="*/ 0 w 136"/>
              <a:gd name="T31" fmla="*/ 104 h 232"/>
              <a:gd name="T32" fmla="*/ 37 w 136"/>
              <a:gd name="T33" fmla="*/ 195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6" h="232">
                <a:moveTo>
                  <a:pt x="37" y="195"/>
                </a:moveTo>
                <a:cubicBezTo>
                  <a:pt x="62" y="219"/>
                  <a:pt x="94" y="232"/>
                  <a:pt x="128" y="232"/>
                </a:cubicBezTo>
                <a:cubicBezTo>
                  <a:pt x="132" y="232"/>
                  <a:pt x="136" y="228"/>
                  <a:pt x="136" y="224"/>
                </a:cubicBezTo>
                <a:cubicBezTo>
                  <a:pt x="136" y="220"/>
                  <a:pt x="132" y="216"/>
                  <a:pt x="128" y="216"/>
                </a:cubicBezTo>
                <a:cubicBezTo>
                  <a:pt x="98" y="216"/>
                  <a:pt x="70" y="204"/>
                  <a:pt x="49" y="183"/>
                </a:cubicBezTo>
                <a:cubicBezTo>
                  <a:pt x="28" y="162"/>
                  <a:pt x="16" y="134"/>
                  <a:pt x="16" y="104"/>
                </a:cubicBezTo>
                <a:cubicBezTo>
                  <a:pt x="16" y="74"/>
                  <a:pt x="27" y="47"/>
                  <a:pt x="48" y="26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52"/>
                  <a:pt x="52" y="56"/>
                  <a:pt x="56" y="56"/>
                </a:cubicBezTo>
                <a:cubicBezTo>
                  <a:pt x="60" y="56"/>
                  <a:pt x="64" y="52"/>
                  <a:pt x="64" y="48"/>
                </a:cubicBezTo>
                <a:cubicBezTo>
                  <a:pt x="64" y="0"/>
                  <a:pt x="64" y="0"/>
                  <a:pt x="6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2" y="0"/>
                  <a:pt x="8" y="4"/>
                  <a:pt x="8" y="8"/>
                </a:cubicBezTo>
                <a:cubicBezTo>
                  <a:pt x="8" y="12"/>
                  <a:pt x="12" y="16"/>
                  <a:pt x="16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12" y="40"/>
                  <a:pt x="0" y="71"/>
                  <a:pt x="0" y="104"/>
                </a:cubicBezTo>
                <a:cubicBezTo>
                  <a:pt x="0" y="138"/>
                  <a:pt x="13" y="170"/>
                  <a:pt x="37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7"/>
          <p:cNvSpPr>
            <a:spLocks noEditPoints="1"/>
          </p:cNvSpPr>
          <p:nvPr/>
        </p:nvSpPr>
        <p:spPr bwMode="auto">
          <a:xfrm>
            <a:off x="6364448" y="5510068"/>
            <a:ext cx="385224" cy="326261"/>
          </a:xfrm>
          <a:custGeom>
            <a:avLst/>
            <a:gdLst>
              <a:gd name="T0" fmla="*/ 248 w 256"/>
              <a:gd name="T1" fmla="*/ 0 h 216"/>
              <a:gd name="T2" fmla="*/ 8 w 256"/>
              <a:gd name="T3" fmla="*/ 0 h 216"/>
              <a:gd name="T4" fmla="*/ 0 w 256"/>
              <a:gd name="T5" fmla="*/ 8 h 216"/>
              <a:gd name="T6" fmla="*/ 0 w 256"/>
              <a:gd name="T7" fmla="*/ 208 h 216"/>
              <a:gd name="T8" fmla="*/ 8 w 256"/>
              <a:gd name="T9" fmla="*/ 216 h 216"/>
              <a:gd name="T10" fmla="*/ 248 w 256"/>
              <a:gd name="T11" fmla="*/ 216 h 216"/>
              <a:gd name="T12" fmla="*/ 256 w 256"/>
              <a:gd name="T13" fmla="*/ 208 h 216"/>
              <a:gd name="T14" fmla="*/ 256 w 256"/>
              <a:gd name="T15" fmla="*/ 8 h 216"/>
              <a:gd name="T16" fmla="*/ 248 w 256"/>
              <a:gd name="T17" fmla="*/ 0 h 216"/>
              <a:gd name="T18" fmla="*/ 240 w 256"/>
              <a:gd name="T19" fmla="*/ 16 h 216"/>
              <a:gd name="T20" fmla="*/ 240 w 256"/>
              <a:gd name="T21" fmla="*/ 48 h 216"/>
              <a:gd name="T22" fmla="*/ 16 w 256"/>
              <a:gd name="T23" fmla="*/ 48 h 216"/>
              <a:gd name="T24" fmla="*/ 16 w 256"/>
              <a:gd name="T25" fmla="*/ 16 h 216"/>
              <a:gd name="T26" fmla="*/ 240 w 256"/>
              <a:gd name="T27" fmla="*/ 16 h 216"/>
              <a:gd name="T28" fmla="*/ 16 w 256"/>
              <a:gd name="T29" fmla="*/ 200 h 216"/>
              <a:gd name="T30" fmla="*/ 16 w 256"/>
              <a:gd name="T31" fmla="*/ 64 h 216"/>
              <a:gd name="T32" fmla="*/ 240 w 256"/>
              <a:gd name="T33" fmla="*/ 64 h 216"/>
              <a:gd name="T34" fmla="*/ 240 w 256"/>
              <a:gd name="T35" fmla="*/ 200 h 216"/>
              <a:gd name="T36" fmla="*/ 16 w 256"/>
              <a:gd name="T37" fmla="*/ 20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6" h="216">
                <a:moveTo>
                  <a:pt x="24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12"/>
                  <a:pt x="4" y="216"/>
                  <a:pt x="8" y="216"/>
                </a:cubicBezTo>
                <a:cubicBezTo>
                  <a:pt x="248" y="216"/>
                  <a:pt x="248" y="216"/>
                  <a:pt x="248" y="216"/>
                </a:cubicBezTo>
                <a:cubicBezTo>
                  <a:pt x="252" y="216"/>
                  <a:pt x="256" y="212"/>
                  <a:pt x="256" y="208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lose/>
                <a:moveTo>
                  <a:pt x="240" y="16"/>
                </a:moveTo>
                <a:cubicBezTo>
                  <a:pt x="240" y="48"/>
                  <a:pt x="240" y="48"/>
                  <a:pt x="240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16"/>
                  <a:pt x="16" y="16"/>
                  <a:pt x="16" y="16"/>
                </a:cubicBezTo>
                <a:lnTo>
                  <a:pt x="240" y="16"/>
                </a:lnTo>
                <a:close/>
                <a:moveTo>
                  <a:pt x="16" y="200"/>
                </a:moveTo>
                <a:cubicBezTo>
                  <a:pt x="16" y="64"/>
                  <a:pt x="16" y="64"/>
                  <a:pt x="16" y="64"/>
                </a:cubicBezTo>
                <a:cubicBezTo>
                  <a:pt x="240" y="64"/>
                  <a:pt x="240" y="64"/>
                  <a:pt x="240" y="64"/>
                </a:cubicBezTo>
                <a:cubicBezTo>
                  <a:pt x="240" y="200"/>
                  <a:pt x="240" y="200"/>
                  <a:pt x="240" y="200"/>
                </a:cubicBezTo>
                <a:lnTo>
                  <a:pt x="16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8"/>
          <p:cNvSpPr>
            <a:spLocks/>
          </p:cNvSpPr>
          <p:nvPr/>
        </p:nvSpPr>
        <p:spPr bwMode="auto">
          <a:xfrm>
            <a:off x="6411618" y="5544136"/>
            <a:ext cx="24895" cy="26206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9"/>
          <p:cNvSpPr>
            <a:spLocks/>
          </p:cNvSpPr>
          <p:nvPr/>
        </p:nvSpPr>
        <p:spPr bwMode="auto">
          <a:xfrm>
            <a:off x="6448306" y="5544136"/>
            <a:ext cx="23585" cy="26206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60"/>
          <p:cNvSpPr>
            <a:spLocks/>
          </p:cNvSpPr>
          <p:nvPr/>
        </p:nvSpPr>
        <p:spPr bwMode="auto">
          <a:xfrm>
            <a:off x="6484994" y="5544136"/>
            <a:ext cx="23585" cy="26206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61"/>
          <p:cNvSpPr>
            <a:spLocks/>
          </p:cNvSpPr>
          <p:nvPr/>
        </p:nvSpPr>
        <p:spPr bwMode="auto">
          <a:xfrm>
            <a:off x="6411618" y="5630615"/>
            <a:ext cx="151993" cy="24895"/>
          </a:xfrm>
          <a:custGeom>
            <a:avLst/>
            <a:gdLst>
              <a:gd name="T0" fmla="*/ 92 w 100"/>
              <a:gd name="T1" fmla="*/ 0 h 16"/>
              <a:gd name="T2" fmla="*/ 8 w 100"/>
              <a:gd name="T3" fmla="*/ 0 h 16"/>
              <a:gd name="T4" fmla="*/ 0 w 100"/>
              <a:gd name="T5" fmla="*/ 8 h 16"/>
              <a:gd name="T6" fmla="*/ 8 w 100"/>
              <a:gd name="T7" fmla="*/ 16 h 16"/>
              <a:gd name="T8" fmla="*/ 92 w 100"/>
              <a:gd name="T9" fmla="*/ 16 h 16"/>
              <a:gd name="T10" fmla="*/ 100 w 100"/>
              <a:gd name="T11" fmla="*/ 8 h 16"/>
              <a:gd name="T12" fmla="*/ 92 w 100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16">
                <a:moveTo>
                  <a:pt x="9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6" y="16"/>
                  <a:pt x="100" y="12"/>
                  <a:pt x="100" y="8"/>
                </a:cubicBezTo>
                <a:cubicBezTo>
                  <a:pt x="100" y="4"/>
                  <a:pt x="96" y="0"/>
                  <a:pt x="9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62"/>
          <p:cNvSpPr>
            <a:spLocks/>
          </p:cNvSpPr>
          <p:nvPr/>
        </p:nvSpPr>
        <p:spPr bwMode="auto">
          <a:xfrm>
            <a:off x="6411618" y="5679095"/>
            <a:ext cx="151993" cy="23585"/>
          </a:xfrm>
          <a:custGeom>
            <a:avLst/>
            <a:gdLst>
              <a:gd name="T0" fmla="*/ 92 w 100"/>
              <a:gd name="T1" fmla="*/ 0 h 16"/>
              <a:gd name="T2" fmla="*/ 8 w 100"/>
              <a:gd name="T3" fmla="*/ 0 h 16"/>
              <a:gd name="T4" fmla="*/ 0 w 100"/>
              <a:gd name="T5" fmla="*/ 8 h 16"/>
              <a:gd name="T6" fmla="*/ 8 w 100"/>
              <a:gd name="T7" fmla="*/ 16 h 16"/>
              <a:gd name="T8" fmla="*/ 92 w 100"/>
              <a:gd name="T9" fmla="*/ 16 h 16"/>
              <a:gd name="T10" fmla="*/ 100 w 100"/>
              <a:gd name="T11" fmla="*/ 8 h 16"/>
              <a:gd name="T12" fmla="*/ 92 w 100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16">
                <a:moveTo>
                  <a:pt x="9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6" y="16"/>
                  <a:pt x="100" y="12"/>
                  <a:pt x="100" y="8"/>
                </a:cubicBezTo>
                <a:cubicBezTo>
                  <a:pt x="100" y="4"/>
                  <a:pt x="96" y="0"/>
                  <a:pt x="9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63"/>
          <p:cNvSpPr>
            <a:spLocks/>
          </p:cNvSpPr>
          <p:nvPr/>
        </p:nvSpPr>
        <p:spPr bwMode="auto">
          <a:xfrm>
            <a:off x="6411618" y="5727576"/>
            <a:ext cx="151993" cy="23585"/>
          </a:xfrm>
          <a:custGeom>
            <a:avLst/>
            <a:gdLst>
              <a:gd name="T0" fmla="*/ 92 w 100"/>
              <a:gd name="T1" fmla="*/ 0 h 16"/>
              <a:gd name="T2" fmla="*/ 8 w 100"/>
              <a:gd name="T3" fmla="*/ 0 h 16"/>
              <a:gd name="T4" fmla="*/ 0 w 100"/>
              <a:gd name="T5" fmla="*/ 8 h 16"/>
              <a:gd name="T6" fmla="*/ 8 w 100"/>
              <a:gd name="T7" fmla="*/ 16 h 16"/>
              <a:gd name="T8" fmla="*/ 92 w 100"/>
              <a:gd name="T9" fmla="*/ 16 h 16"/>
              <a:gd name="T10" fmla="*/ 100 w 100"/>
              <a:gd name="T11" fmla="*/ 8 h 16"/>
              <a:gd name="T12" fmla="*/ 92 w 100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16">
                <a:moveTo>
                  <a:pt x="9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6" y="16"/>
                  <a:pt x="100" y="12"/>
                  <a:pt x="100" y="8"/>
                </a:cubicBezTo>
                <a:cubicBezTo>
                  <a:pt x="100" y="4"/>
                  <a:pt x="96" y="0"/>
                  <a:pt x="9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64"/>
          <p:cNvSpPr>
            <a:spLocks noEditPoints="1"/>
          </p:cNvSpPr>
          <p:nvPr/>
        </p:nvSpPr>
        <p:spPr bwMode="auto">
          <a:xfrm>
            <a:off x="6587196" y="5630615"/>
            <a:ext cx="115305" cy="120546"/>
          </a:xfrm>
          <a:custGeom>
            <a:avLst/>
            <a:gdLst>
              <a:gd name="T0" fmla="*/ 68 w 76"/>
              <a:gd name="T1" fmla="*/ 0 h 80"/>
              <a:gd name="T2" fmla="*/ 8 w 76"/>
              <a:gd name="T3" fmla="*/ 0 h 80"/>
              <a:gd name="T4" fmla="*/ 0 w 76"/>
              <a:gd name="T5" fmla="*/ 8 h 80"/>
              <a:gd name="T6" fmla="*/ 0 w 76"/>
              <a:gd name="T7" fmla="*/ 72 h 80"/>
              <a:gd name="T8" fmla="*/ 8 w 76"/>
              <a:gd name="T9" fmla="*/ 80 h 80"/>
              <a:gd name="T10" fmla="*/ 68 w 76"/>
              <a:gd name="T11" fmla="*/ 80 h 80"/>
              <a:gd name="T12" fmla="*/ 76 w 76"/>
              <a:gd name="T13" fmla="*/ 72 h 80"/>
              <a:gd name="T14" fmla="*/ 76 w 76"/>
              <a:gd name="T15" fmla="*/ 8 h 80"/>
              <a:gd name="T16" fmla="*/ 68 w 76"/>
              <a:gd name="T17" fmla="*/ 0 h 80"/>
              <a:gd name="T18" fmla="*/ 60 w 76"/>
              <a:gd name="T19" fmla="*/ 64 h 80"/>
              <a:gd name="T20" fmla="*/ 16 w 76"/>
              <a:gd name="T21" fmla="*/ 64 h 80"/>
              <a:gd name="T22" fmla="*/ 16 w 76"/>
              <a:gd name="T23" fmla="*/ 16 h 80"/>
              <a:gd name="T24" fmla="*/ 60 w 76"/>
              <a:gd name="T25" fmla="*/ 16 h 80"/>
              <a:gd name="T26" fmla="*/ 60 w 76"/>
              <a:gd name="T27" fmla="*/ 6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6" h="80">
                <a:moveTo>
                  <a:pt x="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4" y="80"/>
                  <a:pt x="8" y="80"/>
                </a:cubicBezTo>
                <a:cubicBezTo>
                  <a:pt x="68" y="80"/>
                  <a:pt x="68" y="80"/>
                  <a:pt x="68" y="80"/>
                </a:cubicBezTo>
                <a:cubicBezTo>
                  <a:pt x="72" y="80"/>
                  <a:pt x="76" y="76"/>
                  <a:pt x="76" y="72"/>
                </a:cubicBezTo>
                <a:cubicBezTo>
                  <a:pt x="76" y="8"/>
                  <a:pt x="76" y="8"/>
                  <a:pt x="76" y="8"/>
                </a:cubicBezTo>
                <a:cubicBezTo>
                  <a:pt x="76" y="4"/>
                  <a:pt x="72" y="0"/>
                  <a:pt x="68" y="0"/>
                </a:cubicBezTo>
                <a:close/>
                <a:moveTo>
                  <a:pt x="60" y="64"/>
                </a:moveTo>
                <a:cubicBezTo>
                  <a:pt x="16" y="64"/>
                  <a:pt x="16" y="64"/>
                  <a:pt x="16" y="64"/>
                </a:cubicBezTo>
                <a:cubicBezTo>
                  <a:pt x="16" y="16"/>
                  <a:pt x="16" y="16"/>
                  <a:pt x="16" y="16"/>
                </a:cubicBezTo>
                <a:cubicBezTo>
                  <a:pt x="60" y="16"/>
                  <a:pt x="60" y="16"/>
                  <a:pt x="60" y="16"/>
                </a:cubicBezTo>
                <a:lnTo>
                  <a:pt x="60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165"/>
          <p:cNvSpPr>
            <a:spLocks noEditPoints="1"/>
          </p:cNvSpPr>
          <p:nvPr/>
        </p:nvSpPr>
        <p:spPr bwMode="auto">
          <a:xfrm>
            <a:off x="7233167" y="5510068"/>
            <a:ext cx="386534" cy="326261"/>
          </a:xfrm>
          <a:custGeom>
            <a:avLst/>
            <a:gdLst>
              <a:gd name="T0" fmla="*/ 8 w 256"/>
              <a:gd name="T1" fmla="*/ 216 h 216"/>
              <a:gd name="T2" fmla="*/ 248 w 256"/>
              <a:gd name="T3" fmla="*/ 216 h 216"/>
              <a:gd name="T4" fmla="*/ 256 w 256"/>
              <a:gd name="T5" fmla="*/ 208 h 216"/>
              <a:gd name="T6" fmla="*/ 256 w 256"/>
              <a:gd name="T7" fmla="*/ 8 h 216"/>
              <a:gd name="T8" fmla="*/ 248 w 256"/>
              <a:gd name="T9" fmla="*/ 0 h 216"/>
              <a:gd name="T10" fmla="*/ 8 w 256"/>
              <a:gd name="T11" fmla="*/ 0 h 216"/>
              <a:gd name="T12" fmla="*/ 0 w 256"/>
              <a:gd name="T13" fmla="*/ 8 h 216"/>
              <a:gd name="T14" fmla="*/ 0 w 256"/>
              <a:gd name="T15" fmla="*/ 208 h 216"/>
              <a:gd name="T16" fmla="*/ 8 w 256"/>
              <a:gd name="T17" fmla="*/ 216 h 216"/>
              <a:gd name="T18" fmla="*/ 16 w 256"/>
              <a:gd name="T19" fmla="*/ 200 h 216"/>
              <a:gd name="T20" fmla="*/ 16 w 256"/>
              <a:gd name="T21" fmla="*/ 64 h 216"/>
              <a:gd name="T22" fmla="*/ 240 w 256"/>
              <a:gd name="T23" fmla="*/ 64 h 216"/>
              <a:gd name="T24" fmla="*/ 240 w 256"/>
              <a:gd name="T25" fmla="*/ 200 h 216"/>
              <a:gd name="T26" fmla="*/ 16 w 256"/>
              <a:gd name="T27" fmla="*/ 200 h 216"/>
              <a:gd name="T28" fmla="*/ 240 w 256"/>
              <a:gd name="T29" fmla="*/ 16 h 216"/>
              <a:gd name="T30" fmla="*/ 240 w 256"/>
              <a:gd name="T31" fmla="*/ 48 h 216"/>
              <a:gd name="T32" fmla="*/ 16 w 256"/>
              <a:gd name="T33" fmla="*/ 48 h 216"/>
              <a:gd name="T34" fmla="*/ 16 w 256"/>
              <a:gd name="T35" fmla="*/ 16 h 216"/>
              <a:gd name="T36" fmla="*/ 240 w 256"/>
              <a:gd name="T37" fmla="*/ 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6" h="216">
                <a:moveTo>
                  <a:pt x="8" y="216"/>
                </a:moveTo>
                <a:cubicBezTo>
                  <a:pt x="248" y="216"/>
                  <a:pt x="248" y="216"/>
                  <a:pt x="248" y="216"/>
                </a:cubicBezTo>
                <a:cubicBezTo>
                  <a:pt x="252" y="216"/>
                  <a:pt x="256" y="212"/>
                  <a:pt x="256" y="208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4"/>
                  <a:pt x="252" y="0"/>
                  <a:pt x="24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12"/>
                  <a:pt x="4" y="216"/>
                  <a:pt x="8" y="216"/>
                </a:cubicBezTo>
                <a:close/>
                <a:moveTo>
                  <a:pt x="16" y="200"/>
                </a:moveTo>
                <a:cubicBezTo>
                  <a:pt x="16" y="64"/>
                  <a:pt x="16" y="64"/>
                  <a:pt x="16" y="64"/>
                </a:cubicBezTo>
                <a:cubicBezTo>
                  <a:pt x="240" y="64"/>
                  <a:pt x="240" y="64"/>
                  <a:pt x="240" y="64"/>
                </a:cubicBezTo>
                <a:cubicBezTo>
                  <a:pt x="240" y="200"/>
                  <a:pt x="240" y="200"/>
                  <a:pt x="240" y="200"/>
                </a:cubicBezTo>
                <a:lnTo>
                  <a:pt x="16" y="200"/>
                </a:lnTo>
                <a:close/>
                <a:moveTo>
                  <a:pt x="240" y="16"/>
                </a:moveTo>
                <a:cubicBezTo>
                  <a:pt x="240" y="48"/>
                  <a:pt x="240" y="48"/>
                  <a:pt x="240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16"/>
                  <a:pt x="16" y="16"/>
                  <a:pt x="16" y="16"/>
                </a:cubicBezTo>
                <a:lnTo>
                  <a:pt x="24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66"/>
          <p:cNvSpPr>
            <a:spLocks/>
          </p:cNvSpPr>
          <p:nvPr/>
        </p:nvSpPr>
        <p:spPr bwMode="auto">
          <a:xfrm>
            <a:off x="7281648" y="5544136"/>
            <a:ext cx="23585" cy="26206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167"/>
          <p:cNvSpPr>
            <a:spLocks/>
          </p:cNvSpPr>
          <p:nvPr/>
        </p:nvSpPr>
        <p:spPr bwMode="auto">
          <a:xfrm>
            <a:off x="7318336" y="5544136"/>
            <a:ext cx="23585" cy="26206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168"/>
          <p:cNvSpPr>
            <a:spLocks/>
          </p:cNvSpPr>
          <p:nvPr/>
        </p:nvSpPr>
        <p:spPr bwMode="auto">
          <a:xfrm>
            <a:off x="7353713" y="5544136"/>
            <a:ext cx="24895" cy="26206"/>
          </a:xfrm>
          <a:custGeom>
            <a:avLst/>
            <a:gdLst>
              <a:gd name="T0" fmla="*/ 8 w 16"/>
              <a:gd name="T1" fmla="*/ 17 h 17"/>
              <a:gd name="T2" fmla="*/ 14 w 16"/>
              <a:gd name="T3" fmla="*/ 15 h 17"/>
              <a:gd name="T4" fmla="*/ 16 w 16"/>
              <a:gd name="T5" fmla="*/ 9 h 17"/>
              <a:gd name="T6" fmla="*/ 14 w 16"/>
              <a:gd name="T7" fmla="*/ 3 h 17"/>
              <a:gd name="T8" fmla="*/ 2 w 16"/>
              <a:gd name="T9" fmla="*/ 3 h 17"/>
              <a:gd name="T10" fmla="*/ 0 w 16"/>
              <a:gd name="T11" fmla="*/ 9 h 17"/>
              <a:gd name="T12" fmla="*/ 2 w 16"/>
              <a:gd name="T13" fmla="*/ 15 h 17"/>
              <a:gd name="T14" fmla="*/ 8 w 16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7">
                <a:moveTo>
                  <a:pt x="8" y="17"/>
                </a:moveTo>
                <a:cubicBezTo>
                  <a:pt x="10" y="17"/>
                  <a:pt x="12" y="16"/>
                  <a:pt x="14" y="15"/>
                </a:cubicBezTo>
                <a:cubicBezTo>
                  <a:pt x="15" y="13"/>
                  <a:pt x="16" y="11"/>
                  <a:pt x="16" y="9"/>
                </a:cubicBezTo>
                <a:cubicBezTo>
                  <a:pt x="16" y="7"/>
                  <a:pt x="15" y="5"/>
                  <a:pt x="14" y="3"/>
                </a:cubicBezTo>
                <a:cubicBezTo>
                  <a:pt x="11" y="0"/>
                  <a:pt x="5" y="0"/>
                  <a:pt x="2" y="3"/>
                </a:cubicBezTo>
                <a:cubicBezTo>
                  <a:pt x="1" y="5"/>
                  <a:pt x="0" y="7"/>
                  <a:pt x="0" y="9"/>
                </a:cubicBezTo>
                <a:cubicBezTo>
                  <a:pt x="0" y="11"/>
                  <a:pt x="1" y="13"/>
                  <a:pt x="2" y="15"/>
                </a:cubicBezTo>
                <a:cubicBezTo>
                  <a:pt x="4" y="16"/>
                  <a:pt x="6" y="17"/>
                  <a:pt x="8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169"/>
          <p:cNvSpPr>
            <a:spLocks/>
          </p:cNvSpPr>
          <p:nvPr/>
        </p:nvSpPr>
        <p:spPr bwMode="auto">
          <a:xfrm>
            <a:off x="7281648" y="5630615"/>
            <a:ext cx="289573" cy="24895"/>
          </a:xfrm>
          <a:custGeom>
            <a:avLst/>
            <a:gdLst>
              <a:gd name="T0" fmla="*/ 184 w 192"/>
              <a:gd name="T1" fmla="*/ 0 h 16"/>
              <a:gd name="T2" fmla="*/ 8 w 192"/>
              <a:gd name="T3" fmla="*/ 0 h 16"/>
              <a:gd name="T4" fmla="*/ 0 w 192"/>
              <a:gd name="T5" fmla="*/ 8 h 16"/>
              <a:gd name="T6" fmla="*/ 8 w 192"/>
              <a:gd name="T7" fmla="*/ 16 h 16"/>
              <a:gd name="T8" fmla="*/ 184 w 192"/>
              <a:gd name="T9" fmla="*/ 16 h 16"/>
              <a:gd name="T10" fmla="*/ 192 w 192"/>
              <a:gd name="T11" fmla="*/ 8 h 16"/>
              <a:gd name="T12" fmla="*/ 184 w 19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2" h="16">
                <a:moveTo>
                  <a:pt x="18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84" y="16"/>
                  <a:pt x="184" y="16"/>
                  <a:pt x="184" y="16"/>
                </a:cubicBezTo>
                <a:cubicBezTo>
                  <a:pt x="188" y="16"/>
                  <a:pt x="192" y="12"/>
                  <a:pt x="192" y="8"/>
                </a:cubicBezTo>
                <a:cubicBezTo>
                  <a:pt x="192" y="4"/>
                  <a:pt x="188" y="0"/>
                  <a:pt x="18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170"/>
          <p:cNvSpPr>
            <a:spLocks/>
          </p:cNvSpPr>
          <p:nvPr/>
        </p:nvSpPr>
        <p:spPr bwMode="auto">
          <a:xfrm>
            <a:off x="7281648" y="5679095"/>
            <a:ext cx="289573" cy="23585"/>
          </a:xfrm>
          <a:custGeom>
            <a:avLst/>
            <a:gdLst>
              <a:gd name="T0" fmla="*/ 184 w 192"/>
              <a:gd name="T1" fmla="*/ 0 h 16"/>
              <a:gd name="T2" fmla="*/ 8 w 192"/>
              <a:gd name="T3" fmla="*/ 0 h 16"/>
              <a:gd name="T4" fmla="*/ 0 w 192"/>
              <a:gd name="T5" fmla="*/ 8 h 16"/>
              <a:gd name="T6" fmla="*/ 8 w 192"/>
              <a:gd name="T7" fmla="*/ 16 h 16"/>
              <a:gd name="T8" fmla="*/ 184 w 192"/>
              <a:gd name="T9" fmla="*/ 16 h 16"/>
              <a:gd name="T10" fmla="*/ 192 w 192"/>
              <a:gd name="T11" fmla="*/ 8 h 16"/>
              <a:gd name="T12" fmla="*/ 184 w 19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2" h="16">
                <a:moveTo>
                  <a:pt x="18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84" y="16"/>
                  <a:pt x="184" y="16"/>
                  <a:pt x="184" y="16"/>
                </a:cubicBezTo>
                <a:cubicBezTo>
                  <a:pt x="188" y="16"/>
                  <a:pt x="192" y="12"/>
                  <a:pt x="192" y="8"/>
                </a:cubicBezTo>
                <a:cubicBezTo>
                  <a:pt x="192" y="4"/>
                  <a:pt x="188" y="0"/>
                  <a:pt x="18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171"/>
          <p:cNvSpPr>
            <a:spLocks/>
          </p:cNvSpPr>
          <p:nvPr/>
        </p:nvSpPr>
        <p:spPr bwMode="auto">
          <a:xfrm>
            <a:off x="7281648" y="5727576"/>
            <a:ext cx="289573" cy="23585"/>
          </a:xfrm>
          <a:custGeom>
            <a:avLst/>
            <a:gdLst>
              <a:gd name="T0" fmla="*/ 184 w 192"/>
              <a:gd name="T1" fmla="*/ 0 h 16"/>
              <a:gd name="T2" fmla="*/ 8 w 192"/>
              <a:gd name="T3" fmla="*/ 0 h 16"/>
              <a:gd name="T4" fmla="*/ 0 w 192"/>
              <a:gd name="T5" fmla="*/ 8 h 16"/>
              <a:gd name="T6" fmla="*/ 8 w 192"/>
              <a:gd name="T7" fmla="*/ 16 h 16"/>
              <a:gd name="T8" fmla="*/ 184 w 192"/>
              <a:gd name="T9" fmla="*/ 16 h 16"/>
              <a:gd name="T10" fmla="*/ 192 w 192"/>
              <a:gd name="T11" fmla="*/ 8 h 16"/>
              <a:gd name="T12" fmla="*/ 184 w 192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2" h="16">
                <a:moveTo>
                  <a:pt x="18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84" y="16"/>
                  <a:pt x="184" y="16"/>
                  <a:pt x="184" y="16"/>
                </a:cubicBezTo>
                <a:cubicBezTo>
                  <a:pt x="188" y="16"/>
                  <a:pt x="192" y="12"/>
                  <a:pt x="192" y="8"/>
                </a:cubicBezTo>
                <a:cubicBezTo>
                  <a:pt x="192" y="4"/>
                  <a:pt x="188" y="0"/>
                  <a:pt x="18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8103197" y="5479932"/>
            <a:ext cx="386534" cy="386534"/>
            <a:chOff x="8103197" y="5479932"/>
            <a:chExt cx="386534" cy="386534"/>
          </a:xfrm>
        </p:grpSpPr>
        <p:sp>
          <p:nvSpPr>
            <p:cNvPr id="170" name="Freeform 172"/>
            <p:cNvSpPr>
              <a:spLocks noEditPoints="1"/>
            </p:cNvSpPr>
            <p:nvPr/>
          </p:nvSpPr>
          <p:spPr bwMode="auto">
            <a:xfrm>
              <a:off x="8103197" y="5479932"/>
              <a:ext cx="386534" cy="386534"/>
            </a:xfrm>
            <a:custGeom>
              <a:avLst/>
              <a:gdLst>
                <a:gd name="T0" fmla="*/ 8 w 256"/>
                <a:gd name="T1" fmla="*/ 216 h 256"/>
                <a:gd name="T2" fmla="*/ 56 w 256"/>
                <a:gd name="T3" fmla="*/ 216 h 256"/>
                <a:gd name="T4" fmla="*/ 56 w 256"/>
                <a:gd name="T5" fmla="*/ 248 h 256"/>
                <a:gd name="T6" fmla="*/ 64 w 256"/>
                <a:gd name="T7" fmla="*/ 256 h 256"/>
                <a:gd name="T8" fmla="*/ 192 w 256"/>
                <a:gd name="T9" fmla="*/ 256 h 256"/>
                <a:gd name="T10" fmla="*/ 200 w 256"/>
                <a:gd name="T11" fmla="*/ 248 h 256"/>
                <a:gd name="T12" fmla="*/ 200 w 256"/>
                <a:gd name="T13" fmla="*/ 216 h 256"/>
                <a:gd name="T14" fmla="*/ 248 w 256"/>
                <a:gd name="T15" fmla="*/ 216 h 256"/>
                <a:gd name="T16" fmla="*/ 256 w 256"/>
                <a:gd name="T17" fmla="*/ 208 h 256"/>
                <a:gd name="T18" fmla="*/ 256 w 256"/>
                <a:gd name="T19" fmla="*/ 80 h 256"/>
                <a:gd name="T20" fmla="*/ 248 w 256"/>
                <a:gd name="T21" fmla="*/ 72 h 256"/>
                <a:gd name="T22" fmla="*/ 200 w 256"/>
                <a:gd name="T23" fmla="*/ 72 h 256"/>
                <a:gd name="T24" fmla="*/ 200 w 256"/>
                <a:gd name="T25" fmla="*/ 8 h 256"/>
                <a:gd name="T26" fmla="*/ 192 w 256"/>
                <a:gd name="T27" fmla="*/ 0 h 256"/>
                <a:gd name="T28" fmla="*/ 64 w 256"/>
                <a:gd name="T29" fmla="*/ 0 h 256"/>
                <a:gd name="T30" fmla="*/ 56 w 256"/>
                <a:gd name="T31" fmla="*/ 8 h 256"/>
                <a:gd name="T32" fmla="*/ 56 w 256"/>
                <a:gd name="T33" fmla="*/ 72 h 256"/>
                <a:gd name="T34" fmla="*/ 8 w 256"/>
                <a:gd name="T35" fmla="*/ 72 h 256"/>
                <a:gd name="T36" fmla="*/ 0 w 256"/>
                <a:gd name="T37" fmla="*/ 80 h 256"/>
                <a:gd name="T38" fmla="*/ 0 w 256"/>
                <a:gd name="T39" fmla="*/ 208 h 256"/>
                <a:gd name="T40" fmla="*/ 8 w 256"/>
                <a:gd name="T41" fmla="*/ 216 h 256"/>
                <a:gd name="T42" fmla="*/ 184 w 256"/>
                <a:gd name="T43" fmla="*/ 240 h 256"/>
                <a:gd name="T44" fmla="*/ 72 w 256"/>
                <a:gd name="T45" fmla="*/ 240 h 256"/>
                <a:gd name="T46" fmla="*/ 72 w 256"/>
                <a:gd name="T47" fmla="*/ 160 h 256"/>
                <a:gd name="T48" fmla="*/ 184 w 256"/>
                <a:gd name="T49" fmla="*/ 160 h 256"/>
                <a:gd name="T50" fmla="*/ 184 w 256"/>
                <a:gd name="T51" fmla="*/ 240 h 256"/>
                <a:gd name="T52" fmla="*/ 72 w 256"/>
                <a:gd name="T53" fmla="*/ 16 h 256"/>
                <a:gd name="T54" fmla="*/ 184 w 256"/>
                <a:gd name="T55" fmla="*/ 16 h 256"/>
                <a:gd name="T56" fmla="*/ 184 w 256"/>
                <a:gd name="T57" fmla="*/ 72 h 256"/>
                <a:gd name="T58" fmla="*/ 72 w 256"/>
                <a:gd name="T59" fmla="*/ 72 h 256"/>
                <a:gd name="T60" fmla="*/ 72 w 256"/>
                <a:gd name="T61" fmla="*/ 16 h 256"/>
                <a:gd name="T62" fmla="*/ 16 w 256"/>
                <a:gd name="T63" fmla="*/ 88 h 256"/>
                <a:gd name="T64" fmla="*/ 64 w 256"/>
                <a:gd name="T65" fmla="*/ 88 h 256"/>
                <a:gd name="T66" fmla="*/ 192 w 256"/>
                <a:gd name="T67" fmla="*/ 88 h 256"/>
                <a:gd name="T68" fmla="*/ 240 w 256"/>
                <a:gd name="T69" fmla="*/ 88 h 256"/>
                <a:gd name="T70" fmla="*/ 240 w 256"/>
                <a:gd name="T71" fmla="*/ 200 h 256"/>
                <a:gd name="T72" fmla="*/ 200 w 256"/>
                <a:gd name="T73" fmla="*/ 200 h 256"/>
                <a:gd name="T74" fmla="*/ 200 w 256"/>
                <a:gd name="T75" fmla="*/ 152 h 256"/>
                <a:gd name="T76" fmla="*/ 192 w 256"/>
                <a:gd name="T77" fmla="*/ 144 h 256"/>
                <a:gd name="T78" fmla="*/ 64 w 256"/>
                <a:gd name="T79" fmla="*/ 144 h 256"/>
                <a:gd name="T80" fmla="*/ 56 w 256"/>
                <a:gd name="T81" fmla="*/ 152 h 256"/>
                <a:gd name="T82" fmla="*/ 56 w 256"/>
                <a:gd name="T83" fmla="*/ 200 h 256"/>
                <a:gd name="T84" fmla="*/ 16 w 256"/>
                <a:gd name="T85" fmla="*/ 200 h 256"/>
                <a:gd name="T86" fmla="*/ 16 w 256"/>
                <a:gd name="T87" fmla="*/ 8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256">
                  <a:moveTo>
                    <a:pt x="8" y="216"/>
                  </a:moveTo>
                  <a:cubicBezTo>
                    <a:pt x="56" y="216"/>
                    <a:pt x="56" y="216"/>
                    <a:pt x="56" y="216"/>
                  </a:cubicBezTo>
                  <a:cubicBezTo>
                    <a:pt x="56" y="248"/>
                    <a:pt x="56" y="248"/>
                    <a:pt x="56" y="248"/>
                  </a:cubicBezTo>
                  <a:cubicBezTo>
                    <a:pt x="56" y="252"/>
                    <a:pt x="60" y="256"/>
                    <a:pt x="64" y="256"/>
                  </a:cubicBezTo>
                  <a:cubicBezTo>
                    <a:pt x="192" y="256"/>
                    <a:pt x="192" y="256"/>
                    <a:pt x="192" y="256"/>
                  </a:cubicBezTo>
                  <a:cubicBezTo>
                    <a:pt x="196" y="256"/>
                    <a:pt x="200" y="252"/>
                    <a:pt x="200" y="248"/>
                  </a:cubicBezTo>
                  <a:cubicBezTo>
                    <a:pt x="200" y="216"/>
                    <a:pt x="200" y="216"/>
                    <a:pt x="200" y="216"/>
                  </a:cubicBezTo>
                  <a:cubicBezTo>
                    <a:pt x="248" y="216"/>
                    <a:pt x="248" y="216"/>
                    <a:pt x="248" y="216"/>
                  </a:cubicBezTo>
                  <a:cubicBezTo>
                    <a:pt x="252" y="216"/>
                    <a:pt x="256" y="212"/>
                    <a:pt x="256" y="208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76"/>
                    <a:pt x="252" y="72"/>
                    <a:pt x="248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4"/>
                    <a:pt x="196" y="0"/>
                    <a:pt x="19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56" y="4"/>
                    <a:pt x="56" y="8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4" y="72"/>
                    <a:pt x="0" y="76"/>
                    <a:pt x="0" y="80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2"/>
                    <a:pt x="4" y="216"/>
                    <a:pt x="8" y="216"/>
                  </a:cubicBezTo>
                  <a:close/>
                  <a:moveTo>
                    <a:pt x="184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84" y="160"/>
                    <a:pt x="184" y="160"/>
                    <a:pt x="184" y="160"/>
                  </a:cubicBezTo>
                  <a:lnTo>
                    <a:pt x="184" y="240"/>
                  </a:lnTo>
                  <a:close/>
                  <a:moveTo>
                    <a:pt x="72" y="16"/>
                  </a:moveTo>
                  <a:cubicBezTo>
                    <a:pt x="184" y="16"/>
                    <a:pt x="184" y="16"/>
                    <a:pt x="184" y="16"/>
                  </a:cubicBezTo>
                  <a:cubicBezTo>
                    <a:pt x="184" y="72"/>
                    <a:pt x="184" y="72"/>
                    <a:pt x="184" y="72"/>
                  </a:cubicBezTo>
                  <a:cubicBezTo>
                    <a:pt x="72" y="72"/>
                    <a:pt x="72" y="72"/>
                    <a:pt x="72" y="72"/>
                  </a:cubicBezTo>
                  <a:lnTo>
                    <a:pt x="72" y="16"/>
                  </a:lnTo>
                  <a:close/>
                  <a:moveTo>
                    <a:pt x="16" y="88"/>
                  </a:moveTo>
                  <a:cubicBezTo>
                    <a:pt x="64" y="88"/>
                    <a:pt x="64" y="88"/>
                    <a:pt x="64" y="88"/>
                  </a:cubicBezTo>
                  <a:cubicBezTo>
                    <a:pt x="192" y="88"/>
                    <a:pt x="192" y="88"/>
                    <a:pt x="192" y="88"/>
                  </a:cubicBezTo>
                  <a:cubicBezTo>
                    <a:pt x="240" y="88"/>
                    <a:pt x="240" y="88"/>
                    <a:pt x="240" y="88"/>
                  </a:cubicBezTo>
                  <a:cubicBezTo>
                    <a:pt x="240" y="200"/>
                    <a:pt x="240" y="200"/>
                    <a:pt x="240" y="200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200" y="148"/>
                    <a:pt x="196" y="144"/>
                    <a:pt x="192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0" y="144"/>
                    <a:pt x="56" y="148"/>
                    <a:pt x="56" y="152"/>
                  </a:cubicBezTo>
                  <a:cubicBezTo>
                    <a:pt x="56" y="200"/>
                    <a:pt x="56" y="200"/>
                    <a:pt x="56" y="200"/>
                  </a:cubicBezTo>
                  <a:cubicBezTo>
                    <a:pt x="16" y="200"/>
                    <a:pt x="16" y="200"/>
                    <a:pt x="16" y="200"/>
                  </a:cubicBezTo>
                  <a:lnTo>
                    <a:pt x="16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73"/>
            <p:cNvSpPr>
              <a:spLocks/>
            </p:cNvSpPr>
            <p:nvPr/>
          </p:nvSpPr>
          <p:spPr bwMode="auto">
            <a:xfrm>
              <a:off x="8150367" y="5629304"/>
              <a:ext cx="24895" cy="26206"/>
            </a:xfrm>
            <a:custGeom>
              <a:avLst/>
              <a:gdLst>
                <a:gd name="T0" fmla="*/ 14 w 16"/>
                <a:gd name="T1" fmla="*/ 3 h 17"/>
                <a:gd name="T2" fmla="*/ 2 w 16"/>
                <a:gd name="T3" fmla="*/ 3 h 17"/>
                <a:gd name="T4" fmla="*/ 0 w 16"/>
                <a:gd name="T5" fmla="*/ 9 h 17"/>
                <a:gd name="T6" fmla="*/ 2 w 16"/>
                <a:gd name="T7" fmla="*/ 15 h 17"/>
                <a:gd name="T8" fmla="*/ 8 w 16"/>
                <a:gd name="T9" fmla="*/ 17 h 17"/>
                <a:gd name="T10" fmla="*/ 14 w 16"/>
                <a:gd name="T11" fmla="*/ 15 h 17"/>
                <a:gd name="T12" fmla="*/ 16 w 16"/>
                <a:gd name="T13" fmla="*/ 9 h 17"/>
                <a:gd name="T14" fmla="*/ 14 w 16"/>
                <a:gd name="T1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14" y="3"/>
                  </a:moveTo>
                  <a:cubicBezTo>
                    <a:pt x="11" y="0"/>
                    <a:pt x="5" y="0"/>
                    <a:pt x="2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0" y="17"/>
                    <a:pt x="12" y="16"/>
                    <a:pt x="14" y="15"/>
                  </a:cubicBezTo>
                  <a:cubicBezTo>
                    <a:pt x="15" y="13"/>
                    <a:pt x="16" y="11"/>
                    <a:pt x="16" y="9"/>
                  </a:cubicBezTo>
                  <a:cubicBezTo>
                    <a:pt x="16" y="7"/>
                    <a:pt x="15" y="5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74"/>
            <p:cNvSpPr>
              <a:spLocks/>
            </p:cNvSpPr>
            <p:nvPr/>
          </p:nvSpPr>
          <p:spPr bwMode="auto">
            <a:xfrm>
              <a:off x="8187055" y="5629304"/>
              <a:ext cx="24895" cy="26206"/>
            </a:xfrm>
            <a:custGeom>
              <a:avLst/>
              <a:gdLst>
                <a:gd name="T0" fmla="*/ 8 w 16"/>
                <a:gd name="T1" fmla="*/ 17 h 17"/>
                <a:gd name="T2" fmla="*/ 14 w 16"/>
                <a:gd name="T3" fmla="*/ 15 h 17"/>
                <a:gd name="T4" fmla="*/ 16 w 16"/>
                <a:gd name="T5" fmla="*/ 9 h 17"/>
                <a:gd name="T6" fmla="*/ 14 w 16"/>
                <a:gd name="T7" fmla="*/ 3 h 17"/>
                <a:gd name="T8" fmla="*/ 2 w 16"/>
                <a:gd name="T9" fmla="*/ 3 h 17"/>
                <a:gd name="T10" fmla="*/ 0 w 16"/>
                <a:gd name="T11" fmla="*/ 9 h 17"/>
                <a:gd name="T12" fmla="*/ 2 w 16"/>
                <a:gd name="T13" fmla="*/ 15 h 17"/>
                <a:gd name="T14" fmla="*/ 8 w 16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10" y="17"/>
                    <a:pt x="12" y="16"/>
                    <a:pt x="14" y="15"/>
                  </a:cubicBezTo>
                  <a:cubicBezTo>
                    <a:pt x="15" y="13"/>
                    <a:pt x="16" y="11"/>
                    <a:pt x="16" y="9"/>
                  </a:cubicBezTo>
                  <a:cubicBezTo>
                    <a:pt x="16" y="7"/>
                    <a:pt x="15" y="5"/>
                    <a:pt x="14" y="3"/>
                  </a:cubicBezTo>
                  <a:cubicBezTo>
                    <a:pt x="11" y="0"/>
                    <a:pt x="5" y="0"/>
                    <a:pt x="2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4" y="16"/>
                    <a:pt x="6" y="17"/>
                    <a:pt x="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75"/>
            <p:cNvSpPr>
              <a:spLocks/>
            </p:cNvSpPr>
            <p:nvPr/>
          </p:nvSpPr>
          <p:spPr bwMode="auto">
            <a:xfrm>
              <a:off x="8223743" y="5745920"/>
              <a:ext cx="144131" cy="23585"/>
            </a:xfrm>
            <a:custGeom>
              <a:avLst/>
              <a:gdLst>
                <a:gd name="T0" fmla="*/ 88 w 96"/>
                <a:gd name="T1" fmla="*/ 0 h 16"/>
                <a:gd name="T2" fmla="*/ 8 w 96"/>
                <a:gd name="T3" fmla="*/ 0 h 16"/>
                <a:gd name="T4" fmla="*/ 0 w 96"/>
                <a:gd name="T5" fmla="*/ 8 h 16"/>
                <a:gd name="T6" fmla="*/ 8 w 96"/>
                <a:gd name="T7" fmla="*/ 16 h 16"/>
                <a:gd name="T8" fmla="*/ 88 w 96"/>
                <a:gd name="T9" fmla="*/ 16 h 16"/>
                <a:gd name="T10" fmla="*/ 96 w 96"/>
                <a:gd name="T11" fmla="*/ 8 h 16"/>
                <a:gd name="T12" fmla="*/ 88 w 9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6">
                  <a:moveTo>
                    <a:pt x="8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2" y="16"/>
                    <a:pt x="96" y="12"/>
                    <a:pt x="96" y="8"/>
                  </a:cubicBezTo>
                  <a:cubicBezTo>
                    <a:pt x="96" y="4"/>
                    <a:pt x="92" y="0"/>
                    <a:pt x="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76"/>
            <p:cNvSpPr>
              <a:spLocks/>
            </p:cNvSpPr>
            <p:nvPr/>
          </p:nvSpPr>
          <p:spPr bwMode="auto">
            <a:xfrm>
              <a:off x="8223743" y="5794400"/>
              <a:ext cx="144131" cy="23585"/>
            </a:xfrm>
            <a:custGeom>
              <a:avLst/>
              <a:gdLst>
                <a:gd name="T0" fmla="*/ 88 w 96"/>
                <a:gd name="T1" fmla="*/ 0 h 16"/>
                <a:gd name="T2" fmla="*/ 8 w 96"/>
                <a:gd name="T3" fmla="*/ 0 h 16"/>
                <a:gd name="T4" fmla="*/ 0 w 96"/>
                <a:gd name="T5" fmla="*/ 8 h 16"/>
                <a:gd name="T6" fmla="*/ 8 w 96"/>
                <a:gd name="T7" fmla="*/ 16 h 16"/>
                <a:gd name="T8" fmla="*/ 88 w 96"/>
                <a:gd name="T9" fmla="*/ 16 h 16"/>
                <a:gd name="T10" fmla="*/ 96 w 96"/>
                <a:gd name="T11" fmla="*/ 8 h 16"/>
                <a:gd name="T12" fmla="*/ 88 w 9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6">
                  <a:moveTo>
                    <a:pt x="8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2" y="16"/>
                    <a:pt x="96" y="12"/>
                    <a:pt x="96" y="8"/>
                  </a:cubicBezTo>
                  <a:cubicBezTo>
                    <a:pt x="96" y="4"/>
                    <a:pt x="92" y="0"/>
                    <a:pt x="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5" name="Freeform 177"/>
          <p:cNvSpPr>
            <a:spLocks noEditPoints="1"/>
          </p:cNvSpPr>
          <p:nvPr/>
        </p:nvSpPr>
        <p:spPr bwMode="auto">
          <a:xfrm>
            <a:off x="8971916" y="5498276"/>
            <a:ext cx="386534" cy="349846"/>
          </a:xfrm>
          <a:custGeom>
            <a:avLst/>
            <a:gdLst>
              <a:gd name="T0" fmla="*/ 192 w 256"/>
              <a:gd name="T1" fmla="*/ 0 h 232"/>
              <a:gd name="T2" fmla="*/ 128 w 256"/>
              <a:gd name="T3" fmla="*/ 35 h 232"/>
              <a:gd name="T4" fmla="*/ 64 w 256"/>
              <a:gd name="T5" fmla="*/ 0 h 232"/>
              <a:gd name="T6" fmla="*/ 0 w 256"/>
              <a:gd name="T7" fmla="*/ 72 h 232"/>
              <a:gd name="T8" fmla="*/ 124 w 256"/>
              <a:gd name="T9" fmla="*/ 231 h 232"/>
              <a:gd name="T10" fmla="*/ 128 w 256"/>
              <a:gd name="T11" fmla="*/ 232 h 232"/>
              <a:gd name="T12" fmla="*/ 132 w 256"/>
              <a:gd name="T13" fmla="*/ 231 h 232"/>
              <a:gd name="T14" fmla="*/ 256 w 256"/>
              <a:gd name="T15" fmla="*/ 72 h 232"/>
              <a:gd name="T16" fmla="*/ 192 w 256"/>
              <a:gd name="T17" fmla="*/ 0 h 232"/>
              <a:gd name="T18" fmla="*/ 128 w 256"/>
              <a:gd name="T19" fmla="*/ 215 h 232"/>
              <a:gd name="T20" fmla="*/ 16 w 256"/>
              <a:gd name="T21" fmla="*/ 72 h 232"/>
              <a:gd name="T22" fmla="*/ 64 w 256"/>
              <a:gd name="T23" fmla="*/ 16 h 232"/>
              <a:gd name="T24" fmla="*/ 120 w 256"/>
              <a:gd name="T25" fmla="*/ 64 h 232"/>
              <a:gd name="T26" fmla="*/ 128 w 256"/>
              <a:gd name="T27" fmla="*/ 72 h 232"/>
              <a:gd name="T28" fmla="*/ 136 w 256"/>
              <a:gd name="T29" fmla="*/ 64 h 232"/>
              <a:gd name="T30" fmla="*/ 192 w 256"/>
              <a:gd name="T31" fmla="*/ 16 h 232"/>
              <a:gd name="T32" fmla="*/ 240 w 256"/>
              <a:gd name="T33" fmla="*/ 72 h 232"/>
              <a:gd name="T34" fmla="*/ 128 w 256"/>
              <a:gd name="T35" fmla="*/ 215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32">
                <a:moveTo>
                  <a:pt x="192" y="0"/>
                </a:moveTo>
                <a:cubicBezTo>
                  <a:pt x="164" y="0"/>
                  <a:pt x="140" y="14"/>
                  <a:pt x="128" y="35"/>
                </a:cubicBezTo>
                <a:cubicBezTo>
                  <a:pt x="116" y="14"/>
                  <a:pt x="92" y="0"/>
                  <a:pt x="64" y="0"/>
                </a:cubicBezTo>
                <a:cubicBezTo>
                  <a:pt x="22" y="0"/>
                  <a:pt x="0" y="36"/>
                  <a:pt x="0" y="72"/>
                </a:cubicBezTo>
                <a:cubicBezTo>
                  <a:pt x="0" y="156"/>
                  <a:pt x="119" y="228"/>
                  <a:pt x="124" y="231"/>
                </a:cubicBezTo>
                <a:cubicBezTo>
                  <a:pt x="125" y="232"/>
                  <a:pt x="127" y="232"/>
                  <a:pt x="128" y="232"/>
                </a:cubicBezTo>
                <a:cubicBezTo>
                  <a:pt x="129" y="232"/>
                  <a:pt x="131" y="232"/>
                  <a:pt x="132" y="231"/>
                </a:cubicBezTo>
                <a:cubicBezTo>
                  <a:pt x="137" y="228"/>
                  <a:pt x="256" y="156"/>
                  <a:pt x="256" y="72"/>
                </a:cubicBezTo>
                <a:cubicBezTo>
                  <a:pt x="256" y="36"/>
                  <a:pt x="234" y="0"/>
                  <a:pt x="192" y="0"/>
                </a:cubicBezTo>
                <a:close/>
                <a:moveTo>
                  <a:pt x="128" y="215"/>
                </a:moveTo>
                <a:cubicBezTo>
                  <a:pt x="107" y="201"/>
                  <a:pt x="16" y="139"/>
                  <a:pt x="16" y="72"/>
                </a:cubicBezTo>
                <a:cubicBezTo>
                  <a:pt x="16" y="45"/>
                  <a:pt x="31" y="16"/>
                  <a:pt x="64" y="16"/>
                </a:cubicBezTo>
                <a:cubicBezTo>
                  <a:pt x="91" y="16"/>
                  <a:pt x="120" y="34"/>
                  <a:pt x="120" y="64"/>
                </a:cubicBezTo>
                <a:cubicBezTo>
                  <a:pt x="120" y="68"/>
                  <a:pt x="124" y="72"/>
                  <a:pt x="128" y="72"/>
                </a:cubicBezTo>
                <a:cubicBezTo>
                  <a:pt x="132" y="72"/>
                  <a:pt x="136" y="68"/>
                  <a:pt x="136" y="64"/>
                </a:cubicBezTo>
                <a:cubicBezTo>
                  <a:pt x="136" y="34"/>
                  <a:pt x="165" y="16"/>
                  <a:pt x="192" y="16"/>
                </a:cubicBezTo>
                <a:cubicBezTo>
                  <a:pt x="225" y="16"/>
                  <a:pt x="240" y="45"/>
                  <a:pt x="240" y="72"/>
                </a:cubicBezTo>
                <a:cubicBezTo>
                  <a:pt x="240" y="138"/>
                  <a:pt x="149" y="201"/>
                  <a:pt x="128" y="2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178"/>
          <p:cNvSpPr>
            <a:spLocks noEditPoints="1"/>
          </p:cNvSpPr>
          <p:nvPr/>
        </p:nvSpPr>
        <p:spPr bwMode="auto">
          <a:xfrm>
            <a:off x="9841946" y="5498276"/>
            <a:ext cx="386534" cy="351157"/>
          </a:xfrm>
          <a:custGeom>
            <a:avLst/>
            <a:gdLst>
              <a:gd name="T0" fmla="*/ 124 w 256"/>
              <a:gd name="T1" fmla="*/ 231 h 233"/>
              <a:gd name="T2" fmla="*/ 128 w 256"/>
              <a:gd name="T3" fmla="*/ 233 h 233"/>
              <a:gd name="T4" fmla="*/ 132 w 256"/>
              <a:gd name="T5" fmla="*/ 231 h 233"/>
              <a:gd name="T6" fmla="*/ 256 w 256"/>
              <a:gd name="T7" fmla="*/ 72 h 233"/>
              <a:gd name="T8" fmla="*/ 192 w 256"/>
              <a:gd name="T9" fmla="*/ 0 h 233"/>
              <a:gd name="T10" fmla="*/ 128 w 256"/>
              <a:gd name="T11" fmla="*/ 35 h 233"/>
              <a:gd name="T12" fmla="*/ 64 w 256"/>
              <a:gd name="T13" fmla="*/ 0 h 233"/>
              <a:gd name="T14" fmla="*/ 0 w 256"/>
              <a:gd name="T15" fmla="*/ 72 h 233"/>
              <a:gd name="T16" fmla="*/ 124 w 256"/>
              <a:gd name="T17" fmla="*/ 231 h 233"/>
              <a:gd name="T18" fmla="*/ 192 w 256"/>
              <a:gd name="T19" fmla="*/ 16 h 233"/>
              <a:gd name="T20" fmla="*/ 240 w 256"/>
              <a:gd name="T21" fmla="*/ 72 h 233"/>
              <a:gd name="T22" fmla="*/ 130 w 256"/>
              <a:gd name="T23" fmla="*/ 213 h 233"/>
              <a:gd name="T24" fmla="*/ 150 w 256"/>
              <a:gd name="T25" fmla="*/ 194 h 233"/>
              <a:gd name="T26" fmla="*/ 150 w 256"/>
              <a:gd name="T27" fmla="*/ 182 h 233"/>
              <a:gd name="T28" fmla="*/ 131 w 256"/>
              <a:gd name="T29" fmla="*/ 164 h 233"/>
              <a:gd name="T30" fmla="*/ 150 w 256"/>
              <a:gd name="T31" fmla="*/ 146 h 233"/>
              <a:gd name="T32" fmla="*/ 150 w 256"/>
              <a:gd name="T33" fmla="*/ 134 h 233"/>
              <a:gd name="T34" fmla="*/ 131 w 256"/>
              <a:gd name="T35" fmla="*/ 116 h 233"/>
              <a:gd name="T36" fmla="*/ 158 w 256"/>
              <a:gd name="T37" fmla="*/ 90 h 233"/>
              <a:gd name="T38" fmla="*/ 158 w 256"/>
              <a:gd name="T39" fmla="*/ 78 h 233"/>
              <a:gd name="T40" fmla="*/ 137 w 256"/>
              <a:gd name="T41" fmla="*/ 57 h 233"/>
              <a:gd name="T42" fmla="*/ 192 w 256"/>
              <a:gd name="T43" fmla="*/ 16 h 233"/>
              <a:gd name="T44" fmla="*/ 64 w 256"/>
              <a:gd name="T45" fmla="*/ 16 h 233"/>
              <a:gd name="T46" fmla="*/ 120 w 256"/>
              <a:gd name="T47" fmla="*/ 64 h 233"/>
              <a:gd name="T48" fmla="*/ 121 w 256"/>
              <a:gd name="T49" fmla="*/ 64 h 233"/>
              <a:gd name="T50" fmla="*/ 122 w 256"/>
              <a:gd name="T51" fmla="*/ 66 h 233"/>
              <a:gd name="T52" fmla="*/ 141 w 256"/>
              <a:gd name="T53" fmla="*/ 84 h 233"/>
              <a:gd name="T54" fmla="*/ 114 w 256"/>
              <a:gd name="T55" fmla="*/ 110 h 233"/>
              <a:gd name="T56" fmla="*/ 114 w 256"/>
              <a:gd name="T57" fmla="*/ 122 h 233"/>
              <a:gd name="T58" fmla="*/ 133 w 256"/>
              <a:gd name="T59" fmla="*/ 140 h 233"/>
              <a:gd name="T60" fmla="*/ 114 w 256"/>
              <a:gd name="T61" fmla="*/ 158 h 233"/>
              <a:gd name="T62" fmla="*/ 114 w 256"/>
              <a:gd name="T63" fmla="*/ 170 h 233"/>
              <a:gd name="T64" fmla="*/ 133 w 256"/>
              <a:gd name="T65" fmla="*/ 188 h 233"/>
              <a:gd name="T66" fmla="*/ 115 w 256"/>
              <a:gd name="T67" fmla="*/ 206 h 233"/>
              <a:gd name="T68" fmla="*/ 16 w 256"/>
              <a:gd name="T69" fmla="*/ 72 h 233"/>
              <a:gd name="T70" fmla="*/ 64 w 256"/>
              <a:gd name="T71" fmla="*/ 16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6" h="233">
                <a:moveTo>
                  <a:pt x="124" y="231"/>
                </a:moveTo>
                <a:cubicBezTo>
                  <a:pt x="128" y="233"/>
                  <a:pt x="128" y="233"/>
                  <a:pt x="128" y="233"/>
                </a:cubicBezTo>
                <a:cubicBezTo>
                  <a:pt x="132" y="231"/>
                  <a:pt x="132" y="231"/>
                  <a:pt x="132" y="231"/>
                </a:cubicBezTo>
                <a:cubicBezTo>
                  <a:pt x="137" y="228"/>
                  <a:pt x="256" y="156"/>
                  <a:pt x="256" y="72"/>
                </a:cubicBezTo>
                <a:cubicBezTo>
                  <a:pt x="256" y="36"/>
                  <a:pt x="234" y="0"/>
                  <a:pt x="192" y="0"/>
                </a:cubicBezTo>
                <a:cubicBezTo>
                  <a:pt x="164" y="0"/>
                  <a:pt x="140" y="14"/>
                  <a:pt x="128" y="35"/>
                </a:cubicBezTo>
                <a:cubicBezTo>
                  <a:pt x="116" y="14"/>
                  <a:pt x="92" y="0"/>
                  <a:pt x="64" y="0"/>
                </a:cubicBezTo>
                <a:cubicBezTo>
                  <a:pt x="22" y="0"/>
                  <a:pt x="0" y="36"/>
                  <a:pt x="0" y="72"/>
                </a:cubicBezTo>
                <a:cubicBezTo>
                  <a:pt x="0" y="156"/>
                  <a:pt x="119" y="228"/>
                  <a:pt x="124" y="231"/>
                </a:cubicBezTo>
                <a:close/>
                <a:moveTo>
                  <a:pt x="192" y="16"/>
                </a:moveTo>
                <a:cubicBezTo>
                  <a:pt x="225" y="16"/>
                  <a:pt x="240" y="45"/>
                  <a:pt x="240" y="72"/>
                </a:cubicBezTo>
                <a:cubicBezTo>
                  <a:pt x="240" y="136"/>
                  <a:pt x="154" y="197"/>
                  <a:pt x="130" y="213"/>
                </a:cubicBezTo>
                <a:cubicBezTo>
                  <a:pt x="150" y="194"/>
                  <a:pt x="150" y="194"/>
                  <a:pt x="150" y="194"/>
                </a:cubicBezTo>
                <a:cubicBezTo>
                  <a:pt x="153" y="191"/>
                  <a:pt x="153" y="185"/>
                  <a:pt x="150" y="182"/>
                </a:cubicBezTo>
                <a:cubicBezTo>
                  <a:pt x="131" y="164"/>
                  <a:pt x="131" y="164"/>
                  <a:pt x="131" y="164"/>
                </a:cubicBezTo>
                <a:cubicBezTo>
                  <a:pt x="150" y="146"/>
                  <a:pt x="150" y="146"/>
                  <a:pt x="150" y="146"/>
                </a:cubicBezTo>
                <a:cubicBezTo>
                  <a:pt x="153" y="143"/>
                  <a:pt x="153" y="137"/>
                  <a:pt x="150" y="134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58" y="90"/>
                  <a:pt x="158" y="90"/>
                  <a:pt x="158" y="90"/>
                </a:cubicBezTo>
                <a:cubicBezTo>
                  <a:pt x="161" y="87"/>
                  <a:pt x="161" y="81"/>
                  <a:pt x="158" y="78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41" y="32"/>
                  <a:pt x="167" y="16"/>
                  <a:pt x="192" y="16"/>
                </a:cubicBezTo>
                <a:close/>
                <a:moveTo>
                  <a:pt x="64" y="16"/>
                </a:moveTo>
                <a:cubicBezTo>
                  <a:pt x="91" y="16"/>
                  <a:pt x="120" y="34"/>
                  <a:pt x="120" y="64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21" y="65"/>
                  <a:pt x="122" y="65"/>
                  <a:pt x="122" y="66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14" y="110"/>
                  <a:pt x="114" y="110"/>
                  <a:pt x="114" y="110"/>
                </a:cubicBezTo>
                <a:cubicBezTo>
                  <a:pt x="111" y="113"/>
                  <a:pt x="111" y="119"/>
                  <a:pt x="114" y="122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14" y="158"/>
                  <a:pt x="114" y="158"/>
                  <a:pt x="114" y="158"/>
                </a:cubicBezTo>
                <a:cubicBezTo>
                  <a:pt x="111" y="161"/>
                  <a:pt x="111" y="167"/>
                  <a:pt x="114" y="170"/>
                </a:cubicBezTo>
                <a:cubicBezTo>
                  <a:pt x="133" y="188"/>
                  <a:pt x="133" y="188"/>
                  <a:pt x="133" y="188"/>
                </a:cubicBezTo>
                <a:cubicBezTo>
                  <a:pt x="115" y="206"/>
                  <a:pt x="115" y="206"/>
                  <a:pt x="115" y="206"/>
                </a:cubicBezTo>
                <a:cubicBezTo>
                  <a:pt x="83" y="183"/>
                  <a:pt x="16" y="129"/>
                  <a:pt x="16" y="72"/>
                </a:cubicBezTo>
                <a:cubicBezTo>
                  <a:pt x="16" y="45"/>
                  <a:pt x="31" y="16"/>
                  <a:pt x="6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179"/>
          <p:cNvSpPr>
            <a:spLocks/>
          </p:cNvSpPr>
          <p:nvPr/>
        </p:nvSpPr>
        <p:spPr bwMode="auto">
          <a:xfrm>
            <a:off x="4624388" y="5588685"/>
            <a:ext cx="61583" cy="23585"/>
          </a:xfrm>
          <a:custGeom>
            <a:avLst/>
            <a:gdLst>
              <a:gd name="T0" fmla="*/ 8 w 40"/>
              <a:gd name="T1" fmla="*/ 16 h 16"/>
              <a:gd name="T2" fmla="*/ 32 w 40"/>
              <a:gd name="T3" fmla="*/ 16 h 16"/>
              <a:gd name="T4" fmla="*/ 40 w 40"/>
              <a:gd name="T5" fmla="*/ 8 h 16"/>
              <a:gd name="T6" fmla="*/ 32 w 40"/>
              <a:gd name="T7" fmla="*/ 0 h 16"/>
              <a:gd name="T8" fmla="*/ 8 w 40"/>
              <a:gd name="T9" fmla="*/ 0 h 16"/>
              <a:gd name="T10" fmla="*/ 0 w 40"/>
              <a:gd name="T11" fmla="*/ 8 h 16"/>
              <a:gd name="T12" fmla="*/ 8 w 40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16">
                <a:moveTo>
                  <a:pt x="8" y="16"/>
                </a:moveTo>
                <a:cubicBezTo>
                  <a:pt x="32" y="16"/>
                  <a:pt x="32" y="16"/>
                  <a:pt x="32" y="16"/>
                </a:cubicBezTo>
                <a:cubicBezTo>
                  <a:pt x="36" y="16"/>
                  <a:pt x="40" y="12"/>
                  <a:pt x="40" y="8"/>
                </a:cubicBezTo>
                <a:cubicBezTo>
                  <a:pt x="40" y="4"/>
                  <a:pt x="36" y="0"/>
                  <a:pt x="3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180"/>
          <p:cNvSpPr>
            <a:spLocks/>
          </p:cNvSpPr>
          <p:nvPr/>
        </p:nvSpPr>
        <p:spPr bwMode="auto">
          <a:xfrm>
            <a:off x="4746244" y="5588685"/>
            <a:ext cx="264678" cy="23585"/>
          </a:xfrm>
          <a:custGeom>
            <a:avLst/>
            <a:gdLst>
              <a:gd name="T0" fmla="*/ 168 w 176"/>
              <a:gd name="T1" fmla="*/ 0 h 16"/>
              <a:gd name="T2" fmla="*/ 8 w 176"/>
              <a:gd name="T3" fmla="*/ 0 h 16"/>
              <a:gd name="T4" fmla="*/ 0 w 176"/>
              <a:gd name="T5" fmla="*/ 8 h 16"/>
              <a:gd name="T6" fmla="*/ 8 w 176"/>
              <a:gd name="T7" fmla="*/ 16 h 16"/>
              <a:gd name="T8" fmla="*/ 168 w 176"/>
              <a:gd name="T9" fmla="*/ 16 h 16"/>
              <a:gd name="T10" fmla="*/ 176 w 176"/>
              <a:gd name="T11" fmla="*/ 8 h 16"/>
              <a:gd name="T12" fmla="*/ 168 w 17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6" h="16"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72" y="16"/>
                  <a:pt x="176" y="12"/>
                  <a:pt x="176" y="8"/>
                </a:cubicBezTo>
                <a:cubicBezTo>
                  <a:pt x="176" y="4"/>
                  <a:pt x="172" y="0"/>
                  <a:pt x="16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81"/>
          <p:cNvSpPr>
            <a:spLocks/>
          </p:cNvSpPr>
          <p:nvPr/>
        </p:nvSpPr>
        <p:spPr bwMode="auto">
          <a:xfrm>
            <a:off x="4624388" y="5660751"/>
            <a:ext cx="61583" cy="24895"/>
          </a:xfrm>
          <a:custGeom>
            <a:avLst/>
            <a:gdLst>
              <a:gd name="T0" fmla="*/ 8 w 40"/>
              <a:gd name="T1" fmla="*/ 16 h 16"/>
              <a:gd name="T2" fmla="*/ 32 w 40"/>
              <a:gd name="T3" fmla="*/ 16 h 16"/>
              <a:gd name="T4" fmla="*/ 40 w 40"/>
              <a:gd name="T5" fmla="*/ 8 h 16"/>
              <a:gd name="T6" fmla="*/ 32 w 40"/>
              <a:gd name="T7" fmla="*/ 0 h 16"/>
              <a:gd name="T8" fmla="*/ 8 w 40"/>
              <a:gd name="T9" fmla="*/ 0 h 16"/>
              <a:gd name="T10" fmla="*/ 0 w 40"/>
              <a:gd name="T11" fmla="*/ 8 h 16"/>
              <a:gd name="T12" fmla="*/ 8 w 40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16">
                <a:moveTo>
                  <a:pt x="8" y="16"/>
                </a:moveTo>
                <a:cubicBezTo>
                  <a:pt x="32" y="16"/>
                  <a:pt x="32" y="16"/>
                  <a:pt x="32" y="16"/>
                </a:cubicBezTo>
                <a:cubicBezTo>
                  <a:pt x="36" y="16"/>
                  <a:pt x="40" y="12"/>
                  <a:pt x="40" y="8"/>
                </a:cubicBezTo>
                <a:cubicBezTo>
                  <a:pt x="40" y="4"/>
                  <a:pt x="36" y="0"/>
                  <a:pt x="3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82"/>
          <p:cNvSpPr>
            <a:spLocks/>
          </p:cNvSpPr>
          <p:nvPr/>
        </p:nvSpPr>
        <p:spPr bwMode="auto">
          <a:xfrm>
            <a:off x="4746244" y="5660751"/>
            <a:ext cx="264678" cy="24895"/>
          </a:xfrm>
          <a:custGeom>
            <a:avLst/>
            <a:gdLst>
              <a:gd name="T0" fmla="*/ 168 w 176"/>
              <a:gd name="T1" fmla="*/ 0 h 16"/>
              <a:gd name="T2" fmla="*/ 8 w 176"/>
              <a:gd name="T3" fmla="*/ 0 h 16"/>
              <a:gd name="T4" fmla="*/ 0 w 176"/>
              <a:gd name="T5" fmla="*/ 8 h 16"/>
              <a:gd name="T6" fmla="*/ 8 w 176"/>
              <a:gd name="T7" fmla="*/ 16 h 16"/>
              <a:gd name="T8" fmla="*/ 168 w 176"/>
              <a:gd name="T9" fmla="*/ 16 h 16"/>
              <a:gd name="T10" fmla="*/ 176 w 176"/>
              <a:gd name="T11" fmla="*/ 8 h 16"/>
              <a:gd name="T12" fmla="*/ 168 w 17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6" h="16"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72" y="16"/>
                  <a:pt x="176" y="12"/>
                  <a:pt x="176" y="8"/>
                </a:cubicBezTo>
                <a:cubicBezTo>
                  <a:pt x="176" y="4"/>
                  <a:pt x="172" y="0"/>
                  <a:pt x="16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83"/>
          <p:cNvSpPr>
            <a:spLocks/>
          </p:cNvSpPr>
          <p:nvPr/>
        </p:nvSpPr>
        <p:spPr bwMode="auto">
          <a:xfrm>
            <a:off x="4624388" y="5732817"/>
            <a:ext cx="61583" cy="24895"/>
          </a:xfrm>
          <a:custGeom>
            <a:avLst/>
            <a:gdLst>
              <a:gd name="T0" fmla="*/ 8 w 40"/>
              <a:gd name="T1" fmla="*/ 16 h 16"/>
              <a:gd name="T2" fmla="*/ 32 w 40"/>
              <a:gd name="T3" fmla="*/ 16 h 16"/>
              <a:gd name="T4" fmla="*/ 40 w 40"/>
              <a:gd name="T5" fmla="*/ 8 h 16"/>
              <a:gd name="T6" fmla="*/ 32 w 40"/>
              <a:gd name="T7" fmla="*/ 0 h 16"/>
              <a:gd name="T8" fmla="*/ 8 w 40"/>
              <a:gd name="T9" fmla="*/ 0 h 16"/>
              <a:gd name="T10" fmla="*/ 0 w 40"/>
              <a:gd name="T11" fmla="*/ 8 h 16"/>
              <a:gd name="T12" fmla="*/ 8 w 40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16">
                <a:moveTo>
                  <a:pt x="8" y="16"/>
                </a:moveTo>
                <a:cubicBezTo>
                  <a:pt x="32" y="16"/>
                  <a:pt x="32" y="16"/>
                  <a:pt x="32" y="16"/>
                </a:cubicBezTo>
                <a:cubicBezTo>
                  <a:pt x="36" y="16"/>
                  <a:pt x="40" y="12"/>
                  <a:pt x="40" y="8"/>
                </a:cubicBezTo>
                <a:cubicBezTo>
                  <a:pt x="40" y="4"/>
                  <a:pt x="36" y="0"/>
                  <a:pt x="3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184"/>
          <p:cNvSpPr>
            <a:spLocks/>
          </p:cNvSpPr>
          <p:nvPr/>
        </p:nvSpPr>
        <p:spPr bwMode="auto">
          <a:xfrm>
            <a:off x="4746244" y="5732817"/>
            <a:ext cx="264678" cy="24895"/>
          </a:xfrm>
          <a:custGeom>
            <a:avLst/>
            <a:gdLst>
              <a:gd name="T0" fmla="*/ 168 w 176"/>
              <a:gd name="T1" fmla="*/ 0 h 16"/>
              <a:gd name="T2" fmla="*/ 8 w 176"/>
              <a:gd name="T3" fmla="*/ 0 h 16"/>
              <a:gd name="T4" fmla="*/ 0 w 176"/>
              <a:gd name="T5" fmla="*/ 8 h 16"/>
              <a:gd name="T6" fmla="*/ 8 w 176"/>
              <a:gd name="T7" fmla="*/ 16 h 16"/>
              <a:gd name="T8" fmla="*/ 168 w 176"/>
              <a:gd name="T9" fmla="*/ 16 h 16"/>
              <a:gd name="T10" fmla="*/ 176 w 176"/>
              <a:gd name="T11" fmla="*/ 8 h 16"/>
              <a:gd name="T12" fmla="*/ 168 w 17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6" h="16">
                <a:moveTo>
                  <a:pt x="16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72" y="16"/>
                  <a:pt x="176" y="12"/>
                  <a:pt x="176" y="8"/>
                </a:cubicBezTo>
                <a:cubicBezTo>
                  <a:pt x="176" y="4"/>
                  <a:pt x="172" y="0"/>
                  <a:pt x="16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89" name="Group 188"/>
          <p:cNvGrpSpPr/>
          <p:nvPr/>
        </p:nvGrpSpPr>
        <p:grpSpPr>
          <a:xfrm>
            <a:off x="5494418" y="5479932"/>
            <a:ext cx="386534" cy="386534"/>
            <a:chOff x="5494418" y="5479932"/>
            <a:chExt cx="386534" cy="386534"/>
          </a:xfrm>
        </p:grpSpPr>
        <p:sp>
          <p:nvSpPr>
            <p:cNvPr id="183" name="Freeform 185"/>
            <p:cNvSpPr>
              <a:spLocks noEditPoints="1"/>
            </p:cNvSpPr>
            <p:nvPr/>
          </p:nvSpPr>
          <p:spPr bwMode="auto">
            <a:xfrm>
              <a:off x="5494418" y="5479932"/>
              <a:ext cx="169027" cy="169027"/>
            </a:xfrm>
            <a:custGeom>
              <a:avLst/>
              <a:gdLst>
                <a:gd name="T0" fmla="*/ 8 w 112"/>
                <a:gd name="T1" fmla="*/ 112 h 112"/>
                <a:gd name="T2" fmla="*/ 104 w 112"/>
                <a:gd name="T3" fmla="*/ 112 h 112"/>
                <a:gd name="T4" fmla="*/ 112 w 112"/>
                <a:gd name="T5" fmla="*/ 104 h 112"/>
                <a:gd name="T6" fmla="*/ 112 w 112"/>
                <a:gd name="T7" fmla="*/ 8 h 112"/>
                <a:gd name="T8" fmla="*/ 104 w 112"/>
                <a:gd name="T9" fmla="*/ 0 h 112"/>
                <a:gd name="T10" fmla="*/ 8 w 112"/>
                <a:gd name="T11" fmla="*/ 0 h 112"/>
                <a:gd name="T12" fmla="*/ 0 w 112"/>
                <a:gd name="T13" fmla="*/ 8 h 112"/>
                <a:gd name="T14" fmla="*/ 0 w 112"/>
                <a:gd name="T15" fmla="*/ 104 h 112"/>
                <a:gd name="T16" fmla="*/ 8 w 112"/>
                <a:gd name="T17" fmla="*/ 112 h 112"/>
                <a:gd name="T18" fmla="*/ 16 w 112"/>
                <a:gd name="T19" fmla="*/ 16 h 112"/>
                <a:gd name="T20" fmla="*/ 96 w 112"/>
                <a:gd name="T21" fmla="*/ 16 h 112"/>
                <a:gd name="T22" fmla="*/ 96 w 112"/>
                <a:gd name="T23" fmla="*/ 96 h 112"/>
                <a:gd name="T24" fmla="*/ 16 w 112"/>
                <a:gd name="T25" fmla="*/ 96 h 112"/>
                <a:gd name="T26" fmla="*/ 16 w 112"/>
                <a:gd name="T27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2">
                  <a:moveTo>
                    <a:pt x="8" y="112"/>
                  </a:moveTo>
                  <a:cubicBezTo>
                    <a:pt x="104" y="112"/>
                    <a:pt x="104" y="112"/>
                    <a:pt x="104" y="112"/>
                  </a:cubicBezTo>
                  <a:cubicBezTo>
                    <a:pt x="108" y="112"/>
                    <a:pt x="112" y="108"/>
                    <a:pt x="112" y="104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lose/>
                  <a:moveTo>
                    <a:pt x="16" y="16"/>
                  </a:moveTo>
                  <a:cubicBezTo>
                    <a:pt x="96" y="16"/>
                    <a:pt x="96" y="16"/>
                    <a:pt x="96" y="1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6" y="96"/>
                    <a:pt x="16" y="96"/>
                    <a:pt x="16" y="96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86"/>
            <p:cNvSpPr>
              <a:spLocks noEditPoints="1"/>
            </p:cNvSpPr>
            <p:nvPr/>
          </p:nvSpPr>
          <p:spPr bwMode="auto">
            <a:xfrm>
              <a:off x="5711925" y="5479932"/>
              <a:ext cx="169027" cy="169027"/>
            </a:xfrm>
            <a:custGeom>
              <a:avLst/>
              <a:gdLst>
                <a:gd name="T0" fmla="*/ 112 w 112"/>
                <a:gd name="T1" fmla="*/ 8 h 112"/>
                <a:gd name="T2" fmla="*/ 104 w 112"/>
                <a:gd name="T3" fmla="*/ 0 h 112"/>
                <a:gd name="T4" fmla="*/ 8 w 112"/>
                <a:gd name="T5" fmla="*/ 0 h 112"/>
                <a:gd name="T6" fmla="*/ 0 w 112"/>
                <a:gd name="T7" fmla="*/ 8 h 112"/>
                <a:gd name="T8" fmla="*/ 0 w 112"/>
                <a:gd name="T9" fmla="*/ 104 h 112"/>
                <a:gd name="T10" fmla="*/ 8 w 112"/>
                <a:gd name="T11" fmla="*/ 112 h 112"/>
                <a:gd name="T12" fmla="*/ 104 w 112"/>
                <a:gd name="T13" fmla="*/ 112 h 112"/>
                <a:gd name="T14" fmla="*/ 112 w 112"/>
                <a:gd name="T15" fmla="*/ 104 h 112"/>
                <a:gd name="T16" fmla="*/ 112 w 112"/>
                <a:gd name="T17" fmla="*/ 8 h 112"/>
                <a:gd name="T18" fmla="*/ 96 w 112"/>
                <a:gd name="T19" fmla="*/ 96 h 112"/>
                <a:gd name="T20" fmla="*/ 16 w 112"/>
                <a:gd name="T21" fmla="*/ 96 h 112"/>
                <a:gd name="T22" fmla="*/ 16 w 112"/>
                <a:gd name="T23" fmla="*/ 16 h 112"/>
                <a:gd name="T24" fmla="*/ 96 w 112"/>
                <a:gd name="T25" fmla="*/ 16 h 112"/>
                <a:gd name="T26" fmla="*/ 96 w 112"/>
                <a:gd name="T27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2">
                  <a:moveTo>
                    <a:pt x="112" y="8"/>
                  </a:moveTo>
                  <a:cubicBezTo>
                    <a:pt x="112" y="4"/>
                    <a:pt x="108" y="0"/>
                    <a:pt x="10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8" y="112"/>
                    <a:pt x="112" y="108"/>
                    <a:pt x="112" y="104"/>
                  </a:cubicBezTo>
                  <a:lnTo>
                    <a:pt x="112" y="8"/>
                  </a:lnTo>
                  <a:close/>
                  <a:moveTo>
                    <a:pt x="96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96" y="16"/>
                    <a:pt x="96" y="16"/>
                    <a:pt x="96" y="16"/>
                  </a:cubicBezTo>
                  <a:lnTo>
                    <a:pt x="96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87"/>
            <p:cNvSpPr>
              <a:spLocks noEditPoints="1"/>
            </p:cNvSpPr>
            <p:nvPr/>
          </p:nvSpPr>
          <p:spPr bwMode="auto">
            <a:xfrm>
              <a:off x="5494418" y="5690888"/>
              <a:ext cx="175578" cy="175578"/>
            </a:xfrm>
            <a:custGeom>
              <a:avLst/>
              <a:gdLst>
                <a:gd name="T0" fmla="*/ 8 w 116"/>
                <a:gd name="T1" fmla="*/ 116 h 116"/>
                <a:gd name="T2" fmla="*/ 108 w 116"/>
                <a:gd name="T3" fmla="*/ 116 h 116"/>
                <a:gd name="T4" fmla="*/ 116 w 116"/>
                <a:gd name="T5" fmla="*/ 108 h 116"/>
                <a:gd name="T6" fmla="*/ 116 w 116"/>
                <a:gd name="T7" fmla="*/ 8 h 116"/>
                <a:gd name="T8" fmla="*/ 108 w 116"/>
                <a:gd name="T9" fmla="*/ 0 h 116"/>
                <a:gd name="T10" fmla="*/ 8 w 116"/>
                <a:gd name="T11" fmla="*/ 0 h 116"/>
                <a:gd name="T12" fmla="*/ 0 w 116"/>
                <a:gd name="T13" fmla="*/ 8 h 116"/>
                <a:gd name="T14" fmla="*/ 0 w 116"/>
                <a:gd name="T15" fmla="*/ 108 h 116"/>
                <a:gd name="T16" fmla="*/ 8 w 116"/>
                <a:gd name="T17" fmla="*/ 116 h 116"/>
                <a:gd name="T18" fmla="*/ 16 w 116"/>
                <a:gd name="T19" fmla="*/ 16 h 116"/>
                <a:gd name="T20" fmla="*/ 100 w 116"/>
                <a:gd name="T21" fmla="*/ 16 h 116"/>
                <a:gd name="T22" fmla="*/ 100 w 116"/>
                <a:gd name="T23" fmla="*/ 100 h 116"/>
                <a:gd name="T24" fmla="*/ 16 w 116"/>
                <a:gd name="T25" fmla="*/ 100 h 116"/>
                <a:gd name="T26" fmla="*/ 16 w 116"/>
                <a:gd name="T27" fmla="*/ 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6">
                  <a:moveTo>
                    <a:pt x="8" y="116"/>
                  </a:moveTo>
                  <a:cubicBezTo>
                    <a:pt x="108" y="116"/>
                    <a:pt x="108" y="116"/>
                    <a:pt x="108" y="116"/>
                  </a:cubicBezTo>
                  <a:cubicBezTo>
                    <a:pt x="112" y="116"/>
                    <a:pt x="116" y="112"/>
                    <a:pt x="116" y="10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4"/>
                    <a:pt x="112" y="0"/>
                    <a:pt x="10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2"/>
                    <a:pt x="4" y="116"/>
                    <a:pt x="8" y="116"/>
                  </a:cubicBezTo>
                  <a:close/>
                  <a:moveTo>
                    <a:pt x="16" y="16"/>
                  </a:moveTo>
                  <a:cubicBezTo>
                    <a:pt x="100" y="16"/>
                    <a:pt x="100" y="16"/>
                    <a:pt x="100" y="16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6" y="100"/>
                    <a:pt x="16" y="100"/>
                    <a:pt x="16" y="100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88"/>
            <p:cNvSpPr>
              <a:spLocks noEditPoints="1"/>
            </p:cNvSpPr>
            <p:nvPr/>
          </p:nvSpPr>
          <p:spPr bwMode="auto">
            <a:xfrm>
              <a:off x="5711925" y="5697439"/>
              <a:ext cx="169027" cy="169027"/>
            </a:xfrm>
            <a:custGeom>
              <a:avLst/>
              <a:gdLst>
                <a:gd name="T0" fmla="*/ 104 w 112"/>
                <a:gd name="T1" fmla="*/ 0 h 112"/>
                <a:gd name="T2" fmla="*/ 8 w 112"/>
                <a:gd name="T3" fmla="*/ 0 h 112"/>
                <a:gd name="T4" fmla="*/ 0 w 112"/>
                <a:gd name="T5" fmla="*/ 8 h 112"/>
                <a:gd name="T6" fmla="*/ 0 w 112"/>
                <a:gd name="T7" fmla="*/ 104 h 112"/>
                <a:gd name="T8" fmla="*/ 8 w 112"/>
                <a:gd name="T9" fmla="*/ 112 h 112"/>
                <a:gd name="T10" fmla="*/ 104 w 112"/>
                <a:gd name="T11" fmla="*/ 112 h 112"/>
                <a:gd name="T12" fmla="*/ 112 w 112"/>
                <a:gd name="T13" fmla="*/ 104 h 112"/>
                <a:gd name="T14" fmla="*/ 112 w 112"/>
                <a:gd name="T15" fmla="*/ 8 h 112"/>
                <a:gd name="T16" fmla="*/ 104 w 112"/>
                <a:gd name="T17" fmla="*/ 0 h 112"/>
                <a:gd name="T18" fmla="*/ 96 w 112"/>
                <a:gd name="T19" fmla="*/ 96 h 112"/>
                <a:gd name="T20" fmla="*/ 16 w 112"/>
                <a:gd name="T21" fmla="*/ 96 h 112"/>
                <a:gd name="T22" fmla="*/ 16 w 112"/>
                <a:gd name="T23" fmla="*/ 16 h 112"/>
                <a:gd name="T24" fmla="*/ 96 w 112"/>
                <a:gd name="T25" fmla="*/ 16 h 112"/>
                <a:gd name="T26" fmla="*/ 96 w 112"/>
                <a:gd name="T27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2">
                  <a:moveTo>
                    <a:pt x="10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8" y="112"/>
                    <a:pt x="112" y="108"/>
                    <a:pt x="112" y="104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lose/>
                  <a:moveTo>
                    <a:pt x="96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96" y="16"/>
                    <a:pt x="96" y="16"/>
                    <a:pt x="96" y="16"/>
                  </a:cubicBezTo>
                  <a:lnTo>
                    <a:pt x="96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7" name="Freeform 189"/>
          <p:cNvSpPr>
            <a:spLocks noEditPoints="1"/>
          </p:cNvSpPr>
          <p:nvPr/>
        </p:nvSpPr>
        <p:spPr bwMode="auto">
          <a:xfrm>
            <a:off x="7255442" y="4609902"/>
            <a:ext cx="340674" cy="386534"/>
          </a:xfrm>
          <a:custGeom>
            <a:avLst/>
            <a:gdLst>
              <a:gd name="T0" fmla="*/ 3 w 225"/>
              <a:gd name="T1" fmla="*/ 222 h 256"/>
              <a:gd name="T2" fmla="*/ 35 w 225"/>
              <a:gd name="T3" fmla="*/ 254 h 256"/>
              <a:gd name="T4" fmla="*/ 41 w 225"/>
              <a:gd name="T5" fmla="*/ 256 h 256"/>
              <a:gd name="T6" fmla="*/ 65 w 225"/>
              <a:gd name="T7" fmla="*/ 256 h 256"/>
              <a:gd name="T8" fmla="*/ 71 w 225"/>
              <a:gd name="T9" fmla="*/ 254 h 256"/>
              <a:gd name="T10" fmla="*/ 153 w 225"/>
              <a:gd name="T11" fmla="*/ 171 h 256"/>
              <a:gd name="T12" fmla="*/ 166 w 225"/>
              <a:gd name="T13" fmla="*/ 184 h 256"/>
              <a:gd name="T14" fmla="*/ 139 w 225"/>
              <a:gd name="T15" fmla="*/ 210 h 256"/>
              <a:gd name="T16" fmla="*/ 139 w 225"/>
              <a:gd name="T17" fmla="*/ 222 h 256"/>
              <a:gd name="T18" fmla="*/ 151 w 225"/>
              <a:gd name="T19" fmla="*/ 222 h 256"/>
              <a:gd name="T20" fmla="*/ 183 w 225"/>
              <a:gd name="T21" fmla="*/ 190 h 256"/>
              <a:gd name="T22" fmla="*/ 183 w 225"/>
              <a:gd name="T23" fmla="*/ 178 h 256"/>
              <a:gd name="T24" fmla="*/ 159 w 225"/>
              <a:gd name="T25" fmla="*/ 154 h 256"/>
              <a:gd name="T26" fmla="*/ 147 w 225"/>
              <a:gd name="T27" fmla="*/ 154 h 256"/>
              <a:gd name="T28" fmla="*/ 62 w 225"/>
              <a:gd name="T29" fmla="*/ 240 h 256"/>
              <a:gd name="T30" fmla="*/ 44 w 225"/>
              <a:gd name="T31" fmla="*/ 240 h 256"/>
              <a:gd name="T32" fmla="*/ 20 w 225"/>
              <a:gd name="T33" fmla="*/ 216 h 256"/>
              <a:gd name="T34" fmla="*/ 25 w 225"/>
              <a:gd name="T35" fmla="*/ 211 h 256"/>
              <a:gd name="T36" fmla="*/ 35 w 225"/>
              <a:gd name="T37" fmla="*/ 222 h 256"/>
              <a:gd name="T38" fmla="*/ 41 w 225"/>
              <a:gd name="T39" fmla="*/ 224 h 256"/>
              <a:gd name="T40" fmla="*/ 47 w 225"/>
              <a:gd name="T41" fmla="*/ 222 h 256"/>
              <a:gd name="T42" fmla="*/ 150 w 225"/>
              <a:gd name="T43" fmla="*/ 118 h 256"/>
              <a:gd name="T44" fmla="*/ 165 w 225"/>
              <a:gd name="T45" fmla="*/ 120 h 256"/>
              <a:gd name="T46" fmla="*/ 225 w 225"/>
              <a:gd name="T47" fmla="*/ 60 h 256"/>
              <a:gd name="T48" fmla="*/ 165 w 225"/>
              <a:gd name="T49" fmla="*/ 0 h 256"/>
              <a:gd name="T50" fmla="*/ 105 w 225"/>
              <a:gd name="T51" fmla="*/ 60 h 256"/>
              <a:gd name="T52" fmla="*/ 107 w 225"/>
              <a:gd name="T53" fmla="*/ 75 h 256"/>
              <a:gd name="T54" fmla="*/ 3 w 225"/>
              <a:gd name="T55" fmla="*/ 178 h 256"/>
              <a:gd name="T56" fmla="*/ 3 w 225"/>
              <a:gd name="T57" fmla="*/ 190 h 256"/>
              <a:gd name="T58" fmla="*/ 14 w 225"/>
              <a:gd name="T59" fmla="*/ 200 h 256"/>
              <a:gd name="T60" fmla="*/ 3 w 225"/>
              <a:gd name="T61" fmla="*/ 210 h 256"/>
              <a:gd name="T62" fmla="*/ 3 w 225"/>
              <a:gd name="T63" fmla="*/ 222 h 256"/>
              <a:gd name="T64" fmla="*/ 165 w 225"/>
              <a:gd name="T65" fmla="*/ 16 h 256"/>
              <a:gd name="T66" fmla="*/ 209 w 225"/>
              <a:gd name="T67" fmla="*/ 60 h 256"/>
              <a:gd name="T68" fmla="*/ 165 w 225"/>
              <a:gd name="T69" fmla="*/ 104 h 256"/>
              <a:gd name="T70" fmla="*/ 121 w 225"/>
              <a:gd name="T71" fmla="*/ 60 h 256"/>
              <a:gd name="T72" fmla="*/ 165 w 225"/>
              <a:gd name="T73" fmla="*/ 16 h 256"/>
              <a:gd name="T74" fmla="*/ 134 w 225"/>
              <a:gd name="T75" fmla="*/ 111 h 256"/>
              <a:gd name="T76" fmla="*/ 113 w 225"/>
              <a:gd name="T77" fmla="*/ 133 h 256"/>
              <a:gd name="T78" fmla="*/ 92 w 225"/>
              <a:gd name="T79" fmla="*/ 112 h 256"/>
              <a:gd name="T80" fmla="*/ 114 w 225"/>
              <a:gd name="T81" fmla="*/ 91 h 256"/>
              <a:gd name="T82" fmla="*/ 134 w 225"/>
              <a:gd name="T83" fmla="*/ 111 h 256"/>
              <a:gd name="T84" fmla="*/ 81 w 225"/>
              <a:gd name="T85" fmla="*/ 123 h 256"/>
              <a:gd name="T86" fmla="*/ 102 w 225"/>
              <a:gd name="T87" fmla="*/ 144 h 256"/>
              <a:gd name="T88" fmla="*/ 41 w 225"/>
              <a:gd name="T89" fmla="*/ 205 h 256"/>
              <a:gd name="T90" fmla="*/ 20 w 225"/>
              <a:gd name="T91" fmla="*/ 184 h 256"/>
              <a:gd name="T92" fmla="*/ 81 w 225"/>
              <a:gd name="T93" fmla="*/ 12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5" h="256">
                <a:moveTo>
                  <a:pt x="3" y="222"/>
                </a:moveTo>
                <a:cubicBezTo>
                  <a:pt x="35" y="254"/>
                  <a:pt x="35" y="254"/>
                  <a:pt x="35" y="254"/>
                </a:cubicBezTo>
                <a:cubicBezTo>
                  <a:pt x="37" y="255"/>
                  <a:pt x="39" y="256"/>
                  <a:pt x="41" y="256"/>
                </a:cubicBezTo>
                <a:cubicBezTo>
                  <a:pt x="65" y="256"/>
                  <a:pt x="65" y="256"/>
                  <a:pt x="65" y="256"/>
                </a:cubicBezTo>
                <a:cubicBezTo>
                  <a:pt x="67" y="256"/>
                  <a:pt x="69" y="255"/>
                  <a:pt x="71" y="254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66" y="184"/>
                  <a:pt x="166" y="184"/>
                  <a:pt x="166" y="184"/>
                </a:cubicBezTo>
                <a:cubicBezTo>
                  <a:pt x="139" y="210"/>
                  <a:pt x="139" y="210"/>
                  <a:pt x="139" y="210"/>
                </a:cubicBezTo>
                <a:cubicBezTo>
                  <a:pt x="136" y="213"/>
                  <a:pt x="136" y="219"/>
                  <a:pt x="139" y="222"/>
                </a:cubicBezTo>
                <a:cubicBezTo>
                  <a:pt x="142" y="225"/>
                  <a:pt x="148" y="225"/>
                  <a:pt x="151" y="222"/>
                </a:cubicBezTo>
                <a:cubicBezTo>
                  <a:pt x="183" y="190"/>
                  <a:pt x="183" y="190"/>
                  <a:pt x="183" y="190"/>
                </a:cubicBezTo>
                <a:cubicBezTo>
                  <a:pt x="186" y="187"/>
                  <a:pt x="186" y="181"/>
                  <a:pt x="183" y="178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56" y="151"/>
                  <a:pt x="150" y="151"/>
                  <a:pt x="147" y="154"/>
                </a:cubicBezTo>
                <a:cubicBezTo>
                  <a:pt x="62" y="240"/>
                  <a:pt x="62" y="240"/>
                  <a:pt x="62" y="24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20" y="216"/>
                  <a:pt x="20" y="216"/>
                  <a:pt x="20" y="216"/>
                </a:cubicBezTo>
                <a:cubicBezTo>
                  <a:pt x="25" y="211"/>
                  <a:pt x="25" y="211"/>
                  <a:pt x="25" y="211"/>
                </a:cubicBezTo>
                <a:cubicBezTo>
                  <a:pt x="35" y="222"/>
                  <a:pt x="35" y="222"/>
                  <a:pt x="35" y="222"/>
                </a:cubicBezTo>
                <a:cubicBezTo>
                  <a:pt x="37" y="223"/>
                  <a:pt x="39" y="224"/>
                  <a:pt x="41" y="224"/>
                </a:cubicBezTo>
                <a:cubicBezTo>
                  <a:pt x="43" y="224"/>
                  <a:pt x="45" y="223"/>
                  <a:pt x="47" y="222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5" y="119"/>
                  <a:pt x="160" y="120"/>
                  <a:pt x="165" y="120"/>
                </a:cubicBezTo>
                <a:cubicBezTo>
                  <a:pt x="198" y="120"/>
                  <a:pt x="225" y="93"/>
                  <a:pt x="225" y="60"/>
                </a:cubicBezTo>
                <a:cubicBezTo>
                  <a:pt x="225" y="27"/>
                  <a:pt x="198" y="0"/>
                  <a:pt x="165" y="0"/>
                </a:cubicBezTo>
                <a:cubicBezTo>
                  <a:pt x="132" y="0"/>
                  <a:pt x="105" y="27"/>
                  <a:pt x="105" y="60"/>
                </a:cubicBezTo>
                <a:cubicBezTo>
                  <a:pt x="105" y="65"/>
                  <a:pt x="106" y="70"/>
                  <a:pt x="107" y="75"/>
                </a:cubicBezTo>
                <a:cubicBezTo>
                  <a:pt x="3" y="178"/>
                  <a:pt x="3" y="178"/>
                  <a:pt x="3" y="178"/>
                </a:cubicBezTo>
                <a:cubicBezTo>
                  <a:pt x="0" y="181"/>
                  <a:pt x="0" y="187"/>
                  <a:pt x="3" y="190"/>
                </a:cubicBezTo>
                <a:cubicBezTo>
                  <a:pt x="14" y="200"/>
                  <a:pt x="14" y="200"/>
                  <a:pt x="14" y="200"/>
                </a:cubicBezTo>
                <a:cubicBezTo>
                  <a:pt x="3" y="210"/>
                  <a:pt x="3" y="210"/>
                  <a:pt x="3" y="210"/>
                </a:cubicBezTo>
                <a:cubicBezTo>
                  <a:pt x="0" y="213"/>
                  <a:pt x="0" y="219"/>
                  <a:pt x="3" y="222"/>
                </a:cubicBezTo>
                <a:close/>
                <a:moveTo>
                  <a:pt x="165" y="16"/>
                </a:moveTo>
                <a:cubicBezTo>
                  <a:pt x="189" y="16"/>
                  <a:pt x="209" y="36"/>
                  <a:pt x="209" y="60"/>
                </a:cubicBezTo>
                <a:cubicBezTo>
                  <a:pt x="209" y="84"/>
                  <a:pt x="189" y="104"/>
                  <a:pt x="165" y="104"/>
                </a:cubicBezTo>
                <a:cubicBezTo>
                  <a:pt x="141" y="104"/>
                  <a:pt x="121" y="84"/>
                  <a:pt x="121" y="60"/>
                </a:cubicBezTo>
                <a:cubicBezTo>
                  <a:pt x="121" y="36"/>
                  <a:pt x="141" y="16"/>
                  <a:pt x="165" y="16"/>
                </a:cubicBezTo>
                <a:close/>
                <a:moveTo>
                  <a:pt x="134" y="111"/>
                </a:moveTo>
                <a:cubicBezTo>
                  <a:pt x="113" y="133"/>
                  <a:pt x="113" y="133"/>
                  <a:pt x="113" y="133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9" y="99"/>
                  <a:pt x="126" y="106"/>
                  <a:pt x="134" y="111"/>
                </a:cubicBezTo>
                <a:close/>
                <a:moveTo>
                  <a:pt x="81" y="123"/>
                </a:moveTo>
                <a:cubicBezTo>
                  <a:pt x="102" y="144"/>
                  <a:pt x="102" y="144"/>
                  <a:pt x="102" y="144"/>
                </a:cubicBezTo>
                <a:cubicBezTo>
                  <a:pt x="41" y="205"/>
                  <a:pt x="41" y="205"/>
                  <a:pt x="41" y="205"/>
                </a:cubicBezTo>
                <a:cubicBezTo>
                  <a:pt x="20" y="184"/>
                  <a:pt x="20" y="184"/>
                  <a:pt x="20" y="184"/>
                </a:cubicBezTo>
                <a:lnTo>
                  <a:pt x="81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272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650876" y="2203450"/>
            <a:ext cx="10860088" cy="2816225"/>
            <a:chOff x="410" y="1388"/>
            <a:chExt cx="6841" cy="1774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1860" y="1389"/>
              <a:ext cx="322" cy="323"/>
            </a:xfrm>
            <a:custGeom>
              <a:avLst/>
              <a:gdLst>
                <a:gd name="T0" fmla="*/ 34 w 256"/>
                <a:gd name="T1" fmla="*/ 160 h 256"/>
                <a:gd name="T2" fmla="*/ 18 w 256"/>
                <a:gd name="T3" fmla="*/ 194 h 256"/>
                <a:gd name="T4" fmla="*/ 50 w 256"/>
                <a:gd name="T5" fmla="*/ 238 h 256"/>
                <a:gd name="T6" fmla="*/ 82 w 256"/>
                <a:gd name="T7" fmla="*/ 217 h 256"/>
                <a:gd name="T8" fmla="*/ 96 w 256"/>
                <a:gd name="T9" fmla="*/ 248 h 256"/>
                <a:gd name="T10" fmla="*/ 152 w 256"/>
                <a:gd name="T11" fmla="*/ 256 h 256"/>
                <a:gd name="T12" fmla="*/ 160 w 256"/>
                <a:gd name="T13" fmla="*/ 222 h 256"/>
                <a:gd name="T14" fmla="*/ 194 w 256"/>
                <a:gd name="T15" fmla="*/ 238 h 256"/>
                <a:gd name="T16" fmla="*/ 238 w 256"/>
                <a:gd name="T17" fmla="*/ 206 h 256"/>
                <a:gd name="T18" fmla="*/ 217 w 256"/>
                <a:gd name="T19" fmla="*/ 174 h 256"/>
                <a:gd name="T20" fmla="*/ 248 w 256"/>
                <a:gd name="T21" fmla="*/ 160 h 256"/>
                <a:gd name="T22" fmla="*/ 256 w 256"/>
                <a:gd name="T23" fmla="*/ 104 h 256"/>
                <a:gd name="T24" fmla="*/ 222 w 256"/>
                <a:gd name="T25" fmla="*/ 96 h 256"/>
                <a:gd name="T26" fmla="*/ 238 w 256"/>
                <a:gd name="T27" fmla="*/ 62 h 256"/>
                <a:gd name="T28" fmla="*/ 206 w 256"/>
                <a:gd name="T29" fmla="*/ 18 h 256"/>
                <a:gd name="T30" fmla="*/ 174 w 256"/>
                <a:gd name="T31" fmla="*/ 39 h 256"/>
                <a:gd name="T32" fmla="*/ 160 w 256"/>
                <a:gd name="T33" fmla="*/ 8 h 256"/>
                <a:gd name="T34" fmla="*/ 104 w 256"/>
                <a:gd name="T35" fmla="*/ 0 h 256"/>
                <a:gd name="T36" fmla="*/ 96 w 256"/>
                <a:gd name="T37" fmla="*/ 34 h 256"/>
                <a:gd name="T38" fmla="*/ 62 w 256"/>
                <a:gd name="T39" fmla="*/ 18 h 256"/>
                <a:gd name="T40" fmla="*/ 18 w 256"/>
                <a:gd name="T41" fmla="*/ 50 h 256"/>
                <a:gd name="T42" fmla="*/ 39 w 256"/>
                <a:gd name="T43" fmla="*/ 82 h 256"/>
                <a:gd name="T44" fmla="*/ 8 w 256"/>
                <a:gd name="T45" fmla="*/ 96 h 256"/>
                <a:gd name="T46" fmla="*/ 0 w 256"/>
                <a:gd name="T47" fmla="*/ 152 h 256"/>
                <a:gd name="T48" fmla="*/ 16 w 256"/>
                <a:gd name="T49" fmla="*/ 112 h 256"/>
                <a:gd name="T50" fmla="*/ 48 w 256"/>
                <a:gd name="T51" fmla="*/ 107 h 256"/>
                <a:gd name="T52" fmla="*/ 54 w 256"/>
                <a:gd name="T53" fmla="*/ 74 h 256"/>
                <a:gd name="T54" fmla="*/ 56 w 256"/>
                <a:gd name="T55" fmla="*/ 35 h 256"/>
                <a:gd name="T56" fmla="*/ 83 w 256"/>
                <a:gd name="T57" fmla="*/ 56 h 256"/>
                <a:gd name="T58" fmla="*/ 112 w 256"/>
                <a:gd name="T59" fmla="*/ 40 h 256"/>
                <a:gd name="T60" fmla="*/ 144 w 256"/>
                <a:gd name="T61" fmla="*/ 16 h 256"/>
                <a:gd name="T62" fmla="*/ 149 w 256"/>
                <a:gd name="T63" fmla="*/ 48 h 256"/>
                <a:gd name="T64" fmla="*/ 182 w 256"/>
                <a:gd name="T65" fmla="*/ 54 h 256"/>
                <a:gd name="T66" fmla="*/ 221 w 256"/>
                <a:gd name="T67" fmla="*/ 56 h 256"/>
                <a:gd name="T68" fmla="*/ 200 w 256"/>
                <a:gd name="T69" fmla="*/ 83 h 256"/>
                <a:gd name="T70" fmla="*/ 216 w 256"/>
                <a:gd name="T71" fmla="*/ 112 h 256"/>
                <a:gd name="T72" fmla="*/ 240 w 256"/>
                <a:gd name="T73" fmla="*/ 144 h 256"/>
                <a:gd name="T74" fmla="*/ 208 w 256"/>
                <a:gd name="T75" fmla="*/ 149 h 256"/>
                <a:gd name="T76" fmla="*/ 202 w 256"/>
                <a:gd name="T77" fmla="*/ 182 h 256"/>
                <a:gd name="T78" fmla="*/ 200 w 256"/>
                <a:gd name="T79" fmla="*/ 221 h 256"/>
                <a:gd name="T80" fmla="*/ 173 w 256"/>
                <a:gd name="T81" fmla="*/ 200 h 256"/>
                <a:gd name="T82" fmla="*/ 144 w 256"/>
                <a:gd name="T83" fmla="*/ 216 h 256"/>
                <a:gd name="T84" fmla="*/ 112 w 256"/>
                <a:gd name="T85" fmla="*/ 240 h 256"/>
                <a:gd name="T86" fmla="*/ 107 w 256"/>
                <a:gd name="T87" fmla="*/ 208 h 256"/>
                <a:gd name="T88" fmla="*/ 74 w 256"/>
                <a:gd name="T89" fmla="*/ 202 h 256"/>
                <a:gd name="T90" fmla="*/ 35 w 256"/>
                <a:gd name="T91" fmla="*/ 200 h 256"/>
                <a:gd name="T92" fmla="*/ 56 w 256"/>
                <a:gd name="T93" fmla="*/ 173 h 256"/>
                <a:gd name="T94" fmla="*/ 40 w 256"/>
                <a:gd name="T95" fmla="*/ 144 h 256"/>
                <a:gd name="T96" fmla="*/ 16 w 256"/>
                <a:gd name="T97" fmla="*/ 11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6" h="256">
                  <a:moveTo>
                    <a:pt x="8" y="160"/>
                  </a:moveTo>
                  <a:cubicBezTo>
                    <a:pt x="34" y="160"/>
                    <a:pt x="34" y="160"/>
                    <a:pt x="34" y="160"/>
                  </a:cubicBezTo>
                  <a:cubicBezTo>
                    <a:pt x="39" y="174"/>
                    <a:pt x="39" y="174"/>
                    <a:pt x="39" y="174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5" y="197"/>
                    <a:pt x="15" y="203"/>
                    <a:pt x="18" y="206"/>
                  </a:cubicBezTo>
                  <a:cubicBezTo>
                    <a:pt x="50" y="238"/>
                    <a:pt x="50" y="238"/>
                    <a:pt x="50" y="238"/>
                  </a:cubicBezTo>
                  <a:cubicBezTo>
                    <a:pt x="53" y="241"/>
                    <a:pt x="59" y="241"/>
                    <a:pt x="62" y="238"/>
                  </a:cubicBezTo>
                  <a:cubicBezTo>
                    <a:pt x="82" y="217"/>
                    <a:pt x="82" y="217"/>
                    <a:pt x="82" y="217"/>
                  </a:cubicBezTo>
                  <a:cubicBezTo>
                    <a:pt x="96" y="222"/>
                    <a:pt x="96" y="222"/>
                    <a:pt x="96" y="222"/>
                  </a:cubicBezTo>
                  <a:cubicBezTo>
                    <a:pt x="96" y="248"/>
                    <a:pt x="96" y="248"/>
                    <a:pt x="96" y="248"/>
                  </a:cubicBezTo>
                  <a:cubicBezTo>
                    <a:pt x="96" y="252"/>
                    <a:pt x="100" y="256"/>
                    <a:pt x="104" y="256"/>
                  </a:cubicBezTo>
                  <a:cubicBezTo>
                    <a:pt x="152" y="256"/>
                    <a:pt x="152" y="256"/>
                    <a:pt x="152" y="256"/>
                  </a:cubicBezTo>
                  <a:cubicBezTo>
                    <a:pt x="156" y="256"/>
                    <a:pt x="160" y="252"/>
                    <a:pt x="160" y="248"/>
                  </a:cubicBezTo>
                  <a:cubicBezTo>
                    <a:pt x="160" y="222"/>
                    <a:pt x="160" y="222"/>
                    <a:pt x="160" y="222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7" y="241"/>
                    <a:pt x="203" y="241"/>
                    <a:pt x="206" y="238"/>
                  </a:cubicBezTo>
                  <a:cubicBezTo>
                    <a:pt x="238" y="206"/>
                    <a:pt x="238" y="206"/>
                    <a:pt x="238" y="206"/>
                  </a:cubicBezTo>
                  <a:cubicBezTo>
                    <a:pt x="241" y="203"/>
                    <a:pt x="241" y="197"/>
                    <a:pt x="238" y="194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22" y="160"/>
                    <a:pt x="222" y="160"/>
                    <a:pt x="222" y="160"/>
                  </a:cubicBezTo>
                  <a:cubicBezTo>
                    <a:pt x="248" y="160"/>
                    <a:pt x="248" y="160"/>
                    <a:pt x="248" y="160"/>
                  </a:cubicBezTo>
                  <a:cubicBezTo>
                    <a:pt x="252" y="160"/>
                    <a:pt x="256" y="156"/>
                    <a:pt x="256" y="152"/>
                  </a:cubicBezTo>
                  <a:cubicBezTo>
                    <a:pt x="256" y="104"/>
                    <a:pt x="256" y="104"/>
                    <a:pt x="256" y="104"/>
                  </a:cubicBezTo>
                  <a:cubicBezTo>
                    <a:pt x="256" y="100"/>
                    <a:pt x="252" y="96"/>
                    <a:pt x="248" y="96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17" y="82"/>
                    <a:pt x="217" y="82"/>
                    <a:pt x="217" y="82"/>
                  </a:cubicBezTo>
                  <a:cubicBezTo>
                    <a:pt x="238" y="62"/>
                    <a:pt x="238" y="62"/>
                    <a:pt x="238" y="62"/>
                  </a:cubicBezTo>
                  <a:cubicBezTo>
                    <a:pt x="241" y="59"/>
                    <a:pt x="241" y="53"/>
                    <a:pt x="238" y="50"/>
                  </a:cubicBezTo>
                  <a:cubicBezTo>
                    <a:pt x="206" y="18"/>
                    <a:pt x="206" y="18"/>
                    <a:pt x="206" y="18"/>
                  </a:cubicBezTo>
                  <a:cubicBezTo>
                    <a:pt x="203" y="15"/>
                    <a:pt x="197" y="15"/>
                    <a:pt x="194" y="18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4"/>
                    <a:pt x="156" y="0"/>
                    <a:pt x="152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0" y="0"/>
                    <a:pt x="96" y="4"/>
                    <a:pt x="96" y="8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59" y="15"/>
                    <a:pt x="53" y="15"/>
                    <a:pt x="50" y="18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5" y="53"/>
                    <a:pt x="15" y="59"/>
                    <a:pt x="18" y="6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4" y="96"/>
                    <a:pt x="0" y="100"/>
                    <a:pt x="0" y="104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6"/>
                    <a:pt x="4" y="160"/>
                    <a:pt x="8" y="160"/>
                  </a:cubicBezTo>
                  <a:close/>
                  <a:moveTo>
                    <a:pt x="16" y="112"/>
                  </a:moveTo>
                  <a:cubicBezTo>
                    <a:pt x="40" y="112"/>
                    <a:pt x="40" y="112"/>
                    <a:pt x="40" y="112"/>
                  </a:cubicBezTo>
                  <a:cubicBezTo>
                    <a:pt x="43" y="112"/>
                    <a:pt x="47" y="110"/>
                    <a:pt x="48" y="107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7" y="80"/>
                    <a:pt x="56" y="76"/>
                    <a:pt x="54" y="7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6" y="56"/>
                    <a:pt x="80" y="57"/>
                    <a:pt x="83" y="56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10" y="47"/>
                    <a:pt x="112" y="43"/>
                    <a:pt x="112" y="40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3"/>
                    <a:pt x="146" y="47"/>
                    <a:pt x="149" y="48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6" y="57"/>
                    <a:pt x="180" y="56"/>
                    <a:pt x="182" y="54"/>
                  </a:cubicBezTo>
                  <a:cubicBezTo>
                    <a:pt x="200" y="35"/>
                    <a:pt x="200" y="35"/>
                    <a:pt x="200" y="35"/>
                  </a:cubicBezTo>
                  <a:cubicBezTo>
                    <a:pt x="221" y="56"/>
                    <a:pt x="221" y="56"/>
                    <a:pt x="221" y="56"/>
                  </a:cubicBezTo>
                  <a:cubicBezTo>
                    <a:pt x="202" y="74"/>
                    <a:pt x="202" y="74"/>
                    <a:pt x="202" y="74"/>
                  </a:cubicBezTo>
                  <a:cubicBezTo>
                    <a:pt x="200" y="76"/>
                    <a:pt x="199" y="80"/>
                    <a:pt x="200" y="83"/>
                  </a:cubicBezTo>
                  <a:cubicBezTo>
                    <a:pt x="208" y="107"/>
                    <a:pt x="208" y="107"/>
                    <a:pt x="208" y="107"/>
                  </a:cubicBezTo>
                  <a:cubicBezTo>
                    <a:pt x="210" y="110"/>
                    <a:pt x="213" y="112"/>
                    <a:pt x="216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40" y="144"/>
                    <a:pt x="240" y="144"/>
                    <a:pt x="240" y="144"/>
                  </a:cubicBezTo>
                  <a:cubicBezTo>
                    <a:pt x="216" y="144"/>
                    <a:pt x="216" y="144"/>
                    <a:pt x="216" y="144"/>
                  </a:cubicBezTo>
                  <a:cubicBezTo>
                    <a:pt x="213" y="144"/>
                    <a:pt x="210" y="146"/>
                    <a:pt x="208" y="149"/>
                  </a:cubicBezTo>
                  <a:cubicBezTo>
                    <a:pt x="200" y="173"/>
                    <a:pt x="200" y="173"/>
                    <a:pt x="200" y="173"/>
                  </a:cubicBezTo>
                  <a:cubicBezTo>
                    <a:pt x="199" y="176"/>
                    <a:pt x="200" y="180"/>
                    <a:pt x="202" y="182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182" y="202"/>
                    <a:pt x="182" y="202"/>
                    <a:pt x="182" y="202"/>
                  </a:cubicBezTo>
                  <a:cubicBezTo>
                    <a:pt x="180" y="200"/>
                    <a:pt x="176" y="199"/>
                    <a:pt x="173" y="200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6" y="210"/>
                    <a:pt x="144" y="213"/>
                    <a:pt x="144" y="216"/>
                  </a:cubicBezTo>
                  <a:cubicBezTo>
                    <a:pt x="144" y="240"/>
                    <a:pt x="144" y="240"/>
                    <a:pt x="144" y="240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2" y="213"/>
                    <a:pt x="110" y="210"/>
                    <a:pt x="107" y="208"/>
                  </a:cubicBezTo>
                  <a:cubicBezTo>
                    <a:pt x="83" y="200"/>
                    <a:pt x="83" y="200"/>
                    <a:pt x="83" y="200"/>
                  </a:cubicBezTo>
                  <a:cubicBezTo>
                    <a:pt x="80" y="199"/>
                    <a:pt x="76" y="200"/>
                    <a:pt x="74" y="202"/>
                  </a:cubicBezTo>
                  <a:cubicBezTo>
                    <a:pt x="56" y="221"/>
                    <a:pt x="56" y="221"/>
                    <a:pt x="56" y="221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6" y="180"/>
                    <a:pt x="57" y="176"/>
                    <a:pt x="56" y="173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47" y="146"/>
                    <a:pt x="43" y="144"/>
                    <a:pt x="40" y="144"/>
                  </a:cubicBezTo>
                  <a:cubicBezTo>
                    <a:pt x="16" y="144"/>
                    <a:pt x="16" y="144"/>
                    <a:pt x="16" y="144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1981" y="1510"/>
              <a:ext cx="80" cy="81"/>
            </a:xfrm>
            <a:custGeom>
              <a:avLst/>
              <a:gdLst>
                <a:gd name="T0" fmla="*/ 32 w 64"/>
                <a:gd name="T1" fmla="*/ 64 h 64"/>
                <a:gd name="T2" fmla="*/ 64 w 64"/>
                <a:gd name="T3" fmla="*/ 32 h 64"/>
                <a:gd name="T4" fmla="*/ 32 w 64"/>
                <a:gd name="T5" fmla="*/ 0 h 64"/>
                <a:gd name="T6" fmla="*/ 0 w 64"/>
                <a:gd name="T7" fmla="*/ 32 h 64"/>
                <a:gd name="T8" fmla="*/ 32 w 64"/>
                <a:gd name="T9" fmla="*/ 64 h 64"/>
                <a:gd name="T10" fmla="*/ 32 w 64"/>
                <a:gd name="T11" fmla="*/ 16 h 64"/>
                <a:gd name="T12" fmla="*/ 48 w 64"/>
                <a:gd name="T13" fmla="*/ 32 h 64"/>
                <a:gd name="T14" fmla="*/ 32 w 64"/>
                <a:gd name="T15" fmla="*/ 48 h 64"/>
                <a:gd name="T16" fmla="*/ 16 w 64"/>
                <a:gd name="T17" fmla="*/ 32 h 64"/>
                <a:gd name="T18" fmla="*/ 32 w 64"/>
                <a:gd name="T19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lose/>
                  <a:moveTo>
                    <a:pt x="32" y="16"/>
                  </a:moveTo>
                  <a:cubicBezTo>
                    <a:pt x="41" y="16"/>
                    <a:pt x="48" y="23"/>
                    <a:pt x="48" y="32"/>
                  </a:cubicBezTo>
                  <a:cubicBezTo>
                    <a:pt x="48" y="41"/>
                    <a:pt x="41" y="48"/>
                    <a:pt x="32" y="48"/>
                  </a:cubicBezTo>
                  <a:cubicBezTo>
                    <a:pt x="23" y="48"/>
                    <a:pt x="16" y="41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1135" y="1398"/>
              <a:ext cx="324" cy="303"/>
            </a:xfrm>
            <a:custGeom>
              <a:avLst/>
              <a:gdLst>
                <a:gd name="T0" fmla="*/ 183 w 258"/>
                <a:gd name="T1" fmla="*/ 131 h 241"/>
                <a:gd name="T2" fmla="*/ 171 w 258"/>
                <a:gd name="T3" fmla="*/ 131 h 241"/>
                <a:gd name="T4" fmla="*/ 165 w 258"/>
                <a:gd name="T5" fmla="*/ 138 h 241"/>
                <a:gd name="T6" fmla="*/ 100 w 258"/>
                <a:gd name="T7" fmla="*/ 73 h 241"/>
                <a:gd name="T8" fmla="*/ 143 w 258"/>
                <a:gd name="T9" fmla="*/ 31 h 241"/>
                <a:gd name="T10" fmla="*/ 143 w 258"/>
                <a:gd name="T11" fmla="*/ 19 h 241"/>
                <a:gd name="T12" fmla="*/ 127 w 258"/>
                <a:gd name="T13" fmla="*/ 3 h 241"/>
                <a:gd name="T14" fmla="*/ 115 w 258"/>
                <a:gd name="T15" fmla="*/ 3 h 241"/>
                <a:gd name="T16" fmla="*/ 96 w 258"/>
                <a:gd name="T17" fmla="*/ 12 h 241"/>
                <a:gd name="T18" fmla="*/ 79 w 258"/>
                <a:gd name="T19" fmla="*/ 3 h 241"/>
                <a:gd name="T20" fmla="*/ 67 w 258"/>
                <a:gd name="T21" fmla="*/ 3 h 241"/>
                <a:gd name="T22" fmla="*/ 3 w 258"/>
                <a:gd name="T23" fmla="*/ 67 h 241"/>
                <a:gd name="T24" fmla="*/ 3 w 258"/>
                <a:gd name="T25" fmla="*/ 79 h 241"/>
                <a:gd name="T26" fmla="*/ 43 w 258"/>
                <a:gd name="T27" fmla="*/ 119 h 241"/>
                <a:gd name="T28" fmla="*/ 49 w 258"/>
                <a:gd name="T29" fmla="*/ 121 h 241"/>
                <a:gd name="T30" fmla="*/ 55 w 258"/>
                <a:gd name="T31" fmla="*/ 119 h 241"/>
                <a:gd name="T32" fmla="*/ 89 w 258"/>
                <a:gd name="T33" fmla="*/ 84 h 241"/>
                <a:gd name="T34" fmla="*/ 154 w 258"/>
                <a:gd name="T35" fmla="*/ 149 h 241"/>
                <a:gd name="T36" fmla="*/ 147 w 258"/>
                <a:gd name="T37" fmla="*/ 155 h 241"/>
                <a:gd name="T38" fmla="*/ 147 w 258"/>
                <a:gd name="T39" fmla="*/ 167 h 241"/>
                <a:gd name="T40" fmla="*/ 219 w 258"/>
                <a:gd name="T41" fmla="*/ 239 h 241"/>
                <a:gd name="T42" fmla="*/ 225 w 258"/>
                <a:gd name="T43" fmla="*/ 241 h 241"/>
                <a:gd name="T44" fmla="*/ 231 w 258"/>
                <a:gd name="T45" fmla="*/ 239 h 241"/>
                <a:gd name="T46" fmla="*/ 255 w 258"/>
                <a:gd name="T47" fmla="*/ 215 h 241"/>
                <a:gd name="T48" fmla="*/ 255 w 258"/>
                <a:gd name="T49" fmla="*/ 203 h 241"/>
                <a:gd name="T50" fmla="*/ 183 w 258"/>
                <a:gd name="T51" fmla="*/ 131 h 241"/>
                <a:gd name="T52" fmla="*/ 49 w 258"/>
                <a:gd name="T53" fmla="*/ 102 h 241"/>
                <a:gd name="T54" fmla="*/ 20 w 258"/>
                <a:gd name="T55" fmla="*/ 73 h 241"/>
                <a:gd name="T56" fmla="*/ 73 w 258"/>
                <a:gd name="T57" fmla="*/ 20 h 241"/>
                <a:gd name="T58" fmla="*/ 96 w 258"/>
                <a:gd name="T59" fmla="*/ 28 h 241"/>
                <a:gd name="T60" fmla="*/ 120 w 258"/>
                <a:gd name="T61" fmla="*/ 20 h 241"/>
                <a:gd name="T62" fmla="*/ 126 w 258"/>
                <a:gd name="T63" fmla="*/ 25 h 241"/>
                <a:gd name="T64" fmla="*/ 49 w 258"/>
                <a:gd name="T65" fmla="*/ 102 h 241"/>
                <a:gd name="T66" fmla="*/ 225 w 258"/>
                <a:gd name="T67" fmla="*/ 222 h 241"/>
                <a:gd name="T68" fmla="*/ 164 w 258"/>
                <a:gd name="T69" fmla="*/ 161 h 241"/>
                <a:gd name="T70" fmla="*/ 177 w 258"/>
                <a:gd name="T71" fmla="*/ 148 h 241"/>
                <a:gd name="T72" fmla="*/ 238 w 258"/>
                <a:gd name="T73" fmla="*/ 209 h 241"/>
                <a:gd name="T74" fmla="*/ 225 w 258"/>
                <a:gd name="T75" fmla="*/ 22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241">
                  <a:moveTo>
                    <a:pt x="183" y="131"/>
                  </a:moveTo>
                  <a:cubicBezTo>
                    <a:pt x="180" y="128"/>
                    <a:pt x="174" y="128"/>
                    <a:pt x="171" y="131"/>
                  </a:cubicBezTo>
                  <a:cubicBezTo>
                    <a:pt x="165" y="138"/>
                    <a:pt x="165" y="138"/>
                    <a:pt x="165" y="138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6" y="28"/>
                    <a:pt x="146" y="22"/>
                    <a:pt x="143" y="19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4" y="0"/>
                    <a:pt x="119" y="0"/>
                    <a:pt x="115" y="3"/>
                  </a:cubicBezTo>
                  <a:cubicBezTo>
                    <a:pt x="115" y="3"/>
                    <a:pt x="107" y="12"/>
                    <a:pt x="96" y="12"/>
                  </a:cubicBezTo>
                  <a:cubicBezTo>
                    <a:pt x="90" y="12"/>
                    <a:pt x="84" y="9"/>
                    <a:pt x="79" y="3"/>
                  </a:cubicBezTo>
                  <a:cubicBezTo>
                    <a:pt x="76" y="0"/>
                    <a:pt x="70" y="0"/>
                    <a:pt x="67" y="3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0" y="70"/>
                    <a:pt x="0" y="76"/>
                    <a:pt x="3" y="79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5" y="120"/>
                    <a:pt x="47" y="121"/>
                    <a:pt x="49" y="121"/>
                  </a:cubicBezTo>
                  <a:cubicBezTo>
                    <a:pt x="51" y="121"/>
                    <a:pt x="53" y="120"/>
                    <a:pt x="55" y="119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47" y="155"/>
                    <a:pt x="147" y="155"/>
                    <a:pt x="147" y="155"/>
                  </a:cubicBezTo>
                  <a:cubicBezTo>
                    <a:pt x="144" y="158"/>
                    <a:pt x="144" y="164"/>
                    <a:pt x="147" y="167"/>
                  </a:cubicBezTo>
                  <a:cubicBezTo>
                    <a:pt x="219" y="239"/>
                    <a:pt x="219" y="239"/>
                    <a:pt x="219" y="239"/>
                  </a:cubicBezTo>
                  <a:cubicBezTo>
                    <a:pt x="221" y="240"/>
                    <a:pt x="223" y="241"/>
                    <a:pt x="225" y="241"/>
                  </a:cubicBezTo>
                  <a:cubicBezTo>
                    <a:pt x="227" y="241"/>
                    <a:pt x="229" y="240"/>
                    <a:pt x="231" y="239"/>
                  </a:cubicBezTo>
                  <a:cubicBezTo>
                    <a:pt x="255" y="215"/>
                    <a:pt x="255" y="215"/>
                    <a:pt x="255" y="215"/>
                  </a:cubicBezTo>
                  <a:cubicBezTo>
                    <a:pt x="258" y="212"/>
                    <a:pt x="258" y="206"/>
                    <a:pt x="255" y="203"/>
                  </a:cubicBezTo>
                  <a:lnTo>
                    <a:pt x="183" y="131"/>
                  </a:lnTo>
                  <a:close/>
                  <a:moveTo>
                    <a:pt x="49" y="102"/>
                  </a:moveTo>
                  <a:cubicBezTo>
                    <a:pt x="20" y="73"/>
                    <a:pt x="20" y="73"/>
                    <a:pt x="20" y="73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80" y="25"/>
                    <a:pt x="88" y="28"/>
                    <a:pt x="96" y="28"/>
                  </a:cubicBezTo>
                  <a:cubicBezTo>
                    <a:pt x="106" y="28"/>
                    <a:pt x="115" y="23"/>
                    <a:pt x="120" y="20"/>
                  </a:cubicBezTo>
                  <a:cubicBezTo>
                    <a:pt x="126" y="25"/>
                    <a:pt x="126" y="25"/>
                    <a:pt x="126" y="25"/>
                  </a:cubicBezTo>
                  <a:lnTo>
                    <a:pt x="49" y="102"/>
                  </a:lnTo>
                  <a:close/>
                  <a:moveTo>
                    <a:pt x="225" y="222"/>
                  </a:moveTo>
                  <a:cubicBezTo>
                    <a:pt x="164" y="161"/>
                    <a:pt x="164" y="161"/>
                    <a:pt x="164" y="161"/>
                  </a:cubicBezTo>
                  <a:cubicBezTo>
                    <a:pt x="177" y="148"/>
                    <a:pt x="177" y="148"/>
                    <a:pt x="177" y="148"/>
                  </a:cubicBezTo>
                  <a:cubicBezTo>
                    <a:pt x="238" y="209"/>
                    <a:pt x="238" y="209"/>
                    <a:pt x="238" y="209"/>
                  </a:cubicBezTo>
                  <a:lnTo>
                    <a:pt x="225" y="2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410" y="1398"/>
              <a:ext cx="325" cy="303"/>
            </a:xfrm>
            <a:custGeom>
              <a:avLst/>
              <a:gdLst>
                <a:gd name="T0" fmla="*/ 171 w 258"/>
                <a:gd name="T1" fmla="*/ 131 h 241"/>
                <a:gd name="T2" fmla="*/ 152 w 258"/>
                <a:gd name="T3" fmla="*/ 125 h 241"/>
                <a:gd name="T4" fmla="*/ 193 w 258"/>
                <a:gd name="T5" fmla="*/ 97 h 241"/>
                <a:gd name="T6" fmla="*/ 237 w 258"/>
                <a:gd name="T7" fmla="*/ 34 h 241"/>
                <a:gd name="T8" fmla="*/ 203 w 258"/>
                <a:gd name="T9" fmla="*/ 47 h 241"/>
                <a:gd name="T10" fmla="*/ 208 w 258"/>
                <a:gd name="T11" fmla="*/ 13 h 241"/>
                <a:gd name="T12" fmla="*/ 201 w 258"/>
                <a:gd name="T13" fmla="*/ 1 h 241"/>
                <a:gd name="T14" fmla="*/ 145 w 258"/>
                <a:gd name="T15" fmla="*/ 62 h 241"/>
                <a:gd name="T16" fmla="*/ 72 w 258"/>
                <a:gd name="T17" fmla="*/ 45 h 241"/>
                <a:gd name="T18" fmla="*/ 81 w 258"/>
                <a:gd name="T19" fmla="*/ 32 h 241"/>
                <a:gd name="T20" fmla="*/ 37 w 258"/>
                <a:gd name="T21" fmla="*/ 2 h 241"/>
                <a:gd name="T22" fmla="*/ 19 w 258"/>
                <a:gd name="T23" fmla="*/ 11 h 241"/>
                <a:gd name="T24" fmla="*/ 42 w 258"/>
                <a:gd name="T25" fmla="*/ 61 h 241"/>
                <a:gd name="T26" fmla="*/ 49 w 258"/>
                <a:gd name="T27" fmla="*/ 65 h 241"/>
                <a:gd name="T28" fmla="*/ 61 w 258"/>
                <a:gd name="T29" fmla="*/ 56 h 241"/>
                <a:gd name="T30" fmla="*/ 11 w 258"/>
                <a:gd name="T31" fmla="*/ 195 h 241"/>
                <a:gd name="T32" fmla="*/ 1 w 258"/>
                <a:gd name="T33" fmla="*/ 222 h 241"/>
                <a:gd name="T34" fmla="*/ 11 w 258"/>
                <a:gd name="T35" fmla="*/ 239 h 241"/>
                <a:gd name="T36" fmla="*/ 20 w 258"/>
                <a:gd name="T37" fmla="*/ 241 h 241"/>
                <a:gd name="T38" fmla="*/ 47 w 258"/>
                <a:gd name="T39" fmla="*/ 231 h 241"/>
                <a:gd name="T40" fmla="*/ 154 w 258"/>
                <a:gd name="T41" fmla="*/ 149 h 241"/>
                <a:gd name="T42" fmla="*/ 147 w 258"/>
                <a:gd name="T43" fmla="*/ 167 h 241"/>
                <a:gd name="T44" fmla="*/ 225 w 258"/>
                <a:gd name="T45" fmla="*/ 241 h 241"/>
                <a:gd name="T46" fmla="*/ 255 w 258"/>
                <a:gd name="T47" fmla="*/ 215 h 241"/>
                <a:gd name="T48" fmla="*/ 183 w 258"/>
                <a:gd name="T49" fmla="*/ 131 h 241"/>
                <a:gd name="T50" fmla="*/ 36 w 258"/>
                <a:gd name="T51" fmla="*/ 20 h 241"/>
                <a:gd name="T52" fmla="*/ 51 w 258"/>
                <a:gd name="T53" fmla="*/ 44 h 241"/>
                <a:gd name="T54" fmla="*/ 19 w 258"/>
                <a:gd name="T55" fmla="*/ 224 h 241"/>
                <a:gd name="T56" fmla="*/ 24 w 258"/>
                <a:gd name="T57" fmla="*/ 205 h 241"/>
                <a:gd name="T58" fmla="*/ 161 w 258"/>
                <a:gd name="T59" fmla="*/ 65 h 241"/>
                <a:gd name="T60" fmla="*/ 188 w 258"/>
                <a:gd name="T61" fmla="*/ 18 h 241"/>
                <a:gd name="T62" fmla="*/ 179 w 258"/>
                <a:gd name="T63" fmla="*/ 47 h 241"/>
                <a:gd name="T64" fmla="*/ 205 w 258"/>
                <a:gd name="T65" fmla="*/ 64 h 241"/>
                <a:gd name="T66" fmla="*/ 193 w 258"/>
                <a:gd name="T67" fmla="*/ 81 h 241"/>
                <a:gd name="T68" fmla="*/ 171 w 258"/>
                <a:gd name="T69" fmla="*/ 83 h 241"/>
                <a:gd name="T70" fmla="*/ 225 w 258"/>
                <a:gd name="T71" fmla="*/ 222 h 241"/>
                <a:gd name="T72" fmla="*/ 177 w 258"/>
                <a:gd name="T73" fmla="*/ 148 h 241"/>
                <a:gd name="T74" fmla="*/ 225 w 258"/>
                <a:gd name="T75" fmla="*/ 22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241">
                  <a:moveTo>
                    <a:pt x="183" y="131"/>
                  </a:moveTo>
                  <a:cubicBezTo>
                    <a:pt x="180" y="128"/>
                    <a:pt x="174" y="128"/>
                    <a:pt x="171" y="131"/>
                  </a:cubicBezTo>
                  <a:cubicBezTo>
                    <a:pt x="165" y="138"/>
                    <a:pt x="165" y="138"/>
                    <a:pt x="165" y="138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80" y="97"/>
                    <a:pt x="180" y="97"/>
                    <a:pt x="180" y="97"/>
                  </a:cubicBezTo>
                  <a:cubicBezTo>
                    <a:pt x="193" y="97"/>
                    <a:pt x="193" y="97"/>
                    <a:pt x="193" y="97"/>
                  </a:cubicBezTo>
                  <a:cubicBezTo>
                    <a:pt x="224" y="97"/>
                    <a:pt x="241" y="78"/>
                    <a:pt x="241" y="41"/>
                  </a:cubicBezTo>
                  <a:cubicBezTo>
                    <a:pt x="241" y="38"/>
                    <a:pt x="240" y="36"/>
                    <a:pt x="237" y="34"/>
                  </a:cubicBezTo>
                  <a:cubicBezTo>
                    <a:pt x="235" y="33"/>
                    <a:pt x="232" y="33"/>
                    <a:pt x="229" y="34"/>
                  </a:cubicBezTo>
                  <a:cubicBezTo>
                    <a:pt x="203" y="47"/>
                    <a:pt x="203" y="47"/>
                    <a:pt x="203" y="47"/>
                  </a:cubicBezTo>
                  <a:cubicBezTo>
                    <a:pt x="195" y="39"/>
                    <a:pt x="195" y="39"/>
                    <a:pt x="195" y="39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09" y="10"/>
                    <a:pt x="209" y="7"/>
                    <a:pt x="208" y="5"/>
                  </a:cubicBezTo>
                  <a:cubicBezTo>
                    <a:pt x="206" y="2"/>
                    <a:pt x="204" y="1"/>
                    <a:pt x="201" y="1"/>
                  </a:cubicBezTo>
                  <a:cubicBezTo>
                    <a:pt x="164" y="1"/>
                    <a:pt x="145" y="18"/>
                    <a:pt x="145" y="49"/>
                  </a:cubicBezTo>
                  <a:cubicBezTo>
                    <a:pt x="145" y="62"/>
                    <a:pt x="145" y="62"/>
                    <a:pt x="145" y="62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80" y="37"/>
                    <a:pt x="81" y="34"/>
                    <a:pt x="81" y="32"/>
                  </a:cubicBezTo>
                  <a:cubicBezTo>
                    <a:pt x="81" y="30"/>
                    <a:pt x="79" y="27"/>
                    <a:pt x="77" y="26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4" y="0"/>
                    <a:pt x="30" y="1"/>
                    <a:pt x="27" y="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4"/>
                    <a:pt x="16" y="18"/>
                    <a:pt x="18" y="2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3"/>
                    <a:pt x="46" y="65"/>
                    <a:pt x="48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51" y="65"/>
                    <a:pt x="53" y="64"/>
                    <a:pt x="55" y="63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106" y="101"/>
                    <a:pt x="106" y="101"/>
                    <a:pt x="106" y="101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10" y="196"/>
                    <a:pt x="10" y="197"/>
                    <a:pt x="9" y="198"/>
                  </a:cubicBezTo>
                  <a:cubicBezTo>
                    <a:pt x="1" y="222"/>
                    <a:pt x="1" y="222"/>
                    <a:pt x="1" y="222"/>
                  </a:cubicBezTo>
                  <a:cubicBezTo>
                    <a:pt x="0" y="225"/>
                    <a:pt x="1" y="229"/>
                    <a:pt x="3" y="231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3" y="240"/>
                    <a:pt x="15" y="241"/>
                    <a:pt x="17" y="241"/>
                  </a:cubicBezTo>
                  <a:cubicBezTo>
                    <a:pt x="18" y="241"/>
                    <a:pt x="19" y="241"/>
                    <a:pt x="20" y="241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5" y="232"/>
                    <a:pt x="46" y="232"/>
                    <a:pt x="47" y="231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47" y="155"/>
                    <a:pt x="147" y="155"/>
                    <a:pt x="147" y="155"/>
                  </a:cubicBezTo>
                  <a:cubicBezTo>
                    <a:pt x="144" y="158"/>
                    <a:pt x="144" y="164"/>
                    <a:pt x="147" y="167"/>
                  </a:cubicBezTo>
                  <a:cubicBezTo>
                    <a:pt x="219" y="239"/>
                    <a:pt x="219" y="239"/>
                    <a:pt x="219" y="239"/>
                  </a:cubicBezTo>
                  <a:cubicBezTo>
                    <a:pt x="221" y="240"/>
                    <a:pt x="223" y="241"/>
                    <a:pt x="225" y="241"/>
                  </a:cubicBezTo>
                  <a:cubicBezTo>
                    <a:pt x="227" y="241"/>
                    <a:pt x="229" y="240"/>
                    <a:pt x="231" y="239"/>
                  </a:cubicBezTo>
                  <a:cubicBezTo>
                    <a:pt x="255" y="215"/>
                    <a:pt x="255" y="215"/>
                    <a:pt x="255" y="215"/>
                  </a:cubicBezTo>
                  <a:cubicBezTo>
                    <a:pt x="258" y="212"/>
                    <a:pt x="258" y="206"/>
                    <a:pt x="255" y="203"/>
                  </a:cubicBezTo>
                  <a:lnTo>
                    <a:pt x="183" y="131"/>
                  </a:lnTo>
                  <a:close/>
                  <a:moveTo>
                    <a:pt x="51" y="44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60" y="35"/>
                    <a:pt x="60" y="35"/>
                    <a:pt x="60" y="35"/>
                  </a:cubicBezTo>
                  <a:lnTo>
                    <a:pt x="51" y="44"/>
                  </a:lnTo>
                  <a:close/>
                  <a:moveTo>
                    <a:pt x="37" y="218"/>
                  </a:moveTo>
                  <a:cubicBezTo>
                    <a:pt x="19" y="224"/>
                    <a:pt x="19" y="224"/>
                    <a:pt x="19" y="224"/>
                  </a:cubicBezTo>
                  <a:cubicBezTo>
                    <a:pt x="18" y="223"/>
                    <a:pt x="18" y="223"/>
                    <a:pt x="18" y="223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60" y="69"/>
                    <a:pt x="161" y="67"/>
                    <a:pt x="161" y="65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35"/>
                    <a:pt x="164" y="22"/>
                    <a:pt x="188" y="18"/>
                  </a:cubicBezTo>
                  <a:cubicBezTo>
                    <a:pt x="178" y="37"/>
                    <a:pt x="178" y="37"/>
                    <a:pt x="178" y="37"/>
                  </a:cubicBezTo>
                  <a:cubicBezTo>
                    <a:pt x="176" y="41"/>
                    <a:pt x="177" y="44"/>
                    <a:pt x="179" y="47"/>
                  </a:cubicBezTo>
                  <a:cubicBezTo>
                    <a:pt x="195" y="63"/>
                    <a:pt x="195" y="63"/>
                    <a:pt x="195" y="63"/>
                  </a:cubicBezTo>
                  <a:cubicBezTo>
                    <a:pt x="198" y="65"/>
                    <a:pt x="202" y="66"/>
                    <a:pt x="205" y="64"/>
                  </a:cubicBezTo>
                  <a:cubicBezTo>
                    <a:pt x="224" y="54"/>
                    <a:pt x="224" y="54"/>
                    <a:pt x="224" y="54"/>
                  </a:cubicBezTo>
                  <a:cubicBezTo>
                    <a:pt x="220" y="78"/>
                    <a:pt x="207" y="81"/>
                    <a:pt x="193" y="81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5" y="81"/>
                    <a:pt x="173" y="82"/>
                    <a:pt x="171" y="83"/>
                  </a:cubicBezTo>
                  <a:lnTo>
                    <a:pt x="37" y="218"/>
                  </a:lnTo>
                  <a:close/>
                  <a:moveTo>
                    <a:pt x="225" y="222"/>
                  </a:moveTo>
                  <a:cubicBezTo>
                    <a:pt x="164" y="161"/>
                    <a:pt x="164" y="161"/>
                    <a:pt x="164" y="161"/>
                  </a:cubicBezTo>
                  <a:cubicBezTo>
                    <a:pt x="177" y="148"/>
                    <a:pt x="177" y="148"/>
                    <a:pt x="177" y="148"/>
                  </a:cubicBezTo>
                  <a:cubicBezTo>
                    <a:pt x="238" y="209"/>
                    <a:pt x="238" y="209"/>
                    <a:pt x="238" y="209"/>
                  </a:cubicBezTo>
                  <a:lnTo>
                    <a:pt x="225" y="2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2635" y="1510"/>
              <a:ext cx="221" cy="202"/>
            </a:xfrm>
            <a:custGeom>
              <a:avLst/>
              <a:gdLst>
                <a:gd name="T0" fmla="*/ 0 w 176"/>
                <a:gd name="T1" fmla="*/ 8 h 160"/>
                <a:gd name="T2" fmla="*/ 0 w 176"/>
                <a:gd name="T3" fmla="*/ 120 h 160"/>
                <a:gd name="T4" fmla="*/ 40 w 176"/>
                <a:gd name="T5" fmla="*/ 160 h 160"/>
                <a:gd name="T6" fmla="*/ 104 w 176"/>
                <a:gd name="T7" fmla="*/ 160 h 160"/>
                <a:gd name="T8" fmla="*/ 144 w 176"/>
                <a:gd name="T9" fmla="*/ 120 h 160"/>
                <a:gd name="T10" fmla="*/ 144 w 176"/>
                <a:gd name="T11" fmla="*/ 112 h 160"/>
                <a:gd name="T12" fmla="*/ 168 w 176"/>
                <a:gd name="T13" fmla="*/ 112 h 160"/>
                <a:gd name="T14" fmla="*/ 176 w 176"/>
                <a:gd name="T15" fmla="*/ 104 h 160"/>
                <a:gd name="T16" fmla="*/ 176 w 176"/>
                <a:gd name="T17" fmla="*/ 40 h 160"/>
                <a:gd name="T18" fmla="*/ 168 w 176"/>
                <a:gd name="T19" fmla="*/ 32 h 160"/>
                <a:gd name="T20" fmla="*/ 144 w 176"/>
                <a:gd name="T21" fmla="*/ 32 h 160"/>
                <a:gd name="T22" fmla="*/ 144 w 176"/>
                <a:gd name="T23" fmla="*/ 8 h 160"/>
                <a:gd name="T24" fmla="*/ 136 w 176"/>
                <a:gd name="T25" fmla="*/ 0 h 160"/>
                <a:gd name="T26" fmla="*/ 8 w 176"/>
                <a:gd name="T27" fmla="*/ 0 h 160"/>
                <a:gd name="T28" fmla="*/ 0 w 176"/>
                <a:gd name="T29" fmla="*/ 8 h 160"/>
                <a:gd name="T30" fmla="*/ 160 w 176"/>
                <a:gd name="T31" fmla="*/ 48 h 160"/>
                <a:gd name="T32" fmla="*/ 160 w 176"/>
                <a:gd name="T33" fmla="*/ 96 h 160"/>
                <a:gd name="T34" fmla="*/ 144 w 176"/>
                <a:gd name="T35" fmla="*/ 96 h 160"/>
                <a:gd name="T36" fmla="*/ 144 w 176"/>
                <a:gd name="T37" fmla="*/ 48 h 160"/>
                <a:gd name="T38" fmla="*/ 160 w 176"/>
                <a:gd name="T39" fmla="*/ 48 h 160"/>
                <a:gd name="T40" fmla="*/ 16 w 176"/>
                <a:gd name="T41" fmla="*/ 16 h 160"/>
                <a:gd name="T42" fmla="*/ 128 w 176"/>
                <a:gd name="T43" fmla="*/ 16 h 160"/>
                <a:gd name="T44" fmla="*/ 128 w 176"/>
                <a:gd name="T45" fmla="*/ 120 h 160"/>
                <a:gd name="T46" fmla="*/ 104 w 176"/>
                <a:gd name="T47" fmla="*/ 144 h 160"/>
                <a:gd name="T48" fmla="*/ 57 w 176"/>
                <a:gd name="T49" fmla="*/ 144 h 160"/>
                <a:gd name="T50" fmla="*/ 40 w 176"/>
                <a:gd name="T51" fmla="*/ 144 h 160"/>
                <a:gd name="T52" fmla="*/ 16 w 176"/>
                <a:gd name="T53" fmla="*/ 120 h 160"/>
                <a:gd name="T54" fmla="*/ 16 w 176"/>
                <a:gd name="T55" fmla="*/ 1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6" h="160">
                  <a:moveTo>
                    <a:pt x="0" y="8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0" y="134"/>
                    <a:pt x="8" y="160"/>
                    <a:pt x="40" y="160"/>
                  </a:cubicBezTo>
                  <a:cubicBezTo>
                    <a:pt x="104" y="160"/>
                    <a:pt x="104" y="160"/>
                    <a:pt x="104" y="160"/>
                  </a:cubicBezTo>
                  <a:cubicBezTo>
                    <a:pt x="136" y="160"/>
                    <a:pt x="144" y="134"/>
                    <a:pt x="144" y="120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72" y="112"/>
                    <a:pt x="176" y="108"/>
                    <a:pt x="176" y="104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6" y="36"/>
                    <a:pt x="172" y="32"/>
                    <a:pt x="168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4"/>
                    <a:pt x="140" y="0"/>
                    <a:pt x="13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160" y="48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4" y="48"/>
                    <a:pt x="144" y="48"/>
                    <a:pt x="144" y="48"/>
                  </a:cubicBezTo>
                  <a:lnTo>
                    <a:pt x="160" y="48"/>
                  </a:lnTo>
                  <a:close/>
                  <a:moveTo>
                    <a:pt x="16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28" y="124"/>
                    <a:pt x="127" y="144"/>
                    <a:pt x="104" y="144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17" y="144"/>
                    <a:pt x="16" y="124"/>
                    <a:pt x="16" y="120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660" y="1389"/>
              <a:ext cx="70" cy="101"/>
            </a:xfrm>
            <a:custGeom>
              <a:avLst/>
              <a:gdLst>
                <a:gd name="T0" fmla="*/ 8 w 56"/>
                <a:gd name="T1" fmla="*/ 48 h 80"/>
                <a:gd name="T2" fmla="*/ 0 w 56"/>
                <a:gd name="T3" fmla="*/ 56 h 80"/>
                <a:gd name="T4" fmla="*/ 0 w 56"/>
                <a:gd name="T5" fmla="*/ 72 h 80"/>
                <a:gd name="T6" fmla="*/ 8 w 56"/>
                <a:gd name="T7" fmla="*/ 80 h 80"/>
                <a:gd name="T8" fmla="*/ 16 w 56"/>
                <a:gd name="T9" fmla="*/ 72 h 80"/>
                <a:gd name="T10" fmla="*/ 16 w 56"/>
                <a:gd name="T11" fmla="*/ 64 h 80"/>
                <a:gd name="T12" fmla="*/ 48 w 56"/>
                <a:gd name="T13" fmla="*/ 64 h 80"/>
                <a:gd name="T14" fmla="*/ 56 w 56"/>
                <a:gd name="T15" fmla="*/ 56 h 80"/>
                <a:gd name="T16" fmla="*/ 56 w 56"/>
                <a:gd name="T17" fmla="*/ 32 h 80"/>
                <a:gd name="T18" fmla="*/ 48 w 56"/>
                <a:gd name="T19" fmla="*/ 24 h 80"/>
                <a:gd name="T20" fmla="*/ 28 w 56"/>
                <a:gd name="T21" fmla="*/ 24 h 80"/>
                <a:gd name="T22" fmla="*/ 28 w 56"/>
                <a:gd name="T23" fmla="*/ 8 h 80"/>
                <a:gd name="T24" fmla="*/ 20 w 56"/>
                <a:gd name="T25" fmla="*/ 0 h 80"/>
                <a:gd name="T26" fmla="*/ 12 w 56"/>
                <a:gd name="T27" fmla="*/ 8 h 80"/>
                <a:gd name="T28" fmla="*/ 12 w 56"/>
                <a:gd name="T29" fmla="*/ 32 h 80"/>
                <a:gd name="T30" fmla="*/ 20 w 56"/>
                <a:gd name="T31" fmla="*/ 40 h 80"/>
                <a:gd name="T32" fmla="*/ 40 w 56"/>
                <a:gd name="T33" fmla="*/ 40 h 80"/>
                <a:gd name="T34" fmla="*/ 40 w 56"/>
                <a:gd name="T35" fmla="*/ 48 h 80"/>
                <a:gd name="T36" fmla="*/ 8 w 56"/>
                <a:gd name="T37" fmla="*/ 4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0">
                  <a:moveTo>
                    <a:pt x="8" y="48"/>
                  </a:moveTo>
                  <a:cubicBezTo>
                    <a:pt x="4" y="48"/>
                    <a:pt x="0" y="52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12" y="80"/>
                    <a:pt x="16" y="76"/>
                    <a:pt x="16" y="7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2" y="64"/>
                    <a:pt x="56" y="60"/>
                    <a:pt x="56" y="56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28"/>
                    <a:pt x="52" y="24"/>
                    <a:pt x="4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4"/>
                    <a:pt x="24" y="0"/>
                    <a:pt x="20" y="0"/>
                  </a:cubicBezTo>
                  <a:cubicBezTo>
                    <a:pt x="16" y="0"/>
                    <a:pt x="12" y="4"/>
                    <a:pt x="12" y="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6"/>
                    <a:pt x="16" y="40"/>
                    <a:pt x="2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8"/>
                    <a:pt x="40" y="48"/>
                    <a:pt x="40" y="48"/>
                  </a:cubicBezTo>
                  <a:lnTo>
                    <a:pt x="8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2740" y="1389"/>
              <a:ext cx="71" cy="101"/>
            </a:xfrm>
            <a:custGeom>
              <a:avLst/>
              <a:gdLst>
                <a:gd name="T0" fmla="*/ 8 w 56"/>
                <a:gd name="T1" fmla="*/ 48 h 80"/>
                <a:gd name="T2" fmla="*/ 0 w 56"/>
                <a:gd name="T3" fmla="*/ 56 h 80"/>
                <a:gd name="T4" fmla="*/ 0 w 56"/>
                <a:gd name="T5" fmla="*/ 72 h 80"/>
                <a:gd name="T6" fmla="*/ 8 w 56"/>
                <a:gd name="T7" fmla="*/ 80 h 80"/>
                <a:gd name="T8" fmla="*/ 16 w 56"/>
                <a:gd name="T9" fmla="*/ 72 h 80"/>
                <a:gd name="T10" fmla="*/ 16 w 56"/>
                <a:gd name="T11" fmla="*/ 64 h 80"/>
                <a:gd name="T12" fmla="*/ 48 w 56"/>
                <a:gd name="T13" fmla="*/ 64 h 80"/>
                <a:gd name="T14" fmla="*/ 56 w 56"/>
                <a:gd name="T15" fmla="*/ 56 h 80"/>
                <a:gd name="T16" fmla="*/ 56 w 56"/>
                <a:gd name="T17" fmla="*/ 24 h 80"/>
                <a:gd name="T18" fmla="*/ 48 w 56"/>
                <a:gd name="T19" fmla="*/ 16 h 80"/>
                <a:gd name="T20" fmla="*/ 28 w 56"/>
                <a:gd name="T21" fmla="*/ 16 h 80"/>
                <a:gd name="T22" fmla="*/ 28 w 56"/>
                <a:gd name="T23" fmla="*/ 8 h 80"/>
                <a:gd name="T24" fmla="*/ 20 w 56"/>
                <a:gd name="T25" fmla="*/ 0 h 80"/>
                <a:gd name="T26" fmla="*/ 12 w 56"/>
                <a:gd name="T27" fmla="*/ 8 h 80"/>
                <a:gd name="T28" fmla="*/ 12 w 56"/>
                <a:gd name="T29" fmla="*/ 24 h 80"/>
                <a:gd name="T30" fmla="*/ 20 w 56"/>
                <a:gd name="T31" fmla="*/ 32 h 80"/>
                <a:gd name="T32" fmla="*/ 40 w 56"/>
                <a:gd name="T33" fmla="*/ 32 h 80"/>
                <a:gd name="T34" fmla="*/ 40 w 56"/>
                <a:gd name="T35" fmla="*/ 48 h 80"/>
                <a:gd name="T36" fmla="*/ 8 w 56"/>
                <a:gd name="T37" fmla="*/ 4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80">
                  <a:moveTo>
                    <a:pt x="8" y="48"/>
                  </a:moveTo>
                  <a:cubicBezTo>
                    <a:pt x="4" y="48"/>
                    <a:pt x="0" y="52"/>
                    <a:pt x="0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12" y="80"/>
                    <a:pt x="16" y="76"/>
                    <a:pt x="16" y="7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2" y="64"/>
                    <a:pt x="56" y="60"/>
                    <a:pt x="56" y="56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0"/>
                    <a:pt x="52" y="16"/>
                    <a:pt x="4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4"/>
                    <a:pt x="24" y="0"/>
                    <a:pt x="20" y="0"/>
                  </a:cubicBezTo>
                  <a:cubicBezTo>
                    <a:pt x="16" y="0"/>
                    <a:pt x="12" y="4"/>
                    <a:pt x="12" y="8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8"/>
                    <a:pt x="16" y="32"/>
                    <a:pt x="2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48"/>
                    <a:pt x="40" y="48"/>
                    <a:pt x="40" y="48"/>
                  </a:cubicBezTo>
                  <a:lnTo>
                    <a:pt x="8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3308" y="1389"/>
              <a:ext cx="322" cy="323"/>
            </a:xfrm>
            <a:custGeom>
              <a:avLst/>
              <a:gdLst>
                <a:gd name="T0" fmla="*/ 128 w 256"/>
                <a:gd name="T1" fmla="*/ 0 h 256"/>
                <a:gd name="T2" fmla="*/ 37 w 256"/>
                <a:gd name="T3" fmla="*/ 37 h 256"/>
                <a:gd name="T4" fmla="*/ 0 w 256"/>
                <a:gd name="T5" fmla="*/ 128 h 256"/>
                <a:gd name="T6" fmla="*/ 37 w 256"/>
                <a:gd name="T7" fmla="*/ 219 h 256"/>
                <a:gd name="T8" fmla="*/ 128 w 256"/>
                <a:gd name="T9" fmla="*/ 256 h 256"/>
                <a:gd name="T10" fmla="*/ 219 w 256"/>
                <a:gd name="T11" fmla="*/ 219 h 256"/>
                <a:gd name="T12" fmla="*/ 256 w 256"/>
                <a:gd name="T13" fmla="*/ 128 h 256"/>
                <a:gd name="T14" fmla="*/ 219 w 256"/>
                <a:gd name="T15" fmla="*/ 37 h 256"/>
                <a:gd name="T16" fmla="*/ 128 w 256"/>
                <a:gd name="T17" fmla="*/ 0 h 256"/>
                <a:gd name="T18" fmla="*/ 207 w 256"/>
                <a:gd name="T19" fmla="*/ 207 h 256"/>
                <a:gd name="T20" fmla="*/ 128 w 256"/>
                <a:gd name="T21" fmla="*/ 240 h 256"/>
                <a:gd name="T22" fmla="*/ 49 w 256"/>
                <a:gd name="T23" fmla="*/ 207 h 256"/>
                <a:gd name="T24" fmla="*/ 16 w 256"/>
                <a:gd name="T25" fmla="*/ 128 h 256"/>
                <a:gd name="T26" fmla="*/ 49 w 256"/>
                <a:gd name="T27" fmla="*/ 49 h 256"/>
                <a:gd name="T28" fmla="*/ 128 w 256"/>
                <a:gd name="T29" fmla="*/ 16 h 256"/>
                <a:gd name="T30" fmla="*/ 207 w 256"/>
                <a:gd name="T31" fmla="*/ 49 h 256"/>
                <a:gd name="T32" fmla="*/ 240 w 256"/>
                <a:gd name="T33" fmla="*/ 128 h 256"/>
                <a:gd name="T34" fmla="*/ 207 w 256"/>
                <a:gd name="T3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94" y="0"/>
                    <a:pt x="62" y="13"/>
                    <a:pt x="37" y="37"/>
                  </a:cubicBezTo>
                  <a:cubicBezTo>
                    <a:pt x="13" y="62"/>
                    <a:pt x="0" y="94"/>
                    <a:pt x="0" y="128"/>
                  </a:cubicBezTo>
                  <a:cubicBezTo>
                    <a:pt x="0" y="162"/>
                    <a:pt x="13" y="194"/>
                    <a:pt x="37" y="219"/>
                  </a:cubicBezTo>
                  <a:cubicBezTo>
                    <a:pt x="62" y="243"/>
                    <a:pt x="94" y="256"/>
                    <a:pt x="128" y="256"/>
                  </a:cubicBezTo>
                  <a:cubicBezTo>
                    <a:pt x="162" y="256"/>
                    <a:pt x="194" y="243"/>
                    <a:pt x="219" y="219"/>
                  </a:cubicBezTo>
                  <a:cubicBezTo>
                    <a:pt x="243" y="194"/>
                    <a:pt x="256" y="162"/>
                    <a:pt x="256" y="128"/>
                  </a:cubicBezTo>
                  <a:cubicBezTo>
                    <a:pt x="256" y="94"/>
                    <a:pt x="243" y="62"/>
                    <a:pt x="219" y="37"/>
                  </a:cubicBezTo>
                  <a:cubicBezTo>
                    <a:pt x="194" y="13"/>
                    <a:pt x="162" y="0"/>
                    <a:pt x="128" y="0"/>
                  </a:cubicBezTo>
                  <a:close/>
                  <a:moveTo>
                    <a:pt x="207" y="207"/>
                  </a:moveTo>
                  <a:cubicBezTo>
                    <a:pt x="186" y="228"/>
                    <a:pt x="158" y="240"/>
                    <a:pt x="128" y="240"/>
                  </a:cubicBezTo>
                  <a:cubicBezTo>
                    <a:pt x="98" y="240"/>
                    <a:pt x="70" y="228"/>
                    <a:pt x="49" y="207"/>
                  </a:cubicBezTo>
                  <a:cubicBezTo>
                    <a:pt x="28" y="186"/>
                    <a:pt x="16" y="158"/>
                    <a:pt x="16" y="128"/>
                  </a:cubicBezTo>
                  <a:cubicBezTo>
                    <a:pt x="16" y="98"/>
                    <a:pt x="28" y="70"/>
                    <a:pt x="49" y="49"/>
                  </a:cubicBezTo>
                  <a:cubicBezTo>
                    <a:pt x="70" y="28"/>
                    <a:pt x="98" y="16"/>
                    <a:pt x="128" y="16"/>
                  </a:cubicBezTo>
                  <a:cubicBezTo>
                    <a:pt x="158" y="16"/>
                    <a:pt x="186" y="28"/>
                    <a:pt x="207" y="49"/>
                  </a:cubicBezTo>
                  <a:cubicBezTo>
                    <a:pt x="228" y="70"/>
                    <a:pt x="240" y="98"/>
                    <a:pt x="240" y="128"/>
                  </a:cubicBezTo>
                  <a:cubicBezTo>
                    <a:pt x="240" y="158"/>
                    <a:pt x="228" y="186"/>
                    <a:pt x="207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3349" y="1430"/>
              <a:ext cx="241" cy="130"/>
            </a:xfrm>
            <a:custGeom>
              <a:avLst/>
              <a:gdLst>
                <a:gd name="T0" fmla="*/ 96 w 192"/>
                <a:gd name="T1" fmla="*/ 0 h 104"/>
                <a:gd name="T2" fmla="*/ 28 w 192"/>
                <a:gd name="T3" fmla="*/ 28 h 104"/>
                <a:gd name="T4" fmla="*/ 0 w 192"/>
                <a:gd name="T5" fmla="*/ 96 h 104"/>
                <a:gd name="T6" fmla="*/ 8 w 192"/>
                <a:gd name="T7" fmla="*/ 104 h 104"/>
                <a:gd name="T8" fmla="*/ 16 w 192"/>
                <a:gd name="T9" fmla="*/ 96 h 104"/>
                <a:gd name="T10" fmla="*/ 39 w 192"/>
                <a:gd name="T11" fmla="*/ 39 h 104"/>
                <a:gd name="T12" fmla="*/ 96 w 192"/>
                <a:gd name="T13" fmla="*/ 16 h 104"/>
                <a:gd name="T14" fmla="*/ 153 w 192"/>
                <a:gd name="T15" fmla="*/ 39 h 104"/>
                <a:gd name="T16" fmla="*/ 176 w 192"/>
                <a:gd name="T17" fmla="*/ 96 h 104"/>
                <a:gd name="T18" fmla="*/ 184 w 192"/>
                <a:gd name="T19" fmla="*/ 104 h 104"/>
                <a:gd name="T20" fmla="*/ 192 w 192"/>
                <a:gd name="T21" fmla="*/ 96 h 104"/>
                <a:gd name="T22" fmla="*/ 164 w 192"/>
                <a:gd name="T23" fmla="*/ 28 h 104"/>
                <a:gd name="T24" fmla="*/ 96 w 192"/>
                <a:gd name="T2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04">
                  <a:moveTo>
                    <a:pt x="96" y="0"/>
                  </a:moveTo>
                  <a:cubicBezTo>
                    <a:pt x="70" y="0"/>
                    <a:pt x="46" y="10"/>
                    <a:pt x="28" y="28"/>
                  </a:cubicBezTo>
                  <a:cubicBezTo>
                    <a:pt x="10" y="46"/>
                    <a:pt x="0" y="70"/>
                    <a:pt x="0" y="96"/>
                  </a:cubicBezTo>
                  <a:cubicBezTo>
                    <a:pt x="0" y="100"/>
                    <a:pt x="4" y="104"/>
                    <a:pt x="8" y="104"/>
                  </a:cubicBezTo>
                  <a:cubicBezTo>
                    <a:pt x="12" y="104"/>
                    <a:pt x="16" y="100"/>
                    <a:pt x="16" y="96"/>
                  </a:cubicBezTo>
                  <a:cubicBezTo>
                    <a:pt x="16" y="75"/>
                    <a:pt x="24" y="55"/>
                    <a:pt x="39" y="39"/>
                  </a:cubicBezTo>
                  <a:cubicBezTo>
                    <a:pt x="55" y="24"/>
                    <a:pt x="75" y="16"/>
                    <a:pt x="96" y="16"/>
                  </a:cubicBezTo>
                  <a:cubicBezTo>
                    <a:pt x="117" y="16"/>
                    <a:pt x="137" y="24"/>
                    <a:pt x="153" y="39"/>
                  </a:cubicBezTo>
                  <a:cubicBezTo>
                    <a:pt x="168" y="55"/>
                    <a:pt x="176" y="75"/>
                    <a:pt x="176" y="96"/>
                  </a:cubicBezTo>
                  <a:cubicBezTo>
                    <a:pt x="176" y="100"/>
                    <a:pt x="180" y="104"/>
                    <a:pt x="184" y="104"/>
                  </a:cubicBezTo>
                  <a:cubicBezTo>
                    <a:pt x="188" y="104"/>
                    <a:pt x="192" y="100"/>
                    <a:pt x="192" y="96"/>
                  </a:cubicBezTo>
                  <a:cubicBezTo>
                    <a:pt x="192" y="70"/>
                    <a:pt x="182" y="46"/>
                    <a:pt x="164" y="28"/>
                  </a:cubicBezTo>
                  <a:cubicBezTo>
                    <a:pt x="146" y="10"/>
                    <a:pt x="122" y="0"/>
                    <a:pt x="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3418" y="1509"/>
              <a:ext cx="74" cy="77"/>
            </a:xfrm>
            <a:custGeom>
              <a:avLst/>
              <a:gdLst>
                <a:gd name="T0" fmla="*/ 41 w 59"/>
                <a:gd name="T1" fmla="*/ 29 h 61"/>
                <a:gd name="T2" fmla="*/ 38 w 59"/>
                <a:gd name="T3" fmla="*/ 29 h 61"/>
                <a:gd name="T4" fmla="*/ 15 w 59"/>
                <a:gd name="T5" fmla="*/ 4 h 61"/>
                <a:gd name="T6" fmla="*/ 4 w 59"/>
                <a:gd name="T7" fmla="*/ 3 h 61"/>
                <a:gd name="T8" fmla="*/ 3 w 59"/>
                <a:gd name="T9" fmla="*/ 14 h 61"/>
                <a:gd name="T10" fmla="*/ 26 w 59"/>
                <a:gd name="T11" fmla="*/ 40 h 61"/>
                <a:gd name="T12" fmla="*/ 25 w 59"/>
                <a:gd name="T13" fmla="*/ 45 h 61"/>
                <a:gd name="T14" fmla="*/ 30 w 59"/>
                <a:gd name="T15" fmla="*/ 56 h 61"/>
                <a:gd name="T16" fmla="*/ 41 w 59"/>
                <a:gd name="T17" fmla="*/ 61 h 61"/>
                <a:gd name="T18" fmla="*/ 52 w 59"/>
                <a:gd name="T19" fmla="*/ 56 h 61"/>
                <a:gd name="T20" fmla="*/ 52 w 59"/>
                <a:gd name="T21" fmla="*/ 34 h 61"/>
                <a:gd name="T22" fmla="*/ 41 w 59"/>
                <a:gd name="T23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61">
                  <a:moveTo>
                    <a:pt x="41" y="29"/>
                  </a:moveTo>
                  <a:cubicBezTo>
                    <a:pt x="40" y="29"/>
                    <a:pt x="39" y="29"/>
                    <a:pt x="38" y="29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0"/>
                    <a:pt x="7" y="0"/>
                    <a:pt x="4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2"/>
                    <a:pt x="25" y="43"/>
                    <a:pt x="25" y="45"/>
                  </a:cubicBezTo>
                  <a:cubicBezTo>
                    <a:pt x="25" y="49"/>
                    <a:pt x="27" y="53"/>
                    <a:pt x="30" y="56"/>
                  </a:cubicBezTo>
                  <a:cubicBezTo>
                    <a:pt x="33" y="59"/>
                    <a:pt x="37" y="61"/>
                    <a:pt x="41" y="61"/>
                  </a:cubicBezTo>
                  <a:cubicBezTo>
                    <a:pt x="45" y="61"/>
                    <a:pt x="49" y="59"/>
                    <a:pt x="52" y="56"/>
                  </a:cubicBezTo>
                  <a:cubicBezTo>
                    <a:pt x="59" y="50"/>
                    <a:pt x="59" y="40"/>
                    <a:pt x="52" y="34"/>
                  </a:cubicBezTo>
                  <a:cubicBezTo>
                    <a:pt x="49" y="31"/>
                    <a:pt x="45" y="29"/>
                    <a:pt x="41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4073" y="1389"/>
              <a:ext cx="241" cy="323"/>
            </a:xfrm>
            <a:custGeom>
              <a:avLst/>
              <a:gdLst>
                <a:gd name="T0" fmla="*/ 124 w 192"/>
                <a:gd name="T1" fmla="*/ 0 h 256"/>
                <a:gd name="T2" fmla="*/ 68 w 192"/>
                <a:gd name="T3" fmla="*/ 0 h 256"/>
                <a:gd name="T4" fmla="*/ 60 w 192"/>
                <a:gd name="T5" fmla="*/ 8 h 256"/>
                <a:gd name="T6" fmla="*/ 60 w 192"/>
                <a:gd name="T7" fmla="*/ 32 h 256"/>
                <a:gd name="T8" fmla="*/ 8 w 192"/>
                <a:gd name="T9" fmla="*/ 32 h 256"/>
                <a:gd name="T10" fmla="*/ 0 w 192"/>
                <a:gd name="T11" fmla="*/ 40 h 256"/>
                <a:gd name="T12" fmla="*/ 8 w 192"/>
                <a:gd name="T13" fmla="*/ 48 h 256"/>
                <a:gd name="T14" fmla="*/ 16 w 192"/>
                <a:gd name="T15" fmla="*/ 48 h 256"/>
                <a:gd name="T16" fmla="*/ 16 w 192"/>
                <a:gd name="T17" fmla="*/ 248 h 256"/>
                <a:gd name="T18" fmla="*/ 24 w 192"/>
                <a:gd name="T19" fmla="*/ 256 h 256"/>
                <a:gd name="T20" fmla="*/ 168 w 192"/>
                <a:gd name="T21" fmla="*/ 256 h 256"/>
                <a:gd name="T22" fmla="*/ 176 w 192"/>
                <a:gd name="T23" fmla="*/ 248 h 256"/>
                <a:gd name="T24" fmla="*/ 176 w 192"/>
                <a:gd name="T25" fmla="*/ 48 h 256"/>
                <a:gd name="T26" fmla="*/ 184 w 192"/>
                <a:gd name="T27" fmla="*/ 48 h 256"/>
                <a:gd name="T28" fmla="*/ 192 w 192"/>
                <a:gd name="T29" fmla="*/ 40 h 256"/>
                <a:gd name="T30" fmla="*/ 184 w 192"/>
                <a:gd name="T31" fmla="*/ 32 h 256"/>
                <a:gd name="T32" fmla="*/ 132 w 192"/>
                <a:gd name="T33" fmla="*/ 32 h 256"/>
                <a:gd name="T34" fmla="*/ 132 w 192"/>
                <a:gd name="T35" fmla="*/ 8 h 256"/>
                <a:gd name="T36" fmla="*/ 124 w 192"/>
                <a:gd name="T37" fmla="*/ 0 h 256"/>
                <a:gd name="T38" fmla="*/ 160 w 192"/>
                <a:gd name="T39" fmla="*/ 48 h 256"/>
                <a:gd name="T40" fmla="*/ 160 w 192"/>
                <a:gd name="T41" fmla="*/ 240 h 256"/>
                <a:gd name="T42" fmla="*/ 32 w 192"/>
                <a:gd name="T43" fmla="*/ 240 h 256"/>
                <a:gd name="T44" fmla="*/ 32 w 192"/>
                <a:gd name="T45" fmla="*/ 48 h 256"/>
                <a:gd name="T46" fmla="*/ 160 w 192"/>
                <a:gd name="T47" fmla="*/ 48 h 256"/>
                <a:gd name="T48" fmla="*/ 76 w 192"/>
                <a:gd name="T49" fmla="*/ 32 h 256"/>
                <a:gd name="T50" fmla="*/ 76 w 192"/>
                <a:gd name="T51" fmla="*/ 16 h 256"/>
                <a:gd name="T52" fmla="*/ 116 w 192"/>
                <a:gd name="T53" fmla="*/ 16 h 256"/>
                <a:gd name="T54" fmla="*/ 116 w 192"/>
                <a:gd name="T55" fmla="*/ 32 h 256"/>
                <a:gd name="T56" fmla="*/ 76 w 192"/>
                <a:gd name="T57" fmla="*/ 3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2" h="256">
                  <a:moveTo>
                    <a:pt x="124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4" y="0"/>
                    <a:pt x="60" y="4"/>
                    <a:pt x="60" y="8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4" y="32"/>
                    <a:pt x="0" y="36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52"/>
                    <a:pt x="20" y="256"/>
                    <a:pt x="24" y="256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72" y="256"/>
                    <a:pt x="176" y="252"/>
                    <a:pt x="176" y="2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8" y="48"/>
                    <a:pt x="192" y="44"/>
                    <a:pt x="192" y="40"/>
                  </a:cubicBezTo>
                  <a:cubicBezTo>
                    <a:pt x="192" y="36"/>
                    <a:pt x="188" y="32"/>
                    <a:pt x="184" y="32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4"/>
                    <a:pt x="128" y="0"/>
                    <a:pt x="124" y="0"/>
                  </a:cubicBezTo>
                  <a:close/>
                  <a:moveTo>
                    <a:pt x="160" y="48"/>
                  </a:moveTo>
                  <a:cubicBezTo>
                    <a:pt x="160" y="240"/>
                    <a:pt x="160" y="240"/>
                    <a:pt x="16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48"/>
                    <a:pt x="32" y="48"/>
                    <a:pt x="32" y="48"/>
                  </a:cubicBezTo>
                  <a:lnTo>
                    <a:pt x="160" y="48"/>
                  </a:lnTo>
                  <a:close/>
                  <a:moveTo>
                    <a:pt x="76" y="32"/>
                  </a:moveTo>
                  <a:cubicBezTo>
                    <a:pt x="76" y="16"/>
                    <a:pt x="76" y="16"/>
                    <a:pt x="76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32"/>
                    <a:pt x="116" y="32"/>
                    <a:pt x="116" y="32"/>
                  </a:cubicBezTo>
                  <a:lnTo>
                    <a:pt x="76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4153" y="1480"/>
              <a:ext cx="20" cy="191"/>
            </a:xfrm>
            <a:custGeom>
              <a:avLst/>
              <a:gdLst>
                <a:gd name="T0" fmla="*/ 8 w 16"/>
                <a:gd name="T1" fmla="*/ 152 h 152"/>
                <a:gd name="T2" fmla="*/ 16 w 16"/>
                <a:gd name="T3" fmla="*/ 144 h 152"/>
                <a:gd name="T4" fmla="*/ 16 w 16"/>
                <a:gd name="T5" fmla="*/ 8 h 152"/>
                <a:gd name="T6" fmla="*/ 8 w 16"/>
                <a:gd name="T7" fmla="*/ 0 h 152"/>
                <a:gd name="T8" fmla="*/ 0 w 16"/>
                <a:gd name="T9" fmla="*/ 8 h 152"/>
                <a:gd name="T10" fmla="*/ 0 w 16"/>
                <a:gd name="T11" fmla="*/ 144 h 152"/>
                <a:gd name="T12" fmla="*/ 8 w 16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2">
                  <a:moveTo>
                    <a:pt x="8" y="152"/>
                  </a:moveTo>
                  <a:cubicBezTo>
                    <a:pt x="12" y="152"/>
                    <a:pt x="16" y="148"/>
                    <a:pt x="16" y="14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8"/>
                    <a:pt x="4" y="152"/>
                    <a:pt x="8" y="1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4214" y="1480"/>
              <a:ext cx="20" cy="191"/>
            </a:xfrm>
            <a:custGeom>
              <a:avLst/>
              <a:gdLst>
                <a:gd name="T0" fmla="*/ 8 w 16"/>
                <a:gd name="T1" fmla="*/ 152 h 152"/>
                <a:gd name="T2" fmla="*/ 16 w 16"/>
                <a:gd name="T3" fmla="*/ 144 h 152"/>
                <a:gd name="T4" fmla="*/ 16 w 16"/>
                <a:gd name="T5" fmla="*/ 8 h 152"/>
                <a:gd name="T6" fmla="*/ 8 w 16"/>
                <a:gd name="T7" fmla="*/ 0 h 152"/>
                <a:gd name="T8" fmla="*/ 0 w 16"/>
                <a:gd name="T9" fmla="*/ 8 h 152"/>
                <a:gd name="T10" fmla="*/ 0 w 16"/>
                <a:gd name="T11" fmla="*/ 144 h 152"/>
                <a:gd name="T12" fmla="*/ 8 w 16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2">
                  <a:moveTo>
                    <a:pt x="8" y="152"/>
                  </a:moveTo>
                  <a:cubicBezTo>
                    <a:pt x="12" y="152"/>
                    <a:pt x="16" y="148"/>
                    <a:pt x="16" y="14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8"/>
                    <a:pt x="4" y="152"/>
                    <a:pt x="8" y="1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 noEditPoints="1"/>
            </p:cNvSpPr>
            <p:nvPr/>
          </p:nvSpPr>
          <p:spPr bwMode="auto">
            <a:xfrm>
              <a:off x="4757" y="1465"/>
              <a:ext cx="322" cy="171"/>
            </a:xfrm>
            <a:custGeom>
              <a:avLst/>
              <a:gdLst>
                <a:gd name="T0" fmla="*/ 128 w 256"/>
                <a:gd name="T1" fmla="*/ 0 h 136"/>
                <a:gd name="T2" fmla="*/ 1 w 256"/>
                <a:gd name="T3" fmla="*/ 64 h 136"/>
                <a:gd name="T4" fmla="*/ 1 w 256"/>
                <a:gd name="T5" fmla="*/ 72 h 136"/>
                <a:gd name="T6" fmla="*/ 128 w 256"/>
                <a:gd name="T7" fmla="*/ 136 h 136"/>
                <a:gd name="T8" fmla="*/ 255 w 256"/>
                <a:gd name="T9" fmla="*/ 72 h 136"/>
                <a:gd name="T10" fmla="*/ 255 w 256"/>
                <a:gd name="T11" fmla="*/ 64 h 136"/>
                <a:gd name="T12" fmla="*/ 128 w 256"/>
                <a:gd name="T13" fmla="*/ 0 h 136"/>
                <a:gd name="T14" fmla="*/ 128 w 256"/>
                <a:gd name="T15" fmla="*/ 120 h 136"/>
                <a:gd name="T16" fmla="*/ 18 w 256"/>
                <a:gd name="T17" fmla="*/ 68 h 136"/>
                <a:gd name="T18" fmla="*/ 128 w 256"/>
                <a:gd name="T19" fmla="*/ 16 h 136"/>
                <a:gd name="T20" fmla="*/ 238 w 256"/>
                <a:gd name="T21" fmla="*/ 68 h 136"/>
                <a:gd name="T22" fmla="*/ 128 w 256"/>
                <a:gd name="T23" fmla="*/ 12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6" h="136">
                  <a:moveTo>
                    <a:pt x="128" y="0"/>
                  </a:moveTo>
                  <a:cubicBezTo>
                    <a:pt x="45" y="0"/>
                    <a:pt x="3" y="61"/>
                    <a:pt x="1" y="64"/>
                  </a:cubicBezTo>
                  <a:cubicBezTo>
                    <a:pt x="0" y="66"/>
                    <a:pt x="0" y="70"/>
                    <a:pt x="1" y="72"/>
                  </a:cubicBezTo>
                  <a:cubicBezTo>
                    <a:pt x="3" y="75"/>
                    <a:pt x="45" y="136"/>
                    <a:pt x="128" y="136"/>
                  </a:cubicBezTo>
                  <a:cubicBezTo>
                    <a:pt x="211" y="136"/>
                    <a:pt x="253" y="75"/>
                    <a:pt x="255" y="72"/>
                  </a:cubicBezTo>
                  <a:cubicBezTo>
                    <a:pt x="256" y="70"/>
                    <a:pt x="256" y="66"/>
                    <a:pt x="255" y="64"/>
                  </a:cubicBezTo>
                  <a:cubicBezTo>
                    <a:pt x="253" y="61"/>
                    <a:pt x="211" y="0"/>
                    <a:pt x="128" y="0"/>
                  </a:cubicBezTo>
                  <a:close/>
                  <a:moveTo>
                    <a:pt x="128" y="120"/>
                  </a:moveTo>
                  <a:cubicBezTo>
                    <a:pt x="66" y="120"/>
                    <a:pt x="29" y="81"/>
                    <a:pt x="18" y="68"/>
                  </a:cubicBezTo>
                  <a:cubicBezTo>
                    <a:pt x="29" y="55"/>
                    <a:pt x="66" y="16"/>
                    <a:pt x="128" y="16"/>
                  </a:cubicBezTo>
                  <a:cubicBezTo>
                    <a:pt x="190" y="16"/>
                    <a:pt x="227" y="55"/>
                    <a:pt x="238" y="68"/>
                  </a:cubicBezTo>
                  <a:cubicBezTo>
                    <a:pt x="227" y="81"/>
                    <a:pt x="190" y="120"/>
                    <a:pt x="128" y="1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 noEditPoints="1"/>
            </p:cNvSpPr>
            <p:nvPr/>
          </p:nvSpPr>
          <p:spPr bwMode="auto">
            <a:xfrm>
              <a:off x="4872" y="1505"/>
              <a:ext cx="91" cy="91"/>
            </a:xfrm>
            <a:custGeom>
              <a:avLst/>
              <a:gdLst>
                <a:gd name="T0" fmla="*/ 36 w 72"/>
                <a:gd name="T1" fmla="*/ 0 h 72"/>
                <a:gd name="T2" fmla="*/ 0 w 72"/>
                <a:gd name="T3" fmla="*/ 36 h 72"/>
                <a:gd name="T4" fmla="*/ 36 w 72"/>
                <a:gd name="T5" fmla="*/ 72 h 72"/>
                <a:gd name="T6" fmla="*/ 72 w 72"/>
                <a:gd name="T7" fmla="*/ 36 h 72"/>
                <a:gd name="T8" fmla="*/ 36 w 72"/>
                <a:gd name="T9" fmla="*/ 0 h 72"/>
                <a:gd name="T10" fmla="*/ 36 w 72"/>
                <a:gd name="T11" fmla="*/ 56 h 72"/>
                <a:gd name="T12" fmla="*/ 16 w 72"/>
                <a:gd name="T13" fmla="*/ 36 h 72"/>
                <a:gd name="T14" fmla="*/ 36 w 72"/>
                <a:gd name="T15" fmla="*/ 16 h 72"/>
                <a:gd name="T16" fmla="*/ 56 w 72"/>
                <a:gd name="T17" fmla="*/ 36 h 72"/>
                <a:gd name="T18" fmla="*/ 36 w 72"/>
                <a:gd name="T19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2">
                  <a:moveTo>
                    <a:pt x="36" y="0"/>
                  </a:moveTo>
                  <a:cubicBezTo>
                    <a:pt x="16" y="0"/>
                    <a:pt x="0" y="16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6" y="72"/>
                    <a:pt x="72" y="5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lose/>
                  <a:moveTo>
                    <a:pt x="36" y="56"/>
                  </a:moveTo>
                  <a:cubicBezTo>
                    <a:pt x="25" y="56"/>
                    <a:pt x="16" y="47"/>
                    <a:pt x="16" y="36"/>
                  </a:cubicBezTo>
                  <a:cubicBezTo>
                    <a:pt x="16" y="25"/>
                    <a:pt x="25" y="16"/>
                    <a:pt x="36" y="16"/>
                  </a:cubicBezTo>
                  <a:cubicBezTo>
                    <a:pt x="47" y="16"/>
                    <a:pt x="56" y="25"/>
                    <a:pt x="56" y="36"/>
                  </a:cubicBezTo>
                  <a:cubicBezTo>
                    <a:pt x="56" y="47"/>
                    <a:pt x="47" y="56"/>
                    <a:pt x="3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 noEditPoints="1"/>
            </p:cNvSpPr>
            <p:nvPr/>
          </p:nvSpPr>
          <p:spPr bwMode="auto">
            <a:xfrm>
              <a:off x="5481" y="1389"/>
              <a:ext cx="322" cy="323"/>
            </a:xfrm>
            <a:custGeom>
              <a:avLst/>
              <a:gdLst>
                <a:gd name="T0" fmla="*/ 128 w 256"/>
                <a:gd name="T1" fmla="*/ 0 h 256"/>
                <a:gd name="T2" fmla="*/ 37 w 256"/>
                <a:gd name="T3" fmla="*/ 37 h 256"/>
                <a:gd name="T4" fmla="*/ 0 w 256"/>
                <a:gd name="T5" fmla="*/ 128 h 256"/>
                <a:gd name="T6" fmla="*/ 37 w 256"/>
                <a:gd name="T7" fmla="*/ 219 h 256"/>
                <a:gd name="T8" fmla="*/ 128 w 256"/>
                <a:gd name="T9" fmla="*/ 256 h 256"/>
                <a:gd name="T10" fmla="*/ 219 w 256"/>
                <a:gd name="T11" fmla="*/ 219 h 256"/>
                <a:gd name="T12" fmla="*/ 256 w 256"/>
                <a:gd name="T13" fmla="*/ 128 h 256"/>
                <a:gd name="T14" fmla="*/ 219 w 256"/>
                <a:gd name="T15" fmla="*/ 37 h 256"/>
                <a:gd name="T16" fmla="*/ 128 w 256"/>
                <a:gd name="T17" fmla="*/ 0 h 256"/>
                <a:gd name="T18" fmla="*/ 49 w 256"/>
                <a:gd name="T19" fmla="*/ 49 h 256"/>
                <a:gd name="T20" fmla="*/ 68 w 256"/>
                <a:gd name="T21" fmla="*/ 33 h 256"/>
                <a:gd name="T22" fmla="*/ 109 w 256"/>
                <a:gd name="T23" fmla="*/ 102 h 256"/>
                <a:gd name="T24" fmla="*/ 105 w 256"/>
                <a:gd name="T25" fmla="*/ 105 h 256"/>
                <a:gd name="T26" fmla="*/ 102 w 256"/>
                <a:gd name="T27" fmla="*/ 109 h 256"/>
                <a:gd name="T28" fmla="*/ 33 w 256"/>
                <a:gd name="T29" fmla="*/ 68 h 256"/>
                <a:gd name="T30" fmla="*/ 49 w 256"/>
                <a:gd name="T31" fmla="*/ 49 h 256"/>
                <a:gd name="T32" fmla="*/ 139 w 256"/>
                <a:gd name="T33" fmla="*/ 139 h 256"/>
                <a:gd name="T34" fmla="*/ 128 w 256"/>
                <a:gd name="T35" fmla="*/ 144 h 256"/>
                <a:gd name="T36" fmla="*/ 117 w 256"/>
                <a:gd name="T37" fmla="*/ 139 h 256"/>
                <a:gd name="T38" fmla="*/ 117 w 256"/>
                <a:gd name="T39" fmla="*/ 117 h 256"/>
                <a:gd name="T40" fmla="*/ 128 w 256"/>
                <a:gd name="T41" fmla="*/ 112 h 256"/>
                <a:gd name="T42" fmla="*/ 139 w 256"/>
                <a:gd name="T43" fmla="*/ 117 h 256"/>
                <a:gd name="T44" fmla="*/ 139 w 256"/>
                <a:gd name="T45" fmla="*/ 139 h 256"/>
                <a:gd name="T46" fmla="*/ 49 w 256"/>
                <a:gd name="T47" fmla="*/ 207 h 256"/>
                <a:gd name="T48" fmla="*/ 16 w 256"/>
                <a:gd name="T49" fmla="*/ 128 h 256"/>
                <a:gd name="T50" fmla="*/ 26 w 256"/>
                <a:gd name="T51" fmla="*/ 82 h 256"/>
                <a:gd name="T52" fmla="*/ 96 w 256"/>
                <a:gd name="T53" fmla="*/ 125 h 256"/>
                <a:gd name="T54" fmla="*/ 105 w 256"/>
                <a:gd name="T55" fmla="*/ 151 h 256"/>
                <a:gd name="T56" fmla="*/ 128 w 256"/>
                <a:gd name="T57" fmla="*/ 160 h 256"/>
                <a:gd name="T58" fmla="*/ 131 w 256"/>
                <a:gd name="T59" fmla="*/ 160 h 256"/>
                <a:gd name="T60" fmla="*/ 174 w 256"/>
                <a:gd name="T61" fmla="*/ 230 h 256"/>
                <a:gd name="T62" fmla="*/ 128 w 256"/>
                <a:gd name="T63" fmla="*/ 240 h 256"/>
                <a:gd name="T64" fmla="*/ 49 w 256"/>
                <a:gd name="T65" fmla="*/ 207 h 256"/>
                <a:gd name="T66" fmla="*/ 207 w 256"/>
                <a:gd name="T67" fmla="*/ 207 h 256"/>
                <a:gd name="T68" fmla="*/ 188 w 256"/>
                <a:gd name="T69" fmla="*/ 223 h 256"/>
                <a:gd name="T70" fmla="*/ 147 w 256"/>
                <a:gd name="T71" fmla="*/ 154 h 256"/>
                <a:gd name="T72" fmla="*/ 151 w 256"/>
                <a:gd name="T73" fmla="*/ 151 h 256"/>
                <a:gd name="T74" fmla="*/ 154 w 256"/>
                <a:gd name="T75" fmla="*/ 147 h 256"/>
                <a:gd name="T76" fmla="*/ 223 w 256"/>
                <a:gd name="T77" fmla="*/ 188 h 256"/>
                <a:gd name="T78" fmla="*/ 207 w 256"/>
                <a:gd name="T79" fmla="*/ 207 h 256"/>
                <a:gd name="T80" fmla="*/ 230 w 256"/>
                <a:gd name="T81" fmla="*/ 174 h 256"/>
                <a:gd name="T82" fmla="*/ 160 w 256"/>
                <a:gd name="T83" fmla="*/ 131 h 256"/>
                <a:gd name="T84" fmla="*/ 151 w 256"/>
                <a:gd name="T85" fmla="*/ 105 h 256"/>
                <a:gd name="T86" fmla="*/ 128 w 256"/>
                <a:gd name="T87" fmla="*/ 96 h 256"/>
                <a:gd name="T88" fmla="*/ 125 w 256"/>
                <a:gd name="T89" fmla="*/ 96 h 256"/>
                <a:gd name="T90" fmla="*/ 82 w 256"/>
                <a:gd name="T91" fmla="*/ 26 h 256"/>
                <a:gd name="T92" fmla="*/ 128 w 256"/>
                <a:gd name="T93" fmla="*/ 16 h 256"/>
                <a:gd name="T94" fmla="*/ 207 w 256"/>
                <a:gd name="T95" fmla="*/ 49 h 256"/>
                <a:gd name="T96" fmla="*/ 240 w 256"/>
                <a:gd name="T97" fmla="*/ 128 h 256"/>
                <a:gd name="T98" fmla="*/ 230 w 256"/>
                <a:gd name="T99" fmla="*/ 17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94" y="0"/>
                    <a:pt x="62" y="13"/>
                    <a:pt x="37" y="37"/>
                  </a:cubicBezTo>
                  <a:cubicBezTo>
                    <a:pt x="13" y="62"/>
                    <a:pt x="0" y="94"/>
                    <a:pt x="0" y="128"/>
                  </a:cubicBezTo>
                  <a:cubicBezTo>
                    <a:pt x="0" y="162"/>
                    <a:pt x="13" y="194"/>
                    <a:pt x="37" y="219"/>
                  </a:cubicBezTo>
                  <a:cubicBezTo>
                    <a:pt x="62" y="243"/>
                    <a:pt x="94" y="256"/>
                    <a:pt x="128" y="256"/>
                  </a:cubicBezTo>
                  <a:cubicBezTo>
                    <a:pt x="162" y="256"/>
                    <a:pt x="194" y="243"/>
                    <a:pt x="219" y="219"/>
                  </a:cubicBezTo>
                  <a:cubicBezTo>
                    <a:pt x="243" y="194"/>
                    <a:pt x="256" y="162"/>
                    <a:pt x="256" y="128"/>
                  </a:cubicBezTo>
                  <a:cubicBezTo>
                    <a:pt x="256" y="94"/>
                    <a:pt x="243" y="62"/>
                    <a:pt x="219" y="37"/>
                  </a:cubicBezTo>
                  <a:cubicBezTo>
                    <a:pt x="194" y="13"/>
                    <a:pt x="162" y="0"/>
                    <a:pt x="128" y="0"/>
                  </a:cubicBezTo>
                  <a:close/>
                  <a:moveTo>
                    <a:pt x="49" y="49"/>
                  </a:moveTo>
                  <a:cubicBezTo>
                    <a:pt x="55" y="43"/>
                    <a:pt x="61" y="38"/>
                    <a:pt x="68" y="33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108" y="103"/>
                    <a:pt x="107" y="104"/>
                    <a:pt x="105" y="105"/>
                  </a:cubicBezTo>
                  <a:cubicBezTo>
                    <a:pt x="104" y="107"/>
                    <a:pt x="103" y="108"/>
                    <a:pt x="102" y="109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8" y="61"/>
                    <a:pt x="43" y="55"/>
                    <a:pt x="49" y="49"/>
                  </a:cubicBezTo>
                  <a:close/>
                  <a:moveTo>
                    <a:pt x="139" y="139"/>
                  </a:moveTo>
                  <a:cubicBezTo>
                    <a:pt x="136" y="142"/>
                    <a:pt x="132" y="144"/>
                    <a:pt x="128" y="144"/>
                  </a:cubicBezTo>
                  <a:cubicBezTo>
                    <a:pt x="124" y="144"/>
                    <a:pt x="120" y="142"/>
                    <a:pt x="117" y="139"/>
                  </a:cubicBezTo>
                  <a:cubicBezTo>
                    <a:pt x="110" y="133"/>
                    <a:pt x="110" y="123"/>
                    <a:pt x="117" y="117"/>
                  </a:cubicBezTo>
                  <a:cubicBezTo>
                    <a:pt x="120" y="114"/>
                    <a:pt x="124" y="112"/>
                    <a:pt x="128" y="112"/>
                  </a:cubicBezTo>
                  <a:cubicBezTo>
                    <a:pt x="132" y="112"/>
                    <a:pt x="136" y="114"/>
                    <a:pt x="139" y="117"/>
                  </a:cubicBezTo>
                  <a:cubicBezTo>
                    <a:pt x="146" y="123"/>
                    <a:pt x="146" y="133"/>
                    <a:pt x="139" y="139"/>
                  </a:cubicBezTo>
                  <a:close/>
                  <a:moveTo>
                    <a:pt x="49" y="207"/>
                  </a:moveTo>
                  <a:cubicBezTo>
                    <a:pt x="28" y="186"/>
                    <a:pt x="16" y="158"/>
                    <a:pt x="16" y="128"/>
                  </a:cubicBezTo>
                  <a:cubicBezTo>
                    <a:pt x="16" y="112"/>
                    <a:pt x="19" y="97"/>
                    <a:pt x="26" y="82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34"/>
                    <a:pt x="98" y="144"/>
                    <a:pt x="105" y="151"/>
                  </a:cubicBezTo>
                  <a:cubicBezTo>
                    <a:pt x="111" y="157"/>
                    <a:pt x="119" y="160"/>
                    <a:pt x="128" y="160"/>
                  </a:cubicBezTo>
                  <a:cubicBezTo>
                    <a:pt x="129" y="160"/>
                    <a:pt x="130" y="160"/>
                    <a:pt x="131" y="160"/>
                  </a:cubicBezTo>
                  <a:cubicBezTo>
                    <a:pt x="174" y="230"/>
                    <a:pt x="174" y="230"/>
                    <a:pt x="174" y="230"/>
                  </a:cubicBezTo>
                  <a:cubicBezTo>
                    <a:pt x="159" y="237"/>
                    <a:pt x="144" y="240"/>
                    <a:pt x="128" y="240"/>
                  </a:cubicBezTo>
                  <a:cubicBezTo>
                    <a:pt x="98" y="240"/>
                    <a:pt x="70" y="228"/>
                    <a:pt x="49" y="207"/>
                  </a:cubicBezTo>
                  <a:close/>
                  <a:moveTo>
                    <a:pt x="207" y="207"/>
                  </a:moveTo>
                  <a:cubicBezTo>
                    <a:pt x="201" y="213"/>
                    <a:pt x="195" y="218"/>
                    <a:pt x="188" y="223"/>
                  </a:cubicBezTo>
                  <a:cubicBezTo>
                    <a:pt x="147" y="154"/>
                    <a:pt x="147" y="154"/>
                    <a:pt x="147" y="154"/>
                  </a:cubicBezTo>
                  <a:cubicBezTo>
                    <a:pt x="148" y="153"/>
                    <a:pt x="149" y="152"/>
                    <a:pt x="151" y="151"/>
                  </a:cubicBezTo>
                  <a:cubicBezTo>
                    <a:pt x="152" y="149"/>
                    <a:pt x="153" y="148"/>
                    <a:pt x="154" y="147"/>
                  </a:cubicBezTo>
                  <a:cubicBezTo>
                    <a:pt x="223" y="188"/>
                    <a:pt x="223" y="188"/>
                    <a:pt x="223" y="188"/>
                  </a:cubicBezTo>
                  <a:cubicBezTo>
                    <a:pt x="218" y="195"/>
                    <a:pt x="213" y="201"/>
                    <a:pt x="207" y="207"/>
                  </a:cubicBezTo>
                  <a:close/>
                  <a:moveTo>
                    <a:pt x="230" y="174"/>
                  </a:moveTo>
                  <a:cubicBezTo>
                    <a:pt x="160" y="131"/>
                    <a:pt x="160" y="131"/>
                    <a:pt x="160" y="131"/>
                  </a:cubicBezTo>
                  <a:cubicBezTo>
                    <a:pt x="161" y="122"/>
                    <a:pt x="158" y="112"/>
                    <a:pt x="151" y="105"/>
                  </a:cubicBezTo>
                  <a:cubicBezTo>
                    <a:pt x="145" y="99"/>
                    <a:pt x="137" y="96"/>
                    <a:pt x="128" y="96"/>
                  </a:cubicBezTo>
                  <a:cubicBezTo>
                    <a:pt x="127" y="96"/>
                    <a:pt x="126" y="96"/>
                    <a:pt x="125" y="9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97" y="19"/>
                    <a:pt x="112" y="16"/>
                    <a:pt x="128" y="16"/>
                  </a:cubicBezTo>
                  <a:cubicBezTo>
                    <a:pt x="158" y="16"/>
                    <a:pt x="186" y="28"/>
                    <a:pt x="207" y="49"/>
                  </a:cubicBezTo>
                  <a:cubicBezTo>
                    <a:pt x="228" y="70"/>
                    <a:pt x="240" y="98"/>
                    <a:pt x="240" y="128"/>
                  </a:cubicBezTo>
                  <a:cubicBezTo>
                    <a:pt x="240" y="144"/>
                    <a:pt x="237" y="159"/>
                    <a:pt x="230" y="1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 noEditPoints="1"/>
            </p:cNvSpPr>
            <p:nvPr/>
          </p:nvSpPr>
          <p:spPr bwMode="auto">
            <a:xfrm>
              <a:off x="6204" y="1388"/>
              <a:ext cx="324" cy="324"/>
            </a:xfrm>
            <a:custGeom>
              <a:avLst/>
              <a:gdLst>
                <a:gd name="T0" fmla="*/ 161 w 258"/>
                <a:gd name="T1" fmla="*/ 257 h 257"/>
                <a:gd name="T2" fmla="*/ 209 w 258"/>
                <a:gd name="T3" fmla="*/ 257 h 257"/>
                <a:gd name="T4" fmla="*/ 217 w 258"/>
                <a:gd name="T5" fmla="*/ 249 h 257"/>
                <a:gd name="T6" fmla="*/ 217 w 258"/>
                <a:gd name="T7" fmla="*/ 137 h 257"/>
                <a:gd name="T8" fmla="*/ 249 w 258"/>
                <a:gd name="T9" fmla="*/ 137 h 257"/>
                <a:gd name="T10" fmla="*/ 256 w 258"/>
                <a:gd name="T11" fmla="*/ 132 h 257"/>
                <a:gd name="T12" fmla="*/ 255 w 258"/>
                <a:gd name="T13" fmla="*/ 123 h 257"/>
                <a:gd name="T14" fmla="*/ 135 w 258"/>
                <a:gd name="T15" fmla="*/ 3 h 257"/>
                <a:gd name="T16" fmla="*/ 123 w 258"/>
                <a:gd name="T17" fmla="*/ 3 h 257"/>
                <a:gd name="T18" fmla="*/ 3 w 258"/>
                <a:gd name="T19" fmla="*/ 123 h 257"/>
                <a:gd name="T20" fmla="*/ 2 w 258"/>
                <a:gd name="T21" fmla="*/ 132 h 257"/>
                <a:gd name="T22" fmla="*/ 9 w 258"/>
                <a:gd name="T23" fmla="*/ 137 h 257"/>
                <a:gd name="T24" fmla="*/ 41 w 258"/>
                <a:gd name="T25" fmla="*/ 137 h 257"/>
                <a:gd name="T26" fmla="*/ 41 w 258"/>
                <a:gd name="T27" fmla="*/ 249 h 257"/>
                <a:gd name="T28" fmla="*/ 49 w 258"/>
                <a:gd name="T29" fmla="*/ 257 h 257"/>
                <a:gd name="T30" fmla="*/ 97 w 258"/>
                <a:gd name="T31" fmla="*/ 257 h 257"/>
                <a:gd name="T32" fmla="*/ 105 w 258"/>
                <a:gd name="T33" fmla="*/ 249 h 257"/>
                <a:gd name="T34" fmla="*/ 105 w 258"/>
                <a:gd name="T35" fmla="*/ 193 h 257"/>
                <a:gd name="T36" fmla="*/ 153 w 258"/>
                <a:gd name="T37" fmla="*/ 193 h 257"/>
                <a:gd name="T38" fmla="*/ 153 w 258"/>
                <a:gd name="T39" fmla="*/ 249 h 257"/>
                <a:gd name="T40" fmla="*/ 161 w 258"/>
                <a:gd name="T41" fmla="*/ 257 h 257"/>
                <a:gd name="T42" fmla="*/ 97 w 258"/>
                <a:gd name="T43" fmla="*/ 177 h 257"/>
                <a:gd name="T44" fmla="*/ 89 w 258"/>
                <a:gd name="T45" fmla="*/ 185 h 257"/>
                <a:gd name="T46" fmla="*/ 89 w 258"/>
                <a:gd name="T47" fmla="*/ 241 h 257"/>
                <a:gd name="T48" fmla="*/ 57 w 258"/>
                <a:gd name="T49" fmla="*/ 241 h 257"/>
                <a:gd name="T50" fmla="*/ 57 w 258"/>
                <a:gd name="T51" fmla="*/ 129 h 257"/>
                <a:gd name="T52" fmla="*/ 49 w 258"/>
                <a:gd name="T53" fmla="*/ 121 h 257"/>
                <a:gd name="T54" fmla="*/ 28 w 258"/>
                <a:gd name="T55" fmla="*/ 121 h 257"/>
                <a:gd name="T56" fmla="*/ 129 w 258"/>
                <a:gd name="T57" fmla="*/ 20 h 257"/>
                <a:gd name="T58" fmla="*/ 230 w 258"/>
                <a:gd name="T59" fmla="*/ 121 h 257"/>
                <a:gd name="T60" fmla="*/ 209 w 258"/>
                <a:gd name="T61" fmla="*/ 121 h 257"/>
                <a:gd name="T62" fmla="*/ 201 w 258"/>
                <a:gd name="T63" fmla="*/ 129 h 257"/>
                <a:gd name="T64" fmla="*/ 201 w 258"/>
                <a:gd name="T65" fmla="*/ 241 h 257"/>
                <a:gd name="T66" fmla="*/ 169 w 258"/>
                <a:gd name="T67" fmla="*/ 241 h 257"/>
                <a:gd name="T68" fmla="*/ 169 w 258"/>
                <a:gd name="T69" fmla="*/ 185 h 257"/>
                <a:gd name="T70" fmla="*/ 161 w 258"/>
                <a:gd name="T71" fmla="*/ 177 h 257"/>
                <a:gd name="T72" fmla="*/ 97 w 258"/>
                <a:gd name="T73" fmla="*/ 17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8" h="257">
                  <a:moveTo>
                    <a:pt x="161" y="257"/>
                  </a:moveTo>
                  <a:cubicBezTo>
                    <a:pt x="209" y="257"/>
                    <a:pt x="209" y="257"/>
                    <a:pt x="209" y="257"/>
                  </a:cubicBezTo>
                  <a:cubicBezTo>
                    <a:pt x="213" y="257"/>
                    <a:pt x="217" y="253"/>
                    <a:pt x="217" y="249"/>
                  </a:cubicBezTo>
                  <a:cubicBezTo>
                    <a:pt x="217" y="137"/>
                    <a:pt x="217" y="137"/>
                    <a:pt x="217" y="137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52" y="137"/>
                    <a:pt x="255" y="135"/>
                    <a:pt x="256" y="132"/>
                  </a:cubicBezTo>
                  <a:cubicBezTo>
                    <a:pt x="258" y="129"/>
                    <a:pt x="257" y="126"/>
                    <a:pt x="255" y="12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2" y="0"/>
                    <a:pt x="126" y="0"/>
                    <a:pt x="123" y="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1" y="126"/>
                    <a:pt x="0" y="129"/>
                    <a:pt x="2" y="132"/>
                  </a:cubicBezTo>
                  <a:cubicBezTo>
                    <a:pt x="3" y="135"/>
                    <a:pt x="6" y="137"/>
                    <a:pt x="9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1" y="249"/>
                    <a:pt x="41" y="249"/>
                    <a:pt x="41" y="249"/>
                  </a:cubicBezTo>
                  <a:cubicBezTo>
                    <a:pt x="41" y="253"/>
                    <a:pt x="45" y="257"/>
                    <a:pt x="49" y="257"/>
                  </a:cubicBezTo>
                  <a:cubicBezTo>
                    <a:pt x="97" y="257"/>
                    <a:pt x="97" y="257"/>
                    <a:pt x="97" y="257"/>
                  </a:cubicBezTo>
                  <a:cubicBezTo>
                    <a:pt x="101" y="257"/>
                    <a:pt x="105" y="253"/>
                    <a:pt x="105" y="249"/>
                  </a:cubicBezTo>
                  <a:cubicBezTo>
                    <a:pt x="105" y="193"/>
                    <a:pt x="105" y="193"/>
                    <a:pt x="105" y="193"/>
                  </a:cubicBezTo>
                  <a:cubicBezTo>
                    <a:pt x="153" y="193"/>
                    <a:pt x="153" y="193"/>
                    <a:pt x="153" y="193"/>
                  </a:cubicBezTo>
                  <a:cubicBezTo>
                    <a:pt x="153" y="249"/>
                    <a:pt x="153" y="249"/>
                    <a:pt x="153" y="249"/>
                  </a:cubicBezTo>
                  <a:cubicBezTo>
                    <a:pt x="153" y="253"/>
                    <a:pt x="157" y="257"/>
                    <a:pt x="161" y="257"/>
                  </a:cubicBezTo>
                  <a:close/>
                  <a:moveTo>
                    <a:pt x="97" y="177"/>
                  </a:moveTo>
                  <a:cubicBezTo>
                    <a:pt x="93" y="177"/>
                    <a:pt x="89" y="181"/>
                    <a:pt x="89" y="185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57" y="241"/>
                    <a:pt x="57" y="241"/>
                    <a:pt x="57" y="241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7" y="125"/>
                    <a:pt x="53" y="121"/>
                    <a:pt x="49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230" y="121"/>
                    <a:pt x="230" y="121"/>
                    <a:pt x="230" y="121"/>
                  </a:cubicBezTo>
                  <a:cubicBezTo>
                    <a:pt x="209" y="121"/>
                    <a:pt x="209" y="121"/>
                    <a:pt x="209" y="121"/>
                  </a:cubicBezTo>
                  <a:cubicBezTo>
                    <a:pt x="205" y="121"/>
                    <a:pt x="201" y="125"/>
                    <a:pt x="201" y="129"/>
                  </a:cubicBezTo>
                  <a:cubicBezTo>
                    <a:pt x="201" y="241"/>
                    <a:pt x="201" y="241"/>
                    <a:pt x="201" y="241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69" y="185"/>
                    <a:pt x="169" y="185"/>
                    <a:pt x="169" y="185"/>
                  </a:cubicBezTo>
                  <a:cubicBezTo>
                    <a:pt x="169" y="181"/>
                    <a:pt x="165" y="177"/>
                    <a:pt x="161" y="177"/>
                  </a:cubicBezTo>
                  <a:lnTo>
                    <a:pt x="97" y="1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 noEditPoints="1"/>
            </p:cNvSpPr>
            <p:nvPr/>
          </p:nvSpPr>
          <p:spPr bwMode="auto">
            <a:xfrm>
              <a:off x="6929" y="1389"/>
              <a:ext cx="322" cy="323"/>
            </a:xfrm>
            <a:custGeom>
              <a:avLst/>
              <a:gdLst>
                <a:gd name="T0" fmla="*/ 0 w 256"/>
                <a:gd name="T1" fmla="*/ 128 h 256"/>
                <a:gd name="T2" fmla="*/ 256 w 256"/>
                <a:gd name="T3" fmla="*/ 128 h 256"/>
                <a:gd name="T4" fmla="*/ 235 w 256"/>
                <a:gd name="T5" fmla="*/ 96 h 256"/>
                <a:gd name="T6" fmla="*/ 188 w 256"/>
                <a:gd name="T7" fmla="*/ 97 h 256"/>
                <a:gd name="T8" fmla="*/ 160 w 256"/>
                <a:gd name="T9" fmla="*/ 64 h 256"/>
                <a:gd name="T10" fmla="*/ 235 w 256"/>
                <a:gd name="T11" fmla="*/ 96 h 256"/>
                <a:gd name="T12" fmla="*/ 239 w 256"/>
                <a:gd name="T13" fmla="*/ 112 h 256"/>
                <a:gd name="T14" fmla="*/ 239 w 256"/>
                <a:gd name="T15" fmla="*/ 144 h 256"/>
                <a:gd name="T16" fmla="*/ 196 w 256"/>
                <a:gd name="T17" fmla="*/ 128 h 256"/>
                <a:gd name="T18" fmla="*/ 128 w 256"/>
                <a:gd name="T19" fmla="*/ 180 h 256"/>
                <a:gd name="T20" fmla="*/ 128 w 256"/>
                <a:gd name="T21" fmla="*/ 76 h 256"/>
                <a:gd name="T22" fmla="*/ 128 w 256"/>
                <a:gd name="T23" fmla="*/ 180 h 256"/>
                <a:gd name="T24" fmla="*/ 144 w 256"/>
                <a:gd name="T25" fmla="*/ 62 h 256"/>
                <a:gd name="T26" fmla="*/ 112 w 256"/>
                <a:gd name="T27" fmla="*/ 62 h 256"/>
                <a:gd name="T28" fmla="*/ 128 w 256"/>
                <a:gd name="T29" fmla="*/ 16 h 256"/>
                <a:gd name="T30" fmla="*/ 96 w 256"/>
                <a:gd name="T31" fmla="*/ 21 h 256"/>
                <a:gd name="T32" fmla="*/ 97 w 256"/>
                <a:gd name="T33" fmla="*/ 68 h 256"/>
                <a:gd name="T34" fmla="*/ 64 w 256"/>
                <a:gd name="T35" fmla="*/ 96 h 256"/>
                <a:gd name="T36" fmla="*/ 96 w 256"/>
                <a:gd name="T37" fmla="*/ 21 h 256"/>
                <a:gd name="T38" fmla="*/ 17 w 256"/>
                <a:gd name="T39" fmla="*/ 112 h 256"/>
                <a:gd name="T40" fmla="*/ 60 w 256"/>
                <a:gd name="T41" fmla="*/ 128 h 256"/>
                <a:gd name="T42" fmla="*/ 17 w 256"/>
                <a:gd name="T43" fmla="*/ 144 h 256"/>
                <a:gd name="T44" fmla="*/ 21 w 256"/>
                <a:gd name="T45" fmla="*/ 160 h 256"/>
                <a:gd name="T46" fmla="*/ 68 w 256"/>
                <a:gd name="T47" fmla="*/ 159 h 256"/>
                <a:gd name="T48" fmla="*/ 96 w 256"/>
                <a:gd name="T49" fmla="*/ 192 h 256"/>
                <a:gd name="T50" fmla="*/ 21 w 256"/>
                <a:gd name="T51" fmla="*/ 160 h 256"/>
                <a:gd name="T52" fmla="*/ 112 w 256"/>
                <a:gd name="T53" fmla="*/ 194 h 256"/>
                <a:gd name="T54" fmla="*/ 144 w 256"/>
                <a:gd name="T55" fmla="*/ 194 h 256"/>
                <a:gd name="T56" fmla="*/ 128 w 256"/>
                <a:gd name="T57" fmla="*/ 240 h 256"/>
                <a:gd name="T58" fmla="*/ 160 w 256"/>
                <a:gd name="T59" fmla="*/ 235 h 256"/>
                <a:gd name="T60" fmla="*/ 159 w 256"/>
                <a:gd name="T61" fmla="*/ 188 h 256"/>
                <a:gd name="T62" fmla="*/ 192 w 256"/>
                <a:gd name="T63" fmla="*/ 160 h 256"/>
                <a:gd name="T64" fmla="*/ 160 w 256"/>
                <a:gd name="T65" fmla="*/ 23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9"/>
                    <a:pt x="57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lose/>
                  <a:moveTo>
                    <a:pt x="235" y="96"/>
                  </a:moveTo>
                  <a:cubicBezTo>
                    <a:pt x="192" y="96"/>
                    <a:pt x="192" y="96"/>
                    <a:pt x="192" y="96"/>
                  </a:cubicBezTo>
                  <a:cubicBezTo>
                    <a:pt x="191" y="96"/>
                    <a:pt x="189" y="96"/>
                    <a:pt x="188" y="97"/>
                  </a:cubicBezTo>
                  <a:cubicBezTo>
                    <a:pt x="182" y="84"/>
                    <a:pt x="172" y="74"/>
                    <a:pt x="159" y="68"/>
                  </a:cubicBezTo>
                  <a:cubicBezTo>
                    <a:pt x="160" y="67"/>
                    <a:pt x="160" y="65"/>
                    <a:pt x="160" y="64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96" y="31"/>
                    <a:pt x="225" y="60"/>
                    <a:pt x="235" y="96"/>
                  </a:cubicBezTo>
                  <a:close/>
                  <a:moveTo>
                    <a:pt x="194" y="112"/>
                  </a:moveTo>
                  <a:cubicBezTo>
                    <a:pt x="239" y="112"/>
                    <a:pt x="239" y="112"/>
                    <a:pt x="239" y="112"/>
                  </a:cubicBezTo>
                  <a:cubicBezTo>
                    <a:pt x="240" y="117"/>
                    <a:pt x="240" y="123"/>
                    <a:pt x="240" y="128"/>
                  </a:cubicBezTo>
                  <a:cubicBezTo>
                    <a:pt x="240" y="133"/>
                    <a:pt x="240" y="139"/>
                    <a:pt x="239" y="144"/>
                  </a:cubicBezTo>
                  <a:cubicBezTo>
                    <a:pt x="194" y="144"/>
                    <a:pt x="194" y="144"/>
                    <a:pt x="194" y="144"/>
                  </a:cubicBezTo>
                  <a:cubicBezTo>
                    <a:pt x="195" y="139"/>
                    <a:pt x="196" y="134"/>
                    <a:pt x="196" y="128"/>
                  </a:cubicBezTo>
                  <a:cubicBezTo>
                    <a:pt x="196" y="122"/>
                    <a:pt x="195" y="117"/>
                    <a:pt x="194" y="112"/>
                  </a:cubicBezTo>
                  <a:close/>
                  <a:moveTo>
                    <a:pt x="128" y="180"/>
                  </a:moveTo>
                  <a:cubicBezTo>
                    <a:pt x="99" y="180"/>
                    <a:pt x="76" y="157"/>
                    <a:pt x="76" y="128"/>
                  </a:cubicBezTo>
                  <a:cubicBezTo>
                    <a:pt x="76" y="99"/>
                    <a:pt x="99" y="76"/>
                    <a:pt x="128" y="76"/>
                  </a:cubicBezTo>
                  <a:cubicBezTo>
                    <a:pt x="157" y="76"/>
                    <a:pt x="180" y="99"/>
                    <a:pt x="180" y="128"/>
                  </a:cubicBezTo>
                  <a:cubicBezTo>
                    <a:pt x="180" y="157"/>
                    <a:pt x="157" y="180"/>
                    <a:pt x="128" y="180"/>
                  </a:cubicBezTo>
                  <a:close/>
                  <a:moveTo>
                    <a:pt x="144" y="17"/>
                  </a:moveTo>
                  <a:cubicBezTo>
                    <a:pt x="144" y="62"/>
                    <a:pt x="144" y="62"/>
                    <a:pt x="144" y="62"/>
                  </a:cubicBezTo>
                  <a:cubicBezTo>
                    <a:pt x="139" y="61"/>
                    <a:pt x="134" y="60"/>
                    <a:pt x="128" y="60"/>
                  </a:cubicBezTo>
                  <a:cubicBezTo>
                    <a:pt x="122" y="60"/>
                    <a:pt x="117" y="61"/>
                    <a:pt x="112" y="62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7" y="16"/>
                    <a:pt x="123" y="16"/>
                    <a:pt x="128" y="16"/>
                  </a:cubicBezTo>
                  <a:cubicBezTo>
                    <a:pt x="133" y="16"/>
                    <a:pt x="139" y="16"/>
                    <a:pt x="144" y="17"/>
                  </a:cubicBezTo>
                  <a:close/>
                  <a:moveTo>
                    <a:pt x="96" y="21"/>
                  </a:moveTo>
                  <a:cubicBezTo>
                    <a:pt x="96" y="64"/>
                    <a:pt x="96" y="64"/>
                    <a:pt x="96" y="64"/>
                  </a:cubicBezTo>
                  <a:cubicBezTo>
                    <a:pt x="96" y="65"/>
                    <a:pt x="96" y="67"/>
                    <a:pt x="97" y="68"/>
                  </a:cubicBezTo>
                  <a:cubicBezTo>
                    <a:pt x="84" y="74"/>
                    <a:pt x="74" y="84"/>
                    <a:pt x="68" y="97"/>
                  </a:cubicBezTo>
                  <a:cubicBezTo>
                    <a:pt x="67" y="96"/>
                    <a:pt x="65" y="96"/>
                    <a:pt x="64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31" y="60"/>
                    <a:pt x="60" y="31"/>
                    <a:pt x="96" y="21"/>
                  </a:cubicBezTo>
                  <a:close/>
                  <a:moveTo>
                    <a:pt x="16" y="128"/>
                  </a:moveTo>
                  <a:cubicBezTo>
                    <a:pt x="16" y="123"/>
                    <a:pt x="16" y="117"/>
                    <a:pt x="17" y="112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1" y="117"/>
                    <a:pt x="60" y="122"/>
                    <a:pt x="60" y="128"/>
                  </a:cubicBezTo>
                  <a:cubicBezTo>
                    <a:pt x="60" y="134"/>
                    <a:pt x="61" y="139"/>
                    <a:pt x="62" y="144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6" y="139"/>
                    <a:pt x="16" y="133"/>
                    <a:pt x="16" y="128"/>
                  </a:cubicBezTo>
                  <a:close/>
                  <a:moveTo>
                    <a:pt x="21" y="160"/>
                  </a:moveTo>
                  <a:cubicBezTo>
                    <a:pt x="64" y="160"/>
                    <a:pt x="64" y="160"/>
                    <a:pt x="64" y="160"/>
                  </a:cubicBezTo>
                  <a:cubicBezTo>
                    <a:pt x="65" y="160"/>
                    <a:pt x="67" y="160"/>
                    <a:pt x="68" y="159"/>
                  </a:cubicBezTo>
                  <a:cubicBezTo>
                    <a:pt x="74" y="172"/>
                    <a:pt x="84" y="182"/>
                    <a:pt x="97" y="188"/>
                  </a:cubicBezTo>
                  <a:cubicBezTo>
                    <a:pt x="96" y="189"/>
                    <a:pt x="96" y="191"/>
                    <a:pt x="96" y="192"/>
                  </a:cubicBezTo>
                  <a:cubicBezTo>
                    <a:pt x="96" y="235"/>
                    <a:pt x="96" y="235"/>
                    <a:pt x="96" y="235"/>
                  </a:cubicBezTo>
                  <a:cubicBezTo>
                    <a:pt x="60" y="225"/>
                    <a:pt x="31" y="196"/>
                    <a:pt x="21" y="160"/>
                  </a:cubicBezTo>
                  <a:close/>
                  <a:moveTo>
                    <a:pt x="112" y="239"/>
                  </a:moveTo>
                  <a:cubicBezTo>
                    <a:pt x="112" y="194"/>
                    <a:pt x="112" y="194"/>
                    <a:pt x="112" y="194"/>
                  </a:cubicBezTo>
                  <a:cubicBezTo>
                    <a:pt x="117" y="195"/>
                    <a:pt x="122" y="196"/>
                    <a:pt x="128" y="196"/>
                  </a:cubicBezTo>
                  <a:cubicBezTo>
                    <a:pt x="134" y="196"/>
                    <a:pt x="139" y="195"/>
                    <a:pt x="144" y="194"/>
                  </a:cubicBezTo>
                  <a:cubicBezTo>
                    <a:pt x="144" y="239"/>
                    <a:pt x="144" y="239"/>
                    <a:pt x="144" y="239"/>
                  </a:cubicBezTo>
                  <a:cubicBezTo>
                    <a:pt x="139" y="240"/>
                    <a:pt x="133" y="240"/>
                    <a:pt x="128" y="240"/>
                  </a:cubicBezTo>
                  <a:cubicBezTo>
                    <a:pt x="123" y="240"/>
                    <a:pt x="117" y="240"/>
                    <a:pt x="112" y="239"/>
                  </a:cubicBezTo>
                  <a:close/>
                  <a:moveTo>
                    <a:pt x="160" y="235"/>
                  </a:moveTo>
                  <a:cubicBezTo>
                    <a:pt x="160" y="192"/>
                    <a:pt x="160" y="192"/>
                    <a:pt x="160" y="192"/>
                  </a:cubicBezTo>
                  <a:cubicBezTo>
                    <a:pt x="160" y="191"/>
                    <a:pt x="160" y="189"/>
                    <a:pt x="159" y="188"/>
                  </a:cubicBezTo>
                  <a:cubicBezTo>
                    <a:pt x="172" y="182"/>
                    <a:pt x="182" y="172"/>
                    <a:pt x="188" y="159"/>
                  </a:cubicBezTo>
                  <a:cubicBezTo>
                    <a:pt x="189" y="160"/>
                    <a:pt x="191" y="160"/>
                    <a:pt x="192" y="160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25" y="196"/>
                    <a:pt x="196" y="225"/>
                    <a:pt x="160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442" y="2114"/>
              <a:ext cx="80" cy="323"/>
            </a:xfrm>
            <a:custGeom>
              <a:avLst/>
              <a:gdLst>
                <a:gd name="T0" fmla="*/ 8 w 64"/>
                <a:gd name="T1" fmla="*/ 0 h 256"/>
                <a:gd name="T2" fmla="*/ 0 w 64"/>
                <a:gd name="T3" fmla="*/ 8 h 256"/>
                <a:gd name="T4" fmla="*/ 0 w 64"/>
                <a:gd name="T5" fmla="*/ 72 h 256"/>
                <a:gd name="T6" fmla="*/ 5 w 64"/>
                <a:gd name="T7" fmla="*/ 80 h 256"/>
                <a:gd name="T8" fmla="*/ 24 w 64"/>
                <a:gd name="T9" fmla="*/ 86 h 256"/>
                <a:gd name="T10" fmla="*/ 24 w 64"/>
                <a:gd name="T11" fmla="*/ 248 h 256"/>
                <a:gd name="T12" fmla="*/ 32 w 64"/>
                <a:gd name="T13" fmla="*/ 256 h 256"/>
                <a:gd name="T14" fmla="*/ 40 w 64"/>
                <a:gd name="T15" fmla="*/ 248 h 256"/>
                <a:gd name="T16" fmla="*/ 40 w 64"/>
                <a:gd name="T17" fmla="*/ 86 h 256"/>
                <a:gd name="T18" fmla="*/ 59 w 64"/>
                <a:gd name="T19" fmla="*/ 80 h 256"/>
                <a:gd name="T20" fmla="*/ 64 w 64"/>
                <a:gd name="T21" fmla="*/ 72 h 256"/>
                <a:gd name="T22" fmla="*/ 64 w 64"/>
                <a:gd name="T23" fmla="*/ 8 h 256"/>
                <a:gd name="T24" fmla="*/ 56 w 64"/>
                <a:gd name="T25" fmla="*/ 0 h 256"/>
                <a:gd name="T26" fmla="*/ 48 w 64"/>
                <a:gd name="T27" fmla="*/ 8 h 256"/>
                <a:gd name="T28" fmla="*/ 48 w 64"/>
                <a:gd name="T29" fmla="*/ 66 h 256"/>
                <a:gd name="T30" fmla="*/ 40 w 64"/>
                <a:gd name="T31" fmla="*/ 69 h 256"/>
                <a:gd name="T32" fmla="*/ 40 w 64"/>
                <a:gd name="T33" fmla="*/ 8 h 256"/>
                <a:gd name="T34" fmla="*/ 32 w 64"/>
                <a:gd name="T35" fmla="*/ 0 h 256"/>
                <a:gd name="T36" fmla="*/ 24 w 64"/>
                <a:gd name="T37" fmla="*/ 8 h 256"/>
                <a:gd name="T38" fmla="*/ 24 w 64"/>
                <a:gd name="T39" fmla="*/ 69 h 256"/>
                <a:gd name="T40" fmla="*/ 16 w 64"/>
                <a:gd name="T41" fmla="*/ 66 h 256"/>
                <a:gd name="T42" fmla="*/ 16 w 64"/>
                <a:gd name="T43" fmla="*/ 8 h 256"/>
                <a:gd name="T44" fmla="*/ 8 w 64"/>
                <a:gd name="T4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25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2" y="79"/>
                    <a:pt x="5" y="80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4" y="252"/>
                    <a:pt x="28" y="256"/>
                    <a:pt x="32" y="256"/>
                  </a:cubicBezTo>
                  <a:cubicBezTo>
                    <a:pt x="36" y="256"/>
                    <a:pt x="40" y="252"/>
                    <a:pt x="40" y="248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2" y="79"/>
                    <a:pt x="64" y="75"/>
                    <a:pt x="64" y="72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4"/>
                    <a:pt x="36" y="0"/>
                    <a:pt x="32" y="0"/>
                  </a:cubicBezTo>
                  <a:cubicBezTo>
                    <a:pt x="28" y="0"/>
                    <a:pt x="24" y="4"/>
                    <a:pt x="24" y="8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 noEditPoints="1"/>
            </p:cNvSpPr>
            <p:nvPr/>
          </p:nvSpPr>
          <p:spPr bwMode="auto">
            <a:xfrm>
              <a:off x="532" y="2114"/>
              <a:ext cx="61" cy="323"/>
            </a:xfrm>
            <a:custGeom>
              <a:avLst/>
              <a:gdLst>
                <a:gd name="T0" fmla="*/ 40 w 48"/>
                <a:gd name="T1" fmla="*/ 256 h 256"/>
                <a:gd name="T2" fmla="*/ 48 w 48"/>
                <a:gd name="T3" fmla="*/ 248 h 256"/>
                <a:gd name="T4" fmla="*/ 48 w 48"/>
                <a:gd name="T5" fmla="*/ 148 h 256"/>
                <a:gd name="T6" fmla="*/ 48 w 48"/>
                <a:gd name="T7" fmla="*/ 148 h 256"/>
                <a:gd name="T8" fmla="*/ 48 w 48"/>
                <a:gd name="T9" fmla="*/ 8 h 256"/>
                <a:gd name="T10" fmla="*/ 40 w 48"/>
                <a:gd name="T11" fmla="*/ 0 h 256"/>
                <a:gd name="T12" fmla="*/ 24 w 48"/>
                <a:gd name="T13" fmla="*/ 0 h 256"/>
                <a:gd name="T14" fmla="*/ 16 w 48"/>
                <a:gd name="T15" fmla="*/ 7 h 256"/>
                <a:gd name="T16" fmla="*/ 0 w 48"/>
                <a:gd name="T17" fmla="*/ 139 h 256"/>
                <a:gd name="T18" fmla="*/ 6 w 48"/>
                <a:gd name="T19" fmla="*/ 148 h 256"/>
                <a:gd name="T20" fmla="*/ 32 w 48"/>
                <a:gd name="T21" fmla="*/ 154 h 256"/>
                <a:gd name="T22" fmla="*/ 32 w 48"/>
                <a:gd name="T23" fmla="*/ 248 h 256"/>
                <a:gd name="T24" fmla="*/ 40 w 48"/>
                <a:gd name="T25" fmla="*/ 256 h 256"/>
                <a:gd name="T26" fmla="*/ 17 w 48"/>
                <a:gd name="T27" fmla="*/ 134 h 256"/>
                <a:gd name="T28" fmla="*/ 31 w 48"/>
                <a:gd name="T29" fmla="*/ 16 h 256"/>
                <a:gd name="T30" fmla="*/ 32 w 48"/>
                <a:gd name="T31" fmla="*/ 16 h 256"/>
                <a:gd name="T32" fmla="*/ 32 w 48"/>
                <a:gd name="T33" fmla="*/ 138 h 256"/>
                <a:gd name="T34" fmla="*/ 17 w 48"/>
                <a:gd name="T35" fmla="*/ 13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256">
                  <a:moveTo>
                    <a:pt x="40" y="256"/>
                  </a:moveTo>
                  <a:cubicBezTo>
                    <a:pt x="44" y="256"/>
                    <a:pt x="48" y="252"/>
                    <a:pt x="48" y="2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3"/>
                    <a:pt x="16" y="7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3"/>
                    <a:pt x="2" y="147"/>
                    <a:pt x="6" y="148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2" y="252"/>
                    <a:pt x="36" y="256"/>
                    <a:pt x="40" y="256"/>
                  </a:cubicBezTo>
                  <a:close/>
                  <a:moveTo>
                    <a:pt x="17" y="134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38"/>
                    <a:pt x="32" y="138"/>
                    <a:pt x="32" y="138"/>
                  </a:cubicBezTo>
                  <a:lnTo>
                    <a:pt x="17" y="1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 noEditPoints="1"/>
            </p:cNvSpPr>
            <p:nvPr/>
          </p:nvSpPr>
          <p:spPr bwMode="auto">
            <a:xfrm>
              <a:off x="613" y="2114"/>
              <a:ext cx="90" cy="323"/>
            </a:xfrm>
            <a:custGeom>
              <a:avLst/>
              <a:gdLst>
                <a:gd name="T0" fmla="*/ 36 w 72"/>
                <a:gd name="T1" fmla="*/ 256 h 256"/>
                <a:gd name="T2" fmla="*/ 44 w 72"/>
                <a:gd name="T3" fmla="*/ 248 h 256"/>
                <a:gd name="T4" fmla="*/ 44 w 72"/>
                <a:gd name="T5" fmla="*/ 95 h 256"/>
                <a:gd name="T6" fmla="*/ 72 w 72"/>
                <a:gd name="T7" fmla="*/ 56 h 256"/>
                <a:gd name="T8" fmla="*/ 36 w 72"/>
                <a:gd name="T9" fmla="*/ 0 h 256"/>
                <a:gd name="T10" fmla="*/ 0 w 72"/>
                <a:gd name="T11" fmla="*/ 56 h 256"/>
                <a:gd name="T12" fmla="*/ 28 w 72"/>
                <a:gd name="T13" fmla="*/ 95 h 256"/>
                <a:gd name="T14" fmla="*/ 28 w 72"/>
                <a:gd name="T15" fmla="*/ 248 h 256"/>
                <a:gd name="T16" fmla="*/ 36 w 72"/>
                <a:gd name="T17" fmla="*/ 256 h 256"/>
                <a:gd name="T18" fmla="*/ 16 w 72"/>
                <a:gd name="T19" fmla="*/ 56 h 256"/>
                <a:gd name="T20" fmla="*/ 36 w 72"/>
                <a:gd name="T21" fmla="*/ 16 h 256"/>
                <a:gd name="T22" fmla="*/ 56 w 72"/>
                <a:gd name="T23" fmla="*/ 56 h 256"/>
                <a:gd name="T24" fmla="*/ 36 w 72"/>
                <a:gd name="T25" fmla="*/ 80 h 256"/>
                <a:gd name="T26" fmla="*/ 16 w 72"/>
                <a:gd name="T27" fmla="*/ 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256">
                  <a:moveTo>
                    <a:pt x="36" y="256"/>
                  </a:moveTo>
                  <a:cubicBezTo>
                    <a:pt x="40" y="256"/>
                    <a:pt x="44" y="252"/>
                    <a:pt x="44" y="24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60" y="90"/>
                    <a:pt x="72" y="72"/>
                    <a:pt x="72" y="56"/>
                  </a:cubicBezTo>
                  <a:cubicBezTo>
                    <a:pt x="72" y="39"/>
                    <a:pt x="58" y="0"/>
                    <a:pt x="36" y="0"/>
                  </a:cubicBezTo>
                  <a:cubicBezTo>
                    <a:pt x="14" y="0"/>
                    <a:pt x="0" y="39"/>
                    <a:pt x="0" y="56"/>
                  </a:cubicBezTo>
                  <a:cubicBezTo>
                    <a:pt x="0" y="72"/>
                    <a:pt x="12" y="90"/>
                    <a:pt x="28" y="95"/>
                  </a:cubicBezTo>
                  <a:cubicBezTo>
                    <a:pt x="28" y="248"/>
                    <a:pt x="28" y="248"/>
                    <a:pt x="28" y="248"/>
                  </a:cubicBezTo>
                  <a:cubicBezTo>
                    <a:pt x="28" y="252"/>
                    <a:pt x="32" y="256"/>
                    <a:pt x="36" y="256"/>
                  </a:cubicBezTo>
                  <a:close/>
                  <a:moveTo>
                    <a:pt x="16" y="56"/>
                  </a:moveTo>
                  <a:cubicBezTo>
                    <a:pt x="16" y="40"/>
                    <a:pt x="29" y="16"/>
                    <a:pt x="36" y="16"/>
                  </a:cubicBezTo>
                  <a:cubicBezTo>
                    <a:pt x="43" y="16"/>
                    <a:pt x="56" y="40"/>
                    <a:pt x="56" y="56"/>
                  </a:cubicBezTo>
                  <a:cubicBezTo>
                    <a:pt x="56" y="67"/>
                    <a:pt x="47" y="80"/>
                    <a:pt x="36" y="80"/>
                  </a:cubicBezTo>
                  <a:cubicBezTo>
                    <a:pt x="25" y="80"/>
                    <a:pt x="16" y="67"/>
                    <a:pt x="1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1377" y="2114"/>
              <a:ext cx="81" cy="323"/>
            </a:xfrm>
            <a:custGeom>
              <a:avLst/>
              <a:gdLst>
                <a:gd name="T0" fmla="*/ 56 w 64"/>
                <a:gd name="T1" fmla="*/ 0 h 256"/>
                <a:gd name="T2" fmla="*/ 48 w 64"/>
                <a:gd name="T3" fmla="*/ 8 h 256"/>
                <a:gd name="T4" fmla="*/ 48 w 64"/>
                <a:gd name="T5" fmla="*/ 66 h 256"/>
                <a:gd name="T6" fmla="*/ 40 w 64"/>
                <a:gd name="T7" fmla="*/ 69 h 256"/>
                <a:gd name="T8" fmla="*/ 40 w 64"/>
                <a:gd name="T9" fmla="*/ 8 h 256"/>
                <a:gd name="T10" fmla="*/ 32 w 64"/>
                <a:gd name="T11" fmla="*/ 0 h 256"/>
                <a:gd name="T12" fmla="*/ 24 w 64"/>
                <a:gd name="T13" fmla="*/ 8 h 256"/>
                <a:gd name="T14" fmla="*/ 24 w 64"/>
                <a:gd name="T15" fmla="*/ 69 h 256"/>
                <a:gd name="T16" fmla="*/ 16 w 64"/>
                <a:gd name="T17" fmla="*/ 66 h 256"/>
                <a:gd name="T18" fmla="*/ 16 w 64"/>
                <a:gd name="T19" fmla="*/ 8 h 256"/>
                <a:gd name="T20" fmla="*/ 8 w 64"/>
                <a:gd name="T21" fmla="*/ 0 h 256"/>
                <a:gd name="T22" fmla="*/ 0 w 64"/>
                <a:gd name="T23" fmla="*/ 8 h 256"/>
                <a:gd name="T24" fmla="*/ 0 w 64"/>
                <a:gd name="T25" fmla="*/ 72 h 256"/>
                <a:gd name="T26" fmla="*/ 5 w 64"/>
                <a:gd name="T27" fmla="*/ 80 h 256"/>
                <a:gd name="T28" fmla="*/ 24 w 64"/>
                <a:gd name="T29" fmla="*/ 86 h 256"/>
                <a:gd name="T30" fmla="*/ 24 w 64"/>
                <a:gd name="T31" fmla="*/ 248 h 256"/>
                <a:gd name="T32" fmla="*/ 32 w 64"/>
                <a:gd name="T33" fmla="*/ 256 h 256"/>
                <a:gd name="T34" fmla="*/ 40 w 64"/>
                <a:gd name="T35" fmla="*/ 248 h 256"/>
                <a:gd name="T36" fmla="*/ 40 w 64"/>
                <a:gd name="T37" fmla="*/ 86 h 256"/>
                <a:gd name="T38" fmla="*/ 59 w 64"/>
                <a:gd name="T39" fmla="*/ 80 h 256"/>
                <a:gd name="T40" fmla="*/ 64 w 64"/>
                <a:gd name="T41" fmla="*/ 72 h 256"/>
                <a:gd name="T42" fmla="*/ 64 w 64"/>
                <a:gd name="T43" fmla="*/ 8 h 256"/>
                <a:gd name="T44" fmla="*/ 56 w 64"/>
                <a:gd name="T4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256">
                  <a:moveTo>
                    <a:pt x="56" y="0"/>
                  </a:moveTo>
                  <a:cubicBezTo>
                    <a:pt x="52" y="0"/>
                    <a:pt x="48" y="4"/>
                    <a:pt x="48" y="8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4"/>
                    <a:pt x="36" y="0"/>
                    <a:pt x="32" y="0"/>
                  </a:cubicBezTo>
                  <a:cubicBezTo>
                    <a:pt x="28" y="0"/>
                    <a:pt x="24" y="4"/>
                    <a:pt x="24" y="8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2" y="79"/>
                    <a:pt x="5" y="80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4" y="252"/>
                    <a:pt x="28" y="256"/>
                    <a:pt x="32" y="256"/>
                  </a:cubicBezTo>
                  <a:cubicBezTo>
                    <a:pt x="36" y="256"/>
                    <a:pt x="40" y="252"/>
                    <a:pt x="40" y="248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2" y="79"/>
                    <a:pt x="64" y="75"/>
                    <a:pt x="64" y="72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 noEditPoints="1"/>
            </p:cNvSpPr>
            <p:nvPr/>
          </p:nvSpPr>
          <p:spPr bwMode="auto">
            <a:xfrm>
              <a:off x="1136" y="2165"/>
              <a:ext cx="251" cy="251"/>
            </a:xfrm>
            <a:custGeom>
              <a:avLst/>
              <a:gdLst>
                <a:gd name="T0" fmla="*/ 200 w 200"/>
                <a:gd name="T1" fmla="*/ 100 h 200"/>
                <a:gd name="T2" fmla="*/ 100 w 200"/>
                <a:gd name="T3" fmla="*/ 0 h 200"/>
                <a:gd name="T4" fmla="*/ 0 w 200"/>
                <a:gd name="T5" fmla="*/ 100 h 200"/>
                <a:gd name="T6" fmla="*/ 100 w 200"/>
                <a:gd name="T7" fmla="*/ 200 h 200"/>
                <a:gd name="T8" fmla="*/ 200 w 200"/>
                <a:gd name="T9" fmla="*/ 100 h 200"/>
                <a:gd name="T10" fmla="*/ 16 w 200"/>
                <a:gd name="T11" fmla="*/ 100 h 200"/>
                <a:gd name="T12" fmla="*/ 100 w 200"/>
                <a:gd name="T13" fmla="*/ 16 h 200"/>
                <a:gd name="T14" fmla="*/ 184 w 200"/>
                <a:gd name="T15" fmla="*/ 100 h 200"/>
                <a:gd name="T16" fmla="*/ 100 w 200"/>
                <a:gd name="T17" fmla="*/ 184 h 200"/>
                <a:gd name="T18" fmla="*/ 16 w 200"/>
                <a:gd name="T19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200">
                  <a:moveTo>
                    <a:pt x="200" y="100"/>
                  </a:moveTo>
                  <a:cubicBezTo>
                    <a:pt x="200" y="45"/>
                    <a:pt x="155" y="0"/>
                    <a:pt x="100" y="0"/>
                  </a:cubicBezTo>
                  <a:cubicBezTo>
                    <a:pt x="45" y="0"/>
                    <a:pt x="0" y="45"/>
                    <a:pt x="0" y="100"/>
                  </a:cubicBezTo>
                  <a:cubicBezTo>
                    <a:pt x="0" y="155"/>
                    <a:pt x="45" y="200"/>
                    <a:pt x="100" y="200"/>
                  </a:cubicBezTo>
                  <a:cubicBezTo>
                    <a:pt x="155" y="200"/>
                    <a:pt x="200" y="155"/>
                    <a:pt x="200" y="100"/>
                  </a:cubicBezTo>
                  <a:close/>
                  <a:moveTo>
                    <a:pt x="16" y="100"/>
                  </a:moveTo>
                  <a:cubicBezTo>
                    <a:pt x="16" y="54"/>
                    <a:pt x="54" y="16"/>
                    <a:pt x="100" y="16"/>
                  </a:cubicBezTo>
                  <a:cubicBezTo>
                    <a:pt x="146" y="16"/>
                    <a:pt x="184" y="54"/>
                    <a:pt x="184" y="100"/>
                  </a:cubicBezTo>
                  <a:cubicBezTo>
                    <a:pt x="184" y="146"/>
                    <a:pt x="146" y="184"/>
                    <a:pt x="100" y="184"/>
                  </a:cubicBezTo>
                  <a:cubicBezTo>
                    <a:pt x="54" y="184"/>
                    <a:pt x="16" y="146"/>
                    <a:pt x="16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 noEditPoints="1"/>
            </p:cNvSpPr>
            <p:nvPr/>
          </p:nvSpPr>
          <p:spPr bwMode="auto">
            <a:xfrm>
              <a:off x="1176" y="2205"/>
              <a:ext cx="171" cy="171"/>
            </a:xfrm>
            <a:custGeom>
              <a:avLst/>
              <a:gdLst>
                <a:gd name="T0" fmla="*/ 136 w 136"/>
                <a:gd name="T1" fmla="*/ 68 h 136"/>
                <a:gd name="T2" fmla="*/ 68 w 136"/>
                <a:gd name="T3" fmla="*/ 0 h 136"/>
                <a:gd name="T4" fmla="*/ 0 w 136"/>
                <a:gd name="T5" fmla="*/ 68 h 136"/>
                <a:gd name="T6" fmla="*/ 68 w 136"/>
                <a:gd name="T7" fmla="*/ 136 h 136"/>
                <a:gd name="T8" fmla="*/ 136 w 136"/>
                <a:gd name="T9" fmla="*/ 68 h 136"/>
                <a:gd name="T10" fmla="*/ 16 w 136"/>
                <a:gd name="T11" fmla="*/ 68 h 136"/>
                <a:gd name="T12" fmla="*/ 68 w 136"/>
                <a:gd name="T13" fmla="*/ 16 h 136"/>
                <a:gd name="T14" fmla="*/ 120 w 136"/>
                <a:gd name="T15" fmla="*/ 68 h 136"/>
                <a:gd name="T16" fmla="*/ 68 w 136"/>
                <a:gd name="T17" fmla="*/ 120 h 136"/>
                <a:gd name="T18" fmla="*/ 16 w 136"/>
                <a:gd name="T1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36">
                  <a:moveTo>
                    <a:pt x="136" y="68"/>
                  </a:moveTo>
                  <a:cubicBezTo>
                    <a:pt x="136" y="31"/>
                    <a:pt x="105" y="0"/>
                    <a:pt x="68" y="0"/>
                  </a:cubicBezTo>
                  <a:cubicBezTo>
                    <a:pt x="31" y="0"/>
                    <a:pt x="0" y="31"/>
                    <a:pt x="0" y="68"/>
                  </a:cubicBezTo>
                  <a:cubicBezTo>
                    <a:pt x="0" y="105"/>
                    <a:pt x="31" y="136"/>
                    <a:pt x="68" y="136"/>
                  </a:cubicBezTo>
                  <a:cubicBezTo>
                    <a:pt x="105" y="136"/>
                    <a:pt x="136" y="105"/>
                    <a:pt x="136" y="68"/>
                  </a:cubicBezTo>
                  <a:close/>
                  <a:moveTo>
                    <a:pt x="16" y="68"/>
                  </a:moveTo>
                  <a:cubicBezTo>
                    <a:pt x="16" y="39"/>
                    <a:pt x="39" y="16"/>
                    <a:pt x="68" y="16"/>
                  </a:cubicBezTo>
                  <a:cubicBezTo>
                    <a:pt x="97" y="16"/>
                    <a:pt x="120" y="39"/>
                    <a:pt x="120" y="68"/>
                  </a:cubicBezTo>
                  <a:cubicBezTo>
                    <a:pt x="120" y="97"/>
                    <a:pt x="97" y="120"/>
                    <a:pt x="68" y="120"/>
                  </a:cubicBezTo>
                  <a:cubicBezTo>
                    <a:pt x="39" y="120"/>
                    <a:pt x="16" y="97"/>
                    <a:pt x="16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 noEditPoints="1"/>
            </p:cNvSpPr>
            <p:nvPr/>
          </p:nvSpPr>
          <p:spPr bwMode="auto">
            <a:xfrm>
              <a:off x="1860" y="2165"/>
              <a:ext cx="252" cy="251"/>
            </a:xfrm>
            <a:custGeom>
              <a:avLst/>
              <a:gdLst>
                <a:gd name="T0" fmla="*/ 100 w 200"/>
                <a:gd name="T1" fmla="*/ 200 h 200"/>
                <a:gd name="T2" fmla="*/ 200 w 200"/>
                <a:gd name="T3" fmla="*/ 100 h 200"/>
                <a:gd name="T4" fmla="*/ 100 w 200"/>
                <a:gd name="T5" fmla="*/ 0 h 200"/>
                <a:gd name="T6" fmla="*/ 0 w 200"/>
                <a:gd name="T7" fmla="*/ 100 h 200"/>
                <a:gd name="T8" fmla="*/ 100 w 200"/>
                <a:gd name="T9" fmla="*/ 200 h 200"/>
                <a:gd name="T10" fmla="*/ 100 w 200"/>
                <a:gd name="T11" fmla="*/ 16 h 200"/>
                <a:gd name="T12" fmla="*/ 184 w 200"/>
                <a:gd name="T13" fmla="*/ 100 h 200"/>
                <a:gd name="T14" fmla="*/ 100 w 200"/>
                <a:gd name="T15" fmla="*/ 184 h 200"/>
                <a:gd name="T16" fmla="*/ 16 w 200"/>
                <a:gd name="T17" fmla="*/ 100 h 200"/>
                <a:gd name="T18" fmla="*/ 100 w 200"/>
                <a:gd name="T19" fmla="*/ 1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155" y="200"/>
                    <a:pt x="200" y="155"/>
                    <a:pt x="200" y="100"/>
                  </a:cubicBezTo>
                  <a:cubicBezTo>
                    <a:pt x="200" y="45"/>
                    <a:pt x="155" y="0"/>
                    <a:pt x="100" y="0"/>
                  </a:cubicBezTo>
                  <a:cubicBezTo>
                    <a:pt x="45" y="0"/>
                    <a:pt x="0" y="45"/>
                    <a:pt x="0" y="100"/>
                  </a:cubicBezTo>
                  <a:cubicBezTo>
                    <a:pt x="0" y="155"/>
                    <a:pt x="45" y="200"/>
                    <a:pt x="100" y="200"/>
                  </a:cubicBezTo>
                  <a:close/>
                  <a:moveTo>
                    <a:pt x="100" y="16"/>
                  </a:moveTo>
                  <a:cubicBezTo>
                    <a:pt x="146" y="16"/>
                    <a:pt x="184" y="54"/>
                    <a:pt x="184" y="100"/>
                  </a:cubicBezTo>
                  <a:cubicBezTo>
                    <a:pt x="184" y="146"/>
                    <a:pt x="146" y="184"/>
                    <a:pt x="100" y="184"/>
                  </a:cubicBezTo>
                  <a:cubicBezTo>
                    <a:pt x="54" y="184"/>
                    <a:pt x="16" y="146"/>
                    <a:pt x="16" y="100"/>
                  </a:cubicBezTo>
                  <a:cubicBezTo>
                    <a:pt x="16" y="54"/>
                    <a:pt x="54" y="16"/>
                    <a:pt x="10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 noEditPoints="1"/>
            </p:cNvSpPr>
            <p:nvPr/>
          </p:nvSpPr>
          <p:spPr bwMode="auto">
            <a:xfrm>
              <a:off x="1900" y="2205"/>
              <a:ext cx="171" cy="171"/>
            </a:xfrm>
            <a:custGeom>
              <a:avLst/>
              <a:gdLst>
                <a:gd name="T0" fmla="*/ 68 w 136"/>
                <a:gd name="T1" fmla="*/ 136 h 136"/>
                <a:gd name="T2" fmla="*/ 136 w 136"/>
                <a:gd name="T3" fmla="*/ 68 h 136"/>
                <a:gd name="T4" fmla="*/ 68 w 136"/>
                <a:gd name="T5" fmla="*/ 0 h 136"/>
                <a:gd name="T6" fmla="*/ 0 w 136"/>
                <a:gd name="T7" fmla="*/ 68 h 136"/>
                <a:gd name="T8" fmla="*/ 68 w 136"/>
                <a:gd name="T9" fmla="*/ 136 h 136"/>
                <a:gd name="T10" fmla="*/ 68 w 136"/>
                <a:gd name="T11" fmla="*/ 16 h 136"/>
                <a:gd name="T12" fmla="*/ 120 w 136"/>
                <a:gd name="T13" fmla="*/ 68 h 136"/>
                <a:gd name="T14" fmla="*/ 68 w 136"/>
                <a:gd name="T15" fmla="*/ 120 h 136"/>
                <a:gd name="T16" fmla="*/ 16 w 136"/>
                <a:gd name="T17" fmla="*/ 68 h 136"/>
                <a:gd name="T18" fmla="*/ 68 w 136"/>
                <a:gd name="T19" fmla="*/ 1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36">
                  <a:moveTo>
                    <a:pt x="68" y="136"/>
                  </a:moveTo>
                  <a:cubicBezTo>
                    <a:pt x="106" y="136"/>
                    <a:pt x="136" y="105"/>
                    <a:pt x="136" y="68"/>
                  </a:cubicBezTo>
                  <a:cubicBezTo>
                    <a:pt x="136" y="31"/>
                    <a:pt x="106" y="0"/>
                    <a:pt x="68" y="0"/>
                  </a:cubicBezTo>
                  <a:cubicBezTo>
                    <a:pt x="31" y="0"/>
                    <a:pt x="0" y="31"/>
                    <a:pt x="0" y="68"/>
                  </a:cubicBezTo>
                  <a:cubicBezTo>
                    <a:pt x="0" y="105"/>
                    <a:pt x="31" y="136"/>
                    <a:pt x="68" y="136"/>
                  </a:cubicBezTo>
                  <a:close/>
                  <a:moveTo>
                    <a:pt x="68" y="16"/>
                  </a:moveTo>
                  <a:cubicBezTo>
                    <a:pt x="97" y="16"/>
                    <a:pt x="120" y="39"/>
                    <a:pt x="120" y="68"/>
                  </a:cubicBezTo>
                  <a:cubicBezTo>
                    <a:pt x="120" y="97"/>
                    <a:pt x="97" y="120"/>
                    <a:pt x="68" y="120"/>
                  </a:cubicBezTo>
                  <a:cubicBezTo>
                    <a:pt x="39" y="120"/>
                    <a:pt x="16" y="97"/>
                    <a:pt x="16" y="68"/>
                  </a:cubicBezTo>
                  <a:cubicBezTo>
                    <a:pt x="16" y="39"/>
                    <a:pt x="39" y="16"/>
                    <a:pt x="6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 noEditPoints="1"/>
            </p:cNvSpPr>
            <p:nvPr/>
          </p:nvSpPr>
          <p:spPr bwMode="auto">
            <a:xfrm>
              <a:off x="2091" y="2114"/>
              <a:ext cx="91" cy="323"/>
            </a:xfrm>
            <a:custGeom>
              <a:avLst/>
              <a:gdLst>
                <a:gd name="T0" fmla="*/ 36 w 72"/>
                <a:gd name="T1" fmla="*/ 256 h 256"/>
                <a:gd name="T2" fmla="*/ 44 w 72"/>
                <a:gd name="T3" fmla="*/ 248 h 256"/>
                <a:gd name="T4" fmla="*/ 44 w 72"/>
                <a:gd name="T5" fmla="*/ 95 h 256"/>
                <a:gd name="T6" fmla="*/ 72 w 72"/>
                <a:gd name="T7" fmla="*/ 56 h 256"/>
                <a:gd name="T8" fmla="*/ 36 w 72"/>
                <a:gd name="T9" fmla="*/ 0 h 256"/>
                <a:gd name="T10" fmla="*/ 0 w 72"/>
                <a:gd name="T11" fmla="*/ 56 h 256"/>
                <a:gd name="T12" fmla="*/ 28 w 72"/>
                <a:gd name="T13" fmla="*/ 95 h 256"/>
                <a:gd name="T14" fmla="*/ 28 w 72"/>
                <a:gd name="T15" fmla="*/ 248 h 256"/>
                <a:gd name="T16" fmla="*/ 36 w 72"/>
                <a:gd name="T17" fmla="*/ 256 h 256"/>
                <a:gd name="T18" fmla="*/ 16 w 72"/>
                <a:gd name="T19" fmla="*/ 56 h 256"/>
                <a:gd name="T20" fmla="*/ 36 w 72"/>
                <a:gd name="T21" fmla="*/ 16 h 256"/>
                <a:gd name="T22" fmla="*/ 56 w 72"/>
                <a:gd name="T23" fmla="*/ 56 h 256"/>
                <a:gd name="T24" fmla="*/ 36 w 72"/>
                <a:gd name="T25" fmla="*/ 80 h 256"/>
                <a:gd name="T26" fmla="*/ 16 w 72"/>
                <a:gd name="T27" fmla="*/ 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256">
                  <a:moveTo>
                    <a:pt x="36" y="256"/>
                  </a:moveTo>
                  <a:cubicBezTo>
                    <a:pt x="40" y="256"/>
                    <a:pt x="44" y="252"/>
                    <a:pt x="44" y="24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60" y="90"/>
                    <a:pt x="72" y="72"/>
                    <a:pt x="72" y="56"/>
                  </a:cubicBezTo>
                  <a:cubicBezTo>
                    <a:pt x="72" y="39"/>
                    <a:pt x="58" y="0"/>
                    <a:pt x="36" y="0"/>
                  </a:cubicBezTo>
                  <a:cubicBezTo>
                    <a:pt x="14" y="0"/>
                    <a:pt x="0" y="39"/>
                    <a:pt x="0" y="56"/>
                  </a:cubicBezTo>
                  <a:cubicBezTo>
                    <a:pt x="0" y="72"/>
                    <a:pt x="12" y="90"/>
                    <a:pt x="28" y="95"/>
                  </a:cubicBezTo>
                  <a:cubicBezTo>
                    <a:pt x="28" y="248"/>
                    <a:pt x="28" y="248"/>
                    <a:pt x="28" y="248"/>
                  </a:cubicBezTo>
                  <a:cubicBezTo>
                    <a:pt x="28" y="252"/>
                    <a:pt x="32" y="256"/>
                    <a:pt x="36" y="256"/>
                  </a:cubicBezTo>
                  <a:close/>
                  <a:moveTo>
                    <a:pt x="16" y="56"/>
                  </a:moveTo>
                  <a:cubicBezTo>
                    <a:pt x="16" y="40"/>
                    <a:pt x="29" y="16"/>
                    <a:pt x="36" y="16"/>
                  </a:cubicBezTo>
                  <a:cubicBezTo>
                    <a:pt x="43" y="16"/>
                    <a:pt x="56" y="40"/>
                    <a:pt x="56" y="56"/>
                  </a:cubicBezTo>
                  <a:cubicBezTo>
                    <a:pt x="56" y="67"/>
                    <a:pt x="47" y="80"/>
                    <a:pt x="36" y="80"/>
                  </a:cubicBezTo>
                  <a:cubicBezTo>
                    <a:pt x="25" y="80"/>
                    <a:pt x="16" y="67"/>
                    <a:pt x="1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 noEditPoints="1"/>
            </p:cNvSpPr>
            <p:nvPr/>
          </p:nvSpPr>
          <p:spPr bwMode="auto">
            <a:xfrm>
              <a:off x="2584" y="2341"/>
              <a:ext cx="211" cy="60"/>
            </a:xfrm>
            <a:custGeom>
              <a:avLst/>
              <a:gdLst>
                <a:gd name="T0" fmla="*/ 168 w 168"/>
                <a:gd name="T1" fmla="*/ 40 h 48"/>
                <a:gd name="T2" fmla="*/ 168 w 168"/>
                <a:gd name="T3" fmla="*/ 8 h 48"/>
                <a:gd name="T4" fmla="*/ 160 w 168"/>
                <a:gd name="T5" fmla="*/ 0 h 48"/>
                <a:gd name="T6" fmla="*/ 8 w 168"/>
                <a:gd name="T7" fmla="*/ 0 h 48"/>
                <a:gd name="T8" fmla="*/ 0 w 168"/>
                <a:gd name="T9" fmla="*/ 8 h 48"/>
                <a:gd name="T10" fmla="*/ 0 w 168"/>
                <a:gd name="T11" fmla="*/ 40 h 48"/>
                <a:gd name="T12" fmla="*/ 8 w 168"/>
                <a:gd name="T13" fmla="*/ 48 h 48"/>
                <a:gd name="T14" fmla="*/ 160 w 168"/>
                <a:gd name="T15" fmla="*/ 48 h 48"/>
                <a:gd name="T16" fmla="*/ 168 w 168"/>
                <a:gd name="T17" fmla="*/ 40 h 48"/>
                <a:gd name="T18" fmla="*/ 152 w 168"/>
                <a:gd name="T19" fmla="*/ 32 h 48"/>
                <a:gd name="T20" fmla="*/ 16 w 168"/>
                <a:gd name="T21" fmla="*/ 32 h 48"/>
                <a:gd name="T22" fmla="*/ 16 w 168"/>
                <a:gd name="T23" fmla="*/ 16 h 48"/>
                <a:gd name="T24" fmla="*/ 152 w 168"/>
                <a:gd name="T25" fmla="*/ 16 h 48"/>
                <a:gd name="T26" fmla="*/ 152 w 16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48">
                  <a:moveTo>
                    <a:pt x="168" y="40"/>
                  </a:moveTo>
                  <a:cubicBezTo>
                    <a:pt x="168" y="8"/>
                    <a:pt x="168" y="8"/>
                    <a:pt x="168" y="8"/>
                  </a:cubicBezTo>
                  <a:cubicBezTo>
                    <a:pt x="168" y="4"/>
                    <a:pt x="164" y="0"/>
                    <a:pt x="16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4" y="48"/>
                    <a:pt x="168" y="44"/>
                    <a:pt x="168" y="40"/>
                  </a:cubicBezTo>
                  <a:close/>
                  <a:moveTo>
                    <a:pt x="15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2" y="16"/>
                    <a:pt x="152" y="16"/>
                    <a:pt x="152" y="16"/>
                  </a:cubicBezTo>
                  <a:lnTo>
                    <a:pt x="15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2604" y="2311"/>
              <a:ext cx="171" cy="20"/>
            </a:xfrm>
            <a:custGeom>
              <a:avLst/>
              <a:gdLst>
                <a:gd name="T0" fmla="*/ 8 w 136"/>
                <a:gd name="T1" fmla="*/ 0 h 16"/>
                <a:gd name="T2" fmla="*/ 0 w 136"/>
                <a:gd name="T3" fmla="*/ 8 h 16"/>
                <a:gd name="T4" fmla="*/ 8 w 136"/>
                <a:gd name="T5" fmla="*/ 16 h 16"/>
                <a:gd name="T6" fmla="*/ 128 w 136"/>
                <a:gd name="T7" fmla="*/ 16 h 16"/>
                <a:gd name="T8" fmla="*/ 136 w 136"/>
                <a:gd name="T9" fmla="*/ 8 h 16"/>
                <a:gd name="T10" fmla="*/ 128 w 136"/>
                <a:gd name="T11" fmla="*/ 0 h 16"/>
                <a:gd name="T12" fmla="*/ 8 w 13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32" y="16"/>
                    <a:pt x="136" y="12"/>
                    <a:pt x="136" y="8"/>
                  </a:cubicBezTo>
                  <a:cubicBezTo>
                    <a:pt x="136" y="4"/>
                    <a:pt x="132" y="0"/>
                    <a:pt x="128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 noEditPoints="1"/>
            </p:cNvSpPr>
            <p:nvPr/>
          </p:nvSpPr>
          <p:spPr bwMode="auto">
            <a:xfrm>
              <a:off x="2584" y="2220"/>
              <a:ext cx="211" cy="81"/>
            </a:xfrm>
            <a:custGeom>
              <a:avLst/>
              <a:gdLst>
                <a:gd name="T0" fmla="*/ 8 w 168"/>
                <a:gd name="T1" fmla="*/ 64 h 64"/>
                <a:gd name="T2" fmla="*/ 160 w 168"/>
                <a:gd name="T3" fmla="*/ 64 h 64"/>
                <a:gd name="T4" fmla="*/ 168 w 168"/>
                <a:gd name="T5" fmla="*/ 56 h 64"/>
                <a:gd name="T6" fmla="*/ 84 w 168"/>
                <a:gd name="T7" fmla="*/ 0 h 64"/>
                <a:gd name="T8" fmla="*/ 0 w 168"/>
                <a:gd name="T9" fmla="*/ 56 h 64"/>
                <a:gd name="T10" fmla="*/ 8 w 168"/>
                <a:gd name="T11" fmla="*/ 64 h 64"/>
                <a:gd name="T12" fmla="*/ 84 w 168"/>
                <a:gd name="T13" fmla="*/ 16 h 64"/>
                <a:gd name="T14" fmla="*/ 150 w 168"/>
                <a:gd name="T15" fmla="*/ 48 h 64"/>
                <a:gd name="T16" fmla="*/ 18 w 168"/>
                <a:gd name="T17" fmla="*/ 48 h 64"/>
                <a:gd name="T18" fmla="*/ 84 w 168"/>
                <a:gd name="T19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64">
                  <a:moveTo>
                    <a:pt x="8" y="64"/>
                  </a:moveTo>
                  <a:cubicBezTo>
                    <a:pt x="160" y="64"/>
                    <a:pt x="160" y="64"/>
                    <a:pt x="160" y="64"/>
                  </a:cubicBezTo>
                  <a:cubicBezTo>
                    <a:pt x="164" y="64"/>
                    <a:pt x="168" y="60"/>
                    <a:pt x="168" y="56"/>
                  </a:cubicBezTo>
                  <a:cubicBezTo>
                    <a:pt x="168" y="55"/>
                    <a:pt x="167" y="0"/>
                    <a:pt x="84" y="0"/>
                  </a:cubicBezTo>
                  <a:cubicBezTo>
                    <a:pt x="1" y="0"/>
                    <a:pt x="0" y="55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lose/>
                  <a:moveTo>
                    <a:pt x="84" y="16"/>
                  </a:moveTo>
                  <a:cubicBezTo>
                    <a:pt x="132" y="16"/>
                    <a:pt x="146" y="36"/>
                    <a:pt x="150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2" y="36"/>
                    <a:pt x="36" y="16"/>
                    <a:pt x="8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 noEditPoints="1"/>
            </p:cNvSpPr>
            <p:nvPr/>
          </p:nvSpPr>
          <p:spPr bwMode="auto">
            <a:xfrm>
              <a:off x="2806" y="2138"/>
              <a:ext cx="100" cy="263"/>
            </a:xfrm>
            <a:custGeom>
              <a:avLst/>
              <a:gdLst>
                <a:gd name="T0" fmla="*/ 72 w 80"/>
                <a:gd name="T1" fmla="*/ 49 h 209"/>
                <a:gd name="T2" fmla="*/ 31 w 80"/>
                <a:gd name="T3" fmla="*/ 49 h 209"/>
                <a:gd name="T4" fmla="*/ 24 w 80"/>
                <a:gd name="T5" fmla="*/ 8 h 209"/>
                <a:gd name="T6" fmla="*/ 15 w 80"/>
                <a:gd name="T7" fmla="*/ 1 h 209"/>
                <a:gd name="T8" fmla="*/ 8 w 80"/>
                <a:gd name="T9" fmla="*/ 10 h 209"/>
                <a:gd name="T10" fmla="*/ 15 w 80"/>
                <a:gd name="T11" fmla="*/ 49 h 209"/>
                <a:gd name="T12" fmla="*/ 8 w 80"/>
                <a:gd name="T13" fmla="*/ 49 h 209"/>
                <a:gd name="T14" fmla="*/ 2 w 80"/>
                <a:gd name="T15" fmla="*/ 52 h 209"/>
                <a:gd name="T16" fmla="*/ 0 w 80"/>
                <a:gd name="T17" fmla="*/ 57 h 209"/>
                <a:gd name="T18" fmla="*/ 8 w 80"/>
                <a:gd name="T19" fmla="*/ 201 h 209"/>
                <a:gd name="T20" fmla="*/ 16 w 80"/>
                <a:gd name="T21" fmla="*/ 209 h 209"/>
                <a:gd name="T22" fmla="*/ 64 w 80"/>
                <a:gd name="T23" fmla="*/ 209 h 209"/>
                <a:gd name="T24" fmla="*/ 72 w 80"/>
                <a:gd name="T25" fmla="*/ 201 h 209"/>
                <a:gd name="T26" fmla="*/ 80 w 80"/>
                <a:gd name="T27" fmla="*/ 57 h 209"/>
                <a:gd name="T28" fmla="*/ 78 w 80"/>
                <a:gd name="T29" fmla="*/ 52 h 209"/>
                <a:gd name="T30" fmla="*/ 72 w 80"/>
                <a:gd name="T31" fmla="*/ 49 h 209"/>
                <a:gd name="T32" fmla="*/ 56 w 80"/>
                <a:gd name="T33" fmla="*/ 193 h 209"/>
                <a:gd name="T34" fmla="*/ 24 w 80"/>
                <a:gd name="T35" fmla="*/ 193 h 209"/>
                <a:gd name="T36" fmla="*/ 16 w 80"/>
                <a:gd name="T37" fmla="*/ 65 h 209"/>
                <a:gd name="T38" fmla="*/ 24 w 80"/>
                <a:gd name="T39" fmla="*/ 65 h 209"/>
                <a:gd name="T40" fmla="*/ 24 w 80"/>
                <a:gd name="T41" fmla="*/ 65 h 209"/>
                <a:gd name="T42" fmla="*/ 24 w 80"/>
                <a:gd name="T43" fmla="*/ 65 h 209"/>
                <a:gd name="T44" fmla="*/ 64 w 80"/>
                <a:gd name="T45" fmla="*/ 65 h 209"/>
                <a:gd name="T46" fmla="*/ 56 w 80"/>
                <a:gd name="T47" fmla="*/ 19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209">
                  <a:moveTo>
                    <a:pt x="72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3"/>
                    <a:pt x="19" y="0"/>
                    <a:pt x="15" y="1"/>
                  </a:cubicBezTo>
                  <a:cubicBezTo>
                    <a:pt x="10" y="2"/>
                    <a:pt x="7" y="6"/>
                    <a:pt x="8" y="1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6" y="49"/>
                    <a:pt x="4" y="50"/>
                    <a:pt x="2" y="52"/>
                  </a:cubicBezTo>
                  <a:cubicBezTo>
                    <a:pt x="1" y="53"/>
                    <a:pt x="0" y="55"/>
                    <a:pt x="0" y="57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8" y="206"/>
                    <a:pt x="12" y="209"/>
                    <a:pt x="16" y="209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8" y="209"/>
                    <a:pt x="72" y="206"/>
                    <a:pt x="72" y="201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5"/>
                    <a:pt x="79" y="53"/>
                    <a:pt x="78" y="52"/>
                  </a:cubicBezTo>
                  <a:cubicBezTo>
                    <a:pt x="76" y="50"/>
                    <a:pt x="74" y="49"/>
                    <a:pt x="72" y="49"/>
                  </a:cubicBezTo>
                  <a:close/>
                  <a:moveTo>
                    <a:pt x="56" y="193"/>
                  </a:moveTo>
                  <a:cubicBezTo>
                    <a:pt x="24" y="193"/>
                    <a:pt x="24" y="193"/>
                    <a:pt x="24" y="193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64" y="65"/>
                    <a:pt x="64" y="65"/>
                    <a:pt x="64" y="65"/>
                  </a:cubicBezTo>
                  <a:lnTo>
                    <a:pt x="56" y="1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 noEditPoints="1"/>
            </p:cNvSpPr>
            <p:nvPr/>
          </p:nvSpPr>
          <p:spPr bwMode="auto">
            <a:xfrm>
              <a:off x="3469" y="2114"/>
              <a:ext cx="101" cy="323"/>
            </a:xfrm>
            <a:custGeom>
              <a:avLst/>
              <a:gdLst>
                <a:gd name="T0" fmla="*/ 56 w 80"/>
                <a:gd name="T1" fmla="*/ 0 h 256"/>
                <a:gd name="T2" fmla="*/ 24 w 80"/>
                <a:gd name="T3" fmla="*/ 0 h 256"/>
                <a:gd name="T4" fmla="*/ 16 w 80"/>
                <a:gd name="T5" fmla="*/ 8 h 256"/>
                <a:gd name="T6" fmla="*/ 16 w 80"/>
                <a:gd name="T7" fmla="*/ 81 h 256"/>
                <a:gd name="T8" fmla="*/ 0 w 80"/>
                <a:gd name="T9" fmla="*/ 104 h 256"/>
                <a:gd name="T10" fmla="*/ 0 w 80"/>
                <a:gd name="T11" fmla="*/ 248 h 256"/>
                <a:gd name="T12" fmla="*/ 8 w 80"/>
                <a:gd name="T13" fmla="*/ 256 h 256"/>
                <a:gd name="T14" fmla="*/ 72 w 80"/>
                <a:gd name="T15" fmla="*/ 256 h 256"/>
                <a:gd name="T16" fmla="*/ 80 w 80"/>
                <a:gd name="T17" fmla="*/ 248 h 256"/>
                <a:gd name="T18" fmla="*/ 80 w 80"/>
                <a:gd name="T19" fmla="*/ 104 h 256"/>
                <a:gd name="T20" fmla="*/ 64 w 80"/>
                <a:gd name="T21" fmla="*/ 81 h 256"/>
                <a:gd name="T22" fmla="*/ 64 w 80"/>
                <a:gd name="T23" fmla="*/ 8 h 256"/>
                <a:gd name="T24" fmla="*/ 56 w 80"/>
                <a:gd name="T25" fmla="*/ 0 h 256"/>
                <a:gd name="T26" fmla="*/ 24 w 80"/>
                <a:gd name="T27" fmla="*/ 96 h 256"/>
                <a:gd name="T28" fmla="*/ 32 w 80"/>
                <a:gd name="T29" fmla="*/ 88 h 256"/>
                <a:gd name="T30" fmla="*/ 32 w 80"/>
                <a:gd name="T31" fmla="*/ 16 h 256"/>
                <a:gd name="T32" fmla="*/ 48 w 80"/>
                <a:gd name="T33" fmla="*/ 16 h 256"/>
                <a:gd name="T34" fmla="*/ 48 w 80"/>
                <a:gd name="T35" fmla="*/ 88 h 256"/>
                <a:gd name="T36" fmla="*/ 56 w 80"/>
                <a:gd name="T37" fmla="*/ 96 h 256"/>
                <a:gd name="T38" fmla="*/ 64 w 80"/>
                <a:gd name="T39" fmla="*/ 104 h 256"/>
                <a:gd name="T40" fmla="*/ 64 w 80"/>
                <a:gd name="T41" fmla="*/ 136 h 256"/>
                <a:gd name="T42" fmla="*/ 16 w 80"/>
                <a:gd name="T43" fmla="*/ 136 h 256"/>
                <a:gd name="T44" fmla="*/ 16 w 80"/>
                <a:gd name="T45" fmla="*/ 104 h 256"/>
                <a:gd name="T46" fmla="*/ 24 w 80"/>
                <a:gd name="T47" fmla="*/ 96 h 256"/>
                <a:gd name="T48" fmla="*/ 16 w 80"/>
                <a:gd name="T49" fmla="*/ 152 h 256"/>
                <a:gd name="T50" fmla="*/ 64 w 80"/>
                <a:gd name="T51" fmla="*/ 152 h 256"/>
                <a:gd name="T52" fmla="*/ 64 w 80"/>
                <a:gd name="T53" fmla="*/ 184 h 256"/>
                <a:gd name="T54" fmla="*/ 16 w 80"/>
                <a:gd name="T55" fmla="*/ 184 h 256"/>
                <a:gd name="T56" fmla="*/ 16 w 80"/>
                <a:gd name="T57" fmla="*/ 152 h 256"/>
                <a:gd name="T58" fmla="*/ 16 w 80"/>
                <a:gd name="T59" fmla="*/ 240 h 256"/>
                <a:gd name="T60" fmla="*/ 16 w 80"/>
                <a:gd name="T61" fmla="*/ 200 h 256"/>
                <a:gd name="T62" fmla="*/ 64 w 80"/>
                <a:gd name="T63" fmla="*/ 200 h 256"/>
                <a:gd name="T64" fmla="*/ 64 w 80"/>
                <a:gd name="T65" fmla="*/ 240 h 256"/>
                <a:gd name="T66" fmla="*/ 16 w 80"/>
                <a:gd name="T67" fmla="*/ 24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6">
                  <a:moveTo>
                    <a:pt x="5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4"/>
                    <a:pt x="16" y="8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8" y="84"/>
                    <a:pt x="0" y="91"/>
                    <a:pt x="0" y="104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52"/>
                    <a:pt x="4" y="256"/>
                    <a:pt x="8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6" y="256"/>
                    <a:pt x="80" y="252"/>
                    <a:pt x="80" y="248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0" y="91"/>
                    <a:pt x="72" y="84"/>
                    <a:pt x="64" y="81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lose/>
                  <a:moveTo>
                    <a:pt x="24" y="96"/>
                  </a:moveTo>
                  <a:cubicBezTo>
                    <a:pt x="28" y="96"/>
                    <a:pt x="32" y="92"/>
                    <a:pt x="32" y="88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2"/>
                    <a:pt x="52" y="96"/>
                    <a:pt x="56" y="96"/>
                  </a:cubicBezTo>
                  <a:cubicBezTo>
                    <a:pt x="60" y="96"/>
                    <a:pt x="64" y="98"/>
                    <a:pt x="64" y="104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98"/>
                    <a:pt x="20" y="96"/>
                    <a:pt x="24" y="96"/>
                  </a:cubicBezTo>
                  <a:close/>
                  <a:moveTo>
                    <a:pt x="16" y="152"/>
                  </a:moveTo>
                  <a:cubicBezTo>
                    <a:pt x="64" y="152"/>
                    <a:pt x="64" y="152"/>
                    <a:pt x="64" y="152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16" y="184"/>
                    <a:pt x="16" y="184"/>
                    <a:pt x="16" y="184"/>
                  </a:cubicBezTo>
                  <a:lnTo>
                    <a:pt x="16" y="152"/>
                  </a:lnTo>
                  <a:close/>
                  <a:moveTo>
                    <a:pt x="16" y="240"/>
                  </a:moveTo>
                  <a:cubicBezTo>
                    <a:pt x="16" y="200"/>
                    <a:pt x="16" y="200"/>
                    <a:pt x="16" y="200"/>
                  </a:cubicBezTo>
                  <a:cubicBezTo>
                    <a:pt x="64" y="200"/>
                    <a:pt x="64" y="200"/>
                    <a:pt x="64" y="200"/>
                  </a:cubicBezTo>
                  <a:cubicBezTo>
                    <a:pt x="64" y="240"/>
                    <a:pt x="64" y="240"/>
                    <a:pt x="64" y="240"/>
                  </a:cubicBezTo>
                  <a:lnTo>
                    <a:pt x="16" y="2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 noEditPoints="1"/>
            </p:cNvSpPr>
            <p:nvPr/>
          </p:nvSpPr>
          <p:spPr bwMode="auto">
            <a:xfrm>
              <a:off x="3369" y="2225"/>
              <a:ext cx="80" cy="212"/>
            </a:xfrm>
            <a:custGeom>
              <a:avLst/>
              <a:gdLst>
                <a:gd name="T0" fmla="*/ 60 w 64"/>
                <a:gd name="T1" fmla="*/ 79 h 168"/>
                <a:gd name="T2" fmla="*/ 64 w 64"/>
                <a:gd name="T3" fmla="*/ 72 h 168"/>
                <a:gd name="T4" fmla="*/ 64 w 64"/>
                <a:gd name="T5" fmla="*/ 8 h 168"/>
                <a:gd name="T6" fmla="*/ 56 w 64"/>
                <a:gd name="T7" fmla="*/ 0 h 168"/>
                <a:gd name="T8" fmla="*/ 8 w 64"/>
                <a:gd name="T9" fmla="*/ 0 h 168"/>
                <a:gd name="T10" fmla="*/ 0 w 64"/>
                <a:gd name="T11" fmla="*/ 8 h 168"/>
                <a:gd name="T12" fmla="*/ 0 w 64"/>
                <a:gd name="T13" fmla="*/ 72 h 168"/>
                <a:gd name="T14" fmla="*/ 4 w 64"/>
                <a:gd name="T15" fmla="*/ 79 h 168"/>
                <a:gd name="T16" fmla="*/ 24 w 64"/>
                <a:gd name="T17" fmla="*/ 92 h 168"/>
                <a:gd name="T18" fmla="*/ 24 w 64"/>
                <a:gd name="T19" fmla="*/ 152 h 168"/>
                <a:gd name="T20" fmla="*/ 12 w 64"/>
                <a:gd name="T21" fmla="*/ 152 h 168"/>
                <a:gd name="T22" fmla="*/ 4 w 64"/>
                <a:gd name="T23" fmla="*/ 160 h 168"/>
                <a:gd name="T24" fmla="*/ 12 w 64"/>
                <a:gd name="T25" fmla="*/ 168 h 168"/>
                <a:gd name="T26" fmla="*/ 52 w 64"/>
                <a:gd name="T27" fmla="*/ 168 h 168"/>
                <a:gd name="T28" fmla="*/ 60 w 64"/>
                <a:gd name="T29" fmla="*/ 160 h 168"/>
                <a:gd name="T30" fmla="*/ 52 w 64"/>
                <a:gd name="T31" fmla="*/ 152 h 168"/>
                <a:gd name="T32" fmla="*/ 40 w 64"/>
                <a:gd name="T33" fmla="*/ 152 h 168"/>
                <a:gd name="T34" fmla="*/ 40 w 64"/>
                <a:gd name="T35" fmla="*/ 92 h 168"/>
                <a:gd name="T36" fmla="*/ 60 w 64"/>
                <a:gd name="T37" fmla="*/ 79 h 168"/>
                <a:gd name="T38" fmla="*/ 16 w 64"/>
                <a:gd name="T39" fmla="*/ 16 h 168"/>
                <a:gd name="T40" fmla="*/ 48 w 64"/>
                <a:gd name="T41" fmla="*/ 16 h 168"/>
                <a:gd name="T42" fmla="*/ 48 w 64"/>
                <a:gd name="T43" fmla="*/ 68 h 168"/>
                <a:gd name="T44" fmla="*/ 32 w 64"/>
                <a:gd name="T45" fmla="*/ 78 h 168"/>
                <a:gd name="T46" fmla="*/ 16 w 64"/>
                <a:gd name="T47" fmla="*/ 68 h 168"/>
                <a:gd name="T48" fmla="*/ 16 w 64"/>
                <a:gd name="T49" fmla="*/ 1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168">
                  <a:moveTo>
                    <a:pt x="60" y="79"/>
                  </a:moveTo>
                  <a:cubicBezTo>
                    <a:pt x="63" y="77"/>
                    <a:pt x="64" y="75"/>
                    <a:pt x="64" y="72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1" y="77"/>
                    <a:pt x="4" y="79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8" y="152"/>
                    <a:pt x="4" y="156"/>
                    <a:pt x="4" y="160"/>
                  </a:cubicBezTo>
                  <a:cubicBezTo>
                    <a:pt x="4" y="164"/>
                    <a:pt x="8" y="168"/>
                    <a:pt x="12" y="168"/>
                  </a:cubicBezTo>
                  <a:cubicBezTo>
                    <a:pt x="52" y="168"/>
                    <a:pt x="52" y="168"/>
                    <a:pt x="52" y="168"/>
                  </a:cubicBezTo>
                  <a:cubicBezTo>
                    <a:pt x="56" y="168"/>
                    <a:pt x="60" y="164"/>
                    <a:pt x="60" y="160"/>
                  </a:cubicBezTo>
                  <a:cubicBezTo>
                    <a:pt x="60" y="156"/>
                    <a:pt x="56" y="152"/>
                    <a:pt x="52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92"/>
                    <a:pt x="40" y="92"/>
                    <a:pt x="40" y="92"/>
                  </a:cubicBezTo>
                  <a:lnTo>
                    <a:pt x="60" y="79"/>
                  </a:lnTo>
                  <a:close/>
                  <a:moveTo>
                    <a:pt x="16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16" y="68"/>
                    <a:pt x="16" y="68"/>
                    <a:pt x="16" y="68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 noEditPoints="1"/>
            </p:cNvSpPr>
            <p:nvPr/>
          </p:nvSpPr>
          <p:spPr bwMode="auto">
            <a:xfrm>
              <a:off x="4051" y="2113"/>
              <a:ext cx="285" cy="324"/>
            </a:xfrm>
            <a:custGeom>
              <a:avLst/>
              <a:gdLst>
                <a:gd name="T0" fmla="*/ 1 w 226"/>
                <a:gd name="T1" fmla="*/ 34 h 257"/>
                <a:gd name="T2" fmla="*/ 4 w 226"/>
                <a:gd name="T3" fmla="*/ 43 h 257"/>
                <a:gd name="T4" fmla="*/ 105 w 226"/>
                <a:gd name="T5" fmla="*/ 129 h 257"/>
                <a:gd name="T6" fmla="*/ 105 w 226"/>
                <a:gd name="T7" fmla="*/ 241 h 257"/>
                <a:gd name="T8" fmla="*/ 61 w 226"/>
                <a:gd name="T9" fmla="*/ 241 h 257"/>
                <a:gd name="T10" fmla="*/ 53 w 226"/>
                <a:gd name="T11" fmla="*/ 249 h 257"/>
                <a:gd name="T12" fmla="*/ 61 w 226"/>
                <a:gd name="T13" fmla="*/ 257 h 257"/>
                <a:gd name="T14" fmla="*/ 165 w 226"/>
                <a:gd name="T15" fmla="*/ 257 h 257"/>
                <a:gd name="T16" fmla="*/ 173 w 226"/>
                <a:gd name="T17" fmla="*/ 249 h 257"/>
                <a:gd name="T18" fmla="*/ 165 w 226"/>
                <a:gd name="T19" fmla="*/ 241 h 257"/>
                <a:gd name="T20" fmla="*/ 121 w 226"/>
                <a:gd name="T21" fmla="*/ 241 h 257"/>
                <a:gd name="T22" fmla="*/ 121 w 226"/>
                <a:gd name="T23" fmla="*/ 129 h 257"/>
                <a:gd name="T24" fmla="*/ 222 w 226"/>
                <a:gd name="T25" fmla="*/ 43 h 257"/>
                <a:gd name="T26" fmla="*/ 225 w 226"/>
                <a:gd name="T27" fmla="*/ 34 h 257"/>
                <a:gd name="T28" fmla="*/ 217 w 226"/>
                <a:gd name="T29" fmla="*/ 29 h 257"/>
                <a:gd name="T30" fmla="*/ 160 w 226"/>
                <a:gd name="T31" fmla="*/ 29 h 257"/>
                <a:gd name="T32" fmla="*/ 175 w 226"/>
                <a:gd name="T33" fmla="*/ 15 h 257"/>
                <a:gd name="T34" fmla="*/ 175 w 226"/>
                <a:gd name="T35" fmla="*/ 3 h 257"/>
                <a:gd name="T36" fmla="*/ 163 w 226"/>
                <a:gd name="T37" fmla="*/ 3 h 257"/>
                <a:gd name="T38" fmla="*/ 139 w 226"/>
                <a:gd name="T39" fmla="*/ 27 h 257"/>
                <a:gd name="T40" fmla="*/ 138 w 226"/>
                <a:gd name="T41" fmla="*/ 29 h 257"/>
                <a:gd name="T42" fmla="*/ 9 w 226"/>
                <a:gd name="T43" fmla="*/ 29 h 257"/>
                <a:gd name="T44" fmla="*/ 1 w 226"/>
                <a:gd name="T45" fmla="*/ 34 h 257"/>
                <a:gd name="T46" fmla="*/ 195 w 226"/>
                <a:gd name="T47" fmla="*/ 45 h 257"/>
                <a:gd name="T48" fmla="*/ 113 w 226"/>
                <a:gd name="T49" fmla="*/ 115 h 257"/>
                <a:gd name="T50" fmla="*/ 31 w 226"/>
                <a:gd name="T51" fmla="*/ 45 h 257"/>
                <a:gd name="T52" fmla="*/ 195 w 226"/>
                <a:gd name="T53" fmla="*/ 4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6" h="257">
                  <a:moveTo>
                    <a:pt x="1" y="34"/>
                  </a:moveTo>
                  <a:cubicBezTo>
                    <a:pt x="0" y="37"/>
                    <a:pt x="1" y="41"/>
                    <a:pt x="4" y="43"/>
                  </a:cubicBezTo>
                  <a:cubicBezTo>
                    <a:pt x="105" y="129"/>
                    <a:pt x="105" y="129"/>
                    <a:pt x="105" y="129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61" y="241"/>
                    <a:pt x="61" y="241"/>
                    <a:pt x="61" y="241"/>
                  </a:cubicBezTo>
                  <a:cubicBezTo>
                    <a:pt x="57" y="241"/>
                    <a:pt x="53" y="245"/>
                    <a:pt x="53" y="249"/>
                  </a:cubicBezTo>
                  <a:cubicBezTo>
                    <a:pt x="53" y="253"/>
                    <a:pt x="57" y="257"/>
                    <a:pt x="61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69" y="257"/>
                    <a:pt x="173" y="253"/>
                    <a:pt x="173" y="249"/>
                  </a:cubicBezTo>
                  <a:cubicBezTo>
                    <a:pt x="173" y="245"/>
                    <a:pt x="169" y="241"/>
                    <a:pt x="165" y="241"/>
                  </a:cubicBezTo>
                  <a:cubicBezTo>
                    <a:pt x="121" y="241"/>
                    <a:pt x="121" y="241"/>
                    <a:pt x="121" y="241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222" y="43"/>
                    <a:pt x="222" y="43"/>
                    <a:pt x="222" y="43"/>
                  </a:cubicBezTo>
                  <a:cubicBezTo>
                    <a:pt x="225" y="41"/>
                    <a:pt x="226" y="37"/>
                    <a:pt x="225" y="34"/>
                  </a:cubicBezTo>
                  <a:cubicBezTo>
                    <a:pt x="223" y="31"/>
                    <a:pt x="220" y="29"/>
                    <a:pt x="217" y="29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8" y="12"/>
                    <a:pt x="178" y="6"/>
                    <a:pt x="175" y="3"/>
                  </a:cubicBezTo>
                  <a:cubicBezTo>
                    <a:pt x="172" y="0"/>
                    <a:pt x="166" y="0"/>
                    <a:pt x="163" y="3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8"/>
                    <a:pt x="138" y="28"/>
                    <a:pt x="13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6" y="29"/>
                    <a:pt x="3" y="31"/>
                    <a:pt x="1" y="34"/>
                  </a:cubicBezTo>
                  <a:close/>
                  <a:moveTo>
                    <a:pt x="195" y="45"/>
                  </a:moveTo>
                  <a:cubicBezTo>
                    <a:pt x="113" y="115"/>
                    <a:pt x="113" y="115"/>
                    <a:pt x="113" y="115"/>
                  </a:cubicBezTo>
                  <a:cubicBezTo>
                    <a:pt x="31" y="45"/>
                    <a:pt x="31" y="45"/>
                    <a:pt x="31" y="45"/>
                  </a:cubicBezTo>
                  <a:lnTo>
                    <a:pt x="19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 noEditPoints="1"/>
            </p:cNvSpPr>
            <p:nvPr/>
          </p:nvSpPr>
          <p:spPr bwMode="auto">
            <a:xfrm>
              <a:off x="4757" y="2135"/>
              <a:ext cx="322" cy="281"/>
            </a:xfrm>
            <a:custGeom>
              <a:avLst/>
              <a:gdLst>
                <a:gd name="T0" fmla="*/ 248 w 256"/>
                <a:gd name="T1" fmla="*/ 0 h 224"/>
                <a:gd name="T2" fmla="*/ 168 w 256"/>
                <a:gd name="T3" fmla="*/ 0 h 224"/>
                <a:gd name="T4" fmla="*/ 162 w 256"/>
                <a:gd name="T5" fmla="*/ 3 h 224"/>
                <a:gd name="T6" fmla="*/ 140 w 256"/>
                <a:gd name="T7" fmla="*/ 32 h 224"/>
                <a:gd name="T8" fmla="*/ 116 w 256"/>
                <a:gd name="T9" fmla="*/ 32 h 224"/>
                <a:gd name="T10" fmla="*/ 94 w 256"/>
                <a:gd name="T11" fmla="*/ 3 h 224"/>
                <a:gd name="T12" fmla="*/ 88 w 256"/>
                <a:gd name="T13" fmla="*/ 0 h 224"/>
                <a:gd name="T14" fmla="*/ 8 w 256"/>
                <a:gd name="T15" fmla="*/ 0 h 224"/>
                <a:gd name="T16" fmla="*/ 0 w 256"/>
                <a:gd name="T17" fmla="*/ 8 h 224"/>
                <a:gd name="T18" fmla="*/ 0 w 256"/>
                <a:gd name="T19" fmla="*/ 72 h 224"/>
                <a:gd name="T20" fmla="*/ 8 w 256"/>
                <a:gd name="T21" fmla="*/ 80 h 224"/>
                <a:gd name="T22" fmla="*/ 48 w 256"/>
                <a:gd name="T23" fmla="*/ 80 h 224"/>
                <a:gd name="T24" fmla="*/ 48 w 256"/>
                <a:gd name="T25" fmla="*/ 216 h 224"/>
                <a:gd name="T26" fmla="*/ 56 w 256"/>
                <a:gd name="T27" fmla="*/ 224 h 224"/>
                <a:gd name="T28" fmla="*/ 200 w 256"/>
                <a:gd name="T29" fmla="*/ 224 h 224"/>
                <a:gd name="T30" fmla="*/ 208 w 256"/>
                <a:gd name="T31" fmla="*/ 216 h 224"/>
                <a:gd name="T32" fmla="*/ 208 w 256"/>
                <a:gd name="T33" fmla="*/ 80 h 224"/>
                <a:gd name="T34" fmla="*/ 248 w 256"/>
                <a:gd name="T35" fmla="*/ 80 h 224"/>
                <a:gd name="T36" fmla="*/ 256 w 256"/>
                <a:gd name="T37" fmla="*/ 72 h 224"/>
                <a:gd name="T38" fmla="*/ 256 w 256"/>
                <a:gd name="T39" fmla="*/ 8 h 224"/>
                <a:gd name="T40" fmla="*/ 248 w 256"/>
                <a:gd name="T41" fmla="*/ 0 h 224"/>
                <a:gd name="T42" fmla="*/ 240 w 256"/>
                <a:gd name="T43" fmla="*/ 64 h 224"/>
                <a:gd name="T44" fmla="*/ 200 w 256"/>
                <a:gd name="T45" fmla="*/ 64 h 224"/>
                <a:gd name="T46" fmla="*/ 192 w 256"/>
                <a:gd name="T47" fmla="*/ 72 h 224"/>
                <a:gd name="T48" fmla="*/ 192 w 256"/>
                <a:gd name="T49" fmla="*/ 208 h 224"/>
                <a:gd name="T50" fmla="*/ 64 w 256"/>
                <a:gd name="T51" fmla="*/ 208 h 224"/>
                <a:gd name="T52" fmla="*/ 64 w 256"/>
                <a:gd name="T53" fmla="*/ 72 h 224"/>
                <a:gd name="T54" fmla="*/ 56 w 256"/>
                <a:gd name="T55" fmla="*/ 64 h 224"/>
                <a:gd name="T56" fmla="*/ 16 w 256"/>
                <a:gd name="T57" fmla="*/ 64 h 224"/>
                <a:gd name="T58" fmla="*/ 16 w 256"/>
                <a:gd name="T59" fmla="*/ 16 h 224"/>
                <a:gd name="T60" fmla="*/ 84 w 256"/>
                <a:gd name="T61" fmla="*/ 16 h 224"/>
                <a:gd name="T62" fmla="*/ 106 w 256"/>
                <a:gd name="T63" fmla="*/ 45 h 224"/>
                <a:gd name="T64" fmla="*/ 112 w 256"/>
                <a:gd name="T65" fmla="*/ 48 h 224"/>
                <a:gd name="T66" fmla="*/ 144 w 256"/>
                <a:gd name="T67" fmla="*/ 48 h 224"/>
                <a:gd name="T68" fmla="*/ 150 w 256"/>
                <a:gd name="T69" fmla="*/ 45 h 224"/>
                <a:gd name="T70" fmla="*/ 172 w 256"/>
                <a:gd name="T71" fmla="*/ 16 h 224"/>
                <a:gd name="T72" fmla="*/ 240 w 256"/>
                <a:gd name="T73" fmla="*/ 16 h 224"/>
                <a:gd name="T74" fmla="*/ 240 w 256"/>
                <a:gd name="T75" fmla="*/ 6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6" h="224">
                  <a:moveTo>
                    <a:pt x="248" y="0"/>
                  </a:moveTo>
                  <a:cubicBezTo>
                    <a:pt x="168" y="0"/>
                    <a:pt x="168" y="0"/>
                    <a:pt x="168" y="0"/>
                  </a:cubicBezTo>
                  <a:cubicBezTo>
                    <a:pt x="165" y="0"/>
                    <a:pt x="163" y="1"/>
                    <a:pt x="162" y="3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3" y="1"/>
                    <a:pt x="91" y="0"/>
                    <a:pt x="8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8" y="216"/>
                    <a:pt x="48" y="216"/>
                    <a:pt x="48" y="216"/>
                  </a:cubicBezTo>
                  <a:cubicBezTo>
                    <a:pt x="48" y="220"/>
                    <a:pt x="52" y="224"/>
                    <a:pt x="56" y="224"/>
                  </a:cubicBezTo>
                  <a:cubicBezTo>
                    <a:pt x="200" y="224"/>
                    <a:pt x="200" y="224"/>
                    <a:pt x="200" y="224"/>
                  </a:cubicBezTo>
                  <a:cubicBezTo>
                    <a:pt x="204" y="224"/>
                    <a:pt x="208" y="220"/>
                    <a:pt x="208" y="216"/>
                  </a:cubicBezTo>
                  <a:cubicBezTo>
                    <a:pt x="208" y="80"/>
                    <a:pt x="208" y="80"/>
                    <a:pt x="208" y="80"/>
                  </a:cubicBezTo>
                  <a:cubicBezTo>
                    <a:pt x="248" y="80"/>
                    <a:pt x="248" y="80"/>
                    <a:pt x="248" y="80"/>
                  </a:cubicBezTo>
                  <a:cubicBezTo>
                    <a:pt x="252" y="80"/>
                    <a:pt x="256" y="76"/>
                    <a:pt x="256" y="72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6" y="4"/>
                    <a:pt x="252" y="0"/>
                    <a:pt x="248" y="0"/>
                  </a:cubicBezTo>
                  <a:close/>
                  <a:moveTo>
                    <a:pt x="240" y="64"/>
                  </a:moveTo>
                  <a:cubicBezTo>
                    <a:pt x="200" y="64"/>
                    <a:pt x="200" y="64"/>
                    <a:pt x="200" y="64"/>
                  </a:cubicBezTo>
                  <a:cubicBezTo>
                    <a:pt x="196" y="64"/>
                    <a:pt x="192" y="68"/>
                    <a:pt x="192" y="72"/>
                  </a:cubicBezTo>
                  <a:cubicBezTo>
                    <a:pt x="192" y="208"/>
                    <a:pt x="192" y="208"/>
                    <a:pt x="192" y="208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8"/>
                    <a:pt x="60" y="64"/>
                    <a:pt x="5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7" y="47"/>
                    <a:pt x="109" y="48"/>
                    <a:pt x="112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7" y="48"/>
                    <a:pt x="149" y="47"/>
                    <a:pt x="150" y="45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240" y="16"/>
                    <a:pt x="240" y="16"/>
                    <a:pt x="240" y="16"/>
                  </a:cubicBezTo>
                  <a:lnTo>
                    <a:pt x="240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 noEditPoints="1"/>
            </p:cNvSpPr>
            <p:nvPr/>
          </p:nvSpPr>
          <p:spPr bwMode="auto">
            <a:xfrm>
              <a:off x="410" y="2870"/>
              <a:ext cx="325" cy="272"/>
            </a:xfrm>
            <a:custGeom>
              <a:avLst/>
              <a:gdLst>
                <a:gd name="T0" fmla="*/ 191 w 258"/>
                <a:gd name="T1" fmla="*/ 3 h 216"/>
                <a:gd name="T2" fmla="*/ 185 w 258"/>
                <a:gd name="T3" fmla="*/ 0 h 216"/>
                <a:gd name="T4" fmla="*/ 73 w 258"/>
                <a:gd name="T5" fmla="*/ 0 h 216"/>
                <a:gd name="T6" fmla="*/ 67 w 258"/>
                <a:gd name="T7" fmla="*/ 3 h 216"/>
                <a:gd name="T8" fmla="*/ 3 w 258"/>
                <a:gd name="T9" fmla="*/ 83 h 216"/>
                <a:gd name="T10" fmla="*/ 3 w 258"/>
                <a:gd name="T11" fmla="*/ 94 h 216"/>
                <a:gd name="T12" fmla="*/ 123 w 258"/>
                <a:gd name="T13" fmla="*/ 214 h 216"/>
                <a:gd name="T14" fmla="*/ 129 w 258"/>
                <a:gd name="T15" fmla="*/ 216 h 216"/>
                <a:gd name="T16" fmla="*/ 135 w 258"/>
                <a:gd name="T17" fmla="*/ 214 h 216"/>
                <a:gd name="T18" fmla="*/ 255 w 258"/>
                <a:gd name="T19" fmla="*/ 94 h 216"/>
                <a:gd name="T20" fmla="*/ 255 w 258"/>
                <a:gd name="T21" fmla="*/ 83 h 216"/>
                <a:gd name="T22" fmla="*/ 191 w 258"/>
                <a:gd name="T23" fmla="*/ 3 h 216"/>
                <a:gd name="T24" fmla="*/ 232 w 258"/>
                <a:gd name="T25" fmla="*/ 80 h 216"/>
                <a:gd name="T26" fmla="*/ 191 w 258"/>
                <a:gd name="T27" fmla="*/ 80 h 216"/>
                <a:gd name="T28" fmla="*/ 172 w 258"/>
                <a:gd name="T29" fmla="*/ 16 h 216"/>
                <a:gd name="T30" fmla="*/ 181 w 258"/>
                <a:gd name="T31" fmla="*/ 16 h 216"/>
                <a:gd name="T32" fmla="*/ 232 w 258"/>
                <a:gd name="T33" fmla="*/ 80 h 216"/>
                <a:gd name="T34" fmla="*/ 68 w 258"/>
                <a:gd name="T35" fmla="*/ 96 h 216"/>
                <a:gd name="T36" fmla="*/ 111 w 258"/>
                <a:gd name="T37" fmla="*/ 179 h 216"/>
                <a:gd name="T38" fmla="*/ 28 w 258"/>
                <a:gd name="T39" fmla="*/ 96 h 216"/>
                <a:gd name="T40" fmla="*/ 68 w 258"/>
                <a:gd name="T41" fmla="*/ 96 h 216"/>
                <a:gd name="T42" fmla="*/ 86 w 258"/>
                <a:gd name="T43" fmla="*/ 96 h 216"/>
                <a:gd name="T44" fmla="*/ 121 w 258"/>
                <a:gd name="T45" fmla="*/ 96 h 216"/>
                <a:gd name="T46" fmla="*/ 121 w 258"/>
                <a:gd name="T47" fmla="*/ 163 h 216"/>
                <a:gd name="T48" fmla="*/ 86 w 258"/>
                <a:gd name="T49" fmla="*/ 96 h 216"/>
                <a:gd name="T50" fmla="*/ 137 w 258"/>
                <a:gd name="T51" fmla="*/ 96 h 216"/>
                <a:gd name="T52" fmla="*/ 172 w 258"/>
                <a:gd name="T53" fmla="*/ 96 h 216"/>
                <a:gd name="T54" fmla="*/ 137 w 258"/>
                <a:gd name="T55" fmla="*/ 163 h 216"/>
                <a:gd name="T56" fmla="*/ 137 w 258"/>
                <a:gd name="T57" fmla="*/ 96 h 216"/>
                <a:gd name="T58" fmla="*/ 190 w 258"/>
                <a:gd name="T59" fmla="*/ 96 h 216"/>
                <a:gd name="T60" fmla="*/ 230 w 258"/>
                <a:gd name="T61" fmla="*/ 96 h 216"/>
                <a:gd name="T62" fmla="*/ 147 w 258"/>
                <a:gd name="T63" fmla="*/ 179 h 216"/>
                <a:gd name="T64" fmla="*/ 190 w 258"/>
                <a:gd name="T65" fmla="*/ 96 h 216"/>
                <a:gd name="T66" fmla="*/ 155 w 258"/>
                <a:gd name="T67" fmla="*/ 16 h 216"/>
                <a:gd name="T68" fmla="*/ 174 w 258"/>
                <a:gd name="T69" fmla="*/ 80 h 216"/>
                <a:gd name="T70" fmla="*/ 137 w 258"/>
                <a:gd name="T71" fmla="*/ 80 h 216"/>
                <a:gd name="T72" fmla="*/ 137 w 258"/>
                <a:gd name="T73" fmla="*/ 16 h 216"/>
                <a:gd name="T74" fmla="*/ 155 w 258"/>
                <a:gd name="T75" fmla="*/ 16 h 216"/>
                <a:gd name="T76" fmla="*/ 121 w 258"/>
                <a:gd name="T77" fmla="*/ 80 h 216"/>
                <a:gd name="T78" fmla="*/ 84 w 258"/>
                <a:gd name="T79" fmla="*/ 80 h 216"/>
                <a:gd name="T80" fmla="*/ 103 w 258"/>
                <a:gd name="T81" fmla="*/ 16 h 216"/>
                <a:gd name="T82" fmla="*/ 121 w 258"/>
                <a:gd name="T83" fmla="*/ 16 h 216"/>
                <a:gd name="T84" fmla="*/ 121 w 258"/>
                <a:gd name="T85" fmla="*/ 80 h 216"/>
                <a:gd name="T86" fmla="*/ 77 w 258"/>
                <a:gd name="T87" fmla="*/ 16 h 216"/>
                <a:gd name="T88" fmla="*/ 86 w 258"/>
                <a:gd name="T89" fmla="*/ 16 h 216"/>
                <a:gd name="T90" fmla="*/ 67 w 258"/>
                <a:gd name="T91" fmla="*/ 80 h 216"/>
                <a:gd name="T92" fmla="*/ 26 w 258"/>
                <a:gd name="T93" fmla="*/ 80 h 216"/>
                <a:gd name="T94" fmla="*/ 77 w 258"/>
                <a:gd name="T95" fmla="*/ 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216">
                  <a:moveTo>
                    <a:pt x="191" y="3"/>
                  </a:moveTo>
                  <a:cubicBezTo>
                    <a:pt x="190" y="1"/>
                    <a:pt x="187" y="0"/>
                    <a:pt x="185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1" y="0"/>
                    <a:pt x="68" y="1"/>
                    <a:pt x="67" y="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0" y="86"/>
                    <a:pt x="0" y="91"/>
                    <a:pt x="3" y="94"/>
                  </a:cubicBezTo>
                  <a:cubicBezTo>
                    <a:pt x="123" y="214"/>
                    <a:pt x="123" y="214"/>
                    <a:pt x="123" y="214"/>
                  </a:cubicBezTo>
                  <a:cubicBezTo>
                    <a:pt x="125" y="215"/>
                    <a:pt x="127" y="216"/>
                    <a:pt x="129" y="216"/>
                  </a:cubicBezTo>
                  <a:cubicBezTo>
                    <a:pt x="131" y="216"/>
                    <a:pt x="133" y="215"/>
                    <a:pt x="135" y="214"/>
                  </a:cubicBezTo>
                  <a:cubicBezTo>
                    <a:pt x="255" y="94"/>
                    <a:pt x="255" y="94"/>
                    <a:pt x="255" y="94"/>
                  </a:cubicBezTo>
                  <a:cubicBezTo>
                    <a:pt x="258" y="91"/>
                    <a:pt x="258" y="86"/>
                    <a:pt x="255" y="83"/>
                  </a:cubicBezTo>
                  <a:lnTo>
                    <a:pt x="191" y="3"/>
                  </a:lnTo>
                  <a:close/>
                  <a:moveTo>
                    <a:pt x="232" y="80"/>
                  </a:moveTo>
                  <a:cubicBezTo>
                    <a:pt x="191" y="80"/>
                    <a:pt x="191" y="80"/>
                    <a:pt x="191" y="80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81" y="16"/>
                    <a:pt x="181" y="16"/>
                    <a:pt x="181" y="16"/>
                  </a:cubicBezTo>
                  <a:lnTo>
                    <a:pt x="232" y="80"/>
                  </a:lnTo>
                  <a:close/>
                  <a:moveTo>
                    <a:pt x="68" y="96"/>
                  </a:moveTo>
                  <a:cubicBezTo>
                    <a:pt x="111" y="179"/>
                    <a:pt x="111" y="179"/>
                    <a:pt x="111" y="179"/>
                  </a:cubicBezTo>
                  <a:cubicBezTo>
                    <a:pt x="28" y="96"/>
                    <a:pt x="28" y="96"/>
                    <a:pt x="28" y="96"/>
                  </a:cubicBezTo>
                  <a:lnTo>
                    <a:pt x="68" y="96"/>
                  </a:lnTo>
                  <a:close/>
                  <a:moveTo>
                    <a:pt x="86" y="96"/>
                  </a:moveTo>
                  <a:cubicBezTo>
                    <a:pt x="121" y="96"/>
                    <a:pt x="121" y="96"/>
                    <a:pt x="121" y="96"/>
                  </a:cubicBezTo>
                  <a:cubicBezTo>
                    <a:pt x="121" y="163"/>
                    <a:pt x="121" y="163"/>
                    <a:pt x="121" y="163"/>
                  </a:cubicBezTo>
                  <a:lnTo>
                    <a:pt x="86" y="96"/>
                  </a:lnTo>
                  <a:close/>
                  <a:moveTo>
                    <a:pt x="137" y="96"/>
                  </a:moveTo>
                  <a:cubicBezTo>
                    <a:pt x="172" y="96"/>
                    <a:pt x="172" y="96"/>
                    <a:pt x="172" y="96"/>
                  </a:cubicBezTo>
                  <a:cubicBezTo>
                    <a:pt x="137" y="163"/>
                    <a:pt x="137" y="163"/>
                    <a:pt x="137" y="163"/>
                  </a:cubicBezTo>
                  <a:lnTo>
                    <a:pt x="137" y="96"/>
                  </a:lnTo>
                  <a:close/>
                  <a:moveTo>
                    <a:pt x="190" y="96"/>
                  </a:moveTo>
                  <a:cubicBezTo>
                    <a:pt x="230" y="96"/>
                    <a:pt x="230" y="96"/>
                    <a:pt x="230" y="96"/>
                  </a:cubicBezTo>
                  <a:cubicBezTo>
                    <a:pt x="147" y="179"/>
                    <a:pt x="147" y="179"/>
                    <a:pt x="147" y="179"/>
                  </a:cubicBezTo>
                  <a:lnTo>
                    <a:pt x="190" y="96"/>
                  </a:lnTo>
                  <a:close/>
                  <a:moveTo>
                    <a:pt x="155" y="16"/>
                  </a:moveTo>
                  <a:cubicBezTo>
                    <a:pt x="174" y="80"/>
                    <a:pt x="174" y="80"/>
                    <a:pt x="174" y="80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7" y="16"/>
                    <a:pt x="137" y="16"/>
                    <a:pt x="137" y="16"/>
                  </a:cubicBezTo>
                  <a:lnTo>
                    <a:pt x="155" y="16"/>
                  </a:lnTo>
                  <a:close/>
                  <a:moveTo>
                    <a:pt x="121" y="80"/>
                  </a:moveTo>
                  <a:cubicBezTo>
                    <a:pt x="84" y="80"/>
                    <a:pt x="84" y="80"/>
                    <a:pt x="84" y="80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21" y="16"/>
                    <a:pt x="121" y="16"/>
                    <a:pt x="121" y="16"/>
                  </a:cubicBezTo>
                  <a:lnTo>
                    <a:pt x="121" y="80"/>
                  </a:lnTo>
                  <a:close/>
                  <a:moveTo>
                    <a:pt x="77" y="16"/>
                  </a:moveTo>
                  <a:cubicBezTo>
                    <a:pt x="86" y="16"/>
                    <a:pt x="86" y="16"/>
                    <a:pt x="86" y="16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26" y="80"/>
                    <a:pt x="26" y="80"/>
                    <a:pt x="26" y="80"/>
                  </a:cubicBez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 noEditPoints="1"/>
            </p:cNvSpPr>
            <p:nvPr/>
          </p:nvSpPr>
          <p:spPr bwMode="auto">
            <a:xfrm>
              <a:off x="5481" y="2155"/>
              <a:ext cx="322" cy="241"/>
            </a:xfrm>
            <a:custGeom>
              <a:avLst/>
              <a:gdLst>
                <a:gd name="T0" fmla="*/ 248 w 256"/>
                <a:gd name="T1" fmla="*/ 32 h 192"/>
                <a:gd name="T2" fmla="*/ 180 w 256"/>
                <a:gd name="T3" fmla="*/ 32 h 192"/>
                <a:gd name="T4" fmla="*/ 180 w 256"/>
                <a:gd name="T5" fmla="*/ 8 h 192"/>
                <a:gd name="T6" fmla="*/ 172 w 256"/>
                <a:gd name="T7" fmla="*/ 0 h 192"/>
                <a:gd name="T8" fmla="*/ 84 w 256"/>
                <a:gd name="T9" fmla="*/ 0 h 192"/>
                <a:gd name="T10" fmla="*/ 76 w 256"/>
                <a:gd name="T11" fmla="*/ 8 h 192"/>
                <a:gd name="T12" fmla="*/ 76 w 256"/>
                <a:gd name="T13" fmla="*/ 32 h 192"/>
                <a:gd name="T14" fmla="*/ 8 w 256"/>
                <a:gd name="T15" fmla="*/ 32 h 192"/>
                <a:gd name="T16" fmla="*/ 0 w 256"/>
                <a:gd name="T17" fmla="*/ 40 h 192"/>
                <a:gd name="T18" fmla="*/ 0 w 256"/>
                <a:gd name="T19" fmla="*/ 184 h 192"/>
                <a:gd name="T20" fmla="*/ 8 w 256"/>
                <a:gd name="T21" fmla="*/ 192 h 192"/>
                <a:gd name="T22" fmla="*/ 248 w 256"/>
                <a:gd name="T23" fmla="*/ 192 h 192"/>
                <a:gd name="T24" fmla="*/ 256 w 256"/>
                <a:gd name="T25" fmla="*/ 184 h 192"/>
                <a:gd name="T26" fmla="*/ 256 w 256"/>
                <a:gd name="T27" fmla="*/ 40 h 192"/>
                <a:gd name="T28" fmla="*/ 248 w 256"/>
                <a:gd name="T29" fmla="*/ 32 h 192"/>
                <a:gd name="T30" fmla="*/ 92 w 256"/>
                <a:gd name="T31" fmla="*/ 16 h 192"/>
                <a:gd name="T32" fmla="*/ 164 w 256"/>
                <a:gd name="T33" fmla="*/ 16 h 192"/>
                <a:gd name="T34" fmla="*/ 164 w 256"/>
                <a:gd name="T35" fmla="*/ 32 h 192"/>
                <a:gd name="T36" fmla="*/ 92 w 256"/>
                <a:gd name="T37" fmla="*/ 32 h 192"/>
                <a:gd name="T38" fmla="*/ 92 w 256"/>
                <a:gd name="T39" fmla="*/ 16 h 192"/>
                <a:gd name="T40" fmla="*/ 240 w 256"/>
                <a:gd name="T41" fmla="*/ 176 h 192"/>
                <a:gd name="T42" fmla="*/ 16 w 256"/>
                <a:gd name="T43" fmla="*/ 176 h 192"/>
                <a:gd name="T44" fmla="*/ 16 w 256"/>
                <a:gd name="T45" fmla="*/ 48 h 192"/>
                <a:gd name="T46" fmla="*/ 240 w 256"/>
                <a:gd name="T47" fmla="*/ 48 h 192"/>
                <a:gd name="T48" fmla="*/ 240 w 256"/>
                <a:gd name="T49" fmla="*/ 1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6" h="192">
                  <a:moveTo>
                    <a:pt x="248" y="32"/>
                  </a:moveTo>
                  <a:cubicBezTo>
                    <a:pt x="180" y="32"/>
                    <a:pt x="180" y="32"/>
                    <a:pt x="180" y="32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4"/>
                    <a:pt x="176" y="0"/>
                    <a:pt x="17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0" y="0"/>
                    <a:pt x="76" y="4"/>
                    <a:pt x="76" y="8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4" y="32"/>
                    <a:pt x="0" y="36"/>
                    <a:pt x="0" y="40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8"/>
                    <a:pt x="4" y="192"/>
                    <a:pt x="8" y="192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52" y="192"/>
                    <a:pt x="256" y="188"/>
                    <a:pt x="256" y="184"/>
                  </a:cubicBezTo>
                  <a:cubicBezTo>
                    <a:pt x="256" y="40"/>
                    <a:pt x="256" y="40"/>
                    <a:pt x="256" y="40"/>
                  </a:cubicBezTo>
                  <a:cubicBezTo>
                    <a:pt x="256" y="36"/>
                    <a:pt x="252" y="32"/>
                    <a:pt x="248" y="32"/>
                  </a:cubicBezTo>
                  <a:close/>
                  <a:moveTo>
                    <a:pt x="92" y="16"/>
                  </a:moveTo>
                  <a:cubicBezTo>
                    <a:pt x="164" y="16"/>
                    <a:pt x="164" y="16"/>
                    <a:pt x="164" y="16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92" y="32"/>
                    <a:pt x="92" y="32"/>
                    <a:pt x="92" y="32"/>
                  </a:cubicBezTo>
                  <a:lnTo>
                    <a:pt x="92" y="16"/>
                  </a:lnTo>
                  <a:close/>
                  <a:moveTo>
                    <a:pt x="240" y="176"/>
                  </a:moveTo>
                  <a:cubicBezTo>
                    <a:pt x="16" y="176"/>
                    <a:pt x="16" y="176"/>
                    <a:pt x="16" y="176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40" y="48"/>
                    <a:pt x="240" y="48"/>
                    <a:pt x="240" y="48"/>
                  </a:cubicBezTo>
                  <a:lnTo>
                    <a:pt x="24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 noEditPoints="1"/>
            </p:cNvSpPr>
            <p:nvPr/>
          </p:nvSpPr>
          <p:spPr bwMode="auto">
            <a:xfrm>
              <a:off x="6205" y="2155"/>
              <a:ext cx="322" cy="241"/>
            </a:xfrm>
            <a:custGeom>
              <a:avLst/>
              <a:gdLst>
                <a:gd name="T0" fmla="*/ 248 w 256"/>
                <a:gd name="T1" fmla="*/ 32 h 192"/>
                <a:gd name="T2" fmla="*/ 180 w 256"/>
                <a:gd name="T3" fmla="*/ 32 h 192"/>
                <a:gd name="T4" fmla="*/ 180 w 256"/>
                <a:gd name="T5" fmla="*/ 8 h 192"/>
                <a:gd name="T6" fmla="*/ 172 w 256"/>
                <a:gd name="T7" fmla="*/ 0 h 192"/>
                <a:gd name="T8" fmla="*/ 84 w 256"/>
                <a:gd name="T9" fmla="*/ 0 h 192"/>
                <a:gd name="T10" fmla="*/ 76 w 256"/>
                <a:gd name="T11" fmla="*/ 8 h 192"/>
                <a:gd name="T12" fmla="*/ 76 w 256"/>
                <a:gd name="T13" fmla="*/ 32 h 192"/>
                <a:gd name="T14" fmla="*/ 8 w 256"/>
                <a:gd name="T15" fmla="*/ 32 h 192"/>
                <a:gd name="T16" fmla="*/ 0 w 256"/>
                <a:gd name="T17" fmla="*/ 40 h 192"/>
                <a:gd name="T18" fmla="*/ 0 w 256"/>
                <a:gd name="T19" fmla="*/ 184 h 192"/>
                <a:gd name="T20" fmla="*/ 8 w 256"/>
                <a:gd name="T21" fmla="*/ 192 h 192"/>
                <a:gd name="T22" fmla="*/ 248 w 256"/>
                <a:gd name="T23" fmla="*/ 192 h 192"/>
                <a:gd name="T24" fmla="*/ 256 w 256"/>
                <a:gd name="T25" fmla="*/ 184 h 192"/>
                <a:gd name="T26" fmla="*/ 256 w 256"/>
                <a:gd name="T27" fmla="*/ 40 h 192"/>
                <a:gd name="T28" fmla="*/ 248 w 256"/>
                <a:gd name="T29" fmla="*/ 32 h 192"/>
                <a:gd name="T30" fmla="*/ 92 w 256"/>
                <a:gd name="T31" fmla="*/ 16 h 192"/>
                <a:gd name="T32" fmla="*/ 164 w 256"/>
                <a:gd name="T33" fmla="*/ 16 h 192"/>
                <a:gd name="T34" fmla="*/ 164 w 256"/>
                <a:gd name="T35" fmla="*/ 32 h 192"/>
                <a:gd name="T36" fmla="*/ 92 w 256"/>
                <a:gd name="T37" fmla="*/ 32 h 192"/>
                <a:gd name="T38" fmla="*/ 92 w 256"/>
                <a:gd name="T39" fmla="*/ 16 h 192"/>
                <a:gd name="T40" fmla="*/ 240 w 256"/>
                <a:gd name="T41" fmla="*/ 176 h 192"/>
                <a:gd name="T42" fmla="*/ 16 w 256"/>
                <a:gd name="T43" fmla="*/ 176 h 192"/>
                <a:gd name="T44" fmla="*/ 16 w 256"/>
                <a:gd name="T45" fmla="*/ 48 h 192"/>
                <a:gd name="T46" fmla="*/ 240 w 256"/>
                <a:gd name="T47" fmla="*/ 48 h 192"/>
                <a:gd name="T48" fmla="*/ 240 w 256"/>
                <a:gd name="T49" fmla="*/ 1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6" h="192">
                  <a:moveTo>
                    <a:pt x="248" y="32"/>
                  </a:moveTo>
                  <a:cubicBezTo>
                    <a:pt x="180" y="32"/>
                    <a:pt x="180" y="32"/>
                    <a:pt x="180" y="32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4"/>
                    <a:pt x="176" y="0"/>
                    <a:pt x="17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0" y="0"/>
                    <a:pt x="76" y="4"/>
                    <a:pt x="76" y="8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4" y="32"/>
                    <a:pt x="0" y="36"/>
                    <a:pt x="0" y="40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8"/>
                    <a:pt x="4" y="192"/>
                    <a:pt x="8" y="192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52" y="192"/>
                    <a:pt x="256" y="188"/>
                    <a:pt x="256" y="184"/>
                  </a:cubicBezTo>
                  <a:cubicBezTo>
                    <a:pt x="256" y="40"/>
                    <a:pt x="256" y="40"/>
                    <a:pt x="256" y="40"/>
                  </a:cubicBezTo>
                  <a:cubicBezTo>
                    <a:pt x="256" y="36"/>
                    <a:pt x="252" y="32"/>
                    <a:pt x="248" y="32"/>
                  </a:cubicBezTo>
                  <a:close/>
                  <a:moveTo>
                    <a:pt x="92" y="16"/>
                  </a:moveTo>
                  <a:cubicBezTo>
                    <a:pt x="164" y="16"/>
                    <a:pt x="164" y="16"/>
                    <a:pt x="164" y="16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92" y="32"/>
                    <a:pt x="92" y="32"/>
                    <a:pt x="92" y="32"/>
                  </a:cubicBezTo>
                  <a:lnTo>
                    <a:pt x="92" y="16"/>
                  </a:lnTo>
                  <a:close/>
                  <a:moveTo>
                    <a:pt x="240" y="176"/>
                  </a:moveTo>
                  <a:cubicBezTo>
                    <a:pt x="16" y="176"/>
                    <a:pt x="16" y="176"/>
                    <a:pt x="16" y="176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40" y="48"/>
                    <a:pt x="240" y="48"/>
                    <a:pt x="240" y="48"/>
                  </a:cubicBezTo>
                  <a:lnTo>
                    <a:pt x="24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6306" y="2235"/>
              <a:ext cx="120" cy="121"/>
            </a:xfrm>
            <a:custGeom>
              <a:avLst/>
              <a:gdLst>
                <a:gd name="T0" fmla="*/ 56 w 96"/>
                <a:gd name="T1" fmla="*/ 40 h 96"/>
                <a:gd name="T2" fmla="*/ 56 w 96"/>
                <a:gd name="T3" fmla="*/ 8 h 96"/>
                <a:gd name="T4" fmla="*/ 48 w 96"/>
                <a:gd name="T5" fmla="*/ 0 h 96"/>
                <a:gd name="T6" fmla="*/ 40 w 96"/>
                <a:gd name="T7" fmla="*/ 8 h 96"/>
                <a:gd name="T8" fmla="*/ 40 w 96"/>
                <a:gd name="T9" fmla="*/ 40 h 96"/>
                <a:gd name="T10" fmla="*/ 8 w 96"/>
                <a:gd name="T11" fmla="*/ 40 h 96"/>
                <a:gd name="T12" fmla="*/ 0 w 96"/>
                <a:gd name="T13" fmla="*/ 48 h 96"/>
                <a:gd name="T14" fmla="*/ 8 w 96"/>
                <a:gd name="T15" fmla="*/ 56 h 96"/>
                <a:gd name="T16" fmla="*/ 40 w 96"/>
                <a:gd name="T17" fmla="*/ 56 h 96"/>
                <a:gd name="T18" fmla="*/ 40 w 96"/>
                <a:gd name="T19" fmla="*/ 88 h 96"/>
                <a:gd name="T20" fmla="*/ 48 w 96"/>
                <a:gd name="T21" fmla="*/ 96 h 96"/>
                <a:gd name="T22" fmla="*/ 56 w 96"/>
                <a:gd name="T23" fmla="*/ 88 h 96"/>
                <a:gd name="T24" fmla="*/ 56 w 96"/>
                <a:gd name="T25" fmla="*/ 56 h 96"/>
                <a:gd name="T26" fmla="*/ 88 w 96"/>
                <a:gd name="T27" fmla="*/ 56 h 96"/>
                <a:gd name="T28" fmla="*/ 96 w 96"/>
                <a:gd name="T29" fmla="*/ 48 h 96"/>
                <a:gd name="T30" fmla="*/ 88 w 96"/>
                <a:gd name="T31" fmla="*/ 40 h 96"/>
                <a:gd name="T32" fmla="*/ 56 w 96"/>
                <a:gd name="T33" fmla="*/ 4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96">
                  <a:moveTo>
                    <a:pt x="56" y="40"/>
                  </a:moveTo>
                  <a:cubicBezTo>
                    <a:pt x="56" y="8"/>
                    <a:pt x="56" y="8"/>
                    <a:pt x="56" y="8"/>
                  </a:cubicBezTo>
                  <a:cubicBezTo>
                    <a:pt x="56" y="4"/>
                    <a:pt x="52" y="0"/>
                    <a:pt x="48" y="0"/>
                  </a:cubicBezTo>
                  <a:cubicBezTo>
                    <a:pt x="44" y="0"/>
                    <a:pt x="40" y="4"/>
                    <a:pt x="40" y="8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0" y="44"/>
                    <a:pt x="0" y="48"/>
                  </a:cubicBezTo>
                  <a:cubicBezTo>
                    <a:pt x="0" y="52"/>
                    <a:pt x="4" y="56"/>
                    <a:pt x="8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92"/>
                    <a:pt x="44" y="96"/>
                    <a:pt x="48" y="96"/>
                  </a:cubicBezTo>
                  <a:cubicBezTo>
                    <a:pt x="52" y="96"/>
                    <a:pt x="56" y="92"/>
                    <a:pt x="56" y="88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92" y="56"/>
                    <a:pt x="96" y="52"/>
                    <a:pt x="96" y="48"/>
                  </a:cubicBezTo>
                  <a:cubicBezTo>
                    <a:pt x="96" y="44"/>
                    <a:pt x="92" y="40"/>
                    <a:pt x="88" y="40"/>
                  </a:cubicBezTo>
                  <a:lnTo>
                    <a:pt x="56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 noEditPoints="1"/>
            </p:cNvSpPr>
            <p:nvPr/>
          </p:nvSpPr>
          <p:spPr bwMode="auto">
            <a:xfrm>
              <a:off x="6929" y="2155"/>
              <a:ext cx="322" cy="241"/>
            </a:xfrm>
            <a:custGeom>
              <a:avLst/>
              <a:gdLst>
                <a:gd name="T0" fmla="*/ 248 w 256"/>
                <a:gd name="T1" fmla="*/ 32 h 192"/>
                <a:gd name="T2" fmla="*/ 171 w 256"/>
                <a:gd name="T3" fmla="*/ 32 h 192"/>
                <a:gd name="T4" fmla="*/ 128 w 256"/>
                <a:gd name="T5" fmla="*/ 0 h 192"/>
                <a:gd name="T6" fmla="*/ 85 w 256"/>
                <a:gd name="T7" fmla="*/ 32 h 192"/>
                <a:gd name="T8" fmla="*/ 8 w 256"/>
                <a:gd name="T9" fmla="*/ 32 h 192"/>
                <a:gd name="T10" fmla="*/ 0 w 256"/>
                <a:gd name="T11" fmla="*/ 40 h 192"/>
                <a:gd name="T12" fmla="*/ 0 w 256"/>
                <a:gd name="T13" fmla="*/ 184 h 192"/>
                <a:gd name="T14" fmla="*/ 8 w 256"/>
                <a:gd name="T15" fmla="*/ 192 h 192"/>
                <a:gd name="T16" fmla="*/ 248 w 256"/>
                <a:gd name="T17" fmla="*/ 192 h 192"/>
                <a:gd name="T18" fmla="*/ 256 w 256"/>
                <a:gd name="T19" fmla="*/ 184 h 192"/>
                <a:gd name="T20" fmla="*/ 256 w 256"/>
                <a:gd name="T21" fmla="*/ 40 h 192"/>
                <a:gd name="T22" fmla="*/ 248 w 256"/>
                <a:gd name="T23" fmla="*/ 32 h 192"/>
                <a:gd name="T24" fmla="*/ 128 w 256"/>
                <a:gd name="T25" fmla="*/ 16 h 192"/>
                <a:gd name="T26" fmla="*/ 154 w 256"/>
                <a:gd name="T27" fmla="*/ 32 h 192"/>
                <a:gd name="T28" fmla="*/ 102 w 256"/>
                <a:gd name="T29" fmla="*/ 32 h 192"/>
                <a:gd name="T30" fmla="*/ 128 w 256"/>
                <a:gd name="T31" fmla="*/ 16 h 192"/>
                <a:gd name="T32" fmla="*/ 240 w 256"/>
                <a:gd name="T33" fmla="*/ 48 h 192"/>
                <a:gd name="T34" fmla="*/ 240 w 256"/>
                <a:gd name="T35" fmla="*/ 80 h 192"/>
                <a:gd name="T36" fmla="*/ 16 w 256"/>
                <a:gd name="T37" fmla="*/ 80 h 192"/>
                <a:gd name="T38" fmla="*/ 16 w 256"/>
                <a:gd name="T39" fmla="*/ 48 h 192"/>
                <a:gd name="T40" fmla="*/ 240 w 256"/>
                <a:gd name="T41" fmla="*/ 48 h 192"/>
                <a:gd name="T42" fmla="*/ 116 w 256"/>
                <a:gd name="T43" fmla="*/ 96 h 192"/>
                <a:gd name="T44" fmla="*/ 140 w 256"/>
                <a:gd name="T45" fmla="*/ 96 h 192"/>
                <a:gd name="T46" fmla="*/ 140 w 256"/>
                <a:gd name="T47" fmla="*/ 104 h 192"/>
                <a:gd name="T48" fmla="*/ 116 w 256"/>
                <a:gd name="T49" fmla="*/ 104 h 192"/>
                <a:gd name="T50" fmla="*/ 116 w 256"/>
                <a:gd name="T51" fmla="*/ 96 h 192"/>
                <a:gd name="T52" fmla="*/ 16 w 256"/>
                <a:gd name="T53" fmla="*/ 176 h 192"/>
                <a:gd name="T54" fmla="*/ 16 w 256"/>
                <a:gd name="T55" fmla="*/ 96 h 192"/>
                <a:gd name="T56" fmla="*/ 100 w 256"/>
                <a:gd name="T57" fmla="*/ 96 h 192"/>
                <a:gd name="T58" fmla="*/ 100 w 256"/>
                <a:gd name="T59" fmla="*/ 112 h 192"/>
                <a:gd name="T60" fmla="*/ 108 w 256"/>
                <a:gd name="T61" fmla="*/ 120 h 192"/>
                <a:gd name="T62" fmla="*/ 148 w 256"/>
                <a:gd name="T63" fmla="*/ 120 h 192"/>
                <a:gd name="T64" fmla="*/ 156 w 256"/>
                <a:gd name="T65" fmla="*/ 112 h 192"/>
                <a:gd name="T66" fmla="*/ 156 w 256"/>
                <a:gd name="T67" fmla="*/ 96 h 192"/>
                <a:gd name="T68" fmla="*/ 240 w 256"/>
                <a:gd name="T69" fmla="*/ 96 h 192"/>
                <a:gd name="T70" fmla="*/ 240 w 256"/>
                <a:gd name="T71" fmla="*/ 176 h 192"/>
                <a:gd name="T72" fmla="*/ 16 w 256"/>
                <a:gd name="T73" fmla="*/ 1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6" h="192">
                  <a:moveTo>
                    <a:pt x="248" y="32"/>
                  </a:moveTo>
                  <a:cubicBezTo>
                    <a:pt x="171" y="32"/>
                    <a:pt x="171" y="32"/>
                    <a:pt x="171" y="32"/>
                  </a:cubicBezTo>
                  <a:cubicBezTo>
                    <a:pt x="168" y="20"/>
                    <a:pt x="159" y="0"/>
                    <a:pt x="128" y="0"/>
                  </a:cubicBezTo>
                  <a:cubicBezTo>
                    <a:pt x="97" y="0"/>
                    <a:pt x="88" y="20"/>
                    <a:pt x="85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4" y="32"/>
                    <a:pt x="0" y="36"/>
                    <a:pt x="0" y="40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8"/>
                    <a:pt x="4" y="192"/>
                    <a:pt x="8" y="192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52" y="192"/>
                    <a:pt x="256" y="188"/>
                    <a:pt x="256" y="184"/>
                  </a:cubicBezTo>
                  <a:cubicBezTo>
                    <a:pt x="256" y="40"/>
                    <a:pt x="256" y="40"/>
                    <a:pt x="256" y="40"/>
                  </a:cubicBezTo>
                  <a:cubicBezTo>
                    <a:pt x="256" y="36"/>
                    <a:pt x="252" y="32"/>
                    <a:pt x="248" y="32"/>
                  </a:cubicBezTo>
                  <a:close/>
                  <a:moveTo>
                    <a:pt x="128" y="16"/>
                  </a:moveTo>
                  <a:cubicBezTo>
                    <a:pt x="145" y="16"/>
                    <a:pt x="152" y="25"/>
                    <a:pt x="154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4" y="25"/>
                    <a:pt x="111" y="16"/>
                    <a:pt x="128" y="16"/>
                  </a:cubicBezTo>
                  <a:close/>
                  <a:moveTo>
                    <a:pt x="240" y="48"/>
                  </a:moveTo>
                  <a:cubicBezTo>
                    <a:pt x="240" y="80"/>
                    <a:pt x="240" y="80"/>
                    <a:pt x="240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48"/>
                    <a:pt x="16" y="48"/>
                    <a:pt x="16" y="48"/>
                  </a:cubicBezTo>
                  <a:lnTo>
                    <a:pt x="240" y="48"/>
                  </a:lnTo>
                  <a:close/>
                  <a:moveTo>
                    <a:pt x="116" y="96"/>
                  </a:moveTo>
                  <a:cubicBezTo>
                    <a:pt x="140" y="96"/>
                    <a:pt x="140" y="96"/>
                    <a:pt x="140" y="96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16" y="104"/>
                    <a:pt x="116" y="104"/>
                    <a:pt x="116" y="104"/>
                  </a:cubicBezTo>
                  <a:lnTo>
                    <a:pt x="116" y="96"/>
                  </a:lnTo>
                  <a:close/>
                  <a:moveTo>
                    <a:pt x="16" y="17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6"/>
                    <a:pt x="104" y="120"/>
                    <a:pt x="108" y="120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52" y="120"/>
                    <a:pt x="156" y="116"/>
                    <a:pt x="156" y="112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240" y="96"/>
                    <a:pt x="240" y="96"/>
                    <a:pt x="240" y="96"/>
                  </a:cubicBezTo>
                  <a:cubicBezTo>
                    <a:pt x="240" y="176"/>
                    <a:pt x="240" y="176"/>
                    <a:pt x="240" y="176"/>
                  </a:cubicBezTo>
                  <a:lnTo>
                    <a:pt x="16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257" y="3051"/>
              <a:ext cx="80" cy="50"/>
            </a:xfrm>
            <a:custGeom>
              <a:avLst/>
              <a:gdLst>
                <a:gd name="T0" fmla="*/ 16 w 64"/>
                <a:gd name="T1" fmla="*/ 8 h 40"/>
                <a:gd name="T2" fmla="*/ 8 w 64"/>
                <a:gd name="T3" fmla="*/ 0 h 40"/>
                <a:gd name="T4" fmla="*/ 0 w 64"/>
                <a:gd name="T5" fmla="*/ 8 h 40"/>
                <a:gd name="T6" fmla="*/ 32 w 64"/>
                <a:gd name="T7" fmla="*/ 40 h 40"/>
                <a:gd name="T8" fmla="*/ 64 w 64"/>
                <a:gd name="T9" fmla="*/ 8 h 40"/>
                <a:gd name="T10" fmla="*/ 56 w 64"/>
                <a:gd name="T11" fmla="*/ 0 h 40"/>
                <a:gd name="T12" fmla="*/ 48 w 64"/>
                <a:gd name="T13" fmla="*/ 8 h 40"/>
                <a:gd name="T14" fmla="*/ 32 w 64"/>
                <a:gd name="T15" fmla="*/ 24 h 40"/>
                <a:gd name="T16" fmla="*/ 16 w 64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40">
                  <a:moveTo>
                    <a:pt x="16" y="8"/>
                  </a:move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16" y="40"/>
                    <a:pt x="32" y="40"/>
                  </a:cubicBezTo>
                  <a:cubicBezTo>
                    <a:pt x="48" y="40"/>
                    <a:pt x="64" y="24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6"/>
                    <a:pt x="40" y="24"/>
                    <a:pt x="32" y="24"/>
                  </a:cubicBezTo>
                  <a:cubicBezTo>
                    <a:pt x="24" y="24"/>
                    <a:pt x="16" y="16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1236" y="3009"/>
              <a:ext cx="21" cy="22"/>
            </a:xfrm>
            <a:custGeom>
              <a:avLst/>
              <a:gdLst>
                <a:gd name="T0" fmla="*/ 14 w 16"/>
                <a:gd name="T1" fmla="*/ 3 h 17"/>
                <a:gd name="T2" fmla="*/ 2 w 16"/>
                <a:gd name="T3" fmla="*/ 3 h 17"/>
                <a:gd name="T4" fmla="*/ 0 w 16"/>
                <a:gd name="T5" fmla="*/ 9 h 17"/>
                <a:gd name="T6" fmla="*/ 2 w 16"/>
                <a:gd name="T7" fmla="*/ 15 h 17"/>
                <a:gd name="T8" fmla="*/ 8 w 16"/>
                <a:gd name="T9" fmla="*/ 17 h 17"/>
                <a:gd name="T10" fmla="*/ 14 w 16"/>
                <a:gd name="T11" fmla="*/ 15 h 17"/>
                <a:gd name="T12" fmla="*/ 16 w 16"/>
                <a:gd name="T13" fmla="*/ 9 h 17"/>
                <a:gd name="T14" fmla="*/ 14 w 16"/>
                <a:gd name="T1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14" y="3"/>
                  </a:moveTo>
                  <a:cubicBezTo>
                    <a:pt x="11" y="0"/>
                    <a:pt x="5" y="0"/>
                    <a:pt x="2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0" y="17"/>
                    <a:pt x="12" y="16"/>
                    <a:pt x="14" y="15"/>
                  </a:cubicBezTo>
                  <a:cubicBezTo>
                    <a:pt x="15" y="13"/>
                    <a:pt x="16" y="11"/>
                    <a:pt x="16" y="9"/>
                  </a:cubicBezTo>
                  <a:cubicBezTo>
                    <a:pt x="16" y="7"/>
                    <a:pt x="15" y="5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1337" y="3009"/>
              <a:ext cx="20" cy="22"/>
            </a:xfrm>
            <a:custGeom>
              <a:avLst/>
              <a:gdLst>
                <a:gd name="T0" fmla="*/ 8 w 16"/>
                <a:gd name="T1" fmla="*/ 17 h 17"/>
                <a:gd name="T2" fmla="*/ 14 w 16"/>
                <a:gd name="T3" fmla="*/ 15 h 17"/>
                <a:gd name="T4" fmla="*/ 16 w 16"/>
                <a:gd name="T5" fmla="*/ 9 h 17"/>
                <a:gd name="T6" fmla="*/ 14 w 16"/>
                <a:gd name="T7" fmla="*/ 3 h 17"/>
                <a:gd name="T8" fmla="*/ 2 w 16"/>
                <a:gd name="T9" fmla="*/ 3 h 17"/>
                <a:gd name="T10" fmla="*/ 0 w 16"/>
                <a:gd name="T11" fmla="*/ 9 h 17"/>
                <a:gd name="T12" fmla="*/ 2 w 16"/>
                <a:gd name="T13" fmla="*/ 15 h 17"/>
                <a:gd name="T14" fmla="*/ 8 w 16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10" y="17"/>
                    <a:pt x="12" y="16"/>
                    <a:pt x="14" y="15"/>
                  </a:cubicBezTo>
                  <a:cubicBezTo>
                    <a:pt x="15" y="13"/>
                    <a:pt x="16" y="11"/>
                    <a:pt x="16" y="9"/>
                  </a:cubicBezTo>
                  <a:cubicBezTo>
                    <a:pt x="16" y="7"/>
                    <a:pt x="15" y="5"/>
                    <a:pt x="14" y="3"/>
                  </a:cubicBezTo>
                  <a:cubicBezTo>
                    <a:pt x="11" y="0"/>
                    <a:pt x="5" y="0"/>
                    <a:pt x="2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4" y="16"/>
                    <a:pt x="6" y="17"/>
                    <a:pt x="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 noEditPoints="1"/>
            </p:cNvSpPr>
            <p:nvPr/>
          </p:nvSpPr>
          <p:spPr bwMode="auto">
            <a:xfrm>
              <a:off x="1181" y="2834"/>
              <a:ext cx="232" cy="328"/>
            </a:xfrm>
            <a:custGeom>
              <a:avLst/>
              <a:gdLst>
                <a:gd name="T0" fmla="*/ 92 w 184"/>
                <a:gd name="T1" fmla="*/ 0 h 260"/>
                <a:gd name="T2" fmla="*/ 92 w 184"/>
                <a:gd name="T3" fmla="*/ 0 h 260"/>
                <a:gd name="T4" fmla="*/ 86 w 184"/>
                <a:gd name="T5" fmla="*/ 3 h 260"/>
                <a:gd name="T6" fmla="*/ 0 w 184"/>
                <a:gd name="T7" fmla="*/ 172 h 260"/>
                <a:gd name="T8" fmla="*/ 92 w 184"/>
                <a:gd name="T9" fmla="*/ 260 h 260"/>
                <a:gd name="T10" fmla="*/ 184 w 184"/>
                <a:gd name="T11" fmla="*/ 172 h 260"/>
                <a:gd name="T12" fmla="*/ 98 w 184"/>
                <a:gd name="T13" fmla="*/ 3 h 260"/>
                <a:gd name="T14" fmla="*/ 92 w 184"/>
                <a:gd name="T15" fmla="*/ 0 h 260"/>
                <a:gd name="T16" fmla="*/ 92 w 184"/>
                <a:gd name="T17" fmla="*/ 244 h 260"/>
                <a:gd name="T18" fmla="*/ 16 w 184"/>
                <a:gd name="T19" fmla="*/ 172 h 260"/>
                <a:gd name="T20" fmla="*/ 92 w 184"/>
                <a:gd name="T21" fmla="*/ 21 h 260"/>
                <a:gd name="T22" fmla="*/ 168 w 184"/>
                <a:gd name="T23" fmla="*/ 172 h 260"/>
                <a:gd name="T24" fmla="*/ 92 w 184"/>
                <a:gd name="T25" fmla="*/ 24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4" h="260">
                  <a:moveTo>
                    <a:pt x="92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90" y="0"/>
                    <a:pt x="87" y="1"/>
                    <a:pt x="86" y="3"/>
                  </a:cubicBezTo>
                  <a:cubicBezTo>
                    <a:pt x="82" y="7"/>
                    <a:pt x="0" y="110"/>
                    <a:pt x="0" y="172"/>
                  </a:cubicBezTo>
                  <a:cubicBezTo>
                    <a:pt x="0" y="222"/>
                    <a:pt x="40" y="260"/>
                    <a:pt x="92" y="260"/>
                  </a:cubicBezTo>
                  <a:cubicBezTo>
                    <a:pt x="144" y="260"/>
                    <a:pt x="184" y="222"/>
                    <a:pt x="184" y="172"/>
                  </a:cubicBezTo>
                  <a:cubicBezTo>
                    <a:pt x="184" y="110"/>
                    <a:pt x="102" y="7"/>
                    <a:pt x="98" y="3"/>
                  </a:cubicBezTo>
                  <a:cubicBezTo>
                    <a:pt x="97" y="1"/>
                    <a:pt x="95" y="0"/>
                    <a:pt x="92" y="0"/>
                  </a:cubicBezTo>
                  <a:close/>
                  <a:moveTo>
                    <a:pt x="92" y="244"/>
                  </a:moveTo>
                  <a:cubicBezTo>
                    <a:pt x="49" y="244"/>
                    <a:pt x="16" y="213"/>
                    <a:pt x="16" y="172"/>
                  </a:cubicBezTo>
                  <a:cubicBezTo>
                    <a:pt x="16" y="125"/>
                    <a:pt x="73" y="46"/>
                    <a:pt x="92" y="21"/>
                  </a:cubicBezTo>
                  <a:cubicBezTo>
                    <a:pt x="111" y="46"/>
                    <a:pt x="168" y="125"/>
                    <a:pt x="168" y="172"/>
                  </a:cubicBezTo>
                  <a:cubicBezTo>
                    <a:pt x="168" y="213"/>
                    <a:pt x="135" y="244"/>
                    <a:pt x="92" y="2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 noEditPoints="1"/>
            </p:cNvSpPr>
            <p:nvPr/>
          </p:nvSpPr>
          <p:spPr bwMode="auto">
            <a:xfrm>
              <a:off x="1860" y="2839"/>
              <a:ext cx="322" cy="323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03 h 256"/>
                <a:gd name="T4" fmla="*/ 2 w 256"/>
                <a:gd name="T5" fmla="*/ 109 h 256"/>
                <a:gd name="T6" fmla="*/ 8 w 256"/>
                <a:gd name="T7" fmla="*/ 112 h 256"/>
                <a:gd name="T8" fmla="*/ 120 w 256"/>
                <a:gd name="T9" fmla="*/ 112 h 256"/>
                <a:gd name="T10" fmla="*/ 120 w 256"/>
                <a:gd name="T11" fmla="*/ 232 h 256"/>
                <a:gd name="T12" fmla="*/ 144 w 256"/>
                <a:gd name="T13" fmla="*/ 256 h 256"/>
                <a:gd name="T14" fmla="*/ 168 w 256"/>
                <a:gd name="T15" fmla="*/ 232 h 256"/>
                <a:gd name="T16" fmla="*/ 160 w 256"/>
                <a:gd name="T17" fmla="*/ 224 h 256"/>
                <a:gd name="T18" fmla="*/ 152 w 256"/>
                <a:gd name="T19" fmla="*/ 232 h 256"/>
                <a:gd name="T20" fmla="*/ 144 w 256"/>
                <a:gd name="T21" fmla="*/ 240 h 256"/>
                <a:gd name="T22" fmla="*/ 136 w 256"/>
                <a:gd name="T23" fmla="*/ 232 h 256"/>
                <a:gd name="T24" fmla="*/ 136 w 256"/>
                <a:gd name="T25" fmla="*/ 112 h 256"/>
                <a:gd name="T26" fmla="*/ 248 w 256"/>
                <a:gd name="T27" fmla="*/ 112 h 256"/>
                <a:gd name="T28" fmla="*/ 248 w 256"/>
                <a:gd name="T29" fmla="*/ 112 h 256"/>
                <a:gd name="T30" fmla="*/ 256 w 256"/>
                <a:gd name="T31" fmla="*/ 104 h 256"/>
                <a:gd name="T32" fmla="*/ 256 w 256"/>
                <a:gd name="T33" fmla="*/ 101 h 256"/>
                <a:gd name="T34" fmla="*/ 128 w 256"/>
                <a:gd name="T35" fmla="*/ 0 h 256"/>
                <a:gd name="T36" fmla="*/ 18 w 256"/>
                <a:gd name="T37" fmla="*/ 96 h 256"/>
                <a:gd name="T38" fmla="*/ 128 w 256"/>
                <a:gd name="T39" fmla="*/ 16 h 256"/>
                <a:gd name="T40" fmla="*/ 238 w 256"/>
                <a:gd name="T41" fmla="*/ 96 h 256"/>
                <a:gd name="T42" fmla="*/ 18 w 256"/>
                <a:gd name="T43" fmla="*/ 9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18" y="0"/>
                    <a:pt x="0" y="102"/>
                    <a:pt x="0" y="103"/>
                  </a:cubicBezTo>
                  <a:cubicBezTo>
                    <a:pt x="0" y="105"/>
                    <a:pt x="0" y="107"/>
                    <a:pt x="2" y="109"/>
                  </a:cubicBezTo>
                  <a:cubicBezTo>
                    <a:pt x="3" y="111"/>
                    <a:pt x="6" y="112"/>
                    <a:pt x="8" y="112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20" y="232"/>
                    <a:pt x="120" y="232"/>
                    <a:pt x="120" y="232"/>
                  </a:cubicBezTo>
                  <a:cubicBezTo>
                    <a:pt x="120" y="245"/>
                    <a:pt x="131" y="256"/>
                    <a:pt x="144" y="256"/>
                  </a:cubicBezTo>
                  <a:cubicBezTo>
                    <a:pt x="157" y="256"/>
                    <a:pt x="168" y="245"/>
                    <a:pt x="168" y="232"/>
                  </a:cubicBezTo>
                  <a:cubicBezTo>
                    <a:pt x="168" y="228"/>
                    <a:pt x="164" y="224"/>
                    <a:pt x="160" y="224"/>
                  </a:cubicBezTo>
                  <a:cubicBezTo>
                    <a:pt x="156" y="224"/>
                    <a:pt x="152" y="228"/>
                    <a:pt x="152" y="232"/>
                  </a:cubicBezTo>
                  <a:cubicBezTo>
                    <a:pt x="152" y="236"/>
                    <a:pt x="148" y="240"/>
                    <a:pt x="144" y="240"/>
                  </a:cubicBezTo>
                  <a:cubicBezTo>
                    <a:pt x="140" y="240"/>
                    <a:pt x="136" y="236"/>
                    <a:pt x="136" y="232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53" y="112"/>
                    <a:pt x="256" y="108"/>
                    <a:pt x="256" y="104"/>
                  </a:cubicBezTo>
                  <a:cubicBezTo>
                    <a:pt x="256" y="103"/>
                    <a:pt x="256" y="102"/>
                    <a:pt x="256" y="101"/>
                  </a:cubicBezTo>
                  <a:cubicBezTo>
                    <a:pt x="253" y="89"/>
                    <a:pt x="231" y="0"/>
                    <a:pt x="128" y="0"/>
                  </a:cubicBezTo>
                  <a:close/>
                  <a:moveTo>
                    <a:pt x="18" y="96"/>
                  </a:moveTo>
                  <a:cubicBezTo>
                    <a:pt x="25" y="73"/>
                    <a:pt x="50" y="16"/>
                    <a:pt x="128" y="16"/>
                  </a:cubicBezTo>
                  <a:cubicBezTo>
                    <a:pt x="206" y="16"/>
                    <a:pt x="231" y="73"/>
                    <a:pt x="238" y="96"/>
                  </a:cubicBezTo>
                  <a:lnTo>
                    <a:pt x="18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 noEditPoints="1"/>
            </p:cNvSpPr>
            <p:nvPr/>
          </p:nvSpPr>
          <p:spPr bwMode="auto">
            <a:xfrm>
              <a:off x="2604" y="2839"/>
              <a:ext cx="282" cy="323"/>
            </a:xfrm>
            <a:custGeom>
              <a:avLst/>
              <a:gdLst>
                <a:gd name="T0" fmla="*/ 216 w 224"/>
                <a:gd name="T1" fmla="*/ 184 h 256"/>
                <a:gd name="T2" fmla="*/ 112 w 224"/>
                <a:gd name="T3" fmla="*/ 184 h 256"/>
                <a:gd name="T4" fmla="*/ 112 w 224"/>
                <a:gd name="T5" fmla="*/ 8 h 256"/>
                <a:gd name="T6" fmla="*/ 104 w 224"/>
                <a:gd name="T7" fmla="*/ 0 h 256"/>
                <a:gd name="T8" fmla="*/ 96 w 224"/>
                <a:gd name="T9" fmla="*/ 8 h 256"/>
                <a:gd name="T10" fmla="*/ 96 w 224"/>
                <a:gd name="T11" fmla="*/ 184 h 256"/>
                <a:gd name="T12" fmla="*/ 8 w 224"/>
                <a:gd name="T13" fmla="*/ 184 h 256"/>
                <a:gd name="T14" fmla="*/ 1 w 224"/>
                <a:gd name="T15" fmla="*/ 188 h 256"/>
                <a:gd name="T16" fmla="*/ 1 w 224"/>
                <a:gd name="T17" fmla="*/ 195 h 256"/>
                <a:gd name="T18" fmla="*/ 25 w 224"/>
                <a:gd name="T19" fmla="*/ 251 h 256"/>
                <a:gd name="T20" fmla="*/ 32 w 224"/>
                <a:gd name="T21" fmla="*/ 256 h 256"/>
                <a:gd name="T22" fmla="*/ 192 w 224"/>
                <a:gd name="T23" fmla="*/ 256 h 256"/>
                <a:gd name="T24" fmla="*/ 199 w 224"/>
                <a:gd name="T25" fmla="*/ 251 h 256"/>
                <a:gd name="T26" fmla="*/ 223 w 224"/>
                <a:gd name="T27" fmla="*/ 195 h 256"/>
                <a:gd name="T28" fmla="*/ 223 w 224"/>
                <a:gd name="T29" fmla="*/ 188 h 256"/>
                <a:gd name="T30" fmla="*/ 216 w 224"/>
                <a:gd name="T31" fmla="*/ 184 h 256"/>
                <a:gd name="T32" fmla="*/ 187 w 224"/>
                <a:gd name="T33" fmla="*/ 240 h 256"/>
                <a:gd name="T34" fmla="*/ 37 w 224"/>
                <a:gd name="T35" fmla="*/ 240 h 256"/>
                <a:gd name="T36" fmla="*/ 20 w 224"/>
                <a:gd name="T37" fmla="*/ 200 h 256"/>
                <a:gd name="T38" fmla="*/ 204 w 224"/>
                <a:gd name="T39" fmla="*/ 200 h 256"/>
                <a:gd name="T40" fmla="*/ 187 w 224"/>
                <a:gd name="T41" fmla="*/ 24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4" h="256">
                  <a:moveTo>
                    <a:pt x="216" y="184"/>
                  </a:moveTo>
                  <a:cubicBezTo>
                    <a:pt x="112" y="184"/>
                    <a:pt x="112" y="184"/>
                    <a:pt x="112" y="184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100" y="0"/>
                    <a:pt x="96" y="4"/>
                    <a:pt x="96" y="8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5" y="184"/>
                    <a:pt x="3" y="185"/>
                    <a:pt x="1" y="188"/>
                  </a:cubicBezTo>
                  <a:cubicBezTo>
                    <a:pt x="0" y="190"/>
                    <a:pt x="0" y="193"/>
                    <a:pt x="1" y="195"/>
                  </a:cubicBezTo>
                  <a:cubicBezTo>
                    <a:pt x="25" y="251"/>
                    <a:pt x="25" y="251"/>
                    <a:pt x="25" y="251"/>
                  </a:cubicBezTo>
                  <a:cubicBezTo>
                    <a:pt x="26" y="254"/>
                    <a:pt x="29" y="256"/>
                    <a:pt x="32" y="256"/>
                  </a:cubicBezTo>
                  <a:cubicBezTo>
                    <a:pt x="192" y="256"/>
                    <a:pt x="192" y="256"/>
                    <a:pt x="192" y="256"/>
                  </a:cubicBezTo>
                  <a:cubicBezTo>
                    <a:pt x="195" y="256"/>
                    <a:pt x="198" y="254"/>
                    <a:pt x="199" y="251"/>
                  </a:cubicBezTo>
                  <a:cubicBezTo>
                    <a:pt x="223" y="195"/>
                    <a:pt x="223" y="195"/>
                    <a:pt x="223" y="195"/>
                  </a:cubicBezTo>
                  <a:cubicBezTo>
                    <a:pt x="224" y="193"/>
                    <a:pt x="224" y="190"/>
                    <a:pt x="223" y="188"/>
                  </a:cubicBezTo>
                  <a:cubicBezTo>
                    <a:pt x="221" y="185"/>
                    <a:pt x="219" y="184"/>
                    <a:pt x="216" y="184"/>
                  </a:cubicBezTo>
                  <a:close/>
                  <a:moveTo>
                    <a:pt x="187" y="240"/>
                  </a:moveTo>
                  <a:cubicBezTo>
                    <a:pt x="37" y="240"/>
                    <a:pt x="37" y="240"/>
                    <a:pt x="37" y="240"/>
                  </a:cubicBezTo>
                  <a:cubicBezTo>
                    <a:pt x="20" y="200"/>
                    <a:pt x="20" y="200"/>
                    <a:pt x="20" y="200"/>
                  </a:cubicBezTo>
                  <a:cubicBezTo>
                    <a:pt x="204" y="200"/>
                    <a:pt x="204" y="200"/>
                    <a:pt x="204" y="200"/>
                  </a:cubicBezTo>
                  <a:lnTo>
                    <a:pt x="187" y="2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 noEditPoints="1"/>
            </p:cNvSpPr>
            <p:nvPr/>
          </p:nvSpPr>
          <p:spPr bwMode="auto">
            <a:xfrm>
              <a:off x="2635" y="2939"/>
              <a:ext cx="80" cy="122"/>
            </a:xfrm>
            <a:custGeom>
              <a:avLst/>
              <a:gdLst>
                <a:gd name="T0" fmla="*/ 49 w 64"/>
                <a:gd name="T1" fmla="*/ 5 h 97"/>
                <a:gd name="T2" fmla="*/ 1 w 64"/>
                <a:gd name="T3" fmla="*/ 85 h 97"/>
                <a:gd name="T4" fmla="*/ 1 w 64"/>
                <a:gd name="T5" fmla="*/ 93 h 97"/>
                <a:gd name="T6" fmla="*/ 8 w 64"/>
                <a:gd name="T7" fmla="*/ 97 h 97"/>
                <a:gd name="T8" fmla="*/ 56 w 64"/>
                <a:gd name="T9" fmla="*/ 97 h 97"/>
                <a:gd name="T10" fmla="*/ 64 w 64"/>
                <a:gd name="T11" fmla="*/ 89 h 97"/>
                <a:gd name="T12" fmla="*/ 64 w 64"/>
                <a:gd name="T13" fmla="*/ 9 h 97"/>
                <a:gd name="T14" fmla="*/ 58 w 64"/>
                <a:gd name="T15" fmla="*/ 1 h 97"/>
                <a:gd name="T16" fmla="*/ 49 w 64"/>
                <a:gd name="T17" fmla="*/ 5 h 97"/>
                <a:gd name="T18" fmla="*/ 48 w 64"/>
                <a:gd name="T19" fmla="*/ 81 h 97"/>
                <a:gd name="T20" fmla="*/ 22 w 64"/>
                <a:gd name="T21" fmla="*/ 81 h 97"/>
                <a:gd name="T22" fmla="*/ 48 w 64"/>
                <a:gd name="T23" fmla="*/ 38 h 97"/>
                <a:gd name="T24" fmla="*/ 48 w 64"/>
                <a:gd name="T25" fmla="*/ 8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7">
                  <a:moveTo>
                    <a:pt x="49" y="5"/>
                  </a:moveTo>
                  <a:cubicBezTo>
                    <a:pt x="1" y="85"/>
                    <a:pt x="1" y="85"/>
                    <a:pt x="1" y="85"/>
                  </a:cubicBezTo>
                  <a:cubicBezTo>
                    <a:pt x="0" y="87"/>
                    <a:pt x="0" y="90"/>
                    <a:pt x="1" y="93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60" y="97"/>
                    <a:pt x="64" y="93"/>
                    <a:pt x="64" y="8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5"/>
                    <a:pt x="62" y="2"/>
                    <a:pt x="58" y="1"/>
                  </a:cubicBezTo>
                  <a:cubicBezTo>
                    <a:pt x="55" y="0"/>
                    <a:pt x="51" y="2"/>
                    <a:pt x="49" y="5"/>
                  </a:cubicBezTo>
                  <a:close/>
                  <a:moveTo>
                    <a:pt x="48" y="81"/>
                  </a:moveTo>
                  <a:cubicBezTo>
                    <a:pt x="22" y="81"/>
                    <a:pt x="22" y="81"/>
                    <a:pt x="22" y="81"/>
                  </a:cubicBezTo>
                  <a:cubicBezTo>
                    <a:pt x="48" y="38"/>
                    <a:pt x="48" y="38"/>
                    <a:pt x="48" y="38"/>
                  </a:cubicBezTo>
                  <a:lnTo>
                    <a:pt x="48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 noEditPoints="1"/>
            </p:cNvSpPr>
            <p:nvPr/>
          </p:nvSpPr>
          <p:spPr bwMode="auto">
            <a:xfrm>
              <a:off x="2755" y="2839"/>
              <a:ext cx="101" cy="222"/>
            </a:xfrm>
            <a:custGeom>
              <a:avLst/>
              <a:gdLst>
                <a:gd name="T0" fmla="*/ 0 w 80"/>
                <a:gd name="T1" fmla="*/ 8 h 176"/>
                <a:gd name="T2" fmla="*/ 0 w 80"/>
                <a:gd name="T3" fmla="*/ 168 h 176"/>
                <a:gd name="T4" fmla="*/ 8 w 80"/>
                <a:gd name="T5" fmla="*/ 176 h 176"/>
                <a:gd name="T6" fmla="*/ 80 w 80"/>
                <a:gd name="T7" fmla="*/ 88 h 176"/>
                <a:gd name="T8" fmla="*/ 8 w 80"/>
                <a:gd name="T9" fmla="*/ 0 h 176"/>
                <a:gd name="T10" fmla="*/ 0 w 80"/>
                <a:gd name="T11" fmla="*/ 8 h 176"/>
                <a:gd name="T12" fmla="*/ 16 w 80"/>
                <a:gd name="T13" fmla="*/ 17 h 176"/>
                <a:gd name="T14" fmla="*/ 64 w 80"/>
                <a:gd name="T15" fmla="*/ 88 h 176"/>
                <a:gd name="T16" fmla="*/ 16 w 80"/>
                <a:gd name="T17" fmla="*/ 159 h 176"/>
                <a:gd name="T18" fmla="*/ 16 w 80"/>
                <a:gd name="T19" fmla="*/ 1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176">
                  <a:moveTo>
                    <a:pt x="0" y="8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72"/>
                    <a:pt x="4" y="176"/>
                    <a:pt x="8" y="176"/>
                  </a:cubicBezTo>
                  <a:cubicBezTo>
                    <a:pt x="9" y="176"/>
                    <a:pt x="80" y="175"/>
                    <a:pt x="80" y="88"/>
                  </a:cubicBezTo>
                  <a:cubicBezTo>
                    <a:pt x="80" y="1"/>
                    <a:pt x="9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16" y="17"/>
                  </a:moveTo>
                  <a:cubicBezTo>
                    <a:pt x="32" y="20"/>
                    <a:pt x="64" y="33"/>
                    <a:pt x="64" y="88"/>
                  </a:cubicBezTo>
                  <a:cubicBezTo>
                    <a:pt x="64" y="143"/>
                    <a:pt x="32" y="156"/>
                    <a:pt x="16" y="159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 noEditPoints="1"/>
            </p:cNvSpPr>
            <p:nvPr/>
          </p:nvSpPr>
          <p:spPr bwMode="auto">
            <a:xfrm>
              <a:off x="3379" y="2910"/>
              <a:ext cx="181" cy="181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128 h 144"/>
                <a:gd name="T12" fmla="*/ 16 w 144"/>
                <a:gd name="T13" fmla="*/ 72 h 144"/>
                <a:gd name="T14" fmla="*/ 72 w 144"/>
                <a:gd name="T15" fmla="*/ 16 h 144"/>
                <a:gd name="T16" fmla="*/ 128 w 144"/>
                <a:gd name="T17" fmla="*/ 72 h 144"/>
                <a:gd name="T18" fmla="*/ 72 w 144"/>
                <a:gd name="T19" fmla="*/ 12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128"/>
                  </a:moveTo>
                  <a:cubicBezTo>
                    <a:pt x="41" y="128"/>
                    <a:pt x="16" y="103"/>
                    <a:pt x="16" y="72"/>
                  </a:cubicBezTo>
                  <a:cubicBezTo>
                    <a:pt x="16" y="41"/>
                    <a:pt x="41" y="16"/>
                    <a:pt x="72" y="16"/>
                  </a:cubicBezTo>
                  <a:cubicBezTo>
                    <a:pt x="103" y="16"/>
                    <a:pt x="128" y="41"/>
                    <a:pt x="128" y="72"/>
                  </a:cubicBezTo>
                  <a:cubicBezTo>
                    <a:pt x="128" y="103"/>
                    <a:pt x="103" y="128"/>
                    <a:pt x="72" y="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3459" y="2839"/>
              <a:ext cx="20" cy="61"/>
            </a:xfrm>
            <a:custGeom>
              <a:avLst/>
              <a:gdLst>
                <a:gd name="T0" fmla="*/ 0 w 16"/>
                <a:gd name="T1" fmla="*/ 8 h 48"/>
                <a:gd name="T2" fmla="*/ 0 w 16"/>
                <a:gd name="T3" fmla="*/ 40 h 48"/>
                <a:gd name="T4" fmla="*/ 8 w 16"/>
                <a:gd name="T5" fmla="*/ 48 h 48"/>
                <a:gd name="T6" fmla="*/ 16 w 16"/>
                <a:gd name="T7" fmla="*/ 40 h 48"/>
                <a:gd name="T8" fmla="*/ 16 w 16"/>
                <a:gd name="T9" fmla="*/ 8 h 48"/>
                <a:gd name="T10" fmla="*/ 8 w 16"/>
                <a:gd name="T11" fmla="*/ 0 h 48"/>
                <a:gd name="T12" fmla="*/ 0 w 16"/>
                <a:gd name="T13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8">
                  <a:moveTo>
                    <a:pt x="0" y="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12" y="48"/>
                    <a:pt x="16" y="44"/>
                    <a:pt x="16" y="4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3459" y="3101"/>
              <a:ext cx="20" cy="61"/>
            </a:xfrm>
            <a:custGeom>
              <a:avLst/>
              <a:gdLst>
                <a:gd name="T0" fmla="*/ 8 w 16"/>
                <a:gd name="T1" fmla="*/ 0 h 48"/>
                <a:gd name="T2" fmla="*/ 0 w 16"/>
                <a:gd name="T3" fmla="*/ 8 h 48"/>
                <a:gd name="T4" fmla="*/ 0 w 16"/>
                <a:gd name="T5" fmla="*/ 40 h 48"/>
                <a:gd name="T6" fmla="*/ 8 w 16"/>
                <a:gd name="T7" fmla="*/ 48 h 48"/>
                <a:gd name="T8" fmla="*/ 16 w 16"/>
                <a:gd name="T9" fmla="*/ 40 h 48"/>
                <a:gd name="T10" fmla="*/ 16 w 16"/>
                <a:gd name="T11" fmla="*/ 8 h 48"/>
                <a:gd name="T12" fmla="*/ 8 w 16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8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12" y="48"/>
                    <a:pt x="16" y="44"/>
                    <a:pt x="16" y="4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3570" y="2991"/>
              <a:ext cx="60" cy="20"/>
            </a:xfrm>
            <a:custGeom>
              <a:avLst/>
              <a:gdLst>
                <a:gd name="T0" fmla="*/ 40 w 48"/>
                <a:gd name="T1" fmla="*/ 0 h 16"/>
                <a:gd name="T2" fmla="*/ 8 w 48"/>
                <a:gd name="T3" fmla="*/ 0 h 16"/>
                <a:gd name="T4" fmla="*/ 0 w 48"/>
                <a:gd name="T5" fmla="*/ 8 h 16"/>
                <a:gd name="T6" fmla="*/ 8 w 48"/>
                <a:gd name="T7" fmla="*/ 16 h 16"/>
                <a:gd name="T8" fmla="*/ 40 w 48"/>
                <a:gd name="T9" fmla="*/ 16 h 16"/>
                <a:gd name="T10" fmla="*/ 48 w 48"/>
                <a:gd name="T11" fmla="*/ 8 h 16"/>
                <a:gd name="T12" fmla="*/ 40 w 4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6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4" y="16"/>
                    <a:pt x="48" y="12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3308" y="2991"/>
              <a:ext cx="61" cy="20"/>
            </a:xfrm>
            <a:custGeom>
              <a:avLst/>
              <a:gdLst>
                <a:gd name="T0" fmla="*/ 48 w 48"/>
                <a:gd name="T1" fmla="*/ 8 h 16"/>
                <a:gd name="T2" fmla="*/ 40 w 48"/>
                <a:gd name="T3" fmla="*/ 0 h 16"/>
                <a:gd name="T4" fmla="*/ 8 w 48"/>
                <a:gd name="T5" fmla="*/ 0 h 16"/>
                <a:gd name="T6" fmla="*/ 0 w 48"/>
                <a:gd name="T7" fmla="*/ 8 h 16"/>
                <a:gd name="T8" fmla="*/ 8 w 48"/>
                <a:gd name="T9" fmla="*/ 16 h 16"/>
                <a:gd name="T10" fmla="*/ 40 w 48"/>
                <a:gd name="T11" fmla="*/ 16 h 16"/>
                <a:gd name="T12" fmla="*/ 48 w 48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6">
                  <a:moveTo>
                    <a:pt x="48" y="8"/>
                  </a:moveTo>
                  <a:cubicBezTo>
                    <a:pt x="48" y="4"/>
                    <a:pt x="44" y="0"/>
                    <a:pt x="4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4" y="16"/>
                    <a:pt x="48" y="12"/>
                    <a:pt x="4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3538" y="2889"/>
              <a:ext cx="43" cy="41"/>
            </a:xfrm>
            <a:custGeom>
              <a:avLst/>
              <a:gdLst>
                <a:gd name="T0" fmla="*/ 19 w 34"/>
                <a:gd name="T1" fmla="*/ 3 h 33"/>
                <a:gd name="T2" fmla="*/ 3 w 34"/>
                <a:gd name="T3" fmla="*/ 19 h 33"/>
                <a:gd name="T4" fmla="*/ 3 w 34"/>
                <a:gd name="T5" fmla="*/ 31 h 33"/>
                <a:gd name="T6" fmla="*/ 9 w 34"/>
                <a:gd name="T7" fmla="*/ 33 h 33"/>
                <a:gd name="T8" fmla="*/ 15 w 34"/>
                <a:gd name="T9" fmla="*/ 31 h 33"/>
                <a:gd name="T10" fmla="*/ 31 w 34"/>
                <a:gd name="T11" fmla="*/ 15 h 33"/>
                <a:gd name="T12" fmla="*/ 31 w 34"/>
                <a:gd name="T13" fmla="*/ 3 h 33"/>
                <a:gd name="T14" fmla="*/ 19 w 34"/>
                <a:gd name="T15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19" y="3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0" y="22"/>
                    <a:pt x="0" y="28"/>
                    <a:pt x="3" y="31"/>
                  </a:cubicBezTo>
                  <a:cubicBezTo>
                    <a:pt x="5" y="32"/>
                    <a:pt x="7" y="33"/>
                    <a:pt x="9" y="33"/>
                  </a:cubicBezTo>
                  <a:cubicBezTo>
                    <a:pt x="11" y="33"/>
                    <a:pt x="13" y="32"/>
                    <a:pt x="15" y="31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4" y="12"/>
                    <a:pt x="34" y="6"/>
                    <a:pt x="31" y="3"/>
                  </a:cubicBezTo>
                  <a:cubicBezTo>
                    <a:pt x="28" y="0"/>
                    <a:pt x="22" y="0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3357" y="3070"/>
              <a:ext cx="43" cy="41"/>
            </a:xfrm>
            <a:custGeom>
              <a:avLst/>
              <a:gdLst>
                <a:gd name="T0" fmla="*/ 19 w 34"/>
                <a:gd name="T1" fmla="*/ 3 h 33"/>
                <a:gd name="T2" fmla="*/ 3 w 34"/>
                <a:gd name="T3" fmla="*/ 19 h 33"/>
                <a:gd name="T4" fmla="*/ 3 w 34"/>
                <a:gd name="T5" fmla="*/ 31 h 33"/>
                <a:gd name="T6" fmla="*/ 9 w 34"/>
                <a:gd name="T7" fmla="*/ 33 h 33"/>
                <a:gd name="T8" fmla="*/ 15 w 34"/>
                <a:gd name="T9" fmla="*/ 31 h 33"/>
                <a:gd name="T10" fmla="*/ 31 w 34"/>
                <a:gd name="T11" fmla="*/ 15 h 33"/>
                <a:gd name="T12" fmla="*/ 31 w 34"/>
                <a:gd name="T13" fmla="*/ 3 h 33"/>
                <a:gd name="T14" fmla="*/ 19 w 34"/>
                <a:gd name="T15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19" y="3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0" y="22"/>
                    <a:pt x="0" y="28"/>
                    <a:pt x="3" y="31"/>
                  </a:cubicBezTo>
                  <a:cubicBezTo>
                    <a:pt x="5" y="32"/>
                    <a:pt x="7" y="33"/>
                    <a:pt x="9" y="33"/>
                  </a:cubicBezTo>
                  <a:cubicBezTo>
                    <a:pt x="11" y="33"/>
                    <a:pt x="13" y="32"/>
                    <a:pt x="15" y="31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4" y="12"/>
                    <a:pt x="34" y="6"/>
                    <a:pt x="31" y="3"/>
                  </a:cubicBezTo>
                  <a:cubicBezTo>
                    <a:pt x="28" y="0"/>
                    <a:pt x="22" y="0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3538" y="3070"/>
              <a:ext cx="43" cy="41"/>
            </a:xfrm>
            <a:custGeom>
              <a:avLst/>
              <a:gdLst>
                <a:gd name="T0" fmla="*/ 15 w 34"/>
                <a:gd name="T1" fmla="*/ 3 h 33"/>
                <a:gd name="T2" fmla="*/ 3 w 34"/>
                <a:gd name="T3" fmla="*/ 3 h 33"/>
                <a:gd name="T4" fmla="*/ 3 w 34"/>
                <a:gd name="T5" fmla="*/ 15 h 33"/>
                <a:gd name="T6" fmla="*/ 19 w 34"/>
                <a:gd name="T7" fmla="*/ 31 h 33"/>
                <a:gd name="T8" fmla="*/ 25 w 34"/>
                <a:gd name="T9" fmla="*/ 33 h 33"/>
                <a:gd name="T10" fmla="*/ 31 w 34"/>
                <a:gd name="T11" fmla="*/ 31 h 33"/>
                <a:gd name="T12" fmla="*/ 31 w 34"/>
                <a:gd name="T13" fmla="*/ 19 h 33"/>
                <a:gd name="T14" fmla="*/ 15 w 34"/>
                <a:gd name="T15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15" y="3"/>
                  </a:moveTo>
                  <a:cubicBezTo>
                    <a:pt x="12" y="0"/>
                    <a:pt x="6" y="0"/>
                    <a:pt x="3" y="3"/>
                  </a:cubicBezTo>
                  <a:cubicBezTo>
                    <a:pt x="0" y="6"/>
                    <a:pt x="0" y="12"/>
                    <a:pt x="3" y="15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2"/>
                    <a:pt x="23" y="33"/>
                    <a:pt x="25" y="33"/>
                  </a:cubicBezTo>
                  <a:cubicBezTo>
                    <a:pt x="27" y="33"/>
                    <a:pt x="29" y="32"/>
                    <a:pt x="31" y="31"/>
                  </a:cubicBezTo>
                  <a:cubicBezTo>
                    <a:pt x="34" y="28"/>
                    <a:pt x="34" y="22"/>
                    <a:pt x="31" y="19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3357" y="2889"/>
              <a:ext cx="43" cy="41"/>
            </a:xfrm>
            <a:custGeom>
              <a:avLst/>
              <a:gdLst>
                <a:gd name="T0" fmla="*/ 3 w 34"/>
                <a:gd name="T1" fmla="*/ 3 h 33"/>
                <a:gd name="T2" fmla="*/ 3 w 34"/>
                <a:gd name="T3" fmla="*/ 15 h 33"/>
                <a:gd name="T4" fmla="*/ 19 w 34"/>
                <a:gd name="T5" fmla="*/ 31 h 33"/>
                <a:gd name="T6" fmla="*/ 25 w 34"/>
                <a:gd name="T7" fmla="*/ 33 h 33"/>
                <a:gd name="T8" fmla="*/ 31 w 34"/>
                <a:gd name="T9" fmla="*/ 31 h 33"/>
                <a:gd name="T10" fmla="*/ 31 w 34"/>
                <a:gd name="T11" fmla="*/ 19 h 33"/>
                <a:gd name="T12" fmla="*/ 15 w 34"/>
                <a:gd name="T13" fmla="*/ 3 h 33"/>
                <a:gd name="T14" fmla="*/ 3 w 34"/>
                <a:gd name="T15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3" y="3"/>
                  </a:moveTo>
                  <a:cubicBezTo>
                    <a:pt x="0" y="6"/>
                    <a:pt x="0" y="12"/>
                    <a:pt x="3" y="15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2"/>
                    <a:pt x="23" y="33"/>
                    <a:pt x="25" y="33"/>
                  </a:cubicBezTo>
                  <a:cubicBezTo>
                    <a:pt x="27" y="33"/>
                    <a:pt x="29" y="32"/>
                    <a:pt x="31" y="31"/>
                  </a:cubicBezTo>
                  <a:cubicBezTo>
                    <a:pt x="34" y="28"/>
                    <a:pt x="34" y="22"/>
                    <a:pt x="31" y="19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6" y="0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2"/>
            <p:cNvSpPr>
              <a:spLocks noEditPoints="1"/>
            </p:cNvSpPr>
            <p:nvPr/>
          </p:nvSpPr>
          <p:spPr bwMode="auto">
            <a:xfrm>
              <a:off x="6929" y="2905"/>
              <a:ext cx="282" cy="191"/>
            </a:xfrm>
            <a:custGeom>
              <a:avLst/>
              <a:gdLst>
                <a:gd name="T0" fmla="*/ 199 w 224"/>
                <a:gd name="T1" fmla="*/ 85 h 152"/>
                <a:gd name="T2" fmla="*/ 199 w 224"/>
                <a:gd name="T3" fmla="*/ 84 h 152"/>
                <a:gd name="T4" fmla="*/ 216 w 224"/>
                <a:gd name="T5" fmla="*/ 52 h 152"/>
                <a:gd name="T6" fmla="*/ 168 w 224"/>
                <a:gd name="T7" fmla="*/ 0 h 152"/>
                <a:gd name="T8" fmla="*/ 131 w 224"/>
                <a:gd name="T9" fmla="*/ 17 h 152"/>
                <a:gd name="T10" fmla="*/ 116 w 224"/>
                <a:gd name="T11" fmla="*/ 16 h 152"/>
                <a:gd name="T12" fmla="*/ 46 w 224"/>
                <a:gd name="T13" fmla="*/ 68 h 152"/>
                <a:gd name="T14" fmla="*/ 0 w 224"/>
                <a:gd name="T15" fmla="*/ 112 h 152"/>
                <a:gd name="T16" fmla="*/ 48 w 224"/>
                <a:gd name="T17" fmla="*/ 152 h 152"/>
                <a:gd name="T18" fmla="*/ 192 w 224"/>
                <a:gd name="T19" fmla="*/ 152 h 152"/>
                <a:gd name="T20" fmla="*/ 224 w 224"/>
                <a:gd name="T21" fmla="*/ 120 h 152"/>
                <a:gd name="T22" fmla="*/ 199 w 224"/>
                <a:gd name="T23" fmla="*/ 85 h 152"/>
                <a:gd name="T24" fmla="*/ 168 w 224"/>
                <a:gd name="T25" fmla="*/ 16 h 152"/>
                <a:gd name="T26" fmla="*/ 200 w 224"/>
                <a:gd name="T27" fmla="*/ 52 h 152"/>
                <a:gd name="T28" fmla="*/ 195 w 224"/>
                <a:gd name="T29" fmla="*/ 66 h 152"/>
                <a:gd name="T30" fmla="*/ 150 w 224"/>
                <a:gd name="T31" fmla="*/ 22 h 152"/>
                <a:gd name="T32" fmla="*/ 168 w 224"/>
                <a:gd name="T33" fmla="*/ 16 h 152"/>
                <a:gd name="T34" fmla="*/ 192 w 224"/>
                <a:gd name="T35" fmla="*/ 136 h 152"/>
                <a:gd name="T36" fmla="*/ 48 w 224"/>
                <a:gd name="T37" fmla="*/ 136 h 152"/>
                <a:gd name="T38" fmla="*/ 16 w 224"/>
                <a:gd name="T39" fmla="*/ 112 h 152"/>
                <a:gd name="T40" fmla="*/ 33 w 224"/>
                <a:gd name="T41" fmla="*/ 88 h 152"/>
                <a:gd name="T42" fmla="*/ 52 w 224"/>
                <a:gd name="T43" fmla="*/ 84 h 152"/>
                <a:gd name="T44" fmla="*/ 58 w 224"/>
                <a:gd name="T45" fmla="*/ 84 h 152"/>
                <a:gd name="T46" fmla="*/ 60 w 224"/>
                <a:gd name="T47" fmla="*/ 79 h 152"/>
                <a:gd name="T48" fmla="*/ 116 w 224"/>
                <a:gd name="T49" fmla="*/ 32 h 152"/>
                <a:gd name="T50" fmla="*/ 184 w 224"/>
                <a:gd name="T51" fmla="*/ 92 h 152"/>
                <a:gd name="T52" fmla="*/ 184 w 224"/>
                <a:gd name="T53" fmla="*/ 100 h 152"/>
                <a:gd name="T54" fmla="*/ 192 w 224"/>
                <a:gd name="T55" fmla="*/ 100 h 152"/>
                <a:gd name="T56" fmla="*/ 208 w 224"/>
                <a:gd name="T57" fmla="*/ 120 h 152"/>
                <a:gd name="T58" fmla="*/ 192 w 224"/>
                <a:gd name="T59" fmla="*/ 13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4" h="152">
                  <a:moveTo>
                    <a:pt x="199" y="85"/>
                  </a:moveTo>
                  <a:cubicBezTo>
                    <a:pt x="199" y="85"/>
                    <a:pt x="199" y="85"/>
                    <a:pt x="199" y="84"/>
                  </a:cubicBezTo>
                  <a:cubicBezTo>
                    <a:pt x="208" y="77"/>
                    <a:pt x="216" y="68"/>
                    <a:pt x="216" y="52"/>
                  </a:cubicBezTo>
                  <a:cubicBezTo>
                    <a:pt x="216" y="24"/>
                    <a:pt x="194" y="0"/>
                    <a:pt x="168" y="0"/>
                  </a:cubicBezTo>
                  <a:cubicBezTo>
                    <a:pt x="154" y="0"/>
                    <a:pt x="141" y="6"/>
                    <a:pt x="131" y="17"/>
                  </a:cubicBezTo>
                  <a:cubicBezTo>
                    <a:pt x="126" y="16"/>
                    <a:pt x="121" y="16"/>
                    <a:pt x="116" y="16"/>
                  </a:cubicBezTo>
                  <a:cubicBezTo>
                    <a:pt x="83" y="16"/>
                    <a:pt x="60" y="33"/>
                    <a:pt x="46" y="68"/>
                  </a:cubicBezTo>
                  <a:cubicBezTo>
                    <a:pt x="28" y="70"/>
                    <a:pt x="0" y="81"/>
                    <a:pt x="0" y="112"/>
                  </a:cubicBezTo>
                  <a:cubicBezTo>
                    <a:pt x="0" y="132"/>
                    <a:pt x="15" y="152"/>
                    <a:pt x="48" y="152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214" y="152"/>
                    <a:pt x="224" y="142"/>
                    <a:pt x="224" y="120"/>
                  </a:cubicBezTo>
                  <a:cubicBezTo>
                    <a:pt x="224" y="101"/>
                    <a:pt x="215" y="88"/>
                    <a:pt x="199" y="85"/>
                  </a:cubicBezTo>
                  <a:close/>
                  <a:moveTo>
                    <a:pt x="168" y="16"/>
                  </a:moveTo>
                  <a:cubicBezTo>
                    <a:pt x="186" y="16"/>
                    <a:pt x="200" y="35"/>
                    <a:pt x="200" y="52"/>
                  </a:cubicBezTo>
                  <a:cubicBezTo>
                    <a:pt x="200" y="58"/>
                    <a:pt x="199" y="62"/>
                    <a:pt x="195" y="66"/>
                  </a:cubicBezTo>
                  <a:cubicBezTo>
                    <a:pt x="187" y="45"/>
                    <a:pt x="171" y="30"/>
                    <a:pt x="150" y="22"/>
                  </a:cubicBezTo>
                  <a:cubicBezTo>
                    <a:pt x="155" y="18"/>
                    <a:pt x="161" y="16"/>
                    <a:pt x="168" y="16"/>
                  </a:cubicBezTo>
                  <a:close/>
                  <a:moveTo>
                    <a:pt x="192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24" y="136"/>
                    <a:pt x="16" y="124"/>
                    <a:pt x="16" y="112"/>
                  </a:cubicBezTo>
                  <a:cubicBezTo>
                    <a:pt x="16" y="101"/>
                    <a:pt x="21" y="93"/>
                    <a:pt x="33" y="88"/>
                  </a:cubicBezTo>
                  <a:cubicBezTo>
                    <a:pt x="42" y="84"/>
                    <a:pt x="52" y="84"/>
                    <a:pt x="52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71" y="46"/>
                    <a:pt x="88" y="32"/>
                    <a:pt x="116" y="32"/>
                  </a:cubicBezTo>
                  <a:cubicBezTo>
                    <a:pt x="156" y="32"/>
                    <a:pt x="182" y="55"/>
                    <a:pt x="184" y="92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205" y="100"/>
                    <a:pt x="208" y="111"/>
                    <a:pt x="208" y="120"/>
                  </a:cubicBezTo>
                  <a:cubicBezTo>
                    <a:pt x="208" y="133"/>
                    <a:pt x="205" y="136"/>
                    <a:pt x="192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7211" y="2955"/>
              <a:ext cx="40" cy="20"/>
            </a:xfrm>
            <a:custGeom>
              <a:avLst/>
              <a:gdLst>
                <a:gd name="T0" fmla="*/ 24 w 32"/>
                <a:gd name="T1" fmla="*/ 0 h 16"/>
                <a:gd name="T2" fmla="*/ 8 w 32"/>
                <a:gd name="T3" fmla="*/ 0 h 16"/>
                <a:gd name="T4" fmla="*/ 0 w 32"/>
                <a:gd name="T5" fmla="*/ 8 h 16"/>
                <a:gd name="T6" fmla="*/ 8 w 32"/>
                <a:gd name="T7" fmla="*/ 16 h 16"/>
                <a:gd name="T8" fmla="*/ 24 w 32"/>
                <a:gd name="T9" fmla="*/ 16 h 16"/>
                <a:gd name="T10" fmla="*/ 32 w 32"/>
                <a:gd name="T11" fmla="*/ 8 h 16"/>
                <a:gd name="T12" fmla="*/ 24 w 3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6">
                  <a:moveTo>
                    <a:pt x="2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8" y="16"/>
                    <a:pt x="32" y="12"/>
                    <a:pt x="32" y="8"/>
                  </a:cubicBezTo>
                  <a:cubicBezTo>
                    <a:pt x="32" y="4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130" y="2855"/>
              <a:ext cx="20" cy="40"/>
            </a:xfrm>
            <a:custGeom>
              <a:avLst/>
              <a:gdLst>
                <a:gd name="T0" fmla="*/ 16 w 16"/>
                <a:gd name="T1" fmla="*/ 24 h 32"/>
                <a:gd name="T2" fmla="*/ 16 w 16"/>
                <a:gd name="T3" fmla="*/ 8 h 32"/>
                <a:gd name="T4" fmla="*/ 8 w 16"/>
                <a:gd name="T5" fmla="*/ 0 h 32"/>
                <a:gd name="T6" fmla="*/ 0 w 16"/>
                <a:gd name="T7" fmla="*/ 8 h 32"/>
                <a:gd name="T8" fmla="*/ 0 w 16"/>
                <a:gd name="T9" fmla="*/ 24 h 32"/>
                <a:gd name="T10" fmla="*/ 8 w 16"/>
                <a:gd name="T11" fmla="*/ 32 h 32"/>
                <a:gd name="T12" fmla="*/ 16 w 16"/>
                <a:gd name="T1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2">
                  <a:moveTo>
                    <a:pt x="16" y="24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12" y="32"/>
                    <a:pt x="16" y="28"/>
                    <a:pt x="16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184" y="2873"/>
              <a:ext cx="38" cy="37"/>
            </a:xfrm>
            <a:custGeom>
              <a:avLst/>
              <a:gdLst>
                <a:gd name="T0" fmla="*/ 15 w 30"/>
                <a:gd name="T1" fmla="*/ 27 h 29"/>
                <a:gd name="T2" fmla="*/ 27 w 30"/>
                <a:gd name="T3" fmla="*/ 15 h 29"/>
                <a:gd name="T4" fmla="*/ 27 w 30"/>
                <a:gd name="T5" fmla="*/ 3 h 29"/>
                <a:gd name="T6" fmla="*/ 15 w 30"/>
                <a:gd name="T7" fmla="*/ 3 h 29"/>
                <a:gd name="T8" fmla="*/ 3 w 30"/>
                <a:gd name="T9" fmla="*/ 15 h 29"/>
                <a:gd name="T10" fmla="*/ 3 w 30"/>
                <a:gd name="T11" fmla="*/ 27 h 29"/>
                <a:gd name="T12" fmla="*/ 9 w 30"/>
                <a:gd name="T13" fmla="*/ 29 h 29"/>
                <a:gd name="T14" fmla="*/ 15 w 30"/>
                <a:gd name="T1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9">
                  <a:moveTo>
                    <a:pt x="15" y="27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30" y="12"/>
                    <a:pt x="30" y="6"/>
                    <a:pt x="27" y="3"/>
                  </a:cubicBezTo>
                  <a:cubicBezTo>
                    <a:pt x="24" y="0"/>
                    <a:pt x="18" y="0"/>
                    <a:pt x="15" y="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8"/>
                    <a:pt x="0" y="24"/>
                    <a:pt x="3" y="27"/>
                  </a:cubicBezTo>
                  <a:cubicBezTo>
                    <a:pt x="5" y="28"/>
                    <a:pt x="7" y="29"/>
                    <a:pt x="9" y="29"/>
                  </a:cubicBezTo>
                  <a:cubicBezTo>
                    <a:pt x="11" y="29"/>
                    <a:pt x="13" y="28"/>
                    <a:pt x="15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059" y="2873"/>
              <a:ext cx="37" cy="37"/>
            </a:xfrm>
            <a:custGeom>
              <a:avLst/>
              <a:gdLst>
                <a:gd name="T0" fmla="*/ 21 w 30"/>
                <a:gd name="T1" fmla="*/ 29 h 29"/>
                <a:gd name="T2" fmla="*/ 27 w 30"/>
                <a:gd name="T3" fmla="*/ 27 h 29"/>
                <a:gd name="T4" fmla="*/ 27 w 30"/>
                <a:gd name="T5" fmla="*/ 15 h 29"/>
                <a:gd name="T6" fmla="*/ 15 w 30"/>
                <a:gd name="T7" fmla="*/ 3 h 29"/>
                <a:gd name="T8" fmla="*/ 3 w 30"/>
                <a:gd name="T9" fmla="*/ 3 h 29"/>
                <a:gd name="T10" fmla="*/ 3 w 30"/>
                <a:gd name="T11" fmla="*/ 15 h 29"/>
                <a:gd name="T12" fmla="*/ 15 w 30"/>
                <a:gd name="T13" fmla="*/ 27 h 29"/>
                <a:gd name="T14" fmla="*/ 21 w 3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9">
                  <a:moveTo>
                    <a:pt x="21" y="29"/>
                  </a:moveTo>
                  <a:cubicBezTo>
                    <a:pt x="23" y="29"/>
                    <a:pt x="25" y="28"/>
                    <a:pt x="27" y="27"/>
                  </a:cubicBezTo>
                  <a:cubicBezTo>
                    <a:pt x="30" y="24"/>
                    <a:pt x="30" y="18"/>
                    <a:pt x="27" y="1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6" y="0"/>
                    <a:pt x="3" y="3"/>
                  </a:cubicBezTo>
                  <a:cubicBezTo>
                    <a:pt x="0" y="6"/>
                    <a:pt x="0" y="12"/>
                    <a:pt x="3" y="1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7" y="28"/>
                    <a:pt x="19" y="29"/>
                    <a:pt x="21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7"/>
            <p:cNvSpPr>
              <a:spLocks noEditPoints="1"/>
            </p:cNvSpPr>
            <p:nvPr/>
          </p:nvSpPr>
          <p:spPr bwMode="auto">
            <a:xfrm>
              <a:off x="4033" y="2900"/>
              <a:ext cx="321" cy="201"/>
            </a:xfrm>
            <a:custGeom>
              <a:avLst/>
              <a:gdLst>
                <a:gd name="T0" fmla="*/ 224 w 256"/>
                <a:gd name="T1" fmla="*/ 81 h 160"/>
                <a:gd name="T2" fmla="*/ 136 w 256"/>
                <a:gd name="T3" fmla="*/ 0 h 160"/>
                <a:gd name="T4" fmla="*/ 50 w 256"/>
                <a:gd name="T5" fmla="*/ 64 h 160"/>
                <a:gd name="T6" fmla="*/ 48 w 256"/>
                <a:gd name="T7" fmla="*/ 64 h 160"/>
                <a:gd name="T8" fmla="*/ 0 w 256"/>
                <a:gd name="T9" fmla="*/ 112 h 160"/>
                <a:gd name="T10" fmla="*/ 48 w 256"/>
                <a:gd name="T11" fmla="*/ 160 h 160"/>
                <a:gd name="T12" fmla="*/ 216 w 256"/>
                <a:gd name="T13" fmla="*/ 160 h 160"/>
                <a:gd name="T14" fmla="*/ 256 w 256"/>
                <a:gd name="T15" fmla="*/ 120 h 160"/>
                <a:gd name="T16" fmla="*/ 224 w 256"/>
                <a:gd name="T17" fmla="*/ 81 h 160"/>
                <a:gd name="T18" fmla="*/ 216 w 256"/>
                <a:gd name="T19" fmla="*/ 144 h 160"/>
                <a:gd name="T20" fmla="*/ 48 w 256"/>
                <a:gd name="T21" fmla="*/ 144 h 160"/>
                <a:gd name="T22" fmla="*/ 16 w 256"/>
                <a:gd name="T23" fmla="*/ 112 h 160"/>
                <a:gd name="T24" fmla="*/ 48 w 256"/>
                <a:gd name="T25" fmla="*/ 80 h 160"/>
                <a:gd name="T26" fmla="*/ 56 w 256"/>
                <a:gd name="T27" fmla="*/ 80 h 160"/>
                <a:gd name="T28" fmla="*/ 64 w 256"/>
                <a:gd name="T29" fmla="*/ 73 h 160"/>
                <a:gd name="T30" fmla="*/ 136 w 256"/>
                <a:gd name="T31" fmla="*/ 16 h 160"/>
                <a:gd name="T32" fmla="*/ 208 w 256"/>
                <a:gd name="T33" fmla="*/ 88 h 160"/>
                <a:gd name="T34" fmla="*/ 216 w 256"/>
                <a:gd name="T35" fmla="*/ 96 h 160"/>
                <a:gd name="T36" fmla="*/ 240 w 256"/>
                <a:gd name="T37" fmla="*/ 120 h 160"/>
                <a:gd name="T38" fmla="*/ 216 w 256"/>
                <a:gd name="T39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160">
                  <a:moveTo>
                    <a:pt x="224" y="81"/>
                  </a:moveTo>
                  <a:cubicBezTo>
                    <a:pt x="220" y="36"/>
                    <a:pt x="182" y="0"/>
                    <a:pt x="136" y="0"/>
                  </a:cubicBezTo>
                  <a:cubicBezTo>
                    <a:pt x="95" y="0"/>
                    <a:pt x="60" y="27"/>
                    <a:pt x="50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2" y="64"/>
                    <a:pt x="0" y="86"/>
                    <a:pt x="0" y="112"/>
                  </a:cubicBezTo>
                  <a:cubicBezTo>
                    <a:pt x="0" y="138"/>
                    <a:pt x="22" y="160"/>
                    <a:pt x="48" y="160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38" y="160"/>
                    <a:pt x="256" y="142"/>
                    <a:pt x="256" y="120"/>
                  </a:cubicBezTo>
                  <a:cubicBezTo>
                    <a:pt x="256" y="101"/>
                    <a:pt x="242" y="84"/>
                    <a:pt x="224" y="81"/>
                  </a:cubicBezTo>
                  <a:close/>
                  <a:moveTo>
                    <a:pt x="216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30" y="144"/>
                    <a:pt x="16" y="130"/>
                    <a:pt x="16" y="112"/>
                  </a:cubicBezTo>
                  <a:cubicBezTo>
                    <a:pt x="16" y="94"/>
                    <a:pt x="30" y="80"/>
                    <a:pt x="48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60" y="80"/>
                    <a:pt x="63" y="77"/>
                    <a:pt x="64" y="73"/>
                  </a:cubicBezTo>
                  <a:cubicBezTo>
                    <a:pt x="70" y="40"/>
                    <a:pt x="100" y="16"/>
                    <a:pt x="136" y="16"/>
                  </a:cubicBezTo>
                  <a:cubicBezTo>
                    <a:pt x="176" y="16"/>
                    <a:pt x="208" y="48"/>
                    <a:pt x="208" y="88"/>
                  </a:cubicBezTo>
                  <a:cubicBezTo>
                    <a:pt x="208" y="92"/>
                    <a:pt x="212" y="96"/>
                    <a:pt x="216" y="96"/>
                  </a:cubicBezTo>
                  <a:cubicBezTo>
                    <a:pt x="229" y="96"/>
                    <a:pt x="240" y="107"/>
                    <a:pt x="240" y="120"/>
                  </a:cubicBezTo>
                  <a:cubicBezTo>
                    <a:pt x="240" y="133"/>
                    <a:pt x="229" y="144"/>
                    <a:pt x="216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26" y="3060"/>
              <a:ext cx="53" cy="51"/>
            </a:xfrm>
            <a:custGeom>
              <a:avLst/>
              <a:gdLst>
                <a:gd name="T0" fmla="*/ 39 w 42"/>
                <a:gd name="T1" fmla="*/ 3 h 41"/>
                <a:gd name="T2" fmla="*/ 27 w 42"/>
                <a:gd name="T3" fmla="*/ 3 h 41"/>
                <a:gd name="T4" fmla="*/ 3 w 42"/>
                <a:gd name="T5" fmla="*/ 27 h 41"/>
                <a:gd name="T6" fmla="*/ 3 w 42"/>
                <a:gd name="T7" fmla="*/ 39 h 41"/>
                <a:gd name="T8" fmla="*/ 9 w 42"/>
                <a:gd name="T9" fmla="*/ 41 h 41"/>
                <a:gd name="T10" fmla="*/ 15 w 42"/>
                <a:gd name="T11" fmla="*/ 39 h 41"/>
                <a:gd name="T12" fmla="*/ 39 w 42"/>
                <a:gd name="T13" fmla="*/ 15 h 41"/>
                <a:gd name="T14" fmla="*/ 39 w 42"/>
                <a:gd name="T15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1">
                  <a:moveTo>
                    <a:pt x="39" y="3"/>
                  </a:moveTo>
                  <a:cubicBezTo>
                    <a:pt x="36" y="0"/>
                    <a:pt x="30" y="0"/>
                    <a:pt x="27" y="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0" y="30"/>
                    <a:pt x="0" y="36"/>
                    <a:pt x="3" y="39"/>
                  </a:cubicBezTo>
                  <a:cubicBezTo>
                    <a:pt x="5" y="40"/>
                    <a:pt x="7" y="41"/>
                    <a:pt x="9" y="41"/>
                  </a:cubicBezTo>
                  <a:cubicBezTo>
                    <a:pt x="11" y="41"/>
                    <a:pt x="13" y="40"/>
                    <a:pt x="15" y="39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12"/>
                    <a:pt x="42" y="6"/>
                    <a:pt x="3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947" y="3060"/>
              <a:ext cx="62" cy="61"/>
            </a:xfrm>
            <a:custGeom>
              <a:avLst/>
              <a:gdLst>
                <a:gd name="T0" fmla="*/ 35 w 50"/>
                <a:gd name="T1" fmla="*/ 3 h 49"/>
                <a:gd name="T2" fmla="*/ 3 w 50"/>
                <a:gd name="T3" fmla="*/ 35 h 49"/>
                <a:gd name="T4" fmla="*/ 3 w 50"/>
                <a:gd name="T5" fmla="*/ 47 h 49"/>
                <a:gd name="T6" fmla="*/ 9 w 50"/>
                <a:gd name="T7" fmla="*/ 49 h 49"/>
                <a:gd name="T8" fmla="*/ 15 w 50"/>
                <a:gd name="T9" fmla="*/ 47 h 49"/>
                <a:gd name="T10" fmla="*/ 47 w 50"/>
                <a:gd name="T11" fmla="*/ 15 h 49"/>
                <a:gd name="T12" fmla="*/ 47 w 50"/>
                <a:gd name="T13" fmla="*/ 3 h 49"/>
                <a:gd name="T14" fmla="*/ 35 w 50"/>
                <a:gd name="T15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9">
                  <a:moveTo>
                    <a:pt x="35" y="3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0" y="38"/>
                    <a:pt x="0" y="44"/>
                    <a:pt x="3" y="47"/>
                  </a:cubicBezTo>
                  <a:cubicBezTo>
                    <a:pt x="5" y="48"/>
                    <a:pt x="7" y="49"/>
                    <a:pt x="9" y="49"/>
                  </a:cubicBezTo>
                  <a:cubicBezTo>
                    <a:pt x="11" y="49"/>
                    <a:pt x="13" y="48"/>
                    <a:pt x="15" y="47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50" y="12"/>
                    <a:pt x="50" y="6"/>
                    <a:pt x="47" y="3"/>
                  </a:cubicBezTo>
                  <a:cubicBezTo>
                    <a:pt x="44" y="0"/>
                    <a:pt x="38" y="0"/>
                    <a:pt x="3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51" y="3060"/>
              <a:ext cx="93" cy="92"/>
            </a:xfrm>
            <a:custGeom>
              <a:avLst/>
              <a:gdLst>
                <a:gd name="T0" fmla="*/ 59 w 74"/>
                <a:gd name="T1" fmla="*/ 3 h 73"/>
                <a:gd name="T2" fmla="*/ 3 w 74"/>
                <a:gd name="T3" fmla="*/ 59 h 73"/>
                <a:gd name="T4" fmla="*/ 3 w 74"/>
                <a:gd name="T5" fmla="*/ 71 h 73"/>
                <a:gd name="T6" fmla="*/ 9 w 74"/>
                <a:gd name="T7" fmla="*/ 73 h 73"/>
                <a:gd name="T8" fmla="*/ 15 w 74"/>
                <a:gd name="T9" fmla="*/ 71 h 73"/>
                <a:gd name="T10" fmla="*/ 71 w 74"/>
                <a:gd name="T11" fmla="*/ 15 h 73"/>
                <a:gd name="T12" fmla="*/ 71 w 74"/>
                <a:gd name="T13" fmla="*/ 3 h 73"/>
                <a:gd name="T14" fmla="*/ 59 w 74"/>
                <a:gd name="T15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73">
                  <a:moveTo>
                    <a:pt x="59" y="3"/>
                  </a:moveTo>
                  <a:cubicBezTo>
                    <a:pt x="3" y="59"/>
                    <a:pt x="3" y="59"/>
                    <a:pt x="3" y="59"/>
                  </a:cubicBezTo>
                  <a:cubicBezTo>
                    <a:pt x="0" y="62"/>
                    <a:pt x="0" y="68"/>
                    <a:pt x="3" y="71"/>
                  </a:cubicBezTo>
                  <a:cubicBezTo>
                    <a:pt x="5" y="72"/>
                    <a:pt x="7" y="73"/>
                    <a:pt x="9" y="73"/>
                  </a:cubicBezTo>
                  <a:cubicBezTo>
                    <a:pt x="11" y="73"/>
                    <a:pt x="13" y="72"/>
                    <a:pt x="15" y="71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4" y="12"/>
                    <a:pt x="74" y="6"/>
                    <a:pt x="71" y="3"/>
                  </a:cubicBezTo>
                  <a:cubicBezTo>
                    <a:pt x="68" y="0"/>
                    <a:pt x="62" y="0"/>
                    <a:pt x="5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1"/>
            <p:cNvSpPr>
              <a:spLocks noEditPoints="1"/>
            </p:cNvSpPr>
            <p:nvPr/>
          </p:nvSpPr>
          <p:spPr bwMode="auto">
            <a:xfrm>
              <a:off x="4757" y="2850"/>
              <a:ext cx="322" cy="201"/>
            </a:xfrm>
            <a:custGeom>
              <a:avLst/>
              <a:gdLst>
                <a:gd name="T0" fmla="*/ 224 w 256"/>
                <a:gd name="T1" fmla="*/ 81 h 160"/>
                <a:gd name="T2" fmla="*/ 136 w 256"/>
                <a:gd name="T3" fmla="*/ 0 h 160"/>
                <a:gd name="T4" fmla="*/ 50 w 256"/>
                <a:gd name="T5" fmla="*/ 64 h 160"/>
                <a:gd name="T6" fmla="*/ 48 w 256"/>
                <a:gd name="T7" fmla="*/ 64 h 160"/>
                <a:gd name="T8" fmla="*/ 0 w 256"/>
                <a:gd name="T9" fmla="*/ 112 h 160"/>
                <a:gd name="T10" fmla="*/ 48 w 256"/>
                <a:gd name="T11" fmla="*/ 160 h 160"/>
                <a:gd name="T12" fmla="*/ 216 w 256"/>
                <a:gd name="T13" fmla="*/ 160 h 160"/>
                <a:gd name="T14" fmla="*/ 256 w 256"/>
                <a:gd name="T15" fmla="*/ 120 h 160"/>
                <a:gd name="T16" fmla="*/ 224 w 256"/>
                <a:gd name="T17" fmla="*/ 81 h 160"/>
                <a:gd name="T18" fmla="*/ 216 w 256"/>
                <a:gd name="T19" fmla="*/ 144 h 160"/>
                <a:gd name="T20" fmla="*/ 48 w 256"/>
                <a:gd name="T21" fmla="*/ 144 h 160"/>
                <a:gd name="T22" fmla="*/ 16 w 256"/>
                <a:gd name="T23" fmla="*/ 112 h 160"/>
                <a:gd name="T24" fmla="*/ 48 w 256"/>
                <a:gd name="T25" fmla="*/ 80 h 160"/>
                <a:gd name="T26" fmla="*/ 56 w 256"/>
                <a:gd name="T27" fmla="*/ 80 h 160"/>
                <a:gd name="T28" fmla="*/ 64 w 256"/>
                <a:gd name="T29" fmla="*/ 73 h 160"/>
                <a:gd name="T30" fmla="*/ 136 w 256"/>
                <a:gd name="T31" fmla="*/ 16 h 160"/>
                <a:gd name="T32" fmla="*/ 208 w 256"/>
                <a:gd name="T33" fmla="*/ 88 h 160"/>
                <a:gd name="T34" fmla="*/ 216 w 256"/>
                <a:gd name="T35" fmla="*/ 96 h 160"/>
                <a:gd name="T36" fmla="*/ 240 w 256"/>
                <a:gd name="T37" fmla="*/ 120 h 160"/>
                <a:gd name="T38" fmla="*/ 216 w 256"/>
                <a:gd name="T39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160">
                  <a:moveTo>
                    <a:pt x="224" y="81"/>
                  </a:moveTo>
                  <a:cubicBezTo>
                    <a:pt x="220" y="36"/>
                    <a:pt x="182" y="0"/>
                    <a:pt x="136" y="0"/>
                  </a:cubicBezTo>
                  <a:cubicBezTo>
                    <a:pt x="95" y="0"/>
                    <a:pt x="60" y="27"/>
                    <a:pt x="50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2" y="64"/>
                    <a:pt x="0" y="86"/>
                    <a:pt x="0" y="112"/>
                  </a:cubicBezTo>
                  <a:cubicBezTo>
                    <a:pt x="0" y="138"/>
                    <a:pt x="22" y="160"/>
                    <a:pt x="48" y="160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38" y="160"/>
                    <a:pt x="256" y="142"/>
                    <a:pt x="256" y="120"/>
                  </a:cubicBezTo>
                  <a:cubicBezTo>
                    <a:pt x="256" y="101"/>
                    <a:pt x="242" y="84"/>
                    <a:pt x="224" y="81"/>
                  </a:cubicBezTo>
                  <a:close/>
                  <a:moveTo>
                    <a:pt x="216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30" y="144"/>
                    <a:pt x="16" y="130"/>
                    <a:pt x="16" y="112"/>
                  </a:cubicBezTo>
                  <a:cubicBezTo>
                    <a:pt x="16" y="94"/>
                    <a:pt x="30" y="80"/>
                    <a:pt x="48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60" y="80"/>
                    <a:pt x="63" y="77"/>
                    <a:pt x="64" y="73"/>
                  </a:cubicBezTo>
                  <a:cubicBezTo>
                    <a:pt x="70" y="40"/>
                    <a:pt x="100" y="16"/>
                    <a:pt x="136" y="16"/>
                  </a:cubicBezTo>
                  <a:cubicBezTo>
                    <a:pt x="176" y="16"/>
                    <a:pt x="208" y="48"/>
                    <a:pt x="208" y="88"/>
                  </a:cubicBezTo>
                  <a:cubicBezTo>
                    <a:pt x="208" y="92"/>
                    <a:pt x="212" y="96"/>
                    <a:pt x="216" y="96"/>
                  </a:cubicBezTo>
                  <a:cubicBezTo>
                    <a:pt x="229" y="96"/>
                    <a:pt x="240" y="107"/>
                    <a:pt x="240" y="120"/>
                  </a:cubicBezTo>
                  <a:cubicBezTo>
                    <a:pt x="240" y="133"/>
                    <a:pt x="229" y="144"/>
                    <a:pt x="216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5571" y="3061"/>
              <a:ext cx="21" cy="50"/>
            </a:xfrm>
            <a:custGeom>
              <a:avLst/>
              <a:gdLst>
                <a:gd name="T0" fmla="*/ 8 w 16"/>
                <a:gd name="T1" fmla="*/ 0 h 40"/>
                <a:gd name="T2" fmla="*/ 0 w 16"/>
                <a:gd name="T3" fmla="*/ 8 h 40"/>
                <a:gd name="T4" fmla="*/ 0 w 16"/>
                <a:gd name="T5" fmla="*/ 32 h 40"/>
                <a:gd name="T6" fmla="*/ 8 w 16"/>
                <a:gd name="T7" fmla="*/ 40 h 40"/>
                <a:gd name="T8" fmla="*/ 16 w 16"/>
                <a:gd name="T9" fmla="*/ 32 h 40"/>
                <a:gd name="T10" fmla="*/ 16 w 16"/>
                <a:gd name="T11" fmla="*/ 8 h 40"/>
                <a:gd name="T12" fmla="*/ 8 w 1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0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4" y="40"/>
                    <a:pt x="8" y="40"/>
                  </a:cubicBezTo>
                  <a:cubicBezTo>
                    <a:pt x="12" y="40"/>
                    <a:pt x="16" y="36"/>
                    <a:pt x="16" y="32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5652" y="3061"/>
              <a:ext cx="20" cy="60"/>
            </a:xfrm>
            <a:custGeom>
              <a:avLst/>
              <a:gdLst>
                <a:gd name="T0" fmla="*/ 8 w 16"/>
                <a:gd name="T1" fmla="*/ 0 h 48"/>
                <a:gd name="T2" fmla="*/ 0 w 16"/>
                <a:gd name="T3" fmla="*/ 8 h 48"/>
                <a:gd name="T4" fmla="*/ 0 w 16"/>
                <a:gd name="T5" fmla="*/ 40 h 48"/>
                <a:gd name="T6" fmla="*/ 8 w 16"/>
                <a:gd name="T7" fmla="*/ 48 h 48"/>
                <a:gd name="T8" fmla="*/ 16 w 16"/>
                <a:gd name="T9" fmla="*/ 40 h 48"/>
                <a:gd name="T10" fmla="*/ 16 w 16"/>
                <a:gd name="T11" fmla="*/ 8 h 48"/>
                <a:gd name="T12" fmla="*/ 8 w 16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8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12" y="48"/>
                    <a:pt x="16" y="44"/>
                    <a:pt x="16" y="4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5612" y="3061"/>
              <a:ext cx="20" cy="91"/>
            </a:xfrm>
            <a:custGeom>
              <a:avLst/>
              <a:gdLst>
                <a:gd name="T0" fmla="*/ 8 w 16"/>
                <a:gd name="T1" fmla="*/ 0 h 72"/>
                <a:gd name="T2" fmla="*/ 0 w 16"/>
                <a:gd name="T3" fmla="*/ 8 h 72"/>
                <a:gd name="T4" fmla="*/ 0 w 16"/>
                <a:gd name="T5" fmla="*/ 64 h 72"/>
                <a:gd name="T6" fmla="*/ 8 w 16"/>
                <a:gd name="T7" fmla="*/ 72 h 72"/>
                <a:gd name="T8" fmla="*/ 16 w 16"/>
                <a:gd name="T9" fmla="*/ 64 h 72"/>
                <a:gd name="T10" fmla="*/ 16 w 16"/>
                <a:gd name="T11" fmla="*/ 8 h 72"/>
                <a:gd name="T12" fmla="*/ 8 w 16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2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12" y="72"/>
                    <a:pt x="16" y="68"/>
                    <a:pt x="16" y="6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5692" y="3061"/>
              <a:ext cx="20" cy="91"/>
            </a:xfrm>
            <a:custGeom>
              <a:avLst/>
              <a:gdLst>
                <a:gd name="T0" fmla="*/ 8 w 16"/>
                <a:gd name="T1" fmla="*/ 0 h 72"/>
                <a:gd name="T2" fmla="*/ 0 w 16"/>
                <a:gd name="T3" fmla="*/ 8 h 72"/>
                <a:gd name="T4" fmla="*/ 0 w 16"/>
                <a:gd name="T5" fmla="*/ 64 h 72"/>
                <a:gd name="T6" fmla="*/ 8 w 16"/>
                <a:gd name="T7" fmla="*/ 72 h 72"/>
                <a:gd name="T8" fmla="*/ 16 w 16"/>
                <a:gd name="T9" fmla="*/ 64 h 72"/>
                <a:gd name="T10" fmla="*/ 16 w 16"/>
                <a:gd name="T11" fmla="*/ 8 h 72"/>
                <a:gd name="T12" fmla="*/ 8 w 16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2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12" y="72"/>
                    <a:pt x="16" y="68"/>
                    <a:pt x="16" y="6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6"/>
            <p:cNvSpPr>
              <a:spLocks noEditPoints="1"/>
            </p:cNvSpPr>
            <p:nvPr/>
          </p:nvSpPr>
          <p:spPr bwMode="auto">
            <a:xfrm>
              <a:off x="5481" y="2850"/>
              <a:ext cx="322" cy="201"/>
            </a:xfrm>
            <a:custGeom>
              <a:avLst/>
              <a:gdLst>
                <a:gd name="T0" fmla="*/ 224 w 256"/>
                <a:gd name="T1" fmla="*/ 81 h 160"/>
                <a:gd name="T2" fmla="*/ 136 w 256"/>
                <a:gd name="T3" fmla="*/ 0 h 160"/>
                <a:gd name="T4" fmla="*/ 50 w 256"/>
                <a:gd name="T5" fmla="*/ 64 h 160"/>
                <a:gd name="T6" fmla="*/ 48 w 256"/>
                <a:gd name="T7" fmla="*/ 64 h 160"/>
                <a:gd name="T8" fmla="*/ 0 w 256"/>
                <a:gd name="T9" fmla="*/ 112 h 160"/>
                <a:gd name="T10" fmla="*/ 48 w 256"/>
                <a:gd name="T11" fmla="*/ 160 h 160"/>
                <a:gd name="T12" fmla="*/ 216 w 256"/>
                <a:gd name="T13" fmla="*/ 160 h 160"/>
                <a:gd name="T14" fmla="*/ 256 w 256"/>
                <a:gd name="T15" fmla="*/ 120 h 160"/>
                <a:gd name="T16" fmla="*/ 224 w 256"/>
                <a:gd name="T17" fmla="*/ 81 h 160"/>
                <a:gd name="T18" fmla="*/ 216 w 256"/>
                <a:gd name="T19" fmla="*/ 144 h 160"/>
                <a:gd name="T20" fmla="*/ 48 w 256"/>
                <a:gd name="T21" fmla="*/ 144 h 160"/>
                <a:gd name="T22" fmla="*/ 16 w 256"/>
                <a:gd name="T23" fmla="*/ 112 h 160"/>
                <a:gd name="T24" fmla="*/ 48 w 256"/>
                <a:gd name="T25" fmla="*/ 80 h 160"/>
                <a:gd name="T26" fmla="*/ 56 w 256"/>
                <a:gd name="T27" fmla="*/ 80 h 160"/>
                <a:gd name="T28" fmla="*/ 64 w 256"/>
                <a:gd name="T29" fmla="*/ 73 h 160"/>
                <a:gd name="T30" fmla="*/ 136 w 256"/>
                <a:gd name="T31" fmla="*/ 16 h 160"/>
                <a:gd name="T32" fmla="*/ 208 w 256"/>
                <a:gd name="T33" fmla="*/ 88 h 160"/>
                <a:gd name="T34" fmla="*/ 216 w 256"/>
                <a:gd name="T35" fmla="*/ 96 h 160"/>
                <a:gd name="T36" fmla="*/ 240 w 256"/>
                <a:gd name="T37" fmla="*/ 120 h 160"/>
                <a:gd name="T38" fmla="*/ 216 w 256"/>
                <a:gd name="T39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160">
                  <a:moveTo>
                    <a:pt x="224" y="81"/>
                  </a:moveTo>
                  <a:cubicBezTo>
                    <a:pt x="220" y="36"/>
                    <a:pt x="182" y="0"/>
                    <a:pt x="136" y="0"/>
                  </a:cubicBezTo>
                  <a:cubicBezTo>
                    <a:pt x="95" y="0"/>
                    <a:pt x="60" y="27"/>
                    <a:pt x="50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2" y="64"/>
                    <a:pt x="0" y="86"/>
                    <a:pt x="0" y="112"/>
                  </a:cubicBezTo>
                  <a:cubicBezTo>
                    <a:pt x="0" y="138"/>
                    <a:pt x="22" y="160"/>
                    <a:pt x="48" y="160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38" y="160"/>
                    <a:pt x="256" y="142"/>
                    <a:pt x="256" y="120"/>
                  </a:cubicBezTo>
                  <a:cubicBezTo>
                    <a:pt x="256" y="101"/>
                    <a:pt x="242" y="84"/>
                    <a:pt x="224" y="81"/>
                  </a:cubicBezTo>
                  <a:close/>
                  <a:moveTo>
                    <a:pt x="216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30" y="144"/>
                    <a:pt x="16" y="130"/>
                    <a:pt x="16" y="112"/>
                  </a:cubicBezTo>
                  <a:cubicBezTo>
                    <a:pt x="16" y="94"/>
                    <a:pt x="30" y="80"/>
                    <a:pt x="48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60" y="80"/>
                    <a:pt x="63" y="77"/>
                    <a:pt x="64" y="73"/>
                  </a:cubicBezTo>
                  <a:cubicBezTo>
                    <a:pt x="70" y="40"/>
                    <a:pt x="100" y="16"/>
                    <a:pt x="136" y="16"/>
                  </a:cubicBezTo>
                  <a:cubicBezTo>
                    <a:pt x="176" y="16"/>
                    <a:pt x="208" y="48"/>
                    <a:pt x="208" y="88"/>
                  </a:cubicBezTo>
                  <a:cubicBezTo>
                    <a:pt x="208" y="92"/>
                    <a:pt x="212" y="96"/>
                    <a:pt x="216" y="96"/>
                  </a:cubicBezTo>
                  <a:cubicBezTo>
                    <a:pt x="229" y="96"/>
                    <a:pt x="240" y="107"/>
                    <a:pt x="240" y="120"/>
                  </a:cubicBezTo>
                  <a:cubicBezTo>
                    <a:pt x="240" y="133"/>
                    <a:pt x="229" y="144"/>
                    <a:pt x="216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6370" y="3065"/>
              <a:ext cx="63" cy="82"/>
            </a:xfrm>
            <a:custGeom>
              <a:avLst/>
              <a:gdLst>
                <a:gd name="T0" fmla="*/ 35 w 50"/>
                <a:gd name="T1" fmla="*/ 15 h 65"/>
                <a:gd name="T2" fmla="*/ 35 w 50"/>
                <a:gd name="T3" fmla="*/ 3 h 65"/>
                <a:gd name="T4" fmla="*/ 23 w 50"/>
                <a:gd name="T5" fmla="*/ 3 h 65"/>
                <a:gd name="T6" fmla="*/ 0 w 50"/>
                <a:gd name="T7" fmla="*/ 26 h 65"/>
                <a:gd name="T8" fmla="*/ 24 w 50"/>
                <a:gd name="T9" fmla="*/ 42 h 65"/>
                <a:gd name="T10" fmla="*/ 15 w 50"/>
                <a:gd name="T11" fmla="*/ 51 h 65"/>
                <a:gd name="T12" fmla="*/ 15 w 50"/>
                <a:gd name="T13" fmla="*/ 63 h 65"/>
                <a:gd name="T14" fmla="*/ 21 w 50"/>
                <a:gd name="T15" fmla="*/ 65 h 65"/>
                <a:gd name="T16" fmla="*/ 27 w 50"/>
                <a:gd name="T17" fmla="*/ 63 h 65"/>
                <a:gd name="T18" fmla="*/ 50 w 50"/>
                <a:gd name="T19" fmla="*/ 40 h 65"/>
                <a:gd name="T20" fmla="*/ 26 w 50"/>
                <a:gd name="T21" fmla="*/ 24 h 65"/>
                <a:gd name="T22" fmla="*/ 35 w 50"/>
                <a:gd name="T23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65">
                  <a:moveTo>
                    <a:pt x="35" y="15"/>
                  </a:moveTo>
                  <a:cubicBezTo>
                    <a:pt x="38" y="12"/>
                    <a:pt x="38" y="6"/>
                    <a:pt x="35" y="3"/>
                  </a:cubicBezTo>
                  <a:cubicBezTo>
                    <a:pt x="32" y="0"/>
                    <a:pt x="26" y="0"/>
                    <a:pt x="23" y="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2" y="54"/>
                    <a:pt x="12" y="60"/>
                    <a:pt x="15" y="63"/>
                  </a:cubicBezTo>
                  <a:cubicBezTo>
                    <a:pt x="17" y="64"/>
                    <a:pt x="19" y="65"/>
                    <a:pt x="21" y="65"/>
                  </a:cubicBezTo>
                  <a:cubicBezTo>
                    <a:pt x="23" y="65"/>
                    <a:pt x="25" y="64"/>
                    <a:pt x="27" y="63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26" y="24"/>
                    <a:pt x="26" y="24"/>
                    <a:pt x="26" y="24"/>
                  </a:cubicBezTo>
                  <a:lnTo>
                    <a:pt x="3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6289" y="3065"/>
              <a:ext cx="63" cy="82"/>
            </a:xfrm>
            <a:custGeom>
              <a:avLst/>
              <a:gdLst>
                <a:gd name="T0" fmla="*/ 35 w 50"/>
                <a:gd name="T1" fmla="*/ 15 h 65"/>
                <a:gd name="T2" fmla="*/ 35 w 50"/>
                <a:gd name="T3" fmla="*/ 3 h 65"/>
                <a:gd name="T4" fmla="*/ 23 w 50"/>
                <a:gd name="T5" fmla="*/ 3 h 65"/>
                <a:gd name="T6" fmla="*/ 0 w 50"/>
                <a:gd name="T7" fmla="*/ 26 h 65"/>
                <a:gd name="T8" fmla="*/ 24 w 50"/>
                <a:gd name="T9" fmla="*/ 42 h 65"/>
                <a:gd name="T10" fmla="*/ 15 w 50"/>
                <a:gd name="T11" fmla="*/ 51 h 65"/>
                <a:gd name="T12" fmla="*/ 15 w 50"/>
                <a:gd name="T13" fmla="*/ 63 h 65"/>
                <a:gd name="T14" fmla="*/ 21 w 50"/>
                <a:gd name="T15" fmla="*/ 65 h 65"/>
                <a:gd name="T16" fmla="*/ 27 w 50"/>
                <a:gd name="T17" fmla="*/ 63 h 65"/>
                <a:gd name="T18" fmla="*/ 50 w 50"/>
                <a:gd name="T19" fmla="*/ 40 h 65"/>
                <a:gd name="T20" fmla="*/ 26 w 50"/>
                <a:gd name="T21" fmla="*/ 24 h 65"/>
                <a:gd name="T22" fmla="*/ 35 w 50"/>
                <a:gd name="T23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65">
                  <a:moveTo>
                    <a:pt x="35" y="15"/>
                  </a:moveTo>
                  <a:cubicBezTo>
                    <a:pt x="38" y="12"/>
                    <a:pt x="38" y="6"/>
                    <a:pt x="35" y="3"/>
                  </a:cubicBezTo>
                  <a:cubicBezTo>
                    <a:pt x="32" y="0"/>
                    <a:pt x="26" y="0"/>
                    <a:pt x="23" y="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2" y="54"/>
                    <a:pt x="12" y="60"/>
                    <a:pt x="15" y="63"/>
                  </a:cubicBezTo>
                  <a:cubicBezTo>
                    <a:pt x="17" y="64"/>
                    <a:pt x="19" y="65"/>
                    <a:pt x="21" y="65"/>
                  </a:cubicBezTo>
                  <a:cubicBezTo>
                    <a:pt x="23" y="65"/>
                    <a:pt x="25" y="64"/>
                    <a:pt x="27" y="63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26" y="24"/>
                    <a:pt x="26" y="24"/>
                    <a:pt x="26" y="24"/>
                  </a:cubicBezTo>
                  <a:lnTo>
                    <a:pt x="3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9"/>
            <p:cNvSpPr>
              <a:spLocks noEditPoints="1"/>
            </p:cNvSpPr>
            <p:nvPr/>
          </p:nvSpPr>
          <p:spPr bwMode="auto">
            <a:xfrm>
              <a:off x="6205" y="2855"/>
              <a:ext cx="322" cy="201"/>
            </a:xfrm>
            <a:custGeom>
              <a:avLst/>
              <a:gdLst>
                <a:gd name="T0" fmla="*/ 224 w 256"/>
                <a:gd name="T1" fmla="*/ 81 h 160"/>
                <a:gd name="T2" fmla="*/ 136 w 256"/>
                <a:gd name="T3" fmla="*/ 0 h 160"/>
                <a:gd name="T4" fmla="*/ 50 w 256"/>
                <a:gd name="T5" fmla="*/ 64 h 160"/>
                <a:gd name="T6" fmla="*/ 48 w 256"/>
                <a:gd name="T7" fmla="*/ 64 h 160"/>
                <a:gd name="T8" fmla="*/ 0 w 256"/>
                <a:gd name="T9" fmla="*/ 112 h 160"/>
                <a:gd name="T10" fmla="*/ 48 w 256"/>
                <a:gd name="T11" fmla="*/ 160 h 160"/>
                <a:gd name="T12" fmla="*/ 216 w 256"/>
                <a:gd name="T13" fmla="*/ 160 h 160"/>
                <a:gd name="T14" fmla="*/ 256 w 256"/>
                <a:gd name="T15" fmla="*/ 120 h 160"/>
                <a:gd name="T16" fmla="*/ 224 w 256"/>
                <a:gd name="T17" fmla="*/ 81 h 160"/>
                <a:gd name="T18" fmla="*/ 216 w 256"/>
                <a:gd name="T19" fmla="*/ 144 h 160"/>
                <a:gd name="T20" fmla="*/ 48 w 256"/>
                <a:gd name="T21" fmla="*/ 144 h 160"/>
                <a:gd name="T22" fmla="*/ 16 w 256"/>
                <a:gd name="T23" fmla="*/ 112 h 160"/>
                <a:gd name="T24" fmla="*/ 48 w 256"/>
                <a:gd name="T25" fmla="*/ 80 h 160"/>
                <a:gd name="T26" fmla="*/ 56 w 256"/>
                <a:gd name="T27" fmla="*/ 80 h 160"/>
                <a:gd name="T28" fmla="*/ 64 w 256"/>
                <a:gd name="T29" fmla="*/ 73 h 160"/>
                <a:gd name="T30" fmla="*/ 136 w 256"/>
                <a:gd name="T31" fmla="*/ 16 h 160"/>
                <a:gd name="T32" fmla="*/ 208 w 256"/>
                <a:gd name="T33" fmla="*/ 88 h 160"/>
                <a:gd name="T34" fmla="*/ 216 w 256"/>
                <a:gd name="T35" fmla="*/ 96 h 160"/>
                <a:gd name="T36" fmla="*/ 240 w 256"/>
                <a:gd name="T37" fmla="*/ 120 h 160"/>
                <a:gd name="T38" fmla="*/ 216 w 256"/>
                <a:gd name="T39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6" h="160">
                  <a:moveTo>
                    <a:pt x="224" y="81"/>
                  </a:moveTo>
                  <a:cubicBezTo>
                    <a:pt x="220" y="36"/>
                    <a:pt x="182" y="0"/>
                    <a:pt x="136" y="0"/>
                  </a:cubicBezTo>
                  <a:cubicBezTo>
                    <a:pt x="95" y="0"/>
                    <a:pt x="60" y="27"/>
                    <a:pt x="50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2" y="64"/>
                    <a:pt x="0" y="86"/>
                    <a:pt x="0" y="112"/>
                  </a:cubicBezTo>
                  <a:cubicBezTo>
                    <a:pt x="0" y="138"/>
                    <a:pt x="22" y="160"/>
                    <a:pt x="48" y="160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38" y="160"/>
                    <a:pt x="256" y="142"/>
                    <a:pt x="256" y="120"/>
                  </a:cubicBezTo>
                  <a:cubicBezTo>
                    <a:pt x="256" y="101"/>
                    <a:pt x="242" y="84"/>
                    <a:pt x="224" y="81"/>
                  </a:cubicBezTo>
                  <a:close/>
                  <a:moveTo>
                    <a:pt x="216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30" y="144"/>
                    <a:pt x="16" y="130"/>
                    <a:pt x="16" y="112"/>
                  </a:cubicBezTo>
                  <a:cubicBezTo>
                    <a:pt x="16" y="94"/>
                    <a:pt x="30" y="80"/>
                    <a:pt x="48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60" y="80"/>
                    <a:pt x="63" y="77"/>
                    <a:pt x="64" y="73"/>
                  </a:cubicBezTo>
                  <a:cubicBezTo>
                    <a:pt x="70" y="40"/>
                    <a:pt x="100" y="16"/>
                    <a:pt x="136" y="16"/>
                  </a:cubicBezTo>
                  <a:cubicBezTo>
                    <a:pt x="176" y="16"/>
                    <a:pt x="208" y="48"/>
                    <a:pt x="208" y="88"/>
                  </a:cubicBezTo>
                  <a:cubicBezTo>
                    <a:pt x="208" y="92"/>
                    <a:pt x="212" y="96"/>
                    <a:pt x="216" y="96"/>
                  </a:cubicBezTo>
                  <a:cubicBezTo>
                    <a:pt x="229" y="96"/>
                    <a:pt x="240" y="107"/>
                    <a:pt x="240" y="120"/>
                  </a:cubicBezTo>
                  <a:cubicBezTo>
                    <a:pt x="240" y="133"/>
                    <a:pt x="229" y="144"/>
                    <a:pt x="216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888426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7801045" y="5725086"/>
            <a:ext cx="345480" cy="345480"/>
          </a:xfrm>
          <a:custGeom>
            <a:avLst/>
            <a:gdLst>
              <a:gd name="T0" fmla="*/ 0 w 124"/>
              <a:gd name="T1" fmla="*/ 62 h 124"/>
              <a:gd name="T2" fmla="*/ 124 w 124"/>
              <a:gd name="T3" fmla="*/ 62 h 124"/>
              <a:gd name="T4" fmla="*/ 116 w 124"/>
              <a:gd name="T5" fmla="*/ 60 h 124"/>
              <a:gd name="T6" fmla="*/ 87 w 124"/>
              <a:gd name="T7" fmla="*/ 35 h 124"/>
              <a:gd name="T8" fmla="*/ 116 w 124"/>
              <a:gd name="T9" fmla="*/ 60 h 124"/>
              <a:gd name="T10" fmla="*/ 43 w 124"/>
              <a:gd name="T11" fmla="*/ 95 h 124"/>
              <a:gd name="T12" fmla="*/ 60 w 124"/>
              <a:gd name="T13" fmla="*/ 116 h 124"/>
              <a:gd name="T14" fmla="*/ 64 w 124"/>
              <a:gd name="T15" fmla="*/ 8 h 124"/>
              <a:gd name="T16" fmla="*/ 64 w 124"/>
              <a:gd name="T17" fmla="*/ 36 h 124"/>
              <a:gd name="T18" fmla="*/ 64 w 124"/>
              <a:gd name="T19" fmla="*/ 8 h 124"/>
              <a:gd name="T20" fmla="*/ 100 w 124"/>
              <a:gd name="T21" fmla="*/ 23 h 124"/>
              <a:gd name="T22" fmla="*/ 71 w 124"/>
              <a:gd name="T23" fmla="*/ 9 h 124"/>
              <a:gd name="T24" fmla="*/ 60 w 124"/>
              <a:gd name="T25" fmla="*/ 36 h 124"/>
              <a:gd name="T26" fmla="*/ 60 w 124"/>
              <a:gd name="T27" fmla="*/ 8 h 124"/>
              <a:gd name="T28" fmla="*/ 38 w 124"/>
              <a:gd name="T29" fmla="*/ 31 h 124"/>
              <a:gd name="T30" fmla="*/ 53 w 124"/>
              <a:gd name="T31" fmla="*/ 9 h 124"/>
              <a:gd name="T32" fmla="*/ 40 w 124"/>
              <a:gd name="T33" fmla="*/ 36 h 124"/>
              <a:gd name="T34" fmla="*/ 60 w 124"/>
              <a:gd name="T35" fmla="*/ 60 h 124"/>
              <a:gd name="T36" fmla="*/ 40 w 124"/>
              <a:gd name="T37" fmla="*/ 36 h 124"/>
              <a:gd name="T38" fmla="*/ 60 w 124"/>
              <a:gd name="T39" fmla="*/ 88 h 124"/>
              <a:gd name="T40" fmla="*/ 36 w 124"/>
              <a:gd name="T41" fmla="*/ 64 h 124"/>
              <a:gd name="T42" fmla="*/ 53 w 124"/>
              <a:gd name="T43" fmla="*/ 115 h 124"/>
              <a:gd name="T44" fmla="*/ 40 w 124"/>
              <a:gd name="T45" fmla="*/ 96 h 124"/>
              <a:gd name="T46" fmla="*/ 64 w 124"/>
              <a:gd name="T47" fmla="*/ 116 h 124"/>
              <a:gd name="T48" fmla="*/ 81 w 124"/>
              <a:gd name="T49" fmla="*/ 95 h 124"/>
              <a:gd name="T50" fmla="*/ 64 w 124"/>
              <a:gd name="T51" fmla="*/ 116 h 124"/>
              <a:gd name="T52" fmla="*/ 97 w 124"/>
              <a:gd name="T53" fmla="*/ 103 h 124"/>
              <a:gd name="T54" fmla="*/ 84 w 124"/>
              <a:gd name="T55" fmla="*/ 96 h 124"/>
              <a:gd name="T56" fmla="*/ 64 w 124"/>
              <a:gd name="T57" fmla="*/ 88 h 124"/>
              <a:gd name="T58" fmla="*/ 88 w 124"/>
              <a:gd name="T59" fmla="*/ 64 h 124"/>
              <a:gd name="T60" fmla="*/ 64 w 124"/>
              <a:gd name="T61" fmla="*/ 60 h 124"/>
              <a:gd name="T62" fmla="*/ 84 w 124"/>
              <a:gd name="T63" fmla="*/ 36 h 124"/>
              <a:gd name="T64" fmla="*/ 64 w 124"/>
              <a:gd name="T65" fmla="*/ 60 h 124"/>
              <a:gd name="T66" fmla="*/ 37 w 124"/>
              <a:gd name="T67" fmla="*/ 35 h 124"/>
              <a:gd name="T68" fmla="*/ 8 w 124"/>
              <a:gd name="T69" fmla="*/ 60 h 124"/>
              <a:gd name="T70" fmla="*/ 8 w 124"/>
              <a:gd name="T71" fmla="*/ 64 h 124"/>
              <a:gd name="T72" fmla="*/ 38 w 124"/>
              <a:gd name="T73" fmla="*/ 93 h 124"/>
              <a:gd name="T74" fmla="*/ 8 w 124"/>
              <a:gd name="T75" fmla="*/ 64 h 124"/>
              <a:gd name="T76" fmla="*/ 86 w 124"/>
              <a:gd name="T77" fmla="*/ 93 h 124"/>
              <a:gd name="T78" fmla="*/ 116 w 124"/>
              <a:gd name="T79" fmla="*/ 6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" h="124">
                <a:moveTo>
                  <a:pt x="62" y="0"/>
                </a:moveTo>
                <a:cubicBezTo>
                  <a:pt x="28" y="0"/>
                  <a:pt x="0" y="28"/>
                  <a:pt x="0" y="62"/>
                </a:cubicBezTo>
                <a:cubicBezTo>
                  <a:pt x="0" y="96"/>
                  <a:pt x="28" y="124"/>
                  <a:pt x="62" y="124"/>
                </a:cubicBezTo>
                <a:cubicBezTo>
                  <a:pt x="96" y="124"/>
                  <a:pt x="124" y="96"/>
                  <a:pt x="124" y="62"/>
                </a:cubicBezTo>
                <a:cubicBezTo>
                  <a:pt x="124" y="28"/>
                  <a:pt x="96" y="0"/>
                  <a:pt x="62" y="0"/>
                </a:cubicBezTo>
                <a:close/>
                <a:moveTo>
                  <a:pt x="116" y="60"/>
                </a:moveTo>
                <a:cubicBezTo>
                  <a:pt x="92" y="60"/>
                  <a:pt x="92" y="60"/>
                  <a:pt x="92" y="60"/>
                </a:cubicBezTo>
                <a:cubicBezTo>
                  <a:pt x="92" y="51"/>
                  <a:pt x="90" y="43"/>
                  <a:pt x="87" y="35"/>
                </a:cubicBezTo>
                <a:cubicBezTo>
                  <a:pt x="93" y="33"/>
                  <a:pt x="98" y="30"/>
                  <a:pt x="102" y="26"/>
                </a:cubicBezTo>
                <a:cubicBezTo>
                  <a:pt x="110" y="35"/>
                  <a:pt x="115" y="47"/>
                  <a:pt x="116" y="60"/>
                </a:cubicBezTo>
                <a:close/>
                <a:moveTo>
                  <a:pt x="60" y="116"/>
                </a:moveTo>
                <a:cubicBezTo>
                  <a:pt x="53" y="110"/>
                  <a:pt x="48" y="103"/>
                  <a:pt x="43" y="95"/>
                </a:cubicBezTo>
                <a:cubicBezTo>
                  <a:pt x="49" y="93"/>
                  <a:pt x="54" y="92"/>
                  <a:pt x="60" y="92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4" y="8"/>
                </a:moveTo>
                <a:cubicBezTo>
                  <a:pt x="72" y="14"/>
                  <a:pt x="78" y="23"/>
                  <a:pt x="82" y="33"/>
                </a:cubicBezTo>
                <a:cubicBezTo>
                  <a:pt x="76" y="35"/>
                  <a:pt x="70" y="36"/>
                  <a:pt x="64" y="36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8"/>
                  <a:pt x="64" y="8"/>
                </a:cubicBezTo>
                <a:close/>
                <a:moveTo>
                  <a:pt x="71" y="9"/>
                </a:moveTo>
                <a:cubicBezTo>
                  <a:pt x="82" y="11"/>
                  <a:pt x="92" y="16"/>
                  <a:pt x="100" y="23"/>
                </a:cubicBezTo>
                <a:cubicBezTo>
                  <a:pt x="95" y="26"/>
                  <a:pt x="91" y="29"/>
                  <a:pt x="86" y="31"/>
                </a:cubicBezTo>
                <a:cubicBezTo>
                  <a:pt x="82" y="23"/>
                  <a:pt x="77" y="15"/>
                  <a:pt x="71" y="9"/>
                </a:cubicBezTo>
                <a:close/>
                <a:moveTo>
                  <a:pt x="60" y="8"/>
                </a:moveTo>
                <a:cubicBezTo>
                  <a:pt x="60" y="36"/>
                  <a:pt x="60" y="36"/>
                  <a:pt x="60" y="36"/>
                </a:cubicBezTo>
                <a:cubicBezTo>
                  <a:pt x="54" y="36"/>
                  <a:pt x="48" y="35"/>
                  <a:pt x="42" y="33"/>
                </a:cubicBezTo>
                <a:cubicBezTo>
                  <a:pt x="46" y="23"/>
                  <a:pt x="52" y="14"/>
                  <a:pt x="60" y="8"/>
                </a:cubicBezTo>
                <a:cubicBezTo>
                  <a:pt x="60" y="8"/>
                  <a:pt x="60" y="8"/>
                  <a:pt x="60" y="8"/>
                </a:cubicBezTo>
                <a:close/>
                <a:moveTo>
                  <a:pt x="38" y="31"/>
                </a:moveTo>
                <a:cubicBezTo>
                  <a:pt x="33" y="29"/>
                  <a:pt x="29" y="26"/>
                  <a:pt x="24" y="23"/>
                </a:cubicBezTo>
                <a:cubicBezTo>
                  <a:pt x="32" y="16"/>
                  <a:pt x="42" y="11"/>
                  <a:pt x="53" y="9"/>
                </a:cubicBezTo>
                <a:cubicBezTo>
                  <a:pt x="47" y="15"/>
                  <a:pt x="42" y="23"/>
                  <a:pt x="38" y="31"/>
                </a:cubicBezTo>
                <a:close/>
                <a:moveTo>
                  <a:pt x="40" y="36"/>
                </a:moveTo>
                <a:cubicBezTo>
                  <a:pt x="47" y="38"/>
                  <a:pt x="53" y="40"/>
                  <a:pt x="60" y="40"/>
                </a:cubicBezTo>
                <a:cubicBezTo>
                  <a:pt x="60" y="60"/>
                  <a:pt x="60" y="60"/>
                  <a:pt x="6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2"/>
                  <a:pt x="38" y="44"/>
                  <a:pt x="40" y="36"/>
                </a:cubicBezTo>
                <a:close/>
                <a:moveTo>
                  <a:pt x="60" y="64"/>
                </a:moveTo>
                <a:cubicBezTo>
                  <a:pt x="60" y="88"/>
                  <a:pt x="60" y="88"/>
                  <a:pt x="60" y="88"/>
                </a:cubicBezTo>
                <a:cubicBezTo>
                  <a:pt x="54" y="88"/>
                  <a:pt x="48" y="89"/>
                  <a:pt x="42" y="91"/>
                </a:cubicBezTo>
                <a:cubicBezTo>
                  <a:pt x="38" y="83"/>
                  <a:pt x="36" y="74"/>
                  <a:pt x="36" y="64"/>
                </a:cubicBezTo>
                <a:lnTo>
                  <a:pt x="60" y="64"/>
                </a:lnTo>
                <a:close/>
                <a:moveTo>
                  <a:pt x="53" y="115"/>
                </a:moveTo>
                <a:cubicBezTo>
                  <a:pt x="43" y="114"/>
                  <a:pt x="34" y="109"/>
                  <a:pt x="27" y="103"/>
                </a:cubicBezTo>
                <a:cubicBezTo>
                  <a:pt x="31" y="100"/>
                  <a:pt x="35" y="98"/>
                  <a:pt x="40" y="96"/>
                </a:cubicBezTo>
                <a:cubicBezTo>
                  <a:pt x="43" y="103"/>
                  <a:pt x="48" y="110"/>
                  <a:pt x="53" y="115"/>
                </a:cubicBezTo>
                <a:close/>
                <a:moveTo>
                  <a:pt x="64" y="116"/>
                </a:moveTo>
                <a:cubicBezTo>
                  <a:pt x="64" y="92"/>
                  <a:pt x="64" y="92"/>
                  <a:pt x="64" y="92"/>
                </a:cubicBezTo>
                <a:cubicBezTo>
                  <a:pt x="70" y="92"/>
                  <a:pt x="75" y="93"/>
                  <a:pt x="81" y="95"/>
                </a:cubicBezTo>
                <a:cubicBezTo>
                  <a:pt x="76" y="103"/>
                  <a:pt x="71" y="110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lose/>
                <a:moveTo>
                  <a:pt x="84" y="96"/>
                </a:moveTo>
                <a:cubicBezTo>
                  <a:pt x="89" y="98"/>
                  <a:pt x="93" y="100"/>
                  <a:pt x="97" y="103"/>
                </a:cubicBezTo>
                <a:cubicBezTo>
                  <a:pt x="90" y="109"/>
                  <a:pt x="81" y="114"/>
                  <a:pt x="71" y="115"/>
                </a:cubicBezTo>
                <a:cubicBezTo>
                  <a:pt x="76" y="110"/>
                  <a:pt x="81" y="103"/>
                  <a:pt x="84" y="96"/>
                </a:cubicBezTo>
                <a:close/>
                <a:moveTo>
                  <a:pt x="82" y="91"/>
                </a:moveTo>
                <a:cubicBezTo>
                  <a:pt x="76" y="89"/>
                  <a:pt x="70" y="88"/>
                  <a:pt x="64" y="88"/>
                </a:cubicBezTo>
                <a:cubicBezTo>
                  <a:pt x="64" y="64"/>
                  <a:pt x="64" y="64"/>
                  <a:pt x="64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74"/>
                  <a:pt x="86" y="83"/>
                  <a:pt x="82" y="91"/>
                </a:cubicBezTo>
                <a:close/>
                <a:moveTo>
                  <a:pt x="64" y="60"/>
                </a:moveTo>
                <a:cubicBezTo>
                  <a:pt x="64" y="40"/>
                  <a:pt x="64" y="40"/>
                  <a:pt x="64" y="40"/>
                </a:cubicBezTo>
                <a:cubicBezTo>
                  <a:pt x="71" y="40"/>
                  <a:pt x="77" y="38"/>
                  <a:pt x="84" y="36"/>
                </a:cubicBezTo>
                <a:cubicBezTo>
                  <a:pt x="86" y="44"/>
                  <a:pt x="88" y="52"/>
                  <a:pt x="88" y="60"/>
                </a:cubicBezTo>
                <a:lnTo>
                  <a:pt x="64" y="60"/>
                </a:lnTo>
                <a:close/>
                <a:moveTo>
                  <a:pt x="22" y="26"/>
                </a:moveTo>
                <a:cubicBezTo>
                  <a:pt x="26" y="30"/>
                  <a:pt x="31" y="33"/>
                  <a:pt x="37" y="35"/>
                </a:cubicBezTo>
                <a:cubicBezTo>
                  <a:pt x="34" y="43"/>
                  <a:pt x="32" y="51"/>
                  <a:pt x="32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9" y="47"/>
                  <a:pt x="14" y="35"/>
                  <a:pt x="22" y="26"/>
                </a:cubicBezTo>
                <a:close/>
                <a:moveTo>
                  <a:pt x="8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32" y="74"/>
                  <a:pt x="34" y="84"/>
                  <a:pt x="38" y="93"/>
                </a:cubicBezTo>
                <a:cubicBezTo>
                  <a:pt x="33" y="95"/>
                  <a:pt x="28" y="97"/>
                  <a:pt x="24" y="100"/>
                </a:cubicBezTo>
                <a:cubicBezTo>
                  <a:pt x="15" y="91"/>
                  <a:pt x="9" y="78"/>
                  <a:pt x="8" y="64"/>
                </a:cubicBezTo>
                <a:close/>
                <a:moveTo>
                  <a:pt x="100" y="100"/>
                </a:moveTo>
                <a:cubicBezTo>
                  <a:pt x="96" y="97"/>
                  <a:pt x="91" y="95"/>
                  <a:pt x="86" y="93"/>
                </a:cubicBezTo>
                <a:cubicBezTo>
                  <a:pt x="90" y="84"/>
                  <a:pt x="92" y="74"/>
                  <a:pt x="92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5" y="78"/>
                  <a:pt x="109" y="91"/>
                  <a:pt x="100" y="100"/>
                </a:cubicBezTo>
                <a:close/>
              </a:path>
            </a:pathLst>
          </a:cu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7321519" y="5837021"/>
            <a:ext cx="66332" cy="88443"/>
          </a:xfrm>
          <a:custGeom>
            <a:avLst/>
            <a:gdLst>
              <a:gd name="T0" fmla="*/ 11 w 24"/>
              <a:gd name="T1" fmla="*/ 2 h 32"/>
              <a:gd name="T2" fmla="*/ 8 w 24"/>
              <a:gd name="T3" fmla="*/ 0 h 32"/>
              <a:gd name="T4" fmla="*/ 4 w 24"/>
              <a:gd name="T5" fmla="*/ 0 h 32"/>
              <a:gd name="T6" fmla="*/ 0 w 24"/>
              <a:gd name="T7" fmla="*/ 4 h 32"/>
              <a:gd name="T8" fmla="*/ 0 w 24"/>
              <a:gd name="T9" fmla="*/ 28 h 32"/>
              <a:gd name="T10" fmla="*/ 4 w 24"/>
              <a:gd name="T11" fmla="*/ 32 h 32"/>
              <a:gd name="T12" fmla="*/ 20 w 24"/>
              <a:gd name="T13" fmla="*/ 32 h 32"/>
              <a:gd name="T14" fmla="*/ 24 w 24"/>
              <a:gd name="T15" fmla="*/ 28 h 32"/>
              <a:gd name="T16" fmla="*/ 24 w 24"/>
              <a:gd name="T17" fmla="*/ 22 h 32"/>
              <a:gd name="T18" fmla="*/ 23 w 24"/>
              <a:gd name="T19" fmla="*/ 20 h 32"/>
              <a:gd name="T20" fmla="*/ 11 w 24"/>
              <a:gd name="T21" fmla="*/ 2 h 32"/>
              <a:gd name="T22" fmla="*/ 20 w 24"/>
              <a:gd name="T23" fmla="*/ 28 h 32"/>
              <a:gd name="T24" fmla="*/ 4 w 24"/>
              <a:gd name="T25" fmla="*/ 28 h 32"/>
              <a:gd name="T26" fmla="*/ 4 w 24"/>
              <a:gd name="T27" fmla="*/ 4 h 32"/>
              <a:gd name="T28" fmla="*/ 8 w 24"/>
              <a:gd name="T29" fmla="*/ 4 h 32"/>
              <a:gd name="T30" fmla="*/ 20 w 24"/>
              <a:gd name="T31" fmla="*/ 22 h 32"/>
              <a:gd name="T32" fmla="*/ 20 w 24"/>
              <a:gd name="T33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32">
                <a:moveTo>
                  <a:pt x="11" y="2"/>
                </a:moveTo>
                <a:cubicBezTo>
                  <a:pt x="11" y="1"/>
                  <a:pt x="9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2" y="32"/>
                  <a:pt x="4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2" y="32"/>
                  <a:pt x="24" y="30"/>
                  <a:pt x="24" y="28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1"/>
                  <a:pt x="24" y="20"/>
                  <a:pt x="23" y="20"/>
                </a:cubicBezTo>
                <a:lnTo>
                  <a:pt x="11" y="2"/>
                </a:lnTo>
                <a:close/>
                <a:moveTo>
                  <a:pt x="20" y="28"/>
                </a:moveTo>
                <a:cubicBezTo>
                  <a:pt x="4" y="28"/>
                  <a:pt x="4" y="28"/>
                  <a:pt x="4" y="28"/>
                </a:cubicBezTo>
                <a:cubicBezTo>
                  <a:pt x="4" y="4"/>
                  <a:pt x="4" y="4"/>
                  <a:pt x="4" y="4"/>
                </a:cubicBezTo>
                <a:cubicBezTo>
                  <a:pt x="8" y="4"/>
                  <a:pt x="8" y="4"/>
                  <a:pt x="8" y="4"/>
                </a:cubicBezTo>
                <a:cubicBezTo>
                  <a:pt x="20" y="22"/>
                  <a:pt x="20" y="22"/>
                  <a:pt x="20" y="22"/>
                </a:cubicBezTo>
                <a:lnTo>
                  <a:pt x="20" y="28"/>
                </a:lnTo>
                <a:close/>
              </a:path>
            </a:pathLst>
          </a:cu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7075537" y="5747196"/>
            <a:ext cx="356535" cy="290203"/>
          </a:xfrm>
          <a:custGeom>
            <a:avLst/>
            <a:gdLst>
              <a:gd name="T0" fmla="*/ 126 w 128"/>
              <a:gd name="T1" fmla="*/ 49 h 104"/>
              <a:gd name="T2" fmla="*/ 110 w 128"/>
              <a:gd name="T3" fmla="*/ 25 h 104"/>
              <a:gd name="T4" fmla="*/ 100 w 128"/>
              <a:gd name="T5" fmla="*/ 20 h 104"/>
              <a:gd name="T6" fmla="*/ 84 w 128"/>
              <a:gd name="T7" fmla="*/ 20 h 104"/>
              <a:gd name="T8" fmla="*/ 84 w 128"/>
              <a:gd name="T9" fmla="*/ 12 h 104"/>
              <a:gd name="T10" fmla="*/ 72 w 128"/>
              <a:gd name="T11" fmla="*/ 0 h 104"/>
              <a:gd name="T12" fmla="*/ 12 w 128"/>
              <a:gd name="T13" fmla="*/ 0 h 104"/>
              <a:gd name="T14" fmla="*/ 0 w 128"/>
              <a:gd name="T15" fmla="*/ 12 h 104"/>
              <a:gd name="T16" fmla="*/ 0 w 128"/>
              <a:gd name="T17" fmla="*/ 56 h 104"/>
              <a:gd name="T18" fmla="*/ 12 w 128"/>
              <a:gd name="T19" fmla="*/ 68 h 104"/>
              <a:gd name="T20" fmla="*/ 12 w 128"/>
              <a:gd name="T21" fmla="*/ 68 h 104"/>
              <a:gd name="T22" fmla="*/ 12 w 128"/>
              <a:gd name="T23" fmla="*/ 80 h 104"/>
              <a:gd name="T24" fmla="*/ 24 w 128"/>
              <a:gd name="T25" fmla="*/ 92 h 104"/>
              <a:gd name="T26" fmla="*/ 29 w 128"/>
              <a:gd name="T27" fmla="*/ 92 h 104"/>
              <a:gd name="T28" fmla="*/ 44 w 128"/>
              <a:gd name="T29" fmla="*/ 104 h 104"/>
              <a:gd name="T30" fmla="*/ 59 w 128"/>
              <a:gd name="T31" fmla="*/ 92 h 104"/>
              <a:gd name="T32" fmla="*/ 81 w 128"/>
              <a:gd name="T33" fmla="*/ 92 h 104"/>
              <a:gd name="T34" fmla="*/ 96 w 128"/>
              <a:gd name="T35" fmla="*/ 104 h 104"/>
              <a:gd name="T36" fmla="*/ 111 w 128"/>
              <a:gd name="T37" fmla="*/ 92 h 104"/>
              <a:gd name="T38" fmla="*/ 116 w 128"/>
              <a:gd name="T39" fmla="*/ 92 h 104"/>
              <a:gd name="T40" fmla="*/ 128 w 128"/>
              <a:gd name="T41" fmla="*/ 80 h 104"/>
              <a:gd name="T42" fmla="*/ 128 w 128"/>
              <a:gd name="T43" fmla="*/ 56 h 104"/>
              <a:gd name="T44" fmla="*/ 126 w 128"/>
              <a:gd name="T45" fmla="*/ 49 h 104"/>
              <a:gd name="T46" fmla="*/ 12 w 128"/>
              <a:gd name="T47" fmla="*/ 60 h 104"/>
              <a:gd name="T48" fmla="*/ 8 w 128"/>
              <a:gd name="T49" fmla="*/ 56 h 104"/>
              <a:gd name="T50" fmla="*/ 8 w 128"/>
              <a:gd name="T51" fmla="*/ 12 h 104"/>
              <a:gd name="T52" fmla="*/ 12 w 128"/>
              <a:gd name="T53" fmla="*/ 8 h 104"/>
              <a:gd name="T54" fmla="*/ 72 w 128"/>
              <a:gd name="T55" fmla="*/ 8 h 104"/>
              <a:gd name="T56" fmla="*/ 76 w 128"/>
              <a:gd name="T57" fmla="*/ 12 h 104"/>
              <a:gd name="T58" fmla="*/ 76 w 128"/>
              <a:gd name="T59" fmla="*/ 20 h 104"/>
              <a:gd name="T60" fmla="*/ 76 w 128"/>
              <a:gd name="T61" fmla="*/ 28 h 104"/>
              <a:gd name="T62" fmla="*/ 76 w 128"/>
              <a:gd name="T63" fmla="*/ 56 h 104"/>
              <a:gd name="T64" fmla="*/ 72 w 128"/>
              <a:gd name="T65" fmla="*/ 60 h 104"/>
              <a:gd name="T66" fmla="*/ 12 w 128"/>
              <a:gd name="T67" fmla="*/ 60 h 104"/>
              <a:gd name="T68" fmla="*/ 44 w 128"/>
              <a:gd name="T69" fmla="*/ 96 h 104"/>
              <a:gd name="T70" fmla="*/ 36 w 128"/>
              <a:gd name="T71" fmla="*/ 88 h 104"/>
              <a:gd name="T72" fmla="*/ 44 w 128"/>
              <a:gd name="T73" fmla="*/ 80 h 104"/>
              <a:gd name="T74" fmla="*/ 52 w 128"/>
              <a:gd name="T75" fmla="*/ 88 h 104"/>
              <a:gd name="T76" fmla="*/ 44 w 128"/>
              <a:gd name="T77" fmla="*/ 96 h 104"/>
              <a:gd name="T78" fmla="*/ 96 w 128"/>
              <a:gd name="T79" fmla="*/ 96 h 104"/>
              <a:gd name="T80" fmla="*/ 88 w 128"/>
              <a:gd name="T81" fmla="*/ 88 h 104"/>
              <a:gd name="T82" fmla="*/ 96 w 128"/>
              <a:gd name="T83" fmla="*/ 80 h 104"/>
              <a:gd name="T84" fmla="*/ 104 w 128"/>
              <a:gd name="T85" fmla="*/ 88 h 104"/>
              <a:gd name="T86" fmla="*/ 96 w 128"/>
              <a:gd name="T87" fmla="*/ 96 h 104"/>
              <a:gd name="T88" fmla="*/ 120 w 128"/>
              <a:gd name="T89" fmla="*/ 80 h 104"/>
              <a:gd name="T90" fmla="*/ 116 w 128"/>
              <a:gd name="T91" fmla="*/ 84 h 104"/>
              <a:gd name="T92" fmla="*/ 111 w 128"/>
              <a:gd name="T93" fmla="*/ 84 h 104"/>
              <a:gd name="T94" fmla="*/ 96 w 128"/>
              <a:gd name="T95" fmla="*/ 72 h 104"/>
              <a:gd name="T96" fmla="*/ 81 w 128"/>
              <a:gd name="T97" fmla="*/ 84 h 104"/>
              <a:gd name="T98" fmla="*/ 59 w 128"/>
              <a:gd name="T99" fmla="*/ 84 h 104"/>
              <a:gd name="T100" fmla="*/ 44 w 128"/>
              <a:gd name="T101" fmla="*/ 72 h 104"/>
              <a:gd name="T102" fmla="*/ 29 w 128"/>
              <a:gd name="T103" fmla="*/ 84 h 104"/>
              <a:gd name="T104" fmla="*/ 24 w 128"/>
              <a:gd name="T105" fmla="*/ 84 h 104"/>
              <a:gd name="T106" fmla="*/ 20 w 128"/>
              <a:gd name="T107" fmla="*/ 80 h 104"/>
              <a:gd name="T108" fmla="*/ 20 w 128"/>
              <a:gd name="T109" fmla="*/ 68 h 104"/>
              <a:gd name="T110" fmla="*/ 72 w 128"/>
              <a:gd name="T111" fmla="*/ 68 h 104"/>
              <a:gd name="T112" fmla="*/ 84 w 128"/>
              <a:gd name="T113" fmla="*/ 56 h 104"/>
              <a:gd name="T114" fmla="*/ 84 w 128"/>
              <a:gd name="T115" fmla="*/ 28 h 104"/>
              <a:gd name="T116" fmla="*/ 100 w 128"/>
              <a:gd name="T117" fmla="*/ 28 h 104"/>
              <a:gd name="T118" fmla="*/ 103 w 128"/>
              <a:gd name="T119" fmla="*/ 30 h 104"/>
              <a:gd name="T120" fmla="*/ 119 w 128"/>
              <a:gd name="T121" fmla="*/ 54 h 104"/>
              <a:gd name="T122" fmla="*/ 120 w 128"/>
              <a:gd name="T123" fmla="*/ 56 h 104"/>
              <a:gd name="T124" fmla="*/ 120 w 128"/>
              <a:gd name="T125" fmla="*/ 8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" h="104">
                <a:moveTo>
                  <a:pt x="126" y="49"/>
                </a:moveTo>
                <a:cubicBezTo>
                  <a:pt x="110" y="25"/>
                  <a:pt x="110" y="25"/>
                  <a:pt x="110" y="25"/>
                </a:cubicBezTo>
                <a:cubicBezTo>
                  <a:pt x="108" y="22"/>
                  <a:pt x="104" y="20"/>
                  <a:pt x="100" y="20"/>
                </a:cubicBezTo>
                <a:cubicBezTo>
                  <a:pt x="84" y="20"/>
                  <a:pt x="84" y="20"/>
                  <a:pt x="84" y="20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3"/>
                  <a:pt x="5" y="68"/>
                  <a:pt x="12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80"/>
                  <a:pt x="12" y="80"/>
                  <a:pt x="12" y="80"/>
                </a:cubicBezTo>
                <a:cubicBezTo>
                  <a:pt x="12" y="87"/>
                  <a:pt x="17" y="92"/>
                  <a:pt x="24" y="92"/>
                </a:cubicBezTo>
                <a:cubicBezTo>
                  <a:pt x="29" y="92"/>
                  <a:pt x="29" y="92"/>
                  <a:pt x="29" y="92"/>
                </a:cubicBezTo>
                <a:cubicBezTo>
                  <a:pt x="30" y="99"/>
                  <a:pt x="37" y="104"/>
                  <a:pt x="44" y="104"/>
                </a:cubicBezTo>
                <a:cubicBezTo>
                  <a:pt x="51" y="104"/>
                  <a:pt x="58" y="99"/>
                  <a:pt x="59" y="92"/>
                </a:cubicBezTo>
                <a:cubicBezTo>
                  <a:pt x="81" y="92"/>
                  <a:pt x="81" y="92"/>
                  <a:pt x="81" y="92"/>
                </a:cubicBezTo>
                <a:cubicBezTo>
                  <a:pt x="82" y="99"/>
                  <a:pt x="89" y="104"/>
                  <a:pt x="96" y="104"/>
                </a:cubicBezTo>
                <a:cubicBezTo>
                  <a:pt x="103" y="104"/>
                  <a:pt x="110" y="99"/>
                  <a:pt x="111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23" y="92"/>
                  <a:pt x="128" y="87"/>
                  <a:pt x="128" y="80"/>
                </a:cubicBezTo>
                <a:cubicBezTo>
                  <a:pt x="128" y="56"/>
                  <a:pt x="128" y="56"/>
                  <a:pt x="128" y="56"/>
                </a:cubicBezTo>
                <a:cubicBezTo>
                  <a:pt x="128" y="54"/>
                  <a:pt x="127" y="51"/>
                  <a:pt x="126" y="49"/>
                </a:cubicBezTo>
                <a:close/>
                <a:moveTo>
                  <a:pt x="12" y="60"/>
                </a:moveTo>
                <a:cubicBezTo>
                  <a:pt x="10" y="60"/>
                  <a:pt x="8" y="58"/>
                  <a:pt x="8" y="56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72" y="8"/>
                  <a:pt x="72" y="8"/>
                  <a:pt x="72" y="8"/>
                </a:cubicBezTo>
                <a:cubicBezTo>
                  <a:pt x="74" y="8"/>
                  <a:pt x="76" y="10"/>
                  <a:pt x="76" y="12"/>
                </a:cubicBezTo>
                <a:cubicBezTo>
                  <a:pt x="76" y="20"/>
                  <a:pt x="76" y="20"/>
                  <a:pt x="76" y="20"/>
                </a:cubicBezTo>
                <a:cubicBezTo>
                  <a:pt x="76" y="28"/>
                  <a:pt x="76" y="28"/>
                  <a:pt x="76" y="28"/>
                </a:cubicBezTo>
                <a:cubicBezTo>
                  <a:pt x="76" y="56"/>
                  <a:pt x="76" y="56"/>
                  <a:pt x="76" y="56"/>
                </a:cubicBezTo>
                <a:cubicBezTo>
                  <a:pt x="76" y="58"/>
                  <a:pt x="74" y="60"/>
                  <a:pt x="72" y="60"/>
                </a:cubicBezTo>
                <a:lnTo>
                  <a:pt x="12" y="60"/>
                </a:lnTo>
                <a:close/>
                <a:moveTo>
                  <a:pt x="44" y="96"/>
                </a:moveTo>
                <a:cubicBezTo>
                  <a:pt x="40" y="96"/>
                  <a:pt x="36" y="92"/>
                  <a:pt x="36" y="88"/>
                </a:cubicBezTo>
                <a:cubicBezTo>
                  <a:pt x="36" y="84"/>
                  <a:pt x="40" y="80"/>
                  <a:pt x="44" y="80"/>
                </a:cubicBezTo>
                <a:cubicBezTo>
                  <a:pt x="48" y="80"/>
                  <a:pt x="52" y="84"/>
                  <a:pt x="52" y="88"/>
                </a:cubicBezTo>
                <a:cubicBezTo>
                  <a:pt x="52" y="92"/>
                  <a:pt x="48" y="96"/>
                  <a:pt x="44" y="96"/>
                </a:cubicBezTo>
                <a:close/>
                <a:moveTo>
                  <a:pt x="96" y="96"/>
                </a:moveTo>
                <a:cubicBezTo>
                  <a:pt x="92" y="96"/>
                  <a:pt x="88" y="92"/>
                  <a:pt x="88" y="88"/>
                </a:cubicBezTo>
                <a:cubicBezTo>
                  <a:pt x="88" y="84"/>
                  <a:pt x="92" y="80"/>
                  <a:pt x="96" y="80"/>
                </a:cubicBezTo>
                <a:cubicBezTo>
                  <a:pt x="100" y="80"/>
                  <a:pt x="104" y="84"/>
                  <a:pt x="104" y="88"/>
                </a:cubicBezTo>
                <a:cubicBezTo>
                  <a:pt x="104" y="92"/>
                  <a:pt x="100" y="96"/>
                  <a:pt x="96" y="96"/>
                </a:cubicBezTo>
                <a:close/>
                <a:moveTo>
                  <a:pt x="120" y="80"/>
                </a:moveTo>
                <a:cubicBezTo>
                  <a:pt x="120" y="82"/>
                  <a:pt x="118" y="84"/>
                  <a:pt x="116" y="84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10" y="77"/>
                  <a:pt x="103" y="72"/>
                  <a:pt x="96" y="72"/>
                </a:cubicBezTo>
                <a:cubicBezTo>
                  <a:pt x="89" y="72"/>
                  <a:pt x="82" y="77"/>
                  <a:pt x="81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8" y="77"/>
                  <a:pt x="51" y="72"/>
                  <a:pt x="44" y="72"/>
                </a:cubicBezTo>
                <a:cubicBezTo>
                  <a:pt x="37" y="72"/>
                  <a:pt x="30" y="77"/>
                  <a:pt x="29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2" y="84"/>
                  <a:pt x="20" y="82"/>
                  <a:pt x="20" y="80"/>
                </a:cubicBezTo>
                <a:cubicBezTo>
                  <a:pt x="20" y="68"/>
                  <a:pt x="20" y="68"/>
                  <a:pt x="20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9" y="68"/>
                  <a:pt x="84" y="63"/>
                  <a:pt x="84" y="56"/>
                </a:cubicBezTo>
                <a:cubicBezTo>
                  <a:pt x="84" y="28"/>
                  <a:pt x="84" y="28"/>
                  <a:pt x="84" y="28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101" y="28"/>
                  <a:pt x="103" y="29"/>
                  <a:pt x="103" y="30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20" y="54"/>
                  <a:pt x="120" y="55"/>
                  <a:pt x="120" y="56"/>
                </a:cubicBezTo>
                <a:lnTo>
                  <a:pt x="120" y="80"/>
                </a:lnTo>
                <a:close/>
              </a:path>
            </a:pathLst>
          </a:cu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6336210" y="5689156"/>
            <a:ext cx="407666" cy="406284"/>
          </a:xfrm>
          <a:custGeom>
            <a:avLst/>
            <a:gdLst>
              <a:gd name="T0" fmla="*/ 97 w 146"/>
              <a:gd name="T1" fmla="*/ 14 h 146"/>
              <a:gd name="T2" fmla="*/ 14 w 146"/>
              <a:gd name="T3" fmla="*/ 49 h 146"/>
              <a:gd name="T4" fmla="*/ 49 w 146"/>
              <a:gd name="T5" fmla="*/ 132 h 146"/>
              <a:gd name="T6" fmla="*/ 132 w 146"/>
              <a:gd name="T7" fmla="*/ 97 h 146"/>
              <a:gd name="T8" fmla="*/ 97 w 146"/>
              <a:gd name="T9" fmla="*/ 14 h 146"/>
              <a:gd name="T10" fmla="*/ 52 w 146"/>
              <a:gd name="T11" fmla="*/ 125 h 146"/>
              <a:gd name="T12" fmla="*/ 21 w 146"/>
              <a:gd name="T13" fmla="*/ 52 h 146"/>
              <a:gd name="T14" fmla="*/ 94 w 146"/>
              <a:gd name="T15" fmla="*/ 21 h 146"/>
              <a:gd name="T16" fmla="*/ 125 w 146"/>
              <a:gd name="T17" fmla="*/ 94 h 146"/>
              <a:gd name="T18" fmla="*/ 52 w 146"/>
              <a:gd name="T19" fmla="*/ 12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6" h="146">
                <a:moveTo>
                  <a:pt x="97" y="14"/>
                </a:moveTo>
                <a:cubicBezTo>
                  <a:pt x="64" y="0"/>
                  <a:pt x="27" y="16"/>
                  <a:pt x="14" y="49"/>
                </a:cubicBezTo>
                <a:cubicBezTo>
                  <a:pt x="0" y="82"/>
                  <a:pt x="16" y="119"/>
                  <a:pt x="49" y="132"/>
                </a:cubicBezTo>
                <a:cubicBezTo>
                  <a:pt x="82" y="146"/>
                  <a:pt x="119" y="130"/>
                  <a:pt x="132" y="97"/>
                </a:cubicBezTo>
                <a:cubicBezTo>
                  <a:pt x="146" y="64"/>
                  <a:pt x="130" y="27"/>
                  <a:pt x="97" y="14"/>
                </a:cubicBezTo>
                <a:close/>
                <a:moveTo>
                  <a:pt x="52" y="125"/>
                </a:moveTo>
                <a:cubicBezTo>
                  <a:pt x="24" y="114"/>
                  <a:pt x="10" y="81"/>
                  <a:pt x="21" y="52"/>
                </a:cubicBezTo>
                <a:cubicBezTo>
                  <a:pt x="33" y="24"/>
                  <a:pt x="65" y="10"/>
                  <a:pt x="94" y="21"/>
                </a:cubicBezTo>
                <a:cubicBezTo>
                  <a:pt x="123" y="33"/>
                  <a:pt x="136" y="65"/>
                  <a:pt x="125" y="94"/>
                </a:cubicBezTo>
                <a:cubicBezTo>
                  <a:pt x="114" y="123"/>
                  <a:pt x="81" y="136"/>
                  <a:pt x="52" y="12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6514478" y="5867423"/>
            <a:ext cx="51131" cy="49749"/>
          </a:xfrm>
          <a:custGeom>
            <a:avLst/>
            <a:gdLst>
              <a:gd name="T0" fmla="*/ 12 w 18"/>
              <a:gd name="T1" fmla="*/ 2 h 18"/>
              <a:gd name="T2" fmla="*/ 2 w 18"/>
              <a:gd name="T3" fmla="*/ 6 h 18"/>
              <a:gd name="T4" fmla="*/ 6 w 18"/>
              <a:gd name="T5" fmla="*/ 16 h 18"/>
              <a:gd name="T6" fmla="*/ 16 w 18"/>
              <a:gd name="T7" fmla="*/ 12 h 18"/>
              <a:gd name="T8" fmla="*/ 12 w 18"/>
              <a:gd name="T9" fmla="*/ 2 h 18"/>
              <a:gd name="T10" fmla="*/ 8 w 18"/>
              <a:gd name="T11" fmla="*/ 13 h 18"/>
              <a:gd name="T12" fmla="*/ 5 w 18"/>
              <a:gd name="T13" fmla="*/ 8 h 18"/>
              <a:gd name="T14" fmla="*/ 11 w 18"/>
              <a:gd name="T15" fmla="*/ 5 h 18"/>
              <a:gd name="T16" fmla="*/ 13 w 18"/>
              <a:gd name="T17" fmla="*/ 11 h 18"/>
              <a:gd name="T18" fmla="*/ 8 w 18"/>
              <a:gd name="T19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8">
                <a:moveTo>
                  <a:pt x="12" y="2"/>
                </a:moveTo>
                <a:cubicBezTo>
                  <a:pt x="8" y="0"/>
                  <a:pt x="3" y="2"/>
                  <a:pt x="2" y="6"/>
                </a:cubicBezTo>
                <a:cubicBezTo>
                  <a:pt x="0" y="10"/>
                  <a:pt x="2" y="15"/>
                  <a:pt x="6" y="16"/>
                </a:cubicBezTo>
                <a:cubicBezTo>
                  <a:pt x="10" y="18"/>
                  <a:pt x="15" y="16"/>
                  <a:pt x="16" y="12"/>
                </a:cubicBezTo>
                <a:cubicBezTo>
                  <a:pt x="18" y="8"/>
                  <a:pt x="16" y="3"/>
                  <a:pt x="12" y="2"/>
                </a:cubicBezTo>
                <a:close/>
                <a:moveTo>
                  <a:pt x="8" y="13"/>
                </a:moveTo>
                <a:cubicBezTo>
                  <a:pt x="5" y="12"/>
                  <a:pt x="4" y="10"/>
                  <a:pt x="5" y="8"/>
                </a:cubicBezTo>
                <a:cubicBezTo>
                  <a:pt x="6" y="5"/>
                  <a:pt x="8" y="4"/>
                  <a:pt x="11" y="5"/>
                </a:cubicBezTo>
                <a:cubicBezTo>
                  <a:pt x="13" y="6"/>
                  <a:pt x="14" y="8"/>
                  <a:pt x="13" y="11"/>
                </a:cubicBezTo>
                <a:cubicBezTo>
                  <a:pt x="12" y="13"/>
                  <a:pt x="10" y="14"/>
                  <a:pt x="8" y="1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6464729" y="5816292"/>
            <a:ext cx="150629" cy="150629"/>
          </a:xfrm>
          <a:custGeom>
            <a:avLst/>
            <a:gdLst>
              <a:gd name="T0" fmla="*/ 36 w 54"/>
              <a:gd name="T1" fmla="*/ 5 h 54"/>
              <a:gd name="T2" fmla="*/ 5 w 54"/>
              <a:gd name="T3" fmla="*/ 18 h 54"/>
              <a:gd name="T4" fmla="*/ 18 w 54"/>
              <a:gd name="T5" fmla="*/ 49 h 54"/>
              <a:gd name="T6" fmla="*/ 49 w 54"/>
              <a:gd name="T7" fmla="*/ 36 h 54"/>
              <a:gd name="T8" fmla="*/ 36 w 54"/>
              <a:gd name="T9" fmla="*/ 5 h 54"/>
              <a:gd name="T10" fmla="*/ 21 w 54"/>
              <a:gd name="T11" fmla="*/ 42 h 54"/>
              <a:gd name="T12" fmla="*/ 12 w 54"/>
              <a:gd name="T13" fmla="*/ 21 h 54"/>
              <a:gd name="T14" fmla="*/ 33 w 54"/>
              <a:gd name="T15" fmla="*/ 12 h 54"/>
              <a:gd name="T16" fmla="*/ 42 w 54"/>
              <a:gd name="T17" fmla="*/ 33 h 54"/>
              <a:gd name="T18" fmla="*/ 21 w 54"/>
              <a:gd name="T19" fmla="*/ 4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4" h="54">
                <a:moveTo>
                  <a:pt x="36" y="5"/>
                </a:moveTo>
                <a:cubicBezTo>
                  <a:pt x="24" y="0"/>
                  <a:pt x="10" y="6"/>
                  <a:pt x="5" y="18"/>
                </a:cubicBezTo>
                <a:cubicBezTo>
                  <a:pt x="0" y="30"/>
                  <a:pt x="6" y="44"/>
                  <a:pt x="18" y="49"/>
                </a:cubicBezTo>
                <a:cubicBezTo>
                  <a:pt x="30" y="54"/>
                  <a:pt x="44" y="48"/>
                  <a:pt x="49" y="36"/>
                </a:cubicBezTo>
                <a:cubicBezTo>
                  <a:pt x="54" y="24"/>
                  <a:pt x="48" y="10"/>
                  <a:pt x="36" y="5"/>
                </a:cubicBezTo>
                <a:close/>
                <a:moveTo>
                  <a:pt x="21" y="42"/>
                </a:moveTo>
                <a:cubicBezTo>
                  <a:pt x="13" y="39"/>
                  <a:pt x="9" y="29"/>
                  <a:pt x="12" y="21"/>
                </a:cubicBezTo>
                <a:cubicBezTo>
                  <a:pt x="15" y="13"/>
                  <a:pt x="25" y="9"/>
                  <a:pt x="33" y="12"/>
                </a:cubicBezTo>
                <a:cubicBezTo>
                  <a:pt x="41" y="15"/>
                  <a:pt x="45" y="25"/>
                  <a:pt x="42" y="33"/>
                </a:cubicBezTo>
                <a:cubicBezTo>
                  <a:pt x="39" y="41"/>
                  <a:pt x="29" y="45"/>
                  <a:pt x="21" y="4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6568373" y="5917172"/>
            <a:ext cx="55277" cy="58041"/>
          </a:xfrm>
          <a:custGeom>
            <a:avLst/>
            <a:gdLst>
              <a:gd name="T0" fmla="*/ 20 w 20"/>
              <a:gd name="T1" fmla="*/ 3 h 21"/>
              <a:gd name="T2" fmla="*/ 19 w 20"/>
              <a:gd name="T3" fmla="*/ 0 h 21"/>
              <a:gd name="T4" fmla="*/ 16 w 20"/>
              <a:gd name="T5" fmla="*/ 1 h 21"/>
              <a:gd name="T6" fmla="*/ 16 w 20"/>
              <a:gd name="T7" fmla="*/ 1 h 21"/>
              <a:gd name="T8" fmla="*/ 1 w 20"/>
              <a:gd name="T9" fmla="*/ 17 h 21"/>
              <a:gd name="T10" fmla="*/ 0 w 20"/>
              <a:gd name="T11" fmla="*/ 19 h 21"/>
              <a:gd name="T12" fmla="*/ 3 w 20"/>
              <a:gd name="T13" fmla="*/ 20 h 21"/>
              <a:gd name="T14" fmla="*/ 3 w 20"/>
              <a:gd name="T15" fmla="*/ 20 h 21"/>
              <a:gd name="T16" fmla="*/ 20 w 20"/>
              <a:gd name="T17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21">
                <a:moveTo>
                  <a:pt x="20" y="3"/>
                </a:moveTo>
                <a:cubicBezTo>
                  <a:pt x="20" y="2"/>
                  <a:pt x="20" y="1"/>
                  <a:pt x="19" y="0"/>
                </a:cubicBezTo>
                <a:cubicBezTo>
                  <a:pt x="18" y="0"/>
                  <a:pt x="16" y="0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3" y="9"/>
                  <a:pt x="8" y="14"/>
                  <a:pt x="1" y="17"/>
                </a:cubicBezTo>
                <a:cubicBezTo>
                  <a:pt x="0" y="17"/>
                  <a:pt x="0" y="18"/>
                  <a:pt x="0" y="19"/>
                </a:cubicBezTo>
                <a:cubicBezTo>
                  <a:pt x="0" y="20"/>
                  <a:pt x="2" y="21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0" y="17"/>
                  <a:pt x="16" y="11"/>
                  <a:pt x="20" y="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6584956" y="5933755"/>
            <a:ext cx="80151" cy="84297"/>
          </a:xfrm>
          <a:custGeom>
            <a:avLst/>
            <a:gdLst>
              <a:gd name="T0" fmla="*/ 27 w 29"/>
              <a:gd name="T1" fmla="*/ 0 h 30"/>
              <a:gd name="T2" fmla="*/ 25 w 29"/>
              <a:gd name="T3" fmla="*/ 1 h 30"/>
              <a:gd name="T4" fmla="*/ 1 w 29"/>
              <a:gd name="T5" fmla="*/ 25 h 30"/>
              <a:gd name="T6" fmla="*/ 0 w 29"/>
              <a:gd name="T7" fmla="*/ 28 h 30"/>
              <a:gd name="T8" fmla="*/ 3 w 29"/>
              <a:gd name="T9" fmla="*/ 29 h 30"/>
              <a:gd name="T10" fmla="*/ 3 w 29"/>
              <a:gd name="T11" fmla="*/ 29 h 30"/>
              <a:gd name="T12" fmla="*/ 29 w 29"/>
              <a:gd name="T13" fmla="*/ 3 h 30"/>
              <a:gd name="T14" fmla="*/ 27 w 29"/>
              <a:gd name="T1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30">
                <a:moveTo>
                  <a:pt x="27" y="0"/>
                </a:moveTo>
                <a:cubicBezTo>
                  <a:pt x="26" y="0"/>
                  <a:pt x="25" y="0"/>
                  <a:pt x="25" y="1"/>
                </a:cubicBezTo>
                <a:cubicBezTo>
                  <a:pt x="20" y="13"/>
                  <a:pt x="12" y="21"/>
                  <a:pt x="1" y="25"/>
                </a:cubicBezTo>
                <a:cubicBezTo>
                  <a:pt x="0" y="26"/>
                  <a:pt x="0" y="27"/>
                  <a:pt x="0" y="28"/>
                </a:cubicBezTo>
                <a:cubicBezTo>
                  <a:pt x="1" y="29"/>
                  <a:pt x="2" y="30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14" y="24"/>
                  <a:pt x="24" y="15"/>
                  <a:pt x="29" y="3"/>
                </a:cubicBezTo>
                <a:cubicBezTo>
                  <a:pt x="29" y="2"/>
                  <a:pt x="28" y="1"/>
                  <a:pt x="2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6576664" y="5925464"/>
            <a:ext cx="69096" cy="70478"/>
          </a:xfrm>
          <a:custGeom>
            <a:avLst/>
            <a:gdLst>
              <a:gd name="T0" fmla="*/ 23 w 25"/>
              <a:gd name="T1" fmla="*/ 0 h 25"/>
              <a:gd name="T2" fmla="*/ 20 w 25"/>
              <a:gd name="T3" fmla="*/ 1 h 25"/>
              <a:gd name="T4" fmla="*/ 1 w 25"/>
              <a:gd name="T5" fmla="*/ 21 h 25"/>
              <a:gd name="T6" fmla="*/ 1 w 25"/>
              <a:gd name="T7" fmla="*/ 21 h 25"/>
              <a:gd name="T8" fmla="*/ 0 w 25"/>
              <a:gd name="T9" fmla="*/ 24 h 25"/>
              <a:gd name="T10" fmla="*/ 3 w 25"/>
              <a:gd name="T11" fmla="*/ 25 h 25"/>
              <a:gd name="T12" fmla="*/ 3 w 25"/>
              <a:gd name="T13" fmla="*/ 25 h 25"/>
              <a:gd name="T14" fmla="*/ 24 w 25"/>
              <a:gd name="T15" fmla="*/ 3 h 25"/>
              <a:gd name="T16" fmla="*/ 23 w 25"/>
              <a:gd name="T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25">
                <a:moveTo>
                  <a:pt x="23" y="0"/>
                </a:moveTo>
                <a:cubicBezTo>
                  <a:pt x="22" y="0"/>
                  <a:pt x="21" y="0"/>
                  <a:pt x="20" y="1"/>
                </a:cubicBezTo>
                <a:cubicBezTo>
                  <a:pt x="17" y="11"/>
                  <a:pt x="10" y="17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2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2" y="21"/>
                  <a:pt x="20" y="13"/>
                  <a:pt x="24" y="3"/>
                </a:cubicBezTo>
                <a:cubicBezTo>
                  <a:pt x="25" y="2"/>
                  <a:pt x="24" y="1"/>
                  <a:pt x="23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6456437" y="5808001"/>
            <a:ext cx="55277" cy="59423"/>
          </a:xfrm>
          <a:custGeom>
            <a:avLst/>
            <a:gdLst>
              <a:gd name="T0" fmla="*/ 20 w 20"/>
              <a:gd name="T1" fmla="*/ 2 h 21"/>
              <a:gd name="T2" fmla="*/ 17 w 20"/>
              <a:gd name="T3" fmla="*/ 1 h 21"/>
              <a:gd name="T4" fmla="*/ 17 w 20"/>
              <a:gd name="T5" fmla="*/ 1 h 21"/>
              <a:gd name="T6" fmla="*/ 0 w 20"/>
              <a:gd name="T7" fmla="*/ 18 h 21"/>
              <a:gd name="T8" fmla="*/ 0 w 20"/>
              <a:gd name="T9" fmla="*/ 18 h 21"/>
              <a:gd name="T10" fmla="*/ 1 w 20"/>
              <a:gd name="T11" fmla="*/ 21 h 21"/>
              <a:gd name="T12" fmla="*/ 4 w 20"/>
              <a:gd name="T13" fmla="*/ 20 h 21"/>
              <a:gd name="T14" fmla="*/ 4 w 20"/>
              <a:gd name="T15" fmla="*/ 20 h 21"/>
              <a:gd name="T16" fmla="*/ 19 w 20"/>
              <a:gd name="T17" fmla="*/ 4 h 21"/>
              <a:gd name="T18" fmla="*/ 20 w 20"/>
              <a:gd name="T19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1">
                <a:moveTo>
                  <a:pt x="20" y="2"/>
                </a:moveTo>
                <a:cubicBezTo>
                  <a:pt x="20" y="1"/>
                  <a:pt x="18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0" y="4"/>
                  <a:pt x="4" y="10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1" y="21"/>
                </a:cubicBezTo>
                <a:cubicBezTo>
                  <a:pt x="2" y="21"/>
                  <a:pt x="4" y="21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2"/>
                  <a:pt x="12" y="7"/>
                  <a:pt x="19" y="4"/>
                </a:cubicBezTo>
                <a:cubicBezTo>
                  <a:pt x="20" y="4"/>
                  <a:pt x="20" y="3"/>
                  <a:pt x="20" y="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/>
          </p:cNvSpPr>
          <p:nvPr/>
        </p:nvSpPr>
        <p:spPr bwMode="auto">
          <a:xfrm>
            <a:off x="6414980" y="5766543"/>
            <a:ext cx="80151" cy="84297"/>
          </a:xfrm>
          <a:custGeom>
            <a:avLst/>
            <a:gdLst>
              <a:gd name="T0" fmla="*/ 29 w 29"/>
              <a:gd name="T1" fmla="*/ 2 h 30"/>
              <a:gd name="T2" fmla="*/ 26 w 29"/>
              <a:gd name="T3" fmla="*/ 1 h 30"/>
              <a:gd name="T4" fmla="*/ 26 w 29"/>
              <a:gd name="T5" fmla="*/ 1 h 30"/>
              <a:gd name="T6" fmla="*/ 0 w 29"/>
              <a:gd name="T7" fmla="*/ 27 h 30"/>
              <a:gd name="T8" fmla="*/ 2 w 29"/>
              <a:gd name="T9" fmla="*/ 30 h 30"/>
              <a:gd name="T10" fmla="*/ 4 w 29"/>
              <a:gd name="T11" fmla="*/ 29 h 30"/>
              <a:gd name="T12" fmla="*/ 28 w 29"/>
              <a:gd name="T13" fmla="*/ 5 h 30"/>
              <a:gd name="T14" fmla="*/ 29 w 29"/>
              <a:gd name="T15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30">
                <a:moveTo>
                  <a:pt x="29" y="2"/>
                </a:moveTo>
                <a:cubicBezTo>
                  <a:pt x="28" y="1"/>
                  <a:pt x="27" y="0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15" y="6"/>
                  <a:pt x="5" y="15"/>
                  <a:pt x="0" y="27"/>
                </a:cubicBezTo>
                <a:cubicBezTo>
                  <a:pt x="0" y="28"/>
                  <a:pt x="1" y="29"/>
                  <a:pt x="2" y="30"/>
                </a:cubicBezTo>
                <a:cubicBezTo>
                  <a:pt x="3" y="30"/>
                  <a:pt x="4" y="30"/>
                  <a:pt x="4" y="29"/>
                </a:cubicBezTo>
                <a:cubicBezTo>
                  <a:pt x="9" y="17"/>
                  <a:pt x="17" y="9"/>
                  <a:pt x="28" y="5"/>
                </a:cubicBezTo>
                <a:cubicBezTo>
                  <a:pt x="29" y="4"/>
                  <a:pt x="29" y="3"/>
                  <a:pt x="29" y="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6"/>
          <p:cNvSpPr>
            <a:spLocks/>
          </p:cNvSpPr>
          <p:nvPr/>
        </p:nvSpPr>
        <p:spPr bwMode="auto">
          <a:xfrm>
            <a:off x="6434327" y="5788654"/>
            <a:ext cx="69096" cy="70478"/>
          </a:xfrm>
          <a:custGeom>
            <a:avLst/>
            <a:gdLst>
              <a:gd name="T0" fmla="*/ 24 w 25"/>
              <a:gd name="T1" fmla="*/ 4 h 25"/>
              <a:gd name="T2" fmla="*/ 25 w 25"/>
              <a:gd name="T3" fmla="*/ 1 h 25"/>
              <a:gd name="T4" fmla="*/ 22 w 25"/>
              <a:gd name="T5" fmla="*/ 0 h 25"/>
              <a:gd name="T6" fmla="*/ 22 w 25"/>
              <a:gd name="T7" fmla="*/ 0 h 25"/>
              <a:gd name="T8" fmla="*/ 1 w 25"/>
              <a:gd name="T9" fmla="*/ 22 h 25"/>
              <a:gd name="T10" fmla="*/ 2 w 25"/>
              <a:gd name="T11" fmla="*/ 25 h 25"/>
              <a:gd name="T12" fmla="*/ 5 w 25"/>
              <a:gd name="T13" fmla="*/ 24 h 25"/>
              <a:gd name="T14" fmla="*/ 24 w 25"/>
              <a:gd name="T1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25">
                <a:moveTo>
                  <a:pt x="24" y="4"/>
                </a:moveTo>
                <a:cubicBezTo>
                  <a:pt x="25" y="3"/>
                  <a:pt x="25" y="2"/>
                  <a:pt x="25" y="1"/>
                </a:cubicBezTo>
                <a:cubicBezTo>
                  <a:pt x="24" y="0"/>
                  <a:pt x="23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3" y="4"/>
                  <a:pt x="5" y="12"/>
                  <a:pt x="1" y="22"/>
                </a:cubicBezTo>
                <a:cubicBezTo>
                  <a:pt x="0" y="23"/>
                  <a:pt x="1" y="24"/>
                  <a:pt x="2" y="25"/>
                </a:cubicBezTo>
                <a:cubicBezTo>
                  <a:pt x="3" y="25"/>
                  <a:pt x="4" y="25"/>
                  <a:pt x="5" y="24"/>
                </a:cubicBezTo>
                <a:cubicBezTo>
                  <a:pt x="8" y="14"/>
                  <a:pt x="15" y="8"/>
                  <a:pt x="24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Oval 17"/>
          <p:cNvSpPr>
            <a:spLocks noChangeArrowheads="1"/>
          </p:cNvSpPr>
          <p:nvPr/>
        </p:nvSpPr>
        <p:spPr bwMode="auto">
          <a:xfrm>
            <a:off x="5826282" y="5914409"/>
            <a:ext cx="44221" cy="44221"/>
          </a:xfrm>
          <a:prstGeom prst="ellipse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8"/>
          <p:cNvSpPr>
            <a:spLocks noEditPoints="1"/>
          </p:cNvSpPr>
          <p:nvPr/>
        </p:nvSpPr>
        <p:spPr bwMode="auto">
          <a:xfrm>
            <a:off x="5648015" y="5725086"/>
            <a:ext cx="367591" cy="345480"/>
          </a:xfrm>
          <a:custGeom>
            <a:avLst/>
            <a:gdLst>
              <a:gd name="T0" fmla="*/ 116 w 132"/>
              <a:gd name="T1" fmla="*/ 48 h 124"/>
              <a:gd name="T2" fmla="*/ 116 w 132"/>
              <a:gd name="T3" fmla="*/ 22 h 124"/>
              <a:gd name="T4" fmla="*/ 104 w 132"/>
              <a:gd name="T5" fmla="*/ 0 h 124"/>
              <a:gd name="T6" fmla="*/ 22 w 132"/>
              <a:gd name="T7" fmla="*/ 0 h 124"/>
              <a:gd name="T8" fmla="*/ 0 w 132"/>
              <a:gd name="T9" fmla="*/ 102 h 124"/>
              <a:gd name="T10" fmla="*/ 94 w 132"/>
              <a:gd name="T11" fmla="*/ 124 h 124"/>
              <a:gd name="T12" fmla="*/ 116 w 132"/>
              <a:gd name="T13" fmla="*/ 96 h 124"/>
              <a:gd name="T14" fmla="*/ 116 w 132"/>
              <a:gd name="T15" fmla="*/ 48 h 124"/>
              <a:gd name="T16" fmla="*/ 88 w 132"/>
              <a:gd name="T17" fmla="*/ 8 h 124"/>
              <a:gd name="T18" fmla="*/ 108 w 132"/>
              <a:gd name="T19" fmla="*/ 12 h 124"/>
              <a:gd name="T20" fmla="*/ 108 w 132"/>
              <a:gd name="T21" fmla="*/ 24 h 124"/>
              <a:gd name="T22" fmla="*/ 104 w 132"/>
              <a:gd name="T23" fmla="*/ 36 h 124"/>
              <a:gd name="T24" fmla="*/ 104 w 132"/>
              <a:gd name="T25" fmla="*/ 32 h 124"/>
              <a:gd name="T26" fmla="*/ 104 w 132"/>
              <a:gd name="T27" fmla="*/ 16 h 124"/>
              <a:gd name="T28" fmla="*/ 16 w 132"/>
              <a:gd name="T29" fmla="*/ 12 h 124"/>
              <a:gd name="T30" fmla="*/ 12 w 132"/>
              <a:gd name="T31" fmla="*/ 24 h 124"/>
              <a:gd name="T32" fmla="*/ 8 w 132"/>
              <a:gd name="T33" fmla="*/ 22 h 124"/>
              <a:gd name="T34" fmla="*/ 100 w 132"/>
              <a:gd name="T35" fmla="*/ 20 h 124"/>
              <a:gd name="T36" fmla="*/ 16 w 132"/>
              <a:gd name="T37" fmla="*/ 16 h 124"/>
              <a:gd name="T38" fmla="*/ 100 w 132"/>
              <a:gd name="T39" fmla="*/ 20 h 124"/>
              <a:gd name="T40" fmla="*/ 100 w 132"/>
              <a:gd name="T41" fmla="*/ 28 h 124"/>
              <a:gd name="T42" fmla="*/ 16 w 132"/>
              <a:gd name="T43" fmla="*/ 24 h 124"/>
              <a:gd name="T44" fmla="*/ 100 w 132"/>
              <a:gd name="T45" fmla="*/ 32 h 124"/>
              <a:gd name="T46" fmla="*/ 88 w 132"/>
              <a:gd name="T47" fmla="*/ 36 h 124"/>
              <a:gd name="T48" fmla="*/ 16 w 132"/>
              <a:gd name="T49" fmla="*/ 35 h 124"/>
              <a:gd name="T50" fmla="*/ 100 w 132"/>
              <a:gd name="T51" fmla="*/ 32 h 124"/>
              <a:gd name="T52" fmla="*/ 94 w 132"/>
              <a:gd name="T53" fmla="*/ 116 h 124"/>
              <a:gd name="T54" fmla="*/ 8 w 132"/>
              <a:gd name="T55" fmla="*/ 102 h 124"/>
              <a:gd name="T56" fmla="*/ 22 w 132"/>
              <a:gd name="T57" fmla="*/ 44 h 124"/>
              <a:gd name="T58" fmla="*/ 104 w 132"/>
              <a:gd name="T59" fmla="*/ 44 h 124"/>
              <a:gd name="T60" fmla="*/ 108 w 132"/>
              <a:gd name="T61" fmla="*/ 56 h 124"/>
              <a:gd name="T62" fmla="*/ 52 w 132"/>
              <a:gd name="T63" fmla="*/ 76 h 124"/>
              <a:gd name="T64" fmla="*/ 108 w 132"/>
              <a:gd name="T65" fmla="*/ 96 h 124"/>
              <a:gd name="T66" fmla="*/ 113 w 132"/>
              <a:gd name="T67" fmla="*/ 88 h 124"/>
              <a:gd name="T68" fmla="*/ 60 w 132"/>
              <a:gd name="T69" fmla="*/ 76 h 124"/>
              <a:gd name="T70" fmla="*/ 108 w 132"/>
              <a:gd name="T71" fmla="*/ 64 h 124"/>
              <a:gd name="T72" fmla="*/ 115 w 132"/>
              <a:gd name="T73" fmla="*/ 59 h 124"/>
              <a:gd name="T74" fmla="*/ 120 w 132"/>
              <a:gd name="T75" fmla="*/ 7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2" h="124">
                <a:moveTo>
                  <a:pt x="116" y="48"/>
                </a:moveTo>
                <a:cubicBezTo>
                  <a:pt x="116" y="48"/>
                  <a:pt x="116" y="48"/>
                  <a:pt x="116" y="48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11" y="0"/>
                  <a:pt x="104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14"/>
                  <a:pt x="10" y="124"/>
                  <a:pt x="22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106" y="124"/>
                  <a:pt x="116" y="114"/>
                  <a:pt x="116" y="102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84"/>
                  <a:pt x="132" y="60"/>
                  <a:pt x="116" y="48"/>
                </a:cubicBezTo>
                <a:close/>
                <a:moveTo>
                  <a:pt x="22" y="8"/>
                </a:moveTo>
                <a:cubicBezTo>
                  <a:pt x="88" y="8"/>
                  <a:pt x="88" y="8"/>
                  <a:pt x="88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6" y="8"/>
                  <a:pt x="108" y="10"/>
                  <a:pt x="108" y="1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7" y="36"/>
                  <a:pt x="105" y="36"/>
                  <a:pt x="10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14"/>
                  <a:pt x="102" y="12"/>
                  <a:pt x="100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4" y="12"/>
                  <a:pt x="12" y="14"/>
                  <a:pt x="12" y="16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32"/>
                  <a:pt x="12" y="32"/>
                  <a:pt x="12" y="32"/>
                </a:cubicBezTo>
                <a:cubicBezTo>
                  <a:pt x="10" y="29"/>
                  <a:pt x="8" y="26"/>
                  <a:pt x="8" y="22"/>
                </a:cubicBezTo>
                <a:cubicBezTo>
                  <a:pt x="8" y="14"/>
                  <a:pt x="14" y="8"/>
                  <a:pt x="22" y="8"/>
                </a:cubicBezTo>
                <a:close/>
                <a:moveTo>
                  <a:pt x="100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16"/>
                  <a:pt x="16" y="16"/>
                  <a:pt x="16" y="16"/>
                </a:cubicBezTo>
                <a:cubicBezTo>
                  <a:pt x="100" y="16"/>
                  <a:pt x="100" y="16"/>
                  <a:pt x="100" y="16"/>
                </a:cubicBezTo>
                <a:lnTo>
                  <a:pt x="100" y="20"/>
                </a:lnTo>
                <a:close/>
                <a:moveTo>
                  <a:pt x="100" y="24"/>
                </a:moveTo>
                <a:cubicBezTo>
                  <a:pt x="100" y="28"/>
                  <a:pt x="100" y="28"/>
                  <a:pt x="10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4"/>
                  <a:pt x="16" y="24"/>
                  <a:pt x="16" y="24"/>
                </a:cubicBezTo>
                <a:lnTo>
                  <a:pt x="100" y="24"/>
                </a:lnTo>
                <a:close/>
                <a:moveTo>
                  <a:pt x="100" y="32"/>
                </a:moveTo>
                <a:cubicBezTo>
                  <a:pt x="100" y="36"/>
                  <a:pt x="100" y="36"/>
                  <a:pt x="100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0" y="36"/>
                  <a:pt x="18" y="35"/>
                  <a:pt x="16" y="35"/>
                </a:cubicBezTo>
                <a:cubicBezTo>
                  <a:pt x="16" y="32"/>
                  <a:pt x="16" y="32"/>
                  <a:pt x="16" y="32"/>
                </a:cubicBezTo>
                <a:lnTo>
                  <a:pt x="100" y="32"/>
                </a:lnTo>
                <a:close/>
                <a:moveTo>
                  <a:pt x="108" y="102"/>
                </a:moveTo>
                <a:cubicBezTo>
                  <a:pt x="108" y="110"/>
                  <a:pt x="102" y="116"/>
                  <a:pt x="94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14" y="116"/>
                  <a:pt x="8" y="110"/>
                  <a:pt x="8" y="102"/>
                </a:cubicBezTo>
                <a:cubicBezTo>
                  <a:pt x="8" y="39"/>
                  <a:pt x="8" y="39"/>
                  <a:pt x="8" y="39"/>
                </a:cubicBezTo>
                <a:cubicBezTo>
                  <a:pt x="12" y="42"/>
                  <a:pt x="17" y="44"/>
                  <a:pt x="22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6" y="44"/>
                  <a:pt x="108" y="46"/>
                  <a:pt x="108" y="48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61" y="56"/>
                  <a:pt x="52" y="65"/>
                  <a:pt x="52" y="76"/>
                </a:cubicBezTo>
                <a:cubicBezTo>
                  <a:pt x="52" y="87"/>
                  <a:pt x="61" y="96"/>
                  <a:pt x="7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102"/>
                </a:lnTo>
                <a:close/>
                <a:moveTo>
                  <a:pt x="113" y="88"/>
                </a:moveTo>
                <a:cubicBezTo>
                  <a:pt x="72" y="88"/>
                  <a:pt x="72" y="88"/>
                  <a:pt x="72" y="88"/>
                </a:cubicBezTo>
                <a:cubicBezTo>
                  <a:pt x="65" y="88"/>
                  <a:pt x="60" y="83"/>
                  <a:pt x="60" y="76"/>
                </a:cubicBezTo>
                <a:cubicBezTo>
                  <a:pt x="60" y="69"/>
                  <a:pt x="65" y="64"/>
                  <a:pt x="72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0" y="64"/>
                  <a:pt x="113" y="63"/>
                  <a:pt x="114" y="61"/>
                </a:cubicBezTo>
                <a:cubicBezTo>
                  <a:pt x="115" y="60"/>
                  <a:pt x="115" y="60"/>
                  <a:pt x="115" y="59"/>
                </a:cubicBezTo>
                <a:cubicBezTo>
                  <a:pt x="115" y="59"/>
                  <a:pt x="116" y="59"/>
                  <a:pt x="116" y="59"/>
                </a:cubicBezTo>
                <a:cubicBezTo>
                  <a:pt x="118" y="62"/>
                  <a:pt x="120" y="67"/>
                  <a:pt x="120" y="72"/>
                </a:cubicBezTo>
                <a:cubicBezTo>
                  <a:pt x="120" y="78"/>
                  <a:pt x="118" y="84"/>
                  <a:pt x="113" y="88"/>
                </a:cubicBezTo>
                <a:close/>
              </a:path>
            </a:pathLst>
          </a:cu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4933562" y="5714030"/>
            <a:ext cx="356535" cy="356535"/>
          </a:xfrm>
          <a:custGeom>
            <a:avLst/>
            <a:gdLst>
              <a:gd name="T0" fmla="*/ 117 w 128"/>
              <a:gd name="T1" fmla="*/ 12 h 128"/>
              <a:gd name="T2" fmla="*/ 100 w 128"/>
              <a:gd name="T3" fmla="*/ 12 h 128"/>
              <a:gd name="T4" fmla="*/ 100 w 128"/>
              <a:gd name="T5" fmla="*/ 4 h 128"/>
              <a:gd name="T6" fmla="*/ 96 w 128"/>
              <a:gd name="T7" fmla="*/ 0 h 128"/>
              <a:gd name="T8" fmla="*/ 92 w 128"/>
              <a:gd name="T9" fmla="*/ 4 h 128"/>
              <a:gd name="T10" fmla="*/ 92 w 128"/>
              <a:gd name="T11" fmla="*/ 12 h 128"/>
              <a:gd name="T12" fmla="*/ 68 w 128"/>
              <a:gd name="T13" fmla="*/ 12 h 128"/>
              <a:gd name="T14" fmla="*/ 68 w 128"/>
              <a:gd name="T15" fmla="*/ 4 h 128"/>
              <a:gd name="T16" fmla="*/ 64 w 128"/>
              <a:gd name="T17" fmla="*/ 0 h 128"/>
              <a:gd name="T18" fmla="*/ 60 w 128"/>
              <a:gd name="T19" fmla="*/ 4 h 128"/>
              <a:gd name="T20" fmla="*/ 60 w 128"/>
              <a:gd name="T21" fmla="*/ 12 h 128"/>
              <a:gd name="T22" fmla="*/ 36 w 128"/>
              <a:gd name="T23" fmla="*/ 12 h 128"/>
              <a:gd name="T24" fmla="*/ 36 w 128"/>
              <a:gd name="T25" fmla="*/ 4 h 128"/>
              <a:gd name="T26" fmla="*/ 32 w 128"/>
              <a:gd name="T27" fmla="*/ 0 h 128"/>
              <a:gd name="T28" fmla="*/ 28 w 128"/>
              <a:gd name="T29" fmla="*/ 4 h 128"/>
              <a:gd name="T30" fmla="*/ 28 w 128"/>
              <a:gd name="T31" fmla="*/ 12 h 128"/>
              <a:gd name="T32" fmla="*/ 11 w 128"/>
              <a:gd name="T33" fmla="*/ 12 h 128"/>
              <a:gd name="T34" fmla="*/ 0 w 128"/>
              <a:gd name="T35" fmla="*/ 23 h 128"/>
              <a:gd name="T36" fmla="*/ 0 w 128"/>
              <a:gd name="T37" fmla="*/ 117 h 128"/>
              <a:gd name="T38" fmla="*/ 11 w 128"/>
              <a:gd name="T39" fmla="*/ 128 h 128"/>
              <a:gd name="T40" fmla="*/ 117 w 128"/>
              <a:gd name="T41" fmla="*/ 128 h 128"/>
              <a:gd name="T42" fmla="*/ 128 w 128"/>
              <a:gd name="T43" fmla="*/ 117 h 128"/>
              <a:gd name="T44" fmla="*/ 128 w 128"/>
              <a:gd name="T45" fmla="*/ 23 h 128"/>
              <a:gd name="T46" fmla="*/ 117 w 128"/>
              <a:gd name="T47" fmla="*/ 12 h 128"/>
              <a:gd name="T48" fmla="*/ 120 w 128"/>
              <a:gd name="T49" fmla="*/ 117 h 128"/>
              <a:gd name="T50" fmla="*/ 117 w 128"/>
              <a:gd name="T51" fmla="*/ 120 h 128"/>
              <a:gd name="T52" fmla="*/ 11 w 128"/>
              <a:gd name="T53" fmla="*/ 120 h 128"/>
              <a:gd name="T54" fmla="*/ 8 w 128"/>
              <a:gd name="T55" fmla="*/ 117 h 128"/>
              <a:gd name="T56" fmla="*/ 8 w 128"/>
              <a:gd name="T57" fmla="*/ 23 h 128"/>
              <a:gd name="T58" fmla="*/ 11 w 128"/>
              <a:gd name="T59" fmla="*/ 20 h 128"/>
              <a:gd name="T60" fmla="*/ 28 w 128"/>
              <a:gd name="T61" fmla="*/ 20 h 128"/>
              <a:gd name="T62" fmla="*/ 28 w 128"/>
              <a:gd name="T63" fmla="*/ 28 h 128"/>
              <a:gd name="T64" fmla="*/ 32 w 128"/>
              <a:gd name="T65" fmla="*/ 32 h 128"/>
              <a:gd name="T66" fmla="*/ 36 w 128"/>
              <a:gd name="T67" fmla="*/ 28 h 128"/>
              <a:gd name="T68" fmla="*/ 36 w 128"/>
              <a:gd name="T69" fmla="*/ 20 h 128"/>
              <a:gd name="T70" fmla="*/ 60 w 128"/>
              <a:gd name="T71" fmla="*/ 20 h 128"/>
              <a:gd name="T72" fmla="*/ 60 w 128"/>
              <a:gd name="T73" fmla="*/ 28 h 128"/>
              <a:gd name="T74" fmla="*/ 64 w 128"/>
              <a:gd name="T75" fmla="*/ 32 h 128"/>
              <a:gd name="T76" fmla="*/ 68 w 128"/>
              <a:gd name="T77" fmla="*/ 28 h 128"/>
              <a:gd name="T78" fmla="*/ 68 w 128"/>
              <a:gd name="T79" fmla="*/ 20 h 128"/>
              <a:gd name="T80" fmla="*/ 92 w 128"/>
              <a:gd name="T81" fmla="*/ 20 h 128"/>
              <a:gd name="T82" fmla="*/ 92 w 128"/>
              <a:gd name="T83" fmla="*/ 28 h 128"/>
              <a:gd name="T84" fmla="*/ 96 w 128"/>
              <a:gd name="T85" fmla="*/ 32 h 128"/>
              <a:gd name="T86" fmla="*/ 100 w 128"/>
              <a:gd name="T87" fmla="*/ 28 h 128"/>
              <a:gd name="T88" fmla="*/ 100 w 128"/>
              <a:gd name="T89" fmla="*/ 20 h 128"/>
              <a:gd name="T90" fmla="*/ 117 w 128"/>
              <a:gd name="T91" fmla="*/ 20 h 128"/>
              <a:gd name="T92" fmla="*/ 120 w 128"/>
              <a:gd name="T93" fmla="*/ 23 h 128"/>
              <a:gd name="T94" fmla="*/ 120 w 128"/>
              <a:gd name="T95" fmla="*/ 11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8" h="128">
                <a:moveTo>
                  <a:pt x="117" y="12"/>
                </a:moveTo>
                <a:cubicBezTo>
                  <a:pt x="100" y="12"/>
                  <a:pt x="100" y="12"/>
                  <a:pt x="100" y="12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2"/>
                  <a:pt x="92" y="12"/>
                  <a:pt x="92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2"/>
                  <a:pt x="60" y="12"/>
                  <a:pt x="60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2"/>
                  <a:pt x="28" y="12"/>
                  <a:pt x="28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5" y="12"/>
                  <a:pt x="0" y="17"/>
                  <a:pt x="0" y="2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3"/>
                  <a:pt x="5" y="128"/>
                  <a:pt x="1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23" y="128"/>
                  <a:pt x="128" y="123"/>
                  <a:pt x="128" y="117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128" y="17"/>
                  <a:pt x="123" y="12"/>
                  <a:pt x="117" y="12"/>
                </a:cubicBezTo>
                <a:close/>
                <a:moveTo>
                  <a:pt x="120" y="117"/>
                </a:moveTo>
                <a:cubicBezTo>
                  <a:pt x="120" y="119"/>
                  <a:pt x="119" y="120"/>
                  <a:pt x="117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9" y="120"/>
                  <a:pt x="8" y="119"/>
                  <a:pt x="8" y="117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1"/>
                  <a:pt x="9" y="20"/>
                  <a:pt x="11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30"/>
                  <a:pt x="30" y="32"/>
                  <a:pt x="32" y="32"/>
                </a:cubicBezTo>
                <a:cubicBezTo>
                  <a:pt x="34" y="32"/>
                  <a:pt x="36" y="30"/>
                  <a:pt x="36" y="28"/>
                </a:cubicBezTo>
                <a:cubicBezTo>
                  <a:pt x="36" y="20"/>
                  <a:pt x="36" y="20"/>
                  <a:pt x="36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30"/>
                  <a:pt x="62" y="32"/>
                  <a:pt x="64" y="32"/>
                </a:cubicBezTo>
                <a:cubicBezTo>
                  <a:pt x="66" y="32"/>
                  <a:pt x="68" y="30"/>
                  <a:pt x="68" y="28"/>
                </a:cubicBezTo>
                <a:cubicBezTo>
                  <a:pt x="68" y="20"/>
                  <a:pt x="68" y="20"/>
                  <a:pt x="68" y="20"/>
                </a:cubicBezTo>
                <a:cubicBezTo>
                  <a:pt x="92" y="20"/>
                  <a:pt x="92" y="20"/>
                  <a:pt x="92" y="20"/>
                </a:cubicBezTo>
                <a:cubicBezTo>
                  <a:pt x="92" y="28"/>
                  <a:pt x="92" y="28"/>
                  <a:pt x="92" y="28"/>
                </a:cubicBezTo>
                <a:cubicBezTo>
                  <a:pt x="92" y="30"/>
                  <a:pt x="94" y="32"/>
                  <a:pt x="96" y="32"/>
                </a:cubicBezTo>
                <a:cubicBezTo>
                  <a:pt x="98" y="32"/>
                  <a:pt x="100" y="30"/>
                  <a:pt x="100" y="28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9" y="20"/>
                  <a:pt x="120" y="21"/>
                  <a:pt x="120" y="23"/>
                </a:cubicBezTo>
                <a:lnTo>
                  <a:pt x="120" y="117"/>
                </a:lnTo>
                <a:close/>
              </a:path>
            </a:pathLst>
          </a:cu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20"/>
          <p:cNvSpPr>
            <a:spLocks noChangeArrowheads="1"/>
          </p:cNvSpPr>
          <p:nvPr/>
        </p:nvSpPr>
        <p:spPr bwMode="auto">
          <a:xfrm>
            <a:off x="5010950" y="5848076"/>
            <a:ext cx="45603" cy="33166"/>
          </a:xfrm>
          <a:prstGeom prst="rect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21"/>
          <p:cNvSpPr>
            <a:spLocks noChangeArrowheads="1"/>
          </p:cNvSpPr>
          <p:nvPr/>
        </p:nvSpPr>
        <p:spPr bwMode="auto">
          <a:xfrm>
            <a:off x="5010950" y="5903353"/>
            <a:ext cx="45603" cy="33166"/>
          </a:xfrm>
          <a:prstGeom prst="rect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22"/>
          <p:cNvSpPr>
            <a:spLocks noChangeArrowheads="1"/>
          </p:cNvSpPr>
          <p:nvPr/>
        </p:nvSpPr>
        <p:spPr bwMode="auto">
          <a:xfrm>
            <a:off x="5010950" y="5958630"/>
            <a:ext cx="45603" cy="34548"/>
          </a:xfrm>
          <a:prstGeom prst="rect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23"/>
          <p:cNvSpPr>
            <a:spLocks noChangeArrowheads="1"/>
          </p:cNvSpPr>
          <p:nvPr/>
        </p:nvSpPr>
        <p:spPr bwMode="auto">
          <a:xfrm>
            <a:off x="5089719" y="5958630"/>
            <a:ext cx="44221" cy="34548"/>
          </a:xfrm>
          <a:prstGeom prst="rect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Rectangle 24"/>
          <p:cNvSpPr>
            <a:spLocks noChangeArrowheads="1"/>
          </p:cNvSpPr>
          <p:nvPr/>
        </p:nvSpPr>
        <p:spPr bwMode="auto">
          <a:xfrm>
            <a:off x="5089719" y="5903353"/>
            <a:ext cx="44221" cy="33166"/>
          </a:xfrm>
          <a:prstGeom prst="rect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5"/>
          <p:cNvSpPr>
            <a:spLocks noChangeArrowheads="1"/>
          </p:cNvSpPr>
          <p:nvPr/>
        </p:nvSpPr>
        <p:spPr bwMode="auto">
          <a:xfrm>
            <a:off x="5089719" y="5848076"/>
            <a:ext cx="44221" cy="33166"/>
          </a:xfrm>
          <a:prstGeom prst="rect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5167107" y="5958630"/>
            <a:ext cx="45603" cy="34548"/>
          </a:xfrm>
          <a:prstGeom prst="rect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7"/>
          <p:cNvSpPr>
            <a:spLocks noChangeArrowheads="1"/>
          </p:cNvSpPr>
          <p:nvPr/>
        </p:nvSpPr>
        <p:spPr bwMode="auto">
          <a:xfrm>
            <a:off x="5167107" y="5903353"/>
            <a:ext cx="45603" cy="33166"/>
          </a:xfrm>
          <a:prstGeom prst="rect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8"/>
          <p:cNvSpPr>
            <a:spLocks noChangeArrowheads="1"/>
          </p:cNvSpPr>
          <p:nvPr/>
        </p:nvSpPr>
        <p:spPr bwMode="auto">
          <a:xfrm>
            <a:off x="5167107" y="5848076"/>
            <a:ext cx="45603" cy="33166"/>
          </a:xfrm>
          <a:prstGeom prst="rect">
            <a:avLst/>
          </a:pr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4219110" y="5714030"/>
            <a:ext cx="356535" cy="356535"/>
          </a:xfrm>
          <a:custGeom>
            <a:avLst/>
            <a:gdLst>
              <a:gd name="T0" fmla="*/ 114 w 128"/>
              <a:gd name="T1" fmla="*/ 29 h 128"/>
              <a:gd name="T2" fmla="*/ 112 w 128"/>
              <a:gd name="T3" fmla="*/ 8 h 128"/>
              <a:gd name="T4" fmla="*/ 24 w 128"/>
              <a:gd name="T5" fmla="*/ 0 h 128"/>
              <a:gd name="T6" fmla="*/ 16 w 128"/>
              <a:gd name="T7" fmla="*/ 27 h 128"/>
              <a:gd name="T8" fmla="*/ 2 w 128"/>
              <a:gd name="T9" fmla="*/ 45 h 128"/>
              <a:gd name="T10" fmla="*/ 0 w 128"/>
              <a:gd name="T11" fmla="*/ 56 h 128"/>
              <a:gd name="T12" fmla="*/ 12 w 128"/>
              <a:gd name="T13" fmla="*/ 68 h 128"/>
              <a:gd name="T14" fmla="*/ 20 w 128"/>
              <a:gd name="T15" fmla="*/ 128 h 128"/>
              <a:gd name="T16" fmla="*/ 116 w 128"/>
              <a:gd name="T17" fmla="*/ 120 h 128"/>
              <a:gd name="T18" fmla="*/ 116 w 128"/>
              <a:gd name="T19" fmla="*/ 68 h 128"/>
              <a:gd name="T20" fmla="*/ 128 w 128"/>
              <a:gd name="T21" fmla="*/ 52 h 128"/>
              <a:gd name="T22" fmla="*/ 104 w 128"/>
              <a:gd name="T23" fmla="*/ 8 h 128"/>
              <a:gd name="T24" fmla="*/ 24 w 128"/>
              <a:gd name="T25" fmla="*/ 24 h 128"/>
              <a:gd name="T26" fmla="*/ 24 w 128"/>
              <a:gd name="T27" fmla="*/ 8 h 128"/>
              <a:gd name="T28" fmla="*/ 41 w 128"/>
              <a:gd name="T29" fmla="*/ 60 h 128"/>
              <a:gd name="T30" fmla="*/ 40 w 128"/>
              <a:gd name="T31" fmla="*/ 32 h 128"/>
              <a:gd name="T32" fmla="*/ 41 w 128"/>
              <a:gd name="T33" fmla="*/ 60 h 128"/>
              <a:gd name="T34" fmla="*/ 62 w 128"/>
              <a:gd name="T35" fmla="*/ 32 h 128"/>
              <a:gd name="T36" fmla="*/ 45 w 128"/>
              <a:gd name="T37" fmla="*/ 60 h 128"/>
              <a:gd name="T38" fmla="*/ 66 w 128"/>
              <a:gd name="T39" fmla="*/ 32 h 128"/>
              <a:gd name="T40" fmla="*/ 83 w 128"/>
              <a:gd name="T41" fmla="*/ 60 h 128"/>
              <a:gd name="T42" fmla="*/ 66 w 128"/>
              <a:gd name="T43" fmla="*/ 32 h 128"/>
              <a:gd name="T44" fmla="*/ 88 w 128"/>
              <a:gd name="T45" fmla="*/ 32 h 128"/>
              <a:gd name="T46" fmla="*/ 87 w 128"/>
              <a:gd name="T47" fmla="*/ 60 h 128"/>
              <a:gd name="T48" fmla="*/ 8 w 128"/>
              <a:gd name="T49" fmla="*/ 56 h 128"/>
              <a:gd name="T50" fmla="*/ 9 w 128"/>
              <a:gd name="T51" fmla="*/ 50 h 128"/>
              <a:gd name="T52" fmla="*/ 24 w 128"/>
              <a:gd name="T53" fmla="*/ 32 h 128"/>
              <a:gd name="T54" fmla="*/ 19 w 128"/>
              <a:gd name="T55" fmla="*/ 60 h 128"/>
              <a:gd name="T56" fmla="*/ 8 w 128"/>
              <a:gd name="T57" fmla="*/ 56 h 128"/>
              <a:gd name="T58" fmla="*/ 50 w 128"/>
              <a:gd name="T59" fmla="*/ 120 h 128"/>
              <a:gd name="T60" fmla="*/ 80 w 128"/>
              <a:gd name="T61" fmla="*/ 80 h 128"/>
              <a:gd name="T62" fmla="*/ 108 w 128"/>
              <a:gd name="T63" fmla="*/ 120 h 128"/>
              <a:gd name="T64" fmla="*/ 84 w 128"/>
              <a:gd name="T65" fmla="*/ 80 h 128"/>
              <a:gd name="T66" fmla="*/ 50 w 128"/>
              <a:gd name="T67" fmla="*/ 76 h 128"/>
              <a:gd name="T68" fmla="*/ 46 w 128"/>
              <a:gd name="T69" fmla="*/ 120 h 128"/>
              <a:gd name="T70" fmla="*/ 20 w 128"/>
              <a:gd name="T71" fmla="*/ 68 h 128"/>
              <a:gd name="T72" fmla="*/ 108 w 128"/>
              <a:gd name="T73" fmla="*/ 120 h 128"/>
              <a:gd name="T74" fmla="*/ 116 w 128"/>
              <a:gd name="T75" fmla="*/ 60 h 128"/>
              <a:gd name="T76" fmla="*/ 93 w 128"/>
              <a:gd name="T77" fmla="*/ 32 h 128"/>
              <a:gd name="T78" fmla="*/ 104 w 128"/>
              <a:gd name="T79" fmla="*/ 32 h 128"/>
              <a:gd name="T80" fmla="*/ 119 w 128"/>
              <a:gd name="T81" fmla="*/ 50 h 128"/>
              <a:gd name="T82" fmla="*/ 120 w 128"/>
              <a:gd name="T83" fmla="*/ 5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8" h="128">
                <a:moveTo>
                  <a:pt x="126" y="45"/>
                </a:moveTo>
                <a:cubicBezTo>
                  <a:pt x="114" y="29"/>
                  <a:pt x="114" y="29"/>
                  <a:pt x="114" y="29"/>
                </a:cubicBezTo>
                <a:cubicBezTo>
                  <a:pt x="113" y="28"/>
                  <a:pt x="113" y="28"/>
                  <a:pt x="112" y="27"/>
                </a:cubicBezTo>
                <a:cubicBezTo>
                  <a:pt x="112" y="8"/>
                  <a:pt x="112" y="8"/>
                  <a:pt x="112" y="8"/>
                </a:cubicBezTo>
                <a:cubicBezTo>
                  <a:pt x="112" y="4"/>
                  <a:pt x="108" y="0"/>
                  <a:pt x="10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0" y="0"/>
                  <a:pt x="16" y="4"/>
                  <a:pt x="16" y="8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8"/>
                  <a:pt x="15" y="28"/>
                  <a:pt x="14" y="29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7"/>
                  <a:pt x="0" y="49"/>
                  <a:pt x="0" y="5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3"/>
                  <a:pt x="5" y="68"/>
                  <a:pt x="12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2" y="124"/>
                  <a:pt x="16" y="128"/>
                  <a:pt x="20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2" y="128"/>
                  <a:pt x="116" y="124"/>
                  <a:pt x="116" y="120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23" y="68"/>
                  <a:pt x="128" y="63"/>
                  <a:pt x="128" y="56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49"/>
                  <a:pt x="127" y="47"/>
                  <a:pt x="126" y="45"/>
                </a:cubicBezTo>
                <a:close/>
                <a:moveTo>
                  <a:pt x="104" y="8"/>
                </a:moveTo>
                <a:cubicBezTo>
                  <a:pt x="104" y="24"/>
                  <a:pt x="104" y="24"/>
                  <a:pt x="10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8"/>
                  <a:pt x="24" y="8"/>
                  <a:pt x="24" y="8"/>
                </a:cubicBezTo>
                <a:lnTo>
                  <a:pt x="104" y="8"/>
                </a:lnTo>
                <a:close/>
                <a:moveTo>
                  <a:pt x="41" y="60"/>
                </a:moveTo>
                <a:cubicBezTo>
                  <a:pt x="24" y="60"/>
                  <a:pt x="24" y="60"/>
                  <a:pt x="24" y="60"/>
                </a:cubicBezTo>
                <a:cubicBezTo>
                  <a:pt x="40" y="32"/>
                  <a:pt x="40" y="32"/>
                  <a:pt x="40" y="32"/>
                </a:cubicBezTo>
                <a:cubicBezTo>
                  <a:pt x="49" y="32"/>
                  <a:pt x="49" y="32"/>
                  <a:pt x="49" y="32"/>
                </a:cubicBezTo>
                <a:lnTo>
                  <a:pt x="41" y="60"/>
                </a:lnTo>
                <a:close/>
                <a:moveTo>
                  <a:pt x="53" y="32"/>
                </a:moveTo>
                <a:cubicBezTo>
                  <a:pt x="62" y="32"/>
                  <a:pt x="62" y="32"/>
                  <a:pt x="62" y="32"/>
                </a:cubicBezTo>
                <a:cubicBezTo>
                  <a:pt x="62" y="60"/>
                  <a:pt x="62" y="60"/>
                  <a:pt x="62" y="60"/>
                </a:cubicBezTo>
                <a:cubicBezTo>
                  <a:pt x="45" y="60"/>
                  <a:pt x="45" y="60"/>
                  <a:pt x="45" y="60"/>
                </a:cubicBezTo>
                <a:lnTo>
                  <a:pt x="53" y="32"/>
                </a:lnTo>
                <a:close/>
                <a:moveTo>
                  <a:pt x="66" y="32"/>
                </a:moveTo>
                <a:cubicBezTo>
                  <a:pt x="75" y="32"/>
                  <a:pt x="75" y="32"/>
                  <a:pt x="75" y="32"/>
                </a:cubicBezTo>
                <a:cubicBezTo>
                  <a:pt x="83" y="60"/>
                  <a:pt x="83" y="60"/>
                  <a:pt x="83" y="60"/>
                </a:cubicBezTo>
                <a:cubicBezTo>
                  <a:pt x="66" y="60"/>
                  <a:pt x="66" y="60"/>
                  <a:pt x="66" y="60"/>
                </a:cubicBezTo>
                <a:lnTo>
                  <a:pt x="66" y="32"/>
                </a:lnTo>
                <a:close/>
                <a:moveTo>
                  <a:pt x="79" y="32"/>
                </a:moveTo>
                <a:cubicBezTo>
                  <a:pt x="88" y="32"/>
                  <a:pt x="88" y="32"/>
                  <a:pt x="88" y="32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87" y="60"/>
                  <a:pt x="87" y="60"/>
                  <a:pt x="87" y="60"/>
                </a:cubicBezTo>
                <a:lnTo>
                  <a:pt x="79" y="32"/>
                </a:lnTo>
                <a:close/>
                <a:moveTo>
                  <a:pt x="8" y="56"/>
                </a:moveTo>
                <a:cubicBezTo>
                  <a:pt x="8" y="52"/>
                  <a:pt x="8" y="52"/>
                  <a:pt x="8" y="52"/>
                </a:cubicBezTo>
                <a:cubicBezTo>
                  <a:pt x="8" y="51"/>
                  <a:pt x="8" y="50"/>
                  <a:pt x="9" y="50"/>
                </a:cubicBezTo>
                <a:cubicBezTo>
                  <a:pt x="21" y="34"/>
                  <a:pt x="21" y="34"/>
                  <a:pt x="21" y="34"/>
                </a:cubicBezTo>
                <a:cubicBezTo>
                  <a:pt x="22" y="33"/>
                  <a:pt x="23" y="32"/>
                  <a:pt x="24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19" y="60"/>
                  <a:pt x="19" y="60"/>
                  <a:pt x="19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0" y="60"/>
                  <a:pt x="8" y="58"/>
                  <a:pt x="8" y="56"/>
                </a:cubicBezTo>
                <a:close/>
                <a:moveTo>
                  <a:pt x="80" y="120"/>
                </a:moveTo>
                <a:cubicBezTo>
                  <a:pt x="50" y="120"/>
                  <a:pt x="50" y="120"/>
                  <a:pt x="50" y="120"/>
                </a:cubicBezTo>
                <a:cubicBezTo>
                  <a:pt x="50" y="80"/>
                  <a:pt x="50" y="80"/>
                  <a:pt x="50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120"/>
                </a:lnTo>
                <a:close/>
                <a:moveTo>
                  <a:pt x="108" y="120"/>
                </a:moveTo>
                <a:cubicBezTo>
                  <a:pt x="84" y="120"/>
                  <a:pt x="84" y="120"/>
                  <a:pt x="84" y="12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8"/>
                  <a:pt x="82" y="76"/>
                  <a:pt x="8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6"/>
                  <a:pt x="46" y="78"/>
                  <a:pt x="46" y="8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0" y="68"/>
                  <a:pt x="20" y="68"/>
                  <a:pt x="20" y="68"/>
                </a:cubicBezTo>
                <a:cubicBezTo>
                  <a:pt x="108" y="68"/>
                  <a:pt x="108" y="68"/>
                  <a:pt x="108" y="68"/>
                </a:cubicBezTo>
                <a:lnTo>
                  <a:pt x="108" y="120"/>
                </a:lnTo>
                <a:close/>
                <a:moveTo>
                  <a:pt x="120" y="56"/>
                </a:moveTo>
                <a:cubicBezTo>
                  <a:pt x="120" y="58"/>
                  <a:pt x="118" y="60"/>
                  <a:pt x="116" y="60"/>
                </a:cubicBezTo>
                <a:cubicBezTo>
                  <a:pt x="109" y="60"/>
                  <a:pt x="109" y="60"/>
                  <a:pt x="109" y="60"/>
                </a:cubicBezTo>
                <a:cubicBezTo>
                  <a:pt x="93" y="32"/>
                  <a:pt x="93" y="32"/>
                  <a:pt x="93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5" y="32"/>
                  <a:pt x="106" y="33"/>
                  <a:pt x="107" y="34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0" y="50"/>
                  <a:pt x="120" y="51"/>
                  <a:pt x="120" y="52"/>
                </a:cubicBezTo>
                <a:lnTo>
                  <a:pt x="120" y="56"/>
                </a:lnTo>
                <a:close/>
              </a:path>
            </a:pathLst>
          </a:custGeom>
          <a:solidFill>
            <a:srgbClr val="3333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0"/>
          <p:cNvSpPr>
            <a:spLocks/>
          </p:cNvSpPr>
          <p:nvPr/>
        </p:nvSpPr>
        <p:spPr bwMode="auto">
          <a:xfrm>
            <a:off x="7781698" y="4999578"/>
            <a:ext cx="375882" cy="344098"/>
          </a:xfrm>
          <a:custGeom>
            <a:avLst/>
            <a:gdLst>
              <a:gd name="T0" fmla="*/ 120 w 135"/>
              <a:gd name="T1" fmla="*/ 15 h 123"/>
              <a:gd name="T2" fmla="*/ 70 w 135"/>
              <a:gd name="T3" fmla="*/ 15 h 123"/>
              <a:gd name="T4" fmla="*/ 11 w 135"/>
              <a:gd name="T5" fmla="*/ 72 h 123"/>
              <a:gd name="T6" fmla="*/ 11 w 135"/>
              <a:gd name="T7" fmla="*/ 112 h 123"/>
              <a:gd name="T8" fmla="*/ 51 w 135"/>
              <a:gd name="T9" fmla="*/ 112 h 123"/>
              <a:gd name="T10" fmla="*/ 109 w 135"/>
              <a:gd name="T11" fmla="*/ 54 h 123"/>
              <a:gd name="T12" fmla="*/ 109 w 135"/>
              <a:gd name="T13" fmla="*/ 26 h 123"/>
              <a:gd name="T14" fmla="*/ 81 w 135"/>
              <a:gd name="T15" fmla="*/ 26 h 123"/>
              <a:gd name="T16" fmla="*/ 37 w 135"/>
              <a:gd name="T17" fmla="*/ 70 h 123"/>
              <a:gd name="T18" fmla="*/ 37 w 135"/>
              <a:gd name="T19" fmla="*/ 75 h 123"/>
              <a:gd name="T20" fmla="*/ 43 w 135"/>
              <a:gd name="T21" fmla="*/ 75 h 123"/>
              <a:gd name="T22" fmla="*/ 87 w 135"/>
              <a:gd name="T23" fmla="*/ 32 h 123"/>
              <a:gd name="T24" fmla="*/ 103 w 135"/>
              <a:gd name="T25" fmla="*/ 32 h 123"/>
              <a:gd name="T26" fmla="*/ 103 w 135"/>
              <a:gd name="T27" fmla="*/ 48 h 123"/>
              <a:gd name="T28" fmla="*/ 45 w 135"/>
              <a:gd name="T29" fmla="*/ 106 h 123"/>
              <a:gd name="T30" fmla="*/ 17 w 135"/>
              <a:gd name="T31" fmla="*/ 106 h 123"/>
              <a:gd name="T32" fmla="*/ 17 w 135"/>
              <a:gd name="T33" fmla="*/ 78 h 123"/>
              <a:gd name="T34" fmla="*/ 75 w 135"/>
              <a:gd name="T35" fmla="*/ 21 h 123"/>
              <a:gd name="T36" fmla="*/ 114 w 135"/>
              <a:gd name="T37" fmla="*/ 21 h 123"/>
              <a:gd name="T38" fmla="*/ 114 w 135"/>
              <a:gd name="T39" fmla="*/ 60 h 123"/>
              <a:gd name="T40" fmla="*/ 71 w 135"/>
              <a:gd name="T41" fmla="*/ 104 h 123"/>
              <a:gd name="T42" fmla="*/ 71 w 135"/>
              <a:gd name="T43" fmla="*/ 109 h 123"/>
              <a:gd name="T44" fmla="*/ 77 w 135"/>
              <a:gd name="T45" fmla="*/ 109 h 123"/>
              <a:gd name="T46" fmla="*/ 120 w 135"/>
              <a:gd name="T47" fmla="*/ 65 h 123"/>
              <a:gd name="T48" fmla="*/ 120 w 135"/>
              <a:gd name="T49" fmla="*/ 1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5" h="123">
                <a:moveTo>
                  <a:pt x="120" y="15"/>
                </a:moveTo>
                <a:cubicBezTo>
                  <a:pt x="106" y="0"/>
                  <a:pt x="84" y="0"/>
                  <a:pt x="70" y="15"/>
                </a:cubicBezTo>
                <a:cubicBezTo>
                  <a:pt x="11" y="72"/>
                  <a:pt x="11" y="72"/>
                  <a:pt x="11" y="72"/>
                </a:cubicBezTo>
                <a:cubicBezTo>
                  <a:pt x="0" y="83"/>
                  <a:pt x="0" y="101"/>
                  <a:pt x="11" y="112"/>
                </a:cubicBezTo>
                <a:cubicBezTo>
                  <a:pt x="22" y="123"/>
                  <a:pt x="40" y="123"/>
                  <a:pt x="51" y="112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7" y="46"/>
                  <a:pt x="117" y="34"/>
                  <a:pt x="109" y="26"/>
                </a:cubicBezTo>
                <a:cubicBezTo>
                  <a:pt x="101" y="18"/>
                  <a:pt x="89" y="18"/>
                  <a:pt x="81" y="26"/>
                </a:cubicBezTo>
                <a:cubicBezTo>
                  <a:pt x="37" y="70"/>
                  <a:pt x="37" y="70"/>
                  <a:pt x="37" y="70"/>
                </a:cubicBezTo>
                <a:cubicBezTo>
                  <a:pt x="35" y="71"/>
                  <a:pt x="35" y="74"/>
                  <a:pt x="37" y="75"/>
                </a:cubicBezTo>
                <a:cubicBezTo>
                  <a:pt x="39" y="77"/>
                  <a:pt x="41" y="77"/>
                  <a:pt x="43" y="75"/>
                </a:cubicBezTo>
                <a:cubicBezTo>
                  <a:pt x="87" y="32"/>
                  <a:pt x="87" y="32"/>
                  <a:pt x="87" y="32"/>
                </a:cubicBezTo>
                <a:cubicBezTo>
                  <a:pt x="91" y="27"/>
                  <a:pt x="99" y="27"/>
                  <a:pt x="103" y="32"/>
                </a:cubicBezTo>
                <a:cubicBezTo>
                  <a:pt x="108" y="36"/>
                  <a:pt x="108" y="44"/>
                  <a:pt x="103" y="48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37" y="114"/>
                  <a:pt x="25" y="114"/>
                  <a:pt x="17" y="106"/>
                </a:cubicBezTo>
                <a:cubicBezTo>
                  <a:pt x="9" y="98"/>
                  <a:pt x="9" y="86"/>
                  <a:pt x="17" y="78"/>
                </a:cubicBezTo>
                <a:cubicBezTo>
                  <a:pt x="75" y="21"/>
                  <a:pt x="75" y="21"/>
                  <a:pt x="75" y="21"/>
                </a:cubicBezTo>
                <a:cubicBezTo>
                  <a:pt x="86" y="10"/>
                  <a:pt x="103" y="10"/>
                  <a:pt x="114" y="21"/>
                </a:cubicBezTo>
                <a:cubicBezTo>
                  <a:pt x="125" y="32"/>
                  <a:pt x="125" y="49"/>
                  <a:pt x="114" y="60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69" y="105"/>
                  <a:pt x="69" y="108"/>
                  <a:pt x="71" y="109"/>
                </a:cubicBezTo>
                <a:cubicBezTo>
                  <a:pt x="72" y="111"/>
                  <a:pt x="75" y="111"/>
                  <a:pt x="77" y="109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35" y="51"/>
                  <a:pt x="135" y="29"/>
                  <a:pt x="120" y="1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7130814" y="4999578"/>
            <a:ext cx="257037" cy="357917"/>
          </a:xfrm>
          <a:custGeom>
            <a:avLst/>
            <a:gdLst>
              <a:gd name="T0" fmla="*/ 68 w 92"/>
              <a:gd name="T1" fmla="*/ 36 h 128"/>
              <a:gd name="T2" fmla="*/ 60 w 92"/>
              <a:gd name="T3" fmla="*/ 56 h 128"/>
              <a:gd name="T4" fmla="*/ 44 w 92"/>
              <a:gd name="T5" fmla="*/ 20 h 128"/>
              <a:gd name="T6" fmla="*/ 36 w 92"/>
              <a:gd name="T7" fmla="*/ 44 h 128"/>
              <a:gd name="T8" fmla="*/ 4 w 92"/>
              <a:gd name="T9" fmla="*/ 0 h 128"/>
              <a:gd name="T10" fmla="*/ 0 w 92"/>
              <a:gd name="T11" fmla="*/ 92 h 128"/>
              <a:gd name="T12" fmla="*/ 40 w 92"/>
              <a:gd name="T13" fmla="*/ 128 h 128"/>
              <a:gd name="T14" fmla="*/ 86 w 92"/>
              <a:gd name="T15" fmla="*/ 100 h 128"/>
              <a:gd name="T16" fmla="*/ 68 w 92"/>
              <a:gd name="T17" fmla="*/ 36 h 128"/>
              <a:gd name="T18" fmla="*/ 79 w 92"/>
              <a:gd name="T19" fmla="*/ 98 h 128"/>
              <a:gd name="T20" fmla="*/ 40 w 92"/>
              <a:gd name="T21" fmla="*/ 120 h 128"/>
              <a:gd name="T22" fmla="*/ 8 w 92"/>
              <a:gd name="T23" fmla="*/ 92 h 128"/>
              <a:gd name="T24" fmla="*/ 12 w 92"/>
              <a:gd name="T25" fmla="*/ 63 h 128"/>
              <a:gd name="T26" fmla="*/ 16 w 92"/>
              <a:gd name="T27" fmla="*/ 23 h 128"/>
              <a:gd name="T28" fmla="*/ 33 w 92"/>
              <a:gd name="T29" fmla="*/ 63 h 128"/>
              <a:gd name="T30" fmla="*/ 47 w 92"/>
              <a:gd name="T31" fmla="*/ 39 h 128"/>
              <a:gd name="T32" fmla="*/ 52 w 92"/>
              <a:gd name="T33" fmla="*/ 76 h 128"/>
              <a:gd name="T34" fmla="*/ 71 w 92"/>
              <a:gd name="T35" fmla="*/ 54 h 128"/>
              <a:gd name="T36" fmla="*/ 79 w 92"/>
              <a:gd name="T37" fmla="*/ 9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2" h="128">
                <a:moveTo>
                  <a:pt x="68" y="36"/>
                </a:moveTo>
                <a:cubicBezTo>
                  <a:pt x="68" y="47"/>
                  <a:pt x="60" y="56"/>
                  <a:pt x="60" y="56"/>
                </a:cubicBezTo>
                <a:cubicBezTo>
                  <a:pt x="60" y="36"/>
                  <a:pt x="44" y="20"/>
                  <a:pt x="44" y="20"/>
                </a:cubicBezTo>
                <a:cubicBezTo>
                  <a:pt x="44" y="20"/>
                  <a:pt x="44" y="32"/>
                  <a:pt x="36" y="44"/>
                </a:cubicBezTo>
                <a:cubicBezTo>
                  <a:pt x="28" y="16"/>
                  <a:pt x="4" y="0"/>
                  <a:pt x="4" y="0"/>
                </a:cubicBezTo>
                <a:cubicBezTo>
                  <a:pt x="16" y="44"/>
                  <a:pt x="0" y="60"/>
                  <a:pt x="0" y="92"/>
                </a:cubicBezTo>
                <a:cubicBezTo>
                  <a:pt x="0" y="110"/>
                  <a:pt x="16" y="128"/>
                  <a:pt x="40" y="128"/>
                </a:cubicBezTo>
                <a:cubicBezTo>
                  <a:pt x="76" y="128"/>
                  <a:pt x="83" y="115"/>
                  <a:pt x="86" y="100"/>
                </a:cubicBezTo>
                <a:cubicBezTo>
                  <a:pt x="92" y="80"/>
                  <a:pt x="84" y="56"/>
                  <a:pt x="68" y="36"/>
                </a:cubicBezTo>
                <a:close/>
                <a:moveTo>
                  <a:pt x="79" y="98"/>
                </a:moveTo>
                <a:cubicBezTo>
                  <a:pt x="76" y="108"/>
                  <a:pt x="73" y="120"/>
                  <a:pt x="40" y="120"/>
                </a:cubicBezTo>
                <a:cubicBezTo>
                  <a:pt x="20" y="120"/>
                  <a:pt x="8" y="106"/>
                  <a:pt x="8" y="92"/>
                </a:cubicBezTo>
                <a:cubicBezTo>
                  <a:pt x="8" y="81"/>
                  <a:pt x="10" y="72"/>
                  <a:pt x="12" y="63"/>
                </a:cubicBezTo>
                <a:cubicBezTo>
                  <a:pt x="15" y="51"/>
                  <a:pt x="17" y="39"/>
                  <a:pt x="16" y="23"/>
                </a:cubicBezTo>
                <a:cubicBezTo>
                  <a:pt x="29" y="40"/>
                  <a:pt x="33" y="63"/>
                  <a:pt x="33" y="63"/>
                </a:cubicBezTo>
                <a:cubicBezTo>
                  <a:pt x="33" y="63"/>
                  <a:pt x="44" y="47"/>
                  <a:pt x="47" y="39"/>
                </a:cubicBezTo>
                <a:cubicBezTo>
                  <a:pt x="50" y="44"/>
                  <a:pt x="52" y="60"/>
                  <a:pt x="52" y="76"/>
                </a:cubicBezTo>
                <a:cubicBezTo>
                  <a:pt x="52" y="76"/>
                  <a:pt x="63" y="67"/>
                  <a:pt x="71" y="54"/>
                </a:cubicBezTo>
                <a:cubicBezTo>
                  <a:pt x="79" y="69"/>
                  <a:pt x="82" y="85"/>
                  <a:pt x="79" y="9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2"/>
          <p:cNvSpPr>
            <a:spLocks/>
          </p:cNvSpPr>
          <p:nvPr/>
        </p:nvSpPr>
        <p:spPr bwMode="auto">
          <a:xfrm>
            <a:off x="7173653" y="5152971"/>
            <a:ext cx="158921" cy="128518"/>
          </a:xfrm>
          <a:custGeom>
            <a:avLst/>
            <a:gdLst>
              <a:gd name="T0" fmla="*/ 55 w 57"/>
              <a:gd name="T1" fmla="*/ 12 h 46"/>
              <a:gd name="T2" fmla="*/ 51 w 57"/>
              <a:gd name="T3" fmla="*/ 16 h 46"/>
              <a:gd name="T4" fmla="*/ 32 w 57"/>
              <a:gd name="T5" fmla="*/ 31 h 46"/>
              <a:gd name="T6" fmla="*/ 30 w 57"/>
              <a:gd name="T7" fmla="*/ 14 h 46"/>
              <a:gd name="T8" fmla="*/ 30 w 57"/>
              <a:gd name="T9" fmla="*/ 7 h 46"/>
              <a:gd name="T10" fmla="*/ 24 w 57"/>
              <a:gd name="T11" fmla="*/ 16 h 46"/>
              <a:gd name="T12" fmla="*/ 17 w 57"/>
              <a:gd name="T13" fmla="*/ 26 h 46"/>
              <a:gd name="T14" fmla="*/ 9 w 57"/>
              <a:gd name="T15" fmla="*/ 5 h 46"/>
              <a:gd name="T16" fmla="*/ 7 w 57"/>
              <a:gd name="T17" fmla="*/ 0 h 46"/>
              <a:gd name="T18" fmla="*/ 5 w 57"/>
              <a:gd name="T19" fmla="*/ 6 h 46"/>
              <a:gd name="T20" fmla="*/ 0 w 57"/>
              <a:gd name="T21" fmla="*/ 40 h 46"/>
              <a:gd name="T22" fmla="*/ 2 w 57"/>
              <a:gd name="T23" fmla="*/ 42 h 46"/>
              <a:gd name="T24" fmla="*/ 4 w 57"/>
              <a:gd name="T25" fmla="*/ 40 h 46"/>
              <a:gd name="T26" fmla="*/ 7 w 57"/>
              <a:gd name="T27" fmla="*/ 12 h 46"/>
              <a:gd name="T28" fmla="*/ 15 w 57"/>
              <a:gd name="T29" fmla="*/ 31 h 46"/>
              <a:gd name="T30" fmla="*/ 16 w 57"/>
              <a:gd name="T31" fmla="*/ 34 h 46"/>
              <a:gd name="T32" fmla="*/ 18 w 57"/>
              <a:gd name="T33" fmla="*/ 31 h 46"/>
              <a:gd name="T34" fmla="*/ 26 w 57"/>
              <a:gd name="T35" fmla="*/ 20 h 46"/>
              <a:gd name="T36" fmla="*/ 29 w 57"/>
              <a:gd name="T37" fmla="*/ 34 h 46"/>
              <a:gd name="T38" fmla="*/ 30 w 57"/>
              <a:gd name="T39" fmla="*/ 37 h 46"/>
              <a:gd name="T40" fmla="*/ 32 w 57"/>
              <a:gd name="T41" fmla="*/ 36 h 46"/>
              <a:gd name="T42" fmla="*/ 52 w 57"/>
              <a:gd name="T43" fmla="*/ 21 h 46"/>
              <a:gd name="T44" fmla="*/ 49 w 57"/>
              <a:gd name="T45" fmla="*/ 43 h 46"/>
              <a:gd name="T46" fmla="*/ 51 w 57"/>
              <a:gd name="T47" fmla="*/ 45 h 46"/>
              <a:gd name="T48" fmla="*/ 51 w 57"/>
              <a:gd name="T49" fmla="*/ 46 h 46"/>
              <a:gd name="T50" fmla="*/ 53 w 57"/>
              <a:gd name="T51" fmla="*/ 44 h 46"/>
              <a:gd name="T52" fmla="*/ 55 w 57"/>
              <a:gd name="T53" fmla="*/ 16 h 46"/>
              <a:gd name="T54" fmla="*/ 55 w 57"/>
              <a:gd name="T55" fmla="*/ 1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7" h="46">
                <a:moveTo>
                  <a:pt x="55" y="12"/>
                </a:moveTo>
                <a:cubicBezTo>
                  <a:pt x="51" y="16"/>
                  <a:pt x="51" y="16"/>
                  <a:pt x="51" y="16"/>
                </a:cubicBezTo>
                <a:cubicBezTo>
                  <a:pt x="47" y="21"/>
                  <a:pt x="43" y="26"/>
                  <a:pt x="32" y="31"/>
                </a:cubicBezTo>
                <a:cubicBezTo>
                  <a:pt x="31" y="26"/>
                  <a:pt x="30" y="21"/>
                  <a:pt x="30" y="14"/>
                </a:cubicBezTo>
                <a:cubicBezTo>
                  <a:pt x="30" y="7"/>
                  <a:pt x="30" y="7"/>
                  <a:pt x="30" y="7"/>
                </a:cubicBezTo>
                <a:cubicBezTo>
                  <a:pt x="24" y="16"/>
                  <a:pt x="24" y="16"/>
                  <a:pt x="24" y="16"/>
                </a:cubicBezTo>
                <a:cubicBezTo>
                  <a:pt x="21" y="20"/>
                  <a:pt x="20" y="22"/>
                  <a:pt x="17" y="26"/>
                </a:cubicBezTo>
                <a:cubicBezTo>
                  <a:pt x="13" y="17"/>
                  <a:pt x="11" y="11"/>
                  <a:pt x="9" y="5"/>
                </a:cubicBezTo>
                <a:cubicBezTo>
                  <a:pt x="7" y="0"/>
                  <a:pt x="7" y="0"/>
                  <a:pt x="7" y="0"/>
                </a:cubicBezTo>
                <a:cubicBezTo>
                  <a:pt x="5" y="6"/>
                  <a:pt x="5" y="6"/>
                  <a:pt x="5" y="6"/>
                </a:cubicBezTo>
                <a:cubicBezTo>
                  <a:pt x="2" y="13"/>
                  <a:pt x="0" y="21"/>
                  <a:pt x="0" y="40"/>
                </a:cubicBezTo>
                <a:cubicBezTo>
                  <a:pt x="0" y="41"/>
                  <a:pt x="0" y="42"/>
                  <a:pt x="2" y="42"/>
                </a:cubicBezTo>
                <a:cubicBezTo>
                  <a:pt x="3" y="42"/>
                  <a:pt x="4" y="41"/>
                  <a:pt x="4" y="40"/>
                </a:cubicBezTo>
                <a:cubicBezTo>
                  <a:pt x="4" y="25"/>
                  <a:pt x="5" y="18"/>
                  <a:pt x="7" y="12"/>
                </a:cubicBezTo>
                <a:cubicBezTo>
                  <a:pt x="9" y="17"/>
                  <a:pt x="12" y="23"/>
                  <a:pt x="15" y="31"/>
                </a:cubicBezTo>
                <a:cubicBezTo>
                  <a:pt x="16" y="34"/>
                  <a:pt x="16" y="34"/>
                  <a:pt x="16" y="34"/>
                </a:cubicBezTo>
                <a:cubicBezTo>
                  <a:pt x="18" y="31"/>
                  <a:pt x="18" y="31"/>
                  <a:pt x="18" y="31"/>
                </a:cubicBezTo>
                <a:cubicBezTo>
                  <a:pt x="22" y="27"/>
                  <a:pt x="24" y="24"/>
                  <a:pt x="26" y="20"/>
                </a:cubicBezTo>
                <a:cubicBezTo>
                  <a:pt x="27" y="26"/>
                  <a:pt x="28" y="30"/>
                  <a:pt x="29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2" y="36"/>
                  <a:pt x="32" y="36"/>
                  <a:pt x="32" y="36"/>
                </a:cubicBezTo>
                <a:cubicBezTo>
                  <a:pt x="43" y="31"/>
                  <a:pt x="48" y="26"/>
                  <a:pt x="52" y="21"/>
                </a:cubicBezTo>
                <a:cubicBezTo>
                  <a:pt x="53" y="29"/>
                  <a:pt x="52" y="37"/>
                  <a:pt x="49" y="43"/>
                </a:cubicBezTo>
                <a:cubicBezTo>
                  <a:pt x="49" y="44"/>
                  <a:pt x="49" y="45"/>
                  <a:pt x="51" y="45"/>
                </a:cubicBezTo>
                <a:cubicBezTo>
                  <a:pt x="51" y="45"/>
                  <a:pt x="51" y="46"/>
                  <a:pt x="51" y="46"/>
                </a:cubicBezTo>
                <a:cubicBezTo>
                  <a:pt x="52" y="46"/>
                  <a:pt x="53" y="45"/>
                  <a:pt x="53" y="44"/>
                </a:cubicBezTo>
                <a:cubicBezTo>
                  <a:pt x="56" y="37"/>
                  <a:pt x="57" y="26"/>
                  <a:pt x="55" y="16"/>
                </a:cubicBezTo>
                <a:lnTo>
                  <a:pt x="55" y="1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6358321" y="5023071"/>
            <a:ext cx="363445" cy="310932"/>
          </a:xfrm>
          <a:custGeom>
            <a:avLst/>
            <a:gdLst>
              <a:gd name="T0" fmla="*/ 126 w 130"/>
              <a:gd name="T1" fmla="*/ 18 h 112"/>
              <a:gd name="T2" fmla="*/ 106 w 130"/>
              <a:gd name="T3" fmla="*/ 2 h 112"/>
              <a:gd name="T4" fmla="*/ 101 w 130"/>
              <a:gd name="T5" fmla="*/ 0 h 112"/>
              <a:gd name="T6" fmla="*/ 29 w 130"/>
              <a:gd name="T7" fmla="*/ 0 h 112"/>
              <a:gd name="T8" fmla="*/ 24 w 130"/>
              <a:gd name="T9" fmla="*/ 2 h 112"/>
              <a:gd name="T10" fmla="*/ 4 w 130"/>
              <a:gd name="T11" fmla="*/ 18 h 112"/>
              <a:gd name="T12" fmla="*/ 1 w 130"/>
              <a:gd name="T13" fmla="*/ 27 h 112"/>
              <a:gd name="T14" fmla="*/ 9 w 130"/>
              <a:gd name="T15" fmla="*/ 51 h 112"/>
              <a:gd name="T16" fmla="*/ 14 w 130"/>
              <a:gd name="T17" fmla="*/ 56 h 112"/>
              <a:gd name="T18" fmla="*/ 17 w 130"/>
              <a:gd name="T19" fmla="*/ 56 h 112"/>
              <a:gd name="T20" fmla="*/ 21 w 130"/>
              <a:gd name="T21" fmla="*/ 55 h 112"/>
              <a:gd name="T22" fmla="*/ 21 w 130"/>
              <a:gd name="T23" fmla="*/ 104 h 112"/>
              <a:gd name="T24" fmla="*/ 29 w 130"/>
              <a:gd name="T25" fmla="*/ 112 h 112"/>
              <a:gd name="T26" fmla="*/ 101 w 130"/>
              <a:gd name="T27" fmla="*/ 112 h 112"/>
              <a:gd name="T28" fmla="*/ 109 w 130"/>
              <a:gd name="T29" fmla="*/ 104 h 112"/>
              <a:gd name="T30" fmla="*/ 109 w 130"/>
              <a:gd name="T31" fmla="*/ 55 h 112"/>
              <a:gd name="T32" fmla="*/ 113 w 130"/>
              <a:gd name="T33" fmla="*/ 56 h 112"/>
              <a:gd name="T34" fmla="*/ 116 w 130"/>
              <a:gd name="T35" fmla="*/ 56 h 112"/>
              <a:gd name="T36" fmla="*/ 121 w 130"/>
              <a:gd name="T37" fmla="*/ 51 h 112"/>
              <a:gd name="T38" fmla="*/ 129 w 130"/>
              <a:gd name="T39" fmla="*/ 27 h 112"/>
              <a:gd name="T40" fmla="*/ 126 w 130"/>
              <a:gd name="T41" fmla="*/ 18 h 112"/>
              <a:gd name="T42" fmla="*/ 80 w 130"/>
              <a:gd name="T43" fmla="*/ 8 h 112"/>
              <a:gd name="T44" fmla="*/ 65 w 130"/>
              <a:gd name="T45" fmla="*/ 16 h 112"/>
              <a:gd name="T46" fmla="*/ 50 w 130"/>
              <a:gd name="T47" fmla="*/ 8 h 112"/>
              <a:gd name="T48" fmla="*/ 80 w 130"/>
              <a:gd name="T49" fmla="*/ 8 h 112"/>
              <a:gd name="T50" fmla="*/ 113 w 130"/>
              <a:gd name="T51" fmla="*/ 48 h 112"/>
              <a:gd name="T52" fmla="*/ 101 w 130"/>
              <a:gd name="T53" fmla="*/ 40 h 112"/>
              <a:gd name="T54" fmla="*/ 101 w 130"/>
              <a:gd name="T55" fmla="*/ 104 h 112"/>
              <a:gd name="T56" fmla="*/ 29 w 130"/>
              <a:gd name="T57" fmla="*/ 104 h 112"/>
              <a:gd name="T58" fmla="*/ 29 w 130"/>
              <a:gd name="T59" fmla="*/ 40 h 112"/>
              <a:gd name="T60" fmla="*/ 17 w 130"/>
              <a:gd name="T61" fmla="*/ 48 h 112"/>
              <a:gd name="T62" fmla="*/ 9 w 130"/>
              <a:gd name="T63" fmla="*/ 24 h 112"/>
              <a:gd name="T64" fmla="*/ 29 w 130"/>
              <a:gd name="T65" fmla="*/ 8 h 112"/>
              <a:gd name="T66" fmla="*/ 46 w 130"/>
              <a:gd name="T67" fmla="*/ 8 h 112"/>
              <a:gd name="T68" fmla="*/ 65 w 130"/>
              <a:gd name="T69" fmla="*/ 20 h 112"/>
              <a:gd name="T70" fmla="*/ 84 w 130"/>
              <a:gd name="T71" fmla="*/ 8 h 112"/>
              <a:gd name="T72" fmla="*/ 101 w 130"/>
              <a:gd name="T73" fmla="*/ 8 h 112"/>
              <a:gd name="T74" fmla="*/ 121 w 130"/>
              <a:gd name="T75" fmla="*/ 24 h 112"/>
              <a:gd name="T76" fmla="*/ 113 w 130"/>
              <a:gd name="T77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0" h="112">
                <a:moveTo>
                  <a:pt x="126" y="18"/>
                </a:moveTo>
                <a:cubicBezTo>
                  <a:pt x="106" y="2"/>
                  <a:pt x="106" y="2"/>
                  <a:pt x="106" y="2"/>
                </a:cubicBezTo>
                <a:cubicBezTo>
                  <a:pt x="105" y="1"/>
                  <a:pt x="103" y="0"/>
                  <a:pt x="101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7" y="0"/>
                  <a:pt x="25" y="1"/>
                  <a:pt x="24" y="2"/>
                </a:cubicBezTo>
                <a:cubicBezTo>
                  <a:pt x="4" y="18"/>
                  <a:pt x="4" y="18"/>
                  <a:pt x="4" y="18"/>
                </a:cubicBezTo>
                <a:cubicBezTo>
                  <a:pt x="1" y="20"/>
                  <a:pt x="0" y="23"/>
                  <a:pt x="1" y="27"/>
                </a:cubicBezTo>
                <a:cubicBezTo>
                  <a:pt x="9" y="51"/>
                  <a:pt x="9" y="51"/>
                  <a:pt x="9" y="51"/>
                </a:cubicBezTo>
                <a:cubicBezTo>
                  <a:pt x="10" y="53"/>
                  <a:pt x="12" y="55"/>
                  <a:pt x="14" y="56"/>
                </a:cubicBezTo>
                <a:cubicBezTo>
                  <a:pt x="15" y="56"/>
                  <a:pt x="16" y="56"/>
                  <a:pt x="17" y="56"/>
                </a:cubicBezTo>
                <a:cubicBezTo>
                  <a:pt x="18" y="56"/>
                  <a:pt x="20" y="56"/>
                  <a:pt x="21" y="55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8"/>
                  <a:pt x="25" y="112"/>
                  <a:pt x="29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5" y="112"/>
                  <a:pt x="109" y="108"/>
                  <a:pt x="109" y="104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10" y="56"/>
                  <a:pt x="112" y="56"/>
                  <a:pt x="113" y="56"/>
                </a:cubicBezTo>
                <a:cubicBezTo>
                  <a:pt x="114" y="56"/>
                  <a:pt x="115" y="56"/>
                  <a:pt x="116" y="56"/>
                </a:cubicBezTo>
                <a:cubicBezTo>
                  <a:pt x="118" y="55"/>
                  <a:pt x="120" y="53"/>
                  <a:pt x="121" y="51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30" y="23"/>
                  <a:pt x="129" y="20"/>
                  <a:pt x="126" y="18"/>
                </a:cubicBezTo>
                <a:close/>
                <a:moveTo>
                  <a:pt x="80" y="8"/>
                </a:moveTo>
                <a:cubicBezTo>
                  <a:pt x="78" y="13"/>
                  <a:pt x="72" y="16"/>
                  <a:pt x="65" y="16"/>
                </a:cubicBezTo>
                <a:cubicBezTo>
                  <a:pt x="58" y="16"/>
                  <a:pt x="52" y="13"/>
                  <a:pt x="50" y="8"/>
                </a:cubicBezTo>
                <a:lnTo>
                  <a:pt x="80" y="8"/>
                </a:lnTo>
                <a:close/>
                <a:moveTo>
                  <a:pt x="113" y="48"/>
                </a:moveTo>
                <a:cubicBezTo>
                  <a:pt x="101" y="40"/>
                  <a:pt x="101" y="40"/>
                  <a:pt x="101" y="40"/>
                </a:cubicBezTo>
                <a:cubicBezTo>
                  <a:pt x="101" y="104"/>
                  <a:pt x="101" y="104"/>
                  <a:pt x="101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40"/>
                  <a:pt x="29" y="40"/>
                  <a:pt x="29" y="40"/>
                </a:cubicBezTo>
                <a:cubicBezTo>
                  <a:pt x="17" y="48"/>
                  <a:pt x="17" y="48"/>
                  <a:pt x="17" y="48"/>
                </a:cubicBezTo>
                <a:cubicBezTo>
                  <a:pt x="9" y="24"/>
                  <a:pt x="9" y="24"/>
                  <a:pt x="9" y="24"/>
                </a:cubicBezTo>
                <a:cubicBezTo>
                  <a:pt x="29" y="8"/>
                  <a:pt x="29" y="8"/>
                  <a:pt x="29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8" y="15"/>
                  <a:pt x="56" y="20"/>
                  <a:pt x="65" y="20"/>
                </a:cubicBezTo>
                <a:cubicBezTo>
                  <a:pt x="74" y="20"/>
                  <a:pt x="82" y="15"/>
                  <a:pt x="8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21" y="24"/>
                  <a:pt x="121" y="24"/>
                  <a:pt x="121" y="24"/>
                </a:cubicBezTo>
                <a:lnTo>
                  <a:pt x="113" y="48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4"/>
          <p:cNvSpPr>
            <a:spLocks noEditPoints="1"/>
          </p:cNvSpPr>
          <p:nvPr/>
        </p:nvSpPr>
        <p:spPr bwMode="auto">
          <a:xfrm>
            <a:off x="5648015" y="5133624"/>
            <a:ext cx="359299" cy="223871"/>
          </a:xfrm>
          <a:custGeom>
            <a:avLst/>
            <a:gdLst>
              <a:gd name="T0" fmla="*/ 107 w 129"/>
              <a:gd name="T1" fmla="*/ 36 h 80"/>
              <a:gd name="T2" fmla="*/ 126 w 129"/>
              <a:gd name="T3" fmla="*/ 24 h 80"/>
              <a:gd name="T4" fmla="*/ 122 w 129"/>
              <a:gd name="T5" fmla="*/ 16 h 80"/>
              <a:gd name="T6" fmla="*/ 64 w 129"/>
              <a:gd name="T7" fmla="*/ 0 h 80"/>
              <a:gd name="T8" fmla="*/ 10 w 129"/>
              <a:gd name="T9" fmla="*/ 36 h 80"/>
              <a:gd name="T10" fmla="*/ 2 w 129"/>
              <a:gd name="T11" fmla="*/ 51 h 80"/>
              <a:gd name="T12" fmla="*/ 16 w 129"/>
              <a:gd name="T13" fmla="*/ 70 h 80"/>
              <a:gd name="T14" fmla="*/ 102 w 129"/>
              <a:gd name="T15" fmla="*/ 80 h 80"/>
              <a:gd name="T16" fmla="*/ 112 w 129"/>
              <a:gd name="T17" fmla="*/ 67 h 80"/>
              <a:gd name="T18" fmla="*/ 128 w 129"/>
              <a:gd name="T19" fmla="*/ 46 h 80"/>
              <a:gd name="T20" fmla="*/ 103 w 129"/>
              <a:gd name="T21" fmla="*/ 36 h 80"/>
              <a:gd name="T22" fmla="*/ 103 w 129"/>
              <a:gd name="T23" fmla="*/ 35 h 80"/>
              <a:gd name="T24" fmla="*/ 64 w 129"/>
              <a:gd name="T25" fmla="*/ 4 h 80"/>
              <a:gd name="T26" fmla="*/ 97 w 129"/>
              <a:gd name="T27" fmla="*/ 29 h 80"/>
              <a:gd name="T28" fmla="*/ 29 w 129"/>
              <a:gd name="T29" fmla="*/ 36 h 80"/>
              <a:gd name="T30" fmla="*/ 64 w 129"/>
              <a:gd name="T31" fmla="*/ 4 h 80"/>
              <a:gd name="T32" fmla="*/ 64 w 129"/>
              <a:gd name="T33" fmla="*/ 24 h 80"/>
              <a:gd name="T34" fmla="*/ 41 w 129"/>
              <a:gd name="T35" fmla="*/ 36 h 80"/>
              <a:gd name="T36" fmla="*/ 86 w 129"/>
              <a:gd name="T37" fmla="*/ 35 h 80"/>
              <a:gd name="T38" fmla="*/ 82 w 129"/>
              <a:gd name="T39" fmla="*/ 36 h 80"/>
              <a:gd name="T40" fmla="*/ 55 w 129"/>
              <a:gd name="T41" fmla="*/ 36 h 80"/>
              <a:gd name="T42" fmla="*/ 64 w 129"/>
              <a:gd name="T43" fmla="*/ 28 h 80"/>
              <a:gd name="T44" fmla="*/ 73 w 129"/>
              <a:gd name="T45" fmla="*/ 36 h 80"/>
              <a:gd name="T46" fmla="*/ 64 w 129"/>
              <a:gd name="T47" fmla="*/ 16 h 80"/>
              <a:gd name="T48" fmla="*/ 33 w 129"/>
              <a:gd name="T49" fmla="*/ 36 h 80"/>
              <a:gd name="T50" fmla="*/ 93 w 129"/>
              <a:gd name="T51" fmla="*/ 31 h 80"/>
              <a:gd name="T52" fmla="*/ 64 w 129"/>
              <a:gd name="T53" fmla="*/ 16 h 80"/>
              <a:gd name="T54" fmla="*/ 104 w 129"/>
              <a:gd name="T55" fmla="*/ 70 h 80"/>
              <a:gd name="T56" fmla="*/ 26 w 129"/>
              <a:gd name="T57" fmla="*/ 72 h 80"/>
              <a:gd name="T58" fmla="*/ 24 w 129"/>
              <a:gd name="T59" fmla="*/ 64 h 80"/>
              <a:gd name="T60" fmla="*/ 10 w 129"/>
              <a:gd name="T61" fmla="*/ 44 h 80"/>
              <a:gd name="T62" fmla="*/ 24 w 129"/>
              <a:gd name="T63" fmla="*/ 44 h 80"/>
              <a:gd name="T64" fmla="*/ 32 w 129"/>
              <a:gd name="T65" fmla="*/ 44 h 80"/>
              <a:gd name="T66" fmla="*/ 40 w 129"/>
              <a:gd name="T67" fmla="*/ 44 h 80"/>
              <a:gd name="T68" fmla="*/ 48 w 129"/>
              <a:gd name="T69" fmla="*/ 44 h 80"/>
              <a:gd name="T70" fmla="*/ 76 w 129"/>
              <a:gd name="T71" fmla="*/ 44 h 80"/>
              <a:gd name="T72" fmla="*/ 84 w 129"/>
              <a:gd name="T73" fmla="*/ 44 h 80"/>
              <a:gd name="T74" fmla="*/ 92 w 129"/>
              <a:gd name="T75" fmla="*/ 44 h 80"/>
              <a:gd name="T76" fmla="*/ 100 w 129"/>
              <a:gd name="T77" fmla="*/ 44 h 80"/>
              <a:gd name="T78" fmla="*/ 108 w 129"/>
              <a:gd name="T79" fmla="*/ 44 h 80"/>
              <a:gd name="T80" fmla="*/ 120 w 129"/>
              <a:gd name="T81" fmla="*/ 4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9" h="80">
                <a:moveTo>
                  <a:pt x="118" y="36"/>
                </a:moveTo>
                <a:cubicBezTo>
                  <a:pt x="107" y="36"/>
                  <a:pt x="107" y="36"/>
                  <a:pt x="107" y="36"/>
                </a:cubicBezTo>
                <a:cubicBezTo>
                  <a:pt x="107" y="35"/>
                  <a:pt x="107" y="34"/>
                  <a:pt x="107" y="33"/>
                </a:cubicBezTo>
                <a:cubicBezTo>
                  <a:pt x="126" y="24"/>
                  <a:pt x="126" y="24"/>
                  <a:pt x="126" y="24"/>
                </a:cubicBezTo>
                <a:cubicBezTo>
                  <a:pt x="128" y="23"/>
                  <a:pt x="129" y="20"/>
                  <a:pt x="128" y="18"/>
                </a:cubicBezTo>
                <a:cubicBezTo>
                  <a:pt x="127" y="16"/>
                  <a:pt x="124" y="15"/>
                  <a:pt x="122" y="1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97" y="11"/>
                  <a:pt x="82" y="0"/>
                  <a:pt x="64" y="0"/>
                </a:cubicBezTo>
                <a:cubicBezTo>
                  <a:pt x="42" y="0"/>
                  <a:pt x="25" y="16"/>
                  <a:pt x="21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4" y="36"/>
                  <a:pt x="0" y="40"/>
                  <a:pt x="0" y="46"/>
                </a:cubicBezTo>
                <a:cubicBezTo>
                  <a:pt x="0" y="48"/>
                  <a:pt x="1" y="50"/>
                  <a:pt x="2" y="51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70"/>
                  <a:pt x="16" y="70"/>
                  <a:pt x="16" y="70"/>
                </a:cubicBezTo>
                <a:cubicBezTo>
                  <a:pt x="16" y="76"/>
                  <a:pt x="20" y="80"/>
                  <a:pt x="26" y="80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08" y="80"/>
                  <a:pt x="112" y="76"/>
                  <a:pt x="112" y="70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7" y="50"/>
                  <a:pt x="128" y="48"/>
                  <a:pt x="128" y="46"/>
                </a:cubicBezTo>
                <a:cubicBezTo>
                  <a:pt x="128" y="40"/>
                  <a:pt x="124" y="36"/>
                  <a:pt x="118" y="36"/>
                </a:cubicBezTo>
                <a:close/>
                <a:moveTo>
                  <a:pt x="103" y="36"/>
                </a:moveTo>
                <a:cubicBezTo>
                  <a:pt x="101" y="36"/>
                  <a:pt x="101" y="36"/>
                  <a:pt x="101" y="36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3" y="35"/>
                  <a:pt x="103" y="36"/>
                  <a:pt x="103" y="36"/>
                </a:cubicBezTo>
                <a:close/>
                <a:moveTo>
                  <a:pt x="64" y="4"/>
                </a:moveTo>
                <a:cubicBezTo>
                  <a:pt x="80" y="4"/>
                  <a:pt x="94" y="14"/>
                  <a:pt x="100" y="27"/>
                </a:cubicBezTo>
                <a:cubicBezTo>
                  <a:pt x="97" y="29"/>
                  <a:pt x="97" y="29"/>
                  <a:pt x="97" y="29"/>
                </a:cubicBezTo>
                <a:cubicBezTo>
                  <a:pt x="91" y="17"/>
                  <a:pt x="79" y="8"/>
                  <a:pt x="64" y="8"/>
                </a:cubicBezTo>
                <a:cubicBezTo>
                  <a:pt x="47" y="8"/>
                  <a:pt x="33" y="20"/>
                  <a:pt x="29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9" y="18"/>
                  <a:pt x="45" y="4"/>
                  <a:pt x="64" y="4"/>
                </a:cubicBezTo>
                <a:close/>
                <a:moveTo>
                  <a:pt x="82" y="36"/>
                </a:moveTo>
                <a:cubicBezTo>
                  <a:pt x="79" y="29"/>
                  <a:pt x="72" y="24"/>
                  <a:pt x="64" y="24"/>
                </a:cubicBezTo>
                <a:cubicBezTo>
                  <a:pt x="56" y="24"/>
                  <a:pt x="49" y="29"/>
                  <a:pt x="46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5" y="27"/>
                  <a:pt x="54" y="20"/>
                  <a:pt x="64" y="20"/>
                </a:cubicBezTo>
                <a:cubicBezTo>
                  <a:pt x="74" y="20"/>
                  <a:pt x="82" y="26"/>
                  <a:pt x="86" y="35"/>
                </a:cubicBezTo>
                <a:cubicBezTo>
                  <a:pt x="83" y="36"/>
                  <a:pt x="83" y="36"/>
                  <a:pt x="83" y="36"/>
                </a:cubicBezTo>
                <a:lnTo>
                  <a:pt x="82" y="36"/>
                </a:lnTo>
                <a:close/>
                <a:moveTo>
                  <a:pt x="64" y="32"/>
                </a:moveTo>
                <a:cubicBezTo>
                  <a:pt x="60" y="32"/>
                  <a:pt x="57" y="34"/>
                  <a:pt x="55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53" y="31"/>
                  <a:pt x="58" y="28"/>
                  <a:pt x="64" y="28"/>
                </a:cubicBezTo>
                <a:cubicBezTo>
                  <a:pt x="70" y="28"/>
                  <a:pt x="75" y="31"/>
                  <a:pt x="78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4"/>
                  <a:pt x="68" y="32"/>
                  <a:pt x="64" y="32"/>
                </a:cubicBezTo>
                <a:close/>
                <a:moveTo>
                  <a:pt x="64" y="16"/>
                </a:moveTo>
                <a:cubicBezTo>
                  <a:pt x="51" y="16"/>
                  <a:pt x="41" y="24"/>
                  <a:pt x="37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7" y="22"/>
                  <a:pt x="49" y="12"/>
                  <a:pt x="64" y="12"/>
                </a:cubicBezTo>
                <a:cubicBezTo>
                  <a:pt x="77" y="12"/>
                  <a:pt x="88" y="20"/>
                  <a:pt x="93" y="31"/>
                </a:cubicBezTo>
                <a:cubicBezTo>
                  <a:pt x="90" y="33"/>
                  <a:pt x="90" y="33"/>
                  <a:pt x="90" y="33"/>
                </a:cubicBezTo>
                <a:cubicBezTo>
                  <a:pt x="85" y="23"/>
                  <a:pt x="75" y="16"/>
                  <a:pt x="64" y="16"/>
                </a:cubicBezTo>
                <a:close/>
                <a:moveTo>
                  <a:pt x="104" y="64"/>
                </a:moveTo>
                <a:cubicBezTo>
                  <a:pt x="104" y="70"/>
                  <a:pt x="104" y="70"/>
                  <a:pt x="104" y="70"/>
                </a:cubicBezTo>
                <a:cubicBezTo>
                  <a:pt x="104" y="71"/>
                  <a:pt x="103" y="72"/>
                  <a:pt x="102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5" y="72"/>
                  <a:pt x="24" y="71"/>
                  <a:pt x="24" y="70"/>
                </a:cubicBezTo>
                <a:cubicBezTo>
                  <a:pt x="24" y="64"/>
                  <a:pt x="24" y="64"/>
                  <a:pt x="24" y="64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5"/>
                  <a:pt x="9" y="44"/>
                  <a:pt x="1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36" y="44"/>
                  <a:pt x="36" y="44"/>
                  <a:pt x="36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8" y="44"/>
                  <a:pt x="48" y="44"/>
                  <a:pt x="48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76" y="44"/>
                  <a:pt x="76" y="44"/>
                  <a:pt x="76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6" y="44"/>
                  <a:pt x="96" y="44"/>
                  <a:pt x="96" y="44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18" y="44"/>
                  <a:pt x="118" y="44"/>
                  <a:pt x="118" y="44"/>
                </a:cubicBezTo>
                <a:cubicBezTo>
                  <a:pt x="119" y="44"/>
                  <a:pt x="120" y="45"/>
                  <a:pt x="120" y="46"/>
                </a:cubicBezTo>
                <a:lnTo>
                  <a:pt x="104" y="6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"/>
          <p:cNvSpPr>
            <a:spLocks/>
          </p:cNvSpPr>
          <p:nvPr/>
        </p:nvSpPr>
        <p:spPr bwMode="auto">
          <a:xfrm>
            <a:off x="5730930" y="5050709"/>
            <a:ext cx="30402" cy="82915"/>
          </a:xfrm>
          <a:custGeom>
            <a:avLst/>
            <a:gdLst>
              <a:gd name="T0" fmla="*/ 2 w 11"/>
              <a:gd name="T1" fmla="*/ 29 h 30"/>
              <a:gd name="T2" fmla="*/ 2 w 11"/>
              <a:gd name="T3" fmla="*/ 29 h 30"/>
              <a:gd name="T4" fmla="*/ 2 w 11"/>
              <a:gd name="T5" fmla="*/ 29 h 30"/>
              <a:gd name="T6" fmla="*/ 4 w 11"/>
              <a:gd name="T7" fmla="*/ 30 h 30"/>
              <a:gd name="T8" fmla="*/ 6 w 11"/>
              <a:gd name="T9" fmla="*/ 28 h 30"/>
              <a:gd name="T10" fmla="*/ 6 w 11"/>
              <a:gd name="T11" fmla="*/ 27 h 30"/>
              <a:gd name="T12" fmla="*/ 6 w 11"/>
              <a:gd name="T13" fmla="*/ 27 h 30"/>
              <a:gd name="T14" fmla="*/ 7 w 11"/>
              <a:gd name="T15" fmla="*/ 16 h 30"/>
              <a:gd name="T16" fmla="*/ 9 w 11"/>
              <a:gd name="T17" fmla="*/ 1 h 30"/>
              <a:gd name="T18" fmla="*/ 7 w 11"/>
              <a:gd name="T19" fmla="*/ 0 h 30"/>
              <a:gd name="T20" fmla="*/ 5 w 11"/>
              <a:gd name="T21" fmla="*/ 2 h 30"/>
              <a:gd name="T22" fmla="*/ 5 w 11"/>
              <a:gd name="T23" fmla="*/ 3 h 30"/>
              <a:gd name="T24" fmla="*/ 5 w 11"/>
              <a:gd name="T25" fmla="*/ 3 h 30"/>
              <a:gd name="T26" fmla="*/ 5 w 11"/>
              <a:gd name="T27" fmla="*/ 3 h 30"/>
              <a:gd name="T28" fmla="*/ 5 w 11"/>
              <a:gd name="T29" fmla="*/ 3 h 30"/>
              <a:gd name="T30" fmla="*/ 4 w 11"/>
              <a:gd name="T31" fmla="*/ 14 h 30"/>
              <a:gd name="T32" fmla="*/ 2 w 11"/>
              <a:gd name="T33" fmla="*/ 29 h 30"/>
              <a:gd name="T34" fmla="*/ 2 w 11"/>
              <a:gd name="T35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30">
                <a:moveTo>
                  <a:pt x="2" y="29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3" y="30"/>
                  <a:pt x="4" y="30"/>
                </a:cubicBezTo>
                <a:cubicBezTo>
                  <a:pt x="5" y="30"/>
                  <a:pt x="6" y="29"/>
                  <a:pt x="6" y="28"/>
                </a:cubicBezTo>
                <a:cubicBezTo>
                  <a:pt x="6" y="28"/>
                  <a:pt x="6" y="28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4" y="24"/>
                  <a:pt x="6" y="20"/>
                  <a:pt x="7" y="16"/>
                </a:cubicBezTo>
                <a:cubicBezTo>
                  <a:pt x="9" y="11"/>
                  <a:pt x="11" y="6"/>
                  <a:pt x="9" y="1"/>
                </a:cubicBezTo>
                <a:cubicBezTo>
                  <a:pt x="9" y="1"/>
                  <a:pt x="8" y="0"/>
                  <a:pt x="7" y="0"/>
                </a:cubicBezTo>
                <a:cubicBezTo>
                  <a:pt x="6" y="0"/>
                  <a:pt x="5" y="1"/>
                  <a:pt x="5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6"/>
                  <a:pt x="5" y="10"/>
                  <a:pt x="4" y="14"/>
                </a:cubicBezTo>
                <a:cubicBezTo>
                  <a:pt x="2" y="19"/>
                  <a:pt x="0" y="24"/>
                  <a:pt x="2" y="29"/>
                </a:cubicBezTo>
                <a:cubicBezTo>
                  <a:pt x="2" y="29"/>
                  <a:pt x="2" y="29"/>
                  <a:pt x="2" y="29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/>
          </p:cNvSpPr>
          <p:nvPr/>
        </p:nvSpPr>
        <p:spPr bwMode="auto">
          <a:xfrm>
            <a:off x="5864976" y="5047945"/>
            <a:ext cx="33166" cy="82915"/>
          </a:xfrm>
          <a:custGeom>
            <a:avLst/>
            <a:gdLst>
              <a:gd name="T0" fmla="*/ 3 w 12"/>
              <a:gd name="T1" fmla="*/ 29 h 30"/>
              <a:gd name="T2" fmla="*/ 3 w 12"/>
              <a:gd name="T3" fmla="*/ 29 h 30"/>
              <a:gd name="T4" fmla="*/ 3 w 12"/>
              <a:gd name="T5" fmla="*/ 29 h 30"/>
              <a:gd name="T6" fmla="*/ 4 w 12"/>
              <a:gd name="T7" fmla="*/ 30 h 30"/>
              <a:gd name="T8" fmla="*/ 6 w 12"/>
              <a:gd name="T9" fmla="*/ 28 h 30"/>
              <a:gd name="T10" fmla="*/ 6 w 12"/>
              <a:gd name="T11" fmla="*/ 28 h 30"/>
              <a:gd name="T12" fmla="*/ 6 w 12"/>
              <a:gd name="T13" fmla="*/ 28 h 30"/>
              <a:gd name="T14" fmla="*/ 8 w 12"/>
              <a:gd name="T15" fmla="*/ 16 h 30"/>
              <a:gd name="T16" fmla="*/ 10 w 12"/>
              <a:gd name="T17" fmla="*/ 2 h 30"/>
              <a:gd name="T18" fmla="*/ 8 w 12"/>
              <a:gd name="T19" fmla="*/ 0 h 30"/>
              <a:gd name="T20" fmla="*/ 6 w 12"/>
              <a:gd name="T21" fmla="*/ 2 h 30"/>
              <a:gd name="T22" fmla="*/ 6 w 12"/>
              <a:gd name="T23" fmla="*/ 3 h 30"/>
              <a:gd name="T24" fmla="*/ 6 w 12"/>
              <a:gd name="T25" fmla="*/ 3 h 30"/>
              <a:gd name="T26" fmla="*/ 6 w 12"/>
              <a:gd name="T27" fmla="*/ 3 h 30"/>
              <a:gd name="T28" fmla="*/ 6 w 12"/>
              <a:gd name="T29" fmla="*/ 3 h 30"/>
              <a:gd name="T30" fmla="*/ 4 w 12"/>
              <a:gd name="T31" fmla="*/ 15 h 30"/>
              <a:gd name="T32" fmla="*/ 3 w 12"/>
              <a:gd name="T33" fmla="*/ 29 h 30"/>
              <a:gd name="T34" fmla="*/ 3 w 12"/>
              <a:gd name="T35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" h="30">
                <a:moveTo>
                  <a:pt x="3" y="29"/>
                </a:moveTo>
                <a:cubicBezTo>
                  <a:pt x="3" y="29"/>
                  <a:pt x="3" y="29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30"/>
                  <a:pt x="4" y="30"/>
                  <a:pt x="4" y="30"/>
                </a:cubicBezTo>
                <a:cubicBezTo>
                  <a:pt x="6" y="30"/>
                  <a:pt x="6" y="30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5" y="24"/>
                  <a:pt x="6" y="20"/>
                  <a:pt x="8" y="16"/>
                </a:cubicBezTo>
                <a:cubicBezTo>
                  <a:pt x="10" y="12"/>
                  <a:pt x="12" y="7"/>
                  <a:pt x="10" y="2"/>
                </a:cubicBezTo>
                <a:cubicBezTo>
                  <a:pt x="9" y="1"/>
                  <a:pt x="9" y="0"/>
                  <a:pt x="8" y="0"/>
                </a:cubicBezTo>
                <a:cubicBezTo>
                  <a:pt x="7" y="0"/>
                  <a:pt x="6" y="1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7"/>
                  <a:pt x="6" y="11"/>
                  <a:pt x="4" y="15"/>
                </a:cubicBezTo>
                <a:cubicBezTo>
                  <a:pt x="3" y="19"/>
                  <a:pt x="0" y="24"/>
                  <a:pt x="3" y="29"/>
                </a:cubicBezTo>
                <a:cubicBezTo>
                  <a:pt x="3" y="29"/>
                  <a:pt x="3" y="29"/>
                  <a:pt x="3" y="29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5809699" y="4999578"/>
            <a:ext cx="30402" cy="84297"/>
          </a:xfrm>
          <a:custGeom>
            <a:avLst/>
            <a:gdLst>
              <a:gd name="T0" fmla="*/ 2 w 11"/>
              <a:gd name="T1" fmla="*/ 29 h 30"/>
              <a:gd name="T2" fmla="*/ 2 w 11"/>
              <a:gd name="T3" fmla="*/ 29 h 30"/>
              <a:gd name="T4" fmla="*/ 2 w 11"/>
              <a:gd name="T5" fmla="*/ 29 h 30"/>
              <a:gd name="T6" fmla="*/ 4 w 11"/>
              <a:gd name="T7" fmla="*/ 30 h 30"/>
              <a:gd name="T8" fmla="*/ 6 w 11"/>
              <a:gd name="T9" fmla="*/ 28 h 30"/>
              <a:gd name="T10" fmla="*/ 6 w 11"/>
              <a:gd name="T11" fmla="*/ 28 h 30"/>
              <a:gd name="T12" fmla="*/ 6 w 11"/>
              <a:gd name="T13" fmla="*/ 28 h 30"/>
              <a:gd name="T14" fmla="*/ 8 w 11"/>
              <a:gd name="T15" fmla="*/ 16 h 30"/>
              <a:gd name="T16" fmla="*/ 9 w 11"/>
              <a:gd name="T17" fmla="*/ 1 h 30"/>
              <a:gd name="T18" fmla="*/ 7 w 11"/>
              <a:gd name="T19" fmla="*/ 0 h 30"/>
              <a:gd name="T20" fmla="*/ 5 w 11"/>
              <a:gd name="T21" fmla="*/ 2 h 30"/>
              <a:gd name="T22" fmla="*/ 6 w 11"/>
              <a:gd name="T23" fmla="*/ 3 h 30"/>
              <a:gd name="T24" fmla="*/ 6 w 11"/>
              <a:gd name="T25" fmla="*/ 3 h 30"/>
              <a:gd name="T26" fmla="*/ 6 w 11"/>
              <a:gd name="T27" fmla="*/ 3 h 30"/>
              <a:gd name="T28" fmla="*/ 6 w 11"/>
              <a:gd name="T29" fmla="*/ 3 h 30"/>
              <a:gd name="T30" fmla="*/ 4 w 11"/>
              <a:gd name="T31" fmla="*/ 14 h 30"/>
              <a:gd name="T32" fmla="*/ 2 w 11"/>
              <a:gd name="T33" fmla="*/ 29 h 30"/>
              <a:gd name="T34" fmla="*/ 2 w 11"/>
              <a:gd name="T35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30">
                <a:moveTo>
                  <a:pt x="2" y="29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3" y="30"/>
                  <a:pt x="4" y="30"/>
                </a:cubicBezTo>
                <a:cubicBezTo>
                  <a:pt x="5" y="30"/>
                  <a:pt x="6" y="29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4" y="24"/>
                  <a:pt x="6" y="20"/>
                  <a:pt x="8" y="16"/>
                </a:cubicBezTo>
                <a:cubicBezTo>
                  <a:pt x="9" y="11"/>
                  <a:pt x="11" y="6"/>
                  <a:pt x="9" y="1"/>
                </a:cubicBezTo>
                <a:cubicBezTo>
                  <a:pt x="9" y="1"/>
                  <a:pt x="8" y="0"/>
                  <a:pt x="7" y="0"/>
                </a:cubicBezTo>
                <a:cubicBezTo>
                  <a:pt x="6" y="0"/>
                  <a:pt x="5" y="1"/>
                  <a:pt x="5" y="2"/>
                </a:cubicBezTo>
                <a:cubicBezTo>
                  <a:pt x="5" y="2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7"/>
                  <a:pt x="6" y="10"/>
                  <a:pt x="4" y="14"/>
                </a:cubicBezTo>
                <a:cubicBezTo>
                  <a:pt x="2" y="19"/>
                  <a:pt x="0" y="24"/>
                  <a:pt x="2" y="29"/>
                </a:cubicBezTo>
                <a:cubicBezTo>
                  <a:pt x="2" y="29"/>
                  <a:pt x="2" y="29"/>
                  <a:pt x="2" y="29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4930798" y="5034126"/>
            <a:ext cx="328897" cy="323369"/>
          </a:xfrm>
          <a:custGeom>
            <a:avLst/>
            <a:gdLst>
              <a:gd name="T0" fmla="*/ 84 w 118"/>
              <a:gd name="T1" fmla="*/ 3 h 116"/>
              <a:gd name="T2" fmla="*/ 77 w 118"/>
              <a:gd name="T3" fmla="*/ 0 h 116"/>
              <a:gd name="T4" fmla="*/ 70 w 118"/>
              <a:gd name="T5" fmla="*/ 3 h 116"/>
              <a:gd name="T6" fmla="*/ 64 w 118"/>
              <a:gd name="T7" fmla="*/ 9 h 116"/>
              <a:gd name="T8" fmla="*/ 61 w 118"/>
              <a:gd name="T9" fmla="*/ 16 h 116"/>
              <a:gd name="T10" fmla="*/ 62 w 118"/>
              <a:gd name="T11" fmla="*/ 21 h 116"/>
              <a:gd name="T12" fmla="*/ 8 w 118"/>
              <a:gd name="T13" fmla="*/ 43 h 116"/>
              <a:gd name="T14" fmla="*/ 1 w 118"/>
              <a:gd name="T15" fmla="*/ 51 h 116"/>
              <a:gd name="T16" fmla="*/ 5 w 118"/>
              <a:gd name="T17" fmla="*/ 62 h 116"/>
              <a:gd name="T18" fmla="*/ 55 w 118"/>
              <a:gd name="T19" fmla="*/ 112 h 116"/>
              <a:gd name="T20" fmla="*/ 64 w 118"/>
              <a:gd name="T21" fmla="*/ 116 h 116"/>
              <a:gd name="T22" fmla="*/ 64 w 118"/>
              <a:gd name="T23" fmla="*/ 116 h 116"/>
              <a:gd name="T24" fmla="*/ 66 w 118"/>
              <a:gd name="T25" fmla="*/ 116 h 116"/>
              <a:gd name="T26" fmla="*/ 75 w 118"/>
              <a:gd name="T27" fmla="*/ 108 h 116"/>
              <a:gd name="T28" fmla="*/ 96 w 118"/>
              <a:gd name="T29" fmla="*/ 55 h 116"/>
              <a:gd name="T30" fmla="*/ 102 w 118"/>
              <a:gd name="T31" fmla="*/ 57 h 116"/>
              <a:gd name="T32" fmla="*/ 109 w 118"/>
              <a:gd name="T33" fmla="*/ 54 h 116"/>
              <a:gd name="T34" fmla="*/ 115 w 118"/>
              <a:gd name="T35" fmla="*/ 48 h 116"/>
              <a:gd name="T36" fmla="*/ 118 w 118"/>
              <a:gd name="T37" fmla="*/ 41 h 116"/>
              <a:gd name="T38" fmla="*/ 115 w 118"/>
              <a:gd name="T39" fmla="*/ 34 h 116"/>
              <a:gd name="T40" fmla="*/ 84 w 118"/>
              <a:gd name="T41" fmla="*/ 3 h 116"/>
              <a:gd name="T42" fmla="*/ 68 w 118"/>
              <a:gd name="T43" fmla="*/ 105 h 116"/>
              <a:gd name="T44" fmla="*/ 65 w 118"/>
              <a:gd name="T45" fmla="*/ 108 h 116"/>
              <a:gd name="T46" fmla="*/ 64 w 118"/>
              <a:gd name="T47" fmla="*/ 108 h 116"/>
              <a:gd name="T48" fmla="*/ 61 w 118"/>
              <a:gd name="T49" fmla="*/ 107 h 116"/>
              <a:gd name="T50" fmla="*/ 10 w 118"/>
              <a:gd name="T51" fmla="*/ 56 h 116"/>
              <a:gd name="T52" fmla="*/ 9 w 118"/>
              <a:gd name="T53" fmla="*/ 53 h 116"/>
              <a:gd name="T54" fmla="*/ 11 w 118"/>
              <a:gd name="T55" fmla="*/ 50 h 116"/>
              <a:gd name="T56" fmla="*/ 36 w 118"/>
              <a:gd name="T57" fmla="*/ 40 h 116"/>
              <a:gd name="T58" fmla="*/ 87 w 118"/>
              <a:gd name="T59" fmla="*/ 58 h 116"/>
              <a:gd name="T60" fmla="*/ 68 w 118"/>
              <a:gd name="T61" fmla="*/ 105 h 116"/>
              <a:gd name="T62" fmla="*/ 109 w 118"/>
              <a:gd name="T63" fmla="*/ 42 h 116"/>
              <a:gd name="T64" fmla="*/ 103 w 118"/>
              <a:gd name="T65" fmla="*/ 48 h 116"/>
              <a:gd name="T66" fmla="*/ 100 w 118"/>
              <a:gd name="T67" fmla="*/ 48 h 116"/>
              <a:gd name="T68" fmla="*/ 93 w 118"/>
              <a:gd name="T69" fmla="*/ 41 h 116"/>
              <a:gd name="T70" fmla="*/ 88 w 118"/>
              <a:gd name="T71" fmla="*/ 55 h 116"/>
              <a:gd name="T72" fmla="*/ 88 w 118"/>
              <a:gd name="T73" fmla="*/ 54 h 116"/>
              <a:gd name="T74" fmla="*/ 53 w 118"/>
              <a:gd name="T75" fmla="*/ 39 h 116"/>
              <a:gd name="T76" fmla="*/ 42 w 118"/>
              <a:gd name="T77" fmla="*/ 38 h 116"/>
              <a:gd name="T78" fmla="*/ 76 w 118"/>
              <a:gd name="T79" fmla="*/ 24 h 116"/>
              <a:gd name="T80" fmla="*/ 70 w 118"/>
              <a:gd name="T81" fmla="*/ 17 h 116"/>
              <a:gd name="T82" fmla="*/ 70 w 118"/>
              <a:gd name="T83" fmla="*/ 14 h 116"/>
              <a:gd name="T84" fmla="*/ 75 w 118"/>
              <a:gd name="T85" fmla="*/ 9 h 116"/>
              <a:gd name="T86" fmla="*/ 78 w 118"/>
              <a:gd name="T87" fmla="*/ 9 h 116"/>
              <a:gd name="T88" fmla="*/ 109 w 118"/>
              <a:gd name="T89" fmla="*/ 39 h 116"/>
              <a:gd name="T90" fmla="*/ 109 w 118"/>
              <a:gd name="T91" fmla="*/ 4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8" h="116">
                <a:moveTo>
                  <a:pt x="84" y="3"/>
                </a:moveTo>
                <a:cubicBezTo>
                  <a:pt x="82" y="1"/>
                  <a:pt x="79" y="0"/>
                  <a:pt x="77" y="0"/>
                </a:cubicBezTo>
                <a:cubicBezTo>
                  <a:pt x="74" y="0"/>
                  <a:pt x="71" y="1"/>
                  <a:pt x="70" y="3"/>
                </a:cubicBezTo>
                <a:cubicBezTo>
                  <a:pt x="64" y="9"/>
                  <a:pt x="64" y="9"/>
                  <a:pt x="64" y="9"/>
                </a:cubicBezTo>
                <a:cubicBezTo>
                  <a:pt x="62" y="10"/>
                  <a:pt x="61" y="13"/>
                  <a:pt x="61" y="16"/>
                </a:cubicBezTo>
                <a:cubicBezTo>
                  <a:pt x="61" y="18"/>
                  <a:pt x="62" y="19"/>
                  <a:pt x="62" y="21"/>
                </a:cubicBezTo>
                <a:cubicBezTo>
                  <a:pt x="8" y="43"/>
                  <a:pt x="8" y="43"/>
                  <a:pt x="8" y="43"/>
                </a:cubicBezTo>
                <a:cubicBezTo>
                  <a:pt x="5" y="44"/>
                  <a:pt x="2" y="48"/>
                  <a:pt x="1" y="51"/>
                </a:cubicBezTo>
                <a:cubicBezTo>
                  <a:pt x="0" y="55"/>
                  <a:pt x="2" y="59"/>
                  <a:pt x="5" y="62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8" y="115"/>
                  <a:pt x="61" y="116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5" y="116"/>
                  <a:pt x="66" y="116"/>
                  <a:pt x="66" y="116"/>
                </a:cubicBezTo>
                <a:cubicBezTo>
                  <a:pt x="70" y="115"/>
                  <a:pt x="74" y="112"/>
                  <a:pt x="75" y="108"/>
                </a:cubicBezTo>
                <a:cubicBezTo>
                  <a:pt x="96" y="55"/>
                  <a:pt x="96" y="55"/>
                  <a:pt x="96" y="55"/>
                </a:cubicBezTo>
                <a:cubicBezTo>
                  <a:pt x="98" y="56"/>
                  <a:pt x="100" y="57"/>
                  <a:pt x="102" y="57"/>
                </a:cubicBezTo>
                <a:cubicBezTo>
                  <a:pt x="105" y="57"/>
                  <a:pt x="107" y="56"/>
                  <a:pt x="109" y="54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17" y="46"/>
                  <a:pt x="118" y="44"/>
                  <a:pt x="118" y="41"/>
                </a:cubicBezTo>
                <a:cubicBezTo>
                  <a:pt x="118" y="38"/>
                  <a:pt x="117" y="36"/>
                  <a:pt x="115" y="34"/>
                </a:cubicBezTo>
                <a:lnTo>
                  <a:pt x="84" y="3"/>
                </a:lnTo>
                <a:close/>
                <a:moveTo>
                  <a:pt x="68" y="105"/>
                </a:moveTo>
                <a:cubicBezTo>
                  <a:pt x="67" y="107"/>
                  <a:pt x="66" y="108"/>
                  <a:pt x="65" y="108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3" y="108"/>
                  <a:pt x="62" y="108"/>
                  <a:pt x="61" y="107"/>
                </a:cubicBezTo>
                <a:cubicBezTo>
                  <a:pt x="10" y="56"/>
                  <a:pt x="10" y="56"/>
                  <a:pt x="10" y="56"/>
                </a:cubicBezTo>
                <a:cubicBezTo>
                  <a:pt x="9" y="56"/>
                  <a:pt x="9" y="54"/>
                  <a:pt x="9" y="53"/>
                </a:cubicBezTo>
                <a:cubicBezTo>
                  <a:pt x="9" y="52"/>
                  <a:pt x="10" y="51"/>
                  <a:pt x="11" y="50"/>
                </a:cubicBezTo>
                <a:cubicBezTo>
                  <a:pt x="36" y="40"/>
                  <a:pt x="36" y="40"/>
                  <a:pt x="36" y="40"/>
                </a:cubicBezTo>
                <a:cubicBezTo>
                  <a:pt x="53" y="46"/>
                  <a:pt x="70" y="40"/>
                  <a:pt x="87" y="58"/>
                </a:cubicBezTo>
                <a:lnTo>
                  <a:pt x="68" y="105"/>
                </a:lnTo>
                <a:close/>
                <a:moveTo>
                  <a:pt x="109" y="42"/>
                </a:moveTo>
                <a:cubicBezTo>
                  <a:pt x="103" y="48"/>
                  <a:pt x="103" y="48"/>
                  <a:pt x="103" y="48"/>
                </a:cubicBezTo>
                <a:cubicBezTo>
                  <a:pt x="103" y="49"/>
                  <a:pt x="101" y="49"/>
                  <a:pt x="100" y="48"/>
                </a:cubicBezTo>
                <a:cubicBezTo>
                  <a:pt x="93" y="41"/>
                  <a:pt x="93" y="41"/>
                  <a:pt x="93" y="41"/>
                </a:cubicBezTo>
                <a:cubicBezTo>
                  <a:pt x="88" y="55"/>
                  <a:pt x="88" y="55"/>
                  <a:pt x="88" y="55"/>
                </a:cubicBezTo>
                <a:cubicBezTo>
                  <a:pt x="88" y="54"/>
                  <a:pt x="88" y="54"/>
                  <a:pt x="88" y="54"/>
                </a:cubicBezTo>
                <a:cubicBezTo>
                  <a:pt x="76" y="42"/>
                  <a:pt x="64" y="41"/>
                  <a:pt x="53" y="39"/>
                </a:cubicBezTo>
                <a:cubicBezTo>
                  <a:pt x="49" y="39"/>
                  <a:pt x="46" y="38"/>
                  <a:pt x="42" y="38"/>
                </a:cubicBezTo>
                <a:cubicBezTo>
                  <a:pt x="76" y="24"/>
                  <a:pt x="76" y="24"/>
                  <a:pt x="76" y="24"/>
                </a:cubicBezTo>
                <a:cubicBezTo>
                  <a:pt x="70" y="17"/>
                  <a:pt x="70" y="17"/>
                  <a:pt x="70" y="17"/>
                </a:cubicBezTo>
                <a:cubicBezTo>
                  <a:pt x="69" y="16"/>
                  <a:pt x="69" y="15"/>
                  <a:pt x="70" y="14"/>
                </a:cubicBezTo>
                <a:cubicBezTo>
                  <a:pt x="75" y="9"/>
                  <a:pt x="75" y="9"/>
                  <a:pt x="75" y="9"/>
                </a:cubicBezTo>
                <a:cubicBezTo>
                  <a:pt x="76" y="8"/>
                  <a:pt x="77" y="8"/>
                  <a:pt x="78" y="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40"/>
                  <a:pt x="110" y="42"/>
                  <a:pt x="109" y="4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5089719" y="5179228"/>
            <a:ext cx="55277" cy="55277"/>
          </a:xfrm>
          <a:custGeom>
            <a:avLst/>
            <a:gdLst>
              <a:gd name="T0" fmla="*/ 10 w 20"/>
              <a:gd name="T1" fmla="*/ 20 h 20"/>
              <a:gd name="T2" fmla="*/ 20 w 20"/>
              <a:gd name="T3" fmla="*/ 10 h 20"/>
              <a:gd name="T4" fmla="*/ 10 w 20"/>
              <a:gd name="T5" fmla="*/ 0 h 20"/>
              <a:gd name="T6" fmla="*/ 0 w 20"/>
              <a:gd name="T7" fmla="*/ 10 h 20"/>
              <a:gd name="T8" fmla="*/ 10 w 20"/>
              <a:gd name="T9" fmla="*/ 20 h 20"/>
              <a:gd name="T10" fmla="*/ 10 w 20"/>
              <a:gd name="T11" fmla="*/ 4 h 20"/>
              <a:gd name="T12" fmla="*/ 16 w 20"/>
              <a:gd name="T13" fmla="*/ 10 h 20"/>
              <a:gd name="T14" fmla="*/ 10 w 20"/>
              <a:gd name="T15" fmla="*/ 16 h 20"/>
              <a:gd name="T16" fmla="*/ 4 w 20"/>
              <a:gd name="T17" fmla="*/ 10 h 20"/>
              <a:gd name="T18" fmla="*/ 10 w 20"/>
              <a:gd name="T19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0">
                <a:moveTo>
                  <a:pt x="10" y="20"/>
                </a:moveTo>
                <a:cubicBezTo>
                  <a:pt x="16" y="20"/>
                  <a:pt x="20" y="16"/>
                  <a:pt x="20" y="10"/>
                </a:cubicBezTo>
                <a:cubicBezTo>
                  <a:pt x="20" y="4"/>
                  <a:pt x="16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6"/>
                  <a:pt x="4" y="20"/>
                  <a:pt x="10" y="20"/>
                </a:cubicBezTo>
                <a:close/>
                <a:moveTo>
                  <a:pt x="10" y="4"/>
                </a:moveTo>
                <a:cubicBezTo>
                  <a:pt x="13" y="4"/>
                  <a:pt x="16" y="7"/>
                  <a:pt x="16" y="10"/>
                </a:cubicBezTo>
                <a:cubicBezTo>
                  <a:pt x="16" y="13"/>
                  <a:pt x="13" y="16"/>
                  <a:pt x="10" y="16"/>
                </a:cubicBezTo>
                <a:cubicBezTo>
                  <a:pt x="7" y="16"/>
                  <a:pt x="4" y="13"/>
                  <a:pt x="4" y="10"/>
                </a:cubicBezTo>
                <a:cubicBezTo>
                  <a:pt x="4" y="7"/>
                  <a:pt x="7" y="4"/>
                  <a:pt x="10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5234821" y="4999578"/>
            <a:ext cx="55277" cy="56659"/>
          </a:xfrm>
          <a:custGeom>
            <a:avLst/>
            <a:gdLst>
              <a:gd name="T0" fmla="*/ 10 w 20"/>
              <a:gd name="T1" fmla="*/ 0 h 20"/>
              <a:gd name="T2" fmla="*/ 0 w 20"/>
              <a:gd name="T3" fmla="*/ 10 h 20"/>
              <a:gd name="T4" fmla="*/ 10 w 20"/>
              <a:gd name="T5" fmla="*/ 20 h 20"/>
              <a:gd name="T6" fmla="*/ 20 w 20"/>
              <a:gd name="T7" fmla="*/ 10 h 20"/>
              <a:gd name="T8" fmla="*/ 10 w 20"/>
              <a:gd name="T9" fmla="*/ 0 h 20"/>
              <a:gd name="T10" fmla="*/ 10 w 20"/>
              <a:gd name="T11" fmla="*/ 16 h 20"/>
              <a:gd name="T12" fmla="*/ 4 w 20"/>
              <a:gd name="T13" fmla="*/ 10 h 20"/>
              <a:gd name="T14" fmla="*/ 10 w 20"/>
              <a:gd name="T15" fmla="*/ 4 h 20"/>
              <a:gd name="T16" fmla="*/ 16 w 20"/>
              <a:gd name="T17" fmla="*/ 10 h 20"/>
              <a:gd name="T18" fmla="*/ 10 w 20"/>
              <a:gd name="T19" fmla="*/ 1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0">
                <a:moveTo>
                  <a:pt x="10" y="0"/>
                </a:moveTo>
                <a:cubicBezTo>
                  <a:pt x="4" y="0"/>
                  <a:pt x="0" y="4"/>
                  <a:pt x="0" y="10"/>
                </a:cubicBezTo>
                <a:cubicBezTo>
                  <a:pt x="0" y="16"/>
                  <a:pt x="4" y="20"/>
                  <a:pt x="10" y="20"/>
                </a:cubicBezTo>
                <a:cubicBezTo>
                  <a:pt x="16" y="20"/>
                  <a:pt x="20" y="16"/>
                  <a:pt x="20" y="10"/>
                </a:cubicBezTo>
                <a:cubicBezTo>
                  <a:pt x="20" y="4"/>
                  <a:pt x="16" y="0"/>
                  <a:pt x="10" y="0"/>
                </a:cubicBezTo>
                <a:close/>
                <a:moveTo>
                  <a:pt x="10" y="16"/>
                </a:moveTo>
                <a:cubicBezTo>
                  <a:pt x="7" y="16"/>
                  <a:pt x="4" y="13"/>
                  <a:pt x="4" y="10"/>
                </a:cubicBezTo>
                <a:cubicBezTo>
                  <a:pt x="4" y="7"/>
                  <a:pt x="7" y="4"/>
                  <a:pt x="10" y="4"/>
                </a:cubicBezTo>
                <a:cubicBezTo>
                  <a:pt x="13" y="4"/>
                  <a:pt x="16" y="7"/>
                  <a:pt x="16" y="10"/>
                </a:cubicBezTo>
                <a:cubicBezTo>
                  <a:pt x="16" y="13"/>
                  <a:pt x="13" y="16"/>
                  <a:pt x="10" y="16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41"/>
          <p:cNvSpPr>
            <a:spLocks noEditPoints="1"/>
          </p:cNvSpPr>
          <p:nvPr/>
        </p:nvSpPr>
        <p:spPr bwMode="auto">
          <a:xfrm>
            <a:off x="5022005" y="5166790"/>
            <a:ext cx="45603" cy="45603"/>
          </a:xfrm>
          <a:custGeom>
            <a:avLst/>
            <a:gdLst>
              <a:gd name="T0" fmla="*/ 0 w 16"/>
              <a:gd name="T1" fmla="*/ 8 h 16"/>
              <a:gd name="T2" fmla="*/ 8 w 16"/>
              <a:gd name="T3" fmla="*/ 16 h 16"/>
              <a:gd name="T4" fmla="*/ 16 w 16"/>
              <a:gd name="T5" fmla="*/ 8 h 16"/>
              <a:gd name="T6" fmla="*/ 8 w 16"/>
              <a:gd name="T7" fmla="*/ 0 h 16"/>
              <a:gd name="T8" fmla="*/ 0 w 16"/>
              <a:gd name="T9" fmla="*/ 8 h 16"/>
              <a:gd name="T10" fmla="*/ 8 w 16"/>
              <a:gd name="T11" fmla="*/ 4 h 16"/>
              <a:gd name="T12" fmla="*/ 12 w 16"/>
              <a:gd name="T13" fmla="*/ 8 h 16"/>
              <a:gd name="T14" fmla="*/ 8 w 16"/>
              <a:gd name="T15" fmla="*/ 12 h 16"/>
              <a:gd name="T16" fmla="*/ 4 w 16"/>
              <a:gd name="T17" fmla="*/ 8 h 16"/>
              <a:gd name="T18" fmla="*/ 8 w 16"/>
              <a:gd name="T19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6">
                <a:moveTo>
                  <a:pt x="0" y="8"/>
                </a:moveTo>
                <a:cubicBezTo>
                  <a:pt x="0" y="12"/>
                  <a:pt x="4" y="16"/>
                  <a:pt x="8" y="16"/>
                </a:cubicBezTo>
                <a:cubicBezTo>
                  <a:pt x="12" y="16"/>
                  <a:pt x="16" y="12"/>
                  <a:pt x="16" y="8"/>
                </a:cubicBezTo>
                <a:cubicBezTo>
                  <a:pt x="16" y="4"/>
                  <a:pt x="12" y="0"/>
                  <a:pt x="8" y="0"/>
                </a:cubicBezTo>
                <a:cubicBezTo>
                  <a:pt x="4" y="0"/>
                  <a:pt x="0" y="4"/>
                  <a:pt x="0" y="8"/>
                </a:cubicBezTo>
                <a:close/>
                <a:moveTo>
                  <a:pt x="8" y="4"/>
                </a:moveTo>
                <a:cubicBezTo>
                  <a:pt x="10" y="4"/>
                  <a:pt x="12" y="6"/>
                  <a:pt x="12" y="8"/>
                </a:cubicBezTo>
                <a:cubicBezTo>
                  <a:pt x="12" y="10"/>
                  <a:pt x="10" y="12"/>
                  <a:pt x="8" y="12"/>
                </a:cubicBezTo>
                <a:cubicBezTo>
                  <a:pt x="6" y="12"/>
                  <a:pt x="4" y="10"/>
                  <a:pt x="4" y="8"/>
                </a:cubicBezTo>
                <a:cubicBezTo>
                  <a:pt x="4" y="6"/>
                  <a:pt x="6" y="4"/>
                  <a:pt x="8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Oval 42"/>
          <p:cNvSpPr>
            <a:spLocks noChangeArrowheads="1"/>
          </p:cNvSpPr>
          <p:nvPr/>
        </p:nvSpPr>
        <p:spPr bwMode="auto">
          <a:xfrm>
            <a:off x="5067608" y="5245560"/>
            <a:ext cx="22111" cy="22111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Oval 43"/>
          <p:cNvSpPr>
            <a:spLocks noChangeArrowheads="1"/>
          </p:cNvSpPr>
          <p:nvPr/>
        </p:nvSpPr>
        <p:spPr bwMode="auto">
          <a:xfrm>
            <a:off x="5245876" y="5078347"/>
            <a:ext cx="22111" cy="22111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4219110" y="5023071"/>
            <a:ext cx="356535" cy="255655"/>
          </a:xfrm>
          <a:custGeom>
            <a:avLst/>
            <a:gdLst>
              <a:gd name="T0" fmla="*/ 128 w 128"/>
              <a:gd name="T1" fmla="*/ 24 h 92"/>
              <a:gd name="T2" fmla="*/ 119 w 128"/>
              <a:gd name="T3" fmla="*/ 12 h 92"/>
              <a:gd name="T4" fmla="*/ 67 w 128"/>
              <a:gd name="T5" fmla="*/ 0 h 92"/>
              <a:gd name="T6" fmla="*/ 64 w 128"/>
              <a:gd name="T7" fmla="*/ 0 h 92"/>
              <a:gd name="T8" fmla="*/ 61 w 128"/>
              <a:gd name="T9" fmla="*/ 0 h 92"/>
              <a:gd name="T10" fmla="*/ 9 w 128"/>
              <a:gd name="T11" fmla="*/ 12 h 92"/>
              <a:gd name="T12" fmla="*/ 0 w 128"/>
              <a:gd name="T13" fmla="*/ 24 h 92"/>
              <a:gd name="T14" fmla="*/ 9 w 128"/>
              <a:gd name="T15" fmla="*/ 36 h 92"/>
              <a:gd name="T16" fmla="*/ 20 w 128"/>
              <a:gd name="T17" fmla="*/ 38 h 92"/>
              <a:gd name="T18" fmla="*/ 20 w 128"/>
              <a:gd name="T19" fmla="*/ 72 h 92"/>
              <a:gd name="T20" fmla="*/ 64 w 128"/>
              <a:gd name="T21" fmla="*/ 92 h 92"/>
              <a:gd name="T22" fmla="*/ 108 w 128"/>
              <a:gd name="T23" fmla="*/ 72 h 92"/>
              <a:gd name="T24" fmla="*/ 108 w 128"/>
              <a:gd name="T25" fmla="*/ 38 h 92"/>
              <a:gd name="T26" fmla="*/ 119 w 128"/>
              <a:gd name="T27" fmla="*/ 36 h 92"/>
              <a:gd name="T28" fmla="*/ 128 w 128"/>
              <a:gd name="T29" fmla="*/ 24 h 92"/>
              <a:gd name="T30" fmla="*/ 100 w 128"/>
              <a:gd name="T31" fmla="*/ 72 h 92"/>
              <a:gd name="T32" fmla="*/ 64 w 128"/>
              <a:gd name="T33" fmla="*/ 84 h 92"/>
              <a:gd name="T34" fmla="*/ 28 w 128"/>
              <a:gd name="T35" fmla="*/ 72 h 92"/>
              <a:gd name="T36" fmla="*/ 28 w 128"/>
              <a:gd name="T37" fmla="*/ 40 h 92"/>
              <a:gd name="T38" fmla="*/ 61 w 128"/>
              <a:gd name="T39" fmla="*/ 48 h 92"/>
              <a:gd name="T40" fmla="*/ 64 w 128"/>
              <a:gd name="T41" fmla="*/ 48 h 92"/>
              <a:gd name="T42" fmla="*/ 67 w 128"/>
              <a:gd name="T43" fmla="*/ 48 h 92"/>
              <a:gd name="T44" fmla="*/ 100 w 128"/>
              <a:gd name="T45" fmla="*/ 40 h 92"/>
              <a:gd name="T46" fmla="*/ 100 w 128"/>
              <a:gd name="T47" fmla="*/ 72 h 92"/>
              <a:gd name="T48" fmla="*/ 65 w 128"/>
              <a:gd name="T49" fmla="*/ 40 h 92"/>
              <a:gd name="T50" fmla="*/ 64 w 128"/>
              <a:gd name="T51" fmla="*/ 40 h 92"/>
              <a:gd name="T52" fmla="*/ 63 w 128"/>
              <a:gd name="T53" fmla="*/ 40 h 92"/>
              <a:gd name="T54" fmla="*/ 11 w 128"/>
              <a:gd name="T55" fmla="*/ 28 h 92"/>
              <a:gd name="T56" fmla="*/ 8 w 128"/>
              <a:gd name="T57" fmla="*/ 24 h 92"/>
              <a:gd name="T58" fmla="*/ 11 w 128"/>
              <a:gd name="T59" fmla="*/ 20 h 92"/>
              <a:gd name="T60" fmla="*/ 63 w 128"/>
              <a:gd name="T61" fmla="*/ 8 h 92"/>
              <a:gd name="T62" fmla="*/ 64 w 128"/>
              <a:gd name="T63" fmla="*/ 8 h 92"/>
              <a:gd name="T64" fmla="*/ 65 w 128"/>
              <a:gd name="T65" fmla="*/ 8 h 92"/>
              <a:gd name="T66" fmla="*/ 117 w 128"/>
              <a:gd name="T67" fmla="*/ 20 h 92"/>
              <a:gd name="T68" fmla="*/ 120 w 128"/>
              <a:gd name="T69" fmla="*/ 24 h 92"/>
              <a:gd name="T70" fmla="*/ 117 w 128"/>
              <a:gd name="T71" fmla="*/ 28 h 92"/>
              <a:gd name="T72" fmla="*/ 65 w 128"/>
              <a:gd name="T73" fmla="*/ 4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92">
                <a:moveTo>
                  <a:pt x="128" y="24"/>
                </a:moveTo>
                <a:cubicBezTo>
                  <a:pt x="128" y="18"/>
                  <a:pt x="124" y="14"/>
                  <a:pt x="119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66" y="0"/>
                  <a:pt x="65" y="0"/>
                  <a:pt x="64" y="0"/>
                </a:cubicBezTo>
                <a:cubicBezTo>
                  <a:pt x="63" y="0"/>
                  <a:pt x="62" y="0"/>
                  <a:pt x="61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4" y="14"/>
                  <a:pt x="0" y="18"/>
                  <a:pt x="0" y="24"/>
                </a:cubicBezTo>
                <a:cubicBezTo>
                  <a:pt x="0" y="30"/>
                  <a:pt x="4" y="34"/>
                  <a:pt x="9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72"/>
                  <a:pt x="20" y="72"/>
                  <a:pt x="20" y="72"/>
                </a:cubicBezTo>
                <a:cubicBezTo>
                  <a:pt x="20" y="83"/>
                  <a:pt x="32" y="92"/>
                  <a:pt x="64" y="92"/>
                </a:cubicBezTo>
                <a:cubicBezTo>
                  <a:pt x="96" y="92"/>
                  <a:pt x="108" y="83"/>
                  <a:pt x="108" y="72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24" y="34"/>
                  <a:pt x="128" y="30"/>
                  <a:pt x="128" y="24"/>
                </a:cubicBezTo>
                <a:close/>
                <a:moveTo>
                  <a:pt x="100" y="72"/>
                </a:moveTo>
                <a:cubicBezTo>
                  <a:pt x="100" y="76"/>
                  <a:pt x="88" y="84"/>
                  <a:pt x="64" y="84"/>
                </a:cubicBezTo>
                <a:cubicBezTo>
                  <a:pt x="40" y="84"/>
                  <a:pt x="28" y="76"/>
                  <a:pt x="28" y="72"/>
                </a:cubicBezTo>
                <a:cubicBezTo>
                  <a:pt x="28" y="40"/>
                  <a:pt x="28" y="40"/>
                  <a:pt x="28" y="40"/>
                </a:cubicBezTo>
                <a:cubicBezTo>
                  <a:pt x="61" y="48"/>
                  <a:pt x="61" y="48"/>
                  <a:pt x="61" y="48"/>
                </a:cubicBezTo>
                <a:cubicBezTo>
                  <a:pt x="62" y="48"/>
                  <a:pt x="63" y="48"/>
                  <a:pt x="64" y="48"/>
                </a:cubicBezTo>
                <a:cubicBezTo>
                  <a:pt x="65" y="48"/>
                  <a:pt x="66" y="48"/>
                  <a:pt x="67" y="48"/>
                </a:cubicBezTo>
                <a:cubicBezTo>
                  <a:pt x="100" y="40"/>
                  <a:pt x="100" y="40"/>
                  <a:pt x="100" y="40"/>
                </a:cubicBezTo>
                <a:lnTo>
                  <a:pt x="100" y="72"/>
                </a:lnTo>
                <a:close/>
                <a:moveTo>
                  <a:pt x="65" y="40"/>
                </a:moveTo>
                <a:cubicBezTo>
                  <a:pt x="65" y="40"/>
                  <a:pt x="64" y="40"/>
                  <a:pt x="64" y="40"/>
                </a:cubicBezTo>
                <a:cubicBezTo>
                  <a:pt x="64" y="40"/>
                  <a:pt x="63" y="40"/>
                  <a:pt x="63" y="40"/>
                </a:cubicBezTo>
                <a:cubicBezTo>
                  <a:pt x="11" y="28"/>
                  <a:pt x="11" y="28"/>
                  <a:pt x="11" y="28"/>
                </a:cubicBezTo>
                <a:cubicBezTo>
                  <a:pt x="9" y="27"/>
                  <a:pt x="8" y="26"/>
                  <a:pt x="8" y="24"/>
                </a:cubicBezTo>
                <a:cubicBezTo>
                  <a:pt x="8" y="22"/>
                  <a:pt x="9" y="21"/>
                  <a:pt x="11" y="20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8"/>
                  <a:pt x="64" y="8"/>
                  <a:pt x="64" y="8"/>
                </a:cubicBezTo>
                <a:cubicBezTo>
                  <a:pt x="64" y="8"/>
                  <a:pt x="65" y="8"/>
                  <a:pt x="65" y="8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9" y="21"/>
                  <a:pt x="120" y="22"/>
                  <a:pt x="120" y="24"/>
                </a:cubicBezTo>
                <a:cubicBezTo>
                  <a:pt x="120" y="26"/>
                  <a:pt x="119" y="27"/>
                  <a:pt x="117" y="28"/>
                </a:cubicBezTo>
                <a:lnTo>
                  <a:pt x="65" y="4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4542479" y="5133624"/>
            <a:ext cx="22111" cy="122991"/>
          </a:xfrm>
          <a:custGeom>
            <a:avLst/>
            <a:gdLst>
              <a:gd name="T0" fmla="*/ 0 w 8"/>
              <a:gd name="T1" fmla="*/ 4 h 44"/>
              <a:gd name="T2" fmla="*/ 0 w 8"/>
              <a:gd name="T3" fmla="*/ 40 h 44"/>
              <a:gd name="T4" fmla="*/ 4 w 8"/>
              <a:gd name="T5" fmla="*/ 44 h 44"/>
              <a:gd name="T6" fmla="*/ 8 w 8"/>
              <a:gd name="T7" fmla="*/ 40 h 44"/>
              <a:gd name="T8" fmla="*/ 8 w 8"/>
              <a:gd name="T9" fmla="*/ 4 h 44"/>
              <a:gd name="T10" fmla="*/ 4 w 8"/>
              <a:gd name="T11" fmla="*/ 0 h 44"/>
              <a:gd name="T12" fmla="*/ 0 w 8"/>
              <a:gd name="T13" fmla="*/ 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4">
                <a:moveTo>
                  <a:pt x="0" y="4"/>
                </a:move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2" y="44"/>
                  <a:pt x="4" y="44"/>
                </a:cubicBezTo>
                <a:cubicBezTo>
                  <a:pt x="6" y="44"/>
                  <a:pt x="8" y="42"/>
                  <a:pt x="8" y="40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ubicBezTo>
                  <a:pt x="2" y="0"/>
                  <a:pt x="0" y="2"/>
                  <a:pt x="0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Oval 46"/>
          <p:cNvSpPr>
            <a:spLocks noChangeArrowheads="1"/>
          </p:cNvSpPr>
          <p:nvPr/>
        </p:nvSpPr>
        <p:spPr bwMode="auto">
          <a:xfrm>
            <a:off x="4531424" y="5267670"/>
            <a:ext cx="44221" cy="66332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7789989" y="4286508"/>
            <a:ext cx="356535" cy="356535"/>
          </a:xfrm>
          <a:custGeom>
            <a:avLst/>
            <a:gdLst>
              <a:gd name="T0" fmla="*/ 81 w 128"/>
              <a:gd name="T1" fmla="*/ 14 h 128"/>
              <a:gd name="T2" fmla="*/ 53 w 128"/>
              <a:gd name="T3" fmla="*/ 36 h 128"/>
              <a:gd name="T4" fmla="*/ 33 w 128"/>
              <a:gd name="T5" fmla="*/ 36 h 128"/>
              <a:gd name="T6" fmla="*/ 0 w 128"/>
              <a:gd name="T7" fmla="*/ 56 h 128"/>
              <a:gd name="T8" fmla="*/ 24 w 128"/>
              <a:gd name="T9" fmla="*/ 84 h 128"/>
              <a:gd name="T10" fmla="*/ 32 w 128"/>
              <a:gd name="T11" fmla="*/ 128 h 128"/>
              <a:gd name="T12" fmla="*/ 56 w 128"/>
              <a:gd name="T13" fmla="*/ 120 h 128"/>
              <a:gd name="T14" fmla="*/ 52 w 128"/>
              <a:gd name="T15" fmla="*/ 108 h 128"/>
              <a:gd name="T16" fmla="*/ 52 w 128"/>
              <a:gd name="T17" fmla="*/ 80 h 128"/>
              <a:gd name="T18" fmla="*/ 53 w 128"/>
              <a:gd name="T19" fmla="*/ 78 h 128"/>
              <a:gd name="T20" fmla="*/ 54 w 128"/>
              <a:gd name="T21" fmla="*/ 77 h 128"/>
              <a:gd name="T22" fmla="*/ 55 w 128"/>
              <a:gd name="T23" fmla="*/ 76 h 128"/>
              <a:gd name="T24" fmla="*/ 81 w 128"/>
              <a:gd name="T25" fmla="*/ 98 h 128"/>
              <a:gd name="T26" fmla="*/ 128 w 128"/>
              <a:gd name="T27" fmla="*/ 56 h 128"/>
              <a:gd name="T28" fmla="*/ 80 w 128"/>
              <a:gd name="T29" fmla="*/ 56 h 128"/>
              <a:gd name="T30" fmla="*/ 92 w 128"/>
              <a:gd name="T31" fmla="*/ 44 h 128"/>
              <a:gd name="T32" fmla="*/ 92 w 128"/>
              <a:gd name="T33" fmla="*/ 68 h 128"/>
              <a:gd name="T34" fmla="*/ 80 w 128"/>
              <a:gd name="T35" fmla="*/ 56 h 128"/>
              <a:gd name="T36" fmla="*/ 16 w 128"/>
              <a:gd name="T37" fmla="*/ 44 h 128"/>
              <a:gd name="T38" fmla="*/ 40 w 128"/>
              <a:gd name="T39" fmla="*/ 56 h 128"/>
              <a:gd name="T40" fmla="*/ 16 w 128"/>
              <a:gd name="T41" fmla="*/ 68 h 128"/>
              <a:gd name="T42" fmla="*/ 48 w 128"/>
              <a:gd name="T43" fmla="*/ 120 h 128"/>
              <a:gd name="T44" fmla="*/ 32 w 128"/>
              <a:gd name="T45" fmla="*/ 84 h 128"/>
              <a:gd name="T46" fmla="*/ 33 w 128"/>
              <a:gd name="T47" fmla="*/ 76 h 128"/>
              <a:gd name="T48" fmla="*/ 45 w 128"/>
              <a:gd name="T49" fmla="*/ 76 h 128"/>
              <a:gd name="T50" fmla="*/ 44 w 128"/>
              <a:gd name="T51" fmla="*/ 108 h 128"/>
              <a:gd name="T52" fmla="*/ 48 w 128"/>
              <a:gd name="T53" fmla="*/ 117 h 128"/>
              <a:gd name="T54" fmla="*/ 53 w 128"/>
              <a:gd name="T55" fmla="*/ 68 h 128"/>
              <a:gd name="T56" fmla="*/ 52 w 128"/>
              <a:gd name="T57" fmla="*/ 68 h 128"/>
              <a:gd name="T58" fmla="*/ 52 w 128"/>
              <a:gd name="T59" fmla="*/ 44 h 128"/>
              <a:gd name="T60" fmla="*/ 74 w 128"/>
              <a:gd name="T61" fmla="*/ 36 h 128"/>
              <a:gd name="T62" fmla="*/ 74 w 128"/>
              <a:gd name="T63" fmla="*/ 76 h 128"/>
              <a:gd name="T64" fmla="*/ 100 w 128"/>
              <a:gd name="T65" fmla="*/ 104 h 128"/>
              <a:gd name="T66" fmla="*/ 92 w 128"/>
              <a:gd name="T67" fmla="*/ 76 h 128"/>
              <a:gd name="T68" fmla="*/ 92 w 128"/>
              <a:gd name="T69" fmla="*/ 36 h 128"/>
              <a:gd name="T70" fmla="*/ 100 w 128"/>
              <a:gd name="T71" fmla="*/ 8 h 128"/>
              <a:gd name="T72" fmla="*/ 100 w 128"/>
              <a:gd name="T73" fmla="*/ 10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128">
                <a:moveTo>
                  <a:pt x="100" y="0"/>
                </a:moveTo>
                <a:cubicBezTo>
                  <a:pt x="92" y="0"/>
                  <a:pt x="85" y="6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74" y="27"/>
                  <a:pt x="64" y="36"/>
                  <a:pt x="53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7" y="36"/>
                  <a:pt x="0" y="45"/>
                  <a:pt x="0" y="56"/>
                </a:cubicBezTo>
                <a:cubicBezTo>
                  <a:pt x="0" y="67"/>
                  <a:pt x="7" y="76"/>
                  <a:pt x="16" y="76"/>
                </a:cubicBezTo>
                <a:cubicBezTo>
                  <a:pt x="20" y="76"/>
                  <a:pt x="24" y="80"/>
                  <a:pt x="24" y="84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4"/>
                  <a:pt x="28" y="128"/>
                  <a:pt x="32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52" y="128"/>
                  <a:pt x="56" y="124"/>
                  <a:pt x="56" y="120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2"/>
                  <a:pt x="52" y="110"/>
                  <a:pt x="52" y="108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79"/>
                  <a:pt x="52" y="79"/>
                  <a:pt x="53" y="78"/>
                </a:cubicBezTo>
                <a:cubicBezTo>
                  <a:pt x="53" y="78"/>
                  <a:pt x="53" y="78"/>
                  <a:pt x="53" y="78"/>
                </a:cubicBezTo>
                <a:cubicBezTo>
                  <a:pt x="53" y="77"/>
                  <a:pt x="53" y="77"/>
                  <a:pt x="54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6"/>
                  <a:pt x="55" y="76"/>
                  <a:pt x="55" y="76"/>
                </a:cubicBezTo>
                <a:cubicBezTo>
                  <a:pt x="65" y="77"/>
                  <a:pt x="74" y="85"/>
                  <a:pt x="81" y="98"/>
                </a:cubicBezTo>
                <a:cubicBezTo>
                  <a:pt x="81" y="98"/>
                  <a:pt x="81" y="98"/>
                  <a:pt x="81" y="98"/>
                </a:cubicBezTo>
                <a:cubicBezTo>
                  <a:pt x="85" y="106"/>
                  <a:pt x="92" y="112"/>
                  <a:pt x="100" y="112"/>
                </a:cubicBezTo>
                <a:cubicBezTo>
                  <a:pt x="118" y="112"/>
                  <a:pt x="128" y="84"/>
                  <a:pt x="128" y="56"/>
                </a:cubicBezTo>
                <a:cubicBezTo>
                  <a:pt x="128" y="28"/>
                  <a:pt x="118" y="0"/>
                  <a:pt x="100" y="0"/>
                </a:cubicBezTo>
                <a:close/>
                <a:moveTo>
                  <a:pt x="80" y="56"/>
                </a:moveTo>
                <a:cubicBezTo>
                  <a:pt x="80" y="52"/>
                  <a:pt x="80" y="48"/>
                  <a:pt x="81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6" y="44"/>
                  <a:pt x="100" y="49"/>
                  <a:pt x="100" y="56"/>
                </a:cubicBezTo>
                <a:cubicBezTo>
                  <a:pt x="100" y="63"/>
                  <a:pt x="96" y="68"/>
                  <a:pt x="92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0" y="64"/>
                  <a:pt x="80" y="60"/>
                  <a:pt x="80" y="56"/>
                </a:cubicBezTo>
                <a:close/>
                <a:moveTo>
                  <a:pt x="8" y="56"/>
                </a:moveTo>
                <a:cubicBezTo>
                  <a:pt x="8" y="49"/>
                  <a:pt x="12" y="44"/>
                  <a:pt x="1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2" y="47"/>
                  <a:pt x="40" y="51"/>
                  <a:pt x="40" y="56"/>
                </a:cubicBezTo>
                <a:cubicBezTo>
                  <a:pt x="40" y="61"/>
                  <a:pt x="42" y="65"/>
                  <a:pt x="44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2" y="68"/>
                  <a:pt x="8" y="63"/>
                  <a:pt x="8" y="56"/>
                </a:cubicBezTo>
                <a:close/>
                <a:moveTo>
                  <a:pt x="48" y="120"/>
                </a:moveTo>
                <a:cubicBezTo>
                  <a:pt x="32" y="120"/>
                  <a:pt x="32" y="120"/>
                  <a:pt x="32" y="120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1"/>
                  <a:pt x="31" y="78"/>
                  <a:pt x="30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4" y="77"/>
                  <a:pt x="44" y="79"/>
                  <a:pt x="44" y="80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12"/>
                  <a:pt x="46" y="114"/>
                  <a:pt x="47" y="116"/>
                </a:cubicBezTo>
                <a:cubicBezTo>
                  <a:pt x="48" y="116"/>
                  <a:pt x="48" y="116"/>
                  <a:pt x="48" y="117"/>
                </a:cubicBezTo>
                <a:lnTo>
                  <a:pt x="48" y="120"/>
                </a:lnTo>
                <a:close/>
                <a:moveTo>
                  <a:pt x="53" y="68"/>
                </a:move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48" y="68"/>
                  <a:pt x="44" y="63"/>
                  <a:pt x="44" y="56"/>
                </a:cubicBezTo>
                <a:cubicBezTo>
                  <a:pt x="44" y="49"/>
                  <a:pt x="48" y="44"/>
                  <a:pt x="52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60" y="44"/>
                  <a:pt x="68" y="41"/>
                  <a:pt x="74" y="36"/>
                </a:cubicBezTo>
                <a:cubicBezTo>
                  <a:pt x="73" y="42"/>
                  <a:pt x="72" y="49"/>
                  <a:pt x="72" y="56"/>
                </a:cubicBezTo>
                <a:cubicBezTo>
                  <a:pt x="72" y="63"/>
                  <a:pt x="73" y="70"/>
                  <a:pt x="74" y="76"/>
                </a:cubicBezTo>
                <a:cubicBezTo>
                  <a:pt x="68" y="71"/>
                  <a:pt x="60" y="68"/>
                  <a:pt x="53" y="68"/>
                </a:cubicBezTo>
                <a:close/>
                <a:moveTo>
                  <a:pt x="100" y="104"/>
                </a:moveTo>
                <a:cubicBezTo>
                  <a:pt x="92" y="104"/>
                  <a:pt x="85" y="93"/>
                  <a:pt x="82" y="76"/>
                </a:cubicBezTo>
                <a:cubicBezTo>
                  <a:pt x="92" y="76"/>
                  <a:pt x="92" y="76"/>
                  <a:pt x="92" y="76"/>
                </a:cubicBezTo>
                <a:cubicBezTo>
                  <a:pt x="101" y="76"/>
                  <a:pt x="108" y="67"/>
                  <a:pt x="108" y="56"/>
                </a:cubicBezTo>
                <a:cubicBezTo>
                  <a:pt x="108" y="45"/>
                  <a:pt x="101" y="36"/>
                  <a:pt x="9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5" y="19"/>
                  <a:pt x="92" y="8"/>
                  <a:pt x="100" y="8"/>
                </a:cubicBezTo>
                <a:cubicBezTo>
                  <a:pt x="111" y="8"/>
                  <a:pt x="120" y="29"/>
                  <a:pt x="120" y="56"/>
                </a:cubicBezTo>
                <a:cubicBezTo>
                  <a:pt x="120" y="83"/>
                  <a:pt x="111" y="104"/>
                  <a:pt x="100" y="10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8"/>
          <p:cNvSpPr>
            <a:spLocks noEditPoints="1"/>
          </p:cNvSpPr>
          <p:nvPr/>
        </p:nvSpPr>
        <p:spPr bwMode="auto">
          <a:xfrm>
            <a:off x="7072773" y="4286508"/>
            <a:ext cx="359299" cy="356535"/>
          </a:xfrm>
          <a:custGeom>
            <a:avLst/>
            <a:gdLst>
              <a:gd name="T0" fmla="*/ 126 w 129"/>
              <a:gd name="T1" fmla="*/ 2 h 128"/>
              <a:gd name="T2" fmla="*/ 121 w 129"/>
              <a:gd name="T3" fmla="*/ 0 h 128"/>
              <a:gd name="T4" fmla="*/ 120 w 129"/>
              <a:gd name="T5" fmla="*/ 0 h 128"/>
              <a:gd name="T6" fmla="*/ 52 w 129"/>
              <a:gd name="T7" fmla="*/ 12 h 128"/>
              <a:gd name="T8" fmla="*/ 45 w 129"/>
              <a:gd name="T9" fmla="*/ 20 h 128"/>
              <a:gd name="T10" fmla="*/ 45 w 129"/>
              <a:gd name="T11" fmla="*/ 28 h 128"/>
              <a:gd name="T12" fmla="*/ 45 w 129"/>
              <a:gd name="T13" fmla="*/ 32 h 128"/>
              <a:gd name="T14" fmla="*/ 45 w 129"/>
              <a:gd name="T15" fmla="*/ 89 h 128"/>
              <a:gd name="T16" fmla="*/ 30 w 129"/>
              <a:gd name="T17" fmla="*/ 84 h 128"/>
              <a:gd name="T18" fmla="*/ 20 w 129"/>
              <a:gd name="T19" fmla="*/ 86 h 128"/>
              <a:gd name="T20" fmla="*/ 3 w 129"/>
              <a:gd name="T21" fmla="*/ 100 h 128"/>
              <a:gd name="T22" fmla="*/ 2 w 129"/>
              <a:gd name="T23" fmla="*/ 115 h 128"/>
              <a:gd name="T24" fmla="*/ 24 w 129"/>
              <a:gd name="T25" fmla="*/ 128 h 128"/>
              <a:gd name="T26" fmla="*/ 34 w 129"/>
              <a:gd name="T27" fmla="*/ 126 h 128"/>
              <a:gd name="T28" fmla="*/ 51 w 129"/>
              <a:gd name="T29" fmla="*/ 112 h 128"/>
              <a:gd name="T30" fmla="*/ 53 w 129"/>
              <a:gd name="T31" fmla="*/ 104 h 128"/>
              <a:gd name="T32" fmla="*/ 53 w 129"/>
              <a:gd name="T33" fmla="*/ 104 h 128"/>
              <a:gd name="T34" fmla="*/ 53 w 129"/>
              <a:gd name="T35" fmla="*/ 40 h 128"/>
              <a:gd name="T36" fmla="*/ 54 w 129"/>
              <a:gd name="T37" fmla="*/ 40 h 128"/>
              <a:gd name="T38" fmla="*/ 121 w 129"/>
              <a:gd name="T39" fmla="*/ 28 h 128"/>
              <a:gd name="T40" fmla="*/ 121 w 129"/>
              <a:gd name="T41" fmla="*/ 77 h 128"/>
              <a:gd name="T42" fmla="*/ 106 w 129"/>
              <a:gd name="T43" fmla="*/ 72 h 128"/>
              <a:gd name="T44" fmla="*/ 96 w 129"/>
              <a:gd name="T45" fmla="*/ 74 h 128"/>
              <a:gd name="T46" fmla="*/ 79 w 129"/>
              <a:gd name="T47" fmla="*/ 88 h 128"/>
              <a:gd name="T48" fmla="*/ 78 w 129"/>
              <a:gd name="T49" fmla="*/ 103 h 128"/>
              <a:gd name="T50" fmla="*/ 100 w 129"/>
              <a:gd name="T51" fmla="*/ 116 h 128"/>
              <a:gd name="T52" fmla="*/ 110 w 129"/>
              <a:gd name="T53" fmla="*/ 114 h 128"/>
              <a:gd name="T54" fmla="*/ 127 w 129"/>
              <a:gd name="T55" fmla="*/ 100 h 128"/>
              <a:gd name="T56" fmla="*/ 129 w 129"/>
              <a:gd name="T57" fmla="*/ 92 h 128"/>
              <a:gd name="T58" fmla="*/ 129 w 129"/>
              <a:gd name="T59" fmla="*/ 92 h 128"/>
              <a:gd name="T60" fmla="*/ 129 w 129"/>
              <a:gd name="T61" fmla="*/ 20 h 128"/>
              <a:gd name="T62" fmla="*/ 129 w 129"/>
              <a:gd name="T63" fmla="*/ 16 h 128"/>
              <a:gd name="T64" fmla="*/ 129 w 129"/>
              <a:gd name="T65" fmla="*/ 8 h 128"/>
              <a:gd name="T66" fmla="*/ 126 w 129"/>
              <a:gd name="T67" fmla="*/ 2 h 128"/>
              <a:gd name="T68" fmla="*/ 32 w 129"/>
              <a:gd name="T69" fmla="*/ 119 h 128"/>
              <a:gd name="T70" fmla="*/ 10 w 129"/>
              <a:gd name="T71" fmla="*/ 112 h 128"/>
              <a:gd name="T72" fmla="*/ 22 w 129"/>
              <a:gd name="T73" fmla="*/ 93 h 128"/>
              <a:gd name="T74" fmla="*/ 44 w 129"/>
              <a:gd name="T75" fmla="*/ 100 h 128"/>
              <a:gd name="T76" fmla="*/ 32 w 129"/>
              <a:gd name="T77" fmla="*/ 119 h 128"/>
              <a:gd name="T78" fmla="*/ 108 w 129"/>
              <a:gd name="T79" fmla="*/ 107 h 128"/>
              <a:gd name="T80" fmla="*/ 85 w 129"/>
              <a:gd name="T81" fmla="*/ 100 h 128"/>
              <a:gd name="T82" fmla="*/ 98 w 129"/>
              <a:gd name="T83" fmla="*/ 81 h 128"/>
              <a:gd name="T84" fmla="*/ 120 w 129"/>
              <a:gd name="T85" fmla="*/ 88 h 128"/>
              <a:gd name="T86" fmla="*/ 108 w 129"/>
              <a:gd name="T87" fmla="*/ 107 h 128"/>
              <a:gd name="T88" fmla="*/ 121 w 129"/>
              <a:gd name="T89" fmla="*/ 20 h 128"/>
              <a:gd name="T90" fmla="*/ 53 w 129"/>
              <a:gd name="T91" fmla="*/ 32 h 128"/>
              <a:gd name="T92" fmla="*/ 53 w 129"/>
              <a:gd name="T93" fmla="*/ 28 h 128"/>
              <a:gd name="T94" fmla="*/ 53 w 129"/>
              <a:gd name="T95" fmla="*/ 20 h 128"/>
              <a:gd name="T96" fmla="*/ 121 w 129"/>
              <a:gd name="T97" fmla="*/ 8 h 128"/>
              <a:gd name="T98" fmla="*/ 121 w 129"/>
              <a:gd name="T99" fmla="*/ 16 h 128"/>
              <a:gd name="T100" fmla="*/ 121 w 129"/>
              <a:gd name="T101" fmla="*/ 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" h="128">
                <a:moveTo>
                  <a:pt x="126" y="2"/>
                </a:moveTo>
                <a:cubicBezTo>
                  <a:pt x="125" y="1"/>
                  <a:pt x="123" y="0"/>
                  <a:pt x="121" y="0"/>
                </a:cubicBezTo>
                <a:cubicBezTo>
                  <a:pt x="121" y="0"/>
                  <a:pt x="120" y="0"/>
                  <a:pt x="120" y="0"/>
                </a:cubicBezTo>
                <a:cubicBezTo>
                  <a:pt x="52" y="12"/>
                  <a:pt x="52" y="12"/>
                  <a:pt x="52" y="12"/>
                </a:cubicBezTo>
                <a:cubicBezTo>
                  <a:pt x="48" y="13"/>
                  <a:pt x="45" y="16"/>
                  <a:pt x="45" y="20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89"/>
                  <a:pt x="45" y="89"/>
                  <a:pt x="45" y="89"/>
                </a:cubicBezTo>
                <a:cubicBezTo>
                  <a:pt x="41" y="86"/>
                  <a:pt x="36" y="84"/>
                  <a:pt x="30" y="84"/>
                </a:cubicBezTo>
                <a:cubicBezTo>
                  <a:pt x="26" y="84"/>
                  <a:pt x="23" y="85"/>
                  <a:pt x="20" y="86"/>
                </a:cubicBezTo>
                <a:cubicBezTo>
                  <a:pt x="12" y="88"/>
                  <a:pt x="6" y="93"/>
                  <a:pt x="3" y="100"/>
                </a:cubicBezTo>
                <a:cubicBezTo>
                  <a:pt x="1" y="104"/>
                  <a:pt x="0" y="110"/>
                  <a:pt x="2" y="115"/>
                </a:cubicBezTo>
                <a:cubicBezTo>
                  <a:pt x="5" y="123"/>
                  <a:pt x="14" y="128"/>
                  <a:pt x="24" y="128"/>
                </a:cubicBezTo>
                <a:cubicBezTo>
                  <a:pt x="28" y="128"/>
                  <a:pt x="31" y="127"/>
                  <a:pt x="34" y="126"/>
                </a:cubicBezTo>
                <a:cubicBezTo>
                  <a:pt x="42" y="124"/>
                  <a:pt x="48" y="119"/>
                  <a:pt x="51" y="112"/>
                </a:cubicBezTo>
                <a:cubicBezTo>
                  <a:pt x="52" y="110"/>
                  <a:pt x="53" y="107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4" y="40"/>
                  <a:pt x="54" y="40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17" y="74"/>
                  <a:pt x="112" y="72"/>
                  <a:pt x="106" y="72"/>
                </a:cubicBezTo>
                <a:cubicBezTo>
                  <a:pt x="102" y="72"/>
                  <a:pt x="99" y="73"/>
                  <a:pt x="96" y="74"/>
                </a:cubicBezTo>
                <a:cubicBezTo>
                  <a:pt x="88" y="76"/>
                  <a:pt x="82" y="81"/>
                  <a:pt x="79" y="88"/>
                </a:cubicBezTo>
                <a:cubicBezTo>
                  <a:pt x="77" y="92"/>
                  <a:pt x="76" y="98"/>
                  <a:pt x="78" y="103"/>
                </a:cubicBezTo>
                <a:cubicBezTo>
                  <a:pt x="81" y="111"/>
                  <a:pt x="90" y="116"/>
                  <a:pt x="100" y="116"/>
                </a:cubicBezTo>
                <a:cubicBezTo>
                  <a:pt x="104" y="116"/>
                  <a:pt x="107" y="115"/>
                  <a:pt x="110" y="114"/>
                </a:cubicBezTo>
                <a:cubicBezTo>
                  <a:pt x="118" y="112"/>
                  <a:pt x="124" y="107"/>
                  <a:pt x="127" y="100"/>
                </a:cubicBezTo>
                <a:cubicBezTo>
                  <a:pt x="128" y="98"/>
                  <a:pt x="129" y="95"/>
                  <a:pt x="129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6"/>
                  <a:pt x="128" y="3"/>
                  <a:pt x="126" y="2"/>
                </a:cubicBezTo>
                <a:close/>
                <a:moveTo>
                  <a:pt x="32" y="119"/>
                </a:moveTo>
                <a:cubicBezTo>
                  <a:pt x="22" y="122"/>
                  <a:pt x="12" y="119"/>
                  <a:pt x="10" y="112"/>
                </a:cubicBezTo>
                <a:cubicBezTo>
                  <a:pt x="7" y="105"/>
                  <a:pt x="13" y="96"/>
                  <a:pt x="22" y="93"/>
                </a:cubicBezTo>
                <a:cubicBezTo>
                  <a:pt x="32" y="90"/>
                  <a:pt x="42" y="93"/>
                  <a:pt x="44" y="100"/>
                </a:cubicBezTo>
                <a:cubicBezTo>
                  <a:pt x="47" y="107"/>
                  <a:pt x="41" y="116"/>
                  <a:pt x="32" y="119"/>
                </a:cubicBezTo>
                <a:close/>
                <a:moveTo>
                  <a:pt x="108" y="107"/>
                </a:moveTo>
                <a:cubicBezTo>
                  <a:pt x="98" y="110"/>
                  <a:pt x="88" y="107"/>
                  <a:pt x="85" y="100"/>
                </a:cubicBezTo>
                <a:cubicBezTo>
                  <a:pt x="83" y="93"/>
                  <a:pt x="88" y="84"/>
                  <a:pt x="98" y="81"/>
                </a:cubicBezTo>
                <a:cubicBezTo>
                  <a:pt x="108" y="78"/>
                  <a:pt x="118" y="81"/>
                  <a:pt x="120" y="88"/>
                </a:cubicBezTo>
                <a:cubicBezTo>
                  <a:pt x="123" y="95"/>
                  <a:pt x="117" y="104"/>
                  <a:pt x="108" y="107"/>
                </a:cubicBezTo>
                <a:close/>
                <a:moveTo>
                  <a:pt x="121" y="20"/>
                </a:moveTo>
                <a:cubicBezTo>
                  <a:pt x="53" y="32"/>
                  <a:pt x="53" y="32"/>
                  <a:pt x="53" y="32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0"/>
                  <a:pt x="53" y="20"/>
                  <a:pt x="53" y="20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16"/>
                  <a:pt x="121" y="16"/>
                  <a:pt x="121" y="16"/>
                </a:cubicBezTo>
                <a:lnTo>
                  <a:pt x="121" y="2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9"/>
          <p:cNvSpPr>
            <a:spLocks noEditPoints="1"/>
          </p:cNvSpPr>
          <p:nvPr/>
        </p:nvSpPr>
        <p:spPr bwMode="auto">
          <a:xfrm>
            <a:off x="6383196" y="4286508"/>
            <a:ext cx="313696" cy="356535"/>
          </a:xfrm>
          <a:custGeom>
            <a:avLst/>
            <a:gdLst>
              <a:gd name="T0" fmla="*/ 56 w 112"/>
              <a:gd name="T1" fmla="*/ 0 h 128"/>
              <a:gd name="T2" fmla="*/ 0 w 112"/>
              <a:gd name="T3" fmla="*/ 26 h 128"/>
              <a:gd name="T4" fmla="*/ 0 w 112"/>
              <a:gd name="T5" fmla="*/ 102 h 128"/>
              <a:gd name="T6" fmla="*/ 56 w 112"/>
              <a:gd name="T7" fmla="*/ 128 h 128"/>
              <a:gd name="T8" fmla="*/ 112 w 112"/>
              <a:gd name="T9" fmla="*/ 102 h 128"/>
              <a:gd name="T10" fmla="*/ 112 w 112"/>
              <a:gd name="T11" fmla="*/ 26 h 128"/>
              <a:gd name="T12" fmla="*/ 56 w 112"/>
              <a:gd name="T13" fmla="*/ 0 h 128"/>
              <a:gd name="T14" fmla="*/ 104 w 112"/>
              <a:gd name="T15" fmla="*/ 102 h 128"/>
              <a:gd name="T16" fmla="*/ 56 w 112"/>
              <a:gd name="T17" fmla="*/ 120 h 128"/>
              <a:gd name="T18" fmla="*/ 8 w 112"/>
              <a:gd name="T19" fmla="*/ 102 h 128"/>
              <a:gd name="T20" fmla="*/ 8 w 112"/>
              <a:gd name="T21" fmla="*/ 87 h 128"/>
              <a:gd name="T22" fmla="*/ 56 w 112"/>
              <a:gd name="T23" fmla="*/ 100 h 128"/>
              <a:gd name="T24" fmla="*/ 104 w 112"/>
              <a:gd name="T25" fmla="*/ 87 h 128"/>
              <a:gd name="T26" fmla="*/ 104 w 112"/>
              <a:gd name="T27" fmla="*/ 102 h 128"/>
              <a:gd name="T28" fmla="*/ 104 w 112"/>
              <a:gd name="T29" fmla="*/ 78 h 128"/>
              <a:gd name="T30" fmla="*/ 104 w 112"/>
              <a:gd name="T31" fmla="*/ 78 h 128"/>
              <a:gd name="T32" fmla="*/ 104 w 112"/>
              <a:gd name="T33" fmla="*/ 78 h 128"/>
              <a:gd name="T34" fmla="*/ 56 w 112"/>
              <a:gd name="T35" fmla="*/ 96 h 128"/>
              <a:gd name="T36" fmla="*/ 8 w 112"/>
              <a:gd name="T37" fmla="*/ 78 h 128"/>
              <a:gd name="T38" fmla="*/ 8 w 112"/>
              <a:gd name="T39" fmla="*/ 78 h 128"/>
              <a:gd name="T40" fmla="*/ 8 w 112"/>
              <a:gd name="T41" fmla="*/ 78 h 128"/>
              <a:gd name="T42" fmla="*/ 8 w 112"/>
              <a:gd name="T43" fmla="*/ 63 h 128"/>
              <a:gd name="T44" fmla="*/ 56 w 112"/>
              <a:gd name="T45" fmla="*/ 76 h 128"/>
              <a:gd name="T46" fmla="*/ 104 w 112"/>
              <a:gd name="T47" fmla="*/ 63 h 128"/>
              <a:gd name="T48" fmla="*/ 104 w 112"/>
              <a:gd name="T49" fmla="*/ 78 h 128"/>
              <a:gd name="T50" fmla="*/ 104 w 112"/>
              <a:gd name="T51" fmla="*/ 54 h 128"/>
              <a:gd name="T52" fmla="*/ 104 w 112"/>
              <a:gd name="T53" fmla="*/ 54 h 128"/>
              <a:gd name="T54" fmla="*/ 104 w 112"/>
              <a:gd name="T55" fmla="*/ 54 h 128"/>
              <a:gd name="T56" fmla="*/ 56 w 112"/>
              <a:gd name="T57" fmla="*/ 72 h 128"/>
              <a:gd name="T58" fmla="*/ 8 w 112"/>
              <a:gd name="T59" fmla="*/ 54 h 128"/>
              <a:gd name="T60" fmla="*/ 8 w 112"/>
              <a:gd name="T61" fmla="*/ 54 h 128"/>
              <a:gd name="T62" fmla="*/ 8 w 112"/>
              <a:gd name="T63" fmla="*/ 54 h 128"/>
              <a:gd name="T64" fmla="*/ 8 w 112"/>
              <a:gd name="T65" fmla="*/ 40 h 128"/>
              <a:gd name="T66" fmla="*/ 56 w 112"/>
              <a:gd name="T67" fmla="*/ 52 h 128"/>
              <a:gd name="T68" fmla="*/ 104 w 112"/>
              <a:gd name="T69" fmla="*/ 40 h 128"/>
              <a:gd name="T70" fmla="*/ 104 w 112"/>
              <a:gd name="T71" fmla="*/ 54 h 128"/>
              <a:gd name="T72" fmla="*/ 56 w 112"/>
              <a:gd name="T73" fmla="*/ 44 h 128"/>
              <a:gd name="T74" fmla="*/ 8 w 112"/>
              <a:gd name="T75" fmla="*/ 26 h 128"/>
              <a:gd name="T76" fmla="*/ 56 w 112"/>
              <a:gd name="T77" fmla="*/ 8 h 128"/>
              <a:gd name="T78" fmla="*/ 104 w 112"/>
              <a:gd name="T79" fmla="*/ 26 h 128"/>
              <a:gd name="T80" fmla="*/ 56 w 112"/>
              <a:gd name="T81" fmla="*/ 4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128">
                <a:moveTo>
                  <a:pt x="56" y="0"/>
                </a:moveTo>
                <a:cubicBezTo>
                  <a:pt x="29" y="0"/>
                  <a:pt x="0" y="8"/>
                  <a:pt x="0" y="26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20"/>
                  <a:pt x="29" y="128"/>
                  <a:pt x="56" y="128"/>
                </a:cubicBezTo>
                <a:cubicBezTo>
                  <a:pt x="83" y="128"/>
                  <a:pt x="112" y="120"/>
                  <a:pt x="112" y="102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2" y="8"/>
                  <a:pt x="83" y="0"/>
                  <a:pt x="56" y="0"/>
                </a:cubicBezTo>
                <a:close/>
                <a:moveTo>
                  <a:pt x="104" y="102"/>
                </a:moveTo>
                <a:cubicBezTo>
                  <a:pt x="104" y="112"/>
                  <a:pt x="83" y="120"/>
                  <a:pt x="56" y="120"/>
                </a:cubicBezTo>
                <a:cubicBezTo>
                  <a:pt x="29" y="120"/>
                  <a:pt x="8" y="112"/>
                  <a:pt x="8" y="102"/>
                </a:cubicBezTo>
                <a:cubicBezTo>
                  <a:pt x="8" y="87"/>
                  <a:pt x="8" y="87"/>
                  <a:pt x="8" y="87"/>
                </a:cubicBezTo>
                <a:cubicBezTo>
                  <a:pt x="16" y="96"/>
                  <a:pt x="36" y="100"/>
                  <a:pt x="56" y="100"/>
                </a:cubicBezTo>
                <a:cubicBezTo>
                  <a:pt x="76" y="100"/>
                  <a:pt x="96" y="96"/>
                  <a:pt x="104" y="87"/>
                </a:cubicBezTo>
                <a:lnTo>
                  <a:pt x="104" y="102"/>
                </a:lnTo>
                <a:close/>
                <a:moveTo>
                  <a:pt x="104" y="78"/>
                </a:move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88"/>
                  <a:pt x="83" y="96"/>
                  <a:pt x="56" y="96"/>
                </a:cubicBezTo>
                <a:cubicBezTo>
                  <a:pt x="29" y="96"/>
                  <a:pt x="8" y="88"/>
                  <a:pt x="8" y="78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63"/>
                  <a:pt x="8" y="63"/>
                  <a:pt x="8" y="63"/>
                </a:cubicBezTo>
                <a:cubicBezTo>
                  <a:pt x="16" y="72"/>
                  <a:pt x="36" y="76"/>
                  <a:pt x="56" y="76"/>
                </a:cubicBezTo>
                <a:cubicBezTo>
                  <a:pt x="76" y="76"/>
                  <a:pt x="96" y="72"/>
                  <a:pt x="104" y="63"/>
                </a:cubicBezTo>
                <a:lnTo>
                  <a:pt x="104" y="78"/>
                </a:lnTo>
                <a:close/>
                <a:moveTo>
                  <a:pt x="104" y="54"/>
                </a:move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64"/>
                  <a:pt x="83" y="72"/>
                  <a:pt x="56" y="72"/>
                </a:cubicBezTo>
                <a:cubicBezTo>
                  <a:pt x="29" y="72"/>
                  <a:pt x="8" y="6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40"/>
                  <a:pt x="8" y="40"/>
                  <a:pt x="8" y="40"/>
                </a:cubicBezTo>
                <a:cubicBezTo>
                  <a:pt x="18" y="48"/>
                  <a:pt x="38" y="52"/>
                  <a:pt x="56" y="52"/>
                </a:cubicBezTo>
                <a:cubicBezTo>
                  <a:pt x="74" y="52"/>
                  <a:pt x="94" y="48"/>
                  <a:pt x="104" y="40"/>
                </a:cubicBezTo>
                <a:lnTo>
                  <a:pt x="104" y="54"/>
                </a:lnTo>
                <a:close/>
                <a:moveTo>
                  <a:pt x="56" y="44"/>
                </a:moveTo>
                <a:cubicBezTo>
                  <a:pt x="29" y="44"/>
                  <a:pt x="8" y="36"/>
                  <a:pt x="8" y="26"/>
                </a:cubicBezTo>
                <a:cubicBezTo>
                  <a:pt x="8" y="16"/>
                  <a:pt x="29" y="8"/>
                  <a:pt x="56" y="8"/>
                </a:cubicBezTo>
                <a:cubicBezTo>
                  <a:pt x="83" y="8"/>
                  <a:pt x="104" y="16"/>
                  <a:pt x="104" y="26"/>
                </a:cubicBezTo>
                <a:cubicBezTo>
                  <a:pt x="104" y="36"/>
                  <a:pt x="83" y="44"/>
                  <a:pt x="56" y="4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Oval 50"/>
          <p:cNvSpPr>
            <a:spLocks noChangeArrowheads="1"/>
          </p:cNvSpPr>
          <p:nvPr/>
        </p:nvSpPr>
        <p:spPr bwMode="auto">
          <a:xfrm>
            <a:off x="6629177" y="4565655"/>
            <a:ext cx="22111" cy="22111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Oval 51"/>
          <p:cNvSpPr>
            <a:spLocks noChangeArrowheads="1"/>
          </p:cNvSpPr>
          <p:nvPr/>
        </p:nvSpPr>
        <p:spPr bwMode="auto">
          <a:xfrm>
            <a:off x="6629177" y="4497941"/>
            <a:ext cx="22111" cy="22111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Oval 52"/>
          <p:cNvSpPr>
            <a:spLocks noChangeArrowheads="1"/>
          </p:cNvSpPr>
          <p:nvPr/>
        </p:nvSpPr>
        <p:spPr bwMode="auto">
          <a:xfrm>
            <a:off x="6629177" y="4431609"/>
            <a:ext cx="22111" cy="22111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3"/>
          <p:cNvSpPr>
            <a:spLocks noEditPoints="1"/>
          </p:cNvSpPr>
          <p:nvPr/>
        </p:nvSpPr>
        <p:spPr bwMode="auto">
          <a:xfrm>
            <a:off x="5645251" y="4286508"/>
            <a:ext cx="362063" cy="356535"/>
          </a:xfrm>
          <a:custGeom>
            <a:avLst/>
            <a:gdLst>
              <a:gd name="T0" fmla="*/ 127 w 130"/>
              <a:gd name="T1" fmla="*/ 42 h 128"/>
              <a:gd name="T2" fmla="*/ 87 w 130"/>
              <a:gd name="T3" fmla="*/ 2 h 128"/>
              <a:gd name="T4" fmla="*/ 79 w 130"/>
              <a:gd name="T5" fmla="*/ 0 h 128"/>
              <a:gd name="T6" fmla="*/ 75 w 130"/>
              <a:gd name="T7" fmla="*/ 2 h 128"/>
              <a:gd name="T8" fmla="*/ 73 w 130"/>
              <a:gd name="T9" fmla="*/ 6 h 128"/>
              <a:gd name="T10" fmla="*/ 64 w 130"/>
              <a:gd name="T11" fmla="*/ 21 h 128"/>
              <a:gd name="T12" fmla="*/ 41 w 130"/>
              <a:gd name="T13" fmla="*/ 37 h 128"/>
              <a:gd name="T14" fmla="*/ 15 w 130"/>
              <a:gd name="T15" fmla="*/ 55 h 128"/>
              <a:gd name="T16" fmla="*/ 1 w 130"/>
              <a:gd name="T17" fmla="*/ 78 h 128"/>
              <a:gd name="T18" fmla="*/ 3 w 130"/>
              <a:gd name="T19" fmla="*/ 86 h 128"/>
              <a:gd name="T20" fmla="*/ 43 w 130"/>
              <a:gd name="T21" fmla="*/ 126 h 128"/>
              <a:gd name="T22" fmla="*/ 51 w 130"/>
              <a:gd name="T23" fmla="*/ 128 h 128"/>
              <a:gd name="T24" fmla="*/ 55 w 130"/>
              <a:gd name="T25" fmla="*/ 126 h 128"/>
              <a:gd name="T26" fmla="*/ 57 w 130"/>
              <a:gd name="T27" fmla="*/ 122 h 128"/>
              <a:gd name="T28" fmla="*/ 66 w 130"/>
              <a:gd name="T29" fmla="*/ 107 h 128"/>
              <a:gd name="T30" fmla="*/ 89 w 130"/>
              <a:gd name="T31" fmla="*/ 91 h 128"/>
              <a:gd name="T32" fmla="*/ 115 w 130"/>
              <a:gd name="T33" fmla="*/ 73 h 128"/>
              <a:gd name="T34" fmla="*/ 129 w 130"/>
              <a:gd name="T35" fmla="*/ 50 h 128"/>
              <a:gd name="T36" fmla="*/ 127 w 130"/>
              <a:gd name="T37" fmla="*/ 42 h 128"/>
              <a:gd name="T38" fmla="*/ 49 w 130"/>
              <a:gd name="T39" fmla="*/ 120 h 128"/>
              <a:gd name="T40" fmla="*/ 9 w 130"/>
              <a:gd name="T41" fmla="*/ 80 h 128"/>
              <a:gd name="T42" fmla="*/ 81 w 130"/>
              <a:gd name="T43" fmla="*/ 8 h 128"/>
              <a:gd name="T44" fmla="*/ 121 w 130"/>
              <a:gd name="T45" fmla="*/ 48 h 128"/>
              <a:gd name="T46" fmla="*/ 49 w 130"/>
              <a:gd name="T47" fmla="*/ 1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0" h="128">
                <a:moveTo>
                  <a:pt x="127" y="42"/>
                </a:moveTo>
                <a:cubicBezTo>
                  <a:pt x="87" y="2"/>
                  <a:pt x="87" y="2"/>
                  <a:pt x="87" y="2"/>
                </a:cubicBezTo>
                <a:cubicBezTo>
                  <a:pt x="85" y="0"/>
                  <a:pt x="82" y="0"/>
                  <a:pt x="79" y="0"/>
                </a:cubicBezTo>
                <a:cubicBezTo>
                  <a:pt x="78" y="1"/>
                  <a:pt x="76" y="1"/>
                  <a:pt x="75" y="2"/>
                </a:cubicBezTo>
                <a:cubicBezTo>
                  <a:pt x="74" y="3"/>
                  <a:pt x="74" y="4"/>
                  <a:pt x="73" y="6"/>
                </a:cubicBezTo>
                <a:cubicBezTo>
                  <a:pt x="72" y="12"/>
                  <a:pt x="68" y="17"/>
                  <a:pt x="64" y="21"/>
                </a:cubicBezTo>
                <a:cubicBezTo>
                  <a:pt x="58" y="27"/>
                  <a:pt x="50" y="32"/>
                  <a:pt x="41" y="37"/>
                </a:cubicBezTo>
                <a:cubicBezTo>
                  <a:pt x="32" y="42"/>
                  <a:pt x="23" y="48"/>
                  <a:pt x="15" y="55"/>
                </a:cubicBezTo>
                <a:cubicBezTo>
                  <a:pt x="8" y="62"/>
                  <a:pt x="4" y="69"/>
                  <a:pt x="1" y="78"/>
                </a:cubicBezTo>
                <a:cubicBezTo>
                  <a:pt x="0" y="80"/>
                  <a:pt x="1" y="84"/>
                  <a:pt x="3" y="8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5" y="128"/>
                  <a:pt x="48" y="128"/>
                  <a:pt x="51" y="128"/>
                </a:cubicBezTo>
                <a:cubicBezTo>
                  <a:pt x="52" y="127"/>
                  <a:pt x="54" y="127"/>
                  <a:pt x="55" y="126"/>
                </a:cubicBezTo>
                <a:cubicBezTo>
                  <a:pt x="56" y="125"/>
                  <a:pt x="56" y="124"/>
                  <a:pt x="57" y="122"/>
                </a:cubicBezTo>
                <a:cubicBezTo>
                  <a:pt x="58" y="116"/>
                  <a:pt x="62" y="111"/>
                  <a:pt x="66" y="107"/>
                </a:cubicBezTo>
                <a:cubicBezTo>
                  <a:pt x="72" y="101"/>
                  <a:pt x="80" y="96"/>
                  <a:pt x="89" y="91"/>
                </a:cubicBezTo>
                <a:cubicBezTo>
                  <a:pt x="98" y="86"/>
                  <a:pt x="107" y="80"/>
                  <a:pt x="115" y="73"/>
                </a:cubicBezTo>
                <a:cubicBezTo>
                  <a:pt x="122" y="66"/>
                  <a:pt x="126" y="59"/>
                  <a:pt x="129" y="50"/>
                </a:cubicBezTo>
                <a:cubicBezTo>
                  <a:pt x="130" y="48"/>
                  <a:pt x="129" y="44"/>
                  <a:pt x="127" y="42"/>
                </a:cubicBezTo>
                <a:close/>
                <a:moveTo>
                  <a:pt x="49" y="120"/>
                </a:moveTo>
                <a:cubicBezTo>
                  <a:pt x="36" y="107"/>
                  <a:pt x="22" y="93"/>
                  <a:pt x="9" y="80"/>
                </a:cubicBezTo>
                <a:cubicBezTo>
                  <a:pt x="20" y="43"/>
                  <a:pt x="70" y="45"/>
                  <a:pt x="81" y="8"/>
                </a:cubicBezTo>
                <a:cubicBezTo>
                  <a:pt x="94" y="21"/>
                  <a:pt x="108" y="35"/>
                  <a:pt x="121" y="48"/>
                </a:cubicBezTo>
                <a:cubicBezTo>
                  <a:pt x="110" y="85"/>
                  <a:pt x="60" y="83"/>
                  <a:pt x="49" y="12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4"/>
          <p:cNvSpPr>
            <a:spLocks noEditPoints="1"/>
          </p:cNvSpPr>
          <p:nvPr/>
        </p:nvSpPr>
        <p:spPr bwMode="auto">
          <a:xfrm>
            <a:off x="5775151" y="4412262"/>
            <a:ext cx="98116" cy="99498"/>
          </a:xfrm>
          <a:custGeom>
            <a:avLst/>
            <a:gdLst>
              <a:gd name="T0" fmla="*/ 28 w 35"/>
              <a:gd name="T1" fmla="*/ 12 h 36"/>
              <a:gd name="T2" fmla="*/ 20 w 35"/>
              <a:gd name="T3" fmla="*/ 13 h 36"/>
              <a:gd name="T4" fmla="*/ 10 w 35"/>
              <a:gd name="T5" fmla="*/ 7 h 36"/>
              <a:gd name="T6" fmla="*/ 15 w 35"/>
              <a:gd name="T7" fmla="*/ 6 h 36"/>
              <a:gd name="T8" fmla="*/ 19 w 35"/>
              <a:gd name="T9" fmla="*/ 6 h 36"/>
              <a:gd name="T10" fmla="*/ 20 w 35"/>
              <a:gd name="T11" fmla="*/ 2 h 36"/>
              <a:gd name="T12" fmla="*/ 13 w 35"/>
              <a:gd name="T13" fmla="*/ 1 h 36"/>
              <a:gd name="T14" fmla="*/ 6 w 35"/>
              <a:gd name="T15" fmla="*/ 4 h 36"/>
              <a:gd name="T16" fmla="*/ 5 w 35"/>
              <a:gd name="T17" fmla="*/ 3 h 36"/>
              <a:gd name="T18" fmla="*/ 3 w 35"/>
              <a:gd name="T19" fmla="*/ 5 h 36"/>
              <a:gd name="T20" fmla="*/ 4 w 35"/>
              <a:gd name="T21" fmla="*/ 6 h 36"/>
              <a:gd name="T22" fmla="*/ 1 w 35"/>
              <a:gd name="T23" fmla="*/ 15 h 36"/>
              <a:gd name="T24" fmla="*/ 3 w 35"/>
              <a:gd name="T25" fmla="*/ 22 h 36"/>
              <a:gd name="T26" fmla="*/ 18 w 35"/>
              <a:gd name="T27" fmla="*/ 21 h 36"/>
              <a:gd name="T28" fmla="*/ 23 w 35"/>
              <a:gd name="T29" fmla="*/ 31 h 36"/>
              <a:gd name="T30" fmla="*/ 19 w 35"/>
              <a:gd name="T31" fmla="*/ 30 h 36"/>
              <a:gd name="T32" fmla="*/ 16 w 35"/>
              <a:gd name="T33" fmla="*/ 28 h 36"/>
              <a:gd name="T34" fmla="*/ 13 w 35"/>
              <a:gd name="T35" fmla="*/ 31 h 36"/>
              <a:gd name="T36" fmla="*/ 17 w 35"/>
              <a:gd name="T37" fmla="*/ 35 h 36"/>
              <a:gd name="T38" fmla="*/ 25 w 35"/>
              <a:gd name="T39" fmla="*/ 36 h 36"/>
              <a:gd name="T40" fmla="*/ 31 w 35"/>
              <a:gd name="T41" fmla="*/ 35 h 36"/>
              <a:gd name="T42" fmla="*/ 33 w 35"/>
              <a:gd name="T43" fmla="*/ 34 h 36"/>
              <a:gd name="T44" fmla="*/ 33 w 35"/>
              <a:gd name="T45" fmla="*/ 32 h 36"/>
              <a:gd name="T46" fmla="*/ 34 w 35"/>
              <a:gd name="T47" fmla="*/ 26 h 36"/>
              <a:gd name="T48" fmla="*/ 35 w 35"/>
              <a:gd name="T49" fmla="*/ 18 h 36"/>
              <a:gd name="T50" fmla="*/ 10 w 35"/>
              <a:gd name="T51" fmla="*/ 17 h 36"/>
              <a:gd name="T52" fmla="*/ 6 w 35"/>
              <a:gd name="T53" fmla="*/ 15 h 36"/>
              <a:gd name="T54" fmla="*/ 7 w 35"/>
              <a:gd name="T55" fmla="*/ 11 h 36"/>
              <a:gd name="T56" fmla="*/ 14 w 35"/>
              <a:gd name="T57" fmla="*/ 16 h 36"/>
              <a:gd name="T58" fmla="*/ 29 w 35"/>
              <a:gd name="T59" fmla="*/ 25 h 36"/>
              <a:gd name="T60" fmla="*/ 21 w 35"/>
              <a:gd name="T61" fmla="*/ 20 h 36"/>
              <a:gd name="T62" fmla="*/ 25 w 35"/>
              <a:gd name="T63" fmla="*/ 18 h 36"/>
              <a:gd name="T64" fmla="*/ 28 w 35"/>
              <a:gd name="T65" fmla="*/ 20 h 36"/>
              <a:gd name="T66" fmla="*/ 29 w 35"/>
              <a:gd name="T67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" h="36">
                <a:moveTo>
                  <a:pt x="32" y="15"/>
                </a:moveTo>
                <a:cubicBezTo>
                  <a:pt x="31" y="14"/>
                  <a:pt x="30" y="13"/>
                  <a:pt x="28" y="12"/>
                </a:cubicBezTo>
                <a:cubicBezTo>
                  <a:pt x="27" y="12"/>
                  <a:pt x="26" y="12"/>
                  <a:pt x="24" y="12"/>
                </a:cubicBezTo>
                <a:cubicBezTo>
                  <a:pt x="23" y="12"/>
                  <a:pt x="22" y="12"/>
                  <a:pt x="20" y="13"/>
                </a:cubicBezTo>
                <a:cubicBezTo>
                  <a:pt x="19" y="13"/>
                  <a:pt x="18" y="14"/>
                  <a:pt x="16" y="15"/>
                </a:cubicBezTo>
                <a:cubicBezTo>
                  <a:pt x="14" y="12"/>
                  <a:pt x="12" y="10"/>
                  <a:pt x="10" y="7"/>
                </a:cubicBezTo>
                <a:cubicBezTo>
                  <a:pt x="11" y="7"/>
                  <a:pt x="12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ubicBezTo>
                  <a:pt x="16" y="7"/>
                  <a:pt x="17" y="7"/>
                  <a:pt x="18" y="7"/>
                </a:cubicBezTo>
                <a:cubicBezTo>
                  <a:pt x="18" y="7"/>
                  <a:pt x="19" y="7"/>
                  <a:pt x="19" y="6"/>
                </a:cubicBezTo>
                <a:cubicBezTo>
                  <a:pt x="20" y="6"/>
                  <a:pt x="20" y="5"/>
                  <a:pt x="20" y="5"/>
                </a:cubicBezTo>
                <a:cubicBezTo>
                  <a:pt x="20" y="4"/>
                  <a:pt x="20" y="3"/>
                  <a:pt x="20" y="2"/>
                </a:cubicBezTo>
                <a:cubicBezTo>
                  <a:pt x="19" y="1"/>
                  <a:pt x="18" y="1"/>
                  <a:pt x="16" y="0"/>
                </a:cubicBezTo>
                <a:cubicBezTo>
                  <a:pt x="15" y="0"/>
                  <a:pt x="14" y="0"/>
                  <a:pt x="13" y="1"/>
                </a:cubicBezTo>
                <a:cubicBezTo>
                  <a:pt x="11" y="1"/>
                  <a:pt x="10" y="1"/>
                  <a:pt x="9" y="2"/>
                </a:cubicBezTo>
                <a:cubicBezTo>
                  <a:pt x="8" y="3"/>
                  <a:pt x="7" y="3"/>
                  <a:pt x="6" y="4"/>
                </a:cubicBezTo>
                <a:cubicBezTo>
                  <a:pt x="6" y="4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3" y="3"/>
                </a:cubicBezTo>
                <a:cubicBezTo>
                  <a:pt x="3" y="4"/>
                  <a:pt x="3" y="4"/>
                  <a:pt x="3" y="5"/>
                </a:cubicBezTo>
                <a:cubicBezTo>
                  <a:pt x="3" y="5"/>
                  <a:pt x="3" y="5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2" y="9"/>
                  <a:pt x="2" y="10"/>
                </a:cubicBezTo>
                <a:cubicBezTo>
                  <a:pt x="1" y="12"/>
                  <a:pt x="1" y="13"/>
                  <a:pt x="1" y="15"/>
                </a:cubicBezTo>
                <a:cubicBezTo>
                  <a:pt x="0" y="16"/>
                  <a:pt x="1" y="17"/>
                  <a:pt x="1" y="18"/>
                </a:cubicBezTo>
                <a:cubicBezTo>
                  <a:pt x="1" y="20"/>
                  <a:pt x="2" y="21"/>
                  <a:pt x="3" y="22"/>
                </a:cubicBezTo>
                <a:cubicBezTo>
                  <a:pt x="5" y="23"/>
                  <a:pt x="8" y="24"/>
                  <a:pt x="10" y="24"/>
                </a:cubicBezTo>
                <a:cubicBezTo>
                  <a:pt x="13" y="23"/>
                  <a:pt x="15" y="23"/>
                  <a:pt x="18" y="21"/>
                </a:cubicBezTo>
                <a:cubicBezTo>
                  <a:pt x="21" y="24"/>
                  <a:pt x="23" y="27"/>
                  <a:pt x="25" y="29"/>
                </a:cubicBezTo>
                <a:cubicBezTo>
                  <a:pt x="24" y="30"/>
                  <a:pt x="24" y="30"/>
                  <a:pt x="23" y="31"/>
                </a:cubicBezTo>
                <a:cubicBezTo>
                  <a:pt x="22" y="31"/>
                  <a:pt x="21" y="31"/>
                  <a:pt x="21" y="31"/>
                </a:cubicBezTo>
                <a:cubicBezTo>
                  <a:pt x="20" y="30"/>
                  <a:pt x="20" y="30"/>
                  <a:pt x="19" y="30"/>
                </a:cubicBezTo>
                <a:cubicBezTo>
                  <a:pt x="18" y="29"/>
                  <a:pt x="18" y="29"/>
                  <a:pt x="17" y="29"/>
                </a:cubicBezTo>
                <a:cubicBezTo>
                  <a:pt x="17" y="28"/>
                  <a:pt x="16" y="28"/>
                  <a:pt x="16" y="28"/>
                </a:cubicBezTo>
                <a:cubicBezTo>
                  <a:pt x="15" y="28"/>
                  <a:pt x="15" y="29"/>
                  <a:pt x="14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32"/>
                  <a:pt x="13" y="33"/>
                  <a:pt x="14" y="33"/>
                </a:cubicBezTo>
                <a:cubicBezTo>
                  <a:pt x="15" y="34"/>
                  <a:pt x="16" y="35"/>
                  <a:pt x="17" y="35"/>
                </a:cubicBezTo>
                <a:cubicBezTo>
                  <a:pt x="18" y="36"/>
                  <a:pt x="19" y="36"/>
                  <a:pt x="20" y="36"/>
                </a:cubicBezTo>
                <a:cubicBezTo>
                  <a:pt x="22" y="36"/>
                  <a:pt x="23" y="36"/>
                  <a:pt x="25" y="36"/>
                </a:cubicBezTo>
                <a:cubicBezTo>
                  <a:pt x="26" y="35"/>
                  <a:pt x="27" y="34"/>
                  <a:pt x="29" y="33"/>
                </a:cubicBezTo>
                <a:cubicBezTo>
                  <a:pt x="30" y="33"/>
                  <a:pt x="30" y="34"/>
                  <a:pt x="31" y="35"/>
                </a:cubicBezTo>
                <a:cubicBezTo>
                  <a:pt x="31" y="35"/>
                  <a:pt x="32" y="35"/>
                  <a:pt x="32" y="35"/>
                </a:cubicBezTo>
                <a:cubicBezTo>
                  <a:pt x="33" y="35"/>
                  <a:pt x="33" y="35"/>
                  <a:pt x="33" y="34"/>
                </a:cubicBezTo>
                <a:cubicBezTo>
                  <a:pt x="33" y="34"/>
                  <a:pt x="34" y="34"/>
                  <a:pt x="34" y="33"/>
                </a:cubicBezTo>
                <a:cubicBezTo>
                  <a:pt x="34" y="33"/>
                  <a:pt x="33" y="32"/>
                  <a:pt x="33" y="32"/>
                </a:cubicBezTo>
                <a:cubicBezTo>
                  <a:pt x="32" y="32"/>
                  <a:pt x="32" y="31"/>
                  <a:pt x="31" y="30"/>
                </a:cubicBezTo>
                <a:cubicBezTo>
                  <a:pt x="32" y="29"/>
                  <a:pt x="33" y="27"/>
                  <a:pt x="34" y="26"/>
                </a:cubicBezTo>
                <a:cubicBezTo>
                  <a:pt x="35" y="24"/>
                  <a:pt x="35" y="23"/>
                  <a:pt x="35" y="21"/>
                </a:cubicBezTo>
                <a:cubicBezTo>
                  <a:pt x="35" y="20"/>
                  <a:pt x="35" y="19"/>
                  <a:pt x="35" y="18"/>
                </a:cubicBezTo>
                <a:cubicBezTo>
                  <a:pt x="34" y="17"/>
                  <a:pt x="33" y="16"/>
                  <a:pt x="32" y="15"/>
                </a:cubicBezTo>
                <a:close/>
                <a:moveTo>
                  <a:pt x="10" y="17"/>
                </a:moveTo>
                <a:cubicBezTo>
                  <a:pt x="9" y="17"/>
                  <a:pt x="8" y="17"/>
                  <a:pt x="7" y="16"/>
                </a:cubicBezTo>
                <a:cubicBezTo>
                  <a:pt x="7" y="16"/>
                  <a:pt x="6" y="15"/>
                  <a:pt x="6" y="15"/>
                </a:cubicBezTo>
                <a:cubicBezTo>
                  <a:pt x="6" y="14"/>
                  <a:pt x="6" y="14"/>
                  <a:pt x="6" y="13"/>
                </a:cubicBezTo>
                <a:cubicBezTo>
                  <a:pt x="6" y="13"/>
                  <a:pt x="6" y="12"/>
                  <a:pt x="7" y="11"/>
                </a:cubicBezTo>
                <a:cubicBezTo>
                  <a:pt x="7" y="11"/>
                  <a:pt x="7" y="10"/>
                  <a:pt x="8" y="9"/>
                </a:cubicBezTo>
                <a:cubicBezTo>
                  <a:pt x="10" y="11"/>
                  <a:pt x="12" y="14"/>
                  <a:pt x="14" y="16"/>
                </a:cubicBezTo>
                <a:cubicBezTo>
                  <a:pt x="12" y="17"/>
                  <a:pt x="11" y="17"/>
                  <a:pt x="10" y="17"/>
                </a:cubicBezTo>
                <a:close/>
                <a:moveTo>
                  <a:pt x="29" y="25"/>
                </a:moveTo>
                <a:cubicBezTo>
                  <a:pt x="28" y="26"/>
                  <a:pt x="28" y="27"/>
                  <a:pt x="27" y="27"/>
                </a:cubicBezTo>
                <a:cubicBezTo>
                  <a:pt x="25" y="25"/>
                  <a:pt x="23" y="22"/>
                  <a:pt x="21" y="20"/>
                </a:cubicBezTo>
                <a:cubicBezTo>
                  <a:pt x="21" y="20"/>
                  <a:pt x="22" y="19"/>
                  <a:pt x="23" y="19"/>
                </a:cubicBezTo>
                <a:cubicBezTo>
                  <a:pt x="23" y="19"/>
                  <a:pt x="24" y="19"/>
                  <a:pt x="25" y="18"/>
                </a:cubicBezTo>
                <a:cubicBezTo>
                  <a:pt x="25" y="18"/>
                  <a:pt x="26" y="18"/>
                  <a:pt x="27" y="19"/>
                </a:cubicBezTo>
                <a:cubicBezTo>
                  <a:pt x="27" y="19"/>
                  <a:pt x="28" y="19"/>
                  <a:pt x="28" y="20"/>
                </a:cubicBezTo>
                <a:cubicBezTo>
                  <a:pt x="29" y="20"/>
                  <a:pt x="29" y="21"/>
                  <a:pt x="29" y="21"/>
                </a:cubicBezTo>
                <a:cubicBezTo>
                  <a:pt x="30" y="22"/>
                  <a:pt x="30" y="23"/>
                  <a:pt x="29" y="23"/>
                </a:cubicBezTo>
                <a:cubicBezTo>
                  <a:pt x="29" y="24"/>
                  <a:pt x="29" y="25"/>
                  <a:pt x="29" y="2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5"/>
          <p:cNvSpPr>
            <a:spLocks/>
          </p:cNvSpPr>
          <p:nvPr/>
        </p:nvSpPr>
        <p:spPr bwMode="auto">
          <a:xfrm>
            <a:off x="5766860" y="4532489"/>
            <a:ext cx="53895" cy="58041"/>
          </a:xfrm>
          <a:custGeom>
            <a:avLst/>
            <a:gdLst>
              <a:gd name="T0" fmla="*/ 16 w 19"/>
              <a:gd name="T1" fmla="*/ 1 h 21"/>
              <a:gd name="T2" fmla="*/ 16 w 19"/>
              <a:gd name="T3" fmla="*/ 1 h 21"/>
              <a:gd name="T4" fmla="*/ 9 w 19"/>
              <a:gd name="T5" fmla="*/ 7 h 21"/>
              <a:gd name="T6" fmla="*/ 3 w 19"/>
              <a:gd name="T7" fmla="*/ 14 h 21"/>
              <a:gd name="T8" fmla="*/ 0 w 19"/>
              <a:gd name="T9" fmla="*/ 17 h 21"/>
              <a:gd name="T10" fmla="*/ 0 w 19"/>
              <a:gd name="T11" fmla="*/ 17 h 21"/>
              <a:gd name="T12" fmla="*/ 0 w 19"/>
              <a:gd name="T13" fmla="*/ 20 h 21"/>
              <a:gd name="T14" fmla="*/ 3 w 19"/>
              <a:gd name="T15" fmla="*/ 20 h 21"/>
              <a:gd name="T16" fmla="*/ 3 w 19"/>
              <a:gd name="T17" fmla="*/ 20 h 21"/>
              <a:gd name="T18" fmla="*/ 6 w 19"/>
              <a:gd name="T19" fmla="*/ 16 h 21"/>
              <a:gd name="T20" fmla="*/ 11 w 19"/>
              <a:gd name="T21" fmla="*/ 10 h 21"/>
              <a:gd name="T22" fmla="*/ 18 w 19"/>
              <a:gd name="T23" fmla="*/ 4 h 21"/>
              <a:gd name="T24" fmla="*/ 18 w 19"/>
              <a:gd name="T25" fmla="*/ 4 h 21"/>
              <a:gd name="T26" fmla="*/ 19 w 19"/>
              <a:gd name="T27" fmla="*/ 4 h 21"/>
              <a:gd name="T28" fmla="*/ 19 w 19"/>
              <a:gd name="T29" fmla="*/ 1 h 21"/>
              <a:gd name="T30" fmla="*/ 16 w 19"/>
              <a:gd name="T31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21">
                <a:moveTo>
                  <a:pt x="16" y="1"/>
                </a:moveTo>
                <a:cubicBezTo>
                  <a:pt x="16" y="1"/>
                  <a:pt x="16" y="1"/>
                  <a:pt x="16" y="1"/>
                </a:cubicBezTo>
                <a:cubicBezTo>
                  <a:pt x="13" y="3"/>
                  <a:pt x="11" y="5"/>
                  <a:pt x="9" y="7"/>
                </a:cubicBezTo>
                <a:cubicBezTo>
                  <a:pt x="6" y="9"/>
                  <a:pt x="5" y="11"/>
                  <a:pt x="3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0" y="20"/>
                </a:cubicBezTo>
                <a:cubicBezTo>
                  <a:pt x="1" y="21"/>
                  <a:pt x="2" y="21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6" y="16"/>
                  <a:pt x="6" y="16"/>
                  <a:pt x="6" y="16"/>
                </a:cubicBezTo>
                <a:cubicBezTo>
                  <a:pt x="8" y="14"/>
                  <a:pt x="9" y="12"/>
                  <a:pt x="11" y="10"/>
                </a:cubicBezTo>
                <a:cubicBezTo>
                  <a:pt x="14" y="8"/>
                  <a:pt x="16" y="6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9" y="4"/>
                </a:cubicBezTo>
                <a:cubicBezTo>
                  <a:pt x="19" y="3"/>
                  <a:pt x="19" y="2"/>
                  <a:pt x="19" y="1"/>
                </a:cubicBezTo>
                <a:cubicBezTo>
                  <a:pt x="18" y="0"/>
                  <a:pt x="17" y="0"/>
                  <a:pt x="16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6"/>
          <p:cNvSpPr>
            <a:spLocks/>
          </p:cNvSpPr>
          <p:nvPr/>
        </p:nvSpPr>
        <p:spPr bwMode="auto">
          <a:xfrm>
            <a:off x="5831810" y="4341784"/>
            <a:ext cx="55277" cy="59423"/>
          </a:xfrm>
          <a:custGeom>
            <a:avLst/>
            <a:gdLst>
              <a:gd name="T0" fmla="*/ 8 w 20"/>
              <a:gd name="T1" fmla="*/ 11 h 21"/>
              <a:gd name="T2" fmla="*/ 1 w 20"/>
              <a:gd name="T3" fmla="*/ 17 h 21"/>
              <a:gd name="T4" fmla="*/ 0 w 20"/>
              <a:gd name="T5" fmla="*/ 17 h 21"/>
              <a:gd name="T6" fmla="*/ 0 w 20"/>
              <a:gd name="T7" fmla="*/ 20 h 21"/>
              <a:gd name="T8" fmla="*/ 3 w 20"/>
              <a:gd name="T9" fmla="*/ 20 h 21"/>
              <a:gd name="T10" fmla="*/ 3 w 20"/>
              <a:gd name="T11" fmla="*/ 20 h 21"/>
              <a:gd name="T12" fmla="*/ 10 w 20"/>
              <a:gd name="T13" fmla="*/ 14 h 21"/>
              <a:gd name="T14" fmla="*/ 16 w 20"/>
              <a:gd name="T15" fmla="*/ 7 h 21"/>
              <a:gd name="T16" fmla="*/ 19 w 20"/>
              <a:gd name="T17" fmla="*/ 3 h 21"/>
              <a:gd name="T18" fmla="*/ 19 w 20"/>
              <a:gd name="T19" fmla="*/ 3 h 21"/>
              <a:gd name="T20" fmla="*/ 19 w 20"/>
              <a:gd name="T21" fmla="*/ 0 h 21"/>
              <a:gd name="T22" fmla="*/ 16 w 20"/>
              <a:gd name="T23" fmla="*/ 0 h 21"/>
              <a:gd name="T24" fmla="*/ 16 w 20"/>
              <a:gd name="T25" fmla="*/ 1 h 21"/>
              <a:gd name="T26" fmla="*/ 13 w 20"/>
              <a:gd name="T27" fmla="*/ 5 h 21"/>
              <a:gd name="T28" fmla="*/ 8 w 20"/>
              <a:gd name="T29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" h="21">
                <a:moveTo>
                  <a:pt x="8" y="11"/>
                </a:moveTo>
                <a:cubicBezTo>
                  <a:pt x="5" y="13"/>
                  <a:pt x="3" y="15"/>
                  <a:pt x="1" y="17"/>
                </a:cubicBezTo>
                <a:cubicBezTo>
                  <a:pt x="1" y="17"/>
                  <a:pt x="0" y="17"/>
                  <a:pt x="0" y="17"/>
                </a:cubicBezTo>
                <a:cubicBezTo>
                  <a:pt x="0" y="18"/>
                  <a:pt x="0" y="19"/>
                  <a:pt x="0" y="20"/>
                </a:cubicBezTo>
                <a:cubicBezTo>
                  <a:pt x="1" y="21"/>
                  <a:pt x="2" y="21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6" y="18"/>
                  <a:pt x="8" y="16"/>
                  <a:pt x="10" y="14"/>
                </a:cubicBezTo>
                <a:cubicBezTo>
                  <a:pt x="13" y="12"/>
                  <a:pt x="14" y="9"/>
                  <a:pt x="16" y="7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0" y="2"/>
                  <a:pt x="20" y="1"/>
                  <a:pt x="19" y="0"/>
                </a:cubicBezTo>
                <a:cubicBezTo>
                  <a:pt x="18" y="0"/>
                  <a:pt x="17" y="0"/>
                  <a:pt x="16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3" y="5"/>
                  <a:pt x="13" y="5"/>
                  <a:pt x="13" y="5"/>
                </a:cubicBezTo>
                <a:cubicBezTo>
                  <a:pt x="11" y="7"/>
                  <a:pt x="10" y="9"/>
                  <a:pt x="8" y="1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4933562" y="4286508"/>
            <a:ext cx="111935" cy="356535"/>
          </a:xfrm>
          <a:custGeom>
            <a:avLst/>
            <a:gdLst>
              <a:gd name="T0" fmla="*/ 32 w 40"/>
              <a:gd name="T1" fmla="*/ 24 h 128"/>
              <a:gd name="T2" fmla="*/ 32 w 40"/>
              <a:gd name="T3" fmla="*/ 12 h 128"/>
              <a:gd name="T4" fmla="*/ 20 w 40"/>
              <a:gd name="T5" fmla="*/ 0 h 128"/>
              <a:gd name="T6" fmla="*/ 8 w 40"/>
              <a:gd name="T7" fmla="*/ 12 h 128"/>
              <a:gd name="T8" fmla="*/ 8 w 40"/>
              <a:gd name="T9" fmla="*/ 24 h 128"/>
              <a:gd name="T10" fmla="*/ 0 w 40"/>
              <a:gd name="T11" fmla="*/ 40 h 128"/>
              <a:gd name="T12" fmla="*/ 8 w 40"/>
              <a:gd name="T13" fmla="*/ 56 h 128"/>
              <a:gd name="T14" fmla="*/ 8 w 40"/>
              <a:gd name="T15" fmla="*/ 116 h 128"/>
              <a:gd name="T16" fmla="*/ 20 w 40"/>
              <a:gd name="T17" fmla="*/ 128 h 128"/>
              <a:gd name="T18" fmla="*/ 32 w 40"/>
              <a:gd name="T19" fmla="*/ 116 h 128"/>
              <a:gd name="T20" fmla="*/ 32 w 40"/>
              <a:gd name="T21" fmla="*/ 56 h 128"/>
              <a:gd name="T22" fmla="*/ 40 w 40"/>
              <a:gd name="T23" fmla="*/ 40 h 128"/>
              <a:gd name="T24" fmla="*/ 32 w 40"/>
              <a:gd name="T25" fmla="*/ 24 h 128"/>
              <a:gd name="T26" fmla="*/ 16 w 40"/>
              <a:gd name="T27" fmla="*/ 12 h 128"/>
              <a:gd name="T28" fmla="*/ 20 w 40"/>
              <a:gd name="T29" fmla="*/ 8 h 128"/>
              <a:gd name="T30" fmla="*/ 24 w 40"/>
              <a:gd name="T31" fmla="*/ 12 h 128"/>
              <a:gd name="T32" fmla="*/ 24 w 40"/>
              <a:gd name="T33" fmla="*/ 20 h 128"/>
              <a:gd name="T34" fmla="*/ 20 w 40"/>
              <a:gd name="T35" fmla="*/ 20 h 128"/>
              <a:gd name="T36" fmla="*/ 16 w 40"/>
              <a:gd name="T37" fmla="*/ 20 h 128"/>
              <a:gd name="T38" fmla="*/ 16 w 40"/>
              <a:gd name="T39" fmla="*/ 12 h 128"/>
              <a:gd name="T40" fmla="*/ 24 w 40"/>
              <a:gd name="T41" fmla="*/ 116 h 128"/>
              <a:gd name="T42" fmla="*/ 20 w 40"/>
              <a:gd name="T43" fmla="*/ 120 h 128"/>
              <a:gd name="T44" fmla="*/ 16 w 40"/>
              <a:gd name="T45" fmla="*/ 116 h 128"/>
              <a:gd name="T46" fmla="*/ 16 w 40"/>
              <a:gd name="T47" fmla="*/ 60 h 128"/>
              <a:gd name="T48" fmla="*/ 20 w 40"/>
              <a:gd name="T49" fmla="*/ 60 h 128"/>
              <a:gd name="T50" fmla="*/ 24 w 40"/>
              <a:gd name="T51" fmla="*/ 60 h 128"/>
              <a:gd name="T52" fmla="*/ 24 w 40"/>
              <a:gd name="T53" fmla="*/ 116 h 128"/>
              <a:gd name="T54" fmla="*/ 31 w 40"/>
              <a:gd name="T55" fmla="*/ 43 h 128"/>
              <a:gd name="T56" fmla="*/ 31 w 40"/>
              <a:gd name="T57" fmla="*/ 44 h 128"/>
              <a:gd name="T58" fmla="*/ 30 w 40"/>
              <a:gd name="T59" fmla="*/ 47 h 128"/>
              <a:gd name="T60" fmla="*/ 30 w 40"/>
              <a:gd name="T61" fmla="*/ 47 h 128"/>
              <a:gd name="T62" fmla="*/ 27 w 40"/>
              <a:gd name="T63" fmla="*/ 50 h 128"/>
              <a:gd name="T64" fmla="*/ 27 w 40"/>
              <a:gd name="T65" fmla="*/ 50 h 128"/>
              <a:gd name="T66" fmla="*/ 24 w 40"/>
              <a:gd name="T67" fmla="*/ 51 h 128"/>
              <a:gd name="T68" fmla="*/ 20 w 40"/>
              <a:gd name="T69" fmla="*/ 52 h 128"/>
              <a:gd name="T70" fmla="*/ 16 w 40"/>
              <a:gd name="T71" fmla="*/ 51 h 128"/>
              <a:gd name="T72" fmla="*/ 13 w 40"/>
              <a:gd name="T73" fmla="*/ 50 h 128"/>
              <a:gd name="T74" fmla="*/ 13 w 40"/>
              <a:gd name="T75" fmla="*/ 50 h 128"/>
              <a:gd name="T76" fmla="*/ 10 w 40"/>
              <a:gd name="T77" fmla="*/ 47 h 128"/>
              <a:gd name="T78" fmla="*/ 10 w 40"/>
              <a:gd name="T79" fmla="*/ 47 h 128"/>
              <a:gd name="T80" fmla="*/ 9 w 40"/>
              <a:gd name="T81" fmla="*/ 44 h 128"/>
              <a:gd name="T82" fmla="*/ 9 w 40"/>
              <a:gd name="T83" fmla="*/ 43 h 128"/>
              <a:gd name="T84" fmla="*/ 8 w 40"/>
              <a:gd name="T85" fmla="*/ 40 h 128"/>
              <a:gd name="T86" fmla="*/ 9 w 40"/>
              <a:gd name="T87" fmla="*/ 37 h 128"/>
              <a:gd name="T88" fmla="*/ 9 w 40"/>
              <a:gd name="T89" fmla="*/ 36 h 128"/>
              <a:gd name="T90" fmla="*/ 10 w 40"/>
              <a:gd name="T91" fmla="*/ 33 h 128"/>
              <a:gd name="T92" fmla="*/ 10 w 40"/>
              <a:gd name="T93" fmla="*/ 33 h 128"/>
              <a:gd name="T94" fmla="*/ 13 w 40"/>
              <a:gd name="T95" fmla="*/ 30 h 128"/>
              <a:gd name="T96" fmla="*/ 13 w 40"/>
              <a:gd name="T97" fmla="*/ 30 h 128"/>
              <a:gd name="T98" fmla="*/ 16 w 40"/>
              <a:gd name="T99" fmla="*/ 29 h 128"/>
              <a:gd name="T100" fmla="*/ 20 w 40"/>
              <a:gd name="T101" fmla="*/ 28 h 128"/>
              <a:gd name="T102" fmla="*/ 24 w 40"/>
              <a:gd name="T103" fmla="*/ 29 h 128"/>
              <a:gd name="T104" fmla="*/ 27 w 40"/>
              <a:gd name="T105" fmla="*/ 30 h 128"/>
              <a:gd name="T106" fmla="*/ 27 w 40"/>
              <a:gd name="T107" fmla="*/ 30 h 128"/>
              <a:gd name="T108" fmla="*/ 30 w 40"/>
              <a:gd name="T109" fmla="*/ 33 h 128"/>
              <a:gd name="T110" fmla="*/ 30 w 40"/>
              <a:gd name="T111" fmla="*/ 33 h 128"/>
              <a:gd name="T112" fmla="*/ 31 w 40"/>
              <a:gd name="T113" fmla="*/ 36 h 128"/>
              <a:gd name="T114" fmla="*/ 31 w 40"/>
              <a:gd name="T115" fmla="*/ 37 h 128"/>
              <a:gd name="T116" fmla="*/ 32 w 40"/>
              <a:gd name="T117" fmla="*/ 40 h 128"/>
              <a:gd name="T118" fmla="*/ 31 w 40"/>
              <a:gd name="T119" fmla="*/ 4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128">
                <a:moveTo>
                  <a:pt x="32" y="24"/>
                </a:moveTo>
                <a:cubicBezTo>
                  <a:pt x="32" y="12"/>
                  <a:pt x="32" y="12"/>
                  <a:pt x="32" y="12"/>
                </a:cubicBezTo>
                <a:cubicBezTo>
                  <a:pt x="32" y="5"/>
                  <a:pt x="27" y="0"/>
                  <a:pt x="20" y="0"/>
                </a:cubicBezTo>
                <a:cubicBezTo>
                  <a:pt x="13" y="0"/>
                  <a:pt x="8" y="5"/>
                  <a:pt x="8" y="12"/>
                </a:cubicBezTo>
                <a:cubicBezTo>
                  <a:pt x="8" y="24"/>
                  <a:pt x="8" y="24"/>
                  <a:pt x="8" y="24"/>
                </a:cubicBezTo>
                <a:cubicBezTo>
                  <a:pt x="3" y="28"/>
                  <a:pt x="0" y="33"/>
                  <a:pt x="0" y="40"/>
                </a:cubicBezTo>
                <a:cubicBezTo>
                  <a:pt x="0" y="47"/>
                  <a:pt x="3" y="52"/>
                  <a:pt x="8" y="56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23"/>
                  <a:pt x="13" y="128"/>
                  <a:pt x="20" y="128"/>
                </a:cubicBezTo>
                <a:cubicBezTo>
                  <a:pt x="27" y="128"/>
                  <a:pt x="32" y="123"/>
                  <a:pt x="32" y="116"/>
                </a:cubicBezTo>
                <a:cubicBezTo>
                  <a:pt x="32" y="56"/>
                  <a:pt x="32" y="56"/>
                  <a:pt x="32" y="56"/>
                </a:cubicBezTo>
                <a:cubicBezTo>
                  <a:pt x="37" y="52"/>
                  <a:pt x="40" y="47"/>
                  <a:pt x="40" y="40"/>
                </a:cubicBezTo>
                <a:cubicBezTo>
                  <a:pt x="40" y="33"/>
                  <a:pt x="37" y="28"/>
                  <a:pt x="32" y="24"/>
                </a:cubicBezTo>
                <a:close/>
                <a:moveTo>
                  <a:pt x="16" y="12"/>
                </a:moveTo>
                <a:cubicBezTo>
                  <a:pt x="16" y="10"/>
                  <a:pt x="18" y="8"/>
                  <a:pt x="20" y="8"/>
                </a:cubicBezTo>
                <a:cubicBezTo>
                  <a:pt x="22" y="8"/>
                  <a:pt x="24" y="10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0"/>
                  <a:pt x="21" y="20"/>
                  <a:pt x="20" y="20"/>
                </a:cubicBezTo>
                <a:cubicBezTo>
                  <a:pt x="19" y="20"/>
                  <a:pt x="17" y="20"/>
                  <a:pt x="16" y="20"/>
                </a:cubicBezTo>
                <a:lnTo>
                  <a:pt x="16" y="12"/>
                </a:lnTo>
                <a:close/>
                <a:moveTo>
                  <a:pt x="24" y="116"/>
                </a:moveTo>
                <a:cubicBezTo>
                  <a:pt x="24" y="118"/>
                  <a:pt x="22" y="120"/>
                  <a:pt x="20" y="120"/>
                </a:cubicBezTo>
                <a:cubicBezTo>
                  <a:pt x="18" y="120"/>
                  <a:pt x="16" y="118"/>
                  <a:pt x="16" y="116"/>
                </a:cubicBezTo>
                <a:cubicBezTo>
                  <a:pt x="16" y="60"/>
                  <a:pt x="16" y="60"/>
                  <a:pt x="16" y="60"/>
                </a:cubicBezTo>
                <a:cubicBezTo>
                  <a:pt x="17" y="60"/>
                  <a:pt x="19" y="60"/>
                  <a:pt x="20" y="60"/>
                </a:cubicBezTo>
                <a:cubicBezTo>
                  <a:pt x="21" y="60"/>
                  <a:pt x="23" y="60"/>
                  <a:pt x="24" y="60"/>
                </a:cubicBezTo>
                <a:lnTo>
                  <a:pt x="24" y="116"/>
                </a:lnTo>
                <a:close/>
                <a:moveTo>
                  <a:pt x="31" y="43"/>
                </a:moveTo>
                <a:cubicBezTo>
                  <a:pt x="31" y="44"/>
                  <a:pt x="31" y="44"/>
                  <a:pt x="31" y="44"/>
                </a:cubicBezTo>
                <a:cubicBezTo>
                  <a:pt x="31" y="45"/>
                  <a:pt x="30" y="4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9" y="48"/>
                  <a:pt x="28" y="49"/>
                  <a:pt x="27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26" y="50"/>
                  <a:pt x="25" y="51"/>
                  <a:pt x="24" y="51"/>
                </a:cubicBezTo>
                <a:cubicBezTo>
                  <a:pt x="23" y="52"/>
                  <a:pt x="21" y="52"/>
                  <a:pt x="20" y="52"/>
                </a:cubicBezTo>
                <a:cubicBezTo>
                  <a:pt x="19" y="52"/>
                  <a:pt x="17" y="52"/>
                  <a:pt x="16" y="51"/>
                </a:cubicBezTo>
                <a:cubicBezTo>
                  <a:pt x="15" y="51"/>
                  <a:pt x="14" y="50"/>
                  <a:pt x="13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49"/>
                  <a:pt x="11" y="48"/>
                  <a:pt x="10" y="47"/>
                </a:cubicBezTo>
                <a:cubicBezTo>
                  <a:pt x="10" y="47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4"/>
                  <a:pt x="9" y="44"/>
                  <a:pt x="9" y="43"/>
                </a:cubicBezTo>
                <a:cubicBezTo>
                  <a:pt x="8" y="42"/>
                  <a:pt x="8" y="41"/>
                  <a:pt x="8" y="40"/>
                </a:cubicBezTo>
                <a:cubicBezTo>
                  <a:pt x="8" y="39"/>
                  <a:pt x="8" y="38"/>
                  <a:pt x="9" y="37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5"/>
                  <a:pt x="10" y="34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1" y="32"/>
                  <a:pt x="12" y="31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4" y="30"/>
                  <a:pt x="15" y="29"/>
                  <a:pt x="16" y="29"/>
                </a:cubicBezTo>
                <a:cubicBezTo>
                  <a:pt x="17" y="28"/>
                  <a:pt x="19" y="28"/>
                  <a:pt x="20" y="28"/>
                </a:cubicBezTo>
                <a:cubicBezTo>
                  <a:pt x="21" y="28"/>
                  <a:pt x="23" y="28"/>
                  <a:pt x="24" y="29"/>
                </a:cubicBezTo>
                <a:cubicBezTo>
                  <a:pt x="25" y="29"/>
                  <a:pt x="26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8" y="31"/>
                  <a:pt x="29" y="32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4"/>
                  <a:pt x="31" y="35"/>
                  <a:pt x="31" y="36"/>
                </a:cubicBezTo>
                <a:cubicBezTo>
                  <a:pt x="31" y="36"/>
                  <a:pt x="31" y="36"/>
                  <a:pt x="31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41"/>
                  <a:pt x="32" y="42"/>
                  <a:pt x="31" y="4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8"/>
          <p:cNvSpPr>
            <a:spLocks noEditPoints="1"/>
          </p:cNvSpPr>
          <p:nvPr/>
        </p:nvSpPr>
        <p:spPr bwMode="auto">
          <a:xfrm>
            <a:off x="5178162" y="4286508"/>
            <a:ext cx="111935" cy="356535"/>
          </a:xfrm>
          <a:custGeom>
            <a:avLst/>
            <a:gdLst>
              <a:gd name="T0" fmla="*/ 32 w 40"/>
              <a:gd name="T1" fmla="*/ 24 h 128"/>
              <a:gd name="T2" fmla="*/ 32 w 40"/>
              <a:gd name="T3" fmla="*/ 12 h 128"/>
              <a:gd name="T4" fmla="*/ 20 w 40"/>
              <a:gd name="T5" fmla="*/ 0 h 128"/>
              <a:gd name="T6" fmla="*/ 8 w 40"/>
              <a:gd name="T7" fmla="*/ 12 h 128"/>
              <a:gd name="T8" fmla="*/ 8 w 40"/>
              <a:gd name="T9" fmla="*/ 24 h 128"/>
              <a:gd name="T10" fmla="*/ 0 w 40"/>
              <a:gd name="T11" fmla="*/ 40 h 128"/>
              <a:gd name="T12" fmla="*/ 8 w 40"/>
              <a:gd name="T13" fmla="*/ 56 h 128"/>
              <a:gd name="T14" fmla="*/ 8 w 40"/>
              <a:gd name="T15" fmla="*/ 116 h 128"/>
              <a:gd name="T16" fmla="*/ 20 w 40"/>
              <a:gd name="T17" fmla="*/ 128 h 128"/>
              <a:gd name="T18" fmla="*/ 32 w 40"/>
              <a:gd name="T19" fmla="*/ 116 h 128"/>
              <a:gd name="T20" fmla="*/ 32 w 40"/>
              <a:gd name="T21" fmla="*/ 56 h 128"/>
              <a:gd name="T22" fmla="*/ 40 w 40"/>
              <a:gd name="T23" fmla="*/ 40 h 128"/>
              <a:gd name="T24" fmla="*/ 32 w 40"/>
              <a:gd name="T25" fmla="*/ 24 h 128"/>
              <a:gd name="T26" fmla="*/ 16 w 40"/>
              <a:gd name="T27" fmla="*/ 12 h 128"/>
              <a:gd name="T28" fmla="*/ 20 w 40"/>
              <a:gd name="T29" fmla="*/ 8 h 128"/>
              <a:gd name="T30" fmla="*/ 24 w 40"/>
              <a:gd name="T31" fmla="*/ 12 h 128"/>
              <a:gd name="T32" fmla="*/ 24 w 40"/>
              <a:gd name="T33" fmla="*/ 20 h 128"/>
              <a:gd name="T34" fmla="*/ 20 w 40"/>
              <a:gd name="T35" fmla="*/ 20 h 128"/>
              <a:gd name="T36" fmla="*/ 16 w 40"/>
              <a:gd name="T37" fmla="*/ 20 h 128"/>
              <a:gd name="T38" fmla="*/ 16 w 40"/>
              <a:gd name="T39" fmla="*/ 12 h 128"/>
              <a:gd name="T40" fmla="*/ 24 w 40"/>
              <a:gd name="T41" fmla="*/ 116 h 128"/>
              <a:gd name="T42" fmla="*/ 20 w 40"/>
              <a:gd name="T43" fmla="*/ 120 h 128"/>
              <a:gd name="T44" fmla="*/ 16 w 40"/>
              <a:gd name="T45" fmla="*/ 116 h 128"/>
              <a:gd name="T46" fmla="*/ 16 w 40"/>
              <a:gd name="T47" fmla="*/ 60 h 128"/>
              <a:gd name="T48" fmla="*/ 20 w 40"/>
              <a:gd name="T49" fmla="*/ 60 h 128"/>
              <a:gd name="T50" fmla="*/ 24 w 40"/>
              <a:gd name="T51" fmla="*/ 60 h 128"/>
              <a:gd name="T52" fmla="*/ 24 w 40"/>
              <a:gd name="T53" fmla="*/ 116 h 128"/>
              <a:gd name="T54" fmla="*/ 31 w 40"/>
              <a:gd name="T55" fmla="*/ 43 h 128"/>
              <a:gd name="T56" fmla="*/ 31 w 40"/>
              <a:gd name="T57" fmla="*/ 44 h 128"/>
              <a:gd name="T58" fmla="*/ 30 w 40"/>
              <a:gd name="T59" fmla="*/ 47 h 128"/>
              <a:gd name="T60" fmla="*/ 30 w 40"/>
              <a:gd name="T61" fmla="*/ 47 h 128"/>
              <a:gd name="T62" fmla="*/ 27 w 40"/>
              <a:gd name="T63" fmla="*/ 50 h 128"/>
              <a:gd name="T64" fmla="*/ 27 w 40"/>
              <a:gd name="T65" fmla="*/ 50 h 128"/>
              <a:gd name="T66" fmla="*/ 24 w 40"/>
              <a:gd name="T67" fmla="*/ 51 h 128"/>
              <a:gd name="T68" fmla="*/ 20 w 40"/>
              <a:gd name="T69" fmla="*/ 52 h 128"/>
              <a:gd name="T70" fmla="*/ 16 w 40"/>
              <a:gd name="T71" fmla="*/ 51 h 128"/>
              <a:gd name="T72" fmla="*/ 13 w 40"/>
              <a:gd name="T73" fmla="*/ 50 h 128"/>
              <a:gd name="T74" fmla="*/ 13 w 40"/>
              <a:gd name="T75" fmla="*/ 50 h 128"/>
              <a:gd name="T76" fmla="*/ 10 w 40"/>
              <a:gd name="T77" fmla="*/ 47 h 128"/>
              <a:gd name="T78" fmla="*/ 10 w 40"/>
              <a:gd name="T79" fmla="*/ 47 h 128"/>
              <a:gd name="T80" fmla="*/ 9 w 40"/>
              <a:gd name="T81" fmla="*/ 44 h 128"/>
              <a:gd name="T82" fmla="*/ 9 w 40"/>
              <a:gd name="T83" fmla="*/ 43 h 128"/>
              <a:gd name="T84" fmla="*/ 8 w 40"/>
              <a:gd name="T85" fmla="*/ 40 h 128"/>
              <a:gd name="T86" fmla="*/ 9 w 40"/>
              <a:gd name="T87" fmla="*/ 37 h 128"/>
              <a:gd name="T88" fmla="*/ 9 w 40"/>
              <a:gd name="T89" fmla="*/ 36 h 128"/>
              <a:gd name="T90" fmla="*/ 10 w 40"/>
              <a:gd name="T91" fmla="*/ 33 h 128"/>
              <a:gd name="T92" fmla="*/ 10 w 40"/>
              <a:gd name="T93" fmla="*/ 33 h 128"/>
              <a:gd name="T94" fmla="*/ 13 w 40"/>
              <a:gd name="T95" fmla="*/ 30 h 128"/>
              <a:gd name="T96" fmla="*/ 13 w 40"/>
              <a:gd name="T97" fmla="*/ 30 h 128"/>
              <a:gd name="T98" fmla="*/ 16 w 40"/>
              <a:gd name="T99" fmla="*/ 29 h 128"/>
              <a:gd name="T100" fmla="*/ 20 w 40"/>
              <a:gd name="T101" fmla="*/ 28 h 128"/>
              <a:gd name="T102" fmla="*/ 24 w 40"/>
              <a:gd name="T103" fmla="*/ 29 h 128"/>
              <a:gd name="T104" fmla="*/ 27 w 40"/>
              <a:gd name="T105" fmla="*/ 30 h 128"/>
              <a:gd name="T106" fmla="*/ 27 w 40"/>
              <a:gd name="T107" fmla="*/ 30 h 128"/>
              <a:gd name="T108" fmla="*/ 30 w 40"/>
              <a:gd name="T109" fmla="*/ 33 h 128"/>
              <a:gd name="T110" fmla="*/ 30 w 40"/>
              <a:gd name="T111" fmla="*/ 33 h 128"/>
              <a:gd name="T112" fmla="*/ 31 w 40"/>
              <a:gd name="T113" fmla="*/ 36 h 128"/>
              <a:gd name="T114" fmla="*/ 31 w 40"/>
              <a:gd name="T115" fmla="*/ 37 h 128"/>
              <a:gd name="T116" fmla="*/ 32 w 40"/>
              <a:gd name="T117" fmla="*/ 40 h 128"/>
              <a:gd name="T118" fmla="*/ 31 w 40"/>
              <a:gd name="T119" fmla="*/ 4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128">
                <a:moveTo>
                  <a:pt x="32" y="24"/>
                </a:moveTo>
                <a:cubicBezTo>
                  <a:pt x="32" y="12"/>
                  <a:pt x="32" y="12"/>
                  <a:pt x="32" y="12"/>
                </a:cubicBezTo>
                <a:cubicBezTo>
                  <a:pt x="32" y="5"/>
                  <a:pt x="27" y="0"/>
                  <a:pt x="20" y="0"/>
                </a:cubicBezTo>
                <a:cubicBezTo>
                  <a:pt x="13" y="0"/>
                  <a:pt x="8" y="5"/>
                  <a:pt x="8" y="12"/>
                </a:cubicBezTo>
                <a:cubicBezTo>
                  <a:pt x="8" y="24"/>
                  <a:pt x="8" y="24"/>
                  <a:pt x="8" y="24"/>
                </a:cubicBezTo>
                <a:cubicBezTo>
                  <a:pt x="3" y="28"/>
                  <a:pt x="0" y="33"/>
                  <a:pt x="0" y="40"/>
                </a:cubicBezTo>
                <a:cubicBezTo>
                  <a:pt x="0" y="47"/>
                  <a:pt x="3" y="52"/>
                  <a:pt x="8" y="56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23"/>
                  <a:pt x="13" y="128"/>
                  <a:pt x="20" y="128"/>
                </a:cubicBezTo>
                <a:cubicBezTo>
                  <a:pt x="27" y="128"/>
                  <a:pt x="32" y="123"/>
                  <a:pt x="32" y="116"/>
                </a:cubicBezTo>
                <a:cubicBezTo>
                  <a:pt x="32" y="56"/>
                  <a:pt x="32" y="56"/>
                  <a:pt x="32" y="56"/>
                </a:cubicBezTo>
                <a:cubicBezTo>
                  <a:pt x="37" y="52"/>
                  <a:pt x="40" y="47"/>
                  <a:pt x="40" y="40"/>
                </a:cubicBezTo>
                <a:cubicBezTo>
                  <a:pt x="40" y="33"/>
                  <a:pt x="37" y="28"/>
                  <a:pt x="32" y="24"/>
                </a:cubicBezTo>
                <a:close/>
                <a:moveTo>
                  <a:pt x="16" y="12"/>
                </a:moveTo>
                <a:cubicBezTo>
                  <a:pt x="16" y="10"/>
                  <a:pt x="18" y="8"/>
                  <a:pt x="20" y="8"/>
                </a:cubicBezTo>
                <a:cubicBezTo>
                  <a:pt x="22" y="8"/>
                  <a:pt x="24" y="10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0"/>
                  <a:pt x="21" y="20"/>
                  <a:pt x="20" y="20"/>
                </a:cubicBezTo>
                <a:cubicBezTo>
                  <a:pt x="19" y="20"/>
                  <a:pt x="17" y="20"/>
                  <a:pt x="16" y="20"/>
                </a:cubicBezTo>
                <a:lnTo>
                  <a:pt x="16" y="12"/>
                </a:lnTo>
                <a:close/>
                <a:moveTo>
                  <a:pt x="24" y="116"/>
                </a:moveTo>
                <a:cubicBezTo>
                  <a:pt x="24" y="118"/>
                  <a:pt x="22" y="120"/>
                  <a:pt x="20" y="120"/>
                </a:cubicBezTo>
                <a:cubicBezTo>
                  <a:pt x="18" y="120"/>
                  <a:pt x="16" y="118"/>
                  <a:pt x="16" y="116"/>
                </a:cubicBezTo>
                <a:cubicBezTo>
                  <a:pt x="16" y="60"/>
                  <a:pt x="16" y="60"/>
                  <a:pt x="16" y="60"/>
                </a:cubicBezTo>
                <a:cubicBezTo>
                  <a:pt x="17" y="60"/>
                  <a:pt x="19" y="60"/>
                  <a:pt x="20" y="60"/>
                </a:cubicBezTo>
                <a:cubicBezTo>
                  <a:pt x="21" y="60"/>
                  <a:pt x="23" y="60"/>
                  <a:pt x="24" y="60"/>
                </a:cubicBezTo>
                <a:lnTo>
                  <a:pt x="24" y="116"/>
                </a:lnTo>
                <a:close/>
                <a:moveTo>
                  <a:pt x="31" y="43"/>
                </a:moveTo>
                <a:cubicBezTo>
                  <a:pt x="31" y="44"/>
                  <a:pt x="31" y="44"/>
                  <a:pt x="31" y="44"/>
                </a:cubicBezTo>
                <a:cubicBezTo>
                  <a:pt x="31" y="45"/>
                  <a:pt x="30" y="4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9" y="48"/>
                  <a:pt x="28" y="49"/>
                  <a:pt x="27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26" y="50"/>
                  <a:pt x="25" y="51"/>
                  <a:pt x="24" y="51"/>
                </a:cubicBezTo>
                <a:cubicBezTo>
                  <a:pt x="23" y="52"/>
                  <a:pt x="21" y="52"/>
                  <a:pt x="20" y="52"/>
                </a:cubicBezTo>
                <a:cubicBezTo>
                  <a:pt x="19" y="52"/>
                  <a:pt x="17" y="52"/>
                  <a:pt x="16" y="51"/>
                </a:cubicBezTo>
                <a:cubicBezTo>
                  <a:pt x="15" y="51"/>
                  <a:pt x="14" y="50"/>
                  <a:pt x="13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49"/>
                  <a:pt x="11" y="48"/>
                  <a:pt x="10" y="47"/>
                </a:cubicBezTo>
                <a:cubicBezTo>
                  <a:pt x="10" y="47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4"/>
                  <a:pt x="9" y="44"/>
                  <a:pt x="9" y="43"/>
                </a:cubicBezTo>
                <a:cubicBezTo>
                  <a:pt x="8" y="42"/>
                  <a:pt x="8" y="41"/>
                  <a:pt x="8" y="40"/>
                </a:cubicBezTo>
                <a:cubicBezTo>
                  <a:pt x="8" y="39"/>
                  <a:pt x="8" y="38"/>
                  <a:pt x="9" y="37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5"/>
                  <a:pt x="10" y="34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1" y="32"/>
                  <a:pt x="12" y="31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4" y="30"/>
                  <a:pt x="15" y="29"/>
                  <a:pt x="16" y="29"/>
                </a:cubicBezTo>
                <a:cubicBezTo>
                  <a:pt x="17" y="28"/>
                  <a:pt x="19" y="28"/>
                  <a:pt x="20" y="28"/>
                </a:cubicBezTo>
                <a:cubicBezTo>
                  <a:pt x="21" y="28"/>
                  <a:pt x="23" y="28"/>
                  <a:pt x="24" y="29"/>
                </a:cubicBezTo>
                <a:cubicBezTo>
                  <a:pt x="25" y="29"/>
                  <a:pt x="26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8" y="31"/>
                  <a:pt x="29" y="32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4"/>
                  <a:pt x="31" y="35"/>
                  <a:pt x="31" y="36"/>
                </a:cubicBezTo>
                <a:cubicBezTo>
                  <a:pt x="31" y="36"/>
                  <a:pt x="31" y="36"/>
                  <a:pt x="31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41"/>
                  <a:pt x="32" y="42"/>
                  <a:pt x="31" y="4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9"/>
          <p:cNvSpPr>
            <a:spLocks noEditPoints="1"/>
          </p:cNvSpPr>
          <p:nvPr/>
        </p:nvSpPr>
        <p:spPr bwMode="auto">
          <a:xfrm>
            <a:off x="5056553" y="4286508"/>
            <a:ext cx="110554" cy="356535"/>
          </a:xfrm>
          <a:custGeom>
            <a:avLst/>
            <a:gdLst>
              <a:gd name="T0" fmla="*/ 32 w 40"/>
              <a:gd name="T1" fmla="*/ 72 h 128"/>
              <a:gd name="T2" fmla="*/ 32 w 40"/>
              <a:gd name="T3" fmla="*/ 12 h 128"/>
              <a:gd name="T4" fmla="*/ 20 w 40"/>
              <a:gd name="T5" fmla="*/ 0 h 128"/>
              <a:gd name="T6" fmla="*/ 8 w 40"/>
              <a:gd name="T7" fmla="*/ 12 h 128"/>
              <a:gd name="T8" fmla="*/ 8 w 40"/>
              <a:gd name="T9" fmla="*/ 72 h 128"/>
              <a:gd name="T10" fmla="*/ 0 w 40"/>
              <a:gd name="T11" fmla="*/ 88 h 128"/>
              <a:gd name="T12" fmla="*/ 8 w 40"/>
              <a:gd name="T13" fmla="*/ 104 h 128"/>
              <a:gd name="T14" fmla="*/ 8 w 40"/>
              <a:gd name="T15" fmla="*/ 116 h 128"/>
              <a:gd name="T16" fmla="*/ 20 w 40"/>
              <a:gd name="T17" fmla="*/ 128 h 128"/>
              <a:gd name="T18" fmla="*/ 32 w 40"/>
              <a:gd name="T19" fmla="*/ 116 h 128"/>
              <a:gd name="T20" fmla="*/ 32 w 40"/>
              <a:gd name="T21" fmla="*/ 104 h 128"/>
              <a:gd name="T22" fmla="*/ 40 w 40"/>
              <a:gd name="T23" fmla="*/ 88 h 128"/>
              <a:gd name="T24" fmla="*/ 32 w 40"/>
              <a:gd name="T25" fmla="*/ 72 h 128"/>
              <a:gd name="T26" fmla="*/ 16 w 40"/>
              <a:gd name="T27" fmla="*/ 12 h 128"/>
              <a:gd name="T28" fmla="*/ 20 w 40"/>
              <a:gd name="T29" fmla="*/ 8 h 128"/>
              <a:gd name="T30" fmla="*/ 24 w 40"/>
              <a:gd name="T31" fmla="*/ 12 h 128"/>
              <a:gd name="T32" fmla="*/ 24 w 40"/>
              <a:gd name="T33" fmla="*/ 68 h 128"/>
              <a:gd name="T34" fmla="*/ 20 w 40"/>
              <a:gd name="T35" fmla="*/ 68 h 128"/>
              <a:gd name="T36" fmla="*/ 16 w 40"/>
              <a:gd name="T37" fmla="*/ 68 h 128"/>
              <a:gd name="T38" fmla="*/ 16 w 40"/>
              <a:gd name="T39" fmla="*/ 12 h 128"/>
              <a:gd name="T40" fmla="*/ 24 w 40"/>
              <a:gd name="T41" fmla="*/ 116 h 128"/>
              <a:gd name="T42" fmla="*/ 20 w 40"/>
              <a:gd name="T43" fmla="*/ 120 h 128"/>
              <a:gd name="T44" fmla="*/ 16 w 40"/>
              <a:gd name="T45" fmla="*/ 116 h 128"/>
              <a:gd name="T46" fmla="*/ 16 w 40"/>
              <a:gd name="T47" fmla="*/ 108 h 128"/>
              <a:gd name="T48" fmla="*/ 20 w 40"/>
              <a:gd name="T49" fmla="*/ 108 h 128"/>
              <a:gd name="T50" fmla="*/ 24 w 40"/>
              <a:gd name="T51" fmla="*/ 108 h 128"/>
              <a:gd name="T52" fmla="*/ 24 w 40"/>
              <a:gd name="T53" fmla="*/ 116 h 128"/>
              <a:gd name="T54" fmla="*/ 31 w 40"/>
              <a:gd name="T55" fmla="*/ 91 h 128"/>
              <a:gd name="T56" fmla="*/ 31 w 40"/>
              <a:gd name="T57" fmla="*/ 92 h 128"/>
              <a:gd name="T58" fmla="*/ 30 w 40"/>
              <a:gd name="T59" fmla="*/ 95 h 128"/>
              <a:gd name="T60" fmla="*/ 30 w 40"/>
              <a:gd name="T61" fmla="*/ 95 h 128"/>
              <a:gd name="T62" fmla="*/ 27 w 40"/>
              <a:gd name="T63" fmla="*/ 98 h 128"/>
              <a:gd name="T64" fmla="*/ 27 w 40"/>
              <a:gd name="T65" fmla="*/ 98 h 128"/>
              <a:gd name="T66" fmla="*/ 24 w 40"/>
              <a:gd name="T67" fmla="*/ 99 h 128"/>
              <a:gd name="T68" fmla="*/ 20 w 40"/>
              <a:gd name="T69" fmla="*/ 100 h 128"/>
              <a:gd name="T70" fmla="*/ 16 w 40"/>
              <a:gd name="T71" fmla="*/ 99 h 128"/>
              <a:gd name="T72" fmla="*/ 13 w 40"/>
              <a:gd name="T73" fmla="*/ 98 h 128"/>
              <a:gd name="T74" fmla="*/ 13 w 40"/>
              <a:gd name="T75" fmla="*/ 98 h 128"/>
              <a:gd name="T76" fmla="*/ 10 w 40"/>
              <a:gd name="T77" fmla="*/ 95 h 128"/>
              <a:gd name="T78" fmla="*/ 10 w 40"/>
              <a:gd name="T79" fmla="*/ 95 h 128"/>
              <a:gd name="T80" fmla="*/ 9 w 40"/>
              <a:gd name="T81" fmla="*/ 92 h 128"/>
              <a:gd name="T82" fmla="*/ 9 w 40"/>
              <a:gd name="T83" fmla="*/ 91 h 128"/>
              <a:gd name="T84" fmla="*/ 8 w 40"/>
              <a:gd name="T85" fmla="*/ 88 h 128"/>
              <a:gd name="T86" fmla="*/ 9 w 40"/>
              <a:gd name="T87" fmla="*/ 85 h 128"/>
              <a:gd name="T88" fmla="*/ 9 w 40"/>
              <a:gd name="T89" fmla="*/ 84 h 128"/>
              <a:gd name="T90" fmla="*/ 10 w 40"/>
              <a:gd name="T91" fmla="*/ 81 h 128"/>
              <a:gd name="T92" fmla="*/ 10 w 40"/>
              <a:gd name="T93" fmla="*/ 81 h 128"/>
              <a:gd name="T94" fmla="*/ 13 w 40"/>
              <a:gd name="T95" fmla="*/ 78 h 128"/>
              <a:gd name="T96" fmla="*/ 13 w 40"/>
              <a:gd name="T97" fmla="*/ 78 h 128"/>
              <a:gd name="T98" fmla="*/ 16 w 40"/>
              <a:gd name="T99" fmla="*/ 77 h 128"/>
              <a:gd name="T100" fmla="*/ 20 w 40"/>
              <a:gd name="T101" fmla="*/ 76 h 128"/>
              <a:gd name="T102" fmla="*/ 24 w 40"/>
              <a:gd name="T103" fmla="*/ 77 h 128"/>
              <a:gd name="T104" fmla="*/ 27 w 40"/>
              <a:gd name="T105" fmla="*/ 78 h 128"/>
              <a:gd name="T106" fmla="*/ 27 w 40"/>
              <a:gd name="T107" fmla="*/ 78 h 128"/>
              <a:gd name="T108" fmla="*/ 30 w 40"/>
              <a:gd name="T109" fmla="*/ 81 h 128"/>
              <a:gd name="T110" fmla="*/ 30 w 40"/>
              <a:gd name="T111" fmla="*/ 81 h 128"/>
              <a:gd name="T112" fmla="*/ 31 w 40"/>
              <a:gd name="T113" fmla="*/ 84 h 128"/>
              <a:gd name="T114" fmla="*/ 31 w 40"/>
              <a:gd name="T115" fmla="*/ 85 h 128"/>
              <a:gd name="T116" fmla="*/ 32 w 40"/>
              <a:gd name="T117" fmla="*/ 88 h 128"/>
              <a:gd name="T118" fmla="*/ 31 w 40"/>
              <a:gd name="T119" fmla="*/ 9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128">
                <a:moveTo>
                  <a:pt x="32" y="72"/>
                </a:moveTo>
                <a:cubicBezTo>
                  <a:pt x="32" y="12"/>
                  <a:pt x="32" y="12"/>
                  <a:pt x="32" y="12"/>
                </a:cubicBezTo>
                <a:cubicBezTo>
                  <a:pt x="32" y="5"/>
                  <a:pt x="27" y="0"/>
                  <a:pt x="20" y="0"/>
                </a:cubicBezTo>
                <a:cubicBezTo>
                  <a:pt x="13" y="0"/>
                  <a:pt x="8" y="5"/>
                  <a:pt x="8" y="12"/>
                </a:cubicBezTo>
                <a:cubicBezTo>
                  <a:pt x="8" y="72"/>
                  <a:pt x="8" y="72"/>
                  <a:pt x="8" y="72"/>
                </a:cubicBezTo>
                <a:cubicBezTo>
                  <a:pt x="3" y="76"/>
                  <a:pt x="0" y="81"/>
                  <a:pt x="0" y="88"/>
                </a:cubicBezTo>
                <a:cubicBezTo>
                  <a:pt x="0" y="95"/>
                  <a:pt x="3" y="100"/>
                  <a:pt x="8" y="104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23"/>
                  <a:pt x="13" y="128"/>
                  <a:pt x="20" y="128"/>
                </a:cubicBezTo>
                <a:cubicBezTo>
                  <a:pt x="27" y="128"/>
                  <a:pt x="32" y="123"/>
                  <a:pt x="32" y="116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37" y="100"/>
                  <a:pt x="40" y="95"/>
                  <a:pt x="40" y="88"/>
                </a:cubicBezTo>
                <a:cubicBezTo>
                  <a:pt x="40" y="81"/>
                  <a:pt x="37" y="76"/>
                  <a:pt x="32" y="72"/>
                </a:cubicBezTo>
                <a:close/>
                <a:moveTo>
                  <a:pt x="16" y="12"/>
                </a:moveTo>
                <a:cubicBezTo>
                  <a:pt x="16" y="10"/>
                  <a:pt x="18" y="8"/>
                  <a:pt x="20" y="8"/>
                </a:cubicBezTo>
                <a:cubicBezTo>
                  <a:pt x="22" y="8"/>
                  <a:pt x="24" y="10"/>
                  <a:pt x="24" y="12"/>
                </a:cubicBezTo>
                <a:cubicBezTo>
                  <a:pt x="24" y="68"/>
                  <a:pt x="24" y="68"/>
                  <a:pt x="24" y="68"/>
                </a:cubicBezTo>
                <a:cubicBezTo>
                  <a:pt x="23" y="68"/>
                  <a:pt x="21" y="68"/>
                  <a:pt x="20" y="68"/>
                </a:cubicBezTo>
                <a:cubicBezTo>
                  <a:pt x="19" y="68"/>
                  <a:pt x="17" y="68"/>
                  <a:pt x="16" y="68"/>
                </a:cubicBezTo>
                <a:lnTo>
                  <a:pt x="16" y="12"/>
                </a:lnTo>
                <a:close/>
                <a:moveTo>
                  <a:pt x="24" y="116"/>
                </a:moveTo>
                <a:cubicBezTo>
                  <a:pt x="24" y="118"/>
                  <a:pt x="22" y="120"/>
                  <a:pt x="20" y="120"/>
                </a:cubicBezTo>
                <a:cubicBezTo>
                  <a:pt x="18" y="120"/>
                  <a:pt x="16" y="118"/>
                  <a:pt x="16" y="116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7" y="108"/>
                  <a:pt x="19" y="108"/>
                  <a:pt x="20" y="108"/>
                </a:cubicBezTo>
                <a:cubicBezTo>
                  <a:pt x="21" y="108"/>
                  <a:pt x="23" y="108"/>
                  <a:pt x="24" y="108"/>
                </a:cubicBezTo>
                <a:lnTo>
                  <a:pt x="24" y="116"/>
                </a:lnTo>
                <a:close/>
                <a:moveTo>
                  <a:pt x="31" y="91"/>
                </a:moveTo>
                <a:cubicBezTo>
                  <a:pt x="31" y="92"/>
                  <a:pt x="31" y="92"/>
                  <a:pt x="31" y="92"/>
                </a:cubicBezTo>
                <a:cubicBezTo>
                  <a:pt x="31" y="93"/>
                  <a:pt x="30" y="94"/>
                  <a:pt x="30" y="95"/>
                </a:cubicBezTo>
                <a:cubicBezTo>
                  <a:pt x="30" y="95"/>
                  <a:pt x="30" y="95"/>
                  <a:pt x="30" y="95"/>
                </a:cubicBezTo>
                <a:cubicBezTo>
                  <a:pt x="29" y="96"/>
                  <a:pt x="28" y="97"/>
                  <a:pt x="27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26" y="98"/>
                  <a:pt x="25" y="99"/>
                  <a:pt x="24" y="99"/>
                </a:cubicBezTo>
                <a:cubicBezTo>
                  <a:pt x="23" y="100"/>
                  <a:pt x="21" y="100"/>
                  <a:pt x="20" y="100"/>
                </a:cubicBezTo>
                <a:cubicBezTo>
                  <a:pt x="19" y="100"/>
                  <a:pt x="17" y="100"/>
                  <a:pt x="16" y="99"/>
                </a:cubicBezTo>
                <a:cubicBezTo>
                  <a:pt x="15" y="99"/>
                  <a:pt x="14" y="98"/>
                  <a:pt x="13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2" y="97"/>
                  <a:pt x="11" y="96"/>
                  <a:pt x="10" y="95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4"/>
                  <a:pt x="9" y="93"/>
                  <a:pt x="9" y="92"/>
                </a:cubicBezTo>
                <a:cubicBezTo>
                  <a:pt x="9" y="92"/>
                  <a:pt x="9" y="92"/>
                  <a:pt x="9" y="91"/>
                </a:cubicBezTo>
                <a:cubicBezTo>
                  <a:pt x="8" y="90"/>
                  <a:pt x="8" y="89"/>
                  <a:pt x="8" y="88"/>
                </a:cubicBezTo>
                <a:cubicBezTo>
                  <a:pt x="8" y="87"/>
                  <a:pt x="8" y="86"/>
                  <a:pt x="9" y="85"/>
                </a:cubicBezTo>
                <a:cubicBezTo>
                  <a:pt x="9" y="84"/>
                  <a:pt x="9" y="84"/>
                  <a:pt x="9" y="84"/>
                </a:cubicBezTo>
                <a:cubicBezTo>
                  <a:pt x="9" y="83"/>
                  <a:pt x="10" y="82"/>
                  <a:pt x="10" y="81"/>
                </a:cubicBezTo>
                <a:cubicBezTo>
                  <a:pt x="10" y="81"/>
                  <a:pt x="10" y="81"/>
                  <a:pt x="10" y="81"/>
                </a:cubicBezTo>
                <a:cubicBezTo>
                  <a:pt x="11" y="80"/>
                  <a:pt x="12" y="79"/>
                  <a:pt x="13" y="78"/>
                </a:cubicBezTo>
                <a:cubicBezTo>
                  <a:pt x="13" y="78"/>
                  <a:pt x="13" y="78"/>
                  <a:pt x="13" y="78"/>
                </a:cubicBezTo>
                <a:cubicBezTo>
                  <a:pt x="14" y="78"/>
                  <a:pt x="15" y="77"/>
                  <a:pt x="16" y="77"/>
                </a:cubicBezTo>
                <a:cubicBezTo>
                  <a:pt x="17" y="76"/>
                  <a:pt x="19" y="76"/>
                  <a:pt x="20" y="76"/>
                </a:cubicBezTo>
                <a:cubicBezTo>
                  <a:pt x="21" y="76"/>
                  <a:pt x="23" y="76"/>
                  <a:pt x="24" y="77"/>
                </a:cubicBezTo>
                <a:cubicBezTo>
                  <a:pt x="25" y="77"/>
                  <a:pt x="26" y="78"/>
                  <a:pt x="27" y="78"/>
                </a:cubicBezTo>
                <a:cubicBezTo>
                  <a:pt x="27" y="78"/>
                  <a:pt x="27" y="78"/>
                  <a:pt x="27" y="78"/>
                </a:cubicBezTo>
                <a:cubicBezTo>
                  <a:pt x="28" y="79"/>
                  <a:pt x="29" y="80"/>
                  <a:pt x="30" y="81"/>
                </a:cubicBezTo>
                <a:cubicBezTo>
                  <a:pt x="30" y="81"/>
                  <a:pt x="30" y="81"/>
                  <a:pt x="30" y="81"/>
                </a:cubicBezTo>
                <a:cubicBezTo>
                  <a:pt x="30" y="82"/>
                  <a:pt x="31" y="83"/>
                  <a:pt x="31" y="84"/>
                </a:cubicBezTo>
                <a:cubicBezTo>
                  <a:pt x="31" y="84"/>
                  <a:pt x="31" y="84"/>
                  <a:pt x="31" y="85"/>
                </a:cubicBezTo>
                <a:cubicBezTo>
                  <a:pt x="32" y="86"/>
                  <a:pt x="32" y="87"/>
                  <a:pt x="32" y="88"/>
                </a:cubicBezTo>
                <a:cubicBezTo>
                  <a:pt x="32" y="89"/>
                  <a:pt x="32" y="90"/>
                  <a:pt x="31" y="9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60"/>
          <p:cNvSpPr>
            <a:spLocks noEditPoints="1"/>
          </p:cNvSpPr>
          <p:nvPr/>
        </p:nvSpPr>
        <p:spPr bwMode="auto">
          <a:xfrm>
            <a:off x="4219110" y="4286508"/>
            <a:ext cx="356535" cy="356535"/>
          </a:xfrm>
          <a:custGeom>
            <a:avLst/>
            <a:gdLst>
              <a:gd name="T0" fmla="*/ 126 w 128"/>
              <a:gd name="T1" fmla="*/ 1 h 128"/>
              <a:gd name="T2" fmla="*/ 124 w 128"/>
              <a:gd name="T3" fmla="*/ 0 h 128"/>
              <a:gd name="T4" fmla="*/ 122 w 128"/>
              <a:gd name="T5" fmla="*/ 1 h 128"/>
              <a:gd name="T6" fmla="*/ 2 w 128"/>
              <a:gd name="T7" fmla="*/ 81 h 128"/>
              <a:gd name="T8" fmla="*/ 0 w 128"/>
              <a:gd name="T9" fmla="*/ 84 h 128"/>
              <a:gd name="T10" fmla="*/ 3 w 128"/>
              <a:gd name="T11" fmla="*/ 88 h 128"/>
              <a:gd name="T12" fmla="*/ 34 w 128"/>
              <a:gd name="T13" fmla="*/ 100 h 128"/>
              <a:gd name="T14" fmla="*/ 49 w 128"/>
              <a:gd name="T15" fmla="*/ 126 h 128"/>
              <a:gd name="T16" fmla="*/ 52 w 128"/>
              <a:gd name="T17" fmla="*/ 128 h 128"/>
              <a:gd name="T18" fmla="*/ 52 w 128"/>
              <a:gd name="T19" fmla="*/ 128 h 128"/>
              <a:gd name="T20" fmla="*/ 55 w 128"/>
              <a:gd name="T21" fmla="*/ 126 h 128"/>
              <a:gd name="T22" fmla="*/ 64 w 128"/>
              <a:gd name="T23" fmla="*/ 112 h 128"/>
              <a:gd name="T24" fmla="*/ 103 w 128"/>
              <a:gd name="T25" fmla="*/ 128 h 128"/>
              <a:gd name="T26" fmla="*/ 104 w 128"/>
              <a:gd name="T27" fmla="*/ 128 h 128"/>
              <a:gd name="T28" fmla="*/ 106 w 128"/>
              <a:gd name="T29" fmla="*/ 127 h 128"/>
              <a:gd name="T30" fmla="*/ 108 w 128"/>
              <a:gd name="T31" fmla="*/ 125 h 128"/>
              <a:gd name="T32" fmla="*/ 128 w 128"/>
              <a:gd name="T33" fmla="*/ 5 h 128"/>
              <a:gd name="T34" fmla="*/ 126 w 128"/>
              <a:gd name="T35" fmla="*/ 1 h 128"/>
              <a:gd name="T36" fmla="*/ 13 w 128"/>
              <a:gd name="T37" fmla="*/ 83 h 128"/>
              <a:gd name="T38" fmla="*/ 105 w 128"/>
              <a:gd name="T39" fmla="*/ 21 h 128"/>
              <a:gd name="T40" fmla="*/ 38 w 128"/>
              <a:gd name="T41" fmla="*/ 93 h 128"/>
              <a:gd name="T42" fmla="*/ 37 w 128"/>
              <a:gd name="T43" fmla="*/ 93 h 128"/>
              <a:gd name="T44" fmla="*/ 13 w 128"/>
              <a:gd name="T45" fmla="*/ 83 h 128"/>
              <a:gd name="T46" fmla="*/ 41 w 128"/>
              <a:gd name="T47" fmla="*/ 96 h 128"/>
              <a:gd name="T48" fmla="*/ 41 w 128"/>
              <a:gd name="T49" fmla="*/ 96 h 128"/>
              <a:gd name="T50" fmla="*/ 117 w 128"/>
              <a:gd name="T51" fmla="*/ 15 h 128"/>
              <a:gd name="T52" fmla="*/ 52 w 128"/>
              <a:gd name="T53" fmla="*/ 116 h 128"/>
              <a:gd name="T54" fmla="*/ 41 w 128"/>
              <a:gd name="T55" fmla="*/ 96 h 128"/>
              <a:gd name="T56" fmla="*/ 101 w 128"/>
              <a:gd name="T57" fmla="*/ 118 h 128"/>
              <a:gd name="T58" fmla="*/ 67 w 128"/>
              <a:gd name="T59" fmla="*/ 105 h 128"/>
              <a:gd name="T60" fmla="*/ 64 w 128"/>
              <a:gd name="T61" fmla="*/ 104 h 128"/>
              <a:gd name="T62" fmla="*/ 117 w 128"/>
              <a:gd name="T63" fmla="*/ 23 h 128"/>
              <a:gd name="T64" fmla="*/ 101 w 128"/>
              <a:gd name="T65" fmla="*/ 11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28">
                <a:moveTo>
                  <a:pt x="126" y="1"/>
                </a:moveTo>
                <a:cubicBezTo>
                  <a:pt x="126" y="0"/>
                  <a:pt x="125" y="0"/>
                  <a:pt x="124" y="0"/>
                </a:cubicBezTo>
                <a:cubicBezTo>
                  <a:pt x="123" y="0"/>
                  <a:pt x="122" y="0"/>
                  <a:pt x="122" y="1"/>
                </a:cubicBezTo>
                <a:cubicBezTo>
                  <a:pt x="2" y="81"/>
                  <a:pt x="2" y="81"/>
                  <a:pt x="2" y="81"/>
                </a:cubicBezTo>
                <a:cubicBezTo>
                  <a:pt x="1" y="81"/>
                  <a:pt x="0" y="83"/>
                  <a:pt x="0" y="84"/>
                </a:cubicBezTo>
                <a:cubicBezTo>
                  <a:pt x="0" y="86"/>
                  <a:pt x="1" y="87"/>
                  <a:pt x="3" y="88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49" y="126"/>
                  <a:pt x="49" y="126"/>
                  <a:pt x="49" y="126"/>
                </a:cubicBezTo>
                <a:cubicBezTo>
                  <a:pt x="49" y="127"/>
                  <a:pt x="51" y="128"/>
                  <a:pt x="52" y="128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3" y="128"/>
                  <a:pt x="55" y="127"/>
                  <a:pt x="55" y="12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3" y="128"/>
                  <a:pt x="103" y="128"/>
                  <a:pt x="104" y="128"/>
                </a:cubicBezTo>
                <a:cubicBezTo>
                  <a:pt x="105" y="128"/>
                  <a:pt x="105" y="128"/>
                  <a:pt x="106" y="127"/>
                </a:cubicBezTo>
                <a:cubicBezTo>
                  <a:pt x="107" y="127"/>
                  <a:pt x="108" y="126"/>
                  <a:pt x="108" y="12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3"/>
                  <a:pt x="128" y="2"/>
                  <a:pt x="126" y="1"/>
                </a:cubicBezTo>
                <a:close/>
                <a:moveTo>
                  <a:pt x="13" y="83"/>
                </a:moveTo>
                <a:cubicBezTo>
                  <a:pt x="105" y="21"/>
                  <a:pt x="105" y="21"/>
                  <a:pt x="105" y="21"/>
                </a:cubicBezTo>
                <a:cubicBezTo>
                  <a:pt x="38" y="93"/>
                  <a:pt x="38" y="93"/>
                  <a:pt x="38" y="93"/>
                </a:cubicBezTo>
                <a:cubicBezTo>
                  <a:pt x="37" y="93"/>
                  <a:pt x="37" y="93"/>
                  <a:pt x="37" y="93"/>
                </a:cubicBezTo>
                <a:lnTo>
                  <a:pt x="13" y="83"/>
                </a:lnTo>
                <a:close/>
                <a:moveTo>
                  <a:pt x="41" y="96"/>
                </a:moveTo>
                <a:cubicBezTo>
                  <a:pt x="41" y="96"/>
                  <a:pt x="41" y="96"/>
                  <a:pt x="41" y="96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52" y="116"/>
                  <a:pt x="52" y="116"/>
                  <a:pt x="52" y="116"/>
                </a:cubicBezTo>
                <a:lnTo>
                  <a:pt x="41" y="96"/>
                </a:lnTo>
                <a:close/>
                <a:moveTo>
                  <a:pt x="101" y="118"/>
                </a:moveTo>
                <a:cubicBezTo>
                  <a:pt x="67" y="105"/>
                  <a:pt x="67" y="105"/>
                  <a:pt x="67" y="105"/>
                </a:cubicBezTo>
                <a:cubicBezTo>
                  <a:pt x="66" y="104"/>
                  <a:pt x="65" y="104"/>
                  <a:pt x="64" y="104"/>
                </a:cubicBezTo>
                <a:cubicBezTo>
                  <a:pt x="117" y="23"/>
                  <a:pt x="117" y="23"/>
                  <a:pt x="117" y="23"/>
                </a:cubicBezTo>
                <a:lnTo>
                  <a:pt x="101" y="118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Oval 61"/>
          <p:cNvSpPr>
            <a:spLocks noChangeArrowheads="1"/>
          </p:cNvSpPr>
          <p:nvPr/>
        </p:nvSpPr>
        <p:spPr bwMode="auto">
          <a:xfrm>
            <a:off x="7957202" y="3672935"/>
            <a:ext cx="22111" cy="22111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Oval 62"/>
          <p:cNvSpPr>
            <a:spLocks noChangeArrowheads="1"/>
          </p:cNvSpPr>
          <p:nvPr/>
        </p:nvSpPr>
        <p:spPr bwMode="auto">
          <a:xfrm>
            <a:off x="7957202" y="3806982"/>
            <a:ext cx="22111" cy="22111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Oval 63"/>
          <p:cNvSpPr>
            <a:spLocks noChangeArrowheads="1"/>
          </p:cNvSpPr>
          <p:nvPr/>
        </p:nvSpPr>
        <p:spPr bwMode="auto">
          <a:xfrm>
            <a:off x="7889488" y="3740650"/>
            <a:ext cx="23493" cy="22111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Oval 64"/>
          <p:cNvSpPr>
            <a:spLocks noChangeArrowheads="1"/>
          </p:cNvSpPr>
          <p:nvPr/>
        </p:nvSpPr>
        <p:spPr bwMode="auto">
          <a:xfrm>
            <a:off x="8023534" y="3740650"/>
            <a:ext cx="22111" cy="22111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5"/>
          <p:cNvSpPr>
            <a:spLocks/>
          </p:cNvSpPr>
          <p:nvPr/>
        </p:nvSpPr>
        <p:spPr bwMode="auto">
          <a:xfrm>
            <a:off x="7910216" y="3787635"/>
            <a:ext cx="22111" cy="22111"/>
          </a:xfrm>
          <a:custGeom>
            <a:avLst/>
            <a:gdLst>
              <a:gd name="T0" fmla="*/ 1 w 8"/>
              <a:gd name="T1" fmla="*/ 1 h 8"/>
              <a:gd name="T2" fmla="*/ 1 w 8"/>
              <a:gd name="T3" fmla="*/ 7 h 8"/>
              <a:gd name="T4" fmla="*/ 7 w 8"/>
              <a:gd name="T5" fmla="*/ 7 h 8"/>
              <a:gd name="T6" fmla="*/ 7 w 8"/>
              <a:gd name="T7" fmla="*/ 1 h 8"/>
              <a:gd name="T8" fmla="*/ 1 w 8"/>
              <a:gd name="T9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1" y="1"/>
                </a:moveTo>
                <a:cubicBezTo>
                  <a:pt x="0" y="3"/>
                  <a:pt x="0" y="5"/>
                  <a:pt x="1" y="7"/>
                </a:cubicBezTo>
                <a:cubicBezTo>
                  <a:pt x="3" y="8"/>
                  <a:pt x="5" y="8"/>
                  <a:pt x="7" y="7"/>
                </a:cubicBezTo>
                <a:cubicBezTo>
                  <a:pt x="8" y="5"/>
                  <a:pt x="8" y="3"/>
                  <a:pt x="7" y="1"/>
                </a:cubicBezTo>
                <a:cubicBezTo>
                  <a:pt x="5" y="0"/>
                  <a:pt x="3" y="0"/>
                  <a:pt x="1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6"/>
          <p:cNvSpPr>
            <a:spLocks/>
          </p:cNvSpPr>
          <p:nvPr/>
        </p:nvSpPr>
        <p:spPr bwMode="auto">
          <a:xfrm>
            <a:off x="7910216" y="3692282"/>
            <a:ext cx="22111" cy="23493"/>
          </a:xfrm>
          <a:custGeom>
            <a:avLst/>
            <a:gdLst>
              <a:gd name="T0" fmla="*/ 1 w 8"/>
              <a:gd name="T1" fmla="*/ 1 h 8"/>
              <a:gd name="T2" fmla="*/ 1 w 8"/>
              <a:gd name="T3" fmla="*/ 7 h 8"/>
              <a:gd name="T4" fmla="*/ 7 w 8"/>
              <a:gd name="T5" fmla="*/ 7 h 8"/>
              <a:gd name="T6" fmla="*/ 7 w 8"/>
              <a:gd name="T7" fmla="*/ 1 h 8"/>
              <a:gd name="T8" fmla="*/ 1 w 8"/>
              <a:gd name="T9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1" y="1"/>
                </a:moveTo>
                <a:cubicBezTo>
                  <a:pt x="0" y="3"/>
                  <a:pt x="0" y="5"/>
                  <a:pt x="1" y="7"/>
                </a:cubicBezTo>
                <a:cubicBezTo>
                  <a:pt x="3" y="8"/>
                  <a:pt x="5" y="8"/>
                  <a:pt x="7" y="7"/>
                </a:cubicBezTo>
                <a:cubicBezTo>
                  <a:pt x="8" y="5"/>
                  <a:pt x="8" y="3"/>
                  <a:pt x="7" y="1"/>
                </a:cubicBezTo>
                <a:cubicBezTo>
                  <a:pt x="5" y="0"/>
                  <a:pt x="3" y="0"/>
                  <a:pt x="1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7"/>
          <p:cNvSpPr>
            <a:spLocks/>
          </p:cNvSpPr>
          <p:nvPr/>
        </p:nvSpPr>
        <p:spPr bwMode="auto">
          <a:xfrm>
            <a:off x="8004187" y="3787635"/>
            <a:ext cx="22111" cy="22111"/>
          </a:xfrm>
          <a:custGeom>
            <a:avLst/>
            <a:gdLst>
              <a:gd name="T0" fmla="*/ 1 w 8"/>
              <a:gd name="T1" fmla="*/ 1 h 8"/>
              <a:gd name="T2" fmla="*/ 1 w 8"/>
              <a:gd name="T3" fmla="*/ 7 h 8"/>
              <a:gd name="T4" fmla="*/ 7 w 8"/>
              <a:gd name="T5" fmla="*/ 7 h 8"/>
              <a:gd name="T6" fmla="*/ 7 w 8"/>
              <a:gd name="T7" fmla="*/ 1 h 8"/>
              <a:gd name="T8" fmla="*/ 1 w 8"/>
              <a:gd name="T9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1" y="1"/>
                </a:moveTo>
                <a:cubicBezTo>
                  <a:pt x="0" y="3"/>
                  <a:pt x="0" y="5"/>
                  <a:pt x="1" y="7"/>
                </a:cubicBezTo>
                <a:cubicBezTo>
                  <a:pt x="3" y="8"/>
                  <a:pt x="5" y="8"/>
                  <a:pt x="7" y="7"/>
                </a:cubicBezTo>
                <a:cubicBezTo>
                  <a:pt x="8" y="5"/>
                  <a:pt x="8" y="3"/>
                  <a:pt x="7" y="1"/>
                </a:cubicBezTo>
                <a:cubicBezTo>
                  <a:pt x="5" y="0"/>
                  <a:pt x="3" y="0"/>
                  <a:pt x="1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8"/>
          <p:cNvSpPr>
            <a:spLocks noEditPoints="1"/>
          </p:cNvSpPr>
          <p:nvPr/>
        </p:nvSpPr>
        <p:spPr bwMode="auto">
          <a:xfrm>
            <a:off x="7856322" y="3573437"/>
            <a:ext cx="245982" cy="356535"/>
          </a:xfrm>
          <a:custGeom>
            <a:avLst/>
            <a:gdLst>
              <a:gd name="T0" fmla="*/ 80 w 88"/>
              <a:gd name="T1" fmla="*/ 56 h 128"/>
              <a:gd name="T2" fmla="*/ 79 w 88"/>
              <a:gd name="T3" fmla="*/ 56 h 128"/>
              <a:gd name="T4" fmla="*/ 70 w 88"/>
              <a:gd name="T5" fmla="*/ 38 h 128"/>
              <a:gd name="T6" fmla="*/ 64 w 88"/>
              <a:gd name="T7" fmla="*/ 7 h 128"/>
              <a:gd name="T8" fmla="*/ 56 w 88"/>
              <a:gd name="T9" fmla="*/ 0 h 128"/>
              <a:gd name="T10" fmla="*/ 24 w 88"/>
              <a:gd name="T11" fmla="*/ 0 h 128"/>
              <a:gd name="T12" fmla="*/ 17 w 88"/>
              <a:gd name="T13" fmla="*/ 7 h 128"/>
              <a:gd name="T14" fmla="*/ 11 w 88"/>
              <a:gd name="T15" fmla="*/ 37 h 128"/>
              <a:gd name="T16" fmla="*/ 0 w 88"/>
              <a:gd name="T17" fmla="*/ 64 h 128"/>
              <a:gd name="T18" fmla="*/ 10 w 88"/>
              <a:gd name="T19" fmla="*/ 91 h 128"/>
              <a:gd name="T20" fmla="*/ 16 w 88"/>
              <a:gd name="T21" fmla="*/ 121 h 128"/>
              <a:gd name="T22" fmla="*/ 24 w 88"/>
              <a:gd name="T23" fmla="*/ 128 h 128"/>
              <a:gd name="T24" fmla="*/ 56 w 88"/>
              <a:gd name="T25" fmla="*/ 128 h 128"/>
              <a:gd name="T26" fmla="*/ 64 w 88"/>
              <a:gd name="T27" fmla="*/ 121 h 128"/>
              <a:gd name="T28" fmla="*/ 70 w 88"/>
              <a:gd name="T29" fmla="*/ 91 h 128"/>
              <a:gd name="T30" fmla="*/ 79 w 88"/>
              <a:gd name="T31" fmla="*/ 72 h 128"/>
              <a:gd name="T32" fmla="*/ 80 w 88"/>
              <a:gd name="T33" fmla="*/ 72 h 128"/>
              <a:gd name="T34" fmla="*/ 88 w 88"/>
              <a:gd name="T35" fmla="*/ 64 h 128"/>
              <a:gd name="T36" fmla="*/ 80 w 88"/>
              <a:gd name="T37" fmla="*/ 56 h 128"/>
              <a:gd name="T38" fmla="*/ 24 w 88"/>
              <a:gd name="T39" fmla="*/ 8 h 128"/>
              <a:gd name="T40" fmla="*/ 56 w 88"/>
              <a:gd name="T41" fmla="*/ 8 h 128"/>
              <a:gd name="T42" fmla="*/ 60 w 88"/>
              <a:gd name="T43" fmla="*/ 30 h 128"/>
              <a:gd name="T44" fmla="*/ 40 w 88"/>
              <a:gd name="T45" fmla="*/ 24 h 128"/>
              <a:gd name="T46" fmla="*/ 20 w 88"/>
              <a:gd name="T47" fmla="*/ 30 h 128"/>
              <a:gd name="T48" fmla="*/ 24 w 88"/>
              <a:gd name="T49" fmla="*/ 8 h 128"/>
              <a:gd name="T50" fmla="*/ 56 w 88"/>
              <a:gd name="T51" fmla="*/ 120 h 128"/>
              <a:gd name="T52" fmla="*/ 24 w 88"/>
              <a:gd name="T53" fmla="*/ 120 h 128"/>
              <a:gd name="T54" fmla="*/ 20 w 88"/>
              <a:gd name="T55" fmla="*/ 98 h 128"/>
              <a:gd name="T56" fmla="*/ 40 w 88"/>
              <a:gd name="T57" fmla="*/ 104 h 128"/>
              <a:gd name="T58" fmla="*/ 60 w 88"/>
              <a:gd name="T59" fmla="*/ 98 h 128"/>
              <a:gd name="T60" fmla="*/ 56 w 88"/>
              <a:gd name="T61" fmla="*/ 120 h 128"/>
              <a:gd name="T62" fmla="*/ 40 w 88"/>
              <a:gd name="T63" fmla="*/ 96 h 128"/>
              <a:gd name="T64" fmla="*/ 8 w 88"/>
              <a:gd name="T65" fmla="*/ 64 h 128"/>
              <a:gd name="T66" fmla="*/ 40 w 88"/>
              <a:gd name="T67" fmla="*/ 32 h 128"/>
              <a:gd name="T68" fmla="*/ 72 w 88"/>
              <a:gd name="T69" fmla="*/ 64 h 128"/>
              <a:gd name="T70" fmla="*/ 40 w 88"/>
              <a:gd name="T71" fmla="*/ 9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8" h="128">
                <a:moveTo>
                  <a:pt x="80" y="56"/>
                </a:moveTo>
                <a:cubicBezTo>
                  <a:pt x="80" y="56"/>
                  <a:pt x="79" y="56"/>
                  <a:pt x="79" y="56"/>
                </a:cubicBezTo>
                <a:cubicBezTo>
                  <a:pt x="78" y="49"/>
                  <a:pt x="75" y="43"/>
                  <a:pt x="70" y="38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3"/>
                  <a:pt x="60" y="0"/>
                  <a:pt x="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1" y="0"/>
                  <a:pt x="17" y="3"/>
                  <a:pt x="17" y="7"/>
                </a:cubicBezTo>
                <a:cubicBezTo>
                  <a:pt x="11" y="37"/>
                  <a:pt x="11" y="37"/>
                  <a:pt x="11" y="37"/>
                </a:cubicBezTo>
                <a:cubicBezTo>
                  <a:pt x="4" y="44"/>
                  <a:pt x="0" y="53"/>
                  <a:pt x="0" y="64"/>
                </a:cubicBezTo>
                <a:cubicBezTo>
                  <a:pt x="0" y="74"/>
                  <a:pt x="4" y="84"/>
                  <a:pt x="10" y="91"/>
                </a:cubicBezTo>
                <a:cubicBezTo>
                  <a:pt x="16" y="121"/>
                  <a:pt x="16" y="121"/>
                  <a:pt x="16" y="121"/>
                </a:cubicBezTo>
                <a:cubicBezTo>
                  <a:pt x="17" y="125"/>
                  <a:pt x="20" y="128"/>
                  <a:pt x="24" y="128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60" y="128"/>
                  <a:pt x="63" y="125"/>
                  <a:pt x="64" y="121"/>
                </a:cubicBezTo>
                <a:cubicBezTo>
                  <a:pt x="70" y="91"/>
                  <a:pt x="70" y="91"/>
                  <a:pt x="70" y="91"/>
                </a:cubicBezTo>
                <a:cubicBezTo>
                  <a:pt x="74" y="85"/>
                  <a:pt x="78" y="79"/>
                  <a:pt x="79" y="72"/>
                </a:cubicBezTo>
                <a:cubicBezTo>
                  <a:pt x="79" y="72"/>
                  <a:pt x="80" y="72"/>
                  <a:pt x="80" y="72"/>
                </a:cubicBezTo>
                <a:cubicBezTo>
                  <a:pt x="84" y="72"/>
                  <a:pt x="88" y="68"/>
                  <a:pt x="88" y="64"/>
                </a:cubicBezTo>
                <a:cubicBezTo>
                  <a:pt x="88" y="60"/>
                  <a:pt x="84" y="56"/>
                  <a:pt x="80" y="56"/>
                </a:cubicBezTo>
                <a:close/>
                <a:moveTo>
                  <a:pt x="24" y="8"/>
                </a:moveTo>
                <a:cubicBezTo>
                  <a:pt x="56" y="8"/>
                  <a:pt x="56" y="8"/>
                  <a:pt x="56" y="8"/>
                </a:cubicBezTo>
                <a:cubicBezTo>
                  <a:pt x="60" y="30"/>
                  <a:pt x="60" y="30"/>
                  <a:pt x="60" y="30"/>
                </a:cubicBezTo>
                <a:cubicBezTo>
                  <a:pt x="55" y="26"/>
                  <a:pt x="48" y="24"/>
                  <a:pt x="40" y="24"/>
                </a:cubicBezTo>
                <a:cubicBezTo>
                  <a:pt x="33" y="24"/>
                  <a:pt x="26" y="26"/>
                  <a:pt x="20" y="30"/>
                </a:cubicBezTo>
                <a:lnTo>
                  <a:pt x="24" y="8"/>
                </a:lnTo>
                <a:close/>
                <a:moveTo>
                  <a:pt x="56" y="120"/>
                </a:moveTo>
                <a:cubicBezTo>
                  <a:pt x="24" y="120"/>
                  <a:pt x="24" y="120"/>
                  <a:pt x="24" y="120"/>
                </a:cubicBezTo>
                <a:cubicBezTo>
                  <a:pt x="20" y="98"/>
                  <a:pt x="20" y="98"/>
                  <a:pt x="20" y="98"/>
                </a:cubicBezTo>
                <a:cubicBezTo>
                  <a:pt x="26" y="102"/>
                  <a:pt x="33" y="104"/>
                  <a:pt x="40" y="104"/>
                </a:cubicBezTo>
                <a:cubicBezTo>
                  <a:pt x="47" y="104"/>
                  <a:pt x="54" y="102"/>
                  <a:pt x="60" y="98"/>
                </a:cubicBezTo>
                <a:lnTo>
                  <a:pt x="56" y="120"/>
                </a:lnTo>
                <a:close/>
                <a:moveTo>
                  <a:pt x="40" y="96"/>
                </a:moveTo>
                <a:cubicBezTo>
                  <a:pt x="22" y="96"/>
                  <a:pt x="8" y="82"/>
                  <a:pt x="8" y="64"/>
                </a:cubicBezTo>
                <a:cubicBezTo>
                  <a:pt x="8" y="46"/>
                  <a:pt x="22" y="32"/>
                  <a:pt x="40" y="32"/>
                </a:cubicBezTo>
                <a:cubicBezTo>
                  <a:pt x="58" y="32"/>
                  <a:pt x="72" y="46"/>
                  <a:pt x="72" y="64"/>
                </a:cubicBezTo>
                <a:cubicBezTo>
                  <a:pt x="72" y="82"/>
                  <a:pt x="58" y="96"/>
                  <a:pt x="40" y="96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9"/>
          <p:cNvSpPr>
            <a:spLocks/>
          </p:cNvSpPr>
          <p:nvPr/>
        </p:nvSpPr>
        <p:spPr bwMode="auto">
          <a:xfrm>
            <a:off x="7957202" y="3695046"/>
            <a:ext cx="66332" cy="67714"/>
          </a:xfrm>
          <a:custGeom>
            <a:avLst/>
            <a:gdLst>
              <a:gd name="T0" fmla="*/ 24 w 24"/>
              <a:gd name="T1" fmla="*/ 0 h 24"/>
              <a:gd name="T2" fmla="*/ 22 w 24"/>
              <a:gd name="T3" fmla="*/ 0 h 24"/>
              <a:gd name="T4" fmla="*/ 1 w 24"/>
              <a:gd name="T5" fmla="*/ 17 h 24"/>
              <a:gd name="T6" fmla="*/ 0 w 24"/>
              <a:gd name="T7" fmla="*/ 20 h 24"/>
              <a:gd name="T8" fmla="*/ 1 w 24"/>
              <a:gd name="T9" fmla="*/ 23 h 24"/>
              <a:gd name="T10" fmla="*/ 4 w 24"/>
              <a:gd name="T11" fmla="*/ 24 h 24"/>
              <a:gd name="T12" fmla="*/ 7 w 24"/>
              <a:gd name="T13" fmla="*/ 23 h 24"/>
              <a:gd name="T14" fmla="*/ 14 w 24"/>
              <a:gd name="T15" fmla="*/ 14 h 24"/>
              <a:gd name="T16" fmla="*/ 24 w 24"/>
              <a:gd name="T17" fmla="*/ 2 h 24"/>
              <a:gd name="T18" fmla="*/ 24 w 24"/>
              <a:gd name="T1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24" y="0"/>
                </a:moveTo>
                <a:cubicBezTo>
                  <a:pt x="23" y="0"/>
                  <a:pt x="23" y="0"/>
                  <a:pt x="22" y="0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8"/>
                  <a:pt x="0" y="19"/>
                  <a:pt x="0" y="20"/>
                </a:cubicBezTo>
                <a:cubicBezTo>
                  <a:pt x="0" y="21"/>
                  <a:pt x="0" y="22"/>
                  <a:pt x="1" y="23"/>
                </a:cubicBezTo>
                <a:cubicBezTo>
                  <a:pt x="2" y="24"/>
                  <a:pt x="3" y="24"/>
                  <a:pt x="4" y="24"/>
                </a:cubicBezTo>
                <a:cubicBezTo>
                  <a:pt x="5" y="24"/>
                  <a:pt x="6" y="24"/>
                  <a:pt x="7" y="23"/>
                </a:cubicBezTo>
                <a:cubicBezTo>
                  <a:pt x="14" y="14"/>
                  <a:pt x="14" y="14"/>
                  <a:pt x="14" y="14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4" y="1"/>
                  <a:pt x="2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7075537" y="3573437"/>
            <a:ext cx="356535" cy="334424"/>
          </a:xfrm>
          <a:custGeom>
            <a:avLst/>
            <a:gdLst>
              <a:gd name="T0" fmla="*/ 126 w 128"/>
              <a:gd name="T1" fmla="*/ 26 h 120"/>
              <a:gd name="T2" fmla="*/ 102 w 128"/>
              <a:gd name="T3" fmla="*/ 2 h 120"/>
              <a:gd name="T4" fmla="*/ 96 w 128"/>
              <a:gd name="T5" fmla="*/ 0 h 120"/>
              <a:gd name="T6" fmla="*/ 12 w 128"/>
              <a:gd name="T7" fmla="*/ 0 h 120"/>
              <a:gd name="T8" fmla="*/ 0 w 128"/>
              <a:gd name="T9" fmla="*/ 12 h 120"/>
              <a:gd name="T10" fmla="*/ 0 w 128"/>
              <a:gd name="T11" fmla="*/ 108 h 120"/>
              <a:gd name="T12" fmla="*/ 12 w 128"/>
              <a:gd name="T13" fmla="*/ 120 h 120"/>
              <a:gd name="T14" fmla="*/ 116 w 128"/>
              <a:gd name="T15" fmla="*/ 120 h 120"/>
              <a:gd name="T16" fmla="*/ 128 w 128"/>
              <a:gd name="T17" fmla="*/ 108 h 120"/>
              <a:gd name="T18" fmla="*/ 128 w 128"/>
              <a:gd name="T19" fmla="*/ 32 h 120"/>
              <a:gd name="T20" fmla="*/ 126 w 128"/>
              <a:gd name="T21" fmla="*/ 26 h 120"/>
              <a:gd name="T22" fmla="*/ 120 w 128"/>
              <a:gd name="T23" fmla="*/ 108 h 120"/>
              <a:gd name="T24" fmla="*/ 116 w 128"/>
              <a:gd name="T25" fmla="*/ 112 h 120"/>
              <a:gd name="T26" fmla="*/ 12 w 128"/>
              <a:gd name="T27" fmla="*/ 112 h 120"/>
              <a:gd name="T28" fmla="*/ 8 w 128"/>
              <a:gd name="T29" fmla="*/ 108 h 120"/>
              <a:gd name="T30" fmla="*/ 8 w 128"/>
              <a:gd name="T31" fmla="*/ 12 h 120"/>
              <a:gd name="T32" fmla="*/ 12 w 128"/>
              <a:gd name="T33" fmla="*/ 8 h 120"/>
              <a:gd name="T34" fmla="*/ 92 w 128"/>
              <a:gd name="T35" fmla="*/ 8 h 120"/>
              <a:gd name="T36" fmla="*/ 92 w 128"/>
              <a:gd name="T37" fmla="*/ 24 h 120"/>
              <a:gd name="T38" fmla="*/ 92 w 128"/>
              <a:gd name="T39" fmla="*/ 24 h 120"/>
              <a:gd name="T40" fmla="*/ 104 w 128"/>
              <a:gd name="T41" fmla="*/ 36 h 120"/>
              <a:gd name="T42" fmla="*/ 108 w 128"/>
              <a:gd name="T43" fmla="*/ 36 h 120"/>
              <a:gd name="T44" fmla="*/ 120 w 128"/>
              <a:gd name="T45" fmla="*/ 36 h 120"/>
              <a:gd name="T46" fmla="*/ 120 w 128"/>
              <a:gd name="T47" fmla="*/ 108 h 120"/>
              <a:gd name="T48" fmla="*/ 108 w 128"/>
              <a:gd name="T49" fmla="*/ 32 h 120"/>
              <a:gd name="T50" fmla="*/ 104 w 128"/>
              <a:gd name="T51" fmla="*/ 32 h 120"/>
              <a:gd name="T52" fmla="*/ 96 w 128"/>
              <a:gd name="T53" fmla="*/ 24 h 120"/>
              <a:gd name="T54" fmla="*/ 96 w 128"/>
              <a:gd name="T55" fmla="*/ 24 h 120"/>
              <a:gd name="T56" fmla="*/ 96 w 128"/>
              <a:gd name="T57" fmla="*/ 8 h 120"/>
              <a:gd name="T58" fmla="*/ 120 w 128"/>
              <a:gd name="T59" fmla="*/ 32 h 120"/>
              <a:gd name="T60" fmla="*/ 108 w 128"/>
              <a:gd name="T61" fmla="*/ 3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" h="120">
                <a:moveTo>
                  <a:pt x="126" y="26"/>
                </a:moveTo>
                <a:cubicBezTo>
                  <a:pt x="102" y="2"/>
                  <a:pt x="102" y="2"/>
                  <a:pt x="102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5"/>
                  <a:pt x="5" y="120"/>
                  <a:pt x="12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23" y="120"/>
                  <a:pt x="128" y="115"/>
                  <a:pt x="128" y="108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30"/>
                  <a:pt x="127" y="28"/>
                  <a:pt x="126" y="26"/>
                </a:cubicBezTo>
                <a:close/>
                <a:moveTo>
                  <a:pt x="120" y="108"/>
                </a:moveTo>
                <a:cubicBezTo>
                  <a:pt x="120" y="110"/>
                  <a:pt x="118" y="112"/>
                  <a:pt x="116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0" y="112"/>
                  <a:pt x="8" y="110"/>
                  <a:pt x="8" y="10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1"/>
                  <a:pt x="97" y="36"/>
                  <a:pt x="104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20" y="36"/>
                  <a:pt x="120" y="36"/>
                  <a:pt x="120" y="36"/>
                </a:cubicBezTo>
                <a:lnTo>
                  <a:pt x="120" y="108"/>
                </a:lnTo>
                <a:close/>
                <a:moveTo>
                  <a:pt x="108" y="32"/>
                </a:moveTo>
                <a:cubicBezTo>
                  <a:pt x="104" y="32"/>
                  <a:pt x="104" y="32"/>
                  <a:pt x="104" y="32"/>
                </a:cubicBezTo>
                <a:cubicBezTo>
                  <a:pt x="100" y="32"/>
                  <a:pt x="96" y="28"/>
                  <a:pt x="96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96" y="8"/>
                  <a:pt x="96" y="8"/>
                  <a:pt x="96" y="8"/>
                </a:cubicBezTo>
                <a:cubicBezTo>
                  <a:pt x="120" y="32"/>
                  <a:pt x="120" y="32"/>
                  <a:pt x="120" y="32"/>
                </a:cubicBezTo>
                <a:lnTo>
                  <a:pt x="108" y="3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71"/>
          <p:cNvSpPr>
            <a:spLocks/>
          </p:cNvSpPr>
          <p:nvPr/>
        </p:nvSpPr>
        <p:spPr bwMode="auto">
          <a:xfrm>
            <a:off x="7242749" y="3639769"/>
            <a:ext cx="67714" cy="11055"/>
          </a:xfrm>
          <a:custGeom>
            <a:avLst/>
            <a:gdLst>
              <a:gd name="T0" fmla="*/ 2 w 24"/>
              <a:gd name="T1" fmla="*/ 4 h 4"/>
              <a:gd name="T2" fmla="*/ 22 w 24"/>
              <a:gd name="T3" fmla="*/ 4 h 4"/>
              <a:gd name="T4" fmla="*/ 24 w 24"/>
              <a:gd name="T5" fmla="*/ 2 h 4"/>
              <a:gd name="T6" fmla="*/ 22 w 24"/>
              <a:gd name="T7" fmla="*/ 0 h 4"/>
              <a:gd name="T8" fmla="*/ 2 w 24"/>
              <a:gd name="T9" fmla="*/ 0 h 4"/>
              <a:gd name="T10" fmla="*/ 0 w 24"/>
              <a:gd name="T11" fmla="*/ 2 h 4"/>
              <a:gd name="T12" fmla="*/ 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" y="4"/>
                </a:moveTo>
                <a:cubicBezTo>
                  <a:pt x="22" y="4"/>
                  <a:pt x="22" y="4"/>
                  <a:pt x="22" y="4"/>
                </a:cubicBezTo>
                <a:cubicBezTo>
                  <a:pt x="23" y="4"/>
                  <a:pt x="24" y="3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2"/>
          <p:cNvSpPr>
            <a:spLocks/>
          </p:cNvSpPr>
          <p:nvPr/>
        </p:nvSpPr>
        <p:spPr bwMode="auto">
          <a:xfrm>
            <a:off x="7242749" y="3672935"/>
            <a:ext cx="67714" cy="11055"/>
          </a:xfrm>
          <a:custGeom>
            <a:avLst/>
            <a:gdLst>
              <a:gd name="T0" fmla="*/ 2 w 24"/>
              <a:gd name="T1" fmla="*/ 4 h 4"/>
              <a:gd name="T2" fmla="*/ 22 w 24"/>
              <a:gd name="T3" fmla="*/ 4 h 4"/>
              <a:gd name="T4" fmla="*/ 24 w 24"/>
              <a:gd name="T5" fmla="*/ 2 h 4"/>
              <a:gd name="T6" fmla="*/ 22 w 24"/>
              <a:gd name="T7" fmla="*/ 0 h 4"/>
              <a:gd name="T8" fmla="*/ 2 w 24"/>
              <a:gd name="T9" fmla="*/ 0 h 4"/>
              <a:gd name="T10" fmla="*/ 0 w 24"/>
              <a:gd name="T11" fmla="*/ 2 h 4"/>
              <a:gd name="T12" fmla="*/ 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" y="4"/>
                </a:moveTo>
                <a:cubicBezTo>
                  <a:pt x="22" y="4"/>
                  <a:pt x="22" y="4"/>
                  <a:pt x="22" y="4"/>
                </a:cubicBezTo>
                <a:cubicBezTo>
                  <a:pt x="23" y="4"/>
                  <a:pt x="24" y="3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3"/>
          <p:cNvSpPr>
            <a:spLocks/>
          </p:cNvSpPr>
          <p:nvPr/>
        </p:nvSpPr>
        <p:spPr bwMode="auto">
          <a:xfrm>
            <a:off x="7242749" y="3706102"/>
            <a:ext cx="145102" cy="12437"/>
          </a:xfrm>
          <a:custGeom>
            <a:avLst/>
            <a:gdLst>
              <a:gd name="T0" fmla="*/ 0 w 52"/>
              <a:gd name="T1" fmla="*/ 2 h 4"/>
              <a:gd name="T2" fmla="*/ 2 w 52"/>
              <a:gd name="T3" fmla="*/ 4 h 4"/>
              <a:gd name="T4" fmla="*/ 50 w 52"/>
              <a:gd name="T5" fmla="*/ 4 h 4"/>
              <a:gd name="T6" fmla="*/ 52 w 52"/>
              <a:gd name="T7" fmla="*/ 2 h 4"/>
              <a:gd name="T8" fmla="*/ 50 w 52"/>
              <a:gd name="T9" fmla="*/ 0 h 4"/>
              <a:gd name="T10" fmla="*/ 2 w 52"/>
              <a:gd name="T11" fmla="*/ 0 h 4"/>
              <a:gd name="T12" fmla="*/ 0 w 52"/>
              <a:gd name="T1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4">
                <a:moveTo>
                  <a:pt x="0" y="2"/>
                </a:moveTo>
                <a:cubicBezTo>
                  <a:pt x="0" y="3"/>
                  <a:pt x="1" y="4"/>
                  <a:pt x="2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1" y="4"/>
                  <a:pt x="52" y="3"/>
                  <a:pt x="52" y="2"/>
                </a:cubicBezTo>
                <a:cubicBezTo>
                  <a:pt x="52" y="1"/>
                  <a:pt x="51" y="0"/>
                  <a:pt x="50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4"/>
          <p:cNvSpPr>
            <a:spLocks/>
          </p:cNvSpPr>
          <p:nvPr/>
        </p:nvSpPr>
        <p:spPr bwMode="auto">
          <a:xfrm>
            <a:off x="7119759" y="3773816"/>
            <a:ext cx="268092" cy="11055"/>
          </a:xfrm>
          <a:custGeom>
            <a:avLst/>
            <a:gdLst>
              <a:gd name="T0" fmla="*/ 94 w 96"/>
              <a:gd name="T1" fmla="*/ 0 h 4"/>
              <a:gd name="T2" fmla="*/ 2 w 96"/>
              <a:gd name="T3" fmla="*/ 0 h 4"/>
              <a:gd name="T4" fmla="*/ 0 w 96"/>
              <a:gd name="T5" fmla="*/ 2 h 4"/>
              <a:gd name="T6" fmla="*/ 2 w 96"/>
              <a:gd name="T7" fmla="*/ 4 h 4"/>
              <a:gd name="T8" fmla="*/ 94 w 96"/>
              <a:gd name="T9" fmla="*/ 4 h 4"/>
              <a:gd name="T10" fmla="*/ 96 w 96"/>
              <a:gd name="T11" fmla="*/ 2 h 4"/>
              <a:gd name="T12" fmla="*/ 94 w 9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95" y="4"/>
                  <a:pt x="96" y="3"/>
                  <a:pt x="96" y="2"/>
                </a:cubicBezTo>
                <a:cubicBezTo>
                  <a:pt x="96" y="1"/>
                  <a:pt x="95" y="0"/>
                  <a:pt x="9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5"/>
          <p:cNvSpPr>
            <a:spLocks/>
          </p:cNvSpPr>
          <p:nvPr/>
        </p:nvSpPr>
        <p:spPr bwMode="auto">
          <a:xfrm>
            <a:off x="7119759" y="3806982"/>
            <a:ext cx="268092" cy="11055"/>
          </a:xfrm>
          <a:custGeom>
            <a:avLst/>
            <a:gdLst>
              <a:gd name="T0" fmla="*/ 94 w 96"/>
              <a:gd name="T1" fmla="*/ 0 h 4"/>
              <a:gd name="T2" fmla="*/ 2 w 96"/>
              <a:gd name="T3" fmla="*/ 0 h 4"/>
              <a:gd name="T4" fmla="*/ 0 w 96"/>
              <a:gd name="T5" fmla="*/ 2 h 4"/>
              <a:gd name="T6" fmla="*/ 2 w 96"/>
              <a:gd name="T7" fmla="*/ 4 h 4"/>
              <a:gd name="T8" fmla="*/ 94 w 96"/>
              <a:gd name="T9" fmla="*/ 4 h 4"/>
              <a:gd name="T10" fmla="*/ 96 w 96"/>
              <a:gd name="T11" fmla="*/ 2 h 4"/>
              <a:gd name="T12" fmla="*/ 94 w 9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95" y="4"/>
                  <a:pt x="96" y="3"/>
                  <a:pt x="96" y="2"/>
                </a:cubicBezTo>
                <a:cubicBezTo>
                  <a:pt x="96" y="1"/>
                  <a:pt x="95" y="0"/>
                  <a:pt x="9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6"/>
          <p:cNvSpPr>
            <a:spLocks/>
          </p:cNvSpPr>
          <p:nvPr/>
        </p:nvSpPr>
        <p:spPr bwMode="auto">
          <a:xfrm>
            <a:off x="7119759" y="3840148"/>
            <a:ext cx="268092" cy="11055"/>
          </a:xfrm>
          <a:custGeom>
            <a:avLst/>
            <a:gdLst>
              <a:gd name="T0" fmla="*/ 94 w 96"/>
              <a:gd name="T1" fmla="*/ 0 h 4"/>
              <a:gd name="T2" fmla="*/ 2 w 96"/>
              <a:gd name="T3" fmla="*/ 0 h 4"/>
              <a:gd name="T4" fmla="*/ 0 w 96"/>
              <a:gd name="T5" fmla="*/ 2 h 4"/>
              <a:gd name="T6" fmla="*/ 2 w 96"/>
              <a:gd name="T7" fmla="*/ 4 h 4"/>
              <a:gd name="T8" fmla="*/ 94 w 96"/>
              <a:gd name="T9" fmla="*/ 4 h 4"/>
              <a:gd name="T10" fmla="*/ 96 w 96"/>
              <a:gd name="T11" fmla="*/ 2 h 4"/>
              <a:gd name="T12" fmla="*/ 94 w 9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95" y="4"/>
                  <a:pt x="96" y="3"/>
                  <a:pt x="96" y="2"/>
                </a:cubicBezTo>
                <a:cubicBezTo>
                  <a:pt x="96" y="1"/>
                  <a:pt x="95" y="0"/>
                  <a:pt x="9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7"/>
          <p:cNvSpPr>
            <a:spLocks/>
          </p:cNvSpPr>
          <p:nvPr/>
        </p:nvSpPr>
        <p:spPr bwMode="auto">
          <a:xfrm>
            <a:off x="7119759" y="3740650"/>
            <a:ext cx="268092" cy="11055"/>
          </a:xfrm>
          <a:custGeom>
            <a:avLst/>
            <a:gdLst>
              <a:gd name="T0" fmla="*/ 94 w 96"/>
              <a:gd name="T1" fmla="*/ 0 h 4"/>
              <a:gd name="T2" fmla="*/ 2 w 96"/>
              <a:gd name="T3" fmla="*/ 0 h 4"/>
              <a:gd name="T4" fmla="*/ 0 w 96"/>
              <a:gd name="T5" fmla="*/ 2 h 4"/>
              <a:gd name="T6" fmla="*/ 2 w 96"/>
              <a:gd name="T7" fmla="*/ 4 h 4"/>
              <a:gd name="T8" fmla="*/ 94 w 96"/>
              <a:gd name="T9" fmla="*/ 4 h 4"/>
              <a:gd name="T10" fmla="*/ 96 w 96"/>
              <a:gd name="T11" fmla="*/ 2 h 4"/>
              <a:gd name="T12" fmla="*/ 94 w 9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95" y="4"/>
                  <a:pt x="96" y="3"/>
                  <a:pt x="96" y="2"/>
                </a:cubicBezTo>
                <a:cubicBezTo>
                  <a:pt x="96" y="1"/>
                  <a:pt x="95" y="0"/>
                  <a:pt x="9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8"/>
          <p:cNvSpPr>
            <a:spLocks noEditPoints="1"/>
          </p:cNvSpPr>
          <p:nvPr/>
        </p:nvSpPr>
        <p:spPr bwMode="auto">
          <a:xfrm>
            <a:off x="7119759" y="3628714"/>
            <a:ext cx="100880" cy="89825"/>
          </a:xfrm>
          <a:custGeom>
            <a:avLst/>
            <a:gdLst>
              <a:gd name="T0" fmla="*/ 4 w 36"/>
              <a:gd name="T1" fmla="*/ 32 h 32"/>
              <a:gd name="T2" fmla="*/ 32 w 36"/>
              <a:gd name="T3" fmla="*/ 32 h 32"/>
              <a:gd name="T4" fmla="*/ 36 w 36"/>
              <a:gd name="T5" fmla="*/ 28 h 32"/>
              <a:gd name="T6" fmla="*/ 36 w 36"/>
              <a:gd name="T7" fmla="*/ 4 h 32"/>
              <a:gd name="T8" fmla="*/ 32 w 36"/>
              <a:gd name="T9" fmla="*/ 0 h 32"/>
              <a:gd name="T10" fmla="*/ 4 w 36"/>
              <a:gd name="T11" fmla="*/ 0 h 32"/>
              <a:gd name="T12" fmla="*/ 0 w 36"/>
              <a:gd name="T13" fmla="*/ 4 h 32"/>
              <a:gd name="T14" fmla="*/ 0 w 36"/>
              <a:gd name="T15" fmla="*/ 28 h 32"/>
              <a:gd name="T16" fmla="*/ 4 w 36"/>
              <a:gd name="T17" fmla="*/ 32 h 32"/>
              <a:gd name="T18" fmla="*/ 8 w 36"/>
              <a:gd name="T19" fmla="*/ 8 h 32"/>
              <a:gd name="T20" fmla="*/ 28 w 36"/>
              <a:gd name="T21" fmla="*/ 8 h 32"/>
              <a:gd name="T22" fmla="*/ 28 w 36"/>
              <a:gd name="T23" fmla="*/ 24 h 32"/>
              <a:gd name="T24" fmla="*/ 8 w 36"/>
              <a:gd name="T25" fmla="*/ 24 h 32"/>
              <a:gd name="T26" fmla="*/ 8 w 36"/>
              <a:gd name="T27" fmla="*/ 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32">
                <a:moveTo>
                  <a:pt x="4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34" y="32"/>
                  <a:pt x="36" y="30"/>
                  <a:pt x="36" y="28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2" y="32"/>
                  <a:pt x="4" y="32"/>
                </a:cubicBezTo>
                <a:close/>
                <a:moveTo>
                  <a:pt x="8" y="8"/>
                </a:moveTo>
                <a:cubicBezTo>
                  <a:pt x="28" y="8"/>
                  <a:pt x="28" y="8"/>
                  <a:pt x="28" y="8"/>
                </a:cubicBezTo>
                <a:cubicBezTo>
                  <a:pt x="28" y="24"/>
                  <a:pt x="28" y="24"/>
                  <a:pt x="28" y="24"/>
                </a:cubicBezTo>
                <a:cubicBezTo>
                  <a:pt x="8" y="24"/>
                  <a:pt x="8" y="24"/>
                  <a:pt x="8" y="24"/>
                </a:cubicBezTo>
                <a:lnTo>
                  <a:pt x="8" y="8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9"/>
          <p:cNvSpPr>
            <a:spLocks noEditPoints="1"/>
          </p:cNvSpPr>
          <p:nvPr/>
        </p:nvSpPr>
        <p:spPr bwMode="auto">
          <a:xfrm>
            <a:off x="6372140" y="3573437"/>
            <a:ext cx="335806" cy="356535"/>
          </a:xfrm>
          <a:custGeom>
            <a:avLst/>
            <a:gdLst>
              <a:gd name="T0" fmla="*/ 104 w 120"/>
              <a:gd name="T1" fmla="*/ 0 h 128"/>
              <a:gd name="T2" fmla="*/ 16 w 120"/>
              <a:gd name="T3" fmla="*/ 0 h 128"/>
              <a:gd name="T4" fmla="*/ 0 w 120"/>
              <a:gd name="T5" fmla="*/ 16 h 128"/>
              <a:gd name="T6" fmla="*/ 0 w 120"/>
              <a:gd name="T7" fmla="*/ 112 h 128"/>
              <a:gd name="T8" fmla="*/ 16 w 120"/>
              <a:gd name="T9" fmla="*/ 128 h 128"/>
              <a:gd name="T10" fmla="*/ 104 w 120"/>
              <a:gd name="T11" fmla="*/ 128 h 128"/>
              <a:gd name="T12" fmla="*/ 120 w 120"/>
              <a:gd name="T13" fmla="*/ 112 h 128"/>
              <a:gd name="T14" fmla="*/ 120 w 120"/>
              <a:gd name="T15" fmla="*/ 16 h 128"/>
              <a:gd name="T16" fmla="*/ 104 w 120"/>
              <a:gd name="T17" fmla="*/ 0 h 128"/>
              <a:gd name="T18" fmla="*/ 112 w 120"/>
              <a:gd name="T19" fmla="*/ 112 h 128"/>
              <a:gd name="T20" fmla="*/ 104 w 120"/>
              <a:gd name="T21" fmla="*/ 120 h 128"/>
              <a:gd name="T22" fmla="*/ 16 w 120"/>
              <a:gd name="T23" fmla="*/ 120 h 128"/>
              <a:gd name="T24" fmla="*/ 8 w 120"/>
              <a:gd name="T25" fmla="*/ 112 h 128"/>
              <a:gd name="T26" fmla="*/ 8 w 120"/>
              <a:gd name="T27" fmla="*/ 16 h 128"/>
              <a:gd name="T28" fmla="*/ 16 w 120"/>
              <a:gd name="T29" fmla="*/ 8 h 128"/>
              <a:gd name="T30" fmla="*/ 104 w 120"/>
              <a:gd name="T31" fmla="*/ 8 h 128"/>
              <a:gd name="T32" fmla="*/ 112 w 120"/>
              <a:gd name="T33" fmla="*/ 16 h 128"/>
              <a:gd name="T34" fmla="*/ 112 w 120"/>
              <a:gd name="T35" fmla="*/ 1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28">
                <a:moveTo>
                  <a:pt x="10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1"/>
                  <a:pt x="7" y="128"/>
                  <a:pt x="16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13" y="128"/>
                  <a:pt x="120" y="121"/>
                  <a:pt x="120" y="112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lose/>
                <a:moveTo>
                  <a:pt x="112" y="112"/>
                </a:moveTo>
                <a:cubicBezTo>
                  <a:pt x="112" y="116"/>
                  <a:pt x="108" y="120"/>
                  <a:pt x="104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2" y="120"/>
                  <a:pt x="8" y="116"/>
                  <a:pt x="8" y="112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lnTo>
                  <a:pt x="112" y="11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0"/>
          <p:cNvSpPr>
            <a:spLocks noEditPoints="1"/>
          </p:cNvSpPr>
          <p:nvPr/>
        </p:nvSpPr>
        <p:spPr bwMode="auto">
          <a:xfrm>
            <a:off x="6417744" y="3617659"/>
            <a:ext cx="244600" cy="222489"/>
          </a:xfrm>
          <a:custGeom>
            <a:avLst/>
            <a:gdLst>
              <a:gd name="T0" fmla="*/ 84 w 88"/>
              <a:gd name="T1" fmla="*/ 0 h 80"/>
              <a:gd name="T2" fmla="*/ 4 w 88"/>
              <a:gd name="T3" fmla="*/ 0 h 80"/>
              <a:gd name="T4" fmla="*/ 0 w 88"/>
              <a:gd name="T5" fmla="*/ 4 h 80"/>
              <a:gd name="T6" fmla="*/ 0 w 88"/>
              <a:gd name="T7" fmla="*/ 76 h 80"/>
              <a:gd name="T8" fmla="*/ 4 w 88"/>
              <a:gd name="T9" fmla="*/ 80 h 80"/>
              <a:gd name="T10" fmla="*/ 84 w 88"/>
              <a:gd name="T11" fmla="*/ 80 h 80"/>
              <a:gd name="T12" fmla="*/ 88 w 88"/>
              <a:gd name="T13" fmla="*/ 76 h 80"/>
              <a:gd name="T14" fmla="*/ 88 w 88"/>
              <a:gd name="T15" fmla="*/ 4 h 80"/>
              <a:gd name="T16" fmla="*/ 84 w 88"/>
              <a:gd name="T17" fmla="*/ 0 h 80"/>
              <a:gd name="T18" fmla="*/ 84 w 88"/>
              <a:gd name="T19" fmla="*/ 4 h 80"/>
              <a:gd name="T20" fmla="*/ 84 w 88"/>
              <a:gd name="T21" fmla="*/ 59 h 80"/>
              <a:gd name="T22" fmla="*/ 71 w 88"/>
              <a:gd name="T23" fmla="*/ 45 h 80"/>
              <a:gd name="T24" fmla="*/ 68 w 88"/>
              <a:gd name="T25" fmla="*/ 44 h 80"/>
              <a:gd name="T26" fmla="*/ 65 w 88"/>
              <a:gd name="T27" fmla="*/ 45 h 80"/>
              <a:gd name="T28" fmla="*/ 55 w 88"/>
              <a:gd name="T29" fmla="*/ 57 h 80"/>
              <a:gd name="T30" fmla="*/ 23 w 88"/>
              <a:gd name="T31" fmla="*/ 21 h 80"/>
              <a:gd name="T32" fmla="*/ 20 w 88"/>
              <a:gd name="T33" fmla="*/ 20 h 80"/>
              <a:gd name="T34" fmla="*/ 17 w 88"/>
              <a:gd name="T35" fmla="*/ 21 h 80"/>
              <a:gd name="T36" fmla="*/ 4 w 88"/>
              <a:gd name="T37" fmla="*/ 36 h 80"/>
              <a:gd name="T38" fmla="*/ 4 w 88"/>
              <a:gd name="T39" fmla="*/ 4 h 80"/>
              <a:gd name="T40" fmla="*/ 84 w 88"/>
              <a:gd name="T41" fmla="*/ 4 h 80"/>
              <a:gd name="T42" fmla="*/ 4 w 88"/>
              <a:gd name="T43" fmla="*/ 42 h 80"/>
              <a:gd name="T44" fmla="*/ 20 w 88"/>
              <a:gd name="T45" fmla="*/ 24 h 80"/>
              <a:gd name="T46" fmla="*/ 52 w 88"/>
              <a:gd name="T47" fmla="*/ 61 h 80"/>
              <a:gd name="T48" fmla="*/ 55 w 88"/>
              <a:gd name="T49" fmla="*/ 63 h 80"/>
              <a:gd name="T50" fmla="*/ 66 w 88"/>
              <a:gd name="T51" fmla="*/ 76 h 80"/>
              <a:gd name="T52" fmla="*/ 4 w 88"/>
              <a:gd name="T53" fmla="*/ 76 h 80"/>
              <a:gd name="T54" fmla="*/ 4 w 88"/>
              <a:gd name="T55" fmla="*/ 42 h 80"/>
              <a:gd name="T56" fmla="*/ 71 w 88"/>
              <a:gd name="T57" fmla="*/ 76 h 80"/>
              <a:gd name="T58" fmla="*/ 57 w 88"/>
              <a:gd name="T59" fmla="*/ 60 h 80"/>
              <a:gd name="T60" fmla="*/ 68 w 88"/>
              <a:gd name="T61" fmla="*/ 48 h 80"/>
              <a:gd name="T62" fmla="*/ 84 w 88"/>
              <a:gd name="T63" fmla="*/ 66 h 80"/>
              <a:gd name="T64" fmla="*/ 84 w 88"/>
              <a:gd name="T65" fmla="*/ 76 h 80"/>
              <a:gd name="T66" fmla="*/ 71 w 88"/>
              <a:gd name="T67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8" h="80">
                <a:moveTo>
                  <a:pt x="8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80"/>
                  <a:pt x="4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6" y="80"/>
                  <a:pt x="88" y="78"/>
                  <a:pt x="88" y="76"/>
                </a:cubicBezTo>
                <a:cubicBezTo>
                  <a:pt x="88" y="4"/>
                  <a:pt x="88" y="4"/>
                  <a:pt x="88" y="4"/>
                </a:cubicBezTo>
                <a:cubicBezTo>
                  <a:pt x="88" y="2"/>
                  <a:pt x="86" y="0"/>
                  <a:pt x="84" y="0"/>
                </a:cubicBezTo>
                <a:close/>
                <a:moveTo>
                  <a:pt x="84" y="4"/>
                </a:moveTo>
                <a:cubicBezTo>
                  <a:pt x="84" y="59"/>
                  <a:pt x="84" y="59"/>
                  <a:pt x="84" y="59"/>
                </a:cubicBezTo>
                <a:cubicBezTo>
                  <a:pt x="71" y="45"/>
                  <a:pt x="71" y="45"/>
                  <a:pt x="71" y="45"/>
                </a:cubicBezTo>
                <a:cubicBezTo>
                  <a:pt x="70" y="44"/>
                  <a:pt x="69" y="44"/>
                  <a:pt x="68" y="44"/>
                </a:cubicBezTo>
                <a:cubicBezTo>
                  <a:pt x="67" y="44"/>
                  <a:pt x="66" y="44"/>
                  <a:pt x="65" y="45"/>
                </a:cubicBezTo>
                <a:cubicBezTo>
                  <a:pt x="55" y="57"/>
                  <a:pt x="55" y="57"/>
                  <a:pt x="55" y="57"/>
                </a:cubicBezTo>
                <a:cubicBezTo>
                  <a:pt x="23" y="21"/>
                  <a:pt x="23" y="21"/>
                  <a:pt x="23" y="21"/>
                </a:cubicBezTo>
                <a:cubicBezTo>
                  <a:pt x="22" y="20"/>
                  <a:pt x="21" y="20"/>
                  <a:pt x="20" y="20"/>
                </a:cubicBezTo>
                <a:cubicBezTo>
                  <a:pt x="19" y="20"/>
                  <a:pt x="18" y="20"/>
                  <a:pt x="17" y="21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4"/>
                  <a:pt x="4" y="4"/>
                  <a:pt x="4" y="4"/>
                </a:cubicBezTo>
                <a:lnTo>
                  <a:pt x="84" y="4"/>
                </a:lnTo>
                <a:close/>
                <a:moveTo>
                  <a:pt x="4" y="42"/>
                </a:moveTo>
                <a:cubicBezTo>
                  <a:pt x="20" y="24"/>
                  <a:pt x="20" y="24"/>
                  <a:pt x="20" y="24"/>
                </a:cubicBezTo>
                <a:cubicBezTo>
                  <a:pt x="52" y="61"/>
                  <a:pt x="52" y="61"/>
                  <a:pt x="52" y="61"/>
                </a:cubicBezTo>
                <a:cubicBezTo>
                  <a:pt x="55" y="63"/>
                  <a:pt x="55" y="63"/>
                  <a:pt x="55" y="63"/>
                </a:cubicBezTo>
                <a:cubicBezTo>
                  <a:pt x="66" y="76"/>
                  <a:pt x="66" y="76"/>
                  <a:pt x="66" y="76"/>
                </a:cubicBezTo>
                <a:cubicBezTo>
                  <a:pt x="4" y="76"/>
                  <a:pt x="4" y="76"/>
                  <a:pt x="4" y="76"/>
                </a:cubicBezTo>
                <a:lnTo>
                  <a:pt x="4" y="42"/>
                </a:lnTo>
                <a:close/>
                <a:moveTo>
                  <a:pt x="71" y="76"/>
                </a:moveTo>
                <a:cubicBezTo>
                  <a:pt x="57" y="60"/>
                  <a:pt x="57" y="60"/>
                  <a:pt x="57" y="60"/>
                </a:cubicBezTo>
                <a:cubicBezTo>
                  <a:pt x="68" y="48"/>
                  <a:pt x="68" y="48"/>
                  <a:pt x="68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6"/>
                  <a:pt x="84" y="76"/>
                  <a:pt x="84" y="76"/>
                </a:cubicBezTo>
                <a:lnTo>
                  <a:pt x="71" y="7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81"/>
          <p:cNvSpPr>
            <a:spLocks noEditPoints="1"/>
          </p:cNvSpPr>
          <p:nvPr/>
        </p:nvSpPr>
        <p:spPr bwMode="auto">
          <a:xfrm>
            <a:off x="6551790" y="3650825"/>
            <a:ext cx="66332" cy="67714"/>
          </a:xfrm>
          <a:custGeom>
            <a:avLst/>
            <a:gdLst>
              <a:gd name="T0" fmla="*/ 12 w 24"/>
              <a:gd name="T1" fmla="*/ 24 h 24"/>
              <a:gd name="T2" fmla="*/ 24 w 24"/>
              <a:gd name="T3" fmla="*/ 12 h 24"/>
              <a:gd name="T4" fmla="*/ 12 w 24"/>
              <a:gd name="T5" fmla="*/ 0 h 24"/>
              <a:gd name="T6" fmla="*/ 0 w 24"/>
              <a:gd name="T7" fmla="*/ 12 h 24"/>
              <a:gd name="T8" fmla="*/ 12 w 24"/>
              <a:gd name="T9" fmla="*/ 24 h 24"/>
              <a:gd name="T10" fmla="*/ 12 w 24"/>
              <a:gd name="T11" fmla="*/ 4 h 24"/>
              <a:gd name="T12" fmla="*/ 20 w 24"/>
              <a:gd name="T13" fmla="*/ 12 h 24"/>
              <a:gd name="T14" fmla="*/ 12 w 24"/>
              <a:gd name="T15" fmla="*/ 20 h 24"/>
              <a:gd name="T16" fmla="*/ 4 w 24"/>
              <a:gd name="T17" fmla="*/ 12 h 24"/>
              <a:gd name="T18" fmla="*/ 12 w 24"/>
              <a:gd name="T19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12" y="24"/>
                </a:moveTo>
                <a:cubicBezTo>
                  <a:pt x="19" y="24"/>
                  <a:pt x="24" y="19"/>
                  <a:pt x="24" y="12"/>
                </a:cubicBezTo>
                <a:cubicBezTo>
                  <a:pt x="24" y="5"/>
                  <a:pt x="19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lose/>
                <a:moveTo>
                  <a:pt x="12" y="4"/>
                </a:moveTo>
                <a:cubicBezTo>
                  <a:pt x="16" y="4"/>
                  <a:pt x="20" y="8"/>
                  <a:pt x="20" y="12"/>
                </a:cubicBezTo>
                <a:cubicBezTo>
                  <a:pt x="20" y="16"/>
                  <a:pt x="16" y="20"/>
                  <a:pt x="12" y="20"/>
                </a:cubicBezTo>
                <a:cubicBezTo>
                  <a:pt x="8" y="20"/>
                  <a:pt x="4" y="16"/>
                  <a:pt x="4" y="12"/>
                </a:cubicBezTo>
                <a:cubicBezTo>
                  <a:pt x="4" y="8"/>
                  <a:pt x="8" y="4"/>
                  <a:pt x="12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2"/>
          <p:cNvSpPr>
            <a:spLocks noEditPoints="1"/>
          </p:cNvSpPr>
          <p:nvPr/>
        </p:nvSpPr>
        <p:spPr bwMode="auto">
          <a:xfrm>
            <a:off x="5648015" y="3573437"/>
            <a:ext cx="356535" cy="356535"/>
          </a:xfrm>
          <a:custGeom>
            <a:avLst/>
            <a:gdLst>
              <a:gd name="T0" fmla="*/ 83 w 128"/>
              <a:gd name="T1" fmla="*/ 40 h 128"/>
              <a:gd name="T2" fmla="*/ 64 w 128"/>
              <a:gd name="T3" fmla="*/ 0 h 128"/>
              <a:gd name="T4" fmla="*/ 36 w 128"/>
              <a:gd name="T5" fmla="*/ 41 h 128"/>
              <a:gd name="T6" fmla="*/ 32 w 128"/>
              <a:gd name="T7" fmla="*/ 43 h 128"/>
              <a:gd name="T8" fmla="*/ 12 w 128"/>
              <a:gd name="T9" fmla="*/ 40 h 128"/>
              <a:gd name="T10" fmla="*/ 0 w 128"/>
              <a:gd name="T11" fmla="*/ 116 h 128"/>
              <a:gd name="T12" fmla="*/ 24 w 128"/>
              <a:gd name="T13" fmla="*/ 128 h 128"/>
              <a:gd name="T14" fmla="*/ 35 w 128"/>
              <a:gd name="T15" fmla="*/ 121 h 128"/>
              <a:gd name="T16" fmla="*/ 36 w 128"/>
              <a:gd name="T17" fmla="*/ 121 h 128"/>
              <a:gd name="T18" fmla="*/ 76 w 128"/>
              <a:gd name="T19" fmla="*/ 128 h 128"/>
              <a:gd name="T20" fmla="*/ 112 w 128"/>
              <a:gd name="T21" fmla="*/ 120 h 128"/>
              <a:gd name="T22" fmla="*/ 114 w 128"/>
              <a:gd name="T23" fmla="*/ 109 h 128"/>
              <a:gd name="T24" fmla="*/ 121 w 128"/>
              <a:gd name="T25" fmla="*/ 88 h 128"/>
              <a:gd name="T26" fmla="*/ 124 w 128"/>
              <a:gd name="T27" fmla="*/ 67 h 128"/>
              <a:gd name="T28" fmla="*/ 128 w 128"/>
              <a:gd name="T29" fmla="*/ 58 h 128"/>
              <a:gd name="T30" fmla="*/ 117 w 128"/>
              <a:gd name="T31" fmla="*/ 42 h 128"/>
              <a:gd name="T32" fmla="*/ 24 w 128"/>
              <a:gd name="T33" fmla="*/ 120 h 128"/>
              <a:gd name="T34" fmla="*/ 8 w 128"/>
              <a:gd name="T35" fmla="*/ 116 h 128"/>
              <a:gd name="T36" fmla="*/ 12 w 128"/>
              <a:gd name="T37" fmla="*/ 48 h 128"/>
              <a:gd name="T38" fmla="*/ 28 w 128"/>
              <a:gd name="T39" fmla="*/ 52 h 128"/>
              <a:gd name="T40" fmla="*/ 120 w 128"/>
              <a:gd name="T41" fmla="*/ 58 h 128"/>
              <a:gd name="T42" fmla="*/ 104 w 128"/>
              <a:gd name="T43" fmla="*/ 64 h 128"/>
              <a:gd name="T44" fmla="*/ 104 w 128"/>
              <a:gd name="T45" fmla="*/ 68 h 128"/>
              <a:gd name="T46" fmla="*/ 118 w 128"/>
              <a:gd name="T47" fmla="*/ 75 h 128"/>
              <a:gd name="T48" fmla="*/ 100 w 128"/>
              <a:gd name="T49" fmla="*/ 84 h 128"/>
              <a:gd name="T50" fmla="*/ 100 w 128"/>
              <a:gd name="T51" fmla="*/ 88 h 128"/>
              <a:gd name="T52" fmla="*/ 113 w 128"/>
              <a:gd name="T53" fmla="*/ 96 h 128"/>
              <a:gd name="T54" fmla="*/ 96 w 128"/>
              <a:gd name="T55" fmla="*/ 104 h 128"/>
              <a:gd name="T56" fmla="*/ 96 w 128"/>
              <a:gd name="T57" fmla="*/ 108 h 128"/>
              <a:gd name="T58" fmla="*/ 106 w 128"/>
              <a:gd name="T59" fmla="*/ 114 h 128"/>
              <a:gd name="T60" fmla="*/ 98 w 128"/>
              <a:gd name="T61" fmla="*/ 120 h 128"/>
              <a:gd name="T62" fmla="*/ 54 w 128"/>
              <a:gd name="T63" fmla="*/ 117 h 128"/>
              <a:gd name="T64" fmla="*/ 32 w 128"/>
              <a:gd name="T65" fmla="*/ 110 h 128"/>
              <a:gd name="T66" fmla="*/ 35 w 128"/>
              <a:gd name="T67" fmla="*/ 50 h 128"/>
              <a:gd name="T68" fmla="*/ 60 w 128"/>
              <a:gd name="T69" fmla="*/ 12 h 128"/>
              <a:gd name="T70" fmla="*/ 76 w 128"/>
              <a:gd name="T71" fmla="*/ 27 h 128"/>
              <a:gd name="T72" fmla="*/ 115 w 128"/>
              <a:gd name="T73" fmla="*/ 50 h 128"/>
              <a:gd name="T74" fmla="*/ 120 w 128"/>
              <a:gd name="T75" fmla="*/ 5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128">
                <a:moveTo>
                  <a:pt x="117" y="42"/>
                </a:moveTo>
                <a:cubicBezTo>
                  <a:pt x="112" y="41"/>
                  <a:pt x="100" y="41"/>
                  <a:pt x="83" y="40"/>
                </a:cubicBezTo>
                <a:cubicBezTo>
                  <a:pt x="84" y="36"/>
                  <a:pt x="84" y="33"/>
                  <a:pt x="84" y="27"/>
                </a:cubicBezTo>
                <a:cubicBezTo>
                  <a:pt x="84" y="13"/>
                  <a:pt x="73" y="0"/>
                  <a:pt x="64" y="0"/>
                </a:cubicBezTo>
                <a:cubicBezTo>
                  <a:pt x="57" y="0"/>
                  <a:pt x="52" y="5"/>
                  <a:pt x="52" y="12"/>
                </a:cubicBezTo>
                <a:cubicBezTo>
                  <a:pt x="52" y="20"/>
                  <a:pt x="49" y="34"/>
                  <a:pt x="36" y="41"/>
                </a:cubicBezTo>
                <a:cubicBezTo>
                  <a:pt x="35" y="41"/>
                  <a:pt x="32" y="43"/>
                  <a:pt x="32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41"/>
                  <a:pt x="27" y="40"/>
                  <a:pt x="24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5" y="40"/>
                  <a:pt x="0" y="45"/>
                  <a:pt x="0" y="5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3"/>
                  <a:pt x="5" y="128"/>
                  <a:pt x="12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9" y="128"/>
                  <a:pt x="33" y="125"/>
                  <a:pt x="35" y="12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21"/>
                  <a:pt x="35" y="121"/>
                  <a:pt x="36" y="121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38" y="122"/>
                  <a:pt x="43" y="123"/>
                  <a:pt x="52" y="125"/>
                </a:cubicBezTo>
                <a:cubicBezTo>
                  <a:pt x="54" y="126"/>
                  <a:pt x="65" y="128"/>
                  <a:pt x="76" y="128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105" y="128"/>
                  <a:pt x="109" y="125"/>
                  <a:pt x="112" y="120"/>
                </a:cubicBezTo>
                <a:cubicBezTo>
                  <a:pt x="112" y="120"/>
                  <a:pt x="113" y="118"/>
                  <a:pt x="114" y="116"/>
                </a:cubicBezTo>
                <a:cubicBezTo>
                  <a:pt x="115" y="114"/>
                  <a:pt x="115" y="112"/>
                  <a:pt x="114" y="109"/>
                </a:cubicBezTo>
                <a:cubicBezTo>
                  <a:pt x="118" y="106"/>
                  <a:pt x="120" y="102"/>
                  <a:pt x="121" y="99"/>
                </a:cubicBezTo>
                <a:cubicBezTo>
                  <a:pt x="122" y="94"/>
                  <a:pt x="122" y="90"/>
                  <a:pt x="121" y="88"/>
                </a:cubicBezTo>
                <a:cubicBezTo>
                  <a:pt x="123" y="85"/>
                  <a:pt x="125" y="82"/>
                  <a:pt x="126" y="77"/>
                </a:cubicBezTo>
                <a:cubicBezTo>
                  <a:pt x="127" y="73"/>
                  <a:pt x="126" y="70"/>
                  <a:pt x="124" y="67"/>
                </a:cubicBezTo>
                <a:cubicBezTo>
                  <a:pt x="127" y="65"/>
                  <a:pt x="128" y="61"/>
                  <a:pt x="128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28" y="57"/>
                  <a:pt x="128" y="57"/>
                  <a:pt x="128" y="56"/>
                </a:cubicBezTo>
                <a:cubicBezTo>
                  <a:pt x="128" y="51"/>
                  <a:pt x="125" y="44"/>
                  <a:pt x="117" y="42"/>
                </a:cubicBezTo>
                <a:close/>
                <a:moveTo>
                  <a:pt x="28" y="116"/>
                </a:moveTo>
                <a:cubicBezTo>
                  <a:pt x="28" y="118"/>
                  <a:pt x="26" y="120"/>
                  <a:pt x="24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0" y="120"/>
                  <a:pt x="8" y="118"/>
                  <a:pt x="8" y="116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0"/>
                  <a:pt x="10" y="48"/>
                  <a:pt x="1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6" y="48"/>
                  <a:pt x="28" y="50"/>
                  <a:pt x="28" y="52"/>
                </a:cubicBezTo>
                <a:lnTo>
                  <a:pt x="28" y="116"/>
                </a:lnTo>
                <a:close/>
                <a:moveTo>
                  <a:pt x="120" y="58"/>
                </a:moveTo>
                <a:cubicBezTo>
                  <a:pt x="120" y="60"/>
                  <a:pt x="119" y="64"/>
                  <a:pt x="112" y="64"/>
                </a:cubicBezTo>
                <a:cubicBezTo>
                  <a:pt x="106" y="64"/>
                  <a:pt x="104" y="64"/>
                  <a:pt x="104" y="64"/>
                </a:cubicBezTo>
                <a:cubicBezTo>
                  <a:pt x="103" y="64"/>
                  <a:pt x="102" y="65"/>
                  <a:pt x="102" y="66"/>
                </a:cubicBezTo>
                <a:cubicBezTo>
                  <a:pt x="102" y="67"/>
                  <a:pt x="103" y="68"/>
                  <a:pt x="104" y="68"/>
                </a:cubicBezTo>
                <a:cubicBezTo>
                  <a:pt x="104" y="68"/>
                  <a:pt x="106" y="68"/>
                  <a:pt x="112" y="68"/>
                </a:cubicBezTo>
                <a:cubicBezTo>
                  <a:pt x="118" y="68"/>
                  <a:pt x="119" y="73"/>
                  <a:pt x="118" y="75"/>
                </a:cubicBezTo>
                <a:cubicBezTo>
                  <a:pt x="118" y="78"/>
                  <a:pt x="116" y="84"/>
                  <a:pt x="110" y="84"/>
                </a:cubicBezTo>
                <a:cubicBezTo>
                  <a:pt x="103" y="84"/>
                  <a:pt x="100" y="84"/>
                  <a:pt x="100" y="84"/>
                </a:cubicBezTo>
                <a:cubicBezTo>
                  <a:pt x="99" y="84"/>
                  <a:pt x="98" y="85"/>
                  <a:pt x="98" y="86"/>
                </a:cubicBezTo>
                <a:cubicBezTo>
                  <a:pt x="98" y="87"/>
                  <a:pt x="99" y="88"/>
                  <a:pt x="100" y="88"/>
                </a:cubicBezTo>
                <a:cubicBezTo>
                  <a:pt x="100" y="88"/>
                  <a:pt x="105" y="88"/>
                  <a:pt x="108" y="88"/>
                </a:cubicBezTo>
                <a:cubicBezTo>
                  <a:pt x="115" y="88"/>
                  <a:pt x="114" y="93"/>
                  <a:pt x="113" y="96"/>
                </a:cubicBezTo>
                <a:cubicBezTo>
                  <a:pt x="112" y="100"/>
                  <a:pt x="111" y="104"/>
                  <a:pt x="103" y="104"/>
                </a:cubicBezTo>
                <a:cubicBezTo>
                  <a:pt x="100" y="104"/>
                  <a:pt x="96" y="104"/>
                  <a:pt x="96" y="104"/>
                </a:cubicBezTo>
                <a:cubicBezTo>
                  <a:pt x="95" y="104"/>
                  <a:pt x="94" y="105"/>
                  <a:pt x="94" y="106"/>
                </a:cubicBezTo>
                <a:cubicBezTo>
                  <a:pt x="94" y="107"/>
                  <a:pt x="95" y="108"/>
                  <a:pt x="96" y="108"/>
                </a:cubicBezTo>
                <a:cubicBezTo>
                  <a:pt x="96" y="108"/>
                  <a:pt x="99" y="108"/>
                  <a:pt x="102" y="108"/>
                </a:cubicBezTo>
                <a:cubicBezTo>
                  <a:pt x="107" y="108"/>
                  <a:pt x="107" y="112"/>
                  <a:pt x="106" y="114"/>
                </a:cubicBezTo>
                <a:cubicBezTo>
                  <a:pt x="106" y="115"/>
                  <a:pt x="105" y="116"/>
                  <a:pt x="105" y="117"/>
                </a:cubicBezTo>
                <a:cubicBezTo>
                  <a:pt x="104" y="119"/>
                  <a:pt x="102" y="120"/>
                  <a:pt x="98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65" y="120"/>
                  <a:pt x="54" y="118"/>
                  <a:pt x="54" y="117"/>
                </a:cubicBezTo>
                <a:cubicBezTo>
                  <a:pt x="37" y="114"/>
                  <a:pt x="36" y="113"/>
                  <a:pt x="35" y="113"/>
                </a:cubicBezTo>
                <a:cubicBezTo>
                  <a:pt x="35" y="113"/>
                  <a:pt x="32" y="112"/>
                  <a:pt x="32" y="110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52"/>
                  <a:pt x="33" y="51"/>
                  <a:pt x="35" y="50"/>
                </a:cubicBezTo>
                <a:cubicBezTo>
                  <a:pt x="35" y="50"/>
                  <a:pt x="36" y="50"/>
                  <a:pt x="36" y="50"/>
                </a:cubicBezTo>
                <a:cubicBezTo>
                  <a:pt x="54" y="42"/>
                  <a:pt x="60" y="26"/>
                  <a:pt x="60" y="12"/>
                </a:cubicBezTo>
                <a:cubicBezTo>
                  <a:pt x="60" y="10"/>
                  <a:pt x="62" y="8"/>
                  <a:pt x="64" y="8"/>
                </a:cubicBezTo>
                <a:cubicBezTo>
                  <a:pt x="68" y="8"/>
                  <a:pt x="76" y="16"/>
                  <a:pt x="76" y="27"/>
                </a:cubicBezTo>
                <a:cubicBezTo>
                  <a:pt x="76" y="36"/>
                  <a:pt x="75" y="38"/>
                  <a:pt x="72" y="48"/>
                </a:cubicBezTo>
                <a:cubicBezTo>
                  <a:pt x="112" y="48"/>
                  <a:pt x="112" y="49"/>
                  <a:pt x="115" y="50"/>
                </a:cubicBezTo>
                <a:cubicBezTo>
                  <a:pt x="120" y="51"/>
                  <a:pt x="120" y="54"/>
                  <a:pt x="120" y="56"/>
                </a:cubicBezTo>
                <a:cubicBezTo>
                  <a:pt x="120" y="57"/>
                  <a:pt x="120" y="57"/>
                  <a:pt x="120" y="5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3"/>
          <p:cNvSpPr>
            <a:spLocks noEditPoints="1"/>
          </p:cNvSpPr>
          <p:nvPr/>
        </p:nvSpPr>
        <p:spPr bwMode="auto">
          <a:xfrm>
            <a:off x="5681181" y="3862258"/>
            <a:ext cx="33166" cy="34548"/>
          </a:xfrm>
          <a:custGeom>
            <a:avLst/>
            <a:gdLst>
              <a:gd name="T0" fmla="*/ 6 w 12"/>
              <a:gd name="T1" fmla="*/ 0 h 12"/>
              <a:gd name="T2" fmla="*/ 0 w 12"/>
              <a:gd name="T3" fmla="*/ 6 h 12"/>
              <a:gd name="T4" fmla="*/ 6 w 12"/>
              <a:gd name="T5" fmla="*/ 12 h 12"/>
              <a:gd name="T6" fmla="*/ 12 w 12"/>
              <a:gd name="T7" fmla="*/ 6 h 12"/>
              <a:gd name="T8" fmla="*/ 6 w 12"/>
              <a:gd name="T9" fmla="*/ 0 h 12"/>
              <a:gd name="T10" fmla="*/ 6 w 12"/>
              <a:gd name="T11" fmla="*/ 8 h 12"/>
              <a:gd name="T12" fmla="*/ 4 w 12"/>
              <a:gd name="T13" fmla="*/ 6 h 12"/>
              <a:gd name="T14" fmla="*/ 6 w 12"/>
              <a:gd name="T15" fmla="*/ 4 h 12"/>
              <a:gd name="T16" fmla="*/ 8 w 12"/>
              <a:gd name="T17" fmla="*/ 6 h 12"/>
              <a:gd name="T18" fmla="*/ 6 w 12"/>
              <a:gd name="T1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12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9"/>
                  <a:pt x="3" y="12"/>
                  <a:pt x="6" y="12"/>
                </a:cubicBezTo>
                <a:cubicBezTo>
                  <a:pt x="9" y="12"/>
                  <a:pt x="12" y="9"/>
                  <a:pt x="12" y="6"/>
                </a:cubicBezTo>
                <a:cubicBezTo>
                  <a:pt x="12" y="3"/>
                  <a:pt x="9" y="0"/>
                  <a:pt x="6" y="0"/>
                </a:cubicBezTo>
                <a:close/>
                <a:moveTo>
                  <a:pt x="6" y="8"/>
                </a:moveTo>
                <a:cubicBezTo>
                  <a:pt x="5" y="8"/>
                  <a:pt x="4" y="7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7" y="4"/>
                  <a:pt x="8" y="5"/>
                  <a:pt x="8" y="6"/>
                </a:cubicBezTo>
                <a:cubicBezTo>
                  <a:pt x="8" y="7"/>
                  <a:pt x="7" y="8"/>
                  <a:pt x="6" y="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4933562" y="3628714"/>
            <a:ext cx="356535" cy="233544"/>
          </a:xfrm>
          <a:custGeom>
            <a:avLst/>
            <a:gdLst>
              <a:gd name="T0" fmla="*/ 112 w 128"/>
              <a:gd name="T1" fmla="*/ 0 h 84"/>
              <a:gd name="T2" fmla="*/ 16 w 128"/>
              <a:gd name="T3" fmla="*/ 0 h 84"/>
              <a:gd name="T4" fmla="*/ 0 w 128"/>
              <a:gd name="T5" fmla="*/ 16 h 84"/>
              <a:gd name="T6" fmla="*/ 0 w 128"/>
              <a:gd name="T7" fmla="*/ 68 h 84"/>
              <a:gd name="T8" fmla="*/ 16 w 128"/>
              <a:gd name="T9" fmla="*/ 84 h 84"/>
              <a:gd name="T10" fmla="*/ 112 w 128"/>
              <a:gd name="T11" fmla="*/ 84 h 84"/>
              <a:gd name="T12" fmla="*/ 128 w 128"/>
              <a:gd name="T13" fmla="*/ 68 h 84"/>
              <a:gd name="T14" fmla="*/ 128 w 128"/>
              <a:gd name="T15" fmla="*/ 16 h 84"/>
              <a:gd name="T16" fmla="*/ 112 w 128"/>
              <a:gd name="T17" fmla="*/ 0 h 84"/>
              <a:gd name="T18" fmla="*/ 8 w 128"/>
              <a:gd name="T19" fmla="*/ 21 h 84"/>
              <a:gd name="T20" fmla="*/ 36 w 128"/>
              <a:gd name="T21" fmla="*/ 42 h 84"/>
              <a:gd name="T22" fmla="*/ 8 w 128"/>
              <a:gd name="T23" fmla="*/ 63 h 84"/>
              <a:gd name="T24" fmla="*/ 8 w 128"/>
              <a:gd name="T25" fmla="*/ 21 h 84"/>
              <a:gd name="T26" fmla="*/ 120 w 128"/>
              <a:gd name="T27" fmla="*/ 68 h 84"/>
              <a:gd name="T28" fmla="*/ 112 w 128"/>
              <a:gd name="T29" fmla="*/ 76 h 84"/>
              <a:gd name="T30" fmla="*/ 16 w 128"/>
              <a:gd name="T31" fmla="*/ 76 h 84"/>
              <a:gd name="T32" fmla="*/ 8 w 128"/>
              <a:gd name="T33" fmla="*/ 68 h 84"/>
              <a:gd name="T34" fmla="*/ 39 w 128"/>
              <a:gd name="T35" fmla="*/ 45 h 84"/>
              <a:gd name="T36" fmla="*/ 57 w 128"/>
              <a:gd name="T37" fmla="*/ 58 h 84"/>
              <a:gd name="T38" fmla="*/ 64 w 128"/>
              <a:gd name="T39" fmla="*/ 60 h 84"/>
              <a:gd name="T40" fmla="*/ 71 w 128"/>
              <a:gd name="T41" fmla="*/ 58 h 84"/>
              <a:gd name="T42" fmla="*/ 89 w 128"/>
              <a:gd name="T43" fmla="*/ 45 h 84"/>
              <a:gd name="T44" fmla="*/ 120 w 128"/>
              <a:gd name="T45" fmla="*/ 68 h 84"/>
              <a:gd name="T46" fmla="*/ 120 w 128"/>
              <a:gd name="T47" fmla="*/ 63 h 84"/>
              <a:gd name="T48" fmla="*/ 92 w 128"/>
              <a:gd name="T49" fmla="*/ 42 h 84"/>
              <a:gd name="T50" fmla="*/ 120 w 128"/>
              <a:gd name="T51" fmla="*/ 21 h 84"/>
              <a:gd name="T52" fmla="*/ 120 w 128"/>
              <a:gd name="T53" fmla="*/ 63 h 84"/>
              <a:gd name="T54" fmla="*/ 69 w 128"/>
              <a:gd name="T55" fmla="*/ 54 h 84"/>
              <a:gd name="T56" fmla="*/ 64 w 128"/>
              <a:gd name="T57" fmla="*/ 56 h 84"/>
              <a:gd name="T58" fmla="*/ 59 w 128"/>
              <a:gd name="T59" fmla="*/ 54 h 84"/>
              <a:gd name="T60" fmla="*/ 43 w 128"/>
              <a:gd name="T61" fmla="*/ 42 h 84"/>
              <a:gd name="T62" fmla="*/ 39 w 128"/>
              <a:gd name="T63" fmla="*/ 40 h 84"/>
              <a:gd name="T64" fmla="*/ 8 w 128"/>
              <a:gd name="T65" fmla="*/ 16 h 84"/>
              <a:gd name="T66" fmla="*/ 8 w 128"/>
              <a:gd name="T67" fmla="*/ 16 h 84"/>
              <a:gd name="T68" fmla="*/ 16 w 128"/>
              <a:gd name="T69" fmla="*/ 8 h 84"/>
              <a:gd name="T70" fmla="*/ 112 w 128"/>
              <a:gd name="T71" fmla="*/ 8 h 84"/>
              <a:gd name="T72" fmla="*/ 120 w 128"/>
              <a:gd name="T73" fmla="*/ 16 h 84"/>
              <a:gd name="T74" fmla="*/ 69 w 128"/>
              <a:gd name="T75" fmla="*/ 5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84">
                <a:moveTo>
                  <a:pt x="112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7"/>
                  <a:pt x="7" y="84"/>
                  <a:pt x="16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21" y="84"/>
                  <a:pt x="128" y="77"/>
                  <a:pt x="128" y="68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7"/>
                  <a:pt x="121" y="0"/>
                  <a:pt x="112" y="0"/>
                </a:cubicBezTo>
                <a:close/>
                <a:moveTo>
                  <a:pt x="8" y="21"/>
                </a:moveTo>
                <a:cubicBezTo>
                  <a:pt x="36" y="42"/>
                  <a:pt x="36" y="42"/>
                  <a:pt x="36" y="42"/>
                </a:cubicBezTo>
                <a:cubicBezTo>
                  <a:pt x="8" y="63"/>
                  <a:pt x="8" y="63"/>
                  <a:pt x="8" y="63"/>
                </a:cubicBezTo>
                <a:lnTo>
                  <a:pt x="8" y="21"/>
                </a:lnTo>
                <a:close/>
                <a:moveTo>
                  <a:pt x="120" y="68"/>
                </a:moveTo>
                <a:cubicBezTo>
                  <a:pt x="120" y="72"/>
                  <a:pt x="116" y="76"/>
                  <a:pt x="112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2" y="76"/>
                  <a:pt x="8" y="72"/>
                  <a:pt x="8" y="68"/>
                </a:cubicBezTo>
                <a:cubicBezTo>
                  <a:pt x="39" y="45"/>
                  <a:pt x="39" y="45"/>
                  <a:pt x="39" y="45"/>
                </a:cubicBezTo>
                <a:cubicBezTo>
                  <a:pt x="57" y="58"/>
                  <a:pt x="57" y="58"/>
                  <a:pt x="57" y="58"/>
                </a:cubicBezTo>
                <a:cubicBezTo>
                  <a:pt x="59" y="59"/>
                  <a:pt x="61" y="60"/>
                  <a:pt x="64" y="60"/>
                </a:cubicBezTo>
                <a:cubicBezTo>
                  <a:pt x="67" y="60"/>
                  <a:pt x="69" y="59"/>
                  <a:pt x="71" y="58"/>
                </a:cubicBezTo>
                <a:cubicBezTo>
                  <a:pt x="89" y="45"/>
                  <a:pt x="89" y="45"/>
                  <a:pt x="89" y="45"/>
                </a:cubicBezTo>
                <a:cubicBezTo>
                  <a:pt x="120" y="68"/>
                  <a:pt x="120" y="68"/>
                  <a:pt x="120" y="68"/>
                </a:cubicBezTo>
                <a:close/>
                <a:moveTo>
                  <a:pt x="120" y="63"/>
                </a:moveTo>
                <a:cubicBezTo>
                  <a:pt x="92" y="42"/>
                  <a:pt x="92" y="42"/>
                  <a:pt x="92" y="42"/>
                </a:cubicBezTo>
                <a:cubicBezTo>
                  <a:pt x="120" y="21"/>
                  <a:pt x="120" y="21"/>
                  <a:pt x="120" y="21"/>
                </a:cubicBezTo>
                <a:lnTo>
                  <a:pt x="120" y="63"/>
                </a:lnTo>
                <a:close/>
                <a:moveTo>
                  <a:pt x="69" y="54"/>
                </a:moveTo>
                <a:cubicBezTo>
                  <a:pt x="67" y="55"/>
                  <a:pt x="66" y="56"/>
                  <a:pt x="64" y="56"/>
                </a:cubicBezTo>
                <a:cubicBezTo>
                  <a:pt x="62" y="56"/>
                  <a:pt x="61" y="55"/>
                  <a:pt x="59" y="54"/>
                </a:cubicBezTo>
                <a:cubicBezTo>
                  <a:pt x="43" y="42"/>
                  <a:pt x="43" y="42"/>
                  <a:pt x="43" y="42"/>
                </a:cubicBezTo>
                <a:cubicBezTo>
                  <a:pt x="39" y="40"/>
                  <a:pt x="39" y="40"/>
                  <a:pt x="39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6" y="8"/>
                  <a:pt x="120" y="12"/>
                  <a:pt x="120" y="16"/>
                </a:cubicBezTo>
                <a:lnTo>
                  <a:pt x="69" y="5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4219110" y="3573437"/>
            <a:ext cx="356535" cy="356535"/>
          </a:xfrm>
          <a:custGeom>
            <a:avLst/>
            <a:gdLst>
              <a:gd name="T0" fmla="*/ 116 w 128"/>
              <a:gd name="T1" fmla="*/ 0 h 128"/>
              <a:gd name="T2" fmla="*/ 28 w 128"/>
              <a:gd name="T3" fmla="*/ 0 h 128"/>
              <a:gd name="T4" fmla="*/ 16 w 128"/>
              <a:gd name="T5" fmla="*/ 12 h 128"/>
              <a:gd name="T6" fmla="*/ 16 w 128"/>
              <a:gd name="T7" fmla="*/ 20 h 128"/>
              <a:gd name="T8" fmla="*/ 12 w 128"/>
              <a:gd name="T9" fmla="*/ 20 h 128"/>
              <a:gd name="T10" fmla="*/ 0 w 128"/>
              <a:gd name="T11" fmla="*/ 32 h 128"/>
              <a:gd name="T12" fmla="*/ 0 w 128"/>
              <a:gd name="T13" fmla="*/ 112 h 128"/>
              <a:gd name="T14" fmla="*/ 16 w 128"/>
              <a:gd name="T15" fmla="*/ 128 h 128"/>
              <a:gd name="T16" fmla="*/ 112 w 128"/>
              <a:gd name="T17" fmla="*/ 128 h 128"/>
              <a:gd name="T18" fmla="*/ 128 w 128"/>
              <a:gd name="T19" fmla="*/ 112 h 128"/>
              <a:gd name="T20" fmla="*/ 128 w 128"/>
              <a:gd name="T21" fmla="*/ 12 h 128"/>
              <a:gd name="T22" fmla="*/ 116 w 128"/>
              <a:gd name="T23" fmla="*/ 0 h 128"/>
              <a:gd name="T24" fmla="*/ 120 w 128"/>
              <a:gd name="T25" fmla="*/ 112 h 128"/>
              <a:gd name="T26" fmla="*/ 112 w 128"/>
              <a:gd name="T27" fmla="*/ 120 h 128"/>
              <a:gd name="T28" fmla="*/ 16 w 128"/>
              <a:gd name="T29" fmla="*/ 120 h 128"/>
              <a:gd name="T30" fmla="*/ 8 w 128"/>
              <a:gd name="T31" fmla="*/ 112 h 128"/>
              <a:gd name="T32" fmla="*/ 8 w 128"/>
              <a:gd name="T33" fmla="*/ 32 h 128"/>
              <a:gd name="T34" fmla="*/ 12 w 128"/>
              <a:gd name="T35" fmla="*/ 28 h 128"/>
              <a:gd name="T36" fmla="*/ 16 w 128"/>
              <a:gd name="T37" fmla="*/ 28 h 128"/>
              <a:gd name="T38" fmla="*/ 16 w 128"/>
              <a:gd name="T39" fmla="*/ 108 h 128"/>
              <a:gd name="T40" fmla="*/ 20 w 128"/>
              <a:gd name="T41" fmla="*/ 112 h 128"/>
              <a:gd name="T42" fmla="*/ 24 w 128"/>
              <a:gd name="T43" fmla="*/ 108 h 128"/>
              <a:gd name="T44" fmla="*/ 24 w 128"/>
              <a:gd name="T45" fmla="*/ 12 h 128"/>
              <a:gd name="T46" fmla="*/ 28 w 128"/>
              <a:gd name="T47" fmla="*/ 8 h 128"/>
              <a:gd name="T48" fmla="*/ 116 w 128"/>
              <a:gd name="T49" fmla="*/ 8 h 128"/>
              <a:gd name="T50" fmla="*/ 120 w 128"/>
              <a:gd name="T51" fmla="*/ 12 h 128"/>
              <a:gd name="T52" fmla="*/ 120 w 128"/>
              <a:gd name="T53" fmla="*/ 1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" h="128">
                <a:moveTo>
                  <a:pt x="116" y="0"/>
                </a:move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6" y="5"/>
                  <a:pt x="16" y="12"/>
                </a:cubicBezTo>
                <a:cubicBezTo>
                  <a:pt x="16" y="20"/>
                  <a:pt x="16" y="20"/>
                  <a:pt x="16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5" y="20"/>
                  <a:pt x="0" y="25"/>
                  <a:pt x="0" y="3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1"/>
                  <a:pt x="7" y="128"/>
                  <a:pt x="16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21" y="128"/>
                  <a:pt x="128" y="121"/>
                  <a:pt x="128" y="11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23" y="0"/>
                  <a:pt x="116" y="0"/>
                </a:cubicBezTo>
                <a:close/>
                <a:moveTo>
                  <a:pt x="120" y="112"/>
                </a:moveTo>
                <a:cubicBezTo>
                  <a:pt x="120" y="116"/>
                  <a:pt x="116" y="120"/>
                  <a:pt x="112" y="120"/>
                </a:cubicBezTo>
                <a:cubicBezTo>
                  <a:pt x="16" y="120"/>
                  <a:pt x="16" y="120"/>
                  <a:pt x="16" y="120"/>
                </a:cubicBezTo>
                <a:cubicBezTo>
                  <a:pt x="12" y="120"/>
                  <a:pt x="8" y="116"/>
                  <a:pt x="8" y="11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0"/>
                  <a:pt x="10" y="28"/>
                  <a:pt x="12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6" y="110"/>
                  <a:pt x="18" y="112"/>
                  <a:pt x="20" y="112"/>
                </a:cubicBezTo>
                <a:cubicBezTo>
                  <a:pt x="22" y="112"/>
                  <a:pt x="24" y="110"/>
                  <a:pt x="24" y="10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0"/>
                  <a:pt x="26" y="8"/>
                  <a:pt x="28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8" y="8"/>
                  <a:pt x="120" y="10"/>
                  <a:pt x="120" y="12"/>
                </a:cubicBezTo>
                <a:lnTo>
                  <a:pt x="120" y="11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6"/>
          <p:cNvSpPr>
            <a:spLocks/>
          </p:cNvSpPr>
          <p:nvPr/>
        </p:nvSpPr>
        <p:spPr bwMode="auto">
          <a:xfrm>
            <a:off x="4430544" y="3706102"/>
            <a:ext cx="100880" cy="12437"/>
          </a:xfrm>
          <a:custGeom>
            <a:avLst/>
            <a:gdLst>
              <a:gd name="T0" fmla="*/ 2 w 36"/>
              <a:gd name="T1" fmla="*/ 4 h 4"/>
              <a:gd name="T2" fmla="*/ 34 w 36"/>
              <a:gd name="T3" fmla="*/ 4 h 4"/>
              <a:gd name="T4" fmla="*/ 36 w 36"/>
              <a:gd name="T5" fmla="*/ 2 h 4"/>
              <a:gd name="T6" fmla="*/ 34 w 36"/>
              <a:gd name="T7" fmla="*/ 0 h 4"/>
              <a:gd name="T8" fmla="*/ 2 w 36"/>
              <a:gd name="T9" fmla="*/ 0 h 4"/>
              <a:gd name="T10" fmla="*/ 0 w 36"/>
              <a:gd name="T11" fmla="*/ 2 h 4"/>
              <a:gd name="T12" fmla="*/ 2 w 3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4">
                <a:moveTo>
                  <a:pt x="2" y="4"/>
                </a:move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6" y="3"/>
                  <a:pt x="36" y="2"/>
                </a:cubicBezTo>
                <a:cubicBezTo>
                  <a:pt x="36" y="1"/>
                  <a:pt x="35" y="0"/>
                  <a:pt x="3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7"/>
          <p:cNvSpPr>
            <a:spLocks/>
          </p:cNvSpPr>
          <p:nvPr/>
        </p:nvSpPr>
        <p:spPr bwMode="auto">
          <a:xfrm>
            <a:off x="4430544" y="3672935"/>
            <a:ext cx="100880" cy="11055"/>
          </a:xfrm>
          <a:custGeom>
            <a:avLst/>
            <a:gdLst>
              <a:gd name="T0" fmla="*/ 2 w 36"/>
              <a:gd name="T1" fmla="*/ 4 h 4"/>
              <a:gd name="T2" fmla="*/ 34 w 36"/>
              <a:gd name="T3" fmla="*/ 4 h 4"/>
              <a:gd name="T4" fmla="*/ 36 w 36"/>
              <a:gd name="T5" fmla="*/ 2 h 4"/>
              <a:gd name="T6" fmla="*/ 34 w 36"/>
              <a:gd name="T7" fmla="*/ 0 h 4"/>
              <a:gd name="T8" fmla="*/ 2 w 36"/>
              <a:gd name="T9" fmla="*/ 0 h 4"/>
              <a:gd name="T10" fmla="*/ 0 w 36"/>
              <a:gd name="T11" fmla="*/ 2 h 4"/>
              <a:gd name="T12" fmla="*/ 2 w 3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4">
                <a:moveTo>
                  <a:pt x="2" y="4"/>
                </a:move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6" y="3"/>
                  <a:pt x="36" y="2"/>
                </a:cubicBezTo>
                <a:cubicBezTo>
                  <a:pt x="36" y="1"/>
                  <a:pt x="35" y="0"/>
                  <a:pt x="3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8"/>
          <p:cNvSpPr>
            <a:spLocks/>
          </p:cNvSpPr>
          <p:nvPr/>
        </p:nvSpPr>
        <p:spPr bwMode="auto">
          <a:xfrm>
            <a:off x="4430544" y="3639769"/>
            <a:ext cx="100880" cy="11055"/>
          </a:xfrm>
          <a:custGeom>
            <a:avLst/>
            <a:gdLst>
              <a:gd name="T0" fmla="*/ 2 w 36"/>
              <a:gd name="T1" fmla="*/ 4 h 4"/>
              <a:gd name="T2" fmla="*/ 34 w 36"/>
              <a:gd name="T3" fmla="*/ 4 h 4"/>
              <a:gd name="T4" fmla="*/ 36 w 36"/>
              <a:gd name="T5" fmla="*/ 2 h 4"/>
              <a:gd name="T6" fmla="*/ 34 w 36"/>
              <a:gd name="T7" fmla="*/ 0 h 4"/>
              <a:gd name="T8" fmla="*/ 2 w 36"/>
              <a:gd name="T9" fmla="*/ 0 h 4"/>
              <a:gd name="T10" fmla="*/ 0 w 36"/>
              <a:gd name="T11" fmla="*/ 2 h 4"/>
              <a:gd name="T12" fmla="*/ 2 w 3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4">
                <a:moveTo>
                  <a:pt x="2" y="4"/>
                </a:move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6" y="3"/>
                  <a:pt x="36" y="2"/>
                </a:cubicBezTo>
                <a:cubicBezTo>
                  <a:pt x="36" y="1"/>
                  <a:pt x="35" y="0"/>
                  <a:pt x="3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9"/>
          <p:cNvSpPr>
            <a:spLocks/>
          </p:cNvSpPr>
          <p:nvPr/>
        </p:nvSpPr>
        <p:spPr bwMode="auto">
          <a:xfrm>
            <a:off x="4308935" y="3873314"/>
            <a:ext cx="99498" cy="12437"/>
          </a:xfrm>
          <a:custGeom>
            <a:avLst/>
            <a:gdLst>
              <a:gd name="T0" fmla="*/ 34 w 36"/>
              <a:gd name="T1" fmla="*/ 0 h 4"/>
              <a:gd name="T2" fmla="*/ 2 w 36"/>
              <a:gd name="T3" fmla="*/ 0 h 4"/>
              <a:gd name="T4" fmla="*/ 0 w 36"/>
              <a:gd name="T5" fmla="*/ 2 h 4"/>
              <a:gd name="T6" fmla="*/ 2 w 36"/>
              <a:gd name="T7" fmla="*/ 4 h 4"/>
              <a:gd name="T8" fmla="*/ 34 w 36"/>
              <a:gd name="T9" fmla="*/ 4 h 4"/>
              <a:gd name="T10" fmla="*/ 36 w 36"/>
              <a:gd name="T11" fmla="*/ 2 h 4"/>
              <a:gd name="T12" fmla="*/ 34 w 3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4">
                <a:moveTo>
                  <a:pt x="3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6" y="3"/>
                  <a:pt x="36" y="2"/>
                </a:cubicBezTo>
                <a:cubicBezTo>
                  <a:pt x="36" y="1"/>
                  <a:pt x="35" y="0"/>
                  <a:pt x="3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90"/>
          <p:cNvSpPr>
            <a:spLocks/>
          </p:cNvSpPr>
          <p:nvPr/>
        </p:nvSpPr>
        <p:spPr bwMode="auto">
          <a:xfrm>
            <a:off x="4308935" y="3840148"/>
            <a:ext cx="99498" cy="11055"/>
          </a:xfrm>
          <a:custGeom>
            <a:avLst/>
            <a:gdLst>
              <a:gd name="T0" fmla="*/ 34 w 36"/>
              <a:gd name="T1" fmla="*/ 0 h 4"/>
              <a:gd name="T2" fmla="*/ 2 w 36"/>
              <a:gd name="T3" fmla="*/ 0 h 4"/>
              <a:gd name="T4" fmla="*/ 0 w 36"/>
              <a:gd name="T5" fmla="*/ 2 h 4"/>
              <a:gd name="T6" fmla="*/ 2 w 36"/>
              <a:gd name="T7" fmla="*/ 4 h 4"/>
              <a:gd name="T8" fmla="*/ 34 w 36"/>
              <a:gd name="T9" fmla="*/ 4 h 4"/>
              <a:gd name="T10" fmla="*/ 36 w 36"/>
              <a:gd name="T11" fmla="*/ 2 h 4"/>
              <a:gd name="T12" fmla="*/ 34 w 3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4">
                <a:moveTo>
                  <a:pt x="3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6" y="3"/>
                  <a:pt x="36" y="2"/>
                </a:cubicBezTo>
                <a:cubicBezTo>
                  <a:pt x="36" y="1"/>
                  <a:pt x="35" y="0"/>
                  <a:pt x="3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91"/>
          <p:cNvSpPr>
            <a:spLocks/>
          </p:cNvSpPr>
          <p:nvPr/>
        </p:nvSpPr>
        <p:spPr bwMode="auto">
          <a:xfrm>
            <a:off x="4308935" y="3806982"/>
            <a:ext cx="99498" cy="11055"/>
          </a:xfrm>
          <a:custGeom>
            <a:avLst/>
            <a:gdLst>
              <a:gd name="T0" fmla="*/ 34 w 36"/>
              <a:gd name="T1" fmla="*/ 0 h 4"/>
              <a:gd name="T2" fmla="*/ 2 w 36"/>
              <a:gd name="T3" fmla="*/ 0 h 4"/>
              <a:gd name="T4" fmla="*/ 0 w 36"/>
              <a:gd name="T5" fmla="*/ 2 h 4"/>
              <a:gd name="T6" fmla="*/ 2 w 36"/>
              <a:gd name="T7" fmla="*/ 4 h 4"/>
              <a:gd name="T8" fmla="*/ 34 w 36"/>
              <a:gd name="T9" fmla="*/ 4 h 4"/>
              <a:gd name="T10" fmla="*/ 36 w 36"/>
              <a:gd name="T11" fmla="*/ 2 h 4"/>
              <a:gd name="T12" fmla="*/ 34 w 3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4">
                <a:moveTo>
                  <a:pt x="3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6" y="3"/>
                  <a:pt x="36" y="2"/>
                </a:cubicBezTo>
                <a:cubicBezTo>
                  <a:pt x="36" y="1"/>
                  <a:pt x="35" y="0"/>
                  <a:pt x="3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2"/>
          <p:cNvSpPr>
            <a:spLocks/>
          </p:cNvSpPr>
          <p:nvPr/>
        </p:nvSpPr>
        <p:spPr bwMode="auto">
          <a:xfrm>
            <a:off x="4430544" y="3873314"/>
            <a:ext cx="100880" cy="12437"/>
          </a:xfrm>
          <a:custGeom>
            <a:avLst/>
            <a:gdLst>
              <a:gd name="T0" fmla="*/ 34 w 36"/>
              <a:gd name="T1" fmla="*/ 0 h 4"/>
              <a:gd name="T2" fmla="*/ 2 w 36"/>
              <a:gd name="T3" fmla="*/ 0 h 4"/>
              <a:gd name="T4" fmla="*/ 0 w 36"/>
              <a:gd name="T5" fmla="*/ 2 h 4"/>
              <a:gd name="T6" fmla="*/ 2 w 36"/>
              <a:gd name="T7" fmla="*/ 4 h 4"/>
              <a:gd name="T8" fmla="*/ 34 w 36"/>
              <a:gd name="T9" fmla="*/ 4 h 4"/>
              <a:gd name="T10" fmla="*/ 36 w 36"/>
              <a:gd name="T11" fmla="*/ 2 h 4"/>
              <a:gd name="T12" fmla="*/ 34 w 3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4">
                <a:moveTo>
                  <a:pt x="3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6" y="3"/>
                  <a:pt x="36" y="2"/>
                </a:cubicBezTo>
                <a:cubicBezTo>
                  <a:pt x="36" y="1"/>
                  <a:pt x="35" y="0"/>
                  <a:pt x="3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3"/>
          <p:cNvSpPr>
            <a:spLocks/>
          </p:cNvSpPr>
          <p:nvPr/>
        </p:nvSpPr>
        <p:spPr bwMode="auto">
          <a:xfrm>
            <a:off x="4430544" y="3840148"/>
            <a:ext cx="100880" cy="11055"/>
          </a:xfrm>
          <a:custGeom>
            <a:avLst/>
            <a:gdLst>
              <a:gd name="T0" fmla="*/ 34 w 36"/>
              <a:gd name="T1" fmla="*/ 0 h 4"/>
              <a:gd name="T2" fmla="*/ 2 w 36"/>
              <a:gd name="T3" fmla="*/ 0 h 4"/>
              <a:gd name="T4" fmla="*/ 0 w 36"/>
              <a:gd name="T5" fmla="*/ 2 h 4"/>
              <a:gd name="T6" fmla="*/ 2 w 36"/>
              <a:gd name="T7" fmla="*/ 4 h 4"/>
              <a:gd name="T8" fmla="*/ 34 w 36"/>
              <a:gd name="T9" fmla="*/ 4 h 4"/>
              <a:gd name="T10" fmla="*/ 36 w 36"/>
              <a:gd name="T11" fmla="*/ 2 h 4"/>
              <a:gd name="T12" fmla="*/ 34 w 3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4">
                <a:moveTo>
                  <a:pt x="3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6" y="3"/>
                  <a:pt x="36" y="2"/>
                </a:cubicBezTo>
                <a:cubicBezTo>
                  <a:pt x="36" y="1"/>
                  <a:pt x="35" y="0"/>
                  <a:pt x="3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4"/>
          <p:cNvSpPr>
            <a:spLocks/>
          </p:cNvSpPr>
          <p:nvPr/>
        </p:nvSpPr>
        <p:spPr bwMode="auto">
          <a:xfrm>
            <a:off x="4430544" y="3806982"/>
            <a:ext cx="100880" cy="11055"/>
          </a:xfrm>
          <a:custGeom>
            <a:avLst/>
            <a:gdLst>
              <a:gd name="T0" fmla="*/ 34 w 36"/>
              <a:gd name="T1" fmla="*/ 0 h 4"/>
              <a:gd name="T2" fmla="*/ 2 w 36"/>
              <a:gd name="T3" fmla="*/ 0 h 4"/>
              <a:gd name="T4" fmla="*/ 0 w 36"/>
              <a:gd name="T5" fmla="*/ 2 h 4"/>
              <a:gd name="T6" fmla="*/ 2 w 36"/>
              <a:gd name="T7" fmla="*/ 4 h 4"/>
              <a:gd name="T8" fmla="*/ 34 w 36"/>
              <a:gd name="T9" fmla="*/ 4 h 4"/>
              <a:gd name="T10" fmla="*/ 36 w 36"/>
              <a:gd name="T11" fmla="*/ 2 h 4"/>
              <a:gd name="T12" fmla="*/ 34 w 3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4">
                <a:moveTo>
                  <a:pt x="3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6" y="3"/>
                  <a:pt x="36" y="2"/>
                </a:cubicBezTo>
                <a:cubicBezTo>
                  <a:pt x="36" y="1"/>
                  <a:pt x="35" y="0"/>
                  <a:pt x="3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5"/>
          <p:cNvSpPr>
            <a:spLocks/>
          </p:cNvSpPr>
          <p:nvPr/>
        </p:nvSpPr>
        <p:spPr bwMode="auto">
          <a:xfrm>
            <a:off x="4308935" y="3740650"/>
            <a:ext cx="222489" cy="11055"/>
          </a:xfrm>
          <a:custGeom>
            <a:avLst/>
            <a:gdLst>
              <a:gd name="T0" fmla="*/ 78 w 80"/>
              <a:gd name="T1" fmla="*/ 0 h 4"/>
              <a:gd name="T2" fmla="*/ 2 w 80"/>
              <a:gd name="T3" fmla="*/ 0 h 4"/>
              <a:gd name="T4" fmla="*/ 0 w 80"/>
              <a:gd name="T5" fmla="*/ 2 h 4"/>
              <a:gd name="T6" fmla="*/ 2 w 80"/>
              <a:gd name="T7" fmla="*/ 4 h 4"/>
              <a:gd name="T8" fmla="*/ 78 w 80"/>
              <a:gd name="T9" fmla="*/ 4 h 4"/>
              <a:gd name="T10" fmla="*/ 80 w 80"/>
              <a:gd name="T11" fmla="*/ 2 h 4"/>
              <a:gd name="T12" fmla="*/ 78 w 80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4">
                <a:moveTo>
                  <a:pt x="7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78" y="4"/>
                  <a:pt x="78" y="4"/>
                  <a:pt x="78" y="4"/>
                </a:cubicBezTo>
                <a:cubicBezTo>
                  <a:pt x="79" y="4"/>
                  <a:pt x="80" y="3"/>
                  <a:pt x="80" y="2"/>
                </a:cubicBezTo>
                <a:cubicBezTo>
                  <a:pt x="80" y="1"/>
                  <a:pt x="79" y="0"/>
                  <a:pt x="78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6"/>
          <p:cNvSpPr>
            <a:spLocks/>
          </p:cNvSpPr>
          <p:nvPr/>
        </p:nvSpPr>
        <p:spPr bwMode="auto">
          <a:xfrm>
            <a:off x="4308935" y="3773816"/>
            <a:ext cx="222489" cy="11055"/>
          </a:xfrm>
          <a:custGeom>
            <a:avLst/>
            <a:gdLst>
              <a:gd name="T0" fmla="*/ 78 w 80"/>
              <a:gd name="T1" fmla="*/ 0 h 4"/>
              <a:gd name="T2" fmla="*/ 2 w 80"/>
              <a:gd name="T3" fmla="*/ 0 h 4"/>
              <a:gd name="T4" fmla="*/ 0 w 80"/>
              <a:gd name="T5" fmla="*/ 2 h 4"/>
              <a:gd name="T6" fmla="*/ 2 w 80"/>
              <a:gd name="T7" fmla="*/ 4 h 4"/>
              <a:gd name="T8" fmla="*/ 78 w 80"/>
              <a:gd name="T9" fmla="*/ 4 h 4"/>
              <a:gd name="T10" fmla="*/ 80 w 80"/>
              <a:gd name="T11" fmla="*/ 2 h 4"/>
              <a:gd name="T12" fmla="*/ 78 w 80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4">
                <a:moveTo>
                  <a:pt x="7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78" y="4"/>
                  <a:pt x="78" y="4"/>
                  <a:pt x="78" y="4"/>
                </a:cubicBezTo>
                <a:cubicBezTo>
                  <a:pt x="79" y="4"/>
                  <a:pt x="80" y="3"/>
                  <a:pt x="80" y="2"/>
                </a:cubicBezTo>
                <a:cubicBezTo>
                  <a:pt x="80" y="1"/>
                  <a:pt x="79" y="0"/>
                  <a:pt x="78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7"/>
          <p:cNvSpPr>
            <a:spLocks noEditPoints="1"/>
          </p:cNvSpPr>
          <p:nvPr/>
        </p:nvSpPr>
        <p:spPr bwMode="auto">
          <a:xfrm>
            <a:off x="4308935" y="3617659"/>
            <a:ext cx="99498" cy="100880"/>
          </a:xfrm>
          <a:custGeom>
            <a:avLst/>
            <a:gdLst>
              <a:gd name="T0" fmla="*/ 4 w 36"/>
              <a:gd name="T1" fmla="*/ 36 h 36"/>
              <a:gd name="T2" fmla="*/ 32 w 36"/>
              <a:gd name="T3" fmla="*/ 36 h 36"/>
              <a:gd name="T4" fmla="*/ 36 w 36"/>
              <a:gd name="T5" fmla="*/ 32 h 36"/>
              <a:gd name="T6" fmla="*/ 36 w 36"/>
              <a:gd name="T7" fmla="*/ 4 h 36"/>
              <a:gd name="T8" fmla="*/ 32 w 36"/>
              <a:gd name="T9" fmla="*/ 0 h 36"/>
              <a:gd name="T10" fmla="*/ 4 w 36"/>
              <a:gd name="T11" fmla="*/ 0 h 36"/>
              <a:gd name="T12" fmla="*/ 0 w 36"/>
              <a:gd name="T13" fmla="*/ 4 h 36"/>
              <a:gd name="T14" fmla="*/ 0 w 36"/>
              <a:gd name="T15" fmla="*/ 32 h 36"/>
              <a:gd name="T16" fmla="*/ 4 w 36"/>
              <a:gd name="T17" fmla="*/ 36 h 36"/>
              <a:gd name="T18" fmla="*/ 8 w 36"/>
              <a:gd name="T19" fmla="*/ 8 h 36"/>
              <a:gd name="T20" fmla="*/ 28 w 36"/>
              <a:gd name="T21" fmla="*/ 8 h 36"/>
              <a:gd name="T22" fmla="*/ 28 w 36"/>
              <a:gd name="T23" fmla="*/ 28 h 36"/>
              <a:gd name="T24" fmla="*/ 8 w 36"/>
              <a:gd name="T25" fmla="*/ 28 h 36"/>
              <a:gd name="T26" fmla="*/ 8 w 36"/>
              <a:gd name="T27" fmla="*/ 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36">
                <a:moveTo>
                  <a:pt x="4" y="36"/>
                </a:moveTo>
                <a:cubicBezTo>
                  <a:pt x="32" y="36"/>
                  <a:pt x="32" y="36"/>
                  <a:pt x="32" y="36"/>
                </a:cubicBezTo>
                <a:cubicBezTo>
                  <a:pt x="34" y="36"/>
                  <a:pt x="36" y="34"/>
                  <a:pt x="36" y="32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lose/>
                <a:moveTo>
                  <a:pt x="8" y="8"/>
                </a:moveTo>
                <a:cubicBezTo>
                  <a:pt x="28" y="8"/>
                  <a:pt x="28" y="8"/>
                  <a:pt x="28" y="8"/>
                </a:cubicBezTo>
                <a:cubicBezTo>
                  <a:pt x="28" y="28"/>
                  <a:pt x="28" y="28"/>
                  <a:pt x="28" y="28"/>
                </a:cubicBezTo>
                <a:cubicBezTo>
                  <a:pt x="8" y="28"/>
                  <a:pt x="8" y="28"/>
                  <a:pt x="8" y="28"/>
                </a:cubicBezTo>
                <a:lnTo>
                  <a:pt x="8" y="8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8"/>
          <p:cNvSpPr>
            <a:spLocks noEditPoints="1"/>
          </p:cNvSpPr>
          <p:nvPr/>
        </p:nvSpPr>
        <p:spPr bwMode="auto">
          <a:xfrm>
            <a:off x="7845266" y="2858985"/>
            <a:ext cx="245982" cy="356535"/>
          </a:xfrm>
          <a:custGeom>
            <a:avLst/>
            <a:gdLst>
              <a:gd name="T0" fmla="*/ 76 w 88"/>
              <a:gd name="T1" fmla="*/ 0 h 128"/>
              <a:gd name="T2" fmla="*/ 12 w 88"/>
              <a:gd name="T3" fmla="*/ 0 h 128"/>
              <a:gd name="T4" fmla="*/ 0 w 88"/>
              <a:gd name="T5" fmla="*/ 12 h 128"/>
              <a:gd name="T6" fmla="*/ 0 w 88"/>
              <a:gd name="T7" fmla="*/ 116 h 128"/>
              <a:gd name="T8" fmla="*/ 12 w 88"/>
              <a:gd name="T9" fmla="*/ 128 h 128"/>
              <a:gd name="T10" fmla="*/ 76 w 88"/>
              <a:gd name="T11" fmla="*/ 128 h 128"/>
              <a:gd name="T12" fmla="*/ 88 w 88"/>
              <a:gd name="T13" fmla="*/ 116 h 128"/>
              <a:gd name="T14" fmla="*/ 88 w 88"/>
              <a:gd name="T15" fmla="*/ 12 h 128"/>
              <a:gd name="T16" fmla="*/ 76 w 88"/>
              <a:gd name="T17" fmla="*/ 0 h 128"/>
              <a:gd name="T18" fmla="*/ 80 w 88"/>
              <a:gd name="T19" fmla="*/ 116 h 128"/>
              <a:gd name="T20" fmla="*/ 76 w 88"/>
              <a:gd name="T21" fmla="*/ 120 h 128"/>
              <a:gd name="T22" fmla="*/ 12 w 88"/>
              <a:gd name="T23" fmla="*/ 120 h 128"/>
              <a:gd name="T24" fmla="*/ 8 w 88"/>
              <a:gd name="T25" fmla="*/ 116 h 128"/>
              <a:gd name="T26" fmla="*/ 8 w 88"/>
              <a:gd name="T27" fmla="*/ 108 h 128"/>
              <a:gd name="T28" fmla="*/ 80 w 88"/>
              <a:gd name="T29" fmla="*/ 108 h 128"/>
              <a:gd name="T30" fmla="*/ 80 w 88"/>
              <a:gd name="T31" fmla="*/ 116 h 128"/>
              <a:gd name="T32" fmla="*/ 80 w 88"/>
              <a:gd name="T33" fmla="*/ 104 h 128"/>
              <a:gd name="T34" fmla="*/ 8 w 88"/>
              <a:gd name="T35" fmla="*/ 104 h 128"/>
              <a:gd name="T36" fmla="*/ 8 w 88"/>
              <a:gd name="T37" fmla="*/ 24 h 128"/>
              <a:gd name="T38" fmla="*/ 80 w 88"/>
              <a:gd name="T39" fmla="*/ 24 h 128"/>
              <a:gd name="T40" fmla="*/ 80 w 88"/>
              <a:gd name="T41" fmla="*/ 104 h 128"/>
              <a:gd name="T42" fmla="*/ 80 w 88"/>
              <a:gd name="T43" fmla="*/ 20 h 128"/>
              <a:gd name="T44" fmla="*/ 8 w 88"/>
              <a:gd name="T45" fmla="*/ 20 h 128"/>
              <a:gd name="T46" fmla="*/ 8 w 88"/>
              <a:gd name="T47" fmla="*/ 12 h 128"/>
              <a:gd name="T48" fmla="*/ 12 w 88"/>
              <a:gd name="T49" fmla="*/ 8 h 128"/>
              <a:gd name="T50" fmla="*/ 76 w 88"/>
              <a:gd name="T51" fmla="*/ 8 h 128"/>
              <a:gd name="T52" fmla="*/ 80 w 88"/>
              <a:gd name="T53" fmla="*/ 12 h 128"/>
              <a:gd name="T54" fmla="*/ 80 w 88"/>
              <a:gd name="T55" fmla="*/ 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8" h="128">
                <a:moveTo>
                  <a:pt x="7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3"/>
                  <a:pt x="5" y="128"/>
                  <a:pt x="12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83" y="128"/>
                  <a:pt x="88" y="123"/>
                  <a:pt x="88" y="116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"/>
                  <a:pt x="83" y="0"/>
                  <a:pt x="76" y="0"/>
                </a:cubicBezTo>
                <a:close/>
                <a:moveTo>
                  <a:pt x="80" y="116"/>
                </a:moveTo>
                <a:cubicBezTo>
                  <a:pt x="80" y="118"/>
                  <a:pt x="78" y="120"/>
                  <a:pt x="76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0" y="120"/>
                  <a:pt x="8" y="118"/>
                  <a:pt x="8" y="116"/>
                </a:cubicBezTo>
                <a:cubicBezTo>
                  <a:pt x="8" y="108"/>
                  <a:pt x="8" y="108"/>
                  <a:pt x="8" y="108"/>
                </a:cubicBezTo>
                <a:cubicBezTo>
                  <a:pt x="80" y="108"/>
                  <a:pt x="80" y="108"/>
                  <a:pt x="80" y="108"/>
                </a:cubicBezTo>
                <a:lnTo>
                  <a:pt x="80" y="116"/>
                </a:lnTo>
                <a:close/>
                <a:moveTo>
                  <a:pt x="80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24"/>
                  <a:pt x="8" y="24"/>
                  <a:pt x="8" y="24"/>
                </a:cubicBezTo>
                <a:cubicBezTo>
                  <a:pt x="80" y="24"/>
                  <a:pt x="80" y="24"/>
                  <a:pt x="80" y="24"/>
                </a:cubicBezTo>
                <a:lnTo>
                  <a:pt x="80" y="104"/>
                </a:lnTo>
                <a:close/>
                <a:moveTo>
                  <a:pt x="80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8"/>
                  <a:pt x="80" y="10"/>
                  <a:pt x="80" y="12"/>
                </a:cubicBezTo>
                <a:lnTo>
                  <a:pt x="80" y="2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9"/>
          <p:cNvSpPr>
            <a:spLocks/>
          </p:cNvSpPr>
          <p:nvPr/>
        </p:nvSpPr>
        <p:spPr bwMode="auto">
          <a:xfrm>
            <a:off x="7946146" y="2892151"/>
            <a:ext cx="44221" cy="12437"/>
          </a:xfrm>
          <a:custGeom>
            <a:avLst/>
            <a:gdLst>
              <a:gd name="T0" fmla="*/ 16 w 16"/>
              <a:gd name="T1" fmla="*/ 2 h 4"/>
              <a:gd name="T2" fmla="*/ 14 w 16"/>
              <a:gd name="T3" fmla="*/ 4 h 4"/>
              <a:gd name="T4" fmla="*/ 2 w 16"/>
              <a:gd name="T5" fmla="*/ 4 h 4"/>
              <a:gd name="T6" fmla="*/ 0 w 16"/>
              <a:gd name="T7" fmla="*/ 2 h 4"/>
              <a:gd name="T8" fmla="*/ 0 w 16"/>
              <a:gd name="T9" fmla="*/ 2 h 4"/>
              <a:gd name="T10" fmla="*/ 2 w 16"/>
              <a:gd name="T11" fmla="*/ 0 h 4"/>
              <a:gd name="T12" fmla="*/ 14 w 16"/>
              <a:gd name="T13" fmla="*/ 0 h 4"/>
              <a:gd name="T14" fmla="*/ 16 w 16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4">
                <a:moveTo>
                  <a:pt x="16" y="2"/>
                </a:moveTo>
                <a:cubicBezTo>
                  <a:pt x="16" y="3"/>
                  <a:pt x="15" y="4"/>
                  <a:pt x="14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100"/>
          <p:cNvSpPr>
            <a:spLocks/>
          </p:cNvSpPr>
          <p:nvPr/>
        </p:nvSpPr>
        <p:spPr bwMode="auto">
          <a:xfrm>
            <a:off x="7957202" y="3171299"/>
            <a:ext cx="22111" cy="11055"/>
          </a:xfrm>
          <a:custGeom>
            <a:avLst/>
            <a:gdLst>
              <a:gd name="T0" fmla="*/ 8 w 8"/>
              <a:gd name="T1" fmla="*/ 2 h 4"/>
              <a:gd name="T2" fmla="*/ 6 w 8"/>
              <a:gd name="T3" fmla="*/ 4 h 4"/>
              <a:gd name="T4" fmla="*/ 2 w 8"/>
              <a:gd name="T5" fmla="*/ 4 h 4"/>
              <a:gd name="T6" fmla="*/ 0 w 8"/>
              <a:gd name="T7" fmla="*/ 2 h 4"/>
              <a:gd name="T8" fmla="*/ 0 w 8"/>
              <a:gd name="T9" fmla="*/ 2 h 4"/>
              <a:gd name="T10" fmla="*/ 2 w 8"/>
              <a:gd name="T11" fmla="*/ 0 h 4"/>
              <a:gd name="T12" fmla="*/ 6 w 8"/>
              <a:gd name="T13" fmla="*/ 0 h 4"/>
              <a:gd name="T14" fmla="*/ 8 w 8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8" y="2"/>
                </a:moveTo>
                <a:cubicBezTo>
                  <a:pt x="8" y="3"/>
                  <a:pt x="7" y="4"/>
                  <a:pt x="6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1"/>
                  <a:pt x="8" y="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101"/>
          <p:cNvSpPr>
            <a:spLocks noEditPoints="1"/>
          </p:cNvSpPr>
          <p:nvPr/>
        </p:nvSpPr>
        <p:spPr bwMode="auto">
          <a:xfrm>
            <a:off x="7097648" y="2858985"/>
            <a:ext cx="312314" cy="356535"/>
          </a:xfrm>
          <a:custGeom>
            <a:avLst/>
            <a:gdLst>
              <a:gd name="T0" fmla="*/ 104 w 112"/>
              <a:gd name="T1" fmla="*/ 20 h 128"/>
              <a:gd name="T2" fmla="*/ 100 w 112"/>
              <a:gd name="T3" fmla="*/ 5 h 128"/>
              <a:gd name="T4" fmla="*/ 92 w 112"/>
              <a:gd name="T5" fmla="*/ 0 h 128"/>
              <a:gd name="T6" fmla="*/ 20 w 112"/>
              <a:gd name="T7" fmla="*/ 0 h 128"/>
              <a:gd name="T8" fmla="*/ 12 w 112"/>
              <a:gd name="T9" fmla="*/ 5 h 128"/>
              <a:gd name="T10" fmla="*/ 8 w 112"/>
              <a:gd name="T11" fmla="*/ 20 h 128"/>
              <a:gd name="T12" fmla="*/ 0 w 112"/>
              <a:gd name="T13" fmla="*/ 28 h 128"/>
              <a:gd name="T14" fmla="*/ 0 w 112"/>
              <a:gd name="T15" fmla="*/ 40 h 128"/>
              <a:gd name="T16" fmla="*/ 8 w 112"/>
              <a:gd name="T17" fmla="*/ 48 h 128"/>
              <a:gd name="T18" fmla="*/ 12 w 112"/>
              <a:gd name="T19" fmla="*/ 48 h 128"/>
              <a:gd name="T20" fmla="*/ 12 w 112"/>
              <a:gd name="T21" fmla="*/ 49 h 128"/>
              <a:gd name="T22" fmla="*/ 20 w 112"/>
              <a:gd name="T23" fmla="*/ 121 h 128"/>
              <a:gd name="T24" fmla="*/ 28 w 112"/>
              <a:gd name="T25" fmla="*/ 128 h 128"/>
              <a:gd name="T26" fmla="*/ 84 w 112"/>
              <a:gd name="T27" fmla="*/ 128 h 128"/>
              <a:gd name="T28" fmla="*/ 92 w 112"/>
              <a:gd name="T29" fmla="*/ 121 h 128"/>
              <a:gd name="T30" fmla="*/ 100 w 112"/>
              <a:gd name="T31" fmla="*/ 49 h 128"/>
              <a:gd name="T32" fmla="*/ 100 w 112"/>
              <a:gd name="T33" fmla="*/ 48 h 128"/>
              <a:gd name="T34" fmla="*/ 104 w 112"/>
              <a:gd name="T35" fmla="*/ 48 h 128"/>
              <a:gd name="T36" fmla="*/ 112 w 112"/>
              <a:gd name="T37" fmla="*/ 40 h 128"/>
              <a:gd name="T38" fmla="*/ 112 w 112"/>
              <a:gd name="T39" fmla="*/ 28 h 128"/>
              <a:gd name="T40" fmla="*/ 104 w 112"/>
              <a:gd name="T41" fmla="*/ 20 h 128"/>
              <a:gd name="T42" fmla="*/ 20 w 112"/>
              <a:gd name="T43" fmla="*/ 8 h 128"/>
              <a:gd name="T44" fmla="*/ 92 w 112"/>
              <a:gd name="T45" fmla="*/ 8 h 128"/>
              <a:gd name="T46" fmla="*/ 96 w 112"/>
              <a:gd name="T47" fmla="*/ 20 h 128"/>
              <a:gd name="T48" fmla="*/ 16 w 112"/>
              <a:gd name="T49" fmla="*/ 20 h 128"/>
              <a:gd name="T50" fmla="*/ 20 w 112"/>
              <a:gd name="T51" fmla="*/ 8 h 128"/>
              <a:gd name="T52" fmla="*/ 28 w 112"/>
              <a:gd name="T53" fmla="*/ 120 h 128"/>
              <a:gd name="T54" fmla="*/ 27 w 112"/>
              <a:gd name="T55" fmla="*/ 108 h 128"/>
              <a:gd name="T56" fmla="*/ 85 w 112"/>
              <a:gd name="T57" fmla="*/ 108 h 128"/>
              <a:gd name="T58" fmla="*/ 84 w 112"/>
              <a:gd name="T59" fmla="*/ 120 h 128"/>
              <a:gd name="T60" fmla="*/ 28 w 112"/>
              <a:gd name="T61" fmla="*/ 120 h 128"/>
              <a:gd name="T62" fmla="*/ 86 w 112"/>
              <a:gd name="T63" fmla="*/ 104 h 128"/>
              <a:gd name="T64" fmla="*/ 26 w 112"/>
              <a:gd name="T65" fmla="*/ 104 h 128"/>
              <a:gd name="T66" fmla="*/ 22 w 112"/>
              <a:gd name="T67" fmla="*/ 64 h 128"/>
              <a:gd name="T68" fmla="*/ 90 w 112"/>
              <a:gd name="T69" fmla="*/ 64 h 128"/>
              <a:gd name="T70" fmla="*/ 86 w 112"/>
              <a:gd name="T71" fmla="*/ 104 h 128"/>
              <a:gd name="T72" fmla="*/ 91 w 112"/>
              <a:gd name="T73" fmla="*/ 60 h 128"/>
              <a:gd name="T74" fmla="*/ 21 w 112"/>
              <a:gd name="T75" fmla="*/ 60 h 128"/>
              <a:gd name="T76" fmla="*/ 20 w 112"/>
              <a:gd name="T77" fmla="*/ 48 h 128"/>
              <a:gd name="T78" fmla="*/ 92 w 112"/>
              <a:gd name="T79" fmla="*/ 48 h 128"/>
              <a:gd name="T80" fmla="*/ 91 w 112"/>
              <a:gd name="T81" fmla="*/ 60 h 128"/>
              <a:gd name="T82" fmla="*/ 104 w 112"/>
              <a:gd name="T83" fmla="*/ 40 h 128"/>
              <a:gd name="T84" fmla="*/ 8 w 112"/>
              <a:gd name="T85" fmla="*/ 40 h 128"/>
              <a:gd name="T86" fmla="*/ 8 w 112"/>
              <a:gd name="T87" fmla="*/ 28 h 128"/>
              <a:gd name="T88" fmla="*/ 104 w 112"/>
              <a:gd name="T89" fmla="*/ 28 h 128"/>
              <a:gd name="T90" fmla="*/ 104 w 112"/>
              <a:gd name="T91" fmla="*/ 4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2" h="128">
                <a:moveTo>
                  <a:pt x="104" y="20"/>
                </a:moveTo>
                <a:cubicBezTo>
                  <a:pt x="100" y="5"/>
                  <a:pt x="100" y="5"/>
                  <a:pt x="100" y="5"/>
                </a:cubicBezTo>
                <a:cubicBezTo>
                  <a:pt x="99" y="2"/>
                  <a:pt x="95" y="0"/>
                  <a:pt x="9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3" y="2"/>
                  <a:pt x="12" y="5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0" y="24"/>
                  <a:pt x="0" y="2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4" y="48"/>
                  <a:pt x="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8"/>
                  <a:pt x="12" y="49"/>
                  <a:pt x="12" y="49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20" y="125"/>
                  <a:pt x="24" y="128"/>
                  <a:pt x="28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8" y="128"/>
                  <a:pt x="92" y="125"/>
                  <a:pt x="92" y="121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8"/>
                  <a:pt x="100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8" y="48"/>
                  <a:pt x="112" y="44"/>
                  <a:pt x="112" y="40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24"/>
                  <a:pt x="109" y="20"/>
                  <a:pt x="104" y="20"/>
                </a:cubicBezTo>
                <a:close/>
                <a:moveTo>
                  <a:pt x="20" y="8"/>
                </a:moveTo>
                <a:cubicBezTo>
                  <a:pt x="92" y="8"/>
                  <a:pt x="92" y="8"/>
                  <a:pt x="92" y="8"/>
                </a:cubicBezTo>
                <a:cubicBezTo>
                  <a:pt x="96" y="20"/>
                  <a:pt x="96" y="20"/>
                  <a:pt x="96" y="20"/>
                </a:cubicBezTo>
                <a:cubicBezTo>
                  <a:pt x="16" y="20"/>
                  <a:pt x="16" y="20"/>
                  <a:pt x="16" y="20"/>
                </a:cubicBezTo>
                <a:lnTo>
                  <a:pt x="20" y="8"/>
                </a:lnTo>
                <a:close/>
                <a:moveTo>
                  <a:pt x="28" y="120"/>
                </a:moveTo>
                <a:cubicBezTo>
                  <a:pt x="27" y="108"/>
                  <a:pt x="27" y="108"/>
                  <a:pt x="2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4" y="120"/>
                  <a:pt x="84" y="120"/>
                  <a:pt x="84" y="120"/>
                </a:cubicBezTo>
                <a:lnTo>
                  <a:pt x="28" y="120"/>
                </a:lnTo>
                <a:close/>
                <a:moveTo>
                  <a:pt x="86" y="104"/>
                </a:moveTo>
                <a:cubicBezTo>
                  <a:pt x="26" y="104"/>
                  <a:pt x="26" y="104"/>
                  <a:pt x="26" y="104"/>
                </a:cubicBezTo>
                <a:cubicBezTo>
                  <a:pt x="22" y="64"/>
                  <a:pt x="22" y="64"/>
                  <a:pt x="22" y="64"/>
                </a:cubicBezTo>
                <a:cubicBezTo>
                  <a:pt x="90" y="64"/>
                  <a:pt x="90" y="64"/>
                  <a:pt x="90" y="64"/>
                </a:cubicBezTo>
                <a:lnTo>
                  <a:pt x="86" y="104"/>
                </a:lnTo>
                <a:close/>
                <a:moveTo>
                  <a:pt x="91" y="60"/>
                </a:moveTo>
                <a:cubicBezTo>
                  <a:pt x="21" y="60"/>
                  <a:pt x="21" y="60"/>
                  <a:pt x="21" y="60"/>
                </a:cubicBezTo>
                <a:cubicBezTo>
                  <a:pt x="20" y="48"/>
                  <a:pt x="20" y="48"/>
                  <a:pt x="20" y="48"/>
                </a:cubicBezTo>
                <a:cubicBezTo>
                  <a:pt x="92" y="48"/>
                  <a:pt x="92" y="48"/>
                  <a:pt x="92" y="48"/>
                </a:cubicBezTo>
                <a:lnTo>
                  <a:pt x="91" y="60"/>
                </a:lnTo>
                <a:close/>
                <a:moveTo>
                  <a:pt x="104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28"/>
                  <a:pt x="8" y="28"/>
                  <a:pt x="8" y="28"/>
                </a:cubicBezTo>
                <a:cubicBezTo>
                  <a:pt x="104" y="28"/>
                  <a:pt x="104" y="28"/>
                  <a:pt x="104" y="28"/>
                </a:cubicBezTo>
                <a:lnTo>
                  <a:pt x="104" y="4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102"/>
          <p:cNvSpPr>
            <a:spLocks noEditPoints="1"/>
          </p:cNvSpPr>
          <p:nvPr/>
        </p:nvSpPr>
        <p:spPr bwMode="auto">
          <a:xfrm>
            <a:off x="6361085" y="2881096"/>
            <a:ext cx="357917" cy="312314"/>
          </a:xfrm>
          <a:custGeom>
            <a:avLst/>
            <a:gdLst>
              <a:gd name="T0" fmla="*/ 128 w 128"/>
              <a:gd name="T1" fmla="*/ 66 h 112"/>
              <a:gd name="T2" fmla="*/ 112 w 128"/>
              <a:gd name="T3" fmla="*/ 6 h 112"/>
              <a:gd name="T4" fmla="*/ 104 w 128"/>
              <a:gd name="T5" fmla="*/ 0 h 112"/>
              <a:gd name="T6" fmla="*/ 64 w 128"/>
              <a:gd name="T7" fmla="*/ 0 h 112"/>
              <a:gd name="T8" fmla="*/ 24 w 128"/>
              <a:gd name="T9" fmla="*/ 0 h 112"/>
              <a:gd name="T10" fmla="*/ 16 w 128"/>
              <a:gd name="T11" fmla="*/ 6 h 112"/>
              <a:gd name="T12" fmla="*/ 0 w 128"/>
              <a:gd name="T13" fmla="*/ 66 h 112"/>
              <a:gd name="T14" fmla="*/ 0 w 128"/>
              <a:gd name="T15" fmla="*/ 68 h 112"/>
              <a:gd name="T16" fmla="*/ 0 w 128"/>
              <a:gd name="T17" fmla="*/ 96 h 112"/>
              <a:gd name="T18" fmla="*/ 16 w 128"/>
              <a:gd name="T19" fmla="*/ 112 h 112"/>
              <a:gd name="T20" fmla="*/ 112 w 128"/>
              <a:gd name="T21" fmla="*/ 112 h 112"/>
              <a:gd name="T22" fmla="*/ 128 w 128"/>
              <a:gd name="T23" fmla="*/ 96 h 112"/>
              <a:gd name="T24" fmla="*/ 128 w 128"/>
              <a:gd name="T25" fmla="*/ 68 h 112"/>
              <a:gd name="T26" fmla="*/ 128 w 128"/>
              <a:gd name="T27" fmla="*/ 66 h 112"/>
              <a:gd name="T28" fmla="*/ 120 w 128"/>
              <a:gd name="T29" fmla="*/ 96 h 112"/>
              <a:gd name="T30" fmla="*/ 112 w 128"/>
              <a:gd name="T31" fmla="*/ 104 h 112"/>
              <a:gd name="T32" fmla="*/ 16 w 128"/>
              <a:gd name="T33" fmla="*/ 104 h 112"/>
              <a:gd name="T34" fmla="*/ 8 w 128"/>
              <a:gd name="T35" fmla="*/ 96 h 112"/>
              <a:gd name="T36" fmla="*/ 8 w 128"/>
              <a:gd name="T37" fmla="*/ 68 h 112"/>
              <a:gd name="T38" fmla="*/ 24 w 128"/>
              <a:gd name="T39" fmla="*/ 8 h 112"/>
              <a:gd name="T40" fmla="*/ 104 w 128"/>
              <a:gd name="T41" fmla="*/ 8 h 112"/>
              <a:gd name="T42" fmla="*/ 120 w 128"/>
              <a:gd name="T43" fmla="*/ 68 h 112"/>
              <a:gd name="T44" fmla="*/ 120 w 128"/>
              <a:gd name="T45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" h="112">
                <a:moveTo>
                  <a:pt x="128" y="66"/>
                </a:moveTo>
                <a:cubicBezTo>
                  <a:pt x="112" y="6"/>
                  <a:pt x="112" y="6"/>
                  <a:pt x="112" y="6"/>
                </a:cubicBezTo>
                <a:cubicBezTo>
                  <a:pt x="111" y="2"/>
                  <a:pt x="108" y="0"/>
                  <a:pt x="10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0" y="0"/>
                  <a:pt x="17" y="2"/>
                  <a:pt x="16" y="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7"/>
                  <a:pt x="0" y="67"/>
                  <a:pt x="0" y="68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5"/>
                  <a:pt x="7" y="112"/>
                  <a:pt x="16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21" y="112"/>
                  <a:pt x="128" y="105"/>
                  <a:pt x="128" y="96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8" y="67"/>
                  <a:pt x="128" y="67"/>
                  <a:pt x="128" y="66"/>
                </a:cubicBezTo>
                <a:close/>
                <a:moveTo>
                  <a:pt x="120" y="96"/>
                </a:moveTo>
                <a:cubicBezTo>
                  <a:pt x="120" y="100"/>
                  <a:pt x="116" y="104"/>
                  <a:pt x="112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2" y="104"/>
                  <a:pt x="8" y="100"/>
                  <a:pt x="8" y="96"/>
                </a:cubicBezTo>
                <a:cubicBezTo>
                  <a:pt x="8" y="68"/>
                  <a:pt x="8" y="68"/>
                  <a:pt x="8" y="68"/>
                </a:cubicBezTo>
                <a:cubicBezTo>
                  <a:pt x="24" y="8"/>
                  <a:pt x="24" y="8"/>
                  <a:pt x="24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20" y="68"/>
                  <a:pt x="120" y="68"/>
                  <a:pt x="120" y="68"/>
                </a:cubicBezTo>
                <a:lnTo>
                  <a:pt x="120" y="9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6403924" y="2926699"/>
            <a:ext cx="272238" cy="200378"/>
          </a:xfrm>
          <a:custGeom>
            <a:avLst/>
            <a:gdLst>
              <a:gd name="T0" fmla="*/ 80 w 98"/>
              <a:gd name="T1" fmla="*/ 0 h 72"/>
              <a:gd name="T2" fmla="*/ 18 w 98"/>
              <a:gd name="T3" fmla="*/ 0 h 72"/>
              <a:gd name="T4" fmla="*/ 14 w 98"/>
              <a:gd name="T5" fmla="*/ 3 h 72"/>
              <a:gd name="T6" fmla="*/ 0 w 98"/>
              <a:gd name="T7" fmla="*/ 51 h 72"/>
              <a:gd name="T8" fmla="*/ 1 w 98"/>
              <a:gd name="T9" fmla="*/ 54 h 72"/>
              <a:gd name="T10" fmla="*/ 4 w 98"/>
              <a:gd name="T11" fmla="*/ 56 h 72"/>
              <a:gd name="T12" fmla="*/ 16 w 98"/>
              <a:gd name="T13" fmla="*/ 56 h 72"/>
              <a:gd name="T14" fmla="*/ 20 w 98"/>
              <a:gd name="T15" fmla="*/ 56 h 72"/>
              <a:gd name="T16" fmla="*/ 23 w 98"/>
              <a:gd name="T17" fmla="*/ 56 h 72"/>
              <a:gd name="T18" fmla="*/ 28 w 98"/>
              <a:gd name="T19" fmla="*/ 68 h 72"/>
              <a:gd name="T20" fmla="*/ 35 w 98"/>
              <a:gd name="T21" fmla="*/ 72 h 72"/>
              <a:gd name="T22" fmla="*/ 63 w 98"/>
              <a:gd name="T23" fmla="*/ 72 h 72"/>
              <a:gd name="T24" fmla="*/ 70 w 98"/>
              <a:gd name="T25" fmla="*/ 68 h 72"/>
              <a:gd name="T26" fmla="*/ 75 w 98"/>
              <a:gd name="T27" fmla="*/ 56 h 72"/>
              <a:gd name="T28" fmla="*/ 78 w 98"/>
              <a:gd name="T29" fmla="*/ 56 h 72"/>
              <a:gd name="T30" fmla="*/ 82 w 98"/>
              <a:gd name="T31" fmla="*/ 56 h 72"/>
              <a:gd name="T32" fmla="*/ 94 w 98"/>
              <a:gd name="T33" fmla="*/ 56 h 72"/>
              <a:gd name="T34" fmla="*/ 97 w 98"/>
              <a:gd name="T35" fmla="*/ 54 h 72"/>
              <a:gd name="T36" fmla="*/ 98 w 98"/>
              <a:gd name="T37" fmla="*/ 51 h 72"/>
              <a:gd name="T38" fmla="*/ 84 w 98"/>
              <a:gd name="T39" fmla="*/ 3 h 72"/>
              <a:gd name="T40" fmla="*/ 80 w 98"/>
              <a:gd name="T41" fmla="*/ 0 h 72"/>
              <a:gd name="T42" fmla="*/ 82 w 98"/>
              <a:gd name="T43" fmla="*/ 48 h 72"/>
              <a:gd name="T44" fmla="*/ 75 w 98"/>
              <a:gd name="T45" fmla="*/ 48 h 72"/>
              <a:gd name="T46" fmla="*/ 68 w 98"/>
              <a:gd name="T47" fmla="*/ 52 h 72"/>
              <a:gd name="T48" fmla="*/ 63 w 98"/>
              <a:gd name="T49" fmla="*/ 64 h 72"/>
              <a:gd name="T50" fmla="*/ 35 w 98"/>
              <a:gd name="T51" fmla="*/ 64 h 72"/>
              <a:gd name="T52" fmla="*/ 30 w 98"/>
              <a:gd name="T53" fmla="*/ 52 h 72"/>
              <a:gd name="T54" fmla="*/ 23 w 98"/>
              <a:gd name="T55" fmla="*/ 48 h 72"/>
              <a:gd name="T56" fmla="*/ 16 w 98"/>
              <a:gd name="T57" fmla="*/ 48 h 72"/>
              <a:gd name="T58" fmla="*/ 6 w 98"/>
              <a:gd name="T59" fmla="*/ 48 h 72"/>
              <a:gd name="T60" fmla="*/ 18 w 98"/>
              <a:gd name="T61" fmla="*/ 4 h 72"/>
              <a:gd name="T62" fmla="*/ 80 w 98"/>
              <a:gd name="T63" fmla="*/ 4 h 72"/>
              <a:gd name="T64" fmla="*/ 92 w 98"/>
              <a:gd name="T65" fmla="*/ 48 h 72"/>
              <a:gd name="T66" fmla="*/ 82 w 98"/>
              <a:gd name="T67" fmla="*/ 4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8" h="72">
                <a:moveTo>
                  <a:pt x="80" y="0"/>
                </a:moveTo>
                <a:cubicBezTo>
                  <a:pt x="18" y="0"/>
                  <a:pt x="18" y="0"/>
                  <a:pt x="18" y="0"/>
                </a:cubicBezTo>
                <a:cubicBezTo>
                  <a:pt x="16" y="0"/>
                  <a:pt x="15" y="1"/>
                  <a:pt x="14" y="3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2"/>
                  <a:pt x="0" y="53"/>
                  <a:pt x="1" y="54"/>
                </a:cubicBezTo>
                <a:cubicBezTo>
                  <a:pt x="2" y="55"/>
                  <a:pt x="3" y="56"/>
                  <a:pt x="4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20" y="56"/>
                  <a:pt x="20" y="56"/>
                  <a:pt x="20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8" y="68"/>
                  <a:pt x="28" y="68"/>
                  <a:pt x="28" y="68"/>
                </a:cubicBezTo>
                <a:cubicBezTo>
                  <a:pt x="30" y="70"/>
                  <a:pt x="32" y="72"/>
                  <a:pt x="35" y="72"/>
                </a:cubicBezTo>
                <a:cubicBezTo>
                  <a:pt x="63" y="72"/>
                  <a:pt x="63" y="72"/>
                  <a:pt x="63" y="72"/>
                </a:cubicBezTo>
                <a:cubicBezTo>
                  <a:pt x="66" y="72"/>
                  <a:pt x="68" y="70"/>
                  <a:pt x="70" y="68"/>
                </a:cubicBezTo>
                <a:cubicBezTo>
                  <a:pt x="75" y="56"/>
                  <a:pt x="75" y="56"/>
                  <a:pt x="75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6"/>
                  <a:pt x="96" y="55"/>
                  <a:pt x="97" y="54"/>
                </a:cubicBezTo>
                <a:cubicBezTo>
                  <a:pt x="98" y="53"/>
                  <a:pt x="98" y="52"/>
                  <a:pt x="98" y="51"/>
                </a:cubicBezTo>
                <a:cubicBezTo>
                  <a:pt x="84" y="3"/>
                  <a:pt x="84" y="3"/>
                  <a:pt x="84" y="3"/>
                </a:cubicBezTo>
                <a:cubicBezTo>
                  <a:pt x="83" y="1"/>
                  <a:pt x="82" y="0"/>
                  <a:pt x="80" y="0"/>
                </a:cubicBezTo>
                <a:close/>
                <a:moveTo>
                  <a:pt x="82" y="48"/>
                </a:moveTo>
                <a:cubicBezTo>
                  <a:pt x="75" y="48"/>
                  <a:pt x="75" y="48"/>
                  <a:pt x="75" y="48"/>
                </a:cubicBezTo>
                <a:cubicBezTo>
                  <a:pt x="72" y="48"/>
                  <a:pt x="70" y="50"/>
                  <a:pt x="68" y="52"/>
                </a:cubicBezTo>
                <a:cubicBezTo>
                  <a:pt x="63" y="64"/>
                  <a:pt x="63" y="64"/>
                  <a:pt x="63" y="64"/>
                </a:cubicBezTo>
                <a:cubicBezTo>
                  <a:pt x="35" y="64"/>
                  <a:pt x="35" y="64"/>
                  <a:pt x="35" y="64"/>
                </a:cubicBezTo>
                <a:cubicBezTo>
                  <a:pt x="30" y="52"/>
                  <a:pt x="30" y="52"/>
                  <a:pt x="30" y="52"/>
                </a:cubicBezTo>
                <a:cubicBezTo>
                  <a:pt x="28" y="50"/>
                  <a:pt x="26" y="48"/>
                  <a:pt x="23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6" y="48"/>
                  <a:pt x="6" y="48"/>
                  <a:pt x="6" y="48"/>
                </a:cubicBezTo>
                <a:cubicBezTo>
                  <a:pt x="18" y="4"/>
                  <a:pt x="18" y="4"/>
                  <a:pt x="18" y="4"/>
                </a:cubicBezTo>
                <a:cubicBezTo>
                  <a:pt x="80" y="4"/>
                  <a:pt x="80" y="4"/>
                  <a:pt x="80" y="4"/>
                </a:cubicBezTo>
                <a:cubicBezTo>
                  <a:pt x="92" y="48"/>
                  <a:pt x="92" y="48"/>
                  <a:pt x="92" y="48"/>
                </a:cubicBezTo>
                <a:lnTo>
                  <a:pt x="82" y="48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4"/>
          <p:cNvSpPr>
            <a:spLocks/>
          </p:cNvSpPr>
          <p:nvPr/>
        </p:nvSpPr>
        <p:spPr bwMode="auto">
          <a:xfrm>
            <a:off x="5703291" y="2937754"/>
            <a:ext cx="128518" cy="82915"/>
          </a:xfrm>
          <a:custGeom>
            <a:avLst/>
            <a:gdLst>
              <a:gd name="T0" fmla="*/ 44 w 46"/>
              <a:gd name="T1" fmla="*/ 0 h 30"/>
              <a:gd name="T2" fmla="*/ 0 w 46"/>
              <a:gd name="T3" fmla="*/ 28 h 30"/>
              <a:gd name="T4" fmla="*/ 2 w 46"/>
              <a:gd name="T5" fmla="*/ 30 h 30"/>
              <a:gd name="T6" fmla="*/ 4 w 46"/>
              <a:gd name="T7" fmla="*/ 28 h 30"/>
              <a:gd name="T8" fmla="*/ 44 w 46"/>
              <a:gd name="T9" fmla="*/ 4 h 30"/>
              <a:gd name="T10" fmla="*/ 46 w 46"/>
              <a:gd name="T11" fmla="*/ 2 h 30"/>
              <a:gd name="T12" fmla="*/ 44 w 46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30">
                <a:moveTo>
                  <a:pt x="44" y="0"/>
                </a:moveTo>
                <a:cubicBezTo>
                  <a:pt x="20" y="0"/>
                  <a:pt x="0" y="13"/>
                  <a:pt x="0" y="28"/>
                </a:cubicBezTo>
                <a:cubicBezTo>
                  <a:pt x="0" y="29"/>
                  <a:pt x="1" y="30"/>
                  <a:pt x="2" y="30"/>
                </a:cubicBezTo>
                <a:cubicBezTo>
                  <a:pt x="3" y="30"/>
                  <a:pt x="4" y="29"/>
                  <a:pt x="4" y="28"/>
                </a:cubicBezTo>
                <a:cubicBezTo>
                  <a:pt x="4" y="15"/>
                  <a:pt x="23" y="4"/>
                  <a:pt x="44" y="4"/>
                </a:cubicBezTo>
                <a:cubicBezTo>
                  <a:pt x="45" y="4"/>
                  <a:pt x="46" y="3"/>
                  <a:pt x="46" y="2"/>
                </a:cubicBezTo>
                <a:cubicBezTo>
                  <a:pt x="46" y="1"/>
                  <a:pt x="45" y="0"/>
                  <a:pt x="4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5"/>
          <p:cNvSpPr>
            <a:spLocks noEditPoints="1"/>
          </p:cNvSpPr>
          <p:nvPr/>
        </p:nvSpPr>
        <p:spPr bwMode="auto">
          <a:xfrm>
            <a:off x="5648015" y="2881096"/>
            <a:ext cx="356535" cy="312314"/>
          </a:xfrm>
          <a:custGeom>
            <a:avLst/>
            <a:gdLst>
              <a:gd name="T0" fmla="*/ 64 w 128"/>
              <a:gd name="T1" fmla="*/ 0 h 112"/>
              <a:gd name="T2" fmla="*/ 0 w 128"/>
              <a:gd name="T3" fmla="*/ 48 h 112"/>
              <a:gd name="T4" fmla="*/ 28 w 128"/>
              <a:gd name="T5" fmla="*/ 88 h 112"/>
              <a:gd name="T6" fmla="*/ 28 w 128"/>
              <a:gd name="T7" fmla="*/ 88 h 112"/>
              <a:gd name="T8" fmla="*/ 20 w 128"/>
              <a:gd name="T9" fmla="*/ 107 h 112"/>
              <a:gd name="T10" fmla="*/ 20 w 128"/>
              <a:gd name="T11" fmla="*/ 107 h 112"/>
              <a:gd name="T12" fmla="*/ 20 w 128"/>
              <a:gd name="T13" fmla="*/ 108 h 112"/>
              <a:gd name="T14" fmla="*/ 24 w 128"/>
              <a:gd name="T15" fmla="*/ 112 h 112"/>
              <a:gd name="T16" fmla="*/ 25 w 128"/>
              <a:gd name="T17" fmla="*/ 112 h 112"/>
              <a:gd name="T18" fmla="*/ 52 w 128"/>
              <a:gd name="T19" fmla="*/ 95 h 112"/>
              <a:gd name="T20" fmla="*/ 64 w 128"/>
              <a:gd name="T21" fmla="*/ 96 h 112"/>
              <a:gd name="T22" fmla="*/ 128 w 128"/>
              <a:gd name="T23" fmla="*/ 48 h 112"/>
              <a:gd name="T24" fmla="*/ 64 w 128"/>
              <a:gd name="T25" fmla="*/ 0 h 112"/>
              <a:gd name="T26" fmla="*/ 64 w 128"/>
              <a:gd name="T27" fmla="*/ 88 h 112"/>
              <a:gd name="T28" fmla="*/ 53 w 128"/>
              <a:gd name="T29" fmla="*/ 87 h 112"/>
              <a:gd name="T30" fmla="*/ 52 w 128"/>
              <a:gd name="T31" fmla="*/ 87 h 112"/>
              <a:gd name="T32" fmla="*/ 45 w 128"/>
              <a:gd name="T33" fmla="*/ 90 h 112"/>
              <a:gd name="T34" fmla="*/ 33 w 128"/>
              <a:gd name="T35" fmla="*/ 100 h 112"/>
              <a:gd name="T36" fmla="*/ 36 w 128"/>
              <a:gd name="T37" fmla="*/ 88 h 112"/>
              <a:gd name="T38" fmla="*/ 36 w 128"/>
              <a:gd name="T39" fmla="*/ 88 h 112"/>
              <a:gd name="T40" fmla="*/ 32 w 128"/>
              <a:gd name="T41" fmla="*/ 81 h 112"/>
              <a:gd name="T42" fmla="*/ 8 w 128"/>
              <a:gd name="T43" fmla="*/ 48 h 112"/>
              <a:gd name="T44" fmla="*/ 64 w 128"/>
              <a:gd name="T45" fmla="*/ 8 h 112"/>
              <a:gd name="T46" fmla="*/ 120 w 128"/>
              <a:gd name="T47" fmla="*/ 48 h 112"/>
              <a:gd name="T48" fmla="*/ 64 w 128"/>
              <a:gd name="T49" fmla="*/ 8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" h="112">
                <a:moveTo>
                  <a:pt x="64" y="0"/>
                </a:moveTo>
                <a:cubicBezTo>
                  <a:pt x="29" y="0"/>
                  <a:pt x="0" y="21"/>
                  <a:pt x="0" y="48"/>
                </a:cubicBezTo>
                <a:cubicBezTo>
                  <a:pt x="0" y="65"/>
                  <a:pt x="11" y="79"/>
                  <a:pt x="28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95"/>
                  <a:pt x="23" y="103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7"/>
                  <a:pt x="20" y="108"/>
                  <a:pt x="20" y="108"/>
                </a:cubicBezTo>
                <a:cubicBezTo>
                  <a:pt x="20" y="110"/>
                  <a:pt x="22" y="112"/>
                  <a:pt x="24" y="112"/>
                </a:cubicBezTo>
                <a:cubicBezTo>
                  <a:pt x="24" y="112"/>
                  <a:pt x="25" y="112"/>
                  <a:pt x="25" y="112"/>
                </a:cubicBezTo>
                <a:cubicBezTo>
                  <a:pt x="37" y="110"/>
                  <a:pt x="49" y="98"/>
                  <a:pt x="52" y="95"/>
                </a:cubicBezTo>
                <a:cubicBezTo>
                  <a:pt x="56" y="96"/>
                  <a:pt x="60" y="96"/>
                  <a:pt x="64" y="96"/>
                </a:cubicBezTo>
                <a:cubicBezTo>
                  <a:pt x="99" y="96"/>
                  <a:pt x="128" y="75"/>
                  <a:pt x="128" y="48"/>
                </a:cubicBezTo>
                <a:cubicBezTo>
                  <a:pt x="128" y="21"/>
                  <a:pt x="99" y="0"/>
                  <a:pt x="64" y="0"/>
                </a:cubicBezTo>
                <a:close/>
                <a:moveTo>
                  <a:pt x="64" y="88"/>
                </a:moveTo>
                <a:cubicBezTo>
                  <a:pt x="60" y="88"/>
                  <a:pt x="57" y="88"/>
                  <a:pt x="53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49" y="87"/>
                  <a:pt x="47" y="88"/>
                  <a:pt x="45" y="90"/>
                </a:cubicBezTo>
                <a:cubicBezTo>
                  <a:pt x="44" y="92"/>
                  <a:pt x="39" y="97"/>
                  <a:pt x="33" y="100"/>
                </a:cubicBezTo>
                <a:cubicBezTo>
                  <a:pt x="35" y="97"/>
                  <a:pt x="36" y="93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5"/>
                  <a:pt x="34" y="82"/>
                  <a:pt x="32" y="81"/>
                </a:cubicBezTo>
                <a:cubicBezTo>
                  <a:pt x="17" y="73"/>
                  <a:pt x="8" y="61"/>
                  <a:pt x="8" y="48"/>
                </a:cubicBezTo>
                <a:cubicBezTo>
                  <a:pt x="8" y="26"/>
                  <a:pt x="33" y="8"/>
                  <a:pt x="64" y="8"/>
                </a:cubicBezTo>
                <a:cubicBezTo>
                  <a:pt x="95" y="8"/>
                  <a:pt x="120" y="26"/>
                  <a:pt x="120" y="48"/>
                </a:cubicBezTo>
                <a:cubicBezTo>
                  <a:pt x="120" y="70"/>
                  <a:pt x="95" y="88"/>
                  <a:pt x="64" y="8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6"/>
          <p:cNvSpPr>
            <a:spLocks noEditPoints="1"/>
          </p:cNvSpPr>
          <p:nvPr/>
        </p:nvSpPr>
        <p:spPr bwMode="auto">
          <a:xfrm>
            <a:off x="4933562" y="2926699"/>
            <a:ext cx="356535" cy="222489"/>
          </a:xfrm>
          <a:custGeom>
            <a:avLst/>
            <a:gdLst>
              <a:gd name="T0" fmla="*/ 128 w 128"/>
              <a:gd name="T1" fmla="*/ 39 h 80"/>
              <a:gd name="T2" fmla="*/ 128 w 128"/>
              <a:gd name="T3" fmla="*/ 39 h 80"/>
              <a:gd name="T4" fmla="*/ 127 w 128"/>
              <a:gd name="T5" fmla="*/ 38 h 80"/>
              <a:gd name="T6" fmla="*/ 127 w 128"/>
              <a:gd name="T7" fmla="*/ 38 h 80"/>
              <a:gd name="T8" fmla="*/ 64 w 128"/>
              <a:gd name="T9" fmla="*/ 0 h 80"/>
              <a:gd name="T10" fmla="*/ 0 w 128"/>
              <a:gd name="T11" fmla="*/ 38 h 80"/>
              <a:gd name="T12" fmla="*/ 0 w 128"/>
              <a:gd name="T13" fmla="*/ 38 h 80"/>
              <a:gd name="T14" fmla="*/ 0 w 128"/>
              <a:gd name="T15" fmla="*/ 39 h 80"/>
              <a:gd name="T16" fmla="*/ 0 w 128"/>
              <a:gd name="T17" fmla="*/ 39 h 80"/>
              <a:gd name="T18" fmla="*/ 0 w 128"/>
              <a:gd name="T19" fmla="*/ 40 h 80"/>
              <a:gd name="T20" fmla="*/ 0 w 128"/>
              <a:gd name="T21" fmla="*/ 41 h 80"/>
              <a:gd name="T22" fmla="*/ 0 w 128"/>
              <a:gd name="T23" fmla="*/ 41 h 80"/>
              <a:gd name="T24" fmla="*/ 0 w 128"/>
              <a:gd name="T25" fmla="*/ 42 h 80"/>
              <a:gd name="T26" fmla="*/ 0 w 128"/>
              <a:gd name="T27" fmla="*/ 42 h 80"/>
              <a:gd name="T28" fmla="*/ 64 w 128"/>
              <a:gd name="T29" fmla="*/ 80 h 80"/>
              <a:gd name="T30" fmla="*/ 127 w 128"/>
              <a:gd name="T31" fmla="*/ 42 h 80"/>
              <a:gd name="T32" fmla="*/ 127 w 128"/>
              <a:gd name="T33" fmla="*/ 42 h 80"/>
              <a:gd name="T34" fmla="*/ 128 w 128"/>
              <a:gd name="T35" fmla="*/ 41 h 80"/>
              <a:gd name="T36" fmla="*/ 128 w 128"/>
              <a:gd name="T37" fmla="*/ 41 h 80"/>
              <a:gd name="T38" fmla="*/ 128 w 128"/>
              <a:gd name="T39" fmla="*/ 40 h 80"/>
              <a:gd name="T40" fmla="*/ 128 w 128"/>
              <a:gd name="T41" fmla="*/ 39 h 80"/>
              <a:gd name="T42" fmla="*/ 64 w 128"/>
              <a:gd name="T43" fmla="*/ 72 h 80"/>
              <a:gd name="T44" fmla="*/ 9 w 128"/>
              <a:gd name="T45" fmla="*/ 40 h 80"/>
              <a:gd name="T46" fmla="*/ 64 w 128"/>
              <a:gd name="T47" fmla="*/ 8 h 80"/>
              <a:gd name="T48" fmla="*/ 119 w 128"/>
              <a:gd name="T49" fmla="*/ 40 h 80"/>
              <a:gd name="T50" fmla="*/ 64 w 128"/>
              <a:gd name="T51" fmla="*/ 7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8" h="80">
                <a:moveTo>
                  <a:pt x="128" y="39"/>
                </a:moveTo>
                <a:cubicBezTo>
                  <a:pt x="128" y="39"/>
                  <a:pt x="128" y="39"/>
                  <a:pt x="128" y="39"/>
                </a:cubicBezTo>
                <a:cubicBezTo>
                  <a:pt x="128" y="39"/>
                  <a:pt x="128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16" y="16"/>
                  <a:pt x="91" y="0"/>
                  <a:pt x="64" y="0"/>
                </a:cubicBezTo>
                <a:cubicBezTo>
                  <a:pt x="37" y="0"/>
                  <a:pt x="12" y="16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40"/>
                  <a:pt x="0" y="40"/>
                </a:cubicBezTo>
                <a:cubicBezTo>
                  <a:pt x="0" y="40"/>
                  <a:pt x="0" y="41"/>
                  <a:pt x="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0" y="41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2" y="64"/>
                  <a:pt x="37" y="80"/>
                  <a:pt x="64" y="80"/>
                </a:cubicBezTo>
                <a:cubicBezTo>
                  <a:pt x="91" y="80"/>
                  <a:pt x="116" y="64"/>
                  <a:pt x="127" y="42"/>
                </a:cubicBezTo>
                <a:cubicBezTo>
                  <a:pt x="127" y="42"/>
                  <a:pt x="127" y="42"/>
                  <a:pt x="127" y="42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8" y="41"/>
                  <a:pt x="128" y="40"/>
                  <a:pt x="128" y="40"/>
                </a:cubicBezTo>
                <a:cubicBezTo>
                  <a:pt x="128" y="40"/>
                  <a:pt x="128" y="39"/>
                  <a:pt x="128" y="39"/>
                </a:cubicBezTo>
                <a:close/>
                <a:moveTo>
                  <a:pt x="64" y="72"/>
                </a:moveTo>
                <a:cubicBezTo>
                  <a:pt x="41" y="72"/>
                  <a:pt x="19" y="59"/>
                  <a:pt x="9" y="40"/>
                </a:cubicBezTo>
                <a:cubicBezTo>
                  <a:pt x="20" y="21"/>
                  <a:pt x="41" y="8"/>
                  <a:pt x="64" y="8"/>
                </a:cubicBezTo>
                <a:cubicBezTo>
                  <a:pt x="86" y="8"/>
                  <a:pt x="108" y="21"/>
                  <a:pt x="119" y="40"/>
                </a:cubicBezTo>
                <a:cubicBezTo>
                  <a:pt x="108" y="59"/>
                  <a:pt x="86" y="72"/>
                  <a:pt x="64" y="7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7"/>
          <p:cNvSpPr>
            <a:spLocks/>
          </p:cNvSpPr>
          <p:nvPr/>
        </p:nvSpPr>
        <p:spPr bwMode="auto">
          <a:xfrm>
            <a:off x="5067608" y="2993031"/>
            <a:ext cx="49749" cy="49749"/>
          </a:xfrm>
          <a:custGeom>
            <a:avLst/>
            <a:gdLst>
              <a:gd name="T0" fmla="*/ 16 w 18"/>
              <a:gd name="T1" fmla="*/ 0 h 18"/>
              <a:gd name="T2" fmla="*/ 16 w 18"/>
              <a:gd name="T3" fmla="*/ 0 h 18"/>
              <a:gd name="T4" fmla="*/ 0 w 18"/>
              <a:gd name="T5" fmla="*/ 16 h 18"/>
              <a:gd name="T6" fmla="*/ 2 w 18"/>
              <a:gd name="T7" fmla="*/ 18 h 18"/>
              <a:gd name="T8" fmla="*/ 4 w 18"/>
              <a:gd name="T9" fmla="*/ 16 h 18"/>
              <a:gd name="T10" fmla="*/ 16 w 18"/>
              <a:gd name="T11" fmla="*/ 4 h 18"/>
              <a:gd name="T12" fmla="*/ 16 w 18"/>
              <a:gd name="T13" fmla="*/ 4 h 18"/>
              <a:gd name="T14" fmla="*/ 18 w 18"/>
              <a:gd name="T15" fmla="*/ 2 h 18"/>
              <a:gd name="T16" fmla="*/ 16 w 18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8"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7"/>
                  <a:pt x="1" y="18"/>
                  <a:pt x="2" y="18"/>
                </a:cubicBezTo>
                <a:cubicBezTo>
                  <a:pt x="3" y="18"/>
                  <a:pt x="4" y="17"/>
                  <a:pt x="4" y="16"/>
                </a:cubicBezTo>
                <a:cubicBezTo>
                  <a:pt x="4" y="9"/>
                  <a:pt x="9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18" y="3"/>
                  <a:pt x="18" y="2"/>
                </a:cubicBezTo>
                <a:cubicBezTo>
                  <a:pt x="18" y="1"/>
                  <a:pt x="17" y="0"/>
                  <a:pt x="1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8"/>
          <p:cNvSpPr>
            <a:spLocks noEditPoints="1"/>
          </p:cNvSpPr>
          <p:nvPr/>
        </p:nvSpPr>
        <p:spPr bwMode="auto">
          <a:xfrm>
            <a:off x="5033060" y="2959865"/>
            <a:ext cx="157539" cy="156157"/>
          </a:xfrm>
          <a:custGeom>
            <a:avLst/>
            <a:gdLst>
              <a:gd name="T0" fmla="*/ 28 w 56"/>
              <a:gd name="T1" fmla="*/ 0 h 56"/>
              <a:gd name="T2" fmla="*/ 0 w 56"/>
              <a:gd name="T3" fmla="*/ 28 h 56"/>
              <a:gd name="T4" fmla="*/ 28 w 56"/>
              <a:gd name="T5" fmla="*/ 56 h 56"/>
              <a:gd name="T6" fmla="*/ 56 w 56"/>
              <a:gd name="T7" fmla="*/ 28 h 56"/>
              <a:gd name="T8" fmla="*/ 28 w 56"/>
              <a:gd name="T9" fmla="*/ 0 h 56"/>
              <a:gd name="T10" fmla="*/ 28 w 56"/>
              <a:gd name="T11" fmla="*/ 52 h 56"/>
              <a:gd name="T12" fmla="*/ 4 w 56"/>
              <a:gd name="T13" fmla="*/ 28 h 56"/>
              <a:gd name="T14" fmla="*/ 28 w 56"/>
              <a:gd name="T15" fmla="*/ 4 h 56"/>
              <a:gd name="T16" fmla="*/ 52 w 56"/>
              <a:gd name="T17" fmla="*/ 28 h 56"/>
              <a:gd name="T18" fmla="*/ 28 w 56"/>
              <a:gd name="T19" fmla="*/ 5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0"/>
                </a:moveTo>
                <a:cubicBezTo>
                  <a:pt x="12" y="0"/>
                  <a:pt x="0" y="13"/>
                  <a:pt x="0" y="28"/>
                </a:cubicBezTo>
                <a:cubicBezTo>
                  <a:pt x="0" y="43"/>
                  <a:pt x="12" y="56"/>
                  <a:pt x="28" y="56"/>
                </a:cubicBezTo>
                <a:cubicBezTo>
                  <a:pt x="43" y="56"/>
                  <a:pt x="56" y="43"/>
                  <a:pt x="56" y="28"/>
                </a:cubicBezTo>
                <a:cubicBezTo>
                  <a:pt x="56" y="13"/>
                  <a:pt x="43" y="0"/>
                  <a:pt x="28" y="0"/>
                </a:cubicBezTo>
                <a:close/>
                <a:moveTo>
                  <a:pt x="28" y="52"/>
                </a:moveTo>
                <a:cubicBezTo>
                  <a:pt x="15" y="52"/>
                  <a:pt x="4" y="41"/>
                  <a:pt x="4" y="28"/>
                </a:cubicBezTo>
                <a:cubicBezTo>
                  <a:pt x="4" y="15"/>
                  <a:pt x="15" y="4"/>
                  <a:pt x="28" y="4"/>
                </a:cubicBezTo>
                <a:cubicBezTo>
                  <a:pt x="41" y="4"/>
                  <a:pt x="52" y="15"/>
                  <a:pt x="52" y="28"/>
                </a:cubicBezTo>
                <a:cubicBezTo>
                  <a:pt x="52" y="41"/>
                  <a:pt x="41" y="52"/>
                  <a:pt x="28" y="5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9"/>
          <p:cNvSpPr>
            <a:spLocks noEditPoints="1"/>
          </p:cNvSpPr>
          <p:nvPr/>
        </p:nvSpPr>
        <p:spPr bwMode="auto">
          <a:xfrm>
            <a:off x="4331045" y="2923935"/>
            <a:ext cx="134046" cy="132664"/>
          </a:xfrm>
          <a:custGeom>
            <a:avLst/>
            <a:gdLst>
              <a:gd name="T0" fmla="*/ 24 w 48"/>
              <a:gd name="T1" fmla="*/ 48 h 48"/>
              <a:gd name="T2" fmla="*/ 48 w 48"/>
              <a:gd name="T3" fmla="*/ 24 h 48"/>
              <a:gd name="T4" fmla="*/ 24 w 48"/>
              <a:gd name="T5" fmla="*/ 0 h 48"/>
              <a:gd name="T6" fmla="*/ 0 w 48"/>
              <a:gd name="T7" fmla="*/ 24 h 48"/>
              <a:gd name="T8" fmla="*/ 24 w 48"/>
              <a:gd name="T9" fmla="*/ 48 h 48"/>
              <a:gd name="T10" fmla="*/ 24 w 48"/>
              <a:gd name="T11" fmla="*/ 4 h 48"/>
              <a:gd name="T12" fmla="*/ 44 w 48"/>
              <a:gd name="T13" fmla="*/ 24 h 48"/>
              <a:gd name="T14" fmla="*/ 24 w 48"/>
              <a:gd name="T15" fmla="*/ 44 h 48"/>
              <a:gd name="T16" fmla="*/ 4 w 48"/>
              <a:gd name="T17" fmla="*/ 24 h 48"/>
              <a:gd name="T18" fmla="*/ 24 w 48"/>
              <a:gd name="T19" fmla="*/ 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48">
                <a:moveTo>
                  <a:pt x="24" y="48"/>
                </a:move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lose/>
                <a:moveTo>
                  <a:pt x="24" y="4"/>
                </a:moveTo>
                <a:cubicBezTo>
                  <a:pt x="35" y="4"/>
                  <a:pt x="44" y="13"/>
                  <a:pt x="44" y="24"/>
                </a:cubicBezTo>
                <a:cubicBezTo>
                  <a:pt x="44" y="35"/>
                  <a:pt x="35" y="44"/>
                  <a:pt x="24" y="44"/>
                </a:cubicBezTo>
                <a:cubicBezTo>
                  <a:pt x="13" y="44"/>
                  <a:pt x="4" y="35"/>
                  <a:pt x="4" y="24"/>
                </a:cubicBezTo>
                <a:cubicBezTo>
                  <a:pt x="4" y="13"/>
                  <a:pt x="13" y="4"/>
                  <a:pt x="24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10"/>
          <p:cNvSpPr>
            <a:spLocks noEditPoints="1"/>
          </p:cNvSpPr>
          <p:nvPr/>
        </p:nvSpPr>
        <p:spPr bwMode="auto">
          <a:xfrm>
            <a:off x="4263331" y="2858985"/>
            <a:ext cx="268092" cy="356535"/>
          </a:xfrm>
          <a:custGeom>
            <a:avLst/>
            <a:gdLst>
              <a:gd name="T0" fmla="*/ 48 w 96"/>
              <a:gd name="T1" fmla="*/ 0 h 128"/>
              <a:gd name="T2" fmla="*/ 0 w 96"/>
              <a:gd name="T3" fmla="*/ 48 h 128"/>
              <a:gd name="T4" fmla="*/ 41 w 96"/>
              <a:gd name="T5" fmla="*/ 125 h 128"/>
              <a:gd name="T6" fmla="*/ 48 w 96"/>
              <a:gd name="T7" fmla="*/ 128 h 128"/>
              <a:gd name="T8" fmla="*/ 48 w 96"/>
              <a:gd name="T9" fmla="*/ 128 h 128"/>
              <a:gd name="T10" fmla="*/ 54 w 96"/>
              <a:gd name="T11" fmla="*/ 125 h 128"/>
              <a:gd name="T12" fmla="*/ 96 w 96"/>
              <a:gd name="T13" fmla="*/ 48 h 128"/>
              <a:gd name="T14" fmla="*/ 48 w 96"/>
              <a:gd name="T15" fmla="*/ 0 h 128"/>
              <a:gd name="T16" fmla="*/ 48 w 96"/>
              <a:gd name="T17" fmla="*/ 120 h 128"/>
              <a:gd name="T18" fmla="*/ 48 w 96"/>
              <a:gd name="T19" fmla="*/ 120 h 128"/>
              <a:gd name="T20" fmla="*/ 47 w 96"/>
              <a:gd name="T21" fmla="*/ 119 h 128"/>
              <a:gd name="T22" fmla="*/ 8 w 96"/>
              <a:gd name="T23" fmla="*/ 48 h 128"/>
              <a:gd name="T24" fmla="*/ 48 w 96"/>
              <a:gd name="T25" fmla="*/ 8 h 128"/>
              <a:gd name="T26" fmla="*/ 88 w 96"/>
              <a:gd name="T27" fmla="*/ 48 h 128"/>
              <a:gd name="T28" fmla="*/ 48 w 96"/>
              <a:gd name="T29" fmla="*/ 1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128">
                <a:moveTo>
                  <a:pt x="48" y="0"/>
                </a:moveTo>
                <a:cubicBezTo>
                  <a:pt x="22" y="0"/>
                  <a:pt x="0" y="21"/>
                  <a:pt x="0" y="48"/>
                </a:cubicBezTo>
                <a:cubicBezTo>
                  <a:pt x="0" y="76"/>
                  <a:pt x="24" y="105"/>
                  <a:pt x="41" y="125"/>
                </a:cubicBezTo>
                <a:cubicBezTo>
                  <a:pt x="42" y="125"/>
                  <a:pt x="44" y="128"/>
                  <a:pt x="48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52" y="128"/>
                  <a:pt x="54" y="125"/>
                  <a:pt x="54" y="125"/>
                </a:cubicBezTo>
                <a:cubicBezTo>
                  <a:pt x="72" y="105"/>
                  <a:pt x="96" y="76"/>
                  <a:pt x="96" y="48"/>
                </a:cubicBezTo>
                <a:cubicBezTo>
                  <a:pt x="96" y="21"/>
                  <a:pt x="74" y="0"/>
                  <a:pt x="48" y="0"/>
                </a:cubicBezTo>
                <a:close/>
                <a:moveTo>
                  <a:pt x="48" y="120"/>
                </a:moveTo>
                <a:cubicBezTo>
                  <a:pt x="48" y="120"/>
                  <a:pt x="48" y="120"/>
                  <a:pt x="48" y="120"/>
                </a:cubicBezTo>
                <a:cubicBezTo>
                  <a:pt x="48" y="120"/>
                  <a:pt x="48" y="120"/>
                  <a:pt x="47" y="119"/>
                </a:cubicBezTo>
                <a:cubicBezTo>
                  <a:pt x="33" y="103"/>
                  <a:pt x="8" y="74"/>
                  <a:pt x="8" y="48"/>
                </a:cubicBezTo>
                <a:cubicBezTo>
                  <a:pt x="8" y="26"/>
                  <a:pt x="26" y="8"/>
                  <a:pt x="48" y="8"/>
                </a:cubicBezTo>
                <a:cubicBezTo>
                  <a:pt x="70" y="8"/>
                  <a:pt x="88" y="26"/>
                  <a:pt x="88" y="48"/>
                </a:cubicBezTo>
                <a:cubicBezTo>
                  <a:pt x="88" y="74"/>
                  <a:pt x="63" y="103"/>
                  <a:pt x="48" y="12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11"/>
          <p:cNvSpPr>
            <a:spLocks noEditPoints="1"/>
          </p:cNvSpPr>
          <p:nvPr/>
        </p:nvSpPr>
        <p:spPr bwMode="auto">
          <a:xfrm>
            <a:off x="7834211" y="2212247"/>
            <a:ext cx="268092" cy="178268"/>
          </a:xfrm>
          <a:custGeom>
            <a:avLst/>
            <a:gdLst>
              <a:gd name="T0" fmla="*/ 92 w 96"/>
              <a:gd name="T1" fmla="*/ 0 h 64"/>
              <a:gd name="T2" fmla="*/ 4 w 96"/>
              <a:gd name="T3" fmla="*/ 0 h 64"/>
              <a:gd name="T4" fmla="*/ 0 w 96"/>
              <a:gd name="T5" fmla="*/ 4 h 64"/>
              <a:gd name="T6" fmla="*/ 0 w 96"/>
              <a:gd name="T7" fmla="*/ 60 h 64"/>
              <a:gd name="T8" fmla="*/ 4 w 96"/>
              <a:gd name="T9" fmla="*/ 64 h 64"/>
              <a:gd name="T10" fmla="*/ 92 w 96"/>
              <a:gd name="T11" fmla="*/ 64 h 64"/>
              <a:gd name="T12" fmla="*/ 96 w 96"/>
              <a:gd name="T13" fmla="*/ 60 h 64"/>
              <a:gd name="T14" fmla="*/ 96 w 96"/>
              <a:gd name="T15" fmla="*/ 4 h 64"/>
              <a:gd name="T16" fmla="*/ 92 w 96"/>
              <a:gd name="T17" fmla="*/ 0 h 64"/>
              <a:gd name="T18" fmla="*/ 92 w 96"/>
              <a:gd name="T19" fmla="*/ 60 h 64"/>
              <a:gd name="T20" fmla="*/ 4 w 96"/>
              <a:gd name="T21" fmla="*/ 60 h 64"/>
              <a:gd name="T22" fmla="*/ 4 w 96"/>
              <a:gd name="T23" fmla="*/ 4 h 64"/>
              <a:gd name="T24" fmla="*/ 92 w 96"/>
              <a:gd name="T25" fmla="*/ 4 h 64"/>
              <a:gd name="T26" fmla="*/ 92 w 96"/>
              <a:gd name="T27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64">
                <a:moveTo>
                  <a:pt x="9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4" y="64"/>
                  <a:pt x="96" y="62"/>
                  <a:pt x="96" y="60"/>
                </a:cubicBezTo>
                <a:cubicBezTo>
                  <a:pt x="96" y="4"/>
                  <a:pt x="96" y="4"/>
                  <a:pt x="96" y="4"/>
                </a:cubicBezTo>
                <a:cubicBezTo>
                  <a:pt x="96" y="2"/>
                  <a:pt x="94" y="0"/>
                  <a:pt x="92" y="0"/>
                </a:cubicBezTo>
                <a:close/>
                <a:moveTo>
                  <a:pt x="92" y="60"/>
                </a:moveTo>
                <a:cubicBezTo>
                  <a:pt x="4" y="60"/>
                  <a:pt x="4" y="60"/>
                  <a:pt x="4" y="60"/>
                </a:cubicBezTo>
                <a:cubicBezTo>
                  <a:pt x="4" y="4"/>
                  <a:pt x="4" y="4"/>
                  <a:pt x="4" y="4"/>
                </a:cubicBezTo>
                <a:cubicBezTo>
                  <a:pt x="92" y="4"/>
                  <a:pt x="92" y="4"/>
                  <a:pt x="92" y="4"/>
                </a:cubicBezTo>
                <a:lnTo>
                  <a:pt x="92" y="6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7789989" y="2168025"/>
            <a:ext cx="356535" cy="334424"/>
          </a:xfrm>
          <a:custGeom>
            <a:avLst/>
            <a:gdLst>
              <a:gd name="T0" fmla="*/ 116 w 128"/>
              <a:gd name="T1" fmla="*/ 0 h 120"/>
              <a:gd name="T2" fmla="*/ 12 w 128"/>
              <a:gd name="T3" fmla="*/ 0 h 120"/>
              <a:gd name="T4" fmla="*/ 0 w 128"/>
              <a:gd name="T5" fmla="*/ 12 h 120"/>
              <a:gd name="T6" fmla="*/ 0 w 128"/>
              <a:gd name="T7" fmla="*/ 92 h 120"/>
              <a:gd name="T8" fmla="*/ 12 w 128"/>
              <a:gd name="T9" fmla="*/ 104 h 120"/>
              <a:gd name="T10" fmla="*/ 52 w 128"/>
              <a:gd name="T11" fmla="*/ 104 h 120"/>
              <a:gd name="T12" fmla="*/ 52 w 128"/>
              <a:gd name="T13" fmla="*/ 109 h 120"/>
              <a:gd name="T14" fmla="*/ 27 w 128"/>
              <a:gd name="T15" fmla="*/ 112 h 120"/>
              <a:gd name="T16" fmla="*/ 24 w 128"/>
              <a:gd name="T17" fmla="*/ 116 h 120"/>
              <a:gd name="T18" fmla="*/ 28 w 128"/>
              <a:gd name="T19" fmla="*/ 120 h 120"/>
              <a:gd name="T20" fmla="*/ 100 w 128"/>
              <a:gd name="T21" fmla="*/ 120 h 120"/>
              <a:gd name="T22" fmla="*/ 104 w 128"/>
              <a:gd name="T23" fmla="*/ 116 h 120"/>
              <a:gd name="T24" fmla="*/ 101 w 128"/>
              <a:gd name="T25" fmla="*/ 112 h 120"/>
              <a:gd name="T26" fmla="*/ 76 w 128"/>
              <a:gd name="T27" fmla="*/ 109 h 120"/>
              <a:gd name="T28" fmla="*/ 76 w 128"/>
              <a:gd name="T29" fmla="*/ 104 h 120"/>
              <a:gd name="T30" fmla="*/ 116 w 128"/>
              <a:gd name="T31" fmla="*/ 104 h 120"/>
              <a:gd name="T32" fmla="*/ 128 w 128"/>
              <a:gd name="T33" fmla="*/ 92 h 120"/>
              <a:gd name="T34" fmla="*/ 128 w 128"/>
              <a:gd name="T35" fmla="*/ 12 h 120"/>
              <a:gd name="T36" fmla="*/ 116 w 128"/>
              <a:gd name="T37" fmla="*/ 0 h 120"/>
              <a:gd name="T38" fmla="*/ 120 w 128"/>
              <a:gd name="T39" fmla="*/ 92 h 120"/>
              <a:gd name="T40" fmla="*/ 116 w 128"/>
              <a:gd name="T41" fmla="*/ 96 h 120"/>
              <a:gd name="T42" fmla="*/ 80 w 128"/>
              <a:gd name="T43" fmla="*/ 96 h 120"/>
              <a:gd name="T44" fmla="*/ 48 w 128"/>
              <a:gd name="T45" fmla="*/ 96 h 120"/>
              <a:gd name="T46" fmla="*/ 12 w 128"/>
              <a:gd name="T47" fmla="*/ 96 h 120"/>
              <a:gd name="T48" fmla="*/ 8 w 128"/>
              <a:gd name="T49" fmla="*/ 92 h 120"/>
              <a:gd name="T50" fmla="*/ 8 w 128"/>
              <a:gd name="T51" fmla="*/ 12 h 120"/>
              <a:gd name="T52" fmla="*/ 12 w 128"/>
              <a:gd name="T53" fmla="*/ 8 h 120"/>
              <a:gd name="T54" fmla="*/ 116 w 128"/>
              <a:gd name="T55" fmla="*/ 8 h 120"/>
              <a:gd name="T56" fmla="*/ 120 w 128"/>
              <a:gd name="T57" fmla="*/ 12 h 120"/>
              <a:gd name="T58" fmla="*/ 120 w 128"/>
              <a:gd name="T59" fmla="*/ 9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" h="120">
                <a:moveTo>
                  <a:pt x="116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5" y="104"/>
                  <a:pt x="12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2" y="109"/>
                  <a:pt x="52" y="109"/>
                  <a:pt x="52" y="109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25" y="113"/>
                  <a:pt x="24" y="114"/>
                  <a:pt x="24" y="116"/>
                </a:cubicBezTo>
                <a:cubicBezTo>
                  <a:pt x="24" y="118"/>
                  <a:pt x="26" y="120"/>
                  <a:pt x="28" y="120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2" y="120"/>
                  <a:pt x="104" y="118"/>
                  <a:pt x="104" y="116"/>
                </a:cubicBezTo>
                <a:cubicBezTo>
                  <a:pt x="104" y="114"/>
                  <a:pt x="103" y="113"/>
                  <a:pt x="101" y="112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2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23" y="0"/>
                  <a:pt x="116" y="0"/>
                </a:cubicBezTo>
                <a:close/>
                <a:moveTo>
                  <a:pt x="120" y="92"/>
                </a:moveTo>
                <a:cubicBezTo>
                  <a:pt x="120" y="94"/>
                  <a:pt x="118" y="96"/>
                  <a:pt x="116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10" y="96"/>
                  <a:pt x="8" y="94"/>
                  <a:pt x="8" y="9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8" y="8"/>
                  <a:pt x="120" y="10"/>
                  <a:pt x="120" y="12"/>
                </a:cubicBezTo>
                <a:lnTo>
                  <a:pt x="120" y="9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3"/>
          <p:cNvSpPr>
            <a:spLocks noEditPoints="1"/>
          </p:cNvSpPr>
          <p:nvPr/>
        </p:nvSpPr>
        <p:spPr bwMode="auto">
          <a:xfrm>
            <a:off x="7075537" y="2145915"/>
            <a:ext cx="367591" cy="356535"/>
          </a:xfrm>
          <a:custGeom>
            <a:avLst/>
            <a:gdLst>
              <a:gd name="T0" fmla="*/ 94 w 132"/>
              <a:gd name="T1" fmla="*/ 0 h 128"/>
              <a:gd name="T2" fmla="*/ 56 w 132"/>
              <a:gd name="T3" fmla="*/ 27 h 128"/>
              <a:gd name="T4" fmla="*/ 55 w 132"/>
              <a:gd name="T5" fmla="*/ 27 h 128"/>
              <a:gd name="T6" fmla="*/ 14 w 132"/>
              <a:gd name="T7" fmla="*/ 69 h 128"/>
              <a:gd name="T8" fmla="*/ 1 w 132"/>
              <a:gd name="T9" fmla="*/ 110 h 128"/>
              <a:gd name="T10" fmla="*/ 14 w 132"/>
              <a:gd name="T11" fmla="*/ 128 h 128"/>
              <a:gd name="T12" fmla="*/ 53 w 132"/>
              <a:gd name="T13" fmla="*/ 118 h 128"/>
              <a:gd name="T14" fmla="*/ 120 w 132"/>
              <a:gd name="T15" fmla="*/ 53 h 128"/>
              <a:gd name="T16" fmla="*/ 64 w 132"/>
              <a:gd name="T17" fmla="*/ 95 h 128"/>
              <a:gd name="T18" fmla="*/ 99 w 132"/>
              <a:gd name="T19" fmla="*/ 47 h 128"/>
              <a:gd name="T20" fmla="*/ 95 w 132"/>
              <a:gd name="T21" fmla="*/ 67 h 128"/>
              <a:gd name="T22" fmla="*/ 64 w 132"/>
              <a:gd name="T23" fmla="*/ 98 h 128"/>
              <a:gd name="T24" fmla="*/ 59 w 132"/>
              <a:gd name="T25" fmla="*/ 81 h 128"/>
              <a:gd name="T26" fmla="*/ 46 w 132"/>
              <a:gd name="T27" fmla="*/ 68 h 128"/>
              <a:gd name="T28" fmla="*/ 92 w 132"/>
              <a:gd name="T29" fmla="*/ 36 h 128"/>
              <a:gd name="T30" fmla="*/ 59 w 132"/>
              <a:gd name="T31" fmla="*/ 81 h 128"/>
              <a:gd name="T32" fmla="*/ 30 w 132"/>
              <a:gd name="T33" fmla="*/ 64 h 128"/>
              <a:gd name="T34" fmla="*/ 80 w 132"/>
              <a:gd name="T35" fmla="*/ 29 h 128"/>
              <a:gd name="T36" fmla="*/ 17 w 132"/>
              <a:gd name="T37" fmla="*/ 119 h 128"/>
              <a:gd name="T38" fmla="*/ 8 w 132"/>
              <a:gd name="T39" fmla="*/ 114 h 128"/>
              <a:gd name="T40" fmla="*/ 13 w 132"/>
              <a:gd name="T41" fmla="*/ 96 h 128"/>
              <a:gd name="T42" fmla="*/ 32 w 132"/>
              <a:gd name="T43" fmla="*/ 116 h 128"/>
              <a:gd name="T44" fmla="*/ 35 w 132"/>
              <a:gd name="T45" fmla="*/ 115 h 128"/>
              <a:gd name="T46" fmla="*/ 14 w 132"/>
              <a:gd name="T47" fmla="*/ 92 h 128"/>
              <a:gd name="T48" fmla="*/ 19 w 132"/>
              <a:gd name="T49" fmla="*/ 75 h 128"/>
              <a:gd name="T50" fmla="*/ 52 w 132"/>
              <a:gd name="T51" fmla="*/ 110 h 128"/>
              <a:gd name="T52" fmla="*/ 35 w 132"/>
              <a:gd name="T53" fmla="*/ 115 h 128"/>
              <a:gd name="T54" fmla="*/ 108 w 132"/>
              <a:gd name="T55" fmla="*/ 54 h 128"/>
              <a:gd name="T56" fmla="*/ 98 w 132"/>
              <a:gd name="T57" fmla="*/ 30 h 128"/>
              <a:gd name="T58" fmla="*/ 81 w 132"/>
              <a:gd name="T59" fmla="*/ 13 h 128"/>
              <a:gd name="T60" fmla="*/ 112 w 132"/>
              <a:gd name="T61" fmla="*/ 16 h 128"/>
              <a:gd name="T62" fmla="*/ 115 w 132"/>
              <a:gd name="T63" fmla="*/ 4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2" h="128">
                <a:moveTo>
                  <a:pt x="118" y="10"/>
                </a:moveTo>
                <a:cubicBezTo>
                  <a:pt x="111" y="4"/>
                  <a:pt x="102" y="0"/>
                  <a:pt x="94" y="0"/>
                </a:cubicBezTo>
                <a:cubicBezTo>
                  <a:pt x="87" y="0"/>
                  <a:pt x="80" y="3"/>
                  <a:pt x="75" y="8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14" y="69"/>
                  <a:pt x="14" y="69"/>
                  <a:pt x="14" y="69"/>
                </a:cubicBezTo>
                <a:cubicBezTo>
                  <a:pt x="12" y="71"/>
                  <a:pt x="11" y="73"/>
                  <a:pt x="10" y="76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0"/>
                  <a:pt x="0" y="113"/>
                  <a:pt x="0" y="114"/>
                </a:cubicBezTo>
                <a:cubicBezTo>
                  <a:pt x="0" y="122"/>
                  <a:pt x="6" y="128"/>
                  <a:pt x="14" y="128"/>
                </a:cubicBezTo>
                <a:cubicBezTo>
                  <a:pt x="16" y="128"/>
                  <a:pt x="19" y="127"/>
                  <a:pt x="19" y="127"/>
                </a:cubicBezTo>
                <a:cubicBezTo>
                  <a:pt x="53" y="118"/>
                  <a:pt x="53" y="118"/>
                  <a:pt x="53" y="118"/>
                </a:cubicBezTo>
                <a:cubicBezTo>
                  <a:pt x="55" y="118"/>
                  <a:pt x="57" y="116"/>
                  <a:pt x="59" y="114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32" y="42"/>
                  <a:pt x="130" y="23"/>
                  <a:pt x="118" y="10"/>
                </a:cubicBezTo>
                <a:close/>
                <a:moveTo>
                  <a:pt x="64" y="95"/>
                </a:moveTo>
                <a:cubicBezTo>
                  <a:pt x="64" y="92"/>
                  <a:pt x="63" y="88"/>
                  <a:pt x="61" y="85"/>
                </a:cubicBezTo>
                <a:cubicBezTo>
                  <a:pt x="99" y="47"/>
                  <a:pt x="99" y="47"/>
                  <a:pt x="99" y="47"/>
                </a:cubicBezTo>
                <a:cubicBezTo>
                  <a:pt x="101" y="54"/>
                  <a:pt x="100" y="62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64" y="98"/>
                  <a:pt x="64" y="98"/>
                  <a:pt x="64" y="98"/>
                </a:cubicBezTo>
                <a:cubicBezTo>
                  <a:pt x="64" y="97"/>
                  <a:pt x="64" y="96"/>
                  <a:pt x="64" y="95"/>
                </a:cubicBezTo>
                <a:close/>
                <a:moveTo>
                  <a:pt x="59" y="81"/>
                </a:moveTo>
                <a:cubicBezTo>
                  <a:pt x="58" y="79"/>
                  <a:pt x="56" y="76"/>
                  <a:pt x="54" y="74"/>
                </a:cubicBezTo>
                <a:cubicBezTo>
                  <a:pt x="51" y="72"/>
                  <a:pt x="49" y="70"/>
                  <a:pt x="46" y="68"/>
                </a:cubicBezTo>
                <a:cubicBezTo>
                  <a:pt x="84" y="30"/>
                  <a:pt x="84" y="30"/>
                  <a:pt x="84" y="30"/>
                </a:cubicBezTo>
                <a:cubicBezTo>
                  <a:pt x="87" y="31"/>
                  <a:pt x="90" y="33"/>
                  <a:pt x="92" y="36"/>
                </a:cubicBezTo>
                <a:cubicBezTo>
                  <a:pt x="94" y="38"/>
                  <a:pt x="96" y="40"/>
                  <a:pt x="97" y="43"/>
                </a:cubicBezTo>
                <a:lnTo>
                  <a:pt x="59" y="81"/>
                </a:lnTo>
                <a:close/>
                <a:moveTo>
                  <a:pt x="42" y="66"/>
                </a:moveTo>
                <a:cubicBezTo>
                  <a:pt x="38" y="65"/>
                  <a:pt x="34" y="64"/>
                  <a:pt x="30" y="64"/>
                </a:cubicBezTo>
                <a:cubicBezTo>
                  <a:pt x="61" y="33"/>
                  <a:pt x="61" y="33"/>
                  <a:pt x="61" y="33"/>
                </a:cubicBezTo>
                <a:cubicBezTo>
                  <a:pt x="66" y="28"/>
                  <a:pt x="73" y="27"/>
                  <a:pt x="80" y="29"/>
                </a:cubicBezTo>
                <a:lnTo>
                  <a:pt x="42" y="66"/>
                </a:lnTo>
                <a:close/>
                <a:moveTo>
                  <a:pt x="17" y="119"/>
                </a:moveTo>
                <a:cubicBezTo>
                  <a:pt x="16" y="120"/>
                  <a:pt x="15" y="120"/>
                  <a:pt x="14" y="120"/>
                </a:cubicBezTo>
                <a:cubicBezTo>
                  <a:pt x="11" y="120"/>
                  <a:pt x="8" y="117"/>
                  <a:pt x="8" y="114"/>
                </a:cubicBezTo>
                <a:cubicBezTo>
                  <a:pt x="8" y="113"/>
                  <a:pt x="8" y="112"/>
                  <a:pt x="8" y="112"/>
                </a:cubicBezTo>
                <a:cubicBezTo>
                  <a:pt x="13" y="96"/>
                  <a:pt x="13" y="96"/>
                  <a:pt x="13" y="96"/>
                </a:cubicBezTo>
                <a:cubicBezTo>
                  <a:pt x="17" y="96"/>
                  <a:pt x="22" y="98"/>
                  <a:pt x="26" y="102"/>
                </a:cubicBezTo>
                <a:cubicBezTo>
                  <a:pt x="30" y="106"/>
                  <a:pt x="32" y="111"/>
                  <a:pt x="32" y="116"/>
                </a:cubicBezTo>
                <a:lnTo>
                  <a:pt x="17" y="119"/>
                </a:lnTo>
                <a:close/>
                <a:moveTo>
                  <a:pt x="35" y="115"/>
                </a:moveTo>
                <a:cubicBezTo>
                  <a:pt x="35" y="109"/>
                  <a:pt x="33" y="104"/>
                  <a:pt x="29" y="99"/>
                </a:cubicBezTo>
                <a:cubicBezTo>
                  <a:pt x="25" y="95"/>
                  <a:pt x="19" y="93"/>
                  <a:pt x="14" y="92"/>
                </a:cubicBezTo>
                <a:cubicBezTo>
                  <a:pt x="18" y="78"/>
                  <a:pt x="18" y="78"/>
                  <a:pt x="18" y="78"/>
                </a:cubicBezTo>
                <a:cubicBezTo>
                  <a:pt x="18" y="77"/>
                  <a:pt x="19" y="76"/>
                  <a:pt x="19" y="75"/>
                </a:cubicBezTo>
                <a:cubicBezTo>
                  <a:pt x="27" y="69"/>
                  <a:pt x="40" y="71"/>
                  <a:pt x="48" y="80"/>
                </a:cubicBezTo>
                <a:cubicBezTo>
                  <a:pt x="57" y="89"/>
                  <a:pt x="59" y="102"/>
                  <a:pt x="52" y="110"/>
                </a:cubicBezTo>
                <a:cubicBezTo>
                  <a:pt x="51" y="110"/>
                  <a:pt x="51" y="111"/>
                  <a:pt x="50" y="111"/>
                </a:cubicBezTo>
                <a:lnTo>
                  <a:pt x="35" y="115"/>
                </a:lnTo>
                <a:close/>
                <a:moveTo>
                  <a:pt x="115" y="47"/>
                </a:moveTo>
                <a:cubicBezTo>
                  <a:pt x="108" y="54"/>
                  <a:pt x="108" y="54"/>
                  <a:pt x="108" y="54"/>
                </a:cubicBezTo>
                <a:cubicBezTo>
                  <a:pt x="108" y="53"/>
                  <a:pt x="108" y="52"/>
                  <a:pt x="108" y="51"/>
                </a:cubicBezTo>
                <a:cubicBezTo>
                  <a:pt x="107" y="43"/>
                  <a:pt x="104" y="36"/>
                  <a:pt x="98" y="30"/>
                </a:cubicBezTo>
                <a:cubicBezTo>
                  <a:pt x="91" y="24"/>
                  <a:pt x="83" y="20"/>
                  <a:pt x="74" y="20"/>
                </a:cubicBezTo>
                <a:cubicBezTo>
                  <a:pt x="81" y="13"/>
                  <a:pt x="81" y="13"/>
                  <a:pt x="81" y="13"/>
                </a:cubicBezTo>
                <a:cubicBezTo>
                  <a:pt x="84" y="10"/>
                  <a:pt x="89" y="8"/>
                  <a:pt x="94" y="8"/>
                </a:cubicBezTo>
                <a:cubicBezTo>
                  <a:pt x="100" y="8"/>
                  <a:pt x="107" y="11"/>
                  <a:pt x="112" y="16"/>
                </a:cubicBezTo>
                <a:cubicBezTo>
                  <a:pt x="117" y="21"/>
                  <a:pt x="120" y="27"/>
                  <a:pt x="120" y="33"/>
                </a:cubicBezTo>
                <a:cubicBezTo>
                  <a:pt x="120" y="38"/>
                  <a:pt x="118" y="43"/>
                  <a:pt x="115" y="47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4"/>
          <p:cNvSpPr>
            <a:spLocks noEditPoints="1"/>
          </p:cNvSpPr>
          <p:nvPr/>
        </p:nvSpPr>
        <p:spPr bwMode="auto">
          <a:xfrm>
            <a:off x="6417744" y="2145915"/>
            <a:ext cx="244600" cy="356535"/>
          </a:xfrm>
          <a:custGeom>
            <a:avLst/>
            <a:gdLst>
              <a:gd name="T0" fmla="*/ 44 w 88"/>
              <a:gd name="T1" fmla="*/ 0 h 128"/>
              <a:gd name="T2" fmla="*/ 0 w 88"/>
              <a:gd name="T3" fmla="*/ 44 h 128"/>
              <a:gd name="T4" fmla="*/ 20 w 88"/>
              <a:gd name="T5" fmla="*/ 92 h 128"/>
              <a:gd name="T6" fmla="*/ 44 w 88"/>
              <a:gd name="T7" fmla="*/ 128 h 128"/>
              <a:gd name="T8" fmla="*/ 68 w 88"/>
              <a:gd name="T9" fmla="*/ 92 h 128"/>
              <a:gd name="T10" fmla="*/ 88 w 88"/>
              <a:gd name="T11" fmla="*/ 44 h 128"/>
              <a:gd name="T12" fmla="*/ 44 w 88"/>
              <a:gd name="T13" fmla="*/ 0 h 128"/>
              <a:gd name="T14" fmla="*/ 54 w 88"/>
              <a:gd name="T15" fmla="*/ 109 h 128"/>
              <a:gd name="T16" fmla="*/ 35 w 88"/>
              <a:gd name="T17" fmla="*/ 111 h 128"/>
              <a:gd name="T18" fmla="*/ 32 w 88"/>
              <a:gd name="T19" fmla="*/ 104 h 128"/>
              <a:gd name="T20" fmla="*/ 32 w 88"/>
              <a:gd name="T21" fmla="*/ 103 h 128"/>
              <a:gd name="T22" fmla="*/ 57 w 88"/>
              <a:gd name="T23" fmla="*/ 100 h 128"/>
              <a:gd name="T24" fmla="*/ 56 w 88"/>
              <a:gd name="T25" fmla="*/ 104 h 128"/>
              <a:gd name="T26" fmla="*/ 54 w 88"/>
              <a:gd name="T27" fmla="*/ 109 h 128"/>
              <a:gd name="T28" fmla="*/ 31 w 88"/>
              <a:gd name="T29" fmla="*/ 100 h 128"/>
              <a:gd name="T30" fmla="*/ 28 w 88"/>
              <a:gd name="T31" fmla="*/ 92 h 128"/>
              <a:gd name="T32" fmla="*/ 60 w 88"/>
              <a:gd name="T33" fmla="*/ 92 h 128"/>
              <a:gd name="T34" fmla="*/ 58 w 88"/>
              <a:gd name="T35" fmla="*/ 96 h 128"/>
              <a:gd name="T36" fmla="*/ 31 w 88"/>
              <a:gd name="T37" fmla="*/ 100 h 128"/>
              <a:gd name="T38" fmla="*/ 44 w 88"/>
              <a:gd name="T39" fmla="*/ 120 h 128"/>
              <a:gd name="T40" fmla="*/ 36 w 88"/>
              <a:gd name="T41" fmla="*/ 115 h 128"/>
              <a:gd name="T42" fmla="*/ 53 w 88"/>
              <a:gd name="T43" fmla="*/ 113 h 128"/>
              <a:gd name="T44" fmla="*/ 44 w 88"/>
              <a:gd name="T45" fmla="*/ 120 h 128"/>
              <a:gd name="T46" fmla="*/ 63 w 88"/>
              <a:gd name="T47" fmla="*/ 84 h 128"/>
              <a:gd name="T48" fmla="*/ 25 w 88"/>
              <a:gd name="T49" fmla="*/ 84 h 128"/>
              <a:gd name="T50" fmla="*/ 19 w 88"/>
              <a:gd name="T51" fmla="*/ 71 h 128"/>
              <a:gd name="T52" fmla="*/ 8 w 88"/>
              <a:gd name="T53" fmla="*/ 44 h 128"/>
              <a:gd name="T54" fmla="*/ 44 w 88"/>
              <a:gd name="T55" fmla="*/ 8 h 128"/>
              <a:gd name="T56" fmla="*/ 80 w 88"/>
              <a:gd name="T57" fmla="*/ 44 h 128"/>
              <a:gd name="T58" fmla="*/ 69 w 88"/>
              <a:gd name="T59" fmla="*/ 71 h 128"/>
              <a:gd name="T60" fmla="*/ 63 w 88"/>
              <a:gd name="T61" fmla="*/ 8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28">
                <a:moveTo>
                  <a:pt x="44" y="0"/>
                </a:moveTo>
                <a:cubicBezTo>
                  <a:pt x="20" y="0"/>
                  <a:pt x="0" y="20"/>
                  <a:pt x="0" y="44"/>
                </a:cubicBezTo>
                <a:cubicBezTo>
                  <a:pt x="0" y="60"/>
                  <a:pt x="15" y="77"/>
                  <a:pt x="20" y="92"/>
                </a:cubicBezTo>
                <a:cubicBezTo>
                  <a:pt x="28" y="115"/>
                  <a:pt x="27" y="128"/>
                  <a:pt x="44" y="128"/>
                </a:cubicBezTo>
                <a:cubicBezTo>
                  <a:pt x="61" y="128"/>
                  <a:pt x="60" y="115"/>
                  <a:pt x="68" y="92"/>
                </a:cubicBezTo>
                <a:cubicBezTo>
                  <a:pt x="73" y="77"/>
                  <a:pt x="88" y="60"/>
                  <a:pt x="88" y="44"/>
                </a:cubicBezTo>
                <a:cubicBezTo>
                  <a:pt x="88" y="20"/>
                  <a:pt x="68" y="0"/>
                  <a:pt x="44" y="0"/>
                </a:cubicBezTo>
                <a:close/>
                <a:moveTo>
                  <a:pt x="54" y="109"/>
                </a:moveTo>
                <a:cubicBezTo>
                  <a:pt x="35" y="111"/>
                  <a:pt x="35" y="111"/>
                  <a:pt x="35" y="111"/>
                </a:cubicBezTo>
                <a:cubicBezTo>
                  <a:pt x="34" y="109"/>
                  <a:pt x="33" y="107"/>
                  <a:pt x="32" y="104"/>
                </a:cubicBezTo>
                <a:cubicBezTo>
                  <a:pt x="32" y="104"/>
                  <a:pt x="32" y="104"/>
                  <a:pt x="32" y="103"/>
                </a:cubicBezTo>
                <a:cubicBezTo>
                  <a:pt x="57" y="100"/>
                  <a:pt x="57" y="100"/>
                  <a:pt x="57" y="100"/>
                </a:cubicBezTo>
                <a:cubicBezTo>
                  <a:pt x="57" y="102"/>
                  <a:pt x="56" y="103"/>
                  <a:pt x="56" y="104"/>
                </a:cubicBezTo>
                <a:cubicBezTo>
                  <a:pt x="55" y="106"/>
                  <a:pt x="55" y="107"/>
                  <a:pt x="54" y="109"/>
                </a:cubicBezTo>
                <a:close/>
                <a:moveTo>
                  <a:pt x="31" y="100"/>
                </a:moveTo>
                <a:cubicBezTo>
                  <a:pt x="30" y="97"/>
                  <a:pt x="29" y="95"/>
                  <a:pt x="28" y="92"/>
                </a:cubicBezTo>
                <a:cubicBezTo>
                  <a:pt x="60" y="92"/>
                  <a:pt x="60" y="92"/>
                  <a:pt x="60" y="92"/>
                </a:cubicBezTo>
                <a:cubicBezTo>
                  <a:pt x="59" y="93"/>
                  <a:pt x="59" y="95"/>
                  <a:pt x="58" y="96"/>
                </a:cubicBezTo>
                <a:lnTo>
                  <a:pt x="31" y="100"/>
                </a:lnTo>
                <a:close/>
                <a:moveTo>
                  <a:pt x="44" y="120"/>
                </a:moveTo>
                <a:cubicBezTo>
                  <a:pt x="40" y="120"/>
                  <a:pt x="38" y="120"/>
                  <a:pt x="36" y="115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51" y="119"/>
                  <a:pt x="49" y="120"/>
                  <a:pt x="44" y="120"/>
                </a:cubicBezTo>
                <a:close/>
                <a:moveTo>
                  <a:pt x="63" y="84"/>
                </a:moveTo>
                <a:cubicBezTo>
                  <a:pt x="25" y="84"/>
                  <a:pt x="25" y="84"/>
                  <a:pt x="25" y="84"/>
                </a:cubicBezTo>
                <a:cubicBezTo>
                  <a:pt x="23" y="80"/>
                  <a:pt x="21" y="75"/>
                  <a:pt x="19" y="71"/>
                </a:cubicBezTo>
                <a:cubicBezTo>
                  <a:pt x="13" y="62"/>
                  <a:pt x="8" y="52"/>
                  <a:pt x="8" y="44"/>
                </a:cubicBezTo>
                <a:cubicBezTo>
                  <a:pt x="8" y="24"/>
                  <a:pt x="24" y="8"/>
                  <a:pt x="44" y="8"/>
                </a:cubicBezTo>
                <a:cubicBezTo>
                  <a:pt x="64" y="8"/>
                  <a:pt x="80" y="24"/>
                  <a:pt x="80" y="44"/>
                </a:cubicBezTo>
                <a:cubicBezTo>
                  <a:pt x="80" y="52"/>
                  <a:pt x="75" y="62"/>
                  <a:pt x="69" y="71"/>
                </a:cubicBezTo>
                <a:cubicBezTo>
                  <a:pt x="67" y="75"/>
                  <a:pt x="65" y="80"/>
                  <a:pt x="63" y="8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5"/>
          <p:cNvSpPr>
            <a:spLocks/>
          </p:cNvSpPr>
          <p:nvPr/>
        </p:nvSpPr>
        <p:spPr bwMode="auto">
          <a:xfrm>
            <a:off x="6473020" y="2201191"/>
            <a:ext cx="73242" cy="73242"/>
          </a:xfrm>
          <a:custGeom>
            <a:avLst/>
            <a:gdLst>
              <a:gd name="T0" fmla="*/ 24 w 26"/>
              <a:gd name="T1" fmla="*/ 0 h 26"/>
              <a:gd name="T2" fmla="*/ 0 w 26"/>
              <a:gd name="T3" fmla="*/ 24 h 26"/>
              <a:gd name="T4" fmla="*/ 2 w 26"/>
              <a:gd name="T5" fmla="*/ 26 h 26"/>
              <a:gd name="T6" fmla="*/ 4 w 26"/>
              <a:gd name="T7" fmla="*/ 24 h 26"/>
              <a:gd name="T8" fmla="*/ 24 w 26"/>
              <a:gd name="T9" fmla="*/ 4 h 26"/>
              <a:gd name="T10" fmla="*/ 26 w 26"/>
              <a:gd name="T11" fmla="*/ 2 h 26"/>
              <a:gd name="T12" fmla="*/ 24 w 26"/>
              <a:gd name="T1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6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25"/>
                  <a:pt x="1" y="26"/>
                  <a:pt x="2" y="26"/>
                </a:cubicBezTo>
                <a:cubicBezTo>
                  <a:pt x="3" y="26"/>
                  <a:pt x="4" y="25"/>
                  <a:pt x="4" y="24"/>
                </a:cubicBezTo>
                <a:cubicBezTo>
                  <a:pt x="4" y="13"/>
                  <a:pt x="13" y="4"/>
                  <a:pt x="24" y="4"/>
                </a:cubicBezTo>
                <a:cubicBezTo>
                  <a:pt x="25" y="4"/>
                  <a:pt x="26" y="3"/>
                  <a:pt x="26" y="2"/>
                </a:cubicBezTo>
                <a:cubicBezTo>
                  <a:pt x="26" y="1"/>
                  <a:pt x="25" y="0"/>
                  <a:pt x="2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5692236" y="2145915"/>
            <a:ext cx="268092" cy="356535"/>
          </a:xfrm>
          <a:custGeom>
            <a:avLst/>
            <a:gdLst>
              <a:gd name="T0" fmla="*/ 84 w 96"/>
              <a:gd name="T1" fmla="*/ 52 h 128"/>
              <a:gd name="T2" fmla="*/ 84 w 96"/>
              <a:gd name="T3" fmla="*/ 36 h 128"/>
              <a:gd name="T4" fmla="*/ 48 w 96"/>
              <a:gd name="T5" fmla="*/ 0 h 128"/>
              <a:gd name="T6" fmla="*/ 12 w 96"/>
              <a:gd name="T7" fmla="*/ 36 h 128"/>
              <a:gd name="T8" fmla="*/ 12 w 96"/>
              <a:gd name="T9" fmla="*/ 52 h 128"/>
              <a:gd name="T10" fmla="*/ 0 w 96"/>
              <a:gd name="T11" fmla="*/ 64 h 128"/>
              <a:gd name="T12" fmla="*/ 0 w 96"/>
              <a:gd name="T13" fmla="*/ 76 h 128"/>
              <a:gd name="T14" fmla="*/ 0 w 96"/>
              <a:gd name="T15" fmla="*/ 80 h 128"/>
              <a:gd name="T16" fmla="*/ 0 w 96"/>
              <a:gd name="T17" fmla="*/ 88 h 128"/>
              <a:gd name="T18" fmla="*/ 0 w 96"/>
              <a:gd name="T19" fmla="*/ 92 h 128"/>
              <a:gd name="T20" fmla="*/ 36 w 96"/>
              <a:gd name="T21" fmla="*/ 128 h 128"/>
              <a:gd name="T22" fmla="*/ 60 w 96"/>
              <a:gd name="T23" fmla="*/ 128 h 128"/>
              <a:gd name="T24" fmla="*/ 96 w 96"/>
              <a:gd name="T25" fmla="*/ 92 h 128"/>
              <a:gd name="T26" fmla="*/ 96 w 96"/>
              <a:gd name="T27" fmla="*/ 88 h 128"/>
              <a:gd name="T28" fmla="*/ 96 w 96"/>
              <a:gd name="T29" fmla="*/ 80 h 128"/>
              <a:gd name="T30" fmla="*/ 96 w 96"/>
              <a:gd name="T31" fmla="*/ 76 h 128"/>
              <a:gd name="T32" fmla="*/ 96 w 96"/>
              <a:gd name="T33" fmla="*/ 64 h 128"/>
              <a:gd name="T34" fmla="*/ 84 w 96"/>
              <a:gd name="T35" fmla="*/ 52 h 128"/>
              <a:gd name="T36" fmla="*/ 20 w 96"/>
              <a:gd name="T37" fmla="*/ 36 h 128"/>
              <a:gd name="T38" fmla="*/ 48 w 96"/>
              <a:gd name="T39" fmla="*/ 8 h 128"/>
              <a:gd name="T40" fmla="*/ 76 w 96"/>
              <a:gd name="T41" fmla="*/ 36 h 128"/>
              <a:gd name="T42" fmla="*/ 76 w 96"/>
              <a:gd name="T43" fmla="*/ 52 h 128"/>
              <a:gd name="T44" fmla="*/ 68 w 96"/>
              <a:gd name="T45" fmla="*/ 52 h 128"/>
              <a:gd name="T46" fmla="*/ 68 w 96"/>
              <a:gd name="T47" fmla="*/ 36 h 128"/>
              <a:gd name="T48" fmla="*/ 48 w 96"/>
              <a:gd name="T49" fmla="*/ 16 h 128"/>
              <a:gd name="T50" fmla="*/ 28 w 96"/>
              <a:gd name="T51" fmla="*/ 36 h 128"/>
              <a:gd name="T52" fmla="*/ 28 w 96"/>
              <a:gd name="T53" fmla="*/ 52 h 128"/>
              <a:gd name="T54" fmla="*/ 20 w 96"/>
              <a:gd name="T55" fmla="*/ 52 h 128"/>
              <a:gd name="T56" fmla="*/ 20 w 96"/>
              <a:gd name="T57" fmla="*/ 36 h 128"/>
              <a:gd name="T58" fmla="*/ 64 w 96"/>
              <a:gd name="T59" fmla="*/ 36 h 128"/>
              <a:gd name="T60" fmla="*/ 64 w 96"/>
              <a:gd name="T61" fmla="*/ 36 h 128"/>
              <a:gd name="T62" fmla="*/ 64 w 96"/>
              <a:gd name="T63" fmla="*/ 52 h 128"/>
              <a:gd name="T64" fmla="*/ 32 w 96"/>
              <a:gd name="T65" fmla="*/ 52 h 128"/>
              <a:gd name="T66" fmla="*/ 32 w 96"/>
              <a:gd name="T67" fmla="*/ 36 h 128"/>
              <a:gd name="T68" fmla="*/ 32 w 96"/>
              <a:gd name="T69" fmla="*/ 36 h 128"/>
              <a:gd name="T70" fmla="*/ 48 w 96"/>
              <a:gd name="T71" fmla="*/ 20 h 128"/>
              <a:gd name="T72" fmla="*/ 64 w 96"/>
              <a:gd name="T73" fmla="*/ 36 h 128"/>
              <a:gd name="T74" fmla="*/ 88 w 96"/>
              <a:gd name="T75" fmla="*/ 76 h 128"/>
              <a:gd name="T76" fmla="*/ 88 w 96"/>
              <a:gd name="T77" fmla="*/ 80 h 128"/>
              <a:gd name="T78" fmla="*/ 88 w 96"/>
              <a:gd name="T79" fmla="*/ 88 h 128"/>
              <a:gd name="T80" fmla="*/ 88 w 96"/>
              <a:gd name="T81" fmla="*/ 92 h 128"/>
              <a:gd name="T82" fmla="*/ 60 w 96"/>
              <a:gd name="T83" fmla="*/ 120 h 128"/>
              <a:gd name="T84" fmla="*/ 36 w 96"/>
              <a:gd name="T85" fmla="*/ 120 h 128"/>
              <a:gd name="T86" fmla="*/ 8 w 96"/>
              <a:gd name="T87" fmla="*/ 92 h 128"/>
              <a:gd name="T88" fmla="*/ 8 w 96"/>
              <a:gd name="T89" fmla="*/ 88 h 128"/>
              <a:gd name="T90" fmla="*/ 8 w 96"/>
              <a:gd name="T91" fmla="*/ 80 h 128"/>
              <a:gd name="T92" fmla="*/ 8 w 96"/>
              <a:gd name="T93" fmla="*/ 76 h 128"/>
              <a:gd name="T94" fmla="*/ 8 w 96"/>
              <a:gd name="T95" fmla="*/ 64 h 128"/>
              <a:gd name="T96" fmla="*/ 12 w 96"/>
              <a:gd name="T97" fmla="*/ 60 h 128"/>
              <a:gd name="T98" fmla="*/ 20 w 96"/>
              <a:gd name="T99" fmla="*/ 60 h 128"/>
              <a:gd name="T100" fmla="*/ 76 w 96"/>
              <a:gd name="T101" fmla="*/ 60 h 128"/>
              <a:gd name="T102" fmla="*/ 84 w 96"/>
              <a:gd name="T103" fmla="*/ 60 h 128"/>
              <a:gd name="T104" fmla="*/ 88 w 96"/>
              <a:gd name="T105" fmla="*/ 64 h 128"/>
              <a:gd name="T106" fmla="*/ 88 w 96"/>
              <a:gd name="T107" fmla="*/ 7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6" h="128">
                <a:moveTo>
                  <a:pt x="84" y="52"/>
                </a:moveTo>
                <a:cubicBezTo>
                  <a:pt x="84" y="36"/>
                  <a:pt x="84" y="36"/>
                  <a:pt x="84" y="36"/>
                </a:cubicBezTo>
                <a:cubicBezTo>
                  <a:pt x="84" y="16"/>
                  <a:pt x="68" y="0"/>
                  <a:pt x="48" y="0"/>
                </a:cubicBezTo>
                <a:cubicBezTo>
                  <a:pt x="28" y="0"/>
                  <a:pt x="12" y="16"/>
                  <a:pt x="12" y="36"/>
                </a:cubicBezTo>
                <a:cubicBezTo>
                  <a:pt x="12" y="52"/>
                  <a:pt x="12" y="52"/>
                  <a:pt x="12" y="52"/>
                </a:cubicBezTo>
                <a:cubicBezTo>
                  <a:pt x="5" y="52"/>
                  <a:pt x="0" y="57"/>
                  <a:pt x="0" y="64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12"/>
                  <a:pt x="16" y="128"/>
                  <a:pt x="36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80" y="128"/>
                  <a:pt x="96" y="112"/>
                  <a:pt x="96" y="92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0"/>
                  <a:pt x="96" y="80"/>
                  <a:pt x="96" y="80"/>
                </a:cubicBezTo>
                <a:cubicBezTo>
                  <a:pt x="96" y="76"/>
                  <a:pt x="96" y="76"/>
                  <a:pt x="96" y="76"/>
                </a:cubicBezTo>
                <a:cubicBezTo>
                  <a:pt x="96" y="64"/>
                  <a:pt x="96" y="64"/>
                  <a:pt x="96" y="64"/>
                </a:cubicBezTo>
                <a:cubicBezTo>
                  <a:pt x="96" y="57"/>
                  <a:pt x="91" y="52"/>
                  <a:pt x="84" y="52"/>
                </a:cubicBezTo>
                <a:close/>
                <a:moveTo>
                  <a:pt x="20" y="36"/>
                </a:moveTo>
                <a:cubicBezTo>
                  <a:pt x="20" y="21"/>
                  <a:pt x="33" y="8"/>
                  <a:pt x="48" y="8"/>
                </a:cubicBezTo>
                <a:cubicBezTo>
                  <a:pt x="63" y="8"/>
                  <a:pt x="76" y="21"/>
                  <a:pt x="76" y="36"/>
                </a:cubicBezTo>
                <a:cubicBezTo>
                  <a:pt x="76" y="52"/>
                  <a:pt x="76" y="52"/>
                  <a:pt x="76" y="52"/>
                </a:cubicBezTo>
                <a:cubicBezTo>
                  <a:pt x="68" y="52"/>
                  <a:pt x="68" y="52"/>
                  <a:pt x="68" y="52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25"/>
                  <a:pt x="59" y="16"/>
                  <a:pt x="48" y="16"/>
                </a:cubicBezTo>
                <a:cubicBezTo>
                  <a:pt x="37" y="16"/>
                  <a:pt x="28" y="25"/>
                  <a:pt x="28" y="36"/>
                </a:cubicBezTo>
                <a:cubicBezTo>
                  <a:pt x="28" y="52"/>
                  <a:pt x="28" y="52"/>
                  <a:pt x="28" y="52"/>
                </a:cubicBezTo>
                <a:cubicBezTo>
                  <a:pt x="20" y="52"/>
                  <a:pt x="20" y="52"/>
                  <a:pt x="20" y="52"/>
                </a:cubicBezTo>
                <a:lnTo>
                  <a:pt x="20" y="36"/>
                </a:lnTo>
                <a:close/>
                <a:moveTo>
                  <a:pt x="64" y="36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52"/>
                  <a:pt x="64" y="52"/>
                  <a:pt x="64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27"/>
                  <a:pt x="39" y="20"/>
                  <a:pt x="48" y="20"/>
                </a:cubicBezTo>
                <a:cubicBezTo>
                  <a:pt x="57" y="20"/>
                  <a:pt x="64" y="27"/>
                  <a:pt x="64" y="36"/>
                </a:cubicBezTo>
                <a:close/>
                <a:moveTo>
                  <a:pt x="88" y="76"/>
                </a:moveTo>
                <a:cubicBezTo>
                  <a:pt x="88" y="80"/>
                  <a:pt x="88" y="80"/>
                  <a:pt x="88" y="80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107"/>
                  <a:pt x="75" y="120"/>
                  <a:pt x="60" y="12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1" y="120"/>
                  <a:pt x="8" y="107"/>
                  <a:pt x="8" y="92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0"/>
                  <a:pt x="8" y="80"/>
                  <a:pt x="8" y="80"/>
                </a:cubicBezTo>
                <a:cubicBezTo>
                  <a:pt x="8" y="76"/>
                  <a:pt x="8" y="76"/>
                  <a:pt x="8" y="76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62"/>
                  <a:pt x="10" y="60"/>
                  <a:pt x="12" y="60"/>
                </a:cubicBezTo>
                <a:cubicBezTo>
                  <a:pt x="15" y="60"/>
                  <a:pt x="17" y="60"/>
                  <a:pt x="20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81" y="60"/>
                  <a:pt x="84" y="60"/>
                </a:cubicBezTo>
                <a:cubicBezTo>
                  <a:pt x="86" y="60"/>
                  <a:pt x="88" y="62"/>
                  <a:pt x="88" y="64"/>
                </a:cubicBezTo>
                <a:lnTo>
                  <a:pt x="88" y="7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7"/>
          <p:cNvSpPr>
            <a:spLocks/>
          </p:cNvSpPr>
          <p:nvPr/>
        </p:nvSpPr>
        <p:spPr bwMode="auto">
          <a:xfrm>
            <a:off x="5804171" y="2357348"/>
            <a:ext cx="44221" cy="67714"/>
          </a:xfrm>
          <a:custGeom>
            <a:avLst/>
            <a:gdLst>
              <a:gd name="T0" fmla="*/ 8 w 16"/>
              <a:gd name="T1" fmla="*/ 0 h 24"/>
              <a:gd name="T2" fmla="*/ 0 w 16"/>
              <a:gd name="T3" fmla="*/ 8 h 24"/>
              <a:gd name="T4" fmla="*/ 3 w 16"/>
              <a:gd name="T5" fmla="*/ 19 h 24"/>
              <a:gd name="T6" fmla="*/ 8 w 16"/>
              <a:gd name="T7" fmla="*/ 24 h 24"/>
              <a:gd name="T8" fmla="*/ 13 w 16"/>
              <a:gd name="T9" fmla="*/ 19 h 24"/>
              <a:gd name="T10" fmla="*/ 16 w 16"/>
              <a:gd name="T11" fmla="*/ 8 h 24"/>
              <a:gd name="T12" fmla="*/ 8 w 16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4">
                <a:moveTo>
                  <a:pt x="8" y="0"/>
                </a:move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5"/>
                  <a:pt x="3" y="19"/>
                </a:cubicBezTo>
                <a:cubicBezTo>
                  <a:pt x="4" y="22"/>
                  <a:pt x="5" y="24"/>
                  <a:pt x="8" y="24"/>
                </a:cubicBezTo>
                <a:cubicBezTo>
                  <a:pt x="11" y="24"/>
                  <a:pt x="12" y="22"/>
                  <a:pt x="13" y="19"/>
                </a:cubicBezTo>
                <a:cubicBezTo>
                  <a:pt x="15" y="15"/>
                  <a:pt x="16" y="10"/>
                  <a:pt x="16" y="8"/>
                </a:cubicBezTo>
                <a:cubicBezTo>
                  <a:pt x="16" y="4"/>
                  <a:pt x="12" y="0"/>
                  <a:pt x="8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8"/>
          <p:cNvSpPr>
            <a:spLocks noEditPoints="1"/>
          </p:cNvSpPr>
          <p:nvPr/>
        </p:nvSpPr>
        <p:spPr bwMode="auto">
          <a:xfrm>
            <a:off x="4933562" y="2212247"/>
            <a:ext cx="356535" cy="268092"/>
          </a:xfrm>
          <a:custGeom>
            <a:avLst/>
            <a:gdLst>
              <a:gd name="T0" fmla="*/ 105 w 128"/>
              <a:gd name="T1" fmla="*/ 2 h 96"/>
              <a:gd name="T2" fmla="*/ 28 w 128"/>
              <a:gd name="T3" fmla="*/ 0 h 96"/>
              <a:gd name="T4" fmla="*/ 2 w 128"/>
              <a:gd name="T5" fmla="*/ 23 h 96"/>
              <a:gd name="T6" fmla="*/ 2 w 128"/>
              <a:gd name="T7" fmla="*/ 34 h 96"/>
              <a:gd name="T8" fmla="*/ 64 w 128"/>
              <a:gd name="T9" fmla="*/ 96 h 96"/>
              <a:gd name="T10" fmla="*/ 126 w 128"/>
              <a:gd name="T11" fmla="*/ 34 h 96"/>
              <a:gd name="T12" fmla="*/ 126 w 128"/>
              <a:gd name="T13" fmla="*/ 23 h 96"/>
              <a:gd name="T14" fmla="*/ 55 w 128"/>
              <a:gd name="T15" fmla="*/ 28 h 96"/>
              <a:gd name="T16" fmla="*/ 73 w 128"/>
              <a:gd name="T17" fmla="*/ 28 h 96"/>
              <a:gd name="T18" fmla="*/ 78 w 128"/>
              <a:gd name="T19" fmla="*/ 9 h 96"/>
              <a:gd name="T20" fmla="*/ 76 w 128"/>
              <a:gd name="T21" fmla="*/ 25 h 96"/>
              <a:gd name="T22" fmla="*/ 52 w 128"/>
              <a:gd name="T23" fmla="*/ 25 h 96"/>
              <a:gd name="T24" fmla="*/ 50 w 128"/>
              <a:gd name="T25" fmla="*/ 9 h 96"/>
              <a:gd name="T26" fmla="*/ 52 w 128"/>
              <a:gd name="T27" fmla="*/ 25 h 96"/>
              <a:gd name="T28" fmla="*/ 64 w 128"/>
              <a:gd name="T29" fmla="*/ 82 h 96"/>
              <a:gd name="T30" fmla="*/ 74 w 128"/>
              <a:gd name="T31" fmla="*/ 32 h 96"/>
              <a:gd name="T32" fmla="*/ 98 w 128"/>
              <a:gd name="T33" fmla="*/ 32 h 96"/>
              <a:gd name="T34" fmla="*/ 78 w 128"/>
              <a:gd name="T35" fmla="*/ 32 h 96"/>
              <a:gd name="T36" fmla="*/ 89 w 128"/>
              <a:gd name="T37" fmla="*/ 20 h 96"/>
              <a:gd name="T38" fmla="*/ 79 w 128"/>
              <a:gd name="T39" fmla="*/ 28 h 96"/>
              <a:gd name="T40" fmla="*/ 97 w 128"/>
              <a:gd name="T41" fmla="*/ 8 h 96"/>
              <a:gd name="T42" fmla="*/ 83 w 128"/>
              <a:gd name="T43" fmla="*/ 8 h 96"/>
              <a:gd name="T44" fmla="*/ 55 w 128"/>
              <a:gd name="T45" fmla="*/ 8 h 96"/>
              <a:gd name="T46" fmla="*/ 64 w 128"/>
              <a:gd name="T47" fmla="*/ 15 h 96"/>
              <a:gd name="T48" fmla="*/ 31 w 128"/>
              <a:gd name="T49" fmla="*/ 8 h 96"/>
              <a:gd name="T50" fmla="*/ 39 w 128"/>
              <a:gd name="T51" fmla="*/ 14 h 96"/>
              <a:gd name="T52" fmla="*/ 49 w 128"/>
              <a:gd name="T53" fmla="*/ 28 h 96"/>
              <a:gd name="T54" fmla="*/ 39 w 128"/>
              <a:gd name="T55" fmla="*/ 20 h 96"/>
              <a:gd name="T56" fmla="*/ 60 w 128"/>
              <a:gd name="T57" fmla="*/ 81 h 96"/>
              <a:gd name="T58" fmla="*/ 50 w 128"/>
              <a:gd name="T59" fmla="*/ 32 h 96"/>
              <a:gd name="T60" fmla="*/ 11 w 128"/>
              <a:gd name="T61" fmla="*/ 32 h 96"/>
              <a:gd name="T62" fmla="*/ 51 w 128"/>
              <a:gd name="T63" fmla="*/ 74 h 96"/>
              <a:gd name="T64" fmla="*/ 117 w 128"/>
              <a:gd name="T65" fmla="*/ 32 h 96"/>
              <a:gd name="T66" fmla="*/ 102 w 128"/>
              <a:gd name="T67" fmla="*/ 32 h 96"/>
              <a:gd name="T68" fmla="*/ 92 w 128"/>
              <a:gd name="T69" fmla="*/ 17 h 96"/>
              <a:gd name="T70" fmla="*/ 120 w 128"/>
              <a:gd name="T71" fmla="*/ 28 h 96"/>
              <a:gd name="T72" fmla="*/ 27 w 128"/>
              <a:gd name="T73" fmla="*/ 10 h 96"/>
              <a:gd name="T74" fmla="*/ 25 w 128"/>
              <a:gd name="T75" fmla="*/ 28 h 96"/>
              <a:gd name="T76" fmla="*/ 27 w 128"/>
              <a:gd name="T77" fmla="*/ 1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96">
                <a:moveTo>
                  <a:pt x="126" y="23"/>
                </a:move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2" y="0"/>
                  <a:pt x="10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4"/>
                  <a:pt x="0" y="26"/>
                  <a:pt x="0" y="28"/>
                </a:cubicBezTo>
                <a:cubicBezTo>
                  <a:pt x="0" y="30"/>
                  <a:pt x="1" y="32"/>
                  <a:pt x="2" y="34"/>
                </a:cubicBezTo>
                <a:cubicBezTo>
                  <a:pt x="58" y="93"/>
                  <a:pt x="58" y="93"/>
                  <a:pt x="58" y="93"/>
                </a:cubicBezTo>
                <a:cubicBezTo>
                  <a:pt x="60" y="95"/>
                  <a:pt x="62" y="96"/>
                  <a:pt x="64" y="96"/>
                </a:cubicBezTo>
                <a:cubicBezTo>
                  <a:pt x="66" y="96"/>
                  <a:pt x="68" y="95"/>
                  <a:pt x="70" y="93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7" y="32"/>
                  <a:pt x="128" y="30"/>
                  <a:pt x="128" y="28"/>
                </a:cubicBezTo>
                <a:cubicBezTo>
                  <a:pt x="128" y="26"/>
                  <a:pt x="127" y="24"/>
                  <a:pt x="126" y="23"/>
                </a:cubicBezTo>
                <a:close/>
                <a:moveTo>
                  <a:pt x="73" y="28"/>
                </a:moveTo>
                <a:cubicBezTo>
                  <a:pt x="55" y="28"/>
                  <a:pt x="55" y="28"/>
                  <a:pt x="55" y="28"/>
                </a:cubicBezTo>
                <a:cubicBezTo>
                  <a:pt x="64" y="21"/>
                  <a:pt x="64" y="21"/>
                  <a:pt x="64" y="21"/>
                </a:cubicBezTo>
                <a:lnTo>
                  <a:pt x="73" y="28"/>
                </a:lnTo>
                <a:close/>
                <a:moveTo>
                  <a:pt x="67" y="18"/>
                </a:moveTo>
                <a:cubicBezTo>
                  <a:pt x="78" y="9"/>
                  <a:pt x="78" y="9"/>
                  <a:pt x="78" y="9"/>
                </a:cubicBezTo>
                <a:cubicBezTo>
                  <a:pt x="86" y="17"/>
                  <a:pt x="86" y="17"/>
                  <a:pt x="86" y="17"/>
                </a:cubicBezTo>
                <a:cubicBezTo>
                  <a:pt x="76" y="25"/>
                  <a:pt x="76" y="25"/>
                  <a:pt x="76" y="25"/>
                </a:cubicBezTo>
                <a:lnTo>
                  <a:pt x="67" y="18"/>
                </a:lnTo>
                <a:close/>
                <a:moveTo>
                  <a:pt x="52" y="25"/>
                </a:moveTo>
                <a:cubicBezTo>
                  <a:pt x="42" y="17"/>
                  <a:pt x="42" y="17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61" y="18"/>
                  <a:pt x="61" y="18"/>
                  <a:pt x="61" y="18"/>
                </a:cubicBezTo>
                <a:lnTo>
                  <a:pt x="52" y="25"/>
                </a:lnTo>
                <a:close/>
                <a:moveTo>
                  <a:pt x="74" y="32"/>
                </a:moveTo>
                <a:cubicBezTo>
                  <a:pt x="64" y="82"/>
                  <a:pt x="64" y="82"/>
                  <a:pt x="64" y="82"/>
                </a:cubicBezTo>
                <a:cubicBezTo>
                  <a:pt x="54" y="32"/>
                  <a:pt x="54" y="32"/>
                  <a:pt x="54" y="32"/>
                </a:cubicBezTo>
                <a:lnTo>
                  <a:pt x="74" y="32"/>
                </a:lnTo>
                <a:close/>
                <a:moveTo>
                  <a:pt x="78" y="32"/>
                </a:moveTo>
                <a:cubicBezTo>
                  <a:pt x="98" y="32"/>
                  <a:pt x="98" y="32"/>
                  <a:pt x="98" y="32"/>
                </a:cubicBezTo>
                <a:cubicBezTo>
                  <a:pt x="68" y="81"/>
                  <a:pt x="68" y="81"/>
                  <a:pt x="68" y="81"/>
                </a:cubicBezTo>
                <a:lnTo>
                  <a:pt x="78" y="32"/>
                </a:lnTo>
                <a:close/>
                <a:moveTo>
                  <a:pt x="79" y="28"/>
                </a:moveTo>
                <a:cubicBezTo>
                  <a:pt x="89" y="20"/>
                  <a:pt x="89" y="20"/>
                  <a:pt x="89" y="20"/>
                </a:cubicBezTo>
                <a:cubicBezTo>
                  <a:pt x="97" y="28"/>
                  <a:pt x="97" y="28"/>
                  <a:pt x="97" y="28"/>
                </a:cubicBezTo>
                <a:lnTo>
                  <a:pt x="79" y="28"/>
                </a:lnTo>
                <a:close/>
                <a:moveTo>
                  <a:pt x="83" y="8"/>
                </a:moveTo>
                <a:cubicBezTo>
                  <a:pt x="97" y="8"/>
                  <a:pt x="97" y="8"/>
                  <a:pt x="97" y="8"/>
                </a:cubicBezTo>
                <a:cubicBezTo>
                  <a:pt x="89" y="14"/>
                  <a:pt x="89" y="14"/>
                  <a:pt x="89" y="14"/>
                </a:cubicBezTo>
                <a:lnTo>
                  <a:pt x="83" y="8"/>
                </a:lnTo>
                <a:close/>
                <a:moveTo>
                  <a:pt x="64" y="15"/>
                </a:moveTo>
                <a:cubicBezTo>
                  <a:pt x="55" y="8"/>
                  <a:pt x="55" y="8"/>
                  <a:pt x="55" y="8"/>
                </a:cubicBezTo>
                <a:cubicBezTo>
                  <a:pt x="73" y="8"/>
                  <a:pt x="73" y="8"/>
                  <a:pt x="73" y="8"/>
                </a:cubicBezTo>
                <a:lnTo>
                  <a:pt x="64" y="15"/>
                </a:lnTo>
                <a:close/>
                <a:moveTo>
                  <a:pt x="39" y="14"/>
                </a:moveTo>
                <a:cubicBezTo>
                  <a:pt x="31" y="8"/>
                  <a:pt x="31" y="8"/>
                  <a:pt x="31" y="8"/>
                </a:cubicBezTo>
                <a:cubicBezTo>
                  <a:pt x="45" y="8"/>
                  <a:pt x="45" y="8"/>
                  <a:pt x="45" y="8"/>
                </a:cubicBezTo>
                <a:lnTo>
                  <a:pt x="39" y="14"/>
                </a:lnTo>
                <a:close/>
                <a:moveTo>
                  <a:pt x="39" y="20"/>
                </a:moveTo>
                <a:cubicBezTo>
                  <a:pt x="49" y="28"/>
                  <a:pt x="49" y="28"/>
                  <a:pt x="49" y="28"/>
                </a:cubicBezTo>
                <a:cubicBezTo>
                  <a:pt x="31" y="28"/>
                  <a:pt x="31" y="28"/>
                  <a:pt x="31" y="28"/>
                </a:cubicBezTo>
                <a:lnTo>
                  <a:pt x="39" y="20"/>
                </a:lnTo>
                <a:close/>
                <a:moveTo>
                  <a:pt x="50" y="32"/>
                </a:moveTo>
                <a:cubicBezTo>
                  <a:pt x="60" y="81"/>
                  <a:pt x="60" y="81"/>
                  <a:pt x="60" y="81"/>
                </a:cubicBezTo>
                <a:cubicBezTo>
                  <a:pt x="30" y="32"/>
                  <a:pt x="30" y="32"/>
                  <a:pt x="30" y="32"/>
                </a:cubicBezTo>
                <a:lnTo>
                  <a:pt x="50" y="32"/>
                </a:lnTo>
                <a:close/>
                <a:moveTo>
                  <a:pt x="51" y="74"/>
                </a:moveTo>
                <a:cubicBezTo>
                  <a:pt x="11" y="32"/>
                  <a:pt x="11" y="32"/>
                  <a:pt x="11" y="32"/>
                </a:cubicBezTo>
                <a:cubicBezTo>
                  <a:pt x="26" y="32"/>
                  <a:pt x="26" y="32"/>
                  <a:pt x="26" y="32"/>
                </a:cubicBezTo>
                <a:lnTo>
                  <a:pt x="51" y="74"/>
                </a:lnTo>
                <a:close/>
                <a:moveTo>
                  <a:pt x="102" y="32"/>
                </a:moveTo>
                <a:cubicBezTo>
                  <a:pt x="117" y="32"/>
                  <a:pt x="117" y="32"/>
                  <a:pt x="117" y="32"/>
                </a:cubicBezTo>
                <a:cubicBezTo>
                  <a:pt x="77" y="74"/>
                  <a:pt x="77" y="74"/>
                  <a:pt x="77" y="74"/>
                </a:cubicBezTo>
                <a:lnTo>
                  <a:pt x="102" y="32"/>
                </a:lnTo>
                <a:close/>
                <a:moveTo>
                  <a:pt x="103" y="28"/>
                </a:moveTo>
                <a:cubicBezTo>
                  <a:pt x="92" y="17"/>
                  <a:pt x="92" y="17"/>
                  <a:pt x="92" y="17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20" y="28"/>
                  <a:pt x="120" y="28"/>
                  <a:pt x="120" y="28"/>
                </a:cubicBezTo>
                <a:lnTo>
                  <a:pt x="103" y="28"/>
                </a:lnTo>
                <a:close/>
                <a:moveTo>
                  <a:pt x="27" y="10"/>
                </a:moveTo>
                <a:cubicBezTo>
                  <a:pt x="36" y="17"/>
                  <a:pt x="36" y="17"/>
                  <a:pt x="36" y="17"/>
                </a:cubicBezTo>
                <a:cubicBezTo>
                  <a:pt x="25" y="28"/>
                  <a:pt x="25" y="28"/>
                  <a:pt x="25" y="28"/>
                </a:cubicBezTo>
                <a:cubicBezTo>
                  <a:pt x="8" y="28"/>
                  <a:pt x="8" y="28"/>
                  <a:pt x="8" y="28"/>
                </a:cubicBezTo>
                <a:lnTo>
                  <a:pt x="27" y="1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9"/>
          <p:cNvSpPr>
            <a:spLocks noEditPoints="1"/>
          </p:cNvSpPr>
          <p:nvPr/>
        </p:nvSpPr>
        <p:spPr bwMode="auto">
          <a:xfrm>
            <a:off x="4219110" y="2190136"/>
            <a:ext cx="359299" cy="268092"/>
          </a:xfrm>
          <a:custGeom>
            <a:avLst/>
            <a:gdLst>
              <a:gd name="T0" fmla="*/ 126 w 129"/>
              <a:gd name="T1" fmla="*/ 40 h 96"/>
              <a:gd name="T2" fmla="*/ 106 w 129"/>
              <a:gd name="T3" fmla="*/ 8 h 96"/>
              <a:gd name="T4" fmla="*/ 92 w 129"/>
              <a:gd name="T5" fmla="*/ 0 h 96"/>
              <a:gd name="T6" fmla="*/ 16 w 129"/>
              <a:gd name="T7" fmla="*/ 0 h 96"/>
              <a:gd name="T8" fmla="*/ 0 w 129"/>
              <a:gd name="T9" fmla="*/ 16 h 96"/>
              <a:gd name="T10" fmla="*/ 0 w 129"/>
              <a:gd name="T11" fmla="*/ 80 h 96"/>
              <a:gd name="T12" fmla="*/ 16 w 129"/>
              <a:gd name="T13" fmla="*/ 96 h 96"/>
              <a:gd name="T14" fmla="*/ 92 w 129"/>
              <a:gd name="T15" fmla="*/ 96 h 96"/>
              <a:gd name="T16" fmla="*/ 106 w 129"/>
              <a:gd name="T17" fmla="*/ 88 h 96"/>
              <a:gd name="T18" fmla="*/ 126 w 129"/>
              <a:gd name="T19" fmla="*/ 56 h 96"/>
              <a:gd name="T20" fmla="*/ 126 w 129"/>
              <a:gd name="T21" fmla="*/ 40 h 96"/>
              <a:gd name="T22" fmla="*/ 119 w 129"/>
              <a:gd name="T23" fmla="*/ 52 h 96"/>
              <a:gd name="T24" fmla="*/ 99 w 129"/>
              <a:gd name="T25" fmla="*/ 84 h 96"/>
              <a:gd name="T26" fmla="*/ 92 w 129"/>
              <a:gd name="T27" fmla="*/ 88 h 96"/>
              <a:gd name="T28" fmla="*/ 16 w 129"/>
              <a:gd name="T29" fmla="*/ 88 h 96"/>
              <a:gd name="T30" fmla="*/ 8 w 129"/>
              <a:gd name="T31" fmla="*/ 80 h 96"/>
              <a:gd name="T32" fmla="*/ 8 w 129"/>
              <a:gd name="T33" fmla="*/ 16 h 96"/>
              <a:gd name="T34" fmla="*/ 16 w 129"/>
              <a:gd name="T35" fmla="*/ 8 h 96"/>
              <a:gd name="T36" fmla="*/ 92 w 129"/>
              <a:gd name="T37" fmla="*/ 8 h 96"/>
              <a:gd name="T38" fmla="*/ 99 w 129"/>
              <a:gd name="T39" fmla="*/ 12 h 96"/>
              <a:gd name="T40" fmla="*/ 119 w 129"/>
              <a:gd name="T41" fmla="*/ 44 h 96"/>
              <a:gd name="T42" fmla="*/ 119 w 129"/>
              <a:gd name="T43" fmla="*/ 5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9" h="96">
                <a:moveTo>
                  <a:pt x="126" y="40"/>
                </a:moveTo>
                <a:cubicBezTo>
                  <a:pt x="106" y="8"/>
                  <a:pt x="106" y="8"/>
                  <a:pt x="106" y="8"/>
                </a:cubicBezTo>
                <a:cubicBezTo>
                  <a:pt x="103" y="3"/>
                  <a:pt x="98" y="0"/>
                  <a:pt x="9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9"/>
                  <a:pt x="7" y="96"/>
                  <a:pt x="16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8" y="96"/>
                  <a:pt x="103" y="93"/>
                  <a:pt x="106" y="88"/>
                </a:cubicBezTo>
                <a:cubicBezTo>
                  <a:pt x="126" y="56"/>
                  <a:pt x="126" y="56"/>
                  <a:pt x="126" y="56"/>
                </a:cubicBezTo>
                <a:cubicBezTo>
                  <a:pt x="129" y="51"/>
                  <a:pt x="129" y="45"/>
                  <a:pt x="126" y="40"/>
                </a:cubicBezTo>
                <a:close/>
                <a:moveTo>
                  <a:pt x="119" y="52"/>
                </a:moveTo>
                <a:cubicBezTo>
                  <a:pt x="99" y="84"/>
                  <a:pt x="99" y="84"/>
                  <a:pt x="99" y="84"/>
                </a:cubicBezTo>
                <a:cubicBezTo>
                  <a:pt x="97" y="87"/>
                  <a:pt x="95" y="88"/>
                  <a:pt x="9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2" y="88"/>
                  <a:pt x="8" y="84"/>
                  <a:pt x="8" y="8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5" y="8"/>
                  <a:pt x="97" y="9"/>
                  <a:pt x="99" y="12"/>
                </a:cubicBezTo>
                <a:cubicBezTo>
                  <a:pt x="119" y="44"/>
                  <a:pt x="119" y="44"/>
                  <a:pt x="119" y="44"/>
                </a:cubicBezTo>
                <a:cubicBezTo>
                  <a:pt x="120" y="46"/>
                  <a:pt x="120" y="50"/>
                  <a:pt x="119" y="5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20"/>
          <p:cNvSpPr>
            <a:spLocks noEditPoints="1"/>
          </p:cNvSpPr>
          <p:nvPr/>
        </p:nvSpPr>
        <p:spPr bwMode="auto">
          <a:xfrm>
            <a:off x="4442981" y="2291016"/>
            <a:ext cx="66332" cy="66332"/>
          </a:xfrm>
          <a:custGeom>
            <a:avLst/>
            <a:gdLst>
              <a:gd name="T0" fmla="*/ 12 w 24"/>
              <a:gd name="T1" fmla="*/ 0 h 24"/>
              <a:gd name="T2" fmla="*/ 0 w 24"/>
              <a:gd name="T3" fmla="*/ 12 h 24"/>
              <a:gd name="T4" fmla="*/ 12 w 24"/>
              <a:gd name="T5" fmla="*/ 24 h 24"/>
              <a:gd name="T6" fmla="*/ 24 w 24"/>
              <a:gd name="T7" fmla="*/ 12 h 24"/>
              <a:gd name="T8" fmla="*/ 12 w 24"/>
              <a:gd name="T9" fmla="*/ 0 h 24"/>
              <a:gd name="T10" fmla="*/ 12 w 24"/>
              <a:gd name="T11" fmla="*/ 20 h 24"/>
              <a:gd name="T12" fmla="*/ 4 w 24"/>
              <a:gd name="T13" fmla="*/ 12 h 24"/>
              <a:gd name="T14" fmla="*/ 12 w 24"/>
              <a:gd name="T15" fmla="*/ 4 h 24"/>
              <a:gd name="T16" fmla="*/ 20 w 24"/>
              <a:gd name="T17" fmla="*/ 12 h 24"/>
              <a:gd name="T18" fmla="*/ 12 w 24"/>
              <a:gd name="T19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12" y="0"/>
                </a:move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19" y="24"/>
                  <a:pt x="24" y="19"/>
                  <a:pt x="24" y="12"/>
                </a:cubicBezTo>
                <a:cubicBezTo>
                  <a:pt x="24" y="5"/>
                  <a:pt x="19" y="0"/>
                  <a:pt x="12" y="0"/>
                </a:cubicBezTo>
                <a:close/>
                <a:moveTo>
                  <a:pt x="12" y="20"/>
                </a:moveTo>
                <a:cubicBezTo>
                  <a:pt x="8" y="20"/>
                  <a:pt x="4" y="16"/>
                  <a:pt x="4" y="12"/>
                </a:cubicBezTo>
                <a:cubicBezTo>
                  <a:pt x="4" y="8"/>
                  <a:pt x="8" y="4"/>
                  <a:pt x="12" y="4"/>
                </a:cubicBezTo>
                <a:cubicBezTo>
                  <a:pt x="16" y="4"/>
                  <a:pt x="20" y="8"/>
                  <a:pt x="20" y="12"/>
                </a:cubicBezTo>
                <a:cubicBezTo>
                  <a:pt x="20" y="16"/>
                  <a:pt x="16" y="20"/>
                  <a:pt x="12" y="2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21"/>
          <p:cNvSpPr>
            <a:spLocks noEditPoints="1"/>
          </p:cNvSpPr>
          <p:nvPr/>
        </p:nvSpPr>
        <p:spPr bwMode="auto">
          <a:xfrm>
            <a:off x="7878432" y="1543398"/>
            <a:ext cx="179650" cy="178268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50 w 64"/>
              <a:gd name="T11" fmla="*/ 48 h 64"/>
              <a:gd name="T12" fmla="*/ 16 w 64"/>
              <a:gd name="T13" fmla="*/ 50 h 64"/>
              <a:gd name="T14" fmla="*/ 14 w 64"/>
              <a:gd name="T15" fmla="*/ 16 h 64"/>
              <a:gd name="T16" fmla="*/ 48 w 64"/>
              <a:gd name="T17" fmla="*/ 14 h 64"/>
              <a:gd name="T18" fmla="*/ 50 w 64"/>
              <a:gd name="T19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50" y="48"/>
                </a:moveTo>
                <a:cubicBezTo>
                  <a:pt x="42" y="58"/>
                  <a:pt x="26" y="59"/>
                  <a:pt x="16" y="50"/>
                </a:cubicBezTo>
                <a:cubicBezTo>
                  <a:pt x="6" y="42"/>
                  <a:pt x="5" y="26"/>
                  <a:pt x="14" y="16"/>
                </a:cubicBezTo>
                <a:cubicBezTo>
                  <a:pt x="22" y="6"/>
                  <a:pt x="38" y="5"/>
                  <a:pt x="48" y="14"/>
                </a:cubicBezTo>
                <a:cubicBezTo>
                  <a:pt x="58" y="22"/>
                  <a:pt x="59" y="38"/>
                  <a:pt x="50" y="4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22"/>
          <p:cNvSpPr>
            <a:spLocks/>
          </p:cNvSpPr>
          <p:nvPr/>
        </p:nvSpPr>
        <p:spPr bwMode="auto">
          <a:xfrm>
            <a:off x="7924036" y="1587619"/>
            <a:ext cx="49749" cy="51131"/>
          </a:xfrm>
          <a:custGeom>
            <a:avLst/>
            <a:gdLst>
              <a:gd name="T0" fmla="*/ 16 w 18"/>
              <a:gd name="T1" fmla="*/ 0 h 18"/>
              <a:gd name="T2" fmla="*/ 0 w 18"/>
              <a:gd name="T3" fmla="*/ 16 h 18"/>
              <a:gd name="T4" fmla="*/ 0 w 18"/>
              <a:gd name="T5" fmla="*/ 16 h 18"/>
              <a:gd name="T6" fmla="*/ 2 w 18"/>
              <a:gd name="T7" fmla="*/ 18 h 18"/>
              <a:gd name="T8" fmla="*/ 4 w 18"/>
              <a:gd name="T9" fmla="*/ 16 h 18"/>
              <a:gd name="T10" fmla="*/ 4 w 18"/>
              <a:gd name="T11" fmla="*/ 16 h 18"/>
              <a:gd name="T12" fmla="*/ 16 w 18"/>
              <a:gd name="T13" fmla="*/ 4 h 18"/>
              <a:gd name="T14" fmla="*/ 18 w 18"/>
              <a:gd name="T15" fmla="*/ 2 h 18"/>
              <a:gd name="T16" fmla="*/ 16 w 18"/>
              <a:gd name="T1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8">
                <a:moveTo>
                  <a:pt x="16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7"/>
                  <a:pt x="1" y="18"/>
                  <a:pt x="2" y="18"/>
                </a:cubicBezTo>
                <a:cubicBezTo>
                  <a:pt x="3" y="18"/>
                  <a:pt x="4" y="17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9"/>
                  <a:pt x="9" y="4"/>
                  <a:pt x="16" y="4"/>
                </a:cubicBezTo>
                <a:cubicBezTo>
                  <a:pt x="17" y="4"/>
                  <a:pt x="18" y="3"/>
                  <a:pt x="18" y="2"/>
                </a:cubicBezTo>
                <a:cubicBezTo>
                  <a:pt x="18" y="1"/>
                  <a:pt x="17" y="0"/>
                  <a:pt x="1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7789989" y="1466010"/>
            <a:ext cx="356535" cy="299876"/>
          </a:xfrm>
          <a:custGeom>
            <a:avLst/>
            <a:gdLst>
              <a:gd name="T0" fmla="*/ 118 w 128"/>
              <a:gd name="T1" fmla="*/ 24 h 108"/>
              <a:gd name="T2" fmla="*/ 101 w 128"/>
              <a:gd name="T3" fmla="*/ 21 h 108"/>
              <a:gd name="T4" fmla="*/ 95 w 128"/>
              <a:gd name="T5" fmla="*/ 8 h 108"/>
              <a:gd name="T6" fmla="*/ 84 w 128"/>
              <a:gd name="T7" fmla="*/ 0 h 108"/>
              <a:gd name="T8" fmla="*/ 44 w 128"/>
              <a:gd name="T9" fmla="*/ 0 h 108"/>
              <a:gd name="T10" fmla="*/ 33 w 128"/>
              <a:gd name="T11" fmla="*/ 8 h 108"/>
              <a:gd name="T12" fmla="*/ 27 w 128"/>
              <a:gd name="T13" fmla="*/ 21 h 108"/>
              <a:gd name="T14" fmla="*/ 10 w 128"/>
              <a:gd name="T15" fmla="*/ 24 h 108"/>
              <a:gd name="T16" fmla="*/ 0 w 128"/>
              <a:gd name="T17" fmla="*/ 36 h 108"/>
              <a:gd name="T18" fmla="*/ 0 w 128"/>
              <a:gd name="T19" fmla="*/ 96 h 108"/>
              <a:gd name="T20" fmla="*/ 12 w 128"/>
              <a:gd name="T21" fmla="*/ 108 h 108"/>
              <a:gd name="T22" fmla="*/ 116 w 128"/>
              <a:gd name="T23" fmla="*/ 108 h 108"/>
              <a:gd name="T24" fmla="*/ 128 w 128"/>
              <a:gd name="T25" fmla="*/ 96 h 108"/>
              <a:gd name="T26" fmla="*/ 128 w 128"/>
              <a:gd name="T27" fmla="*/ 36 h 108"/>
              <a:gd name="T28" fmla="*/ 118 w 128"/>
              <a:gd name="T29" fmla="*/ 24 h 108"/>
              <a:gd name="T30" fmla="*/ 120 w 128"/>
              <a:gd name="T31" fmla="*/ 96 h 108"/>
              <a:gd name="T32" fmla="*/ 116 w 128"/>
              <a:gd name="T33" fmla="*/ 100 h 108"/>
              <a:gd name="T34" fmla="*/ 12 w 128"/>
              <a:gd name="T35" fmla="*/ 100 h 108"/>
              <a:gd name="T36" fmla="*/ 8 w 128"/>
              <a:gd name="T37" fmla="*/ 96 h 108"/>
              <a:gd name="T38" fmla="*/ 8 w 128"/>
              <a:gd name="T39" fmla="*/ 36 h 108"/>
              <a:gd name="T40" fmla="*/ 11 w 128"/>
              <a:gd name="T41" fmla="*/ 32 h 108"/>
              <a:gd name="T42" fmla="*/ 33 w 128"/>
              <a:gd name="T43" fmla="*/ 28 h 108"/>
              <a:gd name="T44" fmla="*/ 40 w 128"/>
              <a:gd name="T45" fmla="*/ 11 h 108"/>
              <a:gd name="T46" fmla="*/ 44 w 128"/>
              <a:gd name="T47" fmla="*/ 8 h 108"/>
              <a:gd name="T48" fmla="*/ 84 w 128"/>
              <a:gd name="T49" fmla="*/ 8 h 108"/>
              <a:gd name="T50" fmla="*/ 88 w 128"/>
              <a:gd name="T51" fmla="*/ 11 h 108"/>
              <a:gd name="T52" fmla="*/ 95 w 128"/>
              <a:gd name="T53" fmla="*/ 28 h 108"/>
              <a:gd name="T54" fmla="*/ 117 w 128"/>
              <a:gd name="T55" fmla="*/ 32 h 108"/>
              <a:gd name="T56" fmla="*/ 120 w 128"/>
              <a:gd name="T57" fmla="*/ 36 h 108"/>
              <a:gd name="T58" fmla="*/ 120 w 128"/>
              <a:gd name="T59" fmla="*/ 9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" h="108">
                <a:moveTo>
                  <a:pt x="118" y="24"/>
                </a:moveTo>
                <a:cubicBezTo>
                  <a:pt x="101" y="21"/>
                  <a:pt x="101" y="21"/>
                  <a:pt x="101" y="21"/>
                </a:cubicBezTo>
                <a:cubicBezTo>
                  <a:pt x="95" y="8"/>
                  <a:pt x="95" y="8"/>
                  <a:pt x="95" y="8"/>
                </a:cubicBezTo>
                <a:cubicBezTo>
                  <a:pt x="93" y="3"/>
                  <a:pt x="89" y="0"/>
                  <a:pt x="8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9" y="0"/>
                  <a:pt x="35" y="3"/>
                  <a:pt x="33" y="8"/>
                </a:cubicBezTo>
                <a:cubicBezTo>
                  <a:pt x="27" y="21"/>
                  <a:pt x="27" y="21"/>
                  <a:pt x="27" y="21"/>
                </a:cubicBezTo>
                <a:cubicBezTo>
                  <a:pt x="10" y="24"/>
                  <a:pt x="10" y="24"/>
                  <a:pt x="10" y="24"/>
                </a:cubicBezTo>
                <a:cubicBezTo>
                  <a:pt x="4" y="25"/>
                  <a:pt x="0" y="30"/>
                  <a:pt x="0" y="3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23" y="108"/>
                  <a:pt x="128" y="103"/>
                  <a:pt x="128" y="96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30"/>
                  <a:pt x="124" y="25"/>
                  <a:pt x="118" y="24"/>
                </a:cubicBezTo>
                <a:close/>
                <a:moveTo>
                  <a:pt x="120" y="96"/>
                </a:moveTo>
                <a:cubicBezTo>
                  <a:pt x="120" y="98"/>
                  <a:pt x="118" y="100"/>
                  <a:pt x="116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0" y="100"/>
                  <a:pt x="8" y="98"/>
                  <a:pt x="8" y="9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4"/>
                  <a:pt x="9" y="32"/>
                  <a:pt x="11" y="32"/>
                </a:cubicBezTo>
                <a:cubicBezTo>
                  <a:pt x="33" y="28"/>
                  <a:pt x="33" y="28"/>
                  <a:pt x="33" y="28"/>
                </a:cubicBezTo>
                <a:cubicBezTo>
                  <a:pt x="40" y="11"/>
                  <a:pt x="40" y="11"/>
                  <a:pt x="40" y="11"/>
                </a:cubicBezTo>
                <a:cubicBezTo>
                  <a:pt x="41" y="9"/>
                  <a:pt x="42" y="8"/>
                  <a:pt x="44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86" y="8"/>
                  <a:pt x="87" y="9"/>
                  <a:pt x="88" y="11"/>
                </a:cubicBezTo>
                <a:cubicBezTo>
                  <a:pt x="95" y="28"/>
                  <a:pt x="95" y="28"/>
                  <a:pt x="95" y="28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9" y="32"/>
                  <a:pt x="120" y="34"/>
                  <a:pt x="120" y="36"/>
                </a:cubicBezTo>
                <a:lnTo>
                  <a:pt x="120" y="9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4"/>
          <p:cNvSpPr>
            <a:spLocks noEditPoints="1"/>
          </p:cNvSpPr>
          <p:nvPr/>
        </p:nvSpPr>
        <p:spPr bwMode="auto">
          <a:xfrm>
            <a:off x="7075537" y="1431462"/>
            <a:ext cx="356535" cy="357917"/>
          </a:xfrm>
          <a:custGeom>
            <a:avLst/>
            <a:gdLst>
              <a:gd name="T0" fmla="*/ 109 w 128"/>
              <a:gd name="T1" fmla="*/ 48 h 128"/>
              <a:gd name="T2" fmla="*/ 114 w 128"/>
              <a:gd name="T3" fmla="*/ 33 h 128"/>
              <a:gd name="T4" fmla="*/ 105 w 128"/>
              <a:gd name="T5" fmla="*/ 15 h 128"/>
              <a:gd name="T6" fmla="*/ 95 w 128"/>
              <a:gd name="T7" fmla="*/ 14 h 128"/>
              <a:gd name="T8" fmla="*/ 80 w 128"/>
              <a:gd name="T9" fmla="*/ 19 h 128"/>
              <a:gd name="T10" fmla="*/ 69 w 128"/>
              <a:gd name="T11" fmla="*/ 0 h 128"/>
              <a:gd name="T12" fmla="*/ 51 w 128"/>
              <a:gd name="T13" fmla="*/ 6 h 128"/>
              <a:gd name="T14" fmla="*/ 43 w 128"/>
              <a:gd name="T15" fmla="*/ 21 h 128"/>
              <a:gd name="T16" fmla="*/ 28 w 128"/>
              <a:gd name="T17" fmla="*/ 13 h 128"/>
              <a:gd name="T18" fmla="*/ 15 w 128"/>
              <a:gd name="T19" fmla="*/ 23 h 128"/>
              <a:gd name="T20" fmla="*/ 21 w 128"/>
              <a:gd name="T21" fmla="*/ 43 h 128"/>
              <a:gd name="T22" fmla="*/ 6 w 128"/>
              <a:gd name="T23" fmla="*/ 51 h 128"/>
              <a:gd name="T24" fmla="*/ 0 w 128"/>
              <a:gd name="T25" fmla="*/ 69 h 128"/>
              <a:gd name="T26" fmla="*/ 19 w 128"/>
              <a:gd name="T27" fmla="*/ 80 h 128"/>
              <a:gd name="T28" fmla="*/ 14 w 128"/>
              <a:gd name="T29" fmla="*/ 95 h 128"/>
              <a:gd name="T30" fmla="*/ 23 w 128"/>
              <a:gd name="T31" fmla="*/ 113 h 128"/>
              <a:gd name="T32" fmla="*/ 33 w 128"/>
              <a:gd name="T33" fmla="*/ 114 h 128"/>
              <a:gd name="T34" fmla="*/ 48 w 128"/>
              <a:gd name="T35" fmla="*/ 109 h 128"/>
              <a:gd name="T36" fmla="*/ 59 w 128"/>
              <a:gd name="T37" fmla="*/ 128 h 128"/>
              <a:gd name="T38" fmla="*/ 77 w 128"/>
              <a:gd name="T39" fmla="*/ 122 h 128"/>
              <a:gd name="T40" fmla="*/ 85 w 128"/>
              <a:gd name="T41" fmla="*/ 107 h 128"/>
              <a:gd name="T42" fmla="*/ 100 w 128"/>
              <a:gd name="T43" fmla="*/ 115 h 128"/>
              <a:gd name="T44" fmla="*/ 113 w 128"/>
              <a:gd name="T45" fmla="*/ 105 h 128"/>
              <a:gd name="T46" fmla="*/ 107 w 128"/>
              <a:gd name="T47" fmla="*/ 85 h 128"/>
              <a:gd name="T48" fmla="*/ 122 w 128"/>
              <a:gd name="T49" fmla="*/ 77 h 128"/>
              <a:gd name="T50" fmla="*/ 128 w 128"/>
              <a:gd name="T51" fmla="*/ 59 h 128"/>
              <a:gd name="T52" fmla="*/ 108 w 128"/>
              <a:gd name="T53" fmla="*/ 72 h 128"/>
              <a:gd name="T54" fmla="*/ 100 w 128"/>
              <a:gd name="T55" fmla="*/ 81 h 128"/>
              <a:gd name="T56" fmla="*/ 107 w 128"/>
              <a:gd name="T57" fmla="*/ 100 h 128"/>
              <a:gd name="T58" fmla="*/ 89 w 128"/>
              <a:gd name="T59" fmla="*/ 101 h 128"/>
              <a:gd name="T60" fmla="*/ 81 w 128"/>
              <a:gd name="T61" fmla="*/ 100 h 128"/>
              <a:gd name="T62" fmla="*/ 72 w 128"/>
              <a:gd name="T63" fmla="*/ 108 h 128"/>
              <a:gd name="T64" fmla="*/ 59 w 128"/>
              <a:gd name="T65" fmla="*/ 120 h 128"/>
              <a:gd name="T66" fmla="*/ 51 w 128"/>
              <a:gd name="T67" fmla="*/ 102 h 128"/>
              <a:gd name="T68" fmla="*/ 43 w 128"/>
              <a:gd name="T69" fmla="*/ 99 h 128"/>
              <a:gd name="T70" fmla="*/ 28 w 128"/>
              <a:gd name="T71" fmla="*/ 107 h 128"/>
              <a:gd name="T72" fmla="*/ 27 w 128"/>
              <a:gd name="T73" fmla="*/ 89 h 128"/>
              <a:gd name="T74" fmla="*/ 26 w 128"/>
              <a:gd name="T75" fmla="*/ 77 h 128"/>
              <a:gd name="T76" fmla="*/ 8 w 128"/>
              <a:gd name="T77" fmla="*/ 69 h 128"/>
              <a:gd name="T78" fmla="*/ 20 w 128"/>
              <a:gd name="T79" fmla="*/ 56 h 128"/>
              <a:gd name="T80" fmla="*/ 28 w 128"/>
              <a:gd name="T81" fmla="*/ 47 h 128"/>
              <a:gd name="T82" fmla="*/ 21 w 128"/>
              <a:gd name="T83" fmla="*/ 28 h 128"/>
              <a:gd name="T84" fmla="*/ 39 w 128"/>
              <a:gd name="T85" fmla="*/ 27 h 128"/>
              <a:gd name="T86" fmla="*/ 47 w 128"/>
              <a:gd name="T87" fmla="*/ 28 h 128"/>
              <a:gd name="T88" fmla="*/ 56 w 128"/>
              <a:gd name="T89" fmla="*/ 20 h 128"/>
              <a:gd name="T90" fmla="*/ 69 w 128"/>
              <a:gd name="T91" fmla="*/ 8 h 128"/>
              <a:gd name="T92" fmla="*/ 77 w 128"/>
              <a:gd name="T93" fmla="*/ 26 h 128"/>
              <a:gd name="T94" fmla="*/ 85 w 128"/>
              <a:gd name="T95" fmla="*/ 29 h 128"/>
              <a:gd name="T96" fmla="*/ 100 w 128"/>
              <a:gd name="T97" fmla="*/ 21 h 128"/>
              <a:gd name="T98" fmla="*/ 101 w 128"/>
              <a:gd name="T99" fmla="*/ 39 h 128"/>
              <a:gd name="T100" fmla="*/ 102 w 128"/>
              <a:gd name="T101" fmla="*/ 51 h 128"/>
              <a:gd name="T102" fmla="*/ 120 w 128"/>
              <a:gd name="T103" fmla="*/ 59 h 128"/>
              <a:gd name="T104" fmla="*/ 108 w 128"/>
              <a:gd name="T105" fmla="*/ 7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8" h="128">
                <a:moveTo>
                  <a:pt x="122" y="51"/>
                </a:moveTo>
                <a:cubicBezTo>
                  <a:pt x="109" y="48"/>
                  <a:pt x="109" y="48"/>
                  <a:pt x="109" y="48"/>
                </a:cubicBezTo>
                <a:cubicBezTo>
                  <a:pt x="109" y="46"/>
                  <a:pt x="108" y="45"/>
                  <a:pt x="107" y="43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6" y="30"/>
                  <a:pt x="116" y="25"/>
                  <a:pt x="113" y="23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104" y="13"/>
                  <a:pt x="102" y="13"/>
                  <a:pt x="100" y="13"/>
                </a:cubicBezTo>
                <a:cubicBezTo>
                  <a:pt x="98" y="13"/>
                  <a:pt x="97" y="13"/>
                  <a:pt x="95" y="14"/>
                </a:cubicBezTo>
                <a:cubicBezTo>
                  <a:pt x="85" y="21"/>
                  <a:pt x="85" y="21"/>
                  <a:pt x="85" y="21"/>
                </a:cubicBezTo>
                <a:cubicBezTo>
                  <a:pt x="83" y="20"/>
                  <a:pt x="82" y="19"/>
                  <a:pt x="80" y="19"/>
                </a:cubicBezTo>
                <a:cubicBezTo>
                  <a:pt x="77" y="6"/>
                  <a:pt x="77" y="6"/>
                  <a:pt x="77" y="6"/>
                </a:cubicBezTo>
                <a:cubicBezTo>
                  <a:pt x="77" y="3"/>
                  <a:pt x="73" y="0"/>
                  <a:pt x="6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5" y="0"/>
                  <a:pt x="51" y="3"/>
                  <a:pt x="51" y="6"/>
                </a:cubicBezTo>
                <a:cubicBezTo>
                  <a:pt x="48" y="19"/>
                  <a:pt x="48" y="19"/>
                  <a:pt x="48" y="19"/>
                </a:cubicBezTo>
                <a:cubicBezTo>
                  <a:pt x="46" y="19"/>
                  <a:pt x="45" y="20"/>
                  <a:pt x="43" y="21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13"/>
                  <a:pt x="30" y="13"/>
                  <a:pt x="28" y="13"/>
                </a:cubicBezTo>
                <a:cubicBezTo>
                  <a:pt x="26" y="13"/>
                  <a:pt x="24" y="13"/>
                  <a:pt x="23" y="15"/>
                </a:cubicBezTo>
                <a:cubicBezTo>
                  <a:pt x="15" y="23"/>
                  <a:pt x="15" y="23"/>
                  <a:pt x="15" y="23"/>
                </a:cubicBezTo>
                <a:cubicBezTo>
                  <a:pt x="12" y="25"/>
                  <a:pt x="12" y="30"/>
                  <a:pt x="14" y="3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5"/>
                  <a:pt x="19" y="46"/>
                  <a:pt x="19" y="48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55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3"/>
                  <a:pt x="3" y="77"/>
                  <a:pt x="6" y="77"/>
                </a:cubicBezTo>
                <a:cubicBezTo>
                  <a:pt x="19" y="80"/>
                  <a:pt x="19" y="80"/>
                  <a:pt x="19" y="80"/>
                </a:cubicBezTo>
                <a:cubicBezTo>
                  <a:pt x="19" y="82"/>
                  <a:pt x="20" y="83"/>
                  <a:pt x="21" y="85"/>
                </a:cubicBezTo>
                <a:cubicBezTo>
                  <a:pt x="14" y="95"/>
                  <a:pt x="14" y="95"/>
                  <a:pt x="14" y="95"/>
                </a:cubicBezTo>
                <a:cubicBezTo>
                  <a:pt x="12" y="98"/>
                  <a:pt x="12" y="103"/>
                  <a:pt x="15" y="105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4" y="115"/>
                  <a:pt x="26" y="115"/>
                  <a:pt x="28" y="115"/>
                </a:cubicBezTo>
                <a:cubicBezTo>
                  <a:pt x="30" y="115"/>
                  <a:pt x="31" y="115"/>
                  <a:pt x="33" y="114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5" y="108"/>
                  <a:pt x="46" y="109"/>
                  <a:pt x="48" y="109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5"/>
                  <a:pt x="55" y="128"/>
                  <a:pt x="59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73" y="128"/>
                  <a:pt x="77" y="125"/>
                  <a:pt x="77" y="122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2" y="109"/>
                  <a:pt x="83" y="108"/>
                  <a:pt x="85" y="107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7" y="115"/>
                  <a:pt x="98" y="115"/>
                  <a:pt x="100" y="115"/>
                </a:cubicBezTo>
                <a:cubicBezTo>
                  <a:pt x="102" y="115"/>
                  <a:pt x="104" y="115"/>
                  <a:pt x="105" y="113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116" y="103"/>
                  <a:pt x="116" y="98"/>
                  <a:pt x="114" y="9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8" y="83"/>
                  <a:pt x="109" y="82"/>
                  <a:pt x="109" y="80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5" y="77"/>
                  <a:pt x="128" y="73"/>
                  <a:pt x="128" y="6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5"/>
                  <a:pt x="125" y="51"/>
                  <a:pt x="122" y="51"/>
                </a:cubicBezTo>
                <a:close/>
                <a:moveTo>
                  <a:pt x="108" y="72"/>
                </a:moveTo>
                <a:cubicBezTo>
                  <a:pt x="105" y="72"/>
                  <a:pt x="103" y="74"/>
                  <a:pt x="102" y="77"/>
                </a:cubicBezTo>
                <a:cubicBezTo>
                  <a:pt x="101" y="79"/>
                  <a:pt x="101" y="80"/>
                  <a:pt x="100" y="81"/>
                </a:cubicBezTo>
                <a:cubicBezTo>
                  <a:pt x="99" y="84"/>
                  <a:pt x="99" y="87"/>
                  <a:pt x="101" y="89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89" y="101"/>
                  <a:pt x="89" y="101"/>
                  <a:pt x="89" y="101"/>
                </a:cubicBezTo>
                <a:cubicBezTo>
                  <a:pt x="88" y="100"/>
                  <a:pt x="86" y="99"/>
                  <a:pt x="85" y="99"/>
                </a:cubicBezTo>
                <a:cubicBezTo>
                  <a:pt x="84" y="99"/>
                  <a:pt x="83" y="99"/>
                  <a:pt x="81" y="100"/>
                </a:cubicBezTo>
                <a:cubicBezTo>
                  <a:pt x="80" y="101"/>
                  <a:pt x="79" y="101"/>
                  <a:pt x="77" y="102"/>
                </a:cubicBezTo>
                <a:cubicBezTo>
                  <a:pt x="74" y="103"/>
                  <a:pt x="72" y="105"/>
                  <a:pt x="72" y="108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56" y="105"/>
                  <a:pt x="54" y="103"/>
                  <a:pt x="51" y="102"/>
                </a:cubicBezTo>
                <a:cubicBezTo>
                  <a:pt x="49" y="101"/>
                  <a:pt x="48" y="101"/>
                  <a:pt x="47" y="100"/>
                </a:cubicBezTo>
                <a:cubicBezTo>
                  <a:pt x="45" y="99"/>
                  <a:pt x="44" y="99"/>
                  <a:pt x="43" y="99"/>
                </a:cubicBezTo>
                <a:cubicBezTo>
                  <a:pt x="42" y="99"/>
                  <a:pt x="40" y="100"/>
                  <a:pt x="39" y="101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7" y="89"/>
                  <a:pt x="27" y="89"/>
                  <a:pt x="27" y="89"/>
                </a:cubicBezTo>
                <a:cubicBezTo>
                  <a:pt x="29" y="87"/>
                  <a:pt x="29" y="84"/>
                  <a:pt x="28" y="81"/>
                </a:cubicBezTo>
                <a:cubicBezTo>
                  <a:pt x="27" y="80"/>
                  <a:pt x="27" y="79"/>
                  <a:pt x="26" y="77"/>
                </a:cubicBezTo>
                <a:cubicBezTo>
                  <a:pt x="25" y="74"/>
                  <a:pt x="23" y="72"/>
                  <a:pt x="20" y="72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59"/>
                  <a:pt x="8" y="59"/>
                  <a:pt x="8" y="59"/>
                </a:cubicBezTo>
                <a:cubicBezTo>
                  <a:pt x="20" y="56"/>
                  <a:pt x="20" y="56"/>
                  <a:pt x="20" y="56"/>
                </a:cubicBezTo>
                <a:cubicBezTo>
                  <a:pt x="23" y="56"/>
                  <a:pt x="25" y="54"/>
                  <a:pt x="26" y="51"/>
                </a:cubicBezTo>
                <a:cubicBezTo>
                  <a:pt x="27" y="49"/>
                  <a:pt x="27" y="48"/>
                  <a:pt x="28" y="47"/>
                </a:cubicBezTo>
                <a:cubicBezTo>
                  <a:pt x="29" y="44"/>
                  <a:pt x="29" y="41"/>
                  <a:pt x="27" y="39"/>
                </a:cubicBezTo>
                <a:cubicBezTo>
                  <a:pt x="21" y="28"/>
                  <a:pt x="21" y="28"/>
                  <a:pt x="21" y="28"/>
                </a:cubicBezTo>
                <a:cubicBezTo>
                  <a:pt x="28" y="21"/>
                  <a:pt x="28" y="21"/>
                  <a:pt x="28" y="21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8"/>
                  <a:pt x="42" y="29"/>
                  <a:pt x="43" y="29"/>
                </a:cubicBezTo>
                <a:cubicBezTo>
                  <a:pt x="44" y="29"/>
                  <a:pt x="45" y="29"/>
                  <a:pt x="47" y="28"/>
                </a:cubicBezTo>
                <a:cubicBezTo>
                  <a:pt x="48" y="27"/>
                  <a:pt x="49" y="27"/>
                  <a:pt x="51" y="26"/>
                </a:cubicBezTo>
                <a:cubicBezTo>
                  <a:pt x="54" y="25"/>
                  <a:pt x="56" y="23"/>
                  <a:pt x="56" y="20"/>
                </a:cubicBezTo>
                <a:cubicBezTo>
                  <a:pt x="59" y="8"/>
                  <a:pt x="59" y="8"/>
                  <a:pt x="5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3"/>
                  <a:pt x="74" y="25"/>
                  <a:pt x="77" y="26"/>
                </a:cubicBezTo>
                <a:cubicBezTo>
                  <a:pt x="79" y="27"/>
                  <a:pt x="80" y="27"/>
                  <a:pt x="81" y="28"/>
                </a:cubicBezTo>
                <a:cubicBezTo>
                  <a:pt x="83" y="29"/>
                  <a:pt x="84" y="29"/>
                  <a:pt x="85" y="29"/>
                </a:cubicBezTo>
                <a:cubicBezTo>
                  <a:pt x="86" y="29"/>
                  <a:pt x="88" y="28"/>
                  <a:pt x="89" y="27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99" y="41"/>
                  <a:pt x="99" y="44"/>
                  <a:pt x="100" y="47"/>
                </a:cubicBezTo>
                <a:cubicBezTo>
                  <a:pt x="101" y="48"/>
                  <a:pt x="101" y="49"/>
                  <a:pt x="102" y="51"/>
                </a:cubicBezTo>
                <a:cubicBezTo>
                  <a:pt x="103" y="54"/>
                  <a:pt x="105" y="56"/>
                  <a:pt x="108" y="56"/>
                </a:cubicBezTo>
                <a:cubicBezTo>
                  <a:pt x="120" y="59"/>
                  <a:pt x="120" y="59"/>
                  <a:pt x="120" y="59"/>
                </a:cubicBezTo>
                <a:cubicBezTo>
                  <a:pt x="120" y="69"/>
                  <a:pt x="120" y="69"/>
                  <a:pt x="120" y="69"/>
                </a:cubicBezTo>
                <a:lnTo>
                  <a:pt x="108" y="7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7176417" y="1532342"/>
            <a:ext cx="156157" cy="156157"/>
          </a:xfrm>
          <a:custGeom>
            <a:avLst/>
            <a:gdLst>
              <a:gd name="T0" fmla="*/ 28 w 56"/>
              <a:gd name="T1" fmla="*/ 0 h 56"/>
              <a:gd name="T2" fmla="*/ 0 w 56"/>
              <a:gd name="T3" fmla="*/ 28 h 56"/>
              <a:gd name="T4" fmla="*/ 28 w 56"/>
              <a:gd name="T5" fmla="*/ 56 h 56"/>
              <a:gd name="T6" fmla="*/ 56 w 56"/>
              <a:gd name="T7" fmla="*/ 28 h 56"/>
              <a:gd name="T8" fmla="*/ 28 w 56"/>
              <a:gd name="T9" fmla="*/ 0 h 56"/>
              <a:gd name="T10" fmla="*/ 28 w 56"/>
              <a:gd name="T11" fmla="*/ 53 h 56"/>
              <a:gd name="T12" fmla="*/ 4 w 56"/>
              <a:gd name="T13" fmla="*/ 28 h 56"/>
              <a:gd name="T14" fmla="*/ 28 w 56"/>
              <a:gd name="T15" fmla="*/ 4 h 56"/>
              <a:gd name="T16" fmla="*/ 53 w 56"/>
              <a:gd name="T17" fmla="*/ 28 h 56"/>
              <a:gd name="T18" fmla="*/ 28 w 56"/>
              <a:gd name="T19" fmla="*/ 53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cubicBezTo>
                  <a:pt x="0" y="43"/>
                  <a:pt x="13" y="56"/>
                  <a:pt x="28" y="56"/>
                </a:cubicBezTo>
                <a:cubicBezTo>
                  <a:pt x="43" y="56"/>
                  <a:pt x="56" y="43"/>
                  <a:pt x="56" y="28"/>
                </a:cubicBezTo>
                <a:cubicBezTo>
                  <a:pt x="56" y="13"/>
                  <a:pt x="43" y="0"/>
                  <a:pt x="28" y="0"/>
                </a:cubicBezTo>
                <a:close/>
                <a:moveTo>
                  <a:pt x="28" y="53"/>
                </a:moveTo>
                <a:cubicBezTo>
                  <a:pt x="14" y="53"/>
                  <a:pt x="4" y="42"/>
                  <a:pt x="4" y="28"/>
                </a:cubicBezTo>
                <a:cubicBezTo>
                  <a:pt x="4" y="14"/>
                  <a:pt x="14" y="4"/>
                  <a:pt x="28" y="4"/>
                </a:cubicBezTo>
                <a:cubicBezTo>
                  <a:pt x="42" y="4"/>
                  <a:pt x="53" y="14"/>
                  <a:pt x="53" y="28"/>
                </a:cubicBezTo>
                <a:cubicBezTo>
                  <a:pt x="53" y="42"/>
                  <a:pt x="42" y="53"/>
                  <a:pt x="28" y="5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7209583" y="1565509"/>
            <a:ext cx="89825" cy="89825"/>
          </a:xfrm>
          <a:custGeom>
            <a:avLst/>
            <a:gdLst>
              <a:gd name="T0" fmla="*/ 16 w 32"/>
              <a:gd name="T1" fmla="*/ 0 h 32"/>
              <a:gd name="T2" fmla="*/ 0 w 32"/>
              <a:gd name="T3" fmla="*/ 16 h 32"/>
              <a:gd name="T4" fmla="*/ 16 w 32"/>
              <a:gd name="T5" fmla="*/ 32 h 32"/>
              <a:gd name="T6" fmla="*/ 32 w 32"/>
              <a:gd name="T7" fmla="*/ 16 h 32"/>
              <a:gd name="T8" fmla="*/ 16 w 32"/>
              <a:gd name="T9" fmla="*/ 0 h 32"/>
              <a:gd name="T10" fmla="*/ 16 w 32"/>
              <a:gd name="T11" fmla="*/ 28 h 32"/>
              <a:gd name="T12" fmla="*/ 4 w 32"/>
              <a:gd name="T13" fmla="*/ 16 h 32"/>
              <a:gd name="T14" fmla="*/ 16 w 32"/>
              <a:gd name="T15" fmla="*/ 4 h 32"/>
              <a:gd name="T16" fmla="*/ 28 w 32"/>
              <a:gd name="T17" fmla="*/ 16 h 32"/>
              <a:gd name="T18" fmla="*/ 16 w 32"/>
              <a:gd name="T19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" h="32">
                <a:moveTo>
                  <a:pt x="16" y="0"/>
                </a:moveTo>
                <a:cubicBezTo>
                  <a:pt x="7" y="0"/>
                  <a:pt x="0" y="7"/>
                  <a:pt x="0" y="16"/>
                </a:cubicBezTo>
                <a:cubicBezTo>
                  <a:pt x="0" y="25"/>
                  <a:pt x="7" y="32"/>
                  <a:pt x="16" y="32"/>
                </a:cubicBezTo>
                <a:cubicBezTo>
                  <a:pt x="25" y="32"/>
                  <a:pt x="32" y="25"/>
                  <a:pt x="32" y="16"/>
                </a:cubicBezTo>
                <a:cubicBezTo>
                  <a:pt x="32" y="7"/>
                  <a:pt x="25" y="0"/>
                  <a:pt x="16" y="0"/>
                </a:cubicBezTo>
                <a:close/>
                <a:moveTo>
                  <a:pt x="16" y="28"/>
                </a:moveTo>
                <a:cubicBezTo>
                  <a:pt x="9" y="28"/>
                  <a:pt x="4" y="23"/>
                  <a:pt x="4" y="16"/>
                </a:cubicBezTo>
                <a:cubicBezTo>
                  <a:pt x="4" y="9"/>
                  <a:pt x="9" y="4"/>
                  <a:pt x="16" y="4"/>
                </a:cubicBezTo>
                <a:cubicBezTo>
                  <a:pt x="23" y="4"/>
                  <a:pt x="28" y="9"/>
                  <a:pt x="28" y="16"/>
                </a:cubicBezTo>
                <a:cubicBezTo>
                  <a:pt x="28" y="23"/>
                  <a:pt x="23" y="28"/>
                  <a:pt x="16" y="2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7"/>
          <p:cNvSpPr>
            <a:spLocks noEditPoints="1"/>
          </p:cNvSpPr>
          <p:nvPr/>
        </p:nvSpPr>
        <p:spPr bwMode="auto">
          <a:xfrm>
            <a:off x="6361085" y="1431462"/>
            <a:ext cx="357917" cy="357917"/>
          </a:xfrm>
          <a:custGeom>
            <a:avLst/>
            <a:gdLst>
              <a:gd name="T0" fmla="*/ 80 w 128"/>
              <a:gd name="T1" fmla="*/ 0 h 128"/>
              <a:gd name="T2" fmla="*/ 32 w 128"/>
              <a:gd name="T3" fmla="*/ 48 h 128"/>
              <a:gd name="T4" fmla="*/ 38 w 128"/>
              <a:gd name="T5" fmla="*/ 70 h 128"/>
              <a:gd name="T6" fmla="*/ 4 w 128"/>
              <a:gd name="T7" fmla="*/ 104 h 128"/>
              <a:gd name="T8" fmla="*/ 4 w 128"/>
              <a:gd name="T9" fmla="*/ 104 h 128"/>
              <a:gd name="T10" fmla="*/ 0 w 128"/>
              <a:gd name="T11" fmla="*/ 114 h 128"/>
              <a:gd name="T12" fmla="*/ 14 w 128"/>
              <a:gd name="T13" fmla="*/ 128 h 128"/>
              <a:gd name="T14" fmla="*/ 24 w 128"/>
              <a:gd name="T15" fmla="*/ 124 h 128"/>
              <a:gd name="T16" fmla="*/ 24 w 128"/>
              <a:gd name="T17" fmla="*/ 124 h 128"/>
              <a:gd name="T18" fmla="*/ 58 w 128"/>
              <a:gd name="T19" fmla="*/ 90 h 128"/>
              <a:gd name="T20" fmla="*/ 80 w 128"/>
              <a:gd name="T21" fmla="*/ 96 h 128"/>
              <a:gd name="T22" fmla="*/ 128 w 128"/>
              <a:gd name="T23" fmla="*/ 48 h 128"/>
              <a:gd name="T24" fmla="*/ 80 w 128"/>
              <a:gd name="T25" fmla="*/ 0 h 128"/>
              <a:gd name="T26" fmla="*/ 19 w 128"/>
              <a:gd name="T27" fmla="*/ 119 h 128"/>
              <a:gd name="T28" fmla="*/ 14 w 128"/>
              <a:gd name="T29" fmla="*/ 121 h 128"/>
              <a:gd name="T30" fmla="*/ 7 w 128"/>
              <a:gd name="T31" fmla="*/ 114 h 128"/>
              <a:gd name="T32" fmla="*/ 9 w 128"/>
              <a:gd name="T33" fmla="*/ 109 h 128"/>
              <a:gd name="T34" fmla="*/ 9 w 128"/>
              <a:gd name="T35" fmla="*/ 109 h 128"/>
              <a:gd name="T36" fmla="*/ 41 w 128"/>
              <a:gd name="T37" fmla="*/ 77 h 128"/>
              <a:gd name="T38" fmla="*/ 51 w 128"/>
              <a:gd name="T39" fmla="*/ 87 h 128"/>
              <a:gd name="T40" fmla="*/ 19 w 128"/>
              <a:gd name="T41" fmla="*/ 119 h 128"/>
              <a:gd name="T42" fmla="*/ 80 w 128"/>
              <a:gd name="T43" fmla="*/ 88 h 128"/>
              <a:gd name="T44" fmla="*/ 40 w 128"/>
              <a:gd name="T45" fmla="*/ 48 h 128"/>
              <a:gd name="T46" fmla="*/ 80 w 128"/>
              <a:gd name="T47" fmla="*/ 8 h 128"/>
              <a:gd name="T48" fmla="*/ 120 w 128"/>
              <a:gd name="T49" fmla="*/ 48 h 128"/>
              <a:gd name="T50" fmla="*/ 80 w 128"/>
              <a:gd name="T51" fmla="*/ 8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8" h="128">
                <a:moveTo>
                  <a:pt x="80" y="0"/>
                </a:moveTo>
                <a:cubicBezTo>
                  <a:pt x="53" y="0"/>
                  <a:pt x="32" y="21"/>
                  <a:pt x="32" y="48"/>
                </a:cubicBezTo>
                <a:cubicBezTo>
                  <a:pt x="32" y="56"/>
                  <a:pt x="34" y="64"/>
                  <a:pt x="38" y="70"/>
                </a:cubicBezTo>
                <a:cubicBezTo>
                  <a:pt x="4" y="104"/>
                  <a:pt x="4" y="104"/>
                  <a:pt x="4" y="104"/>
                </a:cubicBezTo>
                <a:cubicBezTo>
                  <a:pt x="4" y="104"/>
                  <a:pt x="4" y="104"/>
                  <a:pt x="4" y="104"/>
                </a:cubicBezTo>
                <a:cubicBezTo>
                  <a:pt x="2" y="106"/>
                  <a:pt x="0" y="110"/>
                  <a:pt x="0" y="114"/>
                </a:cubicBezTo>
                <a:cubicBezTo>
                  <a:pt x="0" y="122"/>
                  <a:pt x="6" y="128"/>
                  <a:pt x="14" y="128"/>
                </a:cubicBezTo>
                <a:cubicBezTo>
                  <a:pt x="18" y="128"/>
                  <a:pt x="22" y="126"/>
                  <a:pt x="24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58" y="90"/>
                  <a:pt x="58" y="90"/>
                  <a:pt x="58" y="90"/>
                </a:cubicBezTo>
                <a:cubicBezTo>
                  <a:pt x="64" y="94"/>
                  <a:pt x="72" y="96"/>
                  <a:pt x="80" y="96"/>
                </a:cubicBezTo>
                <a:cubicBezTo>
                  <a:pt x="107" y="96"/>
                  <a:pt x="128" y="75"/>
                  <a:pt x="128" y="48"/>
                </a:cubicBezTo>
                <a:cubicBezTo>
                  <a:pt x="128" y="21"/>
                  <a:pt x="107" y="0"/>
                  <a:pt x="80" y="0"/>
                </a:cubicBezTo>
                <a:close/>
                <a:moveTo>
                  <a:pt x="19" y="119"/>
                </a:moveTo>
                <a:cubicBezTo>
                  <a:pt x="18" y="120"/>
                  <a:pt x="16" y="121"/>
                  <a:pt x="14" y="121"/>
                </a:cubicBezTo>
                <a:cubicBezTo>
                  <a:pt x="10" y="121"/>
                  <a:pt x="7" y="118"/>
                  <a:pt x="7" y="114"/>
                </a:cubicBezTo>
                <a:cubicBezTo>
                  <a:pt x="7" y="112"/>
                  <a:pt x="8" y="110"/>
                  <a:pt x="9" y="109"/>
                </a:cubicBezTo>
                <a:cubicBezTo>
                  <a:pt x="9" y="109"/>
                  <a:pt x="9" y="109"/>
                  <a:pt x="9" y="109"/>
                </a:cubicBezTo>
                <a:cubicBezTo>
                  <a:pt x="41" y="77"/>
                  <a:pt x="41" y="77"/>
                  <a:pt x="41" y="77"/>
                </a:cubicBezTo>
                <a:cubicBezTo>
                  <a:pt x="44" y="80"/>
                  <a:pt x="48" y="84"/>
                  <a:pt x="51" y="87"/>
                </a:cubicBezTo>
                <a:lnTo>
                  <a:pt x="19" y="119"/>
                </a:lnTo>
                <a:close/>
                <a:moveTo>
                  <a:pt x="80" y="88"/>
                </a:moveTo>
                <a:cubicBezTo>
                  <a:pt x="58" y="88"/>
                  <a:pt x="40" y="70"/>
                  <a:pt x="40" y="48"/>
                </a:cubicBezTo>
                <a:cubicBezTo>
                  <a:pt x="40" y="26"/>
                  <a:pt x="58" y="8"/>
                  <a:pt x="80" y="8"/>
                </a:cubicBezTo>
                <a:cubicBezTo>
                  <a:pt x="102" y="8"/>
                  <a:pt x="120" y="26"/>
                  <a:pt x="120" y="48"/>
                </a:cubicBezTo>
                <a:cubicBezTo>
                  <a:pt x="120" y="70"/>
                  <a:pt x="102" y="88"/>
                  <a:pt x="80" y="8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8"/>
          <p:cNvSpPr>
            <a:spLocks/>
          </p:cNvSpPr>
          <p:nvPr/>
        </p:nvSpPr>
        <p:spPr bwMode="auto">
          <a:xfrm>
            <a:off x="6506186" y="1488121"/>
            <a:ext cx="84297" cy="82915"/>
          </a:xfrm>
          <a:custGeom>
            <a:avLst/>
            <a:gdLst>
              <a:gd name="T0" fmla="*/ 28 w 30"/>
              <a:gd name="T1" fmla="*/ 0 h 30"/>
              <a:gd name="T2" fmla="*/ 0 w 30"/>
              <a:gd name="T3" fmla="*/ 28 h 30"/>
              <a:gd name="T4" fmla="*/ 2 w 30"/>
              <a:gd name="T5" fmla="*/ 30 h 30"/>
              <a:gd name="T6" fmla="*/ 4 w 30"/>
              <a:gd name="T7" fmla="*/ 28 h 30"/>
              <a:gd name="T8" fmla="*/ 28 w 30"/>
              <a:gd name="T9" fmla="*/ 4 h 30"/>
              <a:gd name="T10" fmla="*/ 30 w 30"/>
              <a:gd name="T11" fmla="*/ 2 h 30"/>
              <a:gd name="T12" fmla="*/ 28 w 30"/>
              <a:gd name="T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30">
                <a:moveTo>
                  <a:pt x="28" y="0"/>
                </a:moveTo>
                <a:cubicBezTo>
                  <a:pt x="13" y="0"/>
                  <a:pt x="0" y="13"/>
                  <a:pt x="0" y="28"/>
                </a:cubicBezTo>
                <a:cubicBezTo>
                  <a:pt x="0" y="29"/>
                  <a:pt x="1" y="30"/>
                  <a:pt x="2" y="30"/>
                </a:cubicBezTo>
                <a:cubicBezTo>
                  <a:pt x="3" y="30"/>
                  <a:pt x="4" y="29"/>
                  <a:pt x="4" y="28"/>
                </a:cubicBezTo>
                <a:cubicBezTo>
                  <a:pt x="4" y="15"/>
                  <a:pt x="15" y="4"/>
                  <a:pt x="28" y="4"/>
                </a:cubicBezTo>
                <a:cubicBezTo>
                  <a:pt x="29" y="4"/>
                  <a:pt x="30" y="3"/>
                  <a:pt x="30" y="2"/>
                </a:cubicBezTo>
                <a:cubicBezTo>
                  <a:pt x="30" y="1"/>
                  <a:pt x="29" y="0"/>
                  <a:pt x="28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9"/>
          <p:cNvSpPr>
            <a:spLocks noEditPoints="1"/>
          </p:cNvSpPr>
          <p:nvPr/>
        </p:nvSpPr>
        <p:spPr bwMode="auto">
          <a:xfrm>
            <a:off x="5648015" y="1431462"/>
            <a:ext cx="356535" cy="357917"/>
          </a:xfrm>
          <a:custGeom>
            <a:avLst/>
            <a:gdLst>
              <a:gd name="T0" fmla="*/ 88 w 128"/>
              <a:gd name="T1" fmla="*/ 0 h 128"/>
              <a:gd name="T2" fmla="*/ 48 w 128"/>
              <a:gd name="T3" fmla="*/ 40 h 128"/>
              <a:gd name="T4" fmla="*/ 51 w 128"/>
              <a:gd name="T5" fmla="*/ 55 h 128"/>
              <a:gd name="T6" fmla="*/ 2 w 128"/>
              <a:gd name="T7" fmla="*/ 103 h 128"/>
              <a:gd name="T8" fmla="*/ 0 w 128"/>
              <a:gd name="T9" fmla="*/ 108 h 128"/>
              <a:gd name="T10" fmla="*/ 0 w 128"/>
              <a:gd name="T11" fmla="*/ 120 h 128"/>
              <a:gd name="T12" fmla="*/ 8 w 128"/>
              <a:gd name="T13" fmla="*/ 128 h 128"/>
              <a:gd name="T14" fmla="*/ 20 w 128"/>
              <a:gd name="T15" fmla="*/ 128 h 128"/>
              <a:gd name="T16" fmla="*/ 25 w 128"/>
              <a:gd name="T17" fmla="*/ 126 h 128"/>
              <a:gd name="T18" fmla="*/ 31 w 128"/>
              <a:gd name="T19" fmla="*/ 120 h 128"/>
              <a:gd name="T20" fmla="*/ 40 w 128"/>
              <a:gd name="T21" fmla="*/ 120 h 128"/>
              <a:gd name="T22" fmla="*/ 48 w 128"/>
              <a:gd name="T23" fmla="*/ 112 h 128"/>
              <a:gd name="T24" fmla="*/ 48 w 128"/>
              <a:gd name="T25" fmla="*/ 104 h 128"/>
              <a:gd name="T26" fmla="*/ 56 w 128"/>
              <a:gd name="T27" fmla="*/ 104 h 128"/>
              <a:gd name="T28" fmla="*/ 64 w 128"/>
              <a:gd name="T29" fmla="*/ 96 h 128"/>
              <a:gd name="T30" fmla="*/ 64 w 128"/>
              <a:gd name="T31" fmla="*/ 87 h 128"/>
              <a:gd name="T32" fmla="*/ 73 w 128"/>
              <a:gd name="T33" fmla="*/ 77 h 128"/>
              <a:gd name="T34" fmla="*/ 88 w 128"/>
              <a:gd name="T35" fmla="*/ 80 h 128"/>
              <a:gd name="T36" fmla="*/ 128 w 128"/>
              <a:gd name="T37" fmla="*/ 40 h 128"/>
              <a:gd name="T38" fmla="*/ 88 w 128"/>
              <a:gd name="T39" fmla="*/ 0 h 128"/>
              <a:gd name="T40" fmla="*/ 88 w 128"/>
              <a:gd name="T41" fmla="*/ 72 h 128"/>
              <a:gd name="T42" fmla="*/ 72 w 128"/>
              <a:gd name="T43" fmla="*/ 67 h 128"/>
              <a:gd name="T44" fmla="*/ 70 w 128"/>
              <a:gd name="T45" fmla="*/ 69 h 128"/>
              <a:gd name="T46" fmla="*/ 66 w 128"/>
              <a:gd name="T47" fmla="*/ 73 h 128"/>
              <a:gd name="T48" fmla="*/ 58 w 128"/>
              <a:gd name="T49" fmla="*/ 81 h 128"/>
              <a:gd name="T50" fmla="*/ 56 w 128"/>
              <a:gd name="T51" fmla="*/ 87 h 128"/>
              <a:gd name="T52" fmla="*/ 56 w 128"/>
              <a:gd name="T53" fmla="*/ 96 h 128"/>
              <a:gd name="T54" fmla="*/ 48 w 128"/>
              <a:gd name="T55" fmla="*/ 96 h 128"/>
              <a:gd name="T56" fmla="*/ 40 w 128"/>
              <a:gd name="T57" fmla="*/ 104 h 128"/>
              <a:gd name="T58" fmla="*/ 40 w 128"/>
              <a:gd name="T59" fmla="*/ 112 h 128"/>
              <a:gd name="T60" fmla="*/ 31 w 128"/>
              <a:gd name="T61" fmla="*/ 112 h 128"/>
              <a:gd name="T62" fmla="*/ 25 w 128"/>
              <a:gd name="T63" fmla="*/ 114 h 128"/>
              <a:gd name="T64" fmla="*/ 19 w 128"/>
              <a:gd name="T65" fmla="*/ 120 h 128"/>
              <a:gd name="T66" fmla="*/ 8 w 128"/>
              <a:gd name="T67" fmla="*/ 120 h 128"/>
              <a:gd name="T68" fmla="*/ 8 w 128"/>
              <a:gd name="T69" fmla="*/ 109 h 128"/>
              <a:gd name="T70" fmla="*/ 55 w 128"/>
              <a:gd name="T71" fmla="*/ 62 h 128"/>
              <a:gd name="T72" fmla="*/ 55 w 128"/>
              <a:gd name="T73" fmla="*/ 62 h 128"/>
              <a:gd name="T74" fmla="*/ 61 w 128"/>
              <a:gd name="T75" fmla="*/ 56 h 128"/>
              <a:gd name="T76" fmla="*/ 56 w 128"/>
              <a:gd name="T77" fmla="*/ 40 h 128"/>
              <a:gd name="T78" fmla="*/ 88 w 128"/>
              <a:gd name="T79" fmla="*/ 8 h 128"/>
              <a:gd name="T80" fmla="*/ 120 w 128"/>
              <a:gd name="T81" fmla="*/ 40 h 128"/>
              <a:gd name="T82" fmla="*/ 88 w 128"/>
              <a:gd name="T83" fmla="*/ 7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8" h="128">
                <a:moveTo>
                  <a:pt x="88" y="0"/>
                </a:moveTo>
                <a:cubicBezTo>
                  <a:pt x="66" y="0"/>
                  <a:pt x="48" y="18"/>
                  <a:pt x="48" y="40"/>
                </a:cubicBezTo>
                <a:cubicBezTo>
                  <a:pt x="48" y="45"/>
                  <a:pt x="49" y="50"/>
                  <a:pt x="51" y="55"/>
                </a:cubicBezTo>
                <a:cubicBezTo>
                  <a:pt x="2" y="103"/>
                  <a:pt x="2" y="103"/>
                  <a:pt x="2" y="103"/>
                </a:cubicBezTo>
                <a:cubicBezTo>
                  <a:pt x="1" y="105"/>
                  <a:pt x="0" y="106"/>
                  <a:pt x="0" y="108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4"/>
                  <a:pt x="4" y="128"/>
                  <a:pt x="8" y="128"/>
                </a:cubicBezTo>
                <a:cubicBezTo>
                  <a:pt x="20" y="128"/>
                  <a:pt x="20" y="128"/>
                  <a:pt x="20" y="128"/>
                </a:cubicBezTo>
                <a:cubicBezTo>
                  <a:pt x="22" y="128"/>
                  <a:pt x="23" y="127"/>
                  <a:pt x="25" y="126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4" y="120"/>
                  <a:pt x="48" y="116"/>
                  <a:pt x="48" y="11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60" y="104"/>
                  <a:pt x="64" y="100"/>
                  <a:pt x="64" y="96"/>
                </a:cubicBezTo>
                <a:cubicBezTo>
                  <a:pt x="64" y="87"/>
                  <a:pt x="64" y="87"/>
                  <a:pt x="64" y="87"/>
                </a:cubicBezTo>
                <a:cubicBezTo>
                  <a:pt x="73" y="77"/>
                  <a:pt x="73" y="77"/>
                  <a:pt x="73" y="77"/>
                </a:cubicBezTo>
                <a:cubicBezTo>
                  <a:pt x="78" y="79"/>
                  <a:pt x="83" y="80"/>
                  <a:pt x="88" y="80"/>
                </a:cubicBezTo>
                <a:cubicBezTo>
                  <a:pt x="110" y="80"/>
                  <a:pt x="128" y="62"/>
                  <a:pt x="128" y="40"/>
                </a:cubicBezTo>
                <a:cubicBezTo>
                  <a:pt x="128" y="18"/>
                  <a:pt x="110" y="0"/>
                  <a:pt x="88" y="0"/>
                </a:cubicBezTo>
                <a:close/>
                <a:moveTo>
                  <a:pt x="88" y="72"/>
                </a:moveTo>
                <a:cubicBezTo>
                  <a:pt x="82" y="72"/>
                  <a:pt x="77" y="70"/>
                  <a:pt x="72" y="67"/>
                </a:cubicBezTo>
                <a:cubicBezTo>
                  <a:pt x="70" y="69"/>
                  <a:pt x="70" y="69"/>
                  <a:pt x="70" y="69"/>
                </a:cubicBezTo>
                <a:cubicBezTo>
                  <a:pt x="66" y="73"/>
                  <a:pt x="66" y="73"/>
                  <a:pt x="66" y="73"/>
                </a:cubicBezTo>
                <a:cubicBezTo>
                  <a:pt x="58" y="81"/>
                  <a:pt x="58" y="81"/>
                  <a:pt x="58" y="81"/>
                </a:cubicBezTo>
                <a:cubicBezTo>
                  <a:pt x="57" y="82"/>
                  <a:pt x="56" y="85"/>
                  <a:pt x="56" y="87"/>
                </a:cubicBezTo>
                <a:cubicBezTo>
                  <a:pt x="56" y="96"/>
                  <a:pt x="56" y="96"/>
                  <a:pt x="56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44" y="96"/>
                  <a:pt x="40" y="100"/>
                  <a:pt x="40" y="104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29" y="112"/>
                  <a:pt x="26" y="113"/>
                  <a:pt x="25" y="114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8" y="109"/>
                  <a:pt x="8" y="109"/>
                  <a:pt x="8" y="109"/>
                </a:cubicBezTo>
                <a:cubicBezTo>
                  <a:pt x="55" y="62"/>
                  <a:pt x="55" y="62"/>
                  <a:pt x="55" y="62"/>
                </a:cubicBezTo>
                <a:cubicBezTo>
                  <a:pt x="55" y="62"/>
                  <a:pt x="55" y="62"/>
                  <a:pt x="55" y="62"/>
                </a:cubicBezTo>
                <a:cubicBezTo>
                  <a:pt x="61" y="56"/>
                  <a:pt x="61" y="56"/>
                  <a:pt x="61" y="56"/>
                </a:cubicBezTo>
                <a:cubicBezTo>
                  <a:pt x="58" y="51"/>
                  <a:pt x="56" y="46"/>
                  <a:pt x="56" y="40"/>
                </a:cubicBezTo>
                <a:cubicBezTo>
                  <a:pt x="56" y="22"/>
                  <a:pt x="70" y="8"/>
                  <a:pt x="88" y="8"/>
                </a:cubicBezTo>
                <a:cubicBezTo>
                  <a:pt x="106" y="8"/>
                  <a:pt x="120" y="22"/>
                  <a:pt x="120" y="40"/>
                </a:cubicBezTo>
                <a:cubicBezTo>
                  <a:pt x="120" y="58"/>
                  <a:pt x="106" y="72"/>
                  <a:pt x="88" y="7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30"/>
          <p:cNvSpPr>
            <a:spLocks noEditPoints="1"/>
          </p:cNvSpPr>
          <p:nvPr/>
        </p:nvSpPr>
        <p:spPr bwMode="auto">
          <a:xfrm>
            <a:off x="5870504" y="1477066"/>
            <a:ext cx="89825" cy="88443"/>
          </a:xfrm>
          <a:custGeom>
            <a:avLst/>
            <a:gdLst>
              <a:gd name="T0" fmla="*/ 31 w 32"/>
              <a:gd name="T1" fmla="*/ 17 h 32"/>
              <a:gd name="T2" fmla="*/ 15 w 32"/>
              <a:gd name="T3" fmla="*/ 1 h 32"/>
              <a:gd name="T4" fmla="*/ 12 w 32"/>
              <a:gd name="T5" fmla="*/ 0 h 32"/>
              <a:gd name="T6" fmla="*/ 0 w 32"/>
              <a:gd name="T7" fmla="*/ 12 h 32"/>
              <a:gd name="T8" fmla="*/ 0 w 32"/>
              <a:gd name="T9" fmla="*/ 13 h 32"/>
              <a:gd name="T10" fmla="*/ 1 w 32"/>
              <a:gd name="T11" fmla="*/ 15 h 32"/>
              <a:gd name="T12" fmla="*/ 17 w 32"/>
              <a:gd name="T13" fmla="*/ 31 h 32"/>
              <a:gd name="T14" fmla="*/ 20 w 32"/>
              <a:gd name="T15" fmla="*/ 32 h 32"/>
              <a:gd name="T16" fmla="*/ 32 w 32"/>
              <a:gd name="T17" fmla="*/ 20 h 32"/>
              <a:gd name="T18" fmla="*/ 32 w 32"/>
              <a:gd name="T19" fmla="*/ 19 h 32"/>
              <a:gd name="T20" fmla="*/ 31 w 32"/>
              <a:gd name="T21" fmla="*/ 17 h 32"/>
              <a:gd name="T22" fmla="*/ 19 w 32"/>
              <a:gd name="T23" fmla="*/ 28 h 32"/>
              <a:gd name="T24" fmla="*/ 4 w 32"/>
              <a:gd name="T25" fmla="*/ 13 h 32"/>
              <a:gd name="T26" fmla="*/ 13 w 32"/>
              <a:gd name="T27" fmla="*/ 4 h 32"/>
              <a:gd name="T28" fmla="*/ 28 w 32"/>
              <a:gd name="T29" fmla="*/ 19 h 32"/>
              <a:gd name="T30" fmla="*/ 19 w 32"/>
              <a:gd name="T31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" h="32">
                <a:moveTo>
                  <a:pt x="31" y="17"/>
                </a:moveTo>
                <a:cubicBezTo>
                  <a:pt x="27" y="11"/>
                  <a:pt x="21" y="5"/>
                  <a:pt x="15" y="1"/>
                </a:cubicBezTo>
                <a:cubicBezTo>
                  <a:pt x="14" y="0"/>
                  <a:pt x="13" y="0"/>
                  <a:pt x="12" y="0"/>
                </a:cubicBezTo>
                <a:cubicBezTo>
                  <a:pt x="6" y="2"/>
                  <a:pt x="2" y="6"/>
                  <a:pt x="0" y="12"/>
                </a:cubicBezTo>
                <a:cubicBezTo>
                  <a:pt x="0" y="12"/>
                  <a:pt x="0" y="12"/>
                  <a:pt x="0" y="13"/>
                </a:cubicBezTo>
                <a:cubicBezTo>
                  <a:pt x="0" y="14"/>
                  <a:pt x="0" y="14"/>
                  <a:pt x="1" y="15"/>
                </a:cubicBezTo>
                <a:cubicBezTo>
                  <a:pt x="5" y="21"/>
                  <a:pt x="11" y="27"/>
                  <a:pt x="17" y="31"/>
                </a:cubicBezTo>
                <a:cubicBezTo>
                  <a:pt x="18" y="32"/>
                  <a:pt x="19" y="32"/>
                  <a:pt x="20" y="32"/>
                </a:cubicBezTo>
                <a:cubicBezTo>
                  <a:pt x="26" y="30"/>
                  <a:pt x="30" y="26"/>
                  <a:pt x="32" y="20"/>
                </a:cubicBezTo>
                <a:cubicBezTo>
                  <a:pt x="32" y="20"/>
                  <a:pt x="32" y="20"/>
                  <a:pt x="32" y="19"/>
                </a:cubicBezTo>
                <a:cubicBezTo>
                  <a:pt x="32" y="18"/>
                  <a:pt x="32" y="18"/>
                  <a:pt x="31" y="17"/>
                </a:cubicBezTo>
                <a:close/>
                <a:moveTo>
                  <a:pt x="19" y="28"/>
                </a:moveTo>
                <a:cubicBezTo>
                  <a:pt x="13" y="24"/>
                  <a:pt x="8" y="19"/>
                  <a:pt x="4" y="13"/>
                </a:cubicBezTo>
                <a:cubicBezTo>
                  <a:pt x="6" y="8"/>
                  <a:pt x="8" y="6"/>
                  <a:pt x="13" y="4"/>
                </a:cubicBezTo>
                <a:cubicBezTo>
                  <a:pt x="19" y="8"/>
                  <a:pt x="24" y="13"/>
                  <a:pt x="28" y="19"/>
                </a:cubicBezTo>
                <a:cubicBezTo>
                  <a:pt x="26" y="24"/>
                  <a:pt x="24" y="26"/>
                  <a:pt x="19" y="2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31"/>
          <p:cNvSpPr>
            <a:spLocks noEditPoints="1"/>
          </p:cNvSpPr>
          <p:nvPr/>
        </p:nvSpPr>
        <p:spPr bwMode="auto">
          <a:xfrm>
            <a:off x="4930798" y="1431462"/>
            <a:ext cx="362063" cy="357917"/>
          </a:xfrm>
          <a:custGeom>
            <a:avLst/>
            <a:gdLst>
              <a:gd name="T0" fmla="*/ 125 w 130"/>
              <a:gd name="T1" fmla="*/ 113 h 128"/>
              <a:gd name="T2" fmla="*/ 88 w 130"/>
              <a:gd name="T3" fmla="*/ 99 h 128"/>
              <a:gd name="T4" fmla="*/ 104 w 130"/>
              <a:gd name="T5" fmla="*/ 66 h 128"/>
              <a:gd name="T6" fmla="*/ 93 w 130"/>
              <a:gd name="T7" fmla="*/ 14 h 128"/>
              <a:gd name="T8" fmla="*/ 65 w 130"/>
              <a:gd name="T9" fmla="*/ 0 h 128"/>
              <a:gd name="T10" fmla="*/ 37 w 130"/>
              <a:gd name="T11" fmla="*/ 14 h 128"/>
              <a:gd name="T12" fmla="*/ 26 w 130"/>
              <a:gd name="T13" fmla="*/ 66 h 128"/>
              <a:gd name="T14" fmla="*/ 42 w 130"/>
              <a:gd name="T15" fmla="*/ 99 h 128"/>
              <a:gd name="T16" fmla="*/ 5 w 130"/>
              <a:gd name="T17" fmla="*/ 113 h 128"/>
              <a:gd name="T18" fmla="*/ 1 w 130"/>
              <a:gd name="T19" fmla="*/ 122 h 128"/>
              <a:gd name="T20" fmla="*/ 9 w 130"/>
              <a:gd name="T21" fmla="*/ 128 h 128"/>
              <a:gd name="T22" fmla="*/ 121 w 130"/>
              <a:gd name="T23" fmla="*/ 128 h 128"/>
              <a:gd name="T24" fmla="*/ 129 w 130"/>
              <a:gd name="T25" fmla="*/ 122 h 128"/>
              <a:gd name="T26" fmla="*/ 125 w 130"/>
              <a:gd name="T27" fmla="*/ 113 h 128"/>
              <a:gd name="T28" fmla="*/ 82 w 130"/>
              <a:gd name="T29" fmla="*/ 94 h 128"/>
              <a:gd name="T30" fmla="*/ 81 w 130"/>
              <a:gd name="T31" fmla="*/ 95 h 128"/>
              <a:gd name="T32" fmla="*/ 49 w 130"/>
              <a:gd name="T33" fmla="*/ 95 h 128"/>
              <a:gd name="T34" fmla="*/ 48 w 130"/>
              <a:gd name="T35" fmla="*/ 94 h 128"/>
              <a:gd name="T36" fmla="*/ 34 w 130"/>
              <a:gd name="T37" fmla="*/ 43 h 128"/>
              <a:gd name="T38" fmla="*/ 65 w 130"/>
              <a:gd name="T39" fmla="*/ 8 h 128"/>
              <a:gd name="T40" fmla="*/ 96 w 130"/>
              <a:gd name="T41" fmla="*/ 43 h 128"/>
              <a:gd name="T42" fmla="*/ 82 w 130"/>
              <a:gd name="T43" fmla="*/ 94 h 128"/>
              <a:gd name="T44" fmla="*/ 9 w 130"/>
              <a:gd name="T45" fmla="*/ 120 h 128"/>
              <a:gd name="T46" fmla="*/ 43 w 130"/>
              <a:gd name="T47" fmla="*/ 106 h 128"/>
              <a:gd name="T48" fmla="*/ 53 w 130"/>
              <a:gd name="T49" fmla="*/ 104 h 128"/>
              <a:gd name="T50" fmla="*/ 65 w 130"/>
              <a:gd name="T51" fmla="*/ 108 h 128"/>
              <a:gd name="T52" fmla="*/ 77 w 130"/>
              <a:gd name="T53" fmla="*/ 104 h 128"/>
              <a:gd name="T54" fmla="*/ 87 w 130"/>
              <a:gd name="T55" fmla="*/ 106 h 128"/>
              <a:gd name="T56" fmla="*/ 121 w 130"/>
              <a:gd name="T57" fmla="*/ 120 h 128"/>
              <a:gd name="T58" fmla="*/ 9 w 130"/>
              <a:gd name="T59" fmla="*/ 1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0" h="128">
                <a:moveTo>
                  <a:pt x="125" y="113"/>
                </a:moveTo>
                <a:cubicBezTo>
                  <a:pt x="125" y="113"/>
                  <a:pt x="110" y="103"/>
                  <a:pt x="88" y="99"/>
                </a:cubicBezTo>
                <a:cubicBezTo>
                  <a:pt x="96" y="88"/>
                  <a:pt x="101" y="75"/>
                  <a:pt x="104" y="66"/>
                </a:cubicBezTo>
                <a:cubicBezTo>
                  <a:pt x="107" y="53"/>
                  <a:pt x="105" y="29"/>
                  <a:pt x="93" y="14"/>
                </a:cubicBezTo>
                <a:cubicBezTo>
                  <a:pt x="86" y="5"/>
                  <a:pt x="77" y="0"/>
                  <a:pt x="65" y="0"/>
                </a:cubicBezTo>
                <a:cubicBezTo>
                  <a:pt x="53" y="0"/>
                  <a:pt x="44" y="5"/>
                  <a:pt x="37" y="14"/>
                </a:cubicBezTo>
                <a:cubicBezTo>
                  <a:pt x="25" y="29"/>
                  <a:pt x="23" y="53"/>
                  <a:pt x="26" y="66"/>
                </a:cubicBezTo>
                <a:cubicBezTo>
                  <a:pt x="29" y="75"/>
                  <a:pt x="34" y="88"/>
                  <a:pt x="42" y="99"/>
                </a:cubicBezTo>
                <a:cubicBezTo>
                  <a:pt x="20" y="103"/>
                  <a:pt x="5" y="113"/>
                  <a:pt x="5" y="113"/>
                </a:cubicBezTo>
                <a:cubicBezTo>
                  <a:pt x="2" y="115"/>
                  <a:pt x="0" y="119"/>
                  <a:pt x="1" y="122"/>
                </a:cubicBezTo>
                <a:cubicBezTo>
                  <a:pt x="2" y="126"/>
                  <a:pt x="5" y="128"/>
                  <a:pt x="9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25" y="128"/>
                  <a:pt x="128" y="126"/>
                  <a:pt x="129" y="122"/>
                </a:cubicBezTo>
                <a:cubicBezTo>
                  <a:pt x="130" y="119"/>
                  <a:pt x="128" y="115"/>
                  <a:pt x="125" y="113"/>
                </a:cubicBezTo>
                <a:close/>
                <a:moveTo>
                  <a:pt x="82" y="94"/>
                </a:moveTo>
                <a:cubicBezTo>
                  <a:pt x="81" y="95"/>
                  <a:pt x="81" y="95"/>
                  <a:pt x="81" y="95"/>
                </a:cubicBezTo>
                <a:cubicBezTo>
                  <a:pt x="71" y="106"/>
                  <a:pt x="59" y="106"/>
                  <a:pt x="49" y="95"/>
                </a:cubicBezTo>
                <a:cubicBezTo>
                  <a:pt x="48" y="94"/>
                  <a:pt x="48" y="94"/>
                  <a:pt x="48" y="94"/>
                </a:cubicBezTo>
                <a:cubicBezTo>
                  <a:pt x="37" y="79"/>
                  <a:pt x="31" y="61"/>
                  <a:pt x="34" y="43"/>
                </a:cubicBezTo>
                <a:cubicBezTo>
                  <a:pt x="36" y="26"/>
                  <a:pt x="46" y="8"/>
                  <a:pt x="65" y="8"/>
                </a:cubicBezTo>
                <a:cubicBezTo>
                  <a:pt x="84" y="8"/>
                  <a:pt x="94" y="26"/>
                  <a:pt x="96" y="43"/>
                </a:cubicBezTo>
                <a:cubicBezTo>
                  <a:pt x="99" y="61"/>
                  <a:pt x="93" y="79"/>
                  <a:pt x="82" y="94"/>
                </a:cubicBezTo>
                <a:close/>
                <a:moveTo>
                  <a:pt x="9" y="120"/>
                </a:moveTo>
                <a:cubicBezTo>
                  <a:pt x="10" y="120"/>
                  <a:pt x="23" y="111"/>
                  <a:pt x="43" y="106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7" y="107"/>
                  <a:pt x="61" y="108"/>
                  <a:pt x="65" y="108"/>
                </a:cubicBezTo>
                <a:cubicBezTo>
                  <a:pt x="69" y="108"/>
                  <a:pt x="73" y="107"/>
                  <a:pt x="77" y="104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107" y="111"/>
                  <a:pt x="120" y="120"/>
                  <a:pt x="121" y="120"/>
                </a:cubicBezTo>
                <a:lnTo>
                  <a:pt x="9" y="12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32"/>
          <p:cNvSpPr>
            <a:spLocks noEditPoints="1"/>
          </p:cNvSpPr>
          <p:nvPr/>
        </p:nvSpPr>
        <p:spPr bwMode="auto">
          <a:xfrm>
            <a:off x="4241221" y="1431462"/>
            <a:ext cx="312314" cy="357917"/>
          </a:xfrm>
          <a:custGeom>
            <a:avLst/>
            <a:gdLst>
              <a:gd name="T0" fmla="*/ 112 w 112"/>
              <a:gd name="T1" fmla="*/ 27 h 128"/>
              <a:gd name="T2" fmla="*/ 100 w 112"/>
              <a:gd name="T3" fmla="*/ 16 h 128"/>
              <a:gd name="T4" fmla="*/ 88 w 112"/>
              <a:gd name="T5" fmla="*/ 16 h 128"/>
              <a:gd name="T6" fmla="*/ 88 w 112"/>
              <a:gd name="T7" fmla="*/ 12 h 128"/>
              <a:gd name="T8" fmla="*/ 88 w 112"/>
              <a:gd name="T9" fmla="*/ 12 h 128"/>
              <a:gd name="T10" fmla="*/ 76 w 112"/>
              <a:gd name="T11" fmla="*/ 0 h 128"/>
              <a:gd name="T12" fmla="*/ 36 w 112"/>
              <a:gd name="T13" fmla="*/ 0 h 128"/>
              <a:gd name="T14" fmla="*/ 24 w 112"/>
              <a:gd name="T15" fmla="*/ 12 h 128"/>
              <a:gd name="T16" fmla="*/ 24 w 112"/>
              <a:gd name="T17" fmla="*/ 12 h 128"/>
              <a:gd name="T18" fmla="*/ 24 w 112"/>
              <a:gd name="T19" fmla="*/ 16 h 128"/>
              <a:gd name="T20" fmla="*/ 12 w 112"/>
              <a:gd name="T21" fmla="*/ 16 h 128"/>
              <a:gd name="T22" fmla="*/ 0 w 112"/>
              <a:gd name="T23" fmla="*/ 27 h 128"/>
              <a:gd name="T24" fmla="*/ 0 w 112"/>
              <a:gd name="T25" fmla="*/ 27 h 128"/>
              <a:gd name="T26" fmla="*/ 0 w 112"/>
              <a:gd name="T27" fmla="*/ 32 h 128"/>
              <a:gd name="T28" fmla="*/ 0 w 112"/>
              <a:gd name="T29" fmla="*/ 36 h 128"/>
              <a:gd name="T30" fmla="*/ 8 w 112"/>
              <a:gd name="T31" fmla="*/ 44 h 128"/>
              <a:gd name="T32" fmla="*/ 8 w 112"/>
              <a:gd name="T33" fmla="*/ 44 h 128"/>
              <a:gd name="T34" fmla="*/ 8 w 112"/>
              <a:gd name="T35" fmla="*/ 112 h 128"/>
              <a:gd name="T36" fmla="*/ 24 w 112"/>
              <a:gd name="T37" fmla="*/ 128 h 128"/>
              <a:gd name="T38" fmla="*/ 88 w 112"/>
              <a:gd name="T39" fmla="*/ 128 h 128"/>
              <a:gd name="T40" fmla="*/ 104 w 112"/>
              <a:gd name="T41" fmla="*/ 112 h 128"/>
              <a:gd name="T42" fmla="*/ 104 w 112"/>
              <a:gd name="T43" fmla="*/ 44 h 128"/>
              <a:gd name="T44" fmla="*/ 104 w 112"/>
              <a:gd name="T45" fmla="*/ 44 h 128"/>
              <a:gd name="T46" fmla="*/ 112 w 112"/>
              <a:gd name="T47" fmla="*/ 36 h 128"/>
              <a:gd name="T48" fmla="*/ 112 w 112"/>
              <a:gd name="T49" fmla="*/ 32 h 128"/>
              <a:gd name="T50" fmla="*/ 112 w 112"/>
              <a:gd name="T51" fmla="*/ 27 h 128"/>
              <a:gd name="T52" fmla="*/ 32 w 112"/>
              <a:gd name="T53" fmla="*/ 12 h 128"/>
              <a:gd name="T54" fmla="*/ 36 w 112"/>
              <a:gd name="T55" fmla="*/ 8 h 128"/>
              <a:gd name="T56" fmla="*/ 76 w 112"/>
              <a:gd name="T57" fmla="*/ 8 h 128"/>
              <a:gd name="T58" fmla="*/ 80 w 112"/>
              <a:gd name="T59" fmla="*/ 12 h 128"/>
              <a:gd name="T60" fmla="*/ 80 w 112"/>
              <a:gd name="T61" fmla="*/ 16 h 128"/>
              <a:gd name="T62" fmla="*/ 32 w 112"/>
              <a:gd name="T63" fmla="*/ 16 h 128"/>
              <a:gd name="T64" fmla="*/ 32 w 112"/>
              <a:gd name="T65" fmla="*/ 12 h 128"/>
              <a:gd name="T66" fmla="*/ 96 w 112"/>
              <a:gd name="T67" fmla="*/ 112 h 128"/>
              <a:gd name="T68" fmla="*/ 88 w 112"/>
              <a:gd name="T69" fmla="*/ 120 h 128"/>
              <a:gd name="T70" fmla="*/ 24 w 112"/>
              <a:gd name="T71" fmla="*/ 120 h 128"/>
              <a:gd name="T72" fmla="*/ 16 w 112"/>
              <a:gd name="T73" fmla="*/ 112 h 128"/>
              <a:gd name="T74" fmla="*/ 16 w 112"/>
              <a:gd name="T75" fmla="*/ 44 h 128"/>
              <a:gd name="T76" fmla="*/ 96 w 112"/>
              <a:gd name="T77" fmla="*/ 44 h 128"/>
              <a:gd name="T78" fmla="*/ 96 w 112"/>
              <a:gd name="T79" fmla="*/ 112 h 128"/>
              <a:gd name="T80" fmla="*/ 104 w 112"/>
              <a:gd name="T81" fmla="*/ 32 h 128"/>
              <a:gd name="T82" fmla="*/ 104 w 112"/>
              <a:gd name="T83" fmla="*/ 36 h 128"/>
              <a:gd name="T84" fmla="*/ 8 w 112"/>
              <a:gd name="T85" fmla="*/ 36 h 128"/>
              <a:gd name="T86" fmla="*/ 8 w 112"/>
              <a:gd name="T87" fmla="*/ 32 h 128"/>
              <a:gd name="T88" fmla="*/ 8 w 112"/>
              <a:gd name="T89" fmla="*/ 28 h 128"/>
              <a:gd name="T90" fmla="*/ 12 w 112"/>
              <a:gd name="T91" fmla="*/ 24 h 128"/>
              <a:gd name="T92" fmla="*/ 100 w 112"/>
              <a:gd name="T93" fmla="*/ 24 h 128"/>
              <a:gd name="T94" fmla="*/ 104 w 112"/>
              <a:gd name="T95" fmla="*/ 28 h 128"/>
              <a:gd name="T96" fmla="*/ 104 w 112"/>
              <a:gd name="T97" fmla="*/ 3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2" h="128">
                <a:moveTo>
                  <a:pt x="112" y="27"/>
                </a:moveTo>
                <a:cubicBezTo>
                  <a:pt x="112" y="21"/>
                  <a:pt x="106" y="16"/>
                  <a:pt x="100" y="16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"/>
                  <a:pt x="83" y="0"/>
                  <a:pt x="7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6"/>
                  <a:pt x="24" y="16"/>
                  <a:pt x="24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6" y="16"/>
                  <a:pt x="0" y="21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0"/>
                  <a:pt x="4" y="44"/>
                  <a:pt x="8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8" y="112"/>
                  <a:pt x="8" y="112"/>
                  <a:pt x="8" y="112"/>
                </a:cubicBezTo>
                <a:cubicBezTo>
                  <a:pt x="8" y="121"/>
                  <a:pt x="15" y="128"/>
                  <a:pt x="24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97" y="128"/>
                  <a:pt x="104" y="121"/>
                  <a:pt x="104" y="112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8" y="44"/>
                  <a:pt x="112" y="40"/>
                  <a:pt x="112" y="36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27"/>
                  <a:pt x="112" y="27"/>
                  <a:pt x="112" y="27"/>
                </a:cubicBezTo>
                <a:close/>
                <a:moveTo>
                  <a:pt x="32" y="12"/>
                </a:moveTo>
                <a:cubicBezTo>
                  <a:pt x="32" y="10"/>
                  <a:pt x="34" y="8"/>
                  <a:pt x="36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8"/>
                  <a:pt x="80" y="10"/>
                  <a:pt x="80" y="12"/>
                </a:cubicBezTo>
                <a:cubicBezTo>
                  <a:pt x="80" y="16"/>
                  <a:pt x="80" y="16"/>
                  <a:pt x="80" y="16"/>
                </a:cubicBezTo>
                <a:cubicBezTo>
                  <a:pt x="32" y="16"/>
                  <a:pt x="32" y="16"/>
                  <a:pt x="32" y="16"/>
                </a:cubicBezTo>
                <a:lnTo>
                  <a:pt x="32" y="12"/>
                </a:lnTo>
                <a:close/>
                <a:moveTo>
                  <a:pt x="96" y="112"/>
                </a:moveTo>
                <a:cubicBezTo>
                  <a:pt x="96" y="116"/>
                  <a:pt x="92" y="120"/>
                  <a:pt x="88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0" y="120"/>
                  <a:pt x="16" y="116"/>
                  <a:pt x="16" y="112"/>
                </a:cubicBezTo>
                <a:cubicBezTo>
                  <a:pt x="16" y="44"/>
                  <a:pt x="16" y="44"/>
                  <a:pt x="16" y="44"/>
                </a:cubicBezTo>
                <a:cubicBezTo>
                  <a:pt x="96" y="44"/>
                  <a:pt x="96" y="44"/>
                  <a:pt x="96" y="44"/>
                </a:cubicBezTo>
                <a:lnTo>
                  <a:pt x="96" y="112"/>
                </a:lnTo>
                <a:close/>
                <a:moveTo>
                  <a:pt x="104" y="32"/>
                </a:moveTo>
                <a:cubicBezTo>
                  <a:pt x="104" y="36"/>
                  <a:pt x="104" y="36"/>
                  <a:pt x="104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6"/>
                  <a:pt x="10" y="24"/>
                  <a:pt x="12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2" y="24"/>
                  <a:pt x="104" y="26"/>
                  <a:pt x="104" y="28"/>
                </a:cubicBezTo>
                <a:lnTo>
                  <a:pt x="104" y="3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4308935" y="1576564"/>
            <a:ext cx="44221" cy="167212"/>
          </a:xfrm>
          <a:custGeom>
            <a:avLst/>
            <a:gdLst>
              <a:gd name="T0" fmla="*/ 4 w 16"/>
              <a:gd name="T1" fmla="*/ 60 h 60"/>
              <a:gd name="T2" fmla="*/ 12 w 16"/>
              <a:gd name="T3" fmla="*/ 60 h 60"/>
              <a:gd name="T4" fmla="*/ 16 w 16"/>
              <a:gd name="T5" fmla="*/ 56 h 60"/>
              <a:gd name="T6" fmla="*/ 16 w 16"/>
              <a:gd name="T7" fmla="*/ 4 h 60"/>
              <a:gd name="T8" fmla="*/ 12 w 16"/>
              <a:gd name="T9" fmla="*/ 0 h 60"/>
              <a:gd name="T10" fmla="*/ 4 w 16"/>
              <a:gd name="T11" fmla="*/ 0 h 60"/>
              <a:gd name="T12" fmla="*/ 0 w 16"/>
              <a:gd name="T13" fmla="*/ 4 h 60"/>
              <a:gd name="T14" fmla="*/ 0 w 16"/>
              <a:gd name="T15" fmla="*/ 56 h 60"/>
              <a:gd name="T16" fmla="*/ 4 w 16"/>
              <a:gd name="T17" fmla="*/ 60 h 60"/>
              <a:gd name="T18" fmla="*/ 4 w 16"/>
              <a:gd name="T19" fmla="*/ 4 h 60"/>
              <a:gd name="T20" fmla="*/ 12 w 16"/>
              <a:gd name="T21" fmla="*/ 4 h 60"/>
              <a:gd name="T22" fmla="*/ 12 w 16"/>
              <a:gd name="T23" fmla="*/ 56 h 60"/>
              <a:gd name="T24" fmla="*/ 4 w 16"/>
              <a:gd name="T25" fmla="*/ 56 h 60"/>
              <a:gd name="T26" fmla="*/ 4 w 16"/>
              <a:gd name="T27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60">
                <a:moveTo>
                  <a:pt x="4" y="60"/>
                </a:move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close/>
                <a:moveTo>
                  <a:pt x="4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56"/>
                  <a:pt x="12" y="56"/>
                  <a:pt x="12" y="56"/>
                </a:cubicBezTo>
                <a:cubicBezTo>
                  <a:pt x="4" y="56"/>
                  <a:pt x="4" y="56"/>
                  <a:pt x="4" y="56"/>
                </a:cubicBezTo>
                <a:lnTo>
                  <a:pt x="4" y="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4"/>
          <p:cNvSpPr>
            <a:spLocks noEditPoints="1"/>
          </p:cNvSpPr>
          <p:nvPr/>
        </p:nvSpPr>
        <p:spPr bwMode="auto">
          <a:xfrm>
            <a:off x="4375267" y="1576564"/>
            <a:ext cx="44221" cy="167212"/>
          </a:xfrm>
          <a:custGeom>
            <a:avLst/>
            <a:gdLst>
              <a:gd name="T0" fmla="*/ 4 w 16"/>
              <a:gd name="T1" fmla="*/ 60 h 60"/>
              <a:gd name="T2" fmla="*/ 12 w 16"/>
              <a:gd name="T3" fmla="*/ 60 h 60"/>
              <a:gd name="T4" fmla="*/ 16 w 16"/>
              <a:gd name="T5" fmla="*/ 56 h 60"/>
              <a:gd name="T6" fmla="*/ 16 w 16"/>
              <a:gd name="T7" fmla="*/ 4 h 60"/>
              <a:gd name="T8" fmla="*/ 12 w 16"/>
              <a:gd name="T9" fmla="*/ 0 h 60"/>
              <a:gd name="T10" fmla="*/ 4 w 16"/>
              <a:gd name="T11" fmla="*/ 0 h 60"/>
              <a:gd name="T12" fmla="*/ 0 w 16"/>
              <a:gd name="T13" fmla="*/ 4 h 60"/>
              <a:gd name="T14" fmla="*/ 0 w 16"/>
              <a:gd name="T15" fmla="*/ 56 h 60"/>
              <a:gd name="T16" fmla="*/ 4 w 16"/>
              <a:gd name="T17" fmla="*/ 60 h 60"/>
              <a:gd name="T18" fmla="*/ 4 w 16"/>
              <a:gd name="T19" fmla="*/ 4 h 60"/>
              <a:gd name="T20" fmla="*/ 12 w 16"/>
              <a:gd name="T21" fmla="*/ 4 h 60"/>
              <a:gd name="T22" fmla="*/ 12 w 16"/>
              <a:gd name="T23" fmla="*/ 56 h 60"/>
              <a:gd name="T24" fmla="*/ 4 w 16"/>
              <a:gd name="T25" fmla="*/ 56 h 60"/>
              <a:gd name="T26" fmla="*/ 4 w 16"/>
              <a:gd name="T27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60">
                <a:moveTo>
                  <a:pt x="4" y="60"/>
                </a:move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close/>
                <a:moveTo>
                  <a:pt x="4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56"/>
                  <a:pt x="12" y="56"/>
                  <a:pt x="12" y="56"/>
                </a:cubicBezTo>
                <a:cubicBezTo>
                  <a:pt x="4" y="56"/>
                  <a:pt x="4" y="56"/>
                  <a:pt x="4" y="56"/>
                </a:cubicBezTo>
                <a:lnTo>
                  <a:pt x="4" y="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5"/>
          <p:cNvSpPr>
            <a:spLocks noEditPoints="1"/>
          </p:cNvSpPr>
          <p:nvPr/>
        </p:nvSpPr>
        <p:spPr bwMode="auto">
          <a:xfrm>
            <a:off x="4442981" y="1576564"/>
            <a:ext cx="44221" cy="167212"/>
          </a:xfrm>
          <a:custGeom>
            <a:avLst/>
            <a:gdLst>
              <a:gd name="T0" fmla="*/ 4 w 16"/>
              <a:gd name="T1" fmla="*/ 60 h 60"/>
              <a:gd name="T2" fmla="*/ 12 w 16"/>
              <a:gd name="T3" fmla="*/ 60 h 60"/>
              <a:gd name="T4" fmla="*/ 16 w 16"/>
              <a:gd name="T5" fmla="*/ 56 h 60"/>
              <a:gd name="T6" fmla="*/ 16 w 16"/>
              <a:gd name="T7" fmla="*/ 4 h 60"/>
              <a:gd name="T8" fmla="*/ 12 w 16"/>
              <a:gd name="T9" fmla="*/ 0 h 60"/>
              <a:gd name="T10" fmla="*/ 4 w 16"/>
              <a:gd name="T11" fmla="*/ 0 h 60"/>
              <a:gd name="T12" fmla="*/ 0 w 16"/>
              <a:gd name="T13" fmla="*/ 4 h 60"/>
              <a:gd name="T14" fmla="*/ 0 w 16"/>
              <a:gd name="T15" fmla="*/ 56 h 60"/>
              <a:gd name="T16" fmla="*/ 4 w 16"/>
              <a:gd name="T17" fmla="*/ 60 h 60"/>
              <a:gd name="T18" fmla="*/ 4 w 16"/>
              <a:gd name="T19" fmla="*/ 4 h 60"/>
              <a:gd name="T20" fmla="*/ 12 w 16"/>
              <a:gd name="T21" fmla="*/ 4 h 60"/>
              <a:gd name="T22" fmla="*/ 12 w 16"/>
              <a:gd name="T23" fmla="*/ 56 h 60"/>
              <a:gd name="T24" fmla="*/ 4 w 16"/>
              <a:gd name="T25" fmla="*/ 56 h 60"/>
              <a:gd name="T26" fmla="*/ 4 w 16"/>
              <a:gd name="T27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60">
                <a:moveTo>
                  <a:pt x="4" y="60"/>
                </a:move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close/>
                <a:moveTo>
                  <a:pt x="4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56"/>
                  <a:pt x="12" y="56"/>
                  <a:pt x="12" y="56"/>
                </a:cubicBezTo>
                <a:cubicBezTo>
                  <a:pt x="4" y="56"/>
                  <a:pt x="4" y="56"/>
                  <a:pt x="4" y="56"/>
                </a:cubicBezTo>
                <a:lnTo>
                  <a:pt x="4" y="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6"/>
          <p:cNvSpPr>
            <a:spLocks noEditPoints="1"/>
          </p:cNvSpPr>
          <p:nvPr/>
        </p:nvSpPr>
        <p:spPr bwMode="auto">
          <a:xfrm>
            <a:off x="7789989" y="773669"/>
            <a:ext cx="356535" cy="245982"/>
          </a:xfrm>
          <a:custGeom>
            <a:avLst/>
            <a:gdLst>
              <a:gd name="T0" fmla="*/ 120 w 128"/>
              <a:gd name="T1" fmla="*/ 4 h 88"/>
              <a:gd name="T2" fmla="*/ 116 w 128"/>
              <a:gd name="T3" fmla="*/ 4 h 88"/>
              <a:gd name="T4" fmla="*/ 111 w 128"/>
              <a:gd name="T5" fmla="*/ 6 h 88"/>
              <a:gd name="T6" fmla="*/ 100 w 128"/>
              <a:gd name="T7" fmla="*/ 17 h 88"/>
              <a:gd name="T8" fmla="*/ 100 w 128"/>
              <a:gd name="T9" fmla="*/ 12 h 88"/>
              <a:gd name="T10" fmla="*/ 88 w 128"/>
              <a:gd name="T11" fmla="*/ 0 h 88"/>
              <a:gd name="T12" fmla="*/ 12 w 128"/>
              <a:gd name="T13" fmla="*/ 0 h 88"/>
              <a:gd name="T14" fmla="*/ 0 w 128"/>
              <a:gd name="T15" fmla="*/ 12 h 88"/>
              <a:gd name="T16" fmla="*/ 0 w 128"/>
              <a:gd name="T17" fmla="*/ 40 h 88"/>
              <a:gd name="T18" fmla="*/ 0 w 128"/>
              <a:gd name="T19" fmla="*/ 76 h 88"/>
              <a:gd name="T20" fmla="*/ 12 w 128"/>
              <a:gd name="T21" fmla="*/ 88 h 88"/>
              <a:gd name="T22" fmla="*/ 88 w 128"/>
              <a:gd name="T23" fmla="*/ 88 h 88"/>
              <a:gd name="T24" fmla="*/ 100 w 128"/>
              <a:gd name="T25" fmla="*/ 76 h 88"/>
              <a:gd name="T26" fmla="*/ 100 w 128"/>
              <a:gd name="T27" fmla="*/ 71 h 88"/>
              <a:gd name="T28" fmla="*/ 111 w 128"/>
              <a:gd name="T29" fmla="*/ 82 h 88"/>
              <a:gd name="T30" fmla="*/ 116 w 128"/>
              <a:gd name="T31" fmla="*/ 84 h 88"/>
              <a:gd name="T32" fmla="*/ 120 w 128"/>
              <a:gd name="T33" fmla="*/ 84 h 88"/>
              <a:gd name="T34" fmla="*/ 128 w 128"/>
              <a:gd name="T35" fmla="*/ 76 h 88"/>
              <a:gd name="T36" fmla="*/ 128 w 128"/>
              <a:gd name="T37" fmla="*/ 12 h 88"/>
              <a:gd name="T38" fmla="*/ 120 w 128"/>
              <a:gd name="T39" fmla="*/ 4 h 88"/>
              <a:gd name="T40" fmla="*/ 12 w 128"/>
              <a:gd name="T41" fmla="*/ 80 h 88"/>
              <a:gd name="T42" fmla="*/ 8 w 128"/>
              <a:gd name="T43" fmla="*/ 76 h 88"/>
              <a:gd name="T44" fmla="*/ 8 w 128"/>
              <a:gd name="T45" fmla="*/ 12 h 88"/>
              <a:gd name="T46" fmla="*/ 12 w 128"/>
              <a:gd name="T47" fmla="*/ 8 h 88"/>
              <a:gd name="T48" fmla="*/ 88 w 128"/>
              <a:gd name="T49" fmla="*/ 8 h 88"/>
              <a:gd name="T50" fmla="*/ 92 w 128"/>
              <a:gd name="T51" fmla="*/ 12 h 88"/>
              <a:gd name="T52" fmla="*/ 92 w 128"/>
              <a:gd name="T53" fmla="*/ 76 h 88"/>
              <a:gd name="T54" fmla="*/ 88 w 128"/>
              <a:gd name="T55" fmla="*/ 80 h 88"/>
              <a:gd name="T56" fmla="*/ 12 w 128"/>
              <a:gd name="T57" fmla="*/ 80 h 88"/>
              <a:gd name="T58" fmla="*/ 120 w 128"/>
              <a:gd name="T59" fmla="*/ 76 h 88"/>
              <a:gd name="T60" fmla="*/ 116 w 128"/>
              <a:gd name="T61" fmla="*/ 76 h 88"/>
              <a:gd name="T62" fmla="*/ 116 w 128"/>
              <a:gd name="T63" fmla="*/ 76 h 88"/>
              <a:gd name="T64" fmla="*/ 100 w 128"/>
              <a:gd name="T65" fmla="*/ 60 h 88"/>
              <a:gd name="T66" fmla="*/ 100 w 128"/>
              <a:gd name="T67" fmla="*/ 60 h 88"/>
              <a:gd name="T68" fmla="*/ 96 w 128"/>
              <a:gd name="T69" fmla="*/ 56 h 88"/>
              <a:gd name="T70" fmla="*/ 96 w 128"/>
              <a:gd name="T71" fmla="*/ 32 h 88"/>
              <a:gd name="T72" fmla="*/ 116 w 128"/>
              <a:gd name="T73" fmla="*/ 12 h 88"/>
              <a:gd name="T74" fmla="*/ 116 w 128"/>
              <a:gd name="T75" fmla="*/ 12 h 88"/>
              <a:gd name="T76" fmla="*/ 120 w 128"/>
              <a:gd name="T77" fmla="*/ 12 h 88"/>
              <a:gd name="T78" fmla="*/ 120 w 128"/>
              <a:gd name="T79" fmla="*/ 7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" h="88">
                <a:moveTo>
                  <a:pt x="120" y="4"/>
                </a:moveTo>
                <a:cubicBezTo>
                  <a:pt x="116" y="4"/>
                  <a:pt x="116" y="4"/>
                  <a:pt x="116" y="4"/>
                </a:cubicBezTo>
                <a:cubicBezTo>
                  <a:pt x="114" y="4"/>
                  <a:pt x="112" y="5"/>
                  <a:pt x="111" y="6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0" y="5"/>
                  <a:pt x="95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83"/>
                  <a:pt x="5" y="88"/>
                  <a:pt x="12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95" y="88"/>
                  <a:pt x="100" y="83"/>
                  <a:pt x="100" y="76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2" y="83"/>
                  <a:pt x="114" y="84"/>
                  <a:pt x="116" y="84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4" y="84"/>
                  <a:pt x="128" y="81"/>
                  <a:pt x="128" y="76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8"/>
                  <a:pt x="124" y="4"/>
                  <a:pt x="120" y="4"/>
                </a:cubicBezTo>
                <a:close/>
                <a:moveTo>
                  <a:pt x="12" y="80"/>
                </a:moveTo>
                <a:cubicBezTo>
                  <a:pt x="10" y="80"/>
                  <a:pt x="8" y="78"/>
                  <a:pt x="8" y="76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90" y="8"/>
                  <a:pt x="92" y="10"/>
                  <a:pt x="92" y="12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78"/>
                  <a:pt x="90" y="80"/>
                  <a:pt x="88" y="80"/>
                </a:cubicBezTo>
                <a:lnTo>
                  <a:pt x="12" y="80"/>
                </a:lnTo>
                <a:close/>
                <a:moveTo>
                  <a:pt x="120" y="76"/>
                </a:moveTo>
                <a:cubicBezTo>
                  <a:pt x="116" y="76"/>
                  <a:pt x="116" y="76"/>
                  <a:pt x="116" y="7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32"/>
                  <a:pt x="96" y="32"/>
                  <a:pt x="9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20" y="12"/>
                  <a:pt x="120" y="12"/>
                  <a:pt x="120" y="12"/>
                </a:cubicBezTo>
                <a:lnTo>
                  <a:pt x="120" y="7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7"/>
          <p:cNvSpPr>
            <a:spLocks/>
          </p:cNvSpPr>
          <p:nvPr/>
        </p:nvSpPr>
        <p:spPr bwMode="auto">
          <a:xfrm>
            <a:off x="7270388" y="762613"/>
            <a:ext cx="117463" cy="117463"/>
          </a:xfrm>
          <a:custGeom>
            <a:avLst/>
            <a:gdLst>
              <a:gd name="T0" fmla="*/ 38 w 42"/>
              <a:gd name="T1" fmla="*/ 40 h 42"/>
              <a:gd name="T2" fmla="*/ 38 w 42"/>
              <a:gd name="T3" fmla="*/ 40 h 42"/>
              <a:gd name="T4" fmla="*/ 40 w 42"/>
              <a:gd name="T5" fmla="*/ 42 h 42"/>
              <a:gd name="T6" fmla="*/ 42 w 42"/>
              <a:gd name="T7" fmla="*/ 40 h 42"/>
              <a:gd name="T8" fmla="*/ 42 w 42"/>
              <a:gd name="T9" fmla="*/ 40 h 42"/>
              <a:gd name="T10" fmla="*/ 2 w 42"/>
              <a:gd name="T11" fmla="*/ 0 h 42"/>
              <a:gd name="T12" fmla="*/ 2 w 42"/>
              <a:gd name="T13" fmla="*/ 0 h 42"/>
              <a:gd name="T14" fmla="*/ 0 w 42"/>
              <a:gd name="T15" fmla="*/ 2 h 42"/>
              <a:gd name="T16" fmla="*/ 2 w 42"/>
              <a:gd name="T17" fmla="*/ 4 h 42"/>
              <a:gd name="T18" fmla="*/ 2 w 42"/>
              <a:gd name="T19" fmla="*/ 4 h 42"/>
              <a:gd name="T20" fmla="*/ 38 w 42"/>
              <a:gd name="T21" fmla="*/ 4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" h="42">
                <a:moveTo>
                  <a:pt x="38" y="40"/>
                </a:moveTo>
                <a:cubicBezTo>
                  <a:pt x="38" y="40"/>
                  <a:pt x="38" y="40"/>
                  <a:pt x="38" y="40"/>
                </a:cubicBezTo>
                <a:cubicBezTo>
                  <a:pt x="38" y="41"/>
                  <a:pt x="39" y="42"/>
                  <a:pt x="40" y="42"/>
                </a:cubicBezTo>
                <a:cubicBezTo>
                  <a:pt x="41" y="42"/>
                  <a:pt x="42" y="41"/>
                  <a:pt x="42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18"/>
                  <a:pt x="24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2" y="4"/>
                  <a:pt x="38" y="20"/>
                  <a:pt x="38" y="4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8"/>
          <p:cNvSpPr>
            <a:spLocks noEditPoints="1"/>
          </p:cNvSpPr>
          <p:nvPr/>
        </p:nvSpPr>
        <p:spPr bwMode="auto">
          <a:xfrm>
            <a:off x="7072773" y="718392"/>
            <a:ext cx="362063" cy="356535"/>
          </a:xfrm>
          <a:custGeom>
            <a:avLst/>
            <a:gdLst>
              <a:gd name="T0" fmla="*/ 37 w 130"/>
              <a:gd name="T1" fmla="*/ 4 h 128"/>
              <a:gd name="T2" fmla="*/ 29 w 130"/>
              <a:gd name="T3" fmla="*/ 0 h 128"/>
              <a:gd name="T4" fmla="*/ 24 w 130"/>
              <a:gd name="T5" fmla="*/ 1 h 128"/>
              <a:gd name="T6" fmla="*/ 17 w 130"/>
              <a:gd name="T7" fmla="*/ 12 h 128"/>
              <a:gd name="T8" fmla="*/ 17 w 130"/>
              <a:gd name="T9" fmla="*/ 67 h 128"/>
              <a:gd name="T10" fmla="*/ 5 w 130"/>
              <a:gd name="T11" fmla="*/ 80 h 128"/>
              <a:gd name="T12" fmla="*/ 5 w 130"/>
              <a:gd name="T13" fmla="*/ 96 h 128"/>
              <a:gd name="T14" fmla="*/ 33 w 130"/>
              <a:gd name="T15" fmla="*/ 124 h 128"/>
              <a:gd name="T16" fmla="*/ 41 w 130"/>
              <a:gd name="T17" fmla="*/ 128 h 128"/>
              <a:gd name="T18" fmla="*/ 49 w 130"/>
              <a:gd name="T19" fmla="*/ 124 h 128"/>
              <a:gd name="T20" fmla="*/ 62 w 130"/>
              <a:gd name="T21" fmla="*/ 112 h 128"/>
              <a:gd name="T22" fmla="*/ 117 w 130"/>
              <a:gd name="T23" fmla="*/ 112 h 128"/>
              <a:gd name="T24" fmla="*/ 128 w 130"/>
              <a:gd name="T25" fmla="*/ 105 h 128"/>
              <a:gd name="T26" fmla="*/ 125 w 130"/>
              <a:gd name="T27" fmla="*/ 92 h 128"/>
              <a:gd name="T28" fmla="*/ 37 w 130"/>
              <a:gd name="T29" fmla="*/ 4 h 128"/>
              <a:gd name="T30" fmla="*/ 56 w 130"/>
              <a:gd name="T31" fmla="*/ 106 h 128"/>
              <a:gd name="T32" fmla="*/ 44 w 130"/>
              <a:gd name="T33" fmla="*/ 119 h 128"/>
              <a:gd name="T34" fmla="*/ 41 w 130"/>
              <a:gd name="T35" fmla="*/ 120 h 128"/>
              <a:gd name="T36" fmla="*/ 38 w 130"/>
              <a:gd name="T37" fmla="*/ 119 h 128"/>
              <a:gd name="T38" fmla="*/ 10 w 130"/>
              <a:gd name="T39" fmla="*/ 91 h 128"/>
              <a:gd name="T40" fmla="*/ 9 w 130"/>
              <a:gd name="T41" fmla="*/ 88 h 128"/>
              <a:gd name="T42" fmla="*/ 10 w 130"/>
              <a:gd name="T43" fmla="*/ 85 h 128"/>
              <a:gd name="T44" fmla="*/ 23 w 130"/>
              <a:gd name="T45" fmla="*/ 73 h 128"/>
              <a:gd name="T46" fmla="*/ 23 w 130"/>
              <a:gd name="T47" fmla="*/ 73 h 128"/>
              <a:gd name="T48" fmla="*/ 56 w 130"/>
              <a:gd name="T49" fmla="*/ 106 h 128"/>
              <a:gd name="T50" fmla="*/ 56 w 130"/>
              <a:gd name="T51" fmla="*/ 106 h 128"/>
              <a:gd name="T52" fmla="*/ 62 w 130"/>
              <a:gd name="T53" fmla="*/ 104 h 128"/>
              <a:gd name="T54" fmla="*/ 60 w 130"/>
              <a:gd name="T55" fmla="*/ 104 h 128"/>
              <a:gd name="T56" fmla="*/ 25 w 130"/>
              <a:gd name="T57" fmla="*/ 69 h 128"/>
              <a:gd name="T58" fmla="*/ 25 w 130"/>
              <a:gd name="T59" fmla="*/ 67 h 128"/>
              <a:gd name="T60" fmla="*/ 25 w 130"/>
              <a:gd name="T61" fmla="*/ 19 h 128"/>
              <a:gd name="T62" fmla="*/ 110 w 130"/>
              <a:gd name="T63" fmla="*/ 104 h 128"/>
              <a:gd name="T64" fmla="*/ 62 w 130"/>
              <a:gd name="T65" fmla="*/ 104 h 128"/>
              <a:gd name="T66" fmla="*/ 121 w 130"/>
              <a:gd name="T67" fmla="*/ 102 h 128"/>
              <a:gd name="T68" fmla="*/ 117 w 130"/>
              <a:gd name="T69" fmla="*/ 104 h 128"/>
              <a:gd name="T70" fmla="*/ 116 w 130"/>
              <a:gd name="T71" fmla="*/ 104 h 128"/>
              <a:gd name="T72" fmla="*/ 25 w 130"/>
              <a:gd name="T73" fmla="*/ 13 h 128"/>
              <a:gd name="T74" fmla="*/ 25 w 130"/>
              <a:gd name="T75" fmla="*/ 12 h 128"/>
              <a:gd name="T76" fmla="*/ 27 w 130"/>
              <a:gd name="T77" fmla="*/ 8 h 128"/>
              <a:gd name="T78" fmla="*/ 29 w 130"/>
              <a:gd name="T79" fmla="*/ 8 h 128"/>
              <a:gd name="T80" fmla="*/ 32 w 130"/>
              <a:gd name="T81" fmla="*/ 9 h 128"/>
              <a:gd name="T82" fmla="*/ 120 w 130"/>
              <a:gd name="T83" fmla="*/ 97 h 128"/>
              <a:gd name="T84" fmla="*/ 121 w 130"/>
              <a:gd name="T85" fmla="*/ 10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0" h="128">
                <a:moveTo>
                  <a:pt x="37" y="4"/>
                </a:moveTo>
                <a:cubicBezTo>
                  <a:pt x="35" y="1"/>
                  <a:pt x="32" y="0"/>
                  <a:pt x="29" y="0"/>
                </a:cubicBezTo>
                <a:cubicBezTo>
                  <a:pt x="27" y="0"/>
                  <a:pt x="26" y="0"/>
                  <a:pt x="24" y="1"/>
                </a:cubicBezTo>
                <a:cubicBezTo>
                  <a:pt x="20" y="3"/>
                  <a:pt x="17" y="7"/>
                  <a:pt x="17" y="12"/>
                </a:cubicBezTo>
                <a:cubicBezTo>
                  <a:pt x="17" y="67"/>
                  <a:pt x="17" y="67"/>
                  <a:pt x="17" y="67"/>
                </a:cubicBezTo>
                <a:cubicBezTo>
                  <a:pt x="5" y="80"/>
                  <a:pt x="5" y="80"/>
                  <a:pt x="5" y="80"/>
                </a:cubicBezTo>
                <a:cubicBezTo>
                  <a:pt x="0" y="84"/>
                  <a:pt x="0" y="92"/>
                  <a:pt x="5" y="96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5" y="127"/>
                  <a:pt x="38" y="128"/>
                  <a:pt x="41" y="128"/>
                </a:cubicBezTo>
                <a:cubicBezTo>
                  <a:pt x="44" y="128"/>
                  <a:pt x="47" y="127"/>
                  <a:pt x="49" y="124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22" y="112"/>
                  <a:pt x="126" y="109"/>
                  <a:pt x="128" y="105"/>
                </a:cubicBezTo>
                <a:cubicBezTo>
                  <a:pt x="130" y="100"/>
                  <a:pt x="129" y="95"/>
                  <a:pt x="125" y="92"/>
                </a:cubicBezTo>
                <a:lnTo>
                  <a:pt x="37" y="4"/>
                </a:lnTo>
                <a:close/>
                <a:moveTo>
                  <a:pt x="56" y="106"/>
                </a:moveTo>
                <a:cubicBezTo>
                  <a:pt x="44" y="119"/>
                  <a:pt x="44" y="119"/>
                  <a:pt x="44" y="119"/>
                </a:cubicBezTo>
                <a:cubicBezTo>
                  <a:pt x="43" y="120"/>
                  <a:pt x="42" y="120"/>
                  <a:pt x="41" y="120"/>
                </a:cubicBezTo>
                <a:cubicBezTo>
                  <a:pt x="40" y="120"/>
                  <a:pt x="39" y="120"/>
                  <a:pt x="38" y="119"/>
                </a:cubicBezTo>
                <a:cubicBezTo>
                  <a:pt x="10" y="91"/>
                  <a:pt x="10" y="91"/>
                  <a:pt x="10" y="91"/>
                </a:cubicBezTo>
                <a:cubicBezTo>
                  <a:pt x="9" y="90"/>
                  <a:pt x="9" y="89"/>
                  <a:pt x="9" y="88"/>
                </a:cubicBezTo>
                <a:cubicBezTo>
                  <a:pt x="9" y="87"/>
                  <a:pt x="9" y="86"/>
                  <a:pt x="10" y="85"/>
                </a:cubicBezTo>
                <a:cubicBezTo>
                  <a:pt x="23" y="73"/>
                  <a:pt x="23" y="73"/>
                  <a:pt x="23" y="73"/>
                </a:cubicBezTo>
                <a:cubicBezTo>
                  <a:pt x="23" y="73"/>
                  <a:pt x="23" y="73"/>
                  <a:pt x="23" y="73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56" y="106"/>
                  <a:pt x="56" y="106"/>
                  <a:pt x="56" y="106"/>
                </a:cubicBezTo>
                <a:close/>
                <a:moveTo>
                  <a:pt x="62" y="104"/>
                </a:moveTo>
                <a:cubicBezTo>
                  <a:pt x="61" y="104"/>
                  <a:pt x="61" y="104"/>
                  <a:pt x="60" y="104"/>
                </a:cubicBezTo>
                <a:cubicBezTo>
                  <a:pt x="25" y="69"/>
                  <a:pt x="25" y="69"/>
                  <a:pt x="25" y="69"/>
                </a:cubicBezTo>
                <a:cubicBezTo>
                  <a:pt x="25" y="68"/>
                  <a:pt x="25" y="68"/>
                  <a:pt x="25" y="67"/>
                </a:cubicBezTo>
                <a:cubicBezTo>
                  <a:pt x="25" y="19"/>
                  <a:pt x="25" y="19"/>
                  <a:pt x="25" y="19"/>
                </a:cubicBezTo>
                <a:cubicBezTo>
                  <a:pt x="110" y="104"/>
                  <a:pt x="110" y="104"/>
                  <a:pt x="110" y="104"/>
                </a:cubicBezTo>
                <a:lnTo>
                  <a:pt x="62" y="104"/>
                </a:lnTo>
                <a:close/>
                <a:moveTo>
                  <a:pt x="121" y="102"/>
                </a:moveTo>
                <a:cubicBezTo>
                  <a:pt x="120" y="103"/>
                  <a:pt x="119" y="104"/>
                  <a:pt x="117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0"/>
                  <a:pt x="26" y="9"/>
                  <a:pt x="27" y="8"/>
                </a:cubicBezTo>
                <a:cubicBezTo>
                  <a:pt x="28" y="8"/>
                  <a:pt x="28" y="8"/>
                  <a:pt x="29" y="8"/>
                </a:cubicBezTo>
                <a:cubicBezTo>
                  <a:pt x="30" y="8"/>
                  <a:pt x="31" y="8"/>
                  <a:pt x="32" y="9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1" y="98"/>
                  <a:pt x="121" y="100"/>
                  <a:pt x="121" y="10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9"/>
          <p:cNvSpPr>
            <a:spLocks/>
          </p:cNvSpPr>
          <p:nvPr/>
        </p:nvSpPr>
        <p:spPr bwMode="auto">
          <a:xfrm>
            <a:off x="7264860" y="718392"/>
            <a:ext cx="167212" cy="167212"/>
          </a:xfrm>
          <a:custGeom>
            <a:avLst/>
            <a:gdLst>
              <a:gd name="T0" fmla="*/ 4 w 60"/>
              <a:gd name="T1" fmla="*/ 8 h 60"/>
              <a:gd name="T2" fmla="*/ 4 w 60"/>
              <a:gd name="T3" fmla="*/ 8 h 60"/>
              <a:gd name="T4" fmla="*/ 52 w 60"/>
              <a:gd name="T5" fmla="*/ 56 h 60"/>
              <a:gd name="T6" fmla="*/ 52 w 60"/>
              <a:gd name="T7" fmla="*/ 56 h 60"/>
              <a:gd name="T8" fmla="*/ 56 w 60"/>
              <a:gd name="T9" fmla="*/ 60 h 60"/>
              <a:gd name="T10" fmla="*/ 60 w 60"/>
              <a:gd name="T11" fmla="*/ 56 h 60"/>
              <a:gd name="T12" fmla="*/ 60 w 60"/>
              <a:gd name="T13" fmla="*/ 56 h 60"/>
              <a:gd name="T14" fmla="*/ 4 w 60"/>
              <a:gd name="T15" fmla="*/ 0 h 60"/>
              <a:gd name="T16" fmla="*/ 4 w 60"/>
              <a:gd name="T17" fmla="*/ 0 h 60"/>
              <a:gd name="T18" fmla="*/ 0 w 60"/>
              <a:gd name="T19" fmla="*/ 4 h 60"/>
              <a:gd name="T20" fmla="*/ 4 w 60"/>
              <a:gd name="T21" fmla="*/ 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0" h="60"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30" y="8"/>
                  <a:pt x="52" y="30"/>
                  <a:pt x="52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8"/>
                  <a:pt x="54" y="60"/>
                  <a:pt x="56" y="60"/>
                </a:cubicBezTo>
                <a:cubicBezTo>
                  <a:pt x="58" y="60"/>
                  <a:pt x="60" y="58"/>
                  <a:pt x="60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60" y="25"/>
                  <a:pt x="35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6358321" y="718392"/>
            <a:ext cx="363445" cy="345480"/>
          </a:xfrm>
          <a:custGeom>
            <a:avLst/>
            <a:gdLst>
              <a:gd name="T0" fmla="*/ 129 w 130"/>
              <a:gd name="T1" fmla="*/ 46 h 124"/>
              <a:gd name="T2" fmla="*/ 121 w 130"/>
              <a:gd name="T3" fmla="*/ 40 h 124"/>
              <a:gd name="T4" fmla="*/ 88 w 130"/>
              <a:gd name="T5" fmla="*/ 35 h 124"/>
              <a:gd name="T6" fmla="*/ 73 w 130"/>
              <a:gd name="T7" fmla="*/ 5 h 124"/>
              <a:gd name="T8" fmla="*/ 65 w 130"/>
              <a:gd name="T9" fmla="*/ 0 h 124"/>
              <a:gd name="T10" fmla="*/ 57 w 130"/>
              <a:gd name="T11" fmla="*/ 5 h 124"/>
              <a:gd name="T12" fmla="*/ 42 w 130"/>
              <a:gd name="T13" fmla="*/ 35 h 124"/>
              <a:gd name="T14" fmla="*/ 9 w 130"/>
              <a:gd name="T15" fmla="*/ 40 h 124"/>
              <a:gd name="T16" fmla="*/ 1 w 130"/>
              <a:gd name="T17" fmla="*/ 46 h 124"/>
              <a:gd name="T18" fmla="*/ 4 w 130"/>
              <a:gd name="T19" fmla="*/ 55 h 124"/>
              <a:gd name="T20" fmla="*/ 28 w 130"/>
              <a:gd name="T21" fmla="*/ 80 h 124"/>
              <a:gd name="T22" fmla="*/ 22 w 130"/>
              <a:gd name="T23" fmla="*/ 114 h 124"/>
              <a:gd name="T24" fmla="*/ 26 w 130"/>
              <a:gd name="T25" fmla="*/ 122 h 124"/>
              <a:gd name="T26" fmla="*/ 31 w 130"/>
              <a:gd name="T27" fmla="*/ 124 h 124"/>
              <a:gd name="T28" fmla="*/ 36 w 130"/>
              <a:gd name="T29" fmla="*/ 123 h 124"/>
              <a:gd name="T30" fmla="*/ 65 w 130"/>
              <a:gd name="T31" fmla="*/ 107 h 124"/>
              <a:gd name="T32" fmla="*/ 94 w 130"/>
              <a:gd name="T33" fmla="*/ 123 h 124"/>
              <a:gd name="T34" fmla="*/ 99 w 130"/>
              <a:gd name="T35" fmla="*/ 124 h 124"/>
              <a:gd name="T36" fmla="*/ 104 w 130"/>
              <a:gd name="T37" fmla="*/ 122 h 124"/>
              <a:gd name="T38" fmla="*/ 108 w 130"/>
              <a:gd name="T39" fmla="*/ 114 h 124"/>
              <a:gd name="T40" fmla="*/ 102 w 130"/>
              <a:gd name="T41" fmla="*/ 80 h 124"/>
              <a:gd name="T42" fmla="*/ 126 w 130"/>
              <a:gd name="T43" fmla="*/ 55 h 124"/>
              <a:gd name="T44" fmla="*/ 129 w 130"/>
              <a:gd name="T45" fmla="*/ 46 h 124"/>
              <a:gd name="T46" fmla="*/ 95 w 130"/>
              <a:gd name="T47" fmla="*/ 73 h 124"/>
              <a:gd name="T48" fmla="*/ 93 w 130"/>
              <a:gd name="T49" fmla="*/ 81 h 124"/>
              <a:gd name="T50" fmla="*/ 99 w 130"/>
              <a:gd name="T51" fmla="*/ 115 h 124"/>
              <a:gd name="T52" fmla="*/ 69 w 130"/>
              <a:gd name="T53" fmla="*/ 99 h 124"/>
              <a:gd name="T54" fmla="*/ 65 w 130"/>
              <a:gd name="T55" fmla="*/ 98 h 124"/>
              <a:gd name="T56" fmla="*/ 61 w 130"/>
              <a:gd name="T57" fmla="*/ 99 h 124"/>
              <a:gd name="T58" fmla="*/ 31 w 130"/>
              <a:gd name="T59" fmla="*/ 115 h 124"/>
              <a:gd name="T60" fmla="*/ 37 w 130"/>
              <a:gd name="T61" fmla="*/ 81 h 124"/>
              <a:gd name="T62" fmla="*/ 35 w 130"/>
              <a:gd name="T63" fmla="*/ 73 h 124"/>
              <a:gd name="T64" fmla="*/ 10 w 130"/>
              <a:gd name="T65" fmla="*/ 49 h 124"/>
              <a:gd name="T66" fmla="*/ 44 w 130"/>
              <a:gd name="T67" fmla="*/ 44 h 124"/>
              <a:gd name="T68" fmla="*/ 51 w 130"/>
              <a:gd name="T69" fmla="*/ 39 h 124"/>
              <a:gd name="T70" fmla="*/ 65 w 130"/>
              <a:gd name="T71" fmla="*/ 9 h 124"/>
              <a:gd name="T72" fmla="*/ 79 w 130"/>
              <a:gd name="T73" fmla="*/ 39 h 124"/>
              <a:gd name="T74" fmla="*/ 86 w 130"/>
              <a:gd name="T75" fmla="*/ 44 h 124"/>
              <a:gd name="T76" fmla="*/ 120 w 130"/>
              <a:gd name="T77" fmla="*/ 49 h 124"/>
              <a:gd name="T78" fmla="*/ 95 w 130"/>
              <a:gd name="T79" fmla="*/ 7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" h="124">
                <a:moveTo>
                  <a:pt x="129" y="46"/>
                </a:moveTo>
                <a:cubicBezTo>
                  <a:pt x="127" y="43"/>
                  <a:pt x="125" y="41"/>
                  <a:pt x="121" y="40"/>
                </a:cubicBezTo>
                <a:cubicBezTo>
                  <a:pt x="88" y="35"/>
                  <a:pt x="88" y="35"/>
                  <a:pt x="88" y="35"/>
                </a:cubicBezTo>
                <a:cubicBezTo>
                  <a:pt x="73" y="5"/>
                  <a:pt x="73" y="5"/>
                  <a:pt x="73" y="5"/>
                </a:cubicBezTo>
                <a:cubicBezTo>
                  <a:pt x="72" y="2"/>
                  <a:pt x="69" y="0"/>
                  <a:pt x="65" y="0"/>
                </a:cubicBezTo>
                <a:cubicBezTo>
                  <a:pt x="61" y="0"/>
                  <a:pt x="58" y="2"/>
                  <a:pt x="57" y="5"/>
                </a:cubicBezTo>
                <a:cubicBezTo>
                  <a:pt x="42" y="35"/>
                  <a:pt x="42" y="35"/>
                  <a:pt x="42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5" y="41"/>
                  <a:pt x="3" y="43"/>
                  <a:pt x="1" y="46"/>
                </a:cubicBezTo>
                <a:cubicBezTo>
                  <a:pt x="0" y="49"/>
                  <a:pt x="1" y="53"/>
                  <a:pt x="4" y="55"/>
                </a:cubicBezTo>
                <a:cubicBezTo>
                  <a:pt x="28" y="80"/>
                  <a:pt x="28" y="80"/>
                  <a:pt x="28" y="80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17"/>
                  <a:pt x="23" y="120"/>
                  <a:pt x="26" y="122"/>
                </a:cubicBezTo>
                <a:cubicBezTo>
                  <a:pt x="28" y="123"/>
                  <a:pt x="30" y="124"/>
                  <a:pt x="31" y="124"/>
                </a:cubicBezTo>
                <a:cubicBezTo>
                  <a:pt x="33" y="124"/>
                  <a:pt x="35" y="124"/>
                  <a:pt x="36" y="123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95" y="124"/>
                  <a:pt x="97" y="124"/>
                  <a:pt x="99" y="124"/>
                </a:cubicBezTo>
                <a:cubicBezTo>
                  <a:pt x="100" y="124"/>
                  <a:pt x="102" y="123"/>
                  <a:pt x="104" y="122"/>
                </a:cubicBezTo>
                <a:cubicBezTo>
                  <a:pt x="107" y="120"/>
                  <a:pt x="108" y="117"/>
                  <a:pt x="108" y="114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9" y="53"/>
                  <a:pt x="130" y="49"/>
                  <a:pt x="129" y="46"/>
                </a:cubicBezTo>
                <a:close/>
                <a:moveTo>
                  <a:pt x="95" y="73"/>
                </a:moveTo>
                <a:cubicBezTo>
                  <a:pt x="93" y="75"/>
                  <a:pt x="92" y="78"/>
                  <a:pt x="93" y="81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69" y="99"/>
                  <a:pt x="69" y="99"/>
                  <a:pt x="69" y="99"/>
                </a:cubicBezTo>
                <a:cubicBezTo>
                  <a:pt x="68" y="99"/>
                  <a:pt x="67" y="98"/>
                  <a:pt x="65" y="98"/>
                </a:cubicBezTo>
                <a:cubicBezTo>
                  <a:pt x="63" y="98"/>
                  <a:pt x="62" y="99"/>
                  <a:pt x="61" y="99"/>
                </a:cubicBezTo>
                <a:cubicBezTo>
                  <a:pt x="31" y="115"/>
                  <a:pt x="31" y="115"/>
                  <a:pt x="31" y="115"/>
                </a:cubicBezTo>
                <a:cubicBezTo>
                  <a:pt x="37" y="81"/>
                  <a:pt x="37" y="81"/>
                  <a:pt x="37" y="81"/>
                </a:cubicBezTo>
                <a:cubicBezTo>
                  <a:pt x="38" y="78"/>
                  <a:pt x="37" y="75"/>
                  <a:pt x="35" y="73"/>
                </a:cubicBezTo>
                <a:cubicBezTo>
                  <a:pt x="10" y="49"/>
                  <a:pt x="10" y="49"/>
                  <a:pt x="10" y="49"/>
                </a:cubicBezTo>
                <a:cubicBezTo>
                  <a:pt x="44" y="44"/>
                  <a:pt x="44" y="44"/>
                  <a:pt x="44" y="44"/>
                </a:cubicBezTo>
                <a:cubicBezTo>
                  <a:pt x="47" y="44"/>
                  <a:pt x="49" y="42"/>
                  <a:pt x="51" y="39"/>
                </a:cubicBezTo>
                <a:cubicBezTo>
                  <a:pt x="65" y="9"/>
                  <a:pt x="65" y="9"/>
                  <a:pt x="65" y="9"/>
                </a:cubicBezTo>
                <a:cubicBezTo>
                  <a:pt x="79" y="39"/>
                  <a:pt x="79" y="39"/>
                  <a:pt x="79" y="39"/>
                </a:cubicBezTo>
                <a:cubicBezTo>
                  <a:pt x="81" y="42"/>
                  <a:pt x="83" y="44"/>
                  <a:pt x="86" y="44"/>
                </a:cubicBezTo>
                <a:cubicBezTo>
                  <a:pt x="120" y="49"/>
                  <a:pt x="120" y="49"/>
                  <a:pt x="120" y="49"/>
                </a:cubicBezTo>
                <a:lnTo>
                  <a:pt x="95" y="73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5689472" y="805453"/>
            <a:ext cx="228017" cy="181031"/>
          </a:xfrm>
          <a:custGeom>
            <a:avLst/>
            <a:gdLst>
              <a:gd name="T0" fmla="*/ 74 w 82"/>
              <a:gd name="T1" fmla="*/ 3 h 65"/>
              <a:gd name="T2" fmla="*/ 41 w 82"/>
              <a:gd name="T3" fmla="*/ 0 h 65"/>
              <a:gd name="T4" fmla="*/ 8 w 82"/>
              <a:gd name="T5" fmla="*/ 3 h 65"/>
              <a:gd name="T6" fmla="*/ 5 w 82"/>
              <a:gd name="T7" fmla="*/ 6 h 65"/>
              <a:gd name="T8" fmla="*/ 5 w 82"/>
              <a:gd name="T9" fmla="*/ 59 h 65"/>
              <a:gd name="T10" fmla="*/ 8 w 82"/>
              <a:gd name="T11" fmla="*/ 62 h 65"/>
              <a:gd name="T12" fmla="*/ 41 w 82"/>
              <a:gd name="T13" fmla="*/ 65 h 65"/>
              <a:gd name="T14" fmla="*/ 74 w 82"/>
              <a:gd name="T15" fmla="*/ 62 h 65"/>
              <a:gd name="T16" fmla="*/ 77 w 82"/>
              <a:gd name="T17" fmla="*/ 59 h 65"/>
              <a:gd name="T18" fmla="*/ 77 w 82"/>
              <a:gd name="T19" fmla="*/ 6 h 65"/>
              <a:gd name="T20" fmla="*/ 74 w 82"/>
              <a:gd name="T21" fmla="*/ 3 h 65"/>
              <a:gd name="T22" fmla="*/ 73 w 82"/>
              <a:gd name="T23" fmla="*/ 58 h 65"/>
              <a:gd name="T24" fmla="*/ 9 w 82"/>
              <a:gd name="T25" fmla="*/ 58 h 65"/>
              <a:gd name="T26" fmla="*/ 9 w 82"/>
              <a:gd name="T27" fmla="*/ 7 h 65"/>
              <a:gd name="T28" fmla="*/ 73 w 82"/>
              <a:gd name="T29" fmla="*/ 7 h 65"/>
              <a:gd name="T30" fmla="*/ 73 w 82"/>
              <a:gd name="T31" fmla="*/ 58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2" h="65">
                <a:moveTo>
                  <a:pt x="74" y="3"/>
                </a:moveTo>
                <a:cubicBezTo>
                  <a:pt x="63" y="1"/>
                  <a:pt x="52" y="0"/>
                  <a:pt x="41" y="0"/>
                </a:cubicBezTo>
                <a:cubicBezTo>
                  <a:pt x="30" y="0"/>
                  <a:pt x="19" y="1"/>
                  <a:pt x="8" y="3"/>
                </a:cubicBezTo>
                <a:cubicBezTo>
                  <a:pt x="7" y="4"/>
                  <a:pt x="6" y="5"/>
                  <a:pt x="5" y="6"/>
                </a:cubicBezTo>
                <a:cubicBezTo>
                  <a:pt x="0" y="24"/>
                  <a:pt x="0" y="41"/>
                  <a:pt x="5" y="59"/>
                </a:cubicBezTo>
                <a:cubicBezTo>
                  <a:pt x="6" y="60"/>
                  <a:pt x="7" y="61"/>
                  <a:pt x="8" y="62"/>
                </a:cubicBezTo>
                <a:cubicBezTo>
                  <a:pt x="19" y="64"/>
                  <a:pt x="30" y="65"/>
                  <a:pt x="41" y="65"/>
                </a:cubicBezTo>
                <a:cubicBezTo>
                  <a:pt x="52" y="65"/>
                  <a:pt x="63" y="64"/>
                  <a:pt x="74" y="62"/>
                </a:cubicBezTo>
                <a:cubicBezTo>
                  <a:pt x="75" y="61"/>
                  <a:pt x="76" y="60"/>
                  <a:pt x="77" y="59"/>
                </a:cubicBezTo>
                <a:cubicBezTo>
                  <a:pt x="82" y="41"/>
                  <a:pt x="82" y="24"/>
                  <a:pt x="77" y="6"/>
                </a:cubicBezTo>
                <a:cubicBezTo>
                  <a:pt x="76" y="5"/>
                  <a:pt x="75" y="4"/>
                  <a:pt x="74" y="3"/>
                </a:cubicBezTo>
                <a:close/>
                <a:moveTo>
                  <a:pt x="73" y="58"/>
                </a:moveTo>
                <a:cubicBezTo>
                  <a:pt x="52" y="62"/>
                  <a:pt x="30" y="62"/>
                  <a:pt x="9" y="58"/>
                </a:cubicBezTo>
                <a:cubicBezTo>
                  <a:pt x="4" y="41"/>
                  <a:pt x="4" y="24"/>
                  <a:pt x="9" y="7"/>
                </a:cubicBezTo>
                <a:cubicBezTo>
                  <a:pt x="30" y="3"/>
                  <a:pt x="52" y="3"/>
                  <a:pt x="73" y="7"/>
                </a:cubicBezTo>
                <a:cubicBezTo>
                  <a:pt x="78" y="24"/>
                  <a:pt x="78" y="41"/>
                  <a:pt x="73" y="5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42"/>
          <p:cNvSpPr>
            <a:spLocks noEditPoints="1"/>
          </p:cNvSpPr>
          <p:nvPr/>
        </p:nvSpPr>
        <p:spPr bwMode="auto">
          <a:xfrm>
            <a:off x="5642487" y="762613"/>
            <a:ext cx="364827" cy="279148"/>
          </a:xfrm>
          <a:custGeom>
            <a:avLst/>
            <a:gdLst>
              <a:gd name="T0" fmla="*/ 125 w 131"/>
              <a:gd name="T1" fmla="*/ 9 h 100"/>
              <a:gd name="T2" fmla="*/ 119 w 131"/>
              <a:gd name="T3" fmla="*/ 3 h 100"/>
              <a:gd name="T4" fmla="*/ 66 w 131"/>
              <a:gd name="T5" fmla="*/ 0 h 100"/>
              <a:gd name="T6" fmla="*/ 13 w 131"/>
              <a:gd name="T7" fmla="*/ 3 h 100"/>
              <a:gd name="T8" fmla="*/ 7 w 131"/>
              <a:gd name="T9" fmla="*/ 9 h 100"/>
              <a:gd name="T10" fmla="*/ 7 w 131"/>
              <a:gd name="T11" fmla="*/ 87 h 100"/>
              <a:gd name="T12" fmla="*/ 13 w 131"/>
              <a:gd name="T13" fmla="*/ 93 h 100"/>
              <a:gd name="T14" fmla="*/ 39 w 131"/>
              <a:gd name="T15" fmla="*/ 95 h 100"/>
              <a:gd name="T16" fmla="*/ 38 w 131"/>
              <a:gd name="T17" fmla="*/ 96 h 100"/>
              <a:gd name="T18" fmla="*/ 66 w 131"/>
              <a:gd name="T19" fmla="*/ 100 h 100"/>
              <a:gd name="T20" fmla="*/ 94 w 131"/>
              <a:gd name="T21" fmla="*/ 96 h 100"/>
              <a:gd name="T22" fmla="*/ 93 w 131"/>
              <a:gd name="T23" fmla="*/ 95 h 100"/>
              <a:gd name="T24" fmla="*/ 119 w 131"/>
              <a:gd name="T25" fmla="*/ 93 h 100"/>
              <a:gd name="T26" fmla="*/ 125 w 131"/>
              <a:gd name="T27" fmla="*/ 87 h 100"/>
              <a:gd name="T28" fmla="*/ 125 w 131"/>
              <a:gd name="T29" fmla="*/ 9 h 100"/>
              <a:gd name="T30" fmla="*/ 118 w 131"/>
              <a:gd name="T31" fmla="*/ 85 h 100"/>
              <a:gd name="T32" fmla="*/ 14 w 131"/>
              <a:gd name="T33" fmla="*/ 85 h 100"/>
              <a:gd name="T34" fmla="*/ 14 w 131"/>
              <a:gd name="T35" fmla="*/ 11 h 100"/>
              <a:gd name="T36" fmla="*/ 118 w 131"/>
              <a:gd name="T37" fmla="*/ 11 h 100"/>
              <a:gd name="T38" fmla="*/ 118 w 131"/>
              <a:gd name="T39" fmla="*/ 8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1" h="100">
                <a:moveTo>
                  <a:pt x="125" y="9"/>
                </a:moveTo>
                <a:cubicBezTo>
                  <a:pt x="125" y="6"/>
                  <a:pt x="122" y="4"/>
                  <a:pt x="119" y="3"/>
                </a:cubicBezTo>
                <a:cubicBezTo>
                  <a:pt x="101" y="1"/>
                  <a:pt x="83" y="0"/>
                  <a:pt x="66" y="0"/>
                </a:cubicBezTo>
                <a:cubicBezTo>
                  <a:pt x="49" y="0"/>
                  <a:pt x="31" y="1"/>
                  <a:pt x="13" y="3"/>
                </a:cubicBezTo>
                <a:cubicBezTo>
                  <a:pt x="10" y="4"/>
                  <a:pt x="7" y="6"/>
                  <a:pt x="7" y="9"/>
                </a:cubicBezTo>
                <a:cubicBezTo>
                  <a:pt x="0" y="35"/>
                  <a:pt x="0" y="61"/>
                  <a:pt x="7" y="87"/>
                </a:cubicBezTo>
                <a:cubicBezTo>
                  <a:pt x="7" y="90"/>
                  <a:pt x="10" y="92"/>
                  <a:pt x="13" y="93"/>
                </a:cubicBezTo>
                <a:cubicBezTo>
                  <a:pt x="22" y="94"/>
                  <a:pt x="30" y="95"/>
                  <a:pt x="39" y="95"/>
                </a:cubicBezTo>
                <a:cubicBezTo>
                  <a:pt x="38" y="95"/>
                  <a:pt x="38" y="96"/>
                  <a:pt x="38" y="96"/>
                </a:cubicBezTo>
                <a:cubicBezTo>
                  <a:pt x="38" y="98"/>
                  <a:pt x="51" y="100"/>
                  <a:pt x="66" y="100"/>
                </a:cubicBezTo>
                <a:cubicBezTo>
                  <a:pt x="81" y="100"/>
                  <a:pt x="94" y="98"/>
                  <a:pt x="94" y="96"/>
                </a:cubicBezTo>
                <a:cubicBezTo>
                  <a:pt x="94" y="96"/>
                  <a:pt x="94" y="95"/>
                  <a:pt x="93" y="95"/>
                </a:cubicBezTo>
                <a:cubicBezTo>
                  <a:pt x="102" y="95"/>
                  <a:pt x="110" y="94"/>
                  <a:pt x="119" y="93"/>
                </a:cubicBezTo>
                <a:cubicBezTo>
                  <a:pt x="122" y="92"/>
                  <a:pt x="125" y="90"/>
                  <a:pt x="125" y="87"/>
                </a:cubicBezTo>
                <a:cubicBezTo>
                  <a:pt x="131" y="61"/>
                  <a:pt x="131" y="35"/>
                  <a:pt x="125" y="9"/>
                </a:cubicBezTo>
                <a:close/>
                <a:moveTo>
                  <a:pt x="118" y="85"/>
                </a:moveTo>
                <a:cubicBezTo>
                  <a:pt x="83" y="89"/>
                  <a:pt x="49" y="89"/>
                  <a:pt x="14" y="85"/>
                </a:cubicBezTo>
                <a:cubicBezTo>
                  <a:pt x="9" y="60"/>
                  <a:pt x="9" y="36"/>
                  <a:pt x="14" y="11"/>
                </a:cubicBezTo>
                <a:cubicBezTo>
                  <a:pt x="49" y="7"/>
                  <a:pt x="83" y="7"/>
                  <a:pt x="118" y="11"/>
                </a:cubicBezTo>
                <a:cubicBezTo>
                  <a:pt x="123" y="36"/>
                  <a:pt x="123" y="60"/>
                  <a:pt x="118" y="8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3"/>
          <p:cNvSpPr>
            <a:spLocks noEditPoints="1"/>
          </p:cNvSpPr>
          <p:nvPr/>
        </p:nvSpPr>
        <p:spPr bwMode="auto">
          <a:xfrm>
            <a:off x="5925780" y="819272"/>
            <a:ext cx="34548" cy="33166"/>
          </a:xfrm>
          <a:custGeom>
            <a:avLst/>
            <a:gdLst>
              <a:gd name="T0" fmla="*/ 6 w 12"/>
              <a:gd name="T1" fmla="*/ 12 h 12"/>
              <a:gd name="T2" fmla="*/ 12 w 12"/>
              <a:gd name="T3" fmla="*/ 6 h 12"/>
              <a:gd name="T4" fmla="*/ 6 w 12"/>
              <a:gd name="T5" fmla="*/ 0 h 12"/>
              <a:gd name="T6" fmla="*/ 0 w 12"/>
              <a:gd name="T7" fmla="*/ 6 h 12"/>
              <a:gd name="T8" fmla="*/ 6 w 12"/>
              <a:gd name="T9" fmla="*/ 12 h 12"/>
              <a:gd name="T10" fmla="*/ 6 w 12"/>
              <a:gd name="T11" fmla="*/ 4 h 12"/>
              <a:gd name="T12" fmla="*/ 8 w 12"/>
              <a:gd name="T13" fmla="*/ 6 h 12"/>
              <a:gd name="T14" fmla="*/ 6 w 12"/>
              <a:gd name="T15" fmla="*/ 8 h 12"/>
              <a:gd name="T16" fmla="*/ 4 w 12"/>
              <a:gd name="T17" fmla="*/ 6 h 12"/>
              <a:gd name="T18" fmla="*/ 6 w 12"/>
              <a:gd name="T1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12">
                <a:moveTo>
                  <a:pt x="6" y="12"/>
                </a:moveTo>
                <a:cubicBezTo>
                  <a:pt x="9" y="12"/>
                  <a:pt x="12" y="9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"/>
                  <a:pt x="3" y="12"/>
                  <a:pt x="6" y="12"/>
                </a:cubicBezTo>
                <a:close/>
                <a:moveTo>
                  <a:pt x="6" y="4"/>
                </a:moveTo>
                <a:cubicBezTo>
                  <a:pt x="7" y="4"/>
                  <a:pt x="8" y="5"/>
                  <a:pt x="8" y="6"/>
                </a:cubicBezTo>
                <a:cubicBezTo>
                  <a:pt x="8" y="7"/>
                  <a:pt x="7" y="8"/>
                  <a:pt x="6" y="8"/>
                </a:cubicBezTo>
                <a:cubicBezTo>
                  <a:pt x="5" y="8"/>
                  <a:pt x="4" y="7"/>
                  <a:pt x="4" y="6"/>
                </a:cubicBezTo>
                <a:cubicBezTo>
                  <a:pt x="4" y="5"/>
                  <a:pt x="5" y="4"/>
                  <a:pt x="6" y="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4"/>
          <p:cNvSpPr>
            <a:spLocks/>
          </p:cNvSpPr>
          <p:nvPr/>
        </p:nvSpPr>
        <p:spPr bwMode="auto">
          <a:xfrm>
            <a:off x="5914725" y="964374"/>
            <a:ext cx="45603" cy="11055"/>
          </a:xfrm>
          <a:custGeom>
            <a:avLst/>
            <a:gdLst>
              <a:gd name="T0" fmla="*/ 14 w 16"/>
              <a:gd name="T1" fmla="*/ 0 h 4"/>
              <a:gd name="T2" fmla="*/ 2 w 16"/>
              <a:gd name="T3" fmla="*/ 0 h 4"/>
              <a:gd name="T4" fmla="*/ 0 w 16"/>
              <a:gd name="T5" fmla="*/ 2 h 4"/>
              <a:gd name="T6" fmla="*/ 2 w 16"/>
              <a:gd name="T7" fmla="*/ 4 h 4"/>
              <a:gd name="T8" fmla="*/ 14 w 16"/>
              <a:gd name="T9" fmla="*/ 4 h 4"/>
              <a:gd name="T10" fmla="*/ 16 w 16"/>
              <a:gd name="T11" fmla="*/ 2 h 4"/>
              <a:gd name="T12" fmla="*/ 14 w 1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6" y="3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5"/>
          <p:cNvSpPr>
            <a:spLocks/>
          </p:cNvSpPr>
          <p:nvPr/>
        </p:nvSpPr>
        <p:spPr bwMode="auto">
          <a:xfrm>
            <a:off x="5925780" y="929826"/>
            <a:ext cx="45603" cy="11055"/>
          </a:xfrm>
          <a:custGeom>
            <a:avLst/>
            <a:gdLst>
              <a:gd name="T0" fmla="*/ 14 w 16"/>
              <a:gd name="T1" fmla="*/ 0 h 4"/>
              <a:gd name="T2" fmla="*/ 2 w 16"/>
              <a:gd name="T3" fmla="*/ 0 h 4"/>
              <a:gd name="T4" fmla="*/ 0 w 16"/>
              <a:gd name="T5" fmla="*/ 2 h 4"/>
              <a:gd name="T6" fmla="*/ 2 w 16"/>
              <a:gd name="T7" fmla="*/ 4 h 4"/>
              <a:gd name="T8" fmla="*/ 14 w 16"/>
              <a:gd name="T9" fmla="*/ 4 h 4"/>
              <a:gd name="T10" fmla="*/ 16 w 16"/>
              <a:gd name="T11" fmla="*/ 2 h 4"/>
              <a:gd name="T12" fmla="*/ 14 w 1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6" y="3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6"/>
          <p:cNvSpPr>
            <a:spLocks/>
          </p:cNvSpPr>
          <p:nvPr/>
        </p:nvSpPr>
        <p:spPr bwMode="auto">
          <a:xfrm>
            <a:off x="5925780" y="896660"/>
            <a:ext cx="45603" cy="11055"/>
          </a:xfrm>
          <a:custGeom>
            <a:avLst/>
            <a:gdLst>
              <a:gd name="T0" fmla="*/ 14 w 16"/>
              <a:gd name="T1" fmla="*/ 0 h 4"/>
              <a:gd name="T2" fmla="*/ 2 w 16"/>
              <a:gd name="T3" fmla="*/ 0 h 4"/>
              <a:gd name="T4" fmla="*/ 0 w 16"/>
              <a:gd name="T5" fmla="*/ 2 h 4"/>
              <a:gd name="T6" fmla="*/ 2 w 16"/>
              <a:gd name="T7" fmla="*/ 4 h 4"/>
              <a:gd name="T8" fmla="*/ 14 w 16"/>
              <a:gd name="T9" fmla="*/ 4 h 4"/>
              <a:gd name="T10" fmla="*/ 16 w 16"/>
              <a:gd name="T11" fmla="*/ 2 h 4"/>
              <a:gd name="T12" fmla="*/ 14 w 1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">
                <a:moveTo>
                  <a:pt x="1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6" y="3"/>
                  <a:pt x="16" y="2"/>
                </a:cubicBezTo>
                <a:cubicBezTo>
                  <a:pt x="16" y="1"/>
                  <a:pt x="15" y="0"/>
                  <a:pt x="1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7"/>
          <p:cNvSpPr>
            <a:spLocks/>
          </p:cNvSpPr>
          <p:nvPr/>
        </p:nvSpPr>
        <p:spPr bwMode="auto">
          <a:xfrm>
            <a:off x="5736457" y="849674"/>
            <a:ext cx="67714" cy="46985"/>
          </a:xfrm>
          <a:custGeom>
            <a:avLst/>
            <a:gdLst>
              <a:gd name="T0" fmla="*/ 22 w 24"/>
              <a:gd name="T1" fmla="*/ 0 h 17"/>
              <a:gd name="T2" fmla="*/ 4 w 24"/>
              <a:gd name="T3" fmla="*/ 2 h 17"/>
              <a:gd name="T4" fmla="*/ 1 w 24"/>
              <a:gd name="T5" fmla="*/ 4 h 17"/>
              <a:gd name="T6" fmla="*/ 0 w 24"/>
              <a:gd name="T7" fmla="*/ 15 h 17"/>
              <a:gd name="T8" fmla="*/ 2 w 24"/>
              <a:gd name="T9" fmla="*/ 17 h 17"/>
              <a:gd name="T10" fmla="*/ 4 w 24"/>
              <a:gd name="T11" fmla="*/ 15 h 17"/>
              <a:gd name="T12" fmla="*/ 5 w 24"/>
              <a:gd name="T13" fmla="*/ 7 h 17"/>
              <a:gd name="T14" fmla="*/ 7 w 24"/>
              <a:gd name="T15" fmla="*/ 5 h 17"/>
              <a:gd name="T16" fmla="*/ 22 w 24"/>
              <a:gd name="T17" fmla="*/ 4 h 17"/>
              <a:gd name="T18" fmla="*/ 24 w 24"/>
              <a:gd name="T19" fmla="*/ 2 h 17"/>
              <a:gd name="T20" fmla="*/ 22 w 24"/>
              <a:gd name="T2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17">
                <a:moveTo>
                  <a:pt x="22" y="0"/>
                </a:moveTo>
                <a:cubicBezTo>
                  <a:pt x="4" y="2"/>
                  <a:pt x="4" y="2"/>
                  <a:pt x="4" y="2"/>
                </a:cubicBezTo>
                <a:cubicBezTo>
                  <a:pt x="3" y="2"/>
                  <a:pt x="1" y="3"/>
                  <a:pt x="1" y="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1" y="17"/>
                  <a:pt x="2" y="17"/>
                </a:cubicBezTo>
                <a:cubicBezTo>
                  <a:pt x="3" y="17"/>
                  <a:pt x="4" y="16"/>
                  <a:pt x="4" y="15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6" y="5"/>
                  <a:pt x="7" y="5"/>
                </a:cubicBezTo>
                <a:cubicBezTo>
                  <a:pt x="22" y="4"/>
                  <a:pt x="22" y="4"/>
                  <a:pt x="22" y="4"/>
                </a:cubicBezTo>
                <a:cubicBezTo>
                  <a:pt x="23" y="4"/>
                  <a:pt x="24" y="3"/>
                  <a:pt x="24" y="2"/>
                </a:cubicBezTo>
                <a:cubicBezTo>
                  <a:pt x="24" y="1"/>
                  <a:pt x="23" y="0"/>
                  <a:pt x="2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8"/>
          <p:cNvSpPr>
            <a:spLocks noEditPoints="1"/>
          </p:cNvSpPr>
          <p:nvPr/>
        </p:nvSpPr>
        <p:spPr bwMode="auto">
          <a:xfrm>
            <a:off x="4922507" y="729447"/>
            <a:ext cx="378646" cy="326133"/>
          </a:xfrm>
          <a:custGeom>
            <a:avLst/>
            <a:gdLst>
              <a:gd name="T0" fmla="*/ 121 w 136"/>
              <a:gd name="T1" fmla="*/ 15 h 117"/>
              <a:gd name="T2" fmla="*/ 68 w 136"/>
              <a:gd name="T3" fmla="*/ 14 h 117"/>
              <a:gd name="T4" fmla="*/ 15 w 136"/>
              <a:gd name="T5" fmla="*/ 15 h 117"/>
              <a:gd name="T6" fmla="*/ 15 w 136"/>
              <a:gd name="T7" fmla="*/ 69 h 117"/>
              <a:gd name="T8" fmla="*/ 59 w 136"/>
              <a:gd name="T9" fmla="*/ 112 h 117"/>
              <a:gd name="T10" fmla="*/ 77 w 136"/>
              <a:gd name="T11" fmla="*/ 112 h 117"/>
              <a:gd name="T12" fmla="*/ 121 w 136"/>
              <a:gd name="T13" fmla="*/ 69 h 117"/>
              <a:gd name="T14" fmla="*/ 121 w 136"/>
              <a:gd name="T15" fmla="*/ 15 h 117"/>
              <a:gd name="T16" fmla="*/ 115 w 136"/>
              <a:gd name="T17" fmla="*/ 63 h 117"/>
              <a:gd name="T18" fmla="*/ 71 w 136"/>
              <a:gd name="T19" fmla="*/ 107 h 117"/>
              <a:gd name="T20" fmla="*/ 65 w 136"/>
              <a:gd name="T21" fmla="*/ 107 h 117"/>
              <a:gd name="T22" fmla="*/ 21 w 136"/>
              <a:gd name="T23" fmla="*/ 63 h 117"/>
              <a:gd name="T24" fmla="*/ 21 w 136"/>
              <a:gd name="T25" fmla="*/ 21 h 117"/>
              <a:gd name="T26" fmla="*/ 63 w 136"/>
              <a:gd name="T27" fmla="*/ 20 h 117"/>
              <a:gd name="T28" fmla="*/ 68 w 136"/>
              <a:gd name="T29" fmla="*/ 25 h 117"/>
              <a:gd name="T30" fmla="*/ 73 w 136"/>
              <a:gd name="T31" fmla="*/ 20 h 117"/>
              <a:gd name="T32" fmla="*/ 115 w 136"/>
              <a:gd name="T33" fmla="*/ 21 h 117"/>
              <a:gd name="T34" fmla="*/ 115 w 136"/>
              <a:gd name="T35" fmla="*/ 63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6" h="117">
                <a:moveTo>
                  <a:pt x="121" y="15"/>
                </a:moveTo>
                <a:cubicBezTo>
                  <a:pt x="106" y="1"/>
                  <a:pt x="83" y="0"/>
                  <a:pt x="68" y="14"/>
                </a:cubicBezTo>
                <a:cubicBezTo>
                  <a:pt x="53" y="0"/>
                  <a:pt x="30" y="1"/>
                  <a:pt x="15" y="15"/>
                </a:cubicBezTo>
                <a:cubicBezTo>
                  <a:pt x="0" y="30"/>
                  <a:pt x="0" y="54"/>
                  <a:pt x="15" y="69"/>
                </a:cubicBezTo>
                <a:cubicBezTo>
                  <a:pt x="20" y="73"/>
                  <a:pt x="59" y="112"/>
                  <a:pt x="59" y="112"/>
                </a:cubicBezTo>
                <a:cubicBezTo>
                  <a:pt x="64" y="117"/>
                  <a:pt x="72" y="117"/>
                  <a:pt x="77" y="112"/>
                </a:cubicBezTo>
                <a:cubicBezTo>
                  <a:pt x="77" y="112"/>
                  <a:pt x="120" y="69"/>
                  <a:pt x="121" y="69"/>
                </a:cubicBezTo>
                <a:cubicBezTo>
                  <a:pt x="136" y="54"/>
                  <a:pt x="136" y="30"/>
                  <a:pt x="121" y="15"/>
                </a:cubicBezTo>
                <a:close/>
                <a:moveTo>
                  <a:pt x="115" y="63"/>
                </a:moveTo>
                <a:cubicBezTo>
                  <a:pt x="71" y="107"/>
                  <a:pt x="71" y="107"/>
                  <a:pt x="71" y="107"/>
                </a:cubicBezTo>
                <a:cubicBezTo>
                  <a:pt x="69" y="108"/>
                  <a:pt x="67" y="108"/>
                  <a:pt x="65" y="107"/>
                </a:cubicBezTo>
                <a:cubicBezTo>
                  <a:pt x="21" y="63"/>
                  <a:pt x="21" y="63"/>
                  <a:pt x="21" y="63"/>
                </a:cubicBezTo>
                <a:cubicBezTo>
                  <a:pt x="9" y="51"/>
                  <a:pt x="9" y="32"/>
                  <a:pt x="21" y="21"/>
                </a:cubicBezTo>
                <a:cubicBezTo>
                  <a:pt x="32" y="9"/>
                  <a:pt x="51" y="9"/>
                  <a:pt x="63" y="20"/>
                </a:cubicBezTo>
                <a:cubicBezTo>
                  <a:pt x="68" y="25"/>
                  <a:pt x="68" y="25"/>
                  <a:pt x="68" y="25"/>
                </a:cubicBezTo>
                <a:cubicBezTo>
                  <a:pt x="73" y="20"/>
                  <a:pt x="73" y="20"/>
                  <a:pt x="73" y="20"/>
                </a:cubicBezTo>
                <a:cubicBezTo>
                  <a:pt x="85" y="9"/>
                  <a:pt x="104" y="9"/>
                  <a:pt x="115" y="21"/>
                </a:cubicBezTo>
                <a:cubicBezTo>
                  <a:pt x="127" y="32"/>
                  <a:pt x="127" y="51"/>
                  <a:pt x="115" y="6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9"/>
          <p:cNvSpPr>
            <a:spLocks/>
          </p:cNvSpPr>
          <p:nvPr/>
        </p:nvSpPr>
        <p:spPr bwMode="auto">
          <a:xfrm>
            <a:off x="4988839" y="797161"/>
            <a:ext cx="53895" cy="52513"/>
          </a:xfrm>
          <a:custGeom>
            <a:avLst/>
            <a:gdLst>
              <a:gd name="T0" fmla="*/ 17 w 19"/>
              <a:gd name="T1" fmla="*/ 0 h 19"/>
              <a:gd name="T2" fmla="*/ 17 w 19"/>
              <a:gd name="T3" fmla="*/ 0 h 19"/>
              <a:gd name="T4" fmla="*/ 0 w 19"/>
              <a:gd name="T5" fmla="*/ 17 h 19"/>
              <a:gd name="T6" fmla="*/ 0 w 19"/>
              <a:gd name="T7" fmla="*/ 17 h 19"/>
              <a:gd name="T8" fmla="*/ 2 w 19"/>
              <a:gd name="T9" fmla="*/ 19 h 19"/>
              <a:gd name="T10" fmla="*/ 4 w 19"/>
              <a:gd name="T11" fmla="*/ 17 h 19"/>
              <a:gd name="T12" fmla="*/ 4 w 19"/>
              <a:gd name="T13" fmla="*/ 17 h 19"/>
              <a:gd name="T14" fmla="*/ 17 w 19"/>
              <a:gd name="T15" fmla="*/ 4 h 19"/>
              <a:gd name="T16" fmla="*/ 17 w 19"/>
              <a:gd name="T17" fmla="*/ 4 h 19"/>
              <a:gd name="T18" fmla="*/ 19 w 19"/>
              <a:gd name="T19" fmla="*/ 2 h 19"/>
              <a:gd name="T20" fmla="*/ 17 w 19"/>
              <a:gd name="T2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19">
                <a:moveTo>
                  <a:pt x="17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1" y="19"/>
                  <a:pt x="2" y="19"/>
                </a:cubicBezTo>
                <a:cubicBezTo>
                  <a:pt x="3" y="19"/>
                  <a:pt x="4" y="18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0"/>
                  <a:pt x="10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3"/>
                  <a:pt x="19" y="2"/>
                </a:cubicBezTo>
                <a:cubicBezTo>
                  <a:pt x="19" y="1"/>
                  <a:pt x="18" y="0"/>
                  <a:pt x="1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4219110" y="762613"/>
            <a:ext cx="356535" cy="257037"/>
          </a:xfrm>
          <a:custGeom>
            <a:avLst/>
            <a:gdLst>
              <a:gd name="T0" fmla="*/ 104 w 128"/>
              <a:gd name="T1" fmla="*/ 33 h 92"/>
              <a:gd name="T2" fmla="*/ 68 w 128"/>
              <a:gd name="T3" fmla="*/ 0 h 92"/>
              <a:gd name="T4" fmla="*/ 35 w 128"/>
              <a:gd name="T5" fmla="*/ 21 h 92"/>
              <a:gd name="T6" fmla="*/ 30 w 128"/>
              <a:gd name="T7" fmla="*/ 20 h 92"/>
              <a:gd name="T8" fmla="*/ 12 w 128"/>
              <a:gd name="T9" fmla="*/ 38 h 92"/>
              <a:gd name="T10" fmla="*/ 13 w 128"/>
              <a:gd name="T11" fmla="*/ 44 h 92"/>
              <a:gd name="T12" fmla="*/ 0 w 128"/>
              <a:gd name="T13" fmla="*/ 66 h 92"/>
              <a:gd name="T14" fmla="*/ 26 w 128"/>
              <a:gd name="T15" fmla="*/ 92 h 92"/>
              <a:gd name="T16" fmla="*/ 26 w 128"/>
              <a:gd name="T17" fmla="*/ 92 h 92"/>
              <a:gd name="T18" fmla="*/ 98 w 128"/>
              <a:gd name="T19" fmla="*/ 92 h 92"/>
              <a:gd name="T20" fmla="*/ 98 w 128"/>
              <a:gd name="T21" fmla="*/ 92 h 92"/>
              <a:gd name="T22" fmla="*/ 128 w 128"/>
              <a:gd name="T23" fmla="*/ 62 h 92"/>
              <a:gd name="T24" fmla="*/ 104 w 128"/>
              <a:gd name="T25" fmla="*/ 33 h 92"/>
              <a:gd name="T26" fmla="*/ 98 w 128"/>
              <a:gd name="T27" fmla="*/ 84 h 92"/>
              <a:gd name="T28" fmla="*/ 98 w 128"/>
              <a:gd name="T29" fmla="*/ 84 h 92"/>
              <a:gd name="T30" fmla="*/ 26 w 128"/>
              <a:gd name="T31" fmla="*/ 84 h 92"/>
              <a:gd name="T32" fmla="*/ 8 w 128"/>
              <a:gd name="T33" fmla="*/ 66 h 92"/>
              <a:gd name="T34" fmla="*/ 17 w 128"/>
              <a:gd name="T35" fmla="*/ 51 h 92"/>
              <a:gd name="T36" fmla="*/ 21 w 128"/>
              <a:gd name="T37" fmla="*/ 41 h 92"/>
              <a:gd name="T38" fmla="*/ 20 w 128"/>
              <a:gd name="T39" fmla="*/ 38 h 92"/>
              <a:gd name="T40" fmla="*/ 30 w 128"/>
              <a:gd name="T41" fmla="*/ 28 h 92"/>
              <a:gd name="T42" fmla="*/ 35 w 128"/>
              <a:gd name="T43" fmla="*/ 29 h 92"/>
              <a:gd name="T44" fmla="*/ 43 w 128"/>
              <a:gd name="T45" fmla="*/ 24 h 92"/>
              <a:gd name="T46" fmla="*/ 68 w 128"/>
              <a:gd name="T47" fmla="*/ 8 h 92"/>
              <a:gd name="T48" fmla="*/ 96 w 128"/>
              <a:gd name="T49" fmla="*/ 33 h 92"/>
              <a:gd name="T50" fmla="*/ 102 w 128"/>
              <a:gd name="T51" fmla="*/ 40 h 92"/>
              <a:gd name="T52" fmla="*/ 120 w 128"/>
              <a:gd name="T53" fmla="*/ 62 h 92"/>
              <a:gd name="T54" fmla="*/ 98 w 128"/>
              <a:gd name="T55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" h="92">
                <a:moveTo>
                  <a:pt x="104" y="33"/>
                </a:moveTo>
                <a:cubicBezTo>
                  <a:pt x="102" y="14"/>
                  <a:pt x="87" y="0"/>
                  <a:pt x="68" y="0"/>
                </a:cubicBezTo>
                <a:cubicBezTo>
                  <a:pt x="54" y="0"/>
                  <a:pt x="41" y="9"/>
                  <a:pt x="35" y="21"/>
                </a:cubicBezTo>
                <a:cubicBezTo>
                  <a:pt x="34" y="20"/>
                  <a:pt x="32" y="20"/>
                  <a:pt x="30" y="20"/>
                </a:cubicBezTo>
                <a:cubicBezTo>
                  <a:pt x="20" y="20"/>
                  <a:pt x="12" y="28"/>
                  <a:pt x="12" y="38"/>
                </a:cubicBezTo>
                <a:cubicBezTo>
                  <a:pt x="12" y="40"/>
                  <a:pt x="12" y="42"/>
                  <a:pt x="13" y="44"/>
                </a:cubicBezTo>
                <a:cubicBezTo>
                  <a:pt x="5" y="48"/>
                  <a:pt x="0" y="56"/>
                  <a:pt x="0" y="66"/>
                </a:cubicBezTo>
                <a:cubicBezTo>
                  <a:pt x="0" y="80"/>
                  <a:pt x="12" y="92"/>
                  <a:pt x="26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115" y="92"/>
                  <a:pt x="128" y="79"/>
                  <a:pt x="128" y="62"/>
                </a:cubicBezTo>
                <a:cubicBezTo>
                  <a:pt x="128" y="47"/>
                  <a:pt x="118" y="35"/>
                  <a:pt x="104" y="33"/>
                </a:cubicBezTo>
                <a:close/>
                <a:moveTo>
                  <a:pt x="98" y="84"/>
                </a:moveTo>
                <a:cubicBezTo>
                  <a:pt x="98" y="84"/>
                  <a:pt x="98" y="84"/>
                  <a:pt x="98" y="84"/>
                </a:cubicBezTo>
                <a:cubicBezTo>
                  <a:pt x="26" y="84"/>
                  <a:pt x="26" y="84"/>
                  <a:pt x="26" y="84"/>
                </a:cubicBezTo>
                <a:cubicBezTo>
                  <a:pt x="16" y="84"/>
                  <a:pt x="8" y="76"/>
                  <a:pt x="8" y="66"/>
                </a:cubicBezTo>
                <a:cubicBezTo>
                  <a:pt x="8" y="60"/>
                  <a:pt x="11" y="54"/>
                  <a:pt x="17" y="51"/>
                </a:cubicBezTo>
                <a:cubicBezTo>
                  <a:pt x="23" y="47"/>
                  <a:pt x="23" y="47"/>
                  <a:pt x="21" y="41"/>
                </a:cubicBezTo>
                <a:cubicBezTo>
                  <a:pt x="20" y="40"/>
                  <a:pt x="20" y="39"/>
                  <a:pt x="20" y="38"/>
                </a:cubicBezTo>
                <a:cubicBezTo>
                  <a:pt x="20" y="32"/>
                  <a:pt x="24" y="28"/>
                  <a:pt x="30" y="28"/>
                </a:cubicBezTo>
                <a:cubicBezTo>
                  <a:pt x="30" y="28"/>
                  <a:pt x="33" y="28"/>
                  <a:pt x="35" y="29"/>
                </a:cubicBezTo>
                <a:cubicBezTo>
                  <a:pt x="40" y="31"/>
                  <a:pt x="41" y="29"/>
                  <a:pt x="43" y="24"/>
                </a:cubicBezTo>
                <a:cubicBezTo>
                  <a:pt x="47" y="14"/>
                  <a:pt x="57" y="8"/>
                  <a:pt x="68" y="8"/>
                </a:cubicBezTo>
                <a:cubicBezTo>
                  <a:pt x="82" y="8"/>
                  <a:pt x="94" y="19"/>
                  <a:pt x="96" y="33"/>
                </a:cubicBezTo>
                <a:cubicBezTo>
                  <a:pt x="96" y="39"/>
                  <a:pt x="96" y="39"/>
                  <a:pt x="102" y="40"/>
                </a:cubicBezTo>
                <a:cubicBezTo>
                  <a:pt x="112" y="42"/>
                  <a:pt x="120" y="51"/>
                  <a:pt x="120" y="62"/>
                </a:cubicBezTo>
                <a:cubicBezTo>
                  <a:pt x="120" y="74"/>
                  <a:pt x="110" y="84"/>
                  <a:pt x="98" y="8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12796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6423896" y="3389281"/>
            <a:ext cx="374867" cy="323067"/>
          </a:xfrm>
          <a:custGeom>
            <a:avLst/>
            <a:gdLst>
              <a:gd name="T0" fmla="*/ 21 w 184"/>
              <a:gd name="T1" fmla="*/ 159 h 159"/>
              <a:gd name="T2" fmla="*/ 13 w 184"/>
              <a:gd name="T3" fmla="*/ 152 h 159"/>
              <a:gd name="T4" fmla="*/ 13 w 184"/>
              <a:gd name="T5" fmla="*/ 152 h 159"/>
              <a:gd name="T6" fmla="*/ 16 w 184"/>
              <a:gd name="T7" fmla="*/ 144 h 159"/>
              <a:gd name="T8" fmla="*/ 16 w 184"/>
              <a:gd name="T9" fmla="*/ 143 h 159"/>
              <a:gd name="T10" fmla="*/ 19 w 184"/>
              <a:gd name="T11" fmla="*/ 140 h 159"/>
              <a:gd name="T12" fmla="*/ 33 w 184"/>
              <a:gd name="T13" fmla="*/ 118 h 159"/>
              <a:gd name="T14" fmla="*/ 0 w 184"/>
              <a:gd name="T15" fmla="*/ 67 h 159"/>
              <a:gd name="T16" fmla="*/ 92 w 184"/>
              <a:gd name="T17" fmla="*/ 0 h 159"/>
              <a:gd name="T18" fmla="*/ 184 w 184"/>
              <a:gd name="T19" fmla="*/ 67 h 159"/>
              <a:gd name="T20" fmla="*/ 92 w 184"/>
              <a:gd name="T21" fmla="*/ 134 h 159"/>
              <a:gd name="T22" fmla="*/ 79 w 184"/>
              <a:gd name="T23" fmla="*/ 133 h 159"/>
              <a:gd name="T24" fmla="*/ 34 w 184"/>
              <a:gd name="T25" fmla="*/ 157 h 159"/>
              <a:gd name="T26" fmla="*/ 22 w 184"/>
              <a:gd name="T27" fmla="*/ 159 h 159"/>
              <a:gd name="T28" fmla="*/ 21 w 184"/>
              <a:gd name="T29" fmla="*/ 159 h 159"/>
              <a:gd name="T30" fmla="*/ 21 w 184"/>
              <a:gd name="T31" fmla="*/ 151 h 159"/>
              <a:gd name="T32" fmla="*/ 21 w 184"/>
              <a:gd name="T33" fmla="*/ 151 h 159"/>
              <a:gd name="T34" fmla="*/ 32 w 184"/>
              <a:gd name="T35" fmla="*/ 149 h 159"/>
              <a:gd name="T36" fmla="*/ 75 w 184"/>
              <a:gd name="T37" fmla="*/ 126 h 159"/>
              <a:gd name="T38" fmla="*/ 77 w 184"/>
              <a:gd name="T39" fmla="*/ 125 h 159"/>
              <a:gd name="T40" fmla="*/ 78 w 184"/>
              <a:gd name="T41" fmla="*/ 125 h 159"/>
              <a:gd name="T42" fmla="*/ 92 w 184"/>
              <a:gd name="T43" fmla="*/ 126 h 159"/>
              <a:gd name="T44" fmla="*/ 176 w 184"/>
              <a:gd name="T45" fmla="*/ 67 h 159"/>
              <a:gd name="T46" fmla="*/ 92 w 184"/>
              <a:gd name="T47" fmla="*/ 8 h 159"/>
              <a:gd name="T48" fmla="*/ 8 w 184"/>
              <a:gd name="T49" fmla="*/ 67 h 159"/>
              <a:gd name="T50" fmla="*/ 39 w 184"/>
              <a:gd name="T51" fmla="*/ 113 h 159"/>
              <a:gd name="T52" fmla="*/ 42 w 184"/>
              <a:gd name="T53" fmla="*/ 114 h 159"/>
              <a:gd name="T54" fmla="*/ 41 w 184"/>
              <a:gd name="T55" fmla="*/ 118 h 159"/>
              <a:gd name="T56" fmla="*/ 25 w 184"/>
              <a:gd name="T57" fmla="*/ 146 h 159"/>
              <a:gd name="T58" fmla="*/ 22 w 184"/>
              <a:gd name="T59" fmla="*/ 148 h 159"/>
              <a:gd name="T60" fmla="*/ 22 w 184"/>
              <a:gd name="T61" fmla="*/ 149 h 159"/>
              <a:gd name="T62" fmla="*/ 21 w 184"/>
              <a:gd name="T63" fmla="*/ 15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159">
                <a:moveTo>
                  <a:pt x="21" y="159"/>
                </a:moveTo>
                <a:cubicBezTo>
                  <a:pt x="17" y="159"/>
                  <a:pt x="14" y="156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2" y="148"/>
                  <a:pt x="14" y="145"/>
                  <a:pt x="16" y="144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7" y="142"/>
                  <a:pt x="18" y="141"/>
                  <a:pt x="19" y="140"/>
                </a:cubicBezTo>
                <a:cubicBezTo>
                  <a:pt x="24" y="135"/>
                  <a:pt x="29" y="130"/>
                  <a:pt x="33" y="118"/>
                </a:cubicBezTo>
                <a:cubicBezTo>
                  <a:pt x="12" y="106"/>
                  <a:pt x="0" y="87"/>
                  <a:pt x="0" y="67"/>
                </a:cubicBezTo>
                <a:cubicBezTo>
                  <a:pt x="0" y="30"/>
                  <a:pt x="41" y="0"/>
                  <a:pt x="92" y="0"/>
                </a:cubicBezTo>
                <a:cubicBezTo>
                  <a:pt x="143" y="0"/>
                  <a:pt x="184" y="30"/>
                  <a:pt x="184" y="67"/>
                </a:cubicBezTo>
                <a:cubicBezTo>
                  <a:pt x="184" y="104"/>
                  <a:pt x="143" y="134"/>
                  <a:pt x="92" y="134"/>
                </a:cubicBezTo>
                <a:cubicBezTo>
                  <a:pt x="88" y="134"/>
                  <a:pt x="84" y="134"/>
                  <a:pt x="79" y="133"/>
                </a:cubicBezTo>
                <a:cubicBezTo>
                  <a:pt x="66" y="145"/>
                  <a:pt x="51" y="153"/>
                  <a:pt x="34" y="157"/>
                </a:cubicBezTo>
                <a:cubicBezTo>
                  <a:pt x="30" y="158"/>
                  <a:pt x="27" y="159"/>
                  <a:pt x="22" y="159"/>
                </a:cubicBezTo>
                <a:lnTo>
                  <a:pt x="21" y="159"/>
                </a:lnTo>
                <a:close/>
                <a:moveTo>
                  <a:pt x="21" y="151"/>
                </a:moveTo>
                <a:cubicBezTo>
                  <a:pt x="21" y="151"/>
                  <a:pt x="21" y="151"/>
                  <a:pt x="21" y="151"/>
                </a:cubicBezTo>
                <a:cubicBezTo>
                  <a:pt x="25" y="151"/>
                  <a:pt x="29" y="150"/>
                  <a:pt x="32" y="149"/>
                </a:cubicBezTo>
                <a:cubicBezTo>
                  <a:pt x="48" y="145"/>
                  <a:pt x="63" y="137"/>
                  <a:pt x="75" y="126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83" y="126"/>
                  <a:pt x="88" y="126"/>
                  <a:pt x="92" y="126"/>
                </a:cubicBezTo>
                <a:cubicBezTo>
                  <a:pt x="139" y="126"/>
                  <a:pt x="176" y="100"/>
                  <a:pt x="176" y="67"/>
                </a:cubicBezTo>
                <a:cubicBezTo>
                  <a:pt x="176" y="35"/>
                  <a:pt x="139" y="8"/>
                  <a:pt x="92" y="8"/>
                </a:cubicBezTo>
                <a:cubicBezTo>
                  <a:pt x="46" y="8"/>
                  <a:pt x="8" y="35"/>
                  <a:pt x="8" y="67"/>
                </a:cubicBezTo>
                <a:cubicBezTo>
                  <a:pt x="8" y="85"/>
                  <a:pt x="20" y="102"/>
                  <a:pt x="39" y="113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37" y="133"/>
                  <a:pt x="31" y="140"/>
                  <a:pt x="25" y="146"/>
                </a:cubicBezTo>
                <a:cubicBezTo>
                  <a:pt x="24" y="147"/>
                  <a:pt x="23" y="147"/>
                  <a:pt x="22" y="148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1" y="150"/>
                  <a:pt x="21" y="150"/>
                  <a:pt x="21" y="15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4861723" y="3389281"/>
            <a:ext cx="376230" cy="323067"/>
          </a:xfrm>
          <a:custGeom>
            <a:avLst/>
            <a:gdLst>
              <a:gd name="T0" fmla="*/ 22 w 185"/>
              <a:gd name="T1" fmla="*/ 159 h 159"/>
              <a:gd name="T2" fmla="*/ 13 w 185"/>
              <a:gd name="T3" fmla="*/ 152 h 159"/>
              <a:gd name="T4" fmla="*/ 13 w 185"/>
              <a:gd name="T5" fmla="*/ 152 h 159"/>
              <a:gd name="T6" fmla="*/ 16 w 185"/>
              <a:gd name="T7" fmla="*/ 144 h 159"/>
              <a:gd name="T8" fmla="*/ 17 w 185"/>
              <a:gd name="T9" fmla="*/ 143 h 159"/>
              <a:gd name="T10" fmla="*/ 19 w 185"/>
              <a:gd name="T11" fmla="*/ 140 h 159"/>
              <a:gd name="T12" fmla="*/ 33 w 185"/>
              <a:gd name="T13" fmla="*/ 118 h 159"/>
              <a:gd name="T14" fmla="*/ 0 w 185"/>
              <a:gd name="T15" fmla="*/ 67 h 159"/>
              <a:gd name="T16" fmla="*/ 93 w 185"/>
              <a:gd name="T17" fmla="*/ 0 h 159"/>
              <a:gd name="T18" fmla="*/ 185 w 185"/>
              <a:gd name="T19" fmla="*/ 67 h 159"/>
              <a:gd name="T20" fmla="*/ 93 w 185"/>
              <a:gd name="T21" fmla="*/ 134 h 159"/>
              <a:gd name="T22" fmla="*/ 80 w 185"/>
              <a:gd name="T23" fmla="*/ 133 h 159"/>
              <a:gd name="T24" fmla="*/ 34 w 185"/>
              <a:gd name="T25" fmla="*/ 157 h 159"/>
              <a:gd name="T26" fmla="*/ 22 w 185"/>
              <a:gd name="T27" fmla="*/ 159 h 159"/>
              <a:gd name="T28" fmla="*/ 21 w 185"/>
              <a:gd name="T29" fmla="*/ 151 h 159"/>
              <a:gd name="T30" fmla="*/ 22 w 185"/>
              <a:gd name="T31" fmla="*/ 151 h 159"/>
              <a:gd name="T32" fmla="*/ 32 w 185"/>
              <a:gd name="T33" fmla="*/ 149 h 159"/>
              <a:gd name="T34" fmla="*/ 76 w 185"/>
              <a:gd name="T35" fmla="*/ 126 h 159"/>
              <a:gd name="T36" fmla="*/ 77 w 185"/>
              <a:gd name="T37" fmla="*/ 125 h 159"/>
              <a:gd name="T38" fmla="*/ 79 w 185"/>
              <a:gd name="T39" fmla="*/ 125 h 159"/>
              <a:gd name="T40" fmla="*/ 93 w 185"/>
              <a:gd name="T41" fmla="*/ 126 h 159"/>
              <a:gd name="T42" fmla="*/ 177 w 185"/>
              <a:gd name="T43" fmla="*/ 67 h 159"/>
              <a:gd name="T44" fmla="*/ 93 w 185"/>
              <a:gd name="T45" fmla="*/ 8 h 159"/>
              <a:gd name="T46" fmla="*/ 8 w 185"/>
              <a:gd name="T47" fmla="*/ 67 h 159"/>
              <a:gd name="T48" fmla="*/ 40 w 185"/>
              <a:gd name="T49" fmla="*/ 113 h 159"/>
              <a:gd name="T50" fmla="*/ 42 w 185"/>
              <a:gd name="T51" fmla="*/ 114 h 159"/>
              <a:gd name="T52" fmla="*/ 42 w 185"/>
              <a:gd name="T53" fmla="*/ 118 h 159"/>
              <a:gd name="T54" fmla="*/ 25 w 185"/>
              <a:gd name="T55" fmla="*/ 146 h 159"/>
              <a:gd name="T56" fmla="*/ 23 w 185"/>
              <a:gd name="T57" fmla="*/ 148 h 159"/>
              <a:gd name="T58" fmla="*/ 22 w 185"/>
              <a:gd name="T59" fmla="*/ 149 h 159"/>
              <a:gd name="T60" fmla="*/ 21 w 185"/>
              <a:gd name="T61" fmla="*/ 15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5" h="159">
                <a:moveTo>
                  <a:pt x="22" y="159"/>
                </a:moveTo>
                <a:cubicBezTo>
                  <a:pt x="18" y="159"/>
                  <a:pt x="14" y="156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48"/>
                  <a:pt x="15" y="145"/>
                  <a:pt x="16" y="144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8" y="142"/>
                  <a:pt x="19" y="141"/>
                  <a:pt x="19" y="140"/>
                </a:cubicBezTo>
                <a:cubicBezTo>
                  <a:pt x="24" y="135"/>
                  <a:pt x="29" y="130"/>
                  <a:pt x="33" y="118"/>
                </a:cubicBezTo>
                <a:cubicBezTo>
                  <a:pt x="12" y="106"/>
                  <a:pt x="0" y="87"/>
                  <a:pt x="0" y="67"/>
                </a:cubicBezTo>
                <a:cubicBezTo>
                  <a:pt x="0" y="30"/>
                  <a:pt x="42" y="0"/>
                  <a:pt x="93" y="0"/>
                </a:cubicBezTo>
                <a:cubicBezTo>
                  <a:pt x="143" y="0"/>
                  <a:pt x="185" y="30"/>
                  <a:pt x="185" y="67"/>
                </a:cubicBezTo>
                <a:cubicBezTo>
                  <a:pt x="185" y="104"/>
                  <a:pt x="143" y="134"/>
                  <a:pt x="93" y="134"/>
                </a:cubicBezTo>
                <a:cubicBezTo>
                  <a:pt x="88" y="134"/>
                  <a:pt x="84" y="134"/>
                  <a:pt x="80" y="133"/>
                </a:cubicBezTo>
                <a:cubicBezTo>
                  <a:pt x="67" y="145"/>
                  <a:pt x="51" y="153"/>
                  <a:pt x="34" y="157"/>
                </a:cubicBezTo>
                <a:cubicBezTo>
                  <a:pt x="31" y="158"/>
                  <a:pt x="27" y="159"/>
                  <a:pt x="22" y="159"/>
                </a:cubicBezTo>
                <a:close/>
                <a:moveTo>
                  <a:pt x="21" y="151"/>
                </a:moveTo>
                <a:cubicBezTo>
                  <a:pt x="21" y="151"/>
                  <a:pt x="21" y="151"/>
                  <a:pt x="22" y="151"/>
                </a:cubicBezTo>
                <a:cubicBezTo>
                  <a:pt x="25" y="151"/>
                  <a:pt x="29" y="150"/>
                  <a:pt x="32" y="149"/>
                </a:cubicBezTo>
                <a:cubicBezTo>
                  <a:pt x="49" y="145"/>
                  <a:pt x="63" y="137"/>
                  <a:pt x="76" y="126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83" y="126"/>
                  <a:pt x="88" y="126"/>
                  <a:pt x="93" y="126"/>
                </a:cubicBezTo>
                <a:cubicBezTo>
                  <a:pt x="139" y="126"/>
                  <a:pt x="177" y="100"/>
                  <a:pt x="177" y="67"/>
                </a:cubicBezTo>
                <a:cubicBezTo>
                  <a:pt x="177" y="35"/>
                  <a:pt x="139" y="8"/>
                  <a:pt x="93" y="8"/>
                </a:cubicBezTo>
                <a:cubicBezTo>
                  <a:pt x="46" y="8"/>
                  <a:pt x="8" y="35"/>
                  <a:pt x="8" y="67"/>
                </a:cubicBezTo>
                <a:cubicBezTo>
                  <a:pt x="8" y="85"/>
                  <a:pt x="20" y="102"/>
                  <a:pt x="40" y="113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42" y="118"/>
                  <a:pt x="42" y="118"/>
                  <a:pt x="42" y="118"/>
                </a:cubicBezTo>
                <a:cubicBezTo>
                  <a:pt x="37" y="133"/>
                  <a:pt x="31" y="140"/>
                  <a:pt x="25" y="146"/>
                </a:cubicBezTo>
                <a:cubicBezTo>
                  <a:pt x="24" y="147"/>
                  <a:pt x="24" y="147"/>
                  <a:pt x="23" y="148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2" y="150"/>
                  <a:pt x="21" y="150"/>
                  <a:pt x="21" y="15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5641446" y="3389281"/>
            <a:ext cx="373504" cy="323067"/>
          </a:xfrm>
          <a:custGeom>
            <a:avLst/>
            <a:gdLst>
              <a:gd name="T0" fmla="*/ 21 w 184"/>
              <a:gd name="T1" fmla="*/ 159 h 159"/>
              <a:gd name="T2" fmla="*/ 13 w 184"/>
              <a:gd name="T3" fmla="*/ 152 h 159"/>
              <a:gd name="T4" fmla="*/ 13 w 184"/>
              <a:gd name="T5" fmla="*/ 152 h 159"/>
              <a:gd name="T6" fmla="*/ 16 w 184"/>
              <a:gd name="T7" fmla="*/ 144 h 159"/>
              <a:gd name="T8" fmla="*/ 17 w 184"/>
              <a:gd name="T9" fmla="*/ 143 h 159"/>
              <a:gd name="T10" fmla="*/ 19 w 184"/>
              <a:gd name="T11" fmla="*/ 140 h 159"/>
              <a:gd name="T12" fmla="*/ 33 w 184"/>
              <a:gd name="T13" fmla="*/ 118 h 159"/>
              <a:gd name="T14" fmla="*/ 0 w 184"/>
              <a:gd name="T15" fmla="*/ 67 h 159"/>
              <a:gd name="T16" fmla="*/ 92 w 184"/>
              <a:gd name="T17" fmla="*/ 0 h 159"/>
              <a:gd name="T18" fmla="*/ 184 w 184"/>
              <a:gd name="T19" fmla="*/ 67 h 159"/>
              <a:gd name="T20" fmla="*/ 92 w 184"/>
              <a:gd name="T21" fmla="*/ 134 h 159"/>
              <a:gd name="T22" fmla="*/ 79 w 184"/>
              <a:gd name="T23" fmla="*/ 133 h 159"/>
              <a:gd name="T24" fmla="*/ 34 w 184"/>
              <a:gd name="T25" fmla="*/ 157 h 159"/>
              <a:gd name="T26" fmla="*/ 22 w 184"/>
              <a:gd name="T27" fmla="*/ 159 h 159"/>
              <a:gd name="T28" fmla="*/ 21 w 184"/>
              <a:gd name="T29" fmla="*/ 159 h 159"/>
              <a:gd name="T30" fmla="*/ 21 w 184"/>
              <a:gd name="T31" fmla="*/ 151 h 159"/>
              <a:gd name="T32" fmla="*/ 21 w 184"/>
              <a:gd name="T33" fmla="*/ 151 h 159"/>
              <a:gd name="T34" fmla="*/ 32 w 184"/>
              <a:gd name="T35" fmla="*/ 149 h 159"/>
              <a:gd name="T36" fmla="*/ 75 w 184"/>
              <a:gd name="T37" fmla="*/ 126 h 159"/>
              <a:gd name="T38" fmla="*/ 77 w 184"/>
              <a:gd name="T39" fmla="*/ 125 h 159"/>
              <a:gd name="T40" fmla="*/ 79 w 184"/>
              <a:gd name="T41" fmla="*/ 125 h 159"/>
              <a:gd name="T42" fmla="*/ 92 w 184"/>
              <a:gd name="T43" fmla="*/ 126 h 159"/>
              <a:gd name="T44" fmla="*/ 176 w 184"/>
              <a:gd name="T45" fmla="*/ 67 h 159"/>
              <a:gd name="T46" fmla="*/ 92 w 184"/>
              <a:gd name="T47" fmla="*/ 8 h 159"/>
              <a:gd name="T48" fmla="*/ 8 w 184"/>
              <a:gd name="T49" fmla="*/ 67 h 159"/>
              <a:gd name="T50" fmla="*/ 40 w 184"/>
              <a:gd name="T51" fmla="*/ 113 h 159"/>
              <a:gd name="T52" fmla="*/ 42 w 184"/>
              <a:gd name="T53" fmla="*/ 114 h 159"/>
              <a:gd name="T54" fmla="*/ 41 w 184"/>
              <a:gd name="T55" fmla="*/ 118 h 159"/>
              <a:gd name="T56" fmla="*/ 25 w 184"/>
              <a:gd name="T57" fmla="*/ 146 h 159"/>
              <a:gd name="T58" fmla="*/ 23 w 184"/>
              <a:gd name="T59" fmla="*/ 148 h 159"/>
              <a:gd name="T60" fmla="*/ 22 w 184"/>
              <a:gd name="T61" fmla="*/ 149 h 159"/>
              <a:gd name="T62" fmla="*/ 21 w 184"/>
              <a:gd name="T63" fmla="*/ 15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159">
                <a:moveTo>
                  <a:pt x="21" y="159"/>
                </a:moveTo>
                <a:cubicBezTo>
                  <a:pt x="17" y="159"/>
                  <a:pt x="14" y="156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2" y="148"/>
                  <a:pt x="15" y="145"/>
                  <a:pt x="16" y="144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8" y="142"/>
                  <a:pt x="18" y="141"/>
                  <a:pt x="19" y="140"/>
                </a:cubicBezTo>
                <a:cubicBezTo>
                  <a:pt x="24" y="135"/>
                  <a:pt x="29" y="130"/>
                  <a:pt x="33" y="118"/>
                </a:cubicBezTo>
                <a:cubicBezTo>
                  <a:pt x="12" y="106"/>
                  <a:pt x="0" y="87"/>
                  <a:pt x="0" y="67"/>
                </a:cubicBezTo>
                <a:cubicBezTo>
                  <a:pt x="0" y="30"/>
                  <a:pt x="42" y="0"/>
                  <a:pt x="92" y="0"/>
                </a:cubicBezTo>
                <a:cubicBezTo>
                  <a:pt x="143" y="0"/>
                  <a:pt x="184" y="30"/>
                  <a:pt x="184" y="67"/>
                </a:cubicBezTo>
                <a:cubicBezTo>
                  <a:pt x="184" y="104"/>
                  <a:pt x="143" y="134"/>
                  <a:pt x="92" y="134"/>
                </a:cubicBezTo>
                <a:cubicBezTo>
                  <a:pt x="88" y="134"/>
                  <a:pt x="84" y="134"/>
                  <a:pt x="79" y="133"/>
                </a:cubicBezTo>
                <a:cubicBezTo>
                  <a:pt x="66" y="145"/>
                  <a:pt x="51" y="153"/>
                  <a:pt x="34" y="157"/>
                </a:cubicBezTo>
                <a:cubicBezTo>
                  <a:pt x="31" y="158"/>
                  <a:pt x="27" y="159"/>
                  <a:pt x="22" y="159"/>
                </a:cubicBezTo>
                <a:lnTo>
                  <a:pt x="21" y="159"/>
                </a:lnTo>
                <a:close/>
                <a:moveTo>
                  <a:pt x="21" y="151"/>
                </a:moveTo>
                <a:cubicBezTo>
                  <a:pt x="21" y="151"/>
                  <a:pt x="21" y="151"/>
                  <a:pt x="21" y="151"/>
                </a:cubicBezTo>
                <a:cubicBezTo>
                  <a:pt x="25" y="151"/>
                  <a:pt x="29" y="150"/>
                  <a:pt x="32" y="149"/>
                </a:cubicBezTo>
                <a:cubicBezTo>
                  <a:pt x="48" y="145"/>
                  <a:pt x="63" y="137"/>
                  <a:pt x="75" y="126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83" y="126"/>
                  <a:pt x="88" y="126"/>
                  <a:pt x="92" y="126"/>
                </a:cubicBezTo>
                <a:cubicBezTo>
                  <a:pt x="139" y="126"/>
                  <a:pt x="176" y="100"/>
                  <a:pt x="176" y="67"/>
                </a:cubicBezTo>
                <a:cubicBezTo>
                  <a:pt x="176" y="35"/>
                  <a:pt x="139" y="8"/>
                  <a:pt x="92" y="8"/>
                </a:cubicBezTo>
                <a:cubicBezTo>
                  <a:pt x="46" y="8"/>
                  <a:pt x="8" y="35"/>
                  <a:pt x="8" y="67"/>
                </a:cubicBezTo>
                <a:cubicBezTo>
                  <a:pt x="8" y="85"/>
                  <a:pt x="20" y="102"/>
                  <a:pt x="40" y="113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37" y="133"/>
                  <a:pt x="31" y="140"/>
                  <a:pt x="25" y="146"/>
                </a:cubicBezTo>
                <a:cubicBezTo>
                  <a:pt x="24" y="147"/>
                  <a:pt x="23" y="147"/>
                  <a:pt x="23" y="148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2" y="150"/>
                  <a:pt x="21" y="150"/>
                  <a:pt x="21" y="15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2556632" y="4159462"/>
            <a:ext cx="239915" cy="369414"/>
          </a:xfrm>
          <a:custGeom>
            <a:avLst/>
            <a:gdLst>
              <a:gd name="T0" fmla="*/ 110 w 118"/>
              <a:gd name="T1" fmla="*/ 129 h 181"/>
              <a:gd name="T2" fmla="*/ 110 w 118"/>
              <a:gd name="T3" fmla="*/ 168 h 181"/>
              <a:gd name="T4" fmla="*/ 105 w 118"/>
              <a:gd name="T5" fmla="*/ 173 h 181"/>
              <a:gd name="T6" fmla="*/ 101 w 118"/>
              <a:gd name="T7" fmla="*/ 172 h 181"/>
              <a:gd name="T8" fmla="*/ 52 w 118"/>
              <a:gd name="T9" fmla="*/ 123 h 181"/>
              <a:gd name="T10" fmla="*/ 14 w 118"/>
              <a:gd name="T11" fmla="*/ 123 h 181"/>
              <a:gd name="T12" fmla="*/ 8 w 118"/>
              <a:gd name="T13" fmla="*/ 118 h 181"/>
              <a:gd name="T14" fmla="*/ 8 w 118"/>
              <a:gd name="T15" fmla="*/ 63 h 181"/>
              <a:gd name="T16" fmla="*/ 14 w 118"/>
              <a:gd name="T17" fmla="*/ 58 h 181"/>
              <a:gd name="T18" fmla="*/ 52 w 118"/>
              <a:gd name="T19" fmla="*/ 58 h 181"/>
              <a:gd name="T20" fmla="*/ 101 w 118"/>
              <a:gd name="T21" fmla="*/ 10 h 181"/>
              <a:gd name="T22" fmla="*/ 105 w 118"/>
              <a:gd name="T23" fmla="*/ 8 h 181"/>
              <a:gd name="T24" fmla="*/ 110 w 118"/>
              <a:gd name="T25" fmla="*/ 13 h 181"/>
              <a:gd name="T26" fmla="*/ 110 w 118"/>
              <a:gd name="T27" fmla="*/ 50 h 181"/>
              <a:gd name="T28" fmla="*/ 118 w 118"/>
              <a:gd name="T29" fmla="*/ 50 h 181"/>
              <a:gd name="T30" fmla="*/ 118 w 118"/>
              <a:gd name="T31" fmla="*/ 13 h 181"/>
              <a:gd name="T32" fmla="*/ 105 w 118"/>
              <a:gd name="T33" fmla="*/ 0 h 181"/>
              <a:gd name="T34" fmla="*/ 95 w 118"/>
              <a:gd name="T35" fmla="*/ 4 h 181"/>
              <a:gd name="T36" fmla="*/ 49 w 118"/>
              <a:gd name="T37" fmla="*/ 50 h 181"/>
              <a:gd name="T38" fmla="*/ 14 w 118"/>
              <a:gd name="T39" fmla="*/ 50 h 181"/>
              <a:gd name="T40" fmla="*/ 0 w 118"/>
              <a:gd name="T41" fmla="*/ 63 h 181"/>
              <a:gd name="T42" fmla="*/ 0 w 118"/>
              <a:gd name="T43" fmla="*/ 118 h 181"/>
              <a:gd name="T44" fmla="*/ 14 w 118"/>
              <a:gd name="T45" fmla="*/ 131 h 181"/>
              <a:gd name="T46" fmla="*/ 49 w 118"/>
              <a:gd name="T47" fmla="*/ 131 h 181"/>
              <a:gd name="T48" fmla="*/ 95 w 118"/>
              <a:gd name="T49" fmla="*/ 177 h 181"/>
              <a:gd name="T50" fmla="*/ 105 w 118"/>
              <a:gd name="T51" fmla="*/ 181 h 181"/>
              <a:gd name="T52" fmla="*/ 118 w 118"/>
              <a:gd name="T53" fmla="*/ 168 h 181"/>
              <a:gd name="T54" fmla="*/ 118 w 118"/>
              <a:gd name="T55" fmla="*/ 129 h 181"/>
              <a:gd name="T56" fmla="*/ 110 w 118"/>
              <a:gd name="T57" fmla="*/ 12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8" h="181">
                <a:moveTo>
                  <a:pt x="110" y="129"/>
                </a:moveTo>
                <a:cubicBezTo>
                  <a:pt x="110" y="168"/>
                  <a:pt x="110" y="168"/>
                  <a:pt x="110" y="168"/>
                </a:cubicBezTo>
                <a:cubicBezTo>
                  <a:pt x="110" y="171"/>
                  <a:pt x="107" y="173"/>
                  <a:pt x="105" y="173"/>
                </a:cubicBezTo>
                <a:cubicBezTo>
                  <a:pt x="103" y="173"/>
                  <a:pt x="102" y="173"/>
                  <a:pt x="101" y="172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1" y="123"/>
                  <a:pt x="8" y="121"/>
                  <a:pt x="8" y="118"/>
                </a:cubicBezTo>
                <a:cubicBezTo>
                  <a:pt x="8" y="63"/>
                  <a:pt x="8" y="63"/>
                  <a:pt x="8" y="63"/>
                </a:cubicBezTo>
                <a:cubicBezTo>
                  <a:pt x="8" y="61"/>
                  <a:pt x="11" y="58"/>
                  <a:pt x="14" y="58"/>
                </a:cubicBezTo>
                <a:cubicBezTo>
                  <a:pt x="52" y="58"/>
                  <a:pt x="52" y="58"/>
                  <a:pt x="52" y="58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2" y="9"/>
                  <a:pt x="103" y="8"/>
                  <a:pt x="105" y="8"/>
                </a:cubicBezTo>
                <a:cubicBezTo>
                  <a:pt x="107" y="8"/>
                  <a:pt x="110" y="11"/>
                  <a:pt x="110" y="13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13"/>
                  <a:pt x="118" y="13"/>
                  <a:pt x="118" y="13"/>
                </a:cubicBezTo>
                <a:cubicBezTo>
                  <a:pt x="118" y="6"/>
                  <a:pt x="112" y="0"/>
                  <a:pt x="105" y="0"/>
                </a:cubicBezTo>
                <a:cubicBezTo>
                  <a:pt x="101" y="0"/>
                  <a:pt x="98" y="2"/>
                  <a:pt x="95" y="4"/>
                </a:cubicBezTo>
                <a:cubicBezTo>
                  <a:pt x="49" y="50"/>
                  <a:pt x="49" y="50"/>
                  <a:pt x="49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56"/>
                  <a:pt x="0" y="63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5"/>
                  <a:pt x="6" y="131"/>
                  <a:pt x="14" y="131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8" y="180"/>
                  <a:pt x="101" y="181"/>
                  <a:pt x="105" y="181"/>
                </a:cubicBezTo>
                <a:cubicBezTo>
                  <a:pt x="112" y="181"/>
                  <a:pt x="118" y="175"/>
                  <a:pt x="118" y="168"/>
                </a:cubicBezTo>
                <a:cubicBezTo>
                  <a:pt x="118" y="129"/>
                  <a:pt x="118" y="129"/>
                  <a:pt x="118" y="129"/>
                </a:cubicBezTo>
                <a:lnTo>
                  <a:pt x="110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1730561" y="3394733"/>
            <a:ext cx="389862" cy="374867"/>
          </a:xfrm>
          <a:custGeom>
            <a:avLst/>
            <a:gdLst>
              <a:gd name="T0" fmla="*/ 174 w 192"/>
              <a:gd name="T1" fmla="*/ 8 h 184"/>
              <a:gd name="T2" fmla="*/ 184 w 192"/>
              <a:gd name="T3" fmla="*/ 18 h 184"/>
              <a:gd name="T4" fmla="*/ 184 w 192"/>
              <a:gd name="T5" fmla="*/ 165 h 184"/>
              <a:gd name="T6" fmla="*/ 151 w 192"/>
              <a:gd name="T7" fmla="*/ 131 h 184"/>
              <a:gd name="T8" fmla="*/ 149 w 192"/>
              <a:gd name="T9" fmla="*/ 129 h 184"/>
              <a:gd name="T10" fmla="*/ 145 w 192"/>
              <a:gd name="T11" fmla="*/ 129 h 184"/>
              <a:gd name="T12" fmla="*/ 18 w 192"/>
              <a:gd name="T13" fmla="*/ 129 h 184"/>
              <a:gd name="T14" fmla="*/ 8 w 192"/>
              <a:gd name="T15" fmla="*/ 119 h 184"/>
              <a:gd name="T16" fmla="*/ 8 w 192"/>
              <a:gd name="T17" fmla="*/ 18 h 184"/>
              <a:gd name="T18" fmla="*/ 18 w 192"/>
              <a:gd name="T19" fmla="*/ 8 h 184"/>
              <a:gd name="T20" fmla="*/ 174 w 192"/>
              <a:gd name="T21" fmla="*/ 8 h 184"/>
              <a:gd name="T22" fmla="*/ 174 w 192"/>
              <a:gd name="T23" fmla="*/ 0 h 184"/>
              <a:gd name="T24" fmla="*/ 18 w 192"/>
              <a:gd name="T25" fmla="*/ 0 h 184"/>
              <a:gd name="T26" fmla="*/ 0 w 192"/>
              <a:gd name="T27" fmla="*/ 18 h 184"/>
              <a:gd name="T28" fmla="*/ 0 w 192"/>
              <a:gd name="T29" fmla="*/ 119 h 184"/>
              <a:gd name="T30" fmla="*/ 18 w 192"/>
              <a:gd name="T31" fmla="*/ 137 h 184"/>
              <a:gd name="T32" fmla="*/ 145 w 192"/>
              <a:gd name="T33" fmla="*/ 137 h 184"/>
              <a:gd name="T34" fmla="*/ 192 w 192"/>
              <a:gd name="T35" fmla="*/ 184 h 184"/>
              <a:gd name="T36" fmla="*/ 192 w 192"/>
              <a:gd name="T37" fmla="*/ 18 h 184"/>
              <a:gd name="T38" fmla="*/ 174 w 192"/>
              <a:gd name="T3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2" h="184">
                <a:moveTo>
                  <a:pt x="174" y="8"/>
                </a:moveTo>
                <a:cubicBezTo>
                  <a:pt x="179" y="8"/>
                  <a:pt x="184" y="12"/>
                  <a:pt x="184" y="18"/>
                </a:cubicBezTo>
                <a:cubicBezTo>
                  <a:pt x="184" y="165"/>
                  <a:pt x="184" y="165"/>
                  <a:pt x="184" y="165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3" y="129"/>
                  <a:pt x="8" y="125"/>
                  <a:pt x="8" y="119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2"/>
                  <a:pt x="13" y="8"/>
                  <a:pt x="18" y="8"/>
                </a:cubicBezTo>
                <a:cubicBezTo>
                  <a:pt x="174" y="8"/>
                  <a:pt x="174" y="8"/>
                  <a:pt x="174" y="8"/>
                </a:cubicBezTo>
                <a:moveTo>
                  <a:pt x="174" y="0"/>
                </a:move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9"/>
                  <a:pt x="9" y="137"/>
                  <a:pt x="18" y="137"/>
                </a:cubicBezTo>
                <a:cubicBezTo>
                  <a:pt x="145" y="137"/>
                  <a:pt x="145" y="137"/>
                  <a:pt x="145" y="137"/>
                </a:cubicBezTo>
                <a:cubicBezTo>
                  <a:pt x="192" y="184"/>
                  <a:pt x="192" y="184"/>
                  <a:pt x="192" y="184"/>
                </a:cubicBezTo>
                <a:cubicBezTo>
                  <a:pt x="192" y="18"/>
                  <a:pt x="192" y="18"/>
                  <a:pt x="192" y="18"/>
                </a:cubicBezTo>
                <a:cubicBezTo>
                  <a:pt x="192" y="8"/>
                  <a:pt x="184" y="0"/>
                  <a:pt x="1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1812350" y="3505149"/>
            <a:ext cx="62705" cy="62705"/>
          </a:xfrm>
          <a:custGeom>
            <a:avLst/>
            <a:gdLst>
              <a:gd name="T0" fmla="*/ 16 w 31"/>
              <a:gd name="T1" fmla="*/ 31 h 31"/>
              <a:gd name="T2" fmla="*/ 0 w 31"/>
              <a:gd name="T3" fmla="*/ 16 h 31"/>
              <a:gd name="T4" fmla="*/ 16 w 31"/>
              <a:gd name="T5" fmla="*/ 0 h 31"/>
              <a:gd name="T6" fmla="*/ 31 w 31"/>
              <a:gd name="T7" fmla="*/ 16 h 31"/>
              <a:gd name="T8" fmla="*/ 16 w 31"/>
              <a:gd name="T9" fmla="*/ 31 h 31"/>
              <a:gd name="T10" fmla="*/ 16 w 31"/>
              <a:gd name="T11" fmla="*/ 4 h 31"/>
              <a:gd name="T12" fmla="*/ 4 w 31"/>
              <a:gd name="T13" fmla="*/ 16 h 31"/>
              <a:gd name="T14" fmla="*/ 16 w 31"/>
              <a:gd name="T15" fmla="*/ 27 h 31"/>
              <a:gd name="T16" fmla="*/ 27 w 31"/>
              <a:gd name="T17" fmla="*/ 16 h 31"/>
              <a:gd name="T18" fmla="*/ 16 w 31"/>
              <a:gd name="T19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6" y="31"/>
                </a:moveTo>
                <a:cubicBezTo>
                  <a:pt x="7" y="31"/>
                  <a:pt x="0" y="24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4" y="0"/>
                  <a:pt x="31" y="7"/>
                  <a:pt x="31" y="16"/>
                </a:cubicBezTo>
                <a:cubicBezTo>
                  <a:pt x="31" y="24"/>
                  <a:pt x="24" y="31"/>
                  <a:pt x="16" y="31"/>
                </a:cubicBezTo>
                <a:close/>
                <a:moveTo>
                  <a:pt x="16" y="4"/>
                </a:moveTo>
                <a:cubicBezTo>
                  <a:pt x="10" y="4"/>
                  <a:pt x="4" y="9"/>
                  <a:pt x="4" y="16"/>
                </a:cubicBezTo>
                <a:cubicBezTo>
                  <a:pt x="4" y="22"/>
                  <a:pt x="10" y="27"/>
                  <a:pt x="16" y="27"/>
                </a:cubicBezTo>
                <a:cubicBezTo>
                  <a:pt x="22" y="27"/>
                  <a:pt x="27" y="22"/>
                  <a:pt x="27" y="16"/>
                </a:cubicBezTo>
                <a:cubicBezTo>
                  <a:pt x="27" y="9"/>
                  <a:pt x="22" y="4"/>
                  <a:pt x="16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1895502" y="3505149"/>
            <a:ext cx="62705" cy="62705"/>
          </a:xfrm>
          <a:custGeom>
            <a:avLst/>
            <a:gdLst>
              <a:gd name="T0" fmla="*/ 15 w 31"/>
              <a:gd name="T1" fmla="*/ 31 h 31"/>
              <a:gd name="T2" fmla="*/ 0 w 31"/>
              <a:gd name="T3" fmla="*/ 16 h 31"/>
              <a:gd name="T4" fmla="*/ 15 w 31"/>
              <a:gd name="T5" fmla="*/ 0 h 31"/>
              <a:gd name="T6" fmla="*/ 31 w 31"/>
              <a:gd name="T7" fmla="*/ 16 h 31"/>
              <a:gd name="T8" fmla="*/ 15 w 31"/>
              <a:gd name="T9" fmla="*/ 31 h 31"/>
              <a:gd name="T10" fmla="*/ 15 w 31"/>
              <a:gd name="T11" fmla="*/ 4 h 31"/>
              <a:gd name="T12" fmla="*/ 4 w 31"/>
              <a:gd name="T13" fmla="*/ 16 h 31"/>
              <a:gd name="T14" fmla="*/ 15 w 31"/>
              <a:gd name="T15" fmla="*/ 27 h 31"/>
              <a:gd name="T16" fmla="*/ 27 w 31"/>
              <a:gd name="T17" fmla="*/ 16 h 31"/>
              <a:gd name="T18" fmla="*/ 15 w 31"/>
              <a:gd name="T19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5" y="31"/>
                </a:moveTo>
                <a:cubicBezTo>
                  <a:pt x="7" y="31"/>
                  <a:pt x="0" y="24"/>
                  <a:pt x="0" y="16"/>
                </a:cubicBezTo>
                <a:cubicBezTo>
                  <a:pt x="0" y="7"/>
                  <a:pt x="7" y="0"/>
                  <a:pt x="15" y="0"/>
                </a:cubicBezTo>
                <a:cubicBezTo>
                  <a:pt x="24" y="0"/>
                  <a:pt x="31" y="7"/>
                  <a:pt x="31" y="16"/>
                </a:cubicBezTo>
                <a:cubicBezTo>
                  <a:pt x="31" y="24"/>
                  <a:pt x="24" y="31"/>
                  <a:pt x="15" y="31"/>
                </a:cubicBezTo>
                <a:close/>
                <a:moveTo>
                  <a:pt x="15" y="4"/>
                </a:moveTo>
                <a:cubicBezTo>
                  <a:pt x="9" y="4"/>
                  <a:pt x="4" y="9"/>
                  <a:pt x="4" y="16"/>
                </a:cubicBezTo>
                <a:cubicBezTo>
                  <a:pt x="4" y="22"/>
                  <a:pt x="9" y="27"/>
                  <a:pt x="15" y="27"/>
                </a:cubicBezTo>
                <a:cubicBezTo>
                  <a:pt x="22" y="27"/>
                  <a:pt x="27" y="22"/>
                  <a:pt x="27" y="16"/>
                </a:cubicBezTo>
                <a:cubicBezTo>
                  <a:pt x="27" y="9"/>
                  <a:pt x="22" y="4"/>
                  <a:pt x="15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1974565" y="3505149"/>
            <a:ext cx="62705" cy="62705"/>
          </a:xfrm>
          <a:custGeom>
            <a:avLst/>
            <a:gdLst>
              <a:gd name="T0" fmla="*/ 16 w 31"/>
              <a:gd name="T1" fmla="*/ 31 h 31"/>
              <a:gd name="T2" fmla="*/ 0 w 31"/>
              <a:gd name="T3" fmla="*/ 16 h 31"/>
              <a:gd name="T4" fmla="*/ 16 w 31"/>
              <a:gd name="T5" fmla="*/ 0 h 31"/>
              <a:gd name="T6" fmla="*/ 31 w 31"/>
              <a:gd name="T7" fmla="*/ 16 h 31"/>
              <a:gd name="T8" fmla="*/ 16 w 31"/>
              <a:gd name="T9" fmla="*/ 31 h 31"/>
              <a:gd name="T10" fmla="*/ 16 w 31"/>
              <a:gd name="T11" fmla="*/ 4 h 31"/>
              <a:gd name="T12" fmla="*/ 4 w 31"/>
              <a:gd name="T13" fmla="*/ 16 h 31"/>
              <a:gd name="T14" fmla="*/ 16 w 31"/>
              <a:gd name="T15" fmla="*/ 27 h 31"/>
              <a:gd name="T16" fmla="*/ 27 w 31"/>
              <a:gd name="T17" fmla="*/ 16 h 31"/>
              <a:gd name="T18" fmla="*/ 16 w 31"/>
              <a:gd name="T19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6" y="31"/>
                </a:moveTo>
                <a:cubicBezTo>
                  <a:pt x="7" y="31"/>
                  <a:pt x="0" y="24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4" y="0"/>
                  <a:pt x="31" y="7"/>
                  <a:pt x="31" y="16"/>
                </a:cubicBezTo>
                <a:cubicBezTo>
                  <a:pt x="31" y="24"/>
                  <a:pt x="24" y="31"/>
                  <a:pt x="16" y="31"/>
                </a:cubicBezTo>
                <a:close/>
                <a:moveTo>
                  <a:pt x="16" y="4"/>
                </a:moveTo>
                <a:cubicBezTo>
                  <a:pt x="9" y="4"/>
                  <a:pt x="4" y="9"/>
                  <a:pt x="4" y="16"/>
                </a:cubicBezTo>
                <a:cubicBezTo>
                  <a:pt x="4" y="22"/>
                  <a:pt x="9" y="27"/>
                  <a:pt x="16" y="27"/>
                </a:cubicBezTo>
                <a:cubicBezTo>
                  <a:pt x="22" y="27"/>
                  <a:pt x="27" y="22"/>
                  <a:pt x="27" y="16"/>
                </a:cubicBezTo>
                <a:cubicBezTo>
                  <a:pt x="27" y="9"/>
                  <a:pt x="22" y="4"/>
                  <a:pt x="16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4929880" y="3496970"/>
            <a:ext cx="62705" cy="62705"/>
          </a:xfrm>
          <a:custGeom>
            <a:avLst/>
            <a:gdLst>
              <a:gd name="T0" fmla="*/ 16 w 31"/>
              <a:gd name="T1" fmla="*/ 31 h 31"/>
              <a:gd name="T2" fmla="*/ 0 w 31"/>
              <a:gd name="T3" fmla="*/ 16 h 31"/>
              <a:gd name="T4" fmla="*/ 16 w 31"/>
              <a:gd name="T5" fmla="*/ 0 h 31"/>
              <a:gd name="T6" fmla="*/ 31 w 31"/>
              <a:gd name="T7" fmla="*/ 16 h 31"/>
              <a:gd name="T8" fmla="*/ 16 w 31"/>
              <a:gd name="T9" fmla="*/ 31 h 31"/>
              <a:gd name="T10" fmla="*/ 16 w 31"/>
              <a:gd name="T11" fmla="*/ 4 h 31"/>
              <a:gd name="T12" fmla="*/ 4 w 31"/>
              <a:gd name="T13" fmla="*/ 16 h 31"/>
              <a:gd name="T14" fmla="*/ 16 w 31"/>
              <a:gd name="T15" fmla="*/ 27 h 31"/>
              <a:gd name="T16" fmla="*/ 27 w 31"/>
              <a:gd name="T17" fmla="*/ 16 h 31"/>
              <a:gd name="T18" fmla="*/ 16 w 31"/>
              <a:gd name="T19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6" y="31"/>
                </a:moveTo>
                <a:cubicBezTo>
                  <a:pt x="7" y="31"/>
                  <a:pt x="0" y="24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4" y="0"/>
                  <a:pt x="31" y="7"/>
                  <a:pt x="31" y="16"/>
                </a:cubicBezTo>
                <a:cubicBezTo>
                  <a:pt x="31" y="24"/>
                  <a:pt x="24" y="31"/>
                  <a:pt x="16" y="31"/>
                </a:cubicBezTo>
                <a:close/>
                <a:moveTo>
                  <a:pt x="16" y="4"/>
                </a:moveTo>
                <a:cubicBezTo>
                  <a:pt x="9" y="4"/>
                  <a:pt x="4" y="9"/>
                  <a:pt x="4" y="16"/>
                </a:cubicBezTo>
                <a:cubicBezTo>
                  <a:pt x="4" y="22"/>
                  <a:pt x="9" y="27"/>
                  <a:pt x="16" y="27"/>
                </a:cubicBezTo>
                <a:cubicBezTo>
                  <a:pt x="22" y="27"/>
                  <a:pt x="27" y="22"/>
                  <a:pt x="27" y="16"/>
                </a:cubicBezTo>
                <a:cubicBezTo>
                  <a:pt x="27" y="9"/>
                  <a:pt x="22" y="4"/>
                  <a:pt x="16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5013033" y="3496970"/>
            <a:ext cx="62705" cy="62705"/>
          </a:xfrm>
          <a:custGeom>
            <a:avLst/>
            <a:gdLst>
              <a:gd name="T0" fmla="*/ 15 w 31"/>
              <a:gd name="T1" fmla="*/ 31 h 31"/>
              <a:gd name="T2" fmla="*/ 0 w 31"/>
              <a:gd name="T3" fmla="*/ 16 h 31"/>
              <a:gd name="T4" fmla="*/ 15 w 31"/>
              <a:gd name="T5" fmla="*/ 0 h 31"/>
              <a:gd name="T6" fmla="*/ 31 w 31"/>
              <a:gd name="T7" fmla="*/ 16 h 31"/>
              <a:gd name="T8" fmla="*/ 15 w 31"/>
              <a:gd name="T9" fmla="*/ 31 h 31"/>
              <a:gd name="T10" fmla="*/ 15 w 31"/>
              <a:gd name="T11" fmla="*/ 4 h 31"/>
              <a:gd name="T12" fmla="*/ 4 w 31"/>
              <a:gd name="T13" fmla="*/ 16 h 31"/>
              <a:gd name="T14" fmla="*/ 15 w 31"/>
              <a:gd name="T15" fmla="*/ 27 h 31"/>
              <a:gd name="T16" fmla="*/ 27 w 31"/>
              <a:gd name="T17" fmla="*/ 16 h 31"/>
              <a:gd name="T18" fmla="*/ 15 w 31"/>
              <a:gd name="T19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5" y="31"/>
                </a:moveTo>
                <a:cubicBezTo>
                  <a:pt x="7" y="31"/>
                  <a:pt x="0" y="24"/>
                  <a:pt x="0" y="16"/>
                </a:cubicBezTo>
                <a:cubicBezTo>
                  <a:pt x="0" y="7"/>
                  <a:pt x="7" y="0"/>
                  <a:pt x="15" y="0"/>
                </a:cubicBezTo>
                <a:cubicBezTo>
                  <a:pt x="24" y="0"/>
                  <a:pt x="31" y="7"/>
                  <a:pt x="31" y="16"/>
                </a:cubicBezTo>
                <a:cubicBezTo>
                  <a:pt x="31" y="24"/>
                  <a:pt x="24" y="31"/>
                  <a:pt x="15" y="31"/>
                </a:cubicBezTo>
                <a:close/>
                <a:moveTo>
                  <a:pt x="15" y="4"/>
                </a:moveTo>
                <a:cubicBezTo>
                  <a:pt x="9" y="4"/>
                  <a:pt x="4" y="9"/>
                  <a:pt x="4" y="16"/>
                </a:cubicBezTo>
                <a:cubicBezTo>
                  <a:pt x="4" y="22"/>
                  <a:pt x="9" y="27"/>
                  <a:pt x="15" y="27"/>
                </a:cubicBezTo>
                <a:cubicBezTo>
                  <a:pt x="21" y="27"/>
                  <a:pt x="27" y="22"/>
                  <a:pt x="27" y="16"/>
                </a:cubicBezTo>
                <a:cubicBezTo>
                  <a:pt x="27" y="9"/>
                  <a:pt x="21" y="4"/>
                  <a:pt x="15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5092096" y="3496970"/>
            <a:ext cx="62705" cy="62705"/>
          </a:xfrm>
          <a:custGeom>
            <a:avLst/>
            <a:gdLst>
              <a:gd name="T0" fmla="*/ 15 w 31"/>
              <a:gd name="T1" fmla="*/ 31 h 31"/>
              <a:gd name="T2" fmla="*/ 0 w 31"/>
              <a:gd name="T3" fmla="*/ 16 h 31"/>
              <a:gd name="T4" fmla="*/ 15 w 31"/>
              <a:gd name="T5" fmla="*/ 0 h 31"/>
              <a:gd name="T6" fmla="*/ 31 w 31"/>
              <a:gd name="T7" fmla="*/ 16 h 31"/>
              <a:gd name="T8" fmla="*/ 15 w 31"/>
              <a:gd name="T9" fmla="*/ 31 h 31"/>
              <a:gd name="T10" fmla="*/ 15 w 31"/>
              <a:gd name="T11" fmla="*/ 4 h 31"/>
              <a:gd name="T12" fmla="*/ 4 w 31"/>
              <a:gd name="T13" fmla="*/ 16 h 31"/>
              <a:gd name="T14" fmla="*/ 15 w 31"/>
              <a:gd name="T15" fmla="*/ 27 h 31"/>
              <a:gd name="T16" fmla="*/ 27 w 31"/>
              <a:gd name="T17" fmla="*/ 16 h 31"/>
              <a:gd name="T18" fmla="*/ 15 w 31"/>
              <a:gd name="T19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5" y="31"/>
                </a:moveTo>
                <a:cubicBezTo>
                  <a:pt x="7" y="31"/>
                  <a:pt x="0" y="24"/>
                  <a:pt x="0" y="16"/>
                </a:cubicBezTo>
                <a:cubicBezTo>
                  <a:pt x="0" y="7"/>
                  <a:pt x="7" y="0"/>
                  <a:pt x="15" y="0"/>
                </a:cubicBezTo>
                <a:cubicBezTo>
                  <a:pt x="24" y="0"/>
                  <a:pt x="31" y="7"/>
                  <a:pt x="31" y="16"/>
                </a:cubicBezTo>
                <a:cubicBezTo>
                  <a:pt x="31" y="24"/>
                  <a:pt x="24" y="31"/>
                  <a:pt x="15" y="31"/>
                </a:cubicBezTo>
                <a:close/>
                <a:moveTo>
                  <a:pt x="15" y="4"/>
                </a:moveTo>
                <a:cubicBezTo>
                  <a:pt x="9" y="4"/>
                  <a:pt x="4" y="9"/>
                  <a:pt x="4" y="16"/>
                </a:cubicBezTo>
                <a:cubicBezTo>
                  <a:pt x="4" y="22"/>
                  <a:pt x="9" y="27"/>
                  <a:pt x="15" y="27"/>
                </a:cubicBezTo>
                <a:cubicBezTo>
                  <a:pt x="22" y="27"/>
                  <a:pt x="27" y="22"/>
                  <a:pt x="27" y="16"/>
                </a:cubicBezTo>
                <a:cubicBezTo>
                  <a:pt x="27" y="9"/>
                  <a:pt x="22" y="4"/>
                  <a:pt x="15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2511648" y="3394733"/>
            <a:ext cx="389862" cy="374867"/>
          </a:xfrm>
          <a:custGeom>
            <a:avLst/>
            <a:gdLst>
              <a:gd name="T0" fmla="*/ 174 w 192"/>
              <a:gd name="T1" fmla="*/ 8 h 184"/>
              <a:gd name="T2" fmla="*/ 184 w 192"/>
              <a:gd name="T3" fmla="*/ 18 h 184"/>
              <a:gd name="T4" fmla="*/ 184 w 192"/>
              <a:gd name="T5" fmla="*/ 165 h 184"/>
              <a:gd name="T6" fmla="*/ 151 w 192"/>
              <a:gd name="T7" fmla="*/ 131 h 184"/>
              <a:gd name="T8" fmla="*/ 149 w 192"/>
              <a:gd name="T9" fmla="*/ 129 h 184"/>
              <a:gd name="T10" fmla="*/ 145 w 192"/>
              <a:gd name="T11" fmla="*/ 129 h 184"/>
              <a:gd name="T12" fmla="*/ 18 w 192"/>
              <a:gd name="T13" fmla="*/ 129 h 184"/>
              <a:gd name="T14" fmla="*/ 8 w 192"/>
              <a:gd name="T15" fmla="*/ 119 h 184"/>
              <a:gd name="T16" fmla="*/ 8 w 192"/>
              <a:gd name="T17" fmla="*/ 18 h 184"/>
              <a:gd name="T18" fmla="*/ 18 w 192"/>
              <a:gd name="T19" fmla="*/ 8 h 184"/>
              <a:gd name="T20" fmla="*/ 174 w 192"/>
              <a:gd name="T21" fmla="*/ 8 h 184"/>
              <a:gd name="T22" fmla="*/ 174 w 192"/>
              <a:gd name="T23" fmla="*/ 0 h 184"/>
              <a:gd name="T24" fmla="*/ 18 w 192"/>
              <a:gd name="T25" fmla="*/ 0 h 184"/>
              <a:gd name="T26" fmla="*/ 0 w 192"/>
              <a:gd name="T27" fmla="*/ 18 h 184"/>
              <a:gd name="T28" fmla="*/ 0 w 192"/>
              <a:gd name="T29" fmla="*/ 119 h 184"/>
              <a:gd name="T30" fmla="*/ 18 w 192"/>
              <a:gd name="T31" fmla="*/ 137 h 184"/>
              <a:gd name="T32" fmla="*/ 145 w 192"/>
              <a:gd name="T33" fmla="*/ 137 h 184"/>
              <a:gd name="T34" fmla="*/ 192 w 192"/>
              <a:gd name="T35" fmla="*/ 184 h 184"/>
              <a:gd name="T36" fmla="*/ 192 w 192"/>
              <a:gd name="T37" fmla="*/ 18 h 184"/>
              <a:gd name="T38" fmla="*/ 174 w 192"/>
              <a:gd name="T3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2" h="184">
                <a:moveTo>
                  <a:pt x="174" y="8"/>
                </a:moveTo>
                <a:cubicBezTo>
                  <a:pt x="179" y="8"/>
                  <a:pt x="184" y="12"/>
                  <a:pt x="184" y="18"/>
                </a:cubicBezTo>
                <a:cubicBezTo>
                  <a:pt x="184" y="165"/>
                  <a:pt x="184" y="165"/>
                  <a:pt x="184" y="165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3" y="129"/>
                  <a:pt x="8" y="125"/>
                  <a:pt x="8" y="119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2"/>
                  <a:pt x="13" y="8"/>
                  <a:pt x="18" y="8"/>
                </a:cubicBezTo>
                <a:cubicBezTo>
                  <a:pt x="174" y="8"/>
                  <a:pt x="174" y="8"/>
                  <a:pt x="174" y="8"/>
                </a:cubicBezTo>
                <a:moveTo>
                  <a:pt x="174" y="0"/>
                </a:move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9"/>
                  <a:pt x="9" y="137"/>
                  <a:pt x="18" y="137"/>
                </a:cubicBezTo>
                <a:cubicBezTo>
                  <a:pt x="145" y="137"/>
                  <a:pt x="145" y="137"/>
                  <a:pt x="145" y="137"/>
                </a:cubicBezTo>
                <a:cubicBezTo>
                  <a:pt x="192" y="184"/>
                  <a:pt x="192" y="184"/>
                  <a:pt x="192" y="184"/>
                </a:cubicBezTo>
                <a:cubicBezTo>
                  <a:pt x="192" y="18"/>
                  <a:pt x="192" y="18"/>
                  <a:pt x="192" y="18"/>
                </a:cubicBezTo>
                <a:cubicBezTo>
                  <a:pt x="192" y="8"/>
                  <a:pt x="184" y="0"/>
                  <a:pt x="1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7"/>
          <p:cNvSpPr>
            <a:spLocks noChangeArrowheads="1"/>
          </p:cNvSpPr>
          <p:nvPr/>
        </p:nvSpPr>
        <p:spPr bwMode="auto">
          <a:xfrm>
            <a:off x="2641147" y="3526959"/>
            <a:ext cx="130863" cy="8179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18"/>
          <p:cNvSpPr>
            <a:spLocks noChangeArrowheads="1"/>
          </p:cNvSpPr>
          <p:nvPr/>
        </p:nvSpPr>
        <p:spPr bwMode="auto">
          <a:xfrm>
            <a:off x="2702489" y="3465617"/>
            <a:ext cx="8179" cy="130863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19"/>
          <p:cNvSpPr>
            <a:spLocks noChangeArrowheads="1"/>
          </p:cNvSpPr>
          <p:nvPr/>
        </p:nvSpPr>
        <p:spPr bwMode="auto">
          <a:xfrm>
            <a:off x="5765493" y="3526959"/>
            <a:ext cx="129500" cy="8179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20"/>
          <p:cNvSpPr>
            <a:spLocks noChangeArrowheads="1"/>
          </p:cNvSpPr>
          <p:nvPr/>
        </p:nvSpPr>
        <p:spPr bwMode="auto">
          <a:xfrm>
            <a:off x="5826835" y="3465617"/>
            <a:ext cx="8179" cy="130863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3292734" y="3394733"/>
            <a:ext cx="389862" cy="374867"/>
          </a:xfrm>
          <a:custGeom>
            <a:avLst/>
            <a:gdLst>
              <a:gd name="T0" fmla="*/ 174 w 192"/>
              <a:gd name="T1" fmla="*/ 8 h 184"/>
              <a:gd name="T2" fmla="*/ 184 w 192"/>
              <a:gd name="T3" fmla="*/ 18 h 184"/>
              <a:gd name="T4" fmla="*/ 184 w 192"/>
              <a:gd name="T5" fmla="*/ 165 h 184"/>
              <a:gd name="T6" fmla="*/ 151 w 192"/>
              <a:gd name="T7" fmla="*/ 131 h 184"/>
              <a:gd name="T8" fmla="*/ 149 w 192"/>
              <a:gd name="T9" fmla="*/ 129 h 184"/>
              <a:gd name="T10" fmla="*/ 145 w 192"/>
              <a:gd name="T11" fmla="*/ 129 h 184"/>
              <a:gd name="T12" fmla="*/ 18 w 192"/>
              <a:gd name="T13" fmla="*/ 129 h 184"/>
              <a:gd name="T14" fmla="*/ 8 w 192"/>
              <a:gd name="T15" fmla="*/ 119 h 184"/>
              <a:gd name="T16" fmla="*/ 8 w 192"/>
              <a:gd name="T17" fmla="*/ 18 h 184"/>
              <a:gd name="T18" fmla="*/ 18 w 192"/>
              <a:gd name="T19" fmla="*/ 8 h 184"/>
              <a:gd name="T20" fmla="*/ 174 w 192"/>
              <a:gd name="T21" fmla="*/ 8 h 184"/>
              <a:gd name="T22" fmla="*/ 174 w 192"/>
              <a:gd name="T23" fmla="*/ 0 h 184"/>
              <a:gd name="T24" fmla="*/ 18 w 192"/>
              <a:gd name="T25" fmla="*/ 0 h 184"/>
              <a:gd name="T26" fmla="*/ 0 w 192"/>
              <a:gd name="T27" fmla="*/ 18 h 184"/>
              <a:gd name="T28" fmla="*/ 0 w 192"/>
              <a:gd name="T29" fmla="*/ 119 h 184"/>
              <a:gd name="T30" fmla="*/ 18 w 192"/>
              <a:gd name="T31" fmla="*/ 137 h 184"/>
              <a:gd name="T32" fmla="*/ 145 w 192"/>
              <a:gd name="T33" fmla="*/ 137 h 184"/>
              <a:gd name="T34" fmla="*/ 192 w 192"/>
              <a:gd name="T35" fmla="*/ 184 h 184"/>
              <a:gd name="T36" fmla="*/ 192 w 192"/>
              <a:gd name="T37" fmla="*/ 18 h 184"/>
              <a:gd name="T38" fmla="*/ 174 w 192"/>
              <a:gd name="T39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2" h="184">
                <a:moveTo>
                  <a:pt x="174" y="8"/>
                </a:moveTo>
                <a:cubicBezTo>
                  <a:pt x="179" y="8"/>
                  <a:pt x="184" y="12"/>
                  <a:pt x="184" y="18"/>
                </a:cubicBezTo>
                <a:cubicBezTo>
                  <a:pt x="184" y="165"/>
                  <a:pt x="184" y="165"/>
                  <a:pt x="184" y="165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3" y="129"/>
                  <a:pt x="8" y="125"/>
                  <a:pt x="8" y="119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2"/>
                  <a:pt x="13" y="8"/>
                  <a:pt x="18" y="8"/>
                </a:cubicBezTo>
                <a:cubicBezTo>
                  <a:pt x="174" y="8"/>
                  <a:pt x="174" y="8"/>
                  <a:pt x="174" y="8"/>
                </a:cubicBezTo>
                <a:moveTo>
                  <a:pt x="174" y="0"/>
                </a:move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9"/>
                  <a:pt x="9" y="137"/>
                  <a:pt x="18" y="137"/>
                </a:cubicBezTo>
                <a:cubicBezTo>
                  <a:pt x="145" y="137"/>
                  <a:pt x="145" y="137"/>
                  <a:pt x="145" y="137"/>
                </a:cubicBezTo>
                <a:cubicBezTo>
                  <a:pt x="192" y="184"/>
                  <a:pt x="192" y="184"/>
                  <a:pt x="192" y="184"/>
                </a:cubicBezTo>
                <a:cubicBezTo>
                  <a:pt x="192" y="18"/>
                  <a:pt x="192" y="18"/>
                  <a:pt x="192" y="18"/>
                </a:cubicBezTo>
                <a:cubicBezTo>
                  <a:pt x="192" y="8"/>
                  <a:pt x="184" y="0"/>
                  <a:pt x="1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22"/>
          <p:cNvSpPr>
            <a:spLocks noChangeArrowheads="1"/>
          </p:cNvSpPr>
          <p:nvPr/>
        </p:nvSpPr>
        <p:spPr bwMode="auto">
          <a:xfrm>
            <a:off x="3422234" y="3526959"/>
            <a:ext cx="130863" cy="8179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4087452" y="1022848"/>
            <a:ext cx="359872" cy="388498"/>
          </a:xfrm>
          <a:custGeom>
            <a:avLst/>
            <a:gdLst>
              <a:gd name="T0" fmla="*/ 39 w 177"/>
              <a:gd name="T1" fmla="*/ 191 h 191"/>
              <a:gd name="T2" fmla="*/ 0 w 177"/>
              <a:gd name="T3" fmla="*/ 166 h 191"/>
              <a:gd name="T4" fmla="*/ 39 w 177"/>
              <a:gd name="T5" fmla="*/ 141 h 191"/>
              <a:gd name="T6" fmla="*/ 56 w 177"/>
              <a:gd name="T7" fmla="*/ 143 h 191"/>
              <a:gd name="T8" fmla="*/ 56 w 177"/>
              <a:gd name="T9" fmla="*/ 43 h 191"/>
              <a:gd name="T10" fmla="*/ 67 w 177"/>
              <a:gd name="T11" fmla="*/ 29 h 191"/>
              <a:gd name="T12" fmla="*/ 158 w 177"/>
              <a:gd name="T13" fmla="*/ 1 h 191"/>
              <a:gd name="T14" fmla="*/ 162 w 177"/>
              <a:gd name="T15" fmla="*/ 0 h 191"/>
              <a:gd name="T16" fmla="*/ 177 w 177"/>
              <a:gd name="T17" fmla="*/ 15 h 191"/>
              <a:gd name="T18" fmla="*/ 177 w 177"/>
              <a:gd name="T19" fmla="*/ 138 h 191"/>
              <a:gd name="T20" fmla="*/ 138 w 177"/>
              <a:gd name="T21" fmla="*/ 163 h 191"/>
              <a:gd name="T22" fmla="*/ 98 w 177"/>
              <a:gd name="T23" fmla="*/ 138 h 191"/>
              <a:gd name="T24" fmla="*/ 138 w 177"/>
              <a:gd name="T25" fmla="*/ 113 h 191"/>
              <a:gd name="T26" fmla="*/ 155 w 177"/>
              <a:gd name="T27" fmla="*/ 115 h 191"/>
              <a:gd name="T28" fmla="*/ 155 w 177"/>
              <a:gd name="T29" fmla="*/ 68 h 191"/>
              <a:gd name="T30" fmla="*/ 78 w 177"/>
              <a:gd name="T31" fmla="*/ 91 h 191"/>
              <a:gd name="T32" fmla="*/ 78 w 177"/>
              <a:gd name="T33" fmla="*/ 166 h 191"/>
              <a:gd name="T34" fmla="*/ 39 w 177"/>
              <a:gd name="T35" fmla="*/ 191 h 191"/>
              <a:gd name="T36" fmla="*/ 39 w 177"/>
              <a:gd name="T37" fmla="*/ 149 h 191"/>
              <a:gd name="T38" fmla="*/ 8 w 177"/>
              <a:gd name="T39" fmla="*/ 166 h 191"/>
              <a:gd name="T40" fmla="*/ 39 w 177"/>
              <a:gd name="T41" fmla="*/ 183 h 191"/>
              <a:gd name="T42" fmla="*/ 70 w 177"/>
              <a:gd name="T43" fmla="*/ 166 h 191"/>
              <a:gd name="T44" fmla="*/ 70 w 177"/>
              <a:gd name="T45" fmla="*/ 85 h 191"/>
              <a:gd name="T46" fmla="*/ 163 w 177"/>
              <a:gd name="T47" fmla="*/ 57 h 191"/>
              <a:gd name="T48" fmla="*/ 163 w 177"/>
              <a:gd name="T49" fmla="*/ 127 h 191"/>
              <a:gd name="T50" fmla="*/ 157 w 177"/>
              <a:gd name="T51" fmla="*/ 125 h 191"/>
              <a:gd name="T52" fmla="*/ 138 w 177"/>
              <a:gd name="T53" fmla="*/ 121 h 191"/>
              <a:gd name="T54" fmla="*/ 106 w 177"/>
              <a:gd name="T55" fmla="*/ 138 h 191"/>
              <a:gd name="T56" fmla="*/ 138 w 177"/>
              <a:gd name="T57" fmla="*/ 155 h 191"/>
              <a:gd name="T58" fmla="*/ 169 w 177"/>
              <a:gd name="T59" fmla="*/ 138 h 191"/>
              <a:gd name="T60" fmla="*/ 169 w 177"/>
              <a:gd name="T61" fmla="*/ 15 h 191"/>
              <a:gd name="T62" fmla="*/ 162 w 177"/>
              <a:gd name="T63" fmla="*/ 8 h 191"/>
              <a:gd name="T64" fmla="*/ 160 w 177"/>
              <a:gd name="T65" fmla="*/ 9 h 191"/>
              <a:gd name="T66" fmla="*/ 69 w 177"/>
              <a:gd name="T67" fmla="*/ 37 h 191"/>
              <a:gd name="T68" fmla="*/ 64 w 177"/>
              <a:gd name="T69" fmla="*/ 43 h 191"/>
              <a:gd name="T70" fmla="*/ 64 w 177"/>
              <a:gd name="T71" fmla="*/ 155 h 191"/>
              <a:gd name="T72" fmla="*/ 59 w 177"/>
              <a:gd name="T73" fmla="*/ 153 h 191"/>
              <a:gd name="T74" fmla="*/ 39 w 177"/>
              <a:gd name="T75" fmla="*/ 149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7" h="191">
                <a:moveTo>
                  <a:pt x="39" y="191"/>
                </a:moveTo>
                <a:cubicBezTo>
                  <a:pt x="27" y="191"/>
                  <a:pt x="0" y="185"/>
                  <a:pt x="0" y="166"/>
                </a:cubicBezTo>
                <a:cubicBezTo>
                  <a:pt x="0" y="147"/>
                  <a:pt x="27" y="141"/>
                  <a:pt x="39" y="141"/>
                </a:cubicBezTo>
                <a:cubicBezTo>
                  <a:pt x="45" y="141"/>
                  <a:pt x="51" y="142"/>
                  <a:pt x="56" y="1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37"/>
                  <a:pt x="60" y="31"/>
                  <a:pt x="67" y="29"/>
                </a:cubicBezTo>
                <a:cubicBezTo>
                  <a:pt x="158" y="1"/>
                  <a:pt x="158" y="1"/>
                  <a:pt x="158" y="1"/>
                </a:cubicBezTo>
                <a:cubicBezTo>
                  <a:pt x="159" y="1"/>
                  <a:pt x="160" y="0"/>
                  <a:pt x="162" y="0"/>
                </a:cubicBezTo>
                <a:cubicBezTo>
                  <a:pt x="170" y="0"/>
                  <a:pt x="177" y="7"/>
                  <a:pt x="177" y="15"/>
                </a:cubicBezTo>
                <a:cubicBezTo>
                  <a:pt x="177" y="138"/>
                  <a:pt x="177" y="138"/>
                  <a:pt x="177" y="138"/>
                </a:cubicBezTo>
                <a:cubicBezTo>
                  <a:pt x="177" y="157"/>
                  <a:pt x="150" y="163"/>
                  <a:pt x="138" y="163"/>
                </a:cubicBezTo>
                <a:cubicBezTo>
                  <a:pt x="125" y="163"/>
                  <a:pt x="98" y="157"/>
                  <a:pt x="98" y="138"/>
                </a:cubicBezTo>
                <a:cubicBezTo>
                  <a:pt x="98" y="119"/>
                  <a:pt x="125" y="113"/>
                  <a:pt x="138" y="113"/>
                </a:cubicBezTo>
                <a:cubicBezTo>
                  <a:pt x="144" y="113"/>
                  <a:pt x="149" y="114"/>
                  <a:pt x="155" y="115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78" y="91"/>
                  <a:pt x="78" y="91"/>
                  <a:pt x="78" y="91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78" y="185"/>
                  <a:pt x="52" y="191"/>
                  <a:pt x="39" y="191"/>
                </a:cubicBezTo>
                <a:close/>
                <a:moveTo>
                  <a:pt x="39" y="149"/>
                </a:moveTo>
                <a:cubicBezTo>
                  <a:pt x="28" y="149"/>
                  <a:pt x="8" y="154"/>
                  <a:pt x="8" y="166"/>
                </a:cubicBezTo>
                <a:cubicBezTo>
                  <a:pt x="8" y="178"/>
                  <a:pt x="28" y="183"/>
                  <a:pt x="39" y="183"/>
                </a:cubicBezTo>
                <a:cubicBezTo>
                  <a:pt x="50" y="183"/>
                  <a:pt x="70" y="178"/>
                  <a:pt x="70" y="166"/>
                </a:cubicBezTo>
                <a:cubicBezTo>
                  <a:pt x="70" y="85"/>
                  <a:pt x="70" y="85"/>
                  <a:pt x="70" y="85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63" y="127"/>
                  <a:pt x="163" y="127"/>
                  <a:pt x="163" y="127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1" y="122"/>
                  <a:pt x="145" y="121"/>
                  <a:pt x="138" y="121"/>
                </a:cubicBezTo>
                <a:cubicBezTo>
                  <a:pt x="127" y="121"/>
                  <a:pt x="106" y="126"/>
                  <a:pt x="106" y="138"/>
                </a:cubicBezTo>
                <a:cubicBezTo>
                  <a:pt x="106" y="150"/>
                  <a:pt x="127" y="155"/>
                  <a:pt x="138" y="155"/>
                </a:cubicBezTo>
                <a:cubicBezTo>
                  <a:pt x="148" y="155"/>
                  <a:pt x="169" y="150"/>
                  <a:pt x="169" y="138"/>
                </a:cubicBezTo>
                <a:cubicBezTo>
                  <a:pt x="169" y="15"/>
                  <a:pt x="169" y="15"/>
                  <a:pt x="169" y="15"/>
                </a:cubicBezTo>
                <a:cubicBezTo>
                  <a:pt x="169" y="11"/>
                  <a:pt x="166" y="8"/>
                  <a:pt x="162" y="8"/>
                </a:cubicBezTo>
                <a:cubicBezTo>
                  <a:pt x="161" y="8"/>
                  <a:pt x="161" y="8"/>
                  <a:pt x="160" y="9"/>
                </a:cubicBezTo>
                <a:cubicBezTo>
                  <a:pt x="69" y="37"/>
                  <a:pt x="69" y="37"/>
                  <a:pt x="69" y="37"/>
                </a:cubicBezTo>
                <a:cubicBezTo>
                  <a:pt x="66" y="38"/>
                  <a:pt x="64" y="40"/>
                  <a:pt x="64" y="43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53" y="150"/>
                  <a:pt x="46" y="149"/>
                  <a:pt x="39" y="14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1738740" y="1069195"/>
            <a:ext cx="388499" cy="288988"/>
          </a:xfrm>
          <a:custGeom>
            <a:avLst/>
            <a:gdLst>
              <a:gd name="T0" fmla="*/ 151 w 191"/>
              <a:gd name="T1" fmla="*/ 142 h 142"/>
              <a:gd name="T2" fmla="*/ 47 w 191"/>
              <a:gd name="T3" fmla="*/ 142 h 142"/>
              <a:gd name="T4" fmla="*/ 0 w 191"/>
              <a:gd name="T5" fmla="*/ 95 h 142"/>
              <a:gd name="T6" fmla="*/ 25 w 191"/>
              <a:gd name="T7" fmla="*/ 54 h 142"/>
              <a:gd name="T8" fmla="*/ 25 w 191"/>
              <a:gd name="T9" fmla="*/ 53 h 142"/>
              <a:gd name="T10" fmla="*/ 78 w 191"/>
              <a:gd name="T11" fmla="*/ 0 h 142"/>
              <a:gd name="T12" fmla="*/ 124 w 191"/>
              <a:gd name="T13" fmla="*/ 28 h 142"/>
              <a:gd name="T14" fmla="*/ 139 w 191"/>
              <a:gd name="T15" fmla="*/ 24 h 142"/>
              <a:gd name="T16" fmla="*/ 167 w 191"/>
              <a:gd name="T17" fmla="*/ 53 h 142"/>
              <a:gd name="T18" fmla="*/ 165 w 191"/>
              <a:gd name="T19" fmla="*/ 63 h 142"/>
              <a:gd name="T20" fmla="*/ 191 w 191"/>
              <a:gd name="T21" fmla="*/ 101 h 142"/>
              <a:gd name="T22" fmla="*/ 151 w 191"/>
              <a:gd name="T23" fmla="*/ 142 h 142"/>
              <a:gd name="T24" fmla="*/ 78 w 191"/>
              <a:gd name="T25" fmla="*/ 8 h 142"/>
              <a:gd name="T26" fmla="*/ 33 w 191"/>
              <a:gd name="T27" fmla="*/ 53 h 142"/>
              <a:gd name="T28" fmla="*/ 33 w 191"/>
              <a:gd name="T29" fmla="*/ 56 h 142"/>
              <a:gd name="T30" fmla="*/ 33 w 191"/>
              <a:gd name="T31" fmla="*/ 59 h 142"/>
              <a:gd name="T32" fmla="*/ 31 w 191"/>
              <a:gd name="T33" fmla="*/ 60 h 142"/>
              <a:gd name="T34" fmla="*/ 8 w 191"/>
              <a:gd name="T35" fmla="*/ 95 h 142"/>
              <a:gd name="T36" fmla="*/ 47 w 191"/>
              <a:gd name="T37" fmla="*/ 134 h 142"/>
              <a:gd name="T38" fmla="*/ 151 w 191"/>
              <a:gd name="T39" fmla="*/ 134 h 142"/>
              <a:gd name="T40" fmla="*/ 183 w 191"/>
              <a:gd name="T41" fmla="*/ 101 h 142"/>
              <a:gd name="T42" fmla="*/ 158 w 191"/>
              <a:gd name="T43" fmla="*/ 70 h 142"/>
              <a:gd name="T44" fmla="*/ 153 w 191"/>
              <a:gd name="T45" fmla="*/ 68 h 142"/>
              <a:gd name="T46" fmla="*/ 156 w 191"/>
              <a:gd name="T47" fmla="*/ 64 h 142"/>
              <a:gd name="T48" fmla="*/ 159 w 191"/>
              <a:gd name="T49" fmla="*/ 53 h 142"/>
              <a:gd name="T50" fmla="*/ 139 w 191"/>
              <a:gd name="T51" fmla="*/ 32 h 142"/>
              <a:gd name="T52" fmla="*/ 125 w 191"/>
              <a:gd name="T53" fmla="*/ 37 h 142"/>
              <a:gd name="T54" fmla="*/ 121 w 191"/>
              <a:gd name="T55" fmla="*/ 41 h 142"/>
              <a:gd name="T56" fmla="*/ 119 w 191"/>
              <a:gd name="T57" fmla="*/ 36 h 142"/>
              <a:gd name="T58" fmla="*/ 78 w 191"/>
              <a:gd name="T59" fmla="*/ 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1" h="142">
                <a:moveTo>
                  <a:pt x="151" y="142"/>
                </a:moveTo>
                <a:cubicBezTo>
                  <a:pt x="47" y="142"/>
                  <a:pt x="47" y="142"/>
                  <a:pt x="47" y="142"/>
                </a:cubicBezTo>
                <a:cubicBezTo>
                  <a:pt x="21" y="142"/>
                  <a:pt x="0" y="121"/>
                  <a:pt x="0" y="95"/>
                </a:cubicBezTo>
                <a:cubicBezTo>
                  <a:pt x="0" y="78"/>
                  <a:pt x="10" y="62"/>
                  <a:pt x="25" y="54"/>
                </a:cubicBezTo>
                <a:cubicBezTo>
                  <a:pt x="25" y="54"/>
                  <a:pt x="25" y="53"/>
                  <a:pt x="25" y="53"/>
                </a:cubicBezTo>
                <a:cubicBezTo>
                  <a:pt x="25" y="24"/>
                  <a:pt x="49" y="0"/>
                  <a:pt x="78" y="0"/>
                </a:cubicBezTo>
                <a:cubicBezTo>
                  <a:pt x="97" y="0"/>
                  <a:pt x="115" y="11"/>
                  <a:pt x="124" y="28"/>
                </a:cubicBezTo>
                <a:cubicBezTo>
                  <a:pt x="129" y="26"/>
                  <a:pt x="134" y="24"/>
                  <a:pt x="139" y="24"/>
                </a:cubicBezTo>
                <a:cubicBezTo>
                  <a:pt x="154" y="24"/>
                  <a:pt x="167" y="37"/>
                  <a:pt x="167" y="53"/>
                </a:cubicBezTo>
                <a:cubicBezTo>
                  <a:pt x="167" y="56"/>
                  <a:pt x="166" y="60"/>
                  <a:pt x="165" y="63"/>
                </a:cubicBezTo>
                <a:cubicBezTo>
                  <a:pt x="181" y="69"/>
                  <a:pt x="191" y="84"/>
                  <a:pt x="191" y="101"/>
                </a:cubicBezTo>
                <a:cubicBezTo>
                  <a:pt x="191" y="124"/>
                  <a:pt x="173" y="142"/>
                  <a:pt x="151" y="142"/>
                </a:cubicBezTo>
                <a:close/>
                <a:moveTo>
                  <a:pt x="78" y="8"/>
                </a:moveTo>
                <a:cubicBezTo>
                  <a:pt x="53" y="8"/>
                  <a:pt x="33" y="28"/>
                  <a:pt x="33" y="53"/>
                </a:cubicBezTo>
                <a:cubicBezTo>
                  <a:pt x="33" y="54"/>
                  <a:pt x="33" y="55"/>
                  <a:pt x="33" y="56"/>
                </a:cubicBezTo>
                <a:cubicBezTo>
                  <a:pt x="33" y="59"/>
                  <a:pt x="33" y="59"/>
                  <a:pt x="33" y="59"/>
                </a:cubicBezTo>
                <a:cubicBezTo>
                  <a:pt x="31" y="60"/>
                  <a:pt x="31" y="60"/>
                  <a:pt x="31" y="60"/>
                </a:cubicBezTo>
                <a:cubicBezTo>
                  <a:pt x="17" y="67"/>
                  <a:pt x="8" y="80"/>
                  <a:pt x="8" y="95"/>
                </a:cubicBezTo>
                <a:cubicBezTo>
                  <a:pt x="8" y="117"/>
                  <a:pt x="26" y="134"/>
                  <a:pt x="47" y="134"/>
                </a:cubicBezTo>
                <a:cubicBezTo>
                  <a:pt x="151" y="134"/>
                  <a:pt x="151" y="134"/>
                  <a:pt x="151" y="134"/>
                </a:cubicBezTo>
                <a:cubicBezTo>
                  <a:pt x="169" y="134"/>
                  <a:pt x="183" y="119"/>
                  <a:pt x="183" y="101"/>
                </a:cubicBezTo>
                <a:cubicBezTo>
                  <a:pt x="183" y="86"/>
                  <a:pt x="173" y="73"/>
                  <a:pt x="158" y="70"/>
                </a:cubicBezTo>
                <a:cubicBezTo>
                  <a:pt x="153" y="68"/>
                  <a:pt x="153" y="68"/>
                  <a:pt x="153" y="68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158" y="60"/>
                  <a:pt x="159" y="57"/>
                  <a:pt x="159" y="53"/>
                </a:cubicBezTo>
                <a:cubicBezTo>
                  <a:pt x="159" y="41"/>
                  <a:pt x="150" y="32"/>
                  <a:pt x="139" y="32"/>
                </a:cubicBezTo>
                <a:cubicBezTo>
                  <a:pt x="134" y="32"/>
                  <a:pt x="129" y="34"/>
                  <a:pt x="125" y="37"/>
                </a:cubicBezTo>
                <a:cubicBezTo>
                  <a:pt x="121" y="41"/>
                  <a:pt x="121" y="41"/>
                  <a:pt x="121" y="41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12" y="19"/>
                  <a:pt x="96" y="8"/>
                  <a:pt x="78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2541637" y="1073285"/>
            <a:ext cx="327157" cy="323067"/>
          </a:xfrm>
          <a:custGeom>
            <a:avLst/>
            <a:gdLst>
              <a:gd name="T0" fmla="*/ 81 w 161"/>
              <a:gd name="T1" fmla="*/ 159 h 159"/>
              <a:gd name="T2" fmla="*/ 78 w 161"/>
              <a:gd name="T3" fmla="*/ 158 h 159"/>
              <a:gd name="T4" fmla="*/ 70 w 161"/>
              <a:gd name="T5" fmla="*/ 148 h 159"/>
              <a:gd name="T6" fmla="*/ 70 w 161"/>
              <a:gd name="T7" fmla="*/ 90 h 159"/>
              <a:gd name="T8" fmla="*/ 12 w 161"/>
              <a:gd name="T9" fmla="*/ 90 h 159"/>
              <a:gd name="T10" fmla="*/ 2 w 161"/>
              <a:gd name="T11" fmla="*/ 82 h 159"/>
              <a:gd name="T12" fmla="*/ 7 w 161"/>
              <a:gd name="T13" fmla="*/ 70 h 159"/>
              <a:gd name="T14" fmla="*/ 144 w 161"/>
              <a:gd name="T15" fmla="*/ 1 h 159"/>
              <a:gd name="T16" fmla="*/ 149 w 161"/>
              <a:gd name="T17" fmla="*/ 0 h 159"/>
              <a:gd name="T18" fmla="*/ 157 w 161"/>
              <a:gd name="T19" fmla="*/ 3 h 159"/>
              <a:gd name="T20" fmla="*/ 159 w 161"/>
              <a:gd name="T21" fmla="*/ 16 h 159"/>
              <a:gd name="T22" fmla="*/ 90 w 161"/>
              <a:gd name="T23" fmla="*/ 153 h 159"/>
              <a:gd name="T24" fmla="*/ 81 w 161"/>
              <a:gd name="T25" fmla="*/ 159 h 159"/>
              <a:gd name="T26" fmla="*/ 149 w 161"/>
              <a:gd name="T27" fmla="*/ 8 h 159"/>
              <a:gd name="T28" fmla="*/ 148 w 161"/>
              <a:gd name="T29" fmla="*/ 8 h 159"/>
              <a:gd name="T30" fmla="*/ 11 w 161"/>
              <a:gd name="T31" fmla="*/ 77 h 159"/>
              <a:gd name="T32" fmla="*/ 9 w 161"/>
              <a:gd name="T33" fmla="*/ 80 h 159"/>
              <a:gd name="T34" fmla="*/ 12 w 161"/>
              <a:gd name="T35" fmla="*/ 82 h 159"/>
              <a:gd name="T36" fmla="*/ 78 w 161"/>
              <a:gd name="T37" fmla="*/ 82 h 159"/>
              <a:gd name="T38" fmla="*/ 78 w 161"/>
              <a:gd name="T39" fmla="*/ 148 h 159"/>
              <a:gd name="T40" fmla="*/ 80 w 161"/>
              <a:gd name="T41" fmla="*/ 151 h 159"/>
              <a:gd name="T42" fmla="*/ 81 w 161"/>
              <a:gd name="T43" fmla="*/ 151 h 159"/>
              <a:gd name="T44" fmla="*/ 83 w 161"/>
              <a:gd name="T45" fmla="*/ 149 h 159"/>
              <a:gd name="T46" fmla="*/ 152 w 161"/>
              <a:gd name="T47" fmla="*/ 12 h 159"/>
              <a:gd name="T48" fmla="*/ 151 w 161"/>
              <a:gd name="T49" fmla="*/ 9 h 159"/>
              <a:gd name="T50" fmla="*/ 149 w 161"/>
              <a:gd name="T51" fmla="*/ 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1" h="159">
                <a:moveTo>
                  <a:pt x="81" y="159"/>
                </a:moveTo>
                <a:cubicBezTo>
                  <a:pt x="80" y="159"/>
                  <a:pt x="79" y="159"/>
                  <a:pt x="78" y="158"/>
                </a:cubicBezTo>
                <a:cubicBezTo>
                  <a:pt x="73" y="157"/>
                  <a:pt x="70" y="153"/>
                  <a:pt x="70" y="148"/>
                </a:cubicBezTo>
                <a:cubicBezTo>
                  <a:pt x="70" y="90"/>
                  <a:pt x="70" y="90"/>
                  <a:pt x="7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7" y="90"/>
                  <a:pt x="3" y="87"/>
                  <a:pt x="2" y="82"/>
                </a:cubicBezTo>
                <a:cubicBezTo>
                  <a:pt x="0" y="77"/>
                  <a:pt x="3" y="72"/>
                  <a:pt x="7" y="70"/>
                </a:cubicBezTo>
                <a:cubicBezTo>
                  <a:pt x="144" y="1"/>
                  <a:pt x="144" y="1"/>
                  <a:pt x="144" y="1"/>
                </a:cubicBezTo>
                <a:cubicBezTo>
                  <a:pt x="145" y="0"/>
                  <a:pt x="147" y="0"/>
                  <a:pt x="149" y="0"/>
                </a:cubicBezTo>
                <a:cubicBezTo>
                  <a:pt x="152" y="0"/>
                  <a:pt x="155" y="1"/>
                  <a:pt x="157" y="3"/>
                </a:cubicBezTo>
                <a:cubicBezTo>
                  <a:pt x="160" y="6"/>
                  <a:pt x="161" y="12"/>
                  <a:pt x="159" y="16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88" y="156"/>
                  <a:pt x="85" y="159"/>
                  <a:pt x="81" y="159"/>
                </a:cubicBezTo>
                <a:close/>
                <a:moveTo>
                  <a:pt x="149" y="8"/>
                </a:moveTo>
                <a:cubicBezTo>
                  <a:pt x="149" y="8"/>
                  <a:pt x="148" y="8"/>
                  <a:pt x="148" y="8"/>
                </a:cubicBezTo>
                <a:cubicBezTo>
                  <a:pt x="11" y="77"/>
                  <a:pt x="11" y="77"/>
                  <a:pt x="11" y="77"/>
                </a:cubicBezTo>
                <a:cubicBezTo>
                  <a:pt x="10" y="77"/>
                  <a:pt x="9" y="79"/>
                  <a:pt x="9" y="80"/>
                </a:cubicBezTo>
                <a:cubicBezTo>
                  <a:pt x="10" y="81"/>
                  <a:pt x="11" y="82"/>
                  <a:pt x="12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78" y="149"/>
                  <a:pt x="79" y="150"/>
                  <a:pt x="80" y="151"/>
                </a:cubicBezTo>
                <a:cubicBezTo>
                  <a:pt x="80" y="151"/>
                  <a:pt x="80" y="151"/>
                  <a:pt x="81" y="151"/>
                </a:cubicBezTo>
                <a:cubicBezTo>
                  <a:pt x="82" y="151"/>
                  <a:pt x="83" y="150"/>
                  <a:pt x="83" y="149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11"/>
                  <a:pt x="152" y="10"/>
                  <a:pt x="151" y="9"/>
                </a:cubicBezTo>
                <a:cubicBezTo>
                  <a:pt x="150" y="8"/>
                  <a:pt x="150" y="8"/>
                  <a:pt x="149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4878081" y="1024211"/>
            <a:ext cx="363962" cy="378956"/>
          </a:xfrm>
          <a:custGeom>
            <a:avLst/>
            <a:gdLst>
              <a:gd name="T0" fmla="*/ 137 w 179"/>
              <a:gd name="T1" fmla="*/ 186 h 186"/>
              <a:gd name="T2" fmla="*/ 42 w 179"/>
              <a:gd name="T3" fmla="*/ 186 h 186"/>
              <a:gd name="T4" fmla="*/ 31 w 179"/>
              <a:gd name="T5" fmla="*/ 175 h 186"/>
              <a:gd name="T6" fmla="*/ 42 w 179"/>
              <a:gd name="T7" fmla="*/ 164 h 186"/>
              <a:gd name="T8" fmla="*/ 72 w 179"/>
              <a:gd name="T9" fmla="*/ 164 h 186"/>
              <a:gd name="T10" fmla="*/ 72 w 179"/>
              <a:gd name="T11" fmla="*/ 88 h 186"/>
              <a:gd name="T12" fmla="*/ 6 w 179"/>
              <a:gd name="T13" fmla="*/ 22 h 186"/>
              <a:gd name="T14" fmla="*/ 0 w 179"/>
              <a:gd name="T15" fmla="*/ 11 h 186"/>
              <a:gd name="T16" fmla="*/ 14 w 179"/>
              <a:gd name="T17" fmla="*/ 0 h 186"/>
              <a:gd name="T18" fmla="*/ 165 w 179"/>
              <a:gd name="T19" fmla="*/ 0 h 186"/>
              <a:gd name="T20" fmla="*/ 179 w 179"/>
              <a:gd name="T21" fmla="*/ 11 h 186"/>
              <a:gd name="T22" fmla="*/ 173 w 179"/>
              <a:gd name="T23" fmla="*/ 22 h 186"/>
              <a:gd name="T24" fmla="*/ 107 w 179"/>
              <a:gd name="T25" fmla="*/ 88 h 186"/>
              <a:gd name="T26" fmla="*/ 107 w 179"/>
              <a:gd name="T27" fmla="*/ 164 h 186"/>
              <a:gd name="T28" fmla="*/ 137 w 179"/>
              <a:gd name="T29" fmla="*/ 164 h 186"/>
              <a:gd name="T30" fmla="*/ 148 w 179"/>
              <a:gd name="T31" fmla="*/ 175 h 186"/>
              <a:gd name="T32" fmla="*/ 137 w 179"/>
              <a:gd name="T33" fmla="*/ 186 h 186"/>
              <a:gd name="T34" fmla="*/ 42 w 179"/>
              <a:gd name="T35" fmla="*/ 172 h 186"/>
              <a:gd name="T36" fmla="*/ 39 w 179"/>
              <a:gd name="T37" fmla="*/ 175 h 186"/>
              <a:gd name="T38" fmla="*/ 42 w 179"/>
              <a:gd name="T39" fmla="*/ 178 h 186"/>
              <a:gd name="T40" fmla="*/ 137 w 179"/>
              <a:gd name="T41" fmla="*/ 178 h 186"/>
              <a:gd name="T42" fmla="*/ 140 w 179"/>
              <a:gd name="T43" fmla="*/ 175 h 186"/>
              <a:gd name="T44" fmla="*/ 137 w 179"/>
              <a:gd name="T45" fmla="*/ 172 h 186"/>
              <a:gd name="T46" fmla="*/ 99 w 179"/>
              <a:gd name="T47" fmla="*/ 172 h 186"/>
              <a:gd name="T48" fmla="*/ 99 w 179"/>
              <a:gd name="T49" fmla="*/ 85 h 186"/>
              <a:gd name="T50" fmla="*/ 168 w 179"/>
              <a:gd name="T51" fmla="*/ 16 h 186"/>
              <a:gd name="T52" fmla="*/ 171 w 179"/>
              <a:gd name="T53" fmla="*/ 11 h 186"/>
              <a:gd name="T54" fmla="*/ 165 w 179"/>
              <a:gd name="T55" fmla="*/ 8 h 186"/>
              <a:gd name="T56" fmla="*/ 14 w 179"/>
              <a:gd name="T57" fmla="*/ 8 h 186"/>
              <a:gd name="T58" fmla="*/ 8 w 179"/>
              <a:gd name="T59" fmla="*/ 11 h 186"/>
              <a:gd name="T60" fmla="*/ 11 w 179"/>
              <a:gd name="T61" fmla="*/ 16 h 186"/>
              <a:gd name="T62" fmla="*/ 80 w 179"/>
              <a:gd name="T63" fmla="*/ 85 h 186"/>
              <a:gd name="T64" fmla="*/ 80 w 179"/>
              <a:gd name="T65" fmla="*/ 172 h 186"/>
              <a:gd name="T66" fmla="*/ 42 w 179"/>
              <a:gd name="T67" fmla="*/ 17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9" h="186">
                <a:moveTo>
                  <a:pt x="137" y="186"/>
                </a:moveTo>
                <a:cubicBezTo>
                  <a:pt x="42" y="186"/>
                  <a:pt x="42" y="186"/>
                  <a:pt x="42" y="186"/>
                </a:cubicBezTo>
                <a:cubicBezTo>
                  <a:pt x="36" y="186"/>
                  <a:pt x="31" y="181"/>
                  <a:pt x="31" y="175"/>
                </a:cubicBezTo>
                <a:cubicBezTo>
                  <a:pt x="31" y="169"/>
                  <a:pt x="36" y="164"/>
                  <a:pt x="42" y="164"/>
                </a:cubicBezTo>
                <a:cubicBezTo>
                  <a:pt x="72" y="164"/>
                  <a:pt x="72" y="164"/>
                  <a:pt x="72" y="164"/>
                </a:cubicBezTo>
                <a:cubicBezTo>
                  <a:pt x="72" y="88"/>
                  <a:pt x="72" y="88"/>
                  <a:pt x="72" y="88"/>
                </a:cubicBezTo>
                <a:cubicBezTo>
                  <a:pt x="6" y="22"/>
                  <a:pt x="6" y="22"/>
                  <a:pt x="6" y="22"/>
                </a:cubicBezTo>
                <a:cubicBezTo>
                  <a:pt x="2" y="18"/>
                  <a:pt x="0" y="14"/>
                  <a:pt x="0" y="11"/>
                </a:cubicBezTo>
                <a:cubicBezTo>
                  <a:pt x="0" y="4"/>
                  <a:pt x="5" y="0"/>
                  <a:pt x="14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74" y="0"/>
                  <a:pt x="179" y="4"/>
                  <a:pt x="179" y="11"/>
                </a:cubicBezTo>
                <a:cubicBezTo>
                  <a:pt x="179" y="14"/>
                  <a:pt x="177" y="18"/>
                  <a:pt x="173" y="22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7" y="164"/>
                  <a:pt x="107" y="164"/>
                  <a:pt x="107" y="164"/>
                </a:cubicBezTo>
                <a:cubicBezTo>
                  <a:pt x="137" y="164"/>
                  <a:pt x="137" y="164"/>
                  <a:pt x="137" y="164"/>
                </a:cubicBezTo>
                <a:cubicBezTo>
                  <a:pt x="143" y="164"/>
                  <a:pt x="148" y="169"/>
                  <a:pt x="148" y="175"/>
                </a:cubicBezTo>
                <a:cubicBezTo>
                  <a:pt x="148" y="181"/>
                  <a:pt x="143" y="186"/>
                  <a:pt x="137" y="186"/>
                </a:cubicBezTo>
                <a:close/>
                <a:moveTo>
                  <a:pt x="42" y="172"/>
                </a:moveTo>
                <a:cubicBezTo>
                  <a:pt x="40" y="172"/>
                  <a:pt x="39" y="174"/>
                  <a:pt x="39" y="175"/>
                </a:cubicBezTo>
                <a:cubicBezTo>
                  <a:pt x="39" y="177"/>
                  <a:pt x="40" y="178"/>
                  <a:pt x="42" y="178"/>
                </a:cubicBezTo>
                <a:cubicBezTo>
                  <a:pt x="137" y="178"/>
                  <a:pt x="137" y="178"/>
                  <a:pt x="137" y="178"/>
                </a:cubicBezTo>
                <a:cubicBezTo>
                  <a:pt x="139" y="178"/>
                  <a:pt x="140" y="177"/>
                  <a:pt x="140" y="175"/>
                </a:cubicBezTo>
                <a:cubicBezTo>
                  <a:pt x="140" y="174"/>
                  <a:pt x="139" y="172"/>
                  <a:pt x="137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9" y="85"/>
                  <a:pt x="99" y="85"/>
                  <a:pt x="99" y="85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71" y="13"/>
                  <a:pt x="171" y="11"/>
                  <a:pt x="171" y="11"/>
                </a:cubicBezTo>
                <a:cubicBezTo>
                  <a:pt x="171" y="9"/>
                  <a:pt x="167" y="8"/>
                  <a:pt x="165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8" y="9"/>
                  <a:pt x="8" y="11"/>
                </a:cubicBezTo>
                <a:cubicBezTo>
                  <a:pt x="8" y="11"/>
                  <a:pt x="8" y="13"/>
                  <a:pt x="11" y="16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172"/>
                  <a:pt x="80" y="172"/>
                  <a:pt x="80" y="172"/>
                </a:cubicBezTo>
                <a:lnTo>
                  <a:pt x="42" y="17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5641446" y="1037843"/>
            <a:ext cx="377593" cy="328520"/>
          </a:xfrm>
          <a:custGeom>
            <a:avLst/>
            <a:gdLst>
              <a:gd name="T0" fmla="*/ 93 w 186"/>
              <a:gd name="T1" fmla="*/ 161 h 161"/>
              <a:gd name="T2" fmla="*/ 86 w 186"/>
              <a:gd name="T3" fmla="*/ 158 h 161"/>
              <a:gd name="T4" fmla="*/ 24 w 186"/>
              <a:gd name="T5" fmla="*/ 98 h 161"/>
              <a:gd name="T6" fmla="*/ 0 w 186"/>
              <a:gd name="T7" fmla="*/ 51 h 161"/>
              <a:gd name="T8" fmla="*/ 52 w 186"/>
              <a:gd name="T9" fmla="*/ 0 h 161"/>
              <a:gd name="T10" fmla="*/ 93 w 186"/>
              <a:gd name="T11" fmla="*/ 20 h 161"/>
              <a:gd name="T12" fmla="*/ 135 w 186"/>
              <a:gd name="T13" fmla="*/ 0 h 161"/>
              <a:gd name="T14" fmla="*/ 186 w 186"/>
              <a:gd name="T15" fmla="*/ 51 h 161"/>
              <a:gd name="T16" fmla="*/ 162 w 186"/>
              <a:gd name="T17" fmla="*/ 98 h 161"/>
              <a:gd name="T18" fmla="*/ 100 w 186"/>
              <a:gd name="T19" fmla="*/ 158 h 161"/>
              <a:gd name="T20" fmla="*/ 93 w 186"/>
              <a:gd name="T21" fmla="*/ 161 h 161"/>
              <a:gd name="T22" fmla="*/ 52 w 186"/>
              <a:gd name="T23" fmla="*/ 8 h 161"/>
              <a:gd name="T24" fmla="*/ 8 w 186"/>
              <a:gd name="T25" fmla="*/ 51 h 161"/>
              <a:gd name="T26" fmla="*/ 30 w 186"/>
              <a:gd name="T27" fmla="*/ 92 h 161"/>
              <a:gd name="T28" fmla="*/ 92 w 186"/>
              <a:gd name="T29" fmla="*/ 152 h 161"/>
              <a:gd name="T30" fmla="*/ 93 w 186"/>
              <a:gd name="T31" fmla="*/ 153 h 161"/>
              <a:gd name="T32" fmla="*/ 95 w 186"/>
              <a:gd name="T33" fmla="*/ 152 h 161"/>
              <a:gd name="T34" fmla="*/ 157 w 186"/>
              <a:gd name="T35" fmla="*/ 93 h 161"/>
              <a:gd name="T36" fmla="*/ 178 w 186"/>
              <a:gd name="T37" fmla="*/ 51 h 161"/>
              <a:gd name="T38" fmla="*/ 135 w 186"/>
              <a:gd name="T39" fmla="*/ 8 h 161"/>
              <a:gd name="T40" fmla="*/ 96 w 186"/>
              <a:gd name="T41" fmla="*/ 29 h 161"/>
              <a:gd name="T42" fmla="*/ 93 w 186"/>
              <a:gd name="T43" fmla="*/ 31 h 161"/>
              <a:gd name="T44" fmla="*/ 90 w 186"/>
              <a:gd name="T45" fmla="*/ 29 h 161"/>
              <a:gd name="T46" fmla="*/ 52 w 186"/>
              <a:gd name="T47" fmla="*/ 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6" h="161">
                <a:moveTo>
                  <a:pt x="93" y="161"/>
                </a:moveTo>
                <a:cubicBezTo>
                  <a:pt x="91" y="161"/>
                  <a:pt x="88" y="160"/>
                  <a:pt x="86" y="158"/>
                </a:cubicBezTo>
                <a:cubicBezTo>
                  <a:pt x="24" y="98"/>
                  <a:pt x="24" y="98"/>
                  <a:pt x="24" y="98"/>
                </a:cubicBezTo>
                <a:cubicBezTo>
                  <a:pt x="24" y="98"/>
                  <a:pt x="0" y="77"/>
                  <a:pt x="0" y="51"/>
                </a:cubicBezTo>
                <a:cubicBezTo>
                  <a:pt x="0" y="20"/>
                  <a:pt x="20" y="0"/>
                  <a:pt x="52" y="0"/>
                </a:cubicBezTo>
                <a:cubicBezTo>
                  <a:pt x="69" y="0"/>
                  <a:pt x="84" y="12"/>
                  <a:pt x="93" y="20"/>
                </a:cubicBezTo>
                <a:cubicBezTo>
                  <a:pt x="102" y="12"/>
                  <a:pt x="118" y="0"/>
                  <a:pt x="135" y="0"/>
                </a:cubicBezTo>
                <a:cubicBezTo>
                  <a:pt x="166" y="0"/>
                  <a:pt x="186" y="20"/>
                  <a:pt x="186" y="51"/>
                </a:cubicBezTo>
                <a:cubicBezTo>
                  <a:pt x="186" y="74"/>
                  <a:pt x="168" y="93"/>
                  <a:pt x="162" y="98"/>
                </a:cubicBezTo>
                <a:cubicBezTo>
                  <a:pt x="100" y="158"/>
                  <a:pt x="100" y="158"/>
                  <a:pt x="100" y="158"/>
                </a:cubicBezTo>
                <a:cubicBezTo>
                  <a:pt x="99" y="160"/>
                  <a:pt x="96" y="161"/>
                  <a:pt x="93" y="161"/>
                </a:cubicBezTo>
                <a:close/>
                <a:moveTo>
                  <a:pt x="52" y="8"/>
                </a:moveTo>
                <a:cubicBezTo>
                  <a:pt x="24" y="8"/>
                  <a:pt x="8" y="24"/>
                  <a:pt x="8" y="51"/>
                </a:cubicBezTo>
                <a:cubicBezTo>
                  <a:pt x="8" y="73"/>
                  <a:pt x="29" y="92"/>
                  <a:pt x="30" y="92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2" y="153"/>
                  <a:pt x="93" y="153"/>
                  <a:pt x="93" y="153"/>
                </a:cubicBezTo>
                <a:cubicBezTo>
                  <a:pt x="94" y="153"/>
                  <a:pt x="94" y="153"/>
                  <a:pt x="95" y="152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62" y="88"/>
                  <a:pt x="178" y="71"/>
                  <a:pt x="178" y="51"/>
                </a:cubicBezTo>
                <a:cubicBezTo>
                  <a:pt x="178" y="24"/>
                  <a:pt x="162" y="8"/>
                  <a:pt x="135" y="8"/>
                </a:cubicBezTo>
                <a:cubicBezTo>
                  <a:pt x="119" y="8"/>
                  <a:pt x="104" y="21"/>
                  <a:pt x="96" y="29"/>
                </a:cubicBezTo>
                <a:cubicBezTo>
                  <a:pt x="93" y="31"/>
                  <a:pt x="93" y="31"/>
                  <a:pt x="93" y="31"/>
                </a:cubicBezTo>
                <a:cubicBezTo>
                  <a:pt x="90" y="29"/>
                  <a:pt x="90" y="29"/>
                  <a:pt x="90" y="29"/>
                </a:cubicBezTo>
                <a:cubicBezTo>
                  <a:pt x="83" y="21"/>
                  <a:pt x="68" y="8"/>
                  <a:pt x="52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9572779" y="4220804"/>
            <a:ext cx="327157" cy="258999"/>
          </a:xfrm>
          <a:custGeom>
            <a:avLst/>
            <a:gdLst>
              <a:gd name="T0" fmla="*/ 63 w 161"/>
              <a:gd name="T1" fmla="*/ 127 h 127"/>
              <a:gd name="T2" fmla="*/ 53 w 161"/>
              <a:gd name="T3" fmla="*/ 123 h 127"/>
              <a:gd name="T4" fmla="*/ 3 w 161"/>
              <a:gd name="T5" fmla="*/ 74 h 127"/>
              <a:gd name="T6" fmla="*/ 0 w 161"/>
              <a:gd name="T7" fmla="*/ 64 h 127"/>
              <a:gd name="T8" fmla="*/ 3 w 161"/>
              <a:gd name="T9" fmla="*/ 54 h 127"/>
              <a:gd name="T10" fmla="*/ 17 w 161"/>
              <a:gd name="T11" fmla="*/ 41 h 127"/>
              <a:gd name="T12" fmla="*/ 36 w 161"/>
              <a:gd name="T13" fmla="*/ 41 h 127"/>
              <a:gd name="T14" fmla="*/ 63 w 161"/>
              <a:gd name="T15" fmla="*/ 67 h 127"/>
              <a:gd name="T16" fmla="*/ 125 w 161"/>
              <a:gd name="T17" fmla="*/ 5 h 127"/>
              <a:gd name="T18" fmla="*/ 144 w 161"/>
              <a:gd name="T19" fmla="*/ 5 h 127"/>
              <a:gd name="T20" fmla="*/ 158 w 161"/>
              <a:gd name="T21" fmla="*/ 19 h 127"/>
              <a:gd name="T22" fmla="*/ 161 w 161"/>
              <a:gd name="T23" fmla="*/ 28 h 127"/>
              <a:gd name="T24" fmla="*/ 158 w 161"/>
              <a:gd name="T25" fmla="*/ 38 h 127"/>
              <a:gd name="T26" fmla="*/ 72 w 161"/>
              <a:gd name="T27" fmla="*/ 123 h 127"/>
              <a:gd name="T28" fmla="*/ 63 w 161"/>
              <a:gd name="T29" fmla="*/ 127 h 127"/>
              <a:gd name="T30" fmla="*/ 27 w 161"/>
              <a:gd name="T31" fmla="*/ 45 h 127"/>
              <a:gd name="T32" fmla="*/ 23 w 161"/>
              <a:gd name="T33" fmla="*/ 47 h 127"/>
              <a:gd name="T34" fmla="*/ 9 w 161"/>
              <a:gd name="T35" fmla="*/ 60 h 127"/>
              <a:gd name="T36" fmla="*/ 8 w 161"/>
              <a:gd name="T37" fmla="*/ 64 h 127"/>
              <a:gd name="T38" fmla="*/ 9 w 161"/>
              <a:gd name="T39" fmla="*/ 68 h 127"/>
              <a:gd name="T40" fmla="*/ 59 w 161"/>
              <a:gd name="T41" fmla="*/ 117 h 127"/>
              <a:gd name="T42" fmla="*/ 66 w 161"/>
              <a:gd name="T43" fmla="*/ 117 h 127"/>
              <a:gd name="T44" fmla="*/ 152 w 161"/>
              <a:gd name="T45" fmla="*/ 32 h 127"/>
              <a:gd name="T46" fmla="*/ 153 w 161"/>
              <a:gd name="T47" fmla="*/ 28 h 127"/>
              <a:gd name="T48" fmla="*/ 152 w 161"/>
              <a:gd name="T49" fmla="*/ 24 h 127"/>
              <a:gd name="T50" fmla="*/ 138 w 161"/>
              <a:gd name="T51" fmla="*/ 11 h 127"/>
              <a:gd name="T52" fmla="*/ 130 w 161"/>
              <a:gd name="T53" fmla="*/ 11 h 127"/>
              <a:gd name="T54" fmla="*/ 63 w 161"/>
              <a:gd name="T55" fmla="*/ 79 h 127"/>
              <a:gd name="T56" fmla="*/ 30 w 161"/>
              <a:gd name="T57" fmla="*/ 47 h 127"/>
              <a:gd name="T58" fmla="*/ 27 w 161"/>
              <a:gd name="T59" fmla="*/ 45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1" h="127">
                <a:moveTo>
                  <a:pt x="63" y="127"/>
                </a:moveTo>
                <a:cubicBezTo>
                  <a:pt x="59" y="127"/>
                  <a:pt x="55" y="126"/>
                  <a:pt x="53" y="123"/>
                </a:cubicBezTo>
                <a:cubicBezTo>
                  <a:pt x="3" y="74"/>
                  <a:pt x="3" y="74"/>
                  <a:pt x="3" y="74"/>
                </a:cubicBezTo>
                <a:cubicBezTo>
                  <a:pt x="1" y="71"/>
                  <a:pt x="0" y="68"/>
                  <a:pt x="0" y="64"/>
                </a:cubicBezTo>
                <a:cubicBezTo>
                  <a:pt x="0" y="60"/>
                  <a:pt x="1" y="57"/>
                  <a:pt x="3" y="54"/>
                </a:cubicBezTo>
                <a:cubicBezTo>
                  <a:pt x="17" y="41"/>
                  <a:pt x="17" y="41"/>
                  <a:pt x="17" y="41"/>
                </a:cubicBezTo>
                <a:cubicBezTo>
                  <a:pt x="22" y="36"/>
                  <a:pt x="31" y="36"/>
                  <a:pt x="36" y="41"/>
                </a:cubicBezTo>
                <a:cubicBezTo>
                  <a:pt x="63" y="67"/>
                  <a:pt x="63" y="67"/>
                  <a:pt x="63" y="67"/>
                </a:cubicBezTo>
                <a:cubicBezTo>
                  <a:pt x="125" y="5"/>
                  <a:pt x="125" y="5"/>
                  <a:pt x="125" y="5"/>
                </a:cubicBezTo>
                <a:cubicBezTo>
                  <a:pt x="130" y="0"/>
                  <a:pt x="139" y="0"/>
                  <a:pt x="144" y="5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0" y="21"/>
                  <a:pt x="161" y="25"/>
                  <a:pt x="161" y="28"/>
                </a:cubicBezTo>
                <a:cubicBezTo>
                  <a:pt x="161" y="32"/>
                  <a:pt x="160" y="35"/>
                  <a:pt x="158" y="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0" y="126"/>
                  <a:pt x="66" y="127"/>
                  <a:pt x="63" y="127"/>
                </a:cubicBezTo>
                <a:close/>
                <a:moveTo>
                  <a:pt x="27" y="45"/>
                </a:moveTo>
                <a:cubicBezTo>
                  <a:pt x="25" y="45"/>
                  <a:pt x="24" y="46"/>
                  <a:pt x="23" y="47"/>
                </a:cubicBezTo>
                <a:cubicBezTo>
                  <a:pt x="9" y="60"/>
                  <a:pt x="9" y="60"/>
                  <a:pt x="9" y="60"/>
                </a:cubicBezTo>
                <a:cubicBezTo>
                  <a:pt x="8" y="61"/>
                  <a:pt x="8" y="63"/>
                  <a:pt x="8" y="64"/>
                </a:cubicBezTo>
                <a:cubicBezTo>
                  <a:pt x="8" y="65"/>
                  <a:pt x="8" y="67"/>
                  <a:pt x="9" y="68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61" y="119"/>
                  <a:pt x="64" y="119"/>
                  <a:pt x="66" y="117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3" y="31"/>
                  <a:pt x="153" y="30"/>
                  <a:pt x="153" y="28"/>
                </a:cubicBezTo>
                <a:cubicBezTo>
                  <a:pt x="153" y="27"/>
                  <a:pt x="153" y="25"/>
                  <a:pt x="152" y="24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6" y="9"/>
                  <a:pt x="133" y="9"/>
                  <a:pt x="130" y="11"/>
                </a:cubicBezTo>
                <a:cubicBezTo>
                  <a:pt x="63" y="79"/>
                  <a:pt x="63" y="79"/>
                  <a:pt x="63" y="79"/>
                </a:cubicBezTo>
                <a:cubicBezTo>
                  <a:pt x="30" y="47"/>
                  <a:pt x="30" y="47"/>
                  <a:pt x="30" y="47"/>
                </a:cubicBezTo>
                <a:cubicBezTo>
                  <a:pt x="29" y="46"/>
                  <a:pt x="28" y="45"/>
                  <a:pt x="27" y="4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9589136" y="1028301"/>
            <a:ext cx="298530" cy="362599"/>
          </a:xfrm>
          <a:custGeom>
            <a:avLst/>
            <a:gdLst>
              <a:gd name="T0" fmla="*/ 132 w 147"/>
              <a:gd name="T1" fmla="*/ 178 h 178"/>
              <a:gd name="T2" fmla="*/ 16 w 147"/>
              <a:gd name="T3" fmla="*/ 178 h 178"/>
              <a:gd name="T4" fmla="*/ 0 w 147"/>
              <a:gd name="T5" fmla="*/ 162 h 178"/>
              <a:gd name="T6" fmla="*/ 0 w 147"/>
              <a:gd name="T7" fmla="*/ 93 h 178"/>
              <a:gd name="T8" fmla="*/ 15 w 147"/>
              <a:gd name="T9" fmla="*/ 77 h 178"/>
              <a:gd name="T10" fmla="*/ 15 w 147"/>
              <a:gd name="T11" fmla="*/ 58 h 178"/>
              <a:gd name="T12" fmla="*/ 74 w 147"/>
              <a:gd name="T13" fmla="*/ 0 h 178"/>
              <a:gd name="T14" fmla="*/ 132 w 147"/>
              <a:gd name="T15" fmla="*/ 58 h 178"/>
              <a:gd name="T16" fmla="*/ 132 w 147"/>
              <a:gd name="T17" fmla="*/ 77 h 178"/>
              <a:gd name="T18" fmla="*/ 147 w 147"/>
              <a:gd name="T19" fmla="*/ 93 h 178"/>
              <a:gd name="T20" fmla="*/ 147 w 147"/>
              <a:gd name="T21" fmla="*/ 162 h 178"/>
              <a:gd name="T22" fmla="*/ 132 w 147"/>
              <a:gd name="T23" fmla="*/ 178 h 178"/>
              <a:gd name="T24" fmla="*/ 16 w 147"/>
              <a:gd name="T25" fmla="*/ 85 h 178"/>
              <a:gd name="T26" fmla="*/ 8 w 147"/>
              <a:gd name="T27" fmla="*/ 93 h 178"/>
              <a:gd name="T28" fmla="*/ 8 w 147"/>
              <a:gd name="T29" fmla="*/ 162 h 178"/>
              <a:gd name="T30" fmla="*/ 16 w 147"/>
              <a:gd name="T31" fmla="*/ 170 h 178"/>
              <a:gd name="T32" fmla="*/ 132 w 147"/>
              <a:gd name="T33" fmla="*/ 170 h 178"/>
              <a:gd name="T34" fmla="*/ 139 w 147"/>
              <a:gd name="T35" fmla="*/ 162 h 178"/>
              <a:gd name="T36" fmla="*/ 139 w 147"/>
              <a:gd name="T37" fmla="*/ 93 h 178"/>
              <a:gd name="T38" fmla="*/ 132 w 147"/>
              <a:gd name="T39" fmla="*/ 85 h 178"/>
              <a:gd name="T40" fmla="*/ 124 w 147"/>
              <a:gd name="T41" fmla="*/ 85 h 178"/>
              <a:gd name="T42" fmla="*/ 124 w 147"/>
              <a:gd name="T43" fmla="*/ 58 h 178"/>
              <a:gd name="T44" fmla="*/ 74 w 147"/>
              <a:gd name="T45" fmla="*/ 8 h 178"/>
              <a:gd name="T46" fmla="*/ 23 w 147"/>
              <a:gd name="T47" fmla="*/ 58 h 178"/>
              <a:gd name="T48" fmla="*/ 23 w 147"/>
              <a:gd name="T49" fmla="*/ 85 h 178"/>
              <a:gd name="T50" fmla="*/ 16 w 147"/>
              <a:gd name="T51" fmla="*/ 85 h 178"/>
              <a:gd name="T52" fmla="*/ 109 w 147"/>
              <a:gd name="T53" fmla="*/ 85 h 178"/>
              <a:gd name="T54" fmla="*/ 39 w 147"/>
              <a:gd name="T55" fmla="*/ 85 h 178"/>
              <a:gd name="T56" fmla="*/ 39 w 147"/>
              <a:gd name="T57" fmla="*/ 58 h 178"/>
              <a:gd name="T58" fmla="*/ 74 w 147"/>
              <a:gd name="T59" fmla="*/ 23 h 178"/>
              <a:gd name="T60" fmla="*/ 109 w 147"/>
              <a:gd name="T61" fmla="*/ 58 h 178"/>
              <a:gd name="T62" fmla="*/ 109 w 147"/>
              <a:gd name="T63" fmla="*/ 85 h 178"/>
              <a:gd name="T64" fmla="*/ 47 w 147"/>
              <a:gd name="T65" fmla="*/ 77 h 178"/>
              <a:gd name="T66" fmla="*/ 101 w 147"/>
              <a:gd name="T67" fmla="*/ 77 h 178"/>
              <a:gd name="T68" fmla="*/ 101 w 147"/>
              <a:gd name="T69" fmla="*/ 58 h 178"/>
              <a:gd name="T70" fmla="*/ 74 w 147"/>
              <a:gd name="T71" fmla="*/ 31 h 178"/>
              <a:gd name="T72" fmla="*/ 47 w 147"/>
              <a:gd name="T73" fmla="*/ 58 h 178"/>
              <a:gd name="T74" fmla="*/ 47 w 147"/>
              <a:gd name="T75" fmla="*/ 77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7" h="178">
                <a:moveTo>
                  <a:pt x="132" y="178"/>
                </a:moveTo>
                <a:cubicBezTo>
                  <a:pt x="16" y="178"/>
                  <a:pt x="16" y="178"/>
                  <a:pt x="16" y="178"/>
                </a:cubicBezTo>
                <a:cubicBezTo>
                  <a:pt x="7" y="178"/>
                  <a:pt x="0" y="171"/>
                  <a:pt x="0" y="162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4"/>
                  <a:pt x="7" y="77"/>
                  <a:pt x="15" y="77"/>
                </a:cubicBezTo>
                <a:cubicBezTo>
                  <a:pt x="15" y="58"/>
                  <a:pt x="15" y="58"/>
                  <a:pt x="15" y="58"/>
                </a:cubicBezTo>
                <a:cubicBezTo>
                  <a:pt x="15" y="26"/>
                  <a:pt x="42" y="0"/>
                  <a:pt x="74" y="0"/>
                </a:cubicBezTo>
                <a:cubicBezTo>
                  <a:pt x="106" y="0"/>
                  <a:pt x="132" y="26"/>
                  <a:pt x="132" y="58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40" y="77"/>
                  <a:pt x="147" y="84"/>
                  <a:pt x="147" y="93"/>
                </a:cubicBezTo>
                <a:cubicBezTo>
                  <a:pt x="147" y="162"/>
                  <a:pt x="147" y="162"/>
                  <a:pt x="147" y="162"/>
                </a:cubicBezTo>
                <a:cubicBezTo>
                  <a:pt x="147" y="171"/>
                  <a:pt x="140" y="178"/>
                  <a:pt x="132" y="178"/>
                </a:cubicBezTo>
                <a:close/>
                <a:moveTo>
                  <a:pt x="16" y="85"/>
                </a:moveTo>
                <a:cubicBezTo>
                  <a:pt x="11" y="85"/>
                  <a:pt x="8" y="89"/>
                  <a:pt x="8" y="93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67"/>
                  <a:pt x="11" y="170"/>
                  <a:pt x="16" y="170"/>
                </a:cubicBezTo>
                <a:cubicBezTo>
                  <a:pt x="132" y="170"/>
                  <a:pt x="132" y="170"/>
                  <a:pt x="132" y="170"/>
                </a:cubicBezTo>
                <a:cubicBezTo>
                  <a:pt x="136" y="170"/>
                  <a:pt x="139" y="167"/>
                  <a:pt x="139" y="162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39" y="89"/>
                  <a:pt x="136" y="85"/>
                  <a:pt x="132" y="85"/>
                </a:cubicBezTo>
                <a:cubicBezTo>
                  <a:pt x="124" y="85"/>
                  <a:pt x="124" y="85"/>
                  <a:pt x="124" y="85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4" y="30"/>
                  <a:pt x="101" y="8"/>
                  <a:pt x="74" y="8"/>
                </a:cubicBezTo>
                <a:cubicBezTo>
                  <a:pt x="46" y="8"/>
                  <a:pt x="23" y="30"/>
                  <a:pt x="23" y="58"/>
                </a:cubicBezTo>
                <a:cubicBezTo>
                  <a:pt x="23" y="85"/>
                  <a:pt x="23" y="85"/>
                  <a:pt x="23" y="85"/>
                </a:cubicBezTo>
                <a:lnTo>
                  <a:pt x="16" y="85"/>
                </a:lnTo>
                <a:close/>
                <a:moveTo>
                  <a:pt x="109" y="85"/>
                </a:moveTo>
                <a:cubicBezTo>
                  <a:pt x="39" y="85"/>
                  <a:pt x="39" y="85"/>
                  <a:pt x="39" y="85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39"/>
                  <a:pt x="54" y="23"/>
                  <a:pt x="74" y="23"/>
                </a:cubicBezTo>
                <a:cubicBezTo>
                  <a:pt x="93" y="23"/>
                  <a:pt x="109" y="39"/>
                  <a:pt x="109" y="58"/>
                </a:cubicBezTo>
                <a:lnTo>
                  <a:pt x="109" y="85"/>
                </a:lnTo>
                <a:close/>
                <a:moveTo>
                  <a:pt x="47" y="77"/>
                </a:moveTo>
                <a:cubicBezTo>
                  <a:pt x="101" y="77"/>
                  <a:pt x="101" y="77"/>
                  <a:pt x="101" y="77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43"/>
                  <a:pt x="88" y="31"/>
                  <a:pt x="74" y="31"/>
                </a:cubicBezTo>
                <a:cubicBezTo>
                  <a:pt x="59" y="31"/>
                  <a:pt x="47" y="43"/>
                  <a:pt x="47" y="58"/>
                </a:cubicBezTo>
                <a:lnTo>
                  <a:pt x="47" y="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10375676" y="1024211"/>
            <a:ext cx="280809" cy="370777"/>
          </a:xfrm>
          <a:custGeom>
            <a:avLst/>
            <a:gdLst>
              <a:gd name="T0" fmla="*/ 123 w 138"/>
              <a:gd name="T1" fmla="*/ 182 h 182"/>
              <a:gd name="T2" fmla="*/ 15 w 138"/>
              <a:gd name="T3" fmla="*/ 182 h 182"/>
              <a:gd name="T4" fmla="*/ 0 w 138"/>
              <a:gd name="T5" fmla="*/ 167 h 182"/>
              <a:gd name="T6" fmla="*/ 0 w 138"/>
              <a:gd name="T7" fmla="*/ 102 h 182"/>
              <a:gd name="T8" fmla="*/ 14 w 138"/>
              <a:gd name="T9" fmla="*/ 87 h 182"/>
              <a:gd name="T10" fmla="*/ 14 w 138"/>
              <a:gd name="T11" fmla="*/ 55 h 182"/>
              <a:gd name="T12" fmla="*/ 69 w 138"/>
              <a:gd name="T13" fmla="*/ 0 h 182"/>
              <a:gd name="T14" fmla="*/ 123 w 138"/>
              <a:gd name="T15" fmla="*/ 55 h 182"/>
              <a:gd name="T16" fmla="*/ 112 w 138"/>
              <a:gd name="T17" fmla="*/ 66 h 182"/>
              <a:gd name="T18" fmla="*/ 105 w 138"/>
              <a:gd name="T19" fmla="*/ 66 h 182"/>
              <a:gd name="T20" fmla="*/ 94 w 138"/>
              <a:gd name="T21" fmla="*/ 55 h 182"/>
              <a:gd name="T22" fmla="*/ 69 w 138"/>
              <a:gd name="T23" fmla="*/ 30 h 182"/>
              <a:gd name="T24" fmla="*/ 44 w 138"/>
              <a:gd name="T25" fmla="*/ 55 h 182"/>
              <a:gd name="T26" fmla="*/ 44 w 138"/>
              <a:gd name="T27" fmla="*/ 87 h 182"/>
              <a:gd name="T28" fmla="*/ 123 w 138"/>
              <a:gd name="T29" fmla="*/ 87 h 182"/>
              <a:gd name="T30" fmla="*/ 138 w 138"/>
              <a:gd name="T31" fmla="*/ 102 h 182"/>
              <a:gd name="T32" fmla="*/ 138 w 138"/>
              <a:gd name="T33" fmla="*/ 167 h 182"/>
              <a:gd name="T34" fmla="*/ 123 w 138"/>
              <a:gd name="T35" fmla="*/ 182 h 182"/>
              <a:gd name="T36" fmla="*/ 15 w 138"/>
              <a:gd name="T37" fmla="*/ 95 h 182"/>
              <a:gd name="T38" fmla="*/ 8 w 138"/>
              <a:gd name="T39" fmla="*/ 102 h 182"/>
              <a:gd name="T40" fmla="*/ 8 w 138"/>
              <a:gd name="T41" fmla="*/ 167 h 182"/>
              <a:gd name="T42" fmla="*/ 15 w 138"/>
              <a:gd name="T43" fmla="*/ 174 h 182"/>
              <a:gd name="T44" fmla="*/ 123 w 138"/>
              <a:gd name="T45" fmla="*/ 174 h 182"/>
              <a:gd name="T46" fmla="*/ 130 w 138"/>
              <a:gd name="T47" fmla="*/ 167 h 182"/>
              <a:gd name="T48" fmla="*/ 130 w 138"/>
              <a:gd name="T49" fmla="*/ 102 h 182"/>
              <a:gd name="T50" fmla="*/ 123 w 138"/>
              <a:gd name="T51" fmla="*/ 95 h 182"/>
              <a:gd name="T52" fmla="*/ 36 w 138"/>
              <a:gd name="T53" fmla="*/ 95 h 182"/>
              <a:gd name="T54" fmla="*/ 36 w 138"/>
              <a:gd name="T55" fmla="*/ 55 h 182"/>
              <a:gd name="T56" fmla="*/ 69 w 138"/>
              <a:gd name="T57" fmla="*/ 22 h 182"/>
              <a:gd name="T58" fmla="*/ 102 w 138"/>
              <a:gd name="T59" fmla="*/ 55 h 182"/>
              <a:gd name="T60" fmla="*/ 105 w 138"/>
              <a:gd name="T61" fmla="*/ 58 h 182"/>
              <a:gd name="T62" fmla="*/ 112 w 138"/>
              <a:gd name="T63" fmla="*/ 58 h 182"/>
              <a:gd name="T64" fmla="*/ 115 w 138"/>
              <a:gd name="T65" fmla="*/ 55 h 182"/>
              <a:gd name="T66" fmla="*/ 69 w 138"/>
              <a:gd name="T67" fmla="*/ 8 h 182"/>
              <a:gd name="T68" fmla="*/ 22 w 138"/>
              <a:gd name="T69" fmla="*/ 55 h 182"/>
              <a:gd name="T70" fmla="*/ 22 w 138"/>
              <a:gd name="T71" fmla="*/ 95 h 182"/>
              <a:gd name="T72" fmla="*/ 15 w 138"/>
              <a:gd name="T73" fmla="*/ 95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8" h="182">
                <a:moveTo>
                  <a:pt x="123" y="182"/>
                </a:moveTo>
                <a:cubicBezTo>
                  <a:pt x="15" y="182"/>
                  <a:pt x="15" y="182"/>
                  <a:pt x="15" y="182"/>
                </a:cubicBezTo>
                <a:cubicBezTo>
                  <a:pt x="6" y="182"/>
                  <a:pt x="0" y="175"/>
                  <a:pt x="0" y="167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94"/>
                  <a:pt x="6" y="87"/>
                  <a:pt x="14" y="87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25"/>
                  <a:pt x="39" y="0"/>
                  <a:pt x="69" y="0"/>
                </a:cubicBezTo>
                <a:cubicBezTo>
                  <a:pt x="99" y="0"/>
                  <a:pt x="123" y="25"/>
                  <a:pt x="123" y="55"/>
                </a:cubicBezTo>
                <a:cubicBezTo>
                  <a:pt x="123" y="61"/>
                  <a:pt x="118" y="66"/>
                  <a:pt x="112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99" y="66"/>
                  <a:pt x="94" y="61"/>
                  <a:pt x="94" y="55"/>
                </a:cubicBezTo>
                <a:cubicBezTo>
                  <a:pt x="94" y="41"/>
                  <a:pt x="83" y="30"/>
                  <a:pt x="69" y="30"/>
                </a:cubicBezTo>
                <a:cubicBezTo>
                  <a:pt x="55" y="30"/>
                  <a:pt x="44" y="41"/>
                  <a:pt x="44" y="55"/>
                </a:cubicBezTo>
                <a:cubicBezTo>
                  <a:pt x="44" y="87"/>
                  <a:pt x="44" y="87"/>
                  <a:pt x="44" y="87"/>
                </a:cubicBezTo>
                <a:cubicBezTo>
                  <a:pt x="123" y="87"/>
                  <a:pt x="123" y="87"/>
                  <a:pt x="123" y="87"/>
                </a:cubicBezTo>
                <a:cubicBezTo>
                  <a:pt x="131" y="87"/>
                  <a:pt x="138" y="94"/>
                  <a:pt x="138" y="102"/>
                </a:cubicBezTo>
                <a:cubicBezTo>
                  <a:pt x="138" y="167"/>
                  <a:pt x="138" y="167"/>
                  <a:pt x="138" y="167"/>
                </a:cubicBezTo>
                <a:cubicBezTo>
                  <a:pt x="138" y="175"/>
                  <a:pt x="131" y="182"/>
                  <a:pt x="123" y="182"/>
                </a:cubicBezTo>
                <a:close/>
                <a:moveTo>
                  <a:pt x="15" y="95"/>
                </a:moveTo>
                <a:cubicBezTo>
                  <a:pt x="11" y="95"/>
                  <a:pt x="8" y="98"/>
                  <a:pt x="8" y="102"/>
                </a:cubicBezTo>
                <a:cubicBezTo>
                  <a:pt x="8" y="167"/>
                  <a:pt x="8" y="167"/>
                  <a:pt x="8" y="167"/>
                </a:cubicBezTo>
                <a:cubicBezTo>
                  <a:pt x="8" y="171"/>
                  <a:pt x="11" y="174"/>
                  <a:pt x="15" y="174"/>
                </a:cubicBezTo>
                <a:cubicBezTo>
                  <a:pt x="123" y="174"/>
                  <a:pt x="123" y="174"/>
                  <a:pt x="123" y="174"/>
                </a:cubicBezTo>
                <a:cubicBezTo>
                  <a:pt x="127" y="174"/>
                  <a:pt x="130" y="171"/>
                  <a:pt x="130" y="167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98"/>
                  <a:pt x="127" y="95"/>
                  <a:pt x="123" y="95"/>
                </a:cubicBezTo>
                <a:cubicBezTo>
                  <a:pt x="36" y="95"/>
                  <a:pt x="36" y="95"/>
                  <a:pt x="36" y="95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37"/>
                  <a:pt x="51" y="22"/>
                  <a:pt x="69" y="22"/>
                </a:cubicBezTo>
                <a:cubicBezTo>
                  <a:pt x="87" y="22"/>
                  <a:pt x="102" y="37"/>
                  <a:pt x="102" y="55"/>
                </a:cubicBezTo>
                <a:cubicBezTo>
                  <a:pt x="102" y="57"/>
                  <a:pt x="103" y="58"/>
                  <a:pt x="105" y="58"/>
                </a:cubicBezTo>
                <a:cubicBezTo>
                  <a:pt x="112" y="58"/>
                  <a:pt x="112" y="58"/>
                  <a:pt x="112" y="58"/>
                </a:cubicBezTo>
                <a:cubicBezTo>
                  <a:pt x="114" y="58"/>
                  <a:pt x="115" y="57"/>
                  <a:pt x="115" y="55"/>
                </a:cubicBezTo>
                <a:cubicBezTo>
                  <a:pt x="115" y="29"/>
                  <a:pt x="95" y="8"/>
                  <a:pt x="69" y="8"/>
                </a:cubicBezTo>
                <a:cubicBezTo>
                  <a:pt x="43" y="8"/>
                  <a:pt x="22" y="29"/>
                  <a:pt x="22" y="55"/>
                </a:cubicBezTo>
                <a:cubicBezTo>
                  <a:pt x="22" y="95"/>
                  <a:pt x="22" y="95"/>
                  <a:pt x="22" y="95"/>
                </a:cubicBezTo>
                <a:lnTo>
                  <a:pt x="1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8760340" y="1028301"/>
            <a:ext cx="425304" cy="362599"/>
          </a:xfrm>
          <a:custGeom>
            <a:avLst/>
            <a:gdLst>
              <a:gd name="T0" fmla="*/ 132 w 209"/>
              <a:gd name="T1" fmla="*/ 178 h 178"/>
              <a:gd name="T2" fmla="*/ 16 w 209"/>
              <a:gd name="T3" fmla="*/ 178 h 178"/>
              <a:gd name="T4" fmla="*/ 0 w 209"/>
              <a:gd name="T5" fmla="*/ 162 h 178"/>
              <a:gd name="T6" fmla="*/ 0 w 209"/>
              <a:gd name="T7" fmla="*/ 93 h 178"/>
              <a:gd name="T8" fmla="*/ 16 w 209"/>
              <a:gd name="T9" fmla="*/ 77 h 178"/>
              <a:gd name="T10" fmla="*/ 93 w 209"/>
              <a:gd name="T11" fmla="*/ 77 h 178"/>
              <a:gd name="T12" fmla="*/ 93 w 209"/>
              <a:gd name="T13" fmla="*/ 58 h 178"/>
              <a:gd name="T14" fmla="*/ 151 w 209"/>
              <a:gd name="T15" fmla="*/ 0 h 178"/>
              <a:gd name="T16" fmla="*/ 209 w 209"/>
              <a:gd name="T17" fmla="*/ 58 h 178"/>
              <a:gd name="T18" fmla="*/ 209 w 209"/>
              <a:gd name="T19" fmla="*/ 89 h 178"/>
              <a:gd name="T20" fmla="*/ 198 w 209"/>
              <a:gd name="T21" fmla="*/ 101 h 178"/>
              <a:gd name="T22" fmla="*/ 190 w 209"/>
              <a:gd name="T23" fmla="*/ 101 h 178"/>
              <a:gd name="T24" fmla="*/ 178 w 209"/>
              <a:gd name="T25" fmla="*/ 89 h 178"/>
              <a:gd name="T26" fmla="*/ 178 w 209"/>
              <a:gd name="T27" fmla="*/ 58 h 178"/>
              <a:gd name="T28" fmla="*/ 151 w 209"/>
              <a:gd name="T29" fmla="*/ 31 h 178"/>
              <a:gd name="T30" fmla="*/ 124 w 209"/>
              <a:gd name="T31" fmla="*/ 58 h 178"/>
              <a:gd name="T32" fmla="*/ 124 w 209"/>
              <a:gd name="T33" fmla="*/ 77 h 178"/>
              <a:gd name="T34" fmla="*/ 132 w 209"/>
              <a:gd name="T35" fmla="*/ 77 h 178"/>
              <a:gd name="T36" fmla="*/ 148 w 209"/>
              <a:gd name="T37" fmla="*/ 93 h 178"/>
              <a:gd name="T38" fmla="*/ 148 w 209"/>
              <a:gd name="T39" fmla="*/ 162 h 178"/>
              <a:gd name="T40" fmla="*/ 132 w 209"/>
              <a:gd name="T41" fmla="*/ 178 h 178"/>
              <a:gd name="T42" fmla="*/ 16 w 209"/>
              <a:gd name="T43" fmla="*/ 85 h 178"/>
              <a:gd name="T44" fmla="*/ 8 w 209"/>
              <a:gd name="T45" fmla="*/ 93 h 178"/>
              <a:gd name="T46" fmla="*/ 8 w 209"/>
              <a:gd name="T47" fmla="*/ 162 h 178"/>
              <a:gd name="T48" fmla="*/ 16 w 209"/>
              <a:gd name="T49" fmla="*/ 170 h 178"/>
              <a:gd name="T50" fmla="*/ 132 w 209"/>
              <a:gd name="T51" fmla="*/ 170 h 178"/>
              <a:gd name="T52" fmla="*/ 140 w 209"/>
              <a:gd name="T53" fmla="*/ 162 h 178"/>
              <a:gd name="T54" fmla="*/ 140 w 209"/>
              <a:gd name="T55" fmla="*/ 93 h 178"/>
              <a:gd name="T56" fmla="*/ 132 w 209"/>
              <a:gd name="T57" fmla="*/ 85 h 178"/>
              <a:gd name="T58" fmla="*/ 116 w 209"/>
              <a:gd name="T59" fmla="*/ 85 h 178"/>
              <a:gd name="T60" fmla="*/ 116 w 209"/>
              <a:gd name="T61" fmla="*/ 58 h 178"/>
              <a:gd name="T62" fmla="*/ 151 w 209"/>
              <a:gd name="T63" fmla="*/ 23 h 178"/>
              <a:gd name="T64" fmla="*/ 186 w 209"/>
              <a:gd name="T65" fmla="*/ 58 h 178"/>
              <a:gd name="T66" fmla="*/ 186 w 209"/>
              <a:gd name="T67" fmla="*/ 89 h 178"/>
              <a:gd name="T68" fmla="*/ 190 w 209"/>
              <a:gd name="T69" fmla="*/ 93 h 178"/>
              <a:gd name="T70" fmla="*/ 198 w 209"/>
              <a:gd name="T71" fmla="*/ 93 h 178"/>
              <a:gd name="T72" fmla="*/ 201 w 209"/>
              <a:gd name="T73" fmla="*/ 89 h 178"/>
              <a:gd name="T74" fmla="*/ 201 w 209"/>
              <a:gd name="T75" fmla="*/ 58 h 178"/>
              <a:gd name="T76" fmla="*/ 151 w 209"/>
              <a:gd name="T77" fmla="*/ 8 h 178"/>
              <a:gd name="T78" fmla="*/ 101 w 209"/>
              <a:gd name="T79" fmla="*/ 58 h 178"/>
              <a:gd name="T80" fmla="*/ 101 w 209"/>
              <a:gd name="T81" fmla="*/ 85 h 178"/>
              <a:gd name="T82" fmla="*/ 16 w 209"/>
              <a:gd name="T83" fmla="*/ 8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9" h="178">
                <a:moveTo>
                  <a:pt x="132" y="178"/>
                </a:moveTo>
                <a:cubicBezTo>
                  <a:pt x="16" y="178"/>
                  <a:pt x="16" y="178"/>
                  <a:pt x="16" y="178"/>
                </a:cubicBezTo>
                <a:cubicBezTo>
                  <a:pt x="7" y="178"/>
                  <a:pt x="0" y="171"/>
                  <a:pt x="0" y="162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4"/>
                  <a:pt x="7" y="77"/>
                  <a:pt x="16" y="77"/>
                </a:cubicBezTo>
                <a:cubicBezTo>
                  <a:pt x="93" y="77"/>
                  <a:pt x="93" y="77"/>
                  <a:pt x="93" y="77"/>
                </a:cubicBezTo>
                <a:cubicBezTo>
                  <a:pt x="93" y="58"/>
                  <a:pt x="93" y="58"/>
                  <a:pt x="93" y="58"/>
                </a:cubicBezTo>
                <a:cubicBezTo>
                  <a:pt x="93" y="26"/>
                  <a:pt x="119" y="0"/>
                  <a:pt x="151" y="0"/>
                </a:cubicBezTo>
                <a:cubicBezTo>
                  <a:pt x="183" y="0"/>
                  <a:pt x="209" y="26"/>
                  <a:pt x="209" y="58"/>
                </a:cubicBezTo>
                <a:cubicBezTo>
                  <a:pt x="209" y="89"/>
                  <a:pt x="209" y="89"/>
                  <a:pt x="209" y="89"/>
                </a:cubicBezTo>
                <a:cubicBezTo>
                  <a:pt x="209" y="95"/>
                  <a:pt x="204" y="101"/>
                  <a:pt x="198" y="101"/>
                </a:cubicBezTo>
                <a:cubicBezTo>
                  <a:pt x="190" y="101"/>
                  <a:pt x="190" y="101"/>
                  <a:pt x="190" y="101"/>
                </a:cubicBezTo>
                <a:cubicBezTo>
                  <a:pt x="183" y="101"/>
                  <a:pt x="178" y="95"/>
                  <a:pt x="178" y="89"/>
                </a:cubicBezTo>
                <a:cubicBezTo>
                  <a:pt x="178" y="58"/>
                  <a:pt x="178" y="58"/>
                  <a:pt x="178" y="58"/>
                </a:cubicBezTo>
                <a:cubicBezTo>
                  <a:pt x="178" y="43"/>
                  <a:pt x="166" y="31"/>
                  <a:pt x="151" y="31"/>
                </a:cubicBezTo>
                <a:cubicBezTo>
                  <a:pt x="136" y="31"/>
                  <a:pt x="124" y="43"/>
                  <a:pt x="124" y="58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41" y="77"/>
                  <a:pt x="148" y="84"/>
                  <a:pt x="148" y="93"/>
                </a:cubicBezTo>
                <a:cubicBezTo>
                  <a:pt x="148" y="162"/>
                  <a:pt x="148" y="162"/>
                  <a:pt x="148" y="162"/>
                </a:cubicBezTo>
                <a:cubicBezTo>
                  <a:pt x="148" y="171"/>
                  <a:pt x="141" y="178"/>
                  <a:pt x="132" y="178"/>
                </a:cubicBezTo>
                <a:close/>
                <a:moveTo>
                  <a:pt x="16" y="85"/>
                </a:moveTo>
                <a:cubicBezTo>
                  <a:pt x="12" y="85"/>
                  <a:pt x="8" y="89"/>
                  <a:pt x="8" y="93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67"/>
                  <a:pt x="12" y="170"/>
                  <a:pt x="16" y="170"/>
                </a:cubicBezTo>
                <a:cubicBezTo>
                  <a:pt x="132" y="170"/>
                  <a:pt x="132" y="170"/>
                  <a:pt x="132" y="170"/>
                </a:cubicBezTo>
                <a:cubicBezTo>
                  <a:pt x="136" y="170"/>
                  <a:pt x="140" y="167"/>
                  <a:pt x="140" y="162"/>
                </a:cubicBezTo>
                <a:cubicBezTo>
                  <a:pt x="140" y="93"/>
                  <a:pt x="140" y="93"/>
                  <a:pt x="140" y="93"/>
                </a:cubicBezTo>
                <a:cubicBezTo>
                  <a:pt x="140" y="89"/>
                  <a:pt x="136" y="85"/>
                  <a:pt x="132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39"/>
                  <a:pt x="132" y="23"/>
                  <a:pt x="151" y="23"/>
                </a:cubicBezTo>
                <a:cubicBezTo>
                  <a:pt x="171" y="23"/>
                  <a:pt x="186" y="39"/>
                  <a:pt x="186" y="58"/>
                </a:cubicBezTo>
                <a:cubicBezTo>
                  <a:pt x="186" y="89"/>
                  <a:pt x="186" y="89"/>
                  <a:pt x="186" y="89"/>
                </a:cubicBezTo>
                <a:cubicBezTo>
                  <a:pt x="186" y="91"/>
                  <a:pt x="188" y="93"/>
                  <a:pt x="190" y="93"/>
                </a:cubicBezTo>
                <a:cubicBezTo>
                  <a:pt x="198" y="93"/>
                  <a:pt x="198" y="93"/>
                  <a:pt x="198" y="93"/>
                </a:cubicBezTo>
                <a:cubicBezTo>
                  <a:pt x="200" y="93"/>
                  <a:pt x="201" y="91"/>
                  <a:pt x="201" y="89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1" y="30"/>
                  <a:pt x="179" y="8"/>
                  <a:pt x="151" y="8"/>
                </a:cubicBezTo>
                <a:cubicBezTo>
                  <a:pt x="124" y="8"/>
                  <a:pt x="101" y="30"/>
                  <a:pt x="101" y="58"/>
                </a:cubicBezTo>
                <a:cubicBezTo>
                  <a:pt x="101" y="85"/>
                  <a:pt x="101" y="85"/>
                  <a:pt x="101" y="85"/>
                </a:cubicBezTo>
                <a:lnTo>
                  <a:pt x="16" y="8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>
            <a:off x="1800082" y="4159462"/>
            <a:ext cx="237189" cy="369414"/>
          </a:xfrm>
          <a:custGeom>
            <a:avLst/>
            <a:gdLst>
              <a:gd name="T0" fmla="*/ 104 w 117"/>
              <a:gd name="T1" fmla="*/ 181 h 181"/>
              <a:gd name="T2" fmla="*/ 95 w 117"/>
              <a:gd name="T3" fmla="*/ 177 h 181"/>
              <a:gd name="T4" fmla="*/ 48 w 117"/>
              <a:gd name="T5" fmla="*/ 131 h 181"/>
              <a:gd name="T6" fmla="*/ 13 w 117"/>
              <a:gd name="T7" fmla="*/ 131 h 181"/>
              <a:gd name="T8" fmla="*/ 0 w 117"/>
              <a:gd name="T9" fmla="*/ 118 h 181"/>
              <a:gd name="T10" fmla="*/ 0 w 117"/>
              <a:gd name="T11" fmla="*/ 63 h 181"/>
              <a:gd name="T12" fmla="*/ 13 w 117"/>
              <a:gd name="T13" fmla="*/ 50 h 181"/>
              <a:gd name="T14" fmla="*/ 48 w 117"/>
              <a:gd name="T15" fmla="*/ 50 h 181"/>
              <a:gd name="T16" fmla="*/ 95 w 117"/>
              <a:gd name="T17" fmla="*/ 4 h 181"/>
              <a:gd name="T18" fmla="*/ 104 w 117"/>
              <a:gd name="T19" fmla="*/ 0 h 181"/>
              <a:gd name="T20" fmla="*/ 117 w 117"/>
              <a:gd name="T21" fmla="*/ 13 h 181"/>
              <a:gd name="T22" fmla="*/ 117 w 117"/>
              <a:gd name="T23" fmla="*/ 168 h 181"/>
              <a:gd name="T24" fmla="*/ 104 w 117"/>
              <a:gd name="T25" fmla="*/ 181 h 181"/>
              <a:gd name="T26" fmla="*/ 13 w 117"/>
              <a:gd name="T27" fmla="*/ 58 h 181"/>
              <a:gd name="T28" fmla="*/ 8 w 117"/>
              <a:gd name="T29" fmla="*/ 63 h 181"/>
              <a:gd name="T30" fmla="*/ 8 w 117"/>
              <a:gd name="T31" fmla="*/ 118 h 181"/>
              <a:gd name="T32" fmla="*/ 13 w 117"/>
              <a:gd name="T33" fmla="*/ 123 h 181"/>
              <a:gd name="T34" fmla="*/ 52 w 117"/>
              <a:gd name="T35" fmla="*/ 123 h 181"/>
              <a:gd name="T36" fmla="*/ 100 w 117"/>
              <a:gd name="T37" fmla="*/ 172 h 181"/>
              <a:gd name="T38" fmla="*/ 104 w 117"/>
              <a:gd name="T39" fmla="*/ 173 h 181"/>
              <a:gd name="T40" fmla="*/ 109 w 117"/>
              <a:gd name="T41" fmla="*/ 168 h 181"/>
              <a:gd name="T42" fmla="*/ 109 w 117"/>
              <a:gd name="T43" fmla="*/ 13 h 181"/>
              <a:gd name="T44" fmla="*/ 104 w 117"/>
              <a:gd name="T45" fmla="*/ 8 h 181"/>
              <a:gd name="T46" fmla="*/ 100 w 117"/>
              <a:gd name="T47" fmla="*/ 10 h 181"/>
              <a:gd name="T48" fmla="*/ 52 w 117"/>
              <a:gd name="T49" fmla="*/ 58 h 181"/>
              <a:gd name="T50" fmla="*/ 13 w 117"/>
              <a:gd name="T51" fmla="*/ 58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7" h="181">
                <a:moveTo>
                  <a:pt x="104" y="181"/>
                </a:moveTo>
                <a:cubicBezTo>
                  <a:pt x="100" y="181"/>
                  <a:pt x="97" y="180"/>
                  <a:pt x="95" y="177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6" y="131"/>
                  <a:pt x="0" y="125"/>
                  <a:pt x="0" y="11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6"/>
                  <a:pt x="6" y="50"/>
                  <a:pt x="13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95" y="4"/>
                  <a:pt x="95" y="4"/>
                  <a:pt x="95" y="4"/>
                </a:cubicBezTo>
                <a:cubicBezTo>
                  <a:pt x="97" y="2"/>
                  <a:pt x="100" y="0"/>
                  <a:pt x="104" y="0"/>
                </a:cubicBezTo>
                <a:cubicBezTo>
                  <a:pt x="111" y="0"/>
                  <a:pt x="117" y="6"/>
                  <a:pt x="117" y="13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7" y="175"/>
                  <a:pt x="111" y="181"/>
                  <a:pt x="104" y="181"/>
                </a:cubicBezTo>
                <a:close/>
                <a:moveTo>
                  <a:pt x="13" y="58"/>
                </a:moveTo>
                <a:cubicBezTo>
                  <a:pt x="10" y="58"/>
                  <a:pt x="8" y="61"/>
                  <a:pt x="8" y="63"/>
                </a:cubicBezTo>
                <a:cubicBezTo>
                  <a:pt x="8" y="118"/>
                  <a:pt x="8" y="118"/>
                  <a:pt x="8" y="118"/>
                </a:cubicBezTo>
                <a:cubicBezTo>
                  <a:pt x="8" y="121"/>
                  <a:pt x="10" y="123"/>
                  <a:pt x="1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101" y="173"/>
                  <a:pt x="102" y="173"/>
                  <a:pt x="104" y="173"/>
                </a:cubicBezTo>
                <a:cubicBezTo>
                  <a:pt x="107" y="173"/>
                  <a:pt x="109" y="171"/>
                  <a:pt x="109" y="168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1"/>
                  <a:pt x="107" y="8"/>
                  <a:pt x="104" y="8"/>
                </a:cubicBezTo>
                <a:cubicBezTo>
                  <a:pt x="102" y="8"/>
                  <a:pt x="101" y="9"/>
                  <a:pt x="100" y="10"/>
                </a:cubicBezTo>
                <a:cubicBezTo>
                  <a:pt x="52" y="58"/>
                  <a:pt x="52" y="58"/>
                  <a:pt x="52" y="58"/>
                </a:cubicBezTo>
                <a:lnTo>
                  <a:pt x="13" y="5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8020148" y="1024211"/>
            <a:ext cx="321704" cy="378956"/>
          </a:xfrm>
          <a:custGeom>
            <a:avLst/>
            <a:gdLst>
              <a:gd name="T0" fmla="*/ 17 w 158"/>
              <a:gd name="T1" fmla="*/ 186 h 186"/>
              <a:gd name="T2" fmla="*/ 10 w 158"/>
              <a:gd name="T3" fmla="*/ 185 h 186"/>
              <a:gd name="T4" fmla="*/ 0 w 158"/>
              <a:gd name="T5" fmla="*/ 169 h 186"/>
              <a:gd name="T6" fmla="*/ 0 w 158"/>
              <a:gd name="T7" fmla="*/ 17 h 186"/>
              <a:gd name="T8" fmla="*/ 11 w 158"/>
              <a:gd name="T9" fmla="*/ 1 h 186"/>
              <a:gd name="T10" fmla="*/ 17 w 158"/>
              <a:gd name="T11" fmla="*/ 0 h 186"/>
              <a:gd name="T12" fmla="*/ 141 w 158"/>
              <a:gd name="T13" fmla="*/ 0 h 186"/>
              <a:gd name="T14" fmla="*/ 147 w 158"/>
              <a:gd name="T15" fmla="*/ 2 h 186"/>
              <a:gd name="T16" fmla="*/ 158 w 158"/>
              <a:gd name="T17" fmla="*/ 17 h 186"/>
              <a:gd name="T18" fmla="*/ 158 w 158"/>
              <a:gd name="T19" fmla="*/ 169 h 186"/>
              <a:gd name="T20" fmla="*/ 147 w 158"/>
              <a:gd name="T21" fmla="*/ 185 h 186"/>
              <a:gd name="T22" fmla="*/ 141 w 158"/>
              <a:gd name="T23" fmla="*/ 186 h 186"/>
              <a:gd name="T24" fmla="*/ 128 w 158"/>
              <a:gd name="T25" fmla="*/ 181 h 186"/>
              <a:gd name="T26" fmla="*/ 79 w 158"/>
              <a:gd name="T27" fmla="*/ 134 h 186"/>
              <a:gd name="T28" fmla="*/ 30 w 158"/>
              <a:gd name="T29" fmla="*/ 181 h 186"/>
              <a:gd name="T30" fmla="*/ 17 w 158"/>
              <a:gd name="T31" fmla="*/ 186 h 186"/>
              <a:gd name="T32" fmla="*/ 17 w 158"/>
              <a:gd name="T33" fmla="*/ 8 h 186"/>
              <a:gd name="T34" fmla="*/ 14 w 158"/>
              <a:gd name="T35" fmla="*/ 9 h 186"/>
              <a:gd name="T36" fmla="*/ 8 w 158"/>
              <a:gd name="T37" fmla="*/ 17 h 186"/>
              <a:gd name="T38" fmla="*/ 8 w 158"/>
              <a:gd name="T39" fmla="*/ 169 h 186"/>
              <a:gd name="T40" fmla="*/ 13 w 158"/>
              <a:gd name="T41" fmla="*/ 177 h 186"/>
              <a:gd name="T42" fmla="*/ 24 w 158"/>
              <a:gd name="T43" fmla="*/ 175 h 186"/>
              <a:gd name="T44" fmla="*/ 79 w 158"/>
              <a:gd name="T45" fmla="*/ 123 h 186"/>
              <a:gd name="T46" fmla="*/ 134 w 158"/>
              <a:gd name="T47" fmla="*/ 175 h 186"/>
              <a:gd name="T48" fmla="*/ 141 w 158"/>
              <a:gd name="T49" fmla="*/ 178 h 186"/>
              <a:gd name="T50" fmla="*/ 144 w 158"/>
              <a:gd name="T51" fmla="*/ 177 h 186"/>
              <a:gd name="T52" fmla="*/ 150 w 158"/>
              <a:gd name="T53" fmla="*/ 169 h 186"/>
              <a:gd name="T54" fmla="*/ 150 w 158"/>
              <a:gd name="T55" fmla="*/ 17 h 186"/>
              <a:gd name="T56" fmla="*/ 144 w 158"/>
              <a:gd name="T57" fmla="*/ 9 h 186"/>
              <a:gd name="T58" fmla="*/ 141 w 158"/>
              <a:gd name="T59" fmla="*/ 8 h 186"/>
              <a:gd name="T60" fmla="*/ 17 w 158"/>
              <a:gd name="T61" fmla="*/ 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8" h="186">
                <a:moveTo>
                  <a:pt x="17" y="186"/>
                </a:moveTo>
                <a:cubicBezTo>
                  <a:pt x="15" y="186"/>
                  <a:pt x="13" y="186"/>
                  <a:pt x="10" y="185"/>
                </a:cubicBezTo>
                <a:cubicBezTo>
                  <a:pt x="4" y="182"/>
                  <a:pt x="0" y="176"/>
                  <a:pt x="0" y="169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0"/>
                  <a:pt x="4" y="4"/>
                  <a:pt x="11" y="1"/>
                </a:cubicBezTo>
                <a:cubicBezTo>
                  <a:pt x="13" y="1"/>
                  <a:pt x="15" y="0"/>
                  <a:pt x="17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3" y="0"/>
                  <a:pt x="145" y="1"/>
                  <a:pt x="147" y="2"/>
                </a:cubicBezTo>
                <a:cubicBezTo>
                  <a:pt x="154" y="4"/>
                  <a:pt x="158" y="10"/>
                  <a:pt x="158" y="17"/>
                </a:cubicBezTo>
                <a:cubicBezTo>
                  <a:pt x="158" y="169"/>
                  <a:pt x="158" y="169"/>
                  <a:pt x="158" y="169"/>
                </a:cubicBezTo>
                <a:cubicBezTo>
                  <a:pt x="158" y="176"/>
                  <a:pt x="154" y="182"/>
                  <a:pt x="147" y="185"/>
                </a:cubicBezTo>
                <a:cubicBezTo>
                  <a:pt x="145" y="186"/>
                  <a:pt x="143" y="186"/>
                  <a:pt x="141" y="186"/>
                </a:cubicBezTo>
                <a:cubicBezTo>
                  <a:pt x="136" y="186"/>
                  <a:pt x="131" y="184"/>
                  <a:pt x="128" y="181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26" y="184"/>
                  <a:pt x="22" y="186"/>
                  <a:pt x="17" y="186"/>
                </a:cubicBezTo>
                <a:close/>
                <a:moveTo>
                  <a:pt x="17" y="8"/>
                </a:moveTo>
                <a:cubicBezTo>
                  <a:pt x="16" y="8"/>
                  <a:pt x="15" y="8"/>
                  <a:pt x="14" y="9"/>
                </a:cubicBezTo>
                <a:cubicBezTo>
                  <a:pt x="10" y="10"/>
                  <a:pt x="8" y="14"/>
                  <a:pt x="8" y="17"/>
                </a:cubicBezTo>
                <a:cubicBezTo>
                  <a:pt x="8" y="169"/>
                  <a:pt x="8" y="169"/>
                  <a:pt x="8" y="169"/>
                </a:cubicBezTo>
                <a:cubicBezTo>
                  <a:pt x="8" y="173"/>
                  <a:pt x="10" y="176"/>
                  <a:pt x="13" y="177"/>
                </a:cubicBezTo>
                <a:cubicBezTo>
                  <a:pt x="17" y="179"/>
                  <a:pt x="21" y="178"/>
                  <a:pt x="24" y="175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134" y="175"/>
                  <a:pt x="134" y="175"/>
                  <a:pt x="134" y="175"/>
                </a:cubicBezTo>
                <a:cubicBezTo>
                  <a:pt x="135" y="177"/>
                  <a:pt x="138" y="178"/>
                  <a:pt x="141" y="178"/>
                </a:cubicBezTo>
                <a:cubicBezTo>
                  <a:pt x="142" y="178"/>
                  <a:pt x="143" y="178"/>
                  <a:pt x="144" y="177"/>
                </a:cubicBezTo>
                <a:cubicBezTo>
                  <a:pt x="148" y="176"/>
                  <a:pt x="150" y="173"/>
                  <a:pt x="150" y="169"/>
                </a:cubicBezTo>
                <a:cubicBezTo>
                  <a:pt x="150" y="17"/>
                  <a:pt x="150" y="17"/>
                  <a:pt x="150" y="17"/>
                </a:cubicBezTo>
                <a:cubicBezTo>
                  <a:pt x="150" y="14"/>
                  <a:pt x="148" y="10"/>
                  <a:pt x="144" y="9"/>
                </a:cubicBezTo>
                <a:cubicBezTo>
                  <a:pt x="143" y="8"/>
                  <a:pt x="142" y="8"/>
                  <a:pt x="141" y="8"/>
                </a:cubicBezTo>
                <a:lnTo>
                  <a:pt x="17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4"/>
          <p:cNvSpPr>
            <a:spLocks noEditPoints="1"/>
          </p:cNvSpPr>
          <p:nvPr/>
        </p:nvSpPr>
        <p:spPr bwMode="auto">
          <a:xfrm>
            <a:off x="7207709" y="1024211"/>
            <a:ext cx="373504" cy="376230"/>
          </a:xfrm>
          <a:custGeom>
            <a:avLst/>
            <a:gdLst>
              <a:gd name="T0" fmla="*/ 108 w 184"/>
              <a:gd name="T1" fmla="*/ 185 h 185"/>
              <a:gd name="T2" fmla="*/ 95 w 184"/>
              <a:gd name="T3" fmla="*/ 179 h 185"/>
              <a:gd name="T4" fmla="*/ 11 w 184"/>
              <a:gd name="T5" fmla="*/ 96 h 185"/>
              <a:gd name="T6" fmla="*/ 0 w 184"/>
              <a:gd name="T7" fmla="*/ 67 h 185"/>
              <a:gd name="T8" fmla="*/ 0 w 184"/>
              <a:gd name="T9" fmla="*/ 19 h 185"/>
              <a:gd name="T10" fmla="*/ 19 w 184"/>
              <a:gd name="T11" fmla="*/ 0 h 185"/>
              <a:gd name="T12" fmla="*/ 67 w 184"/>
              <a:gd name="T13" fmla="*/ 0 h 185"/>
              <a:gd name="T14" fmla="*/ 96 w 184"/>
              <a:gd name="T15" fmla="*/ 12 h 185"/>
              <a:gd name="T16" fmla="*/ 179 w 184"/>
              <a:gd name="T17" fmla="*/ 95 h 185"/>
              <a:gd name="T18" fmla="*/ 184 w 184"/>
              <a:gd name="T19" fmla="*/ 108 h 185"/>
              <a:gd name="T20" fmla="*/ 179 w 184"/>
              <a:gd name="T21" fmla="*/ 122 h 185"/>
              <a:gd name="T22" fmla="*/ 122 w 184"/>
              <a:gd name="T23" fmla="*/ 179 h 185"/>
              <a:gd name="T24" fmla="*/ 108 w 184"/>
              <a:gd name="T25" fmla="*/ 185 h 185"/>
              <a:gd name="T26" fmla="*/ 19 w 184"/>
              <a:gd name="T27" fmla="*/ 8 h 185"/>
              <a:gd name="T28" fmla="*/ 8 w 184"/>
              <a:gd name="T29" fmla="*/ 19 h 185"/>
              <a:gd name="T30" fmla="*/ 8 w 184"/>
              <a:gd name="T31" fmla="*/ 67 h 185"/>
              <a:gd name="T32" fmla="*/ 17 w 184"/>
              <a:gd name="T33" fmla="*/ 90 h 185"/>
              <a:gd name="T34" fmla="*/ 101 w 184"/>
              <a:gd name="T35" fmla="*/ 173 h 185"/>
              <a:gd name="T36" fmla="*/ 116 w 184"/>
              <a:gd name="T37" fmla="*/ 173 h 185"/>
              <a:gd name="T38" fmla="*/ 173 w 184"/>
              <a:gd name="T39" fmla="*/ 116 h 185"/>
              <a:gd name="T40" fmla="*/ 176 w 184"/>
              <a:gd name="T41" fmla="*/ 108 h 185"/>
              <a:gd name="T42" fmla="*/ 173 w 184"/>
              <a:gd name="T43" fmla="*/ 101 h 185"/>
              <a:gd name="T44" fmla="*/ 90 w 184"/>
              <a:gd name="T45" fmla="*/ 17 h 185"/>
              <a:gd name="T46" fmla="*/ 67 w 184"/>
              <a:gd name="T47" fmla="*/ 8 h 185"/>
              <a:gd name="T48" fmla="*/ 19 w 184"/>
              <a:gd name="T49" fmla="*/ 8 h 185"/>
              <a:gd name="T50" fmla="*/ 41 w 184"/>
              <a:gd name="T51" fmla="*/ 60 h 185"/>
              <a:gd name="T52" fmla="*/ 22 w 184"/>
              <a:gd name="T53" fmla="*/ 41 h 185"/>
              <a:gd name="T54" fmla="*/ 41 w 184"/>
              <a:gd name="T55" fmla="*/ 22 h 185"/>
              <a:gd name="T56" fmla="*/ 60 w 184"/>
              <a:gd name="T57" fmla="*/ 41 h 185"/>
              <a:gd name="T58" fmla="*/ 41 w 184"/>
              <a:gd name="T59" fmla="*/ 60 h 185"/>
              <a:gd name="T60" fmla="*/ 41 w 184"/>
              <a:gd name="T61" fmla="*/ 30 h 185"/>
              <a:gd name="T62" fmla="*/ 30 w 184"/>
              <a:gd name="T63" fmla="*/ 41 h 185"/>
              <a:gd name="T64" fmla="*/ 41 w 184"/>
              <a:gd name="T65" fmla="*/ 52 h 185"/>
              <a:gd name="T66" fmla="*/ 52 w 184"/>
              <a:gd name="T67" fmla="*/ 41 h 185"/>
              <a:gd name="T68" fmla="*/ 41 w 184"/>
              <a:gd name="T69" fmla="*/ 3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85">
                <a:moveTo>
                  <a:pt x="108" y="185"/>
                </a:moveTo>
                <a:cubicBezTo>
                  <a:pt x="103" y="185"/>
                  <a:pt x="98" y="183"/>
                  <a:pt x="95" y="179"/>
                </a:cubicBezTo>
                <a:cubicBezTo>
                  <a:pt x="11" y="96"/>
                  <a:pt x="11" y="96"/>
                  <a:pt x="11" y="96"/>
                </a:cubicBezTo>
                <a:cubicBezTo>
                  <a:pt x="5" y="89"/>
                  <a:pt x="0" y="77"/>
                  <a:pt x="0" y="67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7" y="0"/>
                  <a:pt x="89" y="5"/>
                  <a:pt x="96" y="12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82" y="99"/>
                  <a:pt x="184" y="103"/>
                  <a:pt x="184" y="108"/>
                </a:cubicBezTo>
                <a:cubicBezTo>
                  <a:pt x="184" y="113"/>
                  <a:pt x="182" y="118"/>
                  <a:pt x="179" y="122"/>
                </a:cubicBezTo>
                <a:cubicBezTo>
                  <a:pt x="122" y="179"/>
                  <a:pt x="122" y="179"/>
                  <a:pt x="122" y="179"/>
                </a:cubicBezTo>
                <a:cubicBezTo>
                  <a:pt x="118" y="183"/>
                  <a:pt x="113" y="185"/>
                  <a:pt x="108" y="185"/>
                </a:cubicBezTo>
                <a:close/>
                <a:moveTo>
                  <a:pt x="19" y="8"/>
                </a:moveTo>
                <a:cubicBezTo>
                  <a:pt x="13" y="8"/>
                  <a:pt x="8" y="13"/>
                  <a:pt x="8" y="19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75"/>
                  <a:pt x="12" y="85"/>
                  <a:pt x="17" y="90"/>
                </a:cubicBezTo>
                <a:cubicBezTo>
                  <a:pt x="101" y="173"/>
                  <a:pt x="101" y="173"/>
                  <a:pt x="101" y="173"/>
                </a:cubicBezTo>
                <a:cubicBezTo>
                  <a:pt x="104" y="177"/>
                  <a:pt x="112" y="177"/>
                  <a:pt x="116" y="173"/>
                </a:cubicBezTo>
                <a:cubicBezTo>
                  <a:pt x="173" y="116"/>
                  <a:pt x="173" y="116"/>
                  <a:pt x="173" y="116"/>
                </a:cubicBezTo>
                <a:cubicBezTo>
                  <a:pt x="175" y="114"/>
                  <a:pt x="176" y="111"/>
                  <a:pt x="176" y="108"/>
                </a:cubicBezTo>
                <a:cubicBezTo>
                  <a:pt x="176" y="105"/>
                  <a:pt x="175" y="103"/>
                  <a:pt x="173" y="101"/>
                </a:cubicBezTo>
                <a:cubicBezTo>
                  <a:pt x="90" y="17"/>
                  <a:pt x="90" y="17"/>
                  <a:pt x="90" y="17"/>
                </a:cubicBezTo>
                <a:cubicBezTo>
                  <a:pt x="85" y="12"/>
                  <a:pt x="74" y="8"/>
                  <a:pt x="67" y="8"/>
                </a:cubicBezTo>
                <a:lnTo>
                  <a:pt x="19" y="8"/>
                </a:lnTo>
                <a:close/>
                <a:moveTo>
                  <a:pt x="41" y="60"/>
                </a:moveTo>
                <a:cubicBezTo>
                  <a:pt x="31" y="60"/>
                  <a:pt x="22" y="52"/>
                  <a:pt x="22" y="41"/>
                </a:cubicBezTo>
                <a:cubicBezTo>
                  <a:pt x="22" y="31"/>
                  <a:pt x="31" y="22"/>
                  <a:pt x="41" y="22"/>
                </a:cubicBezTo>
                <a:cubicBezTo>
                  <a:pt x="51" y="22"/>
                  <a:pt x="60" y="31"/>
                  <a:pt x="60" y="41"/>
                </a:cubicBezTo>
                <a:cubicBezTo>
                  <a:pt x="60" y="52"/>
                  <a:pt x="51" y="60"/>
                  <a:pt x="41" y="60"/>
                </a:cubicBezTo>
                <a:close/>
                <a:moveTo>
                  <a:pt x="41" y="30"/>
                </a:moveTo>
                <a:cubicBezTo>
                  <a:pt x="35" y="30"/>
                  <a:pt x="30" y="35"/>
                  <a:pt x="30" y="41"/>
                </a:cubicBezTo>
                <a:cubicBezTo>
                  <a:pt x="30" y="47"/>
                  <a:pt x="35" y="52"/>
                  <a:pt x="41" y="52"/>
                </a:cubicBezTo>
                <a:cubicBezTo>
                  <a:pt x="47" y="52"/>
                  <a:pt x="52" y="47"/>
                  <a:pt x="52" y="41"/>
                </a:cubicBezTo>
                <a:cubicBezTo>
                  <a:pt x="52" y="35"/>
                  <a:pt x="47" y="30"/>
                  <a:pt x="41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"/>
          <p:cNvSpPr>
            <a:spLocks noEditPoints="1"/>
          </p:cNvSpPr>
          <p:nvPr/>
        </p:nvSpPr>
        <p:spPr bwMode="auto">
          <a:xfrm>
            <a:off x="7987432" y="3389281"/>
            <a:ext cx="363962" cy="316251"/>
          </a:xfrm>
          <a:custGeom>
            <a:avLst/>
            <a:gdLst>
              <a:gd name="T0" fmla="*/ 152 w 179"/>
              <a:gd name="T1" fmla="*/ 156 h 156"/>
              <a:gd name="T2" fmla="*/ 27 w 179"/>
              <a:gd name="T3" fmla="*/ 156 h 156"/>
              <a:gd name="T4" fmla="*/ 0 w 179"/>
              <a:gd name="T5" fmla="*/ 129 h 156"/>
              <a:gd name="T6" fmla="*/ 0 w 179"/>
              <a:gd name="T7" fmla="*/ 49 h 156"/>
              <a:gd name="T8" fmla="*/ 27 w 179"/>
              <a:gd name="T9" fmla="*/ 22 h 156"/>
              <a:gd name="T10" fmla="*/ 44 w 179"/>
              <a:gd name="T11" fmla="*/ 22 h 156"/>
              <a:gd name="T12" fmla="*/ 48 w 179"/>
              <a:gd name="T13" fmla="*/ 13 h 156"/>
              <a:gd name="T14" fmla="*/ 67 w 179"/>
              <a:gd name="T15" fmla="*/ 0 h 156"/>
              <a:gd name="T16" fmla="*/ 112 w 179"/>
              <a:gd name="T17" fmla="*/ 0 h 156"/>
              <a:gd name="T18" fmla="*/ 131 w 179"/>
              <a:gd name="T19" fmla="*/ 13 h 156"/>
              <a:gd name="T20" fmla="*/ 135 w 179"/>
              <a:gd name="T21" fmla="*/ 22 h 156"/>
              <a:gd name="T22" fmla="*/ 152 w 179"/>
              <a:gd name="T23" fmla="*/ 22 h 156"/>
              <a:gd name="T24" fmla="*/ 179 w 179"/>
              <a:gd name="T25" fmla="*/ 49 h 156"/>
              <a:gd name="T26" fmla="*/ 179 w 179"/>
              <a:gd name="T27" fmla="*/ 129 h 156"/>
              <a:gd name="T28" fmla="*/ 152 w 179"/>
              <a:gd name="T29" fmla="*/ 156 h 156"/>
              <a:gd name="T30" fmla="*/ 27 w 179"/>
              <a:gd name="T31" fmla="*/ 30 h 156"/>
              <a:gd name="T32" fmla="*/ 8 w 179"/>
              <a:gd name="T33" fmla="*/ 49 h 156"/>
              <a:gd name="T34" fmla="*/ 8 w 179"/>
              <a:gd name="T35" fmla="*/ 129 h 156"/>
              <a:gd name="T36" fmla="*/ 27 w 179"/>
              <a:gd name="T37" fmla="*/ 148 h 156"/>
              <a:gd name="T38" fmla="*/ 152 w 179"/>
              <a:gd name="T39" fmla="*/ 148 h 156"/>
              <a:gd name="T40" fmla="*/ 171 w 179"/>
              <a:gd name="T41" fmla="*/ 129 h 156"/>
              <a:gd name="T42" fmla="*/ 171 w 179"/>
              <a:gd name="T43" fmla="*/ 49 h 156"/>
              <a:gd name="T44" fmla="*/ 152 w 179"/>
              <a:gd name="T45" fmla="*/ 30 h 156"/>
              <a:gd name="T46" fmla="*/ 130 w 179"/>
              <a:gd name="T47" fmla="*/ 30 h 156"/>
              <a:gd name="T48" fmla="*/ 124 w 179"/>
              <a:gd name="T49" fmla="*/ 16 h 156"/>
              <a:gd name="T50" fmla="*/ 112 w 179"/>
              <a:gd name="T51" fmla="*/ 8 h 156"/>
              <a:gd name="T52" fmla="*/ 67 w 179"/>
              <a:gd name="T53" fmla="*/ 8 h 156"/>
              <a:gd name="T54" fmla="*/ 55 w 179"/>
              <a:gd name="T55" fmla="*/ 16 h 156"/>
              <a:gd name="T56" fmla="*/ 50 w 179"/>
              <a:gd name="T57" fmla="*/ 30 h 156"/>
              <a:gd name="T58" fmla="*/ 27 w 179"/>
              <a:gd name="T59" fmla="*/ 3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9" h="156">
                <a:moveTo>
                  <a:pt x="152" y="156"/>
                </a:moveTo>
                <a:cubicBezTo>
                  <a:pt x="27" y="156"/>
                  <a:pt x="27" y="156"/>
                  <a:pt x="27" y="156"/>
                </a:cubicBezTo>
                <a:cubicBezTo>
                  <a:pt x="12" y="156"/>
                  <a:pt x="0" y="144"/>
                  <a:pt x="0" y="12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5"/>
                  <a:pt x="12" y="22"/>
                  <a:pt x="27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8" y="13"/>
                  <a:pt x="48" y="13"/>
                  <a:pt x="48" y="13"/>
                </a:cubicBezTo>
                <a:cubicBezTo>
                  <a:pt x="50" y="6"/>
                  <a:pt x="59" y="0"/>
                  <a:pt x="6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20" y="0"/>
                  <a:pt x="129" y="6"/>
                  <a:pt x="131" y="13"/>
                </a:cubicBezTo>
                <a:cubicBezTo>
                  <a:pt x="135" y="22"/>
                  <a:pt x="135" y="22"/>
                  <a:pt x="135" y="22"/>
                </a:cubicBezTo>
                <a:cubicBezTo>
                  <a:pt x="152" y="22"/>
                  <a:pt x="152" y="22"/>
                  <a:pt x="152" y="22"/>
                </a:cubicBezTo>
                <a:cubicBezTo>
                  <a:pt x="167" y="22"/>
                  <a:pt x="179" y="35"/>
                  <a:pt x="179" y="49"/>
                </a:cubicBezTo>
                <a:cubicBezTo>
                  <a:pt x="179" y="129"/>
                  <a:pt x="179" y="129"/>
                  <a:pt x="179" y="129"/>
                </a:cubicBezTo>
                <a:cubicBezTo>
                  <a:pt x="179" y="144"/>
                  <a:pt x="167" y="156"/>
                  <a:pt x="152" y="156"/>
                </a:cubicBezTo>
                <a:close/>
                <a:moveTo>
                  <a:pt x="27" y="30"/>
                </a:moveTo>
                <a:cubicBezTo>
                  <a:pt x="16" y="30"/>
                  <a:pt x="8" y="39"/>
                  <a:pt x="8" y="49"/>
                </a:cubicBezTo>
                <a:cubicBezTo>
                  <a:pt x="8" y="129"/>
                  <a:pt x="8" y="129"/>
                  <a:pt x="8" y="129"/>
                </a:cubicBezTo>
                <a:cubicBezTo>
                  <a:pt x="8" y="140"/>
                  <a:pt x="16" y="148"/>
                  <a:pt x="27" y="148"/>
                </a:cubicBezTo>
                <a:cubicBezTo>
                  <a:pt x="152" y="148"/>
                  <a:pt x="152" y="148"/>
                  <a:pt x="152" y="148"/>
                </a:cubicBezTo>
                <a:cubicBezTo>
                  <a:pt x="163" y="148"/>
                  <a:pt x="171" y="140"/>
                  <a:pt x="171" y="129"/>
                </a:cubicBezTo>
                <a:cubicBezTo>
                  <a:pt x="171" y="49"/>
                  <a:pt x="171" y="49"/>
                  <a:pt x="171" y="49"/>
                </a:cubicBezTo>
                <a:cubicBezTo>
                  <a:pt x="171" y="39"/>
                  <a:pt x="163" y="30"/>
                  <a:pt x="152" y="30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2" y="11"/>
                  <a:pt x="117" y="8"/>
                  <a:pt x="112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2" y="8"/>
                  <a:pt x="57" y="11"/>
                  <a:pt x="55" y="16"/>
                </a:cubicBezTo>
                <a:cubicBezTo>
                  <a:pt x="50" y="30"/>
                  <a:pt x="50" y="30"/>
                  <a:pt x="50" y="30"/>
                </a:cubicBezTo>
                <a:lnTo>
                  <a:pt x="27" y="3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 noEditPoints="1"/>
          </p:cNvSpPr>
          <p:nvPr/>
        </p:nvSpPr>
        <p:spPr bwMode="auto">
          <a:xfrm>
            <a:off x="7195440" y="3424723"/>
            <a:ext cx="372141" cy="271267"/>
          </a:xfrm>
          <a:custGeom>
            <a:avLst/>
            <a:gdLst>
              <a:gd name="T0" fmla="*/ 101 w 183"/>
              <a:gd name="T1" fmla="*/ 133 h 133"/>
              <a:gd name="T2" fmla="*/ 32 w 183"/>
              <a:gd name="T3" fmla="*/ 133 h 133"/>
              <a:gd name="T4" fmla="*/ 0 w 183"/>
              <a:gd name="T5" fmla="*/ 101 h 133"/>
              <a:gd name="T6" fmla="*/ 0 w 183"/>
              <a:gd name="T7" fmla="*/ 32 h 133"/>
              <a:gd name="T8" fmla="*/ 32 w 183"/>
              <a:gd name="T9" fmla="*/ 0 h 133"/>
              <a:gd name="T10" fmla="*/ 101 w 183"/>
              <a:gd name="T11" fmla="*/ 0 h 133"/>
              <a:gd name="T12" fmla="*/ 133 w 183"/>
              <a:gd name="T13" fmla="*/ 32 h 133"/>
              <a:gd name="T14" fmla="*/ 133 w 183"/>
              <a:gd name="T15" fmla="*/ 39 h 133"/>
              <a:gd name="T16" fmla="*/ 165 w 183"/>
              <a:gd name="T17" fmla="*/ 6 h 133"/>
              <a:gd name="T18" fmla="*/ 173 w 183"/>
              <a:gd name="T19" fmla="*/ 3 h 133"/>
              <a:gd name="T20" fmla="*/ 177 w 183"/>
              <a:gd name="T21" fmla="*/ 4 h 133"/>
              <a:gd name="T22" fmla="*/ 183 w 183"/>
              <a:gd name="T23" fmla="*/ 14 h 133"/>
              <a:gd name="T24" fmla="*/ 183 w 183"/>
              <a:gd name="T25" fmla="*/ 120 h 133"/>
              <a:gd name="T26" fmla="*/ 177 w 183"/>
              <a:gd name="T27" fmla="*/ 129 h 133"/>
              <a:gd name="T28" fmla="*/ 173 w 183"/>
              <a:gd name="T29" fmla="*/ 130 h 133"/>
              <a:gd name="T30" fmla="*/ 165 w 183"/>
              <a:gd name="T31" fmla="*/ 127 h 133"/>
              <a:gd name="T32" fmla="*/ 133 w 183"/>
              <a:gd name="T33" fmla="*/ 94 h 133"/>
              <a:gd name="T34" fmla="*/ 133 w 183"/>
              <a:gd name="T35" fmla="*/ 101 h 133"/>
              <a:gd name="T36" fmla="*/ 101 w 183"/>
              <a:gd name="T37" fmla="*/ 133 h 133"/>
              <a:gd name="T38" fmla="*/ 32 w 183"/>
              <a:gd name="T39" fmla="*/ 8 h 133"/>
              <a:gd name="T40" fmla="*/ 8 w 183"/>
              <a:gd name="T41" fmla="*/ 32 h 133"/>
              <a:gd name="T42" fmla="*/ 8 w 183"/>
              <a:gd name="T43" fmla="*/ 101 h 133"/>
              <a:gd name="T44" fmla="*/ 32 w 183"/>
              <a:gd name="T45" fmla="*/ 125 h 133"/>
              <a:gd name="T46" fmla="*/ 101 w 183"/>
              <a:gd name="T47" fmla="*/ 125 h 133"/>
              <a:gd name="T48" fmla="*/ 125 w 183"/>
              <a:gd name="T49" fmla="*/ 101 h 133"/>
              <a:gd name="T50" fmla="*/ 125 w 183"/>
              <a:gd name="T51" fmla="*/ 75 h 133"/>
              <a:gd name="T52" fmla="*/ 171 w 183"/>
              <a:gd name="T53" fmla="*/ 121 h 133"/>
              <a:gd name="T54" fmla="*/ 173 w 183"/>
              <a:gd name="T55" fmla="*/ 122 h 133"/>
              <a:gd name="T56" fmla="*/ 174 w 183"/>
              <a:gd name="T57" fmla="*/ 122 h 133"/>
              <a:gd name="T58" fmla="*/ 175 w 183"/>
              <a:gd name="T59" fmla="*/ 120 h 133"/>
              <a:gd name="T60" fmla="*/ 175 w 183"/>
              <a:gd name="T61" fmla="*/ 14 h 133"/>
              <a:gd name="T62" fmla="*/ 174 w 183"/>
              <a:gd name="T63" fmla="*/ 11 h 133"/>
              <a:gd name="T64" fmla="*/ 171 w 183"/>
              <a:gd name="T65" fmla="*/ 12 h 133"/>
              <a:gd name="T66" fmla="*/ 125 w 183"/>
              <a:gd name="T67" fmla="*/ 58 h 133"/>
              <a:gd name="T68" fmla="*/ 125 w 183"/>
              <a:gd name="T69" fmla="*/ 32 h 133"/>
              <a:gd name="T70" fmla="*/ 101 w 183"/>
              <a:gd name="T71" fmla="*/ 8 h 133"/>
              <a:gd name="T72" fmla="*/ 32 w 183"/>
              <a:gd name="T73" fmla="*/ 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3" h="133">
                <a:moveTo>
                  <a:pt x="101" y="133"/>
                </a:moveTo>
                <a:cubicBezTo>
                  <a:pt x="32" y="133"/>
                  <a:pt x="32" y="133"/>
                  <a:pt x="32" y="133"/>
                </a:cubicBezTo>
                <a:cubicBezTo>
                  <a:pt x="15" y="133"/>
                  <a:pt x="0" y="119"/>
                  <a:pt x="0" y="10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5"/>
                  <a:pt x="15" y="0"/>
                  <a:pt x="32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19" y="0"/>
                  <a:pt x="133" y="15"/>
                  <a:pt x="133" y="32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65" y="6"/>
                  <a:pt x="165" y="6"/>
                  <a:pt x="165" y="6"/>
                </a:cubicBezTo>
                <a:cubicBezTo>
                  <a:pt x="167" y="4"/>
                  <a:pt x="170" y="3"/>
                  <a:pt x="173" y="3"/>
                </a:cubicBezTo>
                <a:cubicBezTo>
                  <a:pt x="174" y="3"/>
                  <a:pt x="176" y="4"/>
                  <a:pt x="177" y="4"/>
                </a:cubicBezTo>
                <a:cubicBezTo>
                  <a:pt x="180" y="6"/>
                  <a:pt x="183" y="9"/>
                  <a:pt x="183" y="14"/>
                </a:cubicBezTo>
                <a:cubicBezTo>
                  <a:pt x="183" y="120"/>
                  <a:pt x="183" y="120"/>
                  <a:pt x="183" y="120"/>
                </a:cubicBezTo>
                <a:cubicBezTo>
                  <a:pt x="183" y="124"/>
                  <a:pt x="180" y="127"/>
                  <a:pt x="177" y="129"/>
                </a:cubicBezTo>
                <a:cubicBezTo>
                  <a:pt x="176" y="130"/>
                  <a:pt x="174" y="130"/>
                  <a:pt x="173" y="130"/>
                </a:cubicBezTo>
                <a:cubicBezTo>
                  <a:pt x="170" y="130"/>
                  <a:pt x="167" y="129"/>
                  <a:pt x="165" y="127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33" y="119"/>
                  <a:pt x="119" y="133"/>
                  <a:pt x="101" y="133"/>
                </a:cubicBezTo>
                <a:close/>
                <a:moveTo>
                  <a:pt x="32" y="8"/>
                </a:moveTo>
                <a:cubicBezTo>
                  <a:pt x="19" y="8"/>
                  <a:pt x="8" y="19"/>
                  <a:pt x="8" y="32"/>
                </a:cubicBezTo>
                <a:cubicBezTo>
                  <a:pt x="8" y="101"/>
                  <a:pt x="8" y="101"/>
                  <a:pt x="8" y="101"/>
                </a:cubicBezTo>
                <a:cubicBezTo>
                  <a:pt x="8" y="114"/>
                  <a:pt x="19" y="125"/>
                  <a:pt x="32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14" y="125"/>
                  <a:pt x="125" y="114"/>
                  <a:pt x="125" y="101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71" y="121"/>
                  <a:pt x="171" y="121"/>
                  <a:pt x="171" y="121"/>
                </a:cubicBezTo>
                <a:cubicBezTo>
                  <a:pt x="171" y="122"/>
                  <a:pt x="172" y="122"/>
                  <a:pt x="173" y="122"/>
                </a:cubicBezTo>
                <a:cubicBezTo>
                  <a:pt x="173" y="122"/>
                  <a:pt x="173" y="122"/>
                  <a:pt x="174" y="122"/>
                </a:cubicBezTo>
                <a:cubicBezTo>
                  <a:pt x="174" y="121"/>
                  <a:pt x="175" y="121"/>
                  <a:pt x="175" y="120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5" y="13"/>
                  <a:pt x="174" y="12"/>
                  <a:pt x="174" y="11"/>
                </a:cubicBezTo>
                <a:cubicBezTo>
                  <a:pt x="172" y="11"/>
                  <a:pt x="171" y="12"/>
                  <a:pt x="171" y="12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5" y="19"/>
                  <a:pt x="114" y="8"/>
                  <a:pt x="101" y="8"/>
                </a:cubicBezTo>
                <a:lnTo>
                  <a:pt x="32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7"/>
          <p:cNvSpPr>
            <a:spLocks noEditPoints="1"/>
          </p:cNvSpPr>
          <p:nvPr/>
        </p:nvSpPr>
        <p:spPr bwMode="auto">
          <a:xfrm>
            <a:off x="8838039" y="1809387"/>
            <a:ext cx="244004" cy="358509"/>
          </a:xfrm>
          <a:custGeom>
            <a:avLst/>
            <a:gdLst>
              <a:gd name="T0" fmla="*/ 60 w 120"/>
              <a:gd name="T1" fmla="*/ 176 h 176"/>
              <a:gd name="T2" fmla="*/ 44 w 120"/>
              <a:gd name="T3" fmla="*/ 166 h 176"/>
              <a:gd name="T4" fmla="*/ 4 w 120"/>
              <a:gd name="T5" fmla="*/ 81 h 176"/>
              <a:gd name="T6" fmla="*/ 0 w 120"/>
              <a:gd name="T7" fmla="*/ 60 h 176"/>
              <a:gd name="T8" fmla="*/ 60 w 120"/>
              <a:gd name="T9" fmla="*/ 0 h 176"/>
              <a:gd name="T10" fmla="*/ 120 w 120"/>
              <a:gd name="T11" fmla="*/ 60 h 176"/>
              <a:gd name="T12" fmla="*/ 116 w 120"/>
              <a:gd name="T13" fmla="*/ 81 h 176"/>
              <a:gd name="T14" fmla="*/ 76 w 120"/>
              <a:gd name="T15" fmla="*/ 166 h 176"/>
              <a:gd name="T16" fmla="*/ 60 w 120"/>
              <a:gd name="T17" fmla="*/ 176 h 176"/>
              <a:gd name="T18" fmla="*/ 60 w 120"/>
              <a:gd name="T19" fmla="*/ 8 h 176"/>
              <a:gd name="T20" fmla="*/ 8 w 120"/>
              <a:gd name="T21" fmla="*/ 60 h 176"/>
              <a:gd name="T22" fmla="*/ 11 w 120"/>
              <a:gd name="T23" fmla="*/ 78 h 176"/>
              <a:gd name="T24" fmla="*/ 51 w 120"/>
              <a:gd name="T25" fmla="*/ 163 h 176"/>
              <a:gd name="T26" fmla="*/ 60 w 120"/>
              <a:gd name="T27" fmla="*/ 168 h 176"/>
              <a:gd name="T28" fmla="*/ 69 w 120"/>
              <a:gd name="T29" fmla="*/ 163 h 176"/>
              <a:gd name="T30" fmla="*/ 108 w 120"/>
              <a:gd name="T31" fmla="*/ 78 h 176"/>
              <a:gd name="T32" fmla="*/ 112 w 120"/>
              <a:gd name="T33" fmla="*/ 60 h 176"/>
              <a:gd name="T34" fmla="*/ 60 w 120"/>
              <a:gd name="T35" fmla="*/ 8 h 176"/>
              <a:gd name="T36" fmla="*/ 60 w 120"/>
              <a:gd name="T37" fmla="*/ 92 h 176"/>
              <a:gd name="T38" fmla="*/ 28 w 120"/>
              <a:gd name="T39" fmla="*/ 60 h 176"/>
              <a:gd name="T40" fmla="*/ 60 w 120"/>
              <a:gd name="T41" fmla="*/ 28 h 176"/>
              <a:gd name="T42" fmla="*/ 92 w 120"/>
              <a:gd name="T43" fmla="*/ 60 h 176"/>
              <a:gd name="T44" fmla="*/ 60 w 120"/>
              <a:gd name="T45" fmla="*/ 92 h 176"/>
              <a:gd name="T46" fmla="*/ 60 w 120"/>
              <a:gd name="T47" fmla="*/ 36 h 176"/>
              <a:gd name="T48" fmla="*/ 36 w 120"/>
              <a:gd name="T49" fmla="*/ 60 h 176"/>
              <a:gd name="T50" fmla="*/ 60 w 120"/>
              <a:gd name="T51" fmla="*/ 84 h 176"/>
              <a:gd name="T52" fmla="*/ 84 w 120"/>
              <a:gd name="T53" fmla="*/ 60 h 176"/>
              <a:gd name="T54" fmla="*/ 60 w 120"/>
              <a:gd name="T55" fmla="*/ 3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0" h="176">
                <a:moveTo>
                  <a:pt x="60" y="176"/>
                </a:moveTo>
                <a:cubicBezTo>
                  <a:pt x="53" y="176"/>
                  <a:pt x="46" y="172"/>
                  <a:pt x="44" y="166"/>
                </a:cubicBezTo>
                <a:cubicBezTo>
                  <a:pt x="4" y="81"/>
                  <a:pt x="4" y="81"/>
                  <a:pt x="4" y="81"/>
                </a:cubicBezTo>
                <a:cubicBezTo>
                  <a:pt x="1" y="76"/>
                  <a:pt x="0" y="69"/>
                  <a:pt x="0" y="60"/>
                </a:cubicBezTo>
                <a:cubicBezTo>
                  <a:pt x="0" y="27"/>
                  <a:pt x="27" y="0"/>
                  <a:pt x="60" y="0"/>
                </a:cubicBezTo>
                <a:cubicBezTo>
                  <a:pt x="93" y="0"/>
                  <a:pt x="120" y="27"/>
                  <a:pt x="120" y="60"/>
                </a:cubicBezTo>
                <a:cubicBezTo>
                  <a:pt x="120" y="69"/>
                  <a:pt x="118" y="76"/>
                  <a:pt x="116" y="81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73" y="172"/>
                  <a:pt x="67" y="176"/>
                  <a:pt x="60" y="176"/>
                </a:cubicBezTo>
                <a:close/>
                <a:moveTo>
                  <a:pt x="60" y="8"/>
                </a:moveTo>
                <a:cubicBezTo>
                  <a:pt x="31" y="8"/>
                  <a:pt x="8" y="32"/>
                  <a:pt x="8" y="60"/>
                </a:cubicBezTo>
                <a:cubicBezTo>
                  <a:pt x="8" y="68"/>
                  <a:pt x="9" y="73"/>
                  <a:pt x="11" y="78"/>
                </a:cubicBezTo>
                <a:cubicBezTo>
                  <a:pt x="51" y="163"/>
                  <a:pt x="51" y="163"/>
                  <a:pt x="51" y="163"/>
                </a:cubicBezTo>
                <a:cubicBezTo>
                  <a:pt x="52" y="166"/>
                  <a:pt x="56" y="168"/>
                  <a:pt x="60" y="168"/>
                </a:cubicBezTo>
                <a:cubicBezTo>
                  <a:pt x="64" y="168"/>
                  <a:pt x="67" y="166"/>
                  <a:pt x="69" y="163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11" y="73"/>
                  <a:pt x="112" y="68"/>
                  <a:pt x="112" y="60"/>
                </a:cubicBezTo>
                <a:cubicBezTo>
                  <a:pt x="112" y="32"/>
                  <a:pt x="88" y="8"/>
                  <a:pt x="60" y="8"/>
                </a:cubicBezTo>
                <a:close/>
                <a:moveTo>
                  <a:pt x="60" y="92"/>
                </a:moveTo>
                <a:cubicBezTo>
                  <a:pt x="42" y="92"/>
                  <a:pt x="28" y="78"/>
                  <a:pt x="28" y="60"/>
                </a:cubicBezTo>
                <a:cubicBezTo>
                  <a:pt x="28" y="43"/>
                  <a:pt x="42" y="28"/>
                  <a:pt x="60" y="28"/>
                </a:cubicBezTo>
                <a:cubicBezTo>
                  <a:pt x="77" y="28"/>
                  <a:pt x="92" y="43"/>
                  <a:pt x="92" y="60"/>
                </a:cubicBezTo>
                <a:cubicBezTo>
                  <a:pt x="92" y="78"/>
                  <a:pt x="77" y="92"/>
                  <a:pt x="60" y="92"/>
                </a:cubicBezTo>
                <a:close/>
                <a:moveTo>
                  <a:pt x="60" y="36"/>
                </a:moveTo>
                <a:cubicBezTo>
                  <a:pt x="46" y="36"/>
                  <a:pt x="36" y="47"/>
                  <a:pt x="36" y="60"/>
                </a:cubicBezTo>
                <a:cubicBezTo>
                  <a:pt x="36" y="73"/>
                  <a:pt x="46" y="84"/>
                  <a:pt x="60" y="84"/>
                </a:cubicBezTo>
                <a:cubicBezTo>
                  <a:pt x="73" y="84"/>
                  <a:pt x="84" y="73"/>
                  <a:pt x="84" y="60"/>
                </a:cubicBezTo>
                <a:cubicBezTo>
                  <a:pt x="84" y="47"/>
                  <a:pt x="73" y="36"/>
                  <a:pt x="60" y="3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8783513" y="3386554"/>
            <a:ext cx="328520" cy="327157"/>
          </a:xfrm>
          <a:custGeom>
            <a:avLst/>
            <a:gdLst>
              <a:gd name="T0" fmla="*/ 56 w 162"/>
              <a:gd name="T1" fmla="*/ 161 h 161"/>
              <a:gd name="T2" fmla="*/ 56 w 162"/>
              <a:gd name="T3" fmla="*/ 161 h 161"/>
              <a:gd name="T4" fmla="*/ 50 w 162"/>
              <a:gd name="T5" fmla="*/ 158 h 161"/>
              <a:gd name="T6" fmla="*/ 30 w 162"/>
              <a:gd name="T7" fmla="*/ 131 h 161"/>
              <a:gd name="T8" fmla="*/ 3 w 162"/>
              <a:gd name="T9" fmla="*/ 111 h 161"/>
              <a:gd name="T10" fmla="*/ 0 w 162"/>
              <a:gd name="T11" fmla="*/ 105 h 161"/>
              <a:gd name="T12" fmla="*/ 2 w 162"/>
              <a:gd name="T13" fmla="*/ 100 h 161"/>
              <a:gd name="T14" fmla="*/ 13 w 162"/>
              <a:gd name="T15" fmla="*/ 89 h 161"/>
              <a:gd name="T16" fmla="*/ 18 w 162"/>
              <a:gd name="T17" fmla="*/ 87 h 161"/>
              <a:gd name="T18" fmla="*/ 20 w 162"/>
              <a:gd name="T19" fmla="*/ 87 h 161"/>
              <a:gd name="T20" fmla="*/ 39 w 162"/>
              <a:gd name="T21" fmla="*/ 92 h 161"/>
              <a:gd name="T22" fmla="*/ 62 w 162"/>
              <a:gd name="T23" fmla="*/ 69 h 161"/>
              <a:gd name="T24" fmla="*/ 11 w 162"/>
              <a:gd name="T25" fmla="*/ 41 h 161"/>
              <a:gd name="T26" fmla="*/ 7 w 162"/>
              <a:gd name="T27" fmla="*/ 36 h 161"/>
              <a:gd name="T28" fmla="*/ 9 w 162"/>
              <a:gd name="T29" fmla="*/ 29 h 161"/>
              <a:gd name="T30" fmla="*/ 23 w 162"/>
              <a:gd name="T31" fmla="*/ 15 h 161"/>
              <a:gd name="T32" fmla="*/ 30 w 162"/>
              <a:gd name="T33" fmla="*/ 13 h 161"/>
              <a:gd name="T34" fmla="*/ 101 w 162"/>
              <a:gd name="T35" fmla="*/ 30 h 161"/>
              <a:gd name="T36" fmla="*/ 116 w 162"/>
              <a:gd name="T37" fmla="*/ 14 h 161"/>
              <a:gd name="T38" fmla="*/ 146 w 162"/>
              <a:gd name="T39" fmla="*/ 0 h 161"/>
              <a:gd name="T40" fmla="*/ 157 w 162"/>
              <a:gd name="T41" fmla="*/ 4 h 161"/>
              <a:gd name="T42" fmla="*/ 159 w 162"/>
              <a:gd name="T43" fmla="*/ 24 h 161"/>
              <a:gd name="T44" fmla="*/ 147 w 162"/>
              <a:gd name="T45" fmla="*/ 44 h 161"/>
              <a:gd name="T46" fmla="*/ 131 w 162"/>
              <a:gd name="T47" fmla="*/ 61 h 161"/>
              <a:gd name="T48" fmla="*/ 148 w 162"/>
              <a:gd name="T49" fmla="*/ 134 h 161"/>
              <a:gd name="T50" fmla="*/ 145 w 162"/>
              <a:gd name="T51" fmla="*/ 142 h 161"/>
              <a:gd name="T52" fmla="*/ 131 w 162"/>
              <a:gd name="T53" fmla="*/ 153 h 161"/>
              <a:gd name="T54" fmla="*/ 126 w 162"/>
              <a:gd name="T55" fmla="*/ 154 h 161"/>
              <a:gd name="T56" fmla="*/ 124 w 162"/>
              <a:gd name="T57" fmla="*/ 154 h 161"/>
              <a:gd name="T58" fmla="*/ 120 w 162"/>
              <a:gd name="T59" fmla="*/ 150 h 161"/>
              <a:gd name="T60" fmla="*/ 92 w 162"/>
              <a:gd name="T61" fmla="*/ 99 h 161"/>
              <a:gd name="T62" fmla="*/ 69 w 162"/>
              <a:gd name="T63" fmla="*/ 122 h 161"/>
              <a:gd name="T64" fmla="*/ 74 w 162"/>
              <a:gd name="T65" fmla="*/ 141 h 161"/>
              <a:gd name="T66" fmla="*/ 72 w 162"/>
              <a:gd name="T67" fmla="*/ 148 h 161"/>
              <a:gd name="T68" fmla="*/ 62 w 162"/>
              <a:gd name="T69" fmla="*/ 159 h 161"/>
              <a:gd name="T70" fmla="*/ 56 w 162"/>
              <a:gd name="T71" fmla="*/ 161 h 161"/>
              <a:gd name="T72" fmla="*/ 8 w 162"/>
              <a:gd name="T73" fmla="*/ 105 h 161"/>
              <a:gd name="T74" fmla="*/ 36 w 162"/>
              <a:gd name="T75" fmla="*/ 126 h 161"/>
              <a:gd name="T76" fmla="*/ 56 w 162"/>
              <a:gd name="T77" fmla="*/ 153 h 161"/>
              <a:gd name="T78" fmla="*/ 66 w 162"/>
              <a:gd name="T79" fmla="*/ 143 h 161"/>
              <a:gd name="T80" fmla="*/ 60 w 162"/>
              <a:gd name="T81" fmla="*/ 120 h 161"/>
              <a:gd name="T82" fmla="*/ 94 w 162"/>
              <a:gd name="T83" fmla="*/ 86 h 161"/>
              <a:gd name="T84" fmla="*/ 126 w 162"/>
              <a:gd name="T85" fmla="*/ 146 h 161"/>
              <a:gd name="T86" fmla="*/ 140 w 162"/>
              <a:gd name="T87" fmla="*/ 136 h 161"/>
              <a:gd name="T88" fmla="*/ 122 w 162"/>
              <a:gd name="T89" fmla="*/ 58 h 161"/>
              <a:gd name="T90" fmla="*/ 141 w 162"/>
              <a:gd name="T91" fmla="*/ 39 h 161"/>
              <a:gd name="T92" fmla="*/ 152 w 162"/>
              <a:gd name="T93" fmla="*/ 22 h 161"/>
              <a:gd name="T94" fmla="*/ 151 w 162"/>
              <a:gd name="T95" fmla="*/ 10 h 161"/>
              <a:gd name="T96" fmla="*/ 146 w 162"/>
              <a:gd name="T97" fmla="*/ 8 h 161"/>
              <a:gd name="T98" fmla="*/ 122 w 162"/>
              <a:gd name="T99" fmla="*/ 20 h 161"/>
              <a:gd name="T100" fmla="*/ 103 w 162"/>
              <a:gd name="T101" fmla="*/ 39 h 161"/>
              <a:gd name="T102" fmla="*/ 28 w 162"/>
              <a:gd name="T103" fmla="*/ 21 h 161"/>
              <a:gd name="T104" fmla="*/ 15 w 162"/>
              <a:gd name="T105" fmla="*/ 35 h 161"/>
              <a:gd name="T106" fmla="*/ 75 w 162"/>
              <a:gd name="T107" fmla="*/ 67 h 161"/>
              <a:gd name="T108" fmla="*/ 41 w 162"/>
              <a:gd name="T109" fmla="*/ 101 h 161"/>
              <a:gd name="T110" fmla="*/ 18 w 162"/>
              <a:gd name="T111" fmla="*/ 95 h 161"/>
              <a:gd name="T112" fmla="*/ 8 w 162"/>
              <a:gd name="T113" fmla="*/ 10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161">
                <a:moveTo>
                  <a:pt x="56" y="161"/>
                </a:moveTo>
                <a:cubicBezTo>
                  <a:pt x="56" y="161"/>
                  <a:pt x="56" y="161"/>
                  <a:pt x="56" y="161"/>
                </a:cubicBezTo>
                <a:cubicBezTo>
                  <a:pt x="53" y="161"/>
                  <a:pt x="52" y="160"/>
                  <a:pt x="50" y="158"/>
                </a:cubicBezTo>
                <a:cubicBezTo>
                  <a:pt x="30" y="131"/>
                  <a:pt x="30" y="131"/>
                  <a:pt x="30" y="131"/>
                </a:cubicBezTo>
                <a:cubicBezTo>
                  <a:pt x="3" y="111"/>
                  <a:pt x="3" y="111"/>
                  <a:pt x="3" y="111"/>
                </a:cubicBezTo>
                <a:cubicBezTo>
                  <a:pt x="1" y="110"/>
                  <a:pt x="0" y="108"/>
                  <a:pt x="0" y="105"/>
                </a:cubicBezTo>
                <a:cubicBezTo>
                  <a:pt x="0" y="103"/>
                  <a:pt x="0" y="101"/>
                  <a:pt x="2" y="100"/>
                </a:cubicBezTo>
                <a:cubicBezTo>
                  <a:pt x="13" y="89"/>
                  <a:pt x="13" y="89"/>
                  <a:pt x="13" y="89"/>
                </a:cubicBezTo>
                <a:cubicBezTo>
                  <a:pt x="14" y="87"/>
                  <a:pt x="16" y="87"/>
                  <a:pt x="18" y="87"/>
                </a:cubicBezTo>
                <a:cubicBezTo>
                  <a:pt x="18" y="87"/>
                  <a:pt x="19" y="87"/>
                  <a:pt x="20" y="87"/>
                </a:cubicBezTo>
                <a:cubicBezTo>
                  <a:pt x="39" y="92"/>
                  <a:pt x="39" y="92"/>
                  <a:pt x="39" y="92"/>
                </a:cubicBezTo>
                <a:cubicBezTo>
                  <a:pt x="62" y="69"/>
                  <a:pt x="62" y="69"/>
                  <a:pt x="62" y="69"/>
                </a:cubicBezTo>
                <a:cubicBezTo>
                  <a:pt x="11" y="41"/>
                  <a:pt x="11" y="41"/>
                  <a:pt x="11" y="41"/>
                </a:cubicBezTo>
                <a:cubicBezTo>
                  <a:pt x="9" y="40"/>
                  <a:pt x="7" y="38"/>
                  <a:pt x="7" y="36"/>
                </a:cubicBezTo>
                <a:cubicBezTo>
                  <a:pt x="7" y="33"/>
                  <a:pt x="7" y="31"/>
                  <a:pt x="9" y="29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3"/>
                  <a:pt x="28" y="13"/>
                  <a:pt x="30" y="13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25" y="6"/>
                  <a:pt x="137" y="0"/>
                  <a:pt x="146" y="0"/>
                </a:cubicBezTo>
                <a:cubicBezTo>
                  <a:pt x="151" y="0"/>
                  <a:pt x="154" y="1"/>
                  <a:pt x="157" y="4"/>
                </a:cubicBezTo>
                <a:cubicBezTo>
                  <a:pt x="161" y="8"/>
                  <a:pt x="162" y="15"/>
                  <a:pt x="159" y="24"/>
                </a:cubicBezTo>
                <a:cubicBezTo>
                  <a:pt x="157" y="31"/>
                  <a:pt x="152" y="39"/>
                  <a:pt x="147" y="44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48" y="134"/>
                  <a:pt x="148" y="134"/>
                  <a:pt x="148" y="134"/>
                </a:cubicBezTo>
                <a:cubicBezTo>
                  <a:pt x="148" y="137"/>
                  <a:pt x="147" y="140"/>
                  <a:pt x="145" y="142"/>
                </a:cubicBezTo>
                <a:cubicBezTo>
                  <a:pt x="131" y="153"/>
                  <a:pt x="131" y="153"/>
                  <a:pt x="131" y="153"/>
                </a:cubicBezTo>
                <a:cubicBezTo>
                  <a:pt x="130" y="154"/>
                  <a:pt x="128" y="154"/>
                  <a:pt x="126" y="154"/>
                </a:cubicBezTo>
                <a:cubicBezTo>
                  <a:pt x="126" y="154"/>
                  <a:pt x="125" y="154"/>
                  <a:pt x="124" y="154"/>
                </a:cubicBezTo>
                <a:cubicBezTo>
                  <a:pt x="122" y="153"/>
                  <a:pt x="120" y="152"/>
                  <a:pt x="120" y="150"/>
                </a:cubicBezTo>
                <a:cubicBezTo>
                  <a:pt x="92" y="99"/>
                  <a:pt x="92" y="99"/>
                  <a:pt x="92" y="99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75" y="144"/>
                  <a:pt x="74" y="146"/>
                  <a:pt x="72" y="148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0" y="160"/>
                  <a:pt x="58" y="161"/>
                  <a:pt x="56" y="161"/>
                </a:cubicBezTo>
                <a:close/>
                <a:moveTo>
                  <a:pt x="8" y="105"/>
                </a:moveTo>
                <a:cubicBezTo>
                  <a:pt x="36" y="126"/>
                  <a:pt x="36" y="126"/>
                  <a:pt x="36" y="126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94" y="86"/>
                  <a:pt x="94" y="86"/>
                  <a:pt x="94" y="86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6" y="34"/>
                  <a:pt x="150" y="28"/>
                  <a:pt x="152" y="22"/>
                </a:cubicBezTo>
                <a:cubicBezTo>
                  <a:pt x="154" y="16"/>
                  <a:pt x="153" y="12"/>
                  <a:pt x="151" y="10"/>
                </a:cubicBezTo>
                <a:cubicBezTo>
                  <a:pt x="150" y="8"/>
                  <a:pt x="149" y="8"/>
                  <a:pt x="146" y="8"/>
                </a:cubicBezTo>
                <a:cubicBezTo>
                  <a:pt x="139" y="8"/>
                  <a:pt x="129" y="13"/>
                  <a:pt x="122" y="20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28" y="21"/>
                  <a:pt x="28" y="21"/>
                  <a:pt x="28" y="21"/>
                </a:cubicBezTo>
                <a:cubicBezTo>
                  <a:pt x="15" y="35"/>
                  <a:pt x="15" y="35"/>
                  <a:pt x="15" y="35"/>
                </a:cubicBezTo>
                <a:cubicBezTo>
                  <a:pt x="75" y="67"/>
                  <a:pt x="75" y="67"/>
                  <a:pt x="75" y="67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18" y="95"/>
                  <a:pt x="18" y="95"/>
                  <a:pt x="18" y="95"/>
                </a:cubicBezTo>
                <a:lnTo>
                  <a:pt x="8" y="10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4087452" y="3389281"/>
            <a:ext cx="374867" cy="323067"/>
          </a:xfrm>
          <a:custGeom>
            <a:avLst/>
            <a:gdLst>
              <a:gd name="T0" fmla="*/ 21 w 184"/>
              <a:gd name="T1" fmla="*/ 159 h 159"/>
              <a:gd name="T2" fmla="*/ 13 w 184"/>
              <a:gd name="T3" fmla="*/ 152 h 159"/>
              <a:gd name="T4" fmla="*/ 13 w 184"/>
              <a:gd name="T5" fmla="*/ 152 h 159"/>
              <a:gd name="T6" fmla="*/ 16 w 184"/>
              <a:gd name="T7" fmla="*/ 144 h 159"/>
              <a:gd name="T8" fmla="*/ 16 w 184"/>
              <a:gd name="T9" fmla="*/ 143 h 159"/>
              <a:gd name="T10" fmla="*/ 19 w 184"/>
              <a:gd name="T11" fmla="*/ 140 h 159"/>
              <a:gd name="T12" fmla="*/ 33 w 184"/>
              <a:gd name="T13" fmla="*/ 118 h 159"/>
              <a:gd name="T14" fmla="*/ 0 w 184"/>
              <a:gd name="T15" fmla="*/ 67 h 159"/>
              <a:gd name="T16" fmla="*/ 92 w 184"/>
              <a:gd name="T17" fmla="*/ 0 h 159"/>
              <a:gd name="T18" fmla="*/ 184 w 184"/>
              <a:gd name="T19" fmla="*/ 67 h 159"/>
              <a:gd name="T20" fmla="*/ 92 w 184"/>
              <a:gd name="T21" fmla="*/ 134 h 159"/>
              <a:gd name="T22" fmla="*/ 79 w 184"/>
              <a:gd name="T23" fmla="*/ 133 h 159"/>
              <a:gd name="T24" fmla="*/ 34 w 184"/>
              <a:gd name="T25" fmla="*/ 157 h 159"/>
              <a:gd name="T26" fmla="*/ 22 w 184"/>
              <a:gd name="T27" fmla="*/ 159 h 159"/>
              <a:gd name="T28" fmla="*/ 21 w 184"/>
              <a:gd name="T29" fmla="*/ 159 h 159"/>
              <a:gd name="T30" fmla="*/ 21 w 184"/>
              <a:gd name="T31" fmla="*/ 151 h 159"/>
              <a:gd name="T32" fmla="*/ 21 w 184"/>
              <a:gd name="T33" fmla="*/ 151 h 159"/>
              <a:gd name="T34" fmla="*/ 32 w 184"/>
              <a:gd name="T35" fmla="*/ 149 h 159"/>
              <a:gd name="T36" fmla="*/ 75 w 184"/>
              <a:gd name="T37" fmla="*/ 126 h 159"/>
              <a:gd name="T38" fmla="*/ 77 w 184"/>
              <a:gd name="T39" fmla="*/ 125 h 159"/>
              <a:gd name="T40" fmla="*/ 78 w 184"/>
              <a:gd name="T41" fmla="*/ 125 h 159"/>
              <a:gd name="T42" fmla="*/ 92 w 184"/>
              <a:gd name="T43" fmla="*/ 126 h 159"/>
              <a:gd name="T44" fmla="*/ 176 w 184"/>
              <a:gd name="T45" fmla="*/ 67 h 159"/>
              <a:gd name="T46" fmla="*/ 92 w 184"/>
              <a:gd name="T47" fmla="*/ 8 h 159"/>
              <a:gd name="T48" fmla="*/ 8 w 184"/>
              <a:gd name="T49" fmla="*/ 67 h 159"/>
              <a:gd name="T50" fmla="*/ 39 w 184"/>
              <a:gd name="T51" fmla="*/ 113 h 159"/>
              <a:gd name="T52" fmla="*/ 42 w 184"/>
              <a:gd name="T53" fmla="*/ 114 h 159"/>
              <a:gd name="T54" fmla="*/ 41 w 184"/>
              <a:gd name="T55" fmla="*/ 118 h 159"/>
              <a:gd name="T56" fmla="*/ 25 w 184"/>
              <a:gd name="T57" fmla="*/ 146 h 159"/>
              <a:gd name="T58" fmla="*/ 22 w 184"/>
              <a:gd name="T59" fmla="*/ 148 h 159"/>
              <a:gd name="T60" fmla="*/ 22 w 184"/>
              <a:gd name="T61" fmla="*/ 149 h 159"/>
              <a:gd name="T62" fmla="*/ 21 w 184"/>
              <a:gd name="T63" fmla="*/ 15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159">
                <a:moveTo>
                  <a:pt x="21" y="159"/>
                </a:moveTo>
                <a:cubicBezTo>
                  <a:pt x="17" y="159"/>
                  <a:pt x="14" y="156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2" y="148"/>
                  <a:pt x="14" y="145"/>
                  <a:pt x="16" y="144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7" y="142"/>
                  <a:pt x="18" y="141"/>
                  <a:pt x="19" y="140"/>
                </a:cubicBezTo>
                <a:cubicBezTo>
                  <a:pt x="24" y="135"/>
                  <a:pt x="29" y="130"/>
                  <a:pt x="33" y="118"/>
                </a:cubicBezTo>
                <a:cubicBezTo>
                  <a:pt x="12" y="106"/>
                  <a:pt x="0" y="87"/>
                  <a:pt x="0" y="67"/>
                </a:cubicBezTo>
                <a:cubicBezTo>
                  <a:pt x="0" y="30"/>
                  <a:pt x="41" y="0"/>
                  <a:pt x="92" y="0"/>
                </a:cubicBezTo>
                <a:cubicBezTo>
                  <a:pt x="143" y="0"/>
                  <a:pt x="184" y="30"/>
                  <a:pt x="184" y="67"/>
                </a:cubicBezTo>
                <a:cubicBezTo>
                  <a:pt x="184" y="104"/>
                  <a:pt x="143" y="134"/>
                  <a:pt x="92" y="134"/>
                </a:cubicBezTo>
                <a:cubicBezTo>
                  <a:pt x="88" y="134"/>
                  <a:pt x="84" y="134"/>
                  <a:pt x="79" y="133"/>
                </a:cubicBezTo>
                <a:cubicBezTo>
                  <a:pt x="66" y="145"/>
                  <a:pt x="51" y="153"/>
                  <a:pt x="34" y="157"/>
                </a:cubicBezTo>
                <a:cubicBezTo>
                  <a:pt x="30" y="158"/>
                  <a:pt x="27" y="159"/>
                  <a:pt x="22" y="159"/>
                </a:cubicBezTo>
                <a:lnTo>
                  <a:pt x="21" y="159"/>
                </a:lnTo>
                <a:close/>
                <a:moveTo>
                  <a:pt x="21" y="151"/>
                </a:moveTo>
                <a:cubicBezTo>
                  <a:pt x="21" y="151"/>
                  <a:pt x="21" y="151"/>
                  <a:pt x="21" y="151"/>
                </a:cubicBezTo>
                <a:cubicBezTo>
                  <a:pt x="25" y="151"/>
                  <a:pt x="29" y="150"/>
                  <a:pt x="32" y="149"/>
                </a:cubicBezTo>
                <a:cubicBezTo>
                  <a:pt x="48" y="145"/>
                  <a:pt x="63" y="137"/>
                  <a:pt x="75" y="126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83" y="126"/>
                  <a:pt x="88" y="126"/>
                  <a:pt x="92" y="126"/>
                </a:cubicBezTo>
                <a:cubicBezTo>
                  <a:pt x="139" y="126"/>
                  <a:pt x="176" y="100"/>
                  <a:pt x="176" y="67"/>
                </a:cubicBezTo>
                <a:cubicBezTo>
                  <a:pt x="176" y="35"/>
                  <a:pt x="139" y="8"/>
                  <a:pt x="92" y="8"/>
                </a:cubicBezTo>
                <a:cubicBezTo>
                  <a:pt x="46" y="8"/>
                  <a:pt x="8" y="35"/>
                  <a:pt x="8" y="67"/>
                </a:cubicBezTo>
                <a:cubicBezTo>
                  <a:pt x="8" y="85"/>
                  <a:pt x="20" y="102"/>
                  <a:pt x="39" y="113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37" y="133"/>
                  <a:pt x="31" y="140"/>
                  <a:pt x="25" y="146"/>
                </a:cubicBezTo>
                <a:cubicBezTo>
                  <a:pt x="24" y="147"/>
                  <a:pt x="23" y="147"/>
                  <a:pt x="22" y="148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1" y="150"/>
                  <a:pt x="21" y="150"/>
                  <a:pt x="21" y="15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Rectangle 40"/>
          <p:cNvSpPr>
            <a:spLocks noChangeArrowheads="1"/>
          </p:cNvSpPr>
          <p:nvPr/>
        </p:nvSpPr>
        <p:spPr bwMode="auto">
          <a:xfrm>
            <a:off x="7203619" y="5116395"/>
            <a:ext cx="377593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41"/>
          <p:cNvSpPr>
            <a:spLocks noChangeArrowheads="1"/>
          </p:cNvSpPr>
          <p:nvPr/>
        </p:nvSpPr>
        <p:spPr bwMode="auto">
          <a:xfrm>
            <a:off x="7383555" y="4933732"/>
            <a:ext cx="16358" cy="380320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42"/>
          <p:cNvSpPr>
            <a:spLocks noChangeArrowheads="1"/>
          </p:cNvSpPr>
          <p:nvPr/>
        </p:nvSpPr>
        <p:spPr bwMode="auto">
          <a:xfrm>
            <a:off x="7983343" y="5116395"/>
            <a:ext cx="378956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43"/>
          <p:cNvSpPr>
            <a:spLocks noChangeArrowheads="1"/>
          </p:cNvSpPr>
          <p:nvPr/>
        </p:nvSpPr>
        <p:spPr bwMode="auto">
          <a:xfrm>
            <a:off x="6547943" y="3526959"/>
            <a:ext cx="130863" cy="8179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6423896" y="4211262"/>
            <a:ext cx="350330" cy="297167"/>
          </a:xfrm>
          <a:custGeom>
            <a:avLst/>
            <a:gdLst>
              <a:gd name="T0" fmla="*/ 126 w 172"/>
              <a:gd name="T1" fmla="*/ 129 h 146"/>
              <a:gd name="T2" fmla="*/ 69 w 172"/>
              <a:gd name="T3" fmla="*/ 121 h 146"/>
              <a:gd name="T4" fmla="*/ 54 w 172"/>
              <a:gd name="T5" fmla="*/ 146 h 146"/>
              <a:gd name="T6" fmla="*/ 42 w 172"/>
              <a:gd name="T7" fmla="*/ 119 h 146"/>
              <a:gd name="T8" fmla="*/ 43 w 172"/>
              <a:gd name="T9" fmla="*/ 98 h 146"/>
              <a:gd name="T10" fmla="*/ 27 w 172"/>
              <a:gd name="T11" fmla="*/ 20 h 146"/>
              <a:gd name="T12" fmla="*/ 0 w 172"/>
              <a:gd name="T13" fmla="*/ 10 h 146"/>
              <a:gd name="T14" fmla="*/ 36 w 172"/>
              <a:gd name="T15" fmla="*/ 0 h 146"/>
              <a:gd name="T16" fmla="*/ 161 w 172"/>
              <a:gd name="T17" fmla="*/ 12 h 146"/>
              <a:gd name="T18" fmla="*/ 172 w 172"/>
              <a:gd name="T19" fmla="*/ 73 h 146"/>
              <a:gd name="T20" fmla="*/ 64 w 172"/>
              <a:gd name="T21" fmla="*/ 95 h 146"/>
              <a:gd name="T22" fmla="*/ 64 w 172"/>
              <a:gd name="T23" fmla="*/ 100 h 146"/>
              <a:gd name="T24" fmla="*/ 159 w 172"/>
              <a:gd name="T25" fmla="*/ 111 h 146"/>
              <a:gd name="T26" fmla="*/ 159 w 172"/>
              <a:gd name="T27" fmla="*/ 129 h 146"/>
              <a:gd name="T28" fmla="*/ 143 w 172"/>
              <a:gd name="T29" fmla="*/ 121 h 146"/>
              <a:gd name="T30" fmla="*/ 143 w 172"/>
              <a:gd name="T31" fmla="*/ 138 h 146"/>
              <a:gd name="T32" fmla="*/ 143 w 172"/>
              <a:gd name="T33" fmla="*/ 121 h 146"/>
              <a:gd name="T34" fmla="*/ 46 w 172"/>
              <a:gd name="T35" fmla="*/ 129 h 146"/>
              <a:gd name="T36" fmla="*/ 63 w 172"/>
              <a:gd name="T37" fmla="*/ 129 h 146"/>
              <a:gd name="T38" fmla="*/ 143 w 172"/>
              <a:gd name="T39" fmla="*/ 113 h 146"/>
              <a:gd name="T40" fmla="*/ 151 w 172"/>
              <a:gd name="T41" fmla="*/ 111 h 146"/>
              <a:gd name="T42" fmla="*/ 52 w 172"/>
              <a:gd name="T43" fmla="*/ 108 h 146"/>
              <a:gd name="T44" fmla="*/ 57 w 172"/>
              <a:gd name="T45" fmla="*/ 98 h 146"/>
              <a:gd name="T46" fmla="*/ 56 w 172"/>
              <a:gd name="T47" fmla="*/ 92 h 146"/>
              <a:gd name="T48" fmla="*/ 162 w 172"/>
              <a:gd name="T49" fmla="*/ 75 h 146"/>
              <a:gd name="T50" fmla="*/ 164 w 172"/>
              <a:gd name="T51" fmla="*/ 22 h 146"/>
              <a:gd name="T52" fmla="*/ 40 w 172"/>
              <a:gd name="T53" fmla="*/ 20 h 146"/>
              <a:gd name="T54" fmla="*/ 39 w 172"/>
              <a:gd name="T55" fmla="*/ 15 h 146"/>
              <a:gd name="T56" fmla="*/ 10 w 172"/>
              <a:gd name="T57" fmla="*/ 8 h 146"/>
              <a:gd name="T58" fmla="*/ 10 w 172"/>
              <a:gd name="T59" fmla="*/ 12 h 146"/>
              <a:gd name="T60" fmla="*/ 52 w 172"/>
              <a:gd name="T61" fmla="*/ 98 h 146"/>
              <a:gd name="T62" fmla="*/ 50 w 172"/>
              <a:gd name="T63" fmla="*/ 102 h 146"/>
              <a:gd name="T64" fmla="*/ 48 w 172"/>
              <a:gd name="T65" fmla="*/ 11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2" h="146">
                <a:moveTo>
                  <a:pt x="143" y="146"/>
                </a:moveTo>
                <a:cubicBezTo>
                  <a:pt x="133" y="146"/>
                  <a:pt x="126" y="139"/>
                  <a:pt x="126" y="129"/>
                </a:cubicBezTo>
                <a:cubicBezTo>
                  <a:pt x="126" y="126"/>
                  <a:pt x="127" y="123"/>
                  <a:pt x="128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70" y="123"/>
                  <a:pt x="71" y="126"/>
                  <a:pt x="71" y="129"/>
                </a:cubicBezTo>
                <a:cubicBezTo>
                  <a:pt x="71" y="139"/>
                  <a:pt x="64" y="146"/>
                  <a:pt x="54" y="146"/>
                </a:cubicBezTo>
                <a:cubicBezTo>
                  <a:pt x="45" y="146"/>
                  <a:pt x="38" y="139"/>
                  <a:pt x="38" y="129"/>
                </a:cubicBezTo>
                <a:cubicBezTo>
                  <a:pt x="38" y="125"/>
                  <a:pt x="39" y="122"/>
                  <a:pt x="42" y="119"/>
                </a:cubicBezTo>
                <a:cubicBezTo>
                  <a:pt x="39" y="117"/>
                  <a:pt x="38" y="114"/>
                  <a:pt x="38" y="111"/>
                </a:cubicBezTo>
                <a:cubicBezTo>
                  <a:pt x="38" y="107"/>
                  <a:pt x="40" y="103"/>
                  <a:pt x="43" y="98"/>
                </a:cubicBezTo>
                <a:cubicBezTo>
                  <a:pt x="43" y="97"/>
                  <a:pt x="43" y="97"/>
                  <a:pt x="44" y="97"/>
                </a:cubicBezTo>
                <a:cubicBezTo>
                  <a:pt x="27" y="20"/>
                  <a:pt x="27" y="20"/>
                  <a:pt x="2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5" y="20"/>
                  <a:pt x="0" y="16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4" y="0"/>
                  <a:pt x="46" y="7"/>
                  <a:pt x="47" y="12"/>
                </a:cubicBezTo>
                <a:cubicBezTo>
                  <a:pt x="161" y="12"/>
                  <a:pt x="161" y="12"/>
                  <a:pt x="161" y="12"/>
                </a:cubicBezTo>
                <a:cubicBezTo>
                  <a:pt x="167" y="12"/>
                  <a:pt x="172" y="17"/>
                  <a:pt x="172" y="22"/>
                </a:cubicBezTo>
                <a:cubicBezTo>
                  <a:pt x="172" y="73"/>
                  <a:pt x="172" y="73"/>
                  <a:pt x="172" y="73"/>
                </a:cubicBezTo>
                <a:cubicBezTo>
                  <a:pt x="172" y="78"/>
                  <a:pt x="168" y="82"/>
                  <a:pt x="163" y="83"/>
                </a:cubicBezTo>
                <a:cubicBezTo>
                  <a:pt x="64" y="95"/>
                  <a:pt x="64" y="95"/>
                  <a:pt x="64" y="95"/>
                </a:cubicBezTo>
                <a:cubicBezTo>
                  <a:pt x="65" y="96"/>
                  <a:pt x="65" y="97"/>
                  <a:pt x="65" y="98"/>
                </a:cubicBezTo>
                <a:cubicBezTo>
                  <a:pt x="65" y="99"/>
                  <a:pt x="65" y="100"/>
                  <a:pt x="64" y="100"/>
                </a:cubicBezTo>
                <a:cubicBezTo>
                  <a:pt x="149" y="100"/>
                  <a:pt x="149" y="100"/>
                  <a:pt x="149" y="100"/>
                </a:cubicBezTo>
                <a:cubicBezTo>
                  <a:pt x="154" y="100"/>
                  <a:pt x="159" y="105"/>
                  <a:pt x="159" y="111"/>
                </a:cubicBezTo>
                <a:cubicBezTo>
                  <a:pt x="159" y="114"/>
                  <a:pt x="158" y="117"/>
                  <a:pt x="155" y="119"/>
                </a:cubicBezTo>
                <a:cubicBezTo>
                  <a:pt x="158" y="122"/>
                  <a:pt x="159" y="125"/>
                  <a:pt x="159" y="129"/>
                </a:cubicBezTo>
                <a:cubicBezTo>
                  <a:pt x="159" y="139"/>
                  <a:pt x="152" y="146"/>
                  <a:pt x="143" y="146"/>
                </a:cubicBezTo>
                <a:close/>
                <a:moveTo>
                  <a:pt x="143" y="121"/>
                </a:moveTo>
                <a:cubicBezTo>
                  <a:pt x="138" y="121"/>
                  <a:pt x="134" y="125"/>
                  <a:pt x="134" y="129"/>
                </a:cubicBezTo>
                <a:cubicBezTo>
                  <a:pt x="134" y="134"/>
                  <a:pt x="138" y="138"/>
                  <a:pt x="143" y="138"/>
                </a:cubicBezTo>
                <a:cubicBezTo>
                  <a:pt x="147" y="138"/>
                  <a:pt x="151" y="134"/>
                  <a:pt x="151" y="129"/>
                </a:cubicBezTo>
                <a:cubicBezTo>
                  <a:pt x="151" y="125"/>
                  <a:pt x="147" y="121"/>
                  <a:pt x="143" y="121"/>
                </a:cubicBezTo>
                <a:close/>
                <a:moveTo>
                  <a:pt x="54" y="121"/>
                </a:moveTo>
                <a:cubicBezTo>
                  <a:pt x="50" y="121"/>
                  <a:pt x="46" y="125"/>
                  <a:pt x="46" y="129"/>
                </a:cubicBezTo>
                <a:cubicBezTo>
                  <a:pt x="46" y="134"/>
                  <a:pt x="50" y="138"/>
                  <a:pt x="54" y="138"/>
                </a:cubicBezTo>
                <a:cubicBezTo>
                  <a:pt x="59" y="138"/>
                  <a:pt x="63" y="134"/>
                  <a:pt x="63" y="129"/>
                </a:cubicBezTo>
                <a:cubicBezTo>
                  <a:pt x="63" y="125"/>
                  <a:pt x="59" y="121"/>
                  <a:pt x="54" y="121"/>
                </a:cubicBezTo>
                <a:close/>
                <a:moveTo>
                  <a:pt x="143" y="113"/>
                </a:moveTo>
                <a:cubicBezTo>
                  <a:pt x="149" y="113"/>
                  <a:pt x="149" y="113"/>
                  <a:pt x="149" y="113"/>
                </a:cubicBezTo>
                <a:cubicBezTo>
                  <a:pt x="150" y="113"/>
                  <a:pt x="151" y="112"/>
                  <a:pt x="151" y="111"/>
                </a:cubicBezTo>
                <a:cubicBezTo>
                  <a:pt x="151" y="109"/>
                  <a:pt x="150" y="108"/>
                  <a:pt x="149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56" y="100"/>
                  <a:pt x="57" y="99"/>
                  <a:pt x="57" y="98"/>
                </a:cubicBezTo>
                <a:cubicBezTo>
                  <a:pt x="57" y="97"/>
                  <a:pt x="56" y="96"/>
                  <a:pt x="56" y="94"/>
                </a:cubicBezTo>
                <a:cubicBezTo>
                  <a:pt x="56" y="93"/>
                  <a:pt x="56" y="93"/>
                  <a:pt x="56" y="92"/>
                </a:cubicBezTo>
                <a:cubicBezTo>
                  <a:pt x="55" y="88"/>
                  <a:pt x="55" y="88"/>
                  <a:pt x="55" y="88"/>
                </a:cubicBezTo>
                <a:cubicBezTo>
                  <a:pt x="162" y="75"/>
                  <a:pt x="162" y="75"/>
                  <a:pt x="162" y="75"/>
                </a:cubicBezTo>
                <a:cubicBezTo>
                  <a:pt x="163" y="75"/>
                  <a:pt x="164" y="74"/>
                  <a:pt x="164" y="73"/>
                </a:cubicBezTo>
                <a:cubicBezTo>
                  <a:pt x="164" y="22"/>
                  <a:pt x="164" y="22"/>
                  <a:pt x="164" y="22"/>
                </a:cubicBezTo>
                <a:cubicBezTo>
                  <a:pt x="164" y="21"/>
                  <a:pt x="163" y="20"/>
                  <a:pt x="161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6"/>
                  <a:pt x="39" y="15"/>
                  <a:pt x="39" y="15"/>
                </a:cubicBezTo>
                <a:cubicBezTo>
                  <a:pt x="38" y="9"/>
                  <a:pt x="37" y="8"/>
                  <a:pt x="36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8" y="9"/>
                  <a:pt x="8" y="10"/>
                </a:cubicBezTo>
                <a:cubicBezTo>
                  <a:pt x="8" y="11"/>
                  <a:pt x="9" y="12"/>
                  <a:pt x="10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52" y="98"/>
                  <a:pt x="52" y="98"/>
                  <a:pt x="52" y="98"/>
                </a:cubicBezTo>
                <a:cubicBezTo>
                  <a:pt x="51" y="99"/>
                  <a:pt x="51" y="99"/>
                  <a:pt x="51" y="99"/>
                </a:cubicBezTo>
                <a:cubicBezTo>
                  <a:pt x="51" y="100"/>
                  <a:pt x="51" y="101"/>
                  <a:pt x="50" y="102"/>
                </a:cubicBezTo>
                <a:cubicBezTo>
                  <a:pt x="49" y="104"/>
                  <a:pt x="46" y="109"/>
                  <a:pt x="46" y="111"/>
                </a:cubicBezTo>
                <a:cubicBezTo>
                  <a:pt x="46" y="112"/>
                  <a:pt x="47" y="113"/>
                  <a:pt x="48" y="113"/>
                </a:cubicBezTo>
                <a:lnTo>
                  <a:pt x="143" y="1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5"/>
          <p:cNvSpPr>
            <a:spLocks noEditPoints="1"/>
          </p:cNvSpPr>
          <p:nvPr/>
        </p:nvSpPr>
        <p:spPr bwMode="auto">
          <a:xfrm>
            <a:off x="7219977" y="4200356"/>
            <a:ext cx="348967" cy="297167"/>
          </a:xfrm>
          <a:custGeom>
            <a:avLst/>
            <a:gdLst>
              <a:gd name="T0" fmla="*/ 146 w 172"/>
              <a:gd name="T1" fmla="*/ 146 h 146"/>
              <a:gd name="T2" fmla="*/ 26 w 172"/>
              <a:gd name="T3" fmla="*/ 146 h 146"/>
              <a:gd name="T4" fmla="*/ 0 w 172"/>
              <a:gd name="T5" fmla="*/ 120 h 146"/>
              <a:gd name="T6" fmla="*/ 0 w 172"/>
              <a:gd name="T7" fmla="*/ 26 h 146"/>
              <a:gd name="T8" fmla="*/ 26 w 172"/>
              <a:gd name="T9" fmla="*/ 0 h 146"/>
              <a:gd name="T10" fmla="*/ 58 w 172"/>
              <a:gd name="T11" fmla="*/ 0 h 146"/>
              <a:gd name="T12" fmla="*/ 84 w 172"/>
              <a:gd name="T13" fmla="*/ 25 h 146"/>
              <a:gd name="T14" fmla="*/ 146 w 172"/>
              <a:gd name="T15" fmla="*/ 25 h 146"/>
              <a:gd name="T16" fmla="*/ 172 w 172"/>
              <a:gd name="T17" fmla="*/ 51 h 146"/>
              <a:gd name="T18" fmla="*/ 172 w 172"/>
              <a:gd name="T19" fmla="*/ 120 h 146"/>
              <a:gd name="T20" fmla="*/ 146 w 172"/>
              <a:gd name="T21" fmla="*/ 146 h 146"/>
              <a:gd name="T22" fmla="*/ 26 w 172"/>
              <a:gd name="T23" fmla="*/ 8 h 146"/>
              <a:gd name="T24" fmla="*/ 8 w 172"/>
              <a:gd name="T25" fmla="*/ 26 h 146"/>
              <a:gd name="T26" fmla="*/ 8 w 172"/>
              <a:gd name="T27" fmla="*/ 120 h 146"/>
              <a:gd name="T28" fmla="*/ 26 w 172"/>
              <a:gd name="T29" fmla="*/ 138 h 146"/>
              <a:gd name="T30" fmla="*/ 146 w 172"/>
              <a:gd name="T31" fmla="*/ 138 h 146"/>
              <a:gd name="T32" fmla="*/ 164 w 172"/>
              <a:gd name="T33" fmla="*/ 120 h 146"/>
              <a:gd name="T34" fmla="*/ 164 w 172"/>
              <a:gd name="T35" fmla="*/ 51 h 146"/>
              <a:gd name="T36" fmla="*/ 146 w 172"/>
              <a:gd name="T37" fmla="*/ 33 h 146"/>
              <a:gd name="T38" fmla="*/ 76 w 172"/>
              <a:gd name="T39" fmla="*/ 33 h 146"/>
              <a:gd name="T40" fmla="*/ 76 w 172"/>
              <a:gd name="T41" fmla="*/ 26 h 146"/>
              <a:gd name="T42" fmla="*/ 58 w 172"/>
              <a:gd name="T43" fmla="*/ 8 h 146"/>
              <a:gd name="T44" fmla="*/ 26 w 172"/>
              <a:gd name="T45" fmla="*/ 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2" h="146">
                <a:moveTo>
                  <a:pt x="146" y="146"/>
                </a:moveTo>
                <a:cubicBezTo>
                  <a:pt x="26" y="146"/>
                  <a:pt x="26" y="146"/>
                  <a:pt x="26" y="146"/>
                </a:cubicBezTo>
                <a:cubicBezTo>
                  <a:pt x="12" y="146"/>
                  <a:pt x="0" y="135"/>
                  <a:pt x="0" y="12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2"/>
                  <a:pt x="12" y="0"/>
                  <a:pt x="2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72" y="0"/>
                  <a:pt x="83" y="11"/>
                  <a:pt x="84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60" y="25"/>
                  <a:pt x="172" y="37"/>
                  <a:pt x="172" y="51"/>
                </a:cubicBezTo>
                <a:cubicBezTo>
                  <a:pt x="172" y="120"/>
                  <a:pt x="172" y="120"/>
                  <a:pt x="172" y="120"/>
                </a:cubicBezTo>
                <a:cubicBezTo>
                  <a:pt x="172" y="135"/>
                  <a:pt x="160" y="146"/>
                  <a:pt x="146" y="146"/>
                </a:cubicBezTo>
                <a:close/>
                <a:moveTo>
                  <a:pt x="26" y="8"/>
                </a:moveTo>
                <a:cubicBezTo>
                  <a:pt x="16" y="8"/>
                  <a:pt x="8" y="16"/>
                  <a:pt x="8" y="26"/>
                </a:cubicBezTo>
                <a:cubicBezTo>
                  <a:pt x="8" y="120"/>
                  <a:pt x="8" y="120"/>
                  <a:pt x="8" y="120"/>
                </a:cubicBezTo>
                <a:cubicBezTo>
                  <a:pt x="8" y="130"/>
                  <a:pt x="16" y="138"/>
                  <a:pt x="2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56" y="138"/>
                  <a:pt x="164" y="130"/>
                  <a:pt x="164" y="120"/>
                </a:cubicBezTo>
                <a:cubicBezTo>
                  <a:pt x="164" y="51"/>
                  <a:pt x="164" y="51"/>
                  <a:pt x="164" y="51"/>
                </a:cubicBezTo>
                <a:cubicBezTo>
                  <a:pt x="164" y="41"/>
                  <a:pt x="156" y="33"/>
                  <a:pt x="14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16"/>
                  <a:pt x="68" y="8"/>
                  <a:pt x="58" y="8"/>
                </a:cubicBezTo>
                <a:lnTo>
                  <a:pt x="26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6"/>
          <p:cNvSpPr>
            <a:spLocks noEditPoints="1"/>
          </p:cNvSpPr>
          <p:nvPr/>
        </p:nvSpPr>
        <p:spPr bwMode="auto">
          <a:xfrm>
            <a:off x="10338870" y="5720271"/>
            <a:ext cx="363962" cy="363962"/>
          </a:xfrm>
          <a:custGeom>
            <a:avLst/>
            <a:gdLst>
              <a:gd name="T0" fmla="*/ 140 w 179"/>
              <a:gd name="T1" fmla="*/ 174 h 179"/>
              <a:gd name="T2" fmla="*/ 99 w 179"/>
              <a:gd name="T3" fmla="*/ 126 h 179"/>
              <a:gd name="T4" fmla="*/ 82 w 179"/>
              <a:gd name="T5" fmla="*/ 97 h 179"/>
              <a:gd name="T6" fmla="*/ 72 w 179"/>
              <a:gd name="T7" fmla="*/ 108 h 179"/>
              <a:gd name="T8" fmla="*/ 69 w 179"/>
              <a:gd name="T9" fmla="*/ 123 h 179"/>
              <a:gd name="T10" fmla="*/ 54 w 179"/>
              <a:gd name="T11" fmla="*/ 133 h 179"/>
              <a:gd name="T12" fmla="*/ 4 w 179"/>
              <a:gd name="T13" fmla="*/ 89 h 179"/>
              <a:gd name="T14" fmla="*/ 9 w 179"/>
              <a:gd name="T15" fmla="*/ 65 h 179"/>
              <a:gd name="T16" fmla="*/ 19 w 179"/>
              <a:gd name="T17" fmla="*/ 60 h 179"/>
              <a:gd name="T18" fmla="*/ 26 w 179"/>
              <a:gd name="T19" fmla="*/ 60 h 179"/>
              <a:gd name="T20" fmla="*/ 62 w 179"/>
              <a:gd name="T21" fmla="*/ 25 h 179"/>
              <a:gd name="T22" fmla="*/ 64 w 179"/>
              <a:gd name="T23" fmla="*/ 10 h 179"/>
              <a:gd name="T24" fmla="*/ 79 w 179"/>
              <a:gd name="T25" fmla="*/ 0 h 179"/>
              <a:gd name="T26" fmla="*/ 129 w 179"/>
              <a:gd name="T27" fmla="*/ 44 h 179"/>
              <a:gd name="T28" fmla="*/ 124 w 179"/>
              <a:gd name="T29" fmla="*/ 68 h 179"/>
              <a:gd name="T30" fmla="*/ 114 w 179"/>
              <a:gd name="T31" fmla="*/ 73 h 179"/>
              <a:gd name="T32" fmla="*/ 107 w 179"/>
              <a:gd name="T33" fmla="*/ 73 h 179"/>
              <a:gd name="T34" fmla="*/ 117 w 179"/>
              <a:gd name="T35" fmla="*/ 102 h 179"/>
              <a:gd name="T36" fmla="*/ 174 w 179"/>
              <a:gd name="T37" fmla="*/ 140 h 179"/>
              <a:gd name="T38" fmla="*/ 174 w 179"/>
              <a:gd name="T39" fmla="*/ 163 h 179"/>
              <a:gd name="T40" fmla="*/ 151 w 179"/>
              <a:gd name="T41" fmla="*/ 179 h 179"/>
              <a:gd name="T42" fmla="*/ 113 w 179"/>
              <a:gd name="T43" fmla="*/ 117 h 179"/>
              <a:gd name="T44" fmla="*/ 107 w 179"/>
              <a:gd name="T45" fmla="*/ 126 h 179"/>
              <a:gd name="T46" fmla="*/ 145 w 179"/>
              <a:gd name="T47" fmla="*/ 168 h 179"/>
              <a:gd name="T48" fmla="*/ 168 w 179"/>
              <a:gd name="T49" fmla="*/ 157 h 179"/>
              <a:gd name="T50" fmla="*/ 168 w 179"/>
              <a:gd name="T51" fmla="*/ 145 h 179"/>
              <a:gd name="T52" fmla="*/ 126 w 179"/>
              <a:gd name="T53" fmla="*/ 107 h 179"/>
              <a:gd name="T54" fmla="*/ 117 w 179"/>
              <a:gd name="T55" fmla="*/ 113 h 179"/>
              <a:gd name="T56" fmla="*/ 101 w 179"/>
              <a:gd name="T57" fmla="*/ 67 h 179"/>
              <a:gd name="T58" fmla="*/ 101 w 179"/>
              <a:gd name="T59" fmla="*/ 66 h 179"/>
              <a:gd name="T60" fmla="*/ 107 w 179"/>
              <a:gd name="T61" fmla="*/ 60 h 179"/>
              <a:gd name="T62" fmla="*/ 107 w 179"/>
              <a:gd name="T63" fmla="*/ 60 h 179"/>
              <a:gd name="T64" fmla="*/ 108 w 179"/>
              <a:gd name="T65" fmla="*/ 61 h 179"/>
              <a:gd name="T66" fmla="*/ 118 w 179"/>
              <a:gd name="T67" fmla="*/ 63 h 179"/>
              <a:gd name="T68" fmla="*/ 125 w 179"/>
              <a:gd name="T69" fmla="*/ 54 h 179"/>
              <a:gd name="T70" fmla="*/ 83 w 179"/>
              <a:gd name="T71" fmla="*/ 10 h 179"/>
              <a:gd name="T72" fmla="*/ 71 w 179"/>
              <a:gd name="T73" fmla="*/ 14 h 179"/>
              <a:gd name="T74" fmla="*/ 68 w 179"/>
              <a:gd name="T75" fmla="*/ 19 h 179"/>
              <a:gd name="T76" fmla="*/ 73 w 179"/>
              <a:gd name="T77" fmla="*/ 26 h 179"/>
              <a:gd name="T78" fmla="*/ 73 w 179"/>
              <a:gd name="T79" fmla="*/ 26 h 179"/>
              <a:gd name="T80" fmla="*/ 67 w 179"/>
              <a:gd name="T81" fmla="*/ 32 h 179"/>
              <a:gd name="T82" fmla="*/ 66 w 179"/>
              <a:gd name="T83" fmla="*/ 32 h 179"/>
              <a:gd name="T84" fmla="*/ 32 w 179"/>
              <a:gd name="T85" fmla="*/ 67 h 179"/>
              <a:gd name="T86" fmla="*/ 26 w 179"/>
              <a:gd name="T87" fmla="*/ 73 h 179"/>
              <a:gd name="T88" fmla="*/ 26 w 179"/>
              <a:gd name="T89" fmla="*/ 73 h 179"/>
              <a:gd name="T90" fmla="*/ 19 w 179"/>
              <a:gd name="T91" fmla="*/ 68 h 179"/>
              <a:gd name="T92" fmla="*/ 14 w 179"/>
              <a:gd name="T93" fmla="*/ 71 h 179"/>
              <a:gd name="T94" fmla="*/ 10 w 179"/>
              <a:gd name="T95" fmla="*/ 83 h 179"/>
              <a:gd name="T96" fmla="*/ 54 w 179"/>
              <a:gd name="T97" fmla="*/ 125 h 179"/>
              <a:gd name="T98" fmla="*/ 63 w 179"/>
              <a:gd name="T99" fmla="*/ 118 h 179"/>
              <a:gd name="T100" fmla="*/ 61 w 179"/>
              <a:gd name="T101" fmla="*/ 108 h 179"/>
              <a:gd name="T102" fmla="*/ 60 w 179"/>
              <a:gd name="T103" fmla="*/ 107 h 179"/>
              <a:gd name="T104" fmla="*/ 66 w 179"/>
              <a:gd name="T105" fmla="*/ 101 h 179"/>
              <a:gd name="T106" fmla="*/ 82 w 179"/>
              <a:gd name="T107" fmla="*/ 86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9" h="179">
                <a:moveTo>
                  <a:pt x="151" y="179"/>
                </a:moveTo>
                <a:cubicBezTo>
                  <a:pt x="147" y="179"/>
                  <a:pt x="143" y="177"/>
                  <a:pt x="140" y="174"/>
                </a:cubicBezTo>
                <a:cubicBezTo>
                  <a:pt x="104" y="138"/>
                  <a:pt x="104" y="138"/>
                  <a:pt x="104" y="138"/>
                </a:cubicBezTo>
                <a:cubicBezTo>
                  <a:pt x="101" y="135"/>
                  <a:pt x="99" y="131"/>
                  <a:pt x="99" y="126"/>
                </a:cubicBezTo>
                <a:cubicBezTo>
                  <a:pt x="99" y="123"/>
                  <a:pt x="100" y="120"/>
                  <a:pt x="102" y="117"/>
                </a:cubicBezTo>
                <a:cubicBezTo>
                  <a:pt x="82" y="97"/>
                  <a:pt x="82" y="97"/>
                  <a:pt x="82" y="97"/>
                </a:cubicBezTo>
                <a:cubicBezTo>
                  <a:pt x="73" y="107"/>
                  <a:pt x="73" y="107"/>
                  <a:pt x="73" y="107"/>
                </a:cubicBezTo>
                <a:cubicBezTo>
                  <a:pt x="72" y="107"/>
                  <a:pt x="72" y="108"/>
                  <a:pt x="72" y="108"/>
                </a:cubicBezTo>
                <a:cubicBezTo>
                  <a:pt x="72" y="109"/>
                  <a:pt x="73" y="111"/>
                  <a:pt x="73" y="114"/>
                </a:cubicBezTo>
                <a:cubicBezTo>
                  <a:pt x="73" y="117"/>
                  <a:pt x="72" y="120"/>
                  <a:pt x="69" y="123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5" y="128"/>
                  <a:pt x="60" y="133"/>
                  <a:pt x="54" y="133"/>
                </a:cubicBezTo>
                <a:cubicBezTo>
                  <a:pt x="50" y="133"/>
                  <a:pt x="47" y="131"/>
                  <a:pt x="44" y="129"/>
                </a:cubicBezTo>
                <a:cubicBezTo>
                  <a:pt x="4" y="89"/>
                  <a:pt x="4" y="89"/>
                  <a:pt x="4" y="89"/>
                </a:cubicBezTo>
                <a:cubicBezTo>
                  <a:pt x="2" y="86"/>
                  <a:pt x="0" y="83"/>
                  <a:pt x="0" y="79"/>
                </a:cubicBezTo>
                <a:cubicBezTo>
                  <a:pt x="0" y="73"/>
                  <a:pt x="5" y="69"/>
                  <a:pt x="9" y="65"/>
                </a:cubicBezTo>
                <a:cubicBezTo>
                  <a:pt x="10" y="64"/>
                  <a:pt x="10" y="64"/>
                  <a:pt x="10" y="64"/>
                </a:cubicBezTo>
                <a:cubicBezTo>
                  <a:pt x="13" y="61"/>
                  <a:pt x="16" y="60"/>
                  <a:pt x="19" y="60"/>
                </a:cubicBezTo>
                <a:cubicBezTo>
                  <a:pt x="22" y="60"/>
                  <a:pt x="24" y="61"/>
                  <a:pt x="25" y="61"/>
                </a:cubicBezTo>
                <a:cubicBezTo>
                  <a:pt x="26" y="61"/>
                  <a:pt x="26" y="61"/>
                  <a:pt x="26" y="6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1" y="25"/>
                  <a:pt x="62" y="25"/>
                </a:cubicBezTo>
                <a:cubicBezTo>
                  <a:pt x="61" y="24"/>
                  <a:pt x="60" y="22"/>
                  <a:pt x="60" y="19"/>
                </a:cubicBezTo>
                <a:cubicBezTo>
                  <a:pt x="60" y="16"/>
                  <a:pt x="62" y="13"/>
                  <a:pt x="64" y="10"/>
                </a:cubicBezTo>
                <a:cubicBezTo>
                  <a:pt x="65" y="9"/>
                  <a:pt x="65" y="9"/>
                  <a:pt x="65" y="9"/>
                </a:cubicBezTo>
                <a:cubicBezTo>
                  <a:pt x="69" y="5"/>
                  <a:pt x="73" y="0"/>
                  <a:pt x="79" y="0"/>
                </a:cubicBezTo>
                <a:cubicBezTo>
                  <a:pt x="83" y="0"/>
                  <a:pt x="86" y="2"/>
                  <a:pt x="89" y="4"/>
                </a:cubicBezTo>
                <a:cubicBezTo>
                  <a:pt x="129" y="44"/>
                  <a:pt x="129" y="44"/>
                  <a:pt x="129" y="44"/>
                </a:cubicBezTo>
                <a:cubicBezTo>
                  <a:pt x="131" y="47"/>
                  <a:pt x="133" y="50"/>
                  <a:pt x="133" y="54"/>
                </a:cubicBezTo>
                <a:cubicBezTo>
                  <a:pt x="133" y="60"/>
                  <a:pt x="128" y="64"/>
                  <a:pt x="124" y="68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1" y="72"/>
                  <a:pt x="117" y="73"/>
                  <a:pt x="114" y="73"/>
                </a:cubicBezTo>
                <a:cubicBezTo>
                  <a:pt x="111" y="73"/>
                  <a:pt x="110" y="72"/>
                  <a:pt x="108" y="72"/>
                </a:cubicBezTo>
                <a:cubicBezTo>
                  <a:pt x="108" y="72"/>
                  <a:pt x="107" y="72"/>
                  <a:pt x="107" y="73"/>
                </a:cubicBezTo>
                <a:cubicBezTo>
                  <a:pt x="97" y="82"/>
                  <a:pt x="97" y="82"/>
                  <a:pt x="97" y="82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24" y="98"/>
                  <a:pt x="132" y="99"/>
                  <a:pt x="138" y="104"/>
                </a:cubicBezTo>
                <a:cubicBezTo>
                  <a:pt x="174" y="140"/>
                  <a:pt x="174" y="140"/>
                  <a:pt x="174" y="140"/>
                </a:cubicBezTo>
                <a:cubicBezTo>
                  <a:pt x="177" y="143"/>
                  <a:pt x="179" y="147"/>
                  <a:pt x="179" y="151"/>
                </a:cubicBezTo>
                <a:cubicBezTo>
                  <a:pt x="179" y="156"/>
                  <a:pt x="177" y="160"/>
                  <a:pt x="174" y="163"/>
                </a:cubicBezTo>
                <a:cubicBezTo>
                  <a:pt x="163" y="174"/>
                  <a:pt x="163" y="174"/>
                  <a:pt x="163" y="174"/>
                </a:cubicBezTo>
                <a:cubicBezTo>
                  <a:pt x="160" y="177"/>
                  <a:pt x="156" y="179"/>
                  <a:pt x="151" y="179"/>
                </a:cubicBezTo>
                <a:close/>
                <a:moveTo>
                  <a:pt x="82" y="86"/>
                </a:moveTo>
                <a:cubicBezTo>
                  <a:pt x="113" y="117"/>
                  <a:pt x="113" y="117"/>
                  <a:pt x="113" y="117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108" y="122"/>
                  <a:pt x="107" y="124"/>
                  <a:pt x="107" y="126"/>
                </a:cubicBezTo>
                <a:cubicBezTo>
                  <a:pt x="107" y="128"/>
                  <a:pt x="108" y="131"/>
                  <a:pt x="110" y="132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9" y="171"/>
                  <a:pt x="154" y="171"/>
                  <a:pt x="158" y="168"/>
                </a:cubicBezTo>
                <a:cubicBezTo>
                  <a:pt x="168" y="157"/>
                  <a:pt x="168" y="157"/>
                  <a:pt x="168" y="157"/>
                </a:cubicBezTo>
                <a:cubicBezTo>
                  <a:pt x="170" y="156"/>
                  <a:pt x="171" y="154"/>
                  <a:pt x="171" y="151"/>
                </a:cubicBezTo>
                <a:cubicBezTo>
                  <a:pt x="171" y="149"/>
                  <a:pt x="170" y="147"/>
                  <a:pt x="168" y="145"/>
                </a:cubicBezTo>
                <a:cubicBezTo>
                  <a:pt x="132" y="110"/>
                  <a:pt x="132" y="110"/>
                  <a:pt x="132" y="110"/>
                </a:cubicBezTo>
                <a:cubicBezTo>
                  <a:pt x="131" y="108"/>
                  <a:pt x="129" y="107"/>
                  <a:pt x="126" y="107"/>
                </a:cubicBezTo>
                <a:cubicBezTo>
                  <a:pt x="124" y="107"/>
                  <a:pt x="122" y="108"/>
                  <a:pt x="120" y="110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86" y="82"/>
                  <a:pt x="86" y="82"/>
                  <a:pt x="86" y="82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10" y="64"/>
                  <a:pt x="111" y="65"/>
                  <a:pt x="114" y="65"/>
                </a:cubicBezTo>
                <a:cubicBezTo>
                  <a:pt x="115" y="65"/>
                  <a:pt x="116" y="64"/>
                  <a:pt x="118" y="63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22" y="59"/>
                  <a:pt x="125" y="57"/>
                  <a:pt x="125" y="54"/>
                </a:cubicBezTo>
                <a:cubicBezTo>
                  <a:pt x="125" y="53"/>
                  <a:pt x="124" y="51"/>
                  <a:pt x="123" y="50"/>
                </a:cubicBezTo>
                <a:cubicBezTo>
                  <a:pt x="83" y="10"/>
                  <a:pt x="83" y="10"/>
                  <a:pt x="83" y="10"/>
                </a:cubicBezTo>
                <a:cubicBezTo>
                  <a:pt x="82" y="9"/>
                  <a:pt x="81" y="8"/>
                  <a:pt x="79" y="8"/>
                </a:cubicBezTo>
                <a:cubicBezTo>
                  <a:pt x="76" y="8"/>
                  <a:pt x="74" y="11"/>
                  <a:pt x="71" y="14"/>
                </a:cubicBezTo>
                <a:cubicBezTo>
                  <a:pt x="70" y="15"/>
                  <a:pt x="70" y="15"/>
                  <a:pt x="70" y="15"/>
                </a:cubicBezTo>
                <a:cubicBezTo>
                  <a:pt x="69" y="17"/>
                  <a:pt x="68" y="18"/>
                  <a:pt x="68" y="19"/>
                </a:cubicBezTo>
                <a:cubicBezTo>
                  <a:pt x="68" y="22"/>
                  <a:pt x="69" y="23"/>
                  <a:pt x="72" y="2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2"/>
                  <a:pt x="66" y="32"/>
                  <a:pt x="66" y="32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7"/>
                </a:cubicBezTo>
                <a:cubicBezTo>
                  <a:pt x="32" y="67"/>
                  <a:pt x="32" y="67"/>
                  <a:pt x="32" y="67"/>
                </a:cubicBezTo>
                <a:cubicBezTo>
                  <a:pt x="26" y="73"/>
                  <a:pt x="26" y="73"/>
                  <a:pt x="26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5" y="72"/>
                  <a:pt x="25" y="72"/>
                  <a:pt x="25" y="72"/>
                </a:cubicBezTo>
                <a:cubicBezTo>
                  <a:pt x="23" y="69"/>
                  <a:pt x="22" y="68"/>
                  <a:pt x="19" y="68"/>
                </a:cubicBezTo>
                <a:cubicBezTo>
                  <a:pt x="18" y="68"/>
                  <a:pt x="17" y="69"/>
                  <a:pt x="15" y="70"/>
                </a:cubicBezTo>
                <a:cubicBezTo>
                  <a:pt x="14" y="71"/>
                  <a:pt x="14" y="71"/>
                  <a:pt x="14" y="71"/>
                </a:cubicBezTo>
                <a:cubicBezTo>
                  <a:pt x="11" y="74"/>
                  <a:pt x="8" y="76"/>
                  <a:pt x="8" y="79"/>
                </a:cubicBezTo>
                <a:cubicBezTo>
                  <a:pt x="8" y="81"/>
                  <a:pt x="9" y="82"/>
                  <a:pt x="10" y="8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4"/>
                  <a:pt x="53" y="125"/>
                  <a:pt x="54" y="125"/>
                </a:cubicBezTo>
                <a:cubicBezTo>
                  <a:pt x="57" y="125"/>
                  <a:pt x="59" y="122"/>
                  <a:pt x="62" y="119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4" y="116"/>
                  <a:pt x="65" y="115"/>
                  <a:pt x="65" y="114"/>
                </a:cubicBezTo>
                <a:cubicBezTo>
                  <a:pt x="65" y="111"/>
                  <a:pt x="64" y="110"/>
                  <a:pt x="61" y="108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66" y="101"/>
                  <a:pt x="66" y="101"/>
                  <a:pt x="66" y="101"/>
                </a:cubicBezTo>
                <a:cubicBezTo>
                  <a:pt x="66" y="102"/>
                  <a:pt x="67" y="101"/>
                  <a:pt x="67" y="101"/>
                </a:cubicBezTo>
                <a:lnTo>
                  <a:pt x="82" y="8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8130563" y="4208535"/>
            <a:ext cx="104963" cy="297167"/>
          </a:xfrm>
          <a:custGeom>
            <a:avLst/>
            <a:gdLst>
              <a:gd name="T0" fmla="*/ 39 w 52"/>
              <a:gd name="T1" fmla="*/ 146 h 146"/>
              <a:gd name="T2" fmla="*/ 13 w 52"/>
              <a:gd name="T3" fmla="*/ 146 h 146"/>
              <a:gd name="T4" fmla="*/ 3 w 52"/>
              <a:gd name="T5" fmla="*/ 136 h 146"/>
              <a:gd name="T6" fmla="*/ 3 w 52"/>
              <a:gd name="T7" fmla="*/ 114 h 146"/>
              <a:gd name="T8" fmla="*/ 13 w 52"/>
              <a:gd name="T9" fmla="*/ 104 h 146"/>
              <a:gd name="T10" fmla="*/ 39 w 52"/>
              <a:gd name="T11" fmla="*/ 104 h 146"/>
              <a:gd name="T12" fmla="*/ 49 w 52"/>
              <a:gd name="T13" fmla="*/ 114 h 146"/>
              <a:gd name="T14" fmla="*/ 49 w 52"/>
              <a:gd name="T15" fmla="*/ 136 h 146"/>
              <a:gd name="T16" fmla="*/ 39 w 52"/>
              <a:gd name="T17" fmla="*/ 146 h 146"/>
              <a:gd name="T18" fmla="*/ 13 w 52"/>
              <a:gd name="T19" fmla="*/ 112 h 146"/>
              <a:gd name="T20" fmla="*/ 11 w 52"/>
              <a:gd name="T21" fmla="*/ 114 h 146"/>
              <a:gd name="T22" fmla="*/ 11 w 52"/>
              <a:gd name="T23" fmla="*/ 136 h 146"/>
              <a:gd name="T24" fmla="*/ 13 w 52"/>
              <a:gd name="T25" fmla="*/ 138 h 146"/>
              <a:gd name="T26" fmla="*/ 39 w 52"/>
              <a:gd name="T27" fmla="*/ 138 h 146"/>
              <a:gd name="T28" fmla="*/ 41 w 52"/>
              <a:gd name="T29" fmla="*/ 136 h 146"/>
              <a:gd name="T30" fmla="*/ 41 w 52"/>
              <a:gd name="T31" fmla="*/ 114 h 146"/>
              <a:gd name="T32" fmla="*/ 39 w 52"/>
              <a:gd name="T33" fmla="*/ 112 h 146"/>
              <a:gd name="T34" fmla="*/ 13 w 52"/>
              <a:gd name="T35" fmla="*/ 112 h 146"/>
              <a:gd name="T36" fmla="*/ 39 w 52"/>
              <a:gd name="T37" fmla="*/ 96 h 146"/>
              <a:gd name="T38" fmla="*/ 13 w 52"/>
              <a:gd name="T39" fmla="*/ 96 h 146"/>
              <a:gd name="T40" fmla="*/ 3 w 52"/>
              <a:gd name="T41" fmla="*/ 86 h 146"/>
              <a:gd name="T42" fmla="*/ 0 w 52"/>
              <a:gd name="T43" fmla="*/ 10 h 146"/>
              <a:gd name="T44" fmla="*/ 3 w 52"/>
              <a:gd name="T45" fmla="*/ 3 h 146"/>
              <a:gd name="T46" fmla="*/ 10 w 52"/>
              <a:gd name="T47" fmla="*/ 0 h 146"/>
              <a:gd name="T48" fmla="*/ 42 w 52"/>
              <a:gd name="T49" fmla="*/ 0 h 146"/>
              <a:gd name="T50" fmla="*/ 49 w 52"/>
              <a:gd name="T51" fmla="*/ 3 h 146"/>
              <a:gd name="T52" fmla="*/ 52 w 52"/>
              <a:gd name="T53" fmla="*/ 10 h 146"/>
              <a:gd name="T54" fmla="*/ 49 w 52"/>
              <a:gd name="T55" fmla="*/ 86 h 146"/>
              <a:gd name="T56" fmla="*/ 39 w 52"/>
              <a:gd name="T57" fmla="*/ 96 h 146"/>
              <a:gd name="T58" fmla="*/ 10 w 52"/>
              <a:gd name="T59" fmla="*/ 8 h 146"/>
              <a:gd name="T60" fmla="*/ 9 w 52"/>
              <a:gd name="T61" fmla="*/ 9 h 146"/>
              <a:gd name="T62" fmla="*/ 8 w 52"/>
              <a:gd name="T63" fmla="*/ 10 h 146"/>
              <a:gd name="T64" fmla="*/ 11 w 52"/>
              <a:gd name="T65" fmla="*/ 86 h 146"/>
              <a:gd name="T66" fmla="*/ 13 w 52"/>
              <a:gd name="T67" fmla="*/ 88 h 146"/>
              <a:gd name="T68" fmla="*/ 39 w 52"/>
              <a:gd name="T69" fmla="*/ 88 h 146"/>
              <a:gd name="T70" fmla="*/ 41 w 52"/>
              <a:gd name="T71" fmla="*/ 86 h 146"/>
              <a:gd name="T72" fmla="*/ 44 w 52"/>
              <a:gd name="T73" fmla="*/ 10 h 146"/>
              <a:gd name="T74" fmla="*/ 43 w 52"/>
              <a:gd name="T75" fmla="*/ 9 h 146"/>
              <a:gd name="T76" fmla="*/ 42 w 52"/>
              <a:gd name="T77" fmla="*/ 8 h 146"/>
              <a:gd name="T78" fmla="*/ 10 w 52"/>
              <a:gd name="T79" fmla="*/ 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" h="146">
                <a:moveTo>
                  <a:pt x="39" y="146"/>
                </a:moveTo>
                <a:cubicBezTo>
                  <a:pt x="13" y="146"/>
                  <a:pt x="13" y="146"/>
                  <a:pt x="13" y="146"/>
                </a:cubicBezTo>
                <a:cubicBezTo>
                  <a:pt x="8" y="146"/>
                  <a:pt x="3" y="142"/>
                  <a:pt x="3" y="136"/>
                </a:cubicBezTo>
                <a:cubicBezTo>
                  <a:pt x="3" y="114"/>
                  <a:pt x="3" y="114"/>
                  <a:pt x="3" y="114"/>
                </a:cubicBezTo>
                <a:cubicBezTo>
                  <a:pt x="3" y="108"/>
                  <a:pt x="8" y="104"/>
                  <a:pt x="13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44" y="104"/>
                  <a:pt x="49" y="108"/>
                  <a:pt x="49" y="114"/>
                </a:cubicBezTo>
                <a:cubicBezTo>
                  <a:pt x="49" y="136"/>
                  <a:pt x="49" y="136"/>
                  <a:pt x="49" y="136"/>
                </a:cubicBezTo>
                <a:cubicBezTo>
                  <a:pt x="49" y="142"/>
                  <a:pt x="44" y="146"/>
                  <a:pt x="39" y="146"/>
                </a:cubicBezTo>
                <a:close/>
                <a:moveTo>
                  <a:pt x="13" y="112"/>
                </a:moveTo>
                <a:cubicBezTo>
                  <a:pt x="12" y="112"/>
                  <a:pt x="11" y="113"/>
                  <a:pt x="11" y="114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37"/>
                  <a:pt x="12" y="138"/>
                  <a:pt x="13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0" y="138"/>
                  <a:pt x="41" y="137"/>
                  <a:pt x="41" y="136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41" y="113"/>
                  <a:pt x="40" y="112"/>
                  <a:pt x="39" y="112"/>
                </a:cubicBezTo>
                <a:lnTo>
                  <a:pt x="13" y="112"/>
                </a:lnTo>
                <a:close/>
                <a:moveTo>
                  <a:pt x="39" y="96"/>
                </a:moveTo>
                <a:cubicBezTo>
                  <a:pt x="13" y="96"/>
                  <a:pt x="13" y="96"/>
                  <a:pt x="13" y="96"/>
                </a:cubicBezTo>
                <a:cubicBezTo>
                  <a:pt x="8" y="96"/>
                  <a:pt x="3" y="92"/>
                  <a:pt x="3" y="8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1" y="5"/>
                  <a:pt x="3" y="3"/>
                </a:cubicBezTo>
                <a:cubicBezTo>
                  <a:pt x="5" y="1"/>
                  <a:pt x="8" y="0"/>
                  <a:pt x="1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1"/>
                  <a:pt x="49" y="3"/>
                </a:cubicBezTo>
                <a:cubicBezTo>
                  <a:pt x="51" y="5"/>
                  <a:pt x="52" y="8"/>
                  <a:pt x="52" y="10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92"/>
                  <a:pt x="44" y="96"/>
                  <a:pt x="39" y="96"/>
                </a:cubicBezTo>
                <a:close/>
                <a:moveTo>
                  <a:pt x="10" y="8"/>
                </a:moveTo>
                <a:cubicBezTo>
                  <a:pt x="9" y="8"/>
                  <a:pt x="9" y="8"/>
                  <a:pt x="9" y="9"/>
                </a:cubicBezTo>
                <a:cubicBezTo>
                  <a:pt x="9" y="9"/>
                  <a:pt x="8" y="9"/>
                  <a:pt x="8" y="10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7"/>
                  <a:pt x="12" y="88"/>
                  <a:pt x="13" y="88"/>
                </a:cubicBezTo>
                <a:cubicBezTo>
                  <a:pt x="39" y="88"/>
                  <a:pt x="39" y="88"/>
                  <a:pt x="39" y="88"/>
                </a:cubicBezTo>
                <a:cubicBezTo>
                  <a:pt x="40" y="88"/>
                  <a:pt x="41" y="87"/>
                  <a:pt x="41" y="86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9"/>
                  <a:pt x="43" y="9"/>
                  <a:pt x="43" y="9"/>
                </a:cubicBezTo>
                <a:cubicBezTo>
                  <a:pt x="43" y="8"/>
                  <a:pt x="42" y="8"/>
                  <a:pt x="42" y="8"/>
                </a:cubicBezTo>
                <a:lnTo>
                  <a:pt x="10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8"/>
          <p:cNvSpPr>
            <a:spLocks noEditPoints="1"/>
          </p:cNvSpPr>
          <p:nvPr/>
        </p:nvSpPr>
        <p:spPr bwMode="auto">
          <a:xfrm>
            <a:off x="9564600" y="1850282"/>
            <a:ext cx="344878" cy="343514"/>
          </a:xfrm>
          <a:custGeom>
            <a:avLst/>
            <a:gdLst>
              <a:gd name="T0" fmla="*/ 100 w 170"/>
              <a:gd name="T1" fmla="*/ 169 h 169"/>
              <a:gd name="T2" fmla="*/ 92 w 170"/>
              <a:gd name="T3" fmla="*/ 166 h 169"/>
              <a:gd name="T4" fmla="*/ 63 w 170"/>
              <a:gd name="T5" fmla="*/ 136 h 169"/>
              <a:gd name="T6" fmla="*/ 59 w 170"/>
              <a:gd name="T7" fmla="*/ 128 h 169"/>
              <a:gd name="T8" fmla="*/ 59 w 170"/>
              <a:gd name="T9" fmla="*/ 75 h 169"/>
              <a:gd name="T10" fmla="*/ 4 w 170"/>
              <a:gd name="T11" fmla="*/ 19 h 169"/>
              <a:gd name="T12" fmla="*/ 2 w 170"/>
              <a:gd name="T13" fmla="*/ 7 h 169"/>
              <a:gd name="T14" fmla="*/ 12 w 170"/>
              <a:gd name="T15" fmla="*/ 0 h 169"/>
              <a:gd name="T16" fmla="*/ 158 w 170"/>
              <a:gd name="T17" fmla="*/ 0 h 169"/>
              <a:gd name="T18" fmla="*/ 169 w 170"/>
              <a:gd name="T19" fmla="*/ 7 h 169"/>
              <a:gd name="T20" fmla="*/ 166 w 170"/>
              <a:gd name="T21" fmla="*/ 20 h 169"/>
              <a:gd name="T22" fmla="*/ 111 w 170"/>
              <a:gd name="T23" fmla="*/ 75 h 169"/>
              <a:gd name="T24" fmla="*/ 111 w 170"/>
              <a:gd name="T25" fmla="*/ 158 h 169"/>
              <a:gd name="T26" fmla="*/ 104 w 170"/>
              <a:gd name="T27" fmla="*/ 168 h 169"/>
              <a:gd name="T28" fmla="*/ 100 w 170"/>
              <a:gd name="T29" fmla="*/ 169 h 169"/>
              <a:gd name="T30" fmla="*/ 12 w 170"/>
              <a:gd name="T31" fmla="*/ 8 h 169"/>
              <a:gd name="T32" fmla="*/ 9 w 170"/>
              <a:gd name="T33" fmla="*/ 10 h 169"/>
              <a:gd name="T34" fmla="*/ 10 w 170"/>
              <a:gd name="T35" fmla="*/ 14 h 169"/>
              <a:gd name="T36" fmla="*/ 67 w 170"/>
              <a:gd name="T37" fmla="*/ 71 h 169"/>
              <a:gd name="T38" fmla="*/ 67 w 170"/>
              <a:gd name="T39" fmla="*/ 128 h 169"/>
              <a:gd name="T40" fmla="*/ 68 w 170"/>
              <a:gd name="T41" fmla="*/ 131 h 169"/>
              <a:gd name="T42" fmla="*/ 97 w 170"/>
              <a:gd name="T43" fmla="*/ 160 h 169"/>
              <a:gd name="T44" fmla="*/ 100 w 170"/>
              <a:gd name="T45" fmla="*/ 161 h 169"/>
              <a:gd name="T46" fmla="*/ 101 w 170"/>
              <a:gd name="T47" fmla="*/ 161 h 169"/>
              <a:gd name="T48" fmla="*/ 103 w 170"/>
              <a:gd name="T49" fmla="*/ 158 h 169"/>
              <a:gd name="T50" fmla="*/ 103 w 170"/>
              <a:gd name="T51" fmla="*/ 71 h 169"/>
              <a:gd name="T52" fmla="*/ 161 w 170"/>
              <a:gd name="T53" fmla="*/ 14 h 169"/>
              <a:gd name="T54" fmla="*/ 161 w 170"/>
              <a:gd name="T55" fmla="*/ 10 h 169"/>
              <a:gd name="T56" fmla="*/ 158 w 170"/>
              <a:gd name="T57" fmla="*/ 8 h 169"/>
              <a:gd name="T58" fmla="*/ 12 w 170"/>
              <a:gd name="T59" fmla="*/ 8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0" h="169">
                <a:moveTo>
                  <a:pt x="100" y="169"/>
                </a:moveTo>
                <a:cubicBezTo>
                  <a:pt x="97" y="169"/>
                  <a:pt x="94" y="168"/>
                  <a:pt x="92" y="16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0" y="134"/>
                  <a:pt x="59" y="131"/>
                  <a:pt x="59" y="128"/>
                </a:cubicBezTo>
                <a:cubicBezTo>
                  <a:pt x="59" y="75"/>
                  <a:pt x="59" y="75"/>
                  <a:pt x="59" y="75"/>
                </a:cubicBezTo>
                <a:cubicBezTo>
                  <a:pt x="4" y="19"/>
                  <a:pt x="4" y="19"/>
                  <a:pt x="4" y="19"/>
                </a:cubicBezTo>
                <a:cubicBezTo>
                  <a:pt x="1" y="16"/>
                  <a:pt x="0" y="11"/>
                  <a:pt x="2" y="7"/>
                </a:cubicBezTo>
                <a:cubicBezTo>
                  <a:pt x="3" y="3"/>
                  <a:pt x="8" y="0"/>
                  <a:pt x="12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63" y="0"/>
                  <a:pt x="167" y="3"/>
                  <a:pt x="169" y="7"/>
                </a:cubicBezTo>
                <a:cubicBezTo>
                  <a:pt x="170" y="11"/>
                  <a:pt x="169" y="16"/>
                  <a:pt x="166" y="20"/>
                </a:cubicBezTo>
                <a:cubicBezTo>
                  <a:pt x="111" y="75"/>
                  <a:pt x="111" y="75"/>
                  <a:pt x="111" y="75"/>
                </a:cubicBezTo>
                <a:cubicBezTo>
                  <a:pt x="111" y="158"/>
                  <a:pt x="111" y="158"/>
                  <a:pt x="111" y="158"/>
                </a:cubicBezTo>
                <a:cubicBezTo>
                  <a:pt x="111" y="162"/>
                  <a:pt x="108" y="166"/>
                  <a:pt x="104" y="168"/>
                </a:cubicBezTo>
                <a:cubicBezTo>
                  <a:pt x="103" y="169"/>
                  <a:pt x="101" y="169"/>
                  <a:pt x="100" y="169"/>
                </a:cubicBezTo>
                <a:close/>
                <a:moveTo>
                  <a:pt x="12" y="8"/>
                </a:moveTo>
                <a:cubicBezTo>
                  <a:pt x="11" y="8"/>
                  <a:pt x="10" y="9"/>
                  <a:pt x="9" y="10"/>
                </a:cubicBezTo>
                <a:cubicBezTo>
                  <a:pt x="9" y="11"/>
                  <a:pt x="9" y="13"/>
                  <a:pt x="10" y="14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128"/>
                  <a:pt x="67" y="128"/>
                  <a:pt x="67" y="128"/>
                </a:cubicBezTo>
                <a:cubicBezTo>
                  <a:pt x="67" y="129"/>
                  <a:pt x="68" y="130"/>
                  <a:pt x="68" y="131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8" y="161"/>
                  <a:pt x="99" y="161"/>
                  <a:pt x="100" y="161"/>
                </a:cubicBezTo>
                <a:cubicBezTo>
                  <a:pt x="100" y="161"/>
                  <a:pt x="101" y="161"/>
                  <a:pt x="101" y="161"/>
                </a:cubicBezTo>
                <a:cubicBezTo>
                  <a:pt x="102" y="160"/>
                  <a:pt x="103" y="159"/>
                  <a:pt x="103" y="158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61" y="14"/>
                  <a:pt x="161" y="14"/>
                  <a:pt x="161" y="14"/>
                </a:cubicBezTo>
                <a:cubicBezTo>
                  <a:pt x="162" y="13"/>
                  <a:pt x="162" y="11"/>
                  <a:pt x="161" y="10"/>
                </a:cubicBezTo>
                <a:cubicBezTo>
                  <a:pt x="161" y="9"/>
                  <a:pt x="160" y="8"/>
                  <a:pt x="158" y="8"/>
                </a:cubicBezTo>
                <a:lnTo>
                  <a:pt x="12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9"/>
          <p:cNvSpPr>
            <a:spLocks noEditPoints="1"/>
          </p:cNvSpPr>
          <p:nvPr/>
        </p:nvSpPr>
        <p:spPr bwMode="auto">
          <a:xfrm>
            <a:off x="1828708" y="2625915"/>
            <a:ext cx="212652" cy="310799"/>
          </a:xfrm>
          <a:custGeom>
            <a:avLst/>
            <a:gdLst>
              <a:gd name="T0" fmla="*/ 99 w 105"/>
              <a:gd name="T1" fmla="*/ 153 h 153"/>
              <a:gd name="T2" fmla="*/ 94 w 105"/>
              <a:gd name="T3" fmla="*/ 150 h 153"/>
              <a:gd name="T4" fmla="*/ 33 w 105"/>
              <a:gd name="T5" fmla="*/ 89 h 153"/>
              <a:gd name="T6" fmla="*/ 33 w 105"/>
              <a:gd name="T7" fmla="*/ 143 h 153"/>
              <a:gd name="T8" fmla="*/ 23 w 105"/>
              <a:gd name="T9" fmla="*/ 153 h 153"/>
              <a:gd name="T10" fmla="*/ 11 w 105"/>
              <a:gd name="T11" fmla="*/ 153 h 153"/>
              <a:gd name="T12" fmla="*/ 0 w 105"/>
              <a:gd name="T13" fmla="*/ 143 h 153"/>
              <a:gd name="T14" fmla="*/ 0 w 105"/>
              <a:gd name="T15" fmla="*/ 10 h 153"/>
              <a:gd name="T16" fmla="*/ 11 w 105"/>
              <a:gd name="T17" fmla="*/ 0 h 153"/>
              <a:gd name="T18" fmla="*/ 23 w 105"/>
              <a:gd name="T19" fmla="*/ 0 h 153"/>
              <a:gd name="T20" fmla="*/ 33 w 105"/>
              <a:gd name="T21" fmla="*/ 10 h 153"/>
              <a:gd name="T22" fmla="*/ 33 w 105"/>
              <a:gd name="T23" fmla="*/ 64 h 153"/>
              <a:gd name="T24" fmla="*/ 94 w 105"/>
              <a:gd name="T25" fmla="*/ 2 h 153"/>
              <a:gd name="T26" fmla="*/ 99 w 105"/>
              <a:gd name="T27" fmla="*/ 0 h 153"/>
              <a:gd name="T28" fmla="*/ 105 w 105"/>
              <a:gd name="T29" fmla="*/ 7 h 153"/>
              <a:gd name="T30" fmla="*/ 105 w 105"/>
              <a:gd name="T31" fmla="*/ 146 h 153"/>
              <a:gd name="T32" fmla="*/ 99 w 105"/>
              <a:gd name="T33" fmla="*/ 153 h 153"/>
              <a:gd name="T34" fmla="*/ 11 w 105"/>
              <a:gd name="T35" fmla="*/ 8 h 153"/>
              <a:gd name="T36" fmla="*/ 8 w 105"/>
              <a:gd name="T37" fmla="*/ 10 h 153"/>
              <a:gd name="T38" fmla="*/ 8 w 105"/>
              <a:gd name="T39" fmla="*/ 143 h 153"/>
              <a:gd name="T40" fmla="*/ 11 w 105"/>
              <a:gd name="T41" fmla="*/ 145 h 153"/>
              <a:gd name="T42" fmla="*/ 23 w 105"/>
              <a:gd name="T43" fmla="*/ 145 h 153"/>
              <a:gd name="T44" fmla="*/ 25 w 105"/>
              <a:gd name="T45" fmla="*/ 143 h 153"/>
              <a:gd name="T46" fmla="*/ 25 w 105"/>
              <a:gd name="T47" fmla="*/ 10 h 153"/>
              <a:gd name="T48" fmla="*/ 23 w 105"/>
              <a:gd name="T49" fmla="*/ 8 h 153"/>
              <a:gd name="T50" fmla="*/ 11 w 105"/>
              <a:gd name="T51" fmla="*/ 8 h 153"/>
              <a:gd name="T52" fmla="*/ 32 w 105"/>
              <a:gd name="T53" fmla="*/ 76 h 153"/>
              <a:gd name="T54" fmla="*/ 32 w 105"/>
              <a:gd name="T55" fmla="*/ 77 h 153"/>
              <a:gd name="T56" fmla="*/ 33 w 105"/>
              <a:gd name="T57" fmla="*/ 78 h 153"/>
              <a:gd name="T58" fmla="*/ 97 w 105"/>
              <a:gd name="T59" fmla="*/ 142 h 153"/>
              <a:gd name="T60" fmla="*/ 97 w 105"/>
              <a:gd name="T61" fmla="*/ 10 h 153"/>
              <a:gd name="T62" fmla="*/ 33 w 105"/>
              <a:gd name="T63" fmla="*/ 75 h 153"/>
              <a:gd name="T64" fmla="*/ 32 w 105"/>
              <a:gd name="T65" fmla="*/ 75 h 153"/>
              <a:gd name="T66" fmla="*/ 32 w 105"/>
              <a:gd name="T67" fmla="*/ 7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" h="153">
                <a:moveTo>
                  <a:pt x="99" y="153"/>
                </a:moveTo>
                <a:cubicBezTo>
                  <a:pt x="97" y="153"/>
                  <a:pt x="96" y="152"/>
                  <a:pt x="94" y="150"/>
                </a:cubicBezTo>
                <a:cubicBezTo>
                  <a:pt x="33" y="89"/>
                  <a:pt x="33" y="89"/>
                  <a:pt x="33" y="89"/>
                </a:cubicBezTo>
                <a:cubicBezTo>
                  <a:pt x="33" y="143"/>
                  <a:pt x="33" y="143"/>
                  <a:pt x="33" y="143"/>
                </a:cubicBezTo>
                <a:cubicBezTo>
                  <a:pt x="33" y="148"/>
                  <a:pt x="28" y="153"/>
                  <a:pt x="23" y="153"/>
                </a:cubicBezTo>
                <a:cubicBezTo>
                  <a:pt x="11" y="153"/>
                  <a:pt x="11" y="153"/>
                  <a:pt x="11" y="153"/>
                </a:cubicBezTo>
                <a:cubicBezTo>
                  <a:pt x="5" y="153"/>
                  <a:pt x="0" y="148"/>
                  <a:pt x="0" y="14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33" y="4"/>
                  <a:pt x="33" y="10"/>
                </a:cubicBezTo>
                <a:cubicBezTo>
                  <a:pt x="33" y="64"/>
                  <a:pt x="33" y="64"/>
                  <a:pt x="33" y="64"/>
                </a:cubicBezTo>
                <a:cubicBezTo>
                  <a:pt x="94" y="2"/>
                  <a:pt x="94" y="2"/>
                  <a:pt x="94" y="2"/>
                </a:cubicBezTo>
                <a:cubicBezTo>
                  <a:pt x="96" y="1"/>
                  <a:pt x="97" y="0"/>
                  <a:pt x="99" y="0"/>
                </a:cubicBezTo>
                <a:cubicBezTo>
                  <a:pt x="102" y="0"/>
                  <a:pt x="105" y="2"/>
                  <a:pt x="105" y="7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05" y="151"/>
                  <a:pt x="102" y="153"/>
                  <a:pt x="99" y="153"/>
                </a:cubicBezTo>
                <a:close/>
                <a:moveTo>
                  <a:pt x="11" y="8"/>
                </a:moveTo>
                <a:cubicBezTo>
                  <a:pt x="9" y="8"/>
                  <a:pt x="8" y="9"/>
                  <a:pt x="8" y="10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4"/>
                  <a:pt x="9" y="145"/>
                  <a:pt x="11" y="145"/>
                </a:cubicBezTo>
                <a:cubicBezTo>
                  <a:pt x="23" y="145"/>
                  <a:pt x="23" y="145"/>
                  <a:pt x="23" y="145"/>
                </a:cubicBezTo>
                <a:cubicBezTo>
                  <a:pt x="24" y="145"/>
                  <a:pt x="25" y="144"/>
                  <a:pt x="25" y="143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9"/>
                  <a:pt x="24" y="8"/>
                  <a:pt x="23" y="8"/>
                </a:cubicBezTo>
                <a:lnTo>
                  <a:pt x="11" y="8"/>
                </a:lnTo>
                <a:close/>
                <a:moveTo>
                  <a:pt x="32" y="76"/>
                </a:moveTo>
                <a:cubicBezTo>
                  <a:pt x="32" y="77"/>
                  <a:pt x="32" y="77"/>
                  <a:pt x="32" y="77"/>
                </a:cubicBezTo>
                <a:cubicBezTo>
                  <a:pt x="32" y="77"/>
                  <a:pt x="32" y="77"/>
                  <a:pt x="33" y="78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7" y="10"/>
                  <a:pt x="97" y="10"/>
                  <a:pt x="97" y="10"/>
                </a:cubicBezTo>
                <a:cubicBezTo>
                  <a:pt x="33" y="75"/>
                  <a:pt x="33" y="75"/>
                  <a:pt x="33" y="75"/>
                </a:cubicBezTo>
                <a:cubicBezTo>
                  <a:pt x="32" y="75"/>
                  <a:pt x="32" y="75"/>
                  <a:pt x="32" y="75"/>
                </a:cubicBezTo>
                <a:lnTo>
                  <a:pt x="32" y="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50"/>
          <p:cNvSpPr>
            <a:spLocks noEditPoints="1"/>
          </p:cNvSpPr>
          <p:nvPr/>
        </p:nvSpPr>
        <p:spPr bwMode="auto">
          <a:xfrm>
            <a:off x="2532095" y="2625915"/>
            <a:ext cx="359872" cy="310799"/>
          </a:xfrm>
          <a:custGeom>
            <a:avLst/>
            <a:gdLst>
              <a:gd name="T0" fmla="*/ 172 w 177"/>
              <a:gd name="T1" fmla="*/ 153 h 153"/>
              <a:gd name="T2" fmla="*/ 166 w 177"/>
              <a:gd name="T3" fmla="*/ 150 h 153"/>
              <a:gd name="T4" fmla="*/ 105 w 177"/>
              <a:gd name="T5" fmla="*/ 89 h 153"/>
              <a:gd name="T6" fmla="*/ 105 w 177"/>
              <a:gd name="T7" fmla="*/ 146 h 153"/>
              <a:gd name="T8" fmla="*/ 99 w 177"/>
              <a:gd name="T9" fmla="*/ 153 h 153"/>
              <a:gd name="T10" fmla="*/ 94 w 177"/>
              <a:gd name="T11" fmla="*/ 150 h 153"/>
              <a:gd name="T12" fmla="*/ 33 w 177"/>
              <a:gd name="T13" fmla="*/ 89 h 153"/>
              <a:gd name="T14" fmla="*/ 33 w 177"/>
              <a:gd name="T15" fmla="*/ 143 h 153"/>
              <a:gd name="T16" fmla="*/ 23 w 177"/>
              <a:gd name="T17" fmla="*/ 153 h 153"/>
              <a:gd name="T18" fmla="*/ 11 w 177"/>
              <a:gd name="T19" fmla="*/ 153 h 153"/>
              <a:gd name="T20" fmla="*/ 0 w 177"/>
              <a:gd name="T21" fmla="*/ 143 h 153"/>
              <a:gd name="T22" fmla="*/ 0 w 177"/>
              <a:gd name="T23" fmla="*/ 10 h 153"/>
              <a:gd name="T24" fmla="*/ 11 w 177"/>
              <a:gd name="T25" fmla="*/ 0 h 153"/>
              <a:gd name="T26" fmla="*/ 23 w 177"/>
              <a:gd name="T27" fmla="*/ 0 h 153"/>
              <a:gd name="T28" fmla="*/ 33 w 177"/>
              <a:gd name="T29" fmla="*/ 10 h 153"/>
              <a:gd name="T30" fmla="*/ 33 w 177"/>
              <a:gd name="T31" fmla="*/ 64 h 153"/>
              <a:gd name="T32" fmla="*/ 94 w 177"/>
              <a:gd name="T33" fmla="*/ 2 h 153"/>
              <a:gd name="T34" fmla="*/ 99 w 177"/>
              <a:gd name="T35" fmla="*/ 0 h 153"/>
              <a:gd name="T36" fmla="*/ 105 w 177"/>
              <a:gd name="T37" fmla="*/ 7 h 153"/>
              <a:gd name="T38" fmla="*/ 105 w 177"/>
              <a:gd name="T39" fmla="*/ 64 h 153"/>
              <a:gd name="T40" fmla="*/ 166 w 177"/>
              <a:gd name="T41" fmla="*/ 2 h 153"/>
              <a:gd name="T42" fmla="*/ 172 w 177"/>
              <a:gd name="T43" fmla="*/ 0 h 153"/>
              <a:gd name="T44" fmla="*/ 177 w 177"/>
              <a:gd name="T45" fmla="*/ 7 h 153"/>
              <a:gd name="T46" fmla="*/ 177 w 177"/>
              <a:gd name="T47" fmla="*/ 146 h 153"/>
              <a:gd name="T48" fmla="*/ 172 w 177"/>
              <a:gd name="T49" fmla="*/ 153 h 153"/>
              <a:gd name="T50" fmla="*/ 11 w 177"/>
              <a:gd name="T51" fmla="*/ 8 h 153"/>
              <a:gd name="T52" fmla="*/ 8 w 177"/>
              <a:gd name="T53" fmla="*/ 10 h 153"/>
              <a:gd name="T54" fmla="*/ 8 w 177"/>
              <a:gd name="T55" fmla="*/ 143 h 153"/>
              <a:gd name="T56" fmla="*/ 11 w 177"/>
              <a:gd name="T57" fmla="*/ 145 h 153"/>
              <a:gd name="T58" fmla="*/ 23 w 177"/>
              <a:gd name="T59" fmla="*/ 145 h 153"/>
              <a:gd name="T60" fmla="*/ 25 w 177"/>
              <a:gd name="T61" fmla="*/ 143 h 153"/>
              <a:gd name="T62" fmla="*/ 25 w 177"/>
              <a:gd name="T63" fmla="*/ 10 h 153"/>
              <a:gd name="T64" fmla="*/ 23 w 177"/>
              <a:gd name="T65" fmla="*/ 8 h 153"/>
              <a:gd name="T66" fmla="*/ 11 w 177"/>
              <a:gd name="T67" fmla="*/ 8 h 153"/>
              <a:gd name="T68" fmla="*/ 104 w 177"/>
              <a:gd name="T69" fmla="*/ 76 h 153"/>
              <a:gd name="T70" fmla="*/ 105 w 177"/>
              <a:gd name="T71" fmla="*/ 77 h 153"/>
              <a:gd name="T72" fmla="*/ 105 w 177"/>
              <a:gd name="T73" fmla="*/ 78 h 153"/>
              <a:gd name="T74" fmla="*/ 169 w 177"/>
              <a:gd name="T75" fmla="*/ 142 h 153"/>
              <a:gd name="T76" fmla="*/ 169 w 177"/>
              <a:gd name="T77" fmla="*/ 10 h 153"/>
              <a:gd name="T78" fmla="*/ 105 w 177"/>
              <a:gd name="T79" fmla="*/ 75 h 153"/>
              <a:gd name="T80" fmla="*/ 105 w 177"/>
              <a:gd name="T81" fmla="*/ 75 h 153"/>
              <a:gd name="T82" fmla="*/ 104 w 177"/>
              <a:gd name="T83" fmla="*/ 76 h 153"/>
              <a:gd name="T84" fmla="*/ 32 w 177"/>
              <a:gd name="T85" fmla="*/ 76 h 153"/>
              <a:gd name="T86" fmla="*/ 32 w 177"/>
              <a:gd name="T87" fmla="*/ 77 h 153"/>
              <a:gd name="T88" fmla="*/ 33 w 177"/>
              <a:gd name="T89" fmla="*/ 78 h 153"/>
              <a:gd name="T90" fmla="*/ 97 w 177"/>
              <a:gd name="T91" fmla="*/ 142 h 153"/>
              <a:gd name="T92" fmla="*/ 97 w 177"/>
              <a:gd name="T93" fmla="*/ 10 h 153"/>
              <a:gd name="T94" fmla="*/ 33 w 177"/>
              <a:gd name="T95" fmla="*/ 75 h 153"/>
              <a:gd name="T96" fmla="*/ 32 w 177"/>
              <a:gd name="T97" fmla="*/ 75 h 153"/>
              <a:gd name="T98" fmla="*/ 32 w 177"/>
              <a:gd name="T99" fmla="*/ 7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7" h="153">
                <a:moveTo>
                  <a:pt x="172" y="153"/>
                </a:moveTo>
                <a:cubicBezTo>
                  <a:pt x="170" y="153"/>
                  <a:pt x="168" y="152"/>
                  <a:pt x="166" y="150"/>
                </a:cubicBezTo>
                <a:cubicBezTo>
                  <a:pt x="105" y="89"/>
                  <a:pt x="105" y="89"/>
                  <a:pt x="105" y="89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05" y="151"/>
                  <a:pt x="102" y="153"/>
                  <a:pt x="99" y="153"/>
                </a:cubicBezTo>
                <a:cubicBezTo>
                  <a:pt x="97" y="153"/>
                  <a:pt x="96" y="152"/>
                  <a:pt x="94" y="150"/>
                </a:cubicBezTo>
                <a:cubicBezTo>
                  <a:pt x="33" y="89"/>
                  <a:pt x="33" y="89"/>
                  <a:pt x="33" y="89"/>
                </a:cubicBezTo>
                <a:cubicBezTo>
                  <a:pt x="33" y="143"/>
                  <a:pt x="33" y="143"/>
                  <a:pt x="33" y="143"/>
                </a:cubicBezTo>
                <a:cubicBezTo>
                  <a:pt x="33" y="148"/>
                  <a:pt x="28" y="153"/>
                  <a:pt x="23" y="153"/>
                </a:cubicBezTo>
                <a:cubicBezTo>
                  <a:pt x="11" y="153"/>
                  <a:pt x="11" y="153"/>
                  <a:pt x="11" y="153"/>
                </a:cubicBezTo>
                <a:cubicBezTo>
                  <a:pt x="5" y="153"/>
                  <a:pt x="0" y="148"/>
                  <a:pt x="0" y="14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33" y="4"/>
                  <a:pt x="33" y="10"/>
                </a:cubicBezTo>
                <a:cubicBezTo>
                  <a:pt x="33" y="64"/>
                  <a:pt x="33" y="64"/>
                  <a:pt x="33" y="64"/>
                </a:cubicBezTo>
                <a:cubicBezTo>
                  <a:pt x="94" y="2"/>
                  <a:pt x="94" y="2"/>
                  <a:pt x="94" y="2"/>
                </a:cubicBezTo>
                <a:cubicBezTo>
                  <a:pt x="96" y="1"/>
                  <a:pt x="97" y="0"/>
                  <a:pt x="99" y="0"/>
                </a:cubicBezTo>
                <a:cubicBezTo>
                  <a:pt x="102" y="0"/>
                  <a:pt x="105" y="2"/>
                  <a:pt x="105" y="7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66" y="2"/>
                  <a:pt x="166" y="2"/>
                  <a:pt x="166" y="2"/>
                </a:cubicBezTo>
                <a:cubicBezTo>
                  <a:pt x="168" y="1"/>
                  <a:pt x="170" y="0"/>
                  <a:pt x="172" y="0"/>
                </a:cubicBezTo>
                <a:cubicBezTo>
                  <a:pt x="175" y="0"/>
                  <a:pt x="177" y="2"/>
                  <a:pt x="177" y="7"/>
                </a:cubicBezTo>
                <a:cubicBezTo>
                  <a:pt x="177" y="146"/>
                  <a:pt x="177" y="146"/>
                  <a:pt x="177" y="146"/>
                </a:cubicBezTo>
                <a:cubicBezTo>
                  <a:pt x="177" y="151"/>
                  <a:pt x="175" y="153"/>
                  <a:pt x="172" y="153"/>
                </a:cubicBezTo>
                <a:close/>
                <a:moveTo>
                  <a:pt x="11" y="8"/>
                </a:moveTo>
                <a:cubicBezTo>
                  <a:pt x="9" y="8"/>
                  <a:pt x="8" y="9"/>
                  <a:pt x="8" y="10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4"/>
                  <a:pt x="9" y="145"/>
                  <a:pt x="11" y="145"/>
                </a:cubicBezTo>
                <a:cubicBezTo>
                  <a:pt x="23" y="145"/>
                  <a:pt x="23" y="145"/>
                  <a:pt x="23" y="145"/>
                </a:cubicBezTo>
                <a:cubicBezTo>
                  <a:pt x="24" y="145"/>
                  <a:pt x="25" y="144"/>
                  <a:pt x="25" y="143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9"/>
                  <a:pt x="24" y="8"/>
                  <a:pt x="23" y="8"/>
                </a:cubicBezTo>
                <a:lnTo>
                  <a:pt x="11" y="8"/>
                </a:lnTo>
                <a:close/>
                <a:moveTo>
                  <a:pt x="104" y="76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77"/>
                  <a:pt x="105" y="77"/>
                  <a:pt x="105" y="7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69" y="10"/>
                  <a:pt x="169" y="10"/>
                  <a:pt x="169" y="10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5" y="75"/>
                  <a:pt x="105" y="75"/>
                  <a:pt x="105" y="75"/>
                </a:cubicBezTo>
                <a:lnTo>
                  <a:pt x="104" y="76"/>
                </a:lnTo>
                <a:close/>
                <a:moveTo>
                  <a:pt x="32" y="76"/>
                </a:moveTo>
                <a:cubicBezTo>
                  <a:pt x="32" y="77"/>
                  <a:pt x="32" y="77"/>
                  <a:pt x="32" y="77"/>
                </a:cubicBezTo>
                <a:cubicBezTo>
                  <a:pt x="32" y="77"/>
                  <a:pt x="32" y="77"/>
                  <a:pt x="33" y="78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7" y="10"/>
                  <a:pt x="97" y="10"/>
                  <a:pt x="97" y="10"/>
                </a:cubicBezTo>
                <a:cubicBezTo>
                  <a:pt x="33" y="75"/>
                  <a:pt x="33" y="75"/>
                  <a:pt x="33" y="75"/>
                </a:cubicBezTo>
                <a:cubicBezTo>
                  <a:pt x="32" y="75"/>
                  <a:pt x="32" y="75"/>
                  <a:pt x="32" y="75"/>
                </a:cubicBezTo>
                <a:lnTo>
                  <a:pt x="32" y="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3325450" y="2625915"/>
            <a:ext cx="314888" cy="310799"/>
          </a:xfrm>
          <a:custGeom>
            <a:avLst/>
            <a:gdLst>
              <a:gd name="T0" fmla="*/ 149 w 155"/>
              <a:gd name="T1" fmla="*/ 153 h 153"/>
              <a:gd name="T2" fmla="*/ 144 w 155"/>
              <a:gd name="T3" fmla="*/ 150 h 153"/>
              <a:gd name="T4" fmla="*/ 82 w 155"/>
              <a:gd name="T5" fmla="*/ 89 h 153"/>
              <a:gd name="T6" fmla="*/ 82 w 155"/>
              <a:gd name="T7" fmla="*/ 146 h 153"/>
              <a:gd name="T8" fmla="*/ 76 w 155"/>
              <a:gd name="T9" fmla="*/ 153 h 153"/>
              <a:gd name="T10" fmla="*/ 71 w 155"/>
              <a:gd name="T11" fmla="*/ 150 h 153"/>
              <a:gd name="T12" fmla="*/ 4 w 155"/>
              <a:gd name="T13" fmla="*/ 83 h 153"/>
              <a:gd name="T14" fmla="*/ 4 w 155"/>
              <a:gd name="T15" fmla="*/ 69 h 153"/>
              <a:gd name="T16" fmla="*/ 71 w 155"/>
              <a:gd name="T17" fmla="*/ 2 h 153"/>
              <a:gd name="T18" fmla="*/ 76 w 155"/>
              <a:gd name="T19" fmla="*/ 0 h 153"/>
              <a:gd name="T20" fmla="*/ 82 w 155"/>
              <a:gd name="T21" fmla="*/ 7 h 153"/>
              <a:gd name="T22" fmla="*/ 82 w 155"/>
              <a:gd name="T23" fmla="*/ 64 h 153"/>
              <a:gd name="T24" fmla="*/ 144 w 155"/>
              <a:gd name="T25" fmla="*/ 2 h 153"/>
              <a:gd name="T26" fmla="*/ 149 w 155"/>
              <a:gd name="T27" fmla="*/ 0 h 153"/>
              <a:gd name="T28" fmla="*/ 155 w 155"/>
              <a:gd name="T29" fmla="*/ 7 h 153"/>
              <a:gd name="T30" fmla="*/ 155 w 155"/>
              <a:gd name="T31" fmla="*/ 146 h 153"/>
              <a:gd name="T32" fmla="*/ 149 w 155"/>
              <a:gd name="T33" fmla="*/ 153 h 153"/>
              <a:gd name="T34" fmla="*/ 82 w 155"/>
              <a:gd name="T35" fmla="*/ 76 h 153"/>
              <a:gd name="T36" fmla="*/ 82 w 155"/>
              <a:gd name="T37" fmla="*/ 77 h 153"/>
              <a:gd name="T38" fmla="*/ 82 w 155"/>
              <a:gd name="T39" fmla="*/ 78 h 153"/>
              <a:gd name="T40" fmla="*/ 147 w 155"/>
              <a:gd name="T41" fmla="*/ 142 h 153"/>
              <a:gd name="T42" fmla="*/ 147 w 155"/>
              <a:gd name="T43" fmla="*/ 10 h 153"/>
              <a:gd name="T44" fmla="*/ 82 w 155"/>
              <a:gd name="T45" fmla="*/ 75 h 153"/>
              <a:gd name="T46" fmla="*/ 82 w 155"/>
              <a:gd name="T47" fmla="*/ 75 h 153"/>
              <a:gd name="T48" fmla="*/ 82 w 155"/>
              <a:gd name="T49" fmla="*/ 76 h 153"/>
              <a:gd name="T50" fmla="*/ 74 w 155"/>
              <a:gd name="T51" fmla="*/ 10 h 153"/>
              <a:gd name="T52" fmla="*/ 10 w 155"/>
              <a:gd name="T53" fmla="*/ 75 h 153"/>
              <a:gd name="T54" fmla="*/ 10 w 155"/>
              <a:gd name="T55" fmla="*/ 78 h 153"/>
              <a:gd name="T56" fmla="*/ 74 w 155"/>
              <a:gd name="T57" fmla="*/ 142 h 153"/>
              <a:gd name="T58" fmla="*/ 74 w 155"/>
              <a:gd name="T59" fmla="*/ 1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5" h="153">
                <a:moveTo>
                  <a:pt x="149" y="153"/>
                </a:moveTo>
                <a:cubicBezTo>
                  <a:pt x="147" y="153"/>
                  <a:pt x="145" y="152"/>
                  <a:pt x="144" y="150"/>
                </a:cubicBezTo>
                <a:cubicBezTo>
                  <a:pt x="82" y="89"/>
                  <a:pt x="82" y="89"/>
                  <a:pt x="82" y="89"/>
                </a:cubicBezTo>
                <a:cubicBezTo>
                  <a:pt x="82" y="146"/>
                  <a:pt x="82" y="146"/>
                  <a:pt x="82" y="146"/>
                </a:cubicBezTo>
                <a:cubicBezTo>
                  <a:pt x="82" y="151"/>
                  <a:pt x="79" y="153"/>
                  <a:pt x="76" y="153"/>
                </a:cubicBezTo>
                <a:cubicBezTo>
                  <a:pt x="75" y="153"/>
                  <a:pt x="73" y="152"/>
                  <a:pt x="71" y="150"/>
                </a:cubicBezTo>
                <a:cubicBezTo>
                  <a:pt x="4" y="83"/>
                  <a:pt x="4" y="83"/>
                  <a:pt x="4" y="83"/>
                </a:cubicBezTo>
                <a:cubicBezTo>
                  <a:pt x="0" y="79"/>
                  <a:pt x="0" y="73"/>
                  <a:pt x="4" y="69"/>
                </a:cubicBezTo>
                <a:cubicBezTo>
                  <a:pt x="71" y="2"/>
                  <a:pt x="71" y="2"/>
                  <a:pt x="71" y="2"/>
                </a:cubicBezTo>
                <a:cubicBezTo>
                  <a:pt x="73" y="1"/>
                  <a:pt x="75" y="0"/>
                  <a:pt x="76" y="0"/>
                </a:cubicBezTo>
                <a:cubicBezTo>
                  <a:pt x="79" y="0"/>
                  <a:pt x="82" y="2"/>
                  <a:pt x="82" y="7"/>
                </a:cubicBezTo>
                <a:cubicBezTo>
                  <a:pt x="82" y="64"/>
                  <a:pt x="82" y="64"/>
                  <a:pt x="82" y="64"/>
                </a:cubicBezTo>
                <a:cubicBezTo>
                  <a:pt x="144" y="2"/>
                  <a:pt x="144" y="2"/>
                  <a:pt x="144" y="2"/>
                </a:cubicBezTo>
                <a:cubicBezTo>
                  <a:pt x="145" y="1"/>
                  <a:pt x="147" y="0"/>
                  <a:pt x="149" y="0"/>
                </a:cubicBezTo>
                <a:cubicBezTo>
                  <a:pt x="152" y="0"/>
                  <a:pt x="155" y="2"/>
                  <a:pt x="155" y="7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5" y="151"/>
                  <a:pt x="152" y="153"/>
                  <a:pt x="149" y="153"/>
                </a:cubicBezTo>
                <a:close/>
                <a:moveTo>
                  <a:pt x="82" y="76"/>
                </a:moveTo>
                <a:cubicBezTo>
                  <a:pt x="82" y="77"/>
                  <a:pt x="82" y="77"/>
                  <a:pt x="82" y="77"/>
                </a:cubicBezTo>
                <a:cubicBezTo>
                  <a:pt x="82" y="77"/>
                  <a:pt x="82" y="77"/>
                  <a:pt x="82" y="78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82" y="75"/>
                  <a:pt x="82" y="75"/>
                  <a:pt x="82" y="75"/>
                </a:cubicBezTo>
                <a:cubicBezTo>
                  <a:pt x="82" y="75"/>
                  <a:pt x="82" y="75"/>
                  <a:pt x="82" y="75"/>
                </a:cubicBezTo>
                <a:lnTo>
                  <a:pt x="82" y="76"/>
                </a:lnTo>
                <a:close/>
                <a:moveTo>
                  <a:pt x="74" y="10"/>
                </a:moveTo>
                <a:cubicBezTo>
                  <a:pt x="10" y="75"/>
                  <a:pt x="10" y="75"/>
                  <a:pt x="10" y="75"/>
                </a:cubicBezTo>
                <a:cubicBezTo>
                  <a:pt x="9" y="76"/>
                  <a:pt x="9" y="77"/>
                  <a:pt x="10" y="78"/>
                </a:cubicBezTo>
                <a:cubicBezTo>
                  <a:pt x="74" y="142"/>
                  <a:pt x="74" y="142"/>
                  <a:pt x="74" y="142"/>
                </a:cubicBezTo>
                <a:lnTo>
                  <a:pt x="74" y="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52"/>
          <p:cNvSpPr>
            <a:spLocks noEditPoints="1"/>
          </p:cNvSpPr>
          <p:nvPr/>
        </p:nvSpPr>
        <p:spPr bwMode="auto">
          <a:xfrm>
            <a:off x="4136526" y="2623189"/>
            <a:ext cx="286262" cy="313525"/>
          </a:xfrm>
          <a:custGeom>
            <a:avLst/>
            <a:gdLst>
              <a:gd name="T0" fmla="*/ 7 w 141"/>
              <a:gd name="T1" fmla="*/ 154 h 154"/>
              <a:gd name="T2" fmla="*/ 0 w 141"/>
              <a:gd name="T3" fmla="*/ 147 h 154"/>
              <a:gd name="T4" fmla="*/ 0 w 141"/>
              <a:gd name="T5" fmla="*/ 8 h 154"/>
              <a:gd name="T6" fmla="*/ 7 w 141"/>
              <a:gd name="T7" fmla="*/ 0 h 154"/>
              <a:gd name="T8" fmla="*/ 11 w 141"/>
              <a:gd name="T9" fmla="*/ 1 h 154"/>
              <a:gd name="T10" fmla="*/ 137 w 141"/>
              <a:gd name="T11" fmla="*/ 71 h 154"/>
              <a:gd name="T12" fmla="*/ 141 w 141"/>
              <a:gd name="T13" fmla="*/ 77 h 154"/>
              <a:gd name="T14" fmla="*/ 137 w 141"/>
              <a:gd name="T15" fmla="*/ 84 h 154"/>
              <a:gd name="T16" fmla="*/ 11 w 141"/>
              <a:gd name="T17" fmla="*/ 153 h 154"/>
              <a:gd name="T18" fmla="*/ 7 w 141"/>
              <a:gd name="T19" fmla="*/ 154 h 154"/>
              <a:gd name="T20" fmla="*/ 8 w 141"/>
              <a:gd name="T21" fmla="*/ 9 h 154"/>
              <a:gd name="T22" fmla="*/ 8 w 141"/>
              <a:gd name="T23" fmla="*/ 146 h 154"/>
              <a:gd name="T24" fmla="*/ 132 w 141"/>
              <a:gd name="T25" fmla="*/ 77 h 154"/>
              <a:gd name="T26" fmla="*/ 8 w 141"/>
              <a:gd name="T27" fmla="*/ 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1" h="154">
                <a:moveTo>
                  <a:pt x="7" y="154"/>
                </a:moveTo>
                <a:cubicBezTo>
                  <a:pt x="3" y="154"/>
                  <a:pt x="0" y="151"/>
                  <a:pt x="0" y="147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9" y="0"/>
                  <a:pt x="10" y="0"/>
                  <a:pt x="11" y="1"/>
                </a:cubicBezTo>
                <a:cubicBezTo>
                  <a:pt x="137" y="71"/>
                  <a:pt x="137" y="71"/>
                  <a:pt x="137" y="71"/>
                </a:cubicBezTo>
                <a:cubicBezTo>
                  <a:pt x="139" y="72"/>
                  <a:pt x="141" y="75"/>
                  <a:pt x="141" y="77"/>
                </a:cubicBezTo>
                <a:cubicBezTo>
                  <a:pt x="141" y="80"/>
                  <a:pt x="139" y="82"/>
                  <a:pt x="137" y="84"/>
                </a:cubicBezTo>
                <a:cubicBezTo>
                  <a:pt x="11" y="153"/>
                  <a:pt x="11" y="153"/>
                  <a:pt x="11" y="153"/>
                </a:cubicBezTo>
                <a:cubicBezTo>
                  <a:pt x="10" y="154"/>
                  <a:pt x="9" y="154"/>
                  <a:pt x="7" y="154"/>
                </a:cubicBezTo>
                <a:close/>
                <a:moveTo>
                  <a:pt x="8" y="9"/>
                </a:moveTo>
                <a:cubicBezTo>
                  <a:pt x="8" y="146"/>
                  <a:pt x="8" y="146"/>
                  <a:pt x="8" y="146"/>
                </a:cubicBezTo>
                <a:cubicBezTo>
                  <a:pt x="132" y="77"/>
                  <a:pt x="132" y="77"/>
                  <a:pt x="132" y="77"/>
                </a:cubicBezTo>
                <a:lnTo>
                  <a:pt x="8" y="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3"/>
          <p:cNvSpPr>
            <a:spLocks noEditPoints="1"/>
          </p:cNvSpPr>
          <p:nvPr/>
        </p:nvSpPr>
        <p:spPr bwMode="auto">
          <a:xfrm>
            <a:off x="4901254" y="2625915"/>
            <a:ext cx="310799" cy="310799"/>
          </a:xfrm>
          <a:custGeom>
            <a:avLst/>
            <a:gdLst>
              <a:gd name="T0" fmla="*/ 143 w 153"/>
              <a:gd name="T1" fmla="*/ 153 h 153"/>
              <a:gd name="T2" fmla="*/ 95 w 153"/>
              <a:gd name="T3" fmla="*/ 153 h 153"/>
              <a:gd name="T4" fmla="*/ 85 w 153"/>
              <a:gd name="T5" fmla="*/ 143 h 153"/>
              <a:gd name="T6" fmla="*/ 85 w 153"/>
              <a:gd name="T7" fmla="*/ 10 h 153"/>
              <a:gd name="T8" fmla="*/ 95 w 153"/>
              <a:gd name="T9" fmla="*/ 0 h 153"/>
              <a:gd name="T10" fmla="*/ 143 w 153"/>
              <a:gd name="T11" fmla="*/ 0 h 153"/>
              <a:gd name="T12" fmla="*/ 153 w 153"/>
              <a:gd name="T13" fmla="*/ 10 h 153"/>
              <a:gd name="T14" fmla="*/ 153 w 153"/>
              <a:gd name="T15" fmla="*/ 143 h 153"/>
              <a:gd name="T16" fmla="*/ 143 w 153"/>
              <a:gd name="T17" fmla="*/ 153 h 153"/>
              <a:gd name="T18" fmla="*/ 95 w 153"/>
              <a:gd name="T19" fmla="*/ 8 h 153"/>
              <a:gd name="T20" fmla="*/ 93 w 153"/>
              <a:gd name="T21" fmla="*/ 10 h 153"/>
              <a:gd name="T22" fmla="*/ 93 w 153"/>
              <a:gd name="T23" fmla="*/ 143 h 153"/>
              <a:gd name="T24" fmla="*/ 95 w 153"/>
              <a:gd name="T25" fmla="*/ 145 h 153"/>
              <a:gd name="T26" fmla="*/ 143 w 153"/>
              <a:gd name="T27" fmla="*/ 145 h 153"/>
              <a:gd name="T28" fmla="*/ 145 w 153"/>
              <a:gd name="T29" fmla="*/ 143 h 153"/>
              <a:gd name="T30" fmla="*/ 145 w 153"/>
              <a:gd name="T31" fmla="*/ 10 h 153"/>
              <a:gd name="T32" fmla="*/ 143 w 153"/>
              <a:gd name="T33" fmla="*/ 8 h 153"/>
              <a:gd name="T34" fmla="*/ 95 w 153"/>
              <a:gd name="T35" fmla="*/ 8 h 153"/>
              <a:gd name="T36" fmla="*/ 58 w 153"/>
              <a:gd name="T37" fmla="*/ 153 h 153"/>
              <a:gd name="T38" fmla="*/ 10 w 153"/>
              <a:gd name="T39" fmla="*/ 153 h 153"/>
              <a:gd name="T40" fmla="*/ 0 w 153"/>
              <a:gd name="T41" fmla="*/ 143 h 153"/>
              <a:gd name="T42" fmla="*/ 0 w 153"/>
              <a:gd name="T43" fmla="*/ 10 h 153"/>
              <a:gd name="T44" fmla="*/ 10 w 153"/>
              <a:gd name="T45" fmla="*/ 0 h 153"/>
              <a:gd name="T46" fmla="*/ 58 w 153"/>
              <a:gd name="T47" fmla="*/ 0 h 153"/>
              <a:gd name="T48" fmla="*/ 69 w 153"/>
              <a:gd name="T49" fmla="*/ 10 h 153"/>
              <a:gd name="T50" fmla="*/ 69 w 153"/>
              <a:gd name="T51" fmla="*/ 143 h 153"/>
              <a:gd name="T52" fmla="*/ 58 w 153"/>
              <a:gd name="T53" fmla="*/ 153 h 153"/>
              <a:gd name="T54" fmla="*/ 10 w 153"/>
              <a:gd name="T55" fmla="*/ 8 h 153"/>
              <a:gd name="T56" fmla="*/ 8 w 153"/>
              <a:gd name="T57" fmla="*/ 10 h 153"/>
              <a:gd name="T58" fmla="*/ 8 w 153"/>
              <a:gd name="T59" fmla="*/ 143 h 153"/>
              <a:gd name="T60" fmla="*/ 10 w 153"/>
              <a:gd name="T61" fmla="*/ 145 h 153"/>
              <a:gd name="T62" fmla="*/ 58 w 153"/>
              <a:gd name="T63" fmla="*/ 145 h 153"/>
              <a:gd name="T64" fmla="*/ 61 w 153"/>
              <a:gd name="T65" fmla="*/ 143 h 153"/>
              <a:gd name="T66" fmla="*/ 61 w 153"/>
              <a:gd name="T67" fmla="*/ 10 h 153"/>
              <a:gd name="T68" fmla="*/ 58 w 153"/>
              <a:gd name="T69" fmla="*/ 8 h 153"/>
              <a:gd name="T70" fmla="*/ 10 w 153"/>
              <a:gd name="T71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3" h="153">
                <a:moveTo>
                  <a:pt x="143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89" y="153"/>
                  <a:pt x="85" y="148"/>
                  <a:pt x="85" y="143"/>
                </a:cubicBezTo>
                <a:cubicBezTo>
                  <a:pt x="85" y="10"/>
                  <a:pt x="85" y="10"/>
                  <a:pt x="85" y="10"/>
                </a:cubicBezTo>
                <a:cubicBezTo>
                  <a:pt x="85" y="4"/>
                  <a:pt x="89" y="0"/>
                  <a:pt x="95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9" y="0"/>
                  <a:pt x="153" y="4"/>
                  <a:pt x="153" y="10"/>
                </a:cubicBezTo>
                <a:cubicBezTo>
                  <a:pt x="153" y="143"/>
                  <a:pt x="153" y="143"/>
                  <a:pt x="153" y="143"/>
                </a:cubicBezTo>
                <a:cubicBezTo>
                  <a:pt x="153" y="148"/>
                  <a:pt x="149" y="153"/>
                  <a:pt x="143" y="153"/>
                </a:cubicBezTo>
                <a:close/>
                <a:moveTo>
                  <a:pt x="95" y="8"/>
                </a:moveTo>
                <a:cubicBezTo>
                  <a:pt x="94" y="8"/>
                  <a:pt x="93" y="9"/>
                  <a:pt x="93" y="10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4" y="145"/>
                  <a:pt x="95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4" y="145"/>
                  <a:pt x="145" y="144"/>
                  <a:pt x="145" y="14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5" y="9"/>
                  <a:pt x="144" y="8"/>
                  <a:pt x="143" y="8"/>
                </a:cubicBezTo>
                <a:lnTo>
                  <a:pt x="95" y="8"/>
                </a:lnTo>
                <a:close/>
                <a:moveTo>
                  <a:pt x="58" y="153"/>
                </a:moveTo>
                <a:cubicBezTo>
                  <a:pt x="10" y="153"/>
                  <a:pt x="10" y="153"/>
                  <a:pt x="10" y="153"/>
                </a:cubicBezTo>
                <a:cubicBezTo>
                  <a:pt x="5" y="153"/>
                  <a:pt x="0" y="148"/>
                  <a:pt x="0" y="14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4" y="0"/>
                  <a:pt x="69" y="4"/>
                  <a:pt x="69" y="10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69" y="148"/>
                  <a:pt x="64" y="153"/>
                  <a:pt x="58" y="153"/>
                </a:cubicBezTo>
                <a:close/>
                <a:moveTo>
                  <a:pt x="10" y="8"/>
                </a:moveTo>
                <a:cubicBezTo>
                  <a:pt x="9" y="8"/>
                  <a:pt x="8" y="9"/>
                  <a:pt x="8" y="10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4"/>
                  <a:pt x="9" y="145"/>
                  <a:pt x="10" y="145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60" y="145"/>
                  <a:pt x="61" y="144"/>
                  <a:pt x="61" y="143"/>
                </a:cubicBezTo>
                <a:cubicBezTo>
                  <a:pt x="61" y="10"/>
                  <a:pt x="61" y="10"/>
                  <a:pt x="61" y="10"/>
                </a:cubicBezTo>
                <a:cubicBezTo>
                  <a:pt x="61" y="9"/>
                  <a:pt x="60" y="8"/>
                  <a:pt x="58" y="8"/>
                </a:cubicBezTo>
                <a:lnTo>
                  <a:pt x="10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4"/>
          <p:cNvSpPr>
            <a:spLocks noEditPoints="1"/>
          </p:cNvSpPr>
          <p:nvPr/>
        </p:nvSpPr>
        <p:spPr bwMode="auto">
          <a:xfrm>
            <a:off x="5674162" y="2625915"/>
            <a:ext cx="310799" cy="310799"/>
          </a:xfrm>
          <a:custGeom>
            <a:avLst/>
            <a:gdLst>
              <a:gd name="T0" fmla="*/ 143 w 153"/>
              <a:gd name="T1" fmla="*/ 153 h 153"/>
              <a:gd name="T2" fmla="*/ 10 w 153"/>
              <a:gd name="T3" fmla="*/ 153 h 153"/>
              <a:gd name="T4" fmla="*/ 0 w 153"/>
              <a:gd name="T5" fmla="*/ 143 h 153"/>
              <a:gd name="T6" fmla="*/ 0 w 153"/>
              <a:gd name="T7" fmla="*/ 10 h 153"/>
              <a:gd name="T8" fmla="*/ 10 w 153"/>
              <a:gd name="T9" fmla="*/ 0 h 153"/>
              <a:gd name="T10" fmla="*/ 143 w 153"/>
              <a:gd name="T11" fmla="*/ 0 h 153"/>
              <a:gd name="T12" fmla="*/ 153 w 153"/>
              <a:gd name="T13" fmla="*/ 10 h 153"/>
              <a:gd name="T14" fmla="*/ 153 w 153"/>
              <a:gd name="T15" fmla="*/ 143 h 153"/>
              <a:gd name="T16" fmla="*/ 143 w 153"/>
              <a:gd name="T17" fmla="*/ 153 h 153"/>
              <a:gd name="T18" fmla="*/ 10 w 153"/>
              <a:gd name="T19" fmla="*/ 8 h 153"/>
              <a:gd name="T20" fmla="*/ 8 w 153"/>
              <a:gd name="T21" fmla="*/ 10 h 153"/>
              <a:gd name="T22" fmla="*/ 8 w 153"/>
              <a:gd name="T23" fmla="*/ 143 h 153"/>
              <a:gd name="T24" fmla="*/ 10 w 153"/>
              <a:gd name="T25" fmla="*/ 145 h 153"/>
              <a:gd name="T26" fmla="*/ 143 w 153"/>
              <a:gd name="T27" fmla="*/ 145 h 153"/>
              <a:gd name="T28" fmla="*/ 145 w 153"/>
              <a:gd name="T29" fmla="*/ 143 h 153"/>
              <a:gd name="T30" fmla="*/ 145 w 153"/>
              <a:gd name="T31" fmla="*/ 10 h 153"/>
              <a:gd name="T32" fmla="*/ 143 w 153"/>
              <a:gd name="T33" fmla="*/ 8 h 153"/>
              <a:gd name="T34" fmla="*/ 10 w 153"/>
              <a:gd name="T35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3" h="153">
                <a:moveTo>
                  <a:pt x="143" y="153"/>
                </a:moveTo>
                <a:cubicBezTo>
                  <a:pt x="10" y="153"/>
                  <a:pt x="10" y="153"/>
                  <a:pt x="10" y="153"/>
                </a:cubicBezTo>
                <a:cubicBezTo>
                  <a:pt x="5" y="153"/>
                  <a:pt x="0" y="148"/>
                  <a:pt x="0" y="14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9" y="0"/>
                  <a:pt x="153" y="4"/>
                  <a:pt x="153" y="10"/>
                </a:cubicBezTo>
                <a:cubicBezTo>
                  <a:pt x="153" y="143"/>
                  <a:pt x="153" y="143"/>
                  <a:pt x="153" y="143"/>
                </a:cubicBezTo>
                <a:cubicBezTo>
                  <a:pt x="153" y="148"/>
                  <a:pt x="149" y="153"/>
                  <a:pt x="143" y="153"/>
                </a:cubicBezTo>
                <a:close/>
                <a:moveTo>
                  <a:pt x="10" y="8"/>
                </a:moveTo>
                <a:cubicBezTo>
                  <a:pt x="9" y="8"/>
                  <a:pt x="8" y="9"/>
                  <a:pt x="8" y="10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4"/>
                  <a:pt x="9" y="145"/>
                  <a:pt x="10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4" y="145"/>
                  <a:pt x="145" y="144"/>
                  <a:pt x="145" y="14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5" y="9"/>
                  <a:pt x="144" y="8"/>
                  <a:pt x="143" y="8"/>
                </a:cubicBezTo>
                <a:lnTo>
                  <a:pt x="10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5"/>
          <p:cNvSpPr>
            <a:spLocks noEditPoints="1"/>
          </p:cNvSpPr>
          <p:nvPr/>
        </p:nvSpPr>
        <p:spPr bwMode="auto">
          <a:xfrm>
            <a:off x="6467517" y="2625915"/>
            <a:ext cx="312162" cy="310799"/>
          </a:xfrm>
          <a:custGeom>
            <a:avLst/>
            <a:gdLst>
              <a:gd name="T0" fmla="*/ 78 w 154"/>
              <a:gd name="T1" fmla="*/ 153 h 153"/>
              <a:gd name="T2" fmla="*/ 73 w 154"/>
              <a:gd name="T3" fmla="*/ 150 h 153"/>
              <a:gd name="T4" fmla="*/ 72 w 154"/>
              <a:gd name="T5" fmla="*/ 146 h 153"/>
              <a:gd name="T6" fmla="*/ 72 w 154"/>
              <a:gd name="T7" fmla="*/ 89 h 153"/>
              <a:gd name="T8" fmla="*/ 11 w 154"/>
              <a:gd name="T9" fmla="*/ 150 h 153"/>
              <a:gd name="T10" fmla="*/ 6 w 154"/>
              <a:gd name="T11" fmla="*/ 153 h 153"/>
              <a:gd name="T12" fmla="*/ 0 w 154"/>
              <a:gd name="T13" fmla="*/ 146 h 153"/>
              <a:gd name="T14" fmla="*/ 0 w 154"/>
              <a:gd name="T15" fmla="*/ 7 h 153"/>
              <a:gd name="T16" fmla="*/ 6 w 154"/>
              <a:gd name="T17" fmla="*/ 0 h 153"/>
              <a:gd name="T18" fmla="*/ 11 w 154"/>
              <a:gd name="T19" fmla="*/ 2 h 153"/>
              <a:gd name="T20" fmla="*/ 72 w 154"/>
              <a:gd name="T21" fmla="*/ 64 h 153"/>
              <a:gd name="T22" fmla="*/ 72 w 154"/>
              <a:gd name="T23" fmla="*/ 7 h 153"/>
              <a:gd name="T24" fmla="*/ 78 w 154"/>
              <a:gd name="T25" fmla="*/ 0 h 153"/>
              <a:gd name="T26" fmla="*/ 83 w 154"/>
              <a:gd name="T27" fmla="*/ 2 h 153"/>
              <a:gd name="T28" fmla="*/ 150 w 154"/>
              <a:gd name="T29" fmla="*/ 69 h 153"/>
              <a:gd name="T30" fmla="*/ 150 w 154"/>
              <a:gd name="T31" fmla="*/ 83 h 153"/>
              <a:gd name="T32" fmla="*/ 83 w 154"/>
              <a:gd name="T33" fmla="*/ 150 h 153"/>
              <a:gd name="T34" fmla="*/ 78 w 154"/>
              <a:gd name="T35" fmla="*/ 153 h 153"/>
              <a:gd name="T36" fmla="*/ 80 w 154"/>
              <a:gd name="T37" fmla="*/ 59 h 153"/>
              <a:gd name="T38" fmla="*/ 80 w 154"/>
              <a:gd name="T39" fmla="*/ 142 h 153"/>
              <a:gd name="T40" fmla="*/ 145 w 154"/>
              <a:gd name="T41" fmla="*/ 78 h 153"/>
              <a:gd name="T42" fmla="*/ 145 w 154"/>
              <a:gd name="T43" fmla="*/ 75 h 153"/>
              <a:gd name="T44" fmla="*/ 80 w 154"/>
              <a:gd name="T45" fmla="*/ 10 h 153"/>
              <a:gd name="T46" fmla="*/ 80 w 154"/>
              <a:gd name="T47" fmla="*/ 59 h 153"/>
              <a:gd name="T48" fmla="*/ 8 w 154"/>
              <a:gd name="T49" fmla="*/ 10 h 153"/>
              <a:gd name="T50" fmla="*/ 8 w 154"/>
              <a:gd name="T51" fmla="*/ 142 h 153"/>
              <a:gd name="T52" fmla="*/ 72 w 154"/>
              <a:gd name="T53" fmla="*/ 78 h 153"/>
              <a:gd name="T54" fmla="*/ 73 w 154"/>
              <a:gd name="T55" fmla="*/ 77 h 153"/>
              <a:gd name="T56" fmla="*/ 73 w 154"/>
              <a:gd name="T57" fmla="*/ 76 h 153"/>
              <a:gd name="T58" fmla="*/ 73 w 154"/>
              <a:gd name="T59" fmla="*/ 75 h 153"/>
              <a:gd name="T60" fmla="*/ 72 w 154"/>
              <a:gd name="T61" fmla="*/ 75 h 153"/>
              <a:gd name="T62" fmla="*/ 8 w 154"/>
              <a:gd name="T63" fmla="*/ 1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4" h="153">
                <a:moveTo>
                  <a:pt x="78" y="153"/>
                </a:moveTo>
                <a:cubicBezTo>
                  <a:pt x="76" y="153"/>
                  <a:pt x="74" y="152"/>
                  <a:pt x="73" y="150"/>
                </a:cubicBezTo>
                <a:cubicBezTo>
                  <a:pt x="73" y="149"/>
                  <a:pt x="72" y="147"/>
                  <a:pt x="72" y="146"/>
                </a:cubicBezTo>
                <a:cubicBezTo>
                  <a:pt x="72" y="89"/>
                  <a:pt x="72" y="89"/>
                  <a:pt x="72" y="89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9" y="152"/>
                  <a:pt x="7" y="153"/>
                  <a:pt x="6" y="153"/>
                </a:cubicBezTo>
                <a:cubicBezTo>
                  <a:pt x="3" y="153"/>
                  <a:pt x="0" y="151"/>
                  <a:pt x="0" y="146"/>
                </a:cubicBezTo>
                <a:cubicBezTo>
                  <a:pt x="0" y="7"/>
                  <a:pt x="0" y="7"/>
                  <a:pt x="0" y="7"/>
                </a:cubicBezTo>
                <a:cubicBezTo>
                  <a:pt x="0" y="2"/>
                  <a:pt x="3" y="0"/>
                  <a:pt x="6" y="0"/>
                </a:cubicBezTo>
                <a:cubicBezTo>
                  <a:pt x="7" y="0"/>
                  <a:pt x="9" y="1"/>
                  <a:pt x="11" y="2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2"/>
                  <a:pt x="75" y="0"/>
                  <a:pt x="78" y="0"/>
                </a:cubicBezTo>
                <a:cubicBezTo>
                  <a:pt x="80" y="0"/>
                  <a:pt x="82" y="1"/>
                  <a:pt x="83" y="2"/>
                </a:cubicBezTo>
                <a:cubicBezTo>
                  <a:pt x="150" y="69"/>
                  <a:pt x="150" y="69"/>
                  <a:pt x="150" y="69"/>
                </a:cubicBezTo>
                <a:cubicBezTo>
                  <a:pt x="154" y="73"/>
                  <a:pt x="154" y="79"/>
                  <a:pt x="150" y="8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2" y="152"/>
                  <a:pt x="80" y="153"/>
                  <a:pt x="78" y="153"/>
                </a:cubicBezTo>
                <a:close/>
                <a:moveTo>
                  <a:pt x="80" y="59"/>
                </a:moveTo>
                <a:cubicBezTo>
                  <a:pt x="80" y="142"/>
                  <a:pt x="80" y="142"/>
                  <a:pt x="80" y="142"/>
                </a:cubicBezTo>
                <a:cubicBezTo>
                  <a:pt x="145" y="78"/>
                  <a:pt x="145" y="78"/>
                  <a:pt x="145" y="78"/>
                </a:cubicBezTo>
                <a:cubicBezTo>
                  <a:pt x="145" y="77"/>
                  <a:pt x="145" y="76"/>
                  <a:pt x="145" y="75"/>
                </a:cubicBezTo>
                <a:cubicBezTo>
                  <a:pt x="80" y="10"/>
                  <a:pt x="80" y="10"/>
                  <a:pt x="80" y="10"/>
                </a:cubicBezTo>
                <a:lnTo>
                  <a:pt x="80" y="59"/>
                </a:lnTo>
                <a:close/>
                <a:moveTo>
                  <a:pt x="8" y="10"/>
                </a:moveTo>
                <a:cubicBezTo>
                  <a:pt x="8" y="142"/>
                  <a:pt x="8" y="142"/>
                  <a:pt x="8" y="142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2" y="77"/>
                  <a:pt x="73" y="77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5"/>
                  <a:pt x="73" y="75"/>
                  <a:pt x="73" y="75"/>
                </a:cubicBezTo>
                <a:cubicBezTo>
                  <a:pt x="72" y="75"/>
                  <a:pt x="72" y="75"/>
                  <a:pt x="72" y="75"/>
                </a:cubicBezTo>
                <a:lnTo>
                  <a:pt x="8" y="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7224066" y="2625915"/>
            <a:ext cx="359872" cy="310799"/>
          </a:xfrm>
          <a:custGeom>
            <a:avLst/>
            <a:gdLst>
              <a:gd name="T0" fmla="*/ 78 w 177"/>
              <a:gd name="T1" fmla="*/ 153 h 153"/>
              <a:gd name="T2" fmla="*/ 73 w 177"/>
              <a:gd name="T3" fmla="*/ 150 h 153"/>
              <a:gd name="T4" fmla="*/ 72 w 177"/>
              <a:gd name="T5" fmla="*/ 146 h 153"/>
              <a:gd name="T6" fmla="*/ 72 w 177"/>
              <a:gd name="T7" fmla="*/ 89 h 153"/>
              <a:gd name="T8" fmla="*/ 11 w 177"/>
              <a:gd name="T9" fmla="*/ 150 h 153"/>
              <a:gd name="T10" fmla="*/ 5 w 177"/>
              <a:gd name="T11" fmla="*/ 153 h 153"/>
              <a:gd name="T12" fmla="*/ 0 w 177"/>
              <a:gd name="T13" fmla="*/ 146 h 153"/>
              <a:gd name="T14" fmla="*/ 0 w 177"/>
              <a:gd name="T15" fmla="*/ 7 h 153"/>
              <a:gd name="T16" fmla="*/ 5 w 177"/>
              <a:gd name="T17" fmla="*/ 0 h 153"/>
              <a:gd name="T18" fmla="*/ 11 w 177"/>
              <a:gd name="T19" fmla="*/ 2 h 153"/>
              <a:gd name="T20" fmla="*/ 72 w 177"/>
              <a:gd name="T21" fmla="*/ 64 h 153"/>
              <a:gd name="T22" fmla="*/ 72 w 177"/>
              <a:gd name="T23" fmla="*/ 7 h 153"/>
              <a:gd name="T24" fmla="*/ 78 w 177"/>
              <a:gd name="T25" fmla="*/ 0 h 153"/>
              <a:gd name="T26" fmla="*/ 83 w 177"/>
              <a:gd name="T27" fmla="*/ 2 h 153"/>
              <a:gd name="T28" fmla="*/ 144 w 177"/>
              <a:gd name="T29" fmla="*/ 64 h 153"/>
              <a:gd name="T30" fmla="*/ 144 w 177"/>
              <a:gd name="T31" fmla="*/ 10 h 153"/>
              <a:gd name="T32" fmla="*/ 155 w 177"/>
              <a:gd name="T33" fmla="*/ 0 h 153"/>
              <a:gd name="T34" fmla="*/ 167 w 177"/>
              <a:gd name="T35" fmla="*/ 0 h 153"/>
              <a:gd name="T36" fmla="*/ 177 w 177"/>
              <a:gd name="T37" fmla="*/ 10 h 153"/>
              <a:gd name="T38" fmla="*/ 177 w 177"/>
              <a:gd name="T39" fmla="*/ 143 h 153"/>
              <a:gd name="T40" fmla="*/ 167 w 177"/>
              <a:gd name="T41" fmla="*/ 153 h 153"/>
              <a:gd name="T42" fmla="*/ 155 w 177"/>
              <a:gd name="T43" fmla="*/ 153 h 153"/>
              <a:gd name="T44" fmla="*/ 144 w 177"/>
              <a:gd name="T45" fmla="*/ 143 h 153"/>
              <a:gd name="T46" fmla="*/ 144 w 177"/>
              <a:gd name="T47" fmla="*/ 89 h 153"/>
              <a:gd name="T48" fmla="*/ 83 w 177"/>
              <a:gd name="T49" fmla="*/ 150 h 153"/>
              <a:gd name="T50" fmla="*/ 78 w 177"/>
              <a:gd name="T51" fmla="*/ 153 h 153"/>
              <a:gd name="T52" fmla="*/ 152 w 177"/>
              <a:gd name="T53" fmla="*/ 93 h 153"/>
              <a:gd name="T54" fmla="*/ 152 w 177"/>
              <a:gd name="T55" fmla="*/ 143 h 153"/>
              <a:gd name="T56" fmla="*/ 155 w 177"/>
              <a:gd name="T57" fmla="*/ 145 h 153"/>
              <a:gd name="T58" fmla="*/ 167 w 177"/>
              <a:gd name="T59" fmla="*/ 145 h 153"/>
              <a:gd name="T60" fmla="*/ 169 w 177"/>
              <a:gd name="T61" fmla="*/ 143 h 153"/>
              <a:gd name="T62" fmla="*/ 169 w 177"/>
              <a:gd name="T63" fmla="*/ 10 h 153"/>
              <a:gd name="T64" fmla="*/ 167 w 177"/>
              <a:gd name="T65" fmla="*/ 8 h 153"/>
              <a:gd name="T66" fmla="*/ 155 w 177"/>
              <a:gd name="T67" fmla="*/ 8 h 153"/>
              <a:gd name="T68" fmla="*/ 152 w 177"/>
              <a:gd name="T69" fmla="*/ 10 h 153"/>
              <a:gd name="T70" fmla="*/ 152 w 177"/>
              <a:gd name="T71" fmla="*/ 93 h 153"/>
              <a:gd name="T72" fmla="*/ 80 w 177"/>
              <a:gd name="T73" fmla="*/ 59 h 153"/>
              <a:gd name="T74" fmla="*/ 80 w 177"/>
              <a:gd name="T75" fmla="*/ 142 h 153"/>
              <a:gd name="T76" fmla="*/ 144 w 177"/>
              <a:gd name="T77" fmla="*/ 78 h 153"/>
              <a:gd name="T78" fmla="*/ 145 w 177"/>
              <a:gd name="T79" fmla="*/ 77 h 153"/>
              <a:gd name="T80" fmla="*/ 145 w 177"/>
              <a:gd name="T81" fmla="*/ 76 h 153"/>
              <a:gd name="T82" fmla="*/ 145 w 177"/>
              <a:gd name="T83" fmla="*/ 75 h 153"/>
              <a:gd name="T84" fmla="*/ 144 w 177"/>
              <a:gd name="T85" fmla="*/ 75 h 153"/>
              <a:gd name="T86" fmla="*/ 80 w 177"/>
              <a:gd name="T87" fmla="*/ 10 h 153"/>
              <a:gd name="T88" fmla="*/ 80 w 177"/>
              <a:gd name="T89" fmla="*/ 59 h 153"/>
              <a:gd name="T90" fmla="*/ 8 w 177"/>
              <a:gd name="T91" fmla="*/ 10 h 153"/>
              <a:gd name="T92" fmla="*/ 8 w 177"/>
              <a:gd name="T93" fmla="*/ 142 h 153"/>
              <a:gd name="T94" fmla="*/ 72 w 177"/>
              <a:gd name="T95" fmla="*/ 78 h 153"/>
              <a:gd name="T96" fmla="*/ 72 w 177"/>
              <a:gd name="T97" fmla="*/ 77 h 153"/>
              <a:gd name="T98" fmla="*/ 73 w 177"/>
              <a:gd name="T99" fmla="*/ 76 h 153"/>
              <a:gd name="T100" fmla="*/ 72 w 177"/>
              <a:gd name="T101" fmla="*/ 75 h 153"/>
              <a:gd name="T102" fmla="*/ 72 w 177"/>
              <a:gd name="T103" fmla="*/ 75 h 153"/>
              <a:gd name="T104" fmla="*/ 8 w 177"/>
              <a:gd name="T105" fmla="*/ 1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7" h="153">
                <a:moveTo>
                  <a:pt x="78" y="153"/>
                </a:moveTo>
                <a:cubicBezTo>
                  <a:pt x="76" y="153"/>
                  <a:pt x="74" y="152"/>
                  <a:pt x="73" y="150"/>
                </a:cubicBezTo>
                <a:cubicBezTo>
                  <a:pt x="72" y="149"/>
                  <a:pt x="72" y="147"/>
                  <a:pt x="72" y="146"/>
                </a:cubicBezTo>
                <a:cubicBezTo>
                  <a:pt x="72" y="89"/>
                  <a:pt x="72" y="89"/>
                  <a:pt x="72" y="89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9" y="152"/>
                  <a:pt x="7" y="153"/>
                  <a:pt x="5" y="153"/>
                </a:cubicBezTo>
                <a:cubicBezTo>
                  <a:pt x="3" y="153"/>
                  <a:pt x="0" y="151"/>
                  <a:pt x="0" y="146"/>
                </a:cubicBezTo>
                <a:cubicBezTo>
                  <a:pt x="0" y="7"/>
                  <a:pt x="0" y="7"/>
                  <a:pt x="0" y="7"/>
                </a:cubicBezTo>
                <a:cubicBezTo>
                  <a:pt x="0" y="2"/>
                  <a:pt x="3" y="0"/>
                  <a:pt x="5" y="0"/>
                </a:cubicBezTo>
                <a:cubicBezTo>
                  <a:pt x="7" y="0"/>
                  <a:pt x="9" y="1"/>
                  <a:pt x="11" y="2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2"/>
                  <a:pt x="75" y="0"/>
                  <a:pt x="78" y="0"/>
                </a:cubicBezTo>
                <a:cubicBezTo>
                  <a:pt x="80" y="0"/>
                  <a:pt x="81" y="1"/>
                  <a:pt x="83" y="2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4"/>
                  <a:pt x="149" y="0"/>
                  <a:pt x="155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72" y="0"/>
                  <a:pt x="177" y="4"/>
                  <a:pt x="177" y="10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77" y="148"/>
                  <a:pt x="172" y="153"/>
                  <a:pt x="167" y="153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49" y="153"/>
                  <a:pt x="144" y="148"/>
                  <a:pt x="144" y="143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1" y="152"/>
                  <a:pt x="80" y="153"/>
                  <a:pt x="78" y="153"/>
                </a:cubicBezTo>
                <a:close/>
                <a:moveTo>
                  <a:pt x="152" y="93"/>
                </a:moveTo>
                <a:cubicBezTo>
                  <a:pt x="152" y="143"/>
                  <a:pt x="152" y="143"/>
                  <a:pt x="152" y="143"/>
                </a:cubicBezTo>
                <a:cubicBezTo>
                  <a:pt x="152" y="144"/>
                  <a:pt x="153" y="145"/>
                  <a:pt x="155" y="145"/>
                </a:cubicBezTo>
                <a:cubicBezTo>
                  <a:pt x="167" y="145"/>
                  <a:pt x="167" y="145"/>
                  <a:pt x="167" y="145"/>
                </a:cubicBezTo>
                <a:cubicBezTo>
                  <a:pt x="168" y="145"/>
                  <a:pt x="169" y="144"/>
                  <a:pt x="169" y="143"/>
                </a:cubicBezTo>
                <a:cubicBezTo>
                  <a:pt x="169" y="10"/>
                  <a:pt x="169" y="10"/>
                  <a:pt x="169" y="10"/>
                </a:cubicBezTo>
                <a:cubicBezTo>
                  <a:pt x="169" y="9"/>
                  <a:pt x="168" y="8"/>
                  <a:pt x="167" y="8"/>
                </a:cubicBezTo>
                <a:cubicBezTo>
                  <a:pt x="155" y="8"/>
                  <a:pt x="155" y="8"/>
                  <a:pt x="155" y="8"/>
                </a:cubicBezTo>
                <a:cubicBezTo>
                  <a:pt x="153" y="8"/>
                  <a:pt x="152" y="9"/>
                  <a:pt x="152" y="10"/>
                </a:cubicBezTo>
                <a:lnTo>
                  <a:pt x="152" y="93"/>
                </a:lnTo>
                <a:close/>
                <a:moveTo>
                  <a:pt x="80" y="59"/>
                </a:moveTo>
                <a:cubicBezTo>
                  <a:pt x="80" y="142"/>
                  <a:pt x="80" y="142"/>
                  <a:pt x="80" y="142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5" y="77"/>
                  <a:pt x="145" y="77"/>
                  <a:pt x="145" y="77"/>
                </a:cubicBezTo>
                <a:cubicBezTo>
                  <a:pt x="145" y="76"/>
                  <a:pt x="145" y="76"/>
                  <a:pt x="145" y="76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5" y="75"/>
                  <a:pt x="145" y="75"/>
                  <a:pt x="144" y="75"/>
                </a:cubicBezTo>
                <a:cubicBezTo>
                  <a:pt x="80" y="10"/>
                  <a:pt x="80" y="10"/>
                  <a:pt x="80" y="10"/>
                </a:cubicBezTo>
                <a:lnTo>
                  <a:pt x="80" y="59"/>
                </a:lnTo>
                <a:close/>
                <a:moveTo>
                  <a:pt x="8" y="10"/>
                </a:moveTo>
                <a:cubicBezTo>
                  <a:pt x="8" y="142"/>
                  <a:pt x="8" y="142"/>
                  <a:pt x="8" y="142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2" y="77"/>
                  <a:pt x="72" y="77"/>
                </a:cubicBezTo>
                <a:cubicBezTo>
                  <a:pt x="73" y="76"/>
                  <a:pt x="73" y="76"/>
                  <a:pt x="73" y="76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lnTo>
                  <a:pt x="8" y="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8067858" y="2625915"/>
            <a:ext cx="211289" cy="310799"/>
          </a:xfrm>
          <a:custGeom>
            <a:avLst/>
            <a:gdLst>
              <a:gd name="T0" fmla="*/ 5 w 104"/>
              <a:gd name="T1" fmla="*/ 153 h 153"/>
              <a:gd name="T2" fmla="*/ 0 w 104"/>
              <a:gd name="T3" fmla="*/ 146 h 153"/>
              <a:gd name="T4" fmla="*/ 0 w 104"/>
              <a:gd name="T5" fmla="*/ 7 h 153"/>
              <a:gd name="T6" fmla="*/ 5 w 104"/>
              <a:gd name="T7" fmla="*/ 0 h 153"/>
              <a:gd name="T8" fmla="*/ 11 w 104"/>
              <a:gd name="T9" fmla="*/ 2 h 153"/>
              <a:gd name="T10" fmla="*/ 72 w 104"/>
              <a:gd name="T11" fmla="*/ 64 h 153"/>
              <a:gd name="T12" fmla="*/ 72 w 104"/>
              <a:gd name="T13" fmla="*/ 10 h 153"/>
              <a:gd name="T14" fmla="*/ 82 w 104"/>
              <a:gd name="T15" fmla="*/ 0 h 153"/>
              <a:gd name="T16" fmla="*/ 94 w 104"/>
              <a:gd name="T17" fmla="*/ 0 h 153"/>
              <a:gd name="T18" fmla="*/ 104 w 104"/>
              <a:gd name="T19" fmla="*/ 10 h 153"/>
              <a:gd name="T20" fmla="*/ 104 w 104"/>
              <a:gd name="T21" fmla="*/ 143 h 153"/>
              <a:gd name="T22" fmla="*/ 94 w 104"/>
              <a:gd name="T23" fmla="*/ 153 h 153"/>
              <a:gd name="T24" fmla="*/ 82 w 104"/>
              <a:gd name="T25" fmla="*/ 153 h 153"/>
              <a:gd name="T26" fmla="*/ 72 w 104"/>
              <a:gd name="T27" fmla="*/ 143 h 153"/>
              <a:gd name="T28" fmla="*/ 72 w 104"/>
              <a:gd name="T29" fmla="*/ 89 h 153"/>
              <a:gd name="T30" fmla="*/ 11 w 104"/>
              <a:gd name="T31" fmla="*/ 150 h 153"/>
              <a:gd name="T32" fmla="*/ 5 w 104"/>
              <a:gd name="T33" fmla="*/ 153 h 153"/>
              <a:gd name="T34" fmla="*/ 80 w 104"/>
              <a:gd name="T35" fmla="*/ 93 h 153"/>
              <a:gd name="T36" fmla="*/ 80 w 104"/>
              <a:gd name="T37" fmla="*/ 143 h 153"/>
              <a:gd name="T38" fmla="*/ 82 w 104"/>
              <a:gd name="T39" fmla="*/ 145 h 153"/>
              <a:gd name="T40" fmla="*/ 94 w 104"/>
              <a:gd name="T41" fmla="*/ 145 h 153"/>
              <a:gd name="T42" fmla="*/ 96 w 104"/>
              <a:gd name="T43" fmla="*/ 143 h 153"/>
              <a:gd name="T44" fmla="*/ 96 w 104"/>
              <a:gd name="T45" fmla="*/ 10 h 153"/>
              <a:gd name="T46" fmla="*/ 94 w 104"/>
              <a:gd name="T47" fmla="*/ 8 h 153"/>
              <a:gd name="T48" fmla="*/ 82 w 104"/>
              <a:gd name="T49" fmla="*/ 8 h 153"/>
              <a:gd name="T50" fmla="*/ 80 w 104"/>
              <a:gd name="T51" fmla="*/ 10 h 153"/>
              <a:gd name="T52" fmla="*/ 80 w 104"/>
              <a:gd name="T53" fmla="*/ 93 h 153"/>
              <a:gd name="T54" fmla="*/ 8 w 104"/>
              <a:gd name="T55" fmla="*/ 10 h 153"/>
              <a:gd name="T56" fmla="*/ 8 w 104"/>
              <a:gd name="T57" fmla="*/ 142 h 153"/>
              <a:gd name="T58" fmla="*/ 72 w 104"/>
              <a:gd name="T59" fmla="*/ 78 h 153"/>
              <a:gd name="T60" fmla="*/ 72 w 104"/>
              <a:gd name="T61" fmla="*/ 77 h 153"/>
              <a:gd name="T62" fmla="*/ 73 w 104"/>
              <a:gd name="T63" fmla="*/ 76 h 153"/>
              <a:gd name="T64" fmla="*/ 72 w 104"/>
              <a:gd name="T65" fmla="*/ 75 h 153"/>
              <a:gd name="T66" fmla="*/ 72 w 104"/>
              <a:gd name="T67" fmla="*/ 75 h 153"/>
              <a:gd name="T68" fmla="*/ 8 w 104"/>
              <a:gd name="T69" fmla="*/ 1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153">
                <a:moveTo>
                  <a:pt x="5" y="153"/>
                </a:moveTo>
                <a:cubicBezTo>
                  <a:pt x="2" y="153"/>
                  <a:pt x="0" y="151"/>
                  <a:pt x="0" y="146"/>
                </a:cubicBezTo>
                <a:cubicBezTo>
                  <a:pt x="0" y="7"/>
                  <a:pt x="0" y="7"/>
                  <a:pt x="0" y="7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1"/>
                  <a:pt x="11" y="2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10"/>
                  <a:pt x="72" y="10"/>
                  <a:pt x="72" y="10"/>
                </a:cubicBezTo>
                <a:cubicBezTo>
                  <a:pt x="72" y="4"/>
                  <a:pt x="76" y="0"/>
                  <a:pt x="8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100" y="0"/>
                  <a:pt x="104" y="4"/>
                  <a:pt x="104" y="10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8"/>
                  <a:pt x="100" y="153"/>
                  <a:pt x="94" y="153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76" y="153"/>
                  <a:pt x="72" y="148"/>
                  <a:pt x="72" y="143"/>
                </a:cubicBezTo>
                <a:cubicBezTo>
                  <a:pt x="72" y="89"/>
                  <a:pt x="72" y="89"/>
                  <a:pt x="72" y="89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9" y="152"/>
                  <a:pt x="7" y="153"/>
                  <a:pt x="5" y="153"/>
                </a:cubicBezTo>
                <a:close/>
                <a:moveTo>
                  <a:pt x="80" y="93"/>
                </a:moveTo>
                <a:cubicBezTo>
                  <a:pt x="80" y="143"/>
                  <a:pt x="80" y="143"/>
                  <a:pt x="80" y="143"/>
                </a:cubicBezTo>
                <a:cubicBezTo>
                  <a:pt x="80" y="144"/>
                  <a:pt x="81" y="145"/>
                  <a:pt x="82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5" y="145"/>
                  <a:pt x="96" y="144"/>
                  <a:pt x="96" y="143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9"/>
                  <a:pt x="95" y="8"/>
                  <a:pt x="94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0" y="9"/>
                  <a:pt x="80" y="10"/>
                </a:cubicBezTo>
                <a:lnTo>
                  <a:pt x="80" y="93"/>
                </a:lnTo>
                <a:close/>
                <a:moveTo>
                  <a:pt x="8" y="10"/>
                </a:moveTo>
                <a:cubicBezTo>
                  <a:pt x="8" y="142"/>
                  <a:pt x="8" y="142"/>
                  <a:pt x="8" y="142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2" y="77"/>
                  <a:pt x="72" y="77"/>
                </a:cubicBezTo>
                <a:cubicBezTo>
                  <a:pt x="73" y="76"/>
                  <a:pt x="73" y="76"/>
                  <a:pt x="73" y="76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lnTo>
                  <a:pt x="8" y="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8"/>
          <p:cNvSpPr>
            <a:spLocks noEditPoints="1"/>
          </p:cNvSpPr>
          <p:nvPr/>
        </p:nvSpPr>
        <p:spPr bwMode="auto">
          <a:xfrm>
            <a:off x="8801234" y="2647726"/>
            <a:ext cx="313525" cy="264452"/>
          </a:xfrm>
          <a:custGeom>
            <a:avLst/>
            <a:gdLst>
              <a:gd name="T0" fmla="*/ 143 w 154"/>
              <a:gd name="T1" fmla="*/ 130 h 130"/>
              <a:gd name="T2" fmla="*/ 11 w 154"/>
              <a:gd name="T3" fmla="*/ 130 h 130"/>
              <a:gd name="T4" fmla="*/ 1 w 154"/>
              <a:gd name="T5" fmla="*/ 120 h 130"/>
              <a:gd name="T6" fmla="*/ 1 w 154"/>
              <a:gd name="T7" fmla="*/ 95 h 130"/>
              <a:gd name="T8" fmla="*/ 11 w 154"/>
              <a:gd name="T9" fmla="*/ 85 h 130"/>
              <a:gd name="T10" fmla="*/ 143 w 154"/>
              <a:gd name="T11" fmla="*/ 85 h 130"/>
              <a:gd name="T12" fmla="*/ 153 w 154"/>
              <a:gd name="T13" fmla="*/ 95 h 130"/>
              <a:gd name="T14" fmla="*/ 153 w 154"/>
              <a:gd name="T15" fmla="*/ 120 h 130"/>
              <a:gd name="T16" fmla="*/ 143 w 154"/>
              <a:gd name="T17" fmla="*/ 130 h 130"/>
              <a:gd name="T18" fmla="*/ 11 w 154"/>
              <a:gd name="T19" fmla="*/ 93 h 130"/>
              <a:gd name="T20" fmla="*/ 9 w 154"/>
              <a:gd name="T21" fmla="*/ 95 h 130"/>
              <a:gd name="T22" fmla="*/ 9 w 154"/>
              <a:gd name="T23" fmla="*/ 120 h 130"/>
              <a:gd name="T24" fmla="*/ 11 w 154"/>
              <a:gd name="T25" fmla="*/ 122 h 130"/>
              <a:gd name="T26" fmla="*/ 143 w 154"/>
              <a:gd name="T27" fmla="*/ 122 h 130"/>
              <a:gd name="T28" fmla="*/ 145 w 154"/>
              <a:gd name="T29" fmla="*/ 120 h 130"/>
              <a:gd name="T30" fmla="*/ 145 w 154"/>
              <a:gd name="T31" fmla="*/ 95 h 130"/>
              <a:gd name="T32" fmla="*/ 143 w 154"/>
              <a:gd name="T33" fmla="*/ 93 h 130"/>
              <a:gd name="T34" fmla="*/ 11 w 154"/>
              <a:gd name="T35" fmla="*/ 93 h 130"/>
              <a:gd name="T36" fmla="*/ 146 w 154"/>
              <a:gd name="T37" fmla="*/ 81 h 130"/>
              <a:gd name="T38" fmla="*/ 8 w 154"/>
              <a:gd name="T39" fmla="*/ 81 h 130"/>
              <a:gd name="T40" fmla="*/ 1 w 154"/>
              <a:gd name="T41" fmla="*/ 78 h 130"/>
              <a:gd name="T42" fmla="*/ 3 w 154"/>
              <a:gd name="T43" fmla="*/ 70 h 130"/>
              <a:gd name="T44" fmla="*/ 70 w 154"/>
              <a:gd name="T45" fmla="*/ 3 h 130"/>
              <a:gd name="T46" fmla="*/ 84 w 154"/>
              <a:gd name="T47" fmla="*/ 3 h 130"/>
              <a:gd name="T48" fmla="*/ 151 w 154"/>
              <a:gd name="T49" fmla="*/ 70 h 130"/>
              <a:gd name="T50" fmla="*/ 153 w 154"/>
              <a:gd name="T51" fmla="*/ 78 h 130"/>
              <a:gd name="T52" fmla="*/ 146 w 154"/>
              <a:gd name="T53" fmla="*/ 81 h 130"/>
              <a:gd name="T54" fmla="*/ 11 w 154"/>
              <a:gd name="T55" fmla="*/ 73 h 130"/>
              <a:gd name="T56" fmla="*/ 143 w 154"/>
              <a:gd name="T57" fmla="*/ 73 h 130"/>
              <a:gd name="T58" fmla="*/ 78 w 154"/>
              <a:gd name="T59" fmla="*/ 9 h 130"/>
              <a:gd name="T60" fmla="*/ 76 w 154"/>
              <a:gd name="T61" fmla="*/ 9 h 130"/>
              <a:gd name="T62" fmla="*/ 11 w 154"/>
              <a:gd name="T63" fmla="*/ 7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4" h="130">
                <a:moveTo>
                  <a:pt x="143" y="130"/>
                </a:moveTo>
                <a:cubicBezTo>
                  <a:pt x="11" y="130"/>
                  <a:pt x="11" y="130"/>
                  <a:pt x="11" y="130"/>
                </a:cubicBezTo>
                <a:cubicBezTo>
                  <a:pt x="5" y="130"/>
                  <a:pt x="1" y="125"/>
                  <a:pt x="1" y="120"/>
                </a:cubicBezTo>
                <a:cubicBezTo>
                  <a:pt x="1" y="95"/>
                  <a:pt x="1" y="95"/>
                  <a:pt x="1" y="95"/>
                </a:cubicBezTo>
                <a:cubicBezTo>
                  <a:pt x="1" y="90"/>
                  <a:pt x="5" y="85"/>
                  <a:pt x="11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9" y="85"/>
                  <a:pt x="153" y="90"/>
                  <a:pt x="153" y="95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53" y="125"/>
                  <a:pt x="149" y="130"/>
                  <a:pt x="143" y="130"/>
                </a:cubicBezTo>
                <a:close/>
                <a:moveTo>
                  <a:pt x="11" y="93"/>
                </a:moveTo>
                <a:cubicBezTo>
                  <a:pt x="10" y="93"/>
                  <a:pt x="9" y="94"/>
                  <a:pt x="9" y="95"/>
                </a:cubicBezTo>
                <a:cubicBezTo>
                  <a:pt x="9" y="120"/>
                  <a:pt x="9" y="120"/>
                  <a:pt x="9" y="120"/>
                </a:cubicBezTo>
                <a:cubicBezTo>
                  <a:pt x="9" y="121"/>
                  <a:pt x="10" y="122"/>
                  <a:pt x="11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5" y="122"/>
                  <a:pt x="145" y="121"/>
                  <a:pt x="145" y="120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45" y="94"/>
                  <a:pt x="145" y="93"/>
                  <a:pt x="143" y="93"/>
                </a:cubicBezTo>
                <a:lnTo>
                  <a:pt x="11" y="93"/>
                </a:lnTo>
                <a:close/>
                <a:moveTo>
                  <a:pt x="146" y="81"/>
                </a:moveTo>
                <a:cubicBezTo>
                  <a:pt x="8" y="81"/>
                  <a:pt x="8" y="81"/>
                  <a:pt x="8" y="81"/>
                </a:cubicBezTo>
                <a:cubicBezTo>
                  <a:pt x="3" y="81"/>
                  <a:pt x="1" y="79"/>
                  <a:pt x="1" y="78"/>
                </a:cubicBezTo>
                <a:cubicBezTo>
                  <a:pt x="0" y="77"/>
                  <a:pt x="0" y="74"/>
                  <a:pt x="3" y="70"/>
                </a:cubicBezTo>
                <a:cubicBezTo>
                  <a:pt x="70" y="3"/>
                  <a:pt x="70" y="3"/>
                  <a:pt x="70" y="3"/>
                </a:cubicBezTo>
                <a:cubicBezTo>
                  <a:pt x="74" y="0"/>
                  <a:pt x="80" y="0"/>
                  <a:pt x="84" y="3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54" y="74"/>
                  <a:pt x="154" y="77"/>
                  <a:pt x="153" y="78"/>
                </a:cubicBezTo>
                <a:cubicBezTo>
                  <a:pt x="153" y="79"/>
                  <a:pt x="151" y="81"/>
                  <a:pt x="146" y="81"/>
                </a:cubicBezTo>
                <a:close/>
                <a:moveTo>
                  <a:pt x="11" y="73"/>
                </a:moveTo>
                <a:cubicBezTo>
                  <a:pt x="143" y="73"/>
                  <a:pt x="143" y="73"/>
                  <a:pt x="143" y="73"/>
                </a:cubicBezTo>
                <a:cubicBezTo>
                  <a:pt x="78" y="9"/>
                  <a:pt x="78" y="9"/>
                  <a:pt x="78" y="9"/>
                </a:cubicBezTo>
                <a:cubicBezTo>
                  <a:pt x="78" y="8"/>
                  <a:pt x="76" y="8"/>
                  <a:pt x="76" y="9"/>
                </a:cubicBezTo>
                <a:lnTo>
                  <a:pt x="11" y="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9"/>
          <p:cNvSpPr>
            <a:spLocks noEditPoints="1"/>
          </p:cNvSpPr>
          <p:nvPr/>
        </p:nvSpPr>
        <p:spPr bwMode="auto">
          <a:xfrm>
            <a:off x="9608221" y="2610921"/>
            <a:ext cx="212652" cy="316251"/>
          </a:xfrm>
          <a:custGeom>
            <a:avLst/>
            <a:gdLst>
              <a:gd name="T0" fmla="*/ 79 w 104"/>
              <a:gd name="T1" fmla="*/ 155 h 155"/>
              <a:gd name="T2" fmla="*/ 68 w 104"/>
              <a:gd name="T3" fmla="*/ 150 h 155"/>
              <a:gd name="T4" fmla="*/ 6 w 104"/>
              <a:gd name="T5" fmla="*/ 89 h 155"/>
              <a:gd name="T6" fmla="*/ 6 w 104"/>
              <a:gd name="T7" fmla="*/ 66 h 155"/>
              <a:gd name="T8" fmla="*/ 68 w 104"/>
              <a:gd name="T9" fmla="*/ 4 h 155"/>
              <a:gd name="T10" fmla="*/ 79 w 104"/>
              <a:gd name="T11" fmla="*/ 0 h 155"/>
              <a:gd name="T12" fmla="*/ 90 w 104"/>
              <a:gd name="T13" fmla="*/ 4 h 155"/>
              <a:gd name="T14" fmla="*/ 97 w 104"/>
              <a:gd name="T15" fmla="*/ 12 h 155"/>
              <a:gd name="T16" fmla="*/ 97 w 104"/>
              <a:gd name="T17" fmla="*/ 34 h 155"/>
              <a:gd name="T18" fmla="*/ 54 w 104"/>
              <a:gd name="T19" fmla="*/ 77 h 155"/>
              <a:gd name="T20" fmla="*/ 97 w 104"/>
              <a:gd name="T21" fmla="*/ 120 h 155"/>
              <a:gd name="T22" fmla="*/ 97 w 104"/>
              <a:gd name="T23" fmla="*/ 143 h 155"/>
              <a:gd name="T24" fmla="*/ 90 w 104"/>
              <a:gd name="T25" fmla="*/ 150 h 155"/>
              <a:gd name="T26" fmla="*/ 79 w 104"/>
              <a:gd name="T27" fmla="*/ 155 h 155"/>
              <a:gd name="T28" fmla="*/ 79 w 104"/>
              <a:gd name="T29" fmla="*/ 8 h 155"/>
              <a:gd name="T30" fmla="*/ 73 w 104"/>
              <a:gd name="T31" fmla="*/ 10 h 155"/>
              <a:gd name="T32" fmla="*/ 12 w 104"/>
              <a:gd name="T33" fmla="*/ 71 h 155"/>
              <a:gd name="T34" fmla="*/ 12 w 104"/>
              <a:gd name="T35" fmla="*/ 83 h 155"/>
              <a:gd name="T36" fmla="*/ 73 w 104"/>
              <a:gd name="T37" fmla="*/ 144 h 155"/>
              <a:gd name="T38" fmla="*/ 85 w 104"/>
              <a:gd name="T39" fmla="*/ 144 h 155"/>
              <a:gd name="T40" fmla="*/ 92 w 104"/>
              <a:gd name="T41" fmla="*/ 137 h 155"/>
              <a:gd name="T42" fmla="*/ 92 w 104"/>
              <a:gd name="T43" fmla="*/ 126 h 155"/>
              <a:gd name="T44" fmla="*/ 43 w 104"/>
              <a:gd name="T45" fmla="*/ 77 h 155"/>
              <a:gd name="T46" fmla="*/ 92 w 104"/>
              <a:gd name="T47" fmla="*/ 29 h 155"/>
              <a:gd name="T48" fmla="*/ 92 w 104"/>
              <a:gd name="T49" fmla="*/ 17 h 155"/>
              <a:gd name="T50" fmla="*/ 85 w 104"/>
              <a:gd name="T51" fmla="*/ 10 h 155"/>
              <a:gd name="T52" fmla="*/ 79 w 104"/>
              <a:gd name="T53" fmla="*/ 8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4" h="155">
                <a:moveTo>
                  <a:pt x="79" y="155"/>
                </a:moveTo>
                <a:cubicBezTo>
                  <a:pt x="75" y="155"/>
                  <a:pt x="71" y="153"/>
                  <a:pt x="68" y="150"/>
                </a:cubicBezTo>
                <a:cubicBezTo>
                  <a:pt x="6" y="89"/>
                  <a:pt x="6" y="89"/>
                  <a:pt x="6" y="89"/>
                </a:cubicBezTo>
                <a:cubicBezTo>
                  <a:pt x="0" y="82"/>
                  <a:pt x="0" y="72"/>
                  <a:pt x="6" y="66"/>
                </a:cubicBezTo>
                <a:cubicBezTo>
                  <a:pt x="68" y="4"/>
                  <a:pt x="68" y="4"/>
                  <a:pt x="68" y="4"/>
                </a:cubicBezTo>
                <a:cubicBezTo>
                  <a:pt x="71" y="1"/>
                  <a:pt x="75" y="0"/>
                  <a:pt x="79" y="0"/>
                </a:cubicBezTo>
                <a:cubicBezTo>
                  <a:pt x="83" y="0"/>
                  <a:pt x="87" y="1"/>
                  <a:pt x="90" y="4"/>
                </a:cubicBezTo>
                <a:cubicBezTo>
                  <a:pt x="97" y="12"/>
                  <a:pt x="97" y="12"/>
                  <a:pt x="97" y="12"/>
                </a:cubicBezTo>
                <a:cubicBezTo>
                  <a:pt x="104" y="18"/>
                  <a:pt x="104" y="28"/>
                  <a:pt x="97" y="34"/>
                </a:cubicBezTo>
                <a:cubicBezTo>
                  <a:pt x="54" y="77"/>
                  <a:pt x="54" y="77"/>
                  <a:pt x="54" y="77"/>
                </a:cubicBezTo>
                <a:cubicBezTo>
                  <a:pt x="97" y="120"/>
                  <a:pt x="97" y="120"/>
                  <a:pt x="97" y="120"/>
                </a:cubicBezTo>
                <a:cubicBezTo>
                  <a:pt x="104" y="126"/>
                  <a:pt x="104" y="137"/>
                  <a:pt x="97" y="143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7" y="153"/>
                  <a:pt x="83" y="155"/>
                  <a:pt x="79" y="155"/>
                </a:cubicBezTo>
                <a:close/>
                <a:moveTo>
                  <a:pt x="79" y="8"/>
                </a:moveTo>
                <a:cubicBezTo>
                  <a:pt x="77" y="8"/>
                  <a:pt x="75" y="9"/>
                  <a:pt x="73" y="10"/>
                </a:cubicBezTo>
                <a:cubicBezTo>
                  <a:pt x="12" y="71"/>
                  <a:pt x="12" y="71"/>
                  <a:pt x="12" y="71"/>
                </a:cubicBezTo>
                <a:cubicBezTo>
                  <a:pt x="9" y="75"/>
                  <a:pt x="9" y="80"/>
                  <a:pt x="12" y="83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76" y="147"/>
                  <a:pt x="82" y="147"/>
                  <a:pt x="85" y="144"/>
                </a:cubicBezTo>
                <a:cubicBezTo>
                  <a:pt x="92" y="137"/>
                  <a:pt x="92" y="137"/>
                  <a:pt x="92" y="137"/>
                </a:cubicBezTo>
                <a:cubicBezTo>
                  <a:pt x="95" y="134"/>
                  <a:pt x="95" y="129"/>
                  <a:pt x="92" y="126"/>
                </a:cubicBezTo>
                <a:cubicBezTo>
                  <a:pt x="43" y="77"/>
                  <a:pt x="43" y="77"/>
                  <a:pt x="43" y="77"/>
                </a:cubicBezTo>
                <a:cubicBezTo>
                  <a:pt x="92" y="29"/>
                  <a:pt x="92" y="29"/>
                  <a:pt x="92" y="29"/>
                </a:cubicBezTo>
                <a:cubicBezTo>
                  <a:pt x="95" y="26"/>
                  <a:pt x="95" y="20"/>
                  <a:pt x="92" y="17"/>
                </a:cubicBezTo>
                <a:cubicBezTo>
                  <a:pt x="85" y="10"/>
                  <a:pt x="85" y="10"/>
                  <a:pt x="85" y="10"/>
                </a:cubicBezTo>
                <a:cubicBezTo>
                  <a:pt x="83" y="9"/>
                  <a:pt x="81" y="8"/>
                  <a:pt x="79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60"/>
          <p:cNvSpPr>
            <a:spLocks noEditPoints="1"/>
          </p:cNvSpPr>
          <p:nvPr/>
        </p:nvSpPr>
        <p:spPr bwMode="auto">
          <a:xfrm>
            <a:off x="10404302" y="2610921"/>
            <a:ext cx="203110" cy="316251"/>
          </a:xfrm>
          <a:custGeom>
            <a:avLst/>
            <a:gdLst>
              <a:gd name="T0" fmla="*/ 23 w 100"/>
              <a:gd name="T1" fmla="*/ 155 h 155"/>
              <a:gd name="T2" fmla="*/ 11 w 100"/>
              <a:gd name="T3" fmla="*/ 150 h 155"/>
              <a:gd name="T4" fmla="*/ 4 w 100"/>
              <a:gd name="T5" fmla="*/ 143 h 155"/>
              <a:gd name="T6" fmla="*/ 0 w 100"/>
              <a:gd name="T7" fmla="*/ 132 h 155"/>
              <a:gd name="T8" fmla="*/ 4 w 100"/>
              <a:gd name="T9" fmla="*/ 120 h 155"/>
              <a:gd name="T10" fmla="*/ 47 w 100"/>
              <a:gd name="T11" fmla="*/ 77 h 155"/>
              <a:gd name="T12" fmla="*/ 4 w 100"/>
              <a:gd name="T13" fmla="*/ 34 h 155"/>
              <a:gd name="T14" fmla="*/ 0 w 100"/>
              <a:gd name="T15" fmla="*/ 23 h 155"/>
              <a:gd name="T16" fmla="*/ 4 w 100"/>
              <a:gd name="T17" fmla="*/ 12 h 155"/>
              <a:gd name="T18" fmla="*/ 11 w 100"/>
              <a:gd name="T19" fmla="*/ 5 h 155"/>
              <a:gd name="T20" fmla="*/ 23 w 100"/>
              <a:gd name="T21" fmla="*/ 0 h 155"/>
              <a:gd name="T22" fmla="*/ 34 w 100"/>
              <a:gd name="T23" fmla="*/ 5 h 155"/>
              <a:gd name="T24" fmla="*/ 95 w 100"/>
              <a:gd name="T25" fmla="*/ 66 h 155"/>
              <a:gd name="T26" fmla="*/ 100 w 100"/>
              <a:gd name="T27" fmla="*/ 77 h 155"/>
              <a:gd name="T28" fmla="*/ 96 w 100"/>
              <a:gd name="T29" fmla="*/ 89 h 155"/>
              <a:gd name="T30" fmla="*/ 34 w 100"/>
              <a:gd name="T31" fmla="*/ 150 h 155"/>
              <a:gd name="T32" fmla="*/ 23 w 100"/>
              <a:gd name="T33" fmla="*/ 155 h 155"/>
              <a:gd name="T34" fmla="*/ 23 w 100"/>
              <a:gd name="T35" fmla="*/ 8 h 155"/>
              <a:gd name="T36" fmla="*/ 17 w 100"/>
              <a:gd name="T37" fmla="*/ 10 h 155"/>
              <a:gd name="T38" fmla="*/ 10 w 100"/>
              <a:gd name="T39" fmla="*/ 17 h 155"/>
              <a:gd name="T40" fmla="*/ 8 w 100"/>
              <a:gd name="T41" fmla="*/ 23 h 155"/>
              <a:gd name="T42" fmla="*/ 10 w 100"/>
              <a:gd name="T43" fmla="*/ 29 h 155"/>
              <a:gd name="T44" fmla="*/ 59 w 100"/>
              <a:gd name="T45" fmla="*/ 77 h 155"/>
              <a:gd name="T46" fmla="*/ 10 w 100"/>
              <a:gd name="T47" fmla="*/ 126 h 155"/>
              <a:gd name="T48" fmla="*/ 8 w 100"/>
              <a:gd name="T49" fmla="*/ 132 h 155"/>
              <a:gd name="T50" fmla="*/ 10 w 100"/>
              <a:gd name="T51" fmla="*/ 137 h 155"/>
              <a:gd name="T52" fmla="*/ 17 w 100"/>
              <a:gd name="T53" fmla="*/ 144 h 155"/>
              <a:gd name="T54" fmla="*/ 28 w 100"/>
              <a:gd name="T55" fmla="*/ 144 h 155"/>
              <a:gd name="T56" fmla="*/ 90 w 100"/>
              <a:gd name="T57" fmla="*/ 83 h 155"/>
              <a:gd name="T58" fmla="*/ 92 w 100"/>
              <a:gd name="T59" fmla="*/ 77 h 155"/>
              <a:gd name="T60" fmla="*/ 90 w 100"/>
              <a:gd name="T61" fmla="*/ 72 h 155"/>
              <a:gd name="T62" fmla="*/ 28 w 100"/>
              <a:gd name="T63" fmla="*/ 10 h 155"/>
              <a:gd name="T64" fmla="*/ 23 w 100"/>
              <a:gd name="T65" fmla="*/ 8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0" h="155">
                <a:moveTo>
                  <a:pt x="23" y="155"/>
                </a:moveTo>
                <a:cubicBezTo>
                  <a:pt x="18" y="155"/>
                  <a:pt x="14" y="153"/>
                  <a:pt x="11" y="150"/>
                </a:cubicBezTo>
                <a:cubicBezTo>
                  <a:pt x="4" y="143"/>
                  <a:pt x="4" y="143"/>
                  <a:pt x="4" y="143"/>
                </a:cubicBezTo>
                <a:cubicBezTo>
                  <a:pt x="1" y="140"/>
                  <a:pt x="0" y="136"/>
                  <a:pt x="0" y="132"/>
                </a:cubicBezTo>
                <a:cubicBezTo>
                  <a:pt x="0" y="127"/>
                  <a:pt x="1" y="123"/>
                  <a:pt x="4" y="120"/>
                </a:cubicBezTo>
                <a:cubicBezTo>
                  <a:pt x="47" y="77"/>
                  <a:pt x="47" y="77"/>
                  <a:pt x="47" y="77"/>
                </a:cubicBezTo>
                <a:cubicBezTo>
                  <a:pt x="4" y="34"/>
                  <a:pt x="4" y="34"/>
                  <a:pt x="4" y="34"/>
                </a:cubicBezTo>
                <a:cubicBezTo>
                  <a:pt x="1" y="31"/>
                  <a:pt x="0" y="27"/>
                  <a:pt x="0" y="23"/>
                </a:cubicBezTo>
                <a:cubicBezTo>
                  <a:pt x="0" y="19"/>
                  <a:pt x="1" y="15"/>
                  <a:pt x="4" y="12"/>
                </a:cubicBezTo>
                <a:cubicBezTo>
                  <a:pt x="11" y="5"/>
                  <a:pt x="11" y="5"/>
                  <a:pt x="11" y="5"/>
                </a:cubicBezTo>
                <a:cubicBezTo>
                  <a:pt x="14" y="2"/>
                  <a:pt x="18" y="0"/>
                  <a:pt x="23" y="0"/>
                </a:cubicBezTo>
                <a:cubicBezTo>
                  <a:pt x="27" y="0"/>
                  <a:pt x="31" y="2"/>
                  <a:pt x="34" y="5"/>
                </a:cubicBezTo>
                <a:cubicBezTo>
                  <a:pt x="95" y="66"/>
                  <a:pt x="95" y="66"/>
                  <a:pt x="95" y="66"/>
                </a:cubicBezTo>
                <a:cubicBezTo>
                  <a:pt x="98" y="69"/>
                  <a:pt x="100" y="73"/>
                  <a:pt x="100" y="77"/>
                </a:cubicBezTo>
                <a:cubicBezTo>
                  <a:pt x="100" y="81"/>
                  <a:pt x="98" y="86"/>
                  <a:pt x="96" y="89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1" y="153"/>
                  <a:pt x="27" y="155"/>
                  <a:pt x="23" y="155"/>
                </a:cubicBezTo>
                <a:close/>
                <a:moveTo>
                  <a:pt x="23" y="8"/>
                </a:moveTo>
                <a:cubicBezTo>
                  <a:pt x="21" y="8"/>
                  <a:pt x="19" y="9"/>
                  <a:pt x="17" y="10"/>
                </a:cubicBezTo>
                <a:cubicBezTo>
                  <a:pt x="10" y="17"/>
                  <a:pt x="10" y="17"/>
                  <a:pt x="10" y="17"/>
                </a:cubicBezTo>
                <a:cubicBezTo>
                  <a:pt x="8" y="19"/>
                  <a:pt x="8" y="21"/>
                  <a:pt x="8" y="23"/>
                </a:cubicBezTo>
                <a:cubicBezTo>
                  <a:pt x="8" y="25"/>
                  <a:pt x="8" y="27"/>
                  <a:pt x="10" y="29"/>
                </a:cubicBezTo>
                <a:cubicBezTo>
                  <a:pt x="59" y="77"/>
                  <a:pt x="59" y="77"/>
                  <a:pt x="59" y="77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8" y="127"/>
                  <a:pt x="8" y="129"/>
                  <a:pt x="8" y="132"/>
                </a:cubicBezTo>
                <a:cubicBezTo>
                  <a:pt x="8" y="134"/>
                  <a:pt x="8" y="136"/>
                  <a:pt x="10" y="137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20" y="147"/>
                  <a:pt x="25" y="147"/>
                  <a:pt x="28" y="144"/>
                </a:cubicBezTo>
                <a:cubicBezTo>
                  <a:pt x="90" y="83"/>
                  <a:pt x="90" y="83"/>
                  <a:pt x="90" y="83"/>
                </a:cubicBezTo>
                <a:cubicBezTo>
                  <a:pt x="91" y="81"/>
                  <a:pt x="92" y="79"/>
                  <a:pt x="92" y="77"/>
                </a:cubicBezTo>
                <a:cubicBezTo>
                  <a:pt x="92" y="75"/>
                  <a:pt x="91" y="73"/>
                  <a:pt x="90" y="72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9"/>
                  <a:pt x="25" y="8"/>
                  <a:pt x="23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61"/>
          <p:cNvSpPr>
            <a:spLocks noEditPoints="1"/>
          </p:cNvSpPr>
          <p:nvPr/>
        </p:nvSpPr>
        <p:spPr bwMode="auto">
          <a:xfrm>
            <a:off x="10359318" y="3427449"/>
            <a:ext cx="313525" cy="298530"/>
          </a:xfrm>
          <a:custGeom>
            <a:avLst/>
            <a:gdLst>
              <a:gd name="T0" fmla="*/ 83 w 154"/>
              <a:gd name="T1" fmla="*/ 147 h 147"/>
              <a:gd name="T2" fmla="*/ 71 w 154"/>
              <a:gd name="T3" fmla="*/ 147 h 147"/>
              <a:gd name="T4" fmla="*/ 55 w 154"/>
              <a:gd name="T5" fmla="*/ 132 h 147"/>
              <a:gd name="T6" fmla="*/ 55 w 154"/>
              <a:gd name="T7" fmla="*/ 75 h 147"/>
              <a:gd name="T8" fmla="*/ 34 w 154"/>
              <a:gd name="T9" fmla="*/ 96 h 147"/>
              <a:gd name="T10" fmla="*/ 23 w 154"/>
              <a:gd name="T11" fmla="*/ 100 h 147"/>
              <a:gd name="T12" fmla="*/ 11 w 154"/>
              <a:gd name="T13" fmla="*/ 96 h 147"/>
              <a:gd name="T14" fmla="*/ 4 w 154"/>
              <a:gd name="T15" fmla="*/ 89 h 147"/>
              <a:gd name="T16" fmla="*/ 0 w 154"/>
              <a:gd name="T17" fmla="*/ 77 h 147"/>
              <a:gd name="T18" fmla="*/ 4 w 154"/>
              <a:gd name="T19" fmla="*/ 66 h 147"/>
              <a:gd name="T20" fmla="*/ 66 w 154"/>
              <a:gd name="T21" fmla="*/ 5 h 147"/>
              <a:gd name="T22" fmla="*/ 77 w 154"/>
              <a:gd name="T23" fmla="*/ 0 h 147"/>
              <a:gd name="T24" fmla="*/ 88 w 154"/>
              <a:gd name="T25" fmla="*/ 5 h 147"/>
              <a:gd name="T26" fmla="*/ 150 w 154"/>
              <a:gd name="T27" fmla="*/ 66 h 147"/>
              <a:gd name="T28" fmla="*/ 154 w 154"/>
              <a:gd name="T29" fmla="*/ 77 h 147"/>
              <a:gd name="T30" fmla="*/ 150 w 154"/>
              <a:gd name="T31" fmla="*/ 89 h 147"/>
              <a:gd name="T32" fmla="*/ 143 w 154"/>
              <a:gd name="T33" fmla="*/ 96 h 147"/>
              <a:gd name="T34" fmla="*/ 131 w 154"/>
              <a:gd name="T35" fmla="*/ 100 h 147"/>
              <a:gd name="T36" fmla="*/ 120 w 154"/>
              <a:gd name="T37" fmla="*/ 96 h 147"/>
              <a:gd name="T38" fmla="*/ 99 w 154"/>
              <a:gd name="T39" fmla="*/ 75 h 147"/>
              <a:gd name="T40" fmla="*/ 99 w 154"/>
              <a:gd name="T41" fmla="*/ 132 h 147"/>
              <a:gd name="T42" fmla="*/ 83 w 154"/>
              <a:gd name="T43" fmla="*/ 147 h 147"/>
              <a:gd name="T44" fmla="*/ 63 w 154"/>
              <a:gd name="T45" fmla="*/ 56 h 147"/>
              <a:gd name="T46" fmla="*/ 63 w 154"/>
              <a:gd name="T47" fmla="*/ 132 h 147"/>
              <a:gd name="T48" fmla="*/ 71 w 154"/>
              <a:gd name="T49" fmla="*/ 139 h 147"/>
              <a:gd name="T50" fmla="*/ 83 w 154"/>
              <a:gd name="T51" fmla="*/ 139 h 147"/>
              <a:gd name="T52" fmla="*/ 91 w 154"/>
              <a:gd name="T53" fmla="*/ 132 h 147"/>
              <a:gd name="T54" fmla="*/ 91 w 154"/>
              <a:gd name="T55" fmla="*/ 56 h 147"/>
              <a:gd name="T56" fmla="*/ 126 w 154"/>
              <a:gd name="T57" fmla="*/ 90 h 147"/>
              <a:gd name="T58" fmla="*/ 137 w 154"/>
              <a:gd name="T59" fmla="*/ 90 h 147"/>
              <a:gd name="T60" fmla="*/ 144 w 154"/>
              <a:gd name="T61" fmla="*/ 83 h 147"/>
              <a:gd name="T62" fmla="*/ 146 w 154"/>
              <a:gd name="T63" fmla="*/ 77 h 147"/>
              <a:gd name="T64" fmla="*/ 144 w 154"/>
              <a:gd name="T65" fmla="*/ 72 h 147"/>
              <a:gd name="T66" fmla="*/ 83 w 154"/>
              <a:gd name="T67" fmla="*/ 10 h 147"/>
              <a:gd name="T68" fmla="*/ 71 w 154"/>
              <a:gd name="T69" fmla="*/ 10 h 147"/>
              <a:gd name="T70" fmla="*/ 10 w 154"/>
              <a:gd name="T71" fmla="*/ 72 h 147"/>
              <a:gd name="T72" fmla="*/ 8 w 154"/>
              <a:gd name="T73" fmla="*/ 77 h 147"/>
              <a:gd name="T74" fmla="*/ 10 w 154"/>
              <a:gd name="T75" fmla="*/ 83 h 147"/>
              <a:gd name="T76" fmla="*/ 17 w 154"/>
              <a:gd name="T77" fmla="*/ 90 h 147"/>
              <a:gd name="T78" fmla="*/ 28 w 154"/>
              <a:gd name="T79" fmla="*/ 90 h 147"/>
              <a:gd name="T80" fmla="*/ 63 w 154"/>
              <a:gd name="T81" fmla="*/ 5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4" h="147">
                <a:moveTo>
                  <a:pt x="83" y="147"/>
                </a:moveTo>
                <a:cubicBezTo>
                  <a:pt x="71" y="147"/>
                  <a:pt x="71" y="147"/>
                  <a:pt x="71" y="147"/>
                </a:cubicBezTo>
                <a:cubicBezTo>
                  <a:pt x="62" y="147"/>
                  <a:pt x="55" y="140"/>
                  <a:pt x="55" y="132"/>
                </a:cubicBezTo>
                <a:cubicBezTo>
                  <a:pt x="55" y="75"/>
                  <a:pt x="55" y="75"/>
                  <a:pt x="55" y="75"/>
                </a:cubicBezTo>
                <a:cubicBezTo>
                  <a:pt x="34" y="96"/>
                  <a:pt x="34" y="96"/>
                  <a:pt x="34" y="96"/>
                </a:cubicBezTo>
                <a:cubicBezTo>
                  <a:pt x="31" y="99"/>
                  <a:pt x="27" y="100"/>
                  <a:pt x="23" y="100"/>
                </a:cubicBezTo>
                <a:cubicBezTo>
                  <a:pt x="18" y="100"/>
                  <a:pt x="14" y="99"/>
                  <a:pt x="11" y="96"/>
                </a:cubicBezTo>
                <a:cubicBezTo>
                  <a:pt x="4" y="89"/>
                  <a:pt x="4" y="89"/>
                  <a:pt x="4" y="89"/>
                </a:cubicBezTo>
                <a:cubicBezTo>
                  <a:pt x="1" y="86"/>
                  <a:pt x="0" y="82"/>
                  <a:pt x="0" y="77"/>
                </a:cubicBezTo>
                <a:cubicBezTo>
                  <a:pt x="0" y="73"/>
                  <a:pt x="1" y="69"/>
                  <a:pt x="4" y="66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2"/>
                  <a:pt x="73" y="0"/>
                  <a:pt x="77" y="0"/>
                </a:cubicBezTo>
                <a:cubicBezTo>
                  <a:pt x="81" y="0"/>
                  <a:pt x="85" y="2"/>
                  <a:pt x="88" y="5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53" y="69"/>
                  <a:pt x="154" y="73"/>
                  <a:pt x="154" y="77"/>
                </a:cubicBezTo>
                <a:cubicBezTo>
                  <a:pt x="154" y="82"/>
                  <a:pt x="153" y="86"/>
                  <a:pt x="150" y="89"/>
                </a:cubicBezTo>
                <a:cubicBezTo>
                  <a:pt x="143" y="96"/>
                  <a:pt x="143" y="96"/>
                  <a:pt x="143" y="96"/>
                </a:cubicBezTo>
                <a:cubicBezTo>
                  <a:pt x="140" y="99"/>
                  <a:pt x="136" y="100"/>
                  <a:pt x="131" y="100"/>
                </a:cubicBezTo>
                <a:cubicBezTo>
                  <a:pt x="127" y="100"/>
                  <a:pt x="123" y="99"/>
                  <a:pt x="120" y="96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40"/>
                  <a:pt x="92" y="147"/>
                  <a:pt x="83" y="147"/>
                </a:cubicBezTo>
                <a:close/>
                <a:moveTo>
                  <a:pt x="63" y="56"/>
                </a:moveTo>
                <a:cubicBezTo>
                  <a:pt x="63" y="132"/>
                  <a:pt x="63" y="132"/>
                  <a:pt x="63" y="132"/>
                </a:cubicBezTo>
                <a:cubicBezTo>
                  <a:pt x="63" y="136"/>
                  <a:pt x="67" y="139"/>
                  <a:pt x="71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7" y="139"/>
                  <a:pt x="91" y="136"/>
                  <a:pt x="91" y="132"/>
                </a:cubicBezTo>
                <a:cubicBezTo>
                  <a:pt x="91" y="56"/>
                  <a:pt x="91" y="56"/>
                  <a:pt x="91" y="56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9" y="93"/>
                  <a:pt x="134" y="93"/>
                  <a:pt x="137" y="90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6" y="81"/>
                  <a:pt x="146" y="79"/>
                  <a:pt x="146" y="77"/>
                </a:cubicBezTo>
                <a:cubicBezTo>
                  <a:pt x="146" y="75"/>
                  <a:pt x="146" y="73"/>
                  <a:pt x="144" y="72"/>
                </a:cubicBezTo>
                <a:cubicBezTo>
                  <a:pt x="83" y="10"/>
                  <a:pt x="83" y="10"/>
                  <a:pt x="83" y="10"/>
                </a:cubicBezTo>
                <a:cubicBezTo>
                  <a:pt x="80" y="7"/>
                  <a:pt x="74" y="7"/>
                  <a:pt x="71" y="10"/>
                </a:cubicBezTo>
                <a:cubicBezTo>
                  <a:pt x="10" y="72"/>
                  <a:pt x="10" y="72"/>
                  <a:pt x="10" y="72"/>
                </a:cubicBezTo>
                <a:cubicBezTo>
                  <a:pt x="8" y="73"/>
                  <a:pt x="8" y="75"/>
                  <a:pt x="8" y="77"/>
                </a:cubicBezTo>
                <a:cubicBezTo>
                  <a:pt x="8" y="79"/>
                  <a:pt x="8" y="81"/>
                  <a:pt x="10" y="83"/>
                </a:cubicBezTo>
                <a:cubicBezTo>
                  <a:pt x="17" y="90"/>
                  <a:pt x="17" y="90"/>
                  <a:pt x="17" y="90"/>
                </a:cubicBezTo>
                <a:cubicBezTo>
                  <a:pt x="20" y="93"/>
                  <a:pt x="25" y="93"/>
                  <a:pt x="28" y="90"/>
                </a:cubicBezTo>
                <a:lnTo>
                  <a:pt x="63" y="5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62"/>
          <p:cNvSpPr>
            <a:spLocks noEditPoints="1"/>
          </p:cNvSpPr>
          <p:nvPr/>
        </p:nvSpPr>
        <p:spPr bwMode="auto">
          <a:xfrm>
            <a:off x="9580958" y="3415181"/>
            <a:ext cx="312162" cy="301257"/>
          </a:xfrm>
          <a:custGeom>
            <a:avLst/>
            <a:gdLst>
              <a:gd name="T0" fmla="*/ 77 w 154"/>
              <a:gd name="T1" fmla="*/ 148 h 148"/>
              <a:gd name="T2" fmla="*/ 66 w 154"/>
              <a:gd name="T3" fmla="*/ 143 h 148"/>
              <a:gd name="T4" fmla="*/ 4 w 154"/>
              <a:gd name="T5" fmla="*/ 82 h 148"/>
              <a:gd name="T6" fmla="*/ 0 w 154"/>
              <a:gd name="T7" fmla="*/ 70 h 148"/>
              <a:gd name="T8" fmla="*/ 4 w 154"/>
              <a:gd name="T9" fmla="*/ 59 h 148"/>
              <a:gd name="T10" fmla="*/ 11 w 154"/>
              <a:gd name="T11" fmla="*/ 52 h 148"/>
              <a:gd name="T12" fmla="*/ 23 w 154"/>
              <a:gd name="T13" fmla="*/ 47 h 148"/>
              <a:gd name="T14" fmla="*/ 34 w 154"/>
              <a:gd name="T15" fmla="*/ 52 h 148"/>
              <a:gd name="T16" fmla="*/ 55 w 154"/>
              <a:gd name="T17" fmla="*/ 73 h 148"/>
              <a:gd name="T18" fmla="*/ 55 w 154"/>
              <a:gd name="T19" fmla="*/ 16 h 148"/>
              <a:gd name="T20" fmla="*/ 71 w 154"/>
              <a:gd name="T21" fmla="*/ 0 h 148"/>
              <a:gd name="T22" fmla="*/ 83 w 154"/>
              <a:gd name="T23" fmla="*/ 0 h 148"/>
              <a:gd name="T24" fmla="*/ 99 w 154"/>
              <a:gd name="T25" fmla="*/ 16 h 148"/>
              <a:gd name="T26" fmla="*/ 99 w 154"/>
              <a:gd name="T27" fmla="*/ 73 h 148"/>
              <a:gd name="T28" fmla="*/ 120 w 154"/>
              <a:gd name="T29" fmla="*/ 52 h 148"/>
              <a:gd name="T30" fmla="*/ 131 w 154"/>
              <a:gd name="T31" fmla="*/ 47 h 148"/>
              <a:gd name="T32" fmla="*/ 143 w 154"/>
              <a:gd name="T33" fmla="*/ 52 h 148"/>
              <a:gd name="T34" fmla="*/ 150 w 154"/>
              <a:gd name="T35" fmla="*/ 59 h 148"/>
              <a:gd name="T36" fmla="*/ 154 w 154"/>
              <a:gd name="T37" fmla="*/ 70 h 148"/>
              <a:gd name="T38" fmla="*/ 150 w 154"/>
              <a:gd name="T39" fmla="*/ 82 h 148"/>
              <a:gd name="T40" fmla="*/ 88 w 154"/>
              <a:gd name="T41" fmla="*/ 143 h 148"/>
              <a:gd name="T42" fmla="*/ 77 w 154"/>
              <a:gd name="T43" fmla="*/ 148 h 148"/>
              <a:gd name="T44" fmla="*/ 23 w 154"/>
              <a:gd name="T45" fmla="*/ 55 h 148"/>
              <a:gd name="T46" fmla="*/ 17 w 154"/>
              <a:gd name="T47" fmla="*/ 57 h 148"/>
              <a:gd name="T48" fmla="*/ 10 w 154"/>
              <a:gd name="T49" fmla="*/ 64 h 148"/>
              <a:gd name="T50" fmla="*/ 8 w 154"/>
              <a:gd name="T51" fmla="*/ 70 h 148"/>
              <a:gd name="T52" fmla="*/ 10 w 154"/>
              <a:gd name="T53" fmla="*/ 76 h 148"/>
              <a:gd name="T54" fmla="*/ 71 w 154"/>
              <a:gd name="T55" fmla="*/ 137 h 148"/>
              <a:gd name="T56" fmla="*/ 83 w 154"/>
              <a:gd name="T57" fmla="*/ 137 h 148"/>
              <a:gd name="T58" fmla="*/ 144 w 154"/>
              <a:gd name="T59" fmla="*/ 76 h 148"/>
              <a:gd name="T60" fmla="*/ 146 w 154"/>
              <a:gd name="T61" fmla="*/ 70 h 148"/>
              <a:gd name="T62" fmla="*/ 144 w 154"/>
              <a:gd name="T63" fmla="*/ 64 h 148"/>
              <a:gd name="T64" fmla="*/ 137 w 154"/>
              <a:gd name="T65" fmla="*/ 57 h 148"/>
              <a:gd name="T66" fmla="*/ 126 w 154"/>
              <a:gd name="T67" fmla="*/ 57 h 148"/>
              <a:gd name="T68" fmla="*/ 91 w 154"/>
              <a:gd name="T69" fmla="*/ 92 h 148"/>
              <a:gd name="T70" fmla="*/ 91 w 154"/>
              <a:gd name="T71" fmla="*/ 16 h 148"/>
              <a:gd name="T72" fmla="*/ 83 w 154"/>
              <a:gd name="T73" fmla="*/ 8 h 148"/>
              <a:gd name="T74" fmla="*/ 71 w 154"/>
              <a:gd name="T75" fmla="*/ 8 h 148"/>
              <a:gd name="T76" fmla="*/ 63 w 154"/>
              <a:gd name="T77" fmla="*/ 16 h 148"/>
              <a:gd name="T78" fmla="*/ 63 w 154"/>
              <a:gd name="T79" fmla="*/ 92 h 148"/>
              <a:gd name="T80" fmla="*/ 28 w 154"/>
              <a:gd name="T81" fmla="*/ 57 h 148"/>
              <a:gd name="T82" fmla="*/ 23 w 154"/>
              <a:gd name="T83" fmla="*/ 55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" h="148">
                <a:moveTo>
                  <a:pt x="77" y="148"/>
                </a:moveTo>
                <a:cubicBezTo>
                  <a:pt x="73" y="148"/>
                  <a:pt x="69" y="146"/>
                  <a:pt x="66" y="143"/>
                </a:cubicBezTo>
                <a:cubicBezTo>
                  <a:pt x="4" y="82"/>
                  <a:pt x="4" y="82"/>
                  <a:pt x="4" y="82"/>
                </a:cubicBezTo>
                <a:cubicBezTo>
                  <a:pt x="1" y="79"/>
                  <a:pt x="0" y="75"/>
                  <a:pt x="0" y="70"/>
                </a:cubicBezTo>
                <a:cubicBezTo>
                  <a:pt x="0" y="66"/>
                  <a:pt x="1" y="62"/>
                  <a:pt x="4" y="59"/>
                </a:cubicBezTo>
                <a:cubicBezTo>
                  <a:pt x="11" y="52"/>
                  <a:pt x="11" y="52"/>
                  <a:pt x="11" y="52"/>
                </a:cubicBezTo>
                <a:cubicBezTo>
                  <a:pt x="14" y="49"/>
                  <a:pt x="19" y="47"/>
                  <a:pt x="23" y="47"/>
                </a:cubicBezTo>
                <a:cubicBezTo>
                  <a:pt x="27" y="47"/>
                  <a:pt x="31" y="49"/>
                  <a:pt x="34" y="52"/>
                </a:cubicBezTo>
                <a:cubicBezTo>
                  <a:pt x="55" y="73"/>
                  <a:pt x="55" y="73"/>
                  <a:pt x="55" y="73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7"/>
                  <a:pt x="62" y="0"/>
                  <a:pt x="71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92" y="0"/>
                  <a:pt x="99" y="7"/>
                  <a:pt x="99" y="16"/>
                </a:cubicBezTo>
                <a:cubicBezTo>
                  <a:pt x="99" y="73"/>
                  <a:pt x="99" y="73"/>
                  <a:pt x="99" y="73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3" y="49"/>
                  <a:pt x="127" y="47"/>
                  <a:pt x="131" y="47"/>
                </a:cubicBezTo>
                <a:cubicBezTo>
                  <a:pt x="135" y="47"/>
                  <a:pt x="140" y="49"/>
                  <a:pt x="143" y="52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3" y="62"/>
                  <a:pt x="154" y="66"/>
                  <a:pt x="154" y="70"/>
                </a:cubicBezTo>
                <a:cubicBezTo>
                  <a:pt x="154" y="74"/>
                  <a:pt x="153" y="79"/>
                  <a:pt x="150" y="82"/>
                </a:cubicBezTo>
                <a:cubicBezTo>
                  <a:pt x="88" y="143"/>
                  <a:pt x="88" y="143"/>
                  <a:pt x="88" y="143"/>
                </a:cubicBezTo>
                <a:cubicBezTo>
                  <a:pt x="85" y="146"/>
                  <a:pt x="81" y="148"/>
                  <a:pt x="77" y="148"/>
                </a:cubicBezTo>
                <a:close/>
                <a:moveTo>
                  <a:pt x="23" y="55"/>
                </a:moveTo>
                <a:cubicBezTo>
                  <a:pt x="21" y="55"/>
                  <a:pt x="18" y="56"/>
                  <a:pt x="17" y="5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6"/>
                  <a:pt x="8" y="68"/>
                  <a:pt x="8" y="70"/>
                </a:cubicBezTo>
                <a:cubicBezTo>
                  <a:pt x="8" y="72"/>
                  <a:pt x="8" y="74"/>
                  <a:pt x="10" y="76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4" y="140"/>
                  <a:pt x="80" y="140"/>
                  <a:pt x="83" y="137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6" y="74"/>
                  <a:pt x="146" y="72"/>
                  <a:pt x="146" y="70"/>
                </a:cubicBezTo>
                <a:cubicBezTo>
                  <a:pt x="146" y="68"/>
                  <a:pt x="146" y="66"/>
                  <a:pt x="144" y="64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4" y="55"/>
                  <a:pt x="129" y="54"/>
                  <a:pt x="126" y="57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2"/>
                  <a:pt x="87" y="8"/>
                  <a:pt x="83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67" y="8"/>
                  <a:pt x="63" y="12"/>
                  <a:pt x="63" y="16"/>
                </a:cubicBezTo>
                <a:cubicBezTo>
                  <a:pt x="63" y="92"/>
                  <a:pt x="63" y="92"/>
                  <a:pt x="63" y="92"/>
                </a:cubicBezTo>
                <a:cubicBezTo>
                  <a:pt x="28" y="57"/>
                  <a:pt x="28" y="57"/>
                  <a:pt x="28" y="57"/>
                </a:cubicBezTo>
                <a:cubicBezTo>
                  <a:pt x="27" y="56"/>
                  <a:pt x="25" y="55"/>
                  <a:pt x="23" y="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3"/>
          <p:cNvSpPr>
            <a:spLocks noEditPoints="1"/>
          </p:cNvSpPr>
          <p:nvPr/>
        </p:nvSpPr>
        <p:spPr bwMode="auto">
          <a:xfrm>
            <a:off x="10348413" y="1833924"/>
            <a:ext cx="361235" cy="323067"/>
          </a:xfrm>
          <a:custGeom>
            <a:avLst/>
            <a:gdLst>
              <a:gd name="T0" fmla="*/ 22 w 177"/>
              <a:gd name="T1" fmla="*/ 159 h 159"/>
              <a:gd name="T2" fmla="*/ 16 w 177"/>
              <a:gd name="T3" fmla="*/ 156 h 159"/>
              <a:gd name="T4" fmla="*/ 13 w 177"/>
              <a:gd name="T5" fmla="*/ 150 h 159"/>
              <a:gd name="T6" fmla="*/ 12 w 177"/>
              <a:gd name="T7" fmla="*/ 148 h 159"/>
              <a:gd name="T8" fmla="*/ 0 w 177"/>
              <a:gd name="T9" fmla="*/ 104 h 159"/>
              <a:gd name="T10" fmla="*/ 5 w 177"/>
              <a:gd name="T11" fmla="*/ 71 h 159"/>
              <a:gd name="T12" fmla="*/ 91 w 177"/>
              <a:gd name="T13" fmla="*/ 30 h 159"/>
              <a:gd name="T14" fmla="*/ 108 w 177"/>
              <a:gd name="T15" fmla="*/ 30 h 159"/>
              <a:gd name="T16" fmla="*/ 108 w 177"/>
              <a:gd name="T17" fmla="*/ 10 h 159"/>
              <a:gd name="T18" fmla="*/ 118 w 177"/>
              <a:gd name="T19" fmla="*/ 0 h 159"/>
              <a:gd name="T20" fmla="*/ 125 w 177"/>
              <a:gd name="T21" fmla="*/ 3 h 159"/>
              <a:gd name="T22" fmla="*/ 174 w 177"/>
              <a:gd name="T23" fmla="*/ 51 h 159"/>
              <a:gd name="T24" fmla="*/ 177 w 177"/>
              <a:gd name="T25" fmla="*/ 58 h 159"/>
              <a:gd name="T26" fmla="*/ 174 w 177"/>
              <a:gd name="T27" fmla="*/ 65 h 159"/>
              <a:gd name="T28" fmla="*/ 125 w 177"/>
              <a:gd name="T29" fmla="*/ 114 h 159"/>
              <a:gd name="T30" fmla="*/ 118 w 177"/>
              <a:gd name="T31" fmla="*/ 117 h 159"/>
              <a:gd name="T32" fmla="*/ 108 w 177"/>
              <a:gd name="T33" fmla="*/ 107 h 159"/>
              <a:gd name="T34" fmla="*/ 108 w 177"/>
              <a:gd name="T35" fmla="*/ 86 h 159"/>
              <a:gd name="T36" fmla="*/ 91 w 177"/>
              <a:gd name="T37" fmla="*/ 86 h 159"/>
              <a:gd name="T38" fmla="*/ 28 w 177"/>
              <a:gd name="T39" fmla="*/ 135 h 159"/>
              <a:gd name="T40" fmla="*/ 28 w 177"/>
              <a:gd name="T41" fmla="*/ 147 h 159"/>
              <a:gd name="T42" fmla="*/ 28 w 177"/>
              <a:gd name="T43" fmla="*/ 148 h 159"/>
              <a:gd name="T44" fmla="*/ 29 w 177"/>
              <a:gd name="T45" fmla="*/ 152 h 159"/>
              <a:gd name="T46" fmla="*/ 22 w 177"/>
              <a:gd name="T47" fmla="*/ 159 h 159"/>
              <a:gd name="T48" fmla="*/ 91 w 177"/>
              <a:gd name="T49" fmla="*/ 38 h 159"/>
              <a:gd name="T50" fmla="*/ 12 w 177"/>
              <a:gd name="T51" fmla="*/ 74 h 159"/>
              <a:gd name="T52" fmla="*/ 8 w 177"/>
              <a:gd name="T53" fmla="*/ 104 h 159"/>
              <a:gd name="T54" fmla="*/ 19 w 177"/>
              <a:gd name="T55" fmla="*/ 144 h 159"/>
              <a:gd name="T56" fmla="*/ 20 w 177"/>
              <a:gd name="T57" fmla="*/ 147 h 159"/>
              <a:gd name="T58" fmla="*/ 20 w 177"/>
              <a:gd name="T59" fmla="*/ 147 h 159"/>
              <a:gd name="T60" fmla="*/ 20 w 177"/>
              <a:gd name="T61" fmla="*/ 135 h 159"/>
              <a:gd name="T62" fmla="*/ 91 w 177"/>
              <a:gd name="T63" fmla="*/ 78 h 159"/>
              <a:gd name="T64" fmla="*/ 116 w 177"/>
              <a:gd name="T65" fmla="*/ 78 h 159"/>
              <a:gd name="T66" fmla="*/ 116 w 177"/>
              <a:gd name="T67" fmla="*/ 107 h 159"/>
              <a:gd name="T68" fmla="*/ 120 w 177"/>
              <a:gd name="T69" fmla="*/ 108 h 159"/>
              <a:gd name="T70" fmla="*/ 168 w 177"/>
              <a:gd name="T71" fmla="*/ 60 h 159"/>
              <a:gd name="T72" fmla="*/ 169 w 177"/>
              <a:gd name="T73" fmla="*/ 58 h 159"/>
              <a:gd name="T74" fmla="*/ 168 w 177"/>
              <a:gd name="T75" fmla="*/ 57 h 159"/>
              <a:gd name="T76" fmla="*/ 120 w 177"/>
              <a:gd name="T77" fmla="*/ 9 h 159"/>
              <a:gd name="T78" fmla="*/ 116 w 177"/>
              <a:gd name="T79" fmla="*/ 10 h 159"/>
              <a:gd name="T80" fmla="*/ 116 w 177"/>
              <a:gd name="T81" fmla="*/ 38 h 159"/>
              <a:gd name="T82" fmla="*/ 91 w 177"/>
              <a:gd name="T83" fmla="*/ 3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7" h="159">
                <a:moveTo>
                  <a:pt x="22" y="159"/>
                </a:moveTo>
                <a:cubicBezTo>
                  <a:pt x="18" y="159"/>
                  <a:pt x="16" y="156"/>
                  <a:pt x="16" y="156"/>
                </a:cubicBezTo>
                <a:cubicBezTo>
                  <a:pt x="14" y="154"/>
                  <a:pt x="14" y="152"/>
                  <a:pt x="13" y="150"/>
                </a:cubicBezTo>
                <a:cubicBezTo>
                  <a:pt x="12" y="149"/>
                  <a:pt x="12" y="148"/>
                  <a:pt x="12" y="148"/>
                </a:cubicBezTo>
                <a:cubicBezTo>
                  <a:pt x="4" y="129"/>
                  <a:pt x="0" y="114"/>
                  <a:pt x="0" y="104"/>
                </a:cubicBezTo>
                <a:cubicBezTo>
                  <a:pt x="0" y="90"/>
                  <a:pt x="1" y="80"/>
                  <a:pt x="5" y="71"/>
                </a:cubicBezTo>
                <a:cubicBezTo>
                  <a:pt x="16" y="43"/>
                  <a:pt x="44" y="30"/>
                  <a:pt x="91" y="30"/>
                </a:cubicBezTo>
                <a:cubicBezTo>
                  <a:pt x="108" y="30"/>
                  <a:pt x="108" y="30"/>
                  <a:pt x="108" y="30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08" y="4"/>
                  <a:pt x="113" y="0"/>
                  <a:pt x="118" y="0"/>
                </a:cubicBezTo>
                <a:cubicBezTo>
                  <a:pt x="121" y="0"/>
                  <a:pt x="123" y="1"/>
                  <a:pt x="125" y="3"/>
                </a:cubicBezTo>
                <a:cubicBezTo>
                  <a:pt x="174" y="51"/>
                  <a:pt x="174" y="51"/>
                  <a:pt x="174" y="51"/>
                </a:cubicBezTo>
                <a:cubicBezTo>
                  <a:pt x="175" y="53"/>
                  <a:pt x="177" y="56"/>
                  <a:pt x="177" y="58"/>
                </a:cubicBezTo>
                <a:cubicBezTo>
                  <a:pt x="177" y="61"/>
                  <a:pt x="175" y="63"/>
                  <a:pt x="174" y="65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3" y="116"/>
                  <a:pt x="121" y="117"/>
                  <a:pt x="118" y="117"/>
                </a:cubicBezTo>
                <a:cubicBezTo>
                  <a:pt x="113" y="117"/>
                  <a:pt x="108" y="112"/>
                  <a:pt x="108" y="107"/>
                </a:cubicBezTo>
                <a:cubicBezTo>
                  <a:pt x="108" y="86"/>
                  <a:pt x="108" y="86"/>
                  <a:pt x="108" y="86"/>
                </a:cubicBezTo>
                <a:cubicBezTo>
                  <a:pt x="91" y="86"/>
                  <a:pt x="91" y="86"/>
                  <a:pt x="91" y="86"/>
                </a:cubicBezTo>
                <a:cubicBezTo>
                  <a:pt x="50" y="86"/>
                  <a:pt x="28" y="94"/>
                  <a:pt x="28" y="135"/>
                </a:cubicBezTo>
                <a:cubicBezTo>
                  <a:pt x="28" y="139"/>
                  <a:pt x="28" y="142"/>
                  <a:pt x="28" y="147"/>
                </a:cubicBezTo>
                <a:cubicBezTo>
                  <a:pt x="28" y="147"/>
                  <a:pt x="28" y="148"/>
                  <a:pt x="28" y="148"/>
                </a:cubicBezTo>
                <a:cubicBezTo>
                  <a:pt x="29" y="149"/>
                  <a:pt x="29" y="150"/>
                  <a:pt x="29" y="152"/>
                </a:cubicBezTo>
                <a:cubicBezTo>
                  <a:pt x="29" y="156"/>
                  <a:pt x="26" y="159"/>
                  <a:pt x="22" y="159"/>
                </a:cubicBezTo>
                <a:close/>
                <a:moveTo>
                  <a:pt x="91" y="38"/>
                </a:moveTo>
                <a:cubicBezTo>
                  <a:pt x="48" y="38"/>
                  <a:pt x="22" y="50"/>
                  <a:pt x="12" y="74"/>
                </a:cubicBezTo>
                <a:cubicBezTo>
                  <a:pt x="9" y="82"/>
                  <a:pt x="8" y="91"/>
                  <a:pt x="8" y="104"/>
                </a:cubicBezTo>
                <a:cubicBezTo>
                  <a:pt x="8" y="113"/>
                  <a:pt x="12" y="127"/>
                  <a:pt x="19" y="144"/>
                </a:cubicBezTo>
                <a:cubicBezTo>
                  <a:pt x="19" y="145"/>
                  <a:pt x="20" y="146"/>
                  <a:pt x="20" y="147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20" y="142"/>
                  <a:pt x="20" y="139"/>
                  <a:pt x="20" y="135"/>
                </a:cubicBezTo>
                <a:cubicBezTo>
                  <a:pt x="20" y="83"/>
                  <a:pt x="57" y="78"/>
                  <a:pt x="91" y="78"/>
                </a:cubicBezTo>
                <a:cubicBezTo>
                  <a:pt x="116" y="78"/>
                  <a:pt x="116" y="78"/>
                  <a:pt x="116" y="78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16" y="108"/>
                  <a:pt x="118" y="109"/>
                  <a:pt x="120" y="108"/>
                </a:cubicBezTo>
                <a:cubicBezTo>
                  <a:pt x="168" y="60"/>
                  <a:pt x="168" y="60"/>
                  <a:pt x="168" y="60"/>
                </a:cubicBezTo>
                <a:cubicBezTo>
                  <a:pt x="168" y="59"/>
                  <a:pt x="169" y="59"/>
                  <a:pt x="169" y="58"/>
                </a:cubicBezTo>
                <a:cubicBezTo>
                  <a:pt x="169" y="58"/>
                  <a:pt x="168" y="57"/>
                  <a:pt x="168" y="57"/>
                </a:cubicBezTo>
                <a:cubicBezTo>
                  <a:pt x="120" y="9"/>
                  <a:pt x="120" y="9"/>
                  <a:pt x="120" y="9"/>
                </a:cubicBezTo>
                <a:cubicBezTo>
                  <a:pt x="118" y="7"/>
                  <a:pt x="116" y="8"/>
                  <a:pt x="116" y="10"/>
                </a:cubicBezTo>
                <a:cubicBezTo>
                  <a:pt x="116" y="38"/>
                  <a:pt x="116" y="38"/>
                  <a:pt x="116" y="38"/>
                </a:cubicBezTo>
                <a:lnTo>
                  <a:pt x="91" y="3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4"/>
          <p:cNvSpPr>
            <a:spLocks noEditPoints="1"/>
          </p:cNvSpPr>
          <p:nvPr/>
        </p:nvSpPr>
        <p:spPr bwMode="auto">
          <a:xfrm>
            <a:off x="10401575" y="4227619"/>
            <a:ext cx="256273" cy="260362"/>
          </a:xfrm>
          <a:custGeom>
            <a:avLst/>
            <a:gdLst>
              <a:gd name="T0" fmla="*/ 99 w 126"/>
              <a:gd name="T1" fmla="*/ 127 h 128"/>
              <a:gd name="T2" fmla="*/ 90 w 126"/>
              <a:gd name="T3" fmla="*/ 123 h 128"/>
              <a:gd name="T4" fmla="*/ 63 w 126"/>
              <a:gd name="T5" fmla="*/ 97 h 128"/>
              <a:gd name="T6" fmla="*/ 37 w 126"/>
              <a:gd name="T7" fmla="*/ 123 h 128"/>
              <a:gd name="T8" fmla="*/ 18 w 126"/>
              <a:gd name="T9" fmla="*/ 123 h 128"/>
              <a:gd name="T10" fmla="*/ 4 w 126"/>
              <a:gd name="T11" fmla="*/ 110 h 128"/>
              <a:gd name="T12" fmla="*/ 0 w 126"/>
              <a:gd name="T13" fmla="*/ 100 h 128"/>
              <a:gd name="T14" fmla="*/ 4 w 126"/>
              <a:gd name="T15" fmla="*/ 91 h 128"/>
              <a:gd name="T16" fmla="*/ 31 w 126"/>
              <a:gd name="T17" fmla="*/ 64 h 128"/>
              <a:gd name="T18" fmla="*/ 4 w 126"/>
              <a:gd name="T19" fmla="*/ 38 h 128"/>
              <a:gd name="T20" fmla="*/ 0 w 126"/>
              <a:gd name="T21" fmla="*/ 28 h 128"/>
              <a:gd name="T22" fmla="*/ 4 w 126"/>
              <a:gd name="T23" fmla="*/ 19 h 128"/>
              <a:gd name="T24" fmla="*/ 18 w 126"/>
              <a:gd name="T25" fmla="*/ 5 h 128"/>
              <a:gd name="T26" fmla="*/ 37 w 126"/>
              <a:gd name="T27" fmla="*/ 5 h 128"/>
              <a:gd name="T28" fmla="*/ 63 w 126"/>
              <a:gd name="T29" fmla="*/ 32 h 128"/>
              <a:gd name="T30" fmla="*/ 90 w 126"/>
              <a:gd name="T31" fmla="*/ 5 h 128"/>
              <a:gd name="T32" fmla="*/ 109 w 126"/>
              <a:gd name="T33" fmla="*/ 5 h 128"/>
              <a:gd name="T34" fmla="*/ 122 w 126"/>
              <a:gd name="T35" fmla="*/ 19 h 128"/>
              <a:gd name="T36" fmla="*/ 126 w 126"/>
              <a:gd name="T37" fmla="*/ 28 h 128"/>
              <a:gd name="T38" fmla="*/ 122 w 126"/>
              <a:gd name="T39" fmla="*/ 38 h 128"/>
              <a:gd name="T40" fmla="*/ 96 w 126"/>
              <a:gd name="T41" fmla="*/ 64 h 128"/>
              <a:gd name="T42" fmla="*/ 122 w 126"/>
              <a:gd name="T43" fmla="*/ 91 h 128"/>
              <a:gd name="T44" fmla="*/ 126 w 126"/>
              <a:gd name="T45" fmla="*/ 100 h 128"/>
              <a:gd name="T46" fmla="*/ 122 w 126"/>
              <a:gd name="T47" fmla="*/ 110 h 128"/>
              <a:gd name="T48" fmla="*/ 109 w 126"/>
              <a:gd name="T49" fmla="*/ 123 h 128"/>
              <a:gd name="T50" fmla="*/ 99 w 126"/>
              <a:gd name="T51" fmla="*/ 127 h 128"/>
              <a:gd name="T52" fmla="*/ 63 w 126"/>
              <a:gd name="T53" fmla="*/ 86 h 128"/>
              <a:gd name="T54" fmla="*/ 95 w 126"/>
              <a:gd name="T55" fmla="*/ 118 h 128"/>
              <a:gd name="T56" fmla="*/ 103 w 126"/>
              <a:gd name="T57" fmla="*/ 118 h 128"/>
              <a:gd name="T58" fmla="*/ 117 w 126"/>
              <a:gd name="T59" fmla="*/ 104 h 128"/>
              <a:gd name="T60" fmla="*/ 118 w 126"/>
              <a:gd name="T61" fmla="*/ 100 h 128"/>
              <a:gd name="T62" fmla="*/ 117 w 126"/>
              <a:gd name="T63" fmla="*/ 96 h 128"/>
              <a:gd name="T64" fmla="*/ 85 w 126"/>
              <a:gd name="T65" fmla="*/ 64 h 128"/>
              <a:gd name="T66" fmla="*/ 117 w 126"/>
              <a:gd name="T67" fmla="*/ 32 h 128"/>
              <a:gd name="T68" fmla="*/ 118 w 126"/>
              <a:gd name="T69" fmla="*/ 28 h 128"/>
              <a:gd name="T70" fmla="*/ 117 w 126"/>
              <a:gd name="T71" fmla="*/ 24 h 128"/>
              <a:gd name="T72" fmla="*/ 103 w 126"/>
              <a:gd name="T73" fmla="*/ 11 h 128"/>
              <a:gd name="T74" fmla="*/ 95 w 126"/>
              <a:gd name="T75" fmla="*/ 11 h 128"/>
              <a:gd name="T76" fmla="*/ 63 w 126"/>
              <a:gd name="T77" fmla="*/ 43 h 128"/>
              <a:gd name="T78" fmla="*/ 31 w 126"/>
              <a:gd name="T79" fmla="*/ 11 h 128"/>
              <a:gd name="T80" fmla="*/ 24 w 126"/>
              <a:gd name="T81" fmla="*/ 11 h 128"/>
              <a:gd name="T82" fmla="*/ 10 w 126"/>
              <a:gd name="T83" fmla="*/ 24 h 128"/>
              <a:gd name="T84" fmla="*/ 8 w 126"/>
              <a:gd name="T85" fmla="*/ 28 h 128"/>
              <a:gd name="T86" fmla="*/ 10 w 126"/>
              <a:gd name="T87" fmla="*/ 32 h 128"/>
              <a:gd name="T88" fmla="*/ 42 w 126"/>
              <a:gd name="T89" fmla="*/ 64 h 128"/>
              <a:gd name="T90" fmla="*/ 10 w 126"/>
              <a:gd name="T91" fmla="*/ 96 h 128"/>
              <a:gd name="T92" fmla="*/ 8 w 126"/>
              <a:gd name="T93" fmla="*/ 100 h 128"/>
              <a:gd name="T94" fmla="*/ 10 w 126"/>
              <a:gd name="T95" fmla="*/ 104 h 128"/>
              <a:gd name="T96" fmla="*/ 24 w 126"/>
              <a:gd name="T97" fmla="*/ 118 h 128"/>
              <a:gd name="T98" fmla="*/ 31 w 126"/>
              <a:gd name="T99" fmla="*/ 118 h 128"/>
              <a:gd name="T100" fmla="*/ 63 w 126"/>
              <a:gd name="T101" fmla="*/ 8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6" h="128">
                <a:moveTo>
                  <a:pt x="99" y="127"/>
                </a:moveTo>
                <a:cubicBezTo>
                  <a:pt x="96" y="127"/>
                  <a:pt x="92" y="126"/>
                  <a:pt x="90" y="123"/>
                </a:cubicBezTo>
                <a:cubicBezTo>
                  <a:pt x="63" y="97"/>
                  <a:pt x="63" y="97"/>
                  <a:pt x="63" y="97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2" y="128"/>
                  <a:pt x="23" y="128"/>
                  <a:pt x="18" y="123"/>
                </a:cubicBezTo>
                <a:cubicBezTo>
                  <a:pt x="4" y="110"/>
                  <a:pt x="4" y="110"/>
                  <a:pt x="4" y="110"/>
                </a:cubicBezTo>
                <a:cubicBezTo>
                  <a:pt x="2" y="107"/>
                  <a:pt x="0" y="104"/>
                  <a:pt x="0" y="100"/>
                </a:cubicBezTo>
                <a:cubicBezTo>
                  <a:pt x="0" y="97"/>
                  <a:pt x="2" y="93"/>
                  <a:pt x="4" y="91"/>
                </a:cubicBezTo>
                <a:cubicBezTo>
                  <a:pt x="31" y="64"/>
                  <a:pt x="31" y="64"/>
                  <a:pt x="31" y="64"/>
                </a:cubicBezTo>
                <a:cubicBezTo>
                  <a:pt x="4" y="38"/>
                  <a:pt x="4" y="38"/>
                  <a:pt x="4" y="38"/>
                </a:cubicBezTo>
                <a:cubicBezTo>
                  <a:pt x="2" y="35"/>
                  <a:pt x="0" y="32"/>
                  <a:pt x="0" y="28"/>
                </a:cubicBezTo>
                <a:cubicBezTo>
                  <a:pt x="0" y="25"/>
                  <a:pt x="2" y="21"/>
                  <a:pt x="4" y="19"/>
                </a:cubicBezTo>
                <a:cubicBezTo>
                  <a:pt x="18" y="5"/>
                  <a:pt x="18" y="5"/>
                  <a:pt x="18" y="5"/>
                </a:cubicBezTo>
                <a:cubicBezTo>
                  <a:pt x="23" y="0"/>
                  <a:pt x="32" y="0"/>
                  <a:pt x="37" y="5"/>
                </a:cubicBezTo>
                <a:cubicBezTo>
                  <a:pt x="63" y="32"/>
                  <a:pt x="63" y="32"/>
                  <a:pt x="63" y="32"/>
                </a:cubicBezTo>
                <a:cubicBezTo>
                  <a:pt x="90" y="5"/>
                  <a:pt x="90" y="5"/>
                  <a:pt x="90" y="5"/>
                </a:cubicBezTo>
                <a:cubicBezTo>
                  <a:pt x="95" y="0"/>
                  <a:pt x="104" y="0"/>
                  <a:pt x="109" y="5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5" y="21"/>
                  <a:pt x="126" y="25"/>
                  <a:pt x="126" y="28"/>
                </a:cubicBezTo>
                <a:cubicBezTo>
                  <a:pt x="126" y="32"/>
                  <a:pt x="125" y="35"/>
                  <a:pt x="122" y="38"/>
                </a:cubicBezTo>
                <a:cubicBezTo>
                  <a:pt x="96" y="64"/>
                  <a:pt x="96" y="64"/>
                  <a:pt x="96" y="64"/>
                </a:cubicBezTo>
                <a:cubicBezTo>
                  <a:pt x="122" y="91"/>
                  <a:pt x="122" y="91"/>
                  <a:pt x="122" y="91"/>
                </a:cubicBezTo>
                <a:cubicBezTo>
                  <a:pt x="125" y="93"/>
                  <a:pt x="126" y="97"/>
                  <a:pt x="126" y="100"/>
                </a:cubicBezTo>
                <a:cubicBezTo>
                  <a:pt x="126" y="104"/>
                  <a:pt x="125" y="107"/>
                  <a:pt x="122" y="110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6" y="126"/>
                  <a:pt x="103" y="127"/>
                  <a:pt x="99" y="127"/>
                </a:cubicBezTo>
                <a:close/>
                <a:moveTo>
                  <a:pt x="63" y="86"/>
                </a:moveTo>
                <a:cubicBezTo>
                  <a:pt x="95" y="118"/>
                  <a:pt x="95" y="118"/>
                  <a:pt x="95" y="118"/>
                </a:cubicBezTo>
                <a:cubicBezTo>
                  <a:pt x="97" y="120"/>
                  <a:pt x="101" y="120"/>
                  <a:pt x="103" y="118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8" y="103"/>
                  <a:pt x="118" y="102"/>
                  <a:pt x="118" y="100"/>
                </a:cubicBezTo>
                <a:cubicBezTo>
                  <a:pt x="118" y="99"/>
                  <a:pt x="118" y="97"/>
                  <a:pt x="117" y="96"/>
                </a:cubicBezTo>
                <a:cubicBezTo>
                  <a:pt x="85" y="64"/>
                  <a:pt x="85" y="64"/>
                  <a:pt x="85" y="64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8" y="31"/>
                  <a:pt x="118" y="30"/>
                  <a:pt x="118" y="28"/>
                </a:cubicBezTo>
                <a:cubicBezTo>
                  <a:pt x="118" y="27"/>
                  <a:pt x="118" y="25"/>
                  <a:pt x="117" y="24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101" y="9"/>
                  <a:pt x="97" y="9"/>
                  <a:pt x="95" y="11"/>
                </a:cubicBezTo>
                <a:cubicBezTo>
                  <a:pt x="63" y="43"/>
                  <a:pt x="63" y="43"/>
                  <a:pt x="63" y="43"/>
                </a:cubicBezTo>
                <a:cubicBezTo>
                  <a:pt x="31" y="11"/>
                  <a:pt x="31" y="11"/>
                  <a:pt x="31" y="11"/>
                </a:cubicBezTo>
                <a:cubicBezTo>
                  <a:pt x="29" y="9"/>
                  <a:pt x="26" y="9"/>
                  <a:pt x="24" y="11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8" y="27"/>
                  <a:pt x="8" y="28"/>
                </a:cubicBezTo>
                <a:cubicBezTo>
                  <a:pt x="8" y="30"/>
                  <a:pt x="9" y="31"/>
                  <a:pt x="10" y="32"/>
                </a:cubicBezTo>
                <a:cubicBezTo>
                  <a:pt x="42" y="64"/>
                  <a:pt x="42" y="64"/>
                  <a:pt x="42" y="64"/>
                </a:cubicBezTo>
                <a:cubicBezTo>
                  <a:pt x="10" y="96"/>
                  <a:pt x="10" y="96"/>
                  <a:pt x="10" y="96"/>
                </a:cubicBezTo>
                <a:cubicBezTo>
                  <a:pt x="9" y="97"/>
                  <a:pt x="8" y="99"/>
                  <a:pt x="8" y="100"/>
                </a:cubicBezTo>
                <a:cubicBezTo>
                  <a:pt x="8" y="102"/>
                  <a:pt x="9" y="103"/>
                  <a:pt x="10" y="104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6" y="120"/>
                  <a:pt x="29" y="120"/>
                  <a:pt x="31" y="118"/>
                </a:cubicBezTo>
                <a:lnTo>
                  <a:pt x="63" y="8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9564600" y="4963722"/>
            <a:ext cx="351693" cy="298530"/>
          </a:xfrm>
          <a:custGeom>
            <a:avLst/>
            <a:gdLst>
              <a:gd name="T0" fmla="*/ 112 w 173"/>
              <a:gd name="T1" fmla="*/ 147 h 147"/>
              <a:gd name="T2" fmla="*/ 88 w 173"/>
              <a:gd name="T3" fmla="*/ 54 h 147"/>
              <a:gd name="T4" fmla="*/ 150 w 173"/>
              <a:gd name="T5" fmla="*/ 0 h 147"/>
              <a:gd name="T6" fmla="*/ 160 w 173"/>
              <a:gd name="T7" fmla="*/ 23 h 147"/>
              <a:gd name="T8" fmla="*/ 143 w 173"/>
              <a:gd name="T9" fmla="*/ 33 h 147"/>
              <a:gd name="T10" fmla="*/ 122 w 173"/>
              <a:gd name="T11" fmla="*/ 58 h 147"/>
              <a:gd name="T12" fmla="*/ 150 w 173"/>
              <a:gd name="T13" fmla="*/ 63 h 147"/>
              <a:gd name="T14" fmla="*/ 173 w 173"/>
              <a:gd name="T15" fmla="*/ 124 h 147"/>
              <a:gd name="T16" fmla="*/ 143 w 173"/>
              <a:gd name="T17" fmla="*/ 8 h 147"/>
              <a:gd name="T18" fmla="*/ 96 w 173"/>
              <a:gd name="T19" fmla="*/ 124 h 147"/>
              <a:gd name="T20" fmla="*/ 150 w 173"/>
              <a:gd name="T21" fmla="*/ 139 h 147"/>
              <a:gd name="T22" fmla="*/ 165 w 173"/>
              <a:gd name="T23" fmla="*/ 86 h 147"/>
              <a:gd name="T24" fmla="*/ 127 w 173"/>
              <a:gd name="T25" fmla="*/ 71 h 147"/>
              <a:gd name="T26" fmla="*/ 114 w 173"/>
              <a:gd name="T27" fmla="*/ 54 h 147"/>
              <a:gd name="T28" fmla="*/ 150 w 173"/>
              <a:gd name="T29" fmla="*/ 25 h 147"/>
              <a:gd name="T30" fmla="*/ 152 w 173"/>
              <a:gd name="T31" fmla="*/ 10 h 147"/>
              <a:gd name="T32" fmla="*/ 143 w 173"/>
              <a:gd name="T33" fmla="*/ 8 h 147"/>
              <a:gd name="T34" fmla="*/ 23 w 173"/>
              <a:gd name="T35" fmla="*/ 147 h 147"/>
              <a:gd name="T36" fmla="*/ 0 w 173"/>
              <a:gd name="T37" fmla="*/ 54 h 147"/>
              <a:gd name="T38" fmla="*/ 61 w 173"/>
              <a:gd name="T39" fmla="*/ 0 h 147"/>
              <a:gd name="T40" fmla="*/ 71 w 173"/>
              <a:gd name="T41" fmla="*/ 23 h 147"/>
              <a:gd name="T42" fmla="*/ 54 w 173"/>
              <a:gd name="T43" fmla="*/ 33 h 147"/>
              <a:gd name="T44" fmla="*/ 33 w 173"/>
              <a:gd name="T45" fmla="*/ 58 h 147"/>
              <a:gd name="T46" fmla="*/ 61 w 173"/>
              <a:gd name="T47" fmla="*/ 63 h 147"/>
              <a:gd name="T48" fmla="*/ 84 w 173"/>
              <a:gd name="T49" fmla="*/ 124 h 147"/>
              <a:gd name="T50" fmla="*/ 54 w 173"/>
              <a:gd name="T51" fmla="*/ 8 h 147"/>
              <a:gd name="T52" fmla="*/ 8 w 173"/>
              <a:gd name="T53" fmla="*/ 124 h 147"/>
              <a:gd name="T54" fmla="*/ 61 w 173"/>
              <a:gd name="T55" fmla="*/ 139 h 147"/>
              <a:gd name="T56" fmla="*/ 76 w 173"/>
              <a:gd name="T57" fmla="*/ 86 h 147"/>
              <a:gd name="T58" fmla="*/ 38 w 173"/>
              <a:gd name="T59" fmla="*/ 71 h 147"/>
              <a:gd name="T60" fmla="*/ 25 w 173"/>
              <a:gd name="T61" fmla="*/ 54 h 147"/>
              <a:gd name="T62" fmla="*/ 61 w 173"/>
              <a:gd name="T63" fmla="*/ 25 h 147"/>
              <a:gd name="T64" fmla="*/ 63 w 173"/>
              <a:gd name="T65" fmla="*/ 10 h 147"/>
              <a:gd name="T66" fmla="*/ 54 w 173"/>
              <a:gd name="T67" fmla="*/ 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3" h="147">
                <a:moveTo>
                  <a:pt x="150" y="147"/>
                </a:moveTo>
                <a:cubicBezTo>
                  <a:pt x="112" y="147"/>
                  <a:pt x="112" y="147"/>
                  <a:pt x="112" y="147"/>
                </a:cubicBezTo>
                <a:cubicBezTo>
                  <a:pt x="99" y="147"/>
                  <a:pt x="88" y="137"/>
                  <a:pt x="88" y="124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24"/>
                  <a:pt x="113" y="0"/>
                  <a:pt x="143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5" y="0"/>
                  <a:pt x="160" y="4"/>
                  <a:pt x="160" y="10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8"/>
                  <a:pt x="155" y="33"/>
                  <a:pt x="150" y="33"/>
                </a:cubicBezTo>
                <a:cubicBezTo>
                  <a:pt x="143" y="33"/>
                  <a:pt x="143" y="33"/>
                  <a:pt x="143" y="33"/>
                </a:cubicBezTo>
                <a:cubicBezTo>
                  <a:pt x="132" y="33"/>
                  <a:pt x="122" y="43"/>
                  <a:pt x="122" y="54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22" y="61"/>
                  <a:pt x="124" y="63"/>
                  <a:pt x="127" y="63"/>
                </a:cubicBezTo>
                <a:cubicBezTo>
                  <a:pt x="150" y="63"/>
                  <a:pt x="150" y="63"/>
                  <a:pt x="150" y="63"/>
                </a:cubicBezTo>
                <a:cubicBezTo>
                  <a:pt x="162" y="63"/>
                  <a:pt x="173" y="73"/>
                  <a:pt x="173" y="86"/>
                </a:cubicBezTo>
                <a:cubicBezTo>
                  <a:pt x="173" y="124"/>
                  <a:pt x="173" y="124"/>
                  <a:pt x="173" y="124"/>
                </a:cubicBezTo>
                <a:cubicBezTo>
                  <a:pt x="173" y="137"/>
                  <a:pt x="162" y="147"/>
                  <a:pt x="150" y="147"/>
                </a:cubicBezTo>
                <a:close/>
                <a:moveTo>
                  <a:pt x="143" y="8"/>
                </a:moveTo>
                <a:cubicBezTo>
                  <a:pt x="118" y="8"/>
                  <a:pt x="96" y="29"/>
                  <a:pt x="96" y="5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6" y="133"/>
                  <a:pt x="103" y="139"/>
                  <a:pt x="112" y="139"/>
                </a:cubicBezTo>
                <a:cubicBezTo>
                  <a:pt x="150" y="139"/>
                  <a:pt x="150" y="139"/>
                  <a:pt x="150" y="139"/>
                </a:cubicBezTo>
                <a:cubicBezTo>
                  <a:pt x="158" y="139"/>
                  <a:pt x="165" y="133"/>
                  <a:pt x="165" y="124"/>
                </a:cubicBezTo>
                <a:cubicBezTo>
                  <a:pt x="165" y="86"/>
                  <a:pt x="165" y="86"/>
                  <a:pt x="165" y="86"/>
                </a:cubicBezTo>
                <a:cubicBezTo>
                  <a:pt x="165" y="78"/>
                  <a:pt x="158" y="71"/>
                  <a:pt x="150" y="71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20" y="71"/>
                  <a:pt x="114" y="65"/>
                  <a:pt x="114" y="58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4" y="38"/>
                  <a:pt x="127" y="25"/>
                  <a:pt x="143" y="25"/>
                </a:cubicBezTo>
                <a:cubicBezTo>
                  <a:pt x="150" y="25"/>
                  <a:pt x="150" y="25"/>
                  <a:pt x="150" y="25"/>
                </a:cubicBezTo>
                <a:cubicBezTo>
                  <a:pt x="151" y="25"/>
                  <a:pt x="152" y="24"/>
                  <a:pt x="152" y="23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52" y="9"/>
                  <a:pt x="151" y="8"/>
                  <a:pt x="150" y="8"/>
                </a:cubicBezTo>
                <a:lnTo>
                  <a:pt x="143" y="8"/>
                </a:lnTo>
                <a:close/>
                <a:moveTo>
                  <a:pt x="61" y="147"/>
                </a:moveTo>
                <a:cubicBezTo>
                  <a:pt x="23" y="147"/>
                  <a:pt x="23" y="147"/>
                  <a:pt x="23" y="147"/>
                </a:cubicBezTo>
                <a:cubicBezTo>
                  <a:pt x="10" y="147"/>
                  <a:pt x="0" y="137"/>
                  <a:pt x="0" y="12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4"/>
                  <a:pt x="24" y="0"/>
                  <a:pt x="5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6" y="0"/>
                  <a:pt x="71" y="4"/>
                  <a:pt x="71" y="10"/>
                </a:cubicBezTo>
                <a:cubicBezTo>
                  <a:pt x="71" y="23"/>
                  <a:pt x="71" y="23"/>
                  <a:pt x="71" y="23"/>
                </a:cubicBezTo>
                <a:cubicBezTo>
                  <a:pt x="71" y="28"/>
                  <a:pt x="66" y="33"/>
                  <a:pt x="61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43" y="33"/>
                  <a:pt x="33" y="4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3" y="61"/>
                  <a:pt x="35" y="63"/>
                  <a:pt x="38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73" y="63"/>
                  <a:pt x="84" y="73"/>
                  <a:pt x="84" y="86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37"/>
                  <a:pt x="73" y="147"/>
                  <a:pt x="61" y="147"/>
                </a:cubicBezTo>
                <a:close/>
                <a:moveTo>
                  <a:pt x="54" y="8"/>
                </a:moveTo>
                <a:cubicBezTo>
                  <a:pt x="29" y="8"/>
                  <a:pt x="8" y="29"/>
                  <a:pt x="8" y="54"/>
                </a:cubicBezTo>
                <a:cubicBezTo>
                  <a:pt x="8" y="124"/>
                  <a:pt x="8" y="124"/>
                  <a:pt x="8" y="124"/>
                </a:cubicBezTo>
                <a:cubicBezTo>
                  <a:pt x="8" y="133"/>
                  <a:pt x="14" y="139"/>
                  <a:pt x="23" y="139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9" y="139"/>
                  <a:pt x="76" y="133"/>
                  <a:pt x="76" y="124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78"/>
                  <a:pt x="69" y="71"/>
                  <a:pt x="6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1" y="71"/>
                  <a:pt x="25" y="65"/>
                  <a:pt x="25" y="58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38"/>
                  <a:pt x="38" y="25"/>
                  <a:pt x="54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2" y="25"/>
                  <a:pt x="63" y="24"/>
                  <a:pt x="63" y="23"/>
                </a:cubicBezTo>
                <a:cubicBezTo>
                  <a:pt x="63" y="10"/>
                  <a:pt x="63" y="10"/>
                  <a:pt x="63" y="10"/>
                </a:cubicBezTo>
                <a:cubicBezTo>
                  <a:pt x="63" y="9"/>
                  <a:pt x="62" y="8"/>
                  <a:pt x="61" y="8"/>
                </a:cubicBezTo>
                <a:lnTo>
                  <a:pt x="54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6"/>
          <p:cNvSpPr>
            <a:spLocks/>
          </p:cNvSpPr>
          <p:nvPr/>
        </p:nvSpPr>
        <p:spPr bwMode="auto">
          <a:xfrm>
            <a:off x="4219678" y="5100037"/>
            <a:ext cx="103600" cy="61342"/>
          </a:xfrm>
          <a:custGeom>
            <a:avLst/>
            <a:gdLst>
              <a:gd name="T0" fmla="*/ 6 w 51"/>
              <a:gd name="T1" fmla="*/ 1 h 30"/>
              <a:gd name="T2" fmla="*/ 26 w 51"/>
              <a:gd name="T3" fmla="*/ 21 h 30"/>
              <a:gd name="T4" fmla="*/ 46 w 51"/>
              <a:gd name="T5" fmla="*/ 1 h 30"/>
              <a:gd name="T6" fmla="*/ 47 w 51"/>
              <a:gd name="T7" fmla="*/ 0 h 30"/>
              <a:gd name="T8" fmla="*/ 48 w 51"/>
              <a:gd name="T9" fmla="*/ 1 h 30"/>
              <a:gd name="T10" fmla="*/ 51 w 51"/>
              <a:gd name="T11" fmla="*/ 3 h 30"/>
              <a:gd name="T12" fmla="*/ 51 w 51"/>
              <a:gd name="T13" fmla="*/ 5 h 30"/>
              <a:gd name="T14" fmla="*/ 51 w 51"/>
              <a:gd name="T15" fmla="*/ 6 h 30"/>
              <a:gd name="T16" fmla="*/ 27 w 51"/>
              <a:gd name="T17" fmla="*/ 30 h 30"/>
              <a:gd name="T18" fmla="*/ 26 w 51"/>
              <a:gd name="T19" fmla="*/ 30 h 30"/>
              <a:gd name="T20" fmla="*/ 25 w 51"/>
              <a:gd name="T21" fmla="*/ 30 h 30"/>
              <a:gd name="T22" fmla="*/ 1 w 51"/>
              <a:gd name="T23" fmla="*/ 6 h 30"/>
              <a:gd name="T24" fmla="*/ 0 w 51"/>
              <a:gd name="T25" fmla="*/ 5 h 30"/>
              <a:gd name="T26" fmla="*/ 1 w 51"/>
              <a:gd name="T27" fmla="*/ 3 h 30"/>
              <a:gd name="T28" fmla="*/ 3 w 51"/>
              <a:gd name="T29" fmla="*/ 1 h 30"/>
              <a:gd name="T30" fmla="*/ 4 w 51"/>
              <a:gd name="T31" fmla="*/ 0 h 30"/>
              <a:gd name="T32" fmla="*/ 6 w 51"/>
              <a:gd name="T33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" h="30">
                <a:moveTo>
                  <a:pt x="6" y="1"/>
                </a:moveTo>
                <a:cubicBezTo>
                  <a:pt x="26" y="21"/>
                  <a:pt x="26" y="21"/>
                  <a:pt x="26" y="21"/>
                </a:cubicBezTo>
                <a:cubicBezTo>
                  <a:pt x="46" y="1"/>
                  <a:pt x="46" y="1"/>
                  <a:pt x="46" y="1"/>
                </a:cubicBezTo>
                <a:cubicBezTo>
                  <a:pt x="46" y="1"/>
                  <a:pt x="47" y="0"/>
                  <a:pt x="47" y="0"/>
                </a:cubicBezTo>
                <a:cubicBezTo>
                  <a:pt x="47" y="0"/>
                  <a:pt x="48" y="1"/>
                  <a:pt x="48" y="1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4"/>
                  <a:pt x="51" y="4"/>
                  <a:pt x="51" y="5"/>
                </a:cubicBezTo>
                <a:cubicBezTo>
                  <a:pt x="51" y="5"/>
                  <a:pt x="51" y="5"/>
                  <a:pt x="51" y="6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6" y="30"/>
                  <a:pt x="26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1" y="6"/>
                  <a:pt x="1" y="6"/>
                  <a:pt x="1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1" y="3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0"/>
                  <a:pt x="4" y="0"/>
                </a:cubicBezTo>
                <a:cubicBezTo>
                  <a:pt x="5" y="0"/>
                  <a:pt x="5" y="1"/>
                  <a:pt x="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10341597" y="4963722"/>
            <a:ext cx="351693" cy="298530"/>
          </a:xfrm>
          <a:custGeom>
            <a:avLst/>
            <a:gdLst>
              <a:gd name="T0" fmla="*/ 112 w 173"/>
              <a:gd name="T1" fmla="*/ 147 h 147"/>
              <a:gd name="T2" fmla="*/ 101 w 173"/>
              <a:gd name="T3" fmla="*/ 124 h 147"/>
              <a:gd name="T4" fmla="*/ 118 w 173"/>
              <a:gd name="T5" fmla="*/ 114 h 147"/>
              <a:gd name="T6" fmla="*/ 139 w 173"/>
              <a:gd name="T7" fmla="*/ 89 h 147"/>
              <a:gd name="T8" fmla="*/ 112 w 173"/>
              <a:gd name="T9" fmla="*/ 84 h 147"/>
              <a:gd name="T10" fmla="*/ 88 w 173"/>
              <a:gd name="T11" fmla="*/ 23 h 147"/>
              <a:gd name="T12" fmla="*/ 150 w 173"/>
              <a:gd name="T13" fmla="*/ 0 h 147"/>
              <a:gd name="T14" fmla="*/ 173 w 173"/>
              <a:gd name="T15" fmla="*/ 93 h 147"/>
              <a:gd name="T16" fmla="*/ 112 w 173"/>
              <a:gd name="T17" fmla="*/ 122 h 147"/>
              <a:gd name="T18" fmla="*/ 109 w 173"/>
              <a:gd name="T19" fmla="*/ 137 h 147"/>
              <a:gd name="T20" fmla="*/ 118 w 173"/>
              <a:gd name="T21" fmla="*/ 139 h 147"/>
              <a:gd name="T22" fmla="*/ 165 w 173"/>
              <a:gd name="T23" fmla="*/ 23 h 147"/>
              <a:gd name="T24" fmla="*/ 112 w 173"/>
              <a:gd name="T25" fmla="*/ 8 h 147"/>
              <a:gd name="T26" fmla="*/ 96 w 173"/>
              <a:gd name="T27" fmla="*/ 61 h 147"/>
              <a:gd name="T28" fmla="*/ 134 w 173"/>
              <a:gd name="T29" fmla="*/ 76 h 147"/>
              <a:gd name="T30" fmla="*/ 147 w 173"/>
              <a:gd name="T31" fmla="*/ 93 h 147"/>
              <a:gd name="T32" fmla="*/ 112 w 173"/>
              <a:gd name="T33" fmla="*/ 122 h 147"/>
              <a:gd name="T34" fmla="*/ 23 w 173"/>
              <a:gd name="T35" fmla="*/ 147 h 147"/>
              <a:gd name="T36" fmla="*/ 12 w 173"/>
              <a:gd name="T37" fmla="*/ 124 h 147"/>
              <a:gd name="T38" fmla="*/ 29 w 173"/>
              <a:gd name="T39" fmla="*/ 114 h 147"/>
              <a:gd name="T40" fmla="*/ 50 w 173"/>
              <a:gd name="T41" fmla="*/ 89 h 147"/>
              <a:gd name="T42" fmla="*/ 23 w 173"/>
              <a:gd name="T43" fmla="*/ 84 h 147"/>
              <a:gd name="T44" fmla="*/ 0 w 173"/>
              <a:gd name="T45" fmla="*/ 23 h 147"/>
              <a:gd name="T46" fmla="*/ 61 w 173"/>
              <a:gd name="T47" fmla="*/ 0 h 147"/>
              <a:gd name="T48" fmla="*/ 84 w 173"/>
              <a:gd name="T49" fmla="*/ 93 h 147"/>
              <a:gd name="T50" fmla="*/ 23 w 173"/>
              <a:gd name="T51" fmla="*/ 122 h 147"/>
              <a:gd name="T52" fmla="*/ 20 w 173"/>
              <a:gd name="T53" fmla="*/ 137 h 147"/>
              <a:gd name="T54" fmla="*/ 29 w 173"/>
              <a:gd name="T55" fmla="*/ 139 h 147"/>
              <a:gd name="T56" fmla="*/ 76 w 173"/>
              <a:gd name="T57" fmla="*/ 23 h 147"/>
              <a:gd name="T58" fmla="*/ 23 w 173"/>
              <a:gd name="T59" fmla="*/ 8 h 147"/>
              <a:gd name="T60" fmla="*/ 8 w 173"/>
              <a:gd name="T61" fmla="*/ 61 h 147"/>
              <a:gd name="T62" fmla="*/ 45 w 173"/>
              <a:gd name="T63" fmla="*/ 76 h 147"/>
              <a:gd name="T64" fmla="*/ 58 w 173"/>
              <a:gd name="T65" fmla="*/ 93 h 147"/>
              <a:gd name="T66" fmla="*/ 23 w 173"/>
              <a:gd name="T67" fmla="*/ 12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3" h="147">
                <a:moveTo>
                  <a:pt x="118" y="147"/>
                </a:moveTo>
                <a:cubicBezTo>
                  <a:pt x="112" y="147"/>
                  <a:pt x="112" y="147"/>
                  <a:pt x="112" y="147"/>
                </a:cubicBezTo>
                <a:cubicBezTo>
                  <a:pt x="106" y="147"/>
                  <a:pt x="101" y="143"/>
                  <a:pt x="101" y="13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19"/>
                  <a:pt x="106" y="114"/>
                  <a:pt x="112" y="114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30" y="114"/>
                  <a:pt x="139" y="104"/>
                  <a:pt x="139" y="93"/>
                </a:cubicBezTo>
                <a:cubicBezTo>
                  <a:pt x="139" y="89"/>
                  <a:pt x="139" y="89"/>
                  <a:pt x="139" y="89"/>
                </a:cubicBezTo>
                <a:cubicBezTo>
                  <a:pt x="139" y="86"/>
                  <a:pt x="137" y="84"/>
                  <a:pt x="134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99" y="84"/>
                  <a:pt x="88" y="74"/>
                  <a:pt x="88" y="61"/>
                </a:cubicBezTo>
                <a:cubicBezTo>
                  <a:pt x="88" y="23"/>
                  <a:pt x="88" y="23"/>
                  <a:pt x="88" y="23"/>
                </a:cubicBezTo>
                <a:cubicBezTo>
                  <a:pt x="88" y="10"/>
                  <a:pt x="99" y="0"/>
                  <a:pt x="112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62" y="0"/>
                  <a:pt x="173" y="10"/>
                  <a:pt x="173" y="23"/>
                </a:cubicBezTo>
                <a:cubicBezTo>
                  <a:pt x="173" y="93"/>
                  <a:pt x="173" y="93"/>
                  <a:pt x="173" y="93"/>
                </a:cubicBezTo>
                <a:cubicBezTo>
                  <a:pt x="173" y="123"/>
                  <a:pt x="148" y="147"/>
                  <a:pt x="118" y="147"/>
                </a:cubicBezTo>
                <a:close/>
                <a:moveTo>
                  <a:pt x="112" y="122"/>
                </a:moveTo>
                <a:cubicBezTo>
                  <a:pt x="110" y="122"/>
                  <a:pt x="109" y="123"/>
                  <a:pt x="109" y="124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8"/>
                  <a:pt x="110" y="139"/>
                  <a:pt x="112" y="139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44" y="139"/>
                  <a:pt x="165" y="118"/>
                  <a:pt x="165" y="93"/>
                </a:cubicBezTo>
                <a:cubicBezTo>
                  <a:pt x="165" y="23"/>
                  <a:pt x="165" y="23"/>
                  <a:pt x="165" y="23"/>
                </a:cubicBezTo>
                <a:cubicBezTo>
                  <a:pt x="165" y="14"/>
                  <a:pt x="158" y="8"/>
                  <a:pt x="150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03" y="8"/>
                  <a:pt x="96" y="14"/>
                  <a:pt x="96" y="23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9"/>
                  <a:pt x="103" y="76"/>
                  <a:pt x="112" y="76"/>
                </a:cubicBezTo>
                <a:cubicBezTo>
                  <a:pt x="134" y="76"/>
                  <a:pt x="134" y="76"/>
                  <a:pt x="134" y="76"/>
                </a:cubicBezTo>
                <a:cubicBezTo>
                  <a:pt x="141" y="76"/>
                  <a:pt x="147" y="82"/>
                  <a:pt x="147" y="89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109"/>
                  <a:pt x="134" y="122"/>
                  <a:pt x="118" y="122"/>
                </a:cubicBezTo>
                <a:lnTo>
                  <a:pt x="112" y="122"/>
                </a:lnTo>
                <a:close/>
                <a:moveTo>
                  <a:pt x="29" y="147"/>
                </a:move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2" y="143"/>
                  <a:pt x="12" y="137"/>
                </a:cubicBezTo>
                <a:cubicBezTo>
                  <a:pt x="12" y="124"/>
                  <a:pt x="12" y="124"/>
                  <a:pt x="12" y="124"/>
                </a:cubicBezTo>
                <a:cubicBezTo>
                  <a:pt x="12" y="119"/>
                  <a:pt x="17" y="114"/>
                  <a:pt x="23" y="114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41" y="114"/>
                  <a:pt x="50" y="104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6"/>
                  <a:pt x="48" y="84"/>
                  <a:pt x="45" y="84"/>
                </a:cubicBezTo>
                <a:cubicBezTo>
                  <a:pt x="23" y="84"/>
                  <a:pt x="23" y="84"/>
                  <a:pt x="23" y="84"/>
                </a:cubicBezTo>
                <a:cubicBezTo>
                  <a:pt x="10" y="84"/>
                  <a:pt x="0" y="74"/>
                  <a:pt x="0" y="6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0" y="0"/>
                  <a:pt x="2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3" y="0"/>
                  <a:pt x="84" y="10"/>
                  <a:pt x="84" y="2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23"/>
                  <a:pt x="59" y="147"/>
                  <a:pt x="29" y="147"/>
                </a:cubicBezTo>
                <a:close/>
                <a:moveTo>
                  <a:pt x="23" y="122"/>
                </a:moveTo>
                <a:cubicBezTo>
                  <a:pt x="21" y="122"/>
                  <a:pt x="20" y="123"/>
                  <a:pt x="20" y="124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8"/>
                  <a:pt x="21" y="139"/>
                  <a:pt x="23" y="13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55" y="139"/>
                  <a:pt x="76" y="118"/>
                  <a:pt x="76" y="93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14"/>
                  <a:pt x="69" y="8"/>
                  <a:pt x="61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14" y="8"/>
                  <a:pt x="8" y="14"/>
                  <a:pt x="8" y="23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9"/>
                  <a:pt x="14" y="76"/>
                  <a:pt x="23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52" y="76"/>
                  <a:pt x="58" y="82"/>
                  <a:pt x="58" y="89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109"/>
                  <a:pt x="45" y="122"/>
                  <a:pt x="29" y="122"/>
                </a:cubicBezTo>
                <a:lnTo>
                  <a:pt x="23" y="1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8"/>
          <p:cNvSpPr>
            <a:spLocks noEditPoints="1"/>
          </p:cNvSpPr>
          <p:nvPr/>
        </p:nvSpPr>
        <p:spPr bwMode="auto">
          <a:xfrm>
            <a:off x="8808050" y="4196267"/>
            <a:ext cx="299894" cy="301257"/>
          </a:xfrm>
          <a:custGeom>
            <a:avLst/>
            <a:gdLst>
              <a:gd name="T0" fmla="*/ 84 w 148"/>
              <a:gd name="T1" fmla="*/ 148 h 148"/>
              <a:gd name="T2" fmla="*/ 64 w 148"/>
              <a:gd name="T3" fmla="*/ 148 h 148"/>
              <a:gd name="T4" fmla="*/ 55 w 148"/>
              <a:gd name="T5" fmla="*/ 144 h 148"/>
              <a:gd name="T6" fmla="*/ 51 w 148"/>
              <a:gd name="T7" fmla="*/ 134 h 148"/>
              <a:gd name="T8" fmla="*/ 51 w 148"/>
              <a:gd name="T9" fmla="*/ 97 h 148"/>
              <a:gd name="T10" fmla="*/ 14 w 148"/>
              <a:gd name="T11" fmla="*/ 97 h 148"/>
              <a:gd name="T12" fmla="*/ 4 w 148"/>
              <a:gd name="T13" fmla="*/ 93 h 148"/>
              <a:gd name="T14" fmla="*/ 0 w 148"/>
              <a:gd name="T15" fmla="*/ 83 h 148"/>
              <a:gd name="T16" fmla="*/ 0 w 148"/>
              <a:gd name="T17" fmla="*/ 64 h 148"/>
              <a:gd name="T18" fmla="*/ 4 w 148"/>
              <a:gd name="T19" fmla="*/ 55 h 148"/>
              <a:gd name="T20" fmla="*/ 14 w 148"/>
              <a:gd name="T21" fmla="*/ 51 h 148"/>
              <a:gd name="T22" fmla="*/ 51 w 148"/>
              <a:gd name="T23" fmla="*/ 51 h 148"/>
              <a:gd name="T24" fmla="*/ 51 w 148"/>
              <a:gd name="T25" fmla="*/ 13 h 148"/>
              <a:gd name="T26" fmla="*/ 55 w 148"/>
              <a:gd name="T27" fmla="*/ 4 h 148"/>
              <a:gd name="T28" fmla="*/ 64 w 148"/>
              <a:gd name="T29" fmla="*/ 0 h 148"/>
              <a:gd name="T30" fmla="*/ 84 w 148"/>
              <a:gd name="T31" fmla="*/ 0 h 148"/>
              <a:gd name="T32" fmla="*/ 93 w 148"/>
              <a:gd name="T33" fmla="*/ 4 h 148"/>
              <a:gd name="T34" fmla="*/ 97 w 148"/>
              <a:gd name="T35" fmla="*/ 13 h 148"/>
              <a:gd name="T36" fmla="*/ 97 w 148"/>
              <a:gd name="T37" fmla="*/ 51 h 148"/>
              <a:gd name="T38" fmla="*/ 134 w 148"/>
              <a:gd name="T39" fmla="*/ 51 h 148"/>
              <a:gd name="T40" fmla="*/ 144 w 148"/>
              <a:gd name="T41" fmla="*/ 55 h 148"/>
              <a:gd name="T42" fmla="*/ 148 w 148"/>
              <a:gd name="T43" fmla="*/ 64 h 148"/>
              <a:gd name="T44" fmla="*/ 148 w 148"/>
              <a:gd name="T45" fmla="*/ 83 h 148"/>
              <a:gd name="T46" fmla="*/ 144 w 148"/>
              <a:gd name="T47" fmla="*/ 93 h 148"/>
              <a:gd name="T48" fmla="*/ 134 w 148"/>
              <a:gd name="T49" fmla="*/ 97 h 148"/>
              <a:gd name="T50" fmla="*/ 97 w 148"/>
              <a:gd name="T51" fmla="*/ 97 h 148"/>
              <a:gd name="T52" fmla="*/ 97 w 148"/>
              <a:gd name="T53" fmla="*/ 134 h 148"/>
              <a:gd name="T54" fmla="*/ 93 w 148"/>
              <a:gd name="T55" fmla="*/ 144 h 148"/>
              <a:gd name="T56" fmla="*/ 84 w 148"/>
              <a:gd name="T57" fmla="*/ 148 h 148"/>
              <a:gd name="T58" fmla="*/ 14 w 148"/>
              <a:gd name="T59" fmla="*/ 59 h 148"/>
              <a:gd name="T60" fmla="*/ 10 w 148"/>
              <a:gd name="T61" fmla="*/ 60 h 148"/>
              <a:gd name="T62" fmla="*/ 8 w 148"/>
              <a:gd name="T63" fmla="*/ 64 h 148"/>
              <a:gd name="T64" fmla="*/ 8 w 148"/>
              <a:gd name="T65" fmla="*/ 83 h 148"/>
              <a:gd name="T66" fmla="*/ 10 w 148"/>
              <a:gd name="T67" fmla="*/ 87 h 148"/>
              <a:gd name="T68" fmla="*/ 14 w 148"/>
              <a:gd name="T69" fmla="*/ 89 h 148"/>
              <a:gd name="T70" fmla="*/ 59 w 148"/>
              <a:gd name="T71" fmla="*/ 89 h 148"/>
              <a:gd name="T72" fmla="*/ 59 w 148"/>
              <a:gd name="T73" fmla="*/ 134 h 148"/>
              <a:gd name="T74" fmla="*/ 61 w 148"/>
              <a:gd name="T75" fmla="*/ 138 h 148"/>
              <a:gd name="T76" fmla="*/ 64 w 148"/>
              <a:gd name="T77" fmla="*/ 140 h 148"/>
              <a:gd name="T78" fmla="*/ 84 w 148"/>
              <a:gd name="T79" fmla="*/ 140 h 148"/>
              <a:gd name="T80" fmla="*/ 87 w 148"/>
              <a:gd name="T81" fmla="*/ 138 h 148"/>
              <a:gd name="T82" fmla="*/ 89 w 148"/>
              <a:gd name="T83" fmla="*/ 134 h 148"/>
              <a:gd name="T84" fmla="*/ 89 w 148"/>
              <a:gd name="T85" fmla="*/ 89 h 148"/>
              <a:gd name="T86" fmla="*/ 134 w 148"/>
              <a:gd name="T87" fmla="*/ 89 h 148"/>
              <a:gd name="T88" fmla="*/ 138 w 148"/>
              <a:gd name="T89" fmla="*/ 87 h 148"/>
              <a:gd name="T90" fmla="*/ 140 w 148"/>
              <a:gd name="T91" fmla="*/ 83 h 148"/>
              <a:gd name="T92" fmla="*/ 140 w 148"/>
              <a:gd name="T93" fmla="*/ 64 h 148"/>
              <a:gd name="T94" fmla="*/ 138 w 148"/>
              <a:gd name="T95" fmla="*/ 60 h 148"/>
              <a:gd name="T96" fmla="*/ 134 w 148"/>
              <a:gd name="T97" fmla="*/ 59 h 148"/>
              <a:gd name="T98" fmla="*/ 89 w 148"/>
              <a:gd name="T99" fmla="*/ 59 h 148"/>
              <a:gd name="T100" fmla="*/ 89 w 148"/>
              <a:gd name="T101" fmla="*/ 13 h 148"/>
              <a:gd name="T102" fmla="*/ 87 w 148"/>
              <a:gd name="T103" fmla="*/ 10 h 148"/>
              <a:gd name="T104" fmla="*/ 84 w 148"/>
              <a:gd name="T105" fmla="*/ 8 h 148"/>
              <a:gd name="T106" fmla="*/ 64 w 148"/>
              <a:gd name="T107" fmla="*/ 8 h 148"/>
              <a:gd name="T108" fmla="*/ 61 w 148"/>
              <a:gd name="T109" fmla="*/ 10 h 148"/>
              <a:gd name="T110" fmla="*/ 59 w 148"/>
              <a:gd name="T111" fmla="*/ 13 h 148"/>
              <a:gd name="T112" fmla="*/ 59 w 148"/>
              <a:gd name="T113" fmla="*/ 59 h 148"/>
              <a:gd name="T114" fmla="*/ 14 w 148"/>
              <a:gd name="T115" fmla="*/ 5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8" h="148">
                <a:moveTo>
                  <a:pt x="84" y="148"/>
                </a:moveTo>
                <a:cubicBezTo>
                  <a:pt x="64" y="148"/>
                  <a:pt x="64" y="148"/>
                  <a:pt x="64" y="148"/>
                </a:cubicBezTo>
                <a:cubicBezTo>
                  <a:pt x="61" y="148"/>
                  <a:pt x="57" y="146"/>
                  <a:pt x="55" y="144"/>
                </a:cubicBezTo>
                <a:cubicBezTo>
                  <a:pt x="52" y="141"/>
                  <a:pt x="51" y="138"/>
                  <a:pt x="51" y="134"/>
                </a:cubicBezTo>
                <a:cubicBezTo>
                  <a:pt x="51" y="97"/>
                  <a:pt x="51" y="97"/>
                  <a:pt x="51" y="97"/>
                </a:cubicBezTo>
                <a:cubicBezTo>
                  <a:pt x="14" y="97"/>
                  <a:pt x="14" y="97"/>
                  <a:pt x="14" y="97"/>
                </a:cubicBezTo>
                <a:cubicBezTo>
                  <a:pt x="10" y="97"/>
                  <a:pt x="7" y="95"/>
                  <a:pt x="4" y="93"/>
                </a:cubicBezTo>
                <a:cubicBezTo>
                  <a:pt x="2" y="90"/>
                  <a:pt x="0" y="87"/>
                  <a:pt x="0" y="8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1"/>
                  <a:pt x="2" y="57"/>
                  <a:pt x="4" y="55"/>
                </a:cubicBezTo>
                <a:cubicBezTo>
                  <a:pt x="7" y="52"/>
                  <a:pt x="10" y="51"/>
                  <a:pt x="14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0"/>
                  <a:pt x="52" y="6"/>
                  <a:pt x="55" y="4"/>
                </a:cubicBezTo>
                <a:cubicBezTo>
                  <a:pt x="57" y="1"/>
                  <a:pt x="61" y="0"/>
                  <a:pt x="6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7" y="0"/>
                  <a:pt x="91" y="1"/>
                  <a:pt x="93" y="4"/>
                </a:cubicBezTo>
                <a:cubicBezTo>
                  <a:pt x="96" y="6"/>
                  <a:pt x="97" y="10"/>
                  <a:pt x="97" y="13"/>
                </a:cubicBezTo>
                <a:cubicBezTo>
                  <a:pt x="97" y="51"/>
                  <a:pt x="97" y="51"/>
                  <a:pt x="97" y="51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8" y="51"/>
                  <a:pt x="141" y="52"/>
                  <a:pt x="144" y="55"/>
                </a:cubicBezTo>
                <a:cubicBezTo>
                  <a:pt x="146" y="57"/>
                  <a:pt x="148" y="61"/>
                  <a:pt x="148" y="64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48" y="87"/>
                  <a:pt x="146" y="90"/>
                  <a:pt x="144" y="93"/>
                </a:cubicBezTo>
                <a:cubicBezTo>
                  <a:pt x="141" y="95"/>
                  <a:pt x="138" y="97"/>
                  <a:pt x="134" y="97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38"/>
                  <a:pt x="96" y="141"/>
                  <a:pt x="93" y="144"/>
                </a:cubicBezTo>
                <a:cubicBezTo>
                  <a:pt x="91" y="146"/>
                  <a:pt x="87" y="148"/>
                  <a:pt x="84" y="148"/>
                </a:cubicBezTo>
                <a:close/>
                <a:moveTo>
                  <a:pt x="14" y="59"/>
                </a:moveTo>
                <a:cubicBezTo>
                  <a:pt x="12" y="59"/>
                  <a:pt x="11" y="59"/>
                  <a:pt x="10" y="60"/>
                </a:cubicBezTo>
                <a:cubicBezTo>
                  <a:pt x="9" y="61"/>
                  <a:pt x="8" y="63"/>
                  <a:pt x="8" y="64"/>
                </a:cubicBezTo>
                <a:cubicBezTo>
                  <a:pt x="8" y="83"/>
                  <a:pt x="8" y="83"/>
                  <a:pt x="8" y="83"/>
                </a:cubicBezTo>
                <a:cubicBezTo>
                  <a:pt x="8" y="85"/>
                  <a:pt x="9" y="86"/>
                  <a:pt x="10" y="87"/>
                </a:cubicBezTo>
                <a:cubicBezTo>
                  <a:pt x="11" y="88"/>
                  <a:pt x="12" y="89"/>
                  <a:pt x="14" y="89"/>
                </a:cubicBezTo>
                <a:cubicBezTo>
                  <a:pt x="59" y="89"/>
                  <a:pt x="59" y="89"/>
                  <a:pt x="59" y="89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59" y="136"/>
                  <a:pt x="60" y="137"/>
                  <a:pt x="61" y="138"/>
                </a:cubicBezTo>
                <a:cubicBezTo>
                  <a:pt x="62" y="139"/>
                  <a:pt x="63" y="140"/>
                  <a:pt x="64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5" y="140"/>
                  <a:pt x="86" y="139"/>
                  <a:pt x="87" y="138"/>
                </a:cubicBezTo>
                <a:cubicBezTo>
                  <a:pt x="88" y="137"/>
                  <a:pt x="89" y="136"/>
                  <a:pt x="89" y="134"/>
                </a:cubicBezTo>
                <a:cubicBezTo>
                  <a:pt x="89" y="89"/>
                  <a:pt x="89" y="89"/>
                  <a:pt x="89" y="89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36" y="89"/>
                  <a:pt x="137" y="88"/>
                  <a:pt x="138" y="87"/>
                </a:cubicBezTo>
                <a:cubicBezTo>
                  <a:pt x="139" y="86"/>
                  <a:pt x="140" y="85"/>
                  <a:pt x="140" y="83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3"/>
                  <a:pt x="139" y="61"/>
                  <a:pt x="138" y="60"/>
                </a:cubicBezTo>
                <a:cubicBezTo>
                  <a:pt x="137" y="59"/>
                  <a:pt x="136" y="59"/>
                  <a:pt x="134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9" y="13"/>
                  <a:pt x="89" y="13"/>
                  <a:pt x="89" y="13"/>
                </a:cubicBezTo>
                <a:cubicBezTo>
                  <a:pt x="89" y="12"/>
                  <a:pt x="88" y="11"/>
                  <a:pt x="87" y="10"/>
                </a:cubicBezTo>
                <a:cubicBezTo>
                  <a:pt x="86" y="9"/>
                  <a:pt x="85" y="8"/>
                  <a:pt x="8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3" y="8"/>
                  <a:pt x="62" y="9"/>
                  <a:pt x="61" y="10"/>
                </a:cubicBezTo>
                <a:cubicBezTo>
                  <a:pt x="60" y="11"/>
                  <a:pt x="59" y="12"/>
                  <a:pt x="59" y="13"/>
                </a:cubicBezTo>
                <a:cubicBezTo>
                  <a:pt x="59" y="59"/>
                  <a:pt x="59" y="59"/>
                  <a:pt x="59" y="59"/>
                </a:cubicBezTo>
                <a:lnTo>
                  <a:pt x="14" y="5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7990158" y="1832561"/>
            <a:ext cx="376230" cy="324430"/>
          </a:xfrm>
          <a:custGeom>
            <a:avLst/>
            <a:gdLst>
              <a:gd name="T0" fmla="*/ 159 w 185"/>
              <a:gd name="T1" fmla="*/ 160 h 160"/>
              <a:gd name="T2" fmla="*/ 152 w 185"/>
              <a:gd name="T3" fmla="*/ 7 h 160"/>
              <a:gd name="T4" fmla="*/ 178 w 185"/>
              <a:gd name="T5" fmla="*/ 0 h 160"/>
              <a:gd name="T6" fmla="*/ 185 w 185"/>
              <a:gd name="T7" fmla="*/ 153 h 160"/>
              <a:gd name="T8" fmla="*/ 160 w 185"/>
              <a:gd name="T9" fmla="*/ 152 h 160"/>
              <a:gd name="T10" fmla="*/ 177 w 185"/>
              <a:gd name="T11" fmla="*/ 8 h 160"/>
              <a:gd name="T12" fmla="*/ 160 w 185"/>
              <a:gd name="T13" fmla="*/ 152 h 160"/>
              <a:gd name="T14" fmla="*/ 121 w 185"/>
              <a:gd name="T15" fmla="*/ 160 h 160"/>
              <a:gd name="T16" fmla="*/ 114 w 185"/>
              <a:gd name="T17" fmla="*/ 58 h 160"/>
              <a:gd name="T18" fmla="*/ 140 w 185"/>
              <a:gd name="T19" fmla="*/ 51 h 160"/>
              <a:gd name="T20" fmla="*/ 147 w 185"/>
              <a:gd name="T21" fmla="*/ 153 h 160"/>
              <a:gd name="T22" fmla="*/ 122 w 185"/>
              <a:gd name="T23" fmla="*/ 152 h 160"/>
              <a:gd name="T24" fmla="*/ 139 w 185"/>
              <a:gd name="T25" fmla="*/ 59 h 160"/>
              <a:gd name="T26" fmla="*/ 122 w 185"/>
              <a:gd name="T27" fmla="*/ 152 h 160"/>
              <a:gd name="T28" fmla="*/ 83 w 185"/>
              <a:gd name="T29" fmla="*/ 160 h 160"/>
              <a:gd name="T30" fmla="*/ 76 w 185"/>
              <a:gd name="T31" fmla="*/ 96 h 160"/>
              <a:gd name="T32" fmla="*/ 102 w 185"/>
              <a:gd name="T33" fmla="*/ 89 h 160"/>
              <a:gd name="T34" fmla="*/ 109 w 185"/>
              <a:gd name="T35" fmla="*/ 153 h 160"/>
              <a:gd name="T36" fmla="*/ 84 w 185"/>
              <a:gd name="T37" fmla="*/ 152 h 160"/>
              <a:gd name="T38" fmla="*/ 101 w 185"/>
              <a:gd name="T39" fmla="*/ 97 h 160"/>
              <a:gd name="T40" fmla="*/ 84 w 185"/>
              <a:gd name="T41" fmla="*/ 152 h 160"/>
              <a:gd name="T42" fmla="*/ 45 w 185"/>
              <a:gd name="T43" fmla="*/ 160 h 160"/>
              <a:gd name="T44" fmla="*/ 38 w 185"/>
              <a:gd name="T45" fmla="*/ 121 h 160"/>
              <a:gd name="T46" fmla="*/ 64 w 185"/>
              <a:gd name="T47" fmla="*/ 114 h 160"/>
              <a:gd name="T48" fmla="*/ 71 w 185"/>
              <a:gd name="T49" fmla="*/ 153 h 160"/>
              <a:gd name="T50" fmla="*/ 46 w 185"/>
              <a:gd name="T51" fmla="*/ 152 h 160"/>
              <a:gd name="T52" fmla="*/ 63 w 185"/>
              <a:gd name="T53" fmla="*/ 122 h 160"/>
              <a:gd name="T54" fmla="*/ 46 w 185"/>
              <a:gd name="T55" fmla="*/ 152 h 160"/>
              <a:gd name="T56" fmla="*/ 7 w 185"/>
              <a:gd name="T57" fmla="*/ 160 h 160"/>
              <a:gd name="T58" fmla="*/ 0 w 185"/>
              <a:gd name="T59" fmla="*/ 134 h 160"/>
              <a:gd name="T60" fmla="*/ 26 w 185"/>
              <a:gd name="T61" fmla="*/ 127 h 160"/>
              <a:gd name="T62" fmla="*/ 33 w 185"/>
              <a:gd name="T63" fmla="*/ 153 h 160"/>
              <a:gd name="T64" fmla="*/ 8 w 185"/>
              <a:gd name="T65" fmla="*/ 152 h 160"/>
              <a:gd name="T66" fmla="*/ 25 w 185"/>
              <a:gd name="T67" fmla="*/ 135 h 160"/>
              <a:gd name="T68" fmla="*/ 8 w 185"/>
              <a:gd name="T69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5" h="160">
                <a:moveTo>
                  <a:pt x="178" y="160"/>
                </a:moveTo>
                <a:cubicBezTo>
                  <a:pt x="159" y="160"/>
                  <a:pt x="159" y="160"/>
                  <a:pt x="159" y="160"/>
                </a:cubicBezTo>
                <a:cubicBezTo>
                  <a:pt x="155" y="160"/>
                  <a:pt x="152" y="157"/>
                  <a:pt x="152" y="153"/>
                </a:cubicBezTo>
                <a:cubicBezTo>
                  <a:pt x="152" y="7"/>
                  <a:pt x="152" y="7"/>
                  <a:pt x="152" y="7"/>
                </a:cubicBezTo>
                <a:cubicBezTo>
                  <a:pt x="152" y="3"/>
                  <a:pt x="155" y="0"/>
                  <a:pt x="159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82" y="0"/>
                  <a:pt x="185" y="3"/>
                  <a:pt x="185" y="7"/>
                </a:cubicBezTo>
                <a:cubicBezTo>
                  <a:pt x="185" y="153"/>
                  <a:pt x="185" y="153"/>
                  <a:pt x="185" y="153"/>
                </a:cubicBezTo>
                <a:cubicBezTo>
                  <a:pt x="185" y="157"/>
                  <a:pt x="182" y="160"/>
                  <a:pt x="178" y="160"/>
                </a:cubicBezTo>
                <a:close/>
                <a:moveTo>
                  <a:pt x="160" y="152"/>
                </a:moveTo>
                <a:cubicBezTo>
                  <a:pt x="177" y="152"/>
                  <a:pt x="177" y="152"/>
                  <a:pt x="177" y="152"/>
                </a:cubicBezTo>
                <a:cubicBezTo>
                  <a:pt x="177" y="8"/>
                  <a:pt x="177" y="8"/>
                  <a:pt x="177" y="8"/>
                </a:cubicBezTo>
                <a:cubicBezTo>
                  <a:pt x="160" y="8"/>
                  <a:pt x="160" y="8"/>
                  <a:pt x="160" y="8"/>
                </a:cubicBezTo>
                <a:lnTo>
                  <a:pt x="160" y="152"/>
                </a:lnTo>
                <a:close/>
                <a:moveTo>
                  <a:pt x="140" y="160"/>
                </a:moveTo>
                <a:cubicBezTo>
                  <a:pt x="121" y="160"/>
                  <a:pt x="121" y="160"/>
                  <a:pt x="121" y="160"/>
                </a:cubicBezTo>
                <a:cubicBezTo>
                  <a:pt x="117" y="160"/>
                  <a:pt x="114" y="157"/>
                  <a:pt x="114" y="153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4" y="54"/>
                  <a:pt x="117" y="51"/>
                  <a:pt x="121" y="51"/>
                </a:cubicBezTo>
                <a:cubicBezTo>
                  <a:pt x="140" y="51"/>
                  <a:pt x="140" y="51"/>
                  <a:pt x="140" y="51"/>
                </a:cubicBezTo>
                <a:cubicBezTo>
                  <a:pt x="144" y="51"/>
                  <a:pt x="147" y="54"/>
                  <a:pt x="147" y="58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7" y="157"/>
                  <a:pt x="144" y="160"/>
                  <a:pt x="140" y="160"/>
                </a:cubicBezTo>
                <a:close/>
                <a:moveTo>
                  <a:pt x="122" y="152"/>
                </a:moveTo>
                <a:cubicBezTo>
                  <a:pt x="139" y="152"/>
                  <a:pt x="139" y="152"/>
                  <a:pt x="139" y="152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22" y="59"/>
                  <a:pt x="122" y="59"/>
                  <a:pt x="122" y="59"/>
                </a:cubicBezTo>
                <a:lnTo>
                  <a:pt x="122" y="152"/>
                </a:lnTo>
                <a:close/>
                <a:moveTo>
                  <a:pt x="102" y="160"/>
                </a:moveTo>
                <a:cubicBezTo>
                  <a:pt x="83" y="160"/>
                  <a:pt x="83" y="160"/>
                  <a:pt x="83" y="160"/>
                </a:cubicBezTo>
                <a:cubicBezTo>
                  <a:pt x="79" y="160"/>
                  <a:pt x="76" y="157"/>
                  <a:pt x="76" y="153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2"/>
                  <a:pt x="79" y="89"/>
                  <a:pt x="83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6" y="89"/>
                  <a:pt x="109" y="92"/>
                  <a:pt x="109" y="96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09" y="157"/>
                  <a:pt x="106" y="160"/>
                  <a:pt x="102" y="160"/>
                </a:cubicBezTo>
                <a:close/>
                <a:moveTo>
                  <a:pt x="84" y="152"/>
                </a:moveTo>
                <a:cubicBezTo>
                  <a:pt x="101" y="152"/>
                  <a:pt x="101" y="152"/>
                  <a:pt x="101" y="152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84" y="97"/>
                  <a:pt x="84" y="97"/>
                  <a:pt x="84" y="97"/>
                </a:cubicBezTo>
                <a:lnTo>
                  <a:pt x="84" y="152"/>
                </a:lnTo>
                <a:close/>
                <a:moveTo>
                  <a:pt x="64" y="160"/>
                </a:moveTo>
                <a:cubicBezTo>
                  <a:pt x="45" y="160"/>
                  <a:pt x="45" y="160"/>
                  <a:pt x="45" y="160"/>
                </a:cubicBezTo>
                <a:cubicBezTo>
                  <a:pt x="41" y="160"/>
                  <a:pt x="38" y="157"/>
                  <a:pt x="38" y="153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17"/>
                  <a:pt x="41" y="114"/>
                  <a:pt x="45" y="114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68" y="114"/>
                  <a:pt x="71" y="117"/>
                  <a:pt x="71" y="121"/>
                </a:cubicBezTo>
                <a:cubicBezTo>
                  <a:pt x="71" y="153"/>
                  <a:pt x="71" y="153"/>
                  <a:pt x="71" y="153"/>
                </a:cubicBezTo>
                <a:cubicBezTo>
                  <a:pt x="71" y="157"/>
                  <a:pt x="68" y="160"/>
                  <a:pt x="64" y="160"/>
                </a:cubicBezTo>
                <a:close/>
                <a:moveTo>
                  <a:pt x="46" y="152"/>
                </a:moveTo>
                <a:cubicBezTo>
                  <a:pt x="63" y="152"/>
                  <a:pt x="63" y="152"/>
                  <a:pt x="63" y="15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46" y="122"/>
                  <a:pt x="46" y="122"/>
                  <a:pt x="46" y="122"/>
                </a:cubicBezTo>
                <a:lnTo>
                  <a:pt x="46" y="152"/>
                </a:lnTo>
                <a:close/>
                <a:moveTo>
                  <a:pt x="26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3" y="160"/>
                  <a:pt x="0" y="157"/>
                  <a:pt x="0" y="15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0"/>
                  <a:pt x="3" y="127"/>
                  <a:pt x="7" y="127"/>
                </a:cubicBezTo>
                <a:cubicBezTo>
                  <a:pt x="26" y="127"/>
                  <a:pt x="26" y="127"/>
                  <a:pt x="26" y="127"/>
                </a:cubicBezTo>
                <a:cubicBezTo>
                  <a:pt x="30" y="127"/>
                  <a:pt x="33" y="130"/>
                  <a:pt x="33" y="13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7"/>
                  <a:pt x="30" y="160"/>
                  <a:pt x="26" y="160"/>
                </a:cubicBezTo>
                <a:close/>
                <a:moveTo>
                  <a:pt x="8" y="152"/>
                </a:moveTo>
                <a:cubicBezTo>
                  <a:pt x="25" y="152"/>
                  <a:pt x="25" y="152"/>
                  <a:pt x="25" y="152"/>
                </a:cubicBezTo>
                <a:cubicBezTo>
                  <a:pt x="25" y="135"/>
                  <a:pt x="25" y="135"/>
                  <a:pt x="25" y="135"/>
                </a:cubicBezTo>
                <a:cubicBezTo>
                  <a:pt x="8" y="135"/>
                  <a:pt x="8" y="135"/>
                  <a:pt x="8" y="135"/>
                </a:cubicBezTo>
                <a:lnTo>
                  <a:pt x="8" y="1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70"/>
          <p:cNvSpPr>
            <a:spLocks/>
          </p:cNvSpPr>
          <p:nvPr/>
        </p:nvSpPr>
        <p:spPr bwMode="auto">
          <a:xfrm>
            <a:off x="2735205" y="4290324"/>
            <a:ext cx="103600" cy="103600"/>
          </a:xfrm>
          <a:custGeom>
            <a:avLst/>
            <a:gdLst>
              <a:gd name="T0" fmla="*/ 76 w 76"/>
              <a:gd name="T1" fmla="*/ 69 h 76"/>
              <a:gd name="T2" fmla="*/ 46 w 76"/>
              <a:gd name="T3" fmla="*/ 39 h 76"/>
              <a:gd name="T4" fmla="*/ 76 w 76"/>
              <a:gd name="T5" fmla="*/ 9 h 76"/>
              <a:gd name="T6" fmla="*/ 67 w 76"/>
              <a:gd name="T7" fmla="*/ 0 h 76"/>
              <a:gd name="T8" fmla="*/ 39 w 76"/>
              <a:gd name="T9" fmla="*/ 30 h 76"/>
              <a:gd name="T10" fmla="*/ 9 w 76"/>
              <a:gd name="T11" fmla="*/ 0 h 76"/>
              <a:gd name="T12" fmla="*/ 0 w 76"/>
              <a:gd name="T13" fmla="*/ 9 h 76"/>
              <a:gd name="T14" fmla="*/ 30 w 76"/>
              <a:gd name="T15" fmla="*/ 39 h 76"/>
              <a:gd name="T16" fmla="*/ 0 w 76"/>
              <a:gd name="T17" fmla="*/ 69 h 76"/>
              <a:gd name="T18" fmla="*/ 9 w 76"/>
              <a:gd name="T19" fmla="*/ 76 h 76"/>
              <a:gd name="T20" fmla="*/ 39 w 76"/>
              <a:gd name="T21" fmla="*/ 46 h 76"/>
              <a:gd name="T22" fmla="*/ 67 w 76"/>
              <a:gd name="T23" fmla="*/ 76 h 76"/>
              <a:gd name="T24" fmla="*/ 76 w 76"/>
              <a:gd name="T25" fmla="*/ 69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6" h="76">
                <a:moveTo>
                  <a:pt x="76" y="69"/>
                </a:moveTo>
                <a:lnTo>
                  <a:pt x="46" y="39"/>
                </a:lnTo>
                <a:lnTo>
                  <a:pt x="76" y="9"/>
                </a:lnTo>
                <a:lnTo>
                  <a:pt x="67" y="0"/>
                </a:lnTo>
                <a:lnTo>
                  <a:pt x="39" y="30"/>
                </a:lnTo>
                <a:lnTo>
                  <a:pt x="9" y="0"/>
                </a:lnTo>
                <a:lnTo>
                  <a:pt x="0" y="9"/>
                </a:lnTo>
                <a:lnTo>
                  <a:pt x="30" y="39"/>
                </a:lnTo>
                <a:lnTo>
                  <a:pt x="0" y="69"/>
                </a:lnTo>
                <a:lnTo>
                  <a:pt x="9" y="76"/>
                </a:lnTo>
                <a:lnTo>
                  <a:pt x="39" y="46"/>
                </a:lnTo>
                <a:lnTo>
                  <a:pt x="67" y="76"/>
                </a:lnTo>
                <a:lnTo>
                  <a:pt x="76" y="6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71"/>
          <p:cNvSpPr>
            <a:spLocks/>
          </p:cNvSpPr>
          <p:nvPr/>
        </p:nvSpPr>
        <p:spPr bwMode="auto">
          <a:xfrm>
            <a:off x="3345897" y="4159462"/>
            <a:ext cx="237189" cy="369414"/>
          </a:xfrm>
          <a:custGeom>
            <a:avLst/>
            <a:gdLst>
              <a:gd name="T0" fmla="*/ 109 w 117"/>
              <a:gd name="T1" fmla="*/ 129 h 181"/>
              <a:gd name="T2" fmla="*/ 109 w 117"/>
              <a:gd name="T3" fmla="*/ 168 h 181"/>
              <a:gd name="T4" fmla="*/ 104 w 117"/>
              <a:gd name="T5" fmla="*/ 173 h 181"/>
              <a:gd name="T6" fmla="*/ 101 w 117"/>
              <a:gd name="T7" fmla="*/ 172 h 181"/>
              <a:gd name="T8" fmla="*/ 52 w 117"/>
              <a:gd name="T9" fmla="*/ 123 h 181"/>
              <a:gd name="T10" fmla="*/ 13 w 117"/>
              <a:gd name="T11" fmla="*/ 123 h 181"/>
              <a:gd name="T12" fmla="*/ 8 w 117"/>
              <a:gd name="T13" fmla="*/ 118 h 181"/>
              <a:gd name="T14" fmla="*/ 8 w 117"/>
              <a:gd name="T15" fmla="*/ 63 h 181"/>
              <a:gd name="T16" fmla="*/ 13 w 117"/>
              <a:gd name="T17" fmla="*/ 58 h 181"/>
              <a:gd name="T18" fmla="*/ 52 w 117"/>
              <a:gd name="T19" fmla="*/ 58 h 181"/>
              <a:gd name="T20" fmla="*/ 101 w 117"/>
              <a:gd name="T21" fmla="*/ 10 h 181"/>
              <a:gd name="T22" fmla="*/ 104 w 117"/>
              <a:gd name="T23" fmla="*/ 8 h 181"/>
              <a:gd name="T24" fmla="*/ 109 w 117"/>
              <a:gd name="T25" fmla="*/ 13 h 181"/>
              <a:gd name="T26" fmla="*/ 109 w 117"/>
              <a:gd name="T27" fmla="*/ 50 h 181"/>
              <a:gd name="T28" fmla="*/ 117 w 117"/>
              <a:gd name="T29" fmla="*/ 50 h 181"/>
              <a:gd name="T30" fmla="*/ 117 w 117"/>
              <a:gd name="T31" fmla="*/ 13 h 181"/>
              <a:gd name="T32" fmla="*/ 104 w 117"/>
              <a:gd name="T33" fmla="*/ 0 h 181"/>
              <a:gd name="T34" fmla="*/ 95 w 117"/>
              <a:gd name="T35" fmla="*/ 4 h 181"/>
              <a:gd name="T36" fmla="*/ 49 w 117"/>
              <a:gd name="T37" fmla="*/ 50 h 181"/>
              <a:gd name="T38" fmla="*/ 13 w 117"/>
              <a:gd name="T39" fmla="*/ 50 h 181"/>
              <a:gd name="T40" fmla="*/ 0 w 117"/>
              <a:gd name="T41" fmla="*/ 63 h 181"/>
              <a:gd name="T42" fmla="*/ 0 w 117"/>
              <a:gd name="T43" fmla="*/ 118 h 181"/>
              <a:gd name="T44" fmla="*/ 13 w 117"/>
              <a:gd name="T45" fmla="*/ 131 h 181"/>
              <a:gd name="T46" fmla="*/ 49 w 117"/>
              <a:gd name="T47" fmla="*/ 131 h 181"/>
              <a:gd name="T48" fmla="*/ 95 w 117"/>
              <a:gd name="T49" fmla="*/ 177 h 181"/>
              <a:gd name="T50" fmla="*/ 104 w 117"/>
              <a:gd name="T51" fmla="*/ 181 h 181"/>
              <a:gd name="T52" fmla="*/ 117 w 117"/>
              <a:gd name="T53" fmla="*/ 168 h 181"/>
              <a:gd name="T54" fmla="*/ 117 w 117"/>
              <a:gd name="T55" fmla="*/ 129 h 181"/>
              <a:gd name="T56" fmla="*/ 109 w 117"/>
              <a:gd name="T57" fmla="*/ 12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181">
                <a:moveTo>
                  <a:pt x="109" y="129"/>
                </a:moveTo>
                <a:cubicBezTo>
                  <a:pt x="109" y="168"/>
                  <a:pt x="109" y="168"/>
                  <a:pt x="109" y="168"/>
                </a:cubicBezTo>
                <a:cubicBezTo>
                  <a:pt x="109" y="171"/>
                  <a:pt x="107" y="173"/>
                  <a:pt x="104" y="173"/>
                </a:cubicBezTo>
                <a:cubicBezTo>
                  <a:pt x="103" y="173"/>
                  <a:pt x="102" y="173"/>
                  <a:pt x="101" y="172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1" y="123"/>
                  <a:pt x="8" y="121"/>
                  <a:pt x="8" y="118"/>
                </a:cubicBezTo>
                <a:cubicBezTo>
                  <a:pt x="8" y="63"/>
                  <a:pt x="8" y="63"/>
                  <a:pt x="8" y="63"/>
                </a:cubicBezTo>
                <a:cubicBezTo>
                  <a:pt x="8" y="61"/>
                  <a:pt x="11" y="58"/>
                  <a:pt x="13" y="58"/>
                </a:cubicBezTo>
                <a:cubicBezTo>
                  <a:pt x="52" y="58"/>
                  <a:pt x="52" y="58"/>
                  <a:pt x="52" y="58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2" y="9"/>
                  <a:pt x="103" y="8"/>
                  <a:pt x="104" y="8"/>
                </a:cubicBezTo>
                <a:cubicBezTo>
                  <a:pt x="107" y="8"/>
                  <a:pt x="109" y="11"/>
                  <a:pt x="109" y="13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6"/>
                  <a:pt x="112" y="0"/>
                  <a:pt x="104" y="0"/>
                </a:cubicBezTo>
                <a:cubicBezTo>
                  <a:pt x="101" y="0"/>
                  <a:pt x="98" y="2"/>
                  <a:pt x="95" y="4"/>
                </a:cubicBezTo>
                <a:cubicBezTo>
                  <a:pt x="49" y="50"/>
                  <a:pt x="49" y="50"/>
                  <a:pt x="49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6" y="50"/>
                  <a:pt x="0" y="56"/>
                  <a:pt x="0" y="63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5"/>
                  <a:pt x="6" y="131"/>
                  <a:pt x="13" y="131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8" y="180"/>
                  <a:pt x="101" y="181"/>
                  <a:pt x="104" y="181"/>
                </a:cubicBezTo>
                <a:cubicBezTo>
                  <a:pt x="112" y="181"/>
                  <a:pt x="117" y="175"/>
                  <a:pt x="117" y="168"/>
                </a:cubicBezTo>
                <a:cubicBezTo>
                  <a:pt x="117" y="129"/>
                  <a:pt x="117" y="129"/>
                  <a:pt x="117" y="129"/>
                </a:cubicBezTo>
                <a:lnTo>
                  <a:pt x="109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72"/>
          <p:cNvSpPr>
            <a:spLocks/>
          </p:cNvSpPr>
          <p:nvPr/>
        </p:nvSpPr>
        <p:spPr bwMode="auto">
          <a:xfrm>
            <a:off x="3528559" y="4294414"/>
            <a:ext cx="95421" cy="96784"/>
          </a:xfrm>
          <a:custGeom>
            <a:avLst/>
            <a:gdLst>
              <a:gd name="T0" fmla="*/ 42 w 70"/>
              <a:gd name="T1" fmla="*/ 71 h 71"/>
              <a:gd name="T2" fmla="*/ 42 w 70"/>
              <a:gd name="T3" fmla="*/ 42 h 71"/>
              <a:gd name="T4" fmla="*/ 70 w 70"/>
              <a:gd name="T5" fmla="*/ 42 h 71"/>
              <a:gd name="T6" fmla="*/ 70 w 70"/>
              <a:gd name="T7" fmla="*/ 30 h 71"/>
              <a:gd name="T8" fmla="*/ 42 w 70"/>
              <a:gd name="T9" fmla="*/ 30 h 71"/>
              <a:gd name="T10" fmla="*/ 42 w 70"/>
              <a:gd name="T11" fmla="*/ 0 h 71"/>
              <a:gd name="T12" fmla="*/ 30 w 70"/>
              <a:gd name="T13" fmla="*/ 0 h 71"/>
              <a:gd name="T14" fmla="*/ 30 w 70"/>
              <a:gd name="T15" fmla="*/ 30 h 71"/>
              <a:gd name="T16" fmla="*/ 0 w 70"/>
              <a:gd name="T17" fmla="*/ 30 h 71"/>
              <a:gd name="T18" fmla="*/ 0 w 70"/>
              <a:gd name="T19" fmla="*/ 42 h 71"/>
              <a:gd name="T20" fmla="*/ 30 w 70"/>
              <a:gd name="T21" fmla="*/ 42 h 71"/>
              <a:gd name="T22" fmla="*/ 30 w 70"/>
              <a:gd name="T23" fmla="*/ 71 h 71"/>
              <a:gd name="T24" fmla="*/ 42 w 70"/>
              <a:gd name="T25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" h="71">
                <a:moveTo>
                  <a:pt x="42" y="71"/>
                </a:moveTo>
                <a:lnTo>
                  <a:pt x="42" y="42"/>
                </a:lnTo>
                <a:lnTo>
                  <a:pt x="70" y="42"/>
                </a:lnTo>
                <a:lnTo>
                  <a:pt x="70" y="30"/>
                </a:lnTo>
                <a:lnTo>
                  <a:pt x="42" y="30"/>
                </a:lnTo>
                <a:lnTo>
                  <a:pt x="42" y="0"/>
                </a:lnTo>
                <a:lnTo>
                  <a:pt x="30" y="0"/>
                </a:lnTo>
                <a:lnTo>
                  <a:pt x="30" y="30"/>
                </a:lnTo>
                <a:lnTo>
                  <a:pt x="0" y="30"/>
                </a:lnTo>
                <a:lnTo>
                  <a:pt x="0" y="42"/>
                </a:lnTo>
                <a:lnTo>
                  <a:pt x="30" y="42"/>
                </a:lnTo>
                <a:lnTo>
                  <a:pt x="30" y="71"/>
                </a:lnTo>
                <a:lnTo>
                  <a:pt x="42" y="7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3"/>
          <p:cNvSpPr>
            <a:spLocks/>
          </p:cNvSpPr>
          <p:nvPr/>
        </p:nvSpPr>
        <p:spPr bwMode="auto">
          <a:xfrm>
            <a:off x="4133799" y="4159462"/>
            <a:ext cx="238552" cy="369414"/>
          </a:xfrm>
          <a:custGeom>
            <a:avLst/>
            <a:gdLst>
              <a:gd name="T0" fmla="*/ 109 w 117"/>
              <a:gd name="T1" fmla="*/ 129 h 181"/>
              <a:gd name="T2" fmla="*/ 109 w 117"/>
              <a:gd name="T3" fmla="*/ 168 h 181"/>
              <a:gd name="T4" fmla="*/ 104 w 117"/>
              <a:gd name="T5" fmla="*/ 173 h 181"/>
              <a:gd name="T6" fmla="*/ 101 w 117"/>
              <a:gd name="T7" fmla="*/ 172 h 181"/>
              <a:gd name="T8" fmla="*/ 52 w 117"/>
              <a:gd name="T9" fmla="*/ 123 h 181"/>
              <a:gd name="T10" fmla="*/ 13 w 117"/>
              <a:gd name="T11" fmla="*/ 123 h 181"/>
              <a:gd name="T12" fmla="*/ 8 w 117"/>
              <a:gd name="T13" fmla="*/ 118 h 181"/>
              <a:gd name="T14" fmla="*/ 8 w 117"/>
              <a:gd name="T15" fmla="*/ 63 h 181"/>
              <a:gd name="T16" fmla="*/ 13 w 117"/>
              <a:gd name="T17" fmla="*/ 58 h 181"/>
              <a:gd name="T18" fmla="*/ 52 w 117"/>
              <a:gd name="T19" fmla="*/ 58 h 181"/>
              <a:gd name="T20" fmla="*/ 101 w 117"/>
              <a:gd name="T21" fmla="*/ 10 h 181"/>
              <a:gd name="T22" fmla="*/ 104 w 117"/>
              <a:gd name="T23" fmla="*/ 8 h 181"/>
              <a:gd name="T24" fmla="*/ 109 w 117"/>
              <a:gd name="T25" fmla="*/ 13 h 181"/>
              <a:gd name="T26" fmla="*/ 109 w 117"/>
              <a:gd name="T27" fmla="*/ 50 h 181"/>
              <a:gd name="T28" fmla="*/ 117 w 117"/>
              <a:gd name="T29" fmla="*/ 50 h 181"/>
              <a:gd name="T30" fmla="*/ 117 w 117"/>
              <a:gd name="T31" fmla="*/ 13 h 181"/>
              <a:gd name="T32" fmla="*/ 104 w 117"/>
              <a:gd name="T33" fmla="*/ 0 h 181"/>
              <a:gd name="T34" fmla="*/ 95 w 117"/>
              <a:gd name="T35" fmla="*/ 4 h 181"/>
              <a:gd name="T36" fmla="*/ 49 w 117"/>
              <a:gd name="T37" fmla="*/ 50 h 181"/>
              <a:gd name="T38" fmla="*/ 13 w 117"/>
              <a:gd name="T39" fmla="*/ 50 h 181"/>
              <a:gd name="T40" fmla="*/ 0 w 117"/>
              <a:gd name="T41" fmla="*/ 63 h 181"/>
              <a:gd name="T42" fmla="*/ 0 w 117"/>
              <a:gd name="T43" fmla="*/ 118 h 181"/>
              <a:gd name="T44" fmla="*/ 13 w 117"/>
              <a:gd name="T45" fmla="*/ 131 h 181"/>
              <a:gd name="T46" fmla="*/ 49 w 117"/>
              <a:gd name="T47" fmla="*/ 131 h 181"/>
              <a:gd name="T48" fmla="*/ 95 w 117"/>
              <a:gd name="T49" fmla="*/ 177 h 181"/>
              <a:gd name="T50" fmla="*/ 104 w 117"/>
              <a:gd name="T51" fmla="*/ 181 h 181"/>
              <a:gd name="T52" fmla="*/ 117 w 117"/>
              <a:gd name="T53" fmla="*/ 168 h 181"/>
              <a:gd name="T54" fmla="*/ 117 w 117"/>
              <a:gd name="T55" fmla="*/ 129 h 181"/>
              <a:gd name="T56" fmla="*/ 109 w 117"/>
              <a:gd name="T57" fmla="*/ 12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181">
                <a:moveTo>
                  <a:pt x="109" y="129"/>
                </a:moveTo>
                <a:cubicBezTo>
                  <a:pt x="109" y="168"/>
                  <a:pt x="109" y="168"/>
                  <a:pt x="109" y="168"/>
                </a:cubicBezTo>
                <a:cubicBezTo>
                  <a:pt x="109" y="171"/>
                  <a:pt x="107" y="173"/>
                  <a:pt x="104" y="173"/>
                </a:cubicBezTo>
                <a:cubicBezTo>
                  <a:pt x="103" y="173"/>
                  <a:pt x="102" y="173"/>
                  <a:pt x="101" y="172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1" y="123"/>
                  <a:pt x="8" y="121"/>
                  <a:pt x="8" y="118"/>
                </a:cubicBezTo>
                <a:cubicBezTo>
                  <a:pt x="8" y="63"/>
                  <a:pt x="8" y="63"/>
                  <a:pt x="8" y="63"/>
                </a:cubicBezTo>
                <a:cubicBezTo>
                  <a:pt x="8" y="61"/>
                  <a:pt x="11" y="58"/>
                  <a:pt x="13" y="58"/>
                </a:cubicBezTo>
                <a:cubicBezTo>
                  <a:pt x="52" y="58"/>
                  <a:pt x="52" y="58"/>
                  <a:pt x="52" y="58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2" y="9"/>
                  <a:pt x="103" y="8"/>
                  <a:pt x="104" y="8"/>
                </a:cubicBezTo>
                <a:cubicBezTo>
                  <a:pt x="107" y="8"/>
                  <a:pt x="109" y="11"/>
                  <a:pt x="109" y="13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6"/>
                  <a:pt x="112" y="0"/>
                  <a:pt x="104" y="0"/>
                </a:cubicBezTo>
                <a:cubicBezTo>
                  <a:pt x="101" y="0"/>
                  <a:pt x="98" y="2"/>
                  <a:pt x="95" y="4"/>
                </a:cubicBezTo>
                <a:cubicBezTo>
                  <a:pt x="49" y="50"/>
                  <a:pt x="49" y="50"/>
                  <a:pt x="49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6" y="50"/>
                  <a:pt x="0" y="56"/>
                  <a:pt x="0" y="63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5"/>
                  <a:pt x="6" y="131"/>
                  <a:pt x="13" y="131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8" y="180"/>
                  <a:pt x="101" y="181"/>
                  <a:pt x="104" y="181"/>
                </a:cubicBezTo>
                <a:cubicBezTo>
                  <a:pt x="112" y="181"/>
                  <a:pt x="117" y="175"/>
                  <a:pt x="117" y="168"/>
                </a:cubicBezTo>
                <a:cubicBezTo>
                  <a:pt x="117" y="129"/>
                  <a:pt x="117" y="129"/>
                  <a:pt x="117" y="129"/>
                </a:cubicBezTo>
                <a:lnTo>
                  <a:pt x="109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Rectangle 74"/>
          <p:cNvSpPr>
            <a:spLocks noChangeArrowheads="1"/>
          </p:cNvSpPr>
          <p:nvPr/>
        </p:nvSpPr>
        <p:spPr bwMode="auto">
          <a:xfrm>
            <a:off x="4317825" y="4335308"/>
            <a:ext cx="95421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5"/>
          <p:cNvSpPr>
            <a:spLocks/>
          </p:cNvSpPr>
          <p:nvPr/>
        </p:nvSpPr>
        <p:spPr bwMode="auto">
          <a:xfrm>
            <a:off x="4868539" y="4159462"/>
            <a:ext cx="237189" cy="369414"/>
          </a:xfrm>
          <a:custGeom>
            <a:avLst/>
            <a:gdLst>
              <a:gd name="T0" fmla="*/ 109 w 117"/>
              <a:gd name="T1" fmla="*/ 129 h 181"/>
              <a:gd name="T2" fmla="*/ 109 w 117"/>
              <a:gd name="T3" fmla="*/ 168 h 181"/>
              <a:gd name="T4" fmla="*/ 104 w 117"/>
              <a:gd name="T5" fmla="*/ 173 h 181"/>
              <a:gd name="T6" fmla="*/ 101 w 117"/>
              <a:gd name="T7" fmla="*/ 171 h 181"/>
              <a:gd name="T8" fmla="*/ 52 w 117"/>
              <a:gd name="T9" fmla="*/ 123 h 181"/>
              <a:gd name="T10" fmla="*/ 13 w 117"/>
              <a:gd name="T11" fmla="*/ 123 h 181"/>
              <a:gd name="T12" fmla="*/ 8 w 117"/>
              <a:gd name="T13" fmla="*/ 118 h 181"/>
              <a:gd name="T14" fmla="*/ 8 w 117"/>
              <a:gd name="T15" fmla="*/ 63 h 181"/>
              <a:gd name="T16" fmla="*/ 13 w 117"/>
              <a:gd name="T17" fmla="*/ 58 h 181"/>
              <a:gd name="T18" fmla="*/ 52 w 117"/>
              <a:gd name="T19" fmla="*/ 58 h 181"/>
              <a:gd name="T20" fmla="*/ 101 w 117"/>
              <a:gd name="T21" fmla="*/ 9 h 181"/>
              <a:gd name="T22" fmla="*/ 104 w 117"/>
              <a:gd name="T23" fmla="*/ 8 h 181"/>
              <a:gd name="T24" fmla="*/ 109 w 117"/>
              <a:gd name="T25" fmla="*/ 13 h 181"/>
              <a:gd name="T26" fmla="*/ 109 w 117"/>
              <a:gd name="T27" fmla="*/ 50 h 181"/>
              <a:gd name="T28" fmla="*/ 117 w 117"/>
              <a:gd name="T29" fmla="*/ 50 h 181"/>
              <a:gd name="T30" fmla="*/ 117 w 117"/>
              <a:gd name="T31" fmla="*/ 13 h 181"/>
              <a:gd name="T32" fmla="*/ 104 w 117"/>
              <a:gd name="T33" fmla="*/ 0 h 181"/>
              <a:gd name="T34" fmla="*/ 95 w 117"/>
              <a:gd name="T35" fmla="*/ 4 h 181"/>
              <a:gd name="T36" fmla="*/ 49 w 117"/>
              <a:gd name="T37" fmla="*/ 50 h 181"/>
              <a:gd name="T38" fmla="*/ 13 w 117"/>
              <a:gd name="T39" fmla="*/ 50 h 181"/>
              <a:gd name="T40" fmla="*/ 0 w 117"/>
              <a:gd name="T41" fmla="*/ 63 h 181"/>
              <a:gd name="T42" fmla="*/ 0 w 117"/>
              <a:gd name="T43" fmla="*/ 118 h 181"/>
              <a:gd name="T44" fmla="*/ 13 w 117"/>
              <a:gd name="T45" fmla="*/ 131 h 181"/>
              <a:gd name="T46" fmla="*/ 49 w 117"/>
              <a:gd name="T47" fmla="*/ 131 h 181"/>
              <a:gd name="T48" fmla="*/ 95 w 117"/>
              <a:gd name="T49" fmla="*/ 177 h 181"/>
              <a:gd name="T50" fmla="*/ 104 w 117"/>
              <a:gd name="T51" fmla="*/ 181 h 181"/>
              <a:gd name="T52" fmla="*/ 117 w 117"/>
              <a:gd name="T53" fmla="*/ 168 h 181"/>
              <a:gd name="T54" fmla="*/ 117 w 117"/>
              <a:gd name="T55" fmla="*/ 129 h 181"/>
              <a:gd name="T56" fmla="*/ 109 w 117"/>
              <a:gd name="T57" fmla="*/ 12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181">
                <a:moveTo>
                  <a:pt x="109" y="129"/>
                </a:moveTo>
                <a:cubicBezTo>
                  <a:pt x="109" y="168"/>
                  <a:pt x="109" y="168"/>
                  <a:pt x="109" y="168"/>
                </a:cubicBezTo>
                <a:cubicBezTo>
                  <a:pt x="109" y="170"/>
                  <a:pt x="107" y="173"/>
                  <a:pt x="104" y="173"/>
                </a:cubicBezTo>
                <a:cubicBezTo>
                  <a:pt x="103" y="173"/>
                  <a:pt x="102" y="172"/>
                  <a:pt x="101" y="171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0" y="123"/>
                  <a:pt x="8" y="120"/>
                  <a:pt x="8" y="118"/>
                </a:cubicBezTo>
                <a:cubicBezTo>
                  <a:pt x="8" y="63"/>
                  <a:pt x="8" y="63"/>
                  <a:pt x="8" y="63"/>
                </a:cubicBezTo>
                <a:cubicBezTo>
                  <a:pt x="8" y="60"/>
                  <a:pt x="10" y="58"/>
                  <a:pt x="13" y="58"/>
                </a:cubicBezTo>
                <a:cubicBezTo>
                  <a:pt x="52" y="58"/>
                  <a:pt x="52" y="58"/>
                  <a:pt x="52" y="58"/>
                </a:cubicBezTo>
                <a:cubicBezTo>
                  <a:pt x="101" y="9"/>
                  <a:pt x="101" y="9"/>
                  <a:pt x="101" y="9"/>
                </a:cubicBezTo>
                <a:cubicBezTo>
                  <a:pt x="102" y="8"/>
                  <a:pt x="103" y="8"/>
                  <a:pt x="104" y="8"/>
                </a:cubicBezTo>
                <a:cubicBezTo>
                  <a:pt x="107" y="8"/>
                  <a:pt x="109" y="10"/>
                  <a:pt x="109" y="13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6"/>
                  <a:pt x="111" y="0"/>
                  <a:pt x="104" y="0"/>
                </a:cubicBezTo>
                <a:cubicBezTo>
                  <a:pt x="101" y="0"/>
                  <a:pt x="97" y="1"/>
                  <a:pt x="95" y="4"/>
                </a:cubicBezTo>
                <a:cubicBezTo>
                  <a:pt x="49" y="50"/>
                  <a:pt x="49" y="50"/>
                  <a:pt x="49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6" y="50"/>
                  <a:pt x="0" y="56"/>
                  <a:pt x="0" y="63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5"/>
                  <a:pt x="6" y="131"/>
                  <a:pt x="13" y="131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7" y="179"/>
                  <a:pt x="101" y="181"/>
                  <a:pt x="104" y="181"/>
                </a:cubicBezTo>
                <a:cubicBezTo>
                  <a:pt x="111" y="181"/>
                  <a:pt x="117" y="175"/>
                  <a:pt x="117" y="168"/>
                </a:cubicBezTo>
                <a:cubicBezTo>
                  <a:pt x="117" y="129"/>
                  <a:pt x="117" y="129"/>
                  <a:pt x="117" y="129"/>
                </a:cubicBezTo>
                <a:lnTo>
                  <a:pt x="109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6"/>
          <p:cNvSpPr>
            <a:spLocks/>
          </p:cNvSpPr>
          <p:nvPr/>
        </p:nvSpPr>
        <p:spPr bwMode="auto">
          <a:xfrm>
            <a:off x="5122085" y="4310772"/>
            <a:ext cx="35442" cy="66794"/>
          </a:xfrm>
          <a:custGeom>
            <a:avLst/>
            <a:gdLst>
              <a:gd name="T0" fmla="*/ 7 w 17"/>
              <a:gd name="T1" fmla="*/ 33 h 33"/>
              <a:gd name="T2" fmla="*/ 5 w 17"/>
              <a:gd name="T3" fmla="*/ 33 h 33"/>
              <a:gd name="T4" fmla="*/ 0 w 17"/>
              <a:gd name="T5" fmla="*/ 28 h 33"/>
              <a:gd name="T6" fmla="*/ 9 w 17"/>
              <a:gd name="T7" fmla="*/ 16 h 33"/>
              <a:gd name="T8" fmla="*/ 0 w 17"/>
              <a:gd name="T9" fmla="*/ 4 h 33"/>
              <a:gd name="T10" fmla="*/ 5 w 17"/>
              <a:gd name="T11" fmla="*/ 0 h 33"/>
              <a:gd name="T12" fmla="*/ 7 w 17"/>
              <a:gd name="T13" fmla="*/ 0 h 33"/>
              <a:gd name="T14" fmla="*/ 17 w 17"/>
              <a:gd name="T15" fmla="*/ 16 h 33"/>
              <a:gd name="T16" fmla="*/ 7 w 17"/>
              <a:gd name="T17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33">
                <a:moveTo>
                  <a:pt x="7" y="33"/>
                </a:moveTo>
                <a:cubicBezTo>
                  <a:pt x="6" y="33"/>
                  <a:pt x="6" y="33"/>
                  <a:pt x="5" y="33"/>
                </a:cubicBezTo>
                <a:cubicBezTo>
                  <a:pt x="3" y="33"/>
                  <a:pt x="0" y="31"/>
                  <a:pt x="0" y="28"/>
                </a:cubicBezTo>
                <a:cubicBezTo>
                  <a:pt x="0" y="23"/>
                  <a:pt x="9" y="25"/>
                  <a:pt x="9" y="16"/>
                </a:cubicBezTo>
                <a:cubicBezTo>
                  <a:pt x="9" y="8"/>
                  <a:pt x="0" y="9"/>
                  <a:pt x="0" y="4"/>
                </a:cubicBezTo>
                <a:cubicBezTo>
                  <a:pt x="0" y="1"/>
                  <a:pt x="3" y="0"/>
                  <a:pt x="5" y="0"/>
                </a:cubicBezTo>
                <a:cubicBezTo>
                  <a:pt x="6" y="0"/>
                  <a:pt x="6" y="0"/>
                  <a:pt x="7" y="0"/>
                </a:cubicBezTo>
                <a:cubicBezTo>
                  <a:pt x="13" y="2"/>
                  <a:pt x="17" y="9"/>
                  <a:pt x="17" y="16"/>
                </a:cubicBezTo>
                <a:cubicBezTo>
                  <a:pt x="17" y="23"/>
                  <a:pt x="13" y="30"/>
                  <a:pt x="7" y="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7"/>
          <p:cNvSpPr>
            <a:spLocks/>
          </p:cNvSpPr>
          <p:nvPr/>
        </p:nvSpPr>
        <p:spPr bwMode="auto">
          <a:xfrm>
            <a:off x="5649625" y="4159462"/>
            <a:ext cx="237189" cy="369414"/>
          </a:xfrm>
          <a:custGeom>
            <a:avLst/>
            <a:gdLst>
              <a:gd name="T0" fmla="*/ 109 w 117"/>
              <a:gd name="T1" fmla="*/ 129 h 181"/>
              <a:gd name="T2" fmla="*/ 109 w 117"/>
              <a:gd name="T3" fmla="*/ 168 h 181"/>
              <a:gd name="T4" fmla="*/ 104 w 117"/>
              <a:gd name="T5" fmla="*/ 173 h 181"/>
              <a:gd name="T6" fmla="*/ 100 w 117"/>
              <a:gd name="T7" fmla="*/ 171 h 181"/>
              <a:gd name="T8" fmla="*/ 52 w 117"/>
              <a:gd name="T9" fmla="*/ 123 h 181"/>
              <a:gd name="T10" fmla="*/ 13 w 117"/>
              <a:gd name="T11" fmla="*/ 123 h 181"/>
              <a:gd name="T12" fmla="*/ 8 w 117"/>
              <a:gd name="T13" fmla="*/ 118 h 181"/>
              <a:gd name="T14" fmla="*/ 8 w 117"/>
              <a:gd name="T15" fmla="*/ 63 h 181"/>
              <a:gd name="T16" fmla="*/ 13 w 117"/>
              <a:gd name="T17" fmla="*/ 58 h 181"/>
              <a:gd name="T18" fmla="*/ 52 w 117"/>
              <a:gd name="T19" fmla="*/ 58 h 181"/>
              <a:gd name="T20" fmla="*/ 100 w 117"/>
              <a:gd name="T21" fmla="*/ 9 h 181"/>
              <a:gd name="T22" fmla="*/ 104 w 117"/>
              <a:gd name="T23" fmla="*/ 8 h 181"/>
              <a:gd name="T24" fmla="*/ 109 w 117"/>
              <a:gd name="T25" fmla="*/ 13 h 181"/>
              <a:gd name="T26" fmla="*/ 109 w 117"/>
              <a:gd name="T27" fmla="*/ 50 h 181"/>
              <a:gd name="T28" fmla="*/ 117 w 117"/>
              <a:gd name="T29" fmla="*/ 50 h 181"/>
              <a:gd name="T30" fmla="*/ 117 w 117"/>
              <a:gd name="T31" fmla="*/ 13 h 181"/>
              <a:gd name="T32" fmla="*/ 104 w 117"/>
              <a:gd name="T33" fmla="*/ 0 h 181"/>
              <a:gd name="T34" fmla="*/ 95 w 117"/>
              <a:gd name="T35" fmla="*/ 4 h 181"/>
              <a:gd name="T36" fmla="*/ 49 w 117"/>
              <a:gd name="T37" fmla="*/ 50 h 181"/>
              <a:gd name="T38" fmla="*/ 13 w 117"/>
              <a:gd name="T39" fmla="*/ 50 h 181"/>
              <a:gd name="T40" fmla="*/ 0 w 117"/>
              <a:gd name="T41" fmla="*/ 63 h 181"/>
              <a:gd name="T42" fmla="*/ 0 w 117"/>
              <a:gd name="T43" fmla="*/ 118 h 181"/>
              <a:gd name="T44" fmla="*/ 13 w 117"/>
              <a:gd name="T45" fmla="*/ 131 h 181"/>
              <a:gd name="T46" fmla="*/ 49 w 117"/>
              <a:gd name="T47" fmla="*/ 131 h 181"/>
              <a:gd name="T48" fmla="*/ 95 w 117"/>
              <a:gd name="T49" fmla="*/ 177 h 181"/>
              <a:gd name="T50" fmla="*/ 104 w 117"/>
              <a:gd name="T51" fmla="*/ 181 h 181"/>
              <a:gd name="T52" fmla="*/ 117 w 117"/>
              <a:gd name="T53" fmla="*/ 168 h 181"/>
              <a:gd name="T54" fmla="*/ 117 w 117"/>
              <a:gd name="T55" fmla="*/ 129 h 181"/>
              <a:gd name="T56" fmla="*/ 109 w 117"/>
              <a:gd name="T57" fmla="*/ 12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181">
                <a:moveTo>
                  <a:pt x="109" y="129"/>
                </a:moveTo>
                <a:cubicBezTo>
                  <a:pt x="109" y="168"/>
                  <a:pt x="109" y="168"/>
                  <a:pt x="109" y="168"/>
                </a:cubicBezTo>
                <a:cubicBezTo>
                  <a:pt x="109" y="170"/>
                  <a:pt x="107" y="173"/>
                  <a:pt x="104" y="173"/>
                </a:cubicBezTo>
                <a:cubicBezTo>
                  <a:pt x="103" y="173"/>
                  <a:pt x="101" y="172"/>
                  <a:pt x="100" y="171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0" y="123"/>
                  <a:pt x="8" y="120"/>
                  <a:pt x="8" y="118"/>
                </a:cubicBezTo>
                <a:cubicBezTo>
                  <a:pt x="8" y="63"/>
                  <a:pt x="8" y="63"/>
                  <a:pt x="8" y="63"/>
                </a:cubicBezTo>
                <a:cubicBezTo>
                  <a:pt x="8" y="60"/>
                  <a:pt x="10" y="58"/>
                  <a:pt x="13" y="58"/>
                </a:cubicBezTo>
                <a:cubicBezTo>
                  <a:pt x="52" y="58"/>
                  <a:pt x="52" y="58"/>
                  <a:pt x="52" y="58"/>
                </a:cubicBezTo>
                <a:cubicBezTo>
                  <a:pt x="100" y="9"/>
                  <a:pt x="100" y="9"/>
                  <a:pt x="100" y="9"/>
                </a:cubicBezTo>
                <a:cubicBezTo>
                  <a:pt x="101" y="8"/>
                  <a:pt x="103" y="8"/>
                  <a:pt x="104" y="8"/>
                </a:cubicBezTo>
                <a:cubicBezTo>
                  <a:pt x="107" y="8"/>
                  <a:pt x="109" y="10"/>
                  <a:pt x="109" y="13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6"/>
                  <a:pt x="111" y="0"/>
                  <a:pt x="104" y="0"/>
                </a:cubicBezTo>
                <a:cubicBezTo>
                  <a:pt x="101" y="0"/>
                  <a:pt x="97" y="1"/>
                  <a:pt x="95" y="4"/>
                </a:cubicBezTo>
                <a:cubicBezTo>
                  <a:pt x="49" y="50"/>
                  <a:pt x="49" y="50"/>
                  <a:pt x="49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6" y="50"/>
                  <a:pt x="0" y="56"/>
                  <a:pt x="0" y="63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5"/>
                  <a:pt x="6" y="131"/>
                  <a:pt x="13" y="131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7" y="179"/>
                  <a:pt x="101" y="181"/>
                  <a:pt x="104" y="181"/>
                </a:cubicBezTo>
                <a:cubicBezTo>
                  <a:pt x="111" y="181"/>
                  <a:pt x="117" y="175"/>
                  <a:pt x="117" y="168"/>
                </a:cubicBezTo>
                <a:cubicBezTo>
                  <a:pt x="117" y="129"/>
                  <a:pt x="117" y="129"/>
                  <a:pt x="117" y="129"/>
                </a:cubicBezTo>
                <a:lnTo>
                  <a:pt x="109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8"/>
          <p:cNvSpPr>
            <a:spLocks noEditPoints="1"/>
          </p:cNvSpPr>
          <p:nvPr/>
        </p:nvSpPr>
        <p:spPr bwMode="auto">
          <a:xfrm>
            <a:off x="5903171" y="4243977"/>
            <a:ext cx="107689" cy="200383"/>
          </a:xfrm>
          <a:custGeom>
            <a:avLst/>
            <a:gdLst>
              <a:gd name="T0" fmla="*/ 7 w 53"/>
              <a:gd name="T1" fmla="*/ 66 h 99"/>
              <a:gd name="T2" fmla="*/ 5 w 53"/>
              <a:gd name="T3" fmla="*/ 66 h 99"/>
              <a:gd name="T4" fmla="*/ 0 w 53"/>
              <a:gd name="T5" fmla="*/ 61 h 99"/>
              <a:gd name="T6" fmla="*/ 8 w 53"/>
              <a:gd name="T7" fmla="*/ 49 h 99"/>
              <a:gd name="T8" fmla="*/ 0 w 53"/>
              <a:gd name="T9" fmla="*/ 37 h 99"/>
              <a:gd name="T10" fmla="*/ 5 w 53"/>
              <a:gd name="T11" fmla="*/ 33 h 99"/>
              <a:gd name="T12" fmla="*/ 7 w 53"/>
              <a:gd name="T13" fmla="*/ 33 h 99"/>
              <a:gd name="T14" fmla="*/ 17 w 53"/>
              <a:gd name="T15" fmla="*/ 49 h 99"/>
              <a:gd name="T16" fmla="*/ 7 w 53"/>
              <a:gd name="T17" fmla="*/ 66 h 99"/>
              <a:gd name="T18" fmla="*/ 14 w 53"/>
              <a:gd name="T19" fmla="*/ 82 h 99"/>
              <a:gd name="T20" fmla="*/ 12 w 53"/>
              <a:gd name="T21" fmla="*/ 82 h 99"/>
              <a:gd name="T22" fmla="*/ 7 w 53"/>
              <a:gd name="T23" fmla="*/ 78 h 99"/>
              <a:gd name="T24" fmla="*/ 10 w 53"/>
              <a:gd name="T25" fmla="*/ 74 h 99"/>
              <a:gd name="T26" fmla="*/ 15 w 53"/>
              <a:gd name="T27" fmla="*/ 71 h 99"/>
              <a:gd name="T28" fmla="*/ 26 w 53"/>
              <a:gd name="T29" fmla="*/ 49 h 99"/>
              <a:gd name="T30" fmla="*/ 15 w 53"/>
              <a:gd name="T31" fmla="*/ 28 h 99"/>
              <a:gd name="T32" fmla="*/ 10 w 53"/>
              <a:gd name="T33" fmla="*/ 25 h 99"/>
              <a:gd name="T34" fmla="*/ 7 w 53"/>
              <a:gd name="T35" fmla="*/ 21 h 99"/>
              <a:gd name="T36" fmla="*/ 12 w 53"/>
              <a:gd name="T37" fmla="*/ 16 h 99"/>
              <a:gd name="T38" fmla="*/ 14 w 53"/>
              <a:gd name="T39" fmla="*/ 16 h 99"/>
              <a:gd name="T40" fmla="*/ 35 w 53"/>
              <a:gd name="T41" fmla="*/ 49 h 99"/>
              <a:gd name="T42" fmla="*/ 14 w 53"/>
              <a:gd name="T43" fmla="*/ 82 h 99"/>
              <a:gd name="T44" fmla="*/ 21 w 53"/>
              <a:gd name="T45" fmla="*/ 98 h 99"/>
              <a:gd name="T46" fmla="*/ 19 w 53"/>
              <a:gd name="T47" fmla="*/ 99 h 99"/>
              <a:gd name="T48" fmla="*/ 14 w 53"/>
              <a:gd name="T49" fmla="*/ 94 h 99"/>
              <a:gd name="T50" fmla="*/ 17 w 53"/>
              <a:gd name="T51" fmla="*/ 90 h 99"/>
              <a:gd name="T52" fmla="*/ 20 w 53"/>
              <a:gd name="T53" fmla="*/ 89 h 99"/>
              <a:gd name="T54" fmla="*/ 26 w 53"/>
              <a:gd name="T55" fmla="*/ 85 h 99"/>
              <a:gd name="T56" fmla="*/ 44 w 53"/>
              <a:gd name="T57" fmla="*/ 49 h 99"/>
              <a:gd name="T58" fmla="*/ 26 w 53"/>
              <a:gd name="T59" fmla="*/ 13 h 99"/>
              <a:gd name="T60" fmla="*/ 20 w 53"/>
              <a:gd name="T61" fmla="*/ 10 h 99"/>
              <a:gd name="T62" fmla="*/ 17 w 53"/>
              <a:gd name="T63" fmla="*/ 8 h 99"/>
              <a:gd name="T64" fmla="*/ 14 w 53"/>
              <a:gd name="T65" fmla="*/ 4 h 99"/>
              <a:gd name="T66" fmla="*/ 19 w 53"/>
              <a:gd name="T67" fmla="*/ 0 h 99"/>
              <a:gd name="T68" fmla="*/ 21 w 53"/>
              <a:gd name="T69" fmla="*/ 0 h 99"/>
              <a:gd name="T70" fmla="*/ 53 w 53"/>
              <a:gd name="T71" fmla="*/ 49 h 99"/>
              <a:gd name="T72" fmla="*/ 21 w 53"/>
              <a:gd name="T73" fmla="*/ 98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3" h="99">
                <a:moveTo>
                  <a:pt x="7" y="66"/>
                </a:moveTo>
                <a:cubicBezTo>
                  <a:pt x="6" y="66"/>
                  <a:pt x="5" y="66"/>
                  <a:pt x="5" y="66"/>
                </a:cubicBezTo>
                <a:cubicBezTo>
                  <a:pt x="2" y="66"/>
                  <a:pt x="0" y="64"/>
                  <a:pt x="0" y="61"/>
                </a:cubicBezTo>
                <a:cubicBezTo>
                  <a:pt x="0" y="56"/>
                  <a:pt x="8" y="58"/>
                  <a:pt x="8" y="49"/>
                </a:cubicBezTo>
                <a:cubicBezTo>
                  <a:pt x="8" y="41"/>
                  <a:pt x="0" y="42"/>
                  <a:pt x="0" y="37"/>
                </a:cubicBezTo>
                <a:cubicBezTo>
                  <a:pt x="0" y="34"/>
                  <a:pt x="2" y="33"/>
                  <a:pt x="5" y="33"/>
                </a:cubicBezTo>
                <a:cubicBezTo>
                  <a:pt x="5" y="33"/>
                  <a:pt x="6" y="33"/>
                  <a:pt x="7" y="33"/>
                </a:cubicBezTo>
                <a:cubicBezTo>
                  <a:pt x="13" y="35"/>
                  <a:pt x="17" y="42"/>
                  <a:pt x="17" y="49"/>
                </a:cubicBezTo>
                <a:cubicBezTo>
                  <a:pt x="17" y="56"/>
                  <a:pt x="13" y="63"/>
                  <a:pt x="7" y="66"/>
                </a:cubicBezTo>
                <a:close/>
                <a:moveTo>
                  <a:pt x="14" y="82"/>
                </a:moveTo>
                <a:cubicBezTo>
                  <a:pt x="13" y="82"/>
                  <a:pt x="12" y="82"/>
                  <a:pt x="12" y="82"/>
                </a:cubicBezTo>
                <a:cubicBezTo>
                  <a:pt x="9" y="82"/>
                  <a:pt x="7" y="80"/>
                  <a:pt x="7" y="78"/>
                </a:cubicBezTo>
                <a:cubicBezTo>
                  <a:pt x="7" y="76"/>
                  <a:pt x="8" y="75"/>
                  <a:pt x="10" y="74"/>
                </a:cubicBezTo>
                <a:cubicBezTo>
                  <a:pt x="12" y="73"/>
                  <a:pt x="14" y="72"/>
                  <a:pt x="15" y="71"/>
                </a:cubicBezTo>
                <a:cubicBezTo>
                  <a:pt x="22" y="66"/>
                  <a:pt x="26" y="58"/>
                  <a:pt x="26" y="49"/>
                </a:cubicBezTo>
                <a:cubicBezTo>
                  <a:pt x="26" y="41"/>
                  <a:pt x="22" y="33"/>
                  <a:pt x="15" y="28"/>
                </a:cubicBezTo>
                <a:cubicBezTo>
                  <a:pt x="14" y="26"/>
                  <a:pt x="12" y="26"/>
                  <a:pt x="10" y="25"/>
                </a:cubicBezTo>
                <a:cubicBezTo>
                  <a:pt x="8" y="24"/>
                  <a:pt x="7" y="23"/>
                  <a:pt x="7" y="21"/>
                </a:cubicBezTo>
                <a:cubicBezTo>
                  <a:pt x="7" y="18"/>
                  <a:pt x="9" y="16"/>
                  <a:pt x="12" y="16"/>
                </a:cubicBezTo>
                <a:cubicBezTo>
                  <a:pt x="12" y="16"/>
                  <a:pt x="13" y="16"/>
                  <a:pt x="14" y="16"/>
                </a:cubicBezTo>
                <a:cubicBezTo>
                  <a:pt x="27" y="22"/>
                  <a:pt x="35" y="35"/>
                  <a:pt x="35" y="49"/>
                </a:cubicBezTo>
                <a:cubicBezTo>
                  <a:pt x="35" y="63"/>
                  <a:pt x="27" y="77"/>
                  <a:pt x="14" y="82"/>
                </a:cubicBezTo>
                <a:close/>
                <a:moveTo>
                  <a:pt x="21" y="98"/>
                </a:moveTo>
                <a:cubicBezTo>
                  <a:pt x="20" y="99"/>
                  <a:pt x="19" y="99"/>
                  <a:pt x="19" y="99"/>
                </a:cubicBezTo>
                <a:cubicBezTo>
                  <a:pt x="16" y="99"/>
                  <a:pt x="14" y="97"/>
                  <a:pt x="14" y="94"/>
                </a:cubicBezTo>
                <a:cubicBezTo>
                  <a:pt x="14" y="92"/>
                  <a:pt x="15" y="91"/>
                  <a:pt x="17" y="90"/>
                </a:cubicBezTo>
                <a:cubicBezTo>
                  <a:pt x="18" y="90"/>
                  <a:pt x="19" y="89"/>
                  <a:pt x="20" y="89"/>
                </a:cubicBezTo>
                <a:cubicBezTo>
                  <a:pt x="22" y="88"/>
                  <a:pt x="24" y="86"/>
                  <a:pt x="26" y="85"/>
                </a:cubicBezTo>
                <a:cubicBezTo>
                  <a:pt x="37" y="77"/>
                  <a:pt x="44" y="63"/>
                  <a:pt x="44" y="49"/>
                </a:cubicBezTo>
                <a:cubicBezTo>
                  <a:pt x="44" y="35"/>
                  <a:pt x="37" y="22"/>
                  <a:pt x="26" y="13"/>
                </a:cubicBezTo>
                <a:cubicBezTo>
                  <a:pt x="24" y="12"/>
                  <a:pt x="22" y="11"/>
                  <a:pt x="20" y="10"/>
                </a:cubicBezTo>
                <a:cubicBezTo>
                  <a:pt x="19" y="9"/>
                  <a:pt x="18" y="9"/>
                  <a:pt x="17" y="8"/>
                </a:cubicBezTo>
                <a:cubicBezTo>
                  <a:pt x="15" y="7"/>
                  <a:pt x="14" y="6"/>
                  <a:pt x="14" y="4"/>
                </a:cubicBezTo>
                <a:cubicBezTo>
                  <a:pt x="14" y="2"/>
                  <a:pt x="16" y="0"/>
                  <a:pt x="19" y="0"/>
                </a:cubicBezTo>
                <a:cubicBezTo>
                  <a:pt x="19" y="0"/>
                  <a:pt x="20" y="0"/>
                  <a:pt x="21" y="0"/>
                </a:cubicBezTo>
                <a:cubicBezTo>
                  <a:pt x="40" y="9"/>
                  <a:pt x="53" y="28"/>
                  <a:pt x="53" y="49"/>
                </a:cubicBezTo>
                <a:cubicBezTo>
                  <a:pt x="53" y="71"/>
                  <a:pt x="40" y="90"/>
                  <a:pt x="21" y="9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9"/>
          <p:cNvSpPr>
            <a:spLocks noEditPoints="1"/>
          </p:cNvSpPr>
          <p:nvPr/>
        </p:nvSpPr>
        <p:spPr bwMode="auto">
          <a:xfrm>
            <a:off x="3292734" y="4929643"/>
            <a:ext cx="393951" cy="388498"/>
          </a:xfrm>
          <a:custGeom>
            <a:avLst/>
            <a:gdLst>
              <a:gd name="T0" fmla="*/ 166 w 194"/>
              <a:gd name="T1" fmla="*/ 8 h 191"/>
              <a:gd name="T2" fmla="*/ 186 w 194"/>
              <a:gd name="T3" fmla="*/ 28 h 191"/>
              <a:gd name="T4" fmla="*/ 186 w 194"/>
              <a:gd name="T5" fmla="*/ 163 h 191"/>
              <a:gd name="T6" fmla="*/ 166 w 194"/>
              <a:gd name="T7" fmla="*/ 183 h 191"/>
              <a:gd name="T8" fmla="*/ 28 w 194"/>
              <a:gd name="T9" fmla="*/ 183 h 191"/>
              <a:gd name="T10" fmla="*/ 8 w 194"/>
              <a:gd name="T11" fmla="*/ 163 h 191"/>
              <a:gd name="T12" fmla="*/ 8 w 194"/>
              <a:gd name="T13" fmla="*/ 28 h 191"/>
              <a:gd name="T14" fmla="*/ 28 w 194"/>
              <a:gd name="T15" fmla="*/ 8 h 191"/>
              <a:gd name="T16" fmla="*/ 166 w 194"/>
              <a:gd name="T17" fmla="*/ 8 h 191"/>
              <a:gd name="T18" fmla="*/ 166 w 194"/>
              <a:gd name="T19" fmla="*/ 0 h 191"/>
              <a:gd name="T20" fmla="*/ 28 w 194"/>
              <a:gd name="T21" fmla="*/ 0 h 191"/>
              <a:gd name="T22" fmla="*/ 0 w 194"/>
              <a:gd name="T23" fmla="*/ 28 h 191"/>
              <a:gd name="T24" fmla="*/ 0 w 194"/>
              <a:gd name="T25" fmla="*/ 163 h 191"/>
              <a:gd name="T26" fmla="*/ 28 w 194"/>
              <a:gd name="T27" fmla="*/ 191 h 191"/>
              <a:gd name="T28" fmla="*/ 166 w 194"/>
              <a:gd name="T29" fmla="*/ 191 h 191"/>
              <a:gd name="T30" fmla="*/ 194 w 194"/>
              <a:gd name="T31" fmla="*/ 163 h 191"/>
              <a:gd name="T32" fmla="*/ 194 w 194"/>
              <a:gd name="T33" fmla="*/ 28 h 191"/>
              <a:gd name="T34" fmla="*/ 166 w 194"/>
              <a:gd name="T35" fmla="*/ 0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4" h="191">
                <a:moveTo>
                  <a:pt x="166" y="8"/>
                </a:moveTo>
                <a:cubicBezTo>
                  <a:pt x="177" y="8"/>
                  <a:pt x="186" y="17"/>
                  <a:pt x="186" y="28"/>
                </a:cubicBezTo>
                <a:cubicBezTo>
                  <a:pt x="186" y="163"/>
                  <a:pt x="186" y="163"/>
                  <a:pt x="186" y="163"/>
                </a:cubicBezTo>
                <a:cubicBezTo>
                  <a:pt x="186" y="174"/>
                  <a:pt x="177" y="183"/>
                  <a:pt x="166" y="183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17" y="183"/>
                  <a:pt x="8" y="174"/>
                  <a:pt x="8" y="163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166" y="8"/>
                  <a:pt x="166" y="8"/>
                  <a:pt x="166" y="8"/>
                </a:cubicBezTo>
                <a:moveTo>
                  <a:pt x="166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8"/>
                  <a:pt x="13" y="191"/>
                  <a:pt x="28" y="191"/>
                </a:cubicBezTo>
                <a:cubicBezTo>
                  <a:pt x="166" y="191"/>
                  <a:pt x="166" y="191"/>
                  <a:pt x="166" y="191"/>
                </a:cubicBezTo>
                <a:cubicBezTo>
                  <a:pt x="181" y="191"/>
                  <a:pt x="194" y="178"/>
                  <a:pt x="194" y="163"/>
                </a:cubicBezTo>
                <a:cubicBezTo>
                  <a:pt x="194" y="28"/>
                  <a:pt x="194" y="28"/>
                  <a:pt x="194" y="28"/>
                </a:cubicBezTo>
                <a:cubicBezTo>
                  <a:pt x="194" y="13"/>
                  <a:pt x="181" y="0"/>
                  <a:pt x="16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0"/>
          <p:cNvSpPr>
            <a:spLocks noEditPoints="1"/>
          </p:cNvSpPr>
          <p:nvPr/>
        </p:nvSpPr>
        <p:spPr bwMode="auto">
          <a:xfrm>
            <a:off x="4075184" y="4929643"/>
            <a:ext cx="392588" cy="388498"/>
          </a:xfrm>
          <a:custGeom>
            <a:avLst/>
            <a:gdLst>
              <a:gd name="T0" fmla="*/ 165 w 193"/>
              <a:gd name="T1" fmla="*/ 8 h 191"/>
              <a:gd name="T2" fmla="*/ 185 w 193"/>
              <a:gd name="T3" fmla="*/ 28 h 191"/>
              <a:gd name="T4" fmla="*/ 185 w 193"/>
              <a:gd name="T5" fmla="*/ 163 h 191"/>
              <a:gd name="T6" fmla="*/ 165 w 193"/>
              <a:gd name="T7" fmla="*/ 183 h 191"/>
              <a:gd name="T8" fmla="*/ 28 w 193"/>
              <a:gd name="T9" fmla="*/ 183 h 191"/>
              <a:gd name="T10" fmla="*/ 8 w 193"/>
              <a:gd name="T11" fmla="*/ 163 h 191"/>
              <a:gd name="T12" fmla="*/ 8 w 193"/>
              <a:gd name="T13" fmla="*/ 28 h 191"/>
              <a:gd name="T14" fmla="*/ 28 w 193"/>
              <a:gd name="T15" fmla="*/ 8 h 191"/>
              <a:gd name="T16" fmla="*/ 165 w 193"/>
              <a:gd name="T17" fmla="*/ 8 h 191"/>
              <a:gd name="T18" fmla="*/ 165 w 193"/>
              <a:gd name="T19" fmla="*/ 0 h 191"/>
              <a:gd name="T20" fmla="*/ 28 w 193"/>
              <a:gd name="T21" fmla="*/ 0 h 191"/>
              <a:gd name="T22" fmla="*/ 0 w 193"/>
              <a:gd name="T23" fmla="*/ 28 h 191"/>
              <a:gd name="T24" fmla="*/ 0 w 193"/>
              <a:gd name="T25" fmla="*/ 163 h 191"/>
              <a:gd name="T26" fmla="*/ 28 w 193"/>
              <a:gd name="T27" fmla="*/ 191 h 191"/>
              <a:gd name="T28" fmla="*/ 165 w 193"/>
              <a:gd name="T29" fmla="*/ 191 h 191"/>
              <a:gd name="T30" fmla="*/ 193 w 193"/>
              <a:gd name="T31" fmla="*/ 163 h 191"/>
              <a:gd name="T32" fmla="*/ 193 w 193"/>
              <a:gd name="T33" fmla="*/ 28 h 191"/>
              <a:gd name="T34" fmla="*/ 165 w 193"/>
              <a:gd name="T35" fmla="*/ 0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3" h="191">
                <a:moveTo>
                  <a:pt x="165" y="8"/>
                </a:moveTo>
                <a:cubicBezTo>
                  <a:pt x="176" y="8"/>
                  <a:pt x="185" y="17"/>
                  <a:pt x="185" y="28"/>
                </a:cubicBezTo>
                <a:cubicBezTo>
                  <a:pt x="185" y="163"/>
                  <a:pt x="185" y="163"/>
                  <a:pt x="185" y="163"/>
                </a:cubicBezTo>
                <a:cubicBezTo>
                  <a:pt x="185" y="174"/>
                  <a:pt x="176" y="183"/>
                  <a:pt x="165" y="183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17" y="183"/>
                  <a:pt x="8" y="174"/>
                  <a:pt x="8" y="163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165" y="8"/>
                  <a:pt x="165" y="8"/>
                  <a:pt x="165" y="8"/>
                </a:cubicBezTo>
                <a:moveTo>
                  <a:pt x="165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8"/>
                  <a:pt x="13" y="191"/>
                  <a:pt x="28" y="191"/>
                </a:cubicBezTo>
                <a:cubicBezTo>
                  <a:pt x="165" y="191"/>
                  <a:pt x="165" y="191"/>
                  <a:pt x="165" y="191"/>
                </a:cubicBezTo>
                <a:cubicBezTo>
                  <a:pt x="181" y="191"/>
                  <a:pt x="193" y="178"/>
                  <a:pt x="193" y="163"/>
                </a:cubicBezTo>
                <a:cubicBezTo>
                  <a:pt x="193" y="28"/>
                  <a:pt x="193" y="28"/>
                  <a:pt x="193" y="28"/>
                </a:cubicBezTo>
                <a:cubicBezTo>
                  <a:pt x="193" y="13"/>
                  <a:pt x="181" y="0"/>
                  <a:pt x="1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81"/>
          <p:cNvSpPr>
            <a:spLocks/>
          </p:cNvSpPr>
          <p:nvPr/>
        </p:nvSpPr>
        <p:spPr bwMode="auto">
          <a:xfrm>
            <a:off x="5004854" y="5100037"/>
            <a:ext cx="103600" cy="61342"/>
          </a:xfrm>
          <a:custGeom>
            <a:avLst/>
            <a:gdLst>
              <a:gd name="T0" fmla="*/ 45 w 51"/>
              <a:gd name="T1" fmla="*/ 30 h 30"/>
              <a:gd name="T2" fmla="*/ 25 w 51"/>
              <a:gd name="T3" fmla="*/ 9 h 30"/>
              <a:gd name="T4" fmla="*/ 5 w 51"/>
              <a:gd name="T5" fmla="*/ 30 h 30"/>
              <a:gd name="T6" fmla="*/ 4 w 51"/>
              <a:gd name="T7" fmla="*/ 30 h 30"/>
              <a:gd name="T8" fmla="*/ 3 w 51"/>
              <a:gd name="T9" fmla="*/ 30 h 30"/>
              <a:gd name="T10" fmla="*/ 0 w 51"/>
              <a:gd name="T11" fmla="*/ 27 h 30"/>
              <a:gd name="T12" fmla="*/ 0 w 51"/>
              <a:gd name="T13" fmla="*/ 26 h 30"/>
              <a:gd name="T14" fmla="*/ 0 w 51"/>
              <a:gd name="T15" fmla="*/ 25 h 30"/>
              <a:gd name="T16" fmla="*/ 24 w 51"/>
              <a:gd name="T17" fmla="*/ 1 h 30"/>
              <a:gd name="T18" fmla="*/ 25 w 51"/>
              <a:gd name="T19" fmla="*/ 0 h 30"/>
              <a:gd name="T20" fmla="*/ 26 w 51"/>
              <a:gd name="T21" fmla="*/ 1 h 30"/>
              <a:gd name="T22" fmla="*/ 50 w 51"/>
              <a:gd name="T23" fmla="*/ 25 h 30"/>
              <a:gd name="T24" fmla="*/ 51 w 51"/>
              <a:gd name="T25" fmla="*/ 26 h 30"/>
              <a:gd name="T26" fmla="*/ 50 w 51"/>
              <a:gd name="T27" fmla="*/ 27 h 30"/>
              <a:gd name="T28" fmla="*/ 48 w 51"/>
              <a:gd name="T29" fmla="*/ 30 h 30"/>
              <a:gd name="T30" fmla="*/ 46 w 51"/>
              <a:gd name="T31" fmla="*/ 30 h 30"/>
              <a:gd name="T32" fmla="*/ 45 w 51"/>
              <a:gd name="T33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" h="30">
                <a:moveTo>
                  <a:pt x="45" y="30"/>
                </a:moveTo>
                <a:cubicBezTo>
                  <a:pt x="25" y="9"/>
                  <a:pt x="25" y="9"/>
                  <a:pt x="25" y="9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4" y="30"/>
                  <a:pt x="4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0" y="26"/>
                </a:cubicBezTo>
                <a:cubicBezTo>
                  <a:pt x="0" y="25"/>
                  <a:pt x="0" y="25"/>
                  <a:pt x="0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5" y="0"/>
                  <a:pt x="25" y="0"/>
                </a:cubicBezTo>
                <a:cubicBezTo>
                  <a:pt x="25" y="0"/>
                  <a:pt x="26" y="1"/>
                  <a:pt x="26" y="1"/>
                </a:cubicBezTo>
                <a:cubicBezTo>
                  <a:pt x="50" y="25"/>
                  <a:pt x="50" y="25"/>
                  <a:pt x="50" y="25"/>
                </a:cubicBezTo>
                <a:cubicBezTo>
                  <a:pt x="50" y="25"/>
                  <a:pt x="51" y="25"/>
                  <a:pt x="51" y="26"/>
                </a:cubicBezTo>
                <a:cubicBezTo>
                  <a:pt x="51" y="26"/>
                  <a:pt x="50" y="27"/>
                  <a:pt x="50" y="27"/>
                </a:cubicBezTo>
                <a:cubicBezTo>
                  <a:pt x="48" y="30"/>
                  <a:pt x="48" y="30"/>
                  <a:pt x="48" y="30"/>
                </a:cubicBezTo>
                <a:cubicBezTo>
                  <a:pt x="47" y="30"/>
                  <a:pt x="47" y="30"/>
                  <a:pt x="46" y="30"/>
                </a:cubicBezTo>
                <a:cubicBezTo>
                  <a:pt x="46" y="30"/>
                  <a:pt x="46" y="30"/>
                  <a:pt x="45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82"/>
          <p:cNvSpPr>
            <a:spLocks noEditPoints="1"/>
          </p:cNvSpPr>
          <p:nvPr/>
        </p:nvSpPr>
        <p:spPr bwMode="auto">
          <a:xfrm>
            <a:off x="4857633" y="4929643"/>
            <a:ext cx="395314" cy="388498"/>
          </a:xfrm>
          <a:custGeom>
            <a:avLst/>
            <a:gdLst>
              <a:gd name="T0" fmla="*/ 166 w 194"/>
              <a:gd name="T1" fmla="*/ 8 h 191"/>
              <a:gd name="T2" fmla="*/ 186 w 194"/>
              <a:gd name="T3" fmla="*/ 28 h 191"/>
              <a:gd name="T4" fmla="*/ 186 w 194"/>
              <a:gd name="T5" fmla="*/ 163 h 191"/>
              <a:gd name="T6" fmla="*/ 166 w 194"/>
              <a:gd name="T7" fmla="*/ 183 h 191"/>
              <a:gd name="T8" fmla="*/ 28 w 194"/>
              <a:gd name="T9" fmla="*/ 183 h 191"/>
              <a:gd name="T10" fmla="*/ 8 w 194"/>
              <a:gd name="T11" fmla="*/ 163 h 191"/>
              <a:gd name="T12" fmla="*/ 8 w 194"/>
              <a:gd name="T13" fmla="*/ 28 h 191"/>
              <a:gd name="T14" fmla="*/ 28 w 194"/>
              <a:gd name="T15" fmla="*/ 8 h 191"/>
              <a:gd name="T16" fmla="*/ 166 w 194"/>
              <a:gd name="T17" fmla="*/ 8 h 191"/>
              <a:gd name="T18" fmla="*/ 166 w 194"/>
              <a:gd name="T19" fmla="*/ 0 h 191"/>
              <a:gd name="T20" fmla="*/ 28 w 194"/>
              <a:gd name="T21" fmla="*/ 0 h 191"/>
              <a:gd name="T22" fmla="*/ 0 w 194"/>
              <a:gd name="T23" fmla="*/ 28 h 191"/>
              <a:gd name="T24" fmla="*/ 0 w 194"/>
              <a:gd name="T25" fmla="*/ 163 h 191"/>
              <a:gd name="T26" fmla="*/ 28 w 194"/>
              <a:gd name="T27" fmla="*/ 191 h 191"/>
              <a:gd name="T28" fmla="*/ 166 w 194"/>
              <a:gd name="T29" fmla="*/ 191 h 191"/>
              <a:gd name="T30" fmla="*/ 194 w 194"/>
              <a:gd name="T31" fmla="*/ 163 h 191"/>
              <a:gd name="T32" fmla="*/ 194 w 194"/>
              <a:gd name="T33" fmla="*/ 28 h 191"/>
              <a:gd name="T34" fmla="*/ 166 w 194"/>
              <a:gd name="T35" fmla="*/ 0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4" h="191">
                <a:moveTo>
                  <a:pt x="166" y="8"/>
                </a:moveTo>
                <a:cubicBezTo>
                  <a:pt x="177" y="8"/>
                  <a:pt x="186" y="17"/>
                  <a:pt x="186" y="28"/>
                </a:cubicBezTo>
                <a:cubicBezTo>
                  <a:pt x="186" y="163"/>
                  <a:pt x="186" y="163"/>
                  <a:pt x="186" y="163"/>
                </a:cubicBezTo>
                <a:cubicBezTo>
                  <a:pt x="186" y="174"/>
                  <a:pt x="177" y="183"/>
                  <a:pt x="166" y="183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17" y="183"/>
                  <a:pt x="8" y="174"/>
                  <a:pt x="8" y="163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166" y="8"/>
                  <a:pt x="166" y="8"/>
                  <a:pt x="166" y="8"/>
                </a:cubicBezTo>
                <a:moveTo>
                  <a:pt x="166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8"/>
                  <a:pt x="13" y="191"/>
                  <a:pt x="28" y="191"/>
                </a:cubicBezTo>
                <a:cubicBezTo>
                  <a:pt x="166" y="191"/>
                  <a:pt x="166" y="191"/>
                  <a:pt x="166" y="191"/>
                </a:cubicBezTo>
                <a:cubicBezTo>
                  <a:pt x="181" y="191"/>
                  <a:pt x="194" y="178"/>
                  <a:pt x="194" y="163"/>
                </a:cubicBezTo>
                <a:cubicBezTo>
                  <a:pt x="194" y="28"/>
                  <a:pt x="194" y="28"/>
                  <a:pt x="194" y="28"/>
                </a:cubicBezTo>
                <a:cubicBezTo>
                  <a:pt x="194" y="13"/>
                  <a:pt x="181" y="0"/>
                  <a:pt x="16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3"/>
          <p:cNvSpPr>
            <a:spLocks/>
          </p:cNvSpPr>
          <p:nvPr/>
        </p:nvSpPr>
        <p:spPr bwMode="auto">
          <a:xfrm>
            <a:off x="5810477" y="5079590"/>
            <a:ext cx="59979" cy="103600"/>
          </a:xfrm>
          <a:custGeom>
            <a:avLst/>
            <a:gdLst>
              <a:gd name="T0" fmla="*/ 0 w 30"/>
              <a:gd name="T1" fmla="*/ 45 h 51"/>
              <a:gd name="T2" fmla="*/ 20 w 30"/>
              <a:gd name="T3" fmla="*/ 25 h 51"/>
              <a:gd name="T4" fmla="*/ 0 w 30"/>
              <a:gd name="T5" fmla="*/ 5 h 51"/>
              <a:gd name="T6" fmla="*/ 0 w 30"/>
              <a:gd name="T7" fmla="*/ 4 h 51"/>
              <a:gd name="T8" fmla="*/ 0 w 30"/>
              <a:gd name="T9" fmla="*/ 3 h 51"/>
              <a:gd name="T10" fmla="*/ 3 w 30"/>
              <a:gd name="T11" fmla="*/ 0 h 51"/>
              <a:gd name="T12" fmla="*/ 4 w 30"/>
              <a:gd name="T13" fmla="*/ 0 h 51"/>
              <a:gd name="T14" fmla="*/ 5 w 30"/>
              <a:gd name="T15" fmla="*/ 0 h 51"/>
              <a:gd name="T16" fmla="*/ 29 w 30"/>
              <a:gd name="T17" fmla="*/ 24 h 51"/>
              <a:gd name="T18" fmla="*/ 30 w 30"/>
              <a:gd name="T19" fmla="*/ 25 h 51"/>
              <a:gd name="T20" fmla="*/ 29 w 30"/>
              <a:gd name="T21" fmla="*/ 26 h 51"/>
              <a:gd name="T22" fmla="*/ 5 w 30"/>
              <a:gd name="T23" fmla="*/ 50 h 51"/>
              <a:gd name="T24" fmla="*/ 4 w 30"/>
              <a:gd name="T25" fmla="*/ 51 h 51"/>
              <a:gd name="T26" fmla="*/ 3 w 30"/>
              <a:gd name="T27" fmla="*/ 50 h 51"/>
              <a:gd name="T28" fmla="*/ 0 w 30"/>
              <a:gd name="T29" fmla="*/ 48 h 51"/>
              <a:gd name="T30" fmla="*/ 0 w 30"/>
              <a:gd name="T31" fmla="*/ 47 h 51"/>
              <a:gd name="T32" fmla="*/ 0 w 30"/>
              <a:gd name="T33" fmla="*/ 45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" h="51">
                <a:moveTo>
                  <a:pt x="0" y="45"/>
                </a:moveTo>
                <a:cubicBezTo>
                  <a:pt x="20" y="25"/>
                  <a:pt x="20" y="25"/>
                  <a:pt x="20" y="2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30" y="25"/>
                  <a:pt x="30" y="25"/>
                </a:cubicBezTo>
                <a:cubicBezTo>
                  <a:pt x="30" y="26"/>
                  <a:pt x="29" y="26"/>
                  <a:pt x="29" y="26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1"/>
                  <a:pt x="5" y="51"/>
                  <a:pt x="4" y="51"/>
                </a:cubicBezTo>
                <a:cubicBezTo>
                  <a:pt x="4" y="51"/>
                  <a:pt x="3" y="51"/>
                  <a:pt x="3" y="5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6"/>
                  <a:pt x="0" y="46"/>
                  <a:pt x="0" y="4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5642809" y="4929643"/>
            <a:ext cx="392588" cy="388498"/>
          </a:xfrm>
          <a:custGeom>
            <a:avLst/>
            <a:gdLst>
              <a:gd name="T0" fmla="*/ 165 w 193"/>
              <a:gd name="T1" fmla="*/ 8 h 191"/>
              <a:gd name="T2" fmla="*/ 185 w 193"/>
              <a:gd name="T3" fmla="*/ 28 h 191"/>
              <a:gd name="T4" fmla="*/ 185 w 193"/>
              <a:gd name="T5" fmla="*/ 163 h 191"/>
              <a:gd name="T6" fmla="*/ 165 w 193"/>
              <a:gd name="T7" fmla="*/ 183 h 191"/>
              <a:gd name="T8" fmla="*/ 28 w 193"/>
              <a:gd name="T9" fmla="*/ 183 h 191"/>
              <a:gd name="T10" fmla="*/ 8 w 193"/>
              <a:gd name="T11" fmla="*/ 163 h 191"/>
              <a:gd name="T12" fmla="*/ 8 w 193"/>
              <a:gd name="T13" fmla="*/ 28 h 191"/>
              <a:gd name="T14" fmla="*/ 28 w 193"/>
              <a:gd name="T15" fmla="*/ 8 h 191"/>
              <a:gd name="T16" fmla="*/ 165 w 193"/>
              <a:gd name="T17" fmla="*/ 8 h 191"/>
              <a:gd name="T18" fmla="*/ 165 w 193"/>
              <a:gd name="T19" fmla="*/ 0 h 191"/>
              <a:gd name="T20" fmla="*/ 28 w 193"/>
              <a:gd name="T21" fmla="*/ 0 h 191"/>
              <a:gd name="T22" fmla="*/ 0 w 193"/>
              <a:gd name="T23" fmla="*/ 28 h 191"/>
              <a:gd name="T24" fmla="*/ 0 w 193"/>
              <a:gd name="T25" fmla="*/ 163 h 191"/>
              <a:gd name="T26" fmla="*/ 28 w 193"/>
              <a:gd name="T27" fmla="*/ 191 h 191"/>
              <a:gd name="T28" fmla="*/ 165 w 193"/>
              <a:gd name="T29" fmla="*/ 191 h 191"/>
              <a:gd name="T30" fmla="*/ 193 w 193"/>
              <a:gd name="T31" fmla="*/ 163 h 191"/>
              <a:gd name="T32" fmla="*/ 193 w 193"/>
              <a:gd name="T33" fmla="*/ 28 h 191"/>
              <a:gd name="T34" fmla="*/ 165 w 193"/>
              <a:gd name="T35" fmla="*/ 0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3" h="191">
                <a:moveTo>
                  <a:pt x="165" y="8"/>
                </a:moveTo>
                <a:cubicBezTo>
                  <a:pt x="176" y="8"/>
                  <a:pt x="185" y="17"/>
                  <a:pt x="185" y="28"/>
                </a:cubicBezTo>
                <a:cubicBezTo>
                  <a:pt x="185" y="163"/>
                  <a:pt x="185" y="163"/>
                  <a:pt x="185" y="163"/>
                </a:cubicBezTo>
                <a:cubicBezTo>
                  <a:pt x="185" y="174"/>
                  <a:pt x="176" y="183"/>
                  <a:pt x="165" y="183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17" y="183"/>
                  <a:pt x="8" y="174"/>
                  <a:pt x="8" y="163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165" y="8"/>
                  <a:pt x="165" y="8"/>
                  <a:pt x="165" y="8"/>
                </a:cubicBezTo>
                <a:moveTo>
                  <a:pt x="165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8"/>
                  <a:pt x="13" y="191"/>
                  <a:pt x="28" y="191"/>
                </a:cubicBezTo>
                <a:cubicBezTo>
                  <a:pt x="165" y="191"/>
                  <a:pt x="165" y="191"/>
                  <a:pt x="165" y="191"/>
                </a:cubicBezTo>
                <a:cubicBezTo>
                  <a:pt x="181" y="191"/>
                  <a:pt x="193" y="178"/>
                  <a:pt x="193" y="163"/>
                </a:cubicBezTo>
                <a:cubicBezTo>
                  <a:pt x="193" y="28"/>
                  <a:pt x="193" y="28"/>
                  <a:pt x="193" y="28"/>
                </a:cubicBezTo>
                <a:cubicBezTo>
                  <a:pt x="193" y="13"/>
                  <a:pt x="181" y="0"/>
                  <a:pt x="1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5"/>
          <p:cNvSpPr>
            <a:spLocks/>
          </p:cNvSpPr>
          <p:nvPr/>
        </p:nvSpPr>
        <p:spPr bwMode="auto">
          <a:xfrm>
            <a:off x="6591564" y="5079590"/>
            <a:ext cx="59979" cy="103600"/>
          </a:xfrm>
          <a:custGeom>
            <a:avLst/>
            <a:gdLst>
              <a:gd name="T0" fmla="*/ 30 w 30"/>
              <a:gd name="T1" fmla="*/ 5 h 51"/>
              <a:gd name="T2" fmla="*/ 9 w 30"/>
              <a:gd name="T3" fmla="*/ 25 h 51"/>
              <a:gd name="T4" fmla="*/ 30 w 30"/>
              <a:gd name="T5" fmla="*/ 45 h 51"/>
              <a:gd name="T6" fmla="*/ 30 w 30"/>
              <a:gd name="T7" fmla="*/ 47 h 51"/>
              <a:gd name="T8" fmla="*/ 30 w 30"/>
              <a:gd name="T9" fmla="*/ 48 h 51"/>
              <a:gd name="T10" fmla="*/ 27 w 30"/>
              <a:gd name="T11" fmla="*/ 50 h 51"/>
              <a:gd name="T12" fmla="*/ 26 w 30"/>
              <a:gd name="T13" fmla="*/ 51 h 51"/>
              <a:gd name="T14" fmla="*/ 25 w 30"/>
              <a:gd name="T15" fmla="*/ 50 h 51"/>
              <a:gd name="T16" fmla="*/ 1 w 30"/>
              <a:gd name="T17" fmla="*/ 26 h 51"/>
              <a:gd name="T18" fmla="*/ 0 w 30"/>
              <a:gd name="T19" fmla="*/ 25 h 51"/>
              <a:gd name="T20" fmla="*/ 1 w 30"/>
              <a:gd name="T21" fmla="*/ 24 h 51"/>
              <a:gd name="T22" fmla="*/ 25 w 30"/>
              <a:gd name="T23" fmla="*/ 0 h 51"/>
              <a:gd name="T24" fmla="*/ 26 w 30"/>
              <a:gd name="T25" fmla="*/ 0 h 51"/>
              <a:gd name="T26" fmla="*/ 27 w 30"/>
              <a:gd name="T27" fmla="*/ 0 h 51"/>
              <a:gd name="T28" fmla="*/ 30 w 30"/>
              <a:gd name="T29" fmla="*/ 3 h 51"/>
              <a:gd name="T30" fmla="*/ 30 w 30"/>
              <a:gd name="T31" fmla="*/ 4 h 51"/>
              <a:gd name="T32" fmla="*/ 30 w 30"/>
              <a:gd name="T33" fmla="*/ 5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" h="51">
                <a:moveTo>
                  <a:pt x="30" y="5"/>
                </a:moveTo>
                <a:cubicBezTo>
                  <a:pt x="9" y="25"/>
                  <a:pt x="9" y="25"/>
                  <a:pt x="9" y="2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6"/>
                  <a:pt x="30" y="46"/>
                  <a:pt x="30" y="47"/>
                </a:cubicBezTo>
                <a:cubicBezTo>
                  <a:pt x="30" y="47"/>
                  <a:pt x="30" y="47"/>
                  <a:pt x="30" y="48"/>
                </a:cubicBezTo>
                <a:cubicBezTo>
                  <a:pt x="27" y="50"/>
                  <a:pt x="27" y="50"/>
                  <a:pt x="27" y="50"/>
                </a:cubicBezTo>
                <a:cubicBezTo>
                  <a:pt x="27" y="51"/>
                  <a:pt x="26" y="51"/>
                  <a:pt x="26" y="51"/>
                </a:cubicBezTo>
                <a:cubicBezTo>
                  <a:pt x="25" y="51"/>
                  <a:pt x="25" y="51"/>
                  <a:pt x="25" y="50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4"/>
                </a:cubicBezTo>
                <a:cubicBezTo>
                  <a:pt x="30" y="4"/>
                  <a:pt x="30" y="5"/>
                  <a:pt x="30" y="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6"/>
          <p:cNvSpPr>
            <a:spLocks noEditPoints="1"/>
          </p:cNvSpPr>
          <p:nvPr/>
        </p:nvSpPr>
        <p:spPr bwMode="auto">
          <a:xfrm>
            <a:off x="6426622" y="4929643"/>
            <a:ext cx="392588" cy="388498"/>
          </a:xfrm>
          <a:custGeom>
            <a:avLst/>
            <a:gdLst>
              <a:gd name="T0" fmla="*/ 165 w 193"/>
              <a:gd name="T1" fmla="*/ 8 h 191"/>
              <a:gd name="T2" fmla="*/ 185 w 193"/>
              <a:gd name="T3" fmla="*/ 28 h 191"/>
              <a:gd name="T4" fmla="*/ 185 w 193"/>
              <a:gd name="T5" fmla="*/ 163 h 191"/>
              <a:gd name="T6" fmla="*/ 165 w 193"/>
              <a:gd name="T7" fmla="*/ 183 h 191"/>
              <a:gd name="T8" fmla="*/ 28 w 193"/>
              <a:gd name="T9" fmla="*/ 183 h 191"/>
              <a:gd name="T10" fmla="*/ 8 w 193"/>
              <a:gd name="T11" fmla="*/ 163 h 191"/>
              <a:gd name="T12" fmla="*/ 8 w 193"/>
              <a:gd name="T13" fmla="*/ 28 h 191"/>
              <a:gd name="T14" fmla="*/ 28 w 193"/>
              <a:gd name="T15" fmla="*/ 8 h 191"/>
              <a:gd name="T16" fmla="*/ 165 w 193"/>
              <a:gd name="T17" fmla="*/ 8 h 191"/>
              <a:gd name="T18" fmla="*/ 165 w 193"/>
              <a:gd name="T19" fmla="*/ 0 h 191"/>
              <a:gd name="T20" fmla="*/ 28 w 193"/>
              <a:gd name="T21" fmla="*/ 0 h 191"/>
              <a:gd name="T22" fmla="*/ 0 w 193"/>
              <a:gd name="T23" fmla="*/ 28 h 191"/>
              <a:gd name="T24" fmla="*/ 0 w 193"/>
              <a:gd name="T25" fmla="*/ 163 h 191"/>
              <a:gd name="T26" fmla="*/ 28 w 193"/>
              <a:gd name="T27" fmla="*/ 191 h 191"/>
              <a:gd name="T28" fmla="*/ 165 w 193"/>
              <a:gd name="T29" fmla="*/ 191 h 191"/>
              <a:gd name="T30" fmla="*/ 193 w 193"/>
              <a:gd name="T31" fmla="*/ 163 h 191"/>
              <a:gd name="T32" fmla="*/ 193 w 193"/>
              <a:gd name="T33" fmla="*/ 28 h 191"/>
              <a:gd name="T34" fmla="*/ 165 w 193"/>
              <a:gd name="T35" fmla="*/ 0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3" h="191">
                <a:moveTo>
                  <a:pt x="165" y="8"/>
                </a:moveTo>
                <a:cubicBezTo>
                  <a:pt x="176" y="8"/>
                  <a:pt x="185" y="17"/>
                  <a:pt x="185" y="28"/>
                </a:cubicBezTo>
                <a:cubicBezTo>
                  <a:pt x="185" y="163"/>
                  <a:pt x="185" y="163"/>
                  <a:pt x="185" y="163"/>
                </a:cubicBezTo>
                <a:cubicBezTo>
                  <a:pt x="185" y="174"/>
                  <a:pt x="176" y="183"/>
                  <a:pt x="165" y="183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16" y="183"/>
                  <a:pt x="8" y="174"/>
                  <a:pt x="8" y="163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17"/>
                  <a:pt x="16" y="8"/>
                  <a:pt x="28" y="8"/>
                </a:cubicBezTo>
                <a:cubicBezTo>
                  <a:pt x="165" y="8"/>
                  <a:pt x="165" y="8"/>
                  <a:pt x="165" y="8"/>
                </a:cubicBezTo>
                <a:moveTo>
                  <a:pt x="165" y="0"/>
                </a:moveTo>
                <a:cubicBezTo>
                  <a:pt x="28" y="0"/>
                  <a:pt x="28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8"/>
                  <a:pt x="12" y="191"/>
                  <a:pt x="28" y="191"/>
                </a:cubicBezTo>
                <a:cubicBezTo>
                  <a:pt x="165" y="191"/>
                  <a:pt x="165" y="191"/>
                  <a:pt x="165" y="191"/>
                </a:cubicBezTo>
                <a:cubicBezTo>
                  <a:pt x="180" y="191"/>
                  <a:pt x="193" y="178"/>
                  <a:pt x="193" y="163"/>
                </a:cubicBezTo>
                <a:cubicBezTo>
                  <a:pt x="193" y="28"/>
                  <a:pt x="193" y="28"/>
                  <a:pt x="193" y="28"/>
                </a:cubicBezTo>
                <a:cubicBezTo>
                  <a:pt x="193" y="13"/>
                  <a:pt x="180" y="0"/>
                  <a:pt x="1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Rectangle 87"/>
          <p:cNvSpPr>
            <a:spLocks noChangeArrowheads="1"/>
          </p:cNvSpPr>
          <p:nvPr/>
        </p:nvSpPr>
        <p:spPr bwMode="auto">
          <a:xfrm>
            <a:off x="3424960" y="5116395"/>
            <a:ext cx="129500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88"/>
          <p:cNvSpPr>
            <a:spLocks noChangeArrowheads="1"/>
          </p:cNvSpPr>
          <p:nvPr/>
        </p:nvSpPr>
        <p:spPr bwMode="auto">
          <a:xfrm>
            <a:off x="3482212" y="5059142"/>
            <a:ext cx="14995" cy="130863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9"/>
          <p:cNvSpPr>
            <a:spLocks noEditPoints="1"/>
          </p:cNvSpPr>
          <p:nvPr/>
        </p:nvSpPr>
        <p:spPr bwMode="auto">
          <a:xfrm>
            <a:off x="1737377" y="4929643"/>
            <a:ext cx="391225" cy="388498"/>
          </a:xfrm>
          <a:custGeom>
            <a:avLst/>
            <a:gdLst>
              <a:gd name="T0" fmla="*/ 165 w 193"/>
              <a:gd name="T1" fmla="*/ 8 h 191"/>
              <a:gd name="T2" fmla="*/ 185 w 193"/>
              <a:gd name="T3" fmla="*/ 28 h 191"/>
              <a:gd name="T4" fmla="*/ 185 w 193"/>
              <a:gd name="T5" fmla="*/ 163 h 191"/>
              <a:gd name="T6" fmla="*/ 165 w 193"/>
              <a:gd name="T7" fmla="*/ 183 h 191"/>
              <a:gd name="T8" fmla="*/ 28 w 193"/>
              <a:gd name="T9" fmla="*/ 183 h 191"/>
              <a:gd name="T10" fmla="*/ 8 w 193"/>
              <a:gd name="T11" fmla="*/ 163 h 191"/>
              <a:gd name="T12" fmla="*/ 8 w 193"/>
              <a:gd name="T13" fmla="*/ 28 h 191"/>
              <a:gd name="T14" fmla="*/ 28 w 193"/>
              <a:gd name="T15" fmla="*/ 8 h 191"/>
              <a:gd name="T16" fmla="*/ 165 w 193"/>
              <a:gd name="T17" fmla="*/ 8 h 191"/>
              <a:gd name="T18" fmla="*/ 165 w 193"/>
              <a:gd name="T19" fmla="*/ 0 h 191"/>
              <a:gd name="T20" fmla="*/ 28 w 193"/>
              <a:gd name="T21" fmla="*/ 0 h 191"/>
              <a:gd name="T22" fmla="*/ 0 w 193"/>
              <a:gd name="T23" fmla="*/ 28 h 191"/>
              <a:gd name="T24" fmla="*/ 0 w 193"/>
              <a:gd name="T25" fmla="*/ 163 h 191"/>
              <a:gd name="T26" fmla="*/ 28 w 193"/>
              <a:gd name="T27" fmla="*/ 191 h 191"/>
              <a:gd name="T28" fmla="*/ 165 w 193"/>
              <a:gd name="T29" fmla="*/ 191 h 191"/>
              <a:gd name="T30" fmla="*/ 193 w 193"/>
              <a:gd name="T31" fmla="*/ 163 h 191"/>
              <a:gd name="T32" fmla="*/ 193 w 193"/>
              <a:gd name="T33" fmla="*/ 28 h 191"/>
              <a:gd name="T34" fmla="*/ 165 w 193"/>
              <a:gd name="T35" fmla="*/ 0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3" h="191">
                <a:moveTo>
                  <a:pt x="165" y="8"/>
                </a:moveTo>
                <a:cubicBezTo>
                  <a:pt x="176" y="8"/>
                  <a:pt x="185" y="17"/>
                  <a:pt x="185" y="28"/>
                </a:cubicBezTo>
                <a:cubicBezTo>
                  <a:pt x="185" y="163"/>
                  <a:pt x="185" y="163"/>
                  <a:pt x="185" y="163"/>
                </a:cubicBezTo>
                <a:cubicBezTo>
                  <a:pt x="185" y="174"/>
                  <a:pt x="176" y="183"/>
                  <a:pt x="165" y="183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17" y="183"/>
                  <a:pt x="8" y="174"/>
                  <a:pt x="8" y="163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165" y="8"/>
                  <a:pt x="165" y="8"/>
                  <a:pt x="165" y="8"/>
                </a:cubicBezTo>
                <a:moveTo>
                  <a:pt x="165" y="0"/>
                </a:moveTo>
                <a:cubicBezTo>
                  <a:pt x="28" y="0"/>
                  <a:pt x="28" y="0"/>
                  <a:pt x="28" y="0"/>
                </a:cubicBezTo>
                <a:cubicBezTo>
                  <a:pt x="12" y="0"/>
                  <a:pt x="0" y="13"/>
                  <a:pt x="0" y="28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8"/>
                  <a:pt x="12" y="191"/>
                  <a:pt x="28" y="191"/>
                </a:cubicBezTo>
                <a:cubicBezTo>
                  <a:pt x="165" y="191"/>
                  <a:pt x="165" y="191"/>
                  <a:pt x="165" y="191"/>
                </a:cubicBezTo>
                <a:cubicBezTo>
                  <a:pt x="180" y="191"/>
                  <a:pt x="193" y="178"/>
                  <a:pt x="193" y="163"/>
                </a:cubicBezTo>
                <a:cubicBezTo>
                  <a:pt x="193" y="28"/>
                  <a:pt x="193" y="28"/>
                  <a:pt x="193" y="28"/>
                </a:cubicBezTo>
                <a:cubicBezTo>
                  <a:pt x="193" y="13"/>
                  <a:pt x="180" y="0"/>
                  <a:pt x="1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90"/>
          <p:cNvSpPr>
            <a:spLocks/>
          </p:cNvSpPr>
          <p:nvPr/>
        </p:nvSpPr>
        <p:spPr bwMode="auto">
          <a:xfrm>
            <a:off x="1880508" y="5071411"/>
            <a:ext cx="104963" cy="103600"/>
          </a:xfrm>
          <a:custGeom>
            <a:avLst/>
            <a:gdLst>
              <a:gd name="T0" fmla="*/ 68 w 77"/>
              <a:gd name="T1" fmla="*/ 76 h 76"/>
              <a:gd name="T2" fmla="*/ 0 w 77"/>
              <a:gd name="T3" fmla="*/ 9 h 76"/>
              <a:gd name="T4" fmla="*/ 9 w 77"/>
              <a:gd name="T5" fmla="*/ 0 h 76"/>
              <a:gd name="T6" fmla="*/ 77 w 77"/>
              <a:gd name="T7" fmla="*/ 67 h 76"/>
              <a:gd name="T8" fmla="*/ 68 w 77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" h="76">
                <a:moveTo>
                  <a:pt x="68" y="76"/>
                </a:moveTo>
                <a:lnTo>
                  <a:pt x="0" y="9"/>
                </a:lnTo>
                <a:lnTo>
                  <a:pt x="9" y="0"/>
                </a:lnTo>
                <a:lnTo>
                  <a:pt x="77" y="67"/>
                </a:lnTo>
                <a:lnTo>
                  <a:pt x="68" y="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91"/>
          <p:cNvSpPr>
            <a:spLocks/>
          </p:cNvSpPr>
          <p:nvPr/>
        </p:nvSpPr>
        <p:spPr bwMode="auto">
          <a:xfrm>
            <a:off x="1880508" y="5071411"/>
            <a:ext cx="104963" cy="103600"/>
          </a:xfrm>
          <a:custGeom>
            <a:avLst/>
            <a:gdLst>
              <a:gd name="T0" fmla="*/ 9 w 77"/>
              <a:gd name="T1" fmla="*/ 76 h 76"/>
              <a:gd name="T2" fmla="*/ 0 w 77"/>
              <a:gd name="T3" fmla="*/ 67 h 76"/>
              <a:gd name="T4" fmla="*/ 68 w 77"/>
              <a:gd name="T5" fmla="*/ 0 h 76"/>
              <a:gd name="T6" fmla="*/ 77 w 77"/>
              <a:gd name="T7" fmla="*/ 9 h 76"/>
              <a:gd name="T8" fmla="*/ 9 w 77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" h="76">
                <a:moveTo>
                  <a:pt x="9" y="76"/>
                </a:moveTo>
                <a:lnTo>
                  <a:pt x="0" y="67"/>
                </a:lnTo>
                <a:lnTo>
                  <a:pt x="68" y="0"/>
                </a:lnTo>
                <a:lnTo>
                  <a:pt x="77" y="9"/>
                </a:lnTo>
                <a:lnTo>
                  <a:pt x="9" y="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92"/>
          <p:cNvSpPr>
            <a:spLocks noEditPoints="1"/>
          </p:cNvSpPr>
          <p:nvPr/>
        </p:nvSpPr>
        <p:spPr bwMode="auto">
          <a:xfrm>
            <a:off x="2515737" y="4929643"/>
            <a:ext cx="393951" cy="388498"/>
          </a:xfrm>
          <a:custGeom>
            <a:avLst/>
            <a:gdLst>
              <a:gd name="T0" fmla="*/ 166 w 194"/>
              <a:gd name="T1" fmla="*/ 8 h 191"/>
              <a:gd name="T2" fmla="*/ 186 w 194"/>
              <a:gd name="T3" fmla="*/ 28 h 191"/>
              <a:gd name="T4" fmla="*/ 186 w 194"/>
              <a:gd name="T5" fmla="*/ 163 h 191"/>
              <a:gd name="T6" fmla="*/ 166 w 194"/>
              <a:gd name="T7" fmla="*/ 183 h 191"/>
              <a:gd name="T8" fmla="*/ 28 w 194"/>
              <a:gd name="T9" fmla="*/ 183 h 191"/>
              <a:gd name="T10" fmla="*/ 8 w 194"/>
              <a:gd name="T11" fmla="*/ 163 h 191"/>
              <a:gd name="T12" fmla="*/ 8 w 194"/>
              <a:gd name="T13" fmla="*/ 28 h 191"/>
              <a:gd name="T14" fmla="*/ 28 w 194"/>
              <a:gd name="T15" fmla="*/ 8 h 191"/>
              <a:gd name="T16" fmla="*/ 166 w 194"/>
              <a:gd name="T17" fmla="*/ 8 h 191"/>
              <a:gd name="T18" fmla="*/ 166 w 194"/>
              <a:gd name="T19" fmla="*/ 0 h 191"/>
              <a:gd name="T20" fmla="*/ 28 w 194"/>
              <a:gd name="T21" fmla="*/ 0 h 191"/>
              <a:gd name="T22" fmla="*/ 0 w 194"/>
              <a:gd name="T23" fmla="*/ 28 h 191"/>
              <a:gd name="T24" fmla="*/ 0 w 194"/>
              <a:gd name="T25" fmla="*/ 163 h 191"/>
              <a:gd name="T26" fmla="*/ 28 w 194"/>
              <a:gd name="T27" fmla="*/ 191 h 191"/>
              <a:gd name="T28" fmla="*/ 166 w 194"/>
              <a:gd name="T29" fmla="*/ 191 h 191"/>
              <a:gd name="T30" fmla="*/ 194 w 194"/>
              <a:gd name="T31" fmla="*/ 163 h 191"/>
              <a:gd name="T32" fmla="*/ 194 w 194"/>
              <a:gd name="T33" fmla="*/ 28 h 191"/>
              <a:gd name="T34" fmla="*/ 166 w 194"/>
              <a:gd name="T35" fmla="*/ 0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4" h="191">
                <a:moveTo>
                  <a:pt x="166" y="8"/>
                </a:moveTo>
                <a:cubicBezTo>
                  <a:pt x="177" y="8"/>
                  <a:pt x="186" y="17"/>
                  <a:pt x="186" y="28"/>
                </a:cubicBezTo>
                <a:cubicBezTo>
                  <a:pt x="186" y="163"/>
                  <a:pt x="186" y="163"/>
                  <a:pt x="186" y="163"/>
                </a:cubicBezTo>
                <a:cubicBezTo>
                  <a:pt x="186" y="174"/>
                  <a:pt x="177" y="183"/>
                  <a:pt x="166" y="183"/>
                </a:cubicBezTo>
                <a:cubicBezTo>
                  <a:pt x="28" y="183"/>
                  <a:pt x="28" y="183"/>
                  <a:pt x="28" y="183"/>
                </a:cubicBezTo>
                <a:cubicBezTo>
                  <a:pt x="17" y="183"/>
                  <a:pt x="8" y="174"/>
                  <a:pt x="8" y="163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166" y="8"/>
                  <a:pt x="166" y="8"/>
                  <a:pt x="166" y="8"/>
                </a:cubicBezTo>
                <a:moveTo>
                  <a:pt x="166" y="0"/>
                </a:moveTo>
                <a:cubicBezTo>
                  <a:pt x="28" y="0"/>
                  <a:pt x="28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8"/>
                  <a:pt x="13" y="191"/>
                  <a:pt x="28" y="191"/>
                </a:cubicBezTo>
                <a:cubicBezTo>
                  <a:pt x="166" y="191"/>
                  <a:pt x="166" y="191"/>
                  <a:pt x="166" y="191"/>
                </a:cubicBezTo>
                <a:cubicBezTo>
                  <a:pt x="181" y="191"/>
                  <a:pt x="194" y="178"/>
                  <a:pt x="194" y="163"/>
                </a:cubicBezTo>
                <a:cubicBezTo>
                  <a:pt x="194" y="28"/>
                  <a:pt x="194" y="28"/>
                  <a:pt x="194" y="28"/>
                </a:cubicBezTo>
                <a:cubicBezTo>
                  <a:pt x="194" y="13"/>
                  <a:pt x="181" y="0"/>
                  <a:pt x="16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Rectangle 93"/>
          <p:cNvSpPr>
            <a:spLocks noChangeArrowheads="1"/>
          </p:cNvSpPr>
          <p:nvPr/>
        </p:nvSpPr>
        <p:spPr bwMode="auto">
          <a:xfrm>
            <a:off x="2647963" y="5116395"/>
            <a:ext cx="129500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8764429" y="5020974"/>
            <a:ext cx="293078" cy="293078"/>
          </a:xfrm>
          <a:custGeom>
            <a:avLst/>
            <a:gdLst>
              <a:gd name="T0" fmla="*/ 72 w 144"/>
              <a:gd name="T1" fmla="*/ 144 h 144"/>
              <a:gd name="T2" fmla="*/ 0 w 144"/>
              <a:gd name="T3" fmla="*/ 72 h 144"/>
              <a:gd name="T4" fmla="*/ 72 w 144"/>
              <a:gd name="T5" fmla="*/ 0 h 144"/>
              <a:gd name="T6" fmla="*/ 144 w 144"/>
              <a:gd name="T7" fmla="*/ 72 h 144"/>
              <a:gd name="T8" fmla="*/ 72 w 144"/>
              <a:gd name="T9" fmla="*/ 144 h 144"/>
              <a:gd name="T10" fmla="*/ 72 w 144"/>
              <a:gd name="T11" fmla="*/ 8 h 144"/>
              <a:gd name="T12" fmla="*/ 8 w 144"/>
              <a:gd name="T13" fmla="*/ 72 h 144"/>
              <a:gd name="T14" fmla="*/ 72 w 144"/>
              <a:gd name="T15" fmla="*/ 136 h 144"/>
              <a:gd name="T16" fmla="*/ 136 w 144"/>
              <a:gd name="T17" fmla="*/ 72 h 144"/>
              <a:gd name="T18" fmla="*/ 72 w 144"/>
              <a:gd name="T19" fmla="*/ 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33" y="144"/>
                  <a:pt x="0" y="112"/>
                  <a:pt x="0" y="72"/>
                </a:cubicBezTo>
                <a:cubicBezTo>
                  <a:pt x="0" y="33"/>
                  <a:pt x="33" y="0"/>
                  <a:pt x="72" y="0"/>
                </a:cubicBezTo>
                <a:cubicBezTo>
                  <a:pt x="112" y="0"/>
                  <a:pt x="144" y="33"/>
                  <a:pt x="144" y="72"/>
                </a:cubicBezTo>
                <a:cubicBezTo>
                  <a:pt x="144" y="112"/>
                  <a:pt x="112" y="144"/>
                  <a:pt x="72" y="144"/>
                </a:cubicBezTo>
                <a:close/>
                <a:moveTo>
                  <a:pt x="72" y="8"/>
                </a:moveTo>
                <a:cubicBezTo>
                  <a:pt x="37" y="8"/>
                  <a:pt x="8" y="37"/>
                  <a:pt x="8" y="72"/>
                </a:cubicBezTo>
                <a:cubicBezTo>
                  <a:pt x="8" y="107"/>
                  <a:pt x="37" y="136"/>
                  <a:pt x="72" y="136"/>
                </a:cubicBezTo>
                <a:cubicBezTo>
                  <a:pt x="107" y="136"/>
                  <a:pt x="136" y="107"/>
                  <a:pt x="136" y="72"/>
                </a:cubicBezTo>
                <a:cubicBezTo>
                  <a:pt x="136" y="37"/>
                  <a:pt x="107" y="8"/>
                  <a:pt x="72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5"/>
          <p:cNvSpPr>
            <a:spLocks noEditPoints="1"/>
          </p:cNvSpPr>
          <p:nvPr/>
        </p:nvSpPr>
        <p:spPr bwMode="auto">
          <a:xfrm>
            <a:off x="8907560" y="4939185"/>
            <a:ext cx="235825" cy="235825"/>
          </a:xfrm>
          <a:custGeom>
            <a:avLst/>
            <a:gdLst>
              <a:gd name="T0" fmla="*/ 58 w 116"/>
              <a:gd name="T1" fmla="*/ 116 h 116"/>
              <a:gd name="T2" fmla="*/ 0 w 116"/>
              <a:gd name="T3" fmla="*/ 58 h 116"/>
              <a:gd name="T4" fmla="*/ 58 w 116"/>
              <a:gd name="T5" fmla="*/ 0 h 116"/>
              <a:gd name="T6" fmla="*/ 116 w 116"/>
              <a:gd name="T7" fmla="*/ 58 h 116"/>
              <a:gd name="T8" fmla="*/ 58 w 116"/>
              <a:gd name="T9" fmla="*/ 116 h 116"/>
              <a:gd name="T10" fmla="*/ 58 w 116"/>
              <a:gd name="T11" fmla="*/ 4 h 116"/>
              <a:gd name="T12" fmla="*/ 4 w 116"/>
              <a:gd name="T13" fmla="*/ 58 h 116"/>
              <a:gd name="T14" fmla="*/ 58 w 116"/>
              <a:gd name="T15" fmla="*/ 112 h 116"/>
              <a:gd name="T16" fmla="*/ 112 w 116"/>
              <a:gd name="T17" fmla="*/ 58 h 116"/>
              <a:gd name="T18" fmla="*/ 58 w 116"/>
              <a:gd name="T19" fmla="*/ 4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" h="116">
                <a:moveTo>
                  <a:pt x="58" y="116"/>
                </a:moveTo>
                <a:cubicBezTo>
                  <a:pt x="26" y="116"/>
                  <a:pt x="0" y="90"/>
                  <a:pt x="0" y="58"/>
                </a:cubicBezTo>
                <a:cubicBezTo>
                  <a:pt x="0" y="26"/>
                  <a:pt x="26" y="0"/>
                  <a:pt x="58" y="0"/>
                </a:cubicBezTo>
                <a:cubicBezTo>
                  <a:pt x="90" y="0"/>
                  <a:pt x="116" y="26"/>
                  <a:pt x="116" y="58"/>
                </a:cubicBezTo>
                <a:cubicBezTo>
                  <a:pt x="116" y="90"/>
                  <a:pt x="90" y="116"/>
                  <a:pt x="58" y="116"/>
                </a:cubicBezTo>
                <a:close/>
                <a:moveTo>
                  <a:pt x="58" y="4"/>
                </a:moveTo>
                <a:cubicBezTo>
                  <a:pt x="28" y="4"/>
                  <a:pt x="4" y="28"/>
                  <a:pt x="4" y="58"/>
                </a:cubicBezTo>
                <a:cubicBezTo>
                  <a:pt x="4" y="88"/>
                  <a:pt x="28" y="112"/>
                  <a:pt x="58" y="112"/>
                </a:cubicBezTo>
                <a:cubicBezTo>
                  <a:pt x="87" y="112"/>
                  <a:pt x="112" y="88"/>
                  <a:pt x="112" y="58"/>
                </a:cubicBezTo>
                <a:cubicBezTo>
                  <a:pt x="112" y="28"/>
                  <a:pt x="87" y="4"/>
                  <a:pt x="5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96"/>
          <p:cNvSpPr>
            <a:spLocks noChangeArrowheads="1"/>
          </p:cNvSpPr>
          <p:nvPr/>
        </p:nvSpPr>
        <p:spPr bwMode="auto">
          <a:xfrm>
            <a:off x="1746919" y="1876181"/>
            <a:ext cx="249457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97"/>
          <p:cNvSpPr>
            <a:spLocks noChangeArrowheads="1"/>
          </p:cNvSpPr>
          <p:nvPr/>
        </p:nvSpPr>
        <p:spPr bwMode="auto">
          <a:xfrm>
            <a:off x="1746919" y="1949792"/>
            <a:ext cx="249457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Rectangle 98"/>
          <p:cNvSpPr>
            <a:spLocks noChangeArrowheads="1"/>
          </p:cNvSpPr>
          <p:nvPr/>
        </p:nvSpPr>
        <p:spPr bwMode="auto">
          <a:xfrm>
            <a:off x="1746919" y="1949792"/>
            <a:ext cx="318978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99"/>
          <p:cNvSpPr>
            <a:spLocks noChangeArrowheads="1"/>
          </p:cNvSpPr>
          <p:nvPr/>
        </p:nvSpPr>
        <p:spPr bwMode="auto">
          <a:xfrm>
            <a:off x="1746919" y="2023402"/>
            <a:ext cx="278083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100"/>
          <p:cNvSpPr>
            <a:spLocks noChangeArrowheads="1"/>
          </p:cNvSpPr>
          <p:nvPr/>
        </p:nvSpPr>
        <p:spPr bwMode="auto">
          <a:xfrm>
            <a:off x="1746919" y="2097012"/>
            <a:ext cx="343514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101"/>
          <p:cNvSpPr>
            <a:spLocks noChangeArrowheads="1"/>
          </p:cNvSpPr>
          <p:nvPr/>
        </p:nvSpPr>
        <p:spPr bwMode="auto">
          <a:xfrm>
            <a:off x="2585258" y="1876181"/>
            <a:ext cx="248094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102"/>
          <p:cNvSpPr>
            <a:spLocks noChangeArrowheads="1"/>
          </p:cNvSpPr>
          <p:nvPr/>
        </p:nvSpPr>
        <p:spPr bwMode="auto">
          <a:xfrm>
            <a:off x="2585258" y="1949792"/>
            <a:ext cx="248094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103"/>
          <p:cNvSpPr>
            <a:spLocks noChangeArrowheads="1"/>
          </p:cNvSpPr>
          <p:nvPr/>
        </p:nvSpPr>
        <p:spPr bwMode="auto">
          <a:xfrm>
            <a:off x="2549816" y="1949792"/>
            <a:ext cx="317615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104"/>
          <p:cNvSpPr>
            <a:spLocks noChangeArrowheads="1"/>
          </p:cNvSpPr>
          <p:nvPr/>
        </p:nvSpPr>
        <p:spPr bwMode="auto">
          <a:xfrm>
            <a:off x="2570263" y="2023402"/>
            <a:ext cx="276720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105"/>
          <p:cNvSpPr>
            <a:spLocks noChangeArrowheads="1"/>
          </p:cNvSpPr>
          <p:nvPr/>
        </p:nvSpPr>
        <p:spPr bwMode="auto">
          <a:xfrm>
            <a:off x="2537547" y="2097012"/>
            <a:ext cx="342151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Rectangle 106"/>
          <p:cNvSpPr>
            <a:spLocks noChangeArrowheads="1"/>
          </p:cNvSpPr>
          <p:nvPr/>
        </p:nvSpPr>
        <p:spPr bwMode="auto">
          <a:xfrm>
            <a:off x="3416781" y="1876181"/>
            <a:ext cx="248094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107"/>
          <p:cNvSpPr>
            <a:spLocks noChangeArrowheads="1"/>
          </p:cNvSpPr>
          <p:nvPr/>
        </p:nvSpPr>
        <p:spPr bwMode="auto">
          <a:xfrm>
            <a:off x="3416781" y="1949792"/>
            <a:ext cx="248094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108"/>
          <p:cNvSpPr>
            <a:spLocks noChangeArrowheads="1"/>
          </p:cNvSpPr>
          <p:nvPr/>
        </p:nvSpPr>
        <p:spPr bwMode="auto">
          <a:xfrm>
            <a:off x="3347260" y="1949792"/>
            <a:ext cx="317615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Rectangle 109"/>
          <p:cNvSpPr>
            <a:spLocks noChangeArrowheads="1"/>
          </p:cNvSpPr>
          <p:nvPr/>
        </p:nvSpPr>
        <p:spPr bwMode="auto">
          <a:xfrm>
            <a:off x="3388155" y="2023402"/>
            <a:ext cx="276720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Rectangle 110"/>
          <p:cNvSpPr>
            <a:spLocks noChangeArrowheads="1"/>
          </p:cNvSpPr>
          <p:nvPr/>
        </p:nvSpPr>
        <p:spPr bwMode="auto">
          <a:xfrm>
            <a:off x="3322723" y="2097012"/>
            <a:ext cx="342151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11"/>
          <p:cNvSpPr>
            <a:spLocks noChangeArrowheads="1"/>
          </p:cNvSpPr>
          <p:nvPr/>
        </p:nvSpPr>
        <p:spPr bwMode="auto">
          <a:xfrm>
            <a:off x="4098357" y="2097012"/>
            <a:ext cx="340788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Rectangle 112"/>
          <p:cNvSpPr>
            <a:spLocks noChangeArrowheads="1"/>
          </p:cNvSpPr>
          <p:nvPr/>
        </p:nvSpPr>
        <p:spPr bwMode="auto">
          <a:xfrm>
            <a:off x="4098357" y="2023402"/>
            <a:ext cx="340788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Rectangle 113"/>
          <p:cNvSpPr>
            <a:spLocks noChangeArrowheads="1"/>
          </p:cNvSpPr>
          <p:nvPr/>
        </p:nvSpPr>
        <p:spPr bwMode="auto">
          <a:xfrm>
            <a:off x="4098357" y="1949792"/>
            <a:ext cx="340788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Rectangle 114"/>
          <p:cNvSpPr>
            <a:spLocks noChangeArrowheads="1"/>
          </p:cNvSpPr>
          <p:nvPr/>
        </p:nvSpPr>
        <p:spPr bwMode="auto">
          <a:xfrm>
            <a:off x="4098357" y="1876181"/>
            <a:ext cx="340788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Rectangle 115"/>
          <p:cNvSpPr>
            <a:spLocks noChangeArrowheads="1"/>
          </p:cNvSpPr>
          <p:nvPr/>
        </p:nvSpPr>
        <p:spPr bwMode="auto">
          <a:xfrm>
            <a:off x="4946238" y="2097012"/>
            <a:ext cx="265815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ectangle 116"/>
          <p:cNvSpPr>
            <a:spLocks noChangeArrowheads="1"/>
          </p:cNvSpPr>
          <p:nvPr/>
        </p:nvSpPr>
        <p:spPr bwMode="auto">
          <a:xfrm>
            <a:off x="4946238" y="2023402"/>
            <a:ext cx="265815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Rectangle 117"/>
          <p:cNvSpPr>
            <a:spLocks noChangeArrowheads="1"/>
          </p:cNvSpPr>
          <p:nvPr/>
        </p:nvSpPr>
        <p:spPr bwMode="auto">
          <a:xfrm>
            <a:off x="4946238" y="1949792"/>
            <a:ext cx="265815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8"/>
          <p:cNvSpPr>
            <a:spLocks noChangeArrowheads="1"/>
          </p:cNvSpPr>
          <p:nvPr/>
        </p:nvSpPr>
        <p:spPr bwMode="auto">
          <a:xfrm>
            <a:off x="4946238" y="1876181"/>
            <a:ext cx="265815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Rectangle 119"/>
          <p:cNvSpPr>
            <a:spLocks noChangeArrowheads="1"/>
          </p:cNvSpPr>
          <p:nvPr/>
        </p:nvSpPr>
        <p:spPr bwMode="auto">
          <a:xfrm>
            <a:off x="4884896" y="2097012"/>
            <a:ext cx="38168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Rectangle 120"/>
          <p:cNvSpPr>
            <a:spLocks noChangeArrowheads="1"/>
          </p:cNvSpPr>
          <p:nvPr/>
        </p:nvSpPr>
        <p:spPr bwMode="auto">
          <a:xfrm>
            <a:off x="4884896" y="2023402"/>
            <a:ext cx="38168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Rectangle 121"/>
          <p:cNvSpPr>
            <a:spLocks noChangeArrowheads="1"/>
          </p:cNvSpPr>
          <p:nvPr/>
        </p:nvSpPr>
        <p:spPr bwMode="auto">
          <a:xfrm>
            <a:off x="4884896" y="1949792"/>
            <a:ext cx="38168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Rectangle 122"/>
          <p:cNvSpPr>
            <a:spLocks noChangeArrowheads="1"/>
          </p:cNvSpPr>
          <p:nvPr/>
        </p:nvSpPr>
        <p:spPr bwMode="auto">
          <a:xfrm>
            <a:off x="4884896" y="1876181"/>
            <a:ext cx="38168" cy="16358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5642809" y="1848918"/>
            <a:ext cx="91331" cy="88605"/>
          </a:xfrm>
          <a:custGeom>
            <a:avLst/>
            <a:gdLst>
              <a:gd name="T0" fmla="*/ 67 w 67"/>
              <a:gd name="T1" fmla="*/ 65 h 65"/>
              <a:gd name="T2" fmla="*/ 0 w 67"/>
              <a:gd name="T3" fmla="*/ 65 h 65"/>
              <a:gd name="T4" fmla="*/ 0 w 67"/>
              <a:gd name="T5" fmla="*/ 0 h 65"/>
              <a:gd name="T6" fmla="*/ 67 w 67"/>
              <a:gd name="T7" fmla="*/ 0 h 65"/>
              <a:gd name="T8" fmla="*/ 67 w 67"/>
              <a:gd name="T9" fmla="*/ 65 h 65"/>
              <a:gd name="T10" fmla="*/ 12 w 67"/>
              <a:gd name="T11" fmla="*/ 53 h 65"/>
              <a:gd name="T12" fmla="*/ 56 w 67"/>
              <a:gd name="T13" fmla="*/ 53 h 65"/>
              <a:gd name="T14" fmla="*/ 56 w 67"/>
              <a:gd name="T15" fmla="*/ 12 h 65"/>
              <a:gd name="T16" fmla="*/ 12 w 67"/>
              <a:gd name="T17" fmla="*/ 12 h 65"/>
              <a:gd name="T18" fmla="*/ 12 w 67"/>
              <a:gd name="T19" fmla="*/ 5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65">
                <a:moveTo>
                  <a:pt x="67" y="65"/>
                </a:moveTo>
                <a:lnTo>
                  <a:pt x="0" y="65"/>
                </a:lnTo>
                <a:lnTo>
                  <a:pt x="0" y="0"/>
                </a:lnTo>
                <a:lnTo>
                  <a:pt x="67" y="0"/>
                </a:lnTo>
                <a:lnTo>
                  <a:pt x="67" y="65"/>
                </a:lnTo>
                <a:close/>
                <a:moveTo>
                  <a:pt x="12" y="53"/>
                </a:moveTo>
                <a:lnTo>
                  <a:pt x="56" y="53"/>
                </a:lnTo>
                <a:lnTo>
                  <a:pt x="56" y="12"/>
                </a:lnTo>
                <a:lnTo>
                  <a:pt x="12" y="12"/>
                </a:lnTo>
                <a:lnTo>
                  <a:pt x="12" y="5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4"/>
          <p:cNvSpPr>
            <a:spLocks noEditPoints="1"/>
          </p:cNvSpPr>
          <p:nvPr/>
        </p:nvSpPr>
        <p:spPr bwMode="auto">
          <a:xfrm>
            <a:off x="6432075" y="1824382"/>
            <a:ext cx="173120" cy="166305"/>
          </a:xfrm>
          <a:custGeom>
            <a:avLst/>
            <a:gdLst>
              <a:gd name="T0" fmla="*/ 127 w 127"/>
              <a:gd name="T1" fmla="*/ 122 h 122"/>
              <a:gd name="T2" fmla="*/ 0 w 127"/>
              <a:gd name="T3" fmla="*/ 122 h 122"/>
              <a:gd name="T4" fmla="*/ 0 w 127"/>
              <a:gd name="T5" fmla="*/ 0 h 122"/>
              <a:gd name="T6" fmla="*/ 127 w 127"/>
              <a:gd name="T7" fmla="*/ 0 h 122"/>
              <a:gd name="T8" fmla="*/ 127 w 127"/>
              <a:gd name="T9" fmla="*/ 122 h 122"/>
              <a:gd name="T10" fmla="*/ 12 w 127"/>
              <a:gd name="T11" fmla="*/ 110 h 122"/>
              <a:gd name="T12" fmla="*/ 115 w 127"/>
              <a:gd name="T13" fmla="*/ 110 h 122"/>
              <a:gd name="T14" fmla="*/ 115 w 127"/>
              <a:gd name="T15" fmla="*/ 12 h 122"/>
              <a:gd name="T16" fmla="*/ 12 w 127"/>
              <a:gd name="T17" fmla="*/ 12 h 122"/>
              <a:gd name="T18" fmla="*/ 12 w 127"/>
              <a:gd name="T19" fmla="*/ 11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7" h="122">
                <a:moveTo>
                  <a:pt x="127" y="122"/>
                </a:moveTo>
                <a:lnTo>
                  <a:pt x="0" y="122"/>
                </a:lnTo>
                <a:lnTo>
                  <a:pt x="0" y="0"/>
                </a:lnTo>
                <a:lnTo>
                  <a:pt x="127" y="0"/>
                </a:lnTo>
                <a:lnTo>
                  <a:pt x="127" y="122"/>
                </a:lnTo>
                <a:close/>
                <a:moveTo>
                  <a:pt x="12" y="110"/>
                </a:moveTo>
                <a:lnTo>
                  <a:pt x="115" y="110"/>
                </a:lnTo>
                <a:lnTo>
                  <a:pt x="115" y="12"/>
                </a:lnTo>
                <a:lnTo>
                  <a:pt x="12" y="12"/>
                </a:lnTo>
                <a:lnTo>
                  <a:pt x="12" y="1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6618827" y="1824382"/>
            <a:ext cx="173120" cy="166305"/>
          </a:xfrm>
          <a:custGeom>
            <a:avLst/>
            <a:gdLst>
              <a:gd name="T0" fmla="*/ 127 w 127"/>
              <a:gd name="T1" fmla="*/ 122 h 122"/>
              <a:gd name="T2" fmla="*/ 0 w 127"/>
              <a:gd name="T3" fmla="*/ 122 h 122"/>
              <a:gd name="T4" fmla="*/ 0 w 127"/>
              <a:gd name="T5" fmla="*/ 0 h 122"/>
              <a:gd name="T6" fmla="*/ 127 w 127"/>
              <a:gd name="T7" fmla="*/ 0 h 122"/>
              <a:gd name="T8" fmla="*/ 127 w 127"/>
              <a:gd name="T9" fmla="*/ 122 h 122"/>
              <a:gd name="T10" fmla="*/ 12 w 127"/>
              <a:gd name="T11" fmla="*/ 110 h 122"/>
              <a:gd name="T12" fmla="*/ 115 w 127"/>
              <a:gd name="T13" fmla="*/ 110 h 122"/>
              <a:gd name="T14" fmla="*/ 115 w 127"/>
              <a:gd name="T15" fmla="*/ 12 h 122"/>
              <a:gd name="T16" fmla="*/ 12 w 127"/>
              <a:gd name="T17" fmla="*/ 12 h 122"/>
              <a:gd name="T18" fmla="*/ 12 w 127"/>
              <a:gd name="T19" fmla="*/ 11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7" h="122">
                <a:moveTo>
                  <a:pt x="127" y="122"/>
                </a:moveTo>
                <a:lnTo>
                  <a:pt x="0" y="122"/>
                </a:lnTo>
                <a:lnTo>
                  <a:pt x="0" y="0"/>
                </a:lnTo>
                <a:lnTo>
                  <a:pt x="127" y="0"/>
                </a:lnTo>
                <a:lnTo>
                  <a:pt x="127" y="122"/>
                </a:lnTo>
                <a:close/>
                <a:moveTo>
                  <a:pt x="12" y="110"/>
                </a:moveTo>
                <a:lnTo>
                  <a:pt x="115" y="110"/>
                </a:lnTo>
                <a:lnTo>
                  <a:pt x="115" y="12"/>
                </a:lnTo>
                <a:lnTo>
                  <a:pt x="12" y="12"/>
                </a:lnTo>
                <a:lnTo>
                  <a:pt x="12" y="1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6432075" y="2002955"/>
            <a:ext cx="173120" cy="166305"/>
          </a:xfrm>
          <a:custGeom>
            <a:avLst/>
            <a:gdLst>
              <a:gd name="T0" fmla="*/ 127 w 127"/>
              <a:gd name="T1" fmla="*/ 122 h 122"/>
              <a:gd name="T2" fmla="*/ 0 w 127"/>
              <a:gd name="T3" fmla="*/ 122 h 122"/>
              <a:gd name="T4" fmla="*/ 0 w 127"/>
              <a:gd name="T5" fmla="*/ 0 h 122"/>
              <a:gd name="T6" fmla="*/ 127 w 127"/>
              <a:gd name="T7" fmla="*/ 0 h 122"/>
              <a:gd name="T8" fmla="*/ 127 w 127"/>
              <a:gd name="T9" fmla="*/ 122 h 122"/>
              <a:gd name="T10" fmla="*/ 12 w 127"/>
              <a:gd name="T11" fmla="*/ 110 h 122"/>
              <a:gd name="T12" fmla="*/ 115 w 127"/>
              <a:gd name="T13" fmla="*/ 110 h 122"/>
              <a:gd name="T14" fmla="*/ 115 w 127"/>
              <a:gd name="T15" fmla="*/ 12 h 122"/>
              <a:gd name="T16" fmla="*/ 12 w 127"/>
              <a:gd name="T17" fmla="*/ 12 h 122"/>
              <a:gd name="T18" fmla="*/ 12 w 127"/>
              <a:gd name="T19" fmla="*/ 11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7" h="122">
                <a:moveTo>
                  <a:pt x="127" y="122"/>
                </a:moveTo>
                <a:lnTo>
                  <a:pt x="0" y="122"/>
                </a:lnTo>
                <a:lnTo>
                  <a:pt x="0" y="0"/>
                </a:lnTo>
                <a:lnTo>
                  <a:pt x="127" y="0"/>
                </a:lnTo>
                <a:lnTo>
                  <a:pt x="127" y="122"/>
                </a:lnTo>
                <a:close/>
                <a:moveTo>
                  <a:pt x="12" y="110"/>
                </a:moveTo>
                <a:lnTo>
                  <a:pt x="115" y="110"/>
                </a:lnTo>
                <a:lnTo>
                  <a:pt x="115" y="12"/>
                </a:lnTo>
                <a:lnTo>
                  <a:pt x="12" y="12"/>
                </a:lnTo>
                <a:lnTo>
                  <a:pt x="12" y="1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7"/>
          <p:cNvSpPr>
            <a:spLocks noEditPoints="1"/>
          </p:cNvSpPr>
          <p:nvPr/>
        </p:nvSpPr>
        <p:spPr bwMode="auto">
          <a:xfrm>
            <a:off x="6618827" y="2002955"/>
            <a:ext cx="173120" cy="166305"/>
          </a:xfrm>
          <a:custGeom>
            <a:avLst/>
            <a:gdLst>
              <a:gd name="T0" fmla="*/ 127 w 127"/>
              <a:gd name="T1" fmla="*/ 122 h 122"/>
              <a:gd name="T2" fmla="*/ 0 w 127"/>
              <a:gd name="T3" fmla="*/ 122 h 122"/>
              <a:gd name="T4" fmla="*/ 0 w 127"/>
              <a:gd name="T5" fmla="*/ 0 h 122"/>
              <a:gd name="T6" fmla="*/ 127 w 127"/>
              <a:gd name="T7" fmla="*/ 0 h 122"/>
              <a:gd name="T8" fmla="*/ 127 w 127"/>
              <a:gd name="T9" fmla="*/ 122 h 122"/>
              <a:gd name="T10" fmla="*/ 12 w 127"/>
              <a:gd name="T11" fmla="*/ 110 h 122"/>
              <a:gd name="T12" fmla="*/ 115 w 127"/>
              <a:gd name="T13" fmla="*/ 110 h 122"/>
              <a:gd name="T14" fmla="*/ 115 w 127"/>
              <a:gd name="T15" fmla="*/ 12 h 122"/>
              <a:gd name="T16" fmla="*/ 12 w 127"/>
              <a:gd name="T17" fmla="*/ 12 h 122"/>
              <a:gd name="T18" fmla="*/ 12 w 127"/>
              <a:gd name="T19" fmla="*/ 11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7" h="122">
                <a:moveTo>
                  <a:pt x="127" y="122"/>
                </a:moveTo>
                <a:lnTo>
                  <a:pt x="0" y="122"/>
                </a:lnTo>
                <a:lnTo>
                  <a:pt x="0" y="0"/>
                </a:lnTo>
                <a:lnTo>
                  <a:pt x="127" y="0"/>
                </a:lnTo>
                <a:lnTo>
                  <a:pt x="127" y="122"/>
                </a:lnTo>
                <a:close/>
                <a:moveTo>
                  <a:pt x="12" y="110"/>
                </a:moveTo>
                <a:lnTo>
                  <a:pt x="115" y="110"/>
                </a:lnTo>
                <a:lnTo>
                  <a:pt x="115" y="12"/>
                </a:lnTo>
                <a:lnTo>
                  <a:pt x="12" y="12"/>
                </a:lnTo>
                <a:lnTo>
                  <a:pt x="12" y="1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8"/>
          <p:cNvSpPr>
            <a:spLocks noEditPoints="1"/>
          </p:cNvSpPr>
          <p:nvPr/>
        </p:nvSpPr>
        <p:spPr bwMode="auto">
          <a:xfrm>
            <a:off x="7195440" y="1808024"/>
            <a:ext cx="125410" cy="121321"/>
          </a:xfrm>
          <a:custGeom>
            <a:avLst/>
            <a:gdLst>
              <a:gd name="T0" fmla="*/ 92 w 92"/>
              <a:gd name="T1" fmla="*/ 89 h 89"/>
              <a:gd name="T2" fmla="*/ 0 w 92"/>
              <a:gd name="T3" fmla="*/ 89 h 89"/>
              <a:gd name="T4" fmla="*/ 0 w 92"/>
              <a:gd name="T5" fmla="*/ 0 h 89"/>
              <a:gd name="T6" fmla="*/ 92 w 92"/>
              <a:gd name="T7" fmla="*/ 0 h 89"/>
              <a:gd name="T8" fmla="*/ 92 w 92"/>
              <a:gd name="T9" fmla="*/ 89 h 89"/>
              <a:gd name="T10" fmla="*/ 12 w 92"/>
              <a:gd name="T11" fmla="*/ 77 h 89"/>
              <a:gd name="T12" fmla="*/ 80 w 92"/>
              <a:gd name="T13" fmla="*/ 77 h 89"/>
              <a:gd name="T14" fmla="*/ 80 w 92"/>
              <a:gd name="T15" fmla="*/ 12 h 89"/>
              <a:gd name="T16" fmla="*/ 12 w 92"/>
              <a:gd name="T17" fmla="*/ 12 h 89"/>
              <a:gd name="T18" fmla="*/ 12 w 92"/>
              <a:gd name="T19" fmla="*/ 7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89">
                <a:moveTo>
                  <a:pt x="92" y="89"/>
                </a:moveTo>
                <a:lnTo>
                  <a:pt x="0" y="89"/>
                </a:lnTo>
                <a:lnTo>
                  <a:pt x="0" y="0"/>
                </a:lnTo>
                <a:lnTo>
                  <a:pt x="92" y="0"/>
                </a:lnTo>
                <a:lnTo>
                  <a:pt x="92" y="89"/>
                </a:lnTo>
                <a:close/>
                <a:moveTo>
                  <a:pt x="12" y="77"/>
                </a:moveTo>
                <a:lnTo>
                  <a:pt x="80" y="77"/>
                </a:lnTo>
                <a:lnTo>
                  <a:pt x="80" y="12"/>
                </a:lnTo>
                <a:lnTo>
                  <a:pt x="12" y="12"/>
                </a:lnTo>
                <a:lnTo>
                  <a:pt x="12" y="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9"/>
          <p:cNvSpPr>
            <a:spLocks noEditPoints="1"/>
          </p:cNvSpPr>
          <p:nvPr/>
        </p:nvSpPr>
        <p:spPr bwMode="auto">
          <a:xfrm>
            <a:off x="7327666" y="1808024"/>
            <a:ext cx="125410" cy="121321"/>
          </a:xfrm>
          <a:custGeom>
            <a:avLst/>
            <a:gdLst>
              <a:gd name="T0" fmla="*/ 92 w 92"/>
              <a:gd name="T1" fmla="*/ 89 h 89"/>
              <a:gd name="T2" fmla="*/ 0 w 92"/>
              <a:gd name="T3" fmla="*/ 89 h 89"/>
              <a:gd name="T4" fmla="*/ 0 w 92"/>
              <a:gd name="T5" fmla="*/ 0 h 89"/>
              <a:gd name="T6" fmla="*/ 92 w 92"/>
              <a:gd name="T7" fmla="*/ 0 h 89"/>
              <a:gd name="T8" fmla="*/ 92 w 92"/>
              <a:gd name="T9" fmla="*/ 89 h 89"/>
              <a:gd name="T10" fmla="*/ 12 w 92"/>
              <a:gd name="T11" fmla="*/ 77 h 89"/>
              <a:gd name="T12" fmla="*/ 80 w 92"/>
              <a:gd name="T13" fmla="*/ 77 h 89"/>
              <a:gd name="T14" fmla="*/ 80 w 92"/>
              <a:gd name="T15" fmla="*/ 12 h 89"/>
              <a:gd name="T16" fmla="*/ 12 w 92"/>
              <a:gd name="T17" fmla="*/ 12 h 89"/>
              <a:gd name="T18" fmla="*/ 12 w 92"/>
              <a:gd name="T19" fmla="*/ 7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89">
                <a:moveTo>
                  <a:pt x="92" y="89"/>
                </a:moveTo>
                <a:lnTo>
                  <a:pt x="0" y="89"/>
                </a:lnTo>
                <a:lnTo>
                  <a:pt x="0" y="0"/>
                </a:lnTo>
                <a:lnTo>
                  <a:pt x="92" y="0"/>
                </a:lnTo>
                <a:lnTo>
                  <a:pt x="92" y="89"/>
                </a:lnTo>
                <a:close/>
                <a:moveTo>
                  <a:pt x="12" y="77"/>
                </a:moveTo>
                <a:lnTo>
                  <a:pt x="80" y="77"/>
                </a:lnTo>
                <a:lnTo>
                  <a:pt x="80" y="12"/>
                </a:lnTo>
                <a:lnTo>
                  <a:pt x="12" y="12"/>
                </a:lnTo>
                <a:lnTo>
                  <a:pt x="12" y="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30"/>
          <p:cNvSpPr>
            <a:spLocks noEditPoints="1"/>
          </p:cNvSpPr>
          <p:nvPr/>
        </p:nvSpPr>
        <p:spPr bwMode="auto">
          <a:xfrm>
            <a:off x="7195440" y="1933434"/>
            <a:ext cx="125410" cy="122684"/>
          </a:xfrm>
          <a:custGeom>
            <a:avLst/>
            <a:gdLst>
              <a:gd name="T0" fmla="*/ 92 w 92"/>
              <a:gd name="T1" fmla="*/ 90 h 90"/>
              <a:gd name="T2" fmla="*/ 0 w 92"/>
              <a:gd name="T3" fmla="*/ 90 h 90"/>
              <a:gd name="T4" fmla="*/ 0 w 92"/>
              <a:gd name="T5" fmla="*/ 0 h 90"/>
              <a:gd name="T6" fmla="*/ 92 w 92"/>
              <a:gd name="T7" fmla="*/ 0 h 90"/>
              <a:gd name="T8" fmla="*/ 92 w 92"/>
              <a:gd name="T9" fmla="*/ 90 h 90"/>
              <a:gd name="T10" fmla="*/ 12 w 92"/>
              <a:gd name="T11" fmla="*/ 78 h 90"/>
              <a:gd name="T12" fmla="*/ 80 w 92"/>
              <a:gd name="T13" fmla="*/ 78 h 90"/>
              <a:gd name="T14" fmla="*/ 80 w 92"/>
              <a:gd name="T15" fmla="*/ 12 h 90"/>
              <a:gd name="T16" fmla="*/ 12 w 92"/>
              <a:gd name="T17" fmla="*/ 12 h 90"/>
              <a:gd name="T18" fmla="*/ 12 w 92"/>
              <a:gd name="T19" fmla="*/ 7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0">
                <a:moveTo>
                  <a:pt x="92" y="90"/>
                </a:moveTo>
                <a:lnTo>
                  <a:pt x="0" y="90"/>
                </a:lnTo>
                <a:lnTo>
                  <a:pt x="0" y="0"/>
                </a:lnTo>
                <a:lnTo>
                  <a:pt x="92" y="0"/>
                </a:lnTo>
                <a:lnTo>
                  <a:pt x="92" y="90"/>
                </a:lnTo>
                <a:close/>
                <a:moveTo>
                  <a:pt x="12" y="78"/>
                </a:moveTo>
                <a:lnTo>
                  <a:pt x="80" y="78"/>
                </a:lnTo>
                <a:lnTo>
                  <a:pt x="80" y="12"/>
                </a:lnTo>
                <a:lnTo>
                  <a:pt x="12" y="12"/>
                </a:lnTo>
                <a:lnTo>
                  <a:pt x="12" y="7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31"/>
          <p:cNvSpPr>
            <a:spLocks noEditPoints="1"/>
          </p:cNvSpPr>
          <p:nvPr/>
        </p:nvSpPr>
        <p:spPr bwMode="auto">
          <a:xfrm>
            <a:off x="7327666" y="1933434"/>
            <a:ext cx="125410" cy="122684"/>
          </a:xfrm>
          <a:custGeom>
            <a:avLst/>
            <a:gdLst>
              <a:gd name="T0" fmla="*/ 92 w 92"/>
              <a:gd name="T1" fmla="*/ 90 h 90"/>
              <a:gd name="T2" fmla="*/ 0 w 92"/>
              <a:gd name="T3" fmla="*/ 90 h 90"/>
              <a:gd name="T4" fmla="*/ 0 w 92"/>
              <a:gd name="T5" fmla="*/ 0 h 90"/>
              <a:gd name="T6" fmla="*/ 92 w 92"/>
              <a:gd name="T7" fmla="*/ 0 h 90"/>
              <a:gd name="T8" fmla="*/ 92 w 92"/>
              <a:gd name="T9" fmla="*/ 90 h 90"/>
              <a:gd name="T10" fmla="*/ 12 w 92"/>
              <a:gd name="T11" fmla="*/ 78 h 90"/>
              <a:gd name="T12" fmla="*/ 80 w 92"/>
              <a:gd name="T13" fmla="*/ 78 h 90"/>
              <a:gd name="T14" fmla="*/ 80 w 92"/>
              <a:gd name="T15" fmla="*/ 12 h 90"/>
              <a:gd name="T16" fmla="*/ 12 w 92"/>
              <a:gd name="T17" fmla="*/ 12 h 90"/>
              <a:gd name="T18" fmla="*/ 12 w 92"/>
              <a:gd name="T19" fmla="*/ 7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0">
                <a:moveTo>
                  <a:pt x="92" y="90"/>
                </a:moveTo>
                <a:lnTo>
                  <a:pt x="0" y="90"/>
                </a:lnTo>
                <a:lnTo>
                  <a:pt x="0" y="0"/>
                </a:lnTo>
                <a:lnTo>
                  <a:pt x="92" y="0"/>
                </a:lnTo>
                <a:lnTo>
                  <a:pt x="92" y="90"/>
                </a:lnTo>
                <a:close/>
                <a:moveTo>
                  <a:pt x="12" y="78"/>
                </a:moveTo>
                <a:lnTo>
                  <a:pt x="80" y="78"/>
                </a:lnTo>
                <a:lnTo>
                  <a:pt x="80" y="12"/>
                </a:lnTo>
                <a:lnTo>
                  <a:pt x="12" y="12"/>
                </a:lnTo>
                <a:lnTo>
                  <a:pt x="12" y="7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32"/>
          <p:cNvSpPr>
            <a:spLocks noEditPoints="1"/>
          </p:cNvSpPr>
          <p:nvPr/>
        </p:nvSpPr>
        <p:spPr bwMode="auto">
          <a:xfrm>
            <a:off x="7459892" y="1808024"/>
            <a:ext cx="125410" cy="121321"/>
          </a:xfrm>
          <a:custGeom>
            <a:avLst/>
            <a:gdLst>
              <a:gd name="T0" fmla="*/ 92 w 92"/>
              <a:gd name="T1" fmla="*/ 89 h 89"/>
              <a:gd name="T2" fmla="*/ 0 w 92"/>
              <a:gd name="T3" fmla="*/ 89 h 89"/>
              <a:gd name="T4" fmla="*/ 0 w 92"/>
              <a:gd name="T5" fmla="*/ 0 h 89"/>
              <a:gd name="T6" fmla="*/ 92 w 92"/>
              <a:gd name="T7" fmla="*/ 0 h 89"/>
              <a:gd name="T8" fmla="*/ 92 w 92"/>
              <a:gd name="T9" fmla="*/ 89 h 89"/>
              <a:gd name="T10" fmla="*/ 11 w 92"/>
              <a:gd name="T11" fmla="*/ 77 h 89"/>
              <a:gd name="T12" fmla="*/ 80 w 92"/>
              <a:gd name="T13" fmla="*/ 77 h 89"/>
              <a:gd name="T14" fmla="*/ 80 w 92"/>
              <a:gd name="T15" fmla="*/ 12 h 89"/>
              <a:gd name="T16" fmla="*/ 11 w 92"/>
              <a:gd name="T17" fmla="*/ 12 h 89"/>
              <a:gd name="T18" fmla="*/ 11 w 92"/>
              <a:gd name="T19" fmla="*/ 7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89">
                <a:moveTo>
                  <a:pt x="92" y="89"/>
                </a:moveTo>
                <a:lnTo>
                  <a:pt x="0" y="89"/>
                </a:lnTo>
                <a:lnTo>
                  <a:pt x="0" y="0"/>
                </a:lnTo>
                <a:lnTo>
                  <a:pt x="92" y="0"/>
                </a:lnTo>
                <a:lnTo>
                  <a:pt x="92" y="89"/>
                </a:lnTo>
                <a:close/>
                <a:moveTo>
                  <a:pt x="11" y="77"/>
                </a:moveTo>
                <a:lnTo>
                  <a:pt x="80" y="77"/>
                </a:lnTo>
                <a:lnTo>
                  <a:pt x="80" y="12"/>
                </a:lnTo>
                <a:lnTo>
                  <a:pt x="11" y="12"/>
                </a:lnTo>
                <a:lnTo>
                  <a:pt x="11" y="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7459892" y="1933434"/>
            <a:ext cx="125410" cy="122684"/>
          </a:xfrm>
          <a:custGeom>
            <a:avLst/>
            <a:gdLst>
              <a:gd name="T0" fmla="*/ 92 w 92"/>
              <a:gd name="T1" fmla="*/ 90 h 90"/>
              <a:gd name="T2" fmla="*/ 0 w 92"/>
              <a:gd name="T3" fmla="*/ 90 h 90"/>
              <a:gd name="T4" fmla="*/ 0 w 92"/>
              <a:gd name="T5" fmla="*/ 0 h 90"/>
              <a:gd name="T6" fmla="*/ 92 w 92"/>
              <a:gd name="T7" fmla="*/ 0 h 90"/>
              <a:gd name="T8" fmla="*/ 92 w 92"/>
              <a:gd name="T9" fmla="*/ 90 h 90"/>
              <a:gd name="T10" fmla="*/ 11 w 92"/>
              <a:gd name="T11" fmla="*/ 78 h 90"/>
              <a:gd name="T12" fmla="*/ 80 w 92"/>
              <a:gd name="T13" fmla="*/ 78 h 90"/>
              <a:gd name="T14" fmla="*/ 80 w 92"/>
              <a:gd name="T15" fmla="*/ 12 h 90"/>
              <a:gd name="T16" fmla="*/ 11 w 92"/>
              <a:gd name="T17" fmla="*/ 12 h 90"/>
              <a:gd name="T18" fmla="*/ 11 w 92"/>
              <a:gd name="T19" fmla="*/ 7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0">
                <a:moveTo>
                  <a:pt x="92" y="90"/>
                </a:moveTo>
                <a:lnTo>
                  <a:pt x="0" y="90"/>
                </a:lnTo>
                <a:lnTo>
                  <a:pt x="0" y="0"/>
                </a:lnTo>
                <a:lnTo>
                  <a:pt x="92" y="0"/>
                </a:lnTo>
                <a:lnTo>
                  <a:pt x="92" y="90"/>
                </a:lnTo>
                <a:close/>
                <a:moveTo>
                  <a:pt x="11" y="78"/>
                </a:moveTo>
                <a:lnTo>
                  <a:pt x="80" y="78"/>
                </a:lnTo>
                <a:lnTo>
                  <a:pt x="80" y="12"/>
                </a:lnTo>
                <a:lnTo>
                  <a:pt x="11" y="12"/>
                </a:lnTo>
                <a:lnTo>
                  <a:pt x="11" y="7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4"/>
          <p:cNvSpPr>
            <a:spLocks noEditPoints="1"/>
          </p:cNvSpPr>
          <p:nvPr/>
        </p:nvSpPr>
        <p:spPr bwMode="auto">
          <a:xfrm>
            <a:off x="7195440" y="2060207"/>
            <a:ext cx="125410" cy="121321"/>
          </a:xfrm>
          <a:custGeom>
            <a:avLst/>
            <a:gdLst>
              <a:gd name="T0" fmla="*/ 92 w 92"/>
              <a:gd name="T1" fmla="*/ 89 h 89"/>
              <a:gd name="T2" fmla="*/ 0 w 92"/>
              <a:gd name="T3" fmla="*/ 89 h 89"/>
              <a:gd name="T4" fmla="*/ 0 w 92"/>
              <a:gd name="T5" fmla="*/ 0 h 89"/>
              <a:gd name="T6" fmla="*/ 92 w 92"/>
              <a:gd name="T7" fmla="*/ 0 h 89"/>
              <a:gd name="T8" fmla="*/ 92 w 92"/>
              <a:gd name="T9" fmla="*/ 89 h 89"/>
              <a:gd name="T10" fmla="*/ 12 w 92"/>
              <a:gd name="T11" fmla="*/ 77 h 89"/>
              <a:gd name="T12" fmla="*/ 80 w 92"/>
              <a:gd name="T13" fmla="*/ 77 h 89"/>
              <a:gd name="T14" fmla="*/ 80 w 92"/>
              <a:gd name="T15" fmla="*/ 12 h 89"/>
              <a:gd name="T16" fmla="*/ 12 w 92"/>
              <a:gd name="T17" fmla="*/ 12 h 89"/>
              <a:gd name="T18" fmla="*/ 12 w 92"/>
              <a:gd name="T19" fmla="*/ 7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89">
                <a:moveTo>
                  <a:pt x="92" y="89"/>
                </a:moveTo>
                <a:lnTo>
                  <a:pt x="0" y="89"/>
                </a:lnTo>
                <a:lnTo>
                  <a:pt x="0" y="0"/>
                </a:lnTo>
                <a:lnTo>
                  <a:pt x="92" y="0"/>
                </a:lnTo>
                <a:lnTo>
                  <a:pt x="92" y="89"/>
                </a:lnTo>
                <a:close/>
                <a:moveTo>
                  <a:pt x="12" y="77"/>
                </a:moveTo>
                <a:lnTo>
                  <a:pt x="80" y="77"/>
                </a:lnTo>
                <a:lnTo>
                  <a:pt x="80" y="12"/>
                </a:lnTo>
                <a:lnTo>
                  <a:pt x="12" y="12"/>
                </a:lnTo>
                <a:lnTo>
                  <a:pt x="12" y="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5"/>
          <p:cNvSpPr>
            <a:spLocks noEditPoints="1"/>
          </p:cNvSpPr>
          <p:nvPr/>
        </p:nvSpPr>
        <p:spPr bwMode="auto">
          <a:xfrm>
            <a:off x="7327666" y="2060207"/>
            <a:ext cx="125410" cy="121321"/>
          </a:xfrm>
          <a:custGeom>
            <a:avLst/>
            <a:gdLst>
              <a:gd name="T0" fmla="*/ 92 w 92"/>
              <a:gd name="T1" fmla="*/ 89 h 89"/>
              <a:gd name="T2" fmla="*/ 0 w 92"/>
              <a:gd name="T3" fmla="*/ 89 h 89"/>
              <a:gd name="T4" fmla="*/ 0 w 92"/>
              <a:gd name="T5" fmla="*/ 0 h 89"/>
              <a:gd name="T6" fmla="*/ 92 w 92"/>
              <a:gd name="T7" fmla="*/ 0 h 89"/>
              <a:gd name="T8" fmla="*/ 92 w 92"/>
              <a:gd name="T9" fmla="*/ 89 h 89"/>
              <a:gd name="T10" fmla="*/ 12 w 92"/>
              <a:gd name="T11" fmla="*/ 77 h 89"/>
              <a:gd name="T12" fmla="*/ 80 w 92"/>
              <a:gd name="T13" fmla="*/ 77 h 89"/>
              <a:gd name="T14" fmla="*/ 80 w 92"/>
              <a:gd name="T15" fmla="*/ 12 h 89"/>
              <a:gd name="T16" fmla="*/ 12 w 92"/>
              <a:gd name="T17" fmla="*/ 12 h 89"/>
              <a:gd name="T18" fmla="*/ 12 w 92"/>
              <a:gd name="T19" fmla="*/ 7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89">
                <a:moveTo>
                  <a:pt x="92" y="89"/>
                </a:moveTo>
                <a:lnTo>
                  <a:pt x="0" y="89"/>
                </a:lnTo>
                <a:lnTo>
                  <a:pt x="0" y="0"/>
                </a:lnTo>
                <a:lnTo>
                  <a:pt x="92" y="0"/>
                </a:lnTo>
                <a:lnTo>
                  <a:pt x="92" y="89"/>
                </a:lnTo>
                <a:close/>
                <a:moveTo>
                  <a:pt x="12" y="77"/>
                </a:moveTo>
                <a:lnTo>
                  <a:pt x="80" y="77"/>
                </a:lnTo>
                <a:lnTo>
                  <a:pt x="80" y="12"/>
                </a:lnTo>
                <a:lnTo>
                  <a:pt x="12" y="12"/>
                </a:lnTo>
                <a:lnTo>
                  <a:pt x="12" y="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6"/>
          <p:cNvSpPr>
            <a:spLocks noEditPoints="1"/>
          </p:cNvSpPr>
          <p:nvPr/>
        </p:nvSpPr>
        <p:spPr bwMode="auto">
          <a:xfrm>
            <a:off x="7459892" y="2060207"/>
            <a:ext cx="125410" cy="121321"/>
          </a:xfrm>
          <a:custGeom>
            <a:avLst/>
            <a:gdLst>
              <a:gd name="T0" fmla="*/ 92 w 92"/>
              <a:gd name="T1" fmla="*/ 89 h 89"/>
              <a:gd name="T2" fmla="*/ 0 w 92"/>
              <a:gd name="T3" fmla="*/ 89 h 89"/>
              <a:gd name="T4" fmla="*/ 0 w 92"/>
              <a:gd name="T5" fmla="*/ 0 h 89"/>
              <a:gd name="T6" fmla="*/ 92 w 92"/>
              <a:gd name="T7" fmla="*/ 0 h 89"/>
              <a:gd name="T8" fmla="*/ 92 w 92"/>
              <a:gd name="T9" fmla="*/ 89 h 89"/>
              <a:gd name="T10" fmla="*/ 11 w 92"/>
              <a:gd name="T11" fmla="*/ 77 h 89"/>
              <a:gd name="T12" fmla="*/ 80 w 92"/>
              <a:gd name="T13" fmla="*/ 77 h 89"/>
              <a:gd name="T14" fmla="*/ 80 w 92"/>
              <a:gd name="T15" fmla="*/ 12 h 89"/>
              <a:gd name="T16" fmla="*/ 11 w 92"/>
              <a:gd name="T17" fmla="*/ 12 h 89"/>
              <a:gd name="T18" fmla="*/ 11 w 92"/>
              <a:gd name="T19" fmla="*/ 7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89">
                <a:moveTo>
                  <a:pt x="92" y="89"/>
                </a:moveTo>
                <a:lnTo>
                  <a:pt x="0" y="89"/>
                </a:lnTo>
                <a:lnTo>
                  <a:pt x="0" y="0"/>
                </a:lnTo>
                <a:lnTo>
                  <a:pt x="92" y="0"/>
                </a:lnTo>
                <a:lnTo>
                  <a:pt x="92" y="89"/>
                </a:lnTo>
                <a:close/>
                <a:moveTo>
                  <a:pt x="11" y="77"/>
                </a:moveTo>
                <a:lnTo>
                  <a:pt x="80" y="77"/>
                </a:lnTo>
                <a:lnTo>
                  <a:pt x="80" y="12"/>
                </a:lnTo>
                <a:lnTo>
                  <a:pt x="11" y="12"/>
                </a:lnTo>
                <a:lnTo>
                  <a:pt x="11" y="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7"/>
          <p:cNvSpPr>
            <a:spLocks noEditPoints="1"/>
          </p:cNvSpPr>
          <p:nvPr/>
        </p:nvSpPr>
        <p:spPr bwMode="auto">
          <a:xfrm>
            <a:off x="5754588" y="1848918"/>
            <a:ext cx="264452" cy="88605"/>
          </a:xfrm>
          <a:custGeom>
            <a:avLst/>
            <a:gdLst>
              <a:gd name="T0" fmla="*/ 194 w 194"/>
              <a:gd name="T1" fmla="*/ 65 h 65"/>
              <a:gd name="T2" fmla="*/ 0 w 194"/>
              <a:gd name="T3" fmla="*/ 65 h 65"/>
              <a:gd name="T4" fmla="*/ 0 w 194"/>
              <a:gd name="T5" fmla="*/ 0 h 65"/>
              <a:gd name="T6" fmla="*/ 194 w 194"/>
              <a:gd name="T7" fmla="*/ 0 h 65"/>
              <a:gd name="T8" fmla="*/ 194 w 194"/>
              <a:gd name="T9" fmla="*/ 65 h 65"/>
              <a:gd name="T10" fmla="*/ 12 w 194"/>
              <a:gd name="T11" fmla="*/ 53 h 65"/>
              <a:gd name="T12" fmla="*/ 182 w 194"/>
              <a:gd name="T13" fmla="*/ 53 h 65"/>
              <a:gd name="T14" fmla="*/ 182 w 194"/>
              <a:gd name="T15" fmla="*/ 12 h 65"/>
              <a:gd name="T16" fmla="*/ 12 w 194"/>
              <a:gd name="T17" fmla="*/ 12 h 65"/>
              <a:gd name="T18" fmla="*/ 12 w 194"/>
              <a:gd name="T19" fmla="*/ 5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4" h="65">
                <a:moveTo>
                  <a:pt x="194" y="65"/>
                </a:moveTo>
                <a:lnTo>
                  <a:pt x="0" y="65"/>
                </a:lnTo>
                <a:lnTo>
                  <a:pt x="0" y="0"/>
                </a:lnTo>
                <a:lnTo>
                  <a:pt x="194" y="0"/>
                </a:lnTo>
                <a:lnTo>
                  <a:pt x="194" y="65"/>
                </a:lnTo>
                <a:close/>
                <a:moveTo>
                  <a:pt x="12" y="53"/>
                </a:moveTo>
                <a:lnTo>
                  <a:pt x="182" y="53"/>
                </a:lnTo>
                <a:lnTo>
                  <a:pt x="182" y="12"/>
                </a:lnTo>
                <a:lnTo>
                  <a:pt x="12" y="12"/>
                </a:lnTo>
                <a:lnTo>
                  <a:pt x="12" y="5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8"/>
          <p:cNvSpPr>
            <a:spLocks noEditPoints="1"/>
          </p:cNvSpPr>
          <p:nvPr/>
        </p:nvSpPr>
        <p:spPr bwMode="auto">
          <a:xfrm>
            <a:off x="5642809" y="1953881"/>
            <a:ext cx="91331" cy="89968"/>
          </a:xfrm>
          <a:custGeom>
            <a:avLst/>
            <a:gdLst>
              <a:gd name="T0" fmla="*/ 67 w 67"/>
              <a:gd name="T1" fmla="*/ 66 h 66"/>
              <a:gd name="T2" fmla="*/ 0 w 67"/>
              <a:gd name="T3" fmla="*/ 66 h 66"/>
              <a:gd name="T4" fmla="*/ 0 w 67"/>
              <a:gd name="T5" fmla="*/ 0 h 66"/>
              <a:gd name="T6" fmla="*/ 67 w 67"/>
              <a:gd name="T7" fmla="*/ 0 h 66"/>
              <a:gd name="T8" fmla="*/ 67 w 67"/>
              <a:gd name="T9" fmla="*/ 66 h 66"/>
              <a:gd name="T10" fmla="*/ 12 w 67"/>
              <a:gd name="T11" fmla="*/ 54 h 66"/>
              <a:gd name="T12" fmla="*/ 56 w 67"/>
              <a:gd name="T13" fmla="*/ 54 h 66"/>
              <a:gd name="T14" fmla="*/ 56 w 67"/>
              <a:gd name="T15" fmla="*/ 12 h 66"/>
              <a:gd name="T16" fmla="*/ 12 w 67"/>
              <a:gd name="T17" fmla="*/ 12 h 66"/>
              <a:gd name="T18" fmla="*/ 12 w 67"/>
              <a:gd name="T19" fmla="*/ 5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66">
                <a:moveTo>
                  <a:pt x="67" y="66"/>
                </a:moveTo>
                <a:lnTo>
                  <a:pt x="0" y="66"/>
                </a:lnTo>
                <a:lnTo>
                  <a:pt x="0" y="0"/>
                </a:lnTo>
                <a:lnTo>
                  <a:pt x="67" y="0"/>
                </a:lnTo>
                <a:lnTo>
                  <a:pt x="67" y="66"/>
                </a:lnTo>
                <a:close/>
                <a:moveTo>
                  <a:pt x="12" y="54"/>
                </a:moveTo>
                <a:lnTo>
                  <a:pt x="56" y="54"/>
                </a:lnTo>
                <a:lnTo>
                  <a:pt x="56" y="12"/>
                </a:lnTo>
                <a:lnTo>
                  <a:pt x="12" y="12"/>
                </a:lnTo>
                <a:lnTo>
                  <a:pt x="12" y="5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9"/>
          <p:cNvSpPr>
            <a:spLocks noEditPoints="1"/>
          </p:cNvSpPr>
          <p:nvPr/>
        </p:nvSpPr>
        <p:spPr bwMode="auto">
          <a:xfrm>
            <a:off x="5754588" y="1953881"/>
            <a:ext cx="264452" cy="89968"/>
          </a:xfrm>
          <a:custGeom>
            <a:avLst/>
            <a:gdLst>
              <a:gd name="T0" fmla="*/ 194 w 194"/>
              <a:gd name="T1" fmla="*/ 66 h 66"/>
              <a:gd name="T2" fmla="*/ 0 w 194"/>
              <a:gd name="T3" fmla="*/ 66 h 66"/>
              <a:gd name="T4" fmla="*/ 0 w 194"/>
              <a:gd name="T5" fmla="*/ 0 h 66"/>
              <a:gd name="T6" fmla="*/ 194 w 194"/>
              <a:gd name="T7" fmla="*/ 0 h 66"/>
              <a:gd name="T8" fmla="*/ 194 w 194"/>
              <a:gd name="T9" fmla="*/ 66 h 66"/>
              <a:gd name="T10" fmla="*/ 12 w 194"/>
              <a:gd name="T11" fmla="*/ 54 h 66"/>
              <a:gd name="T12" fmla="*/ 182 w 194"/>
              <a:gd name="T13" fmla="*/ 54 h 66"/>
              <a:gd name="T14" fmla="*/ 182 w 194"/>
              <a:gd name="T15" fmla="*/ 12 h 66"/>
              <a:gd name="T16" fmla="*/ 12 w 194"/>
              <a:gd name="T17" fmla="*/ 12 h 66"/>
              <a:gd name="T18" fmla="*/ 12 w 194"/>
              <a:gd name="T19" fmla="*/ 5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4" h="66">
                <a:moveTo>
                  <a:pt x="194" y="66"/>
                </a:moveTo>
                <a:lnTo>
                  <a:pt x="0" y="66"/>
                </a:lnTo>
                <a:lnTo>
                  <a:pt x="0" y="0"/>
                </a:lnTo>
                <a:lnTo>
                  <a:pt x="194" y="0"/>
                </a:lnTo>
                <a:lnTo>
                  <a:pt x="194" y="66"/>
                </a:lnTo>
                <a:close/>
                <a:moveTo>
                  <a:pt x="12" y="54"/>
                </a:moveTo>
                <a:lnTo>
                  <a:pt x="182" y="54"/>
                </a:lnTo>
                <a:lnTo>
                  <a:pt x="182" y="12"/>
                </a:lnTo>
                <a:lnTo>
                  <a:pt x="12" y="12"/>
                </a:lnTo>
                <a:lnTo>
                  <a:pt x="12" y="5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5642809" y="2061570"/>
            <a:ext cx="91331" cy="89968"/>
          </a:xfrm>
          <a:custGeom>
            <a:avLst/>
            <a:gdLst>
              <a:gd name="T0" fmla="*/ 67 w 67"/>
              <a:gd name="T1" fmla="*/ 66 h 66"/>
              <a:gd name="T2" fmla="*/ 0 w 67"/>
              <a:gd name="T3" fmla="*/ 66 h 66"/>
              <a:gd name="T4" fmla="*/ 0 w 67"/>
              <a:gd name="T5" fmla="*/ 0 h 66"/>
              <a:gd name="T6" fmla="*/ 67 w 67"/>
              <a:gd name="T7" fmla="*/ 0 h 66"/>
              <a:gd name="T8" fmla="*/ 67 w 67"/>
              <a:gd name="T9" fmla="*/ 66 h 66"/>
              <a:gd name="T10" fmla="*/ 12 w 67"/>
              <a:gd name="T11" fmla="*/ 54 h 66"/>
              <a:gd name="T12" fmla="*/ 56 w 67"/>
              <a:gd name="T13" fmla="*/ 54 h 66"/>
              <a:gd name="T14" fmla="*/ 56 w 67"/>
              <a:gd name="T15" fmla="*/ 12 h 66"/>
              <a:gd name="T16" fmla="*/ 12 w 67"/>
              <a:gd name="T17" fmla="*/ 12 h 66"/>
              <a:gd name="T18" fmla="*/ 12 w 67"/>
              <a:gd name="T19" fmla="*/ 5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66">
                <a:moveTo>
                  <a:pt x="67" y="66"/>
                </a:moveTo>
                <a:lnTo>
                  <a:pt x="0" y="66"/>
                </a:lnTo>
                <a:lnTo>
                  <a:pt x="0" y="0"/>
                </a:lnTo>
                <a:lnTo>
                  <a:pt x="67" y="0"/>
                </a:lnTo>
                <a:lnTo>
                  <a:pt x="67" y="66"/>
                </a:lnTo>
                <a:close/>
                <a:moveTo>
                  <a:pt x="12" y="54"/>
                </a:moveTo>
                <a:lnTo>
                  <a:pt x="56" y="54"/>
                </a:lnTo>
                <a:lnTo>
                  <a:pt x="56" y="12"/>
                </a:lnTo>
                <a:lnTo>
                  <a:pt x="12" y="12"/>
                </a:lnTo>
                <a:lnTo>
                  <a:pt x="12" y="5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5754588" y="2061570"/>
            <a:ext cx="264452" cy="89968"/>
          </a:xfrm>
          <a:custGeom>
            <a:avLst/>
            <a:gdLst>
              <a:gd name="T0" fmla="*/ 194 w 194"/>
              <a:gd name="T1" fmla="*/ 66 h 66"/>
              <a:gd name="T2" fmla="*/ 0 w 194"/>
              <a:gd name="T3" fmla="*/ 66 h 66"/>
              <a:gd name="T4" fmla="*/ 0 w 194"/>
              <a:gd name="T5" fmla="*/ 0 h 66"/>
              <a:gd name="T6" fmla="*/ 194 w 194"/>
              <a:gd name="T7" fmla="*/ 0 h 66"/>
              <a:gd name="T8" fmla="*/ 194 w 194"/>
              <a:gd name="T9" fmla="*/ 66 h 66"/>
              <a:gd name="T10" fmla="*/ 12 w 194"/>
              <a:gd name="T11" fmla="*/ 54 h 66"/>
              <a:gd name="T12" fmla="*/ 182 w 194"/>
              <a:gd name="T13" fmla="*/ 54 h 66"/>
              <a:gd name="T14" fmla="*/ 182 w 194"/>
              <a:gd name="T15" fmla="*/ 12 h 66"/>
              <a:gd name="T16" fmla="*/ 12 w 194"/>
              <a:gd name="T17" fmla="*/ 12 h 66"/>
              <a:gd name="T18" fmla="*/ 12 w 194"/>
              <a:gd name="T19" fmla="*/ 5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4" h="66">
                <a:moveTo>
                  <a:pt x="194" y="66"/>
                </a:moveTo>
                <a:lnTo>
                  <a:pt x="0" y="66"/>
                </a:lnTo>
                <a:lnTo>
                  <a:pt x="0" y="0"/>
                </a:lnTo>
                <a:lnTo>
                  <a:pt x="194" y="0"/>
                </a:lnTo>
                <a:lnTo>
                  <a:pt x="194" y="66"/>
                </a:lnTo>
                <a:close/>
                <a:moveTo>
                  <a:pt x="12" y="54"/>
                </a:moveTo>
                <a:lnTo>
                  <a:pt x="182" y="54"/>
                </a:lnTo>
                <a:lnTo>
                  <a:pt x="182" y="12"/>
                </a:lnTo>
                <a:lnTo>
                  <a:pt x="12" y="12"/>
                </a:lnTo>
                <a:lnTo>
                  <a:pt x="12" y="5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42"/>
          <p:cNvSpPr>
            <a:spLocks noEditPoints="1"/>
          </p:cNvSpPr>
          <p:nvPr/>
        </p:nvSpPr>
        <p:spPr bwMode="auto">
          <a:xfrm>
            <a:off x="9537337" y="5765255"/>
            <a:ext cx="391225" cy="271267"/>
          </a:xfrm>
          <a:custGeom>
            <a:avLst/>
            <a:gdLst>
              <a:gd name="T0" fmla="*/ 287 w 287"/>
              <a:gd name="T1" fmla="*/ 199 h 199"/>
              <a:gd name="T2" fmla="*/ 0 w 287"/>
              <a:gd name="T3" fmla="*/ 199 h 199"/>
              <a:gd name="T4" fmla="*/ 0 w 287"/>
              <a:gd name="T5" fmla="*/ 0 h 199"/>
              <a:gd name="T6" fmla="*/ 287 w 287"/>
              <a:gd name="T7" fmla="*/ 0 h 199"/>
              <a:gd name="T8" fmla="*/ 287 w 287"/>
              <a:gd name="T9" fmla="*/ 199 h 199"/>
              <a:gd name="T10" fmla="*/ 12 w 287"/>
              <a:gd name="T11" fmla="*/ 187 h 199"/>
              <a:gd name="T12" fmla="*/ 275 w 287"/>
              <a:gd name="T13" fmla="*/ 187 h 199"/>
              <a:gd name="T14" fmla="*/ 275 w 287"/>
              <a:gd name="T15" fmla="*/ 12 h 199"/>
              <a:gd name="T16" fmla="*/ 12 w 287"/>
              <a:gd name="T17" fmla="*/ 12 h 199"/>
              <a:gd name="T18" fmla="*/ 12 w 287"/>
              <a:gd name="T19" fmla="*/ 187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7" h="199">
                <a:moveTo>
                  <a:pt x="287" y="199"/>
                </a:moveTo>
                <a:lnTo>
                  <a:pt x="0" y="199"/>
                </a:lnTo>
                <a:lnTo>
                  <a:pt x="0" y="0"/>
                </a:lnTo>
                <a:lnTo>
                  <a:pt x="287" y="0"/>
                </a:lnTo>
                <a:lnTo>
                  <a:pt x="287" y="199"/>
                </a:lnTo>
                <a:close/>
                <a:moveTo>
                  <a:pt x="12" y="187"/>
                </a:moveTo>
                <a:lnTo>
                  <a:pt x="275" y="187"/>
                </a:lnTo>
                <a:lnTo>
                  <a:pt x="275" y="12"/>
                </a:lnTo>
                <a:lnTo>
                  <a:pt x="12" y="12"/>
                </a:lnTo>
                <a:lnTo>
                  <a:pt x="12" y="18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3"/>
          <p:cNvSpPr>
            <a:spLocks/>
          </p:cNvSpPr>
          <p:nvPr/>
        </p:nvSpPr>
        <p:spPr bwMode="auto">
          <a:xfrm>
            <a:off x="9728178" y="5769345"/>
            <a:ext cx="197657" cy="162215"/>
          </a:xfrm>
          <a:custGeom>
            <a:avLst/>
            <a:gdLst>
              <a:gd name="T0" fmla="*/ 2 w 97"/>
              <a:gd name="T1" fmla="*/ 80 h 80"/>
              <a:gd name="T2" fmla="*/ 1 w 97"/>
              <a:gd name="T3" fmla="*/ 79 h 80"/>
              <a:gd name="T4" fmla="*/ 1 w 97"/>
              <a:gd name="T5" fmla="*/ 76 h 80"/>
              <a:gd name="T6" fmla="*/ 93 w 97"/>
              <a:gd name="T7" fmla="*/ 0 h 80"/>
              <a:gd name="T8" fmla="*/ 96 w 97"/>
              <a:gd name="T9" fmla="*/ 1 h 80"/>
              <a:gd name="T10" fmla="*/ 96 w 97"/>
              <a:gd name="T11" fmla="*/ 4 h 80"/>
              <a:gd name="T12" fmla="*/ 3 w 97"/>
              <a:gd name="T13" fmla="*/ 79 h 80"/>
              <a:gd name="T14" fmla="*/ 2 w 97"/>
              <a:gd name="T15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7" h="80">
                <a:moveTo>
                  <a:pt x="2" y="80"/>
                </a:moveTo>
                <a:cubicBezTo>
                  <a:pt x="1" y="80"/>
                  <a:pt x="1" y="79"/>
                  <a:pt x="1" y="79"/>
                </a:cubicBezTo>
                <a:cubicBezTo>
                  <a:pt x="0" y="78"/>
                  <a:pt x="0" y="77"/>
                  <a:pt x="1" y="76"/>
                </a:cubicBezTo>
                <a:cubicBezTo>
                  <a:pt x="93" y="0"/>
                  <a:pt x="93" y="0"/>
                  <a:pt x="93" y="0"/>
                </a:cubicBezTo>
                <a:cubicBezTo>
                  <a:pt x="94" y="0"/>
                  <a:pt x="95" y="0"/>
                  <a:pt x="96" y="1"/>
                </a:cubicBezTo>
                <a:cubicBezTo>
                  <a:pt x="97" y="2"/>
                  <a:pt x="96" y="3"/>
                  <a:pt x="96" y="4"/>
                </a:cubicBezTo>
                <a:cubicBezTo>
                  <a:pt x="3" y="79"/>
                  <a:pt x="3" y="79"/>
                  <a:pt x="3" y="79"/>
                </a:cubicBezTo>
                <a:cubicBezTo>
                  <a:pt x="3" y="79"/>
                  <a:pt x="3" y="80"/>
                  <a:pt x="2" y="8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4"/>
          <p:cNvSpPr>
            <a:spLocks/>
          </p:cNvSpPr>
          <p:nvPr/>
        </p:nvSpPr>
        <p:spPr bwMode="auto">
          <a:xfrm>
            <a:off x="9541426" y="5769345"/>
            <a:ext cx="194931" cy="162215"/>
          </a:xfrm>
          <a:custGeom>
            <a:avLst/>
            <a:gdLst>
              <a:gd name="T0" fmla="*/ 94 w 96"/>
              <a:gd name="T1" fmla="*/ 80 h 80"/>
              <a:gd name="T2" fmla="*/ 93 w 96"/>
              <a:gd name="T3" fmla="*/ 79 h 80"/>
              <a:gd name="T4" fmla="*/ 1 w 96"/>
              <a:gd name="T5" fmla="*/ 4 h 80"/>
              <a:gd name="T6" fmla="*/ 0 w 96"/>
              <a:gd name="T7" fmla="*/ 1 h 80"/>
              <a:gd name="T8" fmla="*/ 3 w 96"/>
              <a:gd name="T9" fmla="*/ 0 h 80"/>
              <a:gd name="T10" fmla="*/ 95 w 96"/>
              <a:gd name="T11" fmla="*/ 76 h 80"/>
              <a:gd name="T12" fmla="*/ 96 w 96"/>
              <a:gd name="T13" fmla="*/ 79 h 80"/>
              <a:gd name="T14" fmla="*/ 94 w 96"/>
              <a:gd name="T15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6" h="80">
                <a:moveTo>
                  <a:pt x="94" y="80"/>
                </a:moveTo>
                <a:cubicBezTo>
                  <a:pt x="94" y="80"/>
                  <a:pt x="93" y="79"/>
                  <a:pt x="93" y="79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0"/>
                  <a:pt x="3" y="0"/>
                </a:cubicBezTo>
                <a:cubicBezTo>
                  <a:pt x="95" y="76"/>
                  <a:pt x="95" y="76"/>
                  <a:pt x="95" y="76"/>
                </a:cubicBezTo>
                <a:cubicBezTo>
                  <a:pt x="96" y="77"/>
                  <a:pt x="96" y="78"/>
                  <a:pt x="96" y="79"/>
                </a:cubicBezTo>
                <a:cubicBezTo>
                  <a:pt x="95" y="79"/>
                  <a:pt x="95" y="80"/>
                  <a:pt x="94" y="8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5"/>
          <p:cNvSpPr>
            <a:spLocks noEditPoints="1"/>
          </p:cNvSpPr>
          <p:nvPr/>
        </p:nvSpPr>
        <p:spPr bwMode="auto">
          <a:xfrm>
            <a:off x="8812139" y="5763892"/>
            <a:ext cx="278083" cy="278083"/>
          </a:xfrm>
          <a:custGeom>
            <a:avLst/>
            <a:gdLst>
              <a:gd name="T0" fmla="*/ 149 w 204"/>
              <a:gd name="T1" fmla="*/ 204 h 204"/>
              <a:gd name="T2" fmla="*/ 53 w 204"/>
              <a:gd name="T3" fmla="*/ 109 h 204"/>
              <a:gd name="T4" fmla="*/ 0 w 204"/>
              <a:gd name="T5" fmla="*/ 162 h 204"/>
              <a:gd name="T6" fmla="*/ 0 w 204"/>
              <a:gd name="T7" fmla="*/ 0 h 204"/>
              <a:gd name="T8" fmla="*/ 162 w 204"/>
              <a:gd name="T9" fmla="*/ 0 h 204"/>
              <a:gd name="T10" fmla="*/ 109 w 204"/>
              <a:gd name="T11" fmla="*/ 53 h 204"/>
              <a:gd name="T12" fmla="*/ 204 w 204"/>
              <a:gd name="T13" fmla="*/ 149 h 204"/>
              <a:gd name="T14" fmla="*/ 149 w 204"/>
              <a:gd name="T15" fmla="*/ 204 h 204"/>
              <a:gd name="T16" fmla="*/ 53 w 204"/>
              <a:gd name="T17" fmla="*/ 92 h 204"/>
              <a:gd name="T18" fmla="*/ 149 w 204"/>
              <a:gd name="T19" fmla="*/ 188 h 204"/>
              <a:gd name="T20" fmla="*/ 188 w 204"/>
              <a:gd name="T21" fmla="*/ 149 h 204"/>
              <a:gd name="T22" fmla="*/ 92 w 204"/>
              <a:gd name="T23" fmla="*/ 53 h 204"/>
              <a:gd name="T24" fmla="*/ 134 w 204"/>
              <a:gd name="T25" fmla="*/ 12 h 204"/>
              <a:gd name="T26" fmla="*/ 12 w 204"/>
              <a:gd name="T27" fmla="*/ 12 h 204"/>
              <a:gd name="T28" fmla="*/ 12 w 204"/>
              <a:gd name="T29" fmla="*/ 134 h 204"/>
              <a:gd name="T30" fmla="*/ 53 w 204"/>
              <a:gd name="T31" fmla="*/ 92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4" h="204">
                <a:moveTo>
                  <a:pt x="149" y="204"/>
                </a:moveTo>
                <a:lnTo>
                  <a:pt x="53" y="109"/>
                </a:lnTo>
                <a:lnTo>
                  <a:pt x="0" y="162"/>
                </a:lnTo>
                <a:lnTo>
                  <a:pt x="0" y="0"/>
                </a:lnTo>
                <a:lnTo>
                  <a:pt x="162" y="0"/>
                </a:lnTo>
                <a:lnTo>
                  <a:pt x="109" y="53"/>
                </a:lnTo>
                <a:lnTo>
                  <a:pt x="204" y="149"/>
                </a:lnTo>
                <a:lnTo>
                  <a:pt x="149" y="204"/>
                </a:lnTo>
                <a:close/>
                <a:moveTo>
                  <a:pt x="53" y="92"/>
                </a:moveTo>
                <a:lnTo>
                  <a:pt x="149" y="188"/>
                </a:lnTo>
                <a:lnTo>
                  <a:pt x="188" y="149"/>
                </a:lnTo>
                <a:lnTo>
                  <a:pt x="92" y="53"/>
                </a:lnTo>
                <a:lnTo>
                  <a:pt x="134" y="12"/>
                </a:lnTo>
                <a:lnTo>
                  <a:pt x="12" y="12"/>
                </a:lnTo>
                <a:lnTo>
                  <a:pt x="12" y="134"/>
                </a:lnTo>
                <a:lnTo>
                  <a:pt x="53" y="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6"/>
          <p:cNvSpPr>
            <a:spLocks noEditPoints="1"/>
          </p:cNvSpPr>
          <p:nvPr/>
        </p:nvSpPr>
        <p:spPr bwMode="auto">
          <a:xfrm>
            <a:off x="3341808" y="5752987"/>
            <a:ext cx="299894" cy="280809"/>
          </a:xfrm>
          <a:custGeom>
            <a:avLst/>
            <a:gdLst>
              <a:gd name="T0" fmla="*/ 152 w 220"/>
              <a:gd name="T1" fmla="*/ 206 h 206"/>
              <a:gd name="T2" fmla="*/ 68 w 220"/>
              <a:gd name="T3" fmla="*/ 206 h 206"/>
              <a:gd name="T4" fmla="*/ 68 w 220"/>
              <a:gd name="T5" fmla="*/ 111 h 206"/>
              <a:gd name="T6" fmla="*/ 0 w 220"/>
              <a:gd name="T7" fmla="*/ 111 h 206"/>
              <a:gd name="T8" fmla="*/ 110 w 220"/>
              <a:gd name="T9" fmla="*/ 0 h 206"/>
              <a:gd name="T10" fmla="*/ 220 w 220"/>
              <a:gd name="T11" fmla="*/ 111 h 206"/>
              <a:gd name="T12" fmla="*/ 152 w 220"/>
              <a:gd name="T13" fmla="*/ 111 h 206"/>
              <a:gd name="T14" fmla="*/ 152 w 220"/>
              <a:gd name="T15" fmla="*/ 206 h 206"/>
              <a:gd name="T16" fmla="*/ 80 w 220"/>
              <a:gd name="T17" fmla="*/ 194 h 206"/>
              <a:gd name="T18" fmla="*/ 140 w 220"/>
              <a:gd name="T19" fmla="*/ 194 h 206"/>
              <a:gd name="T20" fmla="*/ 140 w 220"/>
              <a:gd name="T21" fmla="*/ 99 h 206"/>
              <a:gd name="T22" fmla="*/ 191 w 220"/>
              <a:gd name="T23" fmla="*/ 99 h 206"/>
              <a:gd name="T24" fmla="*/ 110 w 220"/>
              <a:gd name="T25" fmla="*/ 18 h 206"/>
              <a:gd name="T26" fmla="*/ 29 w 220"/>
              <a:gd name="T27" fmla="*/ 99 h 206"/>
              <a:gd name="T28" fmla="*/ 80 w 220"/>
              <a:gd name="T29" fmla="*/ 99 h 206"/>
              <a:gd name="T30" fmla="*/ 80 w 220"/>
              <a:gd name="T31" fmla="*/ 19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0" h="206">
                <a:moveTo>
                  <a:pt x="152" y="206"/>
                </a:moveTo>
                <a:lnTo>
                  <a:pt x="68" y="206"/>
                </a:lnTo>
                <a:lnTo>
                  <a:pt x="68" y="111"/>
                </a:lnTo>
                <a:lnTo>
                  <a:pt x="0" y="111"/>
                </a:lnTo>
                <a:lnTo>
                  <a:pt x="110" y="0"/>
                </a:lnTo>
                <a:lnTo>
                  <a:pt x="220" y="111"/>
                </a:lnTo>
                <a:lnTo>
                  <a:pt x="152" y="111"/>
                </a:lnTo>
                <a:lnTo>
                  <a:pt x="152" y="206"/>
                </a:lnTo>
                <a:close/>
                <a:moveTo>
                  <a:pt x="80" y="194"/>
                </a:moveTo>
                <a:lnTo>
                  <a:pt x="140" y="194"/>
                </a:lnTo>
                <a:lnTo>
                  <a:pt x="140" y="99"/>
                </a:lnTo>
                <a:lnTo>
                  <a:pt x="191" y="99"/>
                </a:lnTo>
                <a:lnTo>
                  <a:pt x="110" y="18"/>
                </a:lnTo>
                <a:lnTo>
                  <a:pt x="29" y="99"/>
                </a:lnTo>
                <a:lnTo>
                  <a:pt x="80" y="99"/>
                </a:lnTo>
                <a:lnTo>
                  <a:pt x="80" y="19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7"/>
          <p:cNvSpPr>
            <a:spLocks noEditPoints="1"/>
          </p:cNvSpPr>
          <p:nvPr/>
        </p:nvSpPr>
        <p:spPr bwMode="auto">
          <a:xfrm>
            <a:off x="4113352" y="5757076"/>
            <a:ext cx="280809" cy="280809"/>
          </a:xfrm>
          <a:custGeom>
            <a:avLst/>
            <a:gdLst>
              <a:gd name="T0" fmla="*/ 57 w 206"/>
              <a:gd name="T1" fmla="*/ 206 h 206"/>
              <a:gd name="T2" fmla="*/ 0 w 206"/>
              <a:gd name="T3" fmla="*/ 149 h 206"/>
              <a:gd name="T4" fmla="*/ 96 w 206"/>
              <a:gd name="T5" fmla="*/ 54 h 206"/>
              <a:gd name="T6" fmla="*/ 42 w 206"/>
              <a:gd name="T7" fmla="*/ 0 h 206"/>
              <a:gd name="T8" fmla="*/ 206 w 206"/>
              <a:gd name="T9" fmla="*/ 0 h 206"/>
              <a:gd name="T10" fmla="*/ 206 w 206"/>
              <a:gd name="T11" fmla="*/ 164 h 206"/>
              <a:gd name="T12" fmla="*/ 153 w 206"/>
              <a:gd name="T13" fmla="*/ 111 h 206"/>
              <a:gd name="T14" fmla="*/ 57 w 206"/>
              <a:gd name="T15" fmla="*/ 206 h 206"/>
              <a:gd name="T16" fmla="*/ 18 w 206"/>
              <a:gd name="T17" fmla="*/ 149 h 206"/>
              <a:gd name="T18" fmla="*/ 57 w 206"/>
              <a:gd name="T19" fmla="*/ 188 h 206"/>
              <a:gd name="T20" fmla="*/ 153 w 206"/>
              <a:gd name="T21" fmla="*/ 93 h 206"/>
              <a:gd name="T22" fmla="*/ 194 w 206"/>
              <a:gd name="T23" fmla="*/ 134 h 206"/>
              <a:gd name="T24" fmla="*/ 194 w 206"/>
              <a:gd name="T25" fmla="*/ 12 h 206"/>
              <a:gd name="T26" fmla="*/ 72 w 206"/>
              <a:gd name="T27" fmla="*/ 12 h 206"/>
              <a:gd name="T28" fmla="*/ 114 w 206"/>
              <a:gd name="T29" fmla="*/ 54 h 206"/>
              <a:gd name="T30" fmla="*/ 18 w 206"/>
              <a:gd name="T31" fmla="*/ 149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6" h="206">
                <a:moveTo>
                  <a:pt x="57" y="206"/>
                </a:moveTo>
                <a:lnTo>
                  <a:pt x="0" y="149"/>
                </a:lnTo>
                <a:lnTo>
                  <a:pt x="96" y="54"/>
                </a:lnTo>
                <a:lnTo>
                  <a:pt x="42" y="0"/>
                </a:lnTo>
                <a:lnTo>
                  <a:pt x="206" y="0"/>
                </a:lnTo>
                <a:lnTo>
                  <a:pt x="206" y="164"/>
                </a:lnTo>
                <a:lnTo>
                  <a:pt x="153" y="111"/>
                </a:lnTo>
                <a:lnTo>
                  <a:pt x="57" y="206"/>
                </a:lnTo>
                <a:close/>
                <a:moveTo>
                  <a:pt x="18" y="149"/>
                </a:moveTo>
                <a:lnTo>
                  <a:pt x="57" y="188"/>
                </a:lnTo>
                <a:lnTo>
                  <a:pt x="153" y="93"/>
                </a:lnTo>
                <a:lnTo>
                  <a:pt x="194" y="134"/>
                </a:lnTo>
                <a:lnTo>
                  <a:pt x="194" y="12"/>
                </a:lnTo>
                <a:lnTo>
                  <a:pt x="72" y="12"/>
                </a:lnTo>
                <a:lnTo>
                  <a:pt x="114" y="54"/>
                </a:lnTo>
                <a:lnTo>
                  <a:pt x="18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8"/>
          <p:cNvSpPr>
            <a:spLocks noEditPoints="1"/>
          </p:cNvSpPr>
          <p:nvPr/>
        </p:nvSpPr>
        <p:spPr bwMode="auto">
          <a:xfrm>
            <a:off x="4914886" y="5744808"/>
            <a:ext cx="280809" cy="301257"/>
          </a:xfrm>
          <a:custGeom>
            <a:avLst/>
            <a:gdLst>
              <a:gd name="T0" fmla="*/ 96 w 206"/>
              <a:gd name="T1" fmla="*/ 221 h 221"/>
              <a:gd name="T2" fmla="*/ 96 w 206"/>
              <a:gd name="T3" fmla="*/ 152 h 221"/>
              <a:gd name="T4" fmla="*/ 0 w 206"/>
              <a:gd name="T5" fmla="*/ 152 h 221"/>
              <a:gd name="T6" fmla="*/ 0 w 206"/>
              <a:gd name="T7" fmla="*/ 69 h 221"/>
              <a:gd name="T8" fmla="*/ 96 w 206"/>
              <a:gd name="T9" fmla="*/ 69 h 221"/>
              <a:gd name="T10" fmla="*/ 96 w 206"/>
              <a:gd name="T11" fmla="*/ 0 h 221"/>
              <a:gd name="T12" fmla="*/ 206 w 206"/>
              <a:gd name="T13" fmla="*/ 111 h 221"/>
              <a:gd name="T14" fmla="*/ 96 w 206"/>
              <a:gd name="T15" fmla="*/ 221 h 221"/>
              <a:gd name="T16" fmla="*/ 12 w 206"/>
              <a:gd name="T17" fmla="*/ 140 h 221"/>
              <a:gd name="T18" fmla="*/ 108 w 206"/>
              <a:gd name="T19" fmla="*/ 140 h 221"/>
              <a:gd name="T20" fmla="*/ 108 w 206"/>
              <a:gd name="T21" fmla="*/ 191 h 221"/>
              <a:gd name="T22" fmla="*/ 188 w 206"/>
              <a:gd name="T23" fmla="*/ 111 h 221"/>
              <a:gd name="T24" fmla="*/ 108 w 206"/>
              <a:gd name="T25" fmla="*/ 30 h 221"/>
              <a:gd name="T26" fmla="*/ 108 w 206"/>
              <a:gd name="T27" fmla="*/ 81 h 221"/>
              <a:gd name="T28" fmla="*/ 12 w 206"/>
              <a:gd name="T29" fmla="*/ 81 h 221"/>
              <a:gd name="T30" fmla="*/ 12 w 206"/>
              <a:gd name="T31" fmla="*/ 140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6" h="221">
                <a:moveTo>
                  <a:pt x="96" y="221"/>
                </a:moveTo>
                <a:lnTo>
                  <a:pt x="96" y="152"/>
                </a:lnTo>
                <a:lnTo>
                  <a:pt x="0" y="152"/>
                </a:lnTo>
                <a:lnTo>
                  <a:pt x="0" y="69"/>
                </a:lnTo>
                <a:lnTo>
                  <a:pt x="96" y="69"/>
                </a:lnTo>
                <a:lnTo>
                  <a:pt x="96" y="0"/>
                </a:lnTo>
                <a:lnTo>
                  <a:pt x="206" y="111"/>
                </a:lnTo>
                <a:lnTo>
                  <a:pt x="96" y="221"/>
                </a:lnTo>
                <a:close/>
                <a:moveTo>
                  <a:pt x="12" y="140"/>
                </a:moveTo>
                <a:lnTo>
                  <a:pt x="108" y="140"/>
                </a:lnTo>
                <a:lnTo>
                  <a:pt x="108" y="191"/>
                </a:lnTo>
                <a:lnTo>
                  <a:pt x="188" y="111"/>
                </a:lnTo>
                <a:lnTo>
                  <a:pt x="108" y="30"/>
                </a:lnTo>
                <a:lnTo>
                  <a:pt x="108" y="81"/>
                </a:lnTo>
                <a:lnTo>
                  <a:pt x="12" y="81"/>
                </a:lnTo>
                <a:lnTo>
                  <a:pt x="12" y="14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9"/>
          <p:cNvSpPr>
            <a:spLocks noEditPoints="1"/>
          </p:cNvSpPr>
          <p:nvPr/>
        </p:nvSpPr>
        <p:spPr bwMode="auto">
          <a:xfrm>
            <a:off x="5683704" y="5752987"/>
            <a:ext cx="280809" cy="280809"/>
          </a:xfrm>
          <a:custGeom>
            <a:avLst/>
            <a:gdLst>
              <a:gd name="T0" fmla="*/ 206 w 206"/>
              <a:gd name="T1" fmla="*/ 206 h 206"/>
              <a:gd name="T2" fmla="*/ 42 w 206"/>
              <a:gd name="T3" fmla="*/ 206 h 206"/>
              <a:gd name="T4" fmla="*/ 96 w 206"/>
              <a:gd name="T5" fmla="*/ 152 h 206"/>
              <a:gd name="T6" fmla="*/ 0 w 206"/>
              <a:gd name="T7" fmla="*/ 57 h 206"/>
              <a:gd name="T8" fmla="*/ 57 w 206"/>
              <a:gd name="T9" fmla="*/ 0 h 206"/>
              <a:gd name="T10" fmla="*/ 152 w 206"/>
              <a:gd name="T11" fmla="*/ 96 h 206"/>
              <a:gd name="T12" fmla="*/ 206 w 206"/>
              <a:gd name="T13" fmla="*/ 42 h 206"/>
              <a:gd name="T14" fmla="*/ 206 w 206"/>
              <a:gd name="T15" fmla="*/ 206 h 206"/>
              <a:gd name="T16" fmla="*/ 72 w 206"/>
              <a:gd name="T17" fmla="*/ 194 h 206"/>
              <a:gd name="T18" fmla="*/ 194 w 206"/>
              <a:gd name="T19" fmla="*/ 194 h 206"/>
              <a:gd name="T20" fmla="*/ 194 w 206"/>
              <a:gd name="T21" fmla="*/ 72 h 206"/>
              <a:gd name="T22" fmla="*/ 152 w 206"/>
              <a:gd name="T23" fmla="*/ 114 h 206"/>
              <a:gd name="T24" fmla="*/ 57 w 206"/>
              <a:gd name="T25" fmla="*/ 18 h 206"/>
              <a:gd name="T26" fmla="*/ 18 w 206"/>
              <a:gd name="T27" fmla="*/ 57 h 206"/>
              <a:gd name="T28" fmla="*/ 114 w 206"/>
              <a:gd name="T29" fmla="*/ 152 h 206"/>
              <a:gd name="T30" fmla="*/ 72 w 206"/>
              <a:gd name="T31" fmla="*/ 19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6" h="206">
                <a:moveTo>
                  <a:pt x="206" y="206"/>
                </a:moveTo>
                <a:lnTo>
                  <a:pt x="42" y="206"/>
                </a:lnTo>
                <a:lnTo>
                  <a:pt x="96" y="152"/>
                </a:lnTo>
                <a:lnTo>
                  <a:pt x="0" y="57"/>
                </a:lnTo>
                <a:lnTo>
                  <a:pt x="57" y="0"/>
                </a:lnTo>
                <a:lnTo>
                  <a:pt x="152" y="96"/>
                </a:lnTo>
                <a:lnTo>
                  <a:pt x="206" y="42"/>
                </a:lnTo>
                <a:lnTo>
                  <a:pt x="206" y="206"/>
                </a:lnTo>
                <a:close/>
                <a:moveTo>
                  <a:pt x="72" y="194"/>
                </a:moveTo>
                <a:lnTo>
                  <a:pt x="194" y="194"/>
                </a:lnTo>
                <a:lnTo>
                  <a:pt x="194" y="72"/>
                </a:lnTo>
                <a:lnTo>
                  <a:pt x="152" y="114"/>
                </a:lnTo>
                <a:lnTo>
                  <a:pt x="57" y="18"/>
                </a:lnTo>
                <a:lnTo>
                  <a:pt x="18" y="57"/>
                </a:lnTo>
                <a:lnTo>
                  <a:pt x="114" y="152"/>
                </a:lnTo>
                <a:lnTo>
                  <a:pt x="72" y="19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6456611" y="5757076"/>
            <a:ext cx="301257" cy="280809"/>
          </a:xfrm>
          <a:custGeom>
            <a:avLst/>
            <a:gdLst>
              <a:gd name="T0" fmla="*/ 110 w 221"/>
              <a:gd name="T1" fmla="*/ 206 h 206"/>
              <a:gd name="T2" fmla="*/ 0 w 221"/>
              <a:gd name="T3" fmla="*/ 96 h 206"/>
              <a:gd name="T4" fmla="*/ 69 w 221"/>
              <a:gd name="T5" fmla="*/ 96 h 206"/>
              <a:gd name="T6" fmla="*/ 69 w 221"/>
              <a:gd name="T7" fmla="*/ 0 h 206"/>
              <a:gd name="T8" fmla="*/ 152 w 221"/>
              <a:gd name="T9" fmla="*/ 0 h 206"/>
              <a:gd name="T10" fmla="*/ 152 w 221"/>
              <a:gd name="T11" fmla="*/ 96 h 206"/>
              <a:gd name="T12" fmla="*/ 221 w 221"/>
              <a:gd name="T13" fmla="*/ 96 h 206"/>
              <a:gd name="T14" fmla="*/ 110 w 221"/>
              <a:gd name="T15" fmla="*/ 206 h 206"/>
              <a:gd name="T16" fmla="*/ 30 w 221"/>
              <a:gd name="T17" fmla="*/ 108 h 206"/>
              <a:gd name="T18" fmla="*/ 110 w 221"/>
              <a:gd name="T19" fmla="*/ 188 h 206"/>
              <a:gd name="T20" fmla="*/ 191 w 221"/>
              <a:gd name="T21" fmla="*/ 108 h 206"/>
              <a:gd name="T22" fmla="*/ 140 w 221"/>
              <a:gd name="T23" fmla="*/ 108 h 206"/>
              <a:gd name="T24" fmla="*/ 140 w 221"/>
              <a:gd name="T25" fmla="*/ 12 h 206"/>
              <a:gd name="T26" fmla="*/ 81 w 221"/>
              <a:gd name="T27" fmla="*/ 12 h 206"/>
              <a:gd name="T28" fmla="*/ 81 w 221"/>
              <a:gd name="T29" fmla="*/ 108 h 206"/>
              <a:gd name="T30" fmla="*/ 30 w 221"/>
              <a:gd name="T31" fmla="*/ 108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1" h="206">
                <a:moveTo>
                  <a:pt x="110" y="206"/>
                </a:moveTo>
                <a:lnTo>
                  <a:pt x="0" y="96"/>
                </a:lnTo>
                <a:lnTo>
                  <a:pt x="69" y="96"/>
                </a:lnTo>
                <a:lnTo>
                  <a:pt x="69" y="0"/>
                </a:lnTo>
                <a:lnTo>
                  <a:pt x="152" y="0"/>
                </a:lnTo>
                <a:lnTo>
                  <a:pt x="152" y="96"/>
                </a:lnTo>
                <a:lnTo>
                  <a:pt x="221" y="96"/>
                </a:lnTo>
                <a:lnTo>
                  <a:pt x="110" y="206"/>
                </a:lnTo>
                <a:close/>
                <a:moveTo>
                  <a:pt x="30" y="108"/>
                </a:moveTo>
                <a:lnTo>
                  <a:pt x="110" y="188"/>
                </a:lnTo>
                <a:lnTo>
                  <a:pt x="191" y="108"/>
                </a:lnTo>
                <a:lnTo>
                  <a:pt x="140" y="108"/>
                </a:lnTo>
                <a:lnTo>
                  <a:pt x="140" y="12"/>
                </a:lnTo>
                <a:lnTo>
                  <a:pt x="81" y="12"/>
                </a:lnTo>
                <a:lnTo>
                  <a:pt x="81" y="108"/>
                </a:lnTo>
                <a:lnTo>
                  <a:pt x="30" y="10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51"/>
          <p:cNvSpPr>
            <a:spLocks noEditPoints="1"/>
          </p:cNvSpPr>
          <p:nvPr/>
        </p:nvSpPr>
        <p:spPr bwMode="auto">
          <a:xfrm>
            <a:off x="7258145" y="5752987"/>
            <a:ext cx="280809" cy="280809"/>
          </a:xfrm>
          <a:custGeom>
            <a:avLst/>
            <a:gdLst>
              <a:gd name="T0" fmla="*/ 164 w 206"/>
              <a:gd name="T1" fmla="*/ 206 h 206"/>
              <a:gd name="T2" fmla="*/ 0 w 206"/>
              <a:gd name="T3" fmla="*/ 206 h 206"/>
              <a:gd name="T4" fmla="*/ 0 w 206"/>
              <a:gd name="T5" fmla="*/ 42 h 206"/>
              <a:gd name="T6" fmla="*/ 54 w 206"/>
              <a:gd name="T7" fmla="*/ 96 h 206"/>
              <a:gd name="T8" fmla="*/ 149 w 206"/>
              <a:gd name="T9" fmla="*/ 0 h 206"/>
              <a:gd name="T10" fmla="*/ 206 w 206"/>
              <a:gd name="T11" fmla="*/ 57 h 206"/>
              <a:gd name="T12" fmla="*/ 110 w 206"/>
              <a:gd name="T13" fmla="*/ 152 h 206"/>
              <a:gd name="T14" fmla="*/ 164 w 206"/>
              <a:gd name="T15" fmla="*/ 206 h 206"/>
              <a:gd name="T16" fmla="*/ 12 w 206"/>
              <a:gd name="T17" fmla="*/ 194 h 206"/>
              <a:gd name="T18" fmla="*/ 134 w 206"/>
              <a:gd name="T19" fmla="*/ 194 h 206"/>
              <a:gd name="T20" fmla="*/ 92 w 206"/>
              <a:gd name="T21" fmla="*/ 152 h 206"/>
              <a:gd name="T22" fmla="*/ 188 w 206"/>
              <a:gd name="T23" fmla="*/ 57 h 206"/>
              <a:gd name="T24" fmla="*/ 149 w 206"/>
              <a:gd name="T25" fmla="*/ 18 h 206"/>
              <a:gd name="T26" fmla="*/ 54 w 206"/>
              <a:gd name="T27" fmla="*/ 114 h 206"/>
              <a:gd name="T28" fmla="*/ 12 w 206"/>
              <a:gd name="T29" fmla="*/ 72 h 206"/>
              <a:gd name="T30" fmla="*/ 12 w 206"/>
              <a:gd name="T31" fmla="*/ 19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6" h="206">
                <a:moveTo>
                  <a:pt x="164" y="206"/>
                </a:moveTo>
                <a:lnTo>
                  <a:pt x="0" y="206"/>
                </a:lnTo>
                <a:lnTo>
                  <a:pt x="0" y="42"/>
                </a:lnTo>
                <a:lnTo>
                  <a:pt x="54" y="96"/>
                </a:lnTo>
                <a:lnTo>
                  <a:pt x="149" y="0"/>
                </a:lnTo>
                <a:lnTo>
                  <a:pt x="206" y="57"/>
                </a:lnTo>
                <a:lnTo>
                  <a:pt x="110" y="152"/>
                </a:lnTo>
                <a:lnTo>
                  <a:pt x="164" y="206"/>
                </a:lnTo>
                <a:close/>
                <a:moveTo>
                  <a:pt x="12" y="194"/>
                </a:moveTo>
                <a:lnTo>
                  <a:pt x="134" y="194"/>
                </a:lnTo>
                <a:lnTo>
                  <a:pt x="92" y="152"/>
                </a:lnTo>
                <a:lnTo>
                  <a:pt x="188" y="57"/>
                </a:lnTo>
                <a:lnTo>
                  <a:pt x="149" y="18"/>
                </a:lnTo>
                <a:lnTo>
                  <a:pt x="54" y="114"/>
                </a:lnTo>
                <a:lnTo>
                  <a:pt x="12" y="72"/>
                </a:lnTo>
                <a:lnTo>
                  <a:pt x="12" y="19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52"/>
          <p:cNvSpPr>
            <a:spLocks noEditPoints="1"/>
          </p:cNvSpPr>
          <p:nvPr/>
        </p:nvSpPr>
        <p:spPr bwMode="auto">
          <a:xfrm>
            <a:off x="8010606" y="5744808"/>
            <a:ext cx="280809" cy="301257"/>
          </a:xfrm>
          <a:custGeom>
            <a:avLst/>
            <a:gdLst>
              <a:gd name="T0" fmla="*/ 110 w 206"/>
              <a:gd name="T1" fmla="*/ 221 h 221"/>
              <a:gd name="T2" fmla="*/ 0 w 206"/>
              <a:gd name="T3" fmla="*/ 111 h 221"/>
              <a:gd name="T4" fmla="*/ 110 w 206"/>
              <a:gd name="T5" fmla="*/ 0 h 221"/>
              <a:gd name="T6" fmla="*/ 110 w 206"/>
              <a:gd name="T7" fmla="*/ 69 h 221"/>
              <a:gd name="T8" fmla="*/ 206 w 206"/>
              <a:gd name="T9" fmla="*/ 69 h 221"/>
              <a:gd name="T10" fmla="*/ 206 w 206"/>
              <a:gd name="T11" fmla="*/ 152 h 221"/>
              <a:gd name="T12" fmla="*/ 110 w 206"/>
              <a:gd name="T13" fmla="*/ 152 h 221"/>
              <a:gd name="T14" fmla="*/ 110 w 206"/>
              <a:gd name="T15" fmla="*/ 221 h 221"/>
              <a:gd name="T16" fmla="*/ 18 w 206"/>
              <a:gd name="T17" fmla="*/ 111 h 221"/>
              <a:gd name="T18" fmla="*/ 98 w 206"/>
              <a:gd name="T19" fmla="*/ 191 h 221"/>
              <a:gd name="T20" fmla="*/ 98 w 206"/>
              <a:gd name="T21" fmla="*/ 140 h 221"/>
              <a:gd name="T22" fmla="*/ 194 w 206"/>
              <a:gd name="T23" fmla="*/ 140 h 221"/>
              <a:gd name="T24" fmla="*/ 194 w 206"/>
              <a:gd name="T25" fmla="*/ 81 h 221"/>
              <a:gd name="T26" fmla="*/ 98 w 206"/>
              <a:gd name="T27" fmla="*/ 81 h 221"/>
              <a:gd name="T28" fmla="*/ 98 w 206"/>
              <a:gd name="T29" fmla="*/ 30 h 221"/>
              <a:gd name="T30" fmla="*/ 18 w 206"/>
              <a:gd name="T31" fmla="*/ 111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6" h="221">
                <a:moveTo>
                  <a:pt x="110" y="221"/>
                </a:moveTo>
                <a:lnTo>
                  <a:pt x="0" y="111"/>
                </a:lnTo>
                <a:lnTo>
                  <a:pt x="110" y="0"/>
                </a:lnTo>
                <a:lnTo>
                  <a:pt x="110" y="69"/>
                </a:lnTo>
                <a:lnTo>
                  <a:pt x="206" y="69"/>
                </a:lnTo>
                <a:lnTo>
                  <a:pt x="206" y="152"/>
                </a:lnTo>
                <a:lnTo>
                  <a:pt x="110" y="152"/>
                </a:lnTo>
                <a:lnTo>
                  <a:pt x="110" y="221"/>
                </a:lnTo>
                <a:close/>
                <a:moveTo>
                  <a:pt x="18" y="111"/>
                </a:moveTo>
                <a:lnTo>
                  <a:pt x="98" y="191"/>
                </a:lnTo>
                <a:lnTo>
                  <a:pt x="98" y="140"/>
                </a:lnTo>
                <a:lnTo>
                  <a:pt x="194" y="140"/>
                </a:lnTo>
                <a:lnTo>
                  <a:pt x="194" y="81"/>
                </a:lnTo>
                <a:lnTo>
                  <a:pt x="98" y="81"/>
                </a:lnTo>
                <a:lnTo>
                  <a:pt x="98" y="30"/>
                </a:lnTo>
                <a:lnTo>
                  <a:pt x="18" y="1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3"/>
          <p:cNvSpPr>
            <a:spLocks noEditPoints="1"/>
          </p:cNvSpPr>
          <p:nvPr/>
        </p:nvSpPr>
        <p:spPr bwMode="auto">
          <a:xfrm>
            <a:off x="2549816" y="5752987"/>
            <a:ext cx="325794" cy="284899"/>
          </a:xfrm>
          <a:custGeom>
            <a:avLst/>
            <a:gdLst>
              <a:gd name="T0" fmla="*/ 160 w 160"/>
              <a:gd name="T1" fmla="*/ 140 h 140"/>
              <a:gd name="T2" fmla="*/ 0 w 160"/>
              <a:gd name="T3" fmla="*/ 140 h 140"/>
              <a:gd name="T4" fmla="*/ 0 w 160"/>
              <a:gd name="T5" fmla="*/ 127 h 140"/>
              <a:gd name="T6" fmla="*/ 42 w 160"/>
              <a:gd name="T7" fmla="*/ 85 h 140"/>
              <a:gd name="T8" fmla="*/ 118 w 160"/>
              <a:gd name="T9" fmla="*/ 85 h 140"/>
              <a:gd name="T10" fmla="*/ 160 w 160"/>
              <a:gd name="T11" fmla="*/ 127 h 140"/>
              <a:gd name="T12" fmla="*/ 160 w 160"/>
              <a:gd name="T13" fmla="*/ 140 h 140"/>
              <a:gd name="T14" fmla="*/ 8 w 160"/>
              <a:gd name="T15" fmla="*/ 132 h 140"/>
              <a:gd name="T16" fmla="*/ 152 w 160"/>
              <a:gd name="T17" fmla="*/ 132 h 140"/>
              <a:gd name="T18" fmla="*/ 152 w 160"/>
              <a:gd name="T19" fmla="*/ 127 h 140"/>
              <a:gd name="T20" fmla="*/ 118 w 160"/>
              <a:gd name="T21" fmla="*/ 93 h 140"/>
              <a:gd name="T22" fmla="*/ 42 w 160"/>
              <a:gd name="T23" fmla="*/ 93 h 140"/>
              <a:gd name="T24" fmla="*/ 8 w 160"/>
              <a:gd name="T25" fmla="*/ 127 h 140"/>
              <a:gd name="T26" fmla="*/ 8 w 160"/>
              <a:gd name="T27" fmla="*/ 132 h 140"/>
              <a:gd name="T28" fmla="*/ 80 w 160"/>
              <a:gd name="T29" fmla="*/ 83 h 140"/>
              <a:gd name="T30" fmla="*/ 38 w 160"/>
              <a:gd name="T31" fmla="*/ 42 h 140"/>
              <a:gd name="T32" fmla="*/ 80 w 160"/>
              <a:gd name="T33" fmla="*/ 0 h 140"/>
              <a:gd name="T34" fmla="*/ 122 w 160"/>
              <a:gd name="T35" fmla="*/ 42 h 140"/>
              <a:gd name="T36" fmla="*/ 80 w 160"/>
              <a:gd name="T37" fmla="*/ 83 h 140"/>
              <a:gd name="T38" fmla="*/ 80 w 160"/>
              <a:gd name="T39" fmla="*/ 8 h 140"/>
              <a:gd name="T40" fmla="*/ 46 w 160"/>
              <a:gd name="T41" fmla="*/ 42 h 140"/>
              <a:gd name="T42" fmla="*/ 80 w 160"/>
              <a:gd name="T43" fmla="*/ 75 h 140"/>
              <a:gd name="T44" fmla="*/ 114 w 160"/>
              <a:gd name="T45" fmla="*/ 42 h 140"/>
              <a:gd name="T46" fmla="*/ 80 w 160"/>
              <a:gd name="T47" fmla="*/ 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40">
                <a:moveTo>
                  <a:pt x="160" y="140"/>
                </a:moveTo>
                <a:cubicBezTo>
                  <a:pt x="0" y="140"/>
                  <a:pt x="0" y="140"/>
                  <a:pt x="0" y="140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04"/>
                  <a:pt x="19" y="85"/>
                  <a:pt x="42" y="85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41" y="85"/>
                  <a:pt x="160" y="104"/>
                  <a:pt x="160" y="127"/>
                </a:cubicBezTo>
                <a:lnTo>
                  <a:pt x="160" y="140"/>
                </a:lnTo>
                <a:close/>
                <a:moveTo>
                  <a:pt x="8" y="132"/>
                </a:moveTo>
                <a:cubicBezTo>
                  <a:pt x="152" y="132"/>
                  <a:pt x="152" y="132"/>
                  <a:pt x="152" y="132"/>
                </a:cubicBezTo>
                <a:cubicBezTo>
                  <a:pt x="152" y="127"/>
                  <a:pt x="152" y="127"/>
                  <a:pt x="152" y="127"/>
                </a:cubicBezTo>
                <a:cubicBezTo>
                  <a:pt x="152" y="108"/>
                  <a:pt x="137" y="93"/>
                  <a:pt x="118" y="93"/>
                </a:cubicBezTo>
                <a:cubicBezTo>
                  <a:pt x="42" y="93"/>
                  <a:pt x="42" y="93"/>
                  <a:pt x="42" y="93"/>
                </a:cubicBezTo>
                <a:cubicBezTo>
                  <a:pt x="23" y="93"/>
                  <a:pt x="8" y="108"/>
                  <a:pt x="8" y="127"/>
                </a:cubicBezTo>
                <a:lnTo>
                  <a:pt x="8" y="132"/>
                </a:lnTo>
                <a:close/>
                <a:moveTo>
                  <a:pt x="80" y="83"/>
                </a:moveTo>
                <a:cubicBezTo>
                  <a:pt x="57" y="83"/>
                  <a:pt x="38" y="65"/>
                  <a:pt x="38" y="42"/>
                </a:cubicBezTo>
                <a:cubicBezTo>
                  <a:pt x="38" y="18"/>
                  <a:pt x="57" y="0"/>
                  <a:pt x="80" y="0"/>
                </a:cubicBezTo>
                <a:cubicBezTo>
                  <a:pt x="103" y="0"/>
                  <a:pt x="122" y="18"/>
                  <a:pt x="122" y="42"/>
                </a:cubicBezTo>
                <a:cubicBezTo>
                  <a:pt x="122" y="65"/>
                  <a:pt x="103" y="83"/>
                  <a:pt x="80" y="83"/>
                </a:cubicBezTo>
                <a:close/>
                <a:moveTo>
                  <a:pt x="80" y="8"/>
                </a:moveTo>
                <a:cubicBezTo>
                  <a:pt x="61" y="8"/>
                  <a:pt x="46" y="23"/>
                  <a:pt x="46" y="42"/>
                </a:cubicBezTo>
                <a:cubicBezTo>
                  <a:pt x="46" y="60"/>
                  <a:pt x="61" y="75"/>
                  <a:pt x="80" y="75"/>
                </a:cubicBezTo>
                <a:cubicBezTo>
                  <a:pt x="99" y="75"/>
                  <a:pt x="114" y="60"/>
                  <a:pt x="114" y="42"/>
                </a:cubicBezTo>
                <a:cubicBezTo>
                  <a:pt x="114" y="23"/>
                  <a:pt x="99" y="8"/>
                  <a:pt x="80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4"/>
          <p:cNvSpPr>
            <a:spLocks noEditPoints="1"/>
          </p:cNvSpPr>
          <p:nvPr/>
        </p:nvSpPr>
        <p:spPr bwMode="auto">
          <a:xfrm>
            <a:off x="1767366" y="5747534"/>
            <a:ext cx="317615" cy="305346"/>
          </a:xfrm>
          <a:custGeom>
            <a:avLst/>
            <a:gdLst>
              <a:gd name="T0" fmla="*/ 156 w 156"/>
              <a:gd name="T1" fmla="*/ 150 h 150"/>
              <a:gd name="T2" fmla="*/ 0 w 156"/>
              <a:gd name="T3" fmla="*/ 150 h 150"/>
              <a:gd name="T4" fmla="*/ 0 w 156"/>
              <a:gd name="T5" fmla="*/ 146 h 150"/>
              <a:gd name="T6" fmla="*/ 58 w 156"/>
              <a:gd name="T7" fmla="*/ 100 h 150"/>
              <a:gd name="T8" fmla="*/ 59 w 156"/>
              <a:gd name="T9" fmla="*/ 95 h 150"/>
              <a:gd name="T10" fmla="*/ 47 w 156"/>
              <a:gd name="T11" fmla="*/ 72 h 150"/>
              <a:gd name="T12" fmla="*/ 41 w 156"/>
              <a:gd name="T13" fmla="*/ 64 h 150"/>
              <a:gd name="T14" fmla="*/ 42 w 156"/>
              <a:gd name="T15" fmla="*/ 46 h 150"/>
              <a:gd name="T16" fmla="*/ 42 w 156"/>
              <a:gd name="T17" fmla="*/ 46 h 150"/>
              <a:gd name="T18" fmla="*/ 50 w 156"/>
              <a:gd name="T19" fmla="*/ 10 h 150"/>
              <a:gd name="T20" fmla="*/ 78 w 156"/>
              <a:gd name="T21" fmla="*/ 0 h 150"/>
              <a:gd name="T22" fmla="*/ 106 w 156"/>
              <a:gd name="T23" fmla="*/ 10 h 150"/>
              <a:gd name="T24" fmla="*/ 114 w 156"/>
              <a:gd name="T25" fmla="*/ 46 h 150"/>
              <a:gd name="T26" fmla="*/ 114 w 156"/>
              <a:gd name="T27" fmla="*/ 46 h 150"/>
              <a:gd name="T28" fmla="*/ 115 w 156"/>
              <a:gd name="T29" fmla="*/ 64 h 150"/>
              <a:gd name="T30" fmla="*/ 109 w 156"/>
              <a:gd name="T31" fmla="*/ 72 h 150"/>
              <a:gd name="T32" fmla="*/ 97 w 156"/>
              <a:gd name="T33" fmla="*/ 95 h 150"/>
              <a:gd name="T34" fmla="*/ 98 w 156"/>
              <a:gd name="T35" fmla="*/ 100 h 150"/>
              <a:gd name="T36" fmla="*/ 156 w 156"/>
              <a:gd name="T37" fmla="*/ 146 h 150"/>
              <a:gd name="T38" fmla="*/ 156 w 156"/>
              <a:gd name="T39" fmla="*/ 150 h 150"/>
              <a:gd name="T40" fmla="*/ 9 w 156"/>
              <a:gd name="T41" fmla="*/ 142 h 150"/>
              <a:gd name="T42" fmla="*/ 147 w 156"/>
              <a:gd name="T43" fmla="*/ 142 h 150"/>
              <a:gd name="T44" fmla="*/ 126 w 156"/>
              <a:gd name="T45" fmla="*/ 121 h 150"/>
              <a:gd name="T46" fmla="*/ 96 w 156"/>
              <a:gd name="T47" fmla="*/ 108 h 150"/>
              <a:gd name="T48" fmla="*/ 89 w 156"/>
              <a:gd name="T49" fmla="*/ 93 h 150"/>
              <a:gd name="T50" fmla="*/ 89 w 156"/>
              <a:gd name="T51" fmla="*/ 92 h 150"/>
              <a:gd name="T52" fmla="*/ 90 w 156"/>
              <a:gd name="T53" fmla="*/ 90 h 150"/>
              <a:gd name="T54" fmla="*/ 102 w 156"/>
              <a:gd name="T55" fmla="*/ 68 h 150"/>
              <a:gd name="T56" fmla="*/ 102 w 156"/>
              <a:gd name="T57" fmla="*/ 64 h 150"/>
              <a:gd name="T58" fmla="*/ 106 w 156"/>
              <a:gd name="T59" fmla="*/ 64 h 150"/>
              <a:gd name="T60" fmla="*/ 108 w 156"/>
              <a:gd name="T61" fmla="*/ 60 h 150"/>
              <a:gd name="T62" fmla="*/ 107 w 156"/>
              <a:gd name="T63" fmla="*/ 51 h 150"/>
              <a:gd name="T64" fmla="*/ 105 w 156"/>
              <a:gd name="T65" fmla="*/ 50 h 150"/>
              <a:gd name="T66" fmla="*/ 106 w 156"/>
              <a:gd name="T67" fmla="*/ 48 h 150"/>
              <a:gd name="T68" fmla="*/ 106 w 156"/>
              <a:gd name="T69" fmla="*/ 45 h 150"/>
              <a:gd name="T70" fmla="*/ 100 w 156"/>
              <a:gd name="T71" fmla="*/ 15 h 150"/>
              <a:gd name="T72" fmla="*/ 78 w 156"/>
              <a:gd name="T73" fmla="*/ 8 h 150"/>
              <a:gd name="T74" fmla="*/ 56 w 156"/>
              <a:gd name="T75" fmla="*/ 15 h 150"/>
              <a:gd name="T76" fmla="*/ 50 w 156"/>
              <a:gd name="T77" fmla="*/ 45 h 150"/>
              <a:gd name="T78" fmla="*/ 50 w 156"/>
              <a:gd name="T79" fmla="*/ 48 h 150"/>
              <a:gd name="T80" fmla="*/ 51 w 156"/>
              <a:gd name="T81" fmla="*/ 50 h 150"/>
              <a:gd name="T82" fmla="*/ 49 w 156"/>
              <a:gd name="T83" fmla="*/ 51 h 150"/>
              <a:gd name="T84" fmla="*/ 48 w 156"/>
              <a:gd name="T85" fmla="*/ 60 h 150"/>
              <a:gd name="T86" fmla="*/ 50 w 156"/>
              <a:gd name="T87" fmla="*/ 64 h 150"/>
              <a:gd name="T88" fmla="*/ 54 w 156"/>
              <a:gd name="T89" fmla="*/ 64 h 150"/>
              <a:gd name="T90" fmla="*/ 54 w 156"/>
              <a:gd name="T91" fmla="*/ 68 h 150"/>
              <a:gd name="T92" fmla="*/ 66 w 156"/>
              <a:gd name="T93" fmla="*/ 90 h 150"/>
              <a:gd name="T94" fmla="*/ 67 w 156"/>
              <a:gd name="T95" fmla="*/ 92 h 150"/>
              <a:gd name="T96" fmla="*/ 67 w 156"/>
              <a:gd name="T97" fmla="*/ 93 h 150"/>
              <a:gd name="T98" fmla="*/ 60 w 156"/>
              <a:gd name="T99" fmla="*/ 108 h 150"/>
              <a:gd name="T100" fmla="*/ 30 w 156"/>
              <a:gd name="T101" fmla="*/ 121 h 150"/>
              <a:gd name="T102" fmla="*/ 9 w 156"/>
              <a:gd name="T103" fmla="*/ 14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6" h="150">
                <a:moveTo>
                  <a:pt x="156" y="150"/>
                </a:moveTo>
                <a:cubicBezTo>
                  <a:pt x="0" y="150"/>
                  <a:pt x="0" y="150"/>
                  <a:pt x="0" y="15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22"/>
                  <a:pt x="46" y="103"/>
                  <a:pt x="58" y="100"/>
                </a:cubicBezTo>
                <a:cubicBezTo>
                  <a:pt x="59" y="99"/>
                  <a:pt x="59" y="97"/>
                  <a:pt x="59" y="95"/>
                </a:cubicBezTo>
                <a:cubicBezTo>
                  <a:pt x="56" y="92"/>
                  <a:pt x="50" y="83"/>
                  <a:pt x="47" y="72"/>
                </a:cubicBezTo>
                <a:cubicBezTo>
                  <a:pt x="44" y="70"/>
                  <a:pt x="42" y="68"/>
                  <a:pt x="41" y="64"/>
                </a:cubicBezTo>
                <a:cubicBezTo>
                  <a:pt x="39" y="58"/>
                  <a:pt x="39" y="51"/>
                  <a:pt x="42" y="46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39"/>
                  <a:pt x="40" y="22"/>
                  <a:pt x="50" y="10"/>
                </a:cubicBezTo>
                <a:cubicBezTo>
                  <a:pt x="56" y="3"/>
                  <a:pt x="66" y="0"/>
                  <a:pt x="78" y="0"/>
                </a:cubicBezTo>
                <a:cubicBezTo>
                  <a:pt x="90" y="0"/>
                  <a:pt x="100" y="3"/>
                  <a:pt x="106" y="10"/>
                </a:cubicBezTo>
                <a:cubicBezTo>
                  <a:pt x="116" y="22"/>
                  <a:pt x="114" y="39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7" y="51"/>
                  <a:pt x="117" y="58"/>
                  <a:pt x="115" y="64"/>
                </a:cubicBezTo>
                <a:cubicBezTo>
                  <a:pt x="114" y="68"/>
                  <a:pt x="112" y="70"/>
                  <a:pt x="109" y="72"/>
                </a:cubicBezTo>
                <a:cubicBezTo>
                  <a:pt x="106" y="83"/>
                  <a:pt x="100" y="92"/>
                  <a:pt x="97" y="95"/>
                </a:cubicBezTo>
                <a:cubicBezTo>
                  <a:pt x="97" y="97"/>
                  <a:pt x="97" y="99"/>
                  <a:pt x="98" y="100"/>
                </a:cubicBezTo>
                <a:cubicBezTo>
                  <a:pt x="110" y="103"/>
                  <a:pt x="156" y="122"/>
                  <a:pt x="156" y="146"/>
                </a:cubicBezTo>
                <a:lnTo>
                  <a:pt x="156" y="150"/>
                </a:lnTo>
                <a:close/>
                <a:moveTo>
                  <a:pt x="9" y="142"/>
                </a:moveTo>
                <a:cubicBezTo>
                  <a:pt x="147" y="142"/>
                  <a:pt x="147" y="142"/>
                  <a:pt x="147" y="142"/>
                </a:cubicBezTo>
                <a:cubicBezTo>
                  <a:pt x="145" y="136"/>
                  <a:pt x="138" y="128"/>
                  <a:pt x="126" y="121"/>
                </a:cubicBezTo>
                <a:cubicBezTo>
                  <a:pt x="114" y="114"/>
                  <a:pt x="101" y="109"/>
                  <a:pt x="96" y="108"/>
                </a:cubicBezTo>
                <a:cubicBezTo>
                  <a:pt x="89" y="107"/>
                  <a:pt x="89" y="97"/>
                  <a:pt x="89" y="93"/>
                </a:cubicBezTo>
                <a:cubicBezTo>
                  <a:pt x="89" y="92"/>
                  <a:pt x="89" y="92"/>
                  <a:pt x="89" y="92"/>
                </a:cubicBezTo>
                <a:cubicBezTo>
                  <a:pt x="90" y="90"/>
                  <a:pt x="90" y="90"/>
                  <a:pt x="90" y="90"/>
                </a:cubicBezTo>
                <a:cubicBezTo>
                  <a:pt x="90" y="90"/>
                  <a:pt x="100" y="80"/>
                  <a:pt x="102" y="68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6" y="64"/>
                  <a:pt x="107" y="63"/>
                  <a:pt x="108" y="60"/>
                </a:cubicBezTo>
                <a:cubicBezTo>
                  <a:pt x="109" y="56"/>
                  <a:pt x="109" y="52"/>
                  <a:pt x="107" y="51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6" y="47"/>
                  <a:pt x="106" y="46"/>
                  <a:pt x="106" y="45"/>
                </a:cubicBezTo>
                <a:cubicBezTo>
                  <a:pt x="106" y="39"/>
                  <a:pt x="108" y="24"/>
                  <a:pt x="100" y="15"/>
                </a:cubicBezTo>
                <a:cubicBezTo>
                  <a:pt x="95" y="10"/>
                  <a:pt x="88" y="8"/>
                  <a:pt x="78" y="8"/>
                </a:cubicBezTo>
                <a:cubicBezTo>
                  <a:pt x="68" y="8"/>
                  <a:pt x="61" y="10"/>
                  <a:pt x="56" y="15"/>
                </a:cubicBezTo>
                <a:cubicBezTo>
                  <a:pt x="48" y="24"/>
                  <a:pt x="50" y="39"/>
                  <a:pt x="50" y="45"/>
                </a:cubicBezTo>
                <a:cubicBezTo>
                  <a:pt x="50" y="46"/>
                  <a:pt x="50" y="47"/>
                  <a:pt x="50" y="48"/>
                </a:cubicBezTo>
                <a:cubicBezTo>
                  <a:pt x="51" y="50"/>
                  <a:pt x="51" y="50"/>
                  <a:pt x="51" y="50"/>
                </a:cubicBezTo>
                <a:cubicBezTo>
                  <a:pt x="49" y="51"/>
                  <a:pt x="49" y="51"/>
                  <a:pt x="49" y="51"/>
                </a:cubicBezTo>
                <a:cubicBezTo>
                  <a:pt x="47" y="52"/>
                  <a:pt x="47" y="56"/>
                  <a:pt x="48" y="60"/>
                </a:cubicBezTo>
                <a:cubicBezTo>
                  <a:pt x="49" y="63"/>
                  <a:pt x="50" y="64"/>
                  <a:pt x="50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68"/>
                  <a:pt x="54" y="68"/>
                  <a:pt x="54" y="68"/>
                </a:cubicBezTo>
                <a:cubicBezTo>
                  <a:pt x="56" y="80"/>
                  <a:pt x="66" y="90"/>
                  <a:pt x="66" y="90"/>
                </a:cubicBezTo>
                <a:cubicBezTo>
                  <a:pt x="67" y="92"/>
                  <a:pt x="67" y="92"/>
                  <a:pt x="67" y="92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7"/>
                  <a:pt x="67" y="107"/>
                  <a:pt x="60" y="108"/>
                </a:cubicBezTo>
                <a:cubicBezTo>
                  <a:pt x="55" y="109"/>
                  <a:pt x="42" y="114"/>
                  <a:pt x="30" y="121"/>
                </a:cubicBezTo>
                <a:cubicBezTo>
                  <a:pt x="18" y="128"/>
                  <a:pt x="11" y="136"/>
                  <a:pt x="9" y="14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5"/>
          <p:cNvSpPr>
            <a:spLocks noEditPoints="1"/>
          </p:cNvSpPr>
          <p:nvPr/>
        </p:nvSpPr>
        <p:spPr bwMode="auto">
          <a:xfrm>
            <a:off x="3367707" y="1024211"/>
            <a:ext cx="244004" cy="338062"/>
          </a:xfrm>
          <a:custGeom>
            <a:avLst/>
            <a:gdLst>
              <a:gd name="T0" fmla="*/ 60 w 120"/>
              <a:gd name="T1" fmla="*/ 166 h 166"/>
              <a:gd name="T2" fmla="*/ 57 w 120"/>
              <a:gd name="T3" fmla="*/ 162 h 166"/>
              <a:gd name="T4" fmla="*/ 0 w 120"/>
              <a:gd name="T5" fmla="*/ 60 h 166"/>
              <a:gd name="T6" fmla="*/ 60 w 120"/>
              <a:gd name="T7" fmla="*/ 0 h 166"/>
              <a:gd name="T8" fmla="*/ 120 w 120"/>
              <a:gd name="T9" fmla="*/ 60 h 166"/>
              <a:gd name="T10" fmla="*/ 63 w 120"/>
              <a:gd name="T11" fmla="*/ 162 h 166"/>
              <a:gd name="T12" fmla="*/ 60 w 120"/>
              <a:gd name="T13" fmla="*/ 166 h 166"/>
              <a:gd name="T14" fmla="*/ 60 w 120"/>
              <a:gd name="T15" fmla="*/ 8 h 166"/>
              <a:gd name="T16" fmla="*/ 8 w 120"/>
              <a:gd name="T17" fmla="*/ 60 h 166"/>
              <a:gd name="T18" fmla="*/ 60 w 120"/>
              <a:gd name="T19" fmla="*/ 154 h 166"/>
              <a:gd name="T20" fmla="*/ 112 w 120"/>
              <a:gd name="T21" fmla="*/ 60 h 166"/>
              <a:gd name="T22" fmla="*/ 60 w 120"/>
              <a:gd name="T23" fmla="*/ 8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0" h="166">
                <a:moveTo>
                  <a:pt x="60" y="166"/>
                </a:moveTo>
                <a:cubicBezTo>
                  <a:pt x="57" y="162"/>
                  <a:pt x="57" y="162"/>
                  <a:pt x="57" y="162"/>
                </a:cubicBezTo>
                <a:cubicBezTo>
                  <a:pt x="55" y="160"/>
                  <a:pt x="0" y="92"/>
                  <a:pt x="0" y="60"/>
                </a:cubicBezTo>
                <a:cubicBezTo>
                  <a:pt x="0" y="27"/>
                  <a:pt x="27" y="0"/>
                  <a:pt x="60" y="0"/>
                </a:cubicBezTo>
                <a:cubicBezTo>
                  <a:pt x="93" y="0"/>
                  <a:pt x="120" y="27"/>
                  <a:pt x="120" y="60"/>
                </a:cubicBezTo>
                <a:cubicBezTo>
                  <a:pt x="120" y="92"/>
                  <a:pt x="66" y="160"/>
                  <a:pt x="63" y="162"/>
                </a:cubicBezTo>
                <a:lnTo>
                  <a:pt x="60" y="166"/>
                </a:lnTo>
                <a:close/>
                <a:moveTo>
                  <a:pt x="60" y="8"/>
                </a:moveTo>
                <a:cubicBezTo>
                  <a:pt x="32" y="8"/>
                  <a:pt x="8" y="31"/>
                  <a:pt x="8" y="60"/>
                </a:cubicBezTo>
                <a:cubicBezTo>
                  <a:pt x="8" y="85"/>
                  <a:pt x="49" y="139"/>
                  <a:pt x="60" y="154"/>
                </a:cubicBezTo>
                <a:cubicBezTo>
                  <a:pt x="72" y="139"/>
                  <a:pt x="112" y="85"/>
                  <a:pt x="112" y="60"/>
                </a:cubicBezTo>
                <a:cubicBezTo>
                  <a:pt x="112" y="31"/>
                  <a:pt x="89" y="8"/>
                  <a:pt x="60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6"/>
          <p:cNvSpPr>
            <a:spLocks noEditPoints="1"/>
          </p:cNvSpPr>
          <p:nvPr/>
        </p:nvSpPr>
        <p:spPr bwMode="auto">
          <a:xfrm>
            <a:off x="3429049" y="1085553"/>
            <a:ext cx="121321" cy="121321"/>
          </a:xfrm>
          <a:custGeom>
            <a:avLst/>
            <a:gdLst>
              <a:gd name="T0" fmla="*/ 30 w 60"/>
              <a:gd name="T1" fmla="*/ 60 h 60"/>
              <a:gd name="T2" fmla="*/ 0 w 60"/>
              <a:gd name="T3" fmla="*/ 30 h 60"/>
              <a:gd name="T4" fmla="*/ 30 w 60"/>
              <a:gd name="T5" fmla="*/ 0 h 60"/>
              <a:gd name="T6" fmla="*/ 60 w 60"/>
              <a:gd name="T7" fmla="*/ 30 h 60"/>
              <a:gd name="T8" fmla="*/ 30 w 60"/>
              <a:gd name="T9" fmla="*/ 60 h 60"/>
              <a:gd name="T10" fmla="*/ 30 w 60"/>
              <a:gd name="T11" fmla="*/ 4 h 60"/>
              <a:gd name="T12" fmla="*/ 4 w 60"/>
              <a:gd name="T13" fmla="*/ 30 h 60"/>
              <a:gd name="T14" fmla="*/ 30 w 60"/>
              <a:gd name="T15" fmla="*/ 56 h 60"/>
              <a:gd name="T16" fmla="*/ 56 w 60"/>
              <a:gd name="T17" fmla="*/ 30 h 60"/>
              <a:gd name="T18" fmla="*/ 30 w 60"/>
              <a:gd name="T19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0" h="60">
                <a:moveTo>
                  <a:pt x="30" y="60"/>
                </a:moveTo>
                <a:cubicBezTo>
                  <a:pt x="14" y="60"/>
                  <a:pt x="0" y="47"/>
                  <a:pt x="0" y="30"/>
                </a:cubicBezTo>
                <a:cubicBezTo>
                  <a:pt x="0" y="13"/>
                  <a:pt x="14" y="0"/>
                  <a:pt x="30" y="0"/>
                </a:cubicBezTo>
                <a:cubicBezTo>
                  <a:pt x="47" y="0"/>
                  <a:pt x="60" y="13"/>
                  <a:pt x="60" y="30"/>
                </a:cubicBezTo>
                <a:cubicBezTo>
                  <a:pt x="60" y="47"/>
                  <a:pt x="47" y="60"/>
                  <a:pt x="30" y="60"/>
                </a:cubicBezTo>
                <a:close/>
                <a:moveTo>
                  <a:pt x="30" y="4"/>
                </a:moveTo>
                <a:cubicBezTo>
                  <a:pt x="16" y="4"/>
                  <a:pt x="4" y="16"/>
                  <a:pt x="4" y="30"/>
                </a:cubicBezTo>
                <a:cubicBezTo>
                  <a:pt x="4" y="44"/>
                  <a:pt x="16" y="56"/>
                  <a:pt x="30" y="56"/>
                </a:cubicBezTo>
                <a:cubicBezTo>
                  <a:pt x="45" y="56"/>
                  <a:pt x="56" y="44"/>
                  <a:pt x="56" y="30"/>
                </a:cubicBezTo>
                <a:cubicBezTo>
                  <a:pt x="56" y="16"/>
                  <a:pt x="45" y="4"/>
                  <a:pt x="30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7"/>
          <p:cNvSpPr>
            <a:spLocks/>
          </p:cNvSpPr>
          <p:nvPr/>
        </p:nvSpPr>
        <p:spPr bwMode="auto">
          <a:xfrm>
            <a:off x="3363618" y="1317289"/>
            <a:ext cx="252183" cy="85879"/>
          </a:xfrm>
          <a:custGeom>
            <a:avLst/>
            <a:gdLst>
              <a:gd name="T0" fmla="*/ 92 w 124"/>
              <a:gd name="T1" fmla="*/ 0 h 42"/>
              <a:gd name="T2" fmla="*/ 92 w 124"/>
              <a:gd name="T3" fmla="*/ 5 h 42"/>
              <a:gd name="T4" fmla="*/ 120 w 124"/>
              <a:gd name="T5" fmla="*/ 20 h 42"/>
              <a:gd name="T6" fmla="*/ 62 w 124"/>
              <a:gd name="T7" fmla="*/ 38 h 42"/>
              <a:gd name="T8" fmla="*/ 4 w 124"/>
              <a:gd name="T9" fmla="*/ 20 h 42"/>
              <a:gd name="T10" fmla="*/ 33 w 124"/>
              <a:gd name="T11" fmla="*/ 5 h 42"/>
              <a:gd name="T12" fmla="*/ 33 w 124"/>
              <a:gd name="T13" fmla="*/ 0 h 42"/>
              <a:gd name="T14" fmla="*/ 0 w 124"/>
              <a:gd name="T15" fmla="*/ 20 h 42"/>
              <a:gd name="T16" fmla="*/ 62 w 124"/>
              <a:gd name="T17" fmla="*/ 42 h 42"/>
              <a:gd name="T18" fmla="*/ 124 w 124"/>
              <a:gd name="T19" fmla="*/ 20 h 42"/>
              <a:gd name="T20" fmla="*/ 92 w 124"/>
              <a:gd name="T2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4" h="42">
                <a:moveTo>
                  <a:pt x="92" y="0"/>
                </a:moveTo>
                <a:cubicBezTo>
                  <a:pt x="92" y="5"/>
                  <a:pt x="92" y="5"/>
                  <a:pt x="92" y="5"/>
                </a:cubicBezTo>
                <a:cubicBezTo>
                  <a:pt x="109" y="8"/>
                  <a:pt x="120" y="14"/>
                  <a:pt x="120" y="20"/>
                </a:cubicBezTo>
                <a:cubicBezTo>
                  <a:pt x="120" y="28"/>
                  <a:pt x="97" y="38"/>
                  <a:pt x="62" y="38"/>
                </a:cubicBezTo>
                <a:cubicBezTo>
                  <a:pt x="28" y="38"/>
                  <a:pt x="4" y="28"/>
                  <a:pt x="4" y="20"/>
                </a:cubicBezTo>
                <a:cubicBezTo>
                  <a:pt x="4" y="14"/>
                  <a:pt x="15" y="8"/>
                  <a:pt x="33" y="5"/>
                </a:cubicBezTo>
                <a:cubicBezTo>
                  <a:pt x="33" y="0"/>
                  <a:pt x="33" y="0"/>
                  <a:pt x="33" y="0"/>
                </a:cubicBezTo>
                <a:cubicBezTo>
                  <a:pt x="15" y="4"/>
                  <a:pt x="0" y="10"/>
                  <a:pt x="0" y="20"/>
                </a:cubicBezTo>
                <a:cubicBezTo>
                  <a:pt x="0" y="34"/>
                  <a:pt x="32" y="42"/>
                  <a:pt x="62" y="42"/>
                </a:cubicBezTo>
                <a:cubicBezTo>
                  <a:pt x="92" y="42"/>
                  <a:pt x="124" y="34"/>
                  <a:pt x="124" y="20"/>
                </a:cubicBezTo>
                <a:cubicBezTo>
                  <a:pt x="124" y="10"/>
                  <a:pt x="110" y="4"/>
                  <a:pt x="9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8"/>
          <p:cNvSpPr>
            <a:spLocks noEditPoints="1"/>
          </p:cNvSpPr>
          <p:nvPr/>
        </p:nvSpPr>
        <p:spPr bwMode="auto">
          <a:xfrm>
            <a:off x="8114205" y="3514691"/>
            <a:ext cx="111779" cy="111778"/>
          </a:xfrm>
          <a:custGeom>
            <a:avLst/>
            <a:gdLst>
              <a:gd name="T0" fmla="*/ 28 w 55"/>
              <a:gd name="T1" fmla="*/ 55 h 55"/>
              <a:gd name="T2" fmla="*/ 0 w 55"/>
              <a:gd name="T3" fmla="*/ 27 h 55"/>
              <a:gd name="T4" fmla="*/ 28 w 55"/>
              <a:gd name="T5" fmla="*/ 0 h 55"/>
              <a:gd name="T6" fmla="*/ 55 w 55"/>
              <a:gd name="T7" fmla="*/ 27 h 55"/>
              <a:gd name="T8" fmla="*/ 28 w 55"/>
              <a:gd name="T9" fmla="*/ 55 h 55"/>
              <a:gd name="T10" fmla="*/ 28 w 55"/>
              <a:gd name="T11" fmla="*/ 4 h 55"/>
              <a:gd name="T12" fmla="*/ 4 w 55"/>
              <a:gd name="T13" fmla="*/ 27 h 55"/>
              <a:gd name="T14" fmla="*/ 28 w 55"/>
              <a:gd name="T15" fmla="*/ 51 h 55"/>
              <a:gd name="T16" fmla="*/ 51 w 55"/>
              <a:gd name="T17" fmla="*/ 27 h 55"/>
              <a:gd name="T18" fmla="*/ 28 w 55"/>
              <a:gd name="T19" fmla="*/ 4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55">
                <a:moveTo>
                  <a:pt x="28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8" y="0"/>
                </a:cubicBezTo>
                <a:cubicBezTo>
                  <a:pt x="43" y="0"/>
                  <a:pt x="55" y="12"/>
                  <a:pt x="55" y="27"/>
                </a:cubicBezTo>
                <a:cubicBezTo>
                  <a:pt x="55" y="42"/>
                  <a:pt x="43" y="55"/>
                  <a:pt x="28" y="55"/>
                </a:cubicBezTo>
                <a:close/>
                <a:moveTo>
                  <a:pt x="28" y="4"/>
                </a:moveTo>
                <a:cubicBezTo>
                  <a:pt x="14" y="4"/>
                  <a:pt x="4" y="14"/>
                  <a:pt x="4" y="27"/>
                </a:cubicBezTo>
                <a:cubicBezTo>
                  <a:pt x="4" y="40"/>
                  <a:pt x="14" y="51"/>
                  <a:pt x="28" y="51"/>
                </a:cubicBezTo>
                <a:cubicBezTo>
                  <a:pt x="41" y="51"/>
                  <a:pt x="51" y="40"/>
                  <a:pt x="51" y="27"/>
                </a:cubicBezTo>
                <a:cubicBezTo>
                  <a:pt x="51" y="14"/>
                  <a:pt x="41" y="4"/>
                  <a:pt x="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9"/>
          <p:cNvSpPr>
            <a:spLocks noEditPoints="1"/>
          </p:cNvSpPr>
          <p:nvPr/>
        </p:nvSpPr>
        <p:spPr bwMode="auto">
          <a:xfrm>
            <a:off x="6415717" y="1040569"/>
            <a:ext cx="388499" cy="335335"/>
          </a:xfrm>
          <a:custGeom>
            <a:avLst/>
            <a:gdLst>
              <a:gd name="T0" fmla="*/ 285 w 285"/>
              <a:gd name="T1" fmla="*/ 246 h 246"/>
              <a:gd name="T2" fmla="*/ 0 w 285"/>
              <a:gd name="T3" fmla="*/ 246 h 246"/>
              <a:gd name="T4" fmla="*/ 142 w 285"/>
              <a:gd name="T5" fmla="*/ 0 h 246"/>
              <a:gd name="T6" fmla="*/ 285 w 285"/>
              <a:gd name="T7" fmla="*/ 246 h 246"/>
              <a:gd name="T8" fmla="*/ 15 w 285"/>
              <a:gd name="T9" fmla="*/ 237 h 246"/>
              <a:gd name="T10" fmla="*/ 270 w 285"/>
              <a:gd name="T11" fmla="*/ 237 h 246"/>
              <a:gd name="T12" fmla="*/ 142 w 285"/>
              <a:gd name="T13" fmla="*/ 16 h 246"/>
              <a:gd name="T14" fmla="*/ 15 w 285"/>
              <a:gd name="T15" fmla="*/ 237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5" h="246">
                <a:moveTo>
                  <a:pt x="285" y="246"/>
                </a:moveTo>
                <a:lnTo>
                  <a:pt x="0" y="246"/>
                </a:lnTo>
                <a:lnTo>
                  <a:pt x="142" y="0"/>
                </a:lnTo>
                <a:lnTo>
                  <a:pt x="285" y="246"/>
                </a:lnTo>
                <a:close/>
                <a:moveTo>
                  <a:pt x="15" y="237"/>
                </a:moveTo>
                <a:lnTo>
                  <a:pt x="270" y="237"/>
                </a:lnTo>
                <a:lnTo>
                  <a:pt x="142" y="16"/>
                </a:lnTo>
                <a:lnTo>
                  <a:pt x="15" y="23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60"/>
          <p:cNvSpPr>
            <a:spLocks noEditPoints="1"/>
          </p:cNvSpPr>
          <p:nvPr/>
        </p:nvSpPr>
        <p:spPr bwMode="auto">
          <a:xfrm>
            <a:off x="6597016" y="1180974"/>
            <a:ext cx="25900" cy="145857"/>
          </a:xfrm>
          <a:custGeom>
            <a:avLst/>
            <a:gdLst>
              <a:gd name="T0" fmla="*/ 0 w 13"/>
              <a:gd name="T1" fmla="*/ 65 h 72"/>
              <a:gd name="T2" fmla="*/ 7 w 13"/>
              <a:gd name="T3" fmla="*/ 58 h 72"/>
              <a:gd name="T4" fmla="*/ 13 w 13"/>
              <a:gd name="T5" fmla="*/ 65 h 72"/>
              <a:gd name="T6" fmla="*/ 7 w 13"/>
              <a:gd name="T7" fmla="*/ 72 h 72"/>
              <a:gd name="T8" fmla="*/ 0 w 13"/>
              <a:gd name="T9" fmla="*/ 65 h 72"/>
              <a:gd name="T10" fmla="*/ 13 w 13"/>
              <a:gd name="T11" fmla="*/ 6 h 72"/>
              <a:gd name="T12" fmla="*/ 11 w 13"/>
              <a:gd name="T13" fmla="*/ 47 h 72"/>
              <a:gd name="T14" fmla="*/ 7 w 13"/>
              <a:gd name="T15" fmla="*/ 51 h 72"/>
              <a:gd name="T16" fmla="*/ 2 w 13"/>
              <a:gd name="T17" fmla="*/ 47 h 72"/>
              <a:gd name="T18" fmla="*/ 0 w 13"/>
              <a:gd name="T19" fmla="*/ 6 h 72"/>
              <a:gd name="T20" fmla="*/ 7 w 13"/>
              <a:gd name="T21" fmla="*/ 0 h 72"/>
              <a:gd name="T22" fmla="*/ 13 w 13"/>
              <a:gd name="T23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72">
                <a:moveTo>
                  <a:pt x="0" y="65"/>
                </a:moveTo>
                <a:cubicBezTo>
                  <a:pt x="0" y="60"/>
                  <a:pt x="2" y="58"/>
                  <a:pt x="7" y="58"/>
                </a:cubicBezTo>
                <a:cubicBezTo>
                  <a:pt x="11" y="58"/>
                  <a:pt x="13" y="60"/>
                  <a:pt x="13" y="65"/>
                </a:cubicBezTo>
                <a:cubicBezTo>
                  <a:pt x="13" y="69"/>
                  <a:pt x="11" y="72"/>
                  <a:pt x="7" y="72"/>
                </a:cubicBezTo>
                <a:cubicBezTo>
                  <a:pt x="2" y="72"/>
                  <a:pt x="0" y="69"/>
                  <a:pt x="0" y="65"/>
                </a:cubicBezTo>
                <a:close/>
                <a:moveTo>
                  <a:pt x="13" y="6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49"/>
                  <a:pt x="9" y="51"/>
                  <a:pt x="7" y="51"/>
                </a:cubicBezTo>
                <a:cubicBezTo>
                  <a:pt x="3" y="51"/>
                  <a:pt x="2" y="49"/>
                  <a:pt x="2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7" y="0"/>
                </a:cubicBezTo>
                <a:cubicBezTo>
                  <a:pt x="11" y="0"/>
                  <a:pt x="13" y="2"/>
                  <a:pt x="13" y="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57715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02558" y="1593907"/>
            <a:ext cx="10858576" cy="452431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just" rtl="0"/>
            <a:r>
              <a:rPr lang="en-US" sz="2400" dirty="0">
                <a:latin typeface="FontAwesome" pitchFamily="2" charset="0"/>
              </a:rPr>
              <a:t>                                                                                                                                                                                                                                                                                                                                                        </a:t>
            </a:r>
            <a:r>
              <a:rPr lang="en-US" sz="2400">
                <a:latin typeface="FontAwesome" pitchFamily="2" charset="0"/>
              </a:rPr>
              <a:t> </a:t>
            </a:r>
            <a:r>
              <a:rPr lang="en-US" sz="2400" smtClean="0">
                <a:latin typeface="FontAwesome" pitchFamily="2" charset="0"/>
              </a:rPr>
              <a:t></a:t>
            </a:r>
            <a:endParaRPr lang="en-US" sz="2400" dirty="0">
              <a:latin typeface="FontAwesome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484210" y="306875"/>
            <a:ext cx="3095271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000" b="1" smtClean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FONTAWESOME 4.20</a:t>
            </a:r>
            <a:endParaRPr lang="en-US" sz="2000" b="1" smtClean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/>
            <a:r>
              <a:rPr lang="id-ID" sz="1400" smtClean="0">
                <a:solidFill>
                  <a:schemeClr val="accent5"/>
                </a:solidFill>
              </a:rPr>
              <a:t>Make Better Your Business Presentation</a:t>
            </a:r>
            <a:endParaRPr lang="en-US" sz="1400" dirty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549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23077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1" dur="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5"/>
          <p:cNvSpPr>
            <a:spLocks noEditPoints="1"/>
          </p:cNvSpPr>
          <p:nvPr/>
        </p:nvSpPr>
        <p:spPr bwMode="auto">
          <a:xfrm>
            <a:off x="4352098" y="1751780"/>
            <a:ext cx="352288" cy="353524"/>
          </a:xfrm>
          <a:custGeom>
            <a:avLst/>
            <a:gdLst>
              <a:gd name="T0" fmla="*/ 93 w 185"/>
              <a:gd name="T1" fmla="*/ 185 h 185"/>
              <a:gd name="T2" fmla="*/ 0 w 185"/>
              <a:gd name="T3" fmla="*/ 92 h 185"/>
              <a:gd name="T4" fmla="*/ 93 w 185"/>
              <a:gd name="T5" fmla="*/ 0 h 185"/>
              <a:gd name="T6" fmla="*/ 185 w 185"/>
              <a:gd name="T7" fmla="*/ 92 h 185"/>
              <a:gd name="T8" fmla="*/ 93 w 185"/>
              <a:gd name="T9" fmla="*/ 185 h 185"/>
              <a:gd name="T10" fmla="*/ 93 w 185"/>
              <a:gd name="T11" fmla="*/ 8 h 185"/>
              <a:gd name="T12" fmla="*/ 8 w 185"/>
              <a:gd name="T13" fmla="*/ 92 h 185"/>
              <a:gd name="T14" fmla="*/ 93 w 185"/>
              <a:gd name="T15" fmla="*/ 177 h 185"/>
              <a:gd name="T16" fmla="*/ 177 w 185"/>
              <a:gd name="T17" fmla="*/ 92 h 185"/>
              <a:gd name="T18" fmla="*/ 93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3" y="185"/>
                </a:moveTo>
                <a:cubicBezTo>
                  <a:pt x="42" y="185"/>
                  <a:pt x="0" y="143"/>
                  <a:pt x="0" y="92"/>
                </a:cubicBezTo>
                <a:cubicBezTo>
                  <a:pt x="0" y="41"/>
                  <a:pt x="42" y="0"/>
                  <a:pt x="93" y="0"/>
                </a:cubicBezTo>
                <a:cubicBezTo>
                  <a:pt x="144" y="0"/>
                  <a:pt x="185" y="41"/>
                  <a:pt x="185" y="92"/>
                </a:cubicBezTo>
                <a:cubicBezTo>
                  <a:pt x="185" y="143"/>
                  <a:pt x="144" y="185"/>
                  <a:pt x="93" y="185"/>
                </a:cubicBezTo>
                <a:close/>
                <a:moveTo>
                  <a:pt x="93" y="8"/>
                </a:moveTo>
                <a:cubicBezTo>
                  <a:pt x="46" y="8"/>
                  <a:pt x="8" y="46"/>
                  <a:pt x="8" y="92"/>
                </a:cubicBezTo>
                <a:cubicBezTo>
                  <a:pt x="8" y="139"/>
                  <a:pt x="46" y="177"/>
                  <a:pt x="93" y="177"/>
                </a:cubicBezTo>
                <a:cubicBezTo>
                  <a:pt x="139" y="177"/>
                  <a:pt x="177" y="139"/>
                  <a:pt x="177" y="92"/>
                </a:cubicBezTo>
                <a:cubicBezTo>
                  <a:pt x="177" y="46"/>
                  <a:pt x="139" y="8"/>
                  <a:pt x="93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6"/>
          <p:cNvSpPr>
            <a:spLocks noEditPoints="1"/>
          </p:cNvSpPr>
          <p:nvPr/>
        </p:nvSpPr>
        <p:spPr bwMode="auto">
          <a:xfrm>
            <a:off x="9481903" y="2482314"/>
            <a:ext cx="353524" cy="353524"/>
          </a:xfrm>
          <a:custGeom>
            <a:avLst/>
            <a:gdLst>
              <a:gd name="T0" fmla="*/ 93 w 185"/>
              <a:gd name="T1" fmla="*/ 185 h 185"/>
              <a:gd name="T2" fmla="*/ 0 w 185"/>
              <a:gd name="T3" fmla="*/ 92 h 185"/>
              <a:gd name="T4" fmla="*/ 93 w 185"/>
              <a:gd name="T5" fmla="*/ 0 h 185"/>
              <a:gd name="T6" fmla="*/ 185 w 185"/>
              <a:gd name="T7" fmla="*/ 92 h 185"/>
              <a:gd name="T8" fmla="*/ 93 w 185"/>
              <a:gd name="T9" fmla="*/ 185 h 185"/>
              <a:gd name="T10" fmla="*/ 93 w 185"/>
              <a:gd name="T11" fmla="*/ 8 h 185"/>
              <a:gd name="T12" fmla="*/ 8 w 185"/>
              <a:gd name="T13" fmla="*/ 92 h 185"/>
              <a:gd name="T14" fmla="*/ 93 w 185"/>
              <a:gd name="T15" fmla="*/ 177 h 185"/>
              <a:gd name="T16" fmla="*/ 177 w 185"/>
              <a:gd name="T17" fmla="*/ 92 h 185"/>
              <a:gd name="T18" fmla="*/ 93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3" y="185"/>
                </a:moveTo>
                <a:cubicBezTo>
                  <a:pt x="42" y="185"/>
                  <a:pt x="0" y="143"/>
                  <a:pt x="0" y="92"/>
                </a:cubicBezTo>
                <a:cubicBezTo>
                  <a:pt x="0" y="41"/>
                  <a:pt x="42" y="0"/>
                  <a:pt x="93" y="0"/>
                </a:cubicBezTo>
                <a:cubicBezTo>
                  <a:pt x="144" y="0"/>
                  <a:pt x="185" y="41"/>
                  <a:pt x="185" y="92"/>
                </a:cubicBezTo>
                <a:cubicBezTo>
                  <a:pt x="185" y="143"/>
                  <a:pt x="144" y="185"/>
                  <a:pt x="93" y="185"/>
                </a:cubicBezTo>
                <a:close/>
                <a:moveTo>
                  <a:pt x="93" y="8"/>
                </a:moveTo>
                <a:cubicBezTo>
                  <a:pt x="46" y="8"/>
                  <a:pt x="8" y="46"/>
                  <a:pt x="8" y="92"/>
                </a:cubicBezTo>
                <a:cubicBezTo>
                  <a:pt x="8" y="139"/>
                  <a:pt x="46" y="177"/>
                  <a:pt x="93" y="177"/>
                </a:cubicBezTo>
                <a:cubicBezTo>
                  <a:pt x="139" y="177"/>
                  <a:pt x="177" y="139"/>
                  <a:pt x="177" y="92"/>
                </a:cubicBezTo>
                <a:cubicBezTo>
                  <a:pt x="177" y="46"/>
                  <a:pt x="139" y="8"/>
                  <a:pt x="93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7"/>
          <p:cNvSpPr>
            <a:spLocks noEditPoints="1"/>
          </p:cNvSpPr>
          <p:nvPr/>
        </p:nvSpPr>
        <p:spPr bwMode="auto">
          <a:xfrm>
            <a:off x="4385472" y="1785155"/>
            <a:ext cx="286775" cy="285539"/>
          </a:xfrm>
          <a:custGeom>
            <a:avLst/>
            <a:gdLst>
              <a:gd name="T0" fmla="*/ 75 w 150"/>
              <a:gd name="T1" fmla="*/ 150 h 150"/>
              <a:gd name="T2" fmla="*/ 0 w 150"/>
              <a:gd name="T3" fmla="*/ 75 h 150"/>
              <a:gd name="T4" fmla="*/ 75 w 150"/>
              <a:gd name="T5" fmla="*/ 0 h 150"/>
              <a:gd name="T6" fmla="*/ 150 w 150"/>
              <a:gd name="T7" fmla="*/ 75 h 150"/>
              <a:gd name="T8" fmla="*/ 75 w 150"/>
              <a:gd name="T9" fmla="*/ 150 h 150"/>
              <a:gd name="T10" fmla="*/ 75 w 150"/>
              <a:gd name="T11" fmla="*/ 4 h 150"/>
              <a:gd name="T12" fmla="*/ 4 w 150"/>
              <a:gd name="T13" fmla="*/ 75 h 150"/>
              <a:gd name="T14" fmla="*/ 75 w 150"/>
              <a:gd name="T15" fmla="*/ 146 h 150"/>
              <a:gd name="T16" fmla="*/ 146 w 150"/>
              <a:gd name="T17" fmla="*/ 75 h 150"/>
              <a:gd name="T18" fmla="*/ 75 w 150"/>
              <a:gd name="T19" fmla="*/ 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0" h="150">
                <a:moveTo>
                  <a:pt x="75" y="150"/>
                </a:moveTo>
                <a:cubicBezTo>
                  <a:pt x="33" y="150"/>
                  <a:pt x="0" y="117"/>
                  <a:pt x="0" y="75"/>
                </a:cubicBezTo>
                <a:cubicBezTo>
                  <a:pt x="0" y="34"/>
                  <a:pt x="33" y="0"/>
                  <a:pt x="75" y="0"/>
                </a:cubicBezTo>
                <a:cubicBezTo>
                  <a:pt x="116" y="0"/>
                  <a:pt x="150" y="34"/>
                  <a:pt x="150" y="75"/>
                </a:cubicBezTo>
                <a:cubicBezTo>
                  <a:pt x="150" y="117"/>
                  <a:pt x="116" y="150"/>
                  <a:pt x="75" y="150"/>
                </a:cubicBezTo>
                <a:close/>
                <a:moveTo>
                  <a:pt x="75" y="4"/>
                </a:moveTo>
                <a:cubicBezTo>
                  <a:pt x="35" y="4"/>
                  <a:pt x="4" y="36"/>
                  <a:pt x="4" y="75"/>
                </a:cubicBezTo>
                <a:cubicBezTo>
                  <a:pt x="4" y="115"/>
                  <a:pt x="35" y="146"/>
                  <a:pt x="75" y="146"/>
                </a:cubicBezTo>
                <a:cubicBezTo>
                  <a:pt x="114" y="146"/>
                  <a:pt x="146" y="115"/>
                  <a:pt x="146" y="75"/>
                </a:cubicBezTo>
                <a:cubicBezTo>
                  <a:pt x="146" y="36"/>
                  <a:pt x="114" y="4"/>
                  <a:pt x="75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8"/>
          <p:cNvSpPr>
            <a:spLocks noEditPoints="1"/>
          </p:cNvSpPr>
          <p:nvPr/>
        </p:nvSpPr>
        <p:spPr bwMode="auto">
          <a:xfrm>
            <a:off x="2201288" y="1059565"/>
            <a:ext cx="259581" cy="262053"/>
          </a:xfrm>
          <a:custGeom>
            <a:avLst/>
            <a:gdLst>
              <a:gd name="T0" fmla="*/ 185 w 210"/>
              <a:gd name="T1" fmla="*/ 212 h 212"/>
              <a:gd name="T2" fmla="*/ 111 w 210"/>
              <a:gd name="T3" fmla="*/ 212 h 212"/>
              <a:gd name="T4" fmla="*/ 111 w 210"/>
              <a:gd name="T5" fmla="*/ 168 h 212"/>
              <a:gd name="T6" fmla="*/ 99 w 210"/>
              <a:gd name="T7" fmla="*/ 168 h 212"/>
              <a:gd name="T8" fmla="*/ 99 w 210"/>
              <a:gd name="T9" fmla="*/ 212 h 212"/>
              <a:gd name="T10" fmla="*/ 24 w 210"/>
              <a:gd name="T11" fmla="*/ 212 h 212"/>
              <a:gd name="T12" fmla="*/ 24 w 210"/>
              <a:gd name="T13" fmla="*/ 139 h 212"/>
              <a:gd name="T14" fmla="*/ 0 w 210"/>
              <a:gd name="T15" fmla="*/ 139 h 212"/>
              <a:gd name="T16" fmla="*/ 0 w 210"/>
              <a:gd name="T17" fmla="*/ 124 h 212"/>
              <a:gd name="T18" fmla="*/ 105 w 210"/>
              <a:gd name="T19" fmla="*/ 0 h 212"/>
              <a:gd name="T20" fmla="*/ 136 w 210"/>
              <a:gd name="T21" fmla="*/ 37 h 212"/>
              <a:gd name="T22" fmla="*/ 136 w 210"/>
              <a:gd name="T23" fmla="*/ 11 h 212"/>
              <a:gd name="T24" fmla="*/ 173 w 210"/>
              <a:gd name="T25" fmla="*/ 11 h 212"/>
              <a:gd name="T26" fmla="*/ 173 w 210"/>
              <a:gd name="T27" fmla="*/ 80 h 212"/>
              <a:gd name="T28" fmla="*/ 210 w 210"/>
              <a:gd name="T29" fmla="*/ 124 h 212"/>
              <a:gd name="T30" fmla="*/ 210 w 210"/>
              <a:gd name="T31" fmla="*/ 139 h 212"/>
              <a:gd name="T32" fmla="*/ 185 w 210"/>
              <a:gd name="T33" fmla="*/ 139 h 212"/>
              <a:gd name="T34" fmla="*/ 185 w 210"/>
              <a:gd name="T35" fmla="*/ 212 h 212"/>
              <a:gd name="T36" fmla="*/ 123 w 210"/>
              <a:gd name="T37" fmla="*/ 199 h 212"/>
              <a:gd name="T38" fmla="*/ 173 w 210"/>
              <a:gd name="T39" fmla="*/ 199 h 212"/>
              <a:gd name="T40" fmla="*/ 173 w 210"/>
              <a:gd name="T41" fmla="*/ 127 h 212"/>
              <a:gd name="T42" fmla="*/ 196 w 210"/>
              <a:gd name="T43" fmla="*/ 127 h 212"/>
              <a:gd name="T44" fmla="*/ 160 w 210"/>
              <a:gd name="T45" fmla="*/ 85 h 212"/>
              <a:gd name="T46" fmla="*/ 160 w 210"/>
              <a:gd name="T47" fmla="*/ 23 h 212"/>
              <a:gd name="T48" fmla="*/ 148 w 210"/>
              <a:gd name="T49" fmla="*/ 23 h 212"/>
              <a:gd name="T50" fmla="*/ 148 w 210"/>
              <a:gd name="T51" fmla="*/ 69 h 212"/>
              <a:gd name="T52" fmla="*/ 105 w 210"/>
              <a:gd name="T53" fmla="*/ 20 h 212"/>
              <a:gd name="T54" fmla="*/ 14 w 210"/>
              <a:gd name="T55" fmla="*/ 127 h 212"/>
              <a:gd name="T56" fmla="*/ 37 w 210"/>
              <a:gd name="T57" fmla="*/ 127 h 212"/>
              <a:gd name="T58" fmla="*/ 37 w 210"/>
              <a:gd name="T59" fmla="*/ 199 h 212"/>
              <a:gd name="T60" fmla="*/ 86 w 210"/>
              <a:gd name="T61" fmla="*/ 199 h 212"/>
              <a:gd name="T62" fmla="*/ 86 w 210"/>
              <a:gd name="T63" fmla="*/ 156 h 212"/>
              <a:gd name="T64" fmla="*/ 123 w 210"/>
              <a:gd name="T65" fmla="*/ 156 h 212"/>
              <a:gd name="T66" fmla="*/ 123 w 210"/>
              <a:gd name="T67" fmla="*/ 199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0" h="212">
                <a:moveTo>
                  <a:pt x="185" y="212"/>
                </a:moveTo>
                <a:lnTo>
                  <a:pt x="111" y="212"/>
                </a:lnTo>
                <a:lnTo>
                  <a:pt x="111" y="168"/>
                </a:lnTo>
                <a:lnTo>
                  <a:pt x="99" y="168"/>
                </a:lnTo>
                <a:lnTo>
                  <a:pt x="99" y="212"/>
                </a:lnTo>
                <a:lnTo>
                  <a:pt x="24" y="212"/>
                </a:lnTo>
                <a:lnTo>
                  <a:pt x="24" y="139"/>
                </a:lnTo>
                <a:lnTo>
                  <a:pt x="0" y="139"/>
                </a:lnTo>
                <a:lnTo>
                  <a:pt x="0" y="124"/>
                </a:lnTo>
                <a:lnTo>
                  <a:pt x="105" y="0"/>
                </a:lnTo>
                <a:lnTo>
                  <a:pt x="136" y="37"/>
                </a:lnTo>
                <a:lnTo>
                  <a:pt x="136" y="11"/>
                </a:lnTo>
                <a:lnTo>
                  <a:pt x="173" y="11"/>
                </a:lnTo>
                <a:lnTo>
                  <a:pt x="173" y="80"/>
                </a:lnTo>
                <a:lnTo>
                  <a:pt x="210" y="124"/>
                </a:lnTo>
                <a:lnTo>
                  <a:pt x="210" y="139"/>
                </a:lnTo>
                <a:lnTo>
                  <a:pt x="185" y="139"/>
                </a:lnTo>
                <a:lnTo>
                  <a:pt x="185" y="212"/>
                </a:lnTo>
                <a:close/>
                <a:moveTo>
                  <a:pt x="123" y="199"/>
                </a:moveTo>
                <a:lnTo>
                  <a:pt x="173" y="199"/>
                </a:lnTo>
                <a:lnTo>
                  <a:pt x="173" y="127"/>
                </a:lnTo>
                <a:lnTo>
                  <a:pt x="196" y="127"/>
                </a:lnTo>
                <a:lnTo>
                  <a:pt x="160" y="85"/>
                </a:lnTo>
                <a:lnTo>
                  <a:pt x="160" y="23"/>
                </a:lnTo>
                <a:lnTo>
                  <a:pt x="148" y="23"/>
                </a:lnTo>
                <a:lnTo>
                  <a:pt x="148" y="69"/>
                </a:lnTo>
                <a:lnTo>
                  <a:pt x="105" y="20"/>
                </a:lnTo>
                <a:lnTo>
                  <a:pt x="14" y="127"/>
                </a:lnTo>
                <a:lnTo>
                  <a:pt x="37" y="127"/>
                </a:lnTo>
                <a:lnTo>
                  <a:pt x="37" y="199"/>
                </a:lnTo>
                <a:lnTo>
                  <a:pt x="86" y="199"/>
                </a:lnTo>
                <a:lnTo>
                  <a:pt x="86" y="156"/>
                </a:lnTo>
                <a:lnTo>
                  <a:pt x="123" y="156"/>
                </a:lnTo>
                <a:lnTo>
                  <a:pt x="123" y="19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9"/>
          <p:cNvSpPr>
            <a:spLocks noEditPoints="1"/>
          </p:cNvSpPr>
          <p:nvPr/>
        </p:nvSpPr>
        <p:spPr bwMode="auto">
          <a:xfrm>
            <a:off x="2915752" y="1041024"/>
            <a:ext cx="305316" cy="305316"/>
          </a:xfrm>
          <a:custGeom>
            <a:avLst/>
            <a:gdLst>
              <a:gd name="T0" fmla="*/ 127 w 160"/>
              <a:gd name="T1" fmla="*/ 160 h 160"/>
              <a:gd name="T2" fmla="*/ 126 w 160"/>
              <a:gd name="T3" fmla="*/ 160 h 160"/>
              <a:gd name="T4" fmla="*/ 42 w 160"/>
              <a:gd name="T5" fmla="*/ 118 h 160"/>
              <a:gd name="T6" fmla="*/ 0 w 160"/>
              <a:gd name="T7" fmla="*/ 34 h 160"/>
              <a:gd name="T8" fmla="*/ 0 w 160"/>
              <a:gd name="T9" fmla="*/ 33 h 160"/>
              <a:gd name="T10" fmla="*/ 1 w 160"/>
              <a:gd name="T11" fmla="*/ 32 h 160"/>
              <a:gd name="T12" fmla="*/ 34 w 160"/>
              <a:gd name="T13" fmla="*/ 0 h 160"/>
              <a:gd name="T14" fmla="*/ 69 w 160"/>
              <a:gd name="T15" fmla="*/ 31 h 160"/>
              <a:gd name="T16" fmla="*/ 68 w 160"/>
              <a:gd name="T17" fmla="*/ 47 h 160"/>
              <a:gd name="T18" fmla="*/ 56 w 160"/>
              <a:gd name="T19" fmla="*/ 56 h 160"/>
              <a:gd name="T20" fmla="*/ 49 w 160"/>
              <a:gd name="T21" fmla="*/ 64 h 160"/>
              <a:gd name="T22" fmla="*/ 68 w 160"/>
              <a:gd name="T23" fmla="*/ 92 h 160"/>
              <a:gd name="T24" fmla="*/ 95 w 160"/>
              <a:gd name="T25" fmla="*/ 111 h 160"/>
              <a:gd name="T26" fmla="*/ 104 w 160"/>
              <a:gd name="T27" fmla="*/ 104 h 160"/>
              <a:gd name="T28" fmla="*/ 113 w 160"/>
              <a:gd name="T29" fmla="*/ 92 h 160"/>
              <a:gd name="T30" fmla="*/ 121 w 160"/>
              <a:gd name="T31" fmla="*/ 89 h 160"/>
              <a:gd name="T32" fmla="*/ 160 w 160"/>
              <a:gd name="T33" fmla="*/ 125 h 160"/>
              <a:gd name="T34" fmla="*/ 128 w 160"/>
              <a:gd name="T35" fmla="*/ 159 h 160"/>
              <a:gd name="T36" fmla="*/ 127 w 160"/>
              <a:gd name="T37" fmla="*/ 160 h 160"/>
              <a:gd name="T38" fmla="*/ 8 w 160"/>
              <a:gd name="T39" fmla="*/ 35 h 160"/>
              <a:gd name="T40" fmla="*/ 47 w 160"/>
              <a:gd name="T41" fmla="*/ 112 h 160"/>
              <a:gd name="T42" fmla="*/ 125 w 160"/>
              <a:gd name="T43" fmla="*/ 152 h 160"/>
              <a:gd name="T44" fmla="*/ 152 w 160"/>
              <a:gd name="T45" fmla="*/ 125 h 160"/>
              <a:gd name="T46" fmla="*/ 121 w 160"/>
              <a:gd name="T47" fmla="*/ 97 h 160"/>
              <a:gd name="T48" fmla="*/ 118 w 160"/>
              <a:gd name="T49" fmla="*/ 98 h 160"/>
              <a:gd name="T50" fmla="*/ 111 w 160"/>
              <a:gd name="T51" fmla="*/ 108 h 160"/>
              <a:gd name="T52" fmla="*/ 95 w 160"/>
              <a:gd name="T53" fmla="*/ 119 h 160"/>
              <a:gd name="T54" fmla="*/ 62 w 160"/>
              <a:gd name="T55" fmla="*/ 98 h 160"/>
              <a:gd name="T56" fmla="*/ 41 w 160"/>
              <a:gd name="T57" fmla="*/ 64 h 160"/>
              <a:gd name="T58" fmla="*/ 52 w 160"/>
              <a:gd name="T59" fmla="*/ 49 h 160"/>
              <a:gd name="T60" fmla="*/ 62 w 160"/>
              <a:gd name="T61" fmla="*/ 41 h 160"/>
              <a:gd name="T62" fmla="*/ 62 w 160"/>
              <a:gd name="T63" fmla="*/ 34 h 160"/>
              <a:gd name="T64" fmla="*/ 34 w 160"/>
              <a:gd name="T65" fmla="*/ 8 h 160"/>
              <a:gd name="T66" fmla="*/ 8 w 160"/>
              <a:gd name="T67" fmla="*/ 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0">
                <a:moveTo>
                  <a:pt x="127" y="160"/>
                </a:moveTo>
                <a:cubicBezTo>
                  <a:pt x="126" y="160"/>
                  <a:pt x="126" y="160"/>
                  <a:pt x="126" y="160"/>
                </a:cubicBezTo>
                <a:cubicBezTo>
                  <a:pt x="105" y="160"/>
                  <a:pt x="62" y="138"/>
                  <a:pt x="42" y="118"/>
                </a:cubicBezTo>
                <a:cubicBezTo>
                  <a:pt x="21" y="97"/>
                  <a:pt x="0" y="55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1" y="32"/>
                  <a:pt x="1" y="32"/>
                  <a:pt x="1" y="32"/>
                </a:cubicBezTo>
                <a:cubicBezTo>
                  <a:pt x="6" y="24"/>
                  <a:pt x="23" y="0"/>
                  <a:pt x="34" y="0"/>
                </a:cubicBezTo>
                <a:cubicBezTo>
                  <a:pt x="44" y="0"/>
                  <a:pt x="63" y="17"/>
                  <a:pt x="69" y="31"/>
                </a:cubicBezTo>
                <a:cubicBezTo>
                  <a:pt x="73" y="39"/>
                  <a:pt x="70" y="44"/>
                  <a:pt x="68" y="47"/>
                </a:cubicBezTo>
                <a:cubicBezTo>
                  <a:pt x="64" y="51"/>
                  <a:pt x="59" y="54"/>
                  <a:pt x="56" y="56"/>
                </a:cubicBezTo>
                <a:cubicBezTo>
                  <a:pt x="51" y="59"/>
                  <a:pt x="49" y="61"/>
                  <a:pt x="49" y="64"/>
                </a:cubicBezTo>
                <a:cubicBezTo>
                  <a:pt x="49" y="73"/>
                  <a:pt x="58" y="83"/>
                  <a:pt x="68" y="92"/>
                </a:cubicBezTo>
                <a:cubicBezTo>
                  <a:pt x="77" y="101"/>
                  <a:pt x="87" y="111"/>
                  <a:pt x="95" y="111"/>
                </a:cubicBezTo>
                <a:cubicBezTo>
                  <a:pt x="99" y="111"/>
                  <a:pt x="100" y="109"/>
                  <a:pt x="104" y="104"/>
                </a:cubicBezTo>
                <a:cubicBezTo>
                  <a:pt x="106" y="100"/>
                  <a:pt x="109" y="96"/>
                  <a:pt x="113" y="92"/>
                </a:cubicBezTo>
                <a:cubicBezTo>
                  <a:pt x="115" y="90"/>
                  <a:pt x="118" y="89"/>
                  <a:pt x="121" y="89"/>
                </a:cubicBezTo>
                <a:cubicBezTo>
                  <a:pt x="135" y="89"/>
                  <a:pt x="160" y="114"/>
                  <a:pt x="160" y="125"/>
                </a:cubicBezTo>
                <a:cubicBezTo>
                  <a:pt x="160" y="137"/>
                  <a:pt x="135" y="154"/>
                  <a:pt x="128" y="159"/>
                </a:cubicBezTo>
                <a:lnTo>
                  <a:pt x="127" y="160"/>
                </a:lnTo>
                <a:close/>
                <a:moveTo>
                  <a:pt x="8" y="35"/>
                </a:moveTo>
                <a:cubicBezTo>
                  <a:pt x="9" y="54"/>
                  <a:pt x="29" y="93"/>
                  <a:pt x="47" y="112"/>
                </a:cubicBezTo>
                <a:cubicBezTo>
                  <a:pt x="66" y="131"/>
                  <a:pt x="105" y="151"/>
                  <a:pt x="125" y="152"/>
                </a:cubicBezTo>
                <a:cubicBezTo>
                  <a:pt x="138" y="142"/>
                  <a:pt x="152" y="130"/>
                  <a:pt x="152" y="125"/>
                </a:cubicBezTo>
                <a:cubicBezTo>
                  <a:pt x="152" y="118"/>
                  <a:pt x="131" y="97"/>
                  <a:pt x="121" y="97"/>
                </a:cubicBezTo>
                <a:cubicBezTo>
                  <a:pt x="119" y="97"/>
                  <a:pt x="119" y="97"/>
                  <a:pt x="118" y="98"/>
                </a:cubicBezTo>
                <a:cubicBezTo>
                  <a:pt x="115" y="101"/>
                  <a:pt x="113" y="105"/>
                  <a:pt x="111" y="108"/>
                </a:cubicBezTo>
                <a:cubicBezTo>
                  <a:pt x="107" y="113"/>
                  <a:pt x="104" y="119"/>
                  <a:pt x="95" y="119"/>
                </a:cubicBezTo>
                <a:cubicBezTo>
                  <a:pt x="84" y="119"/>
                  <a:pt x="73" y="108"/>
                  <a:pt x="62" y="98"/>
                </a:cubicBezTo>
                <a:cubicBezTo>
                  <a:pt x="52" y="87"/>
                  <a:pt x="41" y="76"/>
                  <a:pt x="41" y="64"/>
                </a:cubicBezTo>
                <a:cubicBezTo>
                  <a:pt x="41" y="56"/>
                  <a:pt x="46" y="52"/>
                  <a:pt x="52" y="49"/>
                </a:cubicBezTo>
                <a:cubicBezTo>
                  <a:pt x="55" y="47"/>
                  <a:pt x="59" y="45"/>
                  <a:pt x="62" y="41"/>
                </a:cubicBezTo>
                <a:cubicBezTo>
                  <a:pt x="64" y="40"/>
                  <a:pt x="63" y="36"/>
                  <a:pt x="62" y="34"/>
                </a:cubicBezTo>
                <a:cubicBezTo>
                  <a:pt x="57" y="22"/>
                  <a:pt x="39" y="8"/>
                  <a:pt x="34" y="8"/>
                </a:cubicBezTo>
                <a:cubicBezTo>
                  <a:pt x="30" y="8"/>
                  <a:pt x="17" y="22"/>
                  <a:pt x="8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10"/>
          <p:cNvSpPr>
            <a:spLocks noEditPoints="1"/>
          </p:cNvSpPr>
          <p:nvPr/>
        </p:nvSpPr>
        <p:spPr bwMode="auto">
          <a:xfrm>
            <a:off x="3621564" y="1112718"/>
            <a:ext cx="351052" cy="161929"/>
          </a:xfrm>
          <a:custGeom>
            <a:avLst/>
            <a:gdLst>
              <a:gd name="T0" fmla="*/ 154 w 184"/>
              <a:gd name="T1" fmla="*/ 85 h 85"/>
              <a:gd name="T2" fmla="*/ 121 w 184"/>
              <a:gd name="T3" fmla="*/ 67 h 85"/>
              <a:gd name="T4" fmla="*/ 123 w 184"/>
              <a:gd name="T5" fmla="*/ 58 h 85"/>
              <a:gd name="T6" fmla="*/ 122 w 184"/>
              <a:gd name="T7" fmla="*/ 48 h 85"/>
              <a:gd name="T8" fmla="*/ 92 w 184"/>
              <a:gd name="T9" fmla="*/ 41 h 85"/>
              <a:gd name="T10" fmla="*/ 62 w 184"/>
              <a:gd name="T11" fmla="*/ 48 h 85"/>
              <a:gd name="T12" fmla="*/ 61 w 184"/>
              <a:gd name="T13" fmla="*/ 58 h 85"/>
              <a:gd name="T14" fmla="*/ 63 w 184"/>
              <a:gd name="T15" fmla="*/ 67 h 85"/>
              <a:gd name="T16" fmla="*/ 30 w 184"/>
              <a:gd name="T17" fmla="*/ 85 h 85"/>
              <a:gd name="T18" fmla="*/ 5 w 184"/>
              <a:gd name="T19" fmla="*/ 78 h 85"/>
              <a:gd name="T20" fmla="*/ 2 w 184"/>
              <a:gd name="T21" fmla="*/ 47 h 85"/>
              <a:gd name="T22" fmla="*/ 15 w 184"/>
              <a:gd name="T23" fmla="*/ 23 h 85"/>
              <a:gd name="T24" fmla="*/ 91 w 184"/>
              <a:gd name="T25" fmla="*/ 0 h 85"/>
              <a:gd name="T26" fmla="*/ 93 w 184"/>
              <a:gd name="T27" fmla="*/ 0 h 85"/>
              <a:gd name="T28" fmla="*/ 169 w 184"/>
              <a:gd name="T29" fmla="*/ 23 h 85"/>
              <a:gd name="T30" fmla="*/ 182 w 184"/>
              <a:gd name="T31" fmla="*/ 47 h 85"/>
              <a:gd name="T32" fmla="*/ 179 w 184"/>
              <a:gd name="T33" fmla="*/ 78 h 85"/>
              <a:gd name="T34" fmla="*/ 154 w 184"/>
              <a:gd name="T35" fmla="*/ 85 h 85"/>
              <a:gd name="T36" fmla="*/ 92 w 184"/>
              <a:gd name="T37" fmla="*/ 33 h 85"/>
              <a:gd name="T38" fmla="*/ 128 w 184"/>
              <a:gd name="T39" fmla="*/ 43 h 85"/>
              <a:gd name="T40" fmla="*/ 130 w 184"/>
              <a:gd name="T41" fmla="*/ 61 h 85"/>
              <a:gd name="T42" fmla="*/ 129 w 184"/>
              <a:gd name="T43" fmla="*/ 67 h 85"/>
              <a:gd name="T44" fmla="*/ 154 w 184"/>
              <a:gd name="T45" fmla="*/ 77 h 85"/>
              <a:gd name="T46" fmla="*/ 173 w 184"/>
              <a:gd name="T47" fmla="*/ 73 h 85"/>
              <a:gd name="T48" fmla="*/ 174 w 184"/>
              <a:gd name="T49" fmla="*/ 49 h 85"/>
              <a:gd name="T50" fmla="*/ 163 w 184"/>
              <a:gd name="T51" fmla="*/ 29 h 85"/>
              <a:gd name="T52" fmla="*/ 93 w 184"/>
              <a:gd name="T53" fmla="*/ 8 h 85"/>
              <a:gd name="T54" fmla="*/ 91 w 184"/>
              <a:gd name="T55" fmla="*/ 8 h 85"/>
              <a:gd name="T56" fmla="*/ 21 w 184"/>
              <a:gd name="T57" fmla="*/ 29 h 85"/>
              <a:gd name="T58" fmla="*/ 10 w 184"/>
              <a:gd name="T59" fmla="*/ 49 h 85"/>
              <a:gd name="T60" fmla="*/ 11 w 184"/>
              <a:gd name="T61" fmla="*/ 73 h 85"/>
              <a:gd name="T62" fmla="*/ 30 w 184"/>
              <a:gd name="T63" fmla="*/ 77 h 85"/>
              <a:gd name="T64" fmla="*/ 55 w 184"/>
              <a:gd name="T65" fmla="*/ 67 h 85"/>
              <a:gd name="T66" fmla="*/ 54 w 184"/>
              <a:gd name="T67" fmla="*/ 61 h 85"/>
              <a:gd name="T68" fmla="*/ 56 w 184"/>
              <a:gd name="T69" fmla="*/ 43 h 85"/>
              <a:gd name="T70" fmla="*/ 92 w 184"/>
              <a:gd name="T71" fmla="*/ 3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4" h="85">
                <a:moveTo>
                  <a:pt x="154" y="85"/>
                </a:moveTo>
                <a:cubicBezTo>
                  <a:pt x="139" y="85"/>
                  <a:pt x="121" y="80"/>
                  <a:pt x="121" y="67"/>
                </a:cubicBezTo>
                <a:cubicBezTo>
                  <a:pt x="121" y="64"/>
                  <a:pt x="122" y="61"/>
                  <a:pt x="123" y="58"/>
                </a:cubicBezTo>
                <a:cubicBezTo>
                  <a:pt x="124" y="54"/>
                  <a:pt x="125" y="51"/>
                  <a:pt x="122" y="48"/>
                </a:cubicBezTo>
                <a:cubicBezTo>
                  <a:pt x="116" y="41"/>
                  <a:pt x="105" y="41"/>
                  <a:pt x="92" y="41"/>
                </a:cubicBezTo>
                <a:cubicBezTo>
                  <a:pt x="80" y="41"/>
                  <a:pt x="68" y="41"/>
                  <a:pt x="62" y="48"/>
                </a:cubicBezTo>
                <a:cubicBezTo>
                  <a:pt x="59" y="51"/>
                  <a:pt x="60" y="54"/>
                  <a:pt x="61" y="58"/>
                </a:cubicBezTo>
                <a:cubicBezTo>
                  <a:pt x="62" y="61"/>
                  <a:pt x="63" y="64"/>
                  <a:pt x="63" y="67"/>
                </a:cubicBezTo>
                <a:cubicBezTo>
                  <a:pt x="63" y="80"/>
                  <a:pt x="45" y="85"/>
                  <a:pt x="30" y="85"/>
                </a:cubicBezTo>
                <a:cubicBezTo>
                  <a:pt x="26" y="85"/>
                  <a:pt x="10" y="84"/>
                  <a:pt x="5" y="78"/>
                </a:cubicBezTo>
                <a:cubicBezTo>
                  <a:pt x="1" y="73"/>
                  <a:pt x="0" y="63"/>
                  <a:pt x="2" y="47"/>
                </a:cubicBezTo>
                <a:cubicBezTo>
                  <a:pt x="3" y="42"/>
                  <a:pt x="5" y="34"/>
                  <a:pt x="15" y="23"/>
                </a:cubicBezTo>
                <a:cubicBezTo>
                  <a:pt x="27" y="13"/>
                  <a:pt x="46" y="1"/>
                  <a:pt x="91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39" y="1"/>
                  <a:pt x="157" y="13"/>
                  <a:pt x="169" y="23"/>
                </a:cubicBezTo>
                <a:cubicBezTo>
                  <a:pt x="179" y="34"/>
                  <a:pt x="181" y="42"/>
                  <a:pt x="182" y="47"/>
                </a:cubicBezTo>
                <a:cubicBezTo>
                  <a:pt x="184" y="63"/>
                  <a:pt x="183" y="73"/>
                  <a:pt x="179" y="78"/>
                </a:cubicBezTo>
                <a:cubicBezTo>
                  <a:pt x="174" y="84"/>
                  <a:pt x="159" y="85"/>
                  <a:pt x="154" y="85"/>
                </a:cubicBezTo>
                <a:close/>
                <a:moveTo>
                  <a:pt x="92" y="33"/>
                </a:moveTo>
                <a:cubicBezTo>
                  <a:pt x="106" y="33"/>
                  <a:pt x="120" y="33"/>
                  <a:pt x="128" y="43"/>
                </a:cubicBezTo>
                <a:cubicBezTo>
                  <a:pt x="134" y="50"/>
                  <a:pt x="132" y="56"/>
                  <a:pt x="130" y="61"/>
                </a:cubicBezTo>
                <a:cubicBezTo>
                  <a:pt x="130" y="63"/>
                  <a:pt x="129" y="65"/>
                  <a:pt x="129" y="67"/>
                </a:cubicBezTo>
                <a:cubicBezTo>
                  <a:pt x="129" y="73"/>
                  <a:pt x="142" y="77"/>
                  <a:pt x="154" y="77"/>
                </a:cubicBezTo>
                <a:cubicBezTo>
                  <a:pt x="165" y="77"/>
                  <a:pt x="172" y="74"/>
                  <a:pt x="173" y="73"/>
                </a:cubicBezTo>
                <a:cubicBezTo>
                  <a:pt x="174" y="72"/>
                  <a:pt x="177" y="67"/>
                  <a:pt x="174" y="49"/>
                </a:cubicBezTo>
                <a:cubicBezTo>
                  <a:pt x="173" y="44"/>
                  <a:pt x="171" y="37"/>
                  <a:pt x="163" y="29"/>
                </a:cubicBezTo>
                <a:cubicBezTo>
                  <a:pt x="153" y="20"/>
                  <a:pt x="136" y="9"/>
                  <a:pt x="93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48" y="9"/>
                  <a:pt x="31" y="20"/>
                  <a:pt x="21" y="29"/>
                </a:cubicBezTo>
                <a:cubicBezTo>
                  <a:pt x="13" y="37"/>
                  <a:pt x="11" y="44"/>
                  <a:pt x="10" y="49"/>
                </a:cubicBezTo>
                <a:cubicBezTo>
                  <a:pt x="7" y="67"/>
                  <a:pt x="10" y="72"/>
                  <a:pt x="11" y="73"/>
                </a:cubicBezTo>
                <a:cubicBezTo>
                  <a:pt x="12" y="74"/>
                  <a:pt x="19" y="77"/>
                  <a:pt x="30" y="77"/>
                </a:cubicBezTo>
                <a:cubicBezTo>
                  <a:pt x="42" y="77"/>
                  <a:pt x="55" y="73"/>
                  <a:pt x="55" y="67"/>
                </a:cubicBezTo>
                <a:cubicBezTo>
                  <a:pt x="55" y="65"/>
                  <a:pt x="55" y="63"/>
                  <a:pt x="54" y="61"/>
                </a:cubicBezTo>
                <a:cubicBezTo>
                  <a:pt x="52" y="56"/>
                  <a:pt x="50" y="50"/>
                  <a:pt x="56" y="43"/>
                </a:cubicBezTo>
                <a:cubicBezTo>
                  <a:pt x="64" y="33"/>
                  <a:pt x="78" y="33"/>
                  <a:pt x="92" y="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11"/>
          <p:cNvSpPr>
            <a:spLocks noEditPoints="1"/>
          </p:cNvSpPr>
          <p:nvPr/>
        </p:nvSpPr>
        <p:spPr bwMode="auto">
          <a:xfrm>
            <a:off x="4408958" y="1048440"/>
            <a:ext cx="260817" cy="291719"/>
          </a:xfrm>
          <a:custGeom>
            <a:avLst/>
            <a:gdLst>
              <a:gd name="T0" fmla="*/ 76 w 137"/>
              <a:gd name="T1" fmla="*/ 153 h 153"/>
              <a:gd name="T2" fmla="*/ 0 w 137"/>
              <a:gd name="T3" fmla="*/ 77 h 153"/>
              <a:gd name="T4" fmla="*/ 76 w 137"/>
              <a:gd name="T5" fmla="*/ 0 h 153"/>
              <a:gd name="T6" fmla="*/ 134 w 137"/>
              <a:gd name="T7" fmla="*/ 27 h 153"/>
              <a:gd name="T8" fmla="*/ 137 w 137"/>
              <a:gd name="T9" fmla="*/ 30 h 153"/>
              <a:gd name="T10" fmla="*/ 91 w 137"/>
              <a:gd name="T11" fmla="*/ 77 h 153"/>
              <a:gd name="T12" fmla="*/ 137 w 137"/>
              <a:gd name="T13" fmla="*/ 123 h 153"/>
              <a:gd name="T14" fmla="*/ 134 w 137"/>
              <a:gd name="T15" fmla="*/ 126 h 153"/>
              <a:gd name="T16" fmla="*/ 76 w 137"/>
              <a:gd name="T17" fmla="*/ 153 h 153"/>
              <a:gd name="T18" fmla="*/ 76 w 137"/>
              <a:gd name="T19" fmla="*/ 8 h 153"/>
              <a:gd name="T20" fmla="*/ 8 w 137"/>
              <a:gd name="T21" fmla="*/ 77 h 153"/>
              <a:gd name="T22" fmla="*/ 76 w 137"/>
              <a:gd name="T23" fmla="*/ 145 h 153"/>
              <a:gd name="T24" fmla="*/ 126 w 137"/>
              <a:gd name="T25" fmla="*/ 124 h 153"/>
              <a:gd name="T26" fmla="*/ 80 w 137"/>
              <a:gd name="T27" fmla="*/ 77 h 153"/>
              <a:gd name="T28" fmla="*/ 126 w 137"/>
              <a:gd name="T29" fmla="*/ 29 h 153"/>
              <a:gd name="T30" fmla="*/ 76 w 137"/>
              <a:gd name="T31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7" h="153">
                <a:moveTo>
                  <a:pt x="76" y="153"/>
                </a:moveTo>
                <a:cubicBezTo>
                  <a:pt x="34" y="153"/>
                  <a:pt x="0" y="119"/>
                  <a:pt x="0" y="77"/>
                </a:cubicBezTo>
                <a:cubicBezTo>
                  <a:pt x="0" y="34"/>
                  <a:pt x="34" y="0"/>
                  <a:pt x="76" y="0"/>
                </a:cubicBezTo>
                <a:cubicBezTo>
                  <a:pt x="99" y="0"/>
                  <a:pt x="120" y="10"/>
                  <a:pt x="134" y="27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91" y="77"/>
                  <a:pt x="91" y="77"/>
                  <a:pt x="91" y="77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20" y="143"/>
                  <a:pt x="99" y="153"/>
                  <a:pt x="76" y="153"/>
                </a:cubicBezTo>
                <a:close/>
                <a:moveTo>
                  <a:pt x="76" y="8"/>
                </a:moveTo>
                <a:cubicBezTo>
                  <a:pt x="39" y="8"/>
                  <a:pt x="8" y="39"/>
                  <a:pt x="8" y="77"/>
                </a:cubicBezTo>
                <a:cubicBezTo>
                  <a:pt x="8" y="114"/>
                  <a:pt x="39" y="145"/>
                  <a:pt x="76" y="145"/>
                </a:cubicBezTo>
                <a:cubicBezTo>
                  <a:pt x="95" y="145"/>
                  <a:pt x="113" y="137"/>
                  <a:pt x="126" y="124"/>
                </a:cubicBezTo>
                <a:cubicBezTo>
                  <a:pt x="80" y="77"/>
                  <a:pt x="80" y="77"/>
                  <a:pt x="80" y="77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13" y="16"/>
                  <a:pt x="95" y="8"/>
                  <a:pt x="76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2"/>
          <p:cNvSpPr>
            <a:spLocks noEditPoints="1"/>
          </p:cNvSpPr>
          <p:nvPr/>
        </p:nvSpPr>
        <p:spPr bwMode="auto">
          <a:xfrm>
            <a:off x="4564707" y="1084287"/>
            <a:ext cx="45736" cy="45736"/>
          </a:xfrm>
          <a:custGeom>
            <a:avLst/>
            <a:gdLst>
              <a:gd name="T0" fmla="*/ 12 w 24"/>
              <a:gd name="T1" fmla="*/ 24 h 24"/>
              <a:gd name="T2" fmla="*/ 0 w 24"/>
              <a:gd name="T3" fmla="*/ 12 h 24"/>
              <a:gd name="T4" fmla="*/ 12 w 24"/>
              <a:gd name="T5" fmla="*/ 0 h 24"/>
              <a:gd name="T6" fmla="*/ 24 w 24"/>
              <a:gd name="T7" fmla="*/ 12 h 24"/>
              <a:gd name="T8" fmla="*/ 12 w 24"/>
              <a:gd name="T9" fmla="*/ 24 h 24"/>
              <a:gd name="T10" fmla="*/ 12 w 24"/>
              <a:gd name="T11" fmla="*/ 4 h 24"/>
              <a:gd name="T12" fmla="*/ 4 w 24"/>
              <a:gd name="T13" fmla="*/ 12 h 24"/>
              <a:gd name="T14" fmla="*/ 12 w 24"/>
              <a:gd name="T15" fmla="*/ 20 h 24"/>
              <a:gd name="T16" fmla="*/ 20 w 24"/>
              <a:gd name="T17" fmla="*/ 12 h 24"/>
              <a:gd name="T18" fmla="*/ 12 w 24"/>
              <a:gd name="T19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24">
                <a:moveTo>
                  <a:pt x="12" y="24"/>
                </a:moveTo>
                <a:cubicBezTo>
                  <a:pt x="6" y="24"/>
                  <a:pt x="0" y="19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19" y="0"/>
                  <a:pt x="24" y="6"/>
                  <a:pt x="24" y="12"/>
                </a:cubicBezTo>
                <a:cubicBezTo>
                  <a:pt x="24" y="19"/>
                  <a:pt x="19" y="24"/>
                  <a:pt x="12" y="24"/>
                </a:cubicBezTo>
                <a:close/>
                <a:moveTo>
                  <a:pt x="12" y="4"/>
                </a:moveTo>
                <a:cubicBezTo>
                  <a:pt x="8" y="4"/>
                  <a:pt x="4" y="8"/>
                  <a:pt x="4" y="12"/>
                </a:cubicBezTo>
                <a:cubicBezTo>
                  <a:pt x="4" y="17"/>
                  <a:pt x="8" y="20"/>
                  <a:pt x="12" y="20"/>
                </a:cubicBezTo>
                <a:cubicBezTo>
                  <a:pt x="17" y="20"/>
                  <a:pt x="20" y="17"/>
                  <a:pt x="20" y="12"/>
                </a:cubicBezTo>
                <a:cubicBezTo>
                  <a:pt x="20" y="8"/>
                  <a:pt x="17" y="4"/>
                  <a:pt x="12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13"/>
          <p:cNvSpPr>
            <a:spLocks noEditPoints="1"/>
          </p:cNvSpPr>
          <p:nvPr/>
        </p:nvSpPr>
        <p:spPr bwMode="auto">
          <a:xfrm>
            <a:off x="5127131" y="1037316"/>
            <a:ext cx="276886" cy="304080"/>
          </a:xfrm>
          <a:custGeom>
            <a:avLst/>
            <a:gdLst>
              <a:gd name="T0" fmla="*/ 104 w 145"/>
              <a:gd name="T1" fmla="*/ 160 h 160"/>
              <a:gd name="T2" fmla="*/ 41 w 145"/>
              <a:gd name="T3" fmla="*/ 160 h 160"/>
              <a:gd name="T4" fmla="*/ 41 w 145"/>
              <a:gd name="T5" fmla="*/ 149 h 160"/>
              <a:gd name="T6" fmla="*/ 43 w 145"/>
              <a:gd name="T7" fmla="*/ 148 h 160"/>
              <a:gd name="T8" fmla="*/ 59 w 145"/>
              <a:gd name="T9" fmla="*/ 124 h 160"/>
              <a:gd name="T10" fmla="*/ 42 w 145"/>
              <a:gd name="T11" fmla="*/ 128 h 160"/>
              <a:gd name="T12" fmla="*/ 6 w 145"/>
              <a:gd name="T13" fmla="*/ 104 h 160"/>
              <a:gd name="T14" fmla="*/ 26 w 145"/>
              <a:gd name="T15" fmla="*/ 56 h 160"/>
              <a:gd name="T16" fmla="*/ 69 w 145"/>
              <a:gd name="T17" fmla="*/ 7 h 160"/>
              <a:gd name="T18" fmla="*/ 73 w 145"/>
              <a:gd name="T19" fmla="*/ 0 h 160"/>
              <a:gd name="T20" fmla="*/ 76 w 145"/>
              <a:gd name="T21" fmla="*/ 7 h 160"/>
              <a:gd name="T22" fmla="*/ 119 w 145"/>
              <a:gd name="T23" fmla="*/ 56 h 160"/>
              <a:gd name="T24" fmla="*/ 140 w 145"/>
              <a:gd name="T25" fmla="*/ 104 h 160"/>
              <a:gd name="T26" fmla="*/ 104 w 145"/>
              <a:gd name="T27" fmla="*/ 128 h 160"/>
              <a:gd name="T28" fmla="*/ 104 w 145"/>
              <a:gd name="T29" fmla="*/ 128 h 160"/>
              <a:gd name="T30" fmla="*/ 86 w 145"/>
              <a:gd name="T31" fmla="*/ 124 h 160"/>
              <a:gd name="T32" fmla="*/ 102 w 145"/>
              <a:gd name="T33" fmla="*/ 148 h 160"/>
              <a:gd name="T34" fmla="*/ 104 w 145"/>
              <a:gd name="T35" fmla="*/ 149 h 160"/>
              <a:gd name="T36" fmla="*/ 104 w 145"/>
              <a:gd name="T37" fmla="*/ 160 h 160"/>
              <a:gd name="T38" fmla="*/ 50 w 145"/>
              <a:gd name="T39" fmla="*/ 152 h 160"/>
              <a:gd name="T40" fmla="*/ 95 w 145"/>
              <a:gd name="T41" fmla="*/ 152 h 160"/>
              <a:gd name="T42" fmla="*/ 76 w 145"/>
              <a:gd name="T43" fmla="*/ 117 h 160"/>
              <a:gd name="T44" fmla="*/ 75 w 145"/>
              <a:gd name="T45" fmla="*/ 108 h 160"/>
              <a:gd name="T46" fmla="*/ 82 w 145"/>
              <a:gd name="T47" fmla="*/ 113 h 160"/>
              <a:gd name="T48" fmla="*/ 104 w 145"/>
              <a:gd name="T49" fmla="*/ 120 h 160"/>
              <a:gd name="T50" fmla="*/ 104 w 145"/>
              <a:gd name="T51" fmla="*/ 120 h 160"/>
              <a:gd name="T52" fmla="*/ 132 w 145"/>
              <a:gd name="T53" fmla="*/ 101 h 160"/>
              <a:gd name="T54" fmla="*/ 114 w 145"/>
              <a:gd name="T55" fmla="*/ 62 h 160"/>
              <a:gd name="T56" fmla="*/ 73 w 145"/>
              <a:gd name="T57" fmla="*/ 17 h 160"/>
              <a:gd name="T58" fmla="*/ 31 w 145"/>
              <a:gd name="T59" fmla="*/ 62 h 160"/>
              <a:gd name="T60" fmla="*/ 13 w 145"/>
              <a:gd name="T61" fmla="*/ 101 h 160"/>
              <a:gd name="T62" fmla="*/ 42 w 145"/>
              <a:gd name="T63" fmla="*/ 120 h 160"/>
              <a:gd name="T64" fmla="*/ 63 w 145"/>
              <a:gd name="T65" fmla="*/ 113 h 160"/>
              <a:gd name="T66" fmla="*/ 71 w 145"/>
              <a:gd name="T67" fmla="*/ 108 h 160"/>
              <a:gd name="T68" fmla="*/ 69 w 145"/>
              <a:gd name="T69" fmla="*/ 117 h 160"/>
              <a:gd name="T70" fmla="*/ 50 w 145"/>
              <a:gd name="T71" fmla="*/ 1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5" h="160">
                <a:moveTo>
                  <a:pt x="104" y="160"/>
                </a:moveTo>
                <a:cubicBezTo>
                  <a:pt x="41" y="160"/>
                  <a:pt x="41" y="160"/>
                  <a:pt x="41" y="160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9" y="144"/>
                  <a:pt x="56" y="136"/>
                  <a:pt x="59" y="124"/>
                </a:cubicBezTo>
                <a:cubicBezTo>
                  <a:pt x="54" y="127"/>
                  <a:pt x="48" y="128"/>
                  <a:pt x="42" y="128"/>
                </a:cubicBezTo>
                <a:cubicBezTo>
                  <a:pt x="25" y="128"/>
                  <a:pt x="11" y="118"/>
                  <a:pt x="6" y="104"/>
                </a:cubicBezTo>
                <a:cubicBezTo>
                  <a:pt x="0" y="87"/>
                  <a:pt x="8" y="69"/>
                  <a:pt x="26" y="56"/>
                </a:cubicBezTo>
                <a:cubicBezTo>
                  <a:pt x="53" y="36"/>
                  <a:pt x="62" y="20"/>
                  <a:pt x="69" y="7"/>
                </a:cubicBezTo>
                <a:cubicBezTo>
                  <a:pt x="73" y="0"/>
                  <a:pt x="73" y="0"/>
                  <a:pt x="73" y="0"/>
                </a:cubicBezTo>
                <a:cubicBezTo>
                  <a:pt x="76" y="7"/>
                  <a:pt x="76" y="7"/>
                  <a:pt x="76" y="7"/>
                </a:cubicBezTo>
                <a:cubicBezTo>
                  <a:pt x="83" y="20"/>
                  <a:pt x="92" y="36"/>
                  <a:pt x="119" y="56"/>
                </a:cubicBezTo>
                <a:cubicBezTo>
                  <a:pt x="137" y="69"/>
                  <a:pt x="145" y="87"/>
                  <a:pt x="140" y="104"/>
                </a:cubicBezTo>
                <a:cubicBezTo>
                  <a:pt x="135" y="118"/>
                  <a:pt x="120" y="128"/>
                  <a:pt x="104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98" y="128"/>
                  <a:pt x="92" y="127"/>
                  <a:pt x="86" y="124"/>
                </a:cubicBezTo>
                <a:cubicBezTo>
                  <a:pt x="90" y="136"/>
                  <a:pt x="97" y="144"/>
                  <a:pt x="102" y="148"/>
                </a:cubicBezTo>
                <a:cubicBezTo>
                  <a:pt x="104" y="149"/>
                  <a:pt x="104" y="149"/>
                  <a:pt x="104" y="149"/>
                </a:cubicBezTo>
                <a:lnTo>
                  <a:pt x="104" y="160"/>
                </a:lnTo>
                <a:close/>
                <a:moveTo>
                  <a:pt x="50" y="152"/>
                </a:moveTo>
                <a:cubicBezTo>
                  <a:pt x="95" y="152"/>
                  <a:pt x="95" y="152"/>
                  <a:pt x="95" y="152"/>
                </a:cubicBezTo>
                <a:cubicBezTo>
                  <a:pt x="87" y="146"/>
                  <a:pt x="79" y="135"/>
                  <a:pt x="76" y="117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82" y="113"/>
                  <a:pt x="82" y="113"/>
                  <a:pt x="82" y="113"/>
                </a:cubicBezTo>
                <a:cubicBezTo>
                  <a:pt x="89" y="118"/>
                  <a:pt x="97" y="120"/>
                  <a:pt x="104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17" y="120"/>
                  <a:pt x="128" y="113"/>
                  <a:pt x="132" y="101"/>
                </a:cubicBezTo>
                <a:cubicBezTo>
                  <a:pt x="136" y="88"/>
                  <a:pt x="130" y="74"/>
                  <a:pt x="114" y="62"/>
                </a:cubicBezTo>
                <a:cubicBezTo>
                  <a:pt x="91" y="44"/>
                  <a:pt x="80" y="30"/>
                  <a:pt x="73" y="17"/>
                </a:cubicBezTo>
                <a:cubicBezTo>
                  <a:pt x="66" y="30"/>
                  <a:pt x="55" y="44"/>
                  <a:pt x="31" y="62"/>
                </a:cubicBezTo>
                <a:cubicBezTo>
                  <a:pt x="15" y="74"/>
                  <a:pt x="9" y="88"/>
                  <a:pt x="13" y="101"/>
                </a:cubicBezTo>
                <a:cubicBezTo>
                  <a:pt x="17" y="113"/>
                  <a:pt x="28" y="120"/>
                  <a:pt x="42" y="120"/>
                </a:cubicBezTo>
                <a:cubicBezTo>
                  <a:pt x="49" y="120"/>
                  <a:pt x="56" y="118"/>
                  <a:pt x="63" y="113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7" y="135"/>
                  <a:pt x="58" y="146"/>
                  <a:pt x="50" y="15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4"/>
          <p:cNvSpPr>
            <a:spLocks noEditPoints="1"/>
          </p:cNvSpPr>
          <p:nvPr/>
        </p:nvSpPr>
        <p:spPr bwMode="auto">
          <a:xfrm>
            <a:off x="5835415" y="1023718"/>
            <a:ext cx="320149" cy="341163"/>
          </a:xfrm>
          <a:custGeom>
            <a:avLst/>
            <a:gdLst>
              <a:gd name="T0" fmla="*/ 120 w 168"/>
              <a:gd name="T1" fmla="*/ 179 h 179"/>
              <a:gd name="T2" fmla="*/ 48 w 168"/>
              <a:gd name="T3" fmla="*/ 179 h 179"/>
              <a:gd name="T4" fmla="*/ 48 w 168"/>
              <a:gd name="T5" fmla="*/ 166 h 179"/>
              <a:gd name="T6" fmla="*/ 50 w 168"/>
              <a:gd name="T7" fmla="*/ 165 h 179"/>
              <a:gd name="T8" fmla="*/ 72 w 168"/>
              <a:gd name="T9" fmla="*/ 126 h 179"/>
              <a:gd name="T10" fmla="*/ 66 w 168"/>
              <a:gd name="T11" fmla="*/ 131 h 179"/>
              <a:gd name="T12" fmla="*/ 39 w 168"/>
              <a:gd name="T13" fmla="*/ 143 h 179"/>
              <a:gd name="T14" fmla="*/ 0 w 168"/>
              <a:gd name="T15" fmla="*/ 105 h 179"/>
              <a:gd name="T16" fmla="*/ 39 w 168"/>
              <a:gd name="T17" fmla="*/ 66 h 179"/>
              <a:gd name="T18" fmla="*/ 65 w 168"/>
              <a:gd name="T19" fmla="*/ 77 h 179"/>
              <a:gd name="T20" fmla="*/ 58 w 168"/>
              <a:gd name="T21" fmla="*/ 67 h 179"/>
              <a:gd name="T22" fmla="*/ 46 w 168"/>
              <a:gd name="T23" fmla="*/ 39 h 179"/>
              <a:gd name="T24" fmla="*/ 84 w 168"/>
              <a:gd name="T25" fmla="*/ 0 h 179"/>
              <a:gd name="T26" fmla="*/ 122 w 168"/>
              <a:gd name="T27" fmla="*/ 39 h 179"/>
              <a:gd name="T28" fmla="*/ 110 w 168"/>
              <a:gd name="T29" fmla="*/ 67 h 179"/>
              <a:gd name="T30" fmla="*/ 103 w 168"/>
              <a:gd name="T31" fmla="*/ 77 h 179"/>
              <a:gd name="T32" fmla="*/ 130 w 168"/>
              <a:gd name="T33" fmla="*/ 66 h 179"/>
              <a:gd name="T34" fmla="*/ 168 w 168"/>
              <a:gd name="T35" fmla="*/ 105 h 179"/>
              <a:gd name="T36" fmla="*/ 130 w 168"/>
              <a:gd name="T37" fmla="*/ 143 h 179"/>
              <a:gd name="T38" fmla="*/ 102 w 168"/>
              <a:gd name="T39" fmla="*/ 131 h 179"/>
              <a:gd name="T40" fmla="*/ 97 w 168"/>
              <a:gd name="T41" fmla="*/ 126 h 179"/>
              <a:gd name="T42" fmla="*/ 118 w 168"/>
              <a:gd name="T43" fmla="*/ 165 h 179"/>
              <a:gd name="T44" fmla="*/ 120 w 168"/>
              <a:gd name="T45" fmla="*/ 166 h 179"/>
              <a:gd name="T46" fmla="*/ 120 w 168"/>
              <a:gd name="T47" fmla="*/ 179 h 179"/>
              <a:gd name="T48" fmla="*/ 56 w 168"/>
              <a:gd name="T49" fmla="*/ 171 h 179"/>
              <a:gd name="T50" fmla="*/ 112 w 168"/>
              <a:gd name="T51" fmla="*/ 171 h 179"/>
              <a:gd name="T52" fmla="*/ 88 w 168"/>
              <a:gd name="T53" fmla="*/ 119 h 179"/>
              <a:gd name="T54" fmla="*/ 88 w 168"/>
              <a:gd name="T55" fmla="*/ 112 h 179"/>
              <a:gd name="T56" fmla="*/ 94 w 168"/>
              <a:gd name="T57" fmla="*/ 115 h 179"/>
              <a:gd name="T58" fmla="*/ 108 w 168"/>
              <a:gd name="T59" fmla="*/ 126 h 179"/>
              <a:gd name="T60" fmla="*/ 130 w 168"/>
              <a:gd name="T61" fmla="*/ 135 h 179"/>
              <a:gd name="T62" fmla="*/ 160 w 168"/>
              <a:gd name="T63" fmla="*/ 105 h 179"/>
              <a:gd name="T64" fmla="*/ 130 w 168"/>
              <a:gd name="T65" fmla="*/ 74 h 179"/>
              <a:gd name="T66" fmla="*/ 108 w 168"/>
              <a:gd name="T67" fmla="*/ 83 h 179"/>
              <a:gd name="T68" fmla="*/ 95 w 168"/>
              <a:gd name="T69" fmla="*/ 93 h 179"/>
              <a:gd name="T70" fmla="*/ 86 w 168"/>
              <a:gd name="T71" fmla="*/ 98 h 179"/>
              <a:gd name="T72" fmla="*/ 89 w 168"/>
              <a:gd name="T73" fmla="*/ 89 h 179"/>
              <a:gd name="T74" fmla="*/ 105 w 168"/>
              <a:gd name="T75" fmla="*/ 62 h 179"/>
              <a:gd name="T76" fmla="*/ 114 w 168"/>
              <a:gd name="T77" fmla="*/ 39 h 179"/>
              <a:gd name="T78" fmla="*/ 84 w 168"/>
              <a:gd name="T79" fmla="*/ 8 h 179"/>
              <a:gd name="T80" fmla="*/ 54 w 168"/>
              <a:gd name="T81" fmla="*/ 39 h 179"/>
              <a:gd name="T82" fmla="*/ 64 w 168"/>
              <a:gd name="T83" fmla="*/ 62 h 179"/>
              <a:gd name="T84" fmla="*/ 80 w 168"/>
              <a:gd name="T85" fmla="*/ 89 h 179"/>
              <a:gd name="T86" fmla="*/ 82 w 168"/>
              <a:gd name="T87" fmla="*/ 98 h 179"/>
              <a:gd name="T88" fmla="*/ 74 w 168"/>
              <a:gd name="T89" fmla="*/ 93 h 179"/>
              <a:gd name="T90" fmla="*/ 61 w 168"/>
              <a:gd name="T91" fmla="*/ 83 h 179"/>
              <a:gd name="T92" fmla="*/ 39 w 168"/>
              <a:gd name="T93" fmla="*/ 74 h 179"/>
              <a:gd name="T94" fmla="*/ 8 w 168"/>
              <a:gd name="T95" fmla="*/ 105 h 179"/>
              <a:gd name="T96" fmla="*/ 39 w 168"/>
              <a:gd name="T97" fmla="*/ 135 h 179"/>
              <a:gd name="T98" fmla="*/ 61 w 168"/>
              <a:gd name="T99" fmla="*/ 126 h 179"/>
              <a:gd name="T100" fmla="*/ 75 w 168"/>
              <a:gd name="T101" fmla="*/ 115 h 179"/>
              <a:gd name="T102" fmla="*/ 81 w 168"/>
              <a:gd name="T103" fmla="*/ 112 h 179"/>
              <a:gd name="T104" fmla="*/ 81 w 168"/>
              <a:gd name="T105" fmla="*/ 119 h 179"/>
              <a:gd name="T106" fmla="*/ 56 w 168"/>
              <a:gd name="T107" fmla="*/ 17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8" h="179">
                <a:moveTo>
                  <a:pt x="120" y="179"/>
                </a:moveTo>
                <a:cubicBezTo>
                  <a:pt x="48" y="179"/>
                  <a:pt x="48" y="179"/>
                  <a:pt x="48" y="179"/>
                </a:cubicBezTo>
                <a:cubicBezTo>
                  <a:pt x="48" y="166"/>
                  <a:pt x="48" y="166"/>
                  <a:pt x="48" y="166"/>
                </a:cubicBezTo>
                <a:cubicBezTo>
                  <a:pt x="50" y="165"/>
                  <a:pt x="50" y="165"/>
                  <a:pt x="50" y="165"/>
                </a:cubicBezTo>
                <a:cubicBezTo>
                  <a:pt x="60" y="159"/>
                  <a:pt x="69" y="146"/>
                  <a:pt x="72" y="126"/>
                </a:cubicBezTo>
                <a:cubicBezTo>
                  <a:pt x="70" y="128"/>
                  <a:pt x="68" y="130"/>
                  <a:pt x="66" y="131"/>
                </a:cubicBezTo>
                <a:cubicBezTo>
                  <a:pt x="59" y="139"/>
                  <a:pt x="49" y="143"/>
                  <a:pt x="39" y="143"/>
                </a:cubicBezTo>
                <a:cubicBezTo>
                  <a:pt x="17" y="143"/>
                  <a:pt x="0" y="126"/>
                  <a:pt x="0" y="105"/>
                </a:cubicBezTo>
                <a:cubicBezTo>
                  <a:pt x="0" y="83"/>
                  <a:pt x="17" y="66"/>
                  <a:pt x="39" y="66"/>
                </a:cubicBezTo>
                <a:cubicBezTo>
                  <a:pt x="49" y="66"/>
                  <a:pt x="58" y="70"/>
                  <a:pt x="65" y="77"/>
                </a:cubicBezTo>
                <a:cubicBezTo>
                  <a:pt x="63" y="73"/>
                  <a:pt x="60" y="69"/>
                  <a:pt x="58" y="67"/>
                </a:cubicBezTo>
                <a:cubicBezTo>
                  <a:pt x="50" y="60"/>
                  <a:pt x="46" y="50"/>
                  <a:pt x="46" y="39"/>
                </a:cubicBezTo>
                <a:cubicBezTo>
                  <a:pt x="46" y="18"/>
                  <a:pt x="63" y="1"/>
                  <a:pt x="84" y="0"/>
                </a:cubicBezTo>
                <a:cubicBezTo>
                  <a:pt x="105" y="1"/>
                  <a:pt x="122" y="18"/>
                  <a:pt x="122" y="39"/>
                </a:cubicBezTo>
                <a:cubicBezTo>
                  <a:pt x="122" y="50"/>
                  <a:pt x="118" y="60"/>
                  <a:pt x="110" y="67"/>
                </a:cubicBezTo>
                <a:cubicBezTo>
                  <a:pt x="108" y="69"/>
                  <a:pt x="106" y="73"/>
                  <a:pt x="103" y="77"/>
                </a:cubicBezTo>
                <a:cubicBezTo>
                  <a:pt x="110" y="70"/>
                  <a:pt x="120" y="66"/>
                  <a:pt x="130" y="66"/>
                </a:cubicBezTo>
                <a:cubicBezTo>
                  <a:pt x="151" y="66"/>
                  <a:pt x="168" y="83"/>
                  <a:pt x="168" y="105"/>
                </a:cubicBezTo>
                <a:cubicBezTo>
                  <a:pt x="168" y="126"/>
                  <a:pt x="151" y="143"/>
                  <a:pt x="130" y="143"/>
                </a:cubicBezTo>
                <a:cubicBezTo>
                  <a:pt x="119" y="143"/>
                  <a:pt x="110" y="139"/>
                  <a:pt x="102" y="131"/>
                </a:cubicBezTo>
                <a:cubicBezTo>
                  <a:pt x="101" y="130"/>
                  <a:pt x="99" y="128"/>
                  <a:pt x="97" y="126"/>
                </a:cubicBezTo>
                <a:cubicBezTo>
                  <a:pt x="99" y="146"/>
                  <a:pt x="109" y="159"/>
                  <a:pt x="118" y="165"/>
                </a:cubicBezTo>
                <a:cubicBezTo>
                  <a:pt x="120" y="166"/>
                  <a:pt x="120" y="166"/>
                  <a:pt x="120" y="166"/>
                </a:cubicBezTo>
                <a:lnTo>
                  <a:pt x="120" y="179"/>
                </a:lnTo>
                <a:close/>
                <a:moveTo>
                  <a:pt x="56" y="171"/>
                </a:moveTo>
                <a:cubicBezTo>
                  <a:pt x="112" y="171"/>
                  <a:pt x="112" y="171"/>
                  <a:pt x="112" y="171"/>
                </a:cubicBezTo>
                <a:cubicBezTo>
                  <a:pt x="101" y="163"/>
                  <a:pt x="89" y="145"/>
                  <a:pt x="88" y="119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4" y="115"/>
                  <a:pt x="94" y="115"/>
                  <a:pt x="94" y="115"/>
                </a:cubicBezTo>
                <a:cubicBezTo>
                  <a:pt x="100" y="118"/>
                  <a:pt x="105" y="122"/>
                  <a:pt x="108" y="126"/>
                </a:cubicBezTo>
                <a:cubicBezTo>
                  <a:pt x="114" y="132"/>
                  <a:pt x="122" y="135"/>
                  <a:pt x="130" y="135"/>
                </a:cubicBezTo>
                <a:cubicBezTo>
                  <a:pt x="147" y="135"/>
                  <a:pt x="160" y="121"/>
                  <a:pt x="160" y="105"/>
                </a:cubicBezTo>
                <a:cubicBezTo>
                  <a:pt x="160" y="88"/>
                  <a:pt x="147" y="74"/>
                  <a:pt x="130" y="74"/>
                </a:cubicBezTo>
                <a:cubicBezTo>
                  <a:pt x="122" y="74"/>
                  <a:pt x="114" y="77"/>
                  <a:pt x="108" y="83"/>
                </a:cubicBezTo>
                <a:cubicBezTo>
                  <a:pt x="104" y="87"/>
                  <a:pt x="98" y="91"/>
                  <a:pt x="95" y="93"/>
                </a:cubicBezTo>
                <a:cubicBezTo>
                  <a:pt x="86" y="98"/>
                  <a:pt x="86" y="98"/>
                  <a:pt x="86" y="98"/>
                </a:cubicBezTo>
                <a:cubicBezTo>
                  <a:pt x="89" y="89"/>
                  <a:pt x="89" y="89"/>
                  <a:pt x="89" y="89"/>
                </a:cubicBezTo>
                <a:cubicBezTo>
                  <a:pt x="91" y="79"/>
                  <a:pt x="99" y="67"/>
                  <a:pt x="105" y="62"/>
                </a:cubicBezTo>
                <a:cubicBezTo>
                  <a:pt x="111" y="56"/>
                  <a:pt x="114" y="48"/>
                  <a:pt x="114" y="39"/>
                </a:cubicBezTo>
                <a:cubicBezTo>
                  <a:pt x="114" y="22"/>
                  <a:pt x="101" y="9"/>
                  <a:pt x="84" y="8"/>
                </a:cubicBezTo>
                <a:cubicBezTo>
                  <a:pt x="68" y="9"/>
                  <a:pt x="54" y="22"/>
                  <a:pt x="54" y="39"/>
                </a:cubicBezTo>
                <a:cubicBezTo>
                  <a:pt x="54" y="48"/>
                  <a:pt x="58" y="56"/>
                  <a:pt x="64" y="62"/>
                </a:cubicBezTo>
                <a:cubicBezTo>
                  <a:pt x="69" y="67"/>
                  <a:pt x="77" y="79"/>
                  <a:pt x="80" y="89"/>
                </a:cubicBezTo>
                <a:cubicBezTo>
                  <a:pt x="82" y="98"/>
                  <a:pt x="82" y="98"/>
                  <a:pt x="82" y="98"/>
                </a:cubicBezTo>
                <a:cubicBezTo>
                  <a:pt x="74" y="93"/>
                  <a:pt x="74" y="93"/>
                  <a:pt x="74" y="93"/>
                </a:cubicBezTo>
                <a:cubicBezTo>
                  <a:pt x="68" y="90"/>
                  <a:pt x="63" y="86"/>
                  <a:pt x="61" y="83"/>
                </a:cubicBezTo>
                <a:cubicBezTo>
                  <a:pt x="55" y="77"/>
                  <a:pt x="47" y="74"/>
                  <a:pt x="39" y="74"/>
                </a:cubicBezTo>
                <a:cubicBezTo>
                  <a:pt x="22" y="74"/>
                  <a:pt x="8" y="88"/>
                  <a:pt x="8" y="105"/>
                </a:cubicBezTo>
                <a:cubicBezTo>
                  <a:pt x="8" y="121"/>
                  <a:pt x="22" y="135"/>
                  <a:pt x="39" y="135"/>
                </a:cubicBezTo>
                <a:cubicBezTo>
                  <a:pt x="47" y="135"/>
                  <a:pt x="55" y="132"/>
                  <a:pt x="61" y="126"/>
                </a:cubicBezTo>
                <a:cubicBezTo>
                  <a:pt x="64" y="122"/>
                  <a:pt x="69" y="118"/>
                  <a:pt x="75" y="115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0" y="145"/>
                  <a:pt x="68" y="163"/>
                  <a:pt x="56" y="1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5"/>
          <p:cNvSpPr>
            <a:spLocks noEditPoints="1"/>
          </p:cNvSpPr>
          <p:nvPr/>
        </p:nvSpPr>
        <p:spPr bwMode="auto">
          <a:xfrm>
            <a:off x="6622809" y="1020010"/>
            <a:ext cx="218789" cy="348580"/>
          </a:xfrm>
          <a:custGeom>
            <a:avLst/>
            <a:gdLst>
              <a:gd name="T0" fmla="*/ 88 w 177"/>
              <a:gd name="T1" fmla="*/ 282 h 282"/>
              <a:gd name="T2" fmla="*/ 0 w 177"/>
              <a:gd name="T3" fmla="*/ 142 h 282"/>
              <a:gd name="T4" fmla="*/ 88 w 177"/>
              <a:gd name="T5" fmla="*/ 0 h 282"/>
              <a:gd name="T6" fmla="*/ 177 w 177"/>
              <a:gd name="T7" fmla="*/ 142 h 282"/>
              <a:gd name="T8" fmla="*/ 88 w 177"/>
              <a:gd name="T9" fmla="*/ 282 h 282"/>
              <a:gd name="T10" fmla="*/ 15 w 177"/>
              <a:gd name="T11" fmla="*/ 142 h 282"/>
              <a:gd name="T12" fmla="*/ 88 w 177"/>
              <a:gd name="T13" fmla="*/ 259 h 282"/>
              <a:gd name="T14" fmla="*/ 162 w 177"/>
              <a:gd name="T15" fmla="*/ 142 h 282"/>
              <a:gd name="T16" fmla="*/ 88 w 177"/>
              <a:gd name="T17" fmla="*/ 23 h 282"/>
              <a:gd name="T18" fmla="*/ 15 w 177"/>
              <a:gd name="T19" fmla="*/ 14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282">
                <a:moveTo>
                  <a:pt x="88" y="282"/>
                </a:moveTo>
                <a:lnTo>
                  <a:pt x="0" y="142"/>
                </a:lnTo>
                <a:lnTo>
                  <a:pt x="88" y="0"/>
                </a:lnTo>
                <a:lnTo>
                  <a:pt x="177" y="142"/>
                </a:lnTo>
                <a:lnTo>
                  <a:pt x="88" y="282"/>
                </a:lnTo>
                <a:close/>
                <a:moveTo>
                  <a:pt x="15" y="142"/>
                </a:moveTo>
                <a:lnTo>
                  <a:pt x="88" y="259"/>
                </a:lnTo>
                <a:lnTo>
                  <a:pt x="162" y="142"/>
                </a:lnTo>
                <a:lnTo>
                  <a:pt x="88" y="23"/>
                </a:lnTo>
                <a:lnTo>
                  <a:pt x="15" y="14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6"/>
          <p:cNvSpPr>
            <a:spLocks noEditPoints="1"/>
          </p:cNvSpPr>
          <p:nvPr/>
        </p:nvSpPr>
        <p:spPr bwMode="auto">
          <a:xfrm>
            <a:off x="7316260" y="1041024"/>
            <a:ext cx="273178" cy="306552"/>
          </a:xfrm>
          <a:custGeom>
            <a:avLst/>
            <a:gdLst>
              <a:gd name="T0" fmla="*/ 143 w 143"/>
              <a:gd name="T1" fmla="*/ 161 h 161"/>
              <a:gd name="T2" fmla="*/ 0 w 143"/>
              <a:gd name="T3" fmla="*/ 161 h 161"/>
              <a:gd name="T4" fmla="*/ 0 w 143"/>
              <a:gd name="T5" fmla="*/ 157 h 161"/>
              <a:gd name="T6" fmla="*/ 33 w 143"/>
              <a:gd name="T7" fmla="*/ 98 h 161"/>
              <a:gd name="T8" fmla="*/ 29 w 143"/>
              <a:gd name="T9" fmla="*/ 81 h 161"/>
              <a:gd name="T10" fmla="*/ 49 w 143"/>
              <a:gd name="T11" fmla="*/ 44 h 161"/>
              <a:gd name="T12" fmla="*/ 44 w 143"/>
              <a:gd name="T13" fmla="*/ 28 h 161"/>
              <a:gd name="T14" fmla="*/ 72 w 143"/>
              <a:gd name="T15" fmla="*/ 0 h 161"/>
              <a:gd name="T16" fmla="*/ 100 w 143"/>
              <a:gd name="T17" fmla="*/ 28 h 161"/>
              <a:gd name="T18" fmla="*/ 94 w 143"/>
              <a:gd name="T19" fmla="*/ 44 h 161"/>
              <a:gd name="T20" fmla="*/ 114 w 143"/>
              <a:gd name="T21" fmla="*/ 81 h 161"/>
              <a:gd name="T22" fmla="*/ 111 w 143"/>
              <a:gd name="T23" fmla="*/ 98 h 161"/>
              <a:gd name="T24" fmla="*/ 143 w 143"/>
              <a:gd name="T25" fmla="*/ 157 h 161"/>
              <a:gd name="T26" fmla="*/ 143 w 143"/>
              <a:gd name="T27" fmla="*/ 161 h 161"/>
              <a:gd name="T28" fmla="*/ 9 w 143"/>
              <a:gd name="T29" fmla="*/ 153 h 161"/>
              <a:gd name="T30" fmla="*/ 135 w 143"/>
              <a:gd name="T31" fmla="*/ 153 h 161"/>
              <a:gd name="T32" fmla="*/ 103 w 143"/>
              <a:gd name="T33" fmla="*/ 103 h 161"/>
              <a:gd name="T34" fmla="*/ 100 w 143"/>
              <a:gd name="T35" fmla="*/ 101 h 161"/>
              <a:gd name="T36" fmla="*/ 102 w 143"/>
              <a:gd name="T37" fmla="*/ 97 h 161"/>
              <a:gd name="T38" fmla="*/ 106 w 143"/>
              <a:gd name="T39" fmla="*/ 81 h 161"/>
              <a:gd name="T40" fmla="*/ 86 w 143"/>
              <a:gd name="T41" fmla="*/ 49 h 161"/>
              <a:gd name="T42" fmla="*/ 81 w 143"/>
              <a:gd name="T43" fmla="*/ 47 h 161"/>
              <a:gd name="T44" fmla="*/ 85 w 143"/>
              <a:gd name="T45" fmla="*/ 43 h 161"/>
              <a:gd name="T46" fmla="*/ 92 w 143"/>
              <a:gd name="T47" fmla="*/ 28 h 161"/>
              <a:gd name="T48" fmla="*/ 72 w 143"/>
              <a:gd name="T49" fmla="*/ 8 h 161"/>
              <a:gd name="T50" fmla="*/ 52 w 143"/>
              <a:gd name="T51" fmla="*/ 28 h 161"/>
              <a:gd name="T52" fmla="*/ 58 w 143"/>
              <a:gd name="T53" fmla="*/ 43 h 161"/>
              <a:gd name="T54" fmla="*/ 63 w 143"/>
              <a:gd name="T55" fmla="*/ 47 h 161"/>
              <a:gd name="T56" fmla="*/ 57 w 143"/>
              <a:gd name="T57" fmla="*/ 49 h 161"/>
              <a:gd name="T58" fmla="*/ 37 w 143"/>
              <a:gd name="T59" fmla="*/ 81 h 161"/>
              <a:gd name="T60" fmla="*/ 42 w 143"/>
              <a:gd name="T61" fmla="*/ 97 h 161"/>
              <a:gd name="T62" fmla="*/ 43 w 143"/>
              <a:gd name="T63" fmla="*/ 101 h 161"/>
              <a:gd name="T64" fmla="*/ 40 w 143"/>
              <a:gd name="T65" fmla="*/ 103 h 161"/>
              <a:gd name="T66" fmla="*/ 9 w 143"/>
              <a:gd name="T67" fmla="*/ 15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3" h="161">
                <a:moveTo>
                  <a:pt x="143" y="161"/>
                </a:moveTo>
                <a:cubicBezTo>
                  <a:pt x="0" y="161"/>
                  <a:pt x="0" y="161"/>
                  <a:pt x="0" y="161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33"/>
                  <a:pt x="13" y="111"/>
                  <a:pt x="33" y="98"/>
                </a:cubicBezTo>
                <a:cubicBezTo>
                  <a:pt x="30" y="92"/>
                  <a:pt x="29" y="86"/>
                  <a:pt x="29" y="81"/>
                </a:cubicBezTo>
                <a:cubicBezTo>
                  <a:pt x="29" y="66"/>
                  <a:pt x="37" y="52"/>
                  <a:pt x="49" y="44"/>
                </a:cubicBezTo>
                <a:cubicBezTo>
                  <a:pt x="46" y="40"/>
                  <a:pt x="44" y="34"/>
                  <a:pt x="44" y="28"/>
                </a:cubicBezTo>
                <a:cubicBezTo>
                  <a:pt x="44" y="12"/>
                  <a:pt x="56" y="0"/>
                  <a:pt x="72" y="0"/>
                </a:cubicBezTo>
                <a:cubicBezTo>
                  <a:pt x="87" y="0"/>
                  <a:pt x="100" y="12"/>
                  <a:pt x="100" y="28"/>
                </a:cubicBezTo>
                <a:cubicBezTo>
                  <a:pt x="100" y="34"/>
                  <a:pt x="98" y="40"/>
                  <a:pt x="94" y="44"/>
                </a:cubicBezTo>
                <a:cubicBezTo>
                  <a:pt x="106" y="52"/>
                  <a:pt x="114" y="66"/>
                  <a:pt x="114" y="81"/>
                </a:cubicBezTo>
                <a:cubicBezTo>
                  <a:pt x="114" y="86"/>
                  <a:pt x="113" y="92"/>
                  <a:pt x="111" y="98"/>
                </a:cubicBezTo>
                <a:cubicBezTo>
                  <a:pt x="131" y="111"/>
                  <a:pt x="143" y="133"/>
                  <a:pt x="143" y="157"/>
                </a:cubicBezTo>
                <a:lnTo>
                  <a:pt x="143" y="161"/>
                </a:lnTo>
                <a:close/>
                <a:moveTo>
                  <a:pt x="9" y="153"/>
                </a:moveTo>
                <a:cubicBezTo>
                  <a:pt x="135" y="153"/>
                  <a:pt x="135" y="153"/>
                  <a:pt x="135" y="153"/>
                </a:cubicBezTo>
                <a:cubicBezTo>
                  <a:pt x="134" y="132"/>
                  <a:pt x="122" y="113"/>
                  <a:pt x="103" y="103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5" y="92"/>
                  <a:pt x="106" y="86"/>
                  <a:pt x="106" y="81"/>
                </a:cubicBezTo>
                <a:cubicBezTo>
                  <a:pt x="106" y="67"/>
                  <a:pt x="98" y="55"/>
                  <a:pt x="86" y="49"/>
                </a:cubicBezTo>
                <a:cubicBezTo>
                  <a:pt x="81" y="47"/>
                  <a:pt x="81" y="47"/>
                  <a:pt x="81" y="47"/>
                </a:cubicBezTo>
                <a:cubicBezTo>
                  <a:pt x="85" y="43"/>
                  <a:pt x="85" y="43"/>
                  <a:pt x="85" y="43"/>
                </a:cubicBezTo>
                <a:cubicBezTo>
                  <a:pt x="89" y="39"/>
                  <a:pt x="92" y="33"/>
                  <a:pt x="92" y="28"/>
                </a:cubicBezTo>
                <a:cubicBezTo>
                  <a:pt x="92" y="17"/>
                  <a:pt x="83" y="8"/>
                  <a:pt x="72" y="8"/>
                </a:cubicBezTo>
                <a:cubicBezTo>
                  <a:pt x="61" y="8"/>
                  <a:pt x="52" y="17"/>
                  <a:pt x="52" y="28"/>
                </a:cubicBezTo>
                <a:cubicBezTo>
                  <a:pt x="52" y="33"/>
                  <a:pt x="54" y="39"/>
                  <a:pt x="58" y="43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49"/>
                  <a:pt x="57" y="49"/>
                  <a:pt x="57" y="49"/>
                </a:cubicBezTo>
                <a:cubicBezTo>
                  <a:pt x="45" y="55"/>
                  <a:pt x="37" y="67"/>
                  <a:pt x="37" y="81"/>
                </a:cubicBezTo>
                <a:cubicBezTo>
                  <a:pt x="37" y="86"/>
                  <a:pt x="39" y="92"/>
                  <a:pt x="42" y="9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0" y="103"/>
                  <a:pt x="40" y="103"/>
                  <a:pt x="40" y="103"/>
                </a:cubicBezTo>
                <a:cubicBezTo>
                  <a:pt x="22" y="113"/>
                  <a:pt x="10" y="132"/>
                  <a:pt x="9" y="15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7"/>
          <p:cNvSpPr>
            <a:spLocks noEditPoints="1"/>
          </p:cNvSpPr>
          <p:nvPr/>
        </p:nvSpPr>
        <p:spPr bwMode="auto">
          <a:xfrm>
            <a:off x="8015891" y="1017538"/>
            <a:ext cx="311497" cy="312733"/>
          </a:xfrm>
          <a:custGeom>
            <a:avLst/>
            <a:gdLst>
              <a:gd name="T0" fmla="*/ 81 w 163"/>
              <a:gd name="T1" fmla="*/ 164 h 164"/>
              <a:gd name="T2" fmla="*/ 0 w 163"/>
              <a:gd name="T3" fmla="*/ 82 h 164"/>
              <a:gd name="T4" fmla="*/ 81 w 163"/>
              <a:gd name="T5" fmla="*/ 0 h 164"/>
              <a:gd name="T6" fmla="*/ 163 w 163"/>
              <a:gd name="T7" fmla="*/ 82 h 164"/>
              <a:gd name="T8" fmla="*/ 81 w 163"/>
              <a:gd name="T9" fmla="*/ 164 h 164"/>
              <a:gd name="T10" fmla="*/ 81 w 163"/>
              <a:gd name="T11" fmla="*/ 8 h 164"/>
              <a:gd name="T12" fmla="*/ 8 w 163"/>
              <a:gd name="T13" fmla="*/ 82 h 164"/>
              <a:gd name="T14" fmla="*/ 81 w 163"/>
              <a:gd name="T15" fmla="*/ 156 h 164"/>
              <a:gd name="T16" fmla="*/ 155 w 163"/>
              <a:gd name="T17" fmla="*/ 82 h 164"/>
              <a:gd name="T18" fmla="*/ 81 w 163"/>
              <a:gd name="T19" fmla="*/ 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3" h="164">
                <a:moveTo>
                  <a:pt x="81" y="164"/>
                </a:moveTo>
                <a:cubicBezTo>
                  <a:pt x="36" y="164"/>
                  <a:pt x="0" y="127"/>
                  <a:pt x="0" y="82"/>
                </a:cubicBezTo>
                <a:cubicBezTo>
                  <a:pt x="0" y="37"/>
                  <a:pt x="36" y="0"/>
                  <a:pt x="81" y="0"/>
                </a:cubicBezTo>
                <a:cubicBezTo>
                  <a:pt x="127" y="0"/>
                  <a:pt x="163" y="37"/>
                  <a:pt x="163" y="82"/>
                </a:cubicBezTo>
                <a:cubicBezTo>
                  <a:pt x="163" y="127"/>
                  <a:pt x="127" y="164"/>
                  <a:pt x="81" y="164"/>
                </a:cubicBezTo>
                <a:close/>
                <a:moveTo>
                  <a:pt x="81" y="8"/>
                </a:moveTo>
                <a:cubicBezTo>
                  <a:pt x="41" y="8"/>
                  <a:pt x="8" y="41"/>
                  <a:pt x="8" y="82"/>
                </a:cubicBezTo>
                <a:cubicBezTo>
                  <a:pt x="8" y="123"/>
                  <a:pt x="41" y="156"/>
                  <a:pt x="81" y="156"/>
                </a:cubicBezTo>
                <a:cubicBezTo>
                  <a:pt x="122" y="156"/>
                  <a:pt x="155" y="123"/>
                  <a:pt x="155" y="82"/>
                </a:cubicBezTo>
                <a:cubicBezTo>
                  <a:pt x="155" y="41"/>
                  <a:pt x="122" y="8"/>
                  <a:pt x="81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Rectangle 18"/>
          <p:cNvSpPr>
            <a:spLocks noChangeArrowheads="1"/>
          </p:cNvSpPr>
          <p:nvPr/>
        </p:nvSpPr>
        <p:spPr bwMode="auto">
          <a:xfrm>
            <a:off x="8093765" y="1172050"/>
            <a:ext cx="150804" cy="7417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9"/>
          <p:cNvSpPr>
            <a:spLocks/>
          </p:cNvSpPr>
          <p:nvPr/>
        </p:nvSpPr>
        <p:spPr bwMode="auto">
          <a:xfrm>
            <a:off x="8281652" y="1287007"/>
            <a:ext cx="81582" cy="81582"/>
          </a:xfrm>
          <a:custGeom>
            <a:avLst/>
            <a:gdLst>
              <a:gd name="T0" fmla="*/ 57 w 66"/>
              <a:gd name="T1" fmla="*/ 66 h 66"/>
              <a:gd name="T2" fmla="*/ 0 w 66"/>
              <a:gd name="T3" fmla="*/ 7 h 66"/>
              <a:gd name="T4" fmla="*/ 9 w 66"/>
              <a:gd name="T5" fmla="*/ 0 h 66"/>
              <a:gd name="T6" fmla="*/ 66 w 66"/>
              <a:gd name="T7" fmla="*/ 57 h 66"/>
              <a:gd name="T8" fmla="*/ 57 w 66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66">
                <a:moveTo>
                  <a:pt x="57" y="66"/>
                </a:moveTo>
                <a:lnTo>
                  <a:pt x="0" y="7"/>
                </a:lnTo>
                <a:lnTo>
                  <a:pt x="9" y="0"/>
                </a:lnTo>
                <a:lnTo>
                  <a:pt x="66" y="57"/>
                </a:lnTo>
                <a:lnTo>
                  <a:pt x="57" y="6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20"/>
          <p:cNvSpPr>
            <a:spLocks noEditPoints="1"/>
          </p:cNvSpPr>
          <p:nvPr/>
        </p:nvSpPr>
        <p:spPr bwMode="auto">
          <a:xfrm>
            <a:off x="8746425" y="1017538"/>
            <a:ext cx="312733" cy="312733"/>
          </a:xfrm>
          <a:custGeom>
            <a:avLst/>
            <a:gdLst>
              <a:gd name="T0" fmla="*/ 82 w 164"/>
              <a:gd name="T1" fmla="*/ 164 h 164"/>
              <a:gd name="T2" fmla="*/ 0 w 164"/>
              <a:gd name="T3" fmla="*/ 82 h 164"/>
              <a:gd name="T4" fmla="*/ 82 w 164"/>
              <a:gd name="T5" fmla="*/ 0 h 164"/>
              <a:gd name="T6" fmla="*/ 164 w 164"/>
              <a:gd name="T7" fmla="*/ 82 h 164"/>
              <a:gd name="T8" fmla="*/ 82 w 164"/>
              <a:gd name="T9" fmla="*/ 164 h 164"/>
              <a:gd name="T10" fmla="*/ 82 w 164"/>
              <a:gd name="T11" fmla="*/ 8 h 164"/>
              <a:gd name="T12" fmla="*/ 8 w 164"/>
              <a:gd name="T13" fmla="*/ 82 h 164"/>
              <a:gd name="T14" fmla="*/ 82 w 164"/>
              <a:gd name="T15" fmla="*/ 156 h 164"/>
              <a:gd name="T16" fmla="*/ 156 w 164"/>
              <a:gd name="T17" fmla="*/ 82 h 164"/>
              <a:gd name="T18" fmla="*/ 82 w 164"/>
              <a:gd name="T19" fmla="*/ 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4" h="164">
                <a:moveTo>
                  <a:pt x="82" y="164"/>
                </a:moveTo>
                <a:cubicBezTo>
                  <a:pt x="36" y="164"/>
                  <a:pt x="0" y="127"/>
                  <a:pt x="0" y="82"/>
                </a:cubicBezTo>
                <a:cubicBezTo>
                  <a:pt x="0" y="37"/>
                  <a:pt x="36" y="0"/>
                  <a:pt x="82" y="0"/>
                </a:cubicBezTo>
                <a:cubicBezTo>
                  <a:pt x="127" y="0"/>
                  <a:pt x="164" y="37"/>
                  <a:pt x="164" y="82"/>
                </a:cubicBezTo>
                <a:cubicBezTo>
                  <a:pt x="164" y="127"/>
                  <a:pt x="127" y="164"/>
                  <a:pt x="82" y="164"/>
                </a:cubicBezTo>
                <a:close/>
                <a:moveTo>
                  <a:pt x="82" y="8"/>
                </a:moveTo>
                <a:cubicBezTo>
                  <a:pt x="41" y="8"/>
                  <a:pt x="8" y="41"/>
                  <a:pt x="8" y="82"/>
                </a:cubicBezTo>
                <a:cubicBezTo>
                  <a:pt x="8" y="123"/>
                  <a:pt x="41" y="156"/>
                  <a:pt x="82" y="156"/>
                </a:cubicBezTo>
                <a:cubicBezTo>
                  <a:pt x="122" y="156"/>
                  <a:pt x="156" y="123"/>
                  <a:pt x="156" y="82"/>
                </a:cubicBezTo>
                <a:cubicBezTo>
                  <a:pt x="156" y="41"/>
                  <a:pt x="122" y="8"/>
                  <a:pt x="82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21"/>
          <p:cNvSpPr>
            <a:spLocks noChangeArrowheads="1"/>
          </p:cNvSpPr>
          <p:nvPr/>
        </p:nvSpPr>
        <p:spPr bwMode="auto">
          <a:xfrm>
            <a:off x="8824299" y="1172050"/>
            <a:ext cx="150804" cy="7417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22"/>
          <p:cNvSpPr>
            <a:spLocks noChangeArrowheads="1"/>
          </p:cNvSpPr>
          <p:nvPr/>
        </p:nvSpPr>
        <p:spPr bwMode="auto">
          <a:xfrm>
            <a:off x="8894757" y="1099120"/>
            <a:ext cx="7417" cy="150804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23"/>
          <p:cNvSpPr>
            <a:spLocks/>
          </p:cNvSpPr>
          <p:nvPr/>
        </p:nvSpPr>
        <p:spPr bwMode="auto">
          <a:xfrm>
            <a:off x="9010950" y="1287007"/>
            <a:ext cx="82819" cy="81582"/>
          </a:xfrm>
          <a:custGeom>
            <a:avLst/>
            <a:gdLst>
              <a:gd name="T0" fmla="*/ 57 w 67"/>
              <a:gd name="T1" fmla="*/ 66 h 66"/>
              <a:gd name="T2" fmla="*/ 0 w 67"/>
              <a:gd name="T3" fmla="*/ 7 h 66"/>
              <a:gd name="T4" fmla="*/ 10 w 67"/>
              <a:gd name="T5" fmla="*/ 0 h 66"/>
              <a:gd name="T6" fmla="*/ 67 w 67"/>
              <a:gd name="T7" fmla="*/ 57 h 66"/>
              <a:gd name="T8" fmla="*/ 57 w 67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66">
                <a:moveTo>
                  <a:pt x="57" y="66"/>
                </a:moveTo>
                <a:lnTo>
                  <a:pt x="0" y="7"/>
                </a:lnTo>
                <a:lnTo>
                  <a:pt x="10" y="0"/>
                </a:lnTo>
                <a:lnTo>
                  <a:pt x="67" y="57"/>
                </a:lnTo>
                <a:lnTo>
                  <a:pt x="57" y="6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24"/>
          <p:cNvSpPr>
            <a:spLocks noEditPoints="1"/>
          </p:cNvSpPr>
          <p:nvPr/>
        </p:nvSpPr>
        <p:spPr bwMode="auto">
          <a:xfrm>
            <a:off x="9464598" y="1017538"/>
            <a:ext cx="312733" cy="312733"/>
          </a:xfrm>
          <a:custGeom>
            <a:avLst/>
            <a:gdLst>
              <a:gd name="T0" fmla="*/ 82 w 164"/>
              <a:gd name="T1" fmla="*/ 164 h 164"/>
              <a:gd name="T2" fmla="*/ 0 w 164"/>
              <a:gd name="T3" fmla="*/ 82 h 164"/>
              <a:gd name="T4" fmla="*/ 82 w 164"/>
              <a:gd name="T5" fmla="*/ 0 h 164"/>
              <a:gd name="T6" fmla="*/ 164 w 164"/>
              <a:gd name="T7" fmla="*/ 82 h 164"/>
              <a:gd name="T8" fmla="*/ 82 w 164"/>
              <a:gd name="T9" fmla="*/ 164 h 164"/>
              <a:gd name="T10" fmla="*/ 82 w 164"/>
              <a:gd name="T11" fmla="*/ 8 h 164"/>
              <a:gd name="T12" fmla="*/ 8 w 164"/>
              <a:gd name="T13" fmla="*/ 82 h 164"/>
              <a:gd name="T14" fmla="*/ 82 w 164"/>
              <a:gd name="T15" fmla="*/ 156 h 164"/>
              <a:gd name="T16" fmla="*/ 156 w 164"/>
              <a:gd name="T17" fmla="*/ 82 h 164"/>
              <a:gd name="T18" fmla="*/ 82 w 164"/>
              <a:gd name="T19" fmla="*/ 8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4" h="164">
                <a:moveTo>
                  <a:pt x="82" y="164"/>
                </a:moveTo>
                <a:cubicBezTo>
                  <a:pt x="37" y="164"/>
                  <a:pt x="0" y="127"/>
                  <a:pt x="0" y="82"/>
                </a:cubicBezTo>
                <a:cubicBezTo>
                  <a:pt x="0" y="37"/>
                  <a:pt x="37" y="0"/>
                  <a:pt x="82" y="0"/>
                </a:cubicBezTo>
                <a:cubicBezTo>
                  <a:pt x="127" y="0"/>
                  <a:pt x="164" y="37"/>
                  <a:pt x="164" y="82"/>
                </a:cubicBezTo>
                <a:cubicBezTo>
                  <a:pt x="164" y="127"/>
                  <a:pt x="127" y="164"/>
                  <a:pt x="82" y="164"/>
                </a:cubicBezTo>
                <a:close/>
                <a:moveTo>
                  <a:pt x="82" y="8"/>
                </a:moveTo>
                <a:cubicBezTo>
                  <a:pt x="41" y="8"/>
                  <a:pt x="8" y="41"/>
                  <a:pt x="8" y="82"/>
                </a:cubicBezTo>
                <a:cubicBezTo>
                  <a:pt x="8" y="123"/>
                  <a:pt x="41" y="156"/>
                  <a:pt x="82" y="156"/>
                </a:cubicBezTo>
                <a:cubicBezTo>
                  <a:pt x="123" y="156"/>
                  <a:pt x="156" y="123"/>
                  <a:pt x="156" y="82"/>
                </a:cubicBezTo>
                <a:cubicBezTo>
                  <a:pt x="156" y="41"/>
                  <a:pt x="123" y="8"/>
                  <a:pt x="82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25"/>
          <p:cNvSpPr>
            <a:spLocks noEditPoints="1"/>
          </p:cNvSpPr>
          <p:nvPr/>
        </p:nvSpPr>
        <p:spPr bwMode="auto">
          <a:xfrm>
            <a:off x="10212437" y="1017538"/>
            <a:ext cx="343635" cy="343635"/>
          </a:xfrm>
          <a:custGeom>
            <a:avLst/>
            <a:gdLst>
              <a:gd name="T0" fmla="*/ 90 w 180"/>
              <a:gd name="T1" fmla="*/ 180 h 180"/>
              <a:gd name="T2" fmla="*/ 0 w 180"/>
              <a:gd name="T3" fmla="*/ 90 h 180"/>
              <a:gd name="T4" fmla="*/ 90 w 180"/>
              <a:gd name="T5" fmla="*/ 0 h 180"/>
              <a:gd name="T6" fmla="*/ 180 w 180"/>
              <a:gd name="T7" fmla="*/ 90 h 180"/>
              <a:gd name="T8" fmla="*/ 90 w 180"/>
              <a:gd name="T9" fmla="*/ 180 h 180"/>
              <a:gd name="T10" fmla="*/ 90 w 180"/>
              <a:gd name="T11" fmla="*/ 8 h 180"/>
              <a:gd name="T12" fmla="*/ 8 w 180"/>
              <a:gd name="T13" fmla="*/ 90 h 180"/>
              <a:gd name="T14" fmla="*/ 90 w 180"/>
              <a:gd name="T15" fmla="*/ 172 h 180"/>
              <a:gd name="T16" fmla="*/ 172 w 180"/>
              <a:gd name="T17" fmla="*/ 90 h 180"/>
              <a:gd name="T18" fmla="*/ 90 w 180"/>
              <a:gd name="T19" fmla="*/ 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0" h="180">
                <a:moveTo>
                  <a:pt x="90" y="180"/>
                </a:moveTo>
                <a:cubicBezTo>
                  <a:pt x="41" y="180"/>
                  <a:pt x="0" y="139"/>
                  <a:pt x="0" y="90"/>
                </a:cubicBezTo>
                <a:cubicBezTo>
                  <a:pt x="0" y="40"/>
                  <a:pt x="41" y="0"/>
                  <a:pt x="90" y="0"/>
                </a:cubicBezTo>
                <a:cubicBezTo>
                  <a:pt x="140" y="0"/>
                  <a:pt x="180" y="40"/>
                  <a:pt x="180" y="90"/>
                </a:cubicBezTo>
                <a:cubicBezTo>
                  <a:pt x="180" y="139"/>
                  <a:pt x="140" y="180"/>
                  <a:pt x="90" y="180"/>
                </a:cubicBezTo>
                <a:close/>
                <a:moveTo>
                  <a:pt x="90" y="8"/>
                </a:moveTo>
                <a:cubicBezTo>
                  <a:pt x="45" y="8"/>
                  <a:pt x="8" y="45"/>
                  <a:pt x="8" y="90"/>
                </a:cubicBezTo>
                <a:cubicBezTo>
                  <a:pt x="8" y="135"/>
                  <a:pt x="45" y="172"/>
                  <a:pt x="90" y="172"/>
                </a:cubicBezTo>
                <a:cubicBezTo>
                  <a:pt x="136" y="172"/>
                  <a:pt x="172" y="135"/>
                  <a:pt x="172" y="90"/>
                </a:cubicBezTo>
                <a:cubicBezTo>
                  <a:pt x="172" y="45"/>
                  <a:pt x="136" y="8"/>
                  <a:pt x="90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26"/>
          <p:cNvSpPr>
            <a:spLocks/>
          </p:cNvSpPr>
          <p:nvPr/>
        </p:nvSpPr>
        <p:spPr bwMode="auto">
          <a:xfrm>
            <a:off x="9730359" y="1287007"/>
            <a:ext cx="81582" cy="81582"/>
          </a:xfrm>
          <a:custGeom>
            <a:avLst/>
            <a:gdLst>
              <a:gd name="T0" fmla="*/ 59 w 66"/>
              <a:gd name="T1" fmla="*/ 66 h 66"/>
              <a:gd name="T2" fmla="*/ 0 w 66"/>
              <a:gd name="T3" fmla="*/ 7 h 66"/>
              <a:gd name="T4" fmla="*/ 9 w 66"/>
              <a:gd name="T5" fmla="*/ 0 h 66"/>
              <a:gd name="T6" fmla="*/ 66 w 66"/>
              <a:gd name="T7" fmla="*/ 57 h 66"/>
              <a:gd name="T8" fmla="*/ 59 w 66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66">
                <a:moveTo>
                  <a:pt x="59" y="66"/>
                </a:moveTo>
                <a:lnTo>
                  <a:pt x="0" y="7"/>
                </a:lnTo>
                <a:lnTo>
                  <a:pt x="9" y="0"/>
                </a:lnTo>
                <a:lnTo>
                  <a:pt x="66" y="57"/>
                </a:lnTo>
                <a:lnTo>
                  <a:pt x="59" y="6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27"/>
          <p:cNvSpPr>
            <a:spLocks noEditPoints="1"/>
          </p:cNvSpPr>
          <p:nvPr/>
        </p:nvSpPr>
        <p:spPr bwMode="auto">
          <a:xfrm>
            <a:off x="10366949" y="1172050"/>
            <a:ext cx="34611" cy="34611"/>
          </a:xfrm>
          <a:custGeom>
            <a:avLst/>
            <a:gdLst>
              <a:gd name="T0" fmla="*/ 9 w 18"/>
              <a:gd name="T1" fmla="*/ 18 h 18"/>
              <a:gd name="T2" fmla="*/ 0 w 18"/>
              <a:gd name="T3" fmla="*/ 9 h 18"/>
              <a:gd name="T4" fmla="*/ 9 w 18"/>
              <a:gd name="T5" fmla="*/ 0 h 18"/>
              <a:gd name="T6" fmla="*/ 18 w 18"/>
              <a:gd name="T7" fmla="*/ 9 h 18"/>
              <a:gd name="T8" fmla="*/ 9 w 18"/>
              <a:gd name="T9" fmla="*/ 18 h 18"/>
              <a:gd name="T10" fmla="*/ 9 w 18"/>
              <a:gd name="T11" fmla="*/ 4 h 18"/>
              <a:gd name="T12" fmla="*/ 4 w 18"/>
              <a:gd name="T13" fmla="*/ 9 h 18"/>
              <a:gd name="T14" fmla="*/ 9 w 18"/>
              <a:gd name="T15" fmla="*/ 14 h 18"/>
              <a:gd name="T16" fmla="*/ 14 w 18"/>
              <a:gd name="T17" fmla="*/ 9 h 18"/>
              <a:gd name="T18" fmla="*/ 9 w 18"/>
              <a:gd name="T19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8">
                <a:moveTo>
                  <a:pt x="9" y="18"/>
                </a:moveTo>
                <a:cubicBezTo>
                  <a:pt x="4" y="18"/>
                  <a:pt x="0" y="14"/>
                  <a:pt x="0" y="9"/>
                </a:cubicBezTo>
                <a:cubicBezTo>
                  <a:pt x="0" y="4"/>
                  <a:pt x="4" y="0"/>
                  <a:pt x="9" y="0"/>
                </a:cubicBezTo>
                <a:cubicBezTo>
                  <a:pt x="14" y="0"/>
                  <a:pt x="18" y="4"/>
                  <a:pt x="18" y="9"/>
                </a:cubicBezTo>
                <a:cubicBezTo>
                  <a:pt x="18" y="14"/>
                  <a:pt x="14" y="18"/>
                  <a:pt x="9" y="18"/>
                </a:cubicBezTo>
                <a:close/>
                <a:moveTo>
                  <a:pt x="9" y="4"/>
                </a:moveTo>
                <a:cubicBezTo>
                  <a:pt x="7" y="4"/>
                  <a:pt x="4" y="6"/>
                  <a:pt x="4" y="9"/>
                </a:cubicBezTo>
                <a:cubicBezTo>
                  <a:pt x="4" y="12"/>
                  <a:pt x="7" y="14"/>
                  <a:pt x="9" y="14"/>
                </a:cubicBezTo>
                <a:cubicBezTo>
                  <a:pt x="12" y="14"/>
                  <a:pt x="14" y="12"/>
                  <a:pt x="14" y="9"/>
                </a:cubicBezTo>
                <a:cubicBezTo>
                  <a:pt x="14" y="6"/>
                  <a:pt x="12" y="4"/>
                  <a:pt x="9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28"/>
          <p:cNvSpPr>
            <a:spLocks/>
          </p:cNvSpPr>
          <p:nvPr/>
        </p:nvSpPr>
        <p:spPr bwMode="auto">
          <a:xfrm>
            <a:off x="10397851" y="1185647"/>
            <a:ext cx="70458" cy="7417"/>
          </a:xfrm>
          <a:custGeom>
            <a:avLst/>
            <a:gdLst>
              <a:gd name="T0" fmla="*/ 35 w 37"/>
              <a:gd name="T1" fmla="*/ 4 h 4"/>
              <a:gd name="T2" fmla="*/ 2 w 37"/>
              <a:gd name="T3" fmla="*/ 4 h 4"/>
              <a:gd name="T4" fmla="*/ 0 w 37"/>
              <a:gd name="T5" fmla="*/ 2 h 4"/>
              <a:gd name="T6" fmla="*/ 2 w 37"/>
              <a:gd name="T7" fmla="*/ 0 h 4"/>
              <a:gd name="T8" fmla="*/ 35 w 37"/>
              <a:gd name="T9" fmla="*/ 0 h 4"/>
              <a:gd name="T10" fmla="*/ 37 w 37"/>
              <a:gd name="T11" fmla="*/ 2 h 4"/>
              <a:gd name="T12" fmla="*/ 35 w 37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4">
                <a:moveTo>
                  <a:pt x="35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2"/>
                </a:cubicBezTo>
                <a:cubicBezTo>
                  <a:pt x="37" y="3"/>
                  <a:pt x="36" y="4"/>
                  <a:pt x="35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29"/>
          <p:cNvSpPr>
            <a:spLocks/>
          </p:cNvSpPr>
          <p:nvPr/>
        </p:nvSpPr>
        <p:spPr bwMode="auto">
          <a:xfrm>
            <a:off x="10380546" y="1074398"/>
            <a:ext cx="7417" cy="101360"/>
          </a:xfrm>
          <a:custGeom>
            <a:avLst/>
            <a:gdLst>
              <a:gd name="T0" fmla="*/ 2 w 4"/>
              <a:gd name="T1" fmla="*/ 53 h 53"/>
              <a:gd name="T2" fmla="*/ 0 w 4"/>
              <a:gd name="T3" fmla="*/ 51 h 53"/>
              <a:gd name="T4" fmla="*/ 0 w 4"/>
              <a:gd name="T5" fmla="*/ 2 h 53"/>
              <a:gd name="T6" fmla="*/ 2 w 4"/>
              <a:gd name="T7" fmla="*/ 0 h 53"/>
              <a:gd name="T8" fmla="*/ 4 w 4"/>
              <a:gd name="T9" fmla="*/ 2 h 53"/>
              <a:gd name="T10" fmla="*/ 4 w 4"/>
              <a:gd name="T11" fmla="*/ 51 h 53"/>
              <a:gd name="T12" fmla="*/ 2 w 4"/>
              <a:gd name="T13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3">
                <a:moveTo>
                  <a:pt x="2" y="53"/>
                </a:moveTo>
                <a:cubicBezTo>
                  <a:pt x="1" y="53"/>
                  <a:pt x="0" y="52"/>
                  <a:pt x="0" y="5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4" y="1"/>
                  <a:pt x="4" y="2"/>
                </a:cubicBezTo>
                <a:cubicBezTo>
                  <a:pt x="4" y="51"/>
                  <a:pt x="4" y="51"/>
                  <a:pt x="4" y="51"/>
                </a:cubicBezTo>
                <a:cubicBezTo>
                  <a:pt x="4" y="52"/>
                  <a:pt x="4" y="53"/>
                  <a:pt x="2" y="5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30"/>
          <p:cNvSpPr>
            <a:spLocks noEditPoints="1"/>
          </p:cNvSpPr>
          <p:nvPr/>
        </p:nvSpPr>
        <p:spPr bwMode="auto">
          <a:xfrm>
            <a:off x="8036905" y="1792571"/>
            <a:ext cx="309024" cy="291719"/>
          </a:xfrm>
          <a:custGeom>
            <a:avLst/>
            <a:gdLst>
              <a:gd name="T0" fmla="*/ 10 w 162"/>
              <a:gd name="T1" fmla="*/ 153 h 153"/>
              <a:gd name="T2" fmla="*/ 10 w 162"/>
              <a:gd name="T3" fmla="*/ 142 h 153"/>
              <a:gd name="T4" fmla="*/ 12 w 162"/>
              <a:gd name="T5" fmla="*/ 141 h 153"/>
              <a:gd name="T6" fmla="*/ 29 w 162"/>
              <a:gd name="T7" fmla="*/ 120 h 153"/>
              <a:gd name="T8" fmla="*/ 29 w 162"/>
              <a:gd name="T9" fmla="*/ 118 h 153"/>
              <a:gd name="T10" fmla="*/ 0 w 162"/>
              <a:gd name="T11" fmla="*/ 67 h 153"/>
              <a:gd name="T12" fmla="*/ 81 w 162"/>
              <a:gd name="T13" fmla="*/ 0 h 153"/>
              <a:gd name="T14" fmla="*/ 162 w 162"/>
              <a:gd name="T15" fmla="*/ 67 h 153"/>
              <a:gd name="T16" fmla="*/ 81 w 162"/>
              <a:gd name="T17" fmla="*/ 133 h 153"/>
              <a:gd name="T18" fmla="*/ 70 w 162"/>
              <a:gd name="T19" fmla="*/ 133 h 153"/>
              <a:gd name="T20" fmla="*/ 14 w 162"/>
              <a:gd name="T21" fmla="*/ 153 h 153"/>
              <a:gd name="T22" fmla="*/ 10 w 162"/>
              <a:gd name="T23" fmla="*/ 153 h 153"/>
              <a:gd name="T24" fmla="*/ 81 w 162"/>
              <a:gd name="T25" fmla="*/ 8 h 153"/>
              <a:gd name="T26" fmla="*/ 8 w 162"/>
              <a:gd name="T27" fmla="*/ 67 h 153"/>
              <a:gd name="T28" fmla="*/ 35 w 162"/>
              <a:gd name="T29" fmla="*/ 112 h 153"/>
              <a:gd name="T30" fmla="*/ 36 w 162"/>
              <a:gd name="T31" fmla="*/ 113 h 153"/>
              <a:gd name="T32" fmla="*/ 37 w 162"/>
              <a:gd name="T33" fmla="*/ 115 h 153"/>
              <a:gd name="T34" fmla="*/ 37 w 162"/>
              <a:gd name="T35" fmla="*/ 120 h 153"/>
              <a:gd name="T36" fmla="*/ 22 w 162"/>
              <a:gd name="T37" fmla="*/ 144 h 153"/>
              <a:gd name="T38" fmla="*/ 66 w 162"/>
              <a:gd name="T39" fmla="*/ 126 h 153"/>
              <a:gd name="T40" fmla="*/ 68 w 162"/>
              <a:gd name="T41" fmla="*/ 124 h 153"/>
              <a:gd name="T42" fmla="*/ 70 w 162"/>
              <a:gd name="T43" fmla="*/ 125 h 153"/>
              <a:gd name="T44" fmla="*/ 81 w 162"/>
              <a:gd name="T45" fmla="*/ 125 h 153"/>
              <a:gd name="T46" fmla="*/ 154 w 162"/>
              <a:gd name="T47" fmla="*/ 67 h 153"/>
              <a:gd name="T48" fmla="*/ 81 w 162"/>
              <a:gd name="T49" fmla="*/ 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53">
                <a:moveTo>
                  <a:pt x="10" y="153"/>
                </a:moveTo>
                <a:cubicBezTo>
                  <a:pt x="10" y="142"/>
                  <a:pt x="10" y="142"/>
                  <a:pt x="10" y="142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20" y="137"/>
                  <a:pt x="29" y="129"/>
                  <a:pt x="29" y="120"/>
                </a:cubicBezTo>
                <a:cubicBezTo>
                  <a:pt x="29" y="119"/>
                  <a:pt x="29" y="118"/>
                  <a:pt x="29" y="118"/>
                </a:cubicBezTo>
                <a:cubicBezTo>
                  <a:pt x="10" y="105"/>
                  <a:pt x="0" y="87"/>
                  <a:pt x="0" y="67"/>
                </a:cubicBezTo>
                <a:cubicBezTo>
                  <a:pt x="0" y="30"/>
                  <a:pt x="36" y="0"/>
                  <a:pt x="81" y="0"/>
                </a:cubicBezTo>
                <a:cubicBezTo>
                  <a:pt x="126" y="0"/>
                  <a:pt x="162" y="30"/>
                  <a:pt x="162" y="67"/>
                </a:cubicBezTo>
                <a:cubicBezTo>
                  <a:pt x="162" y="104"/>
                  <a:pt x="126" y="133"/>
                  <a:pt x="81" y="133"/>
                </a:cubicBezTo>
                <a:cubicBezTo>
                  <a:pt x="77" y="133"/>
                  <a:pt x="74" y="133"/>
                  <a:pt x="70" y="133"/>
                </a:cubicBezTo>
                <a:cubicBezTo>
                  <a:pt x="53" y="149"/>
                  <a:pt x="32" y="152"/>
                  <a:pt x="14" y="153"/>
                </a:cubicBezTo>
                <a:lnTo>
                  <a:pt x="10" y="153"/>
                </a:lnTo>
                <a:close/>
                <a:moveTo>
                  <a:pt x="81" y="8"/>
                </a:moveTo>
                <a:cubicBezTo>
                  <a:pt x="41" y="8"/>
                  <a:pt x="8" y="35"/>
                  <a:pt x="8" y="67"/>
                </a:cubicBezTo>
                <a:cubicBezTo>
                  <a:pt x="8" y="84"/>
                  <a:pt x="18" y="101"/>
                  <a:pt x="35" y="112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7" y="117"/>
                  <a:pt x="37" y="118"/>
                  <a:pt x="37" y="120"/>
                </a:cubicBezTo>
                <a:cubicBezTo>
                  <a:pt x="37" y="130"/>
                  <a:pt x="30" y="139"/>
                  <a:pt x="22" y="144"/>
                </a:cubicBezTo>
                <a:cubicBezTo>
                  <a:pt x="37" y="143"/>
                  <a:pt x="53" y="139"/>
                  <a:pt x="66" y="126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3" y="125"/>
                  <a:pt x="77" y="125"/>
                  <a:pt x="81" y="125"/>
                </a:cubicBezTo>
                <a:cubicBezTo>
                  <a:pt x="121" y="125"/>
                  <a:pt x="154" y="99"/>
                  <a:pt x="154" y="67"/>
                </a:cubicBezTo>
                <a:cubicBezTo>
                  <a:pt x="154" y="35"/>
                  <a:pt x="121" y="8"/>
                  <a:pt x="81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31"/>
          <p:cNvSpPr>
            <a:spLocks noEditPoints="1"/>
          </p:cNvSpPr>
          <p:nvPr/>
        </p:nvSpPr>
        <p:spPr bwMode="auto">
          <a:xfrm>
            <a:off x="8915770" y="1906292"/>
            <a:ext cx="171818" cy="174290"/>
          </a:xfrm>
          <a:custGeom>
            <a:avLst/>
            <a:gdLst>
              <a:gd name="T0" fmla="*/ 83 w 90"/>
              <a:gd name="T1" fmla="*/ 91 h 91"/>
              <a:gd name="T2" fmla="*/ 57 w 90"/>
              <a:gd name="T3" fmla="*/ 80 h 91"/>
              <a:gd name="T4" fmla="*/ 45 w 90"/>
              <a:gd name="T5" fmla="*/ 81 h 91"/>
              <a:gd name="T6" fmla="*/ 0 w 90"/>
              <a:gd name="T7" fmla="*/ 41 h 91"/>
              <a:gd name="T8" fmla="*/ 45 w 90"/>
              <a:gd name="T9" fmla="*/ 0 h 91"/>
              <a:gd name="T10" fmla="*/ 90 w 90"/>
              <a:gd name="T11" fmla="*/ 41 h 91"/>
              <a:gd name="T12" fmla="*/ 82 w 90"/>
              <a:gd name="T13" fmla="*/ 64 h 91"/>
              <a:gd name="T14" fmla="*/ 81 w 90"/>
              <a:gd name="T15" fmla="*/ 70 h 91"/>
              <a:gd name="T16" fmla="*/ 89 w 90"/>
              <a:gd name="T17" fmla="*/ 84 h 91"/>
              <a:gd name="T18" fmla="*/ 90 w 90"/>
              <a:gd name="T19" fmla="*/ 85 h 91"/>
              <a:gd name="T20" fmla="*/ 90 w 90"/>
              <a:gd name="T21" fmla="*/ 90 h 91"/>
              <a:gd name="T22" fmla="*/ 89 w 90"/>
              <a:gd name="T23" fmla="*/ 90 h 91"/>
              <a:gd name="T24" fmla="*/ 83 w 90"/>
              <a:gd name="T25" fmla="*/ 91 h 91"/>
              <a:gd name="T26" fmla="*/ 58 w 90"/>
              <a:gd name="T27" fmla="*/ 75 h 91"/>
              <a:gd name="T28" fmla="*/ 59 w 90"/>
              <a:gd name="T29" fmla="*/ 76 h 91"/>
              <a:gd name="T30" fmla="*/ 85 w 90"/>
              <a:gd name="T31" fmla="*/ 87 h 91"/>
              <a:gd name="T32" fmla="*/ 77 w 90"/>
              <a:gd name="T33" fmla="*/ 70 h 91"/>
              <a:gd name="T34" fmla="*/ 78 w 90"/>
              <a:gd name="T35" fmla="*/ 62 h 91"/>
              <a:gd name="T36" fmla="*/ 79 w 90"/>
              <a:gd name="T37" fmla="*/ 62 h 91"/>
              <a:gd name="T38" fmla="*/ 86 w 90"/>
              <a:gd name="T39" fmla="*/ 41 h 91"/>
              <a:gd name="T40" fmla="*/ 45 w 90"/>
              <a:gd name="T41" fmla="*/ 4 h 91"/>
              <a:gd name="T42" fmla="*/ 4 w 90"/>
              <a:gd name="T43" fmla="*/ 41 h 91"/>
              <a:gd name="T44" fmla="*/ 45 w 90"/>
              <a:gd name="T45" fmla="*/ 77 h 91"/>
              <a:gd name="T46" fmla="*/ 57 w 90"/>
              <a:gd name="T47" fmla="*/ 75 h 91"/>
              <a:gd name="T48" fmla="*/ 58 w 90"/>
              <a:gd name="T49" fmla="*/ 7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0" h="91">
                <a:moveTo>
                  <a:pt x="83" y="91"/>
                </a:moveTo>
                <a:cubicBezTo>
                  <a:pt x="73" y="91"/>
                  <a:pt x="64" y="87"/>
                  <a:pt x="57" y="80"/>
                </a:cubicBezTo>
                <a:cubicBezTo>
                  <a:pt x="53" y="81"/>
                  <a:pt x="49" y="81"/>
                  <a:pt x="45" y="81"/>
                </a:cubicBezTo>
                <a:cubicBezTo>
                  <a:pt x="20" y="81"/>
                  <a:pt x="0" y="63"/>
                  <a:pt x="0" y="41"/>
                </a:cubicBezTo>
                <a:cubicBezTo>
                  <a:pt x="0" y="18"/>
                  <a:pt x="20" y="0"/>
                  <a:pt x="45" y="0"/>
                </a:cubicBezTo>
                <a:cubicBezTo>
                  <a:pt x="70" y="0"/>
                  <a:pt x="90" y="18"/>
                  <a:pt x="90" y="41"/>
                </a:cubicBezTo>
                <a:cubicBezTo>
                  <a:pt x="90" y="49"/>
                  <a:pt x="87" y="57"/>
                  <a:pt x="82" y="64"/>
                </a:cubicBezTo>
                <a:cubicBezTo>
                  <a:pt x="81" y="66"/>
                  <a:pt x="81" y="68"/>
                  <a:pt x="81" y="70"/>
                </a:cubicBezTo>
                <a:cubicBezTo>
                  <a:pt x="81" y="76"/>
                  <a:pt x="84" y="81"/>
                  <a:pt x="89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90"/>
                  <a:pt x="90" y="90"/>
                  <a:pt x="90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87" y="90"/>
                  <a:pt x="85" y="91"/>
                  <a:pt x="83" y="91"/>
                </a:cubicBezTo>
                <a:close/>
                <a:moveTo>
                  <a:pt x="58" y="75"/>
                </a:moveTo>
                <a:cubicBezTo>
                  <a:pt x="59" y="76"/>
                  <a:pt x="59" y="76"/>
                  <a:pt x="59" y="76"/>
                </a:cubicBezTo>
                <a:cubicBezTo>
                  <a:pt x="66" y="83"/>
                  <a:pt x="75" y="87"/>
                  <a:pt x="85" y="87"/>
                </a:cubicBezTo>
                <a:cubicBezTo>
                  <a:pt x="80" y="83"/>
                  <a:pt x="77" y="77"/>
                  <a:pt x="77" y="70"/>
                </a:cubicBezTo>
                <a:cubicBezTo>
                  <a:pt x="77" y="67"/>
                  <a:pt x="77" y="65"/>
                  <a:pt x="78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84" y="55"/>
                  <a:pt x="86" y="48"/>
                  <a:pt x="86" y="41"/>
                </a:cubicBezTo>
                <a:cubicBezTo>
                  <a:pt x="86" y="20"/>
                  <a:pt x="68" y="4"/>
                  <a:pt x="45" y="4"/>
                </a:cubicBezTo>
                <a:cubicBezTo>
                  <a:pt x="22" y="4"/>
                  <a:pt x="4" y="20"/>
                  <a:pt x="4" y="41"/>
                </a:cubicBezTo>
                <a:cubicBezTo>
                  <a:pt x="4" y="61"/>
                  <a:pt x="22" y="77"/>
                  <a:pt x="45" y="77"/>
                </a:cubicBezTo>
                <a:cubicBezTo>
                  <a:pt x="49" y="77"/>
                  <a:pt x="53" y="77"/>
                  <a:pt x="57" y="75"/>
                </a:cubicBezTo>
                <a:lnTo>
                  <a:pt x="58" y="7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32"/>
          <p:cNvSpPr>
            <a:spLocks noEditPoints="1"/>
          </p:cNvSpPr>
          <p:nvPr/>
        </p:nvSpPr>
        <p:spPr bwMode="auto">
          <a:xfrm>
            <a:off x="8746425" y="1775266"/>
            <a:ext cx="309024" cy="289247"/>
          </a:xfrm>
          <a:custGeom>
            <a:avLst/>
            <a:gdLst>
              <a:gd name="T0" fmla="*/ 10 w 162"/>
              <a:gd name="T1" fmla="*/ 152 h 152"/>
              <a:gd name="T2" fmla="*/ 10 w 162"/>
              <a:gd name="T3" fmla="*/ 141 h 152"/>
              <a:gd name="T4" fmla="*/ 12 w 162"/>
              <a:gd name="T5" fmla="*/ 140 h 152"/>
              <a:gd name="T6" fmla="*/ 29 w 162"/>
              <a:gd name="T7" fmla="*/ 119 h 152"/>
              <a:gd name="T8" fmla="*/ 29 w 162"/>
              <a:gd name="T9" fmla="*/ 117 h 152"/>
              <a:gd name="T10" fmla="*/ 0 w 162"/>
              <a:gd name="T11" fmla="*/ 66 h 152"/>
              <a:gd name="T12" fmla="*/ 81 w 162"/>
              <a:gd name="T13" fmla="*/ 0 h 152"/>
              <a:gd name="T14" fmla="*/ 162 w 162"/>
              <a:gd name="T15" fmla="*/ 65 h 152"/>
              <a:gd name="T16" fmla="*/ 162 w 162"/>
              <a:gd name="T17" fmla="*/ 71 h 152"/>
              <a:gd name="T18" fmla="*/ 156 w 162"/>
              <a:gd name="T19" fmla="*/ 68 h 152"/>
              <a:gd name="T20" fmla="*/ 134 w 162"/>
              <a:gd name="T21" fmla="*/ 64 h 152"/>
              <a:gd name="T22" fmla="*/ 98 w 162"/>
              <a:gd name="T23" fmla="*/ 77 h 152"/>
              <a:gd name="T24" fmla="*/ 83 w 162"/>
              <a:gd name="T25" fmla="*/ 110 h 152"/>
              <a:gd name="T26" fmla="*/ 87 w 162"/>
              <a:gd name="T27" fmla="*/ 127 h 152"/>
              <a:gd name="T28" fmla="*/ 90 w 162"/>
              <a:gd name="T29" fmla="*/ 133 h 152"/>
              <a:gd name="T30" fmla="*/ 84 w 162"/>
              <a:gd name="T31" fmla="*/ 133 h 152"/>
              <a:gd name="T32" fmla="*/ 70 w 162"/>
              <a:gd name="T33" fmla="*/ 132 h 152"/>
              <a:gd name="T34" fmla="*/ 14 w 162"/>
              <a:gd name="T35" fmla="*/ 152 h 152"/>
              <a:gd name="T36" fmla="*/ 10 w 162"/>
              <a:gd name="T37" fmla="*/ 152 h 152"/>
              <a:gd name="T38" fmla="*/ 81 w 162"/>
              <a:gd name="T39" fmla="*/ 8 h 152"/>
              <a:gd name="T40" fmla="*/ 8 w 162"/>
              <a:gd name="T41" fmla="*/ 66 h 152"/>
              <a:gd name="T42" fmla="*/ 35 w 162"/>
              <a:gd name="T43" fmla="*/ 112 h 152"/>
              <a:gd name="T44" fmla="*/ 36 w 162"/>
              <a:gd name="T45" fmla="*/ 112 h 152"/>
              <a:gd name="T46" fmla="*/ 37 w 162"/>
              <a:gd name="T47" fmla="*/ 114 h 152"/>
              <a:gd name="T48" fmla="*/ 37 w 162"/>
              <a:gd name="T49" fmla="*/ 119 h 152"/>
              <a:gd name="T50" fmla="*/ 22 w 162"/>
              <a:gd name="T51" fmla="*/ 144 h 152"/>
              <a:gd name="T52" fmla="*/ 66 w 162"/>
              <a:gd name="T53" fmla="*/ 125 h 152"/>
              <a:gd name="T54" fmla="*/ 68 w 162"/>
              <a:gd name="T55" fmla="*/ 124 h 152"/>
              <a:gd name="T56" fmla="*/ 70 w 162"/>
              <a:gd name="T57" fmla="*/ 124 h 152"/>
              <a:gd name="T58" fmla="*/ 78 w 162"/>
              <a:gd name="T59" fmla="*/ 125 h 152"/>
              <a:gd name="T60" fmla="*/ 75 w 162"/>
              <a:gd name="T61" fmla="*/ 110 h 152"/>
              <a:gd name="T62" fmla="*/ 93 w 162"/>
              <a:gd name="T63" fmla="*/ 71 h 152"/>
              <a:gd name="T64" fmla="*/ 134 w 162"/>
              <a:gd name="T65" fmla="*/ 56 h 152"/>
              <a:gd name="T66" fmla="*/ 153 w 162"/>
              <a:gd name="T67" fmla="*/ 59 h 152"/>
              <a:gd name="T68" fmla="*/ 81 w 162"/>
              <a:gd name="T69" fmla="*/ 8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2" h="152">
                <a:moveTo>
                  <a:pt x="10" y="152"/>
                </a:moveTo>
                <a:cubicBezTo>
                  <a:pt x="10" y="141"/>
                  <a:pt x="10" y="141"/>
                  <a:pt x="10" y="141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20" y="136"/>
                  <a:pt x="29" y="129"/>
                  <a:pt x="29" y="119"/>
                </a:cubicBezTo>
                <a:cubicBezTo>
                  <a:pt x="29" y="119"/>
                  <a:pt x="29" y="118"/>
                  <a:pt x="29" y="117"/>
                </a:cubicBezTo>
                <a:cubicBezTo>
                  <a:pt x="10" y="104"/>
                  <a:pt x="0" y="86"/>
                  <a:pt x="0" y="66"/>
                </a:cubicBezTo>
                <a:cubicBezTo>
                  <a:pt x="0" y="30"/>
                  <a:pt x="36" y="0"/>
                  <a:pt x="81" y="0"/>
                </a:cubicBezTo>
                <a:cubicBezTo>
                  <a:pt x="125" y="0"/>
                  <a:pt x="161" y="28"/>
                  <a:pt x="162" y="65"/>
                </a:cubicBezTo>
                <a:cubicBezTo>
                  <a:pt x="162" y="71"/>
                  <a:pt x="162" y="71"/>
                  <a:pt x="162" y="71"/>
                </a:cubicBezTo>
                <a:cubicBezTo>
                  <a:pt x="156" y="68"/>
                  <a:pt x="156" y="68"/>
                  <a:pt x="156" y="68"/>
                </a:cubicBezTo>
                <a:cubicBezTo>
                  <a:pt x="149" y="65"/>
                  <a:pt x="142" y="64"/>
                  <a:pt x="134" y="64"/>
                </a:cubicBezTo>
                <a:cubicBezTo>
                  <a:pt x="121" y="64"/>
                  <a:pt x="108" y="68"/>
                  <a:pt x="98" y="77"/>
                </a:cubicBezTo>
                <a:cubicBezTo>
                  <a:pt x="89" y="85"/>
                  <a:pt x="83" y="97"/>
                  <a:pt x="83" y="110"/>
                </a:cubicBezTo>
                <a:cubicBezTo>
                  <a:pt x="83" y="116"/>
                  <a:pt x="85" y="122"/>
                  <a:pt x="87" y="127"/>
                </a:cubicBezTo>
                <a:cubicBezTo>
                  <a:pt x="90" y="133"/>
                  <a:pt x="90" y="133"/>
                  <a:pt x="90" y="133"/>
                </a:cubicBezTo>
                <a:cubicBezTo>
                  <a:pt x="84" y="133"/>
                  <a:pt x="84" y="133"/>
                  <a:pt x="84" y="133"/>
                </a:cubicBezTo>
                <a:cubicBezTo>
                  <a:pt x="79" y="133"/>
                  <a:pt x="75" y="133"/>
                  <a:pt x="70" y="132"/>
                </a:cubicBezTo>
                <a:cubicBezTo>
                  <a:pt x="53" y="149"/>
                  <a:pt x="32" y="152"/>
                  <a:pt x="14" y="152"/>
                </a:cubicBezTo>
                <a:lnTo>
                  <a:pt x="10" y="152"/>
                </a:lnTo>
                <a:close/>
                <a:moveTo>
                  <a:pt x="81" y="8"/>
                </a:moveTo>
                <a:cubicBezTo>
                  <a:pt x="41" y="8"/>
                  <a:pt x="8" y="34"/>
                  <a:pt x="8" y="66"/>
                </a:cubicBezTo>
                <a:cubicBezTo>
                  <a:pt x="8" y="84"/>
                  <a:pt x="18" y="100"/>
                  <a:pt x="35" y="112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6"/>
                  <a:pt x="37" y="118"/>
                  <a:pt x="37" y="119"/>
                </a:cubicBezTo>
                <a:cubicBezTo>
                  <a:pt x="37" y="129"/>
                  <a:pt x="30" y="138"/>
                  <a:pt x="22" y="144"/>
                </a:cubicBezTo>
                <a:cubicBezTo>
                  <a:pt x="37" y="142"/>
                  <a:pt x="53" y="139"/>
                  <a:pt x="66" y="12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2" y="124"/>
                  <a:pt x="75" y="125"/>
                  <a:pt x="78" y="125"/>
                </a:cubicBezTo>
                <a:cubicBezTo>
                  <a:pt x="76" y="120"/>
                  <a:pt x="75" y="115"/>
                  <a:pt x="75" y="110"/>
                </a:cubicBezTo>
                <a:cubicBezTo>
                  <a:pt x="75" y="95"/>
                  <a:pt x="82" y="81"/>
                  <a:pt x="93" y="71"/>
                </a:cubicBezTo>
                <a:cubicBezTo>
                  <a:pt x="104" y="61"/>
                  <a:pt x="119" y="56"/>
                  <a:pt x="134" y="56"/>
                </a:cubicBezTo>
                <a:cubicBezTo>
                  <a:pt x="141" y="56"/>
                  <a:pt x="147" y="57"/>
                  <a:pt x="153" y="59"/>
                </a:cubicBezTo>
                <a:cubicBezTo>
                  <a:pt x="149" y="30"/>
                  <a:pt x="118" y="8"/>
                  <a:pt x="81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33"/>
          <p:cNvSpPr>
            <a:spLocks noEditPoints="1"/>
          </p:cNvSpPr>
          <p:nvPr/>
        </p:nvSpPr>
        <p:spPr bwMode="auto">
          <a:xfrm>
            <a:off x="9478195" y="1775266"/>
            <a:ext cx="290483" cy="273178"/>
          </a:xfrm>
          <a:custGeom>
            <a:avLst/>
            <a:gdLst>
              <a:gd name="T0" fmla="*/ 10 w 152"/>
              <a:gd name="T1" fmla="*/ 143 h 143"/>
              <a:gd name="T2" fmla="*/ 10 w 152"/>
              <a:gd name="T3" fmla="*/ 132 h 143"/>
              <a:gd name="T4" fmla="*/ 12 w 152"/>
              <a:gd name="T5" fmla="*/ 131 h 143"/>
              <a:gd name="T6" fmla="*/ 27 w 152"/>
              <a:gd name="T7" fmla="*/ 112 h 143"/>
              <a:gd name="T8" fmla="*/ 27 w 152"/>
              <a:gd name="T9" fmla="*/ 110 h 143"/>
              <a:gd name="T10" fmla="*/ 0 w 152"/>
              <a:gd name="T11" fmla="*/ 62 h 143"/>
              <a:gd name="T12" fmla="*/ 76 w 152"/>
              <a:gd name="T13" fmla="*/ 0 h 143"/>
              <a:gd name="T14" fmla="*/ 152 w 152"/>
              <a:gd name="T15" fmla="*/ 62 h 143"/>
              <a:gd name="T16" fmla="*/ 76 w 152"/>
              <a:gd name="T17" fmla="*/ 125 h 143"/>
              <a:gd name="T18" fmla="*/ 66 w 152"/>
              <a:gd name="T19" fmla="*/ 124 h 143"/>
              <a:gd name="T20" fmla="*/ 14 w 152"/>
              <a:gd name="T21" fmla="*/ 142 h 143"/>
              <a:gd name="T22" fmla="*/ 10 w 152"/>
              <a:gd name="T23" fmla="*/ 143 h 143"/>
              <a:gd name="T24" fmla="*/ 76 w 152"/>
              <a:gd name="T25" fmla="*/ 8 h 143"/>
              <a:gd name="T26" fmla="*/ 8 w 152"/>
              <a:gd name="T27" fmla="*/ 62 h 143"/>
              <a:gd name="T28" fmla="*/ 33 w 152"/>
              <a:gd name="T29" fmla="*/ 104 h 143"/>
              <a:gd name="T30" fmla="*/ 35 w 152"/>
              <a:gd name="T31" fmla="*/ 105 h 143"/>
              <a:gd name="T32" fmla="*/ 35 w 152"/>
              <a:gd name="T33" fmla="*/ 107 h 143"/>
              <a:gd name="T34" fmla="*/ 35 w 152"/>
              <a:gd name="T35" fmla="*/ 112 h 143"/>
              <a:gd name="T36" fmla="*/ 22 w 152"/>
              <a:gd name="T37" fmla="*/ 134 h 143"/>
              <a:gd name="T38" fmla="*/ 62 w 152"/>
              <a:gd name="T39" fmla="*/ 117 h 143"/>
              <a:gd name="T40" fmla="*/ 64 w 152"/>
              <a:gd name="T41" fmla="*/ 116 h 143"/>
              <a:gd name="T42" fmla="*/ 65 w 152"/>
              <a:gd name="T43" fmla="*/ 116 h 143"/>
              <a:gd name="T44" fmla="*/ 76 w 152"/>
              <a:gd name="T45" fmla="*/ 117 h 143"/>
              <a:gd name="T46" fmla="*/ 144 w 152"/>
              <a:gd name="T47" fmla="*/ 62 h 143"/>
              <a:gd name="T48" fmla="*/ 76 w 152"/>
              <a:gd name="T49" fmla="*/ 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2" h="143">
                <a:moveTo>
                  <a:pt x="10" y="143"/>
                </a:moveTo>
                <a:cubicBezTo>
                  <a:pt x="10" y="132"/>
                  <a:pt x="10" y="132"/>
                  <a:pt x="10" y="132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21" y="127"/>
                  <a:pt x="27" y="119"/>
                  <a:pt x="27" y="112"/>
                </a:cubicBezTo>
                <a:cubicBezTo>
                  <a:pt x="27" y="111"/>
                  <a:pt x="27" y="110"/>
                  <a:pt x="27" y="110"/>
                </a:cubicBezTo>
                <a:cubicBezTo>
                  <a:pt x="10" y="98"/>
                  <a:pt x="0" y="81"/>
                  <a:pt x="0" y="62"/>
                </a:cubicBezTo>
                <a:cubicBezTo>
                  <a:pt x="0" y="28"/>
                  <a:pt x="34" y="0"/>
                  <a:pt x="76" y="0"/>
                </a:cubicBezTo>
                <a:cubicBezTo>
                  <a:pt x="118" y="0"/>
                  <a:pt x="152" y="28"/>
                  <a:pt x="152" y="62"/>
                </a:cubicBezTo>
                <a:cubicBezTo>
                  <a:pt x="152" y="96"/>
                  <a:pt x="118" y="125"/>
                  <a:pt x="76" y="125"/>
                </a:cubicBezTo>
                <a:cubicBezTo>
                  <a:pt x="73" y="125"/>
                  <a:pt x="70" y="124"/>
                  <a:pt x="66" y="124"/>
                </a:cubicBezTo>
                <a:cubicBezTo>
                  <a:pt x="50" y="139"/>
                  <a:pt x="31" y="142"/>
                  <a:pt x="14" y="142"/>
                </a:cubicBezTo>
                <a:lnTo>
                  <a:pt x="10" y="143"/>
                </a:lnTo>
                <a:close/>
                <a:moveTo>
                  <a:pt x="76" y="8"/>
                </a:moveTo>
                <a:cubicBezTo>
                  <a:pt x="39" y="8"/>
                  <a:pt x="8" y="32"/>
                  <a:pt x="8" y="62"/>
                </a:cubicBezTo>
                <a:cubicBezTo>
                  <a:pt x="8" y="78"/>
                  <a:pt x="17" y="94"/>
                  <a:pt x="33" y="104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35" y="108"/>
                  <a:pt x="35" y="110"/>
                  <a:pt x="35" y="112"/>
                </a:cubicBezTo>
                <a:cubicBezTo>
                  <a:pt x="35" y="120"/>
                  <a:pt x="30" y="128"/>
                  <a:pt x="22" y="134"/>
                </a:cubicBezTo>
                <a:cubicBezTo>
                  <a:pt x="36" y="133"/>
                  <a:pt x="50" y="129"/>
                  <a:pt x="62" y="117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9" y="116"/>
                  <a:pt x="73" y="117"/>
                  <a:pt x="76" y="117"/>
                </a:cubicBezTo>
                <a:cubicBezTo>
                  <a:pt x="114" y="117"/>
                  <a:pt x="144" y="92"/>
                  <a:pt x="144" y="62"/>
                </a:cubicBezTo>
                <a:cubicBezTo>
                  <a:pt x="144" y="32"/>
                  <a:pt x="114" y="8"/>
                  <a:pt x="76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34"/>
          <p:cNvSpPr>
            <a:spLocks noEditPoints="1"/>
          </p:cNvSpPr>
          <p:nvPr/>
        </p:nvSpPr>
        <p:spPr bwMode="auto">
          <a:xfrm>
            <a:off x="9611693" y="1876626"/>
            <a:ext cx="207664" cy="203956"/>
          </a:xfrm>
          <a:custGeom>
            <a:avLst/>
            <a:gdLst>
              <a:gd name="T0" fmla="*/ 100 w 109"/>
              <a:gd name="T1" fmla="*/ 107 h 107"/>
              <a:gd name="T2" fmla="*/ 98 w 109"/>
              <a:gd name="T3" fmla="*/ 107 h 107"/>
              <a:gd name="T4" fmla="*/ 54 w 109"/>
              <a:gd name="T5" fmla="*/ 91 h 107"/>
              <a:gd name="T6" fmla="*/ 6 w 109"/>
              <a:gd name="T7" fmla="*/ 81 h 107"/>
              <a:gd name="T8" fmla="*/ 0 w 109"/>
              <a:gd name="T9" fmla="*/ 77 h 107"/>
              <a:gd name="T10" fmla="*/ 7 w 109"/>
              <a:gd name="T11" fmla="*/ 77 h 107"/>
              <a:gd name="T12" fmla="*/ 63 w 109"/>
              <a:gd name="T13" fmla="*/ 58 h 107"/>
              <a:gd name="T14" fmla="*/ 81 w 109"/>
              <a:gd name="T15" fmla="*/ 36 h 107"/>
              <a:gd name="T16" fmla="*/ 88 w 109"/>
              <a:gd name="T17" fmla="*/ 9 h 107"/>
              <a:gd name="T18" fmla="*/ 88 w 109"/>
              <a:gd name="T19" fmla="*/ 5 h 107"/>
              <a:gd name="T20" fmla="*/ 87 w 109"/>
              <a:gd name="T21" fmla="*/ 0 h 107"/>
              <a:gd name="T22" fmla="*/ 91 w 109"/>
              <a:gd name="T23" fmla="*/ 3 h 107"/>
              <a:gd name="T24" fmla="*/ 109 w 109"/>
              <a:gd name="T25" fmla="*/ 39 h 107"/>
              <a:gd name="T26" fmla="*/ 86 w 109"/>
              <a:gd name="T27" fmla="*/ 79 h 107"/>
              <a:gd name="T28" fmla="*/ 86 w 109"/>
              <a:gd name="T29" fmla="*/ 82 h 107"/>
              <a:gd name="T30" fmla="*/ 99 w 109"/>
              <a:gd name="T31" fmla="*/ 100 h 107"/>
              <a:gd name="T32" fmla="*/ 100 w 109"/>
              <a:gd name="T33" fmla="*/ 100 h 107"/>
              <a:gd name="T34" fmla="*/ 100 w 109"/>
              <a:gd name="T35" fmla="*/ 107 h 107"/>
              <a:gd name="T36" fmla="*/ 55 w 109"/>
              <a:gd name="T37" fmla="*/ 87 h 107"/>
              <a:gd name="T38" fmla="*/ 56 w 109"/>
              <a:gd name="T39" fmla="*/ 87 h 107"/>
              <a:gd name="T40" fmla="*/ 96 w 109"/>
              <a:gd name="T41" fmla="*/ 103 h 107"/>
              <a:gd name="T42" fmla="*/ 82 w 109"/>
              <a:gd name="T43" fmla="*/ 82 h 107"/>
              <a:gd name="T44" fmla="*/ 82 w 109"/>
              <a:gd name="T45" fmla="*/ 78 h 107"/>
              <a:gd name="T46" fmla="*/ 82 w 109"/>
              <a:gd name="T47" fmla="*/ 77 h 107"/>
              <a:gd name="T48" fmla="*/ 83 w 109"/>
              <a:gd name="T49" fmla="*/ 76 h 107"/>
              <a:gd name="T50" fmla="*/ 105 w 109"/>
              <a:gd name="T51" fmla="*/ 39 h 107"/>
              <a:gd name="T52" fmla="*/ 92 w 109"/>
              <a:gd name="T53" fmla="*/ 9 h 107"/>
              <a:gd name="T54" fmla="*/ 92 w 109"/>
              <a:gd name="T55" fmla="*/ 9 h 107"/>
              <a:gd name="T56" fmla="*/ 85 w 109"/>
              <a:gd name="T57" fmla="*/ 38 h 107"/>
              <a:gd name="T58" fmla="*/ 66 w 109"/>
              <a:gd name="T59" fmla="*/ 61 h 107"/>
              <a:gd name="T60" fmla="*/ 14 w 109"/>
              <a:gd name="T61" fmla="*/ 81 h 107"/>
              <a:gd name="T62" fmla="*/ 54 w 109"/>
              <a:gd name="T63" fmla="*/ 87 h 107"/>
              <a:gd name="T64" fmla="*/ 55 w 109"/>
              <a:gd name="T65" fmla="*/ 8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9" h="107">
                <a:moveTo>
                  <a:pt x="100" y="107"/>
                </a:moveTo>
                <a:cubicBezTo>
                  <a:pt x="98" y="107"/>
                  <a:pt x="98" y="107"/>
                  <a:pt x="98" y="107"/>
                </a:cubicBezTo>
                <a:cubicBezTo>
                  <a:pt x="81" y="106"/>
                  <a:pt x="67" y="103"/>
                  <a:pt x="54" y="91"/>
                </a:cubicBezTo>
                <a:cubicBezTo>
                  <a:pt x="36" y="93"/>
                  <a:pt x="19" y="89"/>
                  <a:pt x="6" y="81"/>
                </a:cubicBezTo>
                <a:cubicBezTo>
                  <a:pt x="0" y="77"/>
                  <a:pt x="0" y="77"/>
                  <a:pt x="0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28" y="77"/>
                  <a:pt x="48" y="70"/>
                  <a:pt x="63" y="58"/>
                </a:cubicBezTo>
                <a:cubicBezTo>
                  <a:pt x="71" y="52"/>
                  <a:pt x="77" y="44"/>
                  <a:pt x="81" y="36"/>
                </a:cubicBezTo>
                <a:cubicBezTo>
                  <a:pt x="86" y="28"/>
                  <a:pt x="88" y="18"/>
                  <a:pt x="88" y="9"/>
                </a:cubicBezTo>
                <a:cubicBezTo>
                  <a:pt x="88" y="8"/>
                  <a:pt x="88" y="6"/>
                  <a:pt x="88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91" y="3"/>
                  <a:pt x="91" y="3"/>
                  <a:pt x="91" y="3"/>
                </a:cubicBezTo>
                <a:cubicBezTo>
                  <a:pt x="103" y="13"/>
                  <a:pt x="109" y="26"/>
                  <a:pt x="109" y="39"/>
                </a:cubicBezTo>
                <a:cubicBezTo>
                  <a:pt x="109" y="55"/>
                  <a:pt x="101" y="69"/>
                  <a:pt x="86" y="79"/>
                </a:cubicBezTo>
                <a:cubicBezTo>
                  <a:pt x="86" y="80"/>
                  <a:pt x="86" y="81"/>
                  <a:pt x="86" y="82"/>
                </a:cubicBezTo>
                <a:cubicBezTo>
                  <a:pt x="86" y="89"/>
                  <a:pt x="91" y="96"/>
                  <a:pt x="99" y="100"/>
                </a:cubicBezTo>
                <a:cubicBezTo>
                  <a:pt x="100" y="100"/>
                  <a:pt x="100" y="100"/>
                  <a:pt x="100" y="100"/>
                </a:cubicBezTo>
                <a:lnTo>
                  <a:pt x="100" y="107"/>
                </a:lnTo>
                <a:close/>
                <a:moveTo>
                  <a:pt x="55" y="87"/>
                </a:moveTo>
                <a:cubicBezTo>
                  <a:pt x="56" y="87"/>
                  <a:pt x="56" y="87"/>
                  <a:pt x="56" y="87"/>
                </a:cubicBezTo>
                <a:cubicBezTo>
                  <a:pt x="68" y="99"/>
                  <a:pt x="80" y="102"/>
                  <a:pt x="96" y="103"/>
                </a:cubicBezTo>
                <a:cubicBezTo>
                  <a:pt x="87" y="98"/>
                  <a:pt x="82" y="90"/>
                  <a:pt x="82" y="82"/>
                </a:cubicBezTo>
                <a:cubicBezTo>
                  <a:pt x="82" y="80"/>
                  <a:pt x="82" y="79"/>
                  <a:pt x="82" y="78"/>
                </a:cubicBezTo>
                <a:cubicBezTo>
                  <a:pt x="82" y="77"/>
                  <a:pt x="82" y="77"/>
                  <a:pt x="82" y="77"/>
                </a:cubicBezTo>
                <a:cubicBezTo>
                  <a:pt x="83" y="76"/>
                  <a:pt x="83" y="76"/>
                  <a:pt x="83" y="76"/>
                </a:cubicBezTo>
                <a:cubicBezTo>
                  <a:pt x="97" y="67"/>
                  <a:pt x="105" y="54"/>
                  <a:pt x="105" y="39"/>
                </a:cubicBezTo>
                <a:cubicBezTo>
                  <a:pt x="105" y="28"/>
                  <a:pt x="101" y="18"/>
                  <a:pt x="92" y="9"/>
                </a:cubicBezTo>
                <a:cubicBezTo>
                  <a:pt x="92" y="9"/>
                  <a:pt x="92" y="9"/>
                  <a:pt x="92" y="9"/>
                </a:cubicBezTo>
                <a:cubicBezTo>
                  <a:pt x="92" y="19"/>
                  <a:pt x="89" y="29"/>
                  <a:pt x="85" y="38"/>
                </a:cubicBezTo>
                <a:cubicBezTo>
                  <a:pt x="80" y="47"/>
                  <a:pt x="74" y="54"/>
                  <a:pt x="66" y="61"/>
                </a:cubicBezTo>
                <a:cubicBezTo>
                  <a:pt x="52" y="72"/>
                  <a:pt x="33" y="79"/>
                  <a:pt x="14" y="81"/>
                </a:cubicBezTo>
                <a:cubicBezTo>
                  <a:pt x="26" y="86"/>
                  <a:pt x="40" y="88"/>
                  <a:pt x="54" y="87"/>
                </a:cubicBezTo>
                <a:lnTo>
                  <a:pt x="55" y="8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35"/>
          <p:cNvSpPr>
            <a:spLocks noEditPoints="1"/>
          </p:cNvSpPr>
          <p:nvPr/>
        </p:nvSpPr>
        <p:spPr bwMode="auto">
          <a:xfrm>
            <a:off x="7284121" y="1776502"/>
            <a:ext cx="110013" cy="301608"/>
          </a:xfrm>
          <a:custGeom>
            <a:avLst/>
            <a:gdLst>
              <a:gd name="T0" fmla="*/ 0 w 89"/>
              <a:gd name="T1" fmla="*/ 244 h 244"/>
              <a:gd name="T2" fmla="*/ 0 w 89"/>
              <a:gd name="T3" fmla="*/ 36 h 244"/>
              <a:gd name="T4" fmla="*/ 89 w 89"/>
              <a:gd name="T5" fmla="*/ 0 h 244"/>
              <a:gd name="T6" fmla="*/ 89 w 89"/>
              <a:gd name="T7" fmla="*/ 207 h 244"/>
              <a:gd name="T8" fmla="*/ 0 w 89"/>
              <a:gd name="T9" fmla="*/ 244 h 244"/>
              <a:gd name="T10" fmla="*/ 6 w 89"/>
              <a:gd name="T11" fmla="*/ 41 h 244"/>
              <a:gd name="T12" fmla="*/ 6 w 89"/>
              <a:gd name="T13" fmla="*/ 235 h 244"/>
              <a:gd name="T14" fmla="*/ 83 w 89"/>
              <a:gd name="T15" fmla="*/ 204 h 244"/>
              <a:gd name="T16" fmla="*/ 83 w 89"/>
              <a:gd name="T17" fmla="*/ 10 h 244"/>
              <a:gd name="T18" fmla="*/ 6 w 89"/>
              <a:gd name="T19" fmla="*/ 4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9" h="244">
                <a:moveTo>
                  <a:pt x="0" y="244"/>
                </a:moveTo>
                <a:lnTo>
                  <a:pt x="0" y="36"/>
                </a:lnTo>
                <a:lnTo>
                  <a:pt x="89" y="0"/>
                </a:lnTo>
                <a:lnTo>
                  <a:pt x="89" y="207"/>
                </a:lnTo>
                <a:lnTo>
                  <a:pt x="0" y="244"/>
                </a:lnTo>
                <a:close/>
                <a:moveTo>
                  <a:pt x="6" y="41"/>
                </a:moveTo>
                <a:lnTo>
                  <a:pt x="6" y="235"/>
                </a:lnTo>
                <a:lnTo>
                  <a:pt x="83" y="204"/>
                </a:lnTo>
                <a:lnTo>
                  <a:pt x="83" y="10"/>
                </a:lnTo>
                <a:lnTo>
                  <a:pt x="6" y="4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36"/>
          <p:cNvSpPr>
            <a:spLocks noEditPoints="1"/>
          </p:cNvSpPr>
          <p:nvPr/>
        </p:nvSpPr>
        <p:spPr bwMode="auto">
          <a:xfrm>
            <a:off x="7404023" y="1778974"/>
            <a:ext cx="118665" cy="302844"/>
          </a:xfrm>
          <a:custGeom>
            <a:avLst/>
            <a:gdLst>
              <a:gd name="T0" fmla="*/ 96 w 96"/>
              <a:gd name="T1" fmla="*/ 245 h 245"/>
              <a:gd name="T2" fmla="*/ 0 w 96"/>
              <a:gd name="T3" fmla="*/ 214 h 245"/>
              <a:gd name="T4" fmla="*/ 0 w 96"/>
              <a:gd name="T5" fmla="*/ 0 h 245"/>
              <a:gd name="T6" fmla="*/ 96 w 96"/>
              <a:gd name="T7" fmla="*/ 32 h 245"/>
              <a:gd name="T8" fmla="*/ 96 w 96"/>
              <a:gd name="T9" fmla="*/ 245 h 245"/>
              <a:gd name="T10" fmla="*/ 12 w 96"/>
              <a:gd name="T11" fmla="*/ 205 h 245"/>
              <a:gd name="T12" fmla="*/ 83 w 96"/>
              <a:gd name="T13" fmla="*/ 228 h 245"/>
              <a:gd name="T14" fmla="*/ 83 w 96"/>
              <a:gd name="T15" fmla="*/ 40 h 245"/>
              <a:gd name="T16" fmla="*/ 12 w 96"/>
              <a:gd name="T17" fmla="*/ 17 h 245"/>
              <a:gd name="T18" fmla="*/ 12 w 96"/>
              <a:gd name="T19" fmla="*/ 20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6" h="245">
                <a:moveTo>
                  <a:pt x="96" y="245"/>
                </a:moveTo>
                <a:lnTo>
                  <a:pt x="0" y="214"/>
                </a:lnTo>
                <a:lnTo>
                  <a:pt x="0" y="0"/>
                </a:lnTo>
                <a:lnTo>
                  <a:pt x="96" y="32"/>
                </a:lnTo>
                <a:lnTo>
                  <a:pt x="96" y="245"/>
                </a:lnTo>
                <a:close/>
                <a:moveTo>
                  <a:pt x="12" y="205"/>
                </a:moveTo>
                <a:lnTo>
                  <a:pt x="83" y="228"/>
                </a:lnTo>
                <a:lnTo>
                  <a:pt x="83" y="40"/>
                </a:lnTo>
                <a:lnTo>
                  <a:pt x="12" y="17"/>
                </a:lnTo>
                <a:lnTo>
                  <a:pt x="12" y="20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37"/>
          <p:cNvSpPr>
            <a:spLocks noEditPoints="1"/>
          </p:cNvSpPr>
          <p:nvPr/>
        </p:nvSpPr>
        <p:spPr bwMode="auto">
          <a:xfrm>
            <a:off x="7531341" y="1776502"/>
            <a:ext cx="92707" cy="292955"/>
          </a:xfrm>
          <a:custGeom>
            <a:avLst/>
            <a:gdLst>
              <a:gd name="T0" fmla="*/ 0 w 75"/>
              <a:gd name="T1" fmla="*/ 237 h 237"/>
              <a:gd name="T2" fmla="*/ 0 w 75"/>
              <a:gd name="T3" fmla="*/ 30 h 237"/>
              <a:gd name="T4" fmla="*/ 75 w 75"/>
              <a:gd name="T5" fmla="*/ 0 h 237"/>
              <a:gd name="T6" fmla="*/ 75 w 75"/>
              <a:gd name="T7" fmla="*/ 207 h 237"/>
              <a:gd name="T8" fmla="*/ 0 w 75"/>
              <a:gd name="T9" fmla="*/ 237 h 237"/>
              <a:gd name="T10" fmla="*/ 7 w 75"/>
              <a:gd name="T11" fmla="*/ 34 h 237"/>
              <a:gd name="T12" fmla="*/ 7 w 75"/>
              <a:gd name="T13" fmla="*/ 229 h 237"/>
              <a:gd name="T14" fmla="*/ 68 w 75"/>
              <a:gd name="T15" fmla="*/ 204 h 237"/>
              <a:gd name="T16" fmla="*/ 68 w 75"/>
              <a:gd name="T17" fmla="*/ 10 h 237"/>
              <a:gd name="T18" fmla="*/ 7 w 75"/>
              <a:gd name="T19" fmla="*/ 34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5" h="237">
                <a:moveTo>
                  <a:pt x="0" y="237"/>
                </a:moveTo>
                <a:lnTo>
                  <a:pt x="0" y="30"/>
                </a:lnTo>
                <a:lnTo>
                  <a:pt x="75" y="0"/>
                </a:lnTo>
                <a:lnTo>
                  <a:pt x="75" y="207"/>
                </a:lnTo>
                <a:lnTo>
                  <a:pt x="0" y="237"/>
                </a:lnTo>
                <a:close/>
                <a:moveTo>
                  <a:pt x="7" y="34"/>
                </a:moveTo>
                <a:lnTo>
                  <a:pt x="7" y="229"/>
                </a:lnTo>
                <a:lnTo>
                  <a:pt x="68" y="204"/>
                </a:lnTo>
                <a:lnTo>
                  <a:pt x="68" y="10"/>
                </a:lnTo>
                <a:lnTo>
                  <a:pt x="7" y="3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38"/>
          <p:cNvSpPr>
            <a:spLocks noEditPoints="1"/>
          </p:cNvSpPr>
          <p:nvPr/>
        </p:nvSpPr>
        <p:spPr bwMode="auto">
          <a:xfrm>
            <a:off x="6553588" y="1754252"/>
            <a:ext cx="341163" cy="347343"/>
          </a:xfrm>
          <a:custGeom>
            <a:avLst/>
            <a:gdLst>
              <a:gd name="T0" fmla="*/ 111 w 179"/>
              <a:gd name="T1" fmla="*/ 182 h 182"/>
              <a:gd name="T2" fmla="*/ 68 w 179"/>
              <a:gd name="T3" fmla="*/ 182 h 182"/>
              <a:gd name="T4" fmla="*/ 68 w 179"/>
              <a:gd name="T5" fmla="*/ 178 h 182"/>
              <a:gd name="T6" fmla="*/ 39 w 179"/>
              <a:gd name="T7" fmla="*/ 149 h 182"/>
              <a:gd name="T8" fmla="*/ 25 w 179"/>
              <a:gd name="T9" fmla="*/ 153 h 182"/>
              <a:gd name="T10" fmla="*/ 21 w 179"/>
              <a:gd name="T11" fmla="*/ 155 h 182"/>
              <a:gd name="T12" fmla="*/ 0 w 179"/>
              <a:gd name="T13" fmla="*/ 118 h 182"/>
              <a:gd name="T14" fmla="*/ 3 w 179"/>
              <a:gd name="T15" fmla="*/ 116 h 182"/>
              <a:gd name="T16" fmla="*/ 14 w 179"/>
              <a:gd name="T17" fmla="*/ 76 h 182"/>
              <a:gd name="T18" fmla="*/ 3 w 179"/>
              <a:gd name="T19" fmla="*/ 66 h 182"/>
              <a:gd name="T20" fmla="*/ 0 w 179"/>
              <a:gd name="T21" fmla="*/ 64 h 182"/>
              <a:gd name="T22" fmla="*/ 21 w 179"/>
              <a:gd name="T23" fmla="*/ 27 h 182"/>
              <a:gd name="T24" fmla="*/ 25 w 179"/>
              <a:gd name="T25" fmla="*/ 29 h 182"/>
              <a:gd name="T26" fmla="*/ 39 w 179"/>
              <a:gd name="T27" fmla="*/ 33 h 182"/>
              <a:gd name="T28" fmla="*/ 64 w 179"/>
              <a:gd name="T29" fmla="*/ 18 h 182"/>
              <a:gd name="T30" fmla="*/ 68 w 179"/>
              <a:gd name="T31" fmla="*/ 4 h 182"/>
              <a:gd name="T32" fmla="*/ 68 w 179"/>
              <a:gd name="T33" fmla="*/ 0 h 182"/>
              <a:gd name="T34" fmla="*/ 111 w 179"/>
              <a:gd name="T35" fmla="*/ 0 h 182"/>
              <a:gd name="T36" fmla="*/ 111 w 179"/>
              <a:gd name="T37" fmla="*/ 4 h 182"/>
              <a:gd name="T38" fmla="*/ 140 w 179"/>
              <a:gd name="T39" fmla="*/ 33 h 182"/>
              <a:gd name="T40" fmla="*/ 154 w 179"/>
              <a:gd name="T41" fmla="*/ 29 h 182"/>
              <a:gd name="T42" fmla="*/ 158 w 179"/>
              <a:gd name="T43" fmla="*/ 27 h 182"/>
              <a:gd name="T44" fmla="*/ 179 w 179"/>
              <a:gd name="T45" fmla="*/ 64 h 182"/>
              <a:gd name="T46" fmla="*/ 176 w 179"/>
              <a:gd name="T47" fmla="*/ 66 h 182"/>
              <a:gd name="T48" fmla="*/ 165 w 179"/>
              <a:gd name="T49" fmla="*/ 106 h 182"/>
              <a:gd name="T50" fmla="*/ 175 w 179"/>
              <a:gd name="T51" fmla="*/ 116 h 182"/>
              <a:gd name="T52" fmla="*/ 179 w 179"/>
              <a:gd name="T53" fmla="*/ 118 h 182"/>
              <a:gd name="T54" fmla="*/ 158 w 179"/>
              <a:gd name="T55" fmla="*/ 155 h 182"/>
              <a:gd name="T56" fmla="*/ 154 w 179"/>
              <a:gd name="T57" fmla="*/ 153 h 182"/>
              <a:gd name="T58" fmla="*/ 140 w 179"/>
              <a:gd name="T59" fmla="*/ 149 h 182"/>
              <a:gd name="T60" fmla="*/ 114 w 179"/>
              <a:gd name="T61" fmla="*/ 163 h 182"/>
              <a:gd name="T62" fmla="*/ 111 w 179"/>
              <a:gd name="T63" fmla="*/ 178 h 182"/>
              <a:gd name="T64" fmla="*/ 111 w 179"/>
              <a:gd name="T65" fmla="*/ 182 h 182"/>
              <a:gd name="T66" fmla="*/ 76 w 179"/>
              <a:gd name="T67" fmla="*/ 174 h 182"/>
              <a:gd name="T68" fmla="*/ 103 w 179"/>
              <a:gd name="T69" fmla="*/ 174 h 182"/>
              <a:gd name="T70" fmla="*/ 108 w 179"/>
              <a:gd name="T71" fmla="*/ 159 h 182"/>
              <a:gd name="T72" fmla="*/ 140 w 179"/>
              <a:gd name="T73" fmla="*/ 141 h 182"/>
              <a:gd name="T74" fmla="*/ 155 w 179"/>
              <a:gd name="T75" fmla="*/ 144 h 182"/>
              <a:gd name="T76" fmla="*/ 168 w 179"/>
              <a:gd name="T77" fmla="*/ 121 h 182"/>
              <a:gd name="T78" fmla="*/ 158 w 179"/>
              <a:gd name="T79" fmla="*/ 110 h 182"/>
              <a:gd name="T80" fmla="*/ 168 w 179"/>
              <a:gd name="T81" fmla="*/ 61 h 182"/>
              <a:gd name="T82" fmla="*/ 155 w 179"/>
              <a:gd name="T83" fmla="*/ 38 h 182"/>
              <a:gd name="T84" fmla="*/ 140 w 179"/>
              <a:gd name="T85" fmla="*/ 41 h 182"/>
              <a:gd name="T86" fmla="*/ 103 w 179"/>
              <a:gd name="T87" fmla="*/ 8 h 182"/>
              <a:gd name="T88" fmla="*/ 76 w 179"/>
              <a:gd name="T89" fmla="*/ 8 h 182"/>
              <a:gd name="T90" fmla="*/ 71 w 179"/>
              <a:gd name="T91" fmla="*/ 22 h 182"/>
              <a:gd name="T92" fmla="*/ 39 w 179"/>
              <a:gd name="T93" fmla="*/ 41 h 182"/>
              <a:gd name="T94" fmla="*/ 24 w 179"/>
              <a:gd name="T95" fmla="*/ 38 h 182"/>
              <a:gd name="T96" fmla="*/ 11 w 179"/>
              <a:gd name="T97" fmla="*/ 61 h 182"/>
              <a:gd name="T98" fmla="*/ 21 w 179"/>
              <a:gd name="T99" fmla="*/ 72 h 182"/>
              <a:gd name="T100" fmla="*/ 11 w 179"/>
              <a:gd name="T101" fmla="*/ 121 h 182"/>
              <a:gd name="T102" fmla="*/ 24 w 179"/>
              <a:gd name="T103" fmla="*/ 144 h 182"/>
              <a:gd name="T104" fmla="*/ 39 w 179"/>
              <a:gd name="T105" fmla="*/ 141 h 182"/>
              <a:gd name="T106" fmla="*/ 76 w 179"/>
              <a:gd name="T107" fmla="*/ 174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9" h="182">
                <a:moveTo>
                  <a:pt x="111" y="182"/>
                </a:moveTo>
                <a:cubicBezTo>
                  <a:pt x="68" y="182"/>
                  <a:pt x="68" y="182"/>
                  <a:pt x="68" y="182"/>
                </a:cubicBezTo>
                <a:cubicBezTo>
                  <a:pt x="68" y="178"/>
                  <a:pt x="68" y="178"/>
                  <a:pt x="68" y="178"/>
                </a:cubicBezTo>
                <a:cubicBezTo>
                  <a:pt x="68" y="162"/>
                  <a:pt x="55" y="149"/>
                  <a:pt x="39" y="149"/>
                </a:cubicBezTo>
                <a:cubicBezTo>
                  <a:pt x="34" y="149"/>
                  <a:pt x="29" y="150"/>
                  <a:pt x="25" y="153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0" y="118"/>
                  <a:pt x="0" y="118"/>
                  <a:pt x="0" y="118"/>
                </a:cubicBezTo>
                <a:cubicBezTo>
                  <a:pt x="3" y="116"/>
                  <a:pt x="3" y="116"/>
                  <a:pt x="3" y="116"/>
                </a:cubicBezTo>
                <a:cubicBezTo>
                  <a:pt x="17" y="108"/>
                  <a:pt x="22" y="90"/>
                  <a:pt x="14" y="76"/>
                </a:cubicBezTo>
                <a:cubicBezTo>
                  <a:pt x="12" y="72"/>
                  <a:pt x="8" y="68"/>
                  <a:pt x="3" y="66"/>
                </a:cubicBezTo>
                <a:cubicBezTo>
                  <a:pt x="0" y="64"/>
                  <a:pt x="0" y="64"/>
                  <a:pt x="0" y="64"/>
                </a:cubicBezTo>
                <a:cubicBezTo>
                  <a:pt x="21" y="27"/>
                  <a:pt x="21" y="27"/>
                  <a:pt x="21" y="27"/>
                </a:cubicBezTo>
                <a:cubicBezTo>
                  <a:pt x="25" y="29"/>
                  <a:pt x="25" y="29"/>
                  <a:pt x="25" y="29"/>
                </a:cubicBezTo>
                <a:cubicBezTo>
                  <a:pt x="29" y="32"/>
                  <a:pt x="34" y="33"/>
                  <a:pt x="39" y="33"/>
                </a:cubicBezTo>
                <a:cubicBezTo>
                  <a:pt x="50" y="33"/>
                  <a:pt x="59" y="27"/>
                  <a:pt x="64" y="18"/>
                </a:cubicBezTo>
                <a:cubicBezTo>
                  <a:pt x="67" y="14"/>
                  <a:pt x="68" y="9"/>
                  <a:pt x="68" y="4"/>
                </a:cubicBezTo>
                <a:cubicBezTo>
                  <a:pt x="68" y="0"/>
                  <a:pt x="68" y="0"/>
                  <a:pt x="68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20"/>
                  <a:pt x="124" y="33"/>
                  <a:pt x="140" y="33"/>
                </a:cubicBezTo>
                <a:cubicBezTo>
                  <a:pt x="145" y="33"/>
                  <a:pt x="150" y="32"/>
                  <a:pt x="154" y="29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79" y="64"/>
                  <a:pt x="179" y="64"/>
                  <a:pt x="179" y="64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62" y="74"/>
                  <a:pt x="157" y="92"/>
                  <a:pt x="165" y="106"/>
                </a:cubicBezTo>
                <a:cubicBezTo>
                  <a:pt x="167" y="110"/>
                  <a:pt x="171" y="114"/>
                  <a:pt x="175" y="116"/>
                </a:cubicBezTo>
                <a:cubicBezTo>
                  <a:pt x="179" y="118"/>
                  <a:pt x="179" y="118"/>
                  <a:pt x="179" y="118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154" y="153"/>
                  <a:pt x="154" y="153"/>
                  <a:pt x="154" y="153"/>
                </a:cubicBezTo>
                <a:cubicBezTo>
                  <a:pt x="150" y="150"/>
                  <a:pt x="145" y="149"/>
                  <a:pt x="140" y="149"/>
                </a:cubicBezTo>
                <a:cubicBezTo>
                  <a:pt x="129" y="149"/>
                  <a:pt x="120" y="154"/>
                  <a:pt x="114" y="163"/>
                </a:cubicBezTo>
                <a:cubicBezTo>
                  <a:pt x="112" y="168"/>
                  <a:pt x="111" y="173"/>
                  <a:pt x="111" y="178"/>
                </a:cubicBezTo>
                <a:lnTo>
                  <a:pt x="111" y="182"/>
                </a:lnTo>
                <a:close/>
                <a:moveTo>
                  <a:pt x="76" y="174"/>
                </a:moveTo>
                <a:cubicBezTo>
                  <a:pt x="103" y="174"/>
                  <a:pt x="103" y="174"/>
                  <a:pt x="103" y="174"/>
                </a:cubicBezTo>
                <a:cubicBezTo>
                  <a:pt x="103" y="169"/>
                  <a:pt x="105" y="164"/>
                  <a:pt x="108" y="159"/>
                </a:cubicBezTo>
                <a:cubicBezTo>
                  <a:pt x="114" y="148"/>
                  <a:pt x="126" y="141"/>
                  <a:pt x="140" y="141"/>
                </a:cubicBezTo>
                <a:cubicBezTo>
                  <a:pt x="145" y="141"/>
                  <a:pt x="150" y="142"/>
                  <a:pt x="155" y="144"/>
                </a:cubicBezTo>
                <a:cubicBezTo>
                  <a:pt x="168" y="121"/>
                  <a:pt x="168" y="121"/>
                  <a:pt x="168" y="121"/>
                </a:cubicBezTo>
                <a:cubicBezTo>
                  <a:pt x="164" y="118"/>
                  <a:pt x="160" y="114"/>
                  <a:pt x="158" y="110"/>
                </a:cubicBezTo>
                <a:cubicBezTo>
                  <a:pt x="148" y="93"/>
                  <a:pt x="153" y="72"/>
                  <a:pt x="168" y="61"/>
                </a:cubicBezTo>
                <a:cubicBezTo>
                  <a:pt x="155" y="38"/>
                  <a:pt x="155" y="38"/>
                  <a:pt x="155" y="38"/>
                </a:cubicBezTo>
                <a:cubicBezTo>
                  <a:pt x="150" y="40"/>
                  <a:pt x="145" y="41"/>
                  <a:pt x="140" y="41"/>
                </a:cubicBezTo>
                <a:cubicBezTo>
                  <a:pt x="121" y="41"/>
                  <a:pt x="105" y="26"/>
                  <a:pt x="103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6" y="13"/>
                  <a:pt x="74" y="18"/>
                  <a:pt x="71" y="22"/>
                </a:cubicBezTo>
                <a:cubicBezTo>
                  <a:pt x="65" y="34"/>
                  <a:pt x="52" y="41"/>
                  <a:pt x="39" y="41"/>
                </a:cubicBezTo>
                <a:cubicBezTo>
                  <a:pt x="34" y="41"/>
                  <a:pt x="29" y="40"/>
                  <a:pt x="24" y="38"/>
                </a:cubicBezTo>
                <a:cubicBezTo>
                  <a:pt x="11" y="61"/>
                  <a:pt x="11" y="61"/>
                  <a:pt x="11" y="61"/>
                </a:cubicBezTo>
                <a:cubicBezTo>
                  <a:pt x="15" y="64"/>
                  <a:pt x="18" y="68"/>
                  <a:pt x="21" y="72"/>
                </a:cubicBezTo>
                <a:cubicBezTo>
                  <a:pt x="31" y="89"/>
                  <a:pt x="26" y="110"/>
                  <a:pt x="11" y="121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9" y="142"/>
                  <a:pt x="34" y="141"/>
                  <a:pt x="39" y="141"/>
                </a:cubicBezTo>
                <a:cubicBezTo>
                  <a:pt x="58" y="141"/>
                  <a:pt x="74" y="155"/>
                  <a:pt x="76" y="17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39"/>
          <p:cNvSpPr>
            <a:spLocks noEditPoints="1"/>
          </p:cNvSpPr>
          <p:nvPr/>
        </p:nvSpPr>
        <p:spPr bwMode="auto">
          <a:xfrm>
            <a:off x="6652476" y="1856848"/>
            <a:ext cx="143387" cy="140915"/>
          </a:xfrm>
          <a:custGeom>
            <a:avLst/>
            <a:gdLst>
              <a:gd name="T0" fmla="*/ 37 w 75"/>
              <a:gd name="T1" fmla="*/ 74 h 74"/>
              <a:gd name="T2" fmla="*/ 0 w 75"/>
              <a:gd name="T3" fmla="*/ 37 h 74"/>
              <a:gd name="T4" fmla="*/ 37 w 75"/>
              <a:gd name="T5" fmla="*/ 0 h 74"/>
              <a:gd name="T6" fmla="*/ 75 w 75"/>
              <a:gd name="T7" fmla="*/ 37 h 74"/>
              <a:gd name="T8" fmla="*/ 37 w 75"/>
              <a:gd name="T9" fmla="*/ 74 h 74"/>
              <a:gd name="T10" fmla="*/ 37 w 75"/>
              <a:gd name="T11" fmla="*/ 4 h 74"/>
              <a:gd name="T12" fmla="*/ 4 w 75"/>
              <a:gd name="T13" fmla="*/ 37 h 74"/>
              <a:gd name="T14" fmla="*/ 37 w 75"/>
              <a:gd name="T15" fmla="*/ 70 h 74"/>
              <a:gd name="T16" fmla="*/ 71 w 75"/>
              <a:gd name="T17" fmla="*/ 37 h 74"/>
              <a:gd name="T18" fmla="*/ 37 w 75"/>
              <a:gd name="T19" fmla="*/ 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5" h="74">
                <a:moveTo>
                  <a:pt x="37" y="74"/>
                </a:moveTo>
                <a:cubicBezTo>
                  <a:pt x="17" y="74"/>
                  <a:pt x="0" y="57"/>
                  <a:pt x="0" y="37"/>
                </a:cubicBezTo>
                <a:cubicBezTo>
                  <a:pt x="0" y="16"/>
                  <a:pt x="17" y="0"/>
                  <a:pt x="37" y="0"/>
                </a:cubicBezTo>
                <a:cubicBezTo>
                  <a:pt x="58" y="0"/>
                  <a:pt x="75" y="16"/>
                  <a:pt x="75" y="37"/>
                </a:cubicBezTo>
                <a:cubicBezTo>
                  <a:pt x="75" y="57"/>
                  <a:pt x="58" y="74"/>
                  <a:pt x="37" y="74"/>
                </a:cubicBezTo>
                <a:close/>
                <a:moveTo>
                  <a:pt x="37" y="4"/>
                </a:moveTo>
                <a:cubicBezTo>
                  <a:pt x="19" y="4"/>
                  <a:pt x="4" y="18"/>
                  <a:pt x="4" y="37"/>
                </a:cubicBezTo>
                <a:cubicBezTo>
                  <a:pt x="4" y="55"/>
                  <a:pt x="19" y="70"/>
                  <a:pt x="37" y="70"/>
                </a:cubicBezTo>
                <a:cubicBezTo>
                  <a:pt x="56" y="70"/>
                  <a:pt x="71" y="55"/>
                  <a:pt x="71" y="37"/>
                </a:cubicBezTo>
                <a:cubicBezTo>
                  <a:pt x="71" y="18"/>
                  <a:pt x="56" y="4"/>
                  <a:pt x="37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40"/>
          <p:cNvSpPr>
            <a:spLocks noEditPoints="1"/>
          </p:cNvSpPr>
          <p:nvPr/>
        </p:nvSpPr>
        <p:spPr bwMode="auto">
          <a:xfrm>
            <a:off x="10208728" y="2734478"/>
            <a:ext cx="358468" cy="80346"/>
          </a:xfrm>
          <a:custGeom>
            <a:avLst/>
            <a:gdLst>
              <a:gd name="T0" fmla="*/ 150 w 188"/>
              <a:gd name="T1" fmla="*/ 42 h 42"/>
              <a:gd name="T2" fmla="*/ 38 w 188"/>
              <a:gd name="T3" fmla="*/ 42 h 42"/>
              <a:gd name="T4" fmla="*/ 0 w 188"/>
              <a:gd name="T5" fmla="*/ 4 h 42"/>
              <a:gd name="T6" fmla="*/ 0 w 188"/>
              <a:gd name="T7" fmla="*/ 0 h 42"/>
              <a:gd name="T8" fmla="*/ 188 w 188"/>
              <a:gd name="T9" fmla="*/ 0 h 42"/>
              <a:gd name="T10" fmla="*/ 188 w 188"/>
              <a:gd name="T11" fmla="*/ 4 h 42"/>
              <a:gd name="T12" fmla="*/ 150 w 188"/>
              <a:gd name="T13" fmla="*/ 42 h 42"/>
              <a:gd name="T14" fmla="*/ 8 w 188"/>
              <a:gd name="T15" fmla="*/ 8 h 42"/>
              <a:gd name="T16" fmla="*/ 38 w 188"/>
              <a:gd name="T17" fmla="*/ 34 h 42"/>
              <a:gd name="T18" fmla="*/ 150 w 188"/>
              <a:gd name="T19" fmla="*/ 34 h 42"/>
              <a:gd name="T20" fmla="*/ 179 w 188"/>
              <a:gd name="T21" fmla="*/ 8 h 42"/>
              <a:gd name="T22" fmla="*/ 8 w 188"/>
              <a:gd name="T23" fmla="*/ 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8" h="42">
                <a:moveTo>
                  <a:pt x="150" y="42"/>
                </a:moveTo>
                <a:cubicBezTo>
                  <a:pt x="38" y="42"/>
                  <a:pt x="38" y="42"/>
                  <a:pt x="38" y="42"/>
                </a:cubicBezTo>
                <a:cubicBezTo>
                  <a:pt x="17" y="42"/>
                  <a:pt x="0" y="25"/>
                  <a:pt x="0" y="4"/>
                </a:cubicBezTo>
                <a:cubicBezTo>
                  <a:pt x="0" y="0"/>
                  <a:pt x="0" y="0"/>
                  <a:pt x="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4"/>
                  <a:pt x="188" y="4"/>
                  <a:pt x="188" y="4"/>
                </a:cubicBezTo>
                <a:cubicBezTo>
                  <a:pt x="188" y="25"/>
                  <a:pt x="171" y="42"/>
                  <a:pt x="150" y="42"/>
                </a:cubicBezTo>
                <a:close/>
                <a:moveTo>
                  <a:pt x="8" y="8"/>
                </a:moveTo>
                <a:cubicBezTo>
                  <a:pt x="10" y="23"/>
                  <a:pt x="22" y="34"/>
                  <a:pt x="38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65" y="34"/>
                  <a:pt x="177" y="23"/>
                  <a:pt x="179" y="8"/>
                </a:cubicBezTo>
                <a:lnTo>
                  <a:pt x="8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41"/>
          <p:cNvSpPr>
            <a:spLocks noChangeArrowheads="1"/>
          </p:cNvSpPr>
          <p:nvPr/>
        </p:nvSpPr>
        <p:spPr bwMode="auto">
          <a:xfrm>
            <a:off x="10496739" y="2765380"/>
            <a:ext cx="14833" cy="14833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42"/>
          <p:cNvSpPr>
            <a:spLocks noEditPoints="1"/>
          </p:cNvSpPr>
          <p:nvPr/>
        </p:nvSpPr>
        <p:spPr bwMode="auto">
          <a:xfrm>
            <a:off x="10207492" y="2534230"/>
            <a:ext cx="359704" cy="186651"/>
          </a:xfrm>
          <a:custGeom>
            <a:avLst/>
            <a:gdLst>
              <a:gd name="T0" fmla="*/ 291 w 291"/>
              <a:gd name="T1" fmla="*/ 151 h 151"/>
              <a:gd name="T2" fmla="*/ 0 w 291"/>
              <a:gd name="T3" fmla="*/ 151 h 151"/>
              <a:gd name="T4" fmla="*/ 20 w 291"/>
              <a:gd name="T5" fmla="*/ 0 h 151"/>
              <a:gd name="T6" fmla="*/ 273 w 291"/>
              <a:gd name="T7" fmla="*/ 0 h 151"/>
              <a:gd name="T8" fmla="*/ 291 w 291"/>
              <a:gd name="T9" fmla="*/ 151 h 151"/>
              <a:gd name="T10" fmla="*/ 13 w 291"/>
              <a:gd name="T11" fmla="*/ 139 h 151"/>
              <a:gd name="T12" fmla="*/ 277 w 291"/>
              <a:gd name="T13" fmla="*/ 139 h 151"/>
              <a:gd name="T14" fmla="*/ 262 w 291"/>
              <a:gd name="T15" fmla="*/ 13 h 151"/>
              <a:gd name="T16" fmla="*/ 30 w 291"/>
              <a:gd name="T17" fmla="*/ 13 h 151"/>
              <a:gd name="T18" fmla="*/ 13 w 291"/>
              <a:gd name="T19" fmla="*/ 13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1" h="151">
                <a:moveTo>
                  <a:pt x="291" y="151"/>
                </a:moveTo>
                <a:lnTo>
                  <a:pt x="0" y="151"/>
                </a:lnTo>
                <a:lnTo>
                  <a:pt x="20" y="0"/>
                </a:lnTo>
                <a:lnTo>
                  <a:pt x="273" y="0"/>
                </a:lnTo>
                <a:lnTo>
                  <a:pt x="291" y="151"/>
                </a:lnTo>
                <a:close/>
                <a:moveTo>
                  <a:pt x="13" y="139"/>
                </a:moveTo>
                <a:lnTo>
                  <a:pt x="277" y="139"/>
                </a:lnTo>
                <a:lnTo>
                  <a:pt x="262" y="13"/>
                </a:lnTo>
                <a:lnTo>
                  <a:pt x="30" y="13"/>
                </a:lnTo>
                <a:lnTo>
                  <a:pt x="13" y="13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Rectangle 43"/>
          <p:cNvSpPr>
            <a:spLocks noChangeArrowheads="1"/>
          </p:cNvSpPr>
          <p:nvPr/>
        </p:nvSpPr>
        <p:spPr bwMode="auto">
          <a:xfrm>
            <a:off x="4468291" y="1923598"/>
            <a:ext cx="121138" cy="7417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Rectangle 44"/>
          <p:cNvSpPr>
            <a:spLocks noChangeArrowheads="1"/>
          </p:cNvSpPr>
          <p:nvPr/>
        </p:nvSpPr>
        <p:spPr bwMode="auto">
          <a:xfrm>
            <a:off x="4525151" y="1866737"/>
            <a:ext cx="7417" cy="122374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45"/>
          <p:cNvSpPr>
            <a:spLocks noEditPoints="1"/>
          </p:cNvSpPr>
          <p:nvPr/>
        </p:nvSpPr>
        <p:spPr bwMode="auto">
          <a:xfrm>
            <a:off x="2887322" y="1751780"/>
            <a:ext cx="352288" cy="353524"/>
          </a:xfrm>
          <a:custGeom>
            <a:avLst/>
            <a:gdLst>
              <a:gd name="T0" fmla="*/ 93 w 185"/>
              <a:gd name="T1" fmla="*/ 185 h 185"/>
              <a:gd name="T2" fmla="*/ 0 w 185"/>
              <a:gd name="T3" fmla="*/ 92 h 185"/>
              <a:gd name="T4" fmla="*/ 93 w 185"/>
              <a:gd name="T5" fmla="*/ 0 h 185"/>
              <a:gd name="T6" fmla="*/ 185 w 185"/>
              <a:gd name="T7" fmla="*/ 92 h 185"/>
              <a:gd name="T8" fmla="*/ 93 w 185"/>
              <a:gd name="T9" fmla="*/ 185 h 185"/>
              <a:gd name="T10" fmla="*/ 93 w 185"/>
              <a:gd name="T11" fmla="*/ 8 h 185"/>
              <a:gd name="T12" fmla="*/ 8 w 185"/>
              <a:gd name="T13" fmla="*/ 92 h 185"/>
              <a:gd name="T14" fmla="*/ 93 w 185"/>
              <a:gd name="T15" fmla="*/ 177 h 185"/>
              <a:gd name="T16" fmla="*/ 177 w 185"/>
              <a:gd name="T17" fmla="*/ 92 h 185"/>
              <a:gd name="T18" fmla="*/ 93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3" y="185"/>
                </a:moveTo>
                <a:cubicBezTo>
                  <a:pt x="42" y="185"/>
                  <a:pt x="0" y="143"/>
                  <a:pt x="0" y="92"/>
                </a:cubicBezTo>
                <a:cubicBezTo>
                  <a:pt x="0" y="41"/>
                  <a:pt x="42" y="0"/>
                  <a:pt x="93" y="0"/>
                </a:cubicBezTo>
                <a:cubicBezTo>
                  <a:pt x="144" y="0"/>
                  <a:pt x="185" y="41"/>
                  <a:pt x="185" y="92"/>
                </a:cubicBezTo>
                <a:cubicBezTo>
                  <a:pt x="185" y="143"/>
                  <a:pt x="144" y="185"/>
                  <a:pt x="93" y="185"/>
                </a:cubicBezTo>
                <a:close/>
                <a:moveTo>
                  <a:pt x="93" y="8"/>
                </a:moveTo>
                <a:cubicBezTo>
                  <a:pt x="46" y="8"/>
                  <a:pt x="8" y="46"/>
                  <a:pt x="8" y="92"/>
                </a:cubicBezTo>
                <a:cubicBezTo>
                  <a:pt x="8" y="139"/>
                  <a:pt x="46" y="177"/>
                  <a:pt x="93" y="177"/>
                </a:cubicBezTo>
                <a:cubicBezTo>
                  <a:pt x="139" y="177"/>
                  <a:pt x="177" y="139"/>
                  <a:pt x="177" y="92"/>
                </a:cubicBezTo>
                <a:cubicBezTo>
                  <a:pt x="177" y="46"/>
                  <a:pt x="139" y="8"/>
                  <a:pt x="93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46"/>
          <p:cNvSpPr>
            <a:spLocks noEditPoints="1"/>
          </p:cNvSpPr>
          <p:nvPr/>
        </p:nvSpPr>
        <p:spPr bwMode="auto">
          <a:xfrm>
            <a:off x="2921933" y="1785155"/>
            <a:ext cx="285539" cy="285539"/>
          </a:xfrm>
          <a:custGeom>
            <a:avLst/>
            <a:gdLst>
              <a:gd name="T0" fmla="*/ 75 w 150"/>
              <a:gd name="T1" fmla="*/ 150 h 150"/>
              <a:gd name="T2" fmla="*/ 0 w 150"/>
              <a:gd name="T3" fmla="*/ 75 h 150"/>
              <a:gd name="T4" fmla="*/ 75 w 150"/>
              <a:gd name="T5" fmla="*/ 0 h 150"/>
              <a:gd name="T6" fmla="*/ 150 w 150"/>
              <a:gd name="T7" fmla="*/ 75 h 150"/>
              <a:gd name="T8" fmla="*/ 75 w 150"/>
              <a:gd name="T9" fmla="*/ 150 h 150"/>
              <a:gd name="T10" fmla="*/ 75 w 150"/>
              <a:gd name="T11" fmla="*/ 4 h 150"/>
              <a:gd name="T12" fmla="*/ 4 w 150"/>
              <a:gd name="T13" fmla="*/ 75 h 150"/>
              <a:gd name="T14" fmla="*/ 75 w 150"/>
              <a:gd name="T15" fmla="*/ 146 h 150"/>
              <a:gd name="T16" fmla="*/ 146 w 150"/>
              <a:gd name="T17" fmla="*/ 75 h 150"/>
              <a:gd name="T18" fmla="*/ 75 w 150"/>
              <a:gd name="T19" fmla="*/ 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0" h="150">
                <a:moveTo>
                  <a:pt x="75" y="150"/>
                </a:moveTo>
                <a:cubicBezTo>
                  <a:pt x="33" y="150"/>
                  <a:pt x="0" y="117"/>
                  <a:pt x="0" y="75"/>
                </a:cubicBezTo>
                <a:cubicBezTo>
                  <a:pt x="0" y="34"/>
                  <a:pt x="33" y="0"/>
                  <a:pt x="75" y="0"/>
                </a:cubicBezTo>
                <a:cubicBezTo>
                  <a:pt x="116" y="0"/>
                  <a:pt x="150" y="34"/>
                  <a:pt x="150" y="75"/>
                </a:cubicBezTo>
                <a:cubicBezTo>
                  <a:pt x="150" y="117"/>
                  <a:pt x="116" y="150"/>
                  <a:pt x="75" y="150"/>
                </a:cubicBezTo>
                <a:close/>
                <a:moveTo>
                  <a:pt x="75" y="4"/>
                </a:moveTo>
                <a:cubicBezTo>
                  <a:pt x="35" y="4"/>
                  <a:pt x="4" y="36"/>
                  <a:pt x="4" y="75"/>
                </a:cubicBezTo>
                <a:cubicBezTo>
                  <a:pt x="4" y="115"/>
                  <a:pt x="35" y="146"/>
                  <a:pt x="75" y="146"/>
                </a:cubicBezTo>
                <a:cubicBezTo>
                  <a:pt x="114" y="146"/>
                  <a:pt x="146" y="115"/>
                  <a:pt x="146" y="75"/>
                </a:cubicBezTo>
                <a:cubicBezTo>
                  <a:pt x="146" y="36"/>
                  <a:pt x="114" y="4"/>
                  <a:pt x="75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47"/>
          <p:cNvSpPr>
            <a:spLocks/>
          </p:cNvSpPr>
          <p:nvPr/>
        </p:nvSpPr>
        <p:spPr bwMode="auto">
          <a:xfrm>
            <a:off x="3019585" y="1881570"/>
            <a:ext cx="91471" cy="91471"/>
          </a:xfrm>
          <a:custGeom>
            <a:avLst/>
            <a:gdLst>
              <a:gd name="T0" fmla="*/ 69 w 74"/>
              <a:gd name="T1" fmla="*/ 74 h 74"/>
              <a:gd name="T2" fmla="*/ 0 w 74"/>
              <a:gd name="T3" fmla="*/ 5 h 74"/>
              <a:gd name="T4" fmla="*/ 3 w 74"/>
              <a:gd name="T5" fmla="*/ 0 h 74"/>
              <a:gd name="T6" fmla="*/ 74 w 74"/>
              <a:gd name="T7" fmla="*/ 71 h 74"/>
              <a:gd name="T8" fmla="*/ 69 w 74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74">
                <a:moveTo>
                  <a:pt x="69" y="74"/>
                </a:moveTo>
                <a:lnTo>
                  <a:pt x="0" y="5"/>
                </a:lnTo>
                <a:lnTo>
                  <a:pt x="3" y="0"/>
                </a:lnTo>
                <a:lnTo>
                  <a:pt x="74" y="71"/>
                </a:lnTo>
                <a:lnTo>
                  <a:pt x="69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48"/>
          <p:cNvSpPr>
            <a:spLocks/>
          </p:cNvSpPr>
          <p:nvPr/>
        </p:nvSpPr>
        <p:spPr bwMode="auto">
          <a:xfrm>
            <a:off x="3019585" y="1881570"/>
            <a:ext cx="91471" cy="91471"/>
          </a:xfrm>
          <a:custGeom>
            <a:avLst/>
            <a:gdLst>
              <a:gd name="T0" fmla="*/ 3 w 74"/>
              <a:gd name="T1" fmla="*/ 74 h 74"/>
              <a:gd name="T2" fmla="*/ 0 w 74"/>
              <a:gd name="T3" fmla="*/ 71 h 74"/>
              <a:gd name="T4" fmla="*/ 69 w 74"/>
              <a:gd name="T5" fmla="*/ 0 h 74"/>
              <a:gd name="T6" fmla="*/ 74 w 74"/>
              <a:gd name="T7" fmla="*/ 5 h 74"/>
              <a:gd name="T8" fmla="*/ 3 w 74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74">
                <a:moveTo>
                  <a:pt x="3" y="74"/>
                </a:moveTo>
                <a:lnTo>
                  <a:pt x="0" y="71"/>
                </a:lnTo>
                <a:lnTo>
                  <a:pt x="69" y="0"/>
                </a:lnTo>
                <a:lnTo>
                  <a:pt x="74" y="5"/>
                </a:lnTo>
                <a:lnTo>
                  <a:pt x="3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49"/>
          <p:cNvSpPr>
            <a:spLocks noEditPoints="1"/>
          </p:cNvSpPr>
          <p:nvPr/>
        </p:nvSpPr>
        <p:spPr bwMode="auto">
          <a:xfrm>
            <a:off x="3617856" y="1751780"/>
            <a:ext cx="352288" cy="353524"/>
          </a:xfrm>
          <a:custGeom>
            <a:avLst/>
            <a:gdLst>
              <a:gd name="T0" fmla="*/ 92 w 185"/>
              <a:gd name="T1" fmla="*/ 185 h 185"/>
              <a:gd name="T2" fmla="*/ 0 w 185"/>
              <a:gd name="T3" fmla="*/ 92 h 185"/>
              <a:gd name="T4" fmla="*/ 92 w 185"/>
              <a:gd name="T5" fmla="*/ 0 h 185"/>
              <a:gd name="T6" fmla="*/ 185 w 185"/>
              <a:gd name="T7" fmla="*/ 92 h 185"/>
              <a:gd name="T8" fmla="*/ 92 w 185"/>
              <a:gd name="T9" fmla="*/ 185 h 185"/>
              <a:gd name="T10" fmla="*/ 92 w 185"/>
              <a:gd name="T11" fmla="*/ 8 h 185"/>
              <a:gd name="T12" fmla="*/ 8 w 185"/>
              <a:gd name="T13" fmla="*/ 92 h 185"/>
              <a:gd name="T14" fmla="*/ 92 w 185"/>
              <a:gd name="T15" fmla="*/ 177 h 185"/>
              <a:gd name="T16" fmla="*/ 177 w 185"/>
              <a:gd name="T17" fmla="*/ 92 h 185"/>
              <a:gd name="T18" fmla="*/ 92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2" y="185"/>
                </a:moveTo>
                <a:cubicBezTo>
                  <a:pt x="42" y="185"/>
                  <a:pt x="0" y="143"/>
                  <a:pt x="0" y="92"/>
                </a:cubicBezTo>
                <a:cubicBezTo>
                  <a:pt x="0" y="41"/>
                  <a:pt x="42" y="0"/>
                  <a:pt x="92" y="0"/>
                </a:cubicBezTo>
                <a:cubicBezTo>
                  <a:pt x="143" y="0"/>
                  <a:pt x="185" y="41"/>
                  <a:pt x="185" y="92"/>
                </a:cubicBezTo>
                <a:cubicBezTo>
                  <a:pt x="185" y="143"/>
                  <a:pt x="143" y="185"/>
                  <a:pt x="92" y="185"/>
                </a:cubicBezTo>
                <a:close/>
                <a:moveTo>
                  <a:pt x="92" y="8"/>
                </a:moveTo>
                <a:cubicBezTo>
                  <a:pt x="46" y="8"/>
                  <a:pt x="8" y="46"/>
                  <a:pt x="8" y="92"/>
                </a:cubicBezTo>
                <a:cubicBezTo>
                  <a:pt x="8" y="139"/>
                  <a:pt x="46" y="177"/>
                  <a:pt x="92" y="177"/>
                </a:cubicBezTo>
                <a:cubicBezTo>
                  <a:pt x="139" y="177"/>
                  <a:pt x="177" y="139"/>
                  <a:pt x="177" y="92"/>
                </a:cubicBezTo>
                <a:cubicBezTo>
                  <a:pt x="177" y="46"/>
                  <a:pt x="139" y="8"/>
                  <a:pt x="92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50"/>
          <p:cNvSpPr>
            <a:spLocks noEditPoints="1"/>
          </p:cNvSpPr>
          <p:nvPr/>
        </p:nvSpPr>
        <p:spPr bwMode="auto">
          <a:xfrm>
            <a:off x="3649994" y="1785155"/>
            <a:ext cx="288011" cy="285539"/>
          </a:xfrm>
          <a:custGeom>
            <a:avLst/>
            <a:gdLst>
              <a:gd name="T0" fmla="*/ 75 w 151"/>
              <a:gd name="T1" fmla="*/ 150 h 150"/>
              <a:gd name="T2" fmla="*/ 0 w 151"/>
              <a:gd name="T3" fmla="*/ 75 h 150"/>
              <a:gd name="T4" fmla="*/ 75 w 151"/>
              <a:gd name="T5" fmla="*/ 0 h 150"/>
              <a:gd name="T6" fmla="*/ 151 w 151"/>
              <a:gd name="T7" fmla="*/ 75 h 150"/>
              <a:gd name="T8" fmla="*/ 75 w 151"/>
              <a:gd name="T9" fmla="*/ 150 h 150"/>
              <a:gd name="T10" fmla="*/ 75 w 151"/>
              <a:gd name="T11" fmla="*/ 4 h 150"/>
              <a:gd name="T12" fmla="*/ 4 w 151"/>
              <a:gd name="T13" fmla="*/ 75 h 150"/>
              <a:gd name="T14" fmla="*/ 75 w 151"/>
              <a:gd name="T15" fmla="*/ 146 h 150"/>
              <a:gd name="T16" fmla="*/ 147 w 151"/>
              <a:gd name="T17" fmla="*/ 75 h 150"/>
              <a:gd name="T18" fmla="*/ 75 w 151"/>
              <a:gd name="T19" fmla="*/ 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1" h="150">
                <a:moveTo>
                  <a:pt x="75" y="150"/>
                </a:moveTo>
                <a:cubicBezTo>
                  <a:pt x="34" y="150"/>
                  <a:pt x="0" y="117"/>
                  <a:pt x="0" y="75"/>
                </a:cubicBezTo>
                <a:cubicBezTo>
                  <a:pt x="0" y="34"/>
                  <a:pt x="34" y="0"/>
                  <a:pt x="75" y="0"/>
                </a:cubicBezTo>
                <a:cubicBezTo>
                  <a:pt x="117" y="0"/>
                  <a:pt x="151" y="34"/>
                  <a:pt x="151" y="75"/>
                </a:cubicBezTo>
                <a:cubicBezTo>
                  <a:pt x="151" y="117"/>
                  <a:pt x="117" y="150"/>
                  <a:pt x="75" y="150"/>
                </a:cubicBezTo>
                <a:close/>
                <a:moveTo>
                  <a:pt x="75" y="4"/>
                </a:moveTo>
                <a:cubicBezTo>
                  <a:pt x="36" y="4"/>
                  <a:pt x="4" y="36"/>
                  <a:pt x="4" y="75"/>
                </a:cubicBezTo>
                <a:cubicBezTo>
                  <a:pt x="4" y="115"/>
                  <a:pt x="36" y="146"/>
                  <a:pt x="75" y="146"/>
                </a:cubicBezTo>
                <a:cubicBezTo>
                  <a:pt x="115" y="146"/>
                  <a:pt x="147" y="115"/>
                  <a:pt x="147" y="75"/>
                </a:cubicBezTo>
                <a:cubicBezTo>
                  <a:pt x="147" y="36"/>
                  <a:pt x="115" y="4"/>
                  <a:pt x="75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Rectangle 51"/>
          <p:cNvSpPr>
            <a:spLocks noChangeArrowheads="1"/>
          </p:cNvSpPr>
          <p:nvPr/>
        </p:nvSpPr>
        <p:spPr bwMode="auto">
          <a:xfrm>
            <a:off x="3734049" y="1923598"/>
            <a:ext cx="119901" cy="7417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52"/>
          <p:cNvSpPr>
            <a:spLocks noEditPoints="1"/>
          </p:cNvSpPr>
          <p:nvPr/>
        </p:nvSpPr>
        <p:spPr bwMode="auto">
          <a:xfrm>
            <a:off x="10216145" y="4682568"/>
            <a:ext cx="353524" cy="353524"/>
          </a:xfrm>
          <a:custGeom>
            <a:avLst/>
            <a:gdLst>
              <a:gd name="T0" fmla="*/ 92 w 185"/>
              <a:gd name="T1" fmla="*/ 185 h 185"/>
              <a:gd name="T2" fmla="*/ 0 w 185"/>
              <a:gd name="T3" fmla="*/ 93 h 185"/>
              <a:gd name="T4" fmla="*/ 92 w 185"/>
              <a:gd name="T5" fmla="*/ 0 h 185"/>
              <a:gd name="T6" fmla="*/ 185 w 185"/>
              <a:gd name="T7" fmla="*/ 93 h 185"/>
              <a:gd name="T8" fmla="*/ 92 w 185"/>
              <a:gd name="T9" fmla="*/ 185 h 185"/>
              <a:gd name="T10" fmla="*/ 92 w 185"/>
              <a:gd name="T11" fmla="*/ 8 h 185"/>
              <a:gd name="T12" fmla="*/ 8 w 185"/>
              <a:gd name="T13" fmla="*/ 93 h 185"/>
              <a:gd name="T14" fmla="*/ 92 w 185"/>
              <a:gd name="T15" fmla="*/ 177 h 185"/>
              <a:gd name="T16" fmla="*/ 177 w 185"/>
              <a:gd name="T17" fmla="*/ 93 h 185"/>
              <a:gd name="T18" fmla="*/ 92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2" y="185"/>
                </a:moveTo>
                <a:cubicBezTo>
                  <a:pt x="41" y="185"/>
                  <a:pt x="0" y="144"/>
                  <a:pt x="0" y="93"/>
                </a:cubicBezTo>
                <a:cubicBezTo>
                  <a:pt x="0" y="42"/>
                  <a:pt x="41" y="0"/>
                  <a:pt x="92" y="0"/>
                </a:cubicBezTo>
                <a:cubicBezTo>
                  <a:pt x="143" y="0"/>
                  <a:pt x="185" y="42"/>
                  <a:pt x="185" y="93"/>
                </a:cubicBezTo>
                <a:cubicBezTo>
                  <a:pt x="185" y="144"/>
                  <a:pt x="143" y="185"/>
                  <a:pt x="92" y="185"/>
                </a:cubicBezTo>
                <a:close/>
                <a:moveTo>
                  <a:pt x="92" y="8"/>
                </a:moveTo>
                <a:cubicBezTo>
                  <a:pt x="46" y="8"/>
                  <a:pt x="8" y="46"/>
                  <a:pt x="8" y="93"/>
                </a:cubicBezTo>
                <a:cubicBezTo>
                  <a:pt x="8" y="139"/>
                  <a:pt x="46" y="177"/>
                  <a:pt x="92" y="177"/>
                </a:cubicBezTo>
                <a:cubicBezTo>
                  <a:pt x="139" y="177"/>
                  <a:pt x="177" y="139"/>
                  <a:pt x="177" y="93"/>
                </a:cubicBezTo>
                <a:cubicBezTo>
                  <a:pt x="177" y="46"/>
                  <a:pt x="139" y="8"/>
                  <a:pt x="92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Rectangle 53"/>
          <p:cNvSpPr>
            <a:spLocks noChangeArrowheads="1"/>
          </p:cNvSpPr>
          <p:nvPr/>
        </p:nvSpPr>
        <p:spPr bwMode="auto">
          <a:xfrm>
            <a:off x="10331102" y="4856857"/>
            <a:ext cx="121138" cy="7417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54"/>
          <p:cNvSpPr>
            <a:spLocks noChangeArrowheads="1"/>
          </p:cNvSpPr>
          <p:nvPr/>
        </p:nvSpPr>
        <p:spPr bwMode="auto">
          <a:xfrm>
            <a:off x="10387963" y="4798761"/>
            <a:ext cx="7417" cy="122374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55"/>
          <p:cNvSpPr>
            <a:spLocks noEditPoints="1"/>
          </p:cNvSpPr>
          <p:nvPr/>
        </p:nvSpPr>
        <p:spPr bwMode="auto">
          <a:xfrm>
            <a:off x="8752605" y="4682568"/>
            <a:ext cx="352288" cy="353524"/>
          </a:xfrm>
          <a:custGeom>
            <a:avLst/>
            <a:gdLst>
              <a:gd name="T0" fmla="*/ 92 w 185"/>
              <a:gd name="T1" fmla="*/ 185 h 185"/>
              <a:gd name="T2" fmla="*/ 0 w 185"/>
              <a:gd name="T3" fmla="*/ 93 h 185"/>
              <a:gd name="T4" fmla="*/ 92 w 185"/>
              <a:gd name="T5" fmla="*/ 0 h 185"/>
              <a:gd name="T6" fmla="*/ 185 w 185"/>
              <a:gd name="T7" fmla="*/ 93 h 185"/>
              <a:gd name="T8" fmla="*/ 92 w 185"/>
              <a:gd name="T9" fmla="*/ 185 h 185"/>
              <a:gd name="T10" fmla="*/ 92 w 185"/>
              <a:gd name="T11" fmla="*/ 8 h 185"/>
              <a:gd name="T12" fmla="*/ 8 w 185"/>
              <a:gd name="T13" fmla="*/ 93 h 185"/>
              <a:gd name="T14" fmla="*/ 92 w 185"/>
              <a:gd name="T15" fmla="*/ 177 h 185"/>
              <a:gd name="T16" fmla="*/ 177 w 185"/>
              <a:gd name="T17" fmla="*/ 93 h 185"/>
              <a:gd name="T18" fmla="*/ 92 w 185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5" h="185">
                <a:moveTo>
                  <a:pt x="92" y="185"/>
                </a:moveTo>
                <a:cubicBezTo>
                  <a:pt x="41" y="185"/>
                  <a:pt x="0" y="144"/>
                  <a:pt x="0" y="93"/>
                </a:cubicBezTo>
                <a:cubicBezTo>
                  <a:pt x="0" y="42"/>
                  <a:pt x="41" y="0"/>
                  <a:pt x="92" y="0"/>
                </a:cubicBezTo>
                <a:cubicBezTo>
                  <a:pt x="143" y="0"/>
                  <a:pt x="185" y="42"/>
                  <a:pt x="185" y="93"/>
                </a:cubicBezTo>
                <a:cubicBezTo>
                  <a:pt x="185" y="144"/>
                  <a:pt x="143" y="185"/>
                  <a:pt x="92" y="185"/>
                </a:cubicBezTo>
                <a:close/>
                <a:moveTo>
                  <a:pt x="92" y="8"/>
                </a:moveTo>
                <a:cubicBezTo>
                  <a:pt x="46" y="8"/>
                  <a:pt x="8" y="46"/>
                  <a:pt x="8" y="93"/>
                </a:cubicBezTo>
                <a:cubicBezTo>
                  <a:pt x="8" y="139"/>
                  <a:pt x="46" y="177"/>
                  <a:pt x="92" y="177"/>
                </a:cubicBezTo>
                <a:cubicBezTo>
                  <a:pt x="139" y="177"/>
                  <a:pt x="177" y="139"/>
                  <a:pt x="177" y="93"/>
                </a:cubicBezTo>
                <a:cubicBezTo>
                  <a:pt x="177" y="46"/>
                  <a:pt x="139" y="8"/>
                  <a:pt x="92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56"/>
          <p:cNvSpPr>
            <a:spLocks/>
          </p:cNvSpPr>
          <p:nvPr/>
        </p:nvSpPr>
        <p:spPr bwMode="auto">
          <a:xfrm>
            <a:off x="8882396" y="4814830"/>
            <a:ext cx="91471" cy="91471"/>
          </a:xfrm>
          <a:custGeom>
            <a:avLst/>
            <a:gdLst>
              <a:gd name="T0" fmla="*/ 69 w 74"/>
              <a:gd name="T1" fmla="*/ 74 h 74"/>
              <a:gd name="T2" fmla="*/ 0 w 74"/>
              <a:gd name="T3" fmla="*/ 4 h 74"/>
              <a:gd name="T4" fmla="*/ 4 w 74"/>
              <a:gd name="T5" fmla="*/ 0 h 74"/>
              <a:gd name="T6" fmla="*/ 74 w 74"/>
              <a:gd name="T7" fmla="*/ 69 h 74"/>
              <a:gd name="T8" fmla="*/ 69 w 74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74">
                <a:moveTo>
                  <a:pt x="69" y="74"/>
                </a:moveTo>
                <a:lnTo>
                  <a:pt x="0" y="4"/>
                </a:lnTo>
                <a:lnTo>
                  <a:pt x="4" y="0"/>
                </a:lnTo>
                <a:lnTo>
                  <a:pt x="74" y="69"/>
                </a:lnTo>
                <a:lnTo>
                  <a:pt x="69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57"/>
          <p:cNvSpPr>
            <a:spLocks/>
          </p:cNvSpPr>
          <p:nvPr/>
        </p:nvSpPr>
        <p:spPr bwMode="auto">
          <a:xfrm>
            <a:off x="8882396" y="4814830"/>
            <a:ext cx="91471" cy="91471"/>
          </a:xfrm>
          <a:custGeom>
            <a:avLst/>
            <a:gdLst>
              <a:gd name="T0" fmla="*/ 4 w 74"/>
              <a:gd name="T1" fmla="*/ 74 h 74"/>
              <a:gd name="T2" fmla="*/ 0 w 74"/>
              <a:gd name="T3" fmla="*/ 69 h 74"/>
              <a:gd name="T4" fmla="*/ 69 w 74"/>
              <a:gd name="T5" fmla="*/ 0 h 74"/>
              <a:gd name="T6" fmla="*/ 74 w 74"/>
              <a:gd name="T7" fmla="*/ 4 h 74"/>
              <a:gd name="T8" fmla="*/ 4 w 74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74">
                <a:moveTo>
                  <a:pt x="4" y="74"/>
                </a:moveTo>
                <a:lnTo>
                  <a:pt x="0" y="69"/>
                </a:lnTo>
                <a:lnTo>
                  <a:pt x="69" y="0"/>
                </a:lnTo>
                <a:lnTo>
                  <a:pt x="74" y="4"/>
                </a:lnTo>
                <a:lnTo>
                  <a:pt x="4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58"/>
          <p:cNvSpPr>
            <a:spLocks noEditPoints="1"/>
          </p:cNvSpPr>
          <p:nvPr/>
        </p:nvSpPr>
        <p:spPr bwMode="auto">
          <a:xfrm>
            <a:off x="9481903" y="4682568"/>
            <a:ext cx="351052" cy="353524"/>
          </a:xfrm>
          <a:custGeom>
            <a:avLst/>
            <a:gdLst>
              <a:gd name="T0" fmla="*/ 92 w 184"/>
              <a:gd name="T1" fmla="*/ 185 h 185"/>
              <a:gd name="T2" fmla="*/ 0 w 184"/>
              <a:gd name="T3" fmla="*/ 93 h 185"/>
              <a:gd name="T4" fmla="*/ 92 w 184"/>
              <a:gd name="T5" fmla="*/ 0 h 185"/>
              <a:gd name="T6" fmla="*/ 184 w 184"/>
              <a:gd name="T7" fmla="*/ 93 h 185"/>
              <a:gd name="T8" fmla="*/ 92 w 184"/>
              <a:gd name="T9" fmla="*/ 185 h 185"/>
              <a:gd name="T10" fmla="*/ 92 w 184"/>
              <a:gd name="T11" fmla="*/ 8 h 185"/>
              <a:gd name="T12" fmla="*/ 8 w 184"/>
              <a:gd name="T13" fmla="*/ 93 h 185"/>
              <a:gd name="T14" fmla="*/ 92 w 184"/>
              <a:gd name="T15" fmla="*/ 177 h 185"/>
              <a:gd name="T16" fmla="*/ 176 w 184"/>
              <a:gd name="T17" fmla="*/ 93 h 185"/>
              <a:gd name="T18" fmla="*/ 92 w 184"/>
              <a:gd name="T19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85">
                <a:moveTo>
                  <a:pt x="92" y="185"/>
                </a:moveTo>
                <a:cubicBezTo>
                  <a:pt x="41" y="185"/>
                  <a:pt x="0" y="144"/>
                  <a:pt x="0" y="93"/>
                </a:cubicBezTo>
                <a:cubicBezTo>
                  <a:pt x="0" y="42"/>
                  <a:pt x="41" y="0"/>
                  <a:pt x="92" y="0"/>
                </a:cubicBezTo>
                <a:cubicBezTo>
                  <a:pt x="143" y="0"/>
                  <a:pt x="184" y="42"/>
                  <a:pt x="184" y="93"/>
                </a:cubicBezTo>
                <a:cubicBezTo>
                  <a:pt x="184" y="144"/>
                  <a:pt x="143" y="185"/>
                  <a:pt x="92" y="185"/>
                </a:cubicBezTo>
                <a:close/>
                <a:moveTo>
                  <a:pt x="92" y="8"/>
                </a:moveTo>
                <a:cubicBezTo>
                  <a:pt x="46" y="8"/>
                  <a:pt x="8" y="46"/>
                  <a:pt x="8" y="93"/>
                </a:cubicBezTo>
                <a:cubicBezTo>
                  <a:pt x="8" y="139"/>
                  <a:pt x="46" y="177"/>
                  <a:pt x="92" y="177"/>
                </a:cubicBezTo>
                <a:cubicBezTo>
                  <a:pt x="139" y="177"/>
                  <a:pt x="176" y="139"/>
                  <a:pt x="176" y="93"/>
                </a:cubicBezTo>
                <a:cubicBezTo>
                  <a:pt x="176" y="46"/>
                  <a:pt x="139" y="8"/>
                  <a:pt x="92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59"/>
          <p:cNvSpPr>
            <a:spLocks noChangeArrowheads="1"/>
          </p:cNvSpPr>
          <p:nvPr/>
        </p:nvSpPr>
        <p:spPr bwMode="auto">
          <a:xfrm>
            <a:off x="9596860" y="4856857"/>
            <a:ext cx="122374" cy="7417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0"/>
          <p:cNvSpPr>
            <a:spLocks noEditPoints="1"/>
          </p:cNvSpPr>
          <p:nvPr/>
        </p:nvSpPr>
        <p:spPr bwMode="auto">
          <a:xfrm>
            <a:off x="2190163" y="1782682"/>
            <a:ext cx="291719" cy="291719"/>
          </a:xfrm>
          <a:custGeom>
            <a:avLst/>
            <a:gdLst>
              <a:gd name="T0" fmla="*/ 26 w 153"/>
              <a:gd name="T1" fmla="*/ 153 h 153"/>
              <a:gd name="T2" fmla="*/ 13 w 153"/>
              <a:gd name="T3" fmla="*/ 153 h 153"/>
              <a:gd name="T4" fmla="*/ 0 w 153"/>
              <a:gd name="T5" fmla="*/ 140 h 153"/>
              <a:gd name="T6" fmla="*/ 0 w 153"/>
              <a:gd name="T7" fmla="*/ 111 h 153"/>
              <a:gd name="T8" fmla="*/ 55 w 153"/>
              <a:gd name="T9" fmla="*/ 56 h 153"/>
              <a:gd name="T10" fmla="*/ 54 w 153"/>
              <a:gd name="T11" fmla="*/ 49 h 153"/>
              <a:gd name="T12" fmla="*/ 104 w 153"/>
              <a:gd name="T13" fmla="*/ 0 h 153"/>
              <a:gd name="T14" fmla="*/ 153 w 153"/>
              <a:gd name="T15" fmla="*/ 49 h 153"/>
              <a:gd name="T16" fmla="*/ 104 w 153"/>
              <a:gd name="T17" fmla="*/ 99 h 153"/>
              <a:gd name="T18" fmla="*/ 89 w 153"/>
              <a:gd name="T19" fmla="*/ 96 h 153"/>
              <a:gd name="T20" fmla="*/ 78 w 153"/>
              <a:gd name="T21" fmla="*/ 108 h 153"/>
              <a:gd name="T22" fmla="*/ 62 w 153"/>
              <a:gd name="T23" fmla="*/ 108 h 153"/>
              <a:gd name="T24" fmla="*/ 62 w 153"/>
              <a:gd name="T25" fmla="*/ 126 h 153"/>
              <a:gd name="T26" fmla="*/ 44 w 153"/>
              <a:gd name="T27" fmla="*/ 126 h 153"/>
              <a:gd name="T28" fmla="*/ 44 w 153"/>
              <a:gd name="T29" fmla="*/ 144 h 153"/>
              <a:gd name="T30" fmla="*/ 26 w 153"/>
              <a:gd name="T31" fmla="*/ 144 h 153"/>
              <a:gd name="T32" fmla="*/ 26 w 153"/>
              <a:gd name="T33" fmla="*/ 153 h 153"/>
              <a:gd name="T34" fmla="*/ 8 w 153"/>
              <a:gd name="T35" fmla="*/ 114 h 153"/>
              <a:gd name="T36" fmla="*/ 8 w 153"/>
              <a:gd name="T37" fmla="*/ 140 h 153"/>
              <a:gd name="T38" fmla="*/ 13 w 153"/>
              <a:gd name="T39" fmla="*/ 145 h 153"/>
              <a:gd name="T40" fmla="*/ 18 w 153"/>
              <a:gd name="T41" fmla="*/ 145 h 153"/>
              <a:gd name="T42" fmla="*/ 18 w 153"/>
              <a:gd name="T43" fmla="*/ 136 h 153"/>
              <a:gd name="T44" fmla="*/ 36 w 153"/>
              <a:gd name="T45" fmla="*/ 136 h 153"/>
              <a:gd name="T46" fmla="*/ 36 w 153"/>
              <a:gd name="T47" fmla="*/ 118 h 153"/>
              <a:gd name="T48" fmla="*/ 54 w 153"/>
              <a:gd name="T49" fmla="*/ 118 h 153"/>
              <a:gd name="T50" fmla="*/ 54 w 153"/>
              <a:gd name="T51" fmla="*/ 100 h 153"/>
              <a:gd name="T52" fmla="*/ 75 w 153"/>
              <a:gd name="T53" fmla="*/ 100 h 153"/>
              <a:gd name="T54" fmla="*/ 87 w 153"/>
              <a:gd name="T55" fmla="*/ 87 h 153"/>
              <a:gd name="T56" fmla="*/ 90 w 153"/>
              <a:gd name="T57" fmla="*/ 88 h 153"/>
              <a:gd name="T58" fmla="*/ 104 w 153"/>
              <a:gd name="T59" fmla="*/ 91 h 153"/>
              <a:gd name="T60" fmla="*/ 145 w 153"/>
              <a:gd name="T61" fmla="*/ 49 h 153"/>
              <a:gd name="T62" fmla="*/ 104 w 153"/>
              <a:gd name="T63" fmla="*/ 8 h 153"/>
              <a:gd name="T64" fmla="*/ 62 w 153"/>
              <a:gd name="T65" fmla="*/ 49 h 153"/>
              <a:gd name="T66" fmla="*/ 63 w 153"/>
              <a:gd name="T67" fmla="*/ 57 h 153"/>
              <a:gd name="T68" fmla="*/ 64 w 153"/>
              <a:gd name="T69" fmla="*/ 59 h 153"/>
              <a:gd name="T70" fmla="*/ 8 w 153"/>
              <a:gd name="T71" fmla="*/ 114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3" h="153">
                <a:moveTo>
                  <a:pt x="26" y="153"/>
                </a:move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11"/>
                  <a:pt x="0" y="111"/>
                  <a:pt x="0" y="11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4"/>
                  <a:pt x="54" y="51"/>
                  <a:pt x="54" y="49"/>
                </a:cubicBezTo>
                <a:cubicBezTo>
                  <a:pt x="54" y="22"/>
                  <a:pt x="77" y="0"/>
                  <a:pt x="104" y="0"/>
                </a:cubicBezTo>
                <a:cubicBezTo>
                  <a:pt x="131" y="0"/>
                  <a:pt x="153" y="22"/>
                  <a:pt x="153" y="49"/>
                </a:cubicBezTo>
                <a:cubicBezTo>
                  <a:pt x="153" y="76"/>
                  <a:pt x="131" y="99"/>
                  <a:pt x="104" y="99"/>
                </a:cubicBezTo>
                <a:cubicBezTo>
                  <a:pt x="99" y="99"/>
                  <a:pt x="94" y="98"/>
                  <a:pt x="89" y="96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26" y="144"/>
                  <a:pt x="26" y="144"/>
                  <a:pt x="26" y="144"/>
                </a:cubicBezTo>
                <a:lnTo>
                  <a:pt x="26" y="153"/>
                </a:lnTo>
                <a:close/>
                <a:moveTo>
                  <a:pt x="8" y="114"/>
                </a:moveTo>
                <a:cubicBezTo>
                  <a:pt x="8" y="140"/>
                  <a:pt x="8" y="140"/>
                  <a:pt x="8" y="140"/>
                </a:cubicBezTo>
                <a:cubicBezTo>
                  <a:pt x="8" y="143"/>
                  <a:pt x="10" y="145"/>
                  <a:pt x="13" y="145"/>
                </a:cubicBezTo>
                <a:cubicBezTo>
                  <a:pt x="18" y="145"/>
                  <a:pt x="18" y="145"/>
                  <a:pt x="18" y="145"/>
                </a:cubicBezTo>
                <a:cubicBezTo>
                  <a:pt x="18" y="136"/>
                  <a:pt x="18" y="136"/>
                  <a:pt x="18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118"/>
                  <a:pt x="36" y="118"/>
                  <a:pt x="36" y="118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87" y="87"/>
                  <a:pt x="87" y="87"/>
                  <a:pt x="87" y="87"/>
                </a:cubicBezTo>
                <a:cubicBezTo>
                  <a:pt x="90" y="88"/>
                  <a:pt x="90" y="88"/>
                  <a:pt x="90" y="88"/>
                </a:cubicBezTo>
                <a:cubicBezTo>
                  <a:pt x="94" y="90"/>
                  <a:pt x="99" y="91"/>
                  <a:pt x="104" y="91"/>
                </a:cubicBezTo>
                <a:cubicBezTo>
                  <a:pt x="127" y="91"/>
                  <a:pt x="145" y="72"/>
                  <a:pt x="145" y="49"/>
                </a:cubicBezTo>
                <a:cubicBezTo>
                  <a:pt x="145" y="26"/>
                  <a:pt x="127" y="8"/>
                  <a:pt x="104" y="8"/>
                </a:cubicBezTo>
                <a:cubicBezTo>
                  <a:pt x="81" y="8"/>
                  <a:pt x="62" y="26"/>
                  <a:pt x="62" y="49"/>
                </a:cubicBezTo>
                <a:cubicBezTo>
                  <a:pt x="62" y="52"/>
                  <a:pt x="63" y="54"/>
                  <a:pt x="63" y="57"/>
                </a:cubicBezTo>
                <a:cubicBezTo>
                  <a:pt x="64" y="59"/>
                  <a:pt x="64" y="59"/>
                  <a:pt x="64" y="59"/>
                </a:cubicBezTo>
                <a:lnTo>
                  <a:pt x="8" y="1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61"/>
          <p:cNvSpPr>
            <a:spLocks noEditPoints="1"/>
          </p:cNvSpPr>
          <p:nvPr/>
        </p:nvSpPr>
        <p:spPr bwMode="auto">
          <a:xfrm>
            <a:off x="2374342" y="1830890"/>
            <a:ext cx="59333" cy="58097"/>
          </a:xfrm>
          <a:custGeom>
            <a:avLst/>
            <a:gdLst>
              <a:gd name="T0" fmla="*/ 16 w 31"/>
              <a:gd name="T1" fmla="*/ 31 h 31"/>
              <a:gd name="T2" fmla="*/ 0 w 31"/>
              <a:gd name="T3" fmla="*/ 15 h 31"/>
              <a:gd name="T4" fmla="*/ 16 w 31"/>
              <a:gd name="T5" fmla="*/ 0 h 31"/>
              <a:gd name="T6" fmla="*/ 31 w 31"/>
              <a:gd name="T7" fmla="*/ 15 h 31"/>
              <a:gd name="T8" fmla="*/ 16 w 31"/>
              <a:gd name="T9" fmla="*/ 31 h 31"/>
              <a:gd name="T10" fmla="*/ 16 w 31"/>
              <a:gd name="T11" fmla="*/ 4 h 31"/>
              <a:gd name="T12" fmla="*/ 4 w 31"/>
              <a:gd name="T13" fmla="*/ 15 h 31"/>
              <a:gd name="T14" fmla="*/ 16 w 31"/>
              <a:gd name="T15" fmla="*/ 27 h 31"/>
              <a:gd name="T16" fmla="*/ 27 w 31"/>
              <a:gd name="T17" fmla="*/ 15 h 31"/>
              <a:gd name="T18" fmla="*/ 16 w 31"/>
              <a:gd name="T19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1">
                <a:moveTo>
                  <a:pt x="16" y="31"/>
                </a:moveTo>
                <a:cubicBezTo>
                  <a:pt x="7" y="31"/>
                  <a:pt x="0" y="24"/>
                  <a:pt x="0" y="15"/>
                </a:cubicBezTo>
                <a:cubicBezTo>
                  <a:pt x="0" y="7"/>
                  <a:pt x="7" y="0"/>
                  <a:pt x="16" y="0"/>
                </a:cubicBezTo>
                <a:cubicBezTo>
                  <a:pt x="24" y="0"/>
                  <a:pt x="31" y="7"/>
                  <a:pt x="31" y="15"/>
                </a:cubicBezTo>
                <a:cubicBezTo>
                  <a:pt x="31" y="24"/>
                  <a:pt x="24" y="31"/>
                  <a:pt x="16" y="31"/>
                </a:cubicBezTo>
                <a:close/>
                <a:moveTo>
                  <a:pt x="16" y="4"/>
                </a:moveTo>
                <a:cubicBezTo>
                  <a:pt x="9" y="4"/>
                  <a:pt x="4" y="9"/>
                  <a:pt x="4" y="15"/>
                </a:cubicBezTo>
                <a:cubicBezTo>
                  <a:pt x="4" y="22"/>
                  <a:pt x="9" y="27"/>
                  <a:pt x="16" y="27"/>
                </a:cubicBezTo>
                <a:cubicBezTo>
                  <a:pt x="22" y="27"/>
                  <a:pt x="27" y="22"/>
                  <a:pt x="27" y="15"/>
                </a:cubicBezTo>
                <a:cubicBezTo>
                  <a:pt x="27" y="9"/>
                  <a:pt x="22" y="4"/>
                  <a:pt x="16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62"/>
          <p:cNvSpPr>
            <a:spLocks noEditPoints="1"/>
          </p:cNvSpPr>
          <p:nvPr/>
        </p:nvSpPr>
        <p:spPr bwMode="auto">
          <a:xfrm>
            <a:off x="5080159" y="1755488"/>
            <a:ext cx="362177" cy="363413"/>
          </a:xfrm>
          <a:custGeom>
            <a:avLst/>
            <a:gdLst>
              <a:gd name="T0" fmla="*/ 78 w 190"/>
              <a:gd name="T1" fmla="*/ 190 h 190"/>
              <a:gd name="T2" fmla="*/ 63 w 190"/>
              <a:gd name="T3" fmla="*/ 156 h 190"/>
              <a:gd name="T4" fmla="*/ 16 w 190"/>
              <a:gd name="T5" fmla="*/ 150 h 190"/>
              <a:gd name="T6" fmla="*/ 29 w 190"/>
              <a:gd name="T7" fmla="*/ 116 h 190"/>
              <a:gd name="T8" fmla="*/ 0 w 190"/>
              <a:gd name="T9" fmla="*/ 78 h 190"/>
              <a:gd name="T10" fmla="*/ 33 w 190"/>
              <a:gd name="T11" fmla="*/ 63 h 190"/>
              <a:gd name="T12" fmla="*/ 39 w 190"/>
              <a:gd name="T13" fmla="*/ 16 h 190"/>
              <a:gd name="T14" fmla="*/ 74 w 190"/>
              <a:gd name="T15" fmla="*/ 29 h 190"/>
              <a:gd name="T16" fmla="*/ 111 w 190"/>
              <a:gd name="T17" fmla="*/ 0 h 190"/>
              <a:gd name="T18" fmla="*/ 126 w 190"/>
              <a:gd name="T19" fmla="*/ 33 h 190"/>
              <a:gd name="T20" fmla="*/ 174 w 190"/>
              <a:gd name="T21" fmla="*/ 39 h 190"/>
              <a:gd name="T22" fmla="*/ 160 w 190"/>
              <a:gd name="T23" fmla="*/ 73 h 190"/>
              <a:gd name="T24" fmla="*/ 190 w 190"/>
              <a:gd name="T25" fmla="*/ 111 h 190"/>
              <a:gd name="T26" fmla="*/ 156 w 190"/>
              <a:gd name="T27" fmla="*/ 126 h 190"/>
              <a:gd name="T28" fmla="*/ 150 w 190"/>
              <a:gd name="T29" fmla="*/ 173 h 190"/>
              <a:gd name="T30" fmla="*/ 116 w 190"/>
              <a:gd name="T31" fmla="*/ 160 h 190"/>
              <a:gd name="T32" fmla="*/ 85 w 190"/>
              <a:gd name="T33" fmla="*/ 182 h 190"/>
              <a:gd name="T34" fmla="*/ 109 w 190"/>
              <a:gd name="T35" fmla="*/ 154 h 190"/>
              <a:gd name="T36" fmla="*/ 125 w 190"/>
              <a:gd name="T37" fmla="*/ 148 h 190"/>
              <a:gd name="T38" fmla="*/ 150 w 190"/>
              <a:gd name="T39" fmla="*/ 163 h 190"/>
              <a:gd name="T40" fmla="*/ 147 w 190"/>
              <a:gd name="T41" fmla="*/ 127 h 190"/>
              <a:gd name="T42" fmla="*/ 153 w 190"/>
              <a:gd name="T43" fmla="*/ 111 h 190"/>
              <a:gd name="T44" fmla="*/ 182 w 190"/>
              <a:gd name="T45" fmla="*/ 104 h 190"/>
              <a:gd name="T46" fmla="*/ 154 w 190"/>
              <a:gd name="T47" fmla="*/ 80 h 190"/>
              <a:gd name="T48" fmla="*/ 148 w 190"/>
              <a:gd name="T49" fmla="*/ 65 h 190"/>
              <a:gd name="T50" fmla="*/ 163 w 190"/>
              <a:gd name="T51" fmla="*/ 40 h 190"/>
              <a:gd name="T52" fmla="*/ 127 w 190"/>
              <a:gd name="T53" fmla="*/ 43 h 190"/>
              <a:gd name="T54" fmla="*/ 111 w 190"/>
              <a:gd name="T55" fmla="*/ 36 h 190"/>
              <a:gd name="T56" fmla="*/ 104 w 190"/>
              <a:gd name="T57" fmla="*/ 8 h 190"/>
              <a:gd name="T58" fmla="*/ 81 w 190"/>
              <a:gd name="T59" fmla="*/ 35 h 190"/>
              <a:gd name="T60" fmla="*/ 65 w 190"/>
              <a:gd name="T61" fmla="*/ 41 h 190"/>
              <a:gd name="T62" fmla="*/ 40 w 190"/>
              <a:gd name="T63" fmla="*/ 26 h 190"/>
              <a:gd name="T64" fmla="*/ 43 w 190"/>
              <a:gd name="T65" fmla="*/ 63 h 190"/>
              <a:gd name="T66" fmla="*/ 36 w 190"/>
              <a:gd name="T67" fmla="*/ 78 h 190"/>
              <a:gd name="T68" fmla="*/ 8 w 190"/>
              <a:gd name="T69" fmla="*/ 85 h 190"/>
              <a:gd name="T70" fmla="*/ 35 w 190"/>
              <a:gd name="T71" fmla="*/ 109 h 190"/>
              <a:gd name="T72" fmla="*/ 42 w 190"/>
              <a:gd name="T73" fmla="*/ 124 h 190"/>
              <a:gd name="T74" fmla="*/ 27 w 190"/>
              <a:gd name="T75" fmla="*/ 149 h 190"/>
              <a:gd name="T76" fmla="*/ 63 w 190"/>
              <a:gd name="T77" fmla="*/ 147 h 190"/>
              <a:gd name="T78" fmla="*/ 78 w 190"/>
              <a:gd name="T79" fmla="*/ 153 h 190"/>
              <a:gd name="T80" fmla="*/ 85 w 190"/>
              <a:gd name="T81" fmla="*/ 182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0" h="190">
                <a:moveTo>
                  <a:pt x="111" y="190"/>
                </a:moveTo>
                <a:cubicBezTo>
                  <a:pt x="78" y="190"/>
                  <a:pt x="78" y="190"/>
                  <a:pt x="78" y="19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0" y="159"/>
                  <a:pt x="67" y="158"/>
                  <a:pt x="63" y="156"/>
                </a:cubicBezTo>
                <a:cubicBezTo>
                  <a:pt x="39" y="173"/>
                  <a:pt x="39" y="173"/>
                  <a:pt x="39" y="173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2" y="123"/>
                  <a:pt x="30" y="119"/>
                  <a:pt x="29" y="116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78"/>
                  <a:pt x="0" y="78"/>
                  <a:pt x="0" y="78"/>
                </a:cubicBezTo>
                <a:cubicBezTo>
                  <a:pt x="29" y="73"/>
                  <a:pt x="29" y="73"/>
                  <a:pt x="29" y="73"/>
                </a:cubicBezTo>
                <a:cubicBezTo>
                  <a:pt x="30" y="70"/>
                  <a:pt x="32" y="67"/>
                  <a:pt x="33" y="63"/>
                </a:cubicBezTo>
                <a:cubicBezTo>
                  <a:pt x="16" y="39"/>
                  <a:pt x="16" y="39"/>
                  <a:pt x="16" y="39"/>
                </a:cubicBezTo>
                <a:cubicBezTo>
                  <a:pt x="39" y="16"/>
                  <a:pt x="39" y="16"/>
                  <a:pt x="39" y="16"/>
                </a:cubicBezTo>
                <a:cubicBezTo>
                  <a:pt x="63" y="33"/>
                  <a:pt x="63" y="33"/>
                  <a:pt x="63" y="33"/>
                </a:cubicBezTo>
                <a:cubicBezTo>
                  <a:pt x="67" y="32"/>
                  <a:pt x="70" y="30"/>
                  <a:pt x="74" y="29"/>
                </a:cubicBezTo>
                <a:cubicBezTo>
                  <a:pt x="78" y="0"/>
                  <a:pt x="78" y="0"/>
                  <a:pt x="78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20" y="30"/>
                  <a:pt x="123" y="32"/>
                  <a:pt x="126" y="33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56" y="63"/>
                  <a:pt x="156" y="63"/>
                  <a:pt x="156" y="63"/>
                </a:cubicBezTo>
                <a:cubicBezTo>
                  <a:pt x="158" y="67"/>
                  <a:pt x="159" y="70"/>
                  <a:pt x="160" y="73"/>
                </a:cubicBezTo>
                <a:cubicBezTo>
                  <a:pt x="190" y="78"/>
                  <a:pt x="190" y="78"/>
                  <a:pt x="190" y="78"/>
                </a:cubicBezTo>
                <a:cubicBezTo>
                  <a:pt x="190" y="111"/>
                  <a:pt x="190" y="111"/>
                  <a:pt x="190" y="111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59" y="119"/>
                  <a:pt x="158" y="123"/>
                  <a:pt x="156" y="126"/>
                </a:cubicBezTo>
                <a:cubicBezTo>
                  <a:pt x="174" y="150"/>
                  <a:pt x="174" y="150"/>
                  <a:pt x="174" y="150"/>
                </a:cubicBezTo>
                <a:cubicBezTo>
                  <a:pt x="150" y="173"/>
                  <a:pt x="150" y="173"/>
                  <a:pt x="150" y="173"/>
                </a:cubicBezTo>
                <a:cubicBezTo>
                  <a:pt x="126" y="156"/>
                  <a:pt x="126" y="156"/>
                  <a:pt x="126" y="156"/>
                </a:cubicBezTo>
                <a:cubicBezTo>
                  <a:pt x="123" y="158"/>
                  <a:pt x="120" y="159"/>
                  <a:pt x="116" y="160"/>
                </a:cubicBezTo>
                <a:lnTo>
                  <a:pt x="111" y="190"/>
                </a:lnTo>
                <a:close/>
                <a:moveTo>
                  <a:pt x="85" y="182"/>
                </a:moveTo>
                <a:cubicBezTo>
                  <a:pt x="104" y="182"/>
                  <a:pt x="104" y="182"/>
                  <a:pt x="104" y="182"/>
                </a:cubicBezTo>
                <a:cubicBezTo>
                  <a:pt x="109" y="154"/>
                  <a:pt x="109" y="154"/>
                  <a:pt x="109" y="154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6" y="152"/>
                  <a:pt x="120" y="150"/>
                  <a:pt x="125" y="148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50" y="163"/>
                  <a:pt x="150" y="163"/>
                  <a:pt x="150" y="163"/>
                </a:cubicBezTo>
                <a:cubicBezTo>
                  <a:pt x="163" y="149"/>
                  <a:pt x="163" y="149"/>
                  <a:pt x="163" y="149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50" y="120"/>
                  <a:pt x="152" y="116"/>
                  <a:pt x="153" y="111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182" y="85"/>
                  <a:pt x="182" y="85"/>
                  <a:pt x="182" y="85"/>
                </a:cubicBezTo>
                <a:cubicBezTo>
                  <a:pt x="154" y="80"/>
                  <a:pt x="154" y="80"/>
                  <a:pt x="154" y="80"/>
                </a:cubicBezTo>
                <a:cubicBezTo>
                  <a:pt x="153" y="78"/>
                  <a:pt x="153" y="78"/>
                  <a:pt x="153" y="78"/>
                </a:cubicBezTo>
                <a:cubicBezTo>
                  <a:pt x="152" y="73"/>
                  <a:pt x="150" y="69"/>
                  <a:pt x="148" y="65"/>
                </a:cubicBezTo>
                <a:cubicBezTo>
                  <a:pt x="147" y="63"/>
                  <a:pt x="147" y="63"/>
                  <a:pt x="147" y="63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50" y="26"/>
                  <a:pt x="150" y="26"/>
                  <a:pt x="150" y="26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0" y="39"/>
                  <a:pt x="116" y="37"/>
                  <a:pt x="111" y="36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4" y="8"/>
                  <a:pt x="104" y="8"/>
                  <a:pt x="104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1" y="35"/>
                  <a:pt x="81" y="35"/>
                  <a:pt x="81" y="35"/>
                </a:cubicBezTo>
                <a:cubicBezTo>
                  <a:pt x="78" y="36"/>
                  <a:pt x="78" y="36"/>
                  <a:pt x="78" y="36"/>
                </a:cubicBezTo>
                <a:cubicBezTo>
                  <a:pt x="74" y="37"/>
                  <a:pt x="69" y="39"/>
                  <a:pt x="65" y="41"/>
                </a:cubicBezTo>
                <a:cubicBezTo>
                  <a:pt x="63" y="43"/>
                  <a:pt x="63" y="43"/>
                  <a:pt x="63" y="43"/>
                </a:cubicBezTo>
                <a:cubicBezTo>
                  <a:pt x="40" y="26"/>
                  <a:pt x="40" y="26"/>
                  <a:pt x="40" y="26"/>
                </a:cubicBezTo>
                <a:cubicBezTo>
                  <a:pt x="27" y="40"/>
                  <a:pt x="27" y="40"/>
                  <a:pt x="27" y="40"/>
                </a:cubicBezTo>
                <a:cubicBezTo>
                  <a:pt x="43" y="63"/>
                  <a:pt x="43" y="63"/>
                  <a:pt x="43" y="63"/>
                </a:cubicBezTo>
                <a:cubicBezTo>
                  <a:pt x="42" y="65"/>
                  <a:pt x="42" y="65"/>
                  <a:pt x="42" y="65"/>
                </a:cubicBezTo>
                <a:cubicBezTo>
                  <a:pt x="39" y="69"/>
                  <a:pt x="37" y="74"/>
                  <a:pt x="36" y="78"/>
                </a:cubicBezTo>
                <a:cubicBezTo>
                  <a:pt x="35" y="80"/>
                  <a:pt x="35" y="80"/>
                  <a:pt x="35" y="80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104"/>
                  <a:pt x="8" y="104"/>
                  <a:pt x="8" y="104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7" y="116"/>
                  <a:pt x="39" y="120"/>
                  <a:pt x="42" y="124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40" y="163"/>
                  <a:pt x="40" y="163"/>
                  <a:pt x="40" y="163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5" y="148"/>
                  <a:pt x="65" y="148"/>
                  <a:pt x="65" y="148"/>
                </a:cubicBezTo>
                <a:cubicBezTo>
                  <a:pt x="69" y="150"/>
                  <a:pt x="74" y="152"/>
                  <a:pt x="78" y="153"/>
                </a:cubicBezTo>
                <a:cubicBezTo>
                  <a:pt x="81" y="154"/>
                  <a:pt x="81" y="154"/>
                  <a:pt x="81" y="154"/>
                </a:cubicBezTo>
                <a:lnTo>
                  <a:pt x="85" y="18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63"/>
          <p:cNvSpPr>
            <a:spLocks noEditPoints="1"/>
          </p:cNvSpPr>
          <p:nvPr/>
        </p:nvSpPr>
        <p:spPr bwMode="auto">
          <a:xfrm>
            <a:off x="5207477" y="1884042"/>
            <a:ext cx="107540" cy="106304"/>
          </a:xfrm>
          <a:custGeom>
            <a:avLst/>
            <a:gdLst>
              <a:gd name="T0" fmla="*/ 28 w 56"/>
              <a:gd name="T1" fmla="*/ 56 h 56"/>
              <a:gd name="T2" fmla="*/ 0 w 56"/>
              <a:gd name="T3" fmla="*/ 28 h 56"/>
              <a:gd name="T4" fmla="*/ 28 w 56"/>
              <a:gd name="T5" fmla="*/ 0 h 56"/>
              <a:gd name="T6" fmla="*/ 56 w 56"/>
              <a:gd name="T7" fmla="*/ 28 h 56"/>
              <a:gd name="T8" fmla="*/ 28 w 56"/>
              <a:gd name="T9" fmla="*/ 56 h 56"/>
              <a:gd name="T10" fmla="*/ 28 w 56"/>
              <a:gd name="T11" fmla="*/ 4 h 56"/>
              <a:gd name="T12" fmla="*/ 4 w 56"/>
              <a:gd name="T13" fmla="*/ 28 h 56"/>
              <a:gd name="T14" fmla="*/ 28 w 56"/>
              <a:gd name="T15" fmla="*/ 52 h 56"/>
              <a:gd name="T16" fmla="*/ 52 w 56"/>
              <a:gd name="T17" fmla="*/ 28 h 56"/>
              <a:gd name="T18" fmla="*/ 28 w 56"/>
              <a:gd name="T19" fmla="*/ 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56">
                <a:moveTo>
                  <a:pt x="28" y="56"/>
                </a:moveTo>
                <a:cubicBezTo>
                  <a:pt x="12" y="56"/>
                  <a:pt x="0" y="43"/>
                  <a:pt x="0" y="28"/>
                </a:cubicBezTo>
                <a:cubicBezTo>
                  <a:pt x="0" y="12"/>
                  <a:pt x="12" y="0"/>
                  <a:pt x="28" y="0"/>
                </a:cubicBezTo>
                <a:cubicBezTo>
                  <a:pt x="43" y="0"/>
                  <a:pt x="56" y="12"/>
                  <a:pt x="56" y="28"/>
                </a:cubicBezTo>
                <a:cubicBezTo>
                  <a:pt x="56" y="43"/>
                  <a:pt x="43" y="56"/>
                  <a:pt x="28" y="56"/>
                </a:cubicBezTo>
                <a:close/>
                <a:moveTo>
                  <a:pt x="28" y="4"/>
                </a:moveTo>
                <a:cubicBezTo>
                  <a:pt x="15" y="4"/>
                  <a:pt x="4" y="14"/>
                  <a:pt x="4" y="28"/>
                </a:cubicBezTo>
                <a:cubicBezTo>
                  <a:pt x="4" y="41"/>
                  <a:pt x="15" y="52"/>
                  <a:pt x="28" y="52"/>
                </a:cubicBezTo>
                <a:cubicBezTo>
                  <a:pt x="41" y="52"/>
                  <a:pt x="52" y="41"/>
                  <a:pt x="52" y="28"/>
                </a:cubicBezTo>
                <a:cubicBezTo>
                  <a:pt x="52" y="14"/>
                  <a:pt x="41" y="4"/>
                  <a:pt x="2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64"/>
          <p:cNvSpPr>
            <a:spLocks noEditPoints="1"/>
          </p:cNvSpPr>
          <p:nvPr/>
        </p:nvSpPr>
        <p:spPr bwMode="auto">
          <a:xfrm>
            <a:off x="5814401" y="1751780"/>
            <a:ext cx="348580" cy="347343"/>
          </a:xfrm>
          <a:custGeom>
            <a:avLst/>
            <a:gdLst>
              <a:gd name="T0" fmla="*/ 77 w 183"/>
              <a:gd name="T1" fmla="*/ 165 h 182"/>
              <a:gd name="T2" fmla="*/ 46 w 183"/>
              <a:gd name="T3" fmla="*/ 171 h 182"/>
              <a:gd name="T4" fmla="*/ 35 w 183"/>
              <a:gd name="T5" fmla="*/ 164 h 182"/>
              <a:gd name="T6" fmla="*/ 29 w 183"/>
              <a:gd name="T7" fmla="*/ 133 h 182"/>
              <a:gd name="T8" fmla="*/ 18 w 183"/>
              <a:gd name="T9" fmla="*/ 106 h 182"/>
              <a:gd name="T10" fmla="*/ 0 w 183"/>
              <a:gd name="T11" fmla="*/ 80 h 182"/>
              <a:gd name="T12" fmla="*/ 3 w 183"/>
              <a:gd name="T13" fmla="*/ 67 h 182"/>
              <a:gd name="T14" fmla="*/ 29 w 183"/>
              <a:gd name="T15" fmla="*/ 49 h 182"/>
              <a:gd name="T16" fmla="*/ 49 w 183"/>
              <a:gd name="T17" fmla="*/ 29 h 182"/>
              <a:gd name="T18" fmla="*/ 67 w 183"/>
              <a:gd name="T19" fmla="*/ 3 h 182"/>
              <a:gd name="T20" fmla="*/ 80 w 183"/>
              <a:gd name="T21" fmla="*/ 0 h 182"/>
              <a:gd name="T22" fmla="*/ 107 w 183"/>
              <a:gd name="T23" fmla="*/ 17 h 182"/>
              <a:gd name="T24" fmla="*/ 133 w 183"/>
              <a:gd name="T25" fmla="*/ 28 h 182"/>
              <a:gd name="T26" fmla="*/ 164 w 183"/>
              <a:gd name="T27" fmla="*/ 35 h 182"/>
              <a:gd name="T28" fmla="*/ 171 w 183"/>
              <a:gd name="T29" fmla="*/ 46 h 182"/>
              <a:gd name="T30" fmla="*/ 165 w 183"/>
              <a:gd name="T31" fmla="*/ 77 h 182"/>
              <a:gd name="T32" fmla="*/ 165 w 183"/>
              <a:gd name="T33" fmla="*/ 106 h 182"/>
              <a:gd name="T34" fmla="*/ 171 w 183"/>
              <a:gd name="T35" fmla="*/ 136 h 182"/>
              <a:gd name="T36" fmla="*/ 164 w 183"/>
              <a:gd name="T37" fmla="*/ 148 h 182"/>
              <a:gd name="T38" fmla="*/ 133 w 183"/>
              <a:gd name="T39" fmla="*/ 154 h 182"/>
              <a:gd name="T40" fmla="*/ 107 w 183"/>
              <a:gd name="T41" fmla="*/ 165 h 182"/>
              <a:gd name="T42" fmla="*/ 87 w 183"/>
              <a:gd name="T43" fmla="*/ 174 h 182"/>
              <a:gd name="T44" fmla="*/ 102 w 183"/>
              <a:gd name="T45" fmla="*/ 158 h 182"/>
              <a:gd name="T46" fmla="*/ 119 w 183"/>
              <a:gd name="T47" fmla="*/ 170 h 182"/>
              <a:gd name="T48" fmla="*/ 127 w 183"/>
              <a:gd name="T49" fmla="*/ 149 h 182"/>
              <a:gd name="T50" fmla="*/ 147 w 183"/>
              <a:gd name="T51" fmla="*/ 153 h 182"/>
              <a:gd name="T52" fmla="*/ 146 w 183"/>
              <a:gd name="T53" fmla="*/ 131 h 182"/>
              <a:gd name="T54" fmla="*/ 167 w 183"/>
              <a:gd name="T55" fmla="*/ 127 h 182"/>
              <a:gd name="T56" fmla="*/ 157 w 183"/>
              <a:gd name="T57" fmla="*/ 107 h 182"/>
              <a:gd name="T58" fmla="*/ 175 w 183"/>
              <a:gd name="T59" fmla="*/ 96 h 182"/>
              <a:gd name="T60" fmla="*/ 158 w 183"/>
              <a:gd name="T61" fmla="*/ 81 h 182"/>
              <a:gd name="T62" fmla="*/ 170 w 183"/>
              <a:gd name="T63" fmla="*/ 64 h 182"/>
              <a:gd name="T64" fmla="*/ 149 w 183"/>
              <a:gd name="T65" fmla="*/ 56 h 182"/>
              <a:gd name="T66" fmla="*/ 154 w 183"/>
              <a:gd name="T67" fmla="*/ 36 h 182"/>
              <a:gd name="T68" fmla="*/ 131 w 183"/>
              <a:gd name="T69" fmla="*/ 37 h 182"/>
              <a:gd name="T70" fmla="*/ 128 w 183"/>
              <a:gd name="T71" fmla="*/ 16 h 182"/>
              <a:gd name="T72" fmla="*/ 107 w 183"/>
              <a:gd name="T73" fmla="*/ 26 h 182"/>
              <a:gd name="T74" fmla="*/ 96 w 183"/>
              <a:gd name="T75" fmla="*/ 8 h 182"/>
              <a:gd name="T76" fmla="*/ 81 w 183"/>
              <a:gd name="T77" fmla="*/ 25 h 182"/>
              <a:gd name="T78" fmla="*/ 64 w 183"/>
              <a:gd name="T79" fmla="*/ 13 h 182"/>
              <a:gd name="T80" fmla="*/ 57 w 183"/>
              <a:gd name="T81" fmla="*/ 34 h 182"/>
              <a:gd name="T82" fmla="*/ 36 w 183"/>
              <a:gd name="T83" fmla="*/ 29 h 182"/>
              <a:gd name="T84" fmla="*/ 37 w 183"/>
              <a:gd name="T85" fmla="*/ 51 h 182"/>
              <a:gd name="T86" fmla="*/ 16 w 183"/>
              <a:gd name="T87" fmla="*/ 55 h 182"/>
              <a:gd name="T88" fmla="*/ 26 w 183"/>
              <a:gd name="T89" fmla="*/ 75 h 182"/>
              <a:gd name="T90" fmla="*/ 8 w 183"/>
              <a:gd name="T91" fmla="*/ 87 h 182"/>
              <a:gd name="T92" fmla="*/ 25 w 183"/>
              <a:gd name="T93" fmla="*/ 102 h 182"/>
              <a:gd name="T94" fmla="*/ 13 w 183"/>
              <a:gd name="T95" fmla="*/ 119 h 182"/>
              <a:gd name="T96" fmla="*/ 34 w 183"/>
              <a:gd name="T97" fmla="*/ 126 h 182"/>
              <a:gd name="T98" fmla="*/ 29 w 183"/>
              <a:gd name="T99" fmla="*/ 147 h 182"/>
              <a:gd name="T100" fmla="*/ 52 w 183"/>
              <a:gd name="T101" fmla="*/ 146 h 182"/>
              <a:gd name="T102" fmla="*/ 55 w 183"/>
              <a:gd name="T103" fmla="*/ 166 h 182"/>
              <a:gd name="T104" fmla="*/ 76 w 183"/>
              <a:gd name="T105" fmla="*/ 157 h 182"/>
              <a:gd name="T106" fmla="*/ 87 w 183"/>
              <a:gd name="T107" fmla="*/ 174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3" h="182">
                <a:moveTo>
                  <a:pt x="103" y="182"/>
                </a:moveTo>
                <a:cubicBezTo>
                  <a:pt x="80" y="182"/>
                  <a:pt x="80" y="182"/>
                  <a:pt x="80" y="182"/>
                </a:cubicBezTo>
                <a:cubicBezTo>
                  <a:pt x="77" y="165"/>
                  <a:pt x="77" y="165"/>
                  <a:pt x="77" y="165"/>
                </a:cubicBezTo>
                <a:cubicBezTo>
                  <a:pt x="77" y="165"/>
                  <a:pt x="77" y="165"/>
                  <a:pt x="77" y="165"/>
                </a:cubicBezTo>
                <a:cubicBezTo>
                  <a:pt x="67" y="180"/>
                  <a:pt x="67" y="180"/>
                  <a:pt x="67" y="180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0" y="154"/>
                  <a:pt x="50" y="154"/>
                  <a:pt x="49" y="154"/>
                </a:cubicBezTo>
                <a:cubicBezTo>
                  <a:pt x="35" y="164"/>
                  <a:pt x="35" y="164"/>
                  <a:pt x="35" y="164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3" y="116"/>
                  <a:pt x="3" y="116"/>
                  <a:pt x="3" y="11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80"/>
                  <a:pt x="0" y="80"/>
                  <a:pt x="0" y="80"/>
                </a:cubicBezTo>
                <a:cubicBezTo>
                  <a:pt x="18" y="77"/>
                  <a:pt x="18" y="77"/>
                  <a:pt x="18" y="77"/>
                </a:cubicBezTo>
                <a:cubicBezTo>
                  <a:pt x="18" y="77"/>
                  <a:pt x="18" y="76"/>
                  <a:pt x="18" y="76"/>
                </a:cubicBezTo>
                <a:cubicBezTo>
                  <a:pt x="3" y="67"/>
                  <a:pt x="3" y="67"/>
                  <a:pt x="3" y="67"/>
                </a:cubicBezTo>
                <a:cubicBezTo>
                  <a:pt x="12" y="46"/>
                  <a:pt x="12" y="46"/>
                  <a:pt x="12" y="46"/>
                </a:cubicBezTo>
                <a:cubicBezTo>
                  <a:pt x="29" y="50"/>
                  <a:pt x="29" y="50"/>
                  <a:pt x="29" y="50"/>
                </a:cubicBezTo>
                <a:cubicBezTo>
                  <a:pt x="29" y="49"/>
                  <a:pt x="29" y="49"/>
                  <a:pt x="29" y="49"/>
                </a:cubicBezTo>
                <a:cubicBezTo>
                  <a:pt x="19" y="35"/>
                  <a:pt x="19" y="35"/>
                  <a:pt x="19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49" y="29"/>
                  <a:pt x="49" y="29"/>
                  <a:pt x="49" y="29"/>
                </a:cubicBezTo>
                <a:cubicBezTo>
                  <a:pt x="50" y="29"/>
                  <a:pt x="50" y="28"/>
                  <a:pt x="50" y="28"/>
                </a:cubicBezTo>
                <a:cubicBezTo>
                  <a:pt x="46" y="11"/>
                  <a:pt x="46" y="11"/>
                  <a:pt x="46" y="11"/>
                </a:cubicBezTo>
                <a:cubicBezTo>
                  <a:pt x="67" y="3"/>
                  <a:pt x="67" y="3"/>
                  <a:pt x="67" y="3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80" y="0"/>
                  <a:pt x="80" y="0"/>
                  <a:pt x="80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6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16" y="3"/>
                  <a:pt x="116" y="3"/>
                  <a:pt x="116" y="3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9"/>
                  <a:pt x="134" y="29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64" y="35"/>
                  <a:pt x="164" y="35"/>
                  <a:pt x="164" y="35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4" y="49"/>
                  <a:pt x="154" y="49"/>
                  <a:pt x="154" y="50"/>
                </a:cubicBezTo>
                <a:cubicBezTo>
                  <a:pt x="171" y="46"/>
                  <a:pt x="171" y="46"/>
                  <a:pt x="171" y="46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165" y="76"/>
                  <a:pt x="165" y="77"/>
                  <a:pt x="165" y="77"/>
                </a:cubicBezTo>
                <a:cubicBezTo>
                  <a:pt x="183" y="80"/>
                  <a:pt x="183" y="80"/>
                  <a:pt x="183" y="80"/>
                </a:cubicBezTo>
                <a:cubicBezTo>
                  <a:pt x="183" y="102"/>
                  <a:pt x="183" y="102"/>
                  <a:pt x="183" y="102"/>
                </a:cubicBezTo>
                <a:cubicBezTo>
                  <a:pt x="165" y="106"/>
                  <a:pt x="165" y="106"/>
                  <a:pt x="165" y="106"/>
                </a:cubicBezTo>
                <a:cubicBezTo>
                  <a:pt x="165" y="106"/>
                  <a:pt x="165" y="106"/>
                  <a:pt x="165" y="10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71" y="136"/>
                  <a:pt x="171" y="136"/>
                  <a:pt x="171" y="136"/>
                </a:cubicBezTo>
                <a:cubicBezTo>
                  <a:pt x="154" y="133"/>
                  <a:pt x="154" y="133"/>
                  <a:pt x="154" y="133"/>
                </a:cubicBezTo>
                <a:cubicBezTo>
                  <a:pt x="154" y="133"/>
                  <a:pt x="154" y="133"/>
                  <a:pt x="154" y="133"/>
                </a:cubicBezTo>
                <a:cubicBezTo>
                  <a:pt x="164" y="148"/>
                  <a:pt x="164" y="148"/>
                  <a:pt x="164" y="148"/>
                </a:cubicBezTo>
                <a:cubicBezTo>
                  <a:pt x="148" y="164"/>
                  <a:pt x="148" y="164"/>
                  <a:pt x="148" y="16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33" y="154"/>
                  <a:pt x="133" y="154"/>
                  <a:pt x="133" y="154"/>
                </a:cubicBezTo>
                <a:cubicBezTo>
                  <a:pt x="137" y="171"/>
                  <a:pt x="137" y="171"/>
                  <a:pt x="137" y="171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07" y="165"/>
                  <a:pt x="107" y="165"/>
                  <a:pt x="107" y="165"/>
                </a:cubicBezTo>
                <a:cubicBezTo>
                  <a:pt x="106" y="165"/>
                  <a:pt x="106" y="165"/>
                  <a:pt x="106" y="165"/>
                </a:cubicBezTo>
                <a:lnTo>
                  <a:pt x="103" y="182"/>
                </a:lnTo>
                <a:close/>
                <a:moveTo>
                  <a:pt x="87" y="174"/>
                </a:moveTo>
                <a:cubicBezTo>
                  <a:pt x="96" y="174"/>
                  <a:pt x="96" y="174"/>
                  <a:pt x="96" y="174"/>
                </a:cubicBezTo>
                <a:cubicBezTo>
                  <a:pt x="99" y="158"/>
                  <a:pt x="99" y="158"/>
                  <a:pt x="99" y="158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4" y="157"/>
                  <a:pt x="106" y="157"/>
                  <a:pt x="107" y="157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28" y="166"/>
                  <a:pt x="128" y="166"/>
                  <a:pt x="128" y="166"/>
                </a:cubicBezTo>
                <a:cubicBezTo>
                  <a:pt x="124" y="150"/>
                  <a:pt x="124" y="150"/>
                  <a:pt x="124" y="150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8" y="148"/>
                  <a:pt x="130" y="147"/>
                  <a:pt x="131" y="146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7" y="129"/>
                  <a:pt x="148" y="128"/>
                  <a:pt x="149" y="126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70" y="119"/>
                  <a:pt x="170" y="119"/>
                  <a:pt x="170" y="119"/>
                </a:cubicBezTo>
                <a:cubicBezTo>
                  <a:pt x="156" y="110"/>
                  <a:pt x="156" y="110"/>
                  <a:pt x="156" y="110"/>
                </a:cubicBezTo>
                <a:cubicBezTo>
                  <a:pt x="157" y="107"/>
                  <a:pt x="157" y="107"/>
                  <a:pt x="157" y="107"/>
                </a:cubicBezTo>
                <a:cubicBezTo>
                  <a:pt x="157" y="105"/>
                  <a:pt x="158" y="103"/>
                  <a:pt x="158" y="102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75" y="96"/>
                  <a:pt x="175" y="96"/>
                  <a:pt x="175" y="96"/>
                </a:cubicBezTo>
                <a:cubicBezTo>
                  <a:pt x="175" y="87"/>
                  <a:pt x="175" y="87"/>
                  <a:pt x="175" y="87"/>
                </a:cubicBezTo>
                <a:cubicBezTo>
                  <a:pt x="158" y="84"/>
                  <a:pt x="158" y="84"/>
                  <a:pt x="158" y="84"/>
                </a:cubicBezTo>
                <a:cubicBezTo>
                  <a:pt x="158" y="81"/>
                  <a:pt x="158" y="81"/>
                  <a:pt x="158" y="81"/>
                </a:cubicBezTo>
                <a:cubicBezTo>
                  <a:pt x="158" y="79"/>
                  <a:pt x="157" y="77"/>
                  <a:pt x="157" y="75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70" y="64"/>
                  <a:pt x="170" y="64"/>
                  <a:pt x="170" y="64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51" y="59"/>
                  <a:pt x="151" y="59"/>
                  <a:pt x="151" y="59"/>
                </a:cubicBezTo>
                <a:cubicBezTo>
                  <a:pt x="149" y="56"/>
                  <a:pt x="149" y="56"/>
                  <a:pt x="149" y="56"/>
                </a:cubicBezTo>
                <a:cubicBezTo>
                  <a:pt x="148" y="55"/>
                  <a:pt x="147" y="53"/>
                  <a:pt x="146" y="51"/>
                </a:cubicBezTo>
                <a:cubicBezTo>
                  <a:pt x="144" y="49"/>
                  <a:pt x="144" y="49"/>
                  <a:pt x="144" y="49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0" y="36"/>
                  <a:pt x="128" y="35"/>
                  <a:pt x="127" y="34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0" y="26"/>
                  <a:pt x="110" y="26"/>
                  <a:pt x="110" y="26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6" y="25"/>
                  <a:pt x="104" y="25"/>
                  <a:pt x="102" y="25"/>
                </a:cubicBezTo>
                <a:cubicBezTo>
                  <a:pt x="99" y="24"/>
                  <a:pt x="99" y="24"/>
                  <a:pt x="99" y="24"/>
                </a:cubicBezTo>
                <a:cubicBezTo>
                  <a:pt x="96" y="8"/>
                  <a:pt x="96" y="8"/>
                  <a:pt x="96" y="8"/>
                </a:cubicBezTo>
                <a:cubicBezTo>
                  <a:pt x="87" y="8"/>
                  <a:pt x="87" y="8"/>
                  <a:pt x="87" y="8"/>
                </a:cubicBezTo>
                <a:cubicBezTo>
                  <a:pt x="84" y="24"/>
                  <a:pt x="84" y="24"/>
                  <a:pt x="84" y="24"/>
                </a:cubicBezTo>
                <a:cubicBezTo>
                  <a:pt x="81" y="25"/>
                  <a:pt x="81" y="25"/>
                  <a:pt x="81" y="25"/>
                </a:cubicBezTo>
                <a:cubicBezTo>
                  <a:pt x="79" y="25"/>
                  <a:pt x="77" y="25"/>
                  <a:pt x="76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64" y="13"/>
                  <a:pt x="64" y="13"/>
                  <a:pt x="64" y="13"/>
                </a:cubicBezTo>
                <a:cubicBezTo>
                  <a:pt x="55" y="16"/>
                  <a:pt x="55" y="16"/>
                  <a:pt x="55" y="16"/>
                </a:cubicBezTo>
                <a:cubicBezTo>
                  <a:pt x="59" y="32"/>
                  <a:pt x="59" y="32"/>
                  <a:pt x="59" y="32"/>
                </a:cubicBezTo>
                <a:cubicBezTo>
                  <a:pt x="57" y="34"/>
                  <a:pt x="57" y="34"/>
                  <a:pt x="57" y="34"/>
                </a:cubicBezTo>
                <a:cubicBezTo>
                  <a:pt x="55" y="35"/>
                  <a:pt x="53" y="36"/>
                  <a:pt x="52" y="37"/>
                </a:cubicBezTo>
                <a:cubicBezTo>
                  <a:pt x="50" y="39"/>
                  <a:pt x="50" y="39"/>
                  <a:pt x="50" y="39"/>
                </a:cubicBezTo>
                <a:cubicBezTo>
                  <a:pt x="36" y="29"/>
                  <a:pt x="36" y="29"/>
                  <a:pt x="36" y="29"/>
                </a:cubicBezTo>
                <a:cubicBezTo>
                  <a:pt x="29" y="36"/>
                  <a:pt x="29" y="36"/>
                  <a:pt x="29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37" y="51"/>
                  <a:pt x="37" y="51"/>
                  <a:pt x="37" y="51"/>
                </a:cubicBezTo>
                <a:cubicBezTo>
                  <a:pt x="36" y="53"/>
                  <a:pt x="35" y="55"/>
                  <a:pt x="34" y="56"/>
                </a:cubicBezTo>
                <a:cubicBezTo>
                  <a:pt x="33" y="59"/>
                  <a:pt x="33" y="59"/>
                  <a:pt x="33" y="59"/>
                </a:cubicBezTo>
                <a:cubicBezTo>
                  <a:pt x="16" y="55"/>
                  <a:pt x="16" y="55"/>
                  <a:pt x="16" y="55"/>
                </a:cubicBezTo>
                <a:cubicBezTo>
                  <a:pt x="13" y="64"/>
                  <a:pt x="13" y="64"/>
                  <a:pt x="13" y="64"/>
                </a:cubicBezTo>
                <a:cubicBezTo>
                  <a:pt x="27" y="72"/>
                  <a:pt x="27" y="72"/>
                  <a:pt x="27" y="72"/>
                </a:cubicBezTo>
                <a:cubicBezTo>
                  <a:pt x="26" y="75"/>
                  <a:pt x="26" y="75"/>
                  <a:pt x="26" y="75"/>
                </a:cubicBezTo>
                <a:cubicBezTo>
                  <a:pt x="26" y="77"/>
                  <a:pt x="25" y="79"/>
                  <a:pt x="25" y="81"/>
                </a:cubicBezTo>
                <a:cubicBezTo>
                  <a:pt x="25" y="84"/>
                  <a:pt x="25" y="84"/>
                  <a:pt x="25" y="84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96"/>
                  <a:pt x="8" y="96"/>
                  <a:pt x="8" y="96"/>
                </a:cubicBezTo>
                <a:cubicBezTo>
                  <a:pt x="25" y="99"/>
                  <a:pt x="25" y="99"/>
                  <a:pt x="25" y="99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5" y="103"/>
                  <a:pt x="26" y="105"/>
                  <a:pt x="26" y="107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5" y="128"/>
                  <a:pt x="36" y="129"/>
                  <a:pt x="37" y="131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36" y="153"/>
                  <a:pt x="36" y="153"/>
                  <a:pt x="36" y="153"/>
                </a:cubicBezTo>
                <a:cubicBezTo>
                  <a:pt x="50" y="144"/>
                  <a:pt x="50" y="144"/>
                  <a:pt x="50" y="144"/>
                </a:cubicBezTo>
                <a:cubicBezTo>
                  <a:pt x="52" y="146"/>
                  <a:pt x="52" y="146"/>
                  <a:pt x="52" y="146"/>
                </a:cubicBezTo>
                <a:cubicBezTo>
                  <a:pt x="53" y="147"/>
                  <a:pt x="55" y="148"/>
                  <a:pt x="56" y="149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55" y="166"/>
                  <a:pt x="55" y="166"/>
                  <a:pt x="55" y="166"/>
                </a:cubicBezTo>
                <a:cubicBezTo>
                  <a:pt x="64" y="170"/>
                  <a:pt x="64" y="170"/>
                  <a:pt x="64" y="170"/>
                </a:cubicBezTo>
                <a:cubicBezTo>
                  <a:pt x="73" y="156"/>
                  <a:pt x="73" y="156"/>
                  <a:pt x="73" y="156"/>
                </a:cubicBezTo>
                <a:cubicBezTo>
                  <a:pt x="76" y="157"/>
                  <a:pt x="76" y="157"/>
                  <a:pt x="76" y="157"/>
                </a:cubicBezTo>
                <a:cubicBezTo>
                  <a:pt x="77" y="157"/>
                  <a:pt x="79" y="157"/>
                  <a:pt x="81" y="158"/>
                </a:cubicBezTo>
                <a:cubicBezTo>
                  <a:pt x="84" y="158"/>
                  <a:pt x="84" y="158"/>
                  <a:pt x="84" y="158"/>
                </a:cubicBezTo>
                <a:lnTo>
                  <a:pt x="87" y="1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65"/>
          <p:cNvSpPr>
            <a:spLocks noEditPoints="1"/>
          </p:cNvSpPr>
          <p:nvPr/>
        </p:nvSpPr>
        <p:spPr bwMode="auto">
          <a:xfrm>
            <a:off x="5919470" y="1856848"/>
            <a:ext cx="138443" cy="139679"/>
          </a:xfrm>
          <a:custGeom>
            <a:avLst/>
            <a:gdLst>
              <a:gd name="T0" fmla="*/ 37 w 73"/>
              <a:gd name="T1" fmla="*/ 73 h 73"/>
              <a:gd name="T2" fmla="*/ 0 w 73"/>
              <a:gd name="T3" fmla="*/ 36 h 73"/>
              <a:gd name="T4" fmla="*/ 37 w 73"/>
              <a:gd name="T5" fmla="*/ 0 h 73"/>
              <a:gd name="T6" fmla="*/ 73 w 73"/>
              <a:gd name="T7" fmla="*/ 36 h 73"/>
              <a:gd name="T8" fmla="*/ 37 w 73"/>
              <a:gd name="T9" fmla="*/ 73 h 73"/>
              <a:gd name="T10" fmla="*/ 37 w 73"/>
              <a:gd name="T11" fmla="*/ 4 h 73"/>
              <a:gd name="T12" fmla="*/ 4 w 73"/>
              <a:gd name="T13" fmla="*/ 36 h 73"/>
              <a:gd name="T14" fmla="*/ 37 w 73"/>
              <a:gd name="T15" fmla="*/ 69 h 73"/>
              <a:gd name="T16" fmla="*/ 69 w 73"/>
              <a:gd name="T17" fmla="*/ 36 h 73"/>
              <a:gd name="T18" fmla="*/ 37 w 73"/>
              <a:gd name="T19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3" h="73">
                <a:moveTo>
                  <a:pt x="37" y="73"/>
                </a:moveTo>
                <a:cubicBezTo>
                  <a:pt x="16" y="73"/>
                  <a:pt x="0" y="56"/>
                  <a:pt x="0" y="36"/>
                </a:cubicBezTo>
                <a:cubicBezTo>
                  <a:pt x="0" y="16"/>
                  <a:pt x="16" y="0"/>
                  <a:pt x="37" y="0"/>
                </a:cubicBezTo>
                <a:cubicBezTo>
                  <a:pt x="57" y="0"/>
                  <a:pt x="73" y="16"/>
                  <a:pt x="73" y="36"/>
                </a:cubicBezTo>
                <a:cubicBezTo>
                  <a:pt x="73" y="56"/>
                  <a:pt x="57" y="73"/>
                  <a:pt x="37" y="73"/>
                </a:cubicBezTo>
                <a:close/>
                <a:moveTo>
                  <a:pt x="37" y="4"/>
                </a:moveTo>
                <a:cubicBezTo>
                  <a:pt x="19" y="4"/>
                  <a:pt x="4" y="18"/>
                  <a:pt x="4" y="36"/>
                </a:cubicBezTo>
                <a:cubicBezTo>
                  <a:pt x="4" y="54"/>
                  <a:pt x="19" y="69"/>
                  <a:pt x="37" y="69"/>
                </a:cubicBezTo>
                <a:cubicBezTo>
                  <a:pt x="54" y="69"/>
                  <a:pt x="69" y="54"/>
                  <a:pt x="69" y="36"/>
                </a:cubicBezTo>
                <a:cubicBezTo>
                  <a:pt x="69" y="18"/>
                  <a:pt x="54" y="4"/>
                  <a:pt x="37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66"/>
          <p:cNvSpPr>
            <a:spLocks noEditPoints="1"/>
          </p:cNvSpPr>
          <p:nvPr/>
        </p:nvSpPr>
        <p:spPr bwMode="auto">
          <a:xfrm>
            <a:off x="10271769" y="1821001"/>
            <a:ext cx="231150" cy="281830"/>
          </a:xfrm>
          <a:custGeom>
            <a:avLst/>
            <a:gdLst>
              <a:gd name="T0" fmla="*/ 89 w 121"/>
              <a:gd name="T1" fmla="*/ 148 h 148"/>
              <a:gd name="T2" fmla="*/ 33 w 121"/>
              <a:gd name="T3" fmla="*/ 148 h 148"/>
              <a:gd name="T4" fmla="*/ 13 w 121"/>
              <a:gd name="T5" fmla="*/ 128 h 148"/>
              <a:gd name="T6" fmla="*/ 0 w 121"/>
              <a:gd name="T7" fmla="*/ 0 h 148"/>
              <a:gd name="T8" fmla="*/ 121 w 121"/>
              <a:gd name="T9" fmla="*/ 0 h 148"/>
              <a:gd name="T10" fmla="*/ 109 w 121"/>
              <a:gd name="T11" fmla="*/ 128 h 148"/>
              <a:gd name="T12" fmla="*/ 89 w 121"/>
              <a:gd name="T13" fmla="*/ 148 h 148"/>
              <a:gd name="T14" fmla="*/ 9 w 121"/>
              <a:gd name="T15" fmla="*/ 8 h 148"/>
              <a:gd name="T16" fmla="*/ 21 w 121"/>
              <a:gd name="T17" fmla="*/ 127 h 148"/>
              <a:gd name="T18" fmla="*/ 33 w 121"/>
              <a:gd name="T19" fmla="*/ 140 h 148"/>
              <a:gd name="T20" fmla="*/ 89 w 121"/>
              <a:gd name="T21" fmla="*/ 140 h 148"/>
              <a:gd name="T22" fmla="*/ 101 w 121"/>
              <a:gd name="T23" fmla="*/ 128 h 148"/>
              <a:gd name="T24" fmla="*/ 112 w 121"/>
              <a:gd name="T25" fmla="*/ 8 h 148"/>
              <a:gd name="T26" fmla="*/ 9 w 121"/>
              <a:gd name="T27" fmla="*/ 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1" h="148">
                <a:moveTo>
                  <a:pt x="89" y="148"/>
                </a:moveTo>
                <a:cubicBezTo>
                  <a:pt x="33" y="148"/>
                  <a:pt x="33" y="148"/>
                  <a:pt x="33" y="148"/>
                </a:cubicBezTo>
                <a:cubicBezTo>
                  <a:pt x="21" y="148"/>
                  <a:pt x="13" y="139"/>
                  <a:pt x="13" y="128"/>
                </a:cubicBezTo>
                <a:cubicBezTo>
                  <a:pt x="0" y="0"/>
                  <a:pt x="0" y="0"/>
                  <a:pt x="0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09" y="139"/>
                  <a:pt x="100" y="148"/>
                  <a:pt x="89" y="148"/>
                </a:cubicBezTo>
                <a:close/>
                <a:moveTo>
                  <a:pt x="9" y="8"/>
                </a:moveTo>
                <a:cubicBezTo>
                  <a:pt x="21" y="127"/>
                  <a:pt x="21" y="127"/>
                  <a:pt x="21" y="127"/>
                </a:cubicBezTo>
                <a:cubicBezTo>
                  <a:pt x="21" y="134"/>
                  <a:pt x="26" y="140"/>
                  <a:pt x="33" y="140"/>
                </a:cubicBezTo>
                <a:cubicBezTo>
                  <a:pt x="89" y="140"/>
                  <a:pt x="89" y="140"/>
                  <a:pt x="89" y="140"/>
                </a:cubicBezTo>
                <a:cubicBezTo>
                  <a:pt x="95" y="140"/>
                  <a:pt x="101" y="134"/>
                  <a:pt x="101" y="128"/>
                </a:cubicBezTo>
                <a:cubicBezTo>
                  <a:pt x="112" y="8"/>
                  <a:pt x="112" y="8"/>
                  <a:pt x="112" y="8"/>
                </a:cubicBezTo>
                <a:lnTo>
                  <a:pt x="9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67"/>
          <p:cNvSpPr>
            <a:spLocks noEditPoints="1"/>
          </p:cNvSpPr>
          <p:nvPr/>
        </p:nvSpPr>
        <p:spPr bwMode="auto">
          <a:xfrm>
            <a:off x="10315033" y="1771558"/>
            <a:ext cx="145860" cy="60569"/>
          </a:xfrm>
          <a:custGeom>
            <a:avLst/>
            <a:gdLst>
              <a:gd name="T0" fmla="*/ 76 w 76"/>
              <a:gd name="T1" fmla="*/ 32 h 32"/>
              <a:gd name="T2" fmla="*/ 0 w 76"/>
              <a:gd name="T3" fmla="*/ 32 h 32"/>
              <a:gd name="T4" fmla="*/ 0 w 76"/>
              <a:gd name="T5" fmla="*/ 18 h 32"/>
              <a:gd name="T6" fmla="*/ 18 w 76"/>
              <a:gd name="T7" fmla="*/ 0 h 32"/>
              <a:gd name="T8" fmla="*/ 58 w 76"/>
              <a:gd name="T9" fmla="*/ 0 h 32"/>
              <a:gd name="T10" fmla="*/ 76 w 76"/>
              <a:gd name="T11" fmla="*/ 18 h 32"/>
              <a:gd name="T12" fmla="*/ 76 w 76"/>
              <a:gd name="T13" fmla="*/ 32 h 32"/>
              <a:gd name="T14" fmla="*/ 4 w 76"/>
              <a:gd name="T15" fmla="*/ 28 h 32"/>
              <a:gd name="T16" fmla="*/ 72 w 76"/>
              <a:gd name="T17" fmla="*/ 28 h 32"/>
              <a:gd name="T18" fmla="*/ 72 w 76"/>
              <a:gd name="T19" fmla="*/ 18 h 32"/>
              <a:gd name="T20" fmla="*/ 58 w 76"/>
              <a:gd name="T21" fmla="*/ 4 h 32"/>
              <a:gd name="T22" fmla="*/ 18 w 76"/>
              <a:gd name="T23" fmla="*/ 4 h 32"/>
              <a:gd name="T24" fmla="*/ 4 w 76"/>
              <a:gd name="T25" fmla="*/ 18 h 32"/>
              <a:gd name="T26" fmla="*/ 4 w 76"/>
              <a:gd name="T27" fmla="*/ 2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6" h="32">
                <a:moveTo>
                  <a:pt x="76" y="32"/>
                </a:moveTo>
                <a:cubicBezTo>
                  <a:pt x="0" y="32"/>
                  <a:pt x="0" y="32"/>
                  <a:pt x="0" y="3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6" y="8"/>
                  <a:pt x="76" y="18"/>
                </a:cubicBezTo>
                <a:lnTo>
                  <a:pt x="76" y="32"/>
                </a:lnTo>
                <a:close/>
                <a:moveTo>
                  <a:pt x="4" y="28"/>
                </a:moveTo>
                <a:cubicBezTo>
                  <a:pt x="72" y="28"/>
                  <a:pt x="72" y="28"/>
                  <a:pt x="72" y="28"/>
                </a:cubicBezTo>
                <a:cubicBezTo>
                  <a:pt x="72" y="18"/>
                  <a:pt x="72" y="18"/>
                  <a:pt x="72" y="18"/>
                </a:cubicBezTo>
                <a:cubicBezTo>
                  <a:pt x="72" y="10"/>
                  <a:pt x="65" y="4"/>
                  <a:pt x="5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0" y="4"/>
                  <a:pt x="4" y="10"/>
                  <a:pt x="4" y="18"/>
                </a:cubicBezTo>
                <a:lnTo>
                  <a:pt x="4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68"/>
          <p:cNvSpPr>
            <a:spLocks/>
          </p:cNvSpPr>
          <p:nvPr/>
        </p:nvSpPr>
        <p:spPr bwMode="auto">
          <a:xfrm>
            <a:off x="10243339" y="1821001"/>
            <a:ext cx="289247" cy="14833"/>
          </a:xfrm>
          <a:custGeom>
            <a:avLst/>
            <a:gdLst>
              <a:gd name="T0" fmla="*/ 4 w 152"/>
              <a:gd name="T1" fmla="*/ 0 h 8"/>
              <a:gd name="T2" fmla="*/ 148 w 152"/>
              <a:gd name="T3" fmla="*/ 0 h 8"/>
              <a:gd name="T4" fmla="*/ 152 w 152"/>
              <a:gd name="T5" fmla="*/ 4 h 8"/>
              <a:gd name="T6" fmla="*/ 148 w 152"/>
              <a:gd name="T7" fmla="*/ 8 h 8"/>
              <a:gd name="T8" fmla="*/ 4 w 152"/>
              <a:gd name="T9" fmla="*/ 8 h 8"/>
              <a:gd name="T10" fmla="*/ 0 w 152"/>
              <a:gd name="T11" fmla="*/ 4 h 8"/>
              <a:gd name="T12" fmla="*/ 4 w 152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" h="8">
                <a:moveTo>
                  <a:pt x="4" y="0"/>
                </a:moveTo>
                <a:cubicBezTo>
                  <a:pt x="148" y="0"/>
                  <a:pt x="148" y="0"/>
                  <a:pt x="148" y="0"/>
                </a:cubicBezTo>
                <a:cubicBezTo>
                  <a:pt x="150" y="0"/>
                  <a:pt x="152" y="1"/>
                  <a:pt x="152" y="4"/>
                </a:cubicBezTo>
                <a:cubicBezTo>
                  <a:pt x="152" y="6"/>
                  <a:pt x="150" y="8"/>
                  <a:pt x="148" y="8"/>
                </a:cubicBezTo>
                <a:cubicBezTo>
                  <a:pt x="4" y="8"/>
                  <a:pt x="4" y="8"/>
                  <a:pt x="4" y="8"/>
                </a:cubicBezTo>
                <a:cubicBezTo>
                  <a:pt x="1" y="8"/>
                  <a:pt x="0" y="6"/>
                  <a:pt x="0" y="4"/>
                </a:cubicBezTo>
                <a:cubicBezTo>
                  <a:pt x="0" y="1"/>
                  <a:pt x="1" y="0"/>
                  <a:pt x="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69"/>
          <p:cNvSpPr>
            <a:spLocks/>
          </p:cNvSpPr>
          <p:nvPr/>
        </p:nvSpPr>
        <p:spPr bwMode="auto">
          <a:xfrm>
            <a:off x="10334810" y="1874154"/>
            <a:ext cx="22250" cy="175526"/>
          </a:xfrm>
          <a:custGeom>
            <a:avLst/>
            <a:gdLst>
              <a:gd name="T0" fmla="*/ 4 w 12"/>
              <a:gd name="T1" fmla="*/ 0 h 92"/>
              <a:gd name="T2" fmla="*/ 8 w 12"/>
              <a:gd name="T3" fmla="*/ 4 h 92"/>
              <a:gd name="T4" fmla="*/ 12 w 12"/>
              <a:gd name="T5" fmla="*/ 88 h 92"/>
              <a:gd name="T6" fmla="*/ 8 w 12"/>
              <a:gd name="T7" fmla="*/ 92 h 92"/>
              <a:gd name="T8" fmla="*/ 4 w 12"/>
              <a:gd name="T9" fmla="*/ 88 h 92"/>
              <a:gd name="T10" fmla="*/ 0 w 12"/>
              <a:gd name="T11" fmla="*/ 4 h 92"/>
              <a:gd name="T12" fmla="*/ 4 w 12"/>
              <a:gd name="T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92">
                <a:moveTo>
                  <a:pt x="4" y="0"/>
                </a:moveTo>
                <a:cubicBezTo>
                  <a:pt x="6" y="0"/>
                  <a:pt x="8" y="1"/>
                  <a:pt x="8" y="4"/>
                </a:cubicBezTo>
                <a:cubicBezTo>
                  <a:pt x="12" y="88"/>
                  <a:pt x="12" y="88"/>
                  <a:pt x="12" y="88"/>
                </a:cubicBezTo>
                <a:cubicBezTo>
                  <a:pt x="12" y="90"/>
                  <a:pt x="10" y="92"/>
                  <a:pt x="8" y="92"/>
                </a:cubicBezTo>
                <a:cubicBezTo>
                  <a:pt x="5" y="92"/>
                  <a:pt x="4" y="90"/>
                  <a:pt x="4" y="88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1" y="0"/>
                  <a:pt x="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70"/>
          <p:cNvSpPr>
            <a:spLocks/>
          </p:cNvSpPr>
          <p:nvPr/>
        </p:nvSpPr>
        <p:spPr bwMode="auto">
          <a:xfrm>
            <a:off x="10380546" y="1874154"/>
            <a:ext cx="14833" cy="175526"/>
          </a:xfrm>
          <a:custGeom>
            <a:avLst/>
            <a:gdLst>
              <a:gd name="T0" fmla="*/ 4 w 8"/>
              <a:gd name="T1" fmla="*/ 0 h 92"/>
              <a:gd name="T2" fmla="*/ 8 w 8"/>
              <a:gd name="T3" fmla="*/ 4 h 92"/>
              <a:gd name="T4" fmla="*/ 8 w 8"/>
              <a:gd name="T5" fmla="*/ 88 h 92"/>
              <a:gd name="T6" fmla="*/ 4 w 8"/>
              <a:gd name="T7" fmla="*/ 92 h 92"/>
              <a:gd name="T8" fmla="*/ 0 w 8"/>
              <a:gd name="T9" fmla="*/ 88 h 92"/>
              <a:gd name="T10" fmla="*/ 0 w 8"/>
              <a:gd name="T11" fmla="*/ 4 h 92"/>
              <a:gd name="T12" fmla="*/ 4 w 8"/>
              <a:gd name="T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92">
                <a:moveTo>
                  <a:pt x="4" y="0"/>
                </a:moveTo>
                <a:cubicBezTo>
                  <a:pt x="6" y="0"/>
                  <a:pt x="8" y="1"/>
                  <a:pt x="8" y="4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0"/>
                  <a:pt x="6" y="92"/>
                  <a:pt x="4" y="92"/>
                </a:cubicBezTo>
                <a:cubicBezTo>
                  <a:pt x="1" y="92"/>
                  <a:pt x="0" y="90"/>
                  <a:pt x="0" y="88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1" y="0"/>
                  <a:pt x="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71"/>
          <p:cNvSpPr>
            <a:spLocks/>
          </p:cNvSpPr>
          <p:nvPr/>
        </p:nvSpPr>
        <p:spPr bwMode="auto">
          <a:xfrm>
            <a:off x="10418865" y="1874154"/>
            <a:ext cx="22250" cy="175526"/>
          </a:xfrm>
          <a:custGeom>
            <a:avLst/>
            <a:gdLst>
              <a:gd name="T0" fmla="*/ 8 w 12"/>
              <a:gd name="T1" fmla="*/ 0 h 92"/>
              <a:gd name="T2" fmla="*/ 12 w 12"/>
              <a:gd name="T3" fmla="*/ 4 h 92"/>
              <a:gd name="T4" fmla="*/ 8 w 12"/>
              <a:gd name="T5" fmla="*/ 88 h 92"/>
              <a:gd name="T6" fmla="*/ 4 w 12"/>
              <a:gd name="T7" fmla="*/ 92 h 92"/>
              <a:gd name="T8" fmla="*/ 0 w 12"/>
              <a:gd name="T9" fmla="*/ 88 h 92"/>
              <a:gd name="T10" fmla="*/ 4 w 12"/>
              <a:gd name="T11" fmla="*/ 4 h 92"/>
              <a:gd name="T12" fmla="*/ 8 w 12"/>
              <a:gd name="T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92">
                <a:moveTo>
                  <a:pt x="8" y="0"/>
                </a:moveTo>
                <a:cubicBezTo>
                  <a:pt x="10" y="0"/>
                  <a:pt x="12" y="1"/>
                  <a:pt x="12" y="4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0"/>
                  <a:pt x="6" y="92"/>
                  <a:pt x="4" y="92"/>
                </a:cubicBezTo>
                <a:cubicBezTo>
                  <a:pt x="1" y="92"/>
                  <a:pt x="0" y="90"/>
                  <a:pt x="0" y="88"/>
                </a:cubicBezTo>
                <a:cubicBezTo>
                  <a:pt x="4" y="4"/>
                  <a:pt x="4" y="4"/>
                  <a:pt x="4" y="4"/>
                </a:cubicBezTo>
                <a:cubicBezTo>
                  <a:pt x="4" y="1"/>
                  <a:pt x="5" y="0"/>
                  <a:pt x="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72"/>
          <p:cNvSpPr>
            <a:spLocks noEditPoints="1"/>
          </p:cNvSpPr>
          <p:nvPr/>
        </p:nvSpPr>
        <p:spPr bwMode="auto">
          <a:xfrm>
            <a:off x="9619110" y="2607160"/>
            <a:ext cx="93943" cy="102596"/>
          </a:xfrm>
          <a:custGeom>
            <a:avLst/>
            <a:gdLst>
              <a:gd name="T0" fmla="*/ 3 w 49"/>
              <a:gd name="T1" fmla="*/ 54 h 54"/>
              <a:gd name="T2" fmla="*/ 0 w 49"/>
              <a:gd name="T3" fmla="*/ 51 h 54"/>
              <a:gd name="T4" fmla="*/ 0 w 49"/>
              <a:gd name="T5" fmla="*/ 4 h 54"/>
              <a:gd name="T6" fmla="*/ 5 w 49"/>
              <a:gd name="T7" fmla="*/ 1 h 54"/>
              <a:gd name="T8" fmla="*/ 47 w 49"/>
              <a:gd name="T9" fmla="*/ 25 h 54"/>
              <a:gd name="T10" fmla="*/ 49 w 49"/>
              <a:gd name="T11" fmla="*/ 27 h 54"/>
              <a:gd name="T12" fmla="*/ 47 w 49"/>
              <a:gd name="T13" fmla="*/ 30 h 54"/>
              <a:gd name="T14" fmla="*/ 5 w 49"/>
              <a:gd name="T15" fmla="*/ 54 h 54"/>
              <a:gd name="T16" fmla="*/ 3 w 49"/>
              <a:gd name="T17" fmla="*/ 54 h 54"/>
              <a:gd name="T18" fmla="*/ 4 w 49"/>
              <a:gd name="T19" fmla="*/ 5 h 54"/>
              <a:gd name="T20" fmla="*/ 4 w 49"/>
              <a:gd name="T21" fmla="*/ 49 h 54"/>
              <a:gd name="T22" fmla="*/ 44 w 49"/>
              <a:gd name="T23" fmla="*/ 27 h 54"/>
              <a:gd name="T24" fmla="*/ 4 w 49"/>
              <a:gd name="T25" fmla="*/ 5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54">
                <a:moveTo>
                  <a:pt x="3" y="54"/>
                </a:moveTo>
                <a:cubicBezTo>
                  <a:pt x="2" y="54"/>
                  <a:pt x="0" y="53"/>
                  <a:pt x="0" y="51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3" y="0"/>
                  <a:pt x="5" y="1"/>
                </a:cubicBezTo>
                <a:cubicBezTo>
                  <a:pt x="47" y="25"/>
                  <a:pt x="47" y="25"/>
                  <a:pt x="47" y="25"/>
                </a:cubicBezTo>
                <a:cubicBezTo>
                  <a:pt x="48" y="25"/>
                  <a:pt x="49" y="26"/>
                  <a:pt x="49" y="27"/>
                </a:cubicBezTo>
                <a:cubicBezTo>
                  <a:pt x="49" y="28"/>
                  <a:pt x="48" y="29"/>
                  <a:pt x="47" y="30"/>
                </a:cubicBezTo>
                <a:cubicBezTo>
                  <a:pt x="5" y="54"/>
                  <a:pt x="5" y="54"/>
                  <a:pt x="5" y="54"/>
                </a:cubicBezTo>
                <a:cubicBezTo>
                  <a:pt x="4" y="54"/>
                  <a:pt x="4" y="54"/>
                  <a:pt x="3" y="54"/>
                </a:cubicBezTo>
                <a:close/>
                <a:moveTo>
                  <a:pt x="4" y="5"/>
                </a:moveTo>
                <a:cubicBezTo>
                  <a:pt x="4" y="49"/>
                  <a:pt x="4" y="49"/>
                  <a:pt x="4" y="49"/>
                </a:cubicBezTo>
                <a:cubicBezTo>
                  <a:pt x="44" y="27"/>
                  <a:pt x="44" y="27"/>
                  <a:pt x="44" y="27"/>
                </a:cubicBezTo>
                <a:lnTo>
                  <a:pt x="4" y="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73"/>
          <p:cNvSpPr>
            <a:spLocks noEditPoints="1"/>
          </p:cNvSpPr>
          <p:nvPr/>
        </p:nvSpPr>
        <p:spPr bwMode="auto">
          <a:xfrm>
            <a:off x="2971377" y="2503327"/>
            <a:ext cx="263289" cy="243511"/>
          </a:xfrm>
          <a:custGeom>
            <a:avLst/>
            <a:gdLst>
              <a:gd name="T0" fmla="*/ 102 w 138"/>
              <a:gd name="T1" fmla="*/ 127 h 127"/>
              <a:gd name="T2" fmla="*/ 68 w 138"/>
              <a:gd name="T3" fmla="*/ 117 h 127"/>
              <a:gd name="T4" fmla="*/ 35 w 138"/>
              <a:gd name="T5" fmla="*/ 108 h 127"/>
              <a:gd name="T6" fmla="*/ 3 w 138"/>
              <a:gd name="T7" fmla="*/ 120 h 127"/>
              <a:gd name="T8" fmla="*/ 0 w 138"/>
              <a:gd name="T9" fmla="*/ 122 h 127"/>
              <a:gd name="T10" fmla="*/ 0 w 138"/>
              <a:gd name="T11" fmla="*/ 13 h 127"/>
              <a:gd name="T12" fmla="*/ 1 w 138"/>
              <a:gd name="T13" fmla="*/ 13 h 127"/>
              <a:gd name="T14" fmla="*/ 35 w 138"/>
              <a:gd name="T15" fmla="*/ 0 h 127"/>
              <a:gd name="T16" fmla="*/ 70 w 138"/>
              <a:gd name="T17" fmla="*/ 10 h 127"/>
              <a:gd name="T18" fmla="*/ 102 w 138"/>
              <a:gd name="T19" fmla="*/ 19 h 127"/>
              <a:gd name="T20" fmla="*/ 135 w 138"/>
              <a:gd name="T21" fmla="*/ 6 h 127"/>
              <a:gd name="T22" fmla="*/ 138 w 138"/>
              <a:gd name="T23" fmla="*/ 4 h 127"/>
              <a:gd name="T24" fmla="*/ 138 w 138"/>
              <a:gd name="T25" fmla="*/ 113 h 127"/>
              <a:gd name="T26" fmla="*/ 137 w 138"/>
              <a:gd name="T27" fmla="*/ 114 h 127"/>
              <a:gd name="T28" fmla="*/ 102 w 138"/>
              <a:gd name="T29" fmla="*/ 127 h 127"/>
              <a:gd name="T30" fmla="*/ 35 w 138"/>
              <a:gd name="T31" fmla="*/ 104 h 127"/>
              <a:gd name="T32" fmla="*/ 70 w 138"/>
              <a:gd name="T33" fmla="*/ 114 h 127"/>
              <a:gd name="T34" fmla="*/ 102 w 138"/>
              <a:gd name="T35" fmla="*/ 123 h 127"/>
              <a:gd name="T36" fmla="*/ 134 w 138"/>
              <a:gd name="T37" fmla="*/ 111 h 127"/>
              <a:gd name="T38" fmla="*/ 134 w 138"/>
              <a:gd name="T39" fmla="*/ 12 h 127"/>
              <a:gd name="T40" fmla="*/ 102 w 138"/>
              <a:gd name="T41" fmla="*/ 23 h 127"/>
              <a:gd name="T42" fmla="*/ 68 w 138"/>
              <a:gd name="T43" fmla="*/ 13 h 127"/>
              <a:gd name="T44" fmla="*/ 35 w 138"/>
              <a:gd name="T45" fmla="*/ 4 h 127"/>
              <a:gd name="T46" fmla="*/ 4 w 138"/>
              <a:gd name="T47" fmla="*/ 15 h 127"/>
              <a:gd name="T48" fmla="*/ 4 w 138"/>
              <a:gd name="T49" fmla="*/ 114 h 127"/>
              <a:gd name="T50" fmla="*/ 35 w 138"/>
              <a:gd name="T51" fmla="*/ 10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8" h="127">
                <a:moveTo>
                  <a:pt x="102" y="127"/>
                </a:moveTo>
                <a:cubicBezTo>
                  <a:pt x="90" y="127"/>
                  <a:pt x="77" y="123"/>
                  <a:pt x="68" y="117"/>
                </a:cubicBezTo>
                <a:cubicBezTo>
                  <a:pt x="59" y="111"/>
                  <a:pt x="47" y="108"/>
                  <a:pt x="35" y="108"/>
                </a:cubicBezTo>
                <a:cubicBezTo>
                  <a:pt x="22" y="108"/>
                  <a:pt x="10" y="115"/>
                  <a:pt x="3" y="120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9" y="7"/>
                  <a:pt x="21" y="0"/>
                  <a:pt x="35" y="0"/>
                </a:cubicBezTo>
                <a:cubicBezTo>
                  <a:pt x="48" y="0"/>
                  <a:pt x="61" y="3"/>
                  <a:pt x="70" y="10"/>
                </a:cubicBezTo>
                <a:cubicBezTo>
                  <a:pt x="78" y="15"/>
                  <a:pt x="90" y="19"/>
                  <a:pt x="102" y="19"/>
                </a:cubicBezTo>
                <a:cubicBezTo>
                  <a:pt x="115" y="19"/>
                  <a:pt x="126" y="13"/>
                  <a:pt x="135" y="6"/>
                </a:cubicBezTo>
                <a:cubicBezTo>
                  <a:pt x="138" y="4"/>
                  <a:pt x="138" y="4"/>
                  <a:pt x="138" y="4"/>
                </a:cubicBezTo>
                <a:cubicBezTo>
                  <a:pt x="138" y="113"/>
                  <a:pt x="138" y="113"/>
                  <a:pt x="138" y="113"/>
                </a:cubicBezTo>
                <a:cubicBezTo>
                  <a:pt x="137" y="114"/>
                  <a:pt x="137" y="114"/>
                  <a:pt x="137" y="114"/>
                </a:cubicBezTo>
                <a:cubicBezTo>
                  <a:pt x="128" y="120"/>
                  <a:pt x="116" y="127"/>
                  <a:pt x="102" y="127"/>
                </a:cubicBezTo>
                <a:close/>
                <a:moveTo>
                  <a:pt x="35" y="104"/>
                </a:moveTo>
                <a:cubicBezTo>
                  <a:pt x="48" y="104"/>
                  <a:pt x="61" y="107"/>
                  <a:pt x="70" y="114"/>
                </a:cubicBezTo>
                <a:cubicBezTo>
                  <a:pt x="78" y="119"/>
                  <a:pt x="90" y="123"/>
                  <a:pt x="102" y="123"/>
                </a:cubicBezTo>
                <a:cubicBezTo>
                  <a:pt x="114" y="123"/>
                  <a:pt x="125" y="117"/>
                  <a:pt x="134" y="111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25" y="17"/>
                  <a:pt x="114" y="23"/>
                  <a:pt x="102" y="23"/>
                </a:cubicBezTo>
                <a:cubicBezTo>
                  <a:pt x="90" y="23"/>
                  <a:pt x="77" y="19"/>
                  <a:pt x="68" y="13"/>
                </a:cubicBezTo>
                <a:cubicBezTo>
                  <a:pt x="59" y="7"/>
                  <a:pt x="47" y="4"/>
                  <a:pt x="35" y="4"/>
                </a:cubicBezTo>
                <a:cubicBezTo>
                  <a:pt x="23" y="4"/>
                  <a:pt x="11" y="10"/>
                  <a:pt x="4" y="15"/>
                </a:cubicBezTo>
                <a:cubicBezTo>
                  <a:pt x="4" y="114"/>
                  <a:pt x="4" y="114"/>
                  <a:pt x="4" y="114"/>
                </a:cubicBezTo>
                <a:cubicBezTo>
                  <a:pt x="12" y="109"/>
                  <a:pt x="23" y="104"/>
                  <a:pt x="35" y="10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74"/>
          <p:cNvSpPr>
            <a:spLocks noEditPoints="1"/>
          </p:cNvSpPr>
          <p:nvPr/>
        </p:nvSpPr>
        <p:spPr bwMode="auto">
          <a:xfrm>
            <a:off x="2902155" y="2478605"/>
            <a:ext cx="59333" cy="355996"/>
          </a:xfrm>
          <a:custGeom>
            <a:avLst/>
            <a:gdLst>
              <a:gd name="T0" fmla="*/ 31 w 31"/>
              <a:gd name="T1" fmla="*/ 186 h 186"/>
              <a:gd name="T2" fmla="*/ 0 w 31"/>
              <a:gd name="T3" fmla="*/ 186 h 186"/>
              <a:gd name="T4" fmla="*/ 0 w 31"/>
              <a:gd name="T5" fmla="*/ 15 h 186"/>
              <a:gd name="T6" fmla="*/ 15 w 31"/>
              <a:gd name="T7" fmla="*/ 0 h 186"/>
              <a:gd name="T8" fmla="*/ 31 w 31"/>
              <a:gd name="T9" fmla="*/ 15 h 186"/>
              <a:gd name="T10" fmla="*/ 31 w 31"/>
              <a:gd name="T11" fmla="*/ 186 h 186"/>
              <a:gd name="T12" fmla="*/ 8 w 31"/>
              <a:gd name="T13" fmla="*/ 178 h 186"/>
              <a:gd name="T14" fmla="*/ 23 w 31"/>
              <a:gd name="T15" fmla="*/ 178 h 186"/>
              <a:gd name="T16" fmla="*/ 23 w 31"/>
              <a:gd name="T17" fmla="*/ 15 h 186"/>
              <a:gd name="T18" fmla="*/ 15 w 31"/>
              <a:gd name="T19" fmla="*/ 8 h 186"/>
              <a:gd name="T20" fmla="*/ 8 w 31"/>
              <a:gd name="T21" fmla="*/ 15 h 186"/>
              <a:gd name="T22" fmla="*/ 8 w 31"/>
              <a:gd name="T23" fmla="*/ 17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" h="186">
                <a:moveTo>
                  <a:pt x="31" y="186"/>
                </a:moveTo>
                <a:cubicBezTo>
                  <a:pt x="0" y="186"/>
                  <a:pt x="0" y="186"/>
                  <a:pt x="0" y="18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24" y="0"/>
                  <a:pt x="31" y="7"/>
                  <a:pt x="31" y="15"/>
                </a:cubicBezTo>
                <a:lnTo>
                  <a:pt x="31" y="186"/>
                </a:lnTo>
                <a:close/>
                <a:moveTo>
                  <a:pt x="8" y="178"/>
                </a:moveTo>
                <a:cubicBezTo>
                  <a:pt x="23" y="178"/>
                  <a:pt x="23" y="178"/>
                  <a:pt x="23" y="178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1"/>
                  <a:pt x="19" y="8"/>
                  <a:pt x="15" y="8"/>
                </a:cubicBezTo>
                <a:cubicBezTo>
                  <a:pt x="11" y="8"/>
                  <a:pt x="8" y="11"/>
                  <a:pt x="8" y="15"/>
                </a:cubicBezTo>
                <a:lnTo>
                  <a:pt x="8" y="17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75"/>
          <p:cNvSpPr>
            <a:spLocks noEditPoints="1"/>
          </p:cNvSpPr>
          <p:nvPr/>
        </p:nvSpPr>
        <p:spPr bwMode="auto">
          <a:xfrm>
            <a:off x="2170385" y="2526813"/>
            <a:ext cx="315205" cy="315205"/>
          </a:xfrm>
          <a:custGeom>
            <a:avLst/>
            <a:gdLst>
              <a:gd name="T0" fmla="*/ 83 w 165"/>
              <a:gd name="T1" fmla="*/ 165 h 165"/>
              <a:gd name="T2" fmla="*/ 0 w 165"/>
              <a:gd name="T3" fmla="*/ 82 h 165"/>
              <a:gd name="T4" fmla="*/ 83 w 165"/>
              <a:gd name="T5" fmla="*/ 0 h 165"/>
              <a:gd name="T6" fmla="*/ 87 w 165"/>
              <a:gd name="T7" fmla="*/ 0 h 165"/>
              <a:gd name="T8" fmla="*/ 87 w 165"/>
              <a:gd name="T9" fmla="*/ 76 h 165"/>
              <a:gd name="T10" fmla="*/ 155 w 165"/>
              <a:gd name="T11" fmla="*/ 42 h 165"/>
              <a:gd name="T12" fmla="*/ 156 w 165"/>
              <a:gd name="T13" fmla="*/ 46 h 165"/>
              <a:gd name="T14" fmla="*/ 165 w 165"/>
              <a:gd name="T15" fmla="*/ 82 h 165"/>
              <a:gd name="T16" fmla="*/ 83 w 165"/>
              <a:gd name="T17" fmla="*/ 165 h 165"/>
              <a:gd name="T18" fmla="*/ 79 w 165"/>
              <a:gd name="T19" fmla="*/ 8 h 165"/>
              <a:gd name="T20" fmla="*/ 8 w 165"/>
              <a:gd name="T21" fmla="*/ 82 h 165"/>
              <a:gd name="T22" fmla="*/ 83 w 165"/>
              <a:gd name="T23" fmla="*/ 157 h 165"/>
              <a:gd name="T24" fmla="*/ 157 w 165"/>
              <a:gd name="T25" fmla="*/ 82 h 165"/>
              <a:gd name="T26" fmla="*/ 151 w 165"/>
              <a:gd name="T27" fmla="*/ 53 h 165"/>
              <a:gd name="T28" fmla="*/ 79 w 165"/>
              <a:gd name="T29" fmla="*/ 89 h 165"/>
              <a:gd name="T30" fmla="*/ 79 w 165"/>
              <a:gd name="T31" fmla="*/ 8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5" h="165">
                <a:moveTo>
                  <a:pt x="83" y="165"/>
                </a:moveTo>
                <a:cubicBezTo>
                  <a:pt x="37" y="165"/>
                  <a:pt x="0" y="128"/>
                  <a:pt x="0" y="82"/>
                </a:cubicBezTo>
                <a:cubicBezTo>
                  <a:pt x="0" y="37"/>
                  <a:pt x="37" y="0"/>
                  <a:pt x="83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76"/>
                  <a:pt x="87" y="76"/>
                  <a:pt x="87" y="76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6" y="46"/>
                  <a:pt x="156" y="46"/>
                  <a:pt x="156" y="46"/>
                </a:cubicBezTo>
                <a:cubicBezTo>
                  <a:pt x="162" y="57"/>
                  <a:pt x="165" y="70"/>
                  <a:pt x="165" y="82"/>
                </a:cubicBezTo>
                <a:cubicBezTo>
                  <a:pt x="165" y="128"/>
                  <a:pt x="128" y="165"/>
                  <a:pt x="83" y="165"/>
                </a:cubicBezTo>
                <a:close/>
                <a:moveTo>
                  <a:pt x="79" y="8"/>
                </a:moveTo>
                <a:cubicBezTo>
                  <a:pt x="40" y="10"/>
                  <a:pt x="8" y="43"/>
                  <a:pt x="8" y="82"/>
                </a:cubicBezTo>
                <a:cubicBezTo>
                  <a:pt x="8" y="123"/>
                  <a:pt x="42" y="157"/>
                  <a:pt x="83" y="157"/>
                </a:cubicBezTo>
                <a:cubicBezTo>
                  <a:pt x="124" y="157"/>
                  <a:pt x="157" y="123"/>
                  <a:pt x="157" y="82"/>
                </a:cubicBezTo>
                <a:cubicBezTo>
                  <a:pt x="157" y="72"/>
                  <a:pt x="155" y="62"/>
                  <a:pt x="151" y="53"/>
                </a:cubicBezTo>
                <a:cubicBezTo>
                  <a:pt x="79" y="89"/>
                  <a:pt x="79" y="89"/>
                  <a:pt x="79" y="89"/>
                </a:cubicBezTo>
                <a:lnTo>
                  <a:pt x="79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76"/>
          <p:cNvSpPr>
            <a:spLocks noEditPoints="1"/>
          </p:cNvSpPr>
          <p:nvPr/>
        </p:nvSpPr>
        <p:spPr bwMode="auto">
          <a:xfrm>
            <a:off x="2353328" y="2481078"/>
            <a:ext cx="143387" cy="158221"/>
          </a:xfrm>
          <a:custGeom>
            <a:avLst/>
            <a:gdLst>
              <a:gd name="T0" fmla="*/ 0 w 75"/>
              <a:gd name="T1" fmla="*/ 83 h 83"/>
              <a:gd name="T2" fmla="*/ 0 w 75"/>
              <a:gd name="T3" fmla="*/ 0 h 83"/>
              <a:gd name="T4" fmla="*/ 2 w 75"/>
              <a:gd name="T5" fmla="*/ 0 h 83"/>
              <a:gd name="T6" fmla="*/ 74 w 75"/>
              <a:gd name="T7" fmla="*/ 44 h 83"/>
              <a:gd name="T8" fmla="*/ 75 w 75"/>
              <a:gd name="T9" fmla="*/ 46 h 83"/>
              <a:gd name="T10" fmla="*/ 0 w 75"/>
              <a:gd name="T11" fmla="*/ 83 h 83"/>
              <a:gd name="T12" fmla="*/ 4 w 75"/>
              <a:gd name="T13" fmla="*/ 4 h 83"/>
              <a:gd name="T14" fmla="*/ 4 w 75"/>
              <a:gd name="T15" fmla="*/ 77 h 83"/>
              <a:gd name="T16" fmla="*/ 69 w 75"/>
              <a:gd name="T17" fmla="*/ 44 h 83"/>
              <a:gd name="T18" fmla="*/ 4 w 75"/>
              <a:gd name="T19" fmla="*/ 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5" h="83">
                <a:moveTo>
                  <a:pt x="0" y="83"/>
                </a:move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2" y="0"/>
                  <a:pt x="60" y="17"/>
                  <a:pt x="74" y="44"/>
                </a:cubicBezTo>
                <a:cubicBezTo>
                  <a:pt x="75" y="46"/>
                  <a:pt x="75" y="46"/>
                  <a:pt x="75" y="46"/>
                </a:cubicBezTo>
                <a:lnTo>
                  <a:pt x="0" y="83"/>
                </a:lnTo>
                <a:close/>
                <a:moveTo>
                  <a:pt x="4" y="4"/>
                </a:moveTo>
                <a:cubicBezTo>
                  <a:pt x="4" y="77"/>
                  <a:pt x="4" y="77"/>
                  <a:pt x="4" y="77"/>
                </a:cubicBezTo>
                <a:cubicBezTo>
                  <a:pt x="69" y="44"/>
                  <a:pt x="69" y="44"/>
                  <a:pt x="69" y="44"/>
                </a:cubicBezTo>
                <a:cubicBezTo>
                  <a:pt x="56" y="20"/>
                  <a:pt x="31" y="5"/>
                  <a:pt x="4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77"/>
          <p:cNvSpPr>
            <a:spLocks noEditPoints="1"/>
          </p:cNvSpPr>
          <p:nvPr/>
        </p:nvSpPr>
        <p:spPr bwMode="auto">
          <a:xfrm>
            <a:off x="3648758" y="2547827"/>
            <a:ext cx="291719" cy="203956"/>
          </a:xfrm>
          <a:custGeom>
            <a:avLst/>
            <a:gdLst>
              <a:gd name="T0" fmla="*/ 140 w 153"/>
              <a:gd name="T1" fmla="*/ 107 h 107"/>
              <a:gd name="T2" fmla="*/ 13 w 153"/>
              <a:gd name="T3" fmla="*/ 107 h 107"/>
              <a:gd name="T4" fmla="*/ 0 w 153"/>
              <a:gd name="T5" fmla="*/ 94 h 107"/>
              <a:gd name="T6" fmla="*/ 0 w 153"/>
              <a:gd name="T7" fmla="*/ 57 h 107"/>
              <a:gd name="T8" fmla="*/ 48 w 153"/>
              <a:gd name="T9" fmla="*/ 0 h 107"/>
              <a:gd name="T10" fmla="*/ 106 w 153"/>
              <a:gd name="T11" fmla="*/ 0 h 107"/>
              <a:gd name="T12" fmla="*/ 153 w 153"/>
              <a:gd name="T13" fmla="*/ 57 h 107"/>
              <a:gd name="T14" fmla="*/ 153 w 153"/>
              <a:gd name="T15" fmla="*/ 94 h 107"/>
              <a:gd name="T16" fmla="*/ 140 w 153"/>
              <a:gd name="T17" fmla="*/ 107 h 107"/>
              <a:gd name="T18" fmla="*/ 8 w 153"/>
              <a:gd name="T19" fmla="*/ 59 h 107"/>
              <a:gd name="T20" fmla="*/ 8 w 153"/>
              <a:gd name="T21" fmla="*/ 94 h 107"/>
              <a:gd name="T22" fmla="*/ 13 w 153"/>
              <a:gd name="T23" fmla="*/ 99 h 107"/>
              <a:gd name="T24" fmla="*/ 140 w 153"/>
              <a:gd name="T25" fmla="*/ 99 h 107"/>
              <a:gd name="T26" fmla="*/ 145 w 153"/>
              <a:gd name="T27" fmla="*/ 94 h 107"/>
              <a:gd name="T28" fmla="*/ 145 w 153"/>
              <a:gd name="T29" fmla="*/ 59 h 107"/>
              <a:gd name="T30" fmla="*/ 102 w 153"/>
              <a:gd name="T31" fmla="*/ 8 h 107"/>
              <a:gd name="T32" fmla="*/ 51 w 153"/>
              <a:gd name="T33" fmla="*/ 8 h 107"/>
              <a:gd name="T34" fmla="*/ 8 w 153"/>
              <a:gd name="T35" fmla="*/ 5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3" h="107">
                <a:moveTo>
                  <a:pt x="140" y="107"/>
                </a:moveTo>
                <a:cubicBezTo>
                  <a:pt x="13" y="107"/>
                  <a:pt x="13" y="107"/>
                  <a:pt x="13" y="107"/>
                </a:cubicBezTo>
                <a:cubicBezTo>
                  <a:pt x="6" y="107"/>
                  <a:pt x="0" y="101"/>
                  <a:pt x="0" y="94"/>
                </a:cubicBezTo>
                <a:cubicBezTo>
                  <a:pt x="0" y="57"/>
                  <a:pt x="0" y="57"/>
                  <a:pt x="0" y="57"/>
                </a:cubicBezTo>
                <a:cubicBezTo>
                  <a:pt x="48" y="0"/>
                  <a:pt x="48" y="0"/>
                  <a:pt x="48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94"/>
                  <a:pt x="153" y="94"/>
                  <a:pt x="153" y="94"/>
                </a:cubicBezTo>
                <a:cubicBezTo>
                  <a:pt x="153" y="101"/>
                  <a:pt x="147" y="107"/>
                  <a:pt x="140" y="107"/>
                </a:cubicBezTo>
                <a:close/>
                <a:moveTo>
                  <a:pt x="8" y="59"/>
                </a:moveTo>
                <a:cubicBezTo>
                  <a:pt x="8" y="94"/>
                  <a:pt x="8" y="94"/>
                  <a:pt x="8" y="94"/>
                </a:cubicBezTo>
                <a:cubicBezTo>
                  <a:pt x="8" y="97"/>
                  <a:pt x="10" y="99"/>
                  <a:pt x="13" y="99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43" y="99"/>
                  <a:pt x="145" y="97"/>
                  <a:pt x="145" y="94"/>
                </a:cubicBezTo>
                <a:cubicBezTo>
                  <a:pt x="145" y="59"/>
                  <a:pt x="145" y="59"/>
                  <a:pt x="145" y="59"/>
                </a:cubicBezTo>
                <a:cubicBezTo>
                  <a:pt x="102" y="8"/>
                  <a:pt x="102" y="8"/>
                  <a:pt x="102" y="8"/>
                </a:cubicBezTo>
                <a:cubicBezTo>
                  <a:pt x="51" y="8"/>
                  <a:pt x="51" y="8"/>
                  <a:pt x="51" y="8"/>
                </a:cubicBezTo>
                <a:lnTo>
                  <a:pt x="8" y="5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78"/>
          <p:cNvSpPr>
            <a:spLocks noEditPoints="1"/>
          </p:cNvSpPr>
          <p:nvPr/>
        </p:nvSpPr>
        <p:spPr bwMode="auto">
          <a:xfrm>
            <a:off x="3671008" y="2568841"/>
            <a:ext cx="248456" cy="127318"/>
          </a:xfrm>
          <a:custGeom>
            <a:avLst/>
            <a:gdLst>
              <a:gd name="T0" fmla="*/ 130 w 201"/>
              <a:gd name="T1" fmla="*/ 103 h 103"/>
              <a:gd name="T2" fmla="*/ 71 w 201"/>
              <a:gd name="T3" fmla="*/ 103 h 103"/>
              <a:gd name="T4" fmla="*/ 43 w 201"/>
              <a:gd name="T5" fmla="*/ 76 h 103"/>
              <a:gd name="T6" fmla="*/ 0 w 201"/>
              <a:gd name="T7" fmla="*/ 76 h 103"/>
              <a:gd name="T8" fmla="*/ 63 w 201"/>
              <a:gd name="T9" fmla="*/ 0 h 103"/>
              <a:gd name="T10" fmla="*/ 137 w 201"/>
              <a:gd name="T11" fmla="*/ 0 h 103"/>
              <a:gd name="T12" fmla="*/ 201 w 201"/>
              <a:gd name="T13" fmla="*/ 76 h 103"/>
              <a:gd name="T14" fmla="*/ 157 w 201"/>
              <a:gd name="T15" fmla="*/ 76 h 103"/>
              <a:gd name="T16" fmla="*/ 130 w 201"/>
              <a:gd name="T17" fmla="*/ 103 h 103"/>
              <a:gd name="T18" fmla="*/ 73 w 201"/>
              <a:gd name="T19" fmla="*/ 97 h 103"/>
              <a:gd name="T20" fmla="*/ 127 w 201"/>
              <a:gd name="T21" fmla="*/ 97 h 103"/>
              <a:gd name="T22" fmla="*/ 154 w 201"/>
              <a:gd name="T23" fmla="*/ 69 h 103"/>
              <a:gd name="T24" fmla="*/ 187 w 201"/>
              <a:gd name="T25" fmla="*/ 69 h 103"/>
              <a:gd name="T26" fmla="*/ 134 w 201"/>
              <a:gd name="T27" fmla="*/ 6 h 103"/>
              <a:gd name="T28" fmla="*/ 66 w 201"/>
              <a:gd name="T29" fmla="*/ 6 h 103"/>
              <a:gd name="T30" fmla="*/ 12 w 201"/>
              <a:gd name="T31" fmla="*/ 69 h 103"/>
              <a:gd name="T32" fmla="*/ 45 w 201"/>
              <a:gd name="T33" fmla="*/ 69 h 103"/>
              <a:gd name="T34" fmla="*/ 73 w 201"/>
              <a:gd name="T35" fmla="*/ 9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1" h="103">
                <a:moveTo>
                  <a:pt x="130" y="103"/>
                </a:moveTo>
                <a:lnTo>
                  <a:pt x="71" y="103"/>
                </a:lnTo>
                <a:lnTo>
                  <a:pt x="43" y="76"/>
                </a:lnTo>
                <a:lnTo>
                  <a:pt x="0" y="76"/>
                </a:lnTo>
                <a:lnTo>
                  <a:pt x="63" y="0"/>
                </a:lnTo>
                <a:lnTo>
                  <a:pt x="137" y="0"/>
                </a:lnTo>
                <a:lnTo>
                  <a:pt x="201" y="76"/>
                </a:lnTo>
                <a:lnTo>
                  <a:pt x="157" y="76"/>
                </a:lnTo>
                <a:lnTo>
                  <a:pt x="130" y="103"/>
                </a:lnTo>
                <a:close/>
                <a:moveTo>
                  <a:pt x="73" y="97"/>
                </a:moveTo>
                <a:lnTo>
                  <a:pt x="127" y="97"/>
                </a:lnTo>
                <a:lnTo>
                  <a:pt x="154" y="69"/>
                </a:lnTo>
                <a:lnTo>
                  <a:pt x="187" y="69"/>
                </a:lnTo>
                <a:lnTo>
                  <a:pt x="134" y="6"/>
                </a:lnTo>
                <a:lnTo>
                  <a:pt x="66" y="6"/>
                </a:lnTo>
                <a:lnTo>
                  <a:pt x="12" y="69"/>
                </a:lnTo>
                <a:lnTo>
                  <a:pt x="45" y="69"/>
                </a:lnTo>
                <a:lnTo>
                  <a:pt x="73" y="9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79"/>
          <p:cNvSpPr>
            <a:spLocks noEditPoints="1"/>
          </p:cNvSpPr>
          <p:nvPr/>
        </p:nvSpPr>
        <p:spPr bwMode="auto">
          <a:xfrm>
            <a:off x="4387945" y="2547827"/>
            <a:ext cx="291719" cy="203956"/>
          </a:xfrm>
          <a:custGeom>
            <a:avLst/>
            <a:gdLst>
              <a:gd name="T0" fmla="*/ 140 w 153"/>
              <a:gd name="T1" fmla="*/ 107 h 107"/>
              <a:gd name="T2" fmla="*/ 13 w 153"/>
              <a:gd name="T3" fmla="*/ 107 h 107"/>
              <a:gd name="T4" fmla="*/ 0 w 153"/>
              <a:gd name="T5" fmla="*/ 94 h 107"/>
              <a:gd name="T6" fmla="*/ 0 w 153"/>
              <a:gd name="T7" fmla="*/ 57 h 107"/>
              <a:gd name="T8" fmla="*/ 47 w 153"/>
              <a:gd name="T9" fmla="*/ 0 h 107"/>
              <a:gd name="T10" fmla="*/ 106 w 153"/>
              <a:gd name="T11" fmla="*/ 0 h 107"/>
              <a:gd name="T12" fmla="*/ 153 w 153"/>
              <a:gd name="T13" fmla="*/ 57 h 107"/>
              <a:gd name="T14" fmla="*/ 153 w 153"/>
              <a:gd name="T15" fmla="*/ 94 h 107"/>
              <a:gd name="T16" fmla="*/ 140 w 153"/>
              <a:gd name="T17" fmla="*/ 107 h 107"/>
              <a:gd name="T18" fmla="*/ 8 w 153"/>
              <a:gd name="T19" fmla="*/ 59 h 107"/>
              <a:gd name="T20" fmla="*/ 8 w 153"/>
              <a:gd name="T21" fmla="*/ 94 h 107"/>
              <a:gd name="T22" fmla="*/ 13 w 153"/>
              <a:gd name="T23" fmla="*/ 99 h 107"/>
              <a:gd name="T24" fmla="*/ 140 w 153"/>
              <a:gd name="T25" fmla="*/ 99 h 107"/>
              <a:gd name="T26" fmla="*/ 145 w 153"/>
              <a:gd name="T27" fmla="*/ 94 h 107"/>
              <a:gd name="T28" fmla="*/ 145 w 153"/>
              <a:gd name="T29" fmla="*/ 59 h 107"/>
              <a:gd name="T30" fmla="*/ 102 w 153"/>
              <a:gd name="T31" fmla="*/ 8 h 107"/>
              <a:gd name="T32" fmla="*/ 51 w 153"/>
              <a:gd name="T33" fmla="*/ 8 h 107"/>
              <a:gd name="T34" fmla="*/ 8 w 153"/>
              <a:gd name="T35" fmla="*/ 5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3" h="107">
                <a:moveTo>
                  <a:pt x="140" y="107"/>
                </a:moveTo>
                <a:cubicBezTo>
                  <a:pt x="13" y="107"/>
                  <a:pt x="13" y="107"/>
                  <a:pt x="13" y="107"/>
                </a:cubicBezTo>
                <a:cubicBezTo>
                  <a:pt x="6" y="107"/>
                  <a:pt x="0" y="101"/>
                  <a:pt x="0" y="94"/>
                </a:cubicBezTo>
                <a:cubicBezTo>
                  <a:pt x="0" y="57"/>
                  <a:pt x="0" y="57"/>
                  <a:pt x="0" y="57"/>
                </a:cubicBezTo>
                <a:cubicBezTo>
                  <a:pt x="47" y="0"/>
                  <a:pt x="47" y="0"/>
                  <a:pt x="47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94"/>
                  <a:pt x="153" y="94"/>
                  <a:pt x="153" y="94"/>
                </a:cubicBezTo>
                <a:cubicBezTo>
                  <a:pt x="153" y="101"/>
                  <a:pt x="147" y="107"/>
                  <a:pt x="140" y="107"/>
                </a:cubicBezTo>
                <a:close/>
                <a:moveTo>
                  <a:pt x="8" y="59"/>
                </a:moveTo>
                <a:cubicBezTo>
                  <a:pt x="8" y="94"/>
                  <a:pt x="8" y="94"/>
                  <a:pt x="8" y="94"/>
                </a:cubicBezTo>
                <a:cubicBezTo>
                  <a:pt x="8" y="97"/>
                  <a:pt x="10" y="99"/>
                  <a:pt x="13" y="99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43" y="99"/>
                  <a:pt x="145" y="97"/>
                  <a:pt x="145" y="94"/>
                </a:cubicBezTo>
                <a:cubicBezTo>
                  <a:pt x="145" y="59"/>
                  <a:pt x="145" y="59"/>
                  <a:pt x="145" y="59"/>
                </a:cubicBezTo>
                <a:cubicBezTo>
                  <a:pt x="102" y="8"/>
                  <a:pt x="102" y="8"/>
                  <a:pt x="102" y="8"/>
                </a:cubicBezTo>
                <a:cubicBezTo>
                  <a:pt x="51" y="8"/>
                  <a:pt x="51" y="8"/>
                  <a:pt x="51" y="8"/>
                </a:cubicBezTo>
                <a:lnTo>
                  <a:pt x="8" y="5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80"/>
          <p:cNvSpPr>
            <a:spLocks noEditPoints="1"/>
          </p:cNvSpPr>
          <p:nvPr/>
        </p:nvSpPr>
        <p:spPr bwMode="auto">
          <a:xfrm>
            <a:off x="4473235" y="2671437"/>
            <a:ext cx="122374" cy="24722"/>
          </a:xfrm>
          <a:custGeom>
            <a:avLst/>
            <a:gdLst>
              <a:gd name="T0" fmla="*/ 79 w 99"/>
              <a:gd name="T1" fmla="*/ 20 h 20"/>
              <a:gd name="T2" fmla="*/ 20 w 99"/>
              <a:gd name="T3" fmla="*/ 20 h 20"/>
              <a:gd name="T4" fmla="*/ 0 w 99"/>
              <a:gd name="T5" fmla="*/ 0 h 20"/>
              <a:gd name="T6" fmla="*/ 99 w 99"/>
              <a:gd name="T7" fmla="*/ 0 h 20"/>
              <a:gd name="T8" fmla="*/ 79 w 99"/>
              <a:gd name="T9" fmla="*/ 20 h 20"/>
              <a:gd name="T10" fmla="*/ 22 w 99"/>
              <a:gd name="T11" fmla="*/ 14 h 20"/>
              <a:gd name="T12" fmla="*/ 76 w 99"/>
              <a:gd name="T13" fmla="*/ 14 h 20"/>
              <a:gd name="T14" fmla="*/ 84 w 99"/>
              <a:gd name="T15" fmla="*/ 6 h 20"/>
              <a:gd name="T16" fmla="*/ 14 w 99"/>
              <a:gd name="T17" fmla="*/ 6 h 20"/>
              <a:gd name="T18" fmla="*/ 22 w 99"/>
              <a:gd name="T19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" h="20">
                <a:moveTo>
                  <a:pt x="79" y="20"/>
                </a:moveTo>
                <a:lnTo>
                  <a:pt x="20" y="20"/>
                </a:lnTo>
                <a:lnTo>
                  <a:pt x="0" y="0"/>
                </a:lnTo>
                <a:lnTo>
                  <a:pt x="99" y="0"/>
                </a:lnTo>
                <a:lnTo>
                  <a:pt x="79" y="20"/>
                </a:lnTo>
                <a:close/>
                <a:moveTo>
                  <a:pt x="22" y="14"/>
                </a:moveTo>
                <a:lnTo>
                  <a:pt x="76" y="14"/>
                </a:lnTo>
                <a:lnTo>
                  <a:pt x="84" y="6"/>
                </a:lnTo>
                <a:lnTo>
                  <a:pt x="14" y="6"/>
                </a:lnTo>
                <a:lnTo>
                  <a:pt x="22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81"/>
          <p:cNvSpPr>
            <a:spLocks noEditPoints="1"/>
          </p:cNvSpPr>
          <p:nvPr/>
        </p:nvSpPr>
        <p:spPr bwMode="auto">
          <a:xfrm>
            <a:off x="4410194" y="2568841"/>
            <a:ext cx="248456" cy="93943"/>
          </a:xfrm>
          <a:custGeom>
            <a:avLst/>
            <a:gdLst>
              <a:gd name="T0" fmla="*/ 201 w 201"/>
              <a:gd name="T1" fmla="*/ 76 h 76"/>
              <a:gd name="T2" fmla="*/ 0 w 201"/>
              <a:gd name="T3" fmla="*/ 76 h 76"/>
              <a:gd name="T4" fmla="*/ 64 w 201"/>
              <a:gd name="T5" fmla="*/ 0 h 76"/>
              <a:gd name="T6" fmla="*/ 136 w 201"/>
              <a:gd name="T7" fmla="*/ 0 h 76"/>
              <a:gd name="T8" fmla="*/ 201 w 201"/>
              <a:gd name="T9" fmla="*/ 76 h 76"/>
              <a:gd name="T10" fmla="*/ 13 w 201"/>
              <a:gd name="T11" fmla="*/ 69 h 76"/>
              <a:gd name="T12" fmla="*/ 187 w 201"/>
              <a:gd name="T13" fmla="*/ 69 h 76"/>
              <a:gd name="T14" fmla="*/ 135 w 201"/>
              <a:gd name="T15" fmla="*/ 6 h 76"/>
              <a:gd name="T16" fmla="*/ 67 w 201"/>
              <a:gd name="T17" fmla="*/ 6 h 76"/>
              <a:gd name="T18" fmla="*/ 13 w 201"/>
              <a:gd name="T19" fmla="*/ 69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1" h="76">
                <a:moveTo>
                  <a:pt x="201" y="76"/>
                </a:moveTo>
                <a:lnTo>
                  <a:pt x="0" y="76"/>
                </a:lnTo>
                <a:lnTo>
                  <a:pt x="64" y="0"/>
                </a:lnTo>
                <a:lnTo>
                  <a:pt x="136" y="0"/>
                </a:lnTo>
                <a:lnTo>
                  <a:pt x="201" y="76"/>
                </a:lnTo>
                <a:close/>
                <a:moveTo>
                  <a:pt x="13" y="69"/>
                </a:moveTo>
                <a:lnTo>
                  <a:pt x="187" y="69"/>
                </a:lnTo>
                <a:lnTo>
                  <a:pt x="135" y="6"/>
                </a:lnTo>
                <a:lnTo>
                  <a:pt x="67" y="6"/>
                </a:lnTo>
                <a:lnTo>
                  <a:pt x="13" y="6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82"/>
          <p:cNvSpPr>
            <a:spLocks noEditPoints="1"/>
          </p:cNvSpPr>
          <p:nvPr/>
        </p:nvSpPr>
        <p:spPr bwMode="auto">
          <a:xfrm>
            <a:off x="4471999" y="2586146"/>
            <a:ext cx="123610" cy="24722"/>
          </a:xfrm>
          <a:custGeom>
            <a:avLst/>
            <a:gdLst>
              <a:gd name="T0" fmla="*/ 100 w 100"/>
              <a:gd name="T1" fmla="*/ 20 h 20"/>
              <a:gd name="T2" fmla="*/ 0 w 100"/>
              <a:gd name="T3" fmla="*/ 20 h 20"/>
              <a:gd name="T4" fmla="*/ 15 w 100"/>
              <a:gd name="T5" fmla="*/ 0 h 20"/>
              <a:gd name="T6" fmla="*/ 85 w 100"/>
              <a:gd name="T7" fmla="*/ 0 h 20"/>
              <a:gd name="T8" fmla="*/ 100 w 100"/>
              <a:gd name="T9" fmla="*/ 20 h 20"/>
              <a:gd name="T10" fmla="*/ 12 w 100"/>
              <a:gd name="T11" fmla="*/ 14 h 20"/>
              <a:gd name="T12" fmla="*/ 88 w 100"/>
              <a:gd name="T13" fmla="*/ 14 h 20"/>
              <a:gd name="T14" fmla="*/ 82 w 100"/>
              <a:gd name="T15" fmla="*/ 6 h 20"/>
              <a:gd name="T16" fmla="*/ 18 w 100"/>
              <a:gd name="T17" fmla="*/ 6 h 20"/>
              <a:gd name="T18" fmla="*/ 12 w 100"/>
              <a:gd name="T19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0" h="20">
                <a:moveTo>
                  <a:pt x="100" y="20"/>
                </a:moveTo>
                <a:lnTo>
                  <a:pt x="0" y="20"/>
                </a:lnTo>
                <a:lnTo>
                  <a:pt x="15" y="0"/>
                </a:lnTo>
                <a:lnTo>
                  <a:pt x="85" y="0"/>
                </a:lnTo>
                <a:lnTo>
                  <a:pt x="100" y="20"/>
                </a:lnTo>
                <a:close/>
                <a:moveTo>
                  <a:pt x="12" y="14"/>
                </a:moveTo>
                <a:lnTo>
                  <a:pt x="88" y="14"/>
                </a:lnTo>
                <a:lnTo>
                  <a:pt x="82" y="6"/>
                </a:lnTo>
                <a:lnTo>
                  <a:pt x="18" y="6"/>
                </a:lnTo>
                <a:lnTo>
                  <a:pt x="12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83"/>
          <p:cNvSpPr>
            <a:spLocks noEditPoints="1"/>
          </p:cNvSpPr>
          <p:nvPr/>
        </p:nvSpPr>
        <p:spPr bwMode="auto">
          <a:xfrm>
            <a:off x="4447277" y="2620757"/>
            <a:ext cx="173054" cy="24722"/>
          </a:xfrm>
          <a:custGeom>
            <a:avLst/>
            <a:gdLst>
              <a:gd name="T0" fmla="*/ 140 w 140"/>
              <a:gd name="T1" fmla="*/ 20 h 20"/>
              <a:gd name="T2" fmla="*/ 0 w 140"/>
              <a:gd name="T3" fmla="*/ 20 h 20"/>
              <a:gd name="T4" fmla="*/ 15 w 140"/>
              <a:gd name="T5" fmla="*/ 0 h 20"/>
              <a:gd name="T6" fmla="*/ 126 w 140"/>
              <a:gd name="T7" fmla="*/ 0 h 20"/>
              <a:gd name="T8" fmla="*/ 140 w 140"/>
              <a:gd name="T9" fmla="*/ 20 h 20"/>
              <a:gd name="T10" fmla="*/ 12 w 140"/>
              <a:gd name="T11" fmla="*/ 14 h 20"/>
              <a:gd name="T12" fmla="*/ 128 w 140"/>
              <a:gd name="T13" fmla="*/ 14 h 20"/>
              <a:gd name="T14" fmla="*/ 123 w 140"/>
              <a:gd name="T15" fmla="*/ 6 h 20"/>
              <a:gd name="T16" fmla="*/ 18 w 140"/>
              <a:gd name="T17" fmla="*/ 6 h 20"/>
              <a:gd name="T18" fmla="*/ 12 w 140"/>
              <a:gd name="T19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0" h="20">
                <a:moveTo>
                  <a:pt x="140" y="20"/>
                </a:moveTo>
                <a:lnTo>
                  <a:pt x="0" y="20"/>
                </a:lnTo>
                <a:lnTo>
                  <a:pt x="15" y="0"/>
                </a:lnTo>
                <a:lnTo>
                  <a:pt x="126" y="0"/>
                </a:lnTo>
                <a:lnTo>
                  <a:pt x="140" y="20"/>
                </a:lnTo>
                <a:close/>
                <a:moveTo>
                  <a:pt x="12" y="14"/>
                </a:moveTo>
                <a:lnTo>
                  <a:pt x="128" y="14"/>
                </a:lnTo>
                <a:lnTo>
                  <a:pt x="123" y="6"/>
                </a:lnTo>
                <a:lnTo>
                  <a:pt x="18" y="6"/>
                </a:lnTo>
                <a:lnTo>
                  <a:pt x="12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84"/>
          <p:cNvSpPr>
            <a:spLocks noEditPoints="1"/>
          </p:cNvSpPr>
          <p:nvPr/>
        </p:nvSpPr>
        <p:spPr bwMode="auto">
          <a:xfrm>
            <a:off x="5106117" y="2523105"/>
            <a:ext cx="305316" cy="270705"/>
          </a:xfrm>
          <a:custGeom>
            <a:avLst/>
            <a:gdLst>
              <a:gd name="T0" fmla="*/ 152 w 160"/>
              <a:gd name="T1" fmla="*/ 142 h 142"/>
              <a:gd name="T2" fmla="*/ 9 w 160"/>
              <a:gd name="T3" fmla="*/ 142 h 142"/>
              <a:gd name="T4" fmla="*/ 0 w 160"/>
              <a:gd name="T5" fmla="*/ 133 h 142"/>
              <a:gd name="T6" fmla="*/ 0 w 160"/>
              <a:gd name="T7" fmla="*/ 31 h 142"/>
              <a:gd name="T8" fmla="*/ 31 w 160"/>
              <a:gd name="T9" fmla="*/ 0 h 142"/>
              <a:gd name="T10" fmla="*/ 130 w 160"/>
              <a:gd name="T11" fmla="*/ 0 h 142"/>
              <a:gd name="T12" fmla="*/ 160 w 160"/>
              <a:gd name="T13" fmla="*/ 31 h 142"/>
              <a:gd name="T14" fmla="*/ 160 w 160"/>
              <a:gd name="T15" fmla="*/ 133 h 142"/>
              <a:gd name="T16" fmla="*/ 152 w 160"/>
              <a:gd name="T17" fmla="*/ 142 h 142"/>
              <a:gd name="T18" fmla="*/ 8 w 160"/>
              <a:gd name="T19" fmla="*/ 35 h 142"/>
              <a:gd name="T20" fmla="*/ 8 w 160"/>
              <a:gd name="T21" fmla="*/ 133 h 142"/>
              <a:gd name="T22" fmla="*/ 9 w 160"/>
              <a:gd name="T23" fmla="*/ 134 h 142"/>
              <a:gd name="T24" fmla="*/ 152 w 160"/>
              <a:gd name="T25" fmla="*/ 134 h 142"/>
              <a:gd name="T26" fmla="*/ 152 w 160"/>
              <a:gd name="T27" fmla="*/ 133 h 142"/>
              <a:gd name="T28" fmla="*/ 152 w 160"/>
              <a:gd name="T29" fmla="*/ 35 h 142"/>
              <a:gd name="T30" fmla="*/ 126 w 160"/>
              <a:gd name="T31" fmla="*/ 8 h 142"/>
              <a:gd name="T32" fmla="*/ 34 w 160"/>
              <a:gd name="T33" fmla="*/ 8 h 142"/>
              <a:gd name="T34" fmla="*/ 8 w 160"/>
              <a:gd name="T35" fmla="*/ 35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42">
                <a:moveTo>
                  <a:pt x="152" y="142"/>
                </a:moveTo>
                <a:cubicBezTo>
                  <a:pt x="9" y="142"/>
                  <a:pt x="9" y="142"/>
                  <a:pt x="9" y="142"/>
                </a:cubicBezTo>
                <a:cubicBezTo>
                  <a:pt x="4" y="142"/>
                  <a:pt x="0" y="138"/>
                  <a:pt x="0" y="133"/>
                </a:cubicBezTo>
                <a:cubicBezTo>
                  <a:pt x="0" y="31"/>
                  <a:pt x="0" y="31"/>
                  <a:pt x="0" y="31"/>
                </a:cubicBezTo>
                <a:cubicBezTo>
                  <a:pt x="31" y="0"/>
                  <a:pt x="31" y="0"/>
                  <a:pt x="31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60" y="31"/>
                  <a:pt x="160" y="31"/>
                  <a:pt x="160" y="31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60" y="138"/>
                  <a:pt x="157" y="142"/>
                  <a:pt x="152" y="142"/>
                </a:cubicBezTo>
                <a:close/>
                <a:moveTo>
                  <a:pt x="8" y="35"/>
                </a:moveTo>
                <a:cubicBezTo>
                  <a:pt x="8" y="133"/>
                  <a:pt x="8" y="133"/>
                  <a:pt x="8" y="133"/>
                </a:cubicBezTo>
                <a:cubicBezTo>
                  <a:pt x="8" y="133"/>
                  <a:pt x="8" y="134"/>
                  <a:pt x="9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2" y="134"/>
                  <a:pt x="152" y="133"/>
                  <a:pt x="152" y="133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26" y="8"/>
                  <a:pt x="126" y="8"/>
                  <a:pt x="126" y="8"/>
                </a:cubicBezTo>
                <a:cubicBezTo>
                  <a:pt x="34" y="8"/>
                  <a:pt x="34" y="8"/>
                  <a:pt x="34" y="8"/>
                </a:cubicBezTo>
                <a:lnTo>
                  <a:pt x="8" y="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85"/>
          <p:cNvSpPr>
            <a:spLocks noEditPoints="1"/>
          </p:cNvSpPr>
          <p:nvPr/>
        </p:nvSpPr>
        <p:spPr bwMode="auto">
          <a:xfrm>
            <a:off x="5158033" y="2618284"/>
            <a:ext cx="203956" cy="135971"/>
          </a:xfrm>
          <a:custGeom>
            <a:avLst/>
            <a:gdLst>
              <a:gd name="T0" fmla="*/ 82 w 165"/>
              <a:gd name="T1" fmla="*/ 110 h 110"/>
              <a:gd name="T2" fmla="*/ 0 w 165"/>
              <a:gd name="T3" fmla="*/ 43 h 110"/>
              <a:gd name="T4" fmla="*/ 49 w 165"/>
              <a:gd name="T5" fmla="*/ 43 h 110"/>
              <a:gd name="T6" fmla="*/ 49 w 165"/>
              <a:gd name="T7" fmla="*/ 0 h 110"/>
              <a:gd name="T8" fmla="*/ 114 w 165"/>
              <a:gd name="T9" fmla="*/ 0 h 110"/>
              <a:gd name="T10" fmla="*/ 114 w 165"/>
              <a:gd name="T11" fmla="*/ 43 h 110"/>
              <a:gd name="T12" fmla="*/ 165 w 165"/>
              <a:gd name="T13" fmla="*/ 43 h 110"/>
              <a:gd name="T14" fmla="*/ 82 w 165"/>
              <a:gd name="T15" fmla="*/ 110 h 110"/>
              <a:gd name="T16" fmla="*/ 17 w 165"/>
              <a:gd name="T17" fmla="*/ 49 h 110"/>
              <a:gd name="T18" fmla="*/ 82 w 165"/>
              <a:gd name="T19" fmla="*/ 102 h 110"/>
              <a:gd name="T20" fmla="*/ 147 w 165"/>
              <a:gd name="T21" fmla="*/ 49 h 110"/>
              <a:gd name="T22" fmla="*/ 108 w 165"/>
              <a:gd name="T23" fmla="*/ 49 h 110"/>
              <a:gd name="T24" fmla="*/ 108 w 165"/>
              <a:gd name="T25" fmla="*/ 6 h 110"/>
              <a:gd name="T26" fmla="*/ 56 w 165"/>
              <a:gd name="T27" fmla="*/ 6 h 110"/>
              <a:gd name="T28" fmla="*/ 56 w 165"/>
              <a:gd name="T29" fmla="*/ 49 h 110"/>
              <a:gd name="T30" fmla="*/ 17 w 165"/>
              <a:gd name="T31" fmla="*/ 4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5" h="110">
                <a:moveTo>
                  <a:pt x="82" y="110"/>
                </a:moveTo>
                <a:lnTo>
                  <a:pt x="0" y="43"/>
                </a:lnTo>
                <a:lnTo>
                  <a:pt x="49" y="43"/>
                </a:lnTo>
                <a:lnTo>
                  <a:pt x="49" y="0"/>
                </a:lnTo>
                <a:lnTo>
                  <a:pt x="114" y="0"/>
                </a:lnTo>
                <a:lnTo>
                  <a:pt x="114" y="43"/>
                </a:lnTo>
                <a:lnTo>
                  <a:pt x="165" y="43"/>
                </a:lnTo>
                <a:lnTo>
                  <a:pt x="82" y="110"/>
                </a:lnTo>
                <a:close/>
                <a:moveTo>
                  <a:pt x="17" y="49"/>
                </a:moveTo>
                <a:lnTo>
                  <a:pt x="82" y="102"/>
                </a:lnTo>
                <a:lnTo>
                  <a:pt x="147" y="49"/>
                </a:lnTo>
                <a:lnTo>
                  <a:pt x="108" y="49"/>
                </a:lnTo>
                <a:lnTo>
                  <a:pt x="108" y="6"/>
                </a:lnTo>
                <a:lnTo>
                  <a:pt x="56" y="6"/>
                </a:lnTo>
                <a:lnTo>
                  <a:pt x="56" y="49"/>
                </a:lnTo>
                <a:lnTo>
                  <a:pt x="17" y="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86"/>
          <p:cNvSpPr>
            <a:spLocks noEditPoints="1"/>
          </p:cNvSpPr>
          <p:nvPr/>
        </p:nvSpPr>
        <p:spPr bwMode="auto">
          <a:xfrm>
            <a:off x="5148145" y="2554007"/>
            <a:ext cx="221261" cy="24722"/>
          </a:xfrm>
          <a:custGeom>
            <a:avLst/>
            <a:gdLst>
              <a:gd name="T0" fmla="*/ 179 w 179"/>
              <a:gd name="T1" fmla="*/ 20 h 20"/>
              <a:gd name="T2" fmla="*/ 0 w 179"/>
              <a:gd name="T3" fmla="*/ 20 h 20"/>
              <a:gd name="T4" fmla="*/ 22 w 179"/>
              <a:gd name="T5" fmla="*/ 0 h 20"/>
              <a:gd name="T6" fmla="*/ 159 w 179"/>
              <a:gd name="T7" fmla="*/ 0 h 20"/>
              <a:gd name="T8" fmla="*/ 179 w 179"/>
              <a:gd name="T9" fmla="*/ 20 h 20"/>
              <a:gd name="T10" fmla="*/ 16 w 179"/>
              <a:gd name="T11" fmla="*/ 13 h 20"/>
              <a:gd name="T12" fmla="*/ 165 w 179"/>
              <a:gd name="T13" fmla="*/ 13 h 20"/>
              <a:gd name="T14" fmla="*/ 156 w 179"/>
              <a:gd name="T15" fmla="*/ 6 h 20"/>
              <a:gd name="T16" fmla="*/ 24 w 179"/>
              <a:gd name="T17" fmla="*/ 6 h 20"/>
              <a:gd name="T18" fmla="*/ 16 w 179"/>
              <a:gd name="T19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9" h="20">
                <a:moveTo>
                  <a:pt x="179" y="20"/>
                </a:moveTo>
                <a:lnTo>
                  <a:pt x="0" y="20"/>
                </a:lnTo>
                <a:lnTo>
                  <a:pt x="22" y="0"/>
                </a:lnTo>
                <a:lnTo>
                  <a:pt x="159" y="0"/>
                </a:lnTo>
                <a:lnTo>
                  <a:pt x="179" y="20"/>
                </a:lnTo>
                <a:close/>
                <a:moveTo>
                  <a:pt x="16" y="13"/>
                </a:moveTo>
                <a:lnTo>
                  <a:pt x="165" y="13"/>
                </a:lnTo>
                <a:lnTo>
                  <a:pt x="156" y="6"/>
                </a:lnTo>
                <a:lnTo>
                  <a:pt x="24" y="6"/>
                </a:lnTo>
                <a:lnTo>
                  <a:pt x="16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87"/>
          <p:cNvSpPr>
            <a:spLocks noEditPoints="1"/>
          </p:cNvSpPr>
          <p:nvPr/>
        </p:nvSpPr>
        <p:spPr bwMode="auto">
          <a:xfrm>
            <a:off x="5842832" y="2523105"/>
            <a:ext cx="306552" cy="270705"/>
          </a:xfrm>
          <a:custGeom>
            <a:avLst/>
            <a:gdLst>
              <a:gd name="T0" fmla="*/ 152 w 161"/>
              <a:gd name="T1" fmla="*/ 142 h 142"/>
              <a:gd name="T2" fmla="*/ 9 w 161"/>
              <a:gd name="T3" fmla="*/ 142 h 142"/>
              <a:gd name="T4" fmla="*/ 0 w 161"/>
              <a:gd name="T5" fmla="*/ 133 h 142"/>
              <a:gd name="T6" fmla="*/ 0 w 161"/>
              <a:gd name="T7" fmla="*/ 31 h 142"/>
              <a:gd name="T8" fmla="*/ 31 w 161"/>
              <a:gd name="T9" fmla="*/ 0 h 142"/>
              <a:gd name="T10" fmla="*/ 130 w 161"/>
              <a:gd name="T11" fmla="*/ 0 h 142"/>
              <a:gd name="T12" fmla="*/ 161 w 161"/>
              <a:gd name="T13" fmla="*/ 31 h 142"/>
              <a:gd name="T14" fmla="*/ 161 w 161"/>
              <a:gd name="T15" fmla="*/ 133 h 142"/>
              <a:gd name="T16" fmla="*/ 152 w 161"/>
              <a:gd name="T17" fmla="*/ 142 h 142"/>
              <a:gd name="T18" fmla="*/ 8 w 161"/>
              <a:gd name="T19" fmla="*/ 35 h 142"/>
              <a:gd name="T20" fmla="*/ 8 w 161"/>
              <a:gd name="T21" fmla="*/ 133 h 142"/>
              <a:gd name="T22" fmla="*/ 9 w 161"/>
              <a:gd name="T23" fmla="*/ 134 h 142"/>
              <a:gd name="T24" fmla="*/ 152 w 161"/>
              <a:gd name="T25" fmla="*/ 134 h 142"/>
              <a:gd name="T26" fmla="*/ 153 w 161"/>
              <a:gd name="T27" fmla="*/ 133 h 142"/>
              <a:gd name="T28" fmla="*/ 153 w 161"/>
              <a:gd name="T29" fmla="*/ 35 h 142"/>
              <a:gd name="T30" fmla="*/ 126 w 161"/>
              <a:gd name="T31" fmla="*/ 8 h 142"/>
              <a:gd name="T32" fmla="*/ 35 w 161"/>
              <a:gd name="T33" fmla="*/ 8 h 142"/>
              <a:gd name="T34" fmla="*/ 8 w 161"/>
              <a:gd name="T35" fmla="*/ 35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1" h="142">
                <a:moveTo>
                  <a:pt x="152" y="142"/>
                </a:moveTo>
                <a:cubicBezTo>
                  <a:pt x="9" y="142"/>
                  <a:pt x="9" y="142"/>
                  <a:pt x="9" y="142"/>
                </a:cubicBezTo>
                <a:cubicBezTo>
                  <a:pt x="4" y="142"/>
                  <a:pt x="0" y="138"/>
                  <a:pt x="0" y="133"/>
                </a:cubicBezTo>
                <a:cubicBezTo>
                  <a:pt x="0" y="31"/>
                  <a:pt x="0" y="31"/>
                  <a:pt x="0" y="31"/>
                </a:cubicBezTo>
                <a:cubicBezTo>
                  <a:pt x="31" y="0"/>
                  <a:pt x="31" y="0"/>
                  <a:pt x="31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61" y="31"/>
                  <a:pt x="161" y="31"/>
                  <a:pt x="161" y="31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61" y="138"/>
                  <a:pt x="157" y="142"/>
                  <a:pt x="152" y="142"/>
                </a:cubicBezTo>
                <a:close/>
                <a:moveTo>
                  <a:pt x="8" y="35"/>
                </a:moveTo>
                <a:cubicBezTo>
                  <a:pt x="8" y="133"/>
                  <a:pt x="8" y="133"/>
                  <a:pt x="8" y="133"/>
                </a:cubicBezTo>
                <a:cubicBezTo>
                  <a:pt x="8" y="133"/>
                  <a:pt x="9" y="134"/>
                  <a:pt x="9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2" y="134"/>
                  <a:pt x="153" y="133"/>
                  <a:pt x="153" y="133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26" y="8"/>
                  <a:pt x="126" y="8"/>
                  <a:pt x="126" y="8"/>
                </a:cubicBezTo>
                <a:cubicBezTo>
                  <a:pt x="35" y="8"/>
                  <a:pt x="35" y="8"/>
                  <a:pt x="35" y="8"/>
                </a:cubicBezTo>
                <a:lnTo>
                  <a:pt x="8" y="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88"/>
          <p:cNvSpPr>
            <a:spLocks noEditPoints="1"/>
          </p:cNvSpPr>
          <p:nvPr/>
        </p:nvSpPr>
        <p:spPr bwMode="auto">
          <a:xfrm>
            <a:off x="5894748" y="2617048"/>
            <a:ext cx="203956" cy="137207"/>
          </a:xfrm>
          <a:custGeom>
            <a:avLst/>
            <a:gdLst>
              <a:gd name="T0" fmla="*/ 115 w 165"/>
              <a:gd name="T1" fmla="*/ 111 h 111"/>
              <a:gd name="T2" fmla="*/ 49 w 165"/>
              <a:gd name="T3" fmla="*/ 111 h 111"/>
              <a:gd name="T4" fmla="*/ 49 w 165"/>
              <a:gd name="T5" fmla="*/ 66 h 111"/>
              <a:gd name="T6" fmla="*/ 0 w 165"/>
              <a:gd name="T7" fmla="*/ 66 h 111"/>
              <a:gd name="T8" fmla="*/ 83 w 165"/>
              <a:gd name="T9" fmla="*/ 0 h 111"/>
              <a:gd name="T10" fmla="*/ 165 w 165"/>
              <a:gd name="T11" fmla="*/ 66 h 111"/>
              <a:gd name="T12" fmla="*/ 115 w 165"/>
              <a:gd name="T13" fmla="*/ 66 h 111"/>
              <a:gd name="T14" fmla="*/ 115 w 165"/>
              <a:gd name="T15" fmla="*/ 111 h 111"/>
              <a:gd name="T16" fmla="*/ 55 w 165"/>
              <a:gd name="T17" fmla="*/ 105 h 111"/>
              <a:gd name="T18" fmla="*/ 109 w 165"/>
              <a:gd name="T19" fmla="*/ 105 h 111"/>
              <a:gd name="T20" fmla="*/ 109 w 165"/>
              <a:gd name="T21" fmla="*/ 60 h 111"/>
              <a:gd name="T22" fmla="*/ 146 w 165"/>
              <a:gd name="T23" fmla="*/ 60 h 111"/>
              <a:gd name="T24" fmla="*/ 83 w 165"/>
              <a:gd name="T25" fmla="*/ 7 h 111"/>
              <a:gd name="T26" fmla="*/ 18 w 165"/>
              <a:gd name="T27" fmla="*/ 60 h 111"/>
              <a:gd name="T28" fmla="*/ 55 w 165"/>
              <a:gd name="T29" fmla="*/ 60 h 111"/>
              <a:gd name="T30" fmla="*/ 55 w 165"/>
              <a:gd name="T31" fmla="*/ 10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5" h="111">
                <a:moveTo>
                  <a:pt x="115" y="111"/>
                </a:moveTo>
                <a:lnTo>
                  <a:pt x="49" y="111"/>
                </a:lnTo>
                <a:lnTo>
                  <a:pt x="49" y="66"/>
                </a:lnTo>
                <a:lnTo>
                  <a:pt x="0" y="66"/>
                </a:lnTo>
                <a:lnTo>
                  <a:pt x="83" y="0"/>
                </a:lnTo>
                <a:lnTo>
                  <a:pt x="165" y="66"/>
                </a:lnTo>
                <a:lnTo>
                  <a:pt x="115" y="66"/>
                </a:lnTo>
                <a:lnTo>
                  <a:pt x="115" y="111"/>
                </a:lnTo>
                <a:close/>
                <a:moveTo>
                  <a:pt x="55" y="105"/>
                </a:moveTo>
                <a:lnTo>
                  <a:pt x="109" y="105"/>
                </a:lnTo>
                <a:lnTo>
                  <a:pt x="109" y="60"/>
                </a:lnTo>
                <a:lnTo>
                  <a:pt x="146" y="60"/>
                </a:lnTo>
                <a:lnTo>
                  <a:pt x="83" y="7"/>
                </a:lnTo>
                <a:lnTo>
                  <a:pt x="18" y="60"/>
                </a:lnTo>
                <a:lnTo>
                  <a:pt x="55" y="60"/>
                </a:lnTo>
                <a:lnTo>
                  <a:pt x="55" y="10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89"/>
          <p:cNvSpPr>
            <a:spLocks noEditPoints="1"/>
          </p:cNvSpPr>
          <p:nvPr/>
        </p:nvSpPr>
        <p:spPr bwMode="auto">
          <a:xfrm>
            <a:off x="5884859" y="2554007"/>
            <a:ext cx="222498" cy="24722"/>
          </a:xfrm>
          <a:custGeom>
            <a:avLst/>
            <a:gdLst>
              <a:gd name="T0" fmla="*/ 180 w 180"/>
              <a:gd name="T1" fmla="*/ 20 h 20"/>
              <a:gd name="T2" fmla="*/ 0 w 180"/>
              <a:gd name="T3" fmla="*/ 20 h 20"/>
              <a:gd name="T4" fmla="*/ 21 w 180"/>
              <a:gd name="T5" fmla="*/ 0 h 20"/>
              <a:gd name="T6" fmla="*/ 159 w 180"/>
              <a:gd name="T7" fmla="*/ 0 h 20"/>
              <a:gd name="T8" fmla="*/ 180 w 180"/>
              <a:gd name="T9" fmla="*/ 20 h 20"/>
              <a:gd name="T10" fmla="*/ 15 w 180"/>
              <a:gd name="T11" fmla="*/ 13 h 20"/>
              <a:gd name="T12" fmla="*/ 165 w 180"/>
              <a:gd name="T13" fmla="*/ 13 h 20"/>
              <a:gd name="T14" fmla="*/ 156 w 180"/>
              <a:gd name="T15" fmla="*/ 6 h 20"/>
              <a:gd name="T16" fmla="*/ 24 w 180"/>
              <a:gd name="T17" fmla="*/ 6 h 20"/>
              <a:gd name="T18" fmla="*/ 15 w 180"/>
              <a:gd name="T19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0" h="20">
                <a:moveTo>
                  <a:pt x="180" y="20"/>
                </a:moveTo>
                <a:lnTo>
                  <a:pt x="0" y="20"/>
                </a:lnTo>
                <a:lnTo>
                  <a:pt x="21" y="0"/>
                </a:lnTo>
                <a:lnTo>
                  <a:pt x="159" y="0"/>
                </a:lnTo>
                <a:lnTo>
                  <a:pt x="180" y="20"/>
                </a:lnTo>
                <a:close/>
                <a:moveTo>
                  <a:pt x="15" y="13"/>
                </a:moveTo>
                <a:lnTo>
                  <a:pt x="165" y="13"/>
                </a:lnTo>
                <a:lnTo>
                  <a:pt x="156" y="6"/>
                </a:lnTo>
                <a:lnTo>
                  <a:pt x="24" y="6"/>
                </a:lnTo>
                <a:lnTo>
                  <a:pt x="15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90"/>
          <p:cNvSpPr>
            <a:spLocks noEditPoints="1"/>
          </p:cNvSpPr>
          <p:nvPr/>
        </p:nvSpPr>
        <p:spPr bwMode="auto">
          <a:xfrm>
            <a:off x="6561004" y="2643006"/>
            <a:ext cx="322621" cy="111249"/>
          </a:xfrm>
          <a:custGeom>
            <a:avLst/>
            <a:gdLst>
              <a:gd name="T0" fmla="*/ 261 w 261"/>
              <a:gd name="T1" fmla="*/ 90 h 90"/>
              <a:gd name="T2" fmla="*/ 0 w 261"/>
              <a:gd name="T3" fmla="*/ 90 h 90"/>
              <a:gd name="T4" fmla="*/ 0 w 261"/>
              <a:gd name="T5" fmla="*/ 67 h 90"/>
              <a:gd name="T6" fmla="*/ 34 w 261"/>
              <a:gd name="T7" fmla="*/ 0 h 90"/>
              <a:gd name="T8" fmla="*/ 79 w 261"/>
              <a:gd name="T9" fmla="*/ 0 h 90"/>
              <a:gd name="T10" fmla="*/ 130 w 261"/>
              <a:gd name="T11" fmla="*/ 51 h 90"/>
              <a:gd name="T12" fmla="*/ 182 w 261"/>
              <a:gd name="T13" fmla="*/ 0 h 90"/>
              <a:gd name="T14" fmla="*/ 227 w 261"/>
              <a:gd name="T15" fmla="*/ 0 h 90"/>
              <a:gd name="T16" fmla="*/ 261 w 261"/>
              <a:gd name="T17" fmla="*/ 67 h 90"/>
              <a:gd name="T18" fmla="*/ 261 w 261"/>
              <a:gd name="T19" fmla="*/ 90 h 90"/>
              <a:gd name="T20" fmla="*/ 13 w 261"/>
              <a:gd name="T21" fmla="*/ 77 h 90"/>
              <a:gd name="T22" fmla="*/ 249 w 261"/>
              <a:gd name="T23" fmla="*/ 77 h 90"/>
              <a:gd name="T24" fmla="*/ 249 w 261"/>
              <a:gd name="T25" fmla="*/ 70 h 90"/>
              <a:gd name="T26" fmla="*/ 219 w 261"/>
              <a:gd name="T27" fmla="*/ 12 h 90"/>
              <a:gd name="T28" fmla="*/ 187 w 261"/>
              <a:gd name="T29" fmla="*/ 12 h 90"/>
              <a:gd name="T30" fmla="*/ 130 w 261"/>
              <a:gd name="T31" fmla="*/ 70 h 90"/>
              <a:gd name="T32" fmla="*/ 73 w 261"/>
              <a:gd name="T33" fmla="*/ 12 h 90"/>
              <a:gd name="T34" fmla="*/ 40 w 261"/>
              <a:gd name="T35" fmla="*/ 12 h 90"/>
              <a:gd name="T36" fmla="*/ 13 w 261"/>
              <a:gd name="T37" fmla="*/ 70 h 90"/>
              <a:gd name="T38" fmla="*/ 13 w 261"/>
              <a:gd name="T39" fmla="*/ 7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1" h="90">
                <a:moveTo>
                  <a:pt x="261" y="90"/>
                </a:moveTo>
                <a:lnTo>
                  <a:pt x="0" y="90"/>
                </a:lnTo>
                <a:lnTo>
                  <a:pt x="0" y="67"/>
                </a:lnTo>
                <a:lnTo>
                  <a:pt x="34" y="0"/>
                </a:lnTo>
                <a:lnTo>
                  <a:pt x="79" y="0"/>
                </a:lnTo>
                <a:lnTo>
                  <a:pt x="130" y="51"/>
                </a:lnTo>
                <a:lnTo>
                  <a:pt x="182" y="0"/>
                </a:lnTo>
                <a:lnTo>
                  <a:pt x="227" y="0"/>
                </a:lnTo>
                <a:lnTo>
                  <a:pt x="261" y="67"/>
                </a:lnTo>
                <a:lnTo>
                  <a:pt x="261" y="90"/>
                </a:lnTo>
                <a:close/>
                <a:moveTo>
                  <a:pt x="13" y="77"/>
                </a:moveTo>
                <a:lnTo>
                  <a:pt x="249" y="77"/>
                </a:lnTo>
                <a:lnTo>
                  <a:pt x="249" y="70"/>
                </a:lnTo>
                <a:lnTo>
                  <a:pt x="219" y="12"/>
                </a:lnTo>
                <a:lnTo>
                  <a:pt x="187" y="12"/>
                </a:lnTo>
                <a:lnTo>
                  <a:pt x="130" y="70"/>
                </a:lnTo>
                <a:lnTo>
                  <a:pt x="73" y="12"/>
                </a:lnTo>
                <a:lnTo>
                  <a:pt x="40" y="12"/>
                </a:lnTo>
                <a:lnTo>
                  <a:pt x="13" y="70"/>
                </a:lnTo>
                <a:lnTo>
                  <a:pt x="13" y="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Rectangle 91"/>
          <p:cNvSpPr>
            <a:spLocks noChangeArrowheads="1"/>
          </p:cNvSpPr>
          <p:nvPr/>
        </p:nvSpPr>
        <p:spPr bwMode="auto">
          <a:xfrm>
            <a:off x="6561004" y="2776505"/>
            <a:ext cx="320149" cy="7417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92"/>
          <p:cNvSpPr>
            <a:spLocks noEditPoints="1"/>
          </p:cNvSpPr>
          <p:nvPr/>
        </p:nvSpPr>
        <p:spPr bwMode="auto">
          <a:xfrm>
            <a:off x="6626517" y="2498383"/>
            <a:ext cx="190359" cy="171818"/>
          </a:xfrm>
          <a:custGeom>
            <a:avLst/>
            <a:gdLst>
              <a:gd name="T0" fmla="*/ 77 w 154"/>
              <a:gd name="T1" fmla="*/ 139 h 139"/>
              <a:gd name="T2" fmla="*/ 0 w 154"/>
              <a:gd name="T3" fmla="*/ 62 h 139"/>
              <a:gd name="T4" fmla="*/ 58 w 154"/>
              <a:gd name="T5" fmla="*/ 62 h 139"/>
              <a:gd name="T6" fmla="*/ 58 w 154"/>
              <a:gd name="T7" fmla="*/ 0 h 139"/>
              <a:gd name="T8" fmla="*/ 95 w 154"/>
              <a:gd name="T9" fmla="*/ 0 h 139"/>
              <a:gd name="T10" fmla="*/ 95 w 154"/>
              <a:gd name="T11" fmla="*/ 62 h 139"/>
              <a:gd name="T12" fmla="*/ 154 w 154"/>
              <a:gd name="T13" fmla="*/ 62 h 139"/>
              <a:gd name="T14" fmla="*/ 77 w 154"/>
              <a:gd name="T15" fmla="*/ 139 h 139"/>
              <a:gd name="T16" fmla="*/ 15 w 154"/>
              <a:gd name="T17" fmla="*/ 68 h 139"/>
              <a:gd name="T18" fmla="*/ 77 w 154"/>
              <a:gd name="T19" fmla="*/ 129 h 139"/>
              <a:gd name="T20" fmla="*/ 140 w 154"/>
              <a:gd name="T21" fmla="*/ 68 h 139"/>
              <a:gd name="T22" fmla="*/ 89 w 154"/>
              <a:gd name="T23" fmla="*/ 68 h 139"/>
              <a:gd name="T24" fmla="*/ 89 w 154"/>
              <a:gd name="T25" fmla="*/ 6 h 139"/>
              <a:gd name="T26" fmla="*/ 65 w 154"/>
              <a:gd name="T27" fmla="*/ 6 h 139"/>
              <a:gd name="T28" fmla="*/ 65 w 154"/>
              <a:gd name="T29" fmla="*/ 68 h 139"/>
              <a:gd name="T30" fmla="*/ 15 w 154"/>
              <a:gd name="T31" fmla="*/ 68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39">
                <a:moveTo>
                  <a:pt x="77" y="139"/>
                </a:moveTo>
                <a:lnTo>
                  <a:pt x="0" y="62"/>
                </a:lnTo>
                <a:lnTo>
                  <a:pt x="58" y="62"/>
                </a:lnTo>
                <a:lnTo>
                  <a:pt x="58" y="0"/>
                </a:lnTo>
                <a:lnTo>
                  <a:pt x="95" y="0"/>
                </a:lnTo>
                <a:lnTo>
                  <a:pt x="95" y="62"/>
                </a:lnTo>
                <a:lnTo>
                  <a:pt x="154" y="62"/>
                </a:lnTo>
                <a:lnTo>
                  <a:pt x="77" y="139"/>
                </a:lnTo>
                <a:close/>
                <a:moveTo>
                  <a:pt x="15" y="68"/>
                </a:moveTo>
                <a:lnTo>
                  <a:pt x="77" y="129"/>
                </a:lnTo>
                <a:lnTo>
                  <a:pt x="140" y="68"/>
                </a:lnTo>
                <a:lnTo>
                  <a:pt x="89" y="68"/>
                </a:lnTo>
                <a:lnTo>
                  <a:pt x="89" y="6"/>
                </a:lnTo>
                <a:lnTo>
                  <a:pt x="65" y="6"/>
                </a:lnTo>
                <a:lnTo>
                  <a:pt x="65" y="68"/>
                </a:lnTo>
                <a:lnTo>
                  <a:pt x="15" y="6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93"/>
          <p:cNvSpPr>
            <a:spLocks noEditPoints="1"/>
          </p:cNvSpPr>
          <p:nvPr/>
        </p:nvSpPr>
        <p:spPr bwMode="auto">
          <a:xfrm>
            <a:off x="7294010" y="2643006"/>
            <a:ext cx="321385" cy="111249"/>
          </a:xfrm>
          <a:custGeom>
            <a:avLst/>
            <a:gdLst>
              <a:gd name="T0" fmla="*/ 260 w 260"/>
              <a:gd name="T1" fmla="*/ 90 h 90"/>
              <a:gd name="T2" fmla="*/ 0 w 260"/>
              <a:gd name="T3" fmla="*/ 90 h 90"/>
              <a:gd name="T4" fmla="*/ 0 w 260"/>
              <a:gd name="T5" fmla="*/ 67 h 90"/>
              <a:gd name="T6" fmla="*/ 34 w 260"/>
              <a:gd name="T7" fmla="*/ 0 h 90"/>
              <a:gd name="T8" fmla="*/ 106 w 260"/>
              <a:gd name="T9" fmla="*/ 0 h 90"/>
              <a:gd name="T10" fmla="*/ 106 w 260"/>
              <a:gd name="T11" fmla="*/ 31 h 90"/>
              <a:gd name="T12" fmla="*/ 155 w 260"/>
              <a:gd name="T13" fmla="*/ 31 h 90"/>
              <a:gd name="T14" fmla="*/ 155 w 260"/>
              <a:gd name="T15" fmla="*/ 0 h 90"/>
              <a:gd name="T16" fmla="*/ 226 w 260"/>
              <a:gd name="T17" fmla="*/ 0 h 90"/>
              <a:gd name="T18" fmla="*/ 260 w 260"/>
              <a:gd name="T19" fmla="*/ 67 h 90"/>
              <a:gd name="T20" fmla="*/ 260 w 260"/>
              <a:gd name="T21" fmla="*/ 90 h 90"/>
              <a:gd name="T22" fmla="*/ 12 w 260"/>
              <a:gd name="T23" fmla="*/ 77 h 90"/>
              <a:gd name="T24" fmla="*/ 248 w 260"/>
              <a:gd name="T25" fmla="*/ 77 h 90"/>
              <a:gd name="T26" fmla="*/ 248 w 260"/>
              <a:gd name="T27" fmla="*/ 70 h 90"/>
              <a:gd name="T28" fmla="*/ 220 w 260"/>
              <a:gd name="T29" fmla="*/ 12 h 90"/>
              <a:gd name="T30" fmla="*/ 168 w 260"/>
              <a:gd name="T31" fmla="*/ 12 h 90"/>
              <a:gd name="T32" fmla="*/ 168 w 260"/>
              <a:gd name="T33" fmla="*/ 43 h 90"/>
              <a:gd name="T34" fmla="*/ 94 w 260"/>
              <a:gd name="T35" fmla="*/ 43 h 90"/>
              <a:gd name="T36" fmla="*/ 94 w 260"/>
              <a:gd name="T37" fmla="*/ 12 h 90"/>
              <a:gd name="T38" fmla="*/ 41 w 260"/>
              <a:gd name="T39" fmla="*/ 12 h 90"/>
              <a:gd name="T40" fmla="*/ 12 w 260"/>
              <a:gd name="T41" fmla="*/ 70 h 90"/>
              <a:gd name="T42" fmla="*/ 12 w 260"/>
              <a:gd name="T43" fmla="*/ 7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0" h="90">
                <a:moveTo>
                  <a:pt x="260" y="90"/>
                </a:moveTo>
                <a:lnTo>
                  <a:pt x="0" y="90"/>
                </a:lnTo>
                <a:lnTo>
                  <a:pt x="0" y="67"/>
                </a:lnTo>
                <a:lnTo>
                  <a:pt x="34" y="0"/>
                </a:lnTo>
                <a:lnTo>
                  <a:pt x="106" y="0"/>
                </a:lnTo>
                <a:lnTo>
                  <a:pt x="106" y="31"/>
                </a:lnTo>
                <a:lnTo>
                  <a:pt x="155" y="31"/>
                </a:lnTo>
                <a:lnTo>
                  <a:pt x="155" y="0"/>
                </a:lnTo>
                <a:lnTo>
                  <a:pt x="226" y="0"/>
                </a:lnTo>
                <a:lnTo>
                  <a:pt x="260" y="67"/>
                </a:lnTo>
                <a:lnTo>
                  <a:pt x="260" y="90"/>
                </a:lnTo>
                <a:close/>
                <a:moveTo>
                  <a:pt x="12" y="77"/>
                </a:moveTo>
                <a:lnTo>
                  <a:pt x="248" y="77"/>
                </a:lnTo>
                <a:lnTo>
                  <a:pt x="248" y="70"/>
                </a:lnTo>
                <a:lnTo>
                  <a:pt x="220" y="12"/>
                </a:lnTo>
                <a:lnTo>
                  <a:pt x="168" y="12"/>
                </a:lnTo>
                <a:lnTo>
                  <a:pt x="168" y="43"/>
                </a:lnTo>
                <a:lnTo>
                  <a:pt x="94" y="43"/>
                </a:lnTo>
                <a:lnTo>
                  <a:pt x="94" y="12"/>
                </a:lnTo>
                <a:lnTo>
                  <a:pt x="41" y="12"/>
                </a:lnTo>
                <a:lnTo>
                  <a:pt x="12" y="70"/>
                </a:lnTo>
                <a:lnTo>
                  <a:pt x="12" y="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94"/>
          <p:cNvSpPr>
            <a:spLocks noEditPoints="1"/>
          </p:cNvSpPr>
          <p:nvPr/>
        </p:nvSpPr>
        <p:spPr bwMode="auto">
          <a:xfrm>
            <a:off x="7360759" y="2487258"/>
            <a:ext cx="190359" cy="170581"/>
          </a:xfrm>
          <a:custGeom>
            <a:avLst/>
            <a:gdLst>
              <a:gd name="T0" fmla="*/ 95 w 154"/>
              <a:gd name="T1" fmla="*/ 138 h 138"/>
              <a:gd name="T2" fmla="*/ 58 w 154"/>
              <a:gd name="T3" fmla="*/ 138 h 138"/>
              <a:gd name="T4" fmla="*/ 58 w 154"/>
              <a:gd name="T5" fmla="*/ 77 h 138"/>
              <a:gd name="T6" fmla="*/ 0 w 154"/>
              <a:gd name="T7" fmla="*/ 77 h 138"/>
              <a:gd name="T8" fmla="*/ 77 w 154"/>
              <a:gd name="T9" fmla="*/ 0 h 138"/>
              <a:gd name="T10" fmla="*/ 154 w 154"/>
              <a:gd name="T11" fmla="*/ 77 h 138"/>
              <a:gd name="T12" fmla="*/ 95 w 154"/>
              <a:gd name="T13" fmla="*/ 77 h 138"/>
              <a:gd name="T14" fmla="*/ 95 w 154"/>
              <a:gd name="T15" fmla="*/ 138 h 138"/>
              <a:gd name="T16" fmla="*/ 64 w 154"/>
              <a:gd name="T17" fmla="*/ 132 h 138"/>
              <a:gd name="T18" fmla="*/ 89 w 154"/>
              <a:gd name="T19" fmla="*/ 132 h 138"/>
              <a:gd name="T20" fmla="*/ 89 w 154"/>
              <a:gd name="T21" fmla="*/ 71 h 138"/>
              <a:gd name="T22" fmla="*/ 138 w 154"/>
              <a:gd name="T23" fmla="*/ 71 h 138"/>
              <a:gd name="T24" fmla="*/ 77 w 154"/>
              <a:gd name="T25" fmla="*/ 7 h 138"/>
              <a:gd name="T26" fmla="*/ 14 w 154"/>
              <a:gd name="T27" fmla="*/ 71 h 138"/>
              <a:gd name="T28" fmla="*/ 64 w 154"/>
              <a:gd name="T29" fmla="*/ 71 h 138"/>
              <a:gd name="T30" fmla="*/ 64 w 154"/>
              <a:gd name="T31" fmla="*/ 13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38">
                <a:moveTo>
                  <a:pt x="95" y="138"/>
                </a:moveTo>
                <a:lnTo>
                  <a:pt x="58" y="138"/>
                </a:lnTo>
                <a:lnTo>
                  <a:pt x="58" y="77"/>
                </a:lnTo>
                <a:lnTo>
                  <a:pt x="0" y="77"/>
                </a:lnTo>
                <a:lnTo>
                  <a:pt x="77" y="0"/>
                </a:lnTo>
                <a:lnTo>
                  <a:pt x="154" y="77"/>
                </a:lnTo>
                <a:lnTo>
                  <a:pt x="95" y="77"/>
                </a:lnTo>
                <a:lnTo>
                  <a:pt x="95" y="138"/>
                </a:lnTo>
                <a:close/>
                <a:moveTo>
                  <a:pt x="64" y="132"/>
                </a:moveTo>
                <a:lnTo>
                  <a:pt x="89" y="132"/>
                </a:lnTo>
                <a:lnTo>
                  <a:pt x="89" y="71"/>
                </a:lnTo>
                <a:lnTo>
                  <a:pt x="138" y="71"/>
                </a:lnTo>
                <a:lnTo>
                  <a:pt x="77" y="7"/>
                </a:lnTo>
                <a:lnTo>
                  <a:pt x="14" y="71"/>
                </a:lnTo>
                <a:lnTo>
                  <a:pt x="64" y="71"/>
                </a:lnTo>
                <a:lnTo>
                  <a:pt x="64" y="13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ectangle 95"/>
          <p:cNvSpPr>
            <a:spLocks noChangeArrowheads="1"/>
          </p:cNvSpPr>
          <p:nvPr/>
        </p:nvSpPr>
        <p:spPr bwMode="auto">
          <a:xfrm>
            <a:off x="7295246" y="2776505"/>
            <a:ext cx="320149" cy="7417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96"/>
          <p:cNvSpPr>
            <a:spLocks noEditPoints="1"/>
          </p:cNvSpPr>
          <p:nvPr/>
        </p:nvSpPr>
        <p:spPr bwMode="auto">
          <a:xfrm>
            <a:off x="8012183" y="2484786"/>
            <a:ext cx="358468" cy="351052"/>
          </a:xfrm>
          <a:custGeom>
            <a:avLst/>
            <a:gdLst>
              <a:gd name="T0" fmla="*/ 188 w 188"/>
              <a:gd name="T1" fmla="*/ 95 h 184"/>
              <a:gd name="T2" fmla="*/ 135 w 188"/>
              <a:gd name="T3" fmla="*/ 71 h 184"/>
              <a:gd name="T4" fmla="*/ 135 w 188"/>
              <a:gd name="T5" fmla="*/ 66 h 184"/>
              <a:gd name="T6" fmla="*/ 150 w 188"/>
              <a:gd name="T7" fmla="*/ 37 h 184"/>
              <a:gd name="T8" fmla="*/ 138 w 188"/>
              <a:gd name="T9" fmla="*/ 3 h 184"/>
              <a:gd name="T10" fmla="*/ 119 w 188"/>
              <a:gd name="T11" fmla="*/ 18 h 184"/>
              <a:gd name="T12" fmla="*/ 94 w 188"/>
              <a:gd name="T13" fmla="*/ 55 h 184"/>
              <a:gd name="T14" fmla="*/ 70 w 188"/>
              <a:gd name="T15" fmla="*/ 92 h 184"/>
              <a:gd name="T16" fmla="*/ 51 w 188"/>
              <a:gd name="T17" fmla="*/ 84 h 184"/>
              <a:gd name="T18" fmla="*/ 0 w 188"/>
              <a:gd name="T19" fmla="*/ 93 h 184"/>
              <a:gd name="T20" fmla="*/ 9 w 188"/>
              <a:gd name="T21" fmla="*/ 184 h 184"/>
              <a:gd name="T22" fmla="*/ 60 w 188"/>
              <a:gd name="T23" fmla="*/ 177 h 184"/>
              <a:gd name="T24" fmla="*/ 73 w 188"/>
              <a:gd name="T25" fmla="*/ 184 h 184"/>
              <a:gd name="T26" fmla="*/ 75 w 188"/>
              <a:gd name="T27" fmla="*/ 184 h 184"/>
              <a:gd name="T28" fmla="*/ 157 w 188"/>
              <a:gd name="T29" fmla="*/ 184 h 184"/>
              <a:gd name="T30" fmla="*/ 175 w 188"/>
              <a:gd name="T31" fmla="*/ 161 h 184"/>
              <a:gd name="T32" fmla="*/ 180 w 188"/>
              <a:gd name="T33" fmla="*/ 135 h 184"/>
              <a:gd name="T34" fmla="*/ 183 w 188"/>
              <a:gd name="T35" fmla="*/ 108 h 184"/>
              <a:gd name="T36" fmla="*/ 51 w 188"/>
              <a:gd name="T37" fmla="*/ 176 h 184"/>
              <a:gd name="T38" fmla="*/ 8 w 188"/>
              <a:gd name="T39" fmla="*/ 175 h 184"/>
              <a:gd name="T40" fmla="*/ 9 w 188"/>
              <a:gd name="T41" fmla="*/ 92 h 184"/>
              <a:gd name="T42" fmla="*/ 52 w 188"/>
              <a:gd name="T43" fmla="*/ 93 h 184"/>
              <a:gd name="T44" fmla="*/ 176 w 188"/>
              <a:gd name="T45" fmla="*/ 104 h 184"/>
              <a:gd name="T46" fmla="*/ 175 w 188"/>
              <a:gd name="T47" fmla="*/ 110 h 184"/>
              <a:gd name="T48" fmla="*/ 173 w 188"/>
              <a:gd name="T49" fmla="*/ 131 h 184"/>
              <a:gd name="T50" fmla="*/ 172 w 188"/>
              <a:gd name="T51" fmla="*/ 137 h 184"/>
              <a:gd name="T52" fmla="*/ 168 w 188"/>
              <a:gd name="T53" fmla="*/ 156 h 184"/>
              <a:gd name="T54" fmla="*/ 167 w 188"/>
              <a:gd name="T55" fmla="*/ 161 h 184"/>
              <a:gd name="T56" fmla="*/ 157 w 188"/>
              <a:gd name="T57" fmla="*/ 176 h 184"/>
              <a:gd name="T58" fmla="*/ 70 w 188"/>
              <a:gd name="T59" fmla="*/ 173 h 184"/>
              <a:gd name="T60" fmla="*/ 60 w 188"/>
              <a:gd name="T61" fmla="*/ 100 h 184"/>
              <a:gd name="T62" fmla="*/ 72 w 188"/>
              <a:gd name="T63" fmla="*/ 100 h 184"/>
              <a:gd name="T64" fmla="*/ 89 w 188"/>
              <a:gd name="T65" fmla="*/ 80 h 184"/>
              <a:gd name="T66" fmla="*/ 101 w 188"/>
              <a:gd name="T67" fmla="*/ 59 h 184"/>
              <a:gd name="T68" fmla="*/ 130 w 188"/>
              <a:gd name="T69" fmla="*/ 10 h 184"/>
              <a:gd name="T70" fmla="*/ 143 w 188"/>
              <a:gd name="T71" fmla="*/ 35 h 184"/>
              <a:gd name="T72" fmla="*/ 128 w 188"/>
              <a:gd name="T73" fmla="*/ 76 h 184"/>
              <a:gd name="T74" fmla="*/ 162 w 188"/>
              <a:gd name="T75" fmla="*/ 79 h 184"/>
              <a:gd name="T76" fmla="*/ 176 w 188"/>
              <a:gd name="T77" fmla="*/ 10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4">
                <a:moveTo>
                  <a:pt x="183" y="108"/>
                </a:moveTo>
                <a:cubicBezTo>
                  <a:pt x="185" y="105"/>
                  <a:pt x="188" y="101"/>
                  <a:pt x="188" y="95"/>
                </a:cubicBezTo>
                <a:cubicBezTo>
                  <a:pt x="188" y="78"/>
                  <a:pt x="172" y="72"/>
                  <a:pt x="163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33" y="69"/>
                  <a:pt x="135" y="66"/>
                  <a:pt x="135" y="66"/>
                </a:cubicBezTo>
                <a:cubicBezTo>
                  <a:pt x="135" y="66"/>
                  <a:pt x="135" y="66"/>
                  <a:pt x="135" y="66"/>
                </a:cubicBezTo>
                <a:cubicBezTo>
                  <a:pt x="136" y="66"/>
                  <a:pt x="144" y="55"/>
                  <a:pt x="150" y="37"/>
                </a:cubicBezTo>
                <a:cubicBezTo>
                  <a:pt x="157" y="18"/>
                  <a:pt x="140" y="4"/>
                  <a:pt x="139" y="3"/>
                </a:cubicBezTo>
                <a:cubicBezTo>
                  <a:pt x="138" y="3"/>
                  <a:pt x="138" y="3"/>
                  <a:pt x="138" y="3"/>
                </a:cubicBezTo>
                <a:cubicBezTo>
                  <a:pt x="138" y="3"/>
                  <a:pt x="132" y="0"/>
                  <a:pt x="126" y="4"/>
                </a:cubicBezTo>
                <a:cubicBezTo>
                  <a:pt x="122" y="6"/>
                  <a:pt x="119" y="11"/>
                  <a:pt x="119" y="18"/>
                </a:cubicBezTo>
                <a:cubicBezTo>
                  <a:pt x="117" y="34"/>
                  <a:pt x="103" y="48"/>
                  <a:pt x="97" y="53"/>
                </a:cubicBezTo>
                <a:cubicBezTo>
                  <a:pt x="96" y="54"/>
                  <a:pt x="95" y="54"/>
                  <a:pt x="94" y="55"/>
                </a:cubicBezTo>
                <a:cubicBezTo>
                  <a:pt x="90" y="59"/>
                  <a:pt x="85" y="69"/>
                  <a:pt x="82" y="76"/>
                </a:cubicBezTo>
                <a:cubicBezTo>
                  <a:pt x="79" y="81"/>
                  <a:pt x="73" y="89"/>
                  <a:pt x="70" y="92"/>
                </a:cubicBezTo>
                <a:cubicBezTo>
                  <a:pt x="67" y="92"/>
                  <a:pt x="63" y="92"/>
                  <a:pt x="60" y="92"/>
                </a:cubicBezTo>
                <a:cubicBezTo>
                  <a:pt x="59" y="88"/>
                  <a:pt x="55" y="84"/>
                  <a:pt x="51" y="84"/>
                </a:cubicBezTo>
                <a:cubicBezTo>
                  <a:pt x="9" y="84"/>
                  <a:pt x="9" y="84"/>
                  <a:pt x="9" y="84"/>
                </a:cubicBezTo>
                <a:cubicBezTo>
                  <a:pt x="4" y="84"/>
                  <a:pt x="0" y="88"/>
                  <a:pt x="0" y="93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0"/>
                  <a:pt x="4" y="184"/>
                  <a:pt x="9" y="184"/>
                </a:cubicBezTo>
                <a:cubicBezTo>
                  <a:pt x="51" y="184"/>
                  <a:pt x="51" y="184"/>
                  <a:pt x="51" y="184"/>
                </a:cubicBezTo>
                <a:cubicBezTo>
                  <a:pt x="56" y="184"/>
                  <a:pt x="59" y="181"/>
                  <a:pt x="60" y="177"/>
                </a:cubicBezTo>
                <a:cubicBezTo>
                  <a:pt x="62" y="177"/>
                  <a:pt x="63" y="175"/>
                  <a:pt x="64" y="175"/>
                </a:cubicBezTo>
                <a:cubicBezTo>
                  <a:pt x="65" y="177"/>
                  <a:pt x="67" y="181"/>
                  <a:pt x="73" y="184"/>
                </a:cubicBezTo>
                <a:cubicBezTo>
                  <a:pt x="74" y="184"/>
                  <a:pt x="74" y="184"/>
                  <a:pt x="74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103" y="184"/>
                  <a:pt x="129" y="184"/>
                </a:cubicBezTo>
                <a:cubicBezTo>
                  <a:pt x="142" y="184"/>
                  <a:pt x="153" y="184"/>
                  <a:pt x="157" y="184"/>
                </a:cubicBezTo>
                <a:cubicBezTo>
                  <a:pt x="165" y="184"/>
                  <a:pt x="170" y="180"/>
                  <a:pt x="172" y="177"/>
                </a:cubicBezTo>
                <a:cubicBezTo>
                  <a:pt x="176" y="172"/>
                  <a:pt x="176" y="165"/>
                  <a:pt x="175" y="161"/>
                </a:cubicBezTo>
                <a:cubicBezTo>
                  <a:pt x="181" y="156"/>
                  <a:pt x="181" y="147"/>
                  <a:pt x="181" y="143"/>
                </a:cubicBezTo>
                <a:cubicBezTo>
                  <a:pt x="182" y="140"/>
                  <a:pt x="181" y="138"/>
                  <a:pt x="180" y="135"/>
                </a:cubicBezTo>
                <a:cubicBezTo>
                  <a:pt x="183" y="133"/>
                  <a:pt x="186" y="127"/>
                  <a:pt x="186" y="120"/>
                </a:cubicBezTo>
                <a:cubicBezTo>
                  <a:pt x="187" y="115"/>
                  <a:pt x="185" y="110"/>
                  <a:pt x="183" y="108"/>
                </a:cubicBezTo>
                <a:close/>
                <a:moveTo>
                  <a:pt x="52" y="175"/>
                </a:moveTo>
                <a:cubicBezTo>
                  <a:pt x="52" y="176"/>
                  <a:pt x="52" y="176"/>
                  <a:pt x="51" y="176"/>
                </a:cubicBezTo>
                <a:cubicBezTo>
                  <a:pt x="9" y="176"/>
                  <a:pt x="9" y="176"/>
                  <a:pt x="9" y="176"/>
                </a:cubicBezTo>
                <a:cubicBezTo>
                  <a:pt x="9" y="176"/>
                  <a:pt x="8" y="176"/>
                  <a:pt x="8" y="175"/>
                </a:cubicBezTo>
                <a:cubicBezTo>
                  <a:pt x="8" y="93"/>
                  <a:pt x="8" y="93"/>
                  <a:pt x="8" y="93"/>
                </a:cubicBezTo>
                <a:cubicBezTo>
                  <a:pt x="8" y="93"/>
                  <a:pt x="9" y="92"/>
                  <a:pt x="9" y="92"/>
                </a:cubicBezTo>
                <a:cubicBezTo>
                  <a:pt x="51" y="92"/>
                  <a:pt x="51" y="92"/>
                  <a:pt x="51" y="92"/>
                </a:cubicBezTo>
                <a:cubicBezTo>
                  <a:pt x="52" y="92"/>
                  <a:pt x="52" y="93"/>
                  <a:pt x="52" y="93"/>
                </a:cubicBezTo>
                <a:lnTo>
                  <a:pt x="52" y="175"/>
                </a:lnTo>
                <a:close/>
                <a:moveTo>
                  <a:pt x="176" y="104"/>
                </a:moveTo>
                <a:cubicBezTo>
                  <a:pt x="172" y="107"/>
                  <a:pt x="172" y="107"/>
                  <a:pt x="172" y="107"/>
                </a:cubicBezTo>
                <a:cubicBezTo>
                  <a:pt x="175" y="110"/>
                  <a:pt x="175" y="110"/>
                  <a:pt x="175" y="110"/>
                </a:cubicBezTo>
                <a:cubicBezTo>
                  <a:pt x="176" y="111"/>
                  <a:pt x="179" y="114"/>
                  <a:pt x="178" y="120"/>
                </a:cubicBezTo>
                <a:cubicBezTo>
                  <a:pt x="178" y="127"/>
                  <a:pt x="173" y="131"/>
                  <a:pt x="173" y="131"/>
                </a:cubicBezTo>
                <a:cubicBezTo>
                  <a:pt x="167" y="133"/>
                  <a:pt x="167" y="133"/>
                  <a:pt x="167" y="133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2" y="138"/>
                  <a:pt x="174" y="140"/>
                  <a:pt x="173" y="144"/>
                </a:cubicBezTo>
                <a:cubicBezTo>
                  <a:pt x="173" y="147"/>
                  <a:pt x="172" y="154"/>
                  <a:pt x="168" y="156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8" y="163"/>
                  <a:pt x="168" y="169"/>
                  <a:pt x="165" y="173"/>
                </a:cubicBezTo>
                <a:cubicBezTo>
                  <a:pt x="164" y="175"/>
                  <a:pt x="161" y="176"/>
                  <a:pt x="157" y="176"/>
                </a:cubicBezTo>
                <a:cubicBezTo>
                  <a:pt x="144" y="176"/>
                  <a:pt x="84" y="176"/>
                  <a:pt x="76" y="176"/>
                </a:cubicBezTo>
                <a:cubicBezTo>
                  <a:pt x="73" y="175"/>
                  <a:pt x="71" y="174"/>
                  <a:pt x="70" y="173"/>
                </a:cubicBezTo>
                <a:cubicBezTo>
                  <a:pt x="69" y="172"/>
                  <a:pt x="67" y="167"/>
                  <a:pt x="60" y="167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4" y="100"/>
                  <a:pt x="71" y="100"/>
                  <a:pt x="71" y="10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85" y="88"/>
                  <a:pt x="89" y="80"/>
                </a:cubicBezTo>
                <a:cubicBezTo>
                  <a:pt x="93" y="72"/>
                  <a:pt x="96" y="63"/>
                  <a:pt x="100" y="61"/>
                </a:cubicBezTo>
                <a:cubicBezTo>
                  <a:pt x="100" y="60"/>
                  <a:pt x="101" y="60"/>
                  <a:pt x="101" y="59"/>
                </a:cubicBezTo>
                <a:cubicBezTo>
                  <a:pt x="108" y="54"/>
                  <a:pt x="124" y="38"/>
                  <a:pt x="127" y="19"/>
                </a:cubicBezTo>
                <a:cubicBezTo>
                  <a:pt x="127" y="14"/>
                  <a:pt x="128" y="12"/>
                  <a:pt x="130" y="10"/>
                </a:cubicBezTo>
                <a:cubicBezTo>
                  <a:pt x="132" y="9"/>
                  <a:pt x="134" y="10"/>
                  <a:pt x="135" y="10"/>
                </a:cubicBezTo>
                <a:cubicBezTo>
                  <a:pt x="137" y="12"/>
                  <a:pt x="147" y="22"/>
                  <a:pt x="143" y="35"/>
                </a:cubicBezTo>
                <a:cubicBezTo>
                  <a:pt x="137" y="51"/>
                  <a:pt x="129" y="61"/>
                  <a:pt x="129" y="61"/>
                </a:cubicBezTo>
                <a:cubicBezTo>
                  <a:pt x="127" y="64"/>
                  <a:pt x="124" y="70"/>
                  <a:pt x="128" y="76"/>
                </a:cubicBezTo>
                <a:cubicBezTo>
                  <a:pt x="130" y="79"/>
                  <a:pt x="133" y="79"/>
                  <a:pt x="135" y="79"/>
                </a:cubicBezTo>
                <a:cubicBezTo>
                  <a:pt x="162" y="79"/>
                  <a:pt x="162" y="79"/>
                  <a:pt x="162" y="79"/>
                </a:cubicBezTo>
                <a:cubicBezTo>
                  <a:pt x="163" y="79"/>
                  <a:pt x="180" y="81"/>
                  <a:pt x="180" y="95"/>
                </a:cubicBezTo>
                <a:cubicBezTo>
                  <a:pt x="180" y="101"/>
                  <a:pt x="176" y="104"/>
                  <a:pt x="176" y="10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97"/>
          <p:cNvSpPr>
            <a:spLocks noEditPoints="1"/>
          </p:cNvSpPr>
          <p:nvPr/>
        </p:nvSpPr>
        <p:spPr bwMode="auto">
          <a:xfrm>
            <a:off x="8696981" y="2523105"/>
            <a:ext cx="410384" cy="306552"/>
          </a:xfrm>
          <a:custGeom>
            <a:avLst/>
            <a:gdLst>
              <a:gd name="T0" fmla="*/ 202 w 215"/>
              <a:gd name="T1" fmla="*/ 24 h 161"/>
              <a:gd name="T2" fmla="*/ 54 w 215"/>
              <a:gd name="T3" fmla="*/ 9 h 161"/>
              <a:gd name="T4" fmla="*/ 50 w 215"/>
              <a:gd name="T5" fmla="*/ 4 h 161"/>
              <a:gd name="T6" fmla="*/ 48 w 215"/>
              <a:gd name="T7" fmla="*/ 2 h 161"/>
              <a:gd name="T8" fmla="*/ 46 w 215"/>
              <a:gd name="T9" fmla="*/ 1 h 161"/>
              <a:gd name="T10" fmla="*/ 43 w 215"/>
              <a:gd name="T11" fmla="*/ 1 h 161"/>
              <a:gd name="T12" fmla="*/ 14 w 215"/>
              <a:gd name="T13" fmla="*/ 0 h 161"/>
              <a:gd name="T14" fmla="*/ 14 w 215"/>
              <a:gd name="T15" fmla="*/ 27 h 161"/>
              <a:gd name="T16" fmla="*/ 41 w 215"/>
              <a:gd name="T17" fmla="*/ 44 h 161"/>
              <a:gd name="T18" fmla="*/ 64 w 215"/>
              <a:gd name="T19" fmla="*/ 97 h 161"/>
              <a:gd name="T20" fmla="*/ 68 w 215"/>
              <a:gd name="T21" fmla="*/ 106 h 161"/>
              <a:gd name="T22" fmla="*/ 77 w 215"/>
              <a:gd name="T23" fmla="*/ 115 h 161"/>
              <a:gd name="T24" fmla="*/ 174 w 215"/>
              <a:gd name="T25" fmla="*/ 115 h 161"/>
              <a:gd name="T26" fmla="*/ 183 w 215"/>
              <a:gd name="T27" fmla="*/ 106 h 161"/>
              <a:gd name="T28" fmla="*/ 211 w 215"/>
              <a:gd name="T29" fmla="*/ 28 h 161"/>
              <a:gd name="T30" fmla="*/ 177 w 215"/>
              <a:gd name="T31" fmla="*/ 100 h 161"/>
              <a:gd name="T32" fmla="*/ 176 w 215"/>
              <a:gd name="T33" fmla="*/ 103 h 161"/>
              <a:gd name="T34" fmla="*/ 170 w 215"/>
              <a:gd name="T35" fmla="*/ 107 h 161"/>
              <a:gd name="T36" fmla="*/ 166 w 215"/>
              <a:gd name="T37" fmla="*/ 108 h 161"/>
              <a:gd name="T38" fmla="*/ 81 w 215"/>
              <a:gd name="T39" fmla="*/ 107 h 161"/>
              <a:gd name="T40" fmla="*/ 75 w 215"/>
              <a:gd name="T41" fmla="*/ 99 h 161"/>
              <a:gd name="T42" fmla="*/ 52 w 215"/>
              <a:gd name="T43" fmla="*/ 51 h 161"/>
              <a:gd name="T44" fmla="*/ 38 w 215"/>
              <a:gd name="T45" fmla="*/ 20 h 161"/>
              <a:gd name="T46" fmla="*/ 8 w 215"/>
              <a:gd name="T47" fmla="*/ 14 h 161"/>
              <a:gd name="T48" fmla="*/ 42 w 215"/>
              <a:gd name="T49" fmla="*/ 8 h 161"/>
              <a:gd name="T50" fmla="*/ 44 w 215"/>
              <a:gd name="T51" fmla="*/ 9 h 161"/>
              <a:gd name="T52" fmla="*/ 45 w 215"/>
              <a:gd name="T53" fmla="*/ 10 h 161"/>
              <a:gd name="T54" fmla="*/ 47 w 215"/>
              <a:gd name="T55" fmla="*/ 12 h 161"/>
              <a:gd name="T56" fmla="*/ 202 w 215"/>
              <a:gd name="T57" fmla="*/ 31 h 161"/>
              <a:gd name="T58" fmla="*/ 199 w 215"/>
              <a:gd name="T59" fmla="*/ 51 h 161"/>
              <a:gd name="T60" fmla="*/ 77 w 215"/>
              <a:gd name="T61" fmla="*/ 142 h 161"/>
              <a:gd name="T62" fmla="*/ 115 w 215"/>
              <a:gd name="T63" fmla="*/ 142 h 161"/>
              <a:gd name="T64" fmla="*/ 96 w 215"/>
              <a:gd name="T65" fmla="*/ 154 h 161"/>
              <a:gd name="T66" fmla="*/ 96 w 215"/>
              <a:gd name="T67" fmla="*/ 130 h 161"/>
              <a:gd name="T68" fmla="*/ 96 w 215"/>
              <a:gd name="T69" fmla="*/ 154 h 161"/>
              <a:gd name="T70" fmla="*/ 142 w 215"/>
              <a:gd name="T71" fmla="*/ 142 h 161"/>
              <a:gd name="T72" fmla="*/ 180 w 215"/>
              <a:gd name="T73" fmla="*/ 142 h 161"/>
              <a:gd name="T74" fmla="*/ 161 w 215"/>
              <a:gd name="T75" fmla="*/ 154 h 161"/>
              <a:gd name="T76" fmla="*/ 161 w 215"/>
              <a:gd name="T77" fmla="*/ 130 h 161"/>
              <a:gd name="T78" fmla="*/ 161 w 215"/>
              <a:gd name="T79" fmla="*/ 15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5" h="161">
                <a:moveTo>
                  <a:pt x="211" y="28"/>
                </a:moveTo>
                <a:cubicBezTo>
                  <a:pt x="209" y="26"/>
                  <a:pt x="207" y="24"/>
                  <a:pt x="202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8"/>
                  <a:pt x="53" y="7"/>
                  <a:pt x="52" y="6"/>
                </a:cubicBezTo>
                <a:cubicBezTo>
                  <a:pt x="52" y="5"/>
                  <a:pt x="51" y="5"/>
                  <a:pt x="50" y="4"/>
                </a:cubicBezTo>
                <a:cubicBezTo>
                  <a:pt x="50" y="3"/>
                  <a:pt x="49" y="3"/>
                  <a:pt x="49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7" y="2"/>
                  <a:pt x="46" y="1"/>
                </a:cubicBezTo>
                <a:cubicBezTo>
                  <a:pt x="46" y="1"/>
                  <a:pt x="46" y="1"/>
                  <a:pt x="46" y="1"/>
                </a:cubicBezTo>
                <a:cubicBezTo>
                  <a:pt x="45" y="1"/>
                  <a:pt x="44" y="1"/>
                  <a:pt x="44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0"/>
                  <a:pt x="42" y="0"/>
                  <a:pt x="4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"/>
                  <a:pt x="6" y="27"/>
                  <a:pt x="14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2" y="49"/>
                  <a:pt x="45" y="54"/>
                  <a:pt x="45" y="54"/>
                </a:cubicBezTo>
                <a:cubicBezTo>
                  <a:pt x="64" y="97"/>
                  <a:pt x="64" y="97"/>
                  <a:pt x="64" y="97"/>
                </a:cubicBezTo>
                <a:cubicBezTo>
                  <a:pt x="64" y="97"/>
                  <a:pt x="64" y="98"/>
                  <a:pt x="65" y="98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0" y="110"/>
                  <a:pt x="73" y="113"/>
                  <a:pt x="78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74" y="115"/>
                  <a:pt x="174" y="115"/>
                  <a:pt x="174" y="115"/>
                </a:cubicBezTo>
                <a:cubicBezTo>
                  <a:pt x="174" y="115"/>
                  <a:pt x="174" y="115"/>
                  <a:pt x="174" y="115"/>
                </a:cubicBezTo>
                <a:cubicBezTo>
                  <a:pt x="178" y="113"/>
                  <a:pt x="182" y="110"/>
                  <a:pt x="183" y="106"/>
                </a:cubicBezTo>
                <a:cubicBezTo>
                  <a:pt x="206" y="54"/>
                  <a:pt x="206" y="54"/>
                  <a:pt x="206" y="54"/>
                </a:cubicBezTo>
                <a:cubicBezTo>
                  <a:pt x="208" y="51"/>
                  <a:pt x="215" y="36"/>
                  <a:pt x="211" y="28"/>
                </a:cubicBezTo>
                <a:close/>
                <a:moveTo>
                  <a:pt x="199" y="51"/>
                </a:moveTo>
                <a:cubicBezTo>
                  <a:pt x="177" y="100"/>
                  <a:pt x="177" y="100"/>
                  <a:pt x="177" y="100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176" y="103"/>
                  <a:pt x="176" y="103"/>
                  <a:pt x="176" y="103"/>
                </a:cubicBezTo>
                <a:cubicBezTo>
                  <a:pt x="175" y="106"/>
                  <a:pt x="173" y="107"/>
                  <a:pt x="170" y="107"/>
                </a:cubicBezTo>
                <a:cubicBezTo>
                  <a:pt x="170" y="107"/>
                  <a:pt x="170" y="107"/>
                  <a:pt x="170" y="107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79" y="107"/>
                  <a:pt x="76" y="106"/>
                  <a:pt x="76" y="103"/>
                </a:cubicBezTo>
                <a:cubicBezTo>
                  <a:pt x="75" y="99"/>
                  <a:pt x="75" y="99"/>
                  <a:pt x="75" y="99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52" y="51"/>
                  <a:pt x="52" y="51"/>
                  <a:pt x="52" y="51"/>
                </a:cubicBezTo>
                <a:cubicBezTo>
                  <a:pt x="52" y="51"/>
                  <a:pt x="49" y="46"/>
                  <a:pt x="48" y="41"/>
                </a:cubicBezTo>
                <a:cubicBezTo>
                  <a:pt x="38" y="20"/>
                  <a:pt x="38" y="20"/>
                  <a:pt x="38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1" y="20"/>
                  <a:pt x="8" y="17"/>
                  <a:pt x="8" y="14"/>
                </a:cubicBezTo>
                <a:cubicBezTo>
                  <a:pt x="8" y="11"/>
                  <a:pt x="11" y="8"/>
                  <a:pt x="14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8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7" y="11"/>
                  <a:pt x="47" y="11"/>
                  <a:pt x="47" y="12"/>
                </a:cubicBezTo>
                <a:cubicBezTo>
                  <a:pt x="56" y="31"/>
                  <a:pt x="56" y="31"/>
                  <a:pt x="56" y="31"/>
                </a:cubicBezTo>
                <a:cubicBezTo>
                  <a:pt x="202" y="31"/>
                  <a:pt x="202" y="31"/>
                  <a:pt x="202" y="31"/>
                </a:cubicBezTo>
                <a:cubicBezTo>
                  <a:pt x="204" y="31"/>
                  <a:pt x="204" y="32"/>
                  <a:pt x="204" y="32"/>
                </a:cubicBezTo>
                <a:cubicBezTo>
                  <a:pt x="206" y="35"/>
                  <a:pt x="203" y="44"/>
                  <a:pt x="199" y="51"/>
                </a:cubicBezTo>
                <a:close/>
                <a:moveTo>
                  <a:pt x="96" y="123"/>
                </a:moveTo>
                <a:cubicBezTo>
                  <a:pt x="86" y="123"/>
                  <a:pt x="77" y="131"/>
                  <a:pt x="77" y="142"/>
                </a:cubicBezTo>
                <a:cubicBezTo>
                  <a:pt x="77" y="152"/>
                  <a:pt x="86" y="161"/>
                  <a:pt x="96" y="161"/>
                </a:cubicBezTo>
                <a:cubicBezTo>
                  <a:pt x="106" y="161"/>
                  <a:pt x="115" y="152"/>
                  <a:pt x="115" y="142"/>
                </a:cubicBezTo>
                <a:cubicBezTo>
                  <a:pt x="115" y="131"/>
                  <a:pt x="106" y="123"/>
                  <a:pt x="96" y="123"/>
                </a:cubicBezTo>
                <a:close/>
                <a:moveTo>
                  <a:pt x="96" y="154"/>
                </a:moveTo>
                <a:cubicBezTo>
                  <a:pt x="89" y="154"/>
                  <a:pt x="84" y="148"/>
                  <a:pt x="84" y="142"/>
                </a:cubicBezTo>
                <a:cubicBezTo>
                  <a:pt x="84" y="135"/>
                  <a:pt x="89" y="130"/>
                  <a:pt x="96" y="130"/>
                </a:cubicBezTo>
                <a:cubicBezTo>
                  <a:pt x="103" y="130"/>
                  <a:pt x="108" y="135"/>
                  <a:pt x="108" y="142"/>
                </a:cubicBezTo>
                <a:cubicBezTo>
                  <a:pt x="108" y="148"/>
                  <a:pt x="103" y="154"/>
                  <a:pt x="96" y="154"/>
                </a:cubicBezTo>
                <a:close/>
                <a:moveTo>
                  <a:pt x="161" y="123"/>
                </a:moveTo>
                <a:cubicBezTo>
                  <a:pt x="151" y="123"/>
                  <a:pt x="142" y="131"/>
                  <a:pt x="142" y="142"/>
                </a:cubicBezTo>
                <a:cubicBezTo>
                  <a:pt x="142" y="152"/>
                  <a:pt x="151" y="161"/>
                  <a:pt x="161" y="161"/>
                </a:cubicBezTo>
                <a:cubicBezTo>
                  <a:pt x="172" y="161"/>
                  <a:pt x="180" y="152"/>
                  <a:pt x="180" y="142"/>
                </a:cubicBezTo>
                <a:cubicBezTo>
                  <a:pt x="180" y="131"/>
                  <a:pt x="172" y="123"/>
                  <a:pt x="161" y="123"/>
                </a:cubicBezTo>
                <a:close/>
                <a:moveTo>
                  <a:pt x="161" y="154"/>
                </a:moveTo>
                <a:cubicBezTo>
                  <a:pt x="155" y="154"/>
                  <a:pt x="149" y="148"/>
                  <a:pt x="149" y="142"/>
                </a:cubicBezTo>
                <a:cubicBezTo>
                  <a:pt x="149" y="135"/>
                  <a:pt x="155" y="130"/>
                  <a:pt x="161" y="130"/>
                </a:cubicBezTo>
                <a:cubicBezTo>
                  <a:pt x="168" y="130"/>
                  <a:pt x="173" y="135"/>
                  <a:pt x="173" y="142"/>
                </a:cubicBezTo>
                <a:cubicBezTo>
                  <a:pt x="173" y="148"/>
                  <a:pt x="168" y="154"/>
                  <a:pt x="161" y="15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98"/>
          <p:cNvSpPr>
            <a:spLocks noEditPoints="1"/>
          </p:cNvSpPr>
          <p:nvPr/>
        </p:nvSpPr>
        <p:spPr bwMode="auto">
          <a:xfrm>
            <a:off x="4381764" y="3219028"/>
            <a:ext cx="301608" cy="179234"/>
          </a:xfrm>
          <a:custGeom>
            <a:avLst/>
            <a:gdLst>
              <a:gd name="T0" fmla="*/ 36 w 244"/>
              <a:gd name="T1" fmla="*/ 145 h 145"/>
              <a:gd name="T2" fmla="*/ 0 w 244"/>
              <a:gd name="T3" fmla="*/ 145 h 145"/>
              <a:gd name="T4" fmla="*/ 0 w 244"/>
              <a:gd name="T5" fmla="*/ 50 h 145"/>
              <a:gd name="T6" fmla="*/ 178 w 244"/>
              <a:gd name="T7" fmla="*/ 50 h 145"/>
              <a:gd name="T8" fmla="*/ 178 w 244"/>
              <a:gd name="T9" fmla="*/ 0 h 145"/>
              <a:gd name="T10" fmla="*/ 244 w 244"/>
              <a:gd name="T11" fmla="*/ 68 h 145"/>
              <a:gd name="T12" fmla="*/ 178 w 244"/>
              <a:gd name="T13" fmla="*/ 135 h 145"/>
              <a:gd name="T14" fmla="*/ 178 w 244"/>
              <a:gd name="T15" fmla="*/ 85 h 145"/>
              <a:gd name="T16" fmla="*/ 36 w 244"/>
              <a:gd name="T17" fmla="*/ 85 h 145"/>
              <a:gd name="T18" fmla="*/ 36 w 244"/>
              <a:gd name="T19" fmla="*/ 145 h 145"/>
              <a:gd name="T20" fmla="*/ 7 w 244"/>
              <a:gd name="T21" fmla="*/ 139 h 145"/>
              <a:gd name="T22" fmla="*/ 30 w 244"/>
              <a:gd name="T23" fmla="*/ 139 h 145"/>
              <a:gd name="T24" fmla="*/ 30 w 244"/>
              <a:gd name="T25" fmla="*/ 79 h 145"/>
              <a:gd name="T26" fmla="*/ 184 w 244"/>
              <a:gd name="T27" fmla="*/ 79 h 145"/>
              <a:gd name="T28" fmla="*/ 184 w 244"/>
              <a:gd name="T29" fmla="*/ 119 h 145"/>
              <a:gd name="T30" fmla="*/ 236 w 244"/>
              <a:gd name="T31" fmla="*/ 68 h 145"/>
              <a:gd name="T32" fmla="*/ 184 w 244"/>
              <a:gd name="T33" fmla="*/ 16 h 145"/>
              <a:gd name="T34" fmla="*/ 184 w 244"/>
              <a:gd name="T35" fmla="*/ 56 h 145"/>
              <a:gd name="T36" fmla="*/ 7 w 244"/>
              <a:gd name="T37" fmla="*/ 56 h 145"/>
              <a:gd name="T38" fmla="*/ 7 w 244"/>
              <a:gd name="T39" fmla="*/ 139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44" h="145">
                <a:moveTo>
                  <a:pt x="36" y="145"/>
                </a:moveTo>
                <a:lnTo>
                  <a:pt x="0" y="145"/>
                </a:lnTo>
                <a:lnTo>
                  <a:pt x="0" y="50"/>
                </a:lnTo>
                <a:lnTo>
                  <a:pt x="178" y="50"/>
                </a:lnTo>
                <a:lnTo>
                  <a:pt x="178" y="0"/>
                </a:lnTo>
                <a:lnTo>
                  <a:pt x="244" y="68"/>
                </a:lnTo>
                <a:lnTo>
                  <a:pt x="178" y="135"/>
                </a:lnTo>
                <a:lnTo>
                  <a:pt x="178" y="85"/>
                </a:lnTo>
                <a:lnTo>
                  <a:pt x="36" y="85"/>
                </a:lnTo>
                <a:lnTo>
                  <a:pt x="36" y="145"/>
                </a:lnTo>
                <a:close/>
                <a:moveTo>
                  <a:pt x="7" y="139"/>
                </a:moveTo>
                <a:lnTo>
                  <a:pt x="30" y="139"/>
                </a:lnTo>
                <a:lnTo>
                  <a:pt x="30" y="79"/>
                </a:lnTo>
                <a:lnTo>
                  <a:pt x="184" y="79"/>
                </a:lnTo>
                <a:lnTo>
                  <a:pt x="184" y="119"/>
                </a:lnTo>
                <a:lnTo>
                  <a:pt x="236" y="68"/>
                </a:lnTo>
                <a:lnTo>
                  <a:pt x="184" y="16"/>
                </a:lnTo>
                <a:lnTo>
                  <a:pt x="184" y="56"/>
                </a:lnTo>
                <a:lnTo>
                  <a:pt x="7" y="56"/>
                </a:lnTo>
                <a:lnTo>
                  <a:pt x="7" y="13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99"/>
          <p:cNvSpPr>
            <a:spLocks noEditPoints="1"/>
          </p:cNvSpPr>
          <p:nvPr/>
        </p:nvSpPr>
        <p:spPr bwMode="auto">
          <a:xfrm>
            <a:off x="4374348" y="3364887"/>
            <a:ext cx="311497" cy="190359"/>
          </a:xfrm>
          <a:custGeom>
            <a:avLst/>
            <a:gdLst>
              <a:gd name="T0" fmla="*/ 74 w 252"/>
              <a:gd name="T1" fmla="*/ 154 h 154"/>
              <a:gd name="T2" fmla="*/ 0 w 252"/>
              <a:gd name="T3" fmla="*/ 80 h 154"/>
              <a:gd name="T4" fmla="*/ 74 w 252"/>
              <a:gd name="T5" fmla="*/ 6 h 154"/>
              <a:gd name="T6" fmla="*/ 74 w 252"/>
              <a:gd name="T7" fmla="*/ 58 h 154"/>
              <a:gd name="T8" fmla="*/ 210 w 252"/>
              <a:gd name="T9" fmla="*/ 58 h 154"/>
              <a:gd name="T10" fmla="*/ 210 w 252"/>
              <a:gd name="T11" fmla="*/ 0 h 154"/>
              <a:gd name="T12" fmla="*/ 252 w 252"/>
              <a:gd name="T13" fmla="*/ 0 h 154"/>
              <a:gd name="T14" fmla="*/ 252 w 252"/>
              <a:gd name="T15" fmla="*/ 101 h 154"/>
              <a:gd name="T16" fmla="*/ 74 w 252"/>
              <a:gd name="T17" fmla="*/ 101 h 154"/>
              <a:gd name="T18" fmla="*/ 74 w 252"/>
              <a:gd name="T19" fmla="*/ 154 h 154"/>
              <a:gd name="T20" fmla="*/ 17 w 252"/>
              <a:gd name="T21" fmla="*/ 80 h 154"/>
              <a:gd name="T22" fmla="*/ 62 w 252"/>
              <a:gd name="T23" fmla="*/ 125 h 154"/>
              <a:gd name="T24" fmla="*/ 62 w 252"/>
              <a:gd name="T25" fmla="*/ 89 h 154"/>
              <a:gd name="T26" fmla="*/ 239 w 252"/>
              <a:gd name="T27" fmla="*/ 89 h 154"/>
              <a:gd name="T28" fmla="*/ 239 w 252"/>
              <a:gd name="T29" fmla="*/ 12 h 154"/>
              <a:gd name="T30" fmla="*/ 222 w 252"/>
              <a:gd name="T31" fmla="*/ 12 h 154"/>
              <a:gd name="T32" fmla="*/ 222 w 252"/>
              <a:gd name="T33" fmla="*/ 71 h 154"/>
              <a:gd name="T34" fmla="*/ 62 w 252"/>
              <a:gd name="T35" fmla="*/ 71 h 154"/>
              <a:gd name="T36" fmla="*/ 62 w 252"/>
              <a:gd name="T37" fmla="*/ 35 h 154"/>
              <a:gd name="T38" fmla="*/ 17 w 252"/>
              <a:gd name="T39" fmla="*/ 8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2" h="154">
                <a:moveTo>
                  <a:pt x="74" y="154"/>
                </a:moveTo>
                <a:lnTo>
                  <a:pt x="0" y="80"/>
                </a:lnTo>
                <a:lnTo>
                  <a:pt x="74" y="6"/>
                </a:lnTo>
                <a:lnTo>
                  <a:pt x="74" y="58"/>
                </a:lnTo>
                <a:lnTo>
                  <a:pt x="210" y="58"/>
                </a:lnTo>
                <a:lnTo>
                  <a:pt x="210" y="0"/>
                </a:lnTo>
                <a:lnTo>
                  <a:pt x="252" y="0"/>
                </a:lnTo>
                <a:lnTo>
                  <a:pt x="252" y="101"/>
                </a:lnTo>
                <a:lnTo>
                  <a:pt x="74" y="101"/>
                </a:lnTo>
                <a:lnTo>
                  <a:pt x="74" y="154"/>
                </a:lnTo>
                <a:close/>
                <a:moveTo>
                  <a:pt x="17" y="80"/>
                </a:moveTo>
                <a:lnTo>
                  <a:pt x="62" y="125"/>
                </a:lnTo>
                <a:lnTo>
                  <a:pt x="62" y="89"/>
                </a:lnTo>
                <a:lnTo>
                  <a:pt x="239" y="89"/>
                </a:lnTo>
                <a:lnTo>
                  <a:pt x="239" y="12"/>
                </a:lnTo>
                <a:lnTo>
                  <a:pt x="222" y="12"/>
                </a:lnTo>
                <a:lnTo>
                  <a:pt x="222" y="71"/>
                </a:lnTo>
                <a:lnTo>
                  <a:pt x="62" y="71"/>
                </a:lnTo>
                <a:lnTo>
                  <a:pt x="62" y="35"/>
                </a:lnTo>
                <a:lnTo>
                  <a:pt x="17" y="8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00"/>
          <p:cNvSpPr>
            <a:spLocks noEditPoints="1"/>
          </p:cNvSpPr>
          <p:nvPr/>
        </p:nvSpPr>
        <p:spPr bwMode="auto">
          <a:xfrm>
            <a:off x="2915752" y="3232625"/>
            <a:ext cx="309024" cy="128554"/>
          </a:xfrm>
          <a:custGeom>
            <a:avLst/>
            <a:gdLst>
              <a:gd name="T0" fmla="*/ 162 w 162"/>
              <a:gd name="T1" fmla="*/ 67 h 67"/>
              <a:gd name="T2" fmla="*/ 95 w 162"/>
              <a:gd name="T3" fmla="*/ 67 h 67"/>
              <a:gd name="T4" fmla="*/ 119 w 162"/>
              <a:gd name="T5" fmla="*/ 43 h 67"/>
              <a:gd name="T6" fmla="*/ 79 w 162"/>
              <a:gd name="T7" fmla="*/ 27 h 67"/>
              <a:gd name="T8" fmla="*/ 24 w 162"/>
              <a:gd name="T9" fmla="*/ 65 h 67"/>
              <a:gd name="T10" fmla="*/ 23 w 162"/>
              <a:gd name="T11" fmla="*/ 67 h 67"/>
              <a:gd name="T12" fmla="*/ 0 w 162"/>
              <a:gd name="T13" fmla="*/ 58 h 67"/>
              <a:gd name="T14" fmla="*/ 1 w 162"/>
              <a:gd name="T15" fmla="*/ 57 h 67"/>
              <a:gd name="T16" fmla="*/ 79 w 162"/>
              <a:gd name="T17" fmla="*/ 2 h 67"/>
              <a:gd name="T18" fmla="*/ 136 w 162"/>
              <a:gd name="T19" fmla="*/ 25 h 67"/>
              <a:gd name="T20" fmla="*/ 162 w 162"/>
              <a:gd name="T21" fmla="*/ 0 h 67"/>
              <a:gd name="T22" fmla="*/ 162 w 162"/>
              <a:gd name="T23" fmla="*/ 67 h 67"/>
              <a:gd name="T24" fmla="*/ 104 w 162"/>
              <a:gd name="T25" fmla="*/ 63 h 67"/>
              <a:gd name="T26" fmla="*/ 158 w 162"/>
              <a:gd name="T27" fmla="*/ 63 h 67"/>
              <a:gd name="T28" fmla="*/ 158 w 162"/>
              <a:gd name="T29" fmla="*/ 9 h 67"/>
              <a:gd name="T30" fmla="*/ 137 w 162"/>
              <a:gd name="T31" fmla="*/ 31 h 67"/>
              <a:gd name="T32" fmla="*/ 135 w 162"/>
              <a:gd name="T33" fmla="*/ 30 h 67"/>
              <a:gd name="T34" fmla="*/ 79 w 162"/>
              <a:gd name="T35" fmla="*/ 6 h 67"/>
              <a:gd name="T36" fmla="*/ 5 w 162"/>
              <a:gd name="T37" fmla="*/ 56 h 67"/>
              <a:gd name="T38" fmla="*/ 21 w 162"/>
              <a:gd name="T39" fmla="*/ 62 h 67"/>
              <a:gd name="T40" fmla="*/ 79 w 162"/>
              <a:gd name="T41" fmla="*/ 23 h 67"/>
              <a:gd name="T42" fmla="*/ 124 w 162"/>
              <a:gd name="T43" fmla="*/ 41 h 67"/>
              <a:gd name="T44" fmla="*/ 125 w 162"/>
              <a:gd name="T45" fmla="*/ 43 h 67"/>
              <a:gd name="T46" fmla="*/ 104 w 162"/>
              <a:gd name="T47" fmla="*/ 6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2" h="67">
                <a:moveTo>
                  <a:pt x="162" y="67"/>
                </a:moveTo>
                <a:cubicBezTo>
                  <a:pt x="95" y="67"/>
                  <a:pt x="95" y="67"/>
                  <a:pt x="95" y="67"/>
                </a:cubicBezTo>
                <a:cubicBezTo>
                  <a:pt x="119" y="43"/>
                  <a:pt x="119" y="43"/>
                  <a:pt x="119" y="43"/>
                </a:cubicBezTo>
                <a:cubicBezTo>
                  <a:pt x="108" y="32"/>
                  <a:pt x="94" y="27"/>
                  <a:pt x="79" y="27"/>
                </a:cubicBezTo>
                <a:cubicBezTo>
                  <a:pt x="55" y="27"/>
                  <a:pt x="32" y="42"/>
                  <a:pt x="24" y="65"/>
                </a:cubicBezTo>
                <a:cubicBezTo>
                  <a:pt x="23" y="67"/>
                  <a:pt x="23" y="67"/>
                  <a:pt x="23" y="67"/>
                </a:cubicBezTo>
                <a:cubicBezTo>
                  <a:pt x="0" y="58"/>
                  <a:pt x="0" y="58"/>
                  <a:pt x="0" y="58"/>
                </a:cubicBezTo>
                <a:cubicBezTo>
                  <a:pt x="1" y="57"/>
                  <a:pt x="1" y="57"/>
                  <a:pt x="1" y="57"/>
                </a:cubicBezTo>
                <a:cubicBezTo>
                  <a:pt x="13" y="24"/>
                  <a:pt x="44" y="2"/>
                  <a:pt x="79" y="2"/>
                </a:cubicBezTo>
                <a:cubicBezTo>
                  <a:pt x="101" y="2"/>
                  <a:pt x="121" y="11"/>
                  <a:pt x="136" y="25"/>
                </a:cubicBezTo>
                <a:cubicBezTo>
                  <a:pt x="162" y="0"/>
                  <a:pt x="162" y="0"/>
                  <a:pt x="162" y="0"/>
                </a:cubicBezTo>
                <a:lnTo>
                  <a:pt x="162" y="67"/>
                </a:lnTo>
                <a:close/>
                <a:moveTo>
                  <a:pt x="104" y="63"/>
                </a:moveTo>
                <a:cubicBezTo>
                  <a:pt x="158" y="63"/>
                  <a:pt x="158" y="63"/>
                  <a:pt x="158" y="63"/>
                </a:cubicBezTo>
                <a:cubicBezTo>
                  <a:pt x="158" y="9"/>
                  <a:pt x="158" y="9"/>
                  <a:pt x="158" y="9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5" y="30"/>
                  <a:pt x="135" y="30"/>
                  <a:pt x="135" y="30"/>
                </a:cubicBezTo>
                <a:cubicBezTo>
                  <a:pt x="120" y="15"/>
                  <a:pt x="100" y="6"/>
                  <a:pt x="79" y="6"/>
                </a:cubicBezTo>
                <a:cubicBezTo>
                  <a:pt x="47" y="6"/>
                  <a:pt x="17" y="26"/>
                  <a:pt x="5" y="56"/>
                </a:cubicBezTo>
                <a:cubicBezTo>
                  <a:pt x="21" y="62"/>
                  <a:pt x="21" y="62"/>
                  <a:pt x="21" y="62"/>
                </a:cubicBezTo>
                <a:cubicBezTo>
                  <a:pt x="30" y="38"/>
                  <a:pt x="54" y="23"/>
                  <a:pt x="79" y="23"/>
                </a:cubicBezTo>
                <a:cubicBezTo>
                  <a:pt x="96" y="23"/>
                  <a:pt x="112" y="29"/>
                  <a:pt x="124" y="41"/>
                </a:cubicBezTo>
                <a:cubicBezTo>
                  <a:pt x="125" y="43"/>
                  <a:pt x="125" y="43"/>
                  <a:pt x="125" y="43"/>
                </a:cubicBezTo>
                <a:lnTo>
                  <a:pt x="104" y="6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01"/>
          <p:cNvSpPr>
            <a:spLocks noEditPoints="1"/>
          </p:cNvSpPr>
          <p:nvPr/>
        </p:nvSpPr>
        <p:spPr bwMode="auto">
          <a:xfrm>
            <a:off x="2904627" y="3427928"/>
            <a:ext cx="316441" cy="142151"/>
          </a:xfrm>
          <a:custGeom>
            <a:avLst/>
            <a:gdLst>
              <a:gd name="T0" fmla="*/ 0 w 166"/>
              <a:gd name="T1" fmla="*/ 75 h 75"/>
              <a:gd name="T2" fmla="*/ 0 w 166"/>
              <a:gd name="T3" fmla="*/ 0 h 75"/>
              <a:gd name="T4" fmla="*/ 74 w 166"/>
              <a:gd name="T5" fmla="*/ 0 h 75"/>
              <a:gd name="T6" fmla="*/ 48 w 166"/>
              <a:gd name="T7" fmla="*/ 27 h 75"/>
              <a:gd name="T8" fmla="*/ 85 w 166"/>
              <a:gd name="T9" fmla="*/ 41 h 75"/>
              <a:gd name="T10" fmla="*/ 138 w 166"/>
              <a:gd name="T11" fmla="*/ 4 h 75"/>
              <a:gd name="T12" fmla="*/ 140 w 166"/>
              <a:gd name="T13" fmla="*/ 0 h 75"/>
              <a:gd name="T14" fmla="*/ 166 w 166"/>
              <a:gd name="T15" fmla="*/ 10 h 75"/>
              <a:gd name="T16" fmla="*/ 165 w 166"/>
              <a:gd name="T17" fmla="*/ 14 h 75"/>
              <a:gd name="T18" fmla="*/ 85 w 166"/>
              <a:gd name="T19" fmla="*/ 69 h 75"/>
              <a:gd name="T20" fmla="*/ 28 w 166"/>
              <a:gd name="T21" fmla="*/ 47 h 75"/>
              <a:gd name="T22" fmla="*/ 0 w 166"/>
              <a:gd name="T23" fmla="*/ 75 h 75"/>
              <a:gd name="T24" fmla="*/ 27 w 166"/>
              <a:gd name="T25" fmla="*/ 36 h 75"/>
              <a:gd name="T26" fmla="*/ 30 w 166"/>
              <a:gd name="T27" fmla="*/ 38 h 75"/>
              <a:gd name="T28" fmla="*/ 85 w 166"/>
              <a:gd name="T29" fmla="*/ 61 h 75"/>
              <a:gd name="T30" fmla="*/ 156 w 166"/>
              <a:gd name="T31" fmla="*/ 15 h 75"/>
              <a:gd name="T32" fmla="*/ 144 w 166"/>
              <a:gd name="T33" fmla="*/ 10 h 75"/>
              <a:gd name="T34" fmla="*/ 85 w 166"/>
              <a:gd name="T35" fmla="*/ 49 h 75"/>
              <a:gd name="T36" fmla="*/ 39 w 166"/>
              <a:gd name="T37" fmla="*/ 30 h 75"/>
              <a:gd name="T38" fmla="*/ 36 w 166"/>
              <a:gd name="T39" fmla="*/ 27 h 75"/>
              <a:gd name="T40" fmla="*/ 55 w 166"/>
              <a:gd name="T41" fmla="*/ 8 h 75"/>
              <a:gd name="T42" fmla="*/ 8 w 166"/>
              <a:gd name="T43" fmla="*/ 8 h 75"/>
              <a:gd name="T44" fmla="*/ 8 w 166"/>
              <a:gd name="T45" fmla="*/ 55 h 75"/>
              <a:gd name="T46" fmla="*/ 27 w 166"/>
              <a:gd name="T47" fmla="*/ 3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6" h="75">
                <a:moveTo>
                  <a:pt x="0" y="75"/>
                </a:moveTo>
                <a:cubicBezTo>
                  <a:pt x="0" y="0"/>
                  <a:pt x="0" y="0"/>
                  <a:pt x="0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48" y="27"/>
                  <a:pt x="48" y="27"/>
                  <a:pt x="48" y="27"/>
                </a:cubicBezTo>
                <a:cubicBezTo>
                  <a:pt x="58" y="36"/>
                  <a:pt x="71" y="41"/>
                  <a:pt x="85" y="41"/>
                </a:cubicBezTo>
                <a:cubicBezTo>
                  <a:pt x="109" y="41"/>
                  <a:pt x="130" y="26"/>
                  <a:pt x="138" y="4"/>
                </a:cubicBezTo>
                <a:cubicBezTo>
                  <a:pt x="140" y="0"/>
                  <a:pt x="140" y="0"/>
                  <a:pt x="140" y="0"/>
                </a:cubicBezTo>
                <a:cubicBezTo>
                  <a:pt x="166" y="10"/>
                  <a:pt x="166" y="10"/>
                  <a:pt x="166" y="10"/>
                </a:cubicBezTo>
                <a:cubicBezTo>
                  <a:pt x="165" y="14"/>
                  <a:pt x="165" y="14"/>
                  <a:pt x="165" y="14"/>
                </a:cubicBezTo>
                <a:cubicBezTo>
                  <a:pt x="152" y="47"/>
                  <a:pt x="120" y="69"/>
                  <a:pt x="85" y="69"/>
                </a:cubicBezTo>
                <a:cubicBezTo>
                  <a:pt x="64" y="69"/>
                  <a:pt x="43" y="61"/>
                  <a:pt x="28" y="47"/>
                </a:cubicBezTo>
                <a:lnTo>
                  <a:pt x="0" y="75"/>
                </a:lnTo>
                <a:close/>
                <a:moveTo>
                  <a:pt x="27" y="36"/>
                </a:moveTo>
                <a:cubicBezTo>
                  <a:pt x="30" y="38"/>
                  <a:pt x="30" y="38"/>
                  <a:pt x="30" y="38"/>
                </a:cubicBezTo>
                <a:cubicBezTo>
                  <a:pt x="45" y="53"/>
                  <a:pt x="64" y="61"/>
                  <a:pt x="85" y="61"/>
                </a:cubicBezTo>
                <a:cubicBezTo>
                  <a:pt x="116" y="61"/>
                  <a:pt x="144" y="43"/>
                  <a:pt x="156" y="15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34" y="33"/>
                  <a:pt x="111" y="49"/>
                  <a:pt x="85" y="49"/>
                </a:cubicBezTo>
                <a:cubicBezTo>
                  <a:pt x="68" y="49"/>
                  <a:pt x="51" y="42"/>
                  <a:pt x="39" y="30"/>
                </a:cubicBezTo>
                <a:cubicBezTo>
                  <a:pt x="36" y="27"/>
                  <a:pt x="36" y="27"/>
                  <a:pt x="36" y="27"/>
                </a:cubicBezTo>
                <a:cubicBezTo>
                  <a:pt x="55" y="8"/>
                  <a:pt x="55" y="8"/>
                  <a:pt x="55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5"/>
                  <a:pt x="8" y="55"/>
                  <a:pt x="8" y="55"/>
                </a:cubicBezTo>
                <a:lnTo>
                  <a:pt x="27" y="3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02"/>
          <p:cNvSpPr>
            <a:spLocks noEditPoints="1"/>
          </p:cNvSpPr>
          <p:nvPr/>
        </p:nvSpPr>
        <p:spPr bwMode="auto">
          <a:xfrm>
            <a:off x="5081395" y="3285777"/>
            <a:ext cx="216317" cy="196540"/>
          </a:xfrm>
          <a:custGeom>
            <a:avLst/>
            <a:gdLst>
              <a:gd name="T0" fmla="*/ 175 w 175"/>
              <a:gd name="T1" fmla="*/ 159 h 159"/>
              <a:gd name="T2" fmla="*/ 58 w 175"/>
              <a:gd name="T3" fmla="*/ 159 h 159"/>
              <a:gd name="T4" fmla="*/ 58 w 175"/>
              <a:gd name="T5" fmla="*/ 79 h 159"/>
              <a:gd name="T6" fmla="*/ 0 w 175"/>
              <a:gd name="T7" fmla="*/ 79 h 159"/>
              <a:gd name="T8" fmla="*/ 79 w 175"/>
              <a:gd name="T9" fmla="*/ 0 h 159"/>
              <a:gd name="T10" fmla="*/ 159 w 175"/>
              <a:gd name="T11" fmla="*/ 79 h 159"/>
              <a:gd name="T12" fmla="*/ 102 w 175"/>
              <a:gd name="T13" fmla="*/ 79 h 159"/>
              <a:gd name="T14" fmla="*/ 102 w 175"/>
              <a:gd name="T15" fmla="*/ 115 h 159"/>
              <a:gd name="T16" fmla="*/ 130 w 175"/>
              <a:gd name="T17" fmla="*/ 115 h 159"/>
              <a:gd name="T18" fmla="*/ 175 w 175"/>
              <a:gd name="T19" fmla="*/ 159 h 159"/>
              <a:gd name="T20" fmla="*/ 70 w 175"/>
              <a:gd name="T21" fmla="*/ 147 h 159"/>
              <a:gd name="T22" fmla="*/ 145 w 175"/>
              <a:gd name="T23" fmla="*/ 147 h 159"/>
              <a:gd name="T24" fmla="*/ 125 w 175"/>
              <a:gd name="T25" fmla="*/ 127 h 159"/>
              <a:gd name="T26" fmla="*/ 90 w 175"/>
              <a:gd name="T27" fmla="*/ 127 h 159"/>
              <a:gd name="T28" fmla="*/ 90 w 175"/>
              <a:gd name="T29" fmla="*/ 67 h 159"/>
              <a:gd name="T30" fmla="*/ 130 w 175"/>
              <a:gd name="T31" fmla="*/ 67 h 159"/>
              <a:gd name="T32" fmla="*/ 79 w 175"/>
              <a:gd name="T33" fmla="*/ 17 h 159"/>
              <a:gd name="T34" fmla="*/ 30 w 175"/>
              <a:gd name="T35" fmla="*/ 67 h 159"/>
              <a:gd name="T36" fmla="*/ 70 w 175"/>
              <a:gd name="T37" fmla="*/ 67 h 159"/>
              <a:gd name="T38" fmla="*/ 70 w 175"/>
              <a:gd name="T39" fmla="*/ 14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5" h="159">
                <a:moveTo>
                  <a:pt x="175" y="159"/>
                </a:moveTo>
                <a:lnTo>
                  <a:pt x="58" y="159"/>
                </a:lnTo>
                <a:lnTo>
                  <a:pt x="58" y="79"/>
                </a:lnTo>
                <a:lnTo>
                  <a:pt x="0" y="79"/>
                </a:lnTo>
                <a:lnTo>
                  <a:pt x="79" y="0"/>
                </a:lnTo>
                <a:lnTo>
                  <a:pt x="159" y="79"/>
                </a:lnTo>
                <a:lnTo>
                  <a:pt x="102" y="79"/>
                </a:lnTo>
                <a:lnTo>
                  <a:pt x="102" y="115"/>
                </a:lnTo>
                <a:lnTo>
                  <a:pt x="130" y="115"/>
                </a:lnTo>
                <a:lnTo>
                  <a:pt x="175" y="159"/>
                </a:lnTo>
                <a:close/>
                <a:moveTo>
                  <a:pt x="70" y="147"/>
                </a:moveTo>
                <a:lnTo>
                  <a:pt x="145" y="147"/>
                </a:lnTo>
                <a:lnTo>
                  <a:pt x="125" y="127"/>
                </a:lnTo>
                <a:lnTo>
                  <a:pt x="90" y="127"/>
                </a:lnTo>
                <a:lnTo>
                  <a:pt x="90" y="67"/>
                </a:lnTo>
                <a:lnTo>
                  <a:pt x="130" y="67"/>
                </a:lnTo>
                <a:lnTo>
                  <a:pt x="79" y="17"/>
                </a:lnTo>
                <a:lnTo>
                  <a:pt x="30" y="67"/>
                </a:lnTo>
                <a:lnTo>
                  <a:pt x="70" y="67"/>
                </a:lnTo>
                <a:lnTo>
                  <a:pt x="70" y="14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03"/>
          <p:cNvSpPr>
            <a:spLocks noEditPoints="1"/>
          </p:cNvSpPr>
          <p:nvPr/>
        </p:nvSpPr>
        <p:spPr bwMode="auto">
          <a:xfrm>
            <a:off x="5245796" y="3312971"/>
            <a:ext cx="197776" cy="189123"/>
          </a:xfrm>
          <a:custGeom>
            <a:avLst/>
            <a:gdLst>
              <a:gd name="T0" fmla="*/ 88 w 160"/>
              <a:gd name="T1" fmla="*/ 153 h 153"/>
              <a:gd name="T2" fmla="*/ 16 w 160"/>
              <a:gd name="T3" fmla="*/ 80 h 153"/>
              <a:gd name="T4" fmla="*/ 69 w 160"/>
              <a:gd name="T5" fmla="*/ 80 h 153"/>
              <a:gd name="T6" fmla="*/ 69 w 160"/>
              <a:gd name="T7" fmla="*/ 39 h 153"/>
              <a:gd name="T8" fmla="*/ 39 w 160"/>
              <a:gd name="T9" fmla="*/ 39 h 153"/>
              <a:gd name="T10" fmla="*/ 0 w 160"/>
              <a:gd name="T11" fmla="*/ 0 h 153"/>
              <a:gd name="T12" fmla="*/ 107 w 160"/>
              <a:gd name="T13" fmla="*/ 0 h 153"/>
              <a:gd name="T14" fmla="*/ 107 w 160"/>
              <a:gd name="T15" fmla="*/ 80 h 153"/>
              <a:gd name="T16" fmla="*/ 160 w 160"/>
              <a:gd name="T17" fmla="*/ 80 h 153"/>
              <a:gd name="T18" fmla="*/ 88 w 160"/>
              <a:gd name="T19" fmla="*/ 153 h 153"/>
              <a:gd name="T20" fmla="*/ 31 w 160"/>
              <a:gd name="T21" fmla="*/ 86 h 153"/>
              <a:gd name="T22" fmla="*/ 88 w 160"/>
              <a:gd name="T23" fmla="*/ 143 h 153"/>
              <a:gd name="T24" fmla="*/ 145 w 160"/>
              <a:gd name="T25" fmla="*/ 86 h 153"/>
              <a:gd name="T26" fmla="*/ 100 w 160"/>
              <a:gd name="T27" fmla="*/ 86 h 153"/>
              <a:gd name="T28" fmla="*/ 100 w 160"/>
              <a:gd name="T29" fmla="*/ 6 h 153"/>
              <a:gd name="T30" fmla="*/ 16 w 160"/>
              <a:gd name="T31" fmla="*/ 6 h 153"/>
              <a:gd name="T32" fmla="*/ 40 w 160"/>
              <a:gd name="T33" fmla="*/ 32 h 153"/>
              <a:gd name="T34" fmla="*/ 76 w 160"/>
              <a:gd name="T35" fmla="*/ 32 h 153"/>
              <a:gd name="T36" fmla="*/ 76 w 160"/>
              <a:gd name="T37" fmla="*/ 86 h 153"/>
              <a:gd name="T38" fmla="*/ 31 w 160"/>
              <a:gd name="T39" fmla="*/ 8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153">
                <a:moveTo>
                  <a:pt x="88" y="153"/>
                </a:moveTo>
                <a:lnTo>
                  <a:pt x="16" y="80"/>
                </a:lnTo>
                <a:lnTo>
                  <a:pt x="69" y="80"/>
                </a:lnTo>
                <a:lnTo>
                  <a:pt x="69" y="39"/>
                </a:lnTo>
                <a:lnTo>
                  <a:pt x="39" y="39"/>
                </a:lnTo>
                <a:lnTo>
                  <a:pt x="0" y="0"/>
                </a:lnTo>
                <a:lnTo>
                  <a:pt x="107" y="0"/>
                </a:lnTo>
                <a:lnTo>
                  <a:pt x="107" y="80"/>
                </a:lnTo>
                <a:lnTo>
                  <a:pt x="160" y="80"/>
                </a:lnTo>
                <a:lnTo>
                  <a:pt x="88" y="153"/>
                </a:lnTo>
                <a:close/>
                <a:moveTo>
                  <a:pt x="31" y="86"/>
                </a:moveTo>
                <a:lnTo>
                  <a:pt x="88" y="143"/>
                </a:lnTo>
                <a:lnTo>
                  <a:pt x="145" y="86"/>
                </a:lnTo>
                <a:lnTo>
                  <a:pt x="100" y="86"/>
                </a:lnTo>
                <a:lnTo>
                  <a:pt x="100" y="6"/>
                </a:lnTo>
                <a:lnTo>
                  <a:pt x="16" y="6"/>
                </a:lnTo>
                <a:lnTo>
                  <a:pt x="40" y="32"/>
                </a:lnTo>
                <a:lnTo>
                  <a:pt x="76" y="32"/>
                </a:lnTo>
                <a:lnTo>
                  <a:pt x="76" y="86"/>
                </a:lnTo>
                <a:lnTo>
                  <a:pt x="31" y="8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04"/>
          <p:cNvSpPr>
            <a:spLocks noEditPoints="1"/>
          </p:cNvSpPr>
          <p:nvPr/>
        </p:nvSpPr>
        <p:spPr bwMode="auto">
          <a:xfrm>
            <a:off x="3640106" y="3222736"/>
            <a:ext cx="326330" cy="343635"/>
          </a:xfrm>
          <a:custGeom>
            <a:avLst/>
            <a:gdLst>
              <a:gd name="T0" fmla="*/ 121 w 171"/>
              <a:gd name="T1" fmla="*/ 180 h 180"/>
              <a:gd name="T2" fmla="*/ 121 w 171"/>
              <a:gd name="T3" fmla="*/ 144 h 180"/>
              <a:gd name="T4" fmla="*/ 74 w 171"/>
              <a:gd name="T5" fmla="*/ 129 h 180"/>
              <a:gd name="T6" fmla="*/ 52 w 171"/>
              <a:gd name="T7" fmla="*/ 96 h 180"/>
              <a:gd name="T8" fmla="*/ 4 w 171"/>
              <a:gd name="T9" fmla="*/ 64 h 180"/>
              <a:gd name="T10" fmla="*/ 0 w 171"/>
              <a:gd name="T11" fmla="*/ 64 h 180"/>
              <a:gd name="T12" fmla="*/ 0 w 171"/>
              <a:gd name="T13" fmla="*/ 36 h 180"/>
              <a:gd name="T14" fmla="*/ 4 w 171"/>
              <a:gd name="T15" fmla="*/ 36 h 180"/>
              <a:gd name="T16" fmla="*/ 54 w 171"/>
              <a:gd name="T17" fmla="*/ 52 h 180"/>
              <a:gd name="T18" fmla="*/ 77 w 171"/>
              <a:gd name="T19" fmla="*/ 84 h 180"/>
              <a:gd name="T20" fmla="*/ 121 w 171"/>
              <a:gd name="T21" fmla="*/ 116 h 180"/>
              <a:gd name="T22" fmla="*/ 121 w 171"/>
              <a:gd name="T23" fmla="*/ 64 h 180"/>
              <a:gd name="T24" fmla="*/ 88 w 171"/>
              <a:gd name="T25" fmla="*/ 78 h 180"/>
              <a:gd name="T26" fmla="*/ 84 w 171"/>
              <a:gd name="T27" fmla="*/ 82 h 180"/>
              <a:gd name="T28" fmla="*/ 81 w 171"/>
              <a:gd name="T29" fmla="*/ 77 h 180"/>
              <a:gd name="T30" fmla="*/ 71 w 171"/>
              <a:gd name="T31" fmla="*/ 59 h 180"/>
              <a:gd name="T32" fmla="*/ 69 w 171"/>
              <a:gd name="T33" fmla="*/ 56 h 180"/>
              <a:gd name="T34" fmla="*/ 71 w 171"/>
              <a:gd name="T35" fmla="*/ 54 h 180"/>
              <a:gd name="T36" fmla="*/ 74 w 171"/>
              <a:gd name="T37" fmla="*/ 52 h 180"/>
              <a:gd name="T38" fmla="*/ 121 w 171"/>
              <a:gd name="T39" fmla="*/ 36 h 180"/>
              <a:gd name="T40" fmla="*/ 121 w 171"/>
              <a:gd name="T41" fmla="*/ 0 h 180"/>
              <a:gd name="T42" fmla="*/ 171 w 171"/>
              <a:gd name="T43" fmla="*/ 50 h 180"/>
              <a:gd name="T44" fmla="*/ 130 w 171"/>
              <a:gd name="T45" fmla="*/ 90 h 180"/>
              <a:gd name="T46" fmla="*/ 171 w 171"/>
              <a:gd name="T47" fmla="*/ 130 h 180"/>
              <a:gd name="T48" fmla="*/ 121 w 171"/>
              <a:gd name="T49" fmla="*/ 180 h 180"/>
              <a:gd name="T50" fmla="*/ 8 w 171"/>
              <a:gd name="T51" fmla="*/ 56 h 180"/>
              <a:gd name="T52" fmla="*/ 59 w 171"/>
              <a:gd name="T53" fmla="*/ 93 h 180"/>
              <a:gd name="T54" fmla="*/ 79 w 171"/>
              <a:gd name="T55" fmla="*/ 122 h 180"/>
              <a:gd name="T56" fmla="*/ 125 w 171"/>
              <a:gd name="T57" fmla="*/ 137 h 180"/>
              <a:gd name="T58" fmla="*/ 129 w 171"/>
              <a:gd name="T59" fmla="*/ 137 h 180"/>
              <a:gd name="T60" fmla="*/ 129 w 171"/>
              <a:gd name="T61" fmla="*/ 161 h 180"/>
              <a:gd name="T62" fmla="*/ 159 w 171"/>
              <a:gd name="T63" fmla="*/ 130 h 180"/>
              <a:gd name="T64" fmla="*/ 129 w 171"/>
              <a:gd name="T65" fmla="*/ 100 h 180"/>
              <a:gd name="T66" fmla="*/ 129 w 171"/>
              <a:gd name="T67" fmla="*/ 124 h 180"/>
              <a:gd name="T68" fmla="*/ 125 w 171"/>
              <a:gd name="T69" fmla="*/ 124 h 180"/>
              <a:gd name="T70" fmla="*/ 70 w 171"/>
              <a:gd name="T71" fmla="*/ 87 h 180"/>
              <a:gd name="T72" fmla="*/ 49 w 171"/>
              <a:gd name="T73" fmla="*/ 58 h 180"/>
              <a:gd name="T74" fmla="*/ 8 w 171"/>
              <a:gd name="T75" fmla="*/ 44 h 180"/>
              <a:gd name="T76" fmla="*/ 8 w 171"/>
              <a:gd name="T77" fmla="*/ 56 h 180"/>
              <a:gd name="T78" fmla="*/ 125 w 171"/>
              <a:gd name="T79" fmla="*/ 56 h 180"/>
              <a:gd name="T80" fmla="*/ 129 w 171"/>
              <a:gd name="T81" fmla="*/ 56 h 180"/>
              <a:gd name="T82" fmla="*/ 129 w 171"/>
              <a:gd name="T83" fmla="*/ 80 h 180"/>
              <a:gd name="T84" fmla="*/ 159 w 171"/>
              <a:gd name="T85" fmla="*/ 50 h 180"/>
              <a:gd name="T86" fmla="*/ 129 w 171"/>
              <a:gd name="T87" fmla="*/ 19 h 180"/>
              <a:gd name="T88" fmla="*/ 129 w 171"/>
              <a:gd name="T89" fmla="*/ 44 h 180"/>
              <a:gd name="T90" fmla="*/ 125 w 171"/>
              <a:gd name="T91" fmla="*/ 44 h 180"/>
              <a:gd name="T92" fmla="*/ 79 w 171"/>
              <a:gd name="T93" fmla="*/ 58 h 180"/>
              <a:gd name="T94" fmla="*/ 86 w 171"/>
              <a:gd name="T95" fmla="*/ 68 h 180"/>
              <a:gd name="T96" fmla="*/ 125 w 171"/>
              <a:gd name="T97" fmla="*/ 56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1" h="180">
                <a:moveTo>
                  <a:pt x="121" y="180"/>
                </a:moveTo>
                <a:cubicBezTo>
                  <a:pt x="121" y="144"/>
                  <a:pt x="121" y="144"/>
                  <a:pt x="121" y="144"/>
                </a:cubicBezTo>
                <a:cubicBezTo>
                  <a:pt x="101" y="144"/>
                  <a:pt x="86" y="139"/>
                  <a:pt x="74" y="129"/>
                </a:cubicBezTo>
                <a:cubicBezTo>
                  <a:pt x="63" y="119"/>
                  <a:pt x="57" y="108"/>
                  <a:pt x="52" y="96"/>
                </a:cubicBezTo>
                <a:cubicBezTo>
                  <a:pt x="42" y="78"/>
                  <a:pt x="35" y="64"/>
                  <a:pt x="4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36"/>
                  <a:pt x="0" y="36"/>
                  <a:pt x="0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5" y="36"/>
                  <a:pt x="42" y="41"/>
                  <a:pt x="54" y="52"/>
                </a:cubicBezTo>
                <a:cubicBezTo>
                  <a:pt x="65" y="61"/>
                  <a:pt x="71" y="73"/>
                  <a:pt x="77" y="84"/>
                </a:cubicBezTo>
                <a:cubicBezTo>
                  <a:pt x="86" y="102"/>
                  <a:pt x="92" y="115"/>
                  <a:pt x="121" y="116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01" y="65"/>
                  <a:pt x="93" y="71"/>
                  <a:pt x="88" y="78"/>
                </a:cubicBezTo>
                <a:cubicBezTo>
                  <a:pt x="84" y="82"/>
                  <a:pt x="84" y="82"/>
                  <a:pt x="84" y="82"/>
                </a:cubicBezTo>
                <a:cubicBezTo>
                  <a:pt x="81" y="77"/>
                  <a:pt x="81" y="77"/>
                  <a:pt x="81" y="77"/>
                </a:cubicBezTo>
                <a:cubicBezTo>
                  <a:pt x="78" y="71"/>
                  <a:pt x="75" y="65"/>
                  <a:pt x="71" y="59"/>
                </a:cubicBezTo>
                <a:cubicBezTo>
                  <a:pt x="69" y="56"/>
                  <a:pt x="69" y="56"/>
                  <a:pt x="69" y="56"/>
                </a:cubicBezTo>
                <a:cubicBezTo>
                  <a:pt x="71" y="54"/>
                  <a:pt x="71" y="54"/>
                  <a:pt x="71" y="54"/>
                </a:cubicBezTo>
                <a:cubicBezTo>
                  <a:pt x="72" y="53"/>
                  <a:pt x="73" y="52"/>
                  <a:pt x="74" y="52"/>
                </a:cubicBezTo>
                <a:cubicBezTo>
                  <a:pt x="86" y="42"/>
                  <a:pt x="101" y="36"/>
                  <a:pt x="121" y="36"/>
                </a:cubicBezTo>
                <a:cubicBezTo>
                  <a:pt x="121" y="0"/>
                  <a:pt x="121" y="0"/>
                  <a:pt x="121" y="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71" y="130"/>
                  <a:pt x="171" y="130"/>
                  <a:pt x="171" y="130"/>
                </a:cubicBezTo>
                <a:lnTo>
                  <a:pt x="121" y="180"/>
                </a:lnTo>
                <a:close/>
                <a:moveTo>
                  <a:pt x="8" y="56"/>
                </a:moveTo>
                <a:cubicBezTo>
                  <a:pt x="41" y="57"/>
                  <a:pt x="49" y="74"/>
                  <a:pt x="59" y="93"/>
                </a:cubicBezTo>
                <a:cubicBezTo>
                  <a:pt x="64" y="103"/>
                  <a:pt x="69" y="114"/>
                  <a:pt x="79" y="122"/>
                </a:cubicBezTo>
                <a:cubicBezTo>
                  <a:pt x="90" y="132"/>
                  <a:pt x="105" y="137"/>
                  <a:pt x="125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61"/>
                  <a:pt x="129" y="161"/>
                  <a:pt x="129" y="161"/>
                </a:cubicBezTo>
                <a:cubicBezTo>
                  <a:pt x="159" y="130"/>
                  <a:pt x="159" y="130"/>
                  <a:pt x="159" y="130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88" y="124"/>
                  <a:pt x="80" y="107"/>
                  <a:pt x="70" y="87"/>
                </a:cubicBezTo>
                <a:cubicBezTo>
                  <a:pt x="64" y="77"/>
                  <a:pt x="59" y="66"/>
                  <a:pt x="49" y="58"/>
                </a:cubicBezTo>
                <a:cubicBezTo>
                  <a:pt x="39" y="49"/>
                  <a:pt x="25" y="44"/>
                  <a:pt x="8" y="44"/>
                </a:cubicBezTo>
                <a:lnTo>
                  <a:pt x="8" y="56"/>
                </a:lnTo>
                <a:close/>
                <a:moveTo>
                  <a:pt x="125" y="56"/>
                </a:moveTo>
                <a:cubicBezTo>
                  <a:pt x="129" y="56"/>
                  <a:pt x="129" y="56"/>
                  <a:pt x="129" y="56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59" y="50"/>
                  <a:pt x="159" y="50"/>
                  <a:pt x="159" y="50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29" y="44"/>
                  <a:pt x="129" y="44"/>
                  <a:pt x="129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05" y="44"/>
                  <a:pt x="90" y="48"/>
                  <a:pt x="79" y="58"/>
                </a:cubicBezTo>
                <a:cubicBezTo>
                  <a:pt x="82" y="61"/>
                  <a:pt x="84" y="65"/>
                  <a:pt x="86" y="68"/>
                </a:cubicBezTo>
                <a:cubicBezTo>
                  <a:pt x="95" y="60"/>
                  <a:pt x="107" y="56"/>
                  <a:pt x="125" y="5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05"/>
          <p:cNvSpPr>
            <a:spLocks noEditPoints="1"/>
          </p:cNvSpPr>
          <p:nvPr/>
        </p:nvSpPr>
        <p:spPr bwMode="auto">
          <a:xfrm>
            <a:off x="3643814" y="3418040"/>
            <a:ext cx="105068" cy="77874"/>
          </a:xfrm>
          <a:custGeom>
            <a:avLst/>
            <a:gdLst>
              <a:gd name="T0" fmla="*/ 2 w 55"/>
              <a:gd name="T1" fmla="*/ 41 h 41"/>
              <a:gd name="T2" fmla="*/ 0 w 55"/>
              <a:gd name="T3" fmla="*/ 41 h 41"/>
              <a:gd name="T4" fmla="*/ 0 w 55"/>
              <a:gd name="T5" fmla="*/ 16 h 41"/>
              <a:gd name="T6" fmla="*/ 2 w 55"/>
              <a:gd name="T7" fmla="*/ 16 h 41"/>
              <a:gd name="T8" fmla="*/ 40 w 55"/>
              <a:gd name="T9" fmla="*/ 2 h 41"/>
              <a:gd name="T10" fmla="*/ 42 w 55"/>
              <a:gd name="T11" fmla="*/ 0 h 41"/>
              <a:gd name="T12" fmla="*/ 43 w 55"/>
              <a:gd name="T13" fmla="*/ 2 h 41"/>
              <a:gd name="T14" fmla="*/ 54 w 55"/>
              <a:gd name="T15" fmla="*/ 20 h 41"/>
              <a:gd name="T16" fmla="*/ 55 w 55"/>
              <a:gd name="T17" fmla="*/ 22 h 41"/>
              <a:gd name="T18" fmla="*/ 54 w 55"/>
              <a:gd name="T19" fmla="*/ 23 h 41"/>
              <a:gd name="T20" fmla="*/ 51 w 55"/>
              <a:gd name="T21" fmla="*/ 25 h 41"/>
              <a:gd name="T22" fmla="*/ 2 w 55"/>
              <a:gd name="T23" fmla="*/ 41 h 41"/>
              <a:gd name="T24" fmla="*/ 4 w 55"/>
              <a:gd name="T25" fmla="*/ 20 h 41"/>
              <a:gd name="T26" fmla="*/ 4 w 55"/>
              <a:gd name="T27" fmla="*/ 37 h 41"/>
              <a:gd name="T28" fmla="*/ 49 w 55"/>
              <a:gd name="T29" fmla="*/ 22 h 41"/>
              <a:gd name="T30" fmla="*/ 50 w 55"/>
              <a:gd name="T31" fmla="*/ 21 h 41"/>
              <a:gd name="T32" fmla="*/ 41 w 55"/>
              <a:gd name="T33" fmla="*/ 7 h 41"/>
              <a:gd name="T34" fmla="*/ 4 w 55"/>
              <a:gd name="T35" fmla="*/ 2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5" h="41">
                <a:moveTo>
                  <a:pt x="2" y="41"/>
                </a:moveTo>
                <a:cubicBezTo>
                  <a:pt x="0" y="41"/>
                  <a:pt x="0" y="41"/>
                  <a:pt x="0" y="41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0" y="16"/>
                  <a:pt x="32" y="12"/>
                  <a:pt x="40" y="2"/>
                </a:cubicBezTo>
                <a:cubicBezTo>
                  <a:pt x="42" y="0"/>
                  <a:pt x="42" y="0"/>
                  <a:pt x="42" y="0"/>
                </a:cubicBezTo>
                <a:cubicBezTo>
                  <a:pt x="43" y="2"/>
                  <a:pt x="43" y="2"/>
                  <a:pt x="43" y="2"/>
                </a:cubicBezTo>
                <a:cubicBezTo>
                  <a:pt x="46" y="8"/>
                  <a:pt x="50" y="14"/>
                  <a:pt x="54" y="20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3"/>
                  <a:pt x="54" y="23"/>
                  <a:pt x="54" y="23"/>
                </a:cubicBezTo>
                <a:cubicBezTo>
                  <a:pt x="53" y="24"/>
                  <a:pt x="52" y="24"/>
                  <a:pt x="51" y="25"/>
                </a:cubicBezTo>
                <a:cubicBezTo>
                  <a:pt x="39" y="35"/>
                  <a:pt x="23" y="41"/>
                  <a:pt x="2" y="41"/>
                </a:cubicBezTo>
                <a:close/>
                <a:moveTo>
                  <a:pt x="4" y="20"/>
                </a:moveTo>
                <a:cubicBezTo>
                  <a:pt x="4" y="37"/>
                  <a:pt x="4" y="37"/>
                  <a:pt x="4" y="37"/>
                </a:cubicBezTo>
                <a:cubicBezTo>
                  <a:pt x="23" y="36"/>
                  <a:pt x="37" y="31"/>
                  <a:pt x="49" y="22"/>
                </a:cubicBezTo>
                <a:cubicBezTo>
                  <a:pt x="49" y="22"/>
                  <a:pt x="49" y="21"/>
                  <a:pt x="50" y="21"/>
                </a:cubicBezTo>
                <a:cubicBezTo>
                  <a:pt x="46" y="16"/>
                  <a:pt x="44" y="11"/>
                  <a:pt x="41" y="7"/>
                </a:cubicBezTo>
                <a:cubicBezTo>
                  <a:pt x="32" y="16"/>
                  <a:pt x="21" y="20"/>
                  <a:pt x="4" y="2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06"/>
          <p:cNvSpPr>
            <a:spLocks/>
          </p:cNvSpPr>
          <p:nvPr/>
        </p:nvSpPr>
        <p:spPr bwMode="auto">
          <a:xfrm>
            <a:off x="10273006" y="3246222"/>
            <a:ext cx="16069" cy="202720"/>
          </a:xfrm>
          <a:custGeom>
            <a:avLst/>
            <a:gdLst>
              <a:gd name="T0" fmla="*/ 3 w 8"/>
              <a:gd name="T1" fmla="*/ 106 h 106"/>
              <a:gd name="T2" fmla="*/ 8 w 8"/>
              <a:gd name="T3" fmla="*/ 106 h 106"/>
              <a:gd name="T4" fmla="*/ 8 w 8"/>
              <a:gd name="T5" fmla="*/ 4 h 106"/>
              <a:gd name="T6" fmla="*/ 4 w 8"/>
              <a:gd name="T7" fmla="*/ 0 h 106"/>
              <a:gd name="T8" fmla="*/ 0 w 8"/>
              <a:gd name="T9" fmla="*/ 4 h 106"/>
              <a:gd name="T10" fmla="*/ 0 w 8"/>
              <a:gd name="T11" fmla="*/ 106 h 106"/>
              <a:gd name="T12" fmla="*/ 3 w 8"/>
              <a:gd name="T13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06">
                <a:moveTo>
                  <a:pt x="3" y="106"/>
                </a:moveTo>
                <a:cubicBezTo>
                  <a:pt x="5" y="106"/>
                  <a:pt x="6" y="106"/>
                  <a:pt x="8" y="106"/>
                </a:cubicBezTo>
                <a:cubicBezTo>
                  <a:pt x="8" y="4"/>
                  <a:pt x="8" y="4"/>
                  <a:pt x="8" y="4"/>
                </a:cubicBezTo>
                <a:cubicBezTo>
                  <a:pt x="8" y="1"/>
                  <a:pt x="6" y="0"/>
                  <a:pt x="4" y="0"/>
                </a:cubicBezTo>
                <a:cubicBezTo>
                  <a:pt x="1" y="0"/>
                  <a:pt x="0" y="1"/>
                  <a:pt x="0" y="4"/>
                </a:cubicBezTo>
                <a:cubicBezTo>
                  <a:pt x="0" y="106"/>
                  <a:pt x="0" y="106"/>
                  <a:pt x="0" y="106"/>
                </a:cubicBezTo>
                <a:cubicBezTo>
                  <a:pt x="1" y="106"/>
                  <a:pt x="2" y="106"/>
                  <a:pt x="3" y="10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07"/>
          <p:cNvSpPr>
            <a:spLocks/>
          </p:cNvSpPr>
          <p:nvPr/>
        </p:nvSpPr>
        <p:spPr bwMode="auto">
          <a:xfrm>
            <a:off x="10273006" y="3505803"/>
            <a:ext cx="16069" cy="45736"/>
          </a:xfrm>
          <a:custGeom>
            <a:avLst/>
            <a:gdLst>
              <a:gd name="T0" fmla="*/ 3 w 8"/>
              <a:gd name="T1" fmla="*/ 1 h 24"/>
              <a:gd name="T2" fmla="*/ 0 w 8"/>
              <a:gd name="T3" fmla="*/ 1 h 24"/>
              <a:gd name="T4" fmla="*/ 0 w 8"/>
              <a:gd name="T5" fmla="*/ 20 h 24"/>
              <a:gd name="T6" fmla="*/ 4 w 8"/>
              <a:gd name="T7" fmla="*/ 24 h 24"/>
              <a:gd name="T8" fmla="*/ 8 w 8"/>
              <a:gd name="T9" fmla="*/ 20 h 24"/>
              <a:gd name="T10" fmla="*/ 8 w 8"/>
              <a:gd name="T11" fmla="*/ 0 h 24"/>
              <a:gd name="T12" fmla="*/ 3 w 8"/>
              <a:gd name="T13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4">
                <a:moveTo>
                  <a:pt x="3" y="1"/>
                </a:moveTo>
                <a:cubicBezTo>
                  <a:pt x="2" y="1"/>
                  <a:pt x="1" y="1"/>
                  <a:pt x="0" y="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1" y="24"/>
                  <a:pt x="4" y="24"/>
                </a:cubicBezTo>
                <a:cubicBezTo>
                  <a:pt x="6" y="24"/>
                  <a:pt x="8" y="22"/>
                  <a:pt x="8" y="20"/>
                </a:cubicBezTo>
                <a:cubicBezTo>
                  <a:pt x="8" y="0"/>
                  <a:pt x="8" y="0"/>
                  <a:pt x="8" y="0"/>
                </a:cubicBezTo>
                <a:cubicBezTo>
                  <a:pt x="6" y="1"/>
                  <a:pt x="5" y="1"/>
                  <a:pt x="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08"/>
          <p:cNvSpPr>
            <a:spLocks/>
          </p:cNvSpPr>
          <p:nvPr/>
        </p:nvSpPr>
        <p:spPr bwMode="auto">
          <a:xfrm>
            <a:off x="10380546" y="3246222"/>
            <a:ext cx="14833" cy="53152"/>
          </a:xfrm>
          <a:custGeom>
            <a:avLst/>
            <a:gdLst>
              <a:gd name="T0" fmla="*/ 4 w 8"/>
              <a:gd name="T1" fmla="*/ 28 h 28"/>
              <a:gd name="T2" fmla="*/ 8 w 8"/>
              <a:gd name="T3" fmla="*/ 28 h 28"/>
              <a:gd name="T4" fmla="*/ 8 w 8"/>
              <a:gd name="T5" fmla="*/ 4 h 28"/>
              <a:gd name="T6" fmla="*/ 4 w 8"/>
              <a:gd name="T7" fmla="*/ 0 h 28"/>
              <a:gd name="T8" fmla="*/ 0 w 8"/>
              <a:gd name="T9" fmla="*/ 4 h 28"/>
              <a:gd name="T10" fmla="*/ 0 w 8"/>
              <a:gd name="T11" fmla="*/ 28 h 28"/>
              <a:gd name="T12" fmla="*/ 4 w 8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8">
                <a:moveTo>
                  <a:pt x="4" y="28"/>
                </a:moveTo>
                <a:cubicBezTo>
                  <a:pt x="5" y="28"/>
                  <a:pt x="7" y="28"/>
                  <a:pt x="8" y="28"/>
                </a:cubicBezTo>
                <a:cubicBezTo>
                  <a:pt x="8" y="4"/>
                  <a:pt x="8" y="4"/>
                  <a:pt x="8" y="4"/>
                </a:cubicBezTo>
                <a:cubicBezTo>
                  <a:pt x="8" y="1"/>
                  <a:pt x="6" y="0"/>
                  <a:pt x="4" y="0"/>
                </a:cubicBezTo>
                <a:cubicBezTo>
                  <a:pt x="2" y="0"/>
                  <a:pt x="0" y="1"/>
                  <a:pt x="0" y="4"/>
                </a:cubicBezTo>
                <a:cubicBezTo>
                  <a:pt x="0" y="28"/>
                  <a:pt x="0" y="28"/>
                  <a:pt x="0" y="28"/>
                </a:cubicBezTo>
                <a:cubicBezTo>
                  <a:pt x="1" y="28"/>
                  <a:pt x="2" y="28"/>
                  <a:pt x="4" y="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09"/>
          <p:cNvSpPr>
            <a:spLocks/>
          </p:cNvSpPr>
          <p:nvPr/>
        </p:nvSpPr>
        <p:spPr bwMode="auto">
          <a:xfrm>
            <a:off x="10380546" y="3358707"/>
            <a:ext cx="14833" cy="192831"/>
          </a:xfrm>
          <a:custGeom>
            <a:avLst/>
            <a:gdLst>
              <a:gd name="T0" fmla="*/ 4 w 8"/>
              <a:gd name="T1" fmla="*/ 0 h 101"/>
              <a:gd name="T2" fmla="*/ 0 w 8"/>
              <a:gd name="T3" fmla="*/ 0 h 101"/>
              <a:gd name="T4" fmla="*/ 0 w 8"/>
              <a:gd name="T5" fmla="*/ 97 h 101"/>
              <a:gd name="T6" fmla="*/ 4 w 8"/>
              <a:gd name="T7" fmla="*/ 101 h 101"/>
              <a:gd name="T8" fmla="*/ 8 w 8"/>
              <a:gd name="T9" fmla="*/ 97 h 101"/>
              <a:gd name="T10" fmla="*/ 8 w 8"/>
              <a:gd name="T11" fmla="*/ 0 h 101"/>
              <a:gd name="T12" fmla="*/ 4 w 8"/>
              <a:gd name="T13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01">
                <a:moveTo>
                  <a:pt x="4" y="0"/>
                </a:moveTo>
                <a:cubicBezTo>
                  <a:pt x="2" y="0"/>
                  <a:pt x="1" y="0"/>
                  <a:pt x="0" y="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9"/>
                  <a:pt x="2" y="101"/>
                  <a:pt x="4" y="101"/>
                </a:cubicBezTo>
                <a:cubicBezTo>
                  <a:pt x="6" y="101"/>
                  <a:pt x="8" y="99"/>
                  <a:pt x="8" y="97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5" y="0"/>
                  <a:pt x="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10"/>
          <p:cNvSpPr>
            <a:spLocks/>
          </p:cNvSpPr>
          <p:nvPr/>
        </p:nvSpPr>
        <p:spPr bwMode="auto">
          <a:xfrm>
            <a:off x="10486850" y="3246222"/>
            <a:ext cx="16069" cy="160693"/>
          </a:xfrm>
          <a:custGeom>
            <a:avLst/>
            <a:gdLst>
              <a:gd name="T0" fmla="*/ 4 w 8"/>
              <a:gd name="T1" fmla="*/ 84 h 84"/>
              <a:gd name="T2" fmla="*/ 8 w 8"/>
              <a:gd name="T3" fmla="*/ 84 h 84"/>
              <a:gd name="T4" fmla="*/ 8 w 8"/>
              <a:gd name="T5" fmla="*/ 4 h 84"/>
              <a:gd name="T6" fmla="*/ 4 w 8"/>
              <a:gd name="T7" fmla="*/ 0 h 84"/>
              <a:gd name="T8" fmla="*/ 0 w 8"/>
              <a:gd name="T9" fmla="*/ 4 h 84"/>
              <a:gd name="T10" fmla="*/ 0 w 8"/>
              <a:gd name="T11" fmla="*/ 84 h 84"/>
              <a:gd name="T12" fmla="*/ 4 w 8"/>
              <a:gd name="T13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84">
                <a:moveTo>
                  <a:pt x="4" y="84"/>
                </a:moveTo>
                <a:cubicBezTo>
                  <a:pt x="6" y="84"/>
                  <a:pt x="7" y="84"/>
                  <a:pt x="8" y="84"/>
                </a:cubicBezTo>
                <a:cubicBezTo>
                  <a:pt x="8" y="4"/>
                  <a:pt x="8" y="4"/>
                  <a:pt x="8" y="4"/>
                </a:cubicBezTo>
                <a:cubicBezTo>
                  <a:pt x="8" y="1"/>
                  <a:pt x="7" y="0"/>
                  <a:pt x="4" y="0"/>
                </a:cubicBezTo>
                <a:cubicBezTo>
                  <a:pt x="2" y="0"/>
                  <a:pt x="0" y="1"/>
                  <a:pt x="0" y="4"/>
                </a:cubicBezTo>
                <a:cubicBezTo>
                  <a:pt x="0" y="84"/>
                  <a:pt x="0" y="84"/>
                  <a:pt x="0" y="84"/>
                </a:cubicBezTo>
                <a:cubicBezTo>
                  <a:pt x="2" y="84"/>
                  <a:pt x="3" y="84"/>
                  <a:pt x="4" y="8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11"/>
          <p:cNvSpPr>
            <a:spLocks/>
          </p:cNvSpPr>
          <p:nvPr/>
        </p:nvSpPr>
        <p:spPr bwMode="auto">
          <a:xfrm>
            <a:off x="10486850" y="3463775"/>
            <a:ext cx="16069" cy="87763"/>
          </a:xfrm>
          <a:custGeom>
            <a:avLst/>
            <a:gdLst>
              <a:gd name="T0" fmla="*/ 4 w 8"/>
              <a:gd name="T1" fmla="*/ 1 h 46"/>
              <a:gd name="T2" fmla="*/ 0 w 8"/>
              <a:gd name="T3" fmla="*/ 1 h 46"/>
              <a:gd name="T4" fmla="*/ 0 w 8"/>
              <a:gd name="T5" fmla="*/ 42 h 46"/>
              <a:gd name="T6" fmla="*/ 4 w 8"/>
              <a:gd name="T7" fmla="*/ 46 h 46"/>
              <a:gd name="T8" fmla="*/ 8 w 8"/>
              <a:gd name="T9" fmla="*/ 42 h 46"/>
              <a:gd name="T10" fmla="*/ 8 w 8"/>
              <a:gd name="T11" fmla="*/ 0 h 46"/>
              <a:gd name="T12" fmla="*/ 4 w 8"/>
              <a:gd name="T13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46">
                <a:moveTo>
                  <a:pt x="4" y="1"/>
                </a:moveTo>
                <a:cubicBezTo>
                  <a:pt x="3" y="1"/>
                  <a:pt x="2" y="1"/>
                  <a:pt x="0" y="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4"/>
                  <a:pt x="2" y="46"/>
                  <a:pt x="4" y="46"/>
                </a:cubicBezTo>
                <a:cubicBezTo>
                  <a:pt x="7" y="46"/>
                  <a:pt x="8" y="44"/>
                  <a:pt x="8" y="42"/>
                </a:cubicBezTo>
                <a:cubicBezTo>
                  <a:pt x="8" y="0"/>
                  <a:pt x="8" y="0"/>
                  <a:pt x="8" y="0"/>
                </a:cubicBezTo>
                <a:cubicBezTo>
                  <a:pt x="7" y="1"/>
                  <a:pt x="6" y="1"/>
                  <a:pt x="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12"/>
          <p:cNvSpPr>
            <a:spLocks noEditPoints="1"/>
          </p:cNvSpPr>
          <p:nvPr/>
        </p:nvSpPr>
        <p:spPr bwMode="auto">
          <a:xfrm>
            <a:off x="10247048" y="3443998"/>
            <a:ext cx="66749" cy="66749"/>
          </a:xfrm>
          <a:custGeom>
            <a:avLst/>
            <a:gdLst>
              <a:gd name="T0" fmla="*/ 17 w 35"/>
              <a:gd name="T1" fmla="*/ 35 h 35"/>
              <a:gd name="T2" fmla="*/ 0 w 35"/>
              <a:gd name="T3" fmla="*/ 17 h 35"/>
              <a:gd name="T4" fmla="*/ 17 w 35"/>
              <a:gd name="T5" fmla="*/ 0 h 35"/>
              <a:gd name="T6" fmla="*/ 35 w 35"/>
              <a:gd name="T7" fmla="*/ 17 h 35"/>
              <a:gd name="T8" fmla="*/ 17 w 35"/>
              <a:gd name="T9" fmla="*/ 35 h 35"/>
              <a:gd name="T10" fmla="*/ 17 w 35"/>
              <a:gd name="T11" fmla="*/ 4 h 35"/>
              <a:gd name="T12" fmla="*/ 4 w 35"/>
              <a:gd name="T13" fmla="*/ 17 h 35"/>
              <a:gd name="T14" fmla="*/ 17 w 35"/>
              <a:gd name="T15" fmla="*/ 31 h 35"/>
              <a:gd name="T16" fmla="*/ 31 w 35"/>
              <a:gd name="T17" fmla="*/ 17 h 35"/>
              <a:gd name="T18" fmla="*/ 17 w 35"/>
              <a:gd name="T19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35">
                <a:moveTo>
                  <a:pt x="17" y="35"/>
                </a:moveTo>
                <a:cubicBezTo>
                  <a:pt x="7" y="35"/>
                  <a:pt x="0" y="2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27" y="0"/>
                  <a:pt x="35" y="7"/>
                  <a:pt x="35" y="17"/>
                </a:cubicBezTo>
                <a:cubicBezTo>
                  <a:pt x="35" y="27"/>
                  <a:pt x="27" y="35"/>
                  <a:pt x="17" y="35"/>
                </a:cubicBezTo>
                <a:close/>
                <a:moveTo>
                  <a:pt x="17" y="4"/>
                </a:moveTo>
                <a:cubicBezTo>
                  <a:pt x="10" y="4"/>
                  <a:pt x="4" y="10"/>
                  <a:pt x="4" y="17"/>
                </a:cubicBezTo>
                <a:cubicBezTo>
                  <a:pt x="4" y="25"/>
                  <a:pt x="10" y="31"/>
                  <a:pt x="17" y="31"/>
                </a:cubicBezTo>
                <a:cubicBezTo>
                  <a:pt x="25" y="31"/>
                  <a:pt x="31" y="25"/>
                  <a:pt x="31" y="17"/>
                </a:cubicBezTo>
                <a:cubicBezTo>
                  <a:pt x="31" y="10"/>
                  <a:pt x="25" y="4"/>
                  <a:pt x="17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13"/>
          <p:cNvSpPr>
            <a:spLocks noEditPoints="1"/>
          </p:cNvSpPr>
          <p:nvPr/>
        </p:nvSpPr>
        <p:spPr bwMode="auto">
          <a:xfrm>
            <a:off x="10353352" y="3295666"/>
            <a:ext cx="66749" cy="66749"/>
          </a:xfrm>
          <a:custGeom>
            <a:avLst/>
            <a:gdLst>
              <a:gd name="T0" fmla="*/ 18 w 35"/>
              <a:gd name="T1" fmla="*/ 35 h 35"/>
              <a:gd name="T2" fmla="*/ 0 w 35"/>
              <a:gd name="T3" fmla="*/ 18 h 35"/>
              <a:gd name="T4" fmla="*/ 18 w 35"/>
              <a:gd name="T5" fmla="*/ 0 h 35"/>
              <a:gd name="T6" fmla="*/ 35 w 35"/>
              <a:gd name="T7" fmla="*/ 18 h 35"/>
              <a:gd name="T8" fmla="*/ 18 w 35"/>
              <a:gd name="T9" fmla="*/ 35 h 35"/>
              <a:gd name="T10" fmla="*/ 18 w 35"/>
              <a:gd name="T11" fmla="*/ 4 h 35"/>
              <a:gd name="T12" fmla="*/ 4 w 35"/>
              <a:gd name="T13" fmla="*/ 18 h 35"/>
              <a:gd name="T14" fmla="*/ 18 w 35"/>
              <a:gd name="T15" fmla="*/ 31 h 35"/>
              <a:gd name="T16" fmla="*/ 31 w 35"/>
              <a:gd name="T17" fmla="*/ 18 h 35"/>
              <a:gd name="T18" fmla="*/ 18 w 35"/>
              <a:gd name="T19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35">
                <a:moveTo>
                  <a:pt x="18" y="35"/>
                </a:move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5" y="8"/>
                  <a:pt x="35" y="18"/>
                </a:cubicBezTo>
                <a:cubicBezTo>
                  <a:pt x="35" y="27"/>
                  <a:pt x="28" y="35"/>
                  <a:pt x="18" y="35"/>
                </a:cubicBezTo>
                <a:close/>
                <a:moveTo>
                  <a:pt x="18" y="4"/>
                </a:moveTo>
                <a:cubicBezTo>
                  <a:pt x="10" y="4"/>
                  <a:pt x="4" y="10"/>
                  <a:pt x="4" y="18"/>
                </a:cubicBezTo>
                <a:cubicBezTo>
                  <a:pt x="4" y="25"/>
                  <a:pt x="10" y="31"/>
                  <a:pt x="18" y="31"/>
                </a:cubicBezTo>
                <a:cubicBezTo>
                  <a:pt x="25" y="31"/>
                  <a:pt x="31" y="25"/>
                  <a:pt x="31" y="18"/>
                </a:cubicBezTo>
                <a:cubicBezTo>
                  <a:pt x="31" y="10"/>
                  <a:pt x="25" y="4"/>
                  <a:pt x="1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14"/>
          <p:cNvSpPr>
            <a:spLocks noEditPoints="1"/>
          </p:cNvSpPr>
          <p:nvPr/>
        </p:nvSpPr>
        <p:spPr bwMode="auto">
          <a:xfrm>
            <a:off x="10460892" y="3401970"/>
            <a:ext cx="67985" cy="66749"/>
          </a:xfrm>
          <a:custGeom>
            <a:avLst/>
            <a:gdLst>
              <a:gd name="T0" fmla="*/ 18 w 36"/>
              <a:gd name="T1" fmla="*/ 35 h 35"/>
              <a:gd name="T2" fmla="*/ 0 w 36"/>
              <a:gd name="T3" fmla="*/ 17 h 35"/>
              <a:gd name="T4" fmla="*/ 18 w 36"/>
              <a:gd name="T5" fmla="*/ 0 h 35"/>
              <a:gd name="T6" fmla="*/ 36 w 36"/>
              <a:gd name="T7" fmla="*/ 17 h 35"/>
              <a:gd name="T8" fmla="*/ 18 w 36"/>
              <a:gd name="T9" fmla="*/ 35 h 35"/>
              <a:gd name="T10" fmla="*/ 18 w 36"/>
              <a:gd name="T11" fmla="*/ 4 h 35"/>
              <a:gd name="T12" fmla="*/ 4 w 36"/>
              <a:gd name="T13" fmla="*/ 17 h 35"/>
              <a:gd name="T14" fmla="*/ 18 w 36"/>
              <a:gd name="T15" fmla="*/ 31 h 35"/>
              <a:gd name="T16" fmla="*/ 32 w 36"/>
              <a:gd name="T17" fmla="*/ 17 h 35"/>
              <a:gd name="T18" fmla="*/ 18 w 36"/>
              <a:gd name="T19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5">
                <a:moveTo>
                  <a:pt x="18" y="35"/>
                </a:moveTo>
                <a:cubicBezTo>
                  <a:pt x="8" y="35"/>
                  <a:pt x="0" y="27"/>
                  <a:pt x="0" y="17"/>
                </a:cubicBezTo>
                <a:cubicBezTo>
                  <a:pt x="0" y="7"/>
                  <a:pt x="8" y="0"/>
                  <a:pt x="18" y="0"/>
                </a:cubicBezTo>
                <a:cubicBezTo>
                  <a:pt x="28" y="0"/>
                  <a:pt x="36" y="7"/>
                  <a:pt x="36" y="17"/>
                </a:cubicBezTo>
                <a:cubicBezTo>
                  <a:pt x="36" y="27"/>
                  <a:pt x="28" y="35"/>
                  <a:pt x="18" y="35"/>
                </a:cubicBezTo>
                <a:close/>
                <a:moveTo>
                  <a:pt x="18" y="4"/>
                </a:moveTo>
                <a:cubicBezTo>
                  <a:pt x="11" y="4"/>
                  <a:pt x="4" y="10"/>
                  <a:pt x="4" y="17"/>
                </a:cubicBezTo>
                <a:cubicBezTo>
                  <a:pt x="4" y="25"/>
                  <a:pt x="11" y="31"/>
                  <a:pt x="18" y="31"/>
                </a:cubicBezTo>
                <a:cubicBezTo>
                  <a:pt x="26" y="31"/>
                  <a:pt x="32" y="25"/>
                  <a:pt x="32" y="17"/>
                </a:cubicBezTo>
                <a:cubicBezTo>
                  <a:pt x="32" y="10"/>
                  <a:pt x="26" y="4"/>
                  <a:pt x="1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15"/>
          <p:cNvSpPr>
            <a:spLocks/>
          </p:cNvSpPr>
          <p:nvPr/>
        </p:nvSpPr>
        <p:spPr bwMode="auto">
          <a:xfrm>
            <a:off x="9603041" y="3282069"/>
            <a:ext cx="203956" cy="16069"/>
          </a:xfrm>
          <a:custGeom>
            <a:avLst/>
            <a:gdLst>
              <a:gd name="T0" fmla="*/ 1 w 107"/>
              <a:gd name="T1" fmla="*/ 4 h 8"/>
              <a:gd name="T2" fmla="*/ 0 w 107"/>
              <a:gd name="T3" fmla="*/ 8 h 8"/>
              <a:gd name="T4" fmla="*/ 103 w 107"/>
              <a:gd name="T5" fmla="*/ 8 h 8"/>
              <a:gd name="T6" fmla="*/ 107 w 107"/>
              <a:gd name="T7" fmla="*/ 4 h 8"/>
              <a:gd name="T8" fmla="*/ 103 w 107"/>
              <a:gd name="T9" fmla="*/ 0 h 8"/>
              <a:gd name="T10" fmla="*/ 0 w 107"/>
              <a:gd name="T11" fmla="*/ 0 h 8"/>
              <a:gd name="T12" fmla="*/ 1 w 107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7" h="8">
                <a:moveTo>
                  <a:pt x="1" y="4"/>
                </a:moveTo>
                <a:cubicBezTo>
                  <a:pt x="1" y="6"/>
                  <a:pt x="1" y="7"/>
                  <a:pt x="0" y="8"/>
                </a:cubicBezTo>
                <a:cubicBezTo>
                  <a:pt x="103" y="8"/>
                  <a:pt x="103" y="8"/>
                  <a:pt x="103" y="8"/>
                </a:cubicBezTo>
                <a:cubicBezTo>
                  <a:pt x="105" y="8"/>
                  <a:pt x="107" y="7"/>
                  <a:pt x="107" y="4"/>
                </a:cubicBezTo>
                <a:cubicBezTo>
                  <a:pt x="107" y="2"/>
                  <a:pt x="105" y="0"/>
                  <a:pt x="10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3"/>
                  <a:pt x="1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16"/>
          <p:cNvSpPr>
            <a:spLocks/>
          </p:cNvSpPr>
          <p:nvPr/>
        </p:nvSpPr>
        <p:spPr bwMode="auto">
          <a:xfrm>
            <a:off x="9501681" y="3282069"/>
            <a:ext cx="43263" cy="16069"/>
          </a:xfrm>
          <a:custGeom>
            <a:avLst/>
            <a:gdLst>
              <a:gd name="T0" fmla="*/ 22 w 23"/>
              <a:gd name="T1" fmla="*/ 4 h 8"/>
              <a:gd name="T2" fmla="*/ 23 w 23"/>
              <a:gd name="T3" fmla="*/ 0 h 8"/>
              <a:gd name="T4" fmla="*/ 4 w 23"/>
              <a:gd name="T5" fmla="*/ 0 h 8"/>
              <a:gd name="T6" fmla="*/ 0 w 23"/>
              <a:gd name="T7" fmla="*/ 4 h 8"/>
              <a:gd name="T8" fmla="*/ 4 w 23"/>
              <a:gd name="T9" fmla="*/ 8 h 8"/>
              <a:gd name="T10" fmla="*/ 23 w 23"/>
              <a:gd name="T11" fmla="*/ 8 h 8"/>
              <a:gd name="T12" fmla="*/ 22 w 23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8">
                <a:moveTo>
                  <a:pt x="22" y="4"/>
                </a:moveTo>
                <a:cubicBezTo>
                  <a:pt x="22" y="3"/>
                  <a:pt x="23" y="2"/>
                  <a:pt x="23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7"/>
                  <a:pt x="22" y="6"/>
                  <a:pt x="22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17"/>
          <p:cNvSpPr>
            <a:spLocks/>
          </p:cNvSpPr>
          <p:nvPr/>
        </p:nvSpPr>
        <p:spPr bwMode="auto">
          <a:xfrm>
            <a:off x="9751372" y="3390846"/>
            <a:ext cx="55624" cy="16069"/>
          </a:xfrm>
          <a:custGeom>
            <a:avLst/>
            <a:gdLst>
              <a:gd name="T0" fmla="*/ 1 w 29"/>
              <a:gd name="T1" fmla="*/ 4 h 8"/>
              <a:gd name="T2" fmla="*/ 0 w 29"/>
              <a:gd name="T3" fmla="*/ 8 h 8"/>
              <a:gd name="T4" fmla="*/ 25 w 29"/>
              <a:gd name="T5" fmla="*/ 8 h 8"/>
              <a:gd name="T6" fmla="*/ 29 w 29"/>
              <a:gd name="T7" fmla="*/ 4 h 8"/>
              <a:gd name="T8" fmla="*/ 25 w 29"/>
              <a:gd name="T9" fmla="*/ 0 h 8"/>
              <a:gd name="T10" fmla="*/ 0 w 29"/>
              <a:gd name="T11" fmla="*/ 0 h 8"/>
              <a:gd name="T12" fmla="*/ 1 w 29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8">
                <a:moveTo>
                  <a:pt x="1" y="4"/>
                </a:moveTo>
                <a:cubicBezTo>
                  <a:pt x="1" y="5"/>
                  <a:pt x="0" y="6"/>
                  <a:pt x="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7" y="8"/>
                  <a:pt x="29" y="6"/>
                  <a:pt x="29" y="4"/>
                </a:cubicBezTo>
                <a:cubicBezTo>
                  <a:pt x="29" y="2"/>
                  <a:pt x="27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2"/>
                  <a:pt x="1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18"/>
          <p:cNvSpPr>
            <a:spLocks/>
          </p:cNvSpPr>
          <p:nvPr/>
        </p:nvSpPr>
        <p:spPr bwMode="auto">
          <a:xfrm>
            <a:off x="9501681" y="3390846"/>
            <a:ext cx="192831" cy="16069"/>
          </a:xfrm>
          <a:custGeom>
            <a:avLst/>
            <a:gdLst>
              <a:gd name="T0" fmla="*/ 100 w 101"/>
              <a:gd name="T1" fmla="*/ 4 h 8"/>
              <a:gd name="T2" fmla="*/ 101 w 101"/>
              <a:gd name="T3" fmla="*/ 0 h 8"/>
              <a:gd name="T4" fmla="*/ 4 w 101"/>
              <a:gd name="T5" fmla="*/ 0 h 8"/>
              <a:gd name="T6" fmla="*/ 0 w 101"/>
              <a:gd name="T7" fmla="*/ 4 h 8"/>
              <a:gd name="T8" fmla="*/ 4 w 101"/>
              <a:gd name="T9" fmla="*/ 8 h 8"/>
              <a:gd name="T10" fmla="*/ 101 w 101"/>
              <a:gd name="T11" fmla="*/ 8 h 8"/>
              <a:gd name="T12" fmla="*/ 100 w 101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8">
                <a:moveTo>
                  <a:pt x="100" y="4"/>
                </a:moveTo>
                <a:cubicBezTo>
                  <a:pt x="100" y="2"/>
                  <a:pt x="100" y="1"/>
                  <a:pt x="10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0" y="6"/>
                  <a:pt x="100" y="5"/>
                  <a:pt x="100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19"/>
          <p:cNvSpPr>
            <a:spLocks/>
          </p:cNvSpPr>
          <p:nvPr/>
        </p:nvSpPr>
        <p:spPr bwMode="auto">
          <a:xfrm>
            <a:off x="9643832" y="3498386"/>
            <a:ext cx="163165" cy="14833"/>
          </a:xfrm>
          <a:custGeom>
            <a:avLst/>
            <a:gdLst>
              <a:gd name="T0" fmla="*/ 1 w 85"/>
              <a:gd name="T1" fmla="*/ 4 h 8"/>
              <a:gd name="T2" fmla="*/ 0 w 85"/>
              <a:gd name="T3" fmla="*/ 8 h 8"/>
              <a:gd name="T4" fmla="*/ 81 w 85"/>
              <a:gd name="T5" fmla="*/ 8 h 8"/>
              <a:gd name="T6" fmla="*/ 85 w 85"/>
              <a:gd name="T7" fmla="*/ 4 h 8"/>
              <a:gd name="T8" fmla="*/ 81 w 85"/>
              <a:gd name="T9" fmla="*/ 0 h 8"/>
              <a:gd name="T10" fmla="*/ 0 w 85"/>
              <a:gd name="T11" fmla="*/ 0 h 8"/>
              <a:gd name="T12" fmla="*/ 1 w 85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8">
                <a:moveTo>
                  <a:pt x="1" y="4"/>
                </a:moveTo>
                <a:cubicBezTo>
                  <a:pt x="1" y="6"/>
                  <a:pt x="1" y="7"/>
                  <a:pt x="0" y="8"/>
                </a:cubicBezTo>
                <a:cubicBezTo>
                  <a:pt x="81" y="8"/>
                  <a:pt x="81" y="8"/>
                  <a:pt x="81" y="8"/>
                </a:cubicBezTo>
                <a:cubicBezTo>
                  <a:pt x="83" y="8"/>
                  <a:pt x="85" y="6"/>
                  <a:pt x="85" y="4"/>
                </a:cubicBezTo>
                <a:cubicBezTo>
                  <a:pt x="85" y="2"/>
                  <a:pt x="83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3"/>
                  <a:pt x="1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20"/>
          <p:cNvSpPr>
            <a:spLocks/>
          </p:cNvSpPr>
          <p:nvPr/>
        </p:nvSpPr>
        <p:spPr bwMode="auto">
          <a:xfrm>
            <a:off x="9501681" y="3498386"/>
            <a:ext cx="85291" cy="14833"/>
          </a:xfrm>
          <a:custGeom>
            <a:avLst/>
            <a:gdLst>
              <a:gd name="T0" fmla="*/ 44 w 45"/>
              <a:gd name="T1" fmla="*/ 4 h 8"/>
              <a:gd name="T2" fmla="*/ 45 w 45"/>
              <a:gd name="T3" fmla="*/ 0 h 8"/>
              <a:gd name="T4" fmla="*/ 4 w 45"/>
              <a:gd name="T5" fmla="*/ 0 h 8"/>
              <a:gd name="T6" fmla="*/ 0 w 45"/>
              <a:gd name="T7" fmla="*/ 4 h 8"/>
              <a:gd name="T8" fmla="*/ 4 w 45"/>
              <a:gd name="T9" fmla="*/ 8 h 8"/>
              <a:gd name="T10" fmla="*/ 45 w 45"/>
              <a:gd name="T11" fmla="*/ 8 h 8"/>
              <a:gd name="T12" fmla="*/ 44 w 45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8">
                <a:moveTo>
                  <a:pt x="44" y="4"/>
                </a:moveTo>
                <a:cubicBezTo>
                  <a:pt x="44" y="3"/>
                  <a:pt x="45" y="1"/>
                  <a:pt x="45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4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21"/>
          <p:cNvSpPr>
            <a:spLocks noEditPoints="1"/>
          </p:cNvSpPr>
          <p:nvPr/>
        </p:nvSpPr>
        <p:spPr bwMode="auto">
          <a:xfrm>
            <a:off x="9540000" y="3256111"/>
            <a:ext cx="67985" cy="67985"/>
          </a:xfrm>
          <a:custGeom>
            <a:avLst/>
            <a:gdLst>
              <a:gd name="T0" fmla="*/ 18 w 36"/>
              <a:gd name="T1" fmla="*/ 36 h 36"/>
              <a:gd name="T2" fmla="*/ 0 w 36"/>
              <a:gd name="T3" fmla="*/ 18 h 36"/>
              <a:gd name="T4" fmla="*/ 18 w 36"/>
              <a:gd name="T5" fmla="*/ 0 h 36"/>
              <a:gd name="T6" fmla="*/ 36 w 36"/>
              <a:gd name="T7" fmla="*/ 18 h 36"/>
              <a:gd name="T8" fmla="*/ 18 w 36"/>
              <a:gd name="T9" fmla="*/ 36 h 36"/>
              <a:gd name="T10" fmla="*/ 18 w 36"/>
              <a:gd name="T11" fmla="*/ 4 h 36"/>
              <a:gd name="T12" fmla="*/ 4 w 36"/>
              <a:gd name="T13" fmla="*/ 18 h 36"/>
              <a:gd name="T14" fmla="*/ 18 w 36"/>
              <a:gd name="T15" fmla="*/ 32 h 36"/>
              <a:gd name="T16" fmla="*/ 32 w 36"/>
              <a:gd name="T17" fmla="*/ 18 h 36"/>
              <a:gd name="T18" fmla="*/ 18 w 36"/>
              <a:gd name="T19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6">
                <a:moveTo>
                  <a:pt x="18" y="36"/>
                </a:move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ubicBezTo>
                  <a:pt x="36" y="28"/>
                  <a:pt x="28" y="36"/>
                  <a:pt x="18" y="36"/>
                </a:cubicBezTo>
                <a:close/>
                <a:moveTo>
                  <a:pt x="18" y="4"/>
                </a:moveTo>
                <a:cubicBezTo>
                  <a:pt x="11" y="4"/>
                  <a:pt x="4" y="10"/>
                  <a:pt x="4" y="18"/>
                </a:cubicBezTo>
                <a:cubicBezTo>
                  <a:pt x="4" y="26"/>
                  <a:pt x="11" y="32"/>
                  <a:pt x="18" y="32"/>
                </a:cubicBezTo>
                <a:cubicBezTo>
                  <a:pt x="26" y="32"/>
                  <a:pt x="32" y="26"/>
                  <a:pt x="32" y="18"/>
                </a:cubicBezTo>
                <a:cubicBezTo>
                  <a:pt x="32" y="10"/>
                  <a:pt x="26" y="4"/>
                  <a:pt x="1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22"/>
          <p:cNvSpPr>
            <a:spLocks noEditPoints="1"/>
          </p:cNvSpPr>
          <p:nvPr/>
        </p:nvSpPr>
        <p:spPr bwMode="auto">
          <a:xfrm>
            <a:off x="9688331" y="3364887"/>
            <a:ext cx="67985" cy="66749"/>
          </a:xfrm>
          <a:custGeom>
            <a:avLst/>
            <a:gdLst>
              <a:gd name="T0" fmla="*/ 18 w 36"/>
              <a:gd name="T1" fmla="*/ 35 h 35"/>
              <a:gd name="T2" fmla="*/ 0 w 36"/>
              <a:gd name="T3" fmla="*/ 18 h 35"/>
              <a:gd name="T4" fmla="*/ 18 w 36"/>
              <a:gd name="T5" fmla="*/ 0 h 35"/>
              <a:gd name="T6" fmla="*/ 36 w 36"/>
              <a:gd name="T7" fmla="*/ 18 h 35"/>
              <a:gd name="T8" fmla="*/ 18 w 36"/>
              <a:gd name="T9" fmla="*/ 35 h 35"/>
              <a:gd name="T10" fmla="*/ 18 w 36"/>
              <a:gd name="T11" fmla="*/ 4 h 35"/>
              <a:gd name="T12" fmla="*/ 4 w 36"/>
              <a:gd name="T13" fmla="*/ 18 h 35"/>
              <a:gd name="T14" fmla="*/ 18 w 36"/>
              <a:gd name="T15" fmla="*/ 31 h 35"/>
              <a:gd name="T16" fmla="*/ 32 w 36"/>
              <a:gd name="T17" fmla="*/ 18 h 35"/>
              <a:gd name="T18" fmla="*/ 18 w 36"/>
              <a:gd name="T19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5">
                <a:moveTo>
                  <a:pt x="18" y="35"/>
                </a:move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ubicBezTo>
                  <a:pt x="36" y="27"/>
                  <a:pt x="28" y="35"/>
                  <a:pt x="18" y="35"/>
                </a:cubicBezTo>
                <a:close/>
                <a:moveTo>
                  <a:pt x="18" y="4"/>
                </a:moveTo>
                <a:cubicBezTo>
                  <a:pt x="10" y="4"/>
                  <a:pt x="4" y="10"/>
                  <a:pt x="4" y="18"/>
                </a:cubicBezTo>
                <a:cubicBezTo>
                  <a:pt x="4" y="25"/>
                  <a:pt x="10" y="31"/>
                  <a:pt x="18" y="31"/>
                </a:cubicBezTo>
                <a:cubicBezTo>
                  <a:pt x="25" y="31"/>
                  <a:pt x="32" y="25"/>
                  <a:pt x="32" y="18"/>
                </a:cubicBezTo>
                <a:cubicBezTo>
                  <a:pt x="32" y="10"/>
                  <a:pt x="25" y="4"/>
                  <a:pt x="1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23"/>
          <p:cNvSpPr>
            <a:spLocks noEditPoints="1"/>
          </p:cNvSpPr>
          <p:nvPr/>
        </p:nvSpPr>
        <p:spPr bwMode="auto">
          <a:xfrm>
            <a:off x="9582027" y="3471192"/>
            <a:ext cx="67985" cy="69221"/>
          </a:xfrm>
          <a:custGeom>
            <a:avLst/>
            <a:gdLst>
              <a:gd name="T0" fmla="*/ 18 w 36"/>
              <a:gd name="T1" fmla="*/ 36 h 36"/>
              <a:gd name="T2" fmla="*/ 0 w 36"/>
              <a:gd name="T3" fmla="*/ 18 h 36"/>
              <a:gd name="T4" fmla="*/ 18 w 36"/>
              <a:gd name="T5" fmla="*/ 0 h 36"/>
              <a:gd name="T6" fmla="*/ 36 w 36"/>
              <a:gd name="T7" fmla="*/ 18 h 36"/>
              <a:gd name="T8" fmla="*/ 18 w 36"/>
              <a:gd name="T9" fmla="*/ 36 h 36"/>
              <a:gd name="T10" fmla="*/ 18 w 36"/>
              <a:gd name="T11" fmla="*/ 4 h 36"/>
              <a:gd name="T12" fmla="*/ 4 w 36"/>
              <a:gd name="T13" fmla="*/ 18 h 36"/>
              <a:gd name="T14" fmla="*/ 18 w 36"/>
              <a:gd name="T15" fmla="*/ 32 h 36"/>
              <a:gd name="T16" fmla="*/ 32 w 36"/>
              <a:gd name="T17" fmla="*/ 18 h 36"/>
              <a:gd name="T18" fmla="*/ 18 w 36"/>
              <a:gd name="T19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6">
                <a:moveTo>
                  <a:pt x="18" y="36"/>
                </a:move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ubicBezTo>
                  <a:pt x="36" y="28"/>
                  <a:pt x="28" y="36"/>
                  <a:pt x="18" y="36"/>
                </a:cubicBezTo>
                <a:close/>
                <a:moveTo>
                  <a:pt x="18" y="4"/>
                </a:moveTo>
                <a:cubicBezTo>
                  <a:pt x="11" y="4"/>
                  <a:pt x="4" y="10"/>
                  <a:pt x="4" y="18"/>
                </a:cubicBezTo>
                <a:cubicBezTo>
                  <a:pt x="4" y="26"/>
                  <a:pt x="11" y="32"/>
                  <a:pt x="18" y="32"/>
                </a:cubicBezTo>
                <a:cubicBezTo>
                  <a:pt x="26" y="32"/>
                  <a:pt x="32" y="26"/>
                  <a:pt x="32" y="18"/>
                </a:cubicBezTo>
                <a:cubicBezTo>
                  <a:pt x="32" y="10"/>
                  <a:pt x="26" y="4"/>
                  <a:pt x="18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24"/>
          <p:cNvSpPr>
            <a:spLocks/>
          </p:cNvSpPr>
          <p:nvPr/>
        </p:nvSpPr>
        <p:spPr bwMode="auto">
          <a:xfrm>
            <a:off x="8742717" y="3221500"/>
            <a:ext cx="365885" cy="343635"/>
          </a:xfrm>
          <a:custGeom>
            <a:avLst/>
            <a:gdLst>
              <a:gd name="T0" fmla="*/ 177 w 192"/>
              <a:gd name="T1" fmla="*/ 15 h 180"/>
              <a:gd name="T2" fmla="*/ 122 w 192"/>
              <a:gd name="T3" fmla="*/ 15 h 180"/>
              <a:gd name="T4" fmla="*/ 85 w 192"/>
              <a:gd name="T5" fmla="*/ 52 h 180"/>
              <a:gd name="T6" fmla="*/ 24 w 192"/>
              <a:gd name="T7" fmla="*/ 114 h 180"/>
              <a:gd name="T8" fmla="*/ 11 w 192"/>
              <a:gd name="T9" fmla="*/ 126 h 180"/>
              <a:gd name="T10" fmla="*/ 11 w 192"/>
              <a:gd name="T11" fmla="*/ 168 h 180"/>
              <a:gd name="T12" fmla="*/ 53 w 192"/>
              <a:gd name="T13" fmla="*/ 168 h 180"/>
              <a:gd name="T14" fmla="*/ 103 w 192"/>
              <a:gd name="T15" fmla="*/ 118 h 180"/>
              <a:gd name="T16" fmla="*/ 127 w 192"/>
              <a:gd name="T17" fmla="*/ 94 h 180"/>
              <a:gd name="T18" fmla="*/ 151 w 192"/>
              <a:gd name="T19" fmla="*/ 70 h 180"/>
              <a:gd name="T20" fmla="*/ 151 w 192"/>
              <a:gd name="T21" fmla="*/ 41 h 180"/>
              <a:gd name="T22" fmla="*/ 122 w 192"/>
              <a:gd name="T23" fmla="*/ 41 h 180"/>
              <a:gd name="T24" fmla="*/ 50 w 192"/>
              <a:gd name="T25" fmla="*/ 113 h 180"/>
              <a:gd name="T26" fmla="*/ 55 w 192"/>
              <a:gd name="T27" fmla="*/ 118 h 180"/>
              <a:gd name="T28" fmla="*/ 127 w 192"/>
              <a:gd name="T29" fmla="*/ 46 h 180"/>
              <a:gd name="T30" fmla="*/ 137 w 192"/>
              <a:gd name="T31" fmla="*/ 42 h 180"/>
              <a:gd name="T32" fmla="*/ 146 w 192"/>
              <a:gd name="T33" fmla="*/ 46 h 180"/>
              <a:gd name="T34" fmla="*/ 150 w 192"/>
              <a:gd name="T35" fmla="*/ 56 h 180"/>
              <a:gd name="T36" fmla="*/ 146 w 192"/>
              <a:gd name="T37" fmla="*/ 65 h 180"/>
              <a:gd name="T38" fmla="*/ 122 w 192"/>
              <a:gd name="T39" fmla="*/ 89 h 180"/>
              <a:gd name="T40" fmla="*/ 98 w 192"/>
              <a:gd name="T41" fmla="*/ 113 h 180"/>
              <a:gd name="T42" fmla="*/ 48 w 192"/>
              <a:gd name="T43" fmla="*/ 163 h 180"/>
              <a:gd name="T44" fmla="*/ 32 w 192"/>
              <a:gd name="T45" fmla="*/ 170 h 180"/>
              <a:gd name="T46" fmla="*/ 16 w 192"/>
              <a:gd name="T47" fmla="*/ 163 h 180"/>
              <a:gd name="T48" fmla="*/ 9 w 192"/>
              <a:gd name="T49" fmla="*/ 147 h 180"/>
              <a:gd name="T50" fmla="*/ 16 w 192"/>
              <a:gd name="T51" fmla="*/ 131 h 180"/>
              <a:gd name="T52" fmla="*/ 28 w 192"/>
              <a:gd name="T53" fmla="*/ 119 h 180"/>
              <a:gd name="T54" fmla="*/ 90 w 192"/>
              <a:gd name="T55" fmla="*/ 57 h 180"/>
              <a:gd name="T56" fmla="*/ 127 w 192"/>
              <a:gd name="T57" fmla="*/ 20 h 180"/>
              <a:gd name="T58" fmla="*/ 149 w 192"/>
              <a:gd name="T59" fmla="*/ 11 h 180"/>
              <a:gd name="T60" fmla="*/ 172 w 192"/>
              <a:gd name="T61" fmla="*/ 20 h 180"/>
              <a:gd name="T62" fmla="*/ 181 w 192"/>
              <a:gd name="T63" fmla="*/ 42 h 180"/>
              <a:gd name="T64" fmla="*/ 172 w 192"/>
              <a:gd name="T65" fmla="*/ 64 h 180"/>
              <a:gd name="T66" fmla="*/ 86 w 192"/>
              <a:gd name="T67" fmla="*/ 150 h 180"/>
              <a:gd name="T68" fmla="*/ 91 w 192"/>
              <a:gd name="T69" fmla="*/ 155 h 180"/>
              <a:gd name="T70" fmla="*/ 177 w 192"/>
              <a:gd name="T71" fmla="*/ 69 h 180"/>
              <a:gd name="T72" fmla="*/ 177 w 192"/>
              <a:gd name="T73" fmla="*/ 1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80">
                <a:moveTo>
                  <a:pt x="177" y="15"/>
                </a:moveTo>
                <a:cubicBezTo>
                  <a:pt x="162" y="0"/>
                  <a:pt x="137" y="0"/>
                  <a:pt x="122" y="15"/>
                </a:cubicBezTo>
                <a:cubicBezTo>
                  <a:pt x="85" y="52"/>
                  <a:pt x="85" y="52"/>
                  <a:pt x="85" y="52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0" y="138"/>
                  <a:pt x="0" y="157"/>
                  <a:pt x="11" y="168"/>
                </a:cubicBezTo>
                <a:cubicBezTo>
                  <a:pt x="23" y="180"/>
                  <a:pt x="42" y="180"/>
                  <a:pt x="53" y="16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27" y="94"/>
                  <a:pt x="127" y="94"/>
                  <a:pt x="127" y="94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59" y="62"/>
                  <a:pt x="159" y="49"/>
                  <a:pt x="151" y="41"/>
                </a:cubicBezTo>
                <a:cubicBezTo>
                  <a:pt x="143" y="33"/>
                  <a:pt x="130" y="33"/>
                  <a:pt x="122" y="41"/>
                </a:cubicBezTo>
                <a:cubicBezTo>
                  <a:pt x="50" y="113"/>
                  <a:pt x="50" y="113"/>
                  <a:pt x="50" y="113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30" y="44"/>
                  <a:pt x="133" y="42"/>
                  <a:pt x="137" y="42"/>
                </a:cubicBezTo>
                <a:cubicBezTo>
                  <a:pt x="140" y="42"/>
                  <a:pt x="143" y="44"/>
                  <a:pt x="146" y="46"/>
                </a:cubicBezTo>
                <a:cubicBezTo>
                  <a:pt x="149" y="49"/>
                  <a:pt x="150" y="52"/>
                  <a:pt x="150" y="56"/>
                </a:cubicBezTo>
                <a:cubicBezTo>
                  <a:pt x="150" y="59"/>
                  <a:pt x="149" y="63"/>
                  <a:pt x="146" y="65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48" y="163"/>
                  <a:pt x="48" y="163"/>
                  <a:pt x="48" y="163"/>
                </a:cubicBezTo>
                <a:cubicBezTo>
                  <a:pt x="44" y="168"/>
                  <a:pt x="38" y="170"/>
                  <a:pt x="32" y="170"/>
                </a:cubicBezTo>
                <a:cubicBezTo>
                  <a:pt x="26" y="170"/>
                  <a:pt x="21" y="168"/>
                  <a:pt x="16" y="163"/>
                </a:cubicBezTo>
                <a:cubicBezTo>
                  <a:pt x="12" y="159"/>
                  <a:pt x="9" y="153"/>
                  <a:pt x="9" y="147"/>
                </a:cubicBezTo>
                <a:cubicBezTo>
                  <a:pt x="9" y="141"/>
                  <a:pt x="12" y="136"/>
                  <a:pt x="16" y="131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90" y="57"/>
                  <a:pt x="90" y="57"/>
                  <a:pt x="90" y="57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33" y="14"/>
                  <a:pt x="141" y="11"/>
                  <a:pt x="149" y="11"/>
                </a:cubicBezTo>
                <a:cubicBezTo>
                  <a:pt x="157" y="11"/>
                  <a:pt x="166" y="14"/>
                  <a:pt x="172" y="20"/>
                </a:cubicBezTo>
                <a:cubicBezTo>
                  <a:pt x="178" y="26"/>
                  <a:pt x="181" y="34"/>
                  <a:pt x="181" y="42"/>
                </a:cubicBezTo>
                <a:cubicBezTo>
                  <a:pt x="181" y="50"/>
                  <a:pt x="178" y="58"/>
                  <a:pt x="172" y="64"/>
                </a:cubicBezTo>
                <a:cubicBezTo>
                  <a:pt x="86" y="150"/>
                  <a:pt x="86" y="150"/>
                  <a:pt x="86" y="150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92" y="54"/>
                  <a:pt x="192" y="30"/>
                  <a:pt x="177" y="1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25"/>
          <p:cNvSpPr>
            <a:spLocks noEditPoints="1"/>
          </p:cNvSpPr>
          <p:nvPr/>
        </p:nvSpPr>
        <p:spPr bwMode="auto">
          <a:xfrm>
            <a:off x="6585726" y="3486025"/>
            <a:ext cx="273178" cy="55624"/>
          </a:xfrm>
          <a:custGeom>
            <a:avLst/>
            <a:gdLst>
              <a:gd name="T0" fmla="*/ 128 w 143"/>
              <a:gd name="T1" fmla="*/ 29 h 29"/>
              <a:gd name="T2" fmla="*/ 14 w 143"/>
              <a:gd name="T3" fmla="*/ 29 h 29"/>
              <a:gd name="T4" fmla="*/ 0 w 143"/>
              <a:gd name="T5" fmla="*/ 15 h 29"/>
              <a:gd name="T6" fmla="*/ 14 w 143"/>
              <a:gd name="T7" fmla="*/ 0 h 29"/>
              <a:gd name="T8" fmla="*/ 54 w 143"/>
              <a:gd name="T9" fmla="*/ 0 h 29"/>
              <a:gd name="T10" fmla="*/ 58 w 143"/>
              <a:gd name="T11" fmla="*/ 7 h 29"/>
              <a:gd name="T12" fmla="*/ 71 w 143"/>
              <a:gd name="T13" fmla="*/ 16 h 29"/>
              <a:gd name="T14" fmla="*/ 84 w 143"/>
              <a:gd name="T15" fmla="*/ 7 h 29"/>
              <a:gd name="T16" fmla="*/ 88 w 143"/>
              <a:gd name="T17" fmla="*/ 0 h 29"/>
              <a:gd name="T18" fmla="*/ 128 w 143"/>
              <a:gd name="T19" fmla="*/ 0 h 29"/>
              <a:gd name="T20" fmla="*/ 143 w 143"/>
              <a:gd name="T21" fmla="*/ 15 h 29"/>
              <a:gd name="T22" fmla="*/ 128 w 143"/>
              <a:gd name="T23" fmla="*/ 29 h 29"/>
              <a:gd name="T24" fmla="*/ 14 w 143"/>
              <a:gd name="T25" fmla="*/ 4 h 29"/>
              <a:gd name="T26" fmla="*/ 4 w 143"/>
              <a:gd name="T27" fmla="*/ 15 h 29"/>
              <a:gd name="T28" fmla="*/ 14 w 143"/>
              <a:gd name="T29" fmla="*/ 25 h 29"/>
              <a:gd name="T30" fmla="*/ 128 w 143"/>
              <a:gd name="T31" fmla="*/ 25 h 29"/>
              <a:gd name="T32" fmla="*/ 139 w 143"/>
              <a:gd name="T33" fmla="*/ 15 h 29"/>
              <a:gd name="T34" fmla="*/ 128 w 143"/>
              <a:gd name="T35" fmla="*/ 4 h 29"/>
              <a:gd name="T36" fmla="*/ 91 w 143"/>
              <a:gd name="T37" fmla="*/ 4 h 29"/>
              <a:gd name="T38" fmla="*/ 88 w 143"/>
              <a:gd name="T39" fmla="*/ 9 h 29"/>
              <a:gd name="T40" fmla="*/ 71 w 143"/>
              <a:gd name="T41" fmla="*/ 20 h 29"/>
              <a:gd name="T42" fmla="*/ 55 w 143"/>
              <a:gd name="T43" fmla="*/ 9 h 29"/>
              <a:gd name="T44" fmla="*/ 52 w 143"/>
              <a:gd name="T45" fmla="*/ 4 h 29"/>
              <a:gd name="T46" fmla="*/ 14 w 143"/>
              <a:gd name="T47" fmla="*/ 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3" h="29">
                <a:moveTo>
                  <a:pt x="128" y="29"/>
                </a:moveTo>
                <a:cubicBezTo>
                  <a:pt x="14" y="29"/>
                  <a:pt x="14" y="29"/>
                  <a:pt x="14" y="29"/>
                </a:cubicBezTo>
                <a:cubicBezTo>
                  <a:pt x="6" y="29"/>
                  <a:pt x="0" y="23"/>
                  <a:pt x="0" y="15"/>
                </a:cubicBezTo>
                <a:cubicBezTo>
                  <a:pt x="0" y="6"/>
                  <a:pt x="6" y="0"/>
                  <a:pt x="1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61" y="13"/>
                  <a:pt x="66" y="16"/>
                  <a:pt x="71" y="16"/>
                </a:cubicBezTo>
                <a:cubicBezTo>
                  <a:pt x="76" y="16"/>
                  <a:pt x="81" y="13"/>
                  <a:pt x="84" y="7"/>
                </a:cubicBezTo>
                <a:cubicBezTo>
                  <a:pt x="88" y="0"/>
                  <a:pt x="88" y="0"/>
                  <a:pt x="8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36" y="0"/>
                  <a:pt x="143" y="6"/>
                  <a:pt x="143" y="15"/>
                </a:cubicBezTo>
                <a:cubicBezTo>
                  <a:pt x="143" y="23"/>
                  <a:pt x="136" y="29"/>
                  <a:pt x="128" y="29"/>
                </a:cubicBezTo>
                <a:close/>
                <a:moveTo>
                  <a:pt x="14" y="4"/>
                </a:moveTo>
                <a:cubicBezTo>
                  <a:pt x="8" y="4"/>
                  <a:pt x="4" y="9"/>
                  <a:pt x="4" y="15"/>
                </a:cubicBezTo>
                <a:cubicBezTo>
                  <a:pt x="4" y="20"/>
                  <a:pt x="8" y="25"/>
                  <a:pt x="14" y="25"/>
                </a:cubicBezTo>
                <a:cubicBezTo>
                  <a:pt x="128" y="25"/>
                  <a:pt x="128" y="25"/>
                  <a:pt x="128" y="25"/>
                </a:cubicBezTo>
                <a:cubicBezTo>
                  <a:pt x="134" y="25"/>
                  <a:pt x="139" y="20"/>
                  <a:pt x="139" y="15"/>
                </a:cubicBezTo>
                <a:cubicBezTo>
                  <a:pt x="139" y="9"/>
                  <a:pt x="134" y="4"/>
                  <a:pt x="128" y="4"/>
                </a:cubicBezTo>
                <a:cubicBezTo>
                  <a:pt x="91" y="4"/>
                  <a:pt x="91" y="4"/>
                  <a:pt x="91" y="4"/>
                </a:cubicBezTo>
                <a:cubicBezTo>
                  <a:pt x="88" y="9"/>
                  <a:pt x="88" y="9"/>
                  <a:pt x="88" y="9"/>
                </a:cubicBezTo>
                <a:cubicBezTo>
                  <a:pt x="84" y="16"/>
                  <a:pt x="78" y="20"/>
                  <a:pt x="71" y="20"/>
                </a:cubicBezTo>
                <a:cubicBezTo>
                  <a:pt x="65" y="20"/>
                  <a:pt x="59" y="16"/>
                  <a:pt x="55" y="9"/>
                </a:cubicBezTo>
                <a:cubicBezTo>
                  <a:pt x="52" y="4"/>
                  <a:pt x="52" y="4"/>
                  <a:pt x="52" y="4"/>
                </a:cubicBezTo>
                <a:lnTo>
                  <a:pt x="14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26"/>
          <p:cNvSpPr>
            <a:spLocks noEditPoints="1"/>
          </p:cNvSpPr>
          <p:nvPr/>
        </p:nvSpPr>
        <p:spPr bwMode="auto">
          <a:xfrm>
            <a:off x="6630226" y="3242514"/>
            <a:ext cx="182942" cy="243511"/>
          </a:xfrm>
          <a:custGeom>
            <a:avLst/>
            <a:gdLst>
              <a:gd name="T0" fmla="*/ 48 w 96"/>
              <a:gd name="T1" fmla="*/ 128 h 128"/>
              <a:gd name="T2" fmla="*/ 38 w 96"/>
              <a:gd name="T3" fmla="*/ 122 h 128"/>
              <a:gd name="T4" fmla="*/ 3 w 96"/>
              <a:gd name="T5" fmla="*/ 60 h 128"/>
              <a:gd name="T6" fmla="*/ 2 w 96"/>
              <a:gd name="T7" fmla="*/ 48 h 128"/>
              <a:gd name="T8" fmla="*/ 13 w 96"/>
              <a:gd name="T9" fmla="*/ 43 h 128"/>
              <a:gd name="T10" fmla="*/ 23 w 96"/>
              <a:gd name="T11" fmla="*/ 43 h 128"/>
              <a:gd name="T12" fmla="*/ 23 w 96"/>
              <a:gd name="T13" fmla="*/ 18 h 128"/>
              <a:gd name="T14" fmla="*/ 41 w 96"/>
              <a:gd name="T15" fmla="*/ 0 h 128"/>
              <a:gd name="T16" fmla="*/ 55 w 96"/>
              <a:gd name="T17" fmla="*/ 0 h 128"/>
              <a:gd name="T18" fmla="*/ 74 w 96"/>
              <a:gd name="T19" fmla="*/ 18 h 128"/>
              <a:gd name="T20" fmla="*/ 74 w 96"/>
              <a:gd name="T21" fmla="*/ 43 h 128"/>
              <a:gd name="T22" fmla="*/ 84 w 96"/>
              <a:gd name="T23" fmla="*/ 43 h 128"/>
              <a:gd name="T24" fmla="*/ 94 w 96"/>
              <a:gd name="T25" fmla="*/ 48 h 128"/>
              <a:gd name="T26" fmla="*/ 93 w 96"/>
              <a:gd name="T27" fmla="*/ 60 h 128"/>
              <a:gd name="T28" fmla="*/ 58 w 96"/>
              <a:gd name="T29" fmla="*/ 122 h 128"/>
              <a:gd name="T30" fmla="*/ 48 w 96"/>
              <a:gd name="T31" fmla="*/ 128 h 128"/>
              <a:gd name="T32" fmla="*/ 13 w 96"/>
              <a:gd name="T33" fmla="*/ 51 h 128"/>
              <a:gd name="T34" fmla="*/ 9 w 96"/>
              <a:gd name="T35" fmla="*/ 52 h 128"/>
              <a:gd name="T36" fmla="*/ 10 w 96"/>
              <a:gd name="T37" fmla="*/ 56 h 128"/>
              <a:gd name="T38" fmla="*/ 45 w 96"/>
              <a:gd name="T39" fmla="*/ 118 h 128"/>
              <a:gd name="T40" fmla="*/ 48 w 96"/>
              <a:gd name="T41" fmla="*/ 120 h 128"/>
              <a:gd name="T42" fmla="*/ 51 w 96"/>
              <a:gd name="T43" fmla="*/ 118 h 128"/>
              <a:gd name="T44" fmla="*/ 87 w 96"/>
              <a:gd name="T45" fmla="*/ 56 h 128"/>
              <a:gd name="T46" fmla="*/ 87 w 96"/>
              <a:gd name="T47" fmla="*/ 52 h 128"/>
              <a:gd name="T48" fmla="*/ 84 w 96"/>
              <a:gd name="T49" fmla="*/ 51 h 128"/>
              <a:gd name="T50" fmla="*/ 66 w 96"/>
              <a:gd name="T51" fmla="*/ 51 h 128"/>
              <a:gd name="T52" fmla="*/ 66 w 96"/>
              <a:gd name="T53" fmla="*/ 18 h 128"/>
              <a:gd name="T54" fmla="*/ 55 w 96"/>
              <a:gd name="T55" fmla="*/ 8 h 128"/>
              <a:gd name="T56" fmla="*/ 41 w 96"/>
              <a:gd name="T57" fmla="*/ 8 h 128"/>
              <a:gd name="T58" fmla="*/ 31 w 96"/>
              <a:gd name="T59" fmla="*/ 18 h 128"/>
              <a:gd name="T60" fmla="*/ 31 w 96"/>
              <a:gd name="T61" fmla="*/ 51 h 128"/>
              <a:gd name="T62" fmla="*/ 13 w 96"/>
              <a:gd name="T63" fmla="*/ 5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" h="128">
                <a:moveTo>
                  <a:pt x="48" y="128"/>
                </a:moveTo>
                <a:cubicBezTo>
                  <a:pt x="44" y="128"/>
                  <a:pt x="41" y="126"/>
                  <a:pt x="38" y="122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6"/>
                  <a:pt x="0" y="52"/>
                  <a:pt x="2" y="48"/>
                </a:cubicBezTo>
                <a:cubicBezTo>
                  <a:pt x="4" y="45"/>
                  <a:pt x="8" y="43"/>
                  <a:pt x="13" y="43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8"/>
                  <a:pt x="31" y="0"/>
                  <a:pt x="41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65" y="0"/>
                  <a:pt x="74" y="8"/>
                  <a:pt x="74" y="18"/>
                </a:cubicBezTo>
                <a:cubicBezTo>
                  <a:pt x="74" y="43"/>
                  <a:pt x="74" y="43"/>
                  <a:pt x="74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8" y="43"/>
                  <a:pt x="92" y="45"/>
                  <a:pt x="94" y="48"/>
                </a:cubicBezTo>
                <a:cubicBezTo>
                  <a:pt x="96" y="52"/>
                  <a:pt x="96" y="56"/>
                  <a:pt x="93" y="60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56" y="126"/>
                  <a:pt x="52" y="128"/>
                  <a:pt x="48" y="128"/>
                </a:cubicBezTo>
                <a:close/>
                <a:moveTo>
                  <a:pt x="13" y="51"/>
                </a:moveTo>
                <a:cubicBezTo>
                  <a:pt x="11" y="51"/>
                  <a:pt x="10" y="52"/>
                  <a:pt x="9" y="52"/>
                </a:cubicBezTo>
                <a:cubicBezTo>
                  <a:pt x="9" y="53"/>
                  <a:pt x="9" y="55"/>
                  <a:pt x="10" y="56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6" y="119"/>
                  <a:pt x="47" y="120"/>
                  <a:pt x="48" y="120"/>
                </a:cubicBezTo>
                <a:cubicBezTo>
                  <a:pt x="49" y="120"/>
                  <a:pt x="50" y="119"/>
                  <a:pt x="51" y="118"/>
                </a:cubicBezTo>
                <a:cubicBezTo>
                  <a:pt x="87" y="56"/>
                  <a:pt x="87" y="56"/>
                  <a:pt x="87" y="56"/>
                </a:cubicBezTo>
                <a:cubicBezTo>
                  <a:pt x="87" y="55"/>
                  <a:pt x="88" y="53"/>
                  <a:pt x="87" y="52"/>
                </a:cubicBezTo>
                <a:cubicBezTo>
                  <a:pt x="87" y="52"/>
                  <a:pt x="85" y="51"/>
                  <a:pt x="84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18"/>
                  <a:pt x="66" y="18"/>
                  <a:pt x="66" y="18"/>
                </a:cubicBezTo>
                <a:cubicBezTo>
                  <a:pt x="66" y="12"/>
                  <a:pt x="61" y="8"/>
                  <a:pt x="55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36" y="8"/>
                  <a:pt x="31" y="12"/>
                  <a:pt x="31" y="18"/>
                </a:cubicBezTo>
                <a:cubicBezTo>
                  <a:pt x="31" y="51"/>
                  <a:pt x="31" y="51"/>
                  <a:pt x="31" y="51"/>
                </a:cubicBezTo>
                <a:lnTo>
                  <a:pt x="13" y="5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27"/>
          <p:cNvSpPr>
            <a:spLocks noEditPoints="1"/>
          </p:cNvSpPr>
          <p:nvPr/>
        </p:nvSpPr>
        <p:spPr bwMode="auto">
          <a:xfrm>
            <a:off x="7318732" y="3486025"/>
            <a:ext cx="271941" cy="55624"/>
          </a:xfrm>
          <a:custGeom>
            <a:avLst/>
            <a:gdLst>
              <a:gd name="T0" fmla="*/ 129 w 143"/>
              <a:gd name="T1" fmla="*/ 29 h 29"/>
              <a:gd name="T2" fmla="*/ 15 w 143"/>
              <a:gd name="T3" fmla="*/ 29 h 29"/>
              <a:gd name="T4" fmla="*/ 0 w 143"/>
              <a:gd name="T5" fmla="*/ 15 h 29"/>
              <a:gd name="T6" fmla="*/ 15 w 143"/>
              <a:gd name="T7" fmla="*/ 0 h 29"/>
              <a:gd name="T8" fmla="*/ 44 w 143"/>
              <a:gd name="T9" fmla="*/ 0 h 29"/>
              <a:gd name="T10" fmla="*/ 44 w 143"/>
              <a:gd name="T11" fmla="*/ 1 h 29"/>
              <a:gd name="T12" fmla="*/ 65 w 143"/>
              <a:gd name="T13" fmla="*/ 16 h 29"/>
              <a:gd name="T14" fmla="*/ 79 w 143"/>
              <a:gd name="T15" fmla="*/ 16 h 29"/>
              <a:gd name="T16" fmla="*/ 99 w 143"/>
              <a:gd name="T17" fmla="*/ 1 h 29"/>
              <a:gd name="T18" fmla="*/ 100 w 143"/>
              <a:gd name="T19" fmla="*/ 0 h 29"/>
              <a:gd name="T20" fmla="*/ 129 w 143"/>
              <a:gd name="T21" fmla="*/ 0 h 29"/>
              <a:gd name="T22" fmla="*/ 143 w 143"/>
              <a:gd name="T23" fmla="*/ 15 h 29"/>
              <a:gd name="T24" fmla="*/ 129 w 143"/>
              <a:gd name="T25" fmla="*/ 29 h 29"/>
              <a:gd name="T26" fmla="*/ 15 w 143"/>
              <a:gd name="T27" fmla="*/ 4 h 29"/>
              <a:gd name="T28" fmla="*/ 4 w 143"/>
              <a:gd name="T29" fmla="*/ 15 h 29"/>
              <a:gd name="T30" fmla="*/ 15 w 143"/>
              <a:gd name="T31" fmla="*/ 25 h 29"/>
              <a:gd name="T32" fmla="*/ 129 w 143"/>
              <a:gd name="T33" fmla="*/ 25 h 29"/>
              <a:gd name="T34" fmla="*/ 139 w 143"/>
              <a:gd name="T35" fmla="*/ 15 h 29"/>
              <a:gd name="T36" fmla="*/ 129 w 143"/>
              <a:gd name="T37" fmla="*/ 4 h 29"/>
              <a:gd name="T38" fmla="*/ 102 w 143"/>
              <a:gd name="T39" fmla="*/ 4 h 29"/>
              <a:gd name="T40" fmla="*/ 79 w 143"/>
              <a:gd name="T41" fmla="*/ 20 h 29"/>
              <a:gd name="T42" fmla="*/ 65 w 143"/>
              <a:gd name="T43" fmla="*/ 20 h 29"/>
              <a:gd name="T44" fmla="*/ 41 w 143"/>
              <a:gd name="T45" fmla="*/ 4 h 29"/>
              <a:gd name="T46" fmla="*/ 15 w 143"/>
              <a:gd name="T47" fmla="*/ 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3" h="29">
                <a:moveTo>
                  <a:pt x="129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7" y="29"/>
                  <a:pt x="0" y="23"/>
                  <a:pt x="0" y="15"/>
                </a:cubicBezTo>
                <a:cubicBezTo>
                  <a:pt x="0" y="6"/>
                  <a:pt x="7" y="0"/>
                  <a:pt x="1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1"/>
                  <a:pt x="44" y="1"/>
                  <a:pt x="44" y="1"/>
                </a:cubicBezTo>
                <a:cubicBezTo>
                  <a:pt x="47" y="10"/>
                  <a:pt x="56" y="16"/>
                  <a:pt x="65" y="16"/>
                </a:cubicBezTo>
                <a:cubicBezTo>
                  <a:pt x="79" y="16"/>
                  <a:pt x="79" y="16"/>
                  <a:pt x="79" y="16"/>
                </a:cubicBezTo>
                <a:cubicBezTo>
                  <a:pt x="88" y="16"/>
                  <a:pt x="96" y="10"/>
                  <a:pt x="99" y="1"/>
                </a:cubicBezTo>
                <a:cubicBezTo>
                  <a:pt x="100" y="0"/>
                  <a:pt x="100" y="0"/>
                  <a:pt x="100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7" y="0"/>
                  <a:pt x="143" y="6"/>
                  <a:pt x="143" y="15"/>
                </a:cubicBezTo>
                <a:cubicBezTo>
                  <a:pt x="143" y="23"/>
                  <a:pt x="137" y="29"/>
                  <a:pt x="129" y="29"/>
                </a:cubicBezTo>
                <a:close/>
                <a:moveTo>
                  <a:pt x="15" y="4"/>
                </a:moveTo>
                <a:cubicBezTo>
                  <a:pt x="9" y="4"/>
                  <a:pt x="4" y="9"/>
                  <a:pt x="4" y="15"/>
                </a:cubicBezTo>
                <a:cubicBezTo>
                  <a:pt x="4" y="20"/>
                  <a:pt x="9" y="25"/>
                  <a:pt x="15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35" y="25"/>
                  <a:pt x="139" y="20"/>
                  <a:pt x="139" y="15"/>
                </a:cubicBezTo>
                <a:cubicBezTo>
                  <a:pt x="139" y="9"/>
                  <a:pt x="135" y="4"/>
                  <a:pt x="129" y="4"/>
                </a:cubicBezTo>
                <a:cubicBezTo>
                  <a:pt x="102" y="4"/>
                  <a:pt x="102" y="4"/>
                  <a:pt x="102" y="4"/>
                </a:cubicBezTo>
                <a:cubicBezTo>
                  <a:pt x="98" y="13"/>
                  <a:pt x="89" y="20"/>
                  <a:pt x="79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54" y="20"/>
                  <a:pt x="45" y="13"/>
                  <a:pt x="41" y="4"/>
                </a:cubicBezTo>
                <a:lnTo>
                  <a:pt x="15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28"/>
          <p:cNvSpPr>
            <a:spLocks noEditPoints="1"/>
          </p:cNvSpPr>
          <p:nvPr/>
        </p:nvSpPr>
        <p:spPr bwMode="auto">
          <a:xfrm>
            <a:off x="7364468" y="3242514"/>
            <a:ext cx="182942" cy="243511"/>
          </a:xfrm>
          <a:custGeom>
            <a:avLst/>
            <a:gdLst>
              <a:gd name="T0" fmla="*/ 55 w 96"/>
              <a:gd name="T1" fmla="*/ 128 h 128"/>
              <a:gd name="T2" fmla="*/ 41 w 96"/>
              <a:gd name="T3" fmla="*/ 128 h 128"/>
              <a:gd name="T4" fmla="*/ 22 w 96"/>
              <a:gd name="T5" fmla="*/ 110 h 128"/>
              <a:gd name="T6" fmla="*/ 22 w 96"/>
              <a:gd name="T7" fmla="*/ 85 h 128"/>
              <a:gd name="T8" fmla="*/ 12 w 96"/>
              <a:gd name="T9" fmla="*/ 85 h 128"/>
              <a:gd name="T10" fmla="*/ 2 w 96"/>
              <a:gd name="T11" fmla="*/ 79 h 128"/>
              <a:gd name="T12" fmla="*/ 3 w 96"/>
              <a:gd name="T13" fmla="*/ 68 h 128"/>
              <a:gd name="T14" fmla="*/ 38 w 96"/>
              <a:gd name="T15" fmla="*/ 6 h 128"/>
              <a:gd name="T16" fmla="*/ 48 w 96"/>
              <a:gd name="T17" fmla="*/ 0 h 128"/>
              <a:gd name="T18" fmla="*/ 58 w 96"/>
              <a:gd name="T19" fmla="*/ 6 h 128"/>
              <a:gd name="T20" fmla="*/ 93 w 96"/>
              <a:gd name="T21" fmla="*/ 68 h 128"/>
              <a:gd name="T22" fmla="*/ 94 w 96"/>
              <a:gd name="T23" fmla="*/ 79 h 128"/>
              <a:gd name="T24" fmla="*/ 83 w 96"/>
              <a:gd name="T25" fmla="*/ 85 h 128"/>
              <a:gd name="T26" fmla="*/ 73 w 96"/>
              <a:gd name="T27" fmla="*/ 85 h 128"/>
              <a:gd name="T28" fmla="*/ 73 w 96"/>
              <a:gd name="T29" fmla="*/ 110 h 128"/>
              <a:gd name="T30" fmla="*/ 55 w 96"/>
              <a:gd name="T31" fmla="*/ 128 h 128"/>
              <a:gd name="T32" fmla="*/ 48 w 96"/>
              <a:gd name="T33" fmla="*/ 8 h 128"/>
              <a:gd name="T34" fmla="*/ 45 w 96"/>
              <a:gd name="T35" fmla="*/ 10 h 128"/>
              <a:gd name="T36" fmla="*/ 9 w 96"/>
              <a:gd name="T37" fmla="*/ 72 h 128"/>
              <a:gd name="T38" fmla="*/ 9 w 96"/>
              <a:gd name="T39" fmla="*/ 75 h 128"/>
              <a:gd name="T40" fmla="*/ 12 w 96"/>
              <a:gd name="T41" fmla="*/ 77 h 128"/>
              <a:gd name="T42" fmla="*/ 30 w 96"/>
              <a:gd name="T43" fmla="*/ 77 h 128"/>
              <a:gd name="T44" fmla="*/ 30 w 96"/>
              <a:gd name="T45" fmla="*/ 110 h 128"/>
              <a:gd name="T46" fmla="*/ 41 w 96"/>
              <a:gd name="T47" fmla="*/ 120 h 128"/>
              <a:gd name="T48" fmla="*/ 55 w 96"/>
              <a:gd name="T49" fmla="*/ 120 h 128"/>
              <a:gd name="T50" fmla="*/ 65 w 96"/>
              <a:gd name="T51" fmla="*/ 110 h 128"/>
              <a:gd name="T52" fmla="*/ 65 w 96"/>
              <a:gd name="T53" fmla="*/ 77 h 128"/>
              <a:gd name="T54" fmla="*/ 83 w 96"/>
              <a:gd name="T55" fmla="*/ 77 h 128"/>
              <a:gd name="T56" fmla="*/ 87 w 96"/>
              <a:gd name="T57" fmla="*/ 75 h 128"/>
              <a:gd name="T58" fmla="*/ 86 w 96"/>
              <a:gd name="T59" fmla="*/ 72 h 128"/>
              <a:gd name="T60" fmla="*/ 51 w 96"/>
              <a:gd name="T61" fmla="*/ 10 h 128"/>
              <a:gd name="T62" fmla="*/ 48 w 96"/>
              <a:gd name="T63" fmla="*/ 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" h="128">
                <a:moveTo>
                  <a:pt x="55" y="128"/>
                </a:moveTo>
                <a:cubicBezTo>
                  <a:pt x="41" y="128"/>
                  <a:pt x="41" y="128"/>
                  <a:pt x="41" y="128"/>
                </a:cubicBezTo>
                <a:cubicBezTo>
                  <a:pt x="31" y="128"/>
                  <a:pt x="22" y="120"/>
                  <a:pt x="22" y="110"/>
                </a:cubicBezTo>
                <a:cubicBezTo>
                  <a:pt x="22" y="85"/>
                  <a:pt x="22" y="85"/>
                  <a:pt x="22" y="85"/>
                </a:cubicBezTo>
                <a:cubicBezTo>
                  <a:pt x="12" y="85"/>
                  <a:pt x="12" y="85"/>
                  <a:pt x="12" y="85"/>
                </a:cubicBezTo>
                <a:cubicBezTo>
                  <a:pt x="8" y="85"/>
                  <a:pt x="4" y="83"/>
                  <a:pt x="2" y="79"/>
                </a:cubicBezTo>
                <a:cubicBezTo>
                  <a:pt x="0" y="76"/>
                  <a:pt x="0" y="72"/>
                  <a:pt x="3" y="68"/>
                </a:cubicBezTo>
                <a:cubicBezTo>
                  <a:pt x="38" y="6"/>
                  <a:pt x="38" y="6"/>
                  <a:pt x="38" y="6"/>
                </a:cubicBezTo>
                <a:cubicBezTo>
                  <a:pt x="40" y="2"/>
                  <a:pt x="44" y="0"/>
                  <a:pt x="48" y="0"/>
                </a:cubicBezTo>
                <a:cubicBezTo>
                  <a:pt x="52" y="0"/>
                  <a:pt x="55" y="2"/>
                  <a:pt x="58" y="6"/>
                </a:cubicBezTo>
                <a:cubicBezTo>
                  <a:pt x="93" y="68"/>
                  <a:pt x="93" y="68"/>
                  <a:pt x="93" y="68"/>
                </a:cubicBezTo>
                <a:cubicBezTo>
                  <a:pt x="95" y="72"/>
                  <a:pt x="96" y="76"/>
                  <a:pt x="94" y="79"/>
                </a:cubicBezTo>
                <a:cubicBezTo>
                  <a:pt x="92" y="83"/>
                  <a:pt x="88" y="85"/>
                  <a:pt x="83" y="85"/>
                </a:cubicBezTo>
                <a:cubicBezTo>
                  <a:pt x="73" y="85"/>
                  <a:pt x="73" y="85"/>
                  <a:pt x="73" y="85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3" y="120"/>
                  <a:pt x="65" y="128"/>
                  <a:pt x="55" y="128"/>
                </a:cubicBezTo>
                <a:close/>
                <a:moveTo>
                  <a:pt x="48" y="8"/>
                </a:moveTo>
                <a:cubicBezTo>
                  <a:pt x="47" y="8"/>
                  <a:pt x="46" y="9"/>
                  <a:pt x="45" y="10"/>
                </a:cubicBezTo>
                <a:cubicBezTo>
                  <a:pt x="9" y="72"/>
                  <a:pt x="9" y="72"/>
                  <a:pt x="9" y="72"/>
                </a:cubicBezTo>
                <a:cubicBezTo>
                  <a:pt x="9" y="73"/>
                  <a:pt x="8" y="75"/>
                  <a:pt x="9" y="75"/>
                </a:cubicBezTo>
                <a:cubicBezTo>
                  <a:pt x="9" y="76"/>
                  <a:pt x="11" y="77"/>
                  <a:pt x="12" y="77"/>
                </a:cubicBezTo>
                <a:cubicBezTo>
                  <a:pt x="30" y="77"/>
                  <a:pt x="30" y="77"/>
                  <a:pt x="30" y="77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6"/>
                  <a:pt x="35" y="120"/>
                  <a:pt x="41" y="120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60" y="120"/>
                  <a:pt x="65" y="116"/>
                  <a:pt x="65" y="110"/>
                </a:cubicBezTo>
                <a:cubicBezTo>
                  <a:pt x="65" y="77"/>
                  <a:pt x="65" y="77"/>
                  <a:pt x="65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5" y="77"/>
                  <a:pt x="86" y="76"/>
                  <a:pt x="87" y="75"/>
                </a:cubicBezTo>
                <a:cubicBezTo>
                  <a:pt x="87" y="75"/>
                  <a:pt x="87" y="73"/>
                  <a:pt x="86" y="72"/>
                </a:cubicBezTo>
                <a:cubicBezTo>
                  <a:pt x="51" y="10"/>
                  <a:pt x="51" y="10"/>
                  <a:pt x="51" y="10"/>
                </a:cubicBezTo>
                <a:cubicBezTo>
                  <a:pt x="50" y="9"/>
                  <a:pt x="49" y="8"/>
                  <a:pt x="48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29"/>
          <p:cNvSpPr>
            <a:spLocks noEditPoints="1"/>
          </p:cNvSpPr>
          <p:nvPr/>
        </p:nvSpPr>
        <p:spPr bwMode="auto">
          <a:xfrm>
            <a:off x="6001052" y="3411859"/>
            <a:ext cx="161929" cy="144623"/>
          </a:xfrm>
          <a:custGeom>
            <a:avLst/>
            <a:gdLst>
              <a:gd name="T0" fmla="*/ 60 w 85"/>
              <a:gd name="T1" fmla="*/ 76 h 76"/>
              <a:gd name="T2" fmla="*/ 60 w 85"/>
              <a:gd name="T3" fmla="*/ 76 h 76"/>
              <a:gd name="T4" fmla="*/ 52 w 85"/>
              <a:gd name="T5" fmla="*/ 73 h 76"/>
              <a:gd name="T6" fmla="*/ 0 w 85"/>
              <a:gd name="T7" fmla="*/ 22 h 76"/>
              <a:gd name="T8" fmla="*/ 13 w 85"/>
              <a:gd name="T9" fmla="*/ 9 h 76"/>
              <a:gd name="T10" fmla="*/ 30 w 85"/>
              <a:gd name="T11" fmla="*/ 1 h 76"/>
              <a:gd name="T12" fmla="*/ 33 w 85"/>
              <a:gd name="T13" fmla="*/ 0 h 76"/>
              <a:gd name="T14" fmla="*/ 79 w 85"/>
              <a:gd name="T15" fmla="*/ 46 h 76"/>
              <a:gd name="T16" fmla="*/ 74 w 85"/>
              <a:gd name="T17" fmla="*/ 69 h 76"/>
              <a:gd name="T18" fmla="*/ 60 w 85"/>
              <a:gd name="T19" fmla="*/ 76 h 76"/>
              <a:gd name="T20" fmla="*/ 58 w 85"/>
              <a:gd name="T21" fmla="*/ 68 h 76"/>
              <a:gd name="T22" fmla="*/ 60 w 85"/>
              <a:gd name="T23" fmla="*/ 68 h 76"/>
              <a:gd name="T24" fmla="*/ 68 w 85"/>
              <a:gd name="T25" fmla="*/ 63 h 76"/>
              <a:gd name="T26" fmla="*/ 73 w 85"/>
              <a:gd name="T27" fmla="*/ 52 h 76"/>
              <a:gd name="T28" fmla="*/ 30 w 85"/>
              <a:gd name="T29" fmla="*/ 9 h 76"/>
              <a:gd name="T30" fmla="*/ 18 w 85"/>
              <a:gd name="T31" fmla="*/ 14 h 76"/>
              <a:gd name="T32" fmla="*/ 11 w 85"/>
              <a:gd name="T33" fmla="*/ 21 h 76"/>
              <a:gd name="T34" fmla="*/ 58 w 85"/>
              <a:gd name="T35" fmla="*/ 68 h 76"/>
              <a:gd name="T36" fmla="*/ 58 w 85"/>
              <a:gd name="T37" fmla="*/ 6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5" h="76">
                <a:moveTo>
                  <a:pt x="60" y="76"/>
                </a:moveTo>
                <a:cubicBezTo>
                  <a:pt x="60" y="76"/>
                  <a:pt x="60" y="76"/>
                  <a:pt x="60" y="76"/>
                </a:cubicBezTo>
                <a:cubicBezTo>
                  <a:pt x="55" y="76"/>
                  <a:pt x="52" y="74"/>
                  <a:pt x="52" y="73"/>
                </a:cubicBezTo>
                <a:cubicBezTo>
                  <a:pt x="0" y="22"/>
                  <a:pt x="0" y="22"/>
                  <a:pt x="0" y="22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8"/>
                  <a:pt x="17" y="5"/>
                  <a:pt x="30" y="1"/>
                </a:cubicBezTo>
                <a:cubicBezTo>
                  <a:pt x="33" y="0"/>
                  <a:pt x="33" y="0"/>
                  <a:pt x="33" y="0"/>
                </a:cubicBezTo>
                <a:cubicBezTo>
                  <a:pt x="79" y="46"/>
                  <a:pt x="79" y="46"/>
                  <a:pt x="79" y="46"/>
                </a:cubicBezTo>
                <a:cubicBezTo>
                  <a:pt x="82" y="49"/>
                  <a:pt x="85" y="58"/>
                  <a:pt x="74" y="69"/>
                </a:cubicBezTo>
                <a:cubicBezTo>
                  <a:pt x="69" y="74"/>
                  <a:pt x="64" y="76"/>
                  <a:pt x="60" y="76"/>
                </a:cubicBezTo>
                <a:close/>
                <a:moveTo>
                  <a:pt x="58" y="68"/>
                </a:moveTo>
                <a:cubicBezTo>
                  <a:pt x="58" y="68"/>
                  <a:pt x="58" y="68"/>
                  <a:pt x="60" y="68"/>
                </a:cubicBezTo>
                <a:cubicBezTo>
                  <a:pt x="62" y="68"/>
                  <a:pt x="65" y="66"/>
                  <a:pt x="68" y="63"/>
                </a:cubicBezTo>
                <a:cubicBezTo>
                  <a:pt x="76" y="56"/>
                  <a:pt x="73" y="52"/>
                  <a:pt x="73" y="52"/>
                </a:cubicBezTo>
                <a:cubicBezTo>
                  <a:pt x="30" y="9"/>
                  <a:pt x="30" y="9"/>
                  <a:pt x="30" y="9"/>
                </a:cubicBezTo>
                <a:cubicBezTo>
                  <a:pt x="21" y="12"/>
                  <a:pt x="19" y="14"/>
                  <a:pt x="18" y="14"/>
                </a:cubicBezTo>
                <a:cubicBezTo>
                  <a:pt x="11" y="21"/>
                  <a:pt x="11" y="21"/>
                  <a:pt x="11" y="21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30"/>
          <p:cNvSpPr>
            <a:spLocks noEditPoints="1"/>
          </p:cNvSpPr>
          <p:nvPr/>
        </p:nvSpPr>
        <p:spPr bwMode="auto">
          <a:xfrm>
            <a:off x="5831707" y="3232625"/>
            <a:ext cx="154512" cy="153276"/>
          </a:xfrm>
          <a:custGeom>
            <a:avLst/>
            <a:gdLst>
              <a:gd name="T0" fmla="*/ 65 w 81"/>
              <a:gd name="T1" fmla="*/ 80 h 80"/>
              <a:gd name="T2" fmla="*/ 32 w 81"/>
              <a:gd name="T3" fmla="*/ 47 h 80"/>
              <a:gd name="T4" fmla="*/ 18 w 81"/>
              <a:gd name="T5" fmla="*/ 41 h 80"/>
              <a:gd name="T6" fmla="*/ 0 w 81"/>
              <a:gd name="T7" fmla="*/ 15 h 80"/>
              <a:gd name="T8" fmla="*/ 15 w 81"/>
              <a:gd name="T9" fmla="*/ 0 h 80"/>
              <a:gd name="T10" fmla="*/ 42 w 81"/>
              <a:gd name="T11" fmla="*/ 17 h 80"/>
              <a:gd name="T12" fmla="*/ 48 w 81"/>
              <a:gd name="T13" fmla="*/ 31 h 80"/>
              <a:gd name="T14" fmla="*/ 81 w 81"/>
              <a:gd name="T15" fmla="*/ 64 h 80"/>
              <a:gd name="T16" fmla="*/ 79 w 81"/>
              <a:gd name="T17" fmla="*/ 67 h 80"/>
              <a:gd name="T18" fmla="*/ 74 w 81"/>
              <a:gd name="T19" fmla="*/ 72 h 80"/>
              <a:gd name="T20" fmla="*/ 74 w 81"/>
              <a:gd name="T21" fmla="*/ 73 h 80"/>
              <a:gd name="T22" fmla="*/ 65 w 81"/>
              <a:gd name="T23" fmla="*/ 80 h 80"/>
              <a:gd name="T24" fmla="*/ 23 w 81"/>
              <a:gd name="T25" fmla="*/ 35 h 80"/>
              <a:gd name="T26" fmla="*/ 36 w 81"/>
              <a:gd name="T27" fmla="*/ 41 h 80"/>
              <a:gd name="T28" fmla="*/ 65 w 81"/>
              <a:gd name="T29" fmla="*/ 70 h 80"/>
              <a:gd name="T30" fmla="*/ 69 w 81"/>
              <a:gd name="T31" fmla="*/ 66 h 80"/>
              <a:gd name="T32" fmla="*/ 70 w 81"/>
              <a:gd name="T33" fmla="*/ 65 h 80"/>
              <a:gd name="T34" fmla="*/ 41 w 81"/>
              <a:gd name="T35" fmla="*/ 36 h 80"/>
              <a:gd name="T36" fmla="*/ 35 w 81"/>
              <a:gd name="T37" fmla="*/ 22 h 80"/>
              <a:gd name="T38" fmla="*/ 16 w 81"/>
              <a:gd name="T39" fmla="*/ 10 h 80"/>
              <a:gd name="T40" fmla="*/ 11 w 81"/>
              <a:gd name="T41" fmla="*/ 16 h 80"/>
              <a:gd name="T42" fmla="*/ 23 w 81"/>
              <a:gd name="T43" fmla="*/ 3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1" h="80">
                <a:moveTo>
                  <a:pt x="65" y="80"/>
                </a:moveTo>
                <a:cubicBezTo>
                  <a:pt x="32" y="47"/>
                  <a:pt x="32" y="47"/>
                  <a:pt x="32" y="47"/>
                </a:cubicBezTo>
                <a:cubicBezTo>
                  <a:pt x="18" y="41"/>
                  <a:pt x="18" y="41"/>
                  <a:pt x="18" y="41"/>
                </a:cubicBezTo>
                <a:cubicBezTo>
                  <a:pt x="0" y="15"/>
                  <a:pt x="0" y="15"/>
                  <a:pt x="0" y="15"/>
                </a:cubicBezTo>
                <a:cubicBezTo>
                  <a:pt x="15" y="0"/>
                  <a:pt x="15" y="0"/>
                  <a:pt x="15" y="0"/>
                </a:cubicBezTo>
                <a:cubicBezTo>
                  <a:pt x="42" y="17"/>
                  <a:pt x="42" y="17"/>
                  <a:pt x="42" y="17"/>
                </a:cubicBezTo>
                <a:cubicBezTo>
                  <a:pt x="48" y="31"/>
                  <a:pt x="48" y="31"/>
                  <a:pt x="48" y="31"/>
                </a:cubicBezTo>
                <a:cubicBezTo>
                  <a:pt x="81" y="64"/>
                  <a:pt x="81" y="64"/>
                  <a:pt x="81" y="64"/>
                </a:cubicBezTo>
                <a:cubicBezTo>
                  <a:pt x="79" y="67"/>
                  <a:pt x="79" y="67"/>
                  <a:pt x="79" y="67"/>
                </a:cubicBezTo>
                <a:cubicBezTo>
                  <a:pt x="77" y="69"/>
                  <a:pt x="76" y="71"/>
                  <a:pt x="74" y="72"/>
                </a:cubicBezTo>
                <a:cubicBezTo>
                  <a:pt x="74" y="73"/>
                  <a:pt x="74" y="73"/>
                  <a:pt x="74" y="73"/>
                </a:cubicBezTo>
                <a:lnTo>
                  <a:pt x="65" y="80"/>
                </a:lnTo>
                <a:close/>
                <a:moveTo>
                  <a:pt x="23" y="35"/>
                </a:moveTo>
                <a:cubicBezTo>
                  <a:pt x="36" y="41"/>
                  <a:pt x="36" y="41"/>
                  <a:pt x="36" y="41"/>
                </a:cubicBezTo>
                <a:cubicBezTo>
                  <a:pt x="65" y="70"/>
                  <a:pt x="65" y="70"/>
                  <a:pt x="65" y="70"/>
                </a:cubicBezTo>
                <a:cubicBezTo>
                  <a:pt x="69" y="66"/>
                  <a:pt x="69" y="66"/>
                  <a:pt x="69" y="66"/>
                </a:cubicBezTo>
                <a:cubicBezTo>
                  <a:pt x="69" y="66"/>
                  <a:pt x="70" y="65"/>
                  <a:pt x="70" y="65"/>
                </a:cubicBezTo>
                <a:cubicBezTo>
                  <a:pt x="41" y="36"/>
                  <a:pt x="41" y="36"/>
                  <a:pt x="41" y="36"/>
                </a:cubicBezTo>
                <a:cubicBezTo>
                  <a:pt x="35" y="22"/>
                  <a:pt x="35" y="22"/>
                  <a:pt x="35" y="22"/>
                </a:cubicBezTo>
                <a:cubicBezTo>
                  <a:pt x="16" y="10"/>
                  <a:pt x="16" y="10"/>
                  <a:pt x="16" y="10"/>
                </a:cubicBezTo>
                <a:cubicBezTo>
                  <a:pt x="11" y="16"/>
                  <a:pt x="11" y="16"/>
                  <a:pt x="11" y="16"/>
                </a:cubicBezTo>
                <a:lnTo>
                  <a:pt x="23" y="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31"/>
          <p:cNvSpPr>
            <a:spLocks noEditPoints="1"/>
          </p:cNvSpPr>
          <p:nvPr/>
        </p:nvSpPr>
        <p:spPr bwMode="auto">
          <a:xfrm>
            <a:off x="5836651" y="3253639"/>
            <a:ext cx="302844" cy="286775"/>
          </a:xfrm>
          <a:custGeom>
            <a:avLst/>
            <a:gdLst>
              <a:gd name="T0" fmla="*/ 127 w 159"/>
              <a:gd name="T1" fmla="*/ 4 h 150"/>
              <a:gd name="T2" fmla="*/ 140 w 159"/>
              <a:gd name="T3" fmla="*/ 6 h 150"/>
              <a:gd name="T4" fmla="*/ 123 w 159"/>
              <a:gd name="T5" fmla="*/ 13 h 150"/>
              <a:gd name="T6" fmla="*/ 121 w 159"/>
              <a:gd name="T7" fmla="*/ 14 h 150"/>
              <a:gd name="T8" fmla="*/ 121 w 159"/>
              <a:gd name="T9" fmla="*/ 16 h 150"/>
              <a:gd name="T10" fmla="*/ 120 w 159"/>
              <a:gd name="T11" fmla="*/ 23 h 150"/>
              <a:gd name="T12" fmla="*/ 120 w 159"/>
              <a:gd name="T13" fmla="*/ 24 h 150"/>
              <a:gd name="T14" fmla="*/ 120 w 159"/>
              <a:gd name="T15" fmla="*/ 25 h 150"/>
              <a:gd name="T16" fmla="*/ 126 w 159"/>
              <a:gd name="T17" fmla="*/ 39 h 150"/>
              <a:gd name="T18" fmla="*/ 128 w 159"/>
              <a:gd name="T19" fmla="*/ 43 h 150"/>
              <a:gd name="T20" fmla="*/ 131 w 159"/>
              <a:gd name="T21" fmla="*/ 41 h 150"/>
              <a:gd name="T22" fmla="*/ 152 w 159"/>
              <a:gd name="T23" fmla="*/ 32 h 150"/>
              <a:gd name="T24" fmla="*/ 135 w 159"/>
              <a:gd name="T25" fmla="*/ 50 h 150"/>
              <a:gd name="T26" fmla="*/ 132 w 159"/>
              <a:gd name="T27" fmla="*/ 52 h 150"/>
              <a:gd name="T28" fmla="*/ 133 w 159"/>
              <a:gd name="T29" fmla="*/ 56 h 150"/>
              <a:gd name="T30" fmla="*/ 138 w 159"/>
              <a:gd name="T31" fmla="*/ 68 h 150"/>
              <a:gd name="T32" fmla="*/ 90 w 159"/>
              <a:gd name="T33" fmla="*/ 83 h 150"/>
              <a:gd name="T34" fmla="*/ 33 w 159"/>
              <a:gd name="T35" fmla="*/ 142 h 150"/>
              <a:gd name="T36" fmla="*/ 23 w 159"/>
              <a:gd name="T37" fmla="*/ 146 h 150"/>
              <a:gd name="T38" fmla="*/ 15 w 159"/>
              <a:gd name="T39" fmla="*/ 142 h 150"/>
              <a:gd name="T40" fmla="*/ 15 w 159"/>
              <a:gd name="T41" fmla="*/ 123 h 150"/>
              <a:gd name="T42" fmla="*/ 80 w 159"/>
              <a:gd name="T43" fmla="*/ 71 h 150"/>
              <a:gd name="T44" fmla="*/ 80 w 159"/>
              <a:gd name="T45" fmla="*/ 71 h 150"/>
              <a:gd name="T46" fmla="*/ 80 w 159"/>
              <a:gd name="T47" fmla="*/ 70 h 150"/>
              <a:gd name="T48" fmla="*/ 102 w 159"/>
              <a:gd name="T49" fmla="*/ 23 h 150"/>
              <a:gd name="T50" fmla="*/ 104 w 159"/>
              <a:gd name="T51" fmla="*/ 15 h 150"/>
              <a:gd name="T52" fmla="*/ 121 w 159"/>
              <a:gd name="T53" fmla="*/ 4 h 150"/>
              <a:gd name="T54" fmla="*/ 122 w 159"/>
              <a:gd name="T55" fmla="*/ 4 h 150"/>
              <a:gd name="T56" fmla="*/ 127 w 159"/>
              <a:gd name="T57" fmla="*/ 4 h 150"/>
              <a:gd name="T58" fmla="*/ 127 w 159"/>
              <a:gd name="T59" fmla="*/ 4 h 150"/>
              <a:gd name="T60" fmla="*/ 24 w 159"/>
              <a:gd name="T61" fmla="*/ 142 h 150"/>
              <a:gd name="T62" fmla="*/ 31 w 159"/>
              <a:gd name="T63" fmla="*/ 139 h 150"/>
              <a:gd name="T64" fmla="*/ 31 w 159"/>
              <a:gd name="T65" fmla="*/ 125 h 150"/>
              <a:gd name="T66" fmla="*/ 24 w 159"/>
              <a:gd name="T67" fmla="*/ 122 h 150"/>
              <a:gd name="T68" fmla="*/ 17 w 159"/>
              <a:gd name="T69" fmla="*/ 125 h 150"/>
              <a:gd name="T70" fmla="*/ 17 w 159"/>
              <a:gd name="T71" fmla="*/ 139 h 150"/>
              <a:gd name="T72" fmla="*/ 24 w 159"/>
              <a:gd name="T73" fmla="*/ 142 h 150"/>
              <a:gd name="T74" fmla="*/ 127 w 159"/>
              <a:gd name="T75" fmla="*/ 0 h 150"/>
              <a:gd name="T76" fmla="*/ 121 w 159"/>
              <a:gd name="T77" fmla="*/ 0 h 150"/>
              <a:gd name="T78" fmla="*/ 100 w 159"/>
              <a:gd name="T79" fmla="*/ 13 h 150"/>
              <a:gd name="T80" fmla="*/ 77 w 159"/>
              <a:gd name="T81" fmla="*/ 68 h 150"/>
              <a:gd name="T82" fmla="*/ 12 w 159"/>
              <a:gd name="T83" fmla="*/ 120 h 150"/>
              <a:gd name="T84" fmla="*/ 12 w 159"/>
              <a:gd name="T85" fmla="*/ 145 h 150"/>
              <a:gd name="T86" fmla="*/ 23 w 159"/>
              <a:gd name="T87" fmla="*/ 150 h 150"/>
              <a:gd name="T88" fmla="*/ 36 w 159"/>
              <a:gd name="T89" fmla="*/ 145 h 150"/>
              <a:gd name="T90" fmla="*/ 93 w 159"/>
              <a:gd name="T91" fmla="*/ 85 h 150"/>
              <a:gd name="T92" fmla="*/ 144 w 159"/>
              <a:gd name="T93" fmla="*/ 71 h 150"/>
              <a:gd name="T94" fmla="*/ 137 w 159"/>
              <a:gd name="T95" fmla="*/ 54 h 150"/>
              <a:gd name="T96" fmla="*/ 159 w 159"/>
              <a:gd name="T97" fmla="*/ 25 h 150"/>
              <a:gd name="T98" fmla="*/ 130 w 159"/>
              <a:gd name="T99" fmla="*/ 37 h 150"/>
              <a:gd name="T100" fmla="*/ 124 w 159"/>
              <a:gd name="T101" fmla="*/ 24 h 150"/>
              <a:gd name="T102" fmla="*/ 125 w 159"/>
              <a:gd name="T103" fmla="*/ 17 h 150"/>
              <a:gd name="T104" fmla="*/ 149 w 159"/>
              <a:gd name="T105" fmla="*/ 6 h 150"/>
              <a:gd name="T106" fmla="*/ 127 w 159"/>
              <a:gd name="T107" fmla="*/ 0 h 150"/>
              <a:gd name="T108" fmla="*/ 24 w 159"/>
              <a:gd name="T109" fmla="*/ 138 h 150"/>
              <a:gd name="T110" fmla="*/ 20 w 159"/>
              <a:gd name="T111" fmla="*/ 136 h 150"/>
              <a:gd name="T112" fmla="*/ 20 w 159"/>
              <a:gd name="T113" fmla="*/ 128 h 150"/>
              <a:gd name="T114" fmla="*/ 24 w 159"/>
              <a:gd name="T115" fmla="*/ 126 h 150"/>
              <a:gd name="T116" fmla="*/ 29 w 159"/>
              <a:gd name="T117" fmla="*/ 128 h 150"/>
              <a:gd name="T118" fmla="*/ 29 w 159"/>
              <a:gd name="T119" fmla="*/ 136 h 150"/>
              <a:gd name="T120" fmla="*/ 24 w 159"/>
              <a:gd name="T121" fmla="*/ 13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9" h="150">
                <a:moveTo>
                  <a:pt x="127" y="4"/>
                </a:moveTo>
                <a:cubicBezTo>
                  <a:pt x="132" y="4"/>
                  <a:pt x="136" y="5"/>
                  <a:pt x="140" y="6"/>
                </a:cubicBezTo>
                <a:cubicBezTo>
                  <a:pt x="123" y="13"/>
                  <a:pt x="123" y="13"/>
                  <a:pt x="123" y="13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8" y="43"/>
                  <a:pt x="128" y="43"/>
                  <a:pt x="128" y="43"/>
                </a:cubicBezTo>
                <a:cubicBezTo>
                  <a:pt x="131" y="41"/>
                  <a:pt x="131" y="41"/>
                  <a:pt x="131" y="41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48" y="38"/>
                  <a:pt x="143" y="46"/>
                  <a:pt x="135" y="50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8" y="68"/>
                  <a:pt x="138" y="68"/>
                  <a:pt x="138" y="68"/>
                </a:cubicBezTo>
                <a:cubicBezTo>
                  <a:pt x="126" y="69"/>
                  <a:pt x="98" y="74"/>
                  <a:pt x="90" y="83"/>
                </a:cubicBezTo>
                <a:cubicBezTo>
                  <a:pt x="33" y="142"/>
                  <a:pt x="33" y="142"/>
                  <a:pt x="33" y="142"/>
                </a:cubicBezTo>
                <a:cubicBezTo>
                  <a:pt x="33" y="142"/>
                  <a:pt x="28" y="146"/>
                  <a:pt x="23" y="146"/>
                </a:cubicBezTo>
                <a:cubicBezTo>
                  <a:pt x="20" y="146"/>
                  <a:pt x="17" y="144"/>
                  <a:pt x="15" y="142"/>
                </a:cubicBezTo>
                <a:cubicBezTo>
                  <a:pt x="7" y="134"/>
                  <a:pt x="13" y="125"/>
                  <a:pt x="15" y="123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70"/>
                  <a:pt x="80" y="70"/>
                  <a:pt x="80" y="70"/>
                </a:cubicBezTo>
                <a:cubicBezTo>
                  <a:pt x="93" y="58"/>
                  <a:pt x="98" y="36"/>
                  <a:pt x="102" y="23"/>
                </a:cubicBezTo>
                <a:cubicBezTo>
                  <a:pt x="103" y="19"/>
                  <a:pt x="103" y="17"/>
                  <a:pt x="104" y="15"/>
                </a:cubicBezTo>
                <a:cubicBezTo>
                  <a:pt x="106" y="7"/>
                  <a:pt x="107" y="7"/>
                  <a:pt x="121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4" y="4"/>
                  <a:pt x="125" y="4"/>
                  <a:pt x="127" y="4"/>
                </a:cubicBezTo>
                <a:cubicBezTo>
                  <a:pt x="127" y="4"/>
                  <a:pt x="127" y="4"/>
                  <a:pt x="127" y="4"/>
                </a:cubicBezTo>
                <a:moveTo>
                  <a:pt x="24" y="142"/>
                </a:moveTo>
                <a:cubicBezTo>
                  <a:pt x="27" y="142"/>
                  <a:pt x="30" y="141"/>
                  <a:pt x="31" y="139"/>
                </a:cubicBezTo>
                <a:cubicBezTo>
                  <a:pt x="35" y="135"/>
                  <a:pt x="35" y="129"/>
                  <a:pt x="31" y="125"/>
                </a:cubicBezTo>
                <a:cubicBezTo>
                  <a:pt x="30" y="123"/>
                  <a:pt x="27" y="122"/>
                  <a:pt x="24" y="122"/>
                </a:cubicBezTo>
                <a:cubicBezTo>
                  <a:pt x="22" y="122"/>
                  <a:pt x="19" y="123"/>
                  <a:pt x="17" y="125"/>
                </a:cubicBezTo>
                <a:cubicBezTo>
                  <a:pt x="13" y="129"/>
                  <a:pt x="13" y="135"/>
                  <a:pt x="17" y="139"/>
                </a:cubicBezTo>
                <a:cubicBezTo>
                  <a:pt x="19" y="141"/>
                  <a:pt x="22" y="142"/>
                  <a:pt x="24" y="142"/>
                </a:cubicBezTo>
                <a:moveTo>
                  <a:pt x="127" y="0"/>
                </a:moveTo>
                <a:cubicBezTo>
                  <a:pt x="125" y="0"/>
                  <a:pt x="123" y="0"/>
                  <a:pt x="121" y="0"/>
                </a:cubicBezTo>
                <a:cubicBezTo>
                  <a:pt x="106" y="3"/>
                  <a:pt x="103" y="4"/>
                  <a:pt x="100" y="13"/>
                </a:cubicBezTo>
                <a:cubicBezTo>
                  <a:pt x="97" y="23"/>
                  <a:pt x="93" y="53"/>
                  <a:pt x="77" y="68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2" y="120"/>
                  <a:pt x="0" y="133"/>
                  <a:pt x="12" y="145"/>
                </a:cubicBezTo>
                <a:cubicBezTo>
                  <a:pt x="16" y="148"/>
                  <a:pt x="20" y="150"/>
                  <a:pt x="23" y="150"/>
                </a:cubicBezTo>
                <a:cubicBezTo>
                  <a:pt x="30" y="150"/>
                  <a:pt x="36" y="145"/>
                  <a:pt x="36" y="145"/>
                </a:cubicBezTo>
                <a:cubicBezTo>
                  <a:pt x="93" y="85"/>
                  <a:pt x="93" y="85"/>
                  <a:pt x="93" y="85"/>
                </a:cubicBezTo>
                <a:cubicBezTo>
                  <a:pt x="102" y="76"/>
                  <a:pt x="144" y="71"/>
                  <a:pt x="144" y="71"/>
                </a:cubicBezTo>
                <a:cubicBezTo>
                  <a:pt x="137" y="54"/>
                  <a:pt x="137" y="54"/>
                  <a:pt x="137" y="54"/>
                </a:cubicBezTo>
                <a:cubicBezTo>
                  <a:pt x="153" y="46"/>
                  <a:pt x="159" y="25"/>
                  <a:pt x="159" y="25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49" y="6"/>
                  <a:pt x="149" y="6"/>
                  <a:pt x="149" y="6"/>
                </a:cubicBezTo>
                <a:cubicBezTo>
                  <a:pt x="149" y="6"/>
                  <a:pt x="139" y="0"/>
                  <a:pt x="127" y="0"/>
                </a:cubicBezTo>
                <a:close/>
                <a:moveTo>
                  <a:pt x="24" y="138"/>
                </a:moveTo>
                <a:cubicBezTo>
                  <a:pt x="23" y="138"/>
                  <a:pt x="21" y="138"/>
                  <a:pt x="20" y="136"/>
                </a:cubicBezTo>
                <a:cubicBezTo>
                  <a:pt x="17" y="134"/>
                  <a:pt x="17" y="130"/>
                  <a:pt x="20" y="128"/>
                </a:cubicBezTo>
                <a:cubicBezTo>
                  <a:pt x="21" y="127"/>
                  <a:pt x="23" y="126"/>
                  <a:pt x="24" y="126"/>
                </a:cubicBezTo>
                <a:cubicBezTo>
                  <a:pt x="26" y="126"/>
                  <a:pt x="27" y="127"/>
                  <a:pt x="29" y="128"/>
                </a:cubicBezTo>
                <a:cubicBezTo>
                  <a:pt x="31" y="130"/>
                  <a:pt x="31" y="134"/>
                  <a:pt x="29" y="136"/>
                </a:cubicBezTo>
                <a:cubicBezTo>
                  <a:pt x="27" y="138"/>
                  <a:pt x="26" y="138"/>
                  <a:pt x="24" y="1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32"/>
          <p:cNvSpPr>
            <a:spLocks noEditPoints="1"/>
          </p:cNvSpPr>
          <p:nvPr/>
        </p:nvSpPr>
        <p:spPr bwMode="auto">
          <a:xfrm>
            <a:off x="8071516" y="3228917"/>
            <a:ext cx="169345" cy="123610"/>
          </a:xfrm>
          <a:custGeom>
            <a:avLst/>
            <a:gdLst>
              <a:gd name="T0" fmla="*/ 40 w 89"/>
              <a:gd name="T1" fmla="*/ 4 h 65"/>
              <a:gd name="T2" fmla="*/ 77 w 89"/>
              <a:gd name="T3" fmla="*/ 20 h 65"/>
              <a:gd name="T4" fmla="*/ 83 w 89"/>
              <a:gd name="T5" fmla="*/ 26 h 65"/>
              <a:gd name="T6" fmla="*/ 49 w 89"/>
              <a:gd name="T7" fmla="*/ 60 h 65"/>
              <a:gd name="T8" fmla="*/ 6 w 89"/>
              <a:gd name="T9" fmla="*/ 17 h 65"/>
              <a:gd name="T10" fmla="*/ 40 w 89"/>
              <a:gd name="T11" fmla="*/ 4 h 65"/>
              <a:gd name="T12" fmla="*/ 40 w 89"/>
              <a:gd name="T13" fmla="*/ 0 h 65"/>
              <a:gd name="T14" fmla="*/ 0 w 89"/>
              <a:gd name="T15" fmla="*/ 16 h 65"/>
              <a:gd name="T16" fmla="*/ 49 w 89"/>
              <a:gd name="T17" fmla="*/ 65 h 65"/>
              <a:gd name="T18" fmla="*/ 89 w 89"/>
              <a:gd name="T19" fmla="*/ 26 h 65"/>
              <a:gd name="T20" fmla="*/ 80 w 89"/>
              <a:gd name="T21" fmla="*/ 17 h 65"/>
              <a:gd name="T22" fmla="*/ 40 w 89"/>
              <a:gd name="T2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9" h="65">
                <a:moveTo>
                  <a:pt x="40" y="4"/>
                </a:moveTo>
                <a:cubicBezTo>
                  <a:pt x="54" y="4"/>
                  <a:pt x="67" y="10"/>
                  <a:pt x="77" y="20"/>
                </a:cubicBezTo>
                <a:cubicBezTo>
                  <a:pt x="83" y="26"/>
                  <a:pt x="83" y="26"/>
                  <a:pt x="83" y="26"/>
                </a:cubicBezTo>
                <a:cubicBezTo>
                  <a:pt x="49" y="60"/>
                  <a:pt x="49" y="60"/>
                  <a:pt x="49" y="60"/>
                </a:cubicBezTo>
                <a:cubicBezTo>
                  <a:pt x="6" y="17"/>
                  <a:pt x="6" y="17"/>
                  <a:pt x="6" y="17"/>
                </a:cubicBezTo>
                <a:cubicBezTo>
                  <a:pt x="15" y="9"/>
                  <a:pt x="27" y="4"/>
                  <a:pt x="40" y="4"/>
                </a:cubicBezTo>
                <a:moveTo>
                  <a:pt x="40" y="0"/>
                </a:moveTo>
                <a:cubicBezTo>
                  <a:pt x="25" y="0"/>
                  <a:pt x="11" y="6"/>
                  <a:pt x="0" y="16"/>
                </a:cubicBezTo>
                <a:cubicBezTo>
                  <a:pt x="49" y="65"/>
                  <a:pt x="49" y="65"/>
                  <a:pt x="49" y="65"/>
                </a:cubicBezTo>
                <a:cubicBezTo>
                  <a:pt x="89" y="26"/>
                  <a:pt x="89" y="26"/>
                  <a:pt x="89" y="26"/>
                </a:cubicBezTo>
                <a:cubicBezTo>
                  <a:pt x="80" y="17"/>
                  <a:pt x="80" y="17"/>
                  <a:pt x="80" y="17"/>
                </a:cubicBezTo>
                <a:cubicBezTo>
                  <a:pt x="69" y="6"/>
                  <a:pt x="54" y="0"/>
                  <a:pt x="4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33"/>
          <p:cNvSpPr>
            <a:spLocks noEditPoints="1"/>
          </p:cNvSpPr>
          <p:nvPr/>
        </p:nvSpPr>
        <p:spPr bwMode="auto">
          <a:xfrm>
            <a:off x="8088821" y="3288249"/>
            <a:ext cx="280594" cy="268233"/>
          </a:xfrm>
          <a:custGeom>
            <a:avLst/>
            <a:gdLst>
              <a:gd name="T0" fmla="*/ 85 w 147"/>
              <a:gd name="T1" fmla="*/ 11 h 141"/>
              <a:gd name="T2" fmla="*/ 119 w 147"/>
              <a:gd name="T3" fmla="*/ 45 h 141"/>
              <a:gd name="T4" fmla="*/ 133 w 147"/>
              <a:gd name="T5" fmla="*/ 80 h 141"/>
              <a:gd name="T6" fmla="*/ 119 w 147"/>
              <a:gd name="T7" fmla="*/ 115 h 141"/>
              <a:gd name="T8" fmla="*/ 115 w 147"/>
              <a:gd name="T9" fmla="*/ 119 h 141"/>
              <a:gd name="T10" fmla="*/ 80 w 147"/>
              <a:gd name="T11" fmla="*/ 133 h 141"/>
              <a:gd name="T12" fmla="*/ 46 w 147"/>
              <a:gd name="T13" fmla="*/ 119 h 141"/>
              <a:gd name="T14" fmla="*/ 12 w 147"/>
              <a:gd name="T15" fmla="*/ 85 h 141"/>
              <a:gd name="T16" fmla="*/ 85 w 147"/>
              <a:gd name="T17" fmla="*/ 11 h 141"/>
              <a:gd name="T18" fmla="*/ 85 w 147"/>
              <a:gd name="T19" fmla="*/ 0 h 141"/>
              <a:gd name="T20" fmla="*/ 0 w 147"/>
              <a:gd name="T21" fmla="*/ 85 h 141"/>
              <a:gd name="T22" fmla="*/ 40 w 147"/>
              <a:gd name="T23" fmla="*/ 124 h 141"/>
              <a:gd name="T24" fmla="*/ 80 w 147"/>
              <a:gd name="T25" fmla="*/ 141 h 141"/>
              <a:gd name="T26" fmla="*/ 121 w 147"/>
              <a:gd name="T27" fmla="*/ 124 h 141"/>
              <a:gd name="T28" fmla="*/ 125 w 147"/>
              <a:gd name="T29" fmla="*/ 120 h 141"/>
              <a:gd name="T30" fmla="*/ 125 w 147"/>
              <a:gd name="T31" fmla="*/ 40 h 141"/>
              <a:gd name="T32" fmla="*/ 85 w 147"/>
              <a:gd name="T33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7" h="141">
                <a:moveTo>
                  <a:pt x="85" y="11"/>
                </a:moveTo>
                <a:cubicBezTo>
                  <a:pt x="119" y="45"/>
                  <a:pt x="119" y="45"/>
                  <a:pt x="119" y="45"/>
                </a:cubicBezTo>
                <a:cubicBezTo>
                  <a:pt x="128" y="55"/>
                  <a:pt x="133" y="67"/>
                  <a:pt x="133" y="80"/>
                </a:cubicBezTo>
                <a:cubicBezTo>
                  <a:pt x="133" y="93"/>
                  <a:pt x="128" y="105"/>
                  <a:pt x="119" y="115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06" y="128"/>
                  <a:pt x="93" y="133"/>
                  <a:pt x="80" y="133"/>
                </a:cubicBezTo>
                <a:cubicBezTo>
                  <a:pt x="67" y="133"/>
                  <a:pt x="55" y="128"/>
                  <a:pt x="46" y="119"/>
                </a:cubicBezTo>
                <a:cubicBezTo>
                  <a:pt x="12" y="85"/>
                  <a:pt x="12" y="85"/>
                  <a:pt x="12" y="85"/>
                </a:cubicBezTo>
                <a:cubicBezTo>
                  <a:pt x="85" y="11"/>
                  <a:pt x="85" y="11"/>
                  <a:pt x="85" y="11"/>
                </a:cubicBezTo>
                <a:moveTo>
                  <a:pt x="85" y="0"/>
                </a:moveTo>
                <a:cubicBezTo>
                  <a:pt x="0" y="85"/>
                  <a:pt x="0" y="85"/>
                  <a:pt x="0" y="85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51" y="135"/>
                  <a:pt x="66" y="141"/>
                  <a:pt x="80" y="141"/>
                </a:cubicBezTo>
                <a:cubicBezTo>
                  <a:pt x="95" y="141"/>
                  <a:pt x="109" y="135"/>
                  <a:pt x="121" y="124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47" y="98"/>
                  <a:pt x="147" y="62"/>
                  <a:pt x="125" y="40"/>
                </a:cubicBezTo>
                <a:cubicBezTo>
                  <a:pt x="85" y="0"/>
                  <a:pt x="85" y="0"/>
                  <a:pt x="8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34"/>
          <p:cNvSpPr>
            <a:spLocks noEditPoints="1"/>
          </p:cNvSpPr>
          <p:nvPr/>
        </p:nvSpPr>
        <p:spPr bwMode="auto">
          <a:xfrm>
            <a:off x="8019600" y="3270944"/>
            <a:ext cx="135971" cy="168109"/>
          </a:xfrm>
          <a:custGeom>
            <a:avLst/>
            <a:gdLst>
              <a:gd name="T0" fmla="*/ 22 w 71"/>
              <a:gd name="T1" fmla="*/ 6 h 88"/>
              <a:gd name="T2" fmla="*/ 65 w 71"/>
              <a:gd name="T3" fmla="*/ 49 h 88"/>
              <a:gd name="T4" fmla="*/ 31 w 71"/>
              <a:gd name="T5" fmla="*/ 83 h 88"/>
              <a:gd name="T6" fmla="*/ 25 w 71"/>
              <a:gd name="T7" fmla="*/ 77 h 88"/>
              <a:gd name="T8" fmla="*/ 22 w 71"/>
              <a:gd name="T9" fmla="*/ 6 h 88"/>
              <a:gd name="T10" fmla="*/ 22 w 71"/>
              <a:gd name="T11" fmla="*/ 0 h 88"/>
              <a:gd name="T12" fmla="*/ 22 w 71"/>
              <a:gd name="T13" fmla="*/ 80 h 88"/>
              <a:gd name="T14" fmla="*/ 31 w 71"/>
              <a:gd name="T15" fmla="*/ 88 h 88"/>
              <a:gd name="T16" fmla="*/ 71 w 71"/>
              <a:gd name="T17" fmla="*/ 49 h 88"/>
              <a:gd name="T18" fmla="*/ 22 w 71"/>
              <a:gd name="T19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" h="88">
                <a:moveTo>
                  <a:pt x="22" y="6"/>
                </a:moveTo>
                <a:cubicBezTo>
                  <a:pt x="65" y="49"/>
                  <a:pt x="65" y="49"/>
                  <a:pt x="65" y="49"/>
                </a:cubicBezTo>
                <a:cubicBezTo>
                  <a:pt x="31" y="83"/>
                  <a:pt x="31" y="83"/>
                  <a:pt x="31" y="83"/>
                </a:cubicBezTo>
                <a:cubicBezTo>
                  <a:pt x="25" y="77"/>
                  <a:pt x="25" y="77"/>
                  <a:pt x="25" y="77"/>
                </a:cubicBezTo>
                <a:cubicBezTo>
                  <a:pt x="6" y="57"/>
                  <a:pt x="5" y="26"/>
                  <a:pt x="22" y="6"/>
                </a:cubicBezTo>
                <a:moveTo>
                  <a:pt x="22" y="0"/>
                </a:moveTo>
                <a:cubicBezTo>
                  <a:pt x="0" y="22"/>
                  <a:pt x="0" y="58"/>
                  <a:pt x="22" y="80"/>
                </a:cubicBezTo>
                <a:cubicBezTo>
                  <a:pt x="31" y="88"/>
                  <a:pt x="31" y="88"/>
                  <a:pt x="31" y="88"/>
                </a:cubicBezTo>
                <a:cubicBezTo>
                  <a:pt x="71" y="49"/>
                  <a:pt x="71" y="49"/>
                  <a:pt x="71" y="49"/>
                </a:cubicBezTo>
                <a:cubicBezTo>
                  <a:pt x="22" y="0"/>
                  <a:pt x="22" y="0"/>
                  <a:pt x="2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35"/>
          <p:cNvSpPr>
            <a:spLocks noEditPoints="1"/>
          </p:cNvSpPr>
          <p:nvPr/>
        </p:nvSpPr>
        <p:spPr bwMode="auto">
          <a:xfrm>
            <a:off x="2159261" y="3372304"/>
            <a:ext cx="338691" cy="147096"/>
          </a:xfrm>
          <a:custGeom>
            <a:avLst/>
            <a:gdLst>
              <a:gd name="T0" fmla="*/ 167 w 178"/>
              <a:gd name="T1" fmla="*/ 77 h 77"/>
              <a:gd name="T2" fmla="*/ 11 w 178"/>
              <a:gd name="T3" fmla="*/ 77 h 77"/>
              <a:gd name="T4" fmla="*/ 0 w 178"/>
              <a:gd name="T5" fmla="*/ 65 h 77"/>
              <a:gd name="T6" fmla="*/ 0 w 178"/>
              <a:gd name="T7" fmla="*/ 0 h 77"/>
              <a:gd name="T8" fmla="*/ 178 w 178"/>
              <a:gd name="T9" fmla="*/ 0 h 77"/>
              <a:gd name="T10" fmla="*/ 178 w 178"/>
              <a:gd name="T11" fmla="*/ 65 h 77"/>
              <a:gd name="T12" fmla="*/ 167 w 178"/>
              <a:gd name="T13" fmla="*/ 77 h 77"/>
              <a:gd name="T14" fmla="*/ 4 w 178"/>
              <a:gd name="T15" fmla="*/ 4 h 77"/>
              <a:gd name="T16" fmla="*/ 4 w 178"/>
              <a:gd name="T17" fmla="*/ 65 h 77"/>
              <a:gd name="T18" fmla="*/ 11 w 178"/>
              <a:gd name="T19" fmla="*/ 73 h 77"/>
              <a:gd name="T20" fmla="*/ 167 w 178"/>
              <a:gd name="T21" fmla="*/ 73 h 77"/>
              <a:gd name="T22" fmla="*/ 174 w 178"/>
              <a:gd name="T23" fmla="*/ 65 h 77"/>
              <a:gd name="T24" fmla="*/ 174 w 178"/>
              <a:gd name="T25" fmla="*/ 4 h 77"/>
              <a:gd name="T26" fmla="*/ 4 w 178"/>
              <a:gd name="T27" fmla="*/ 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8" h="77">
                <a:moveTo>
                  <a:pt x="167" y="77"/>
                </a:moveTo>
                <a:cubicBezTo>
                  <a:pt x="11" y="77"/>
                  <a:pt x="11" y="77"/>
                  <a:pt x="11" y="77"/>
                </a:cubicBezTo>
                <a:cubicBezTo>
                  <a:pt x="5" y="77"/>
                  <a:pt x="0" y="72"/>
                  <a:pt x="0" y="65"/>
                </a:cubicBezTo>
                <a:cubicBezTo>
                  <a:pt x="0" y="0"/>
                  <a:pt x="0" y="0"/>
                  <a:pt x="0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78" y="65"/>
                  <a:pt x="178" y="65"/>
                  <a:pt x="178" y="65"/>
                </a:cubicBezTo>
                <a:cubicBezTo>
                  <a:pt x="178" y="72"/>
                  <a:pt x="173" y="77"/>
                  <a:pt x="167" y="77"/>
                </a:cubicBezTo>
                <a:close/>
                <a:moveTo>
                  <a:pt x="4" y="4"/>
                </a:moveTo>
                <a:cubicBezTo>
                  <a:pt x="4" y="65"/>
                  <a:pt x="4" y="65"/>
                  <a:pt x="4" y="65"/>
                </a:cubicBezTo>
                <a:cubicBezTo>
                  <a:pt x="4" y="70"/>
                  <a:pt x="7" y="73"/>
                  <a:pt x="11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5"/>
                </a:cubicBezTo>
                <a:cubicBezTo>
                  <a:pt x="174" y="4"/>
                  <a:pt x="174" y="4"/>
                  <a:pt x="174" y="4"/>
                </a:cubicBezTo>
                <a:lnTo>
                  <a:pt x="4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36"/>
          <p:cNvSpPr>
            <a:spLocks noEditPoints="1"/>
          </p:cNvSpPr>
          <p:nvPr/>
        </p:nvSpPr>
        <p:spPr bwMode="auto">
          <a:xfrm>
            <a:off x="2345911" y="3436581"/>
            <a:ext cx="114957" cy="45736"/>
          </a:xfrm>
          <a:custGeom>
            <a:avLst/>
            <a:gdLst>
              <a:gd name="T0" fmla="*/ 56 w 60"/>
              <a:gd name="T1" fmla="*/ 24 h 24"/>
              <a:gd name="T2" fmla="*/ 4 w 60"/>
              <a:gd name="T3" fmla="*/ 24 h 24"/>
              <a:gd name="T4" fmla="*/ 0 w 60"/>
              <a:gd name="T5" fmla="*/ 19 h 24"/>
              <a:gd name="T6" fmla="*/ 0 w 60"/>
              <a:gd name="T7" fmla="*/ 5 h 24"/>
              <a:gd name="T8" fmla="*/ 4 w 60"/>
              <a:gd name="T9" fmla="*/ 0 h 24"/>
              <a:gd name="T10" fmla="*/ 56 w 60"/>
              <a:gd name="T11" fmla="*/ 0 h 24"/>
              <a:gd name="T12" fmla="*/ 60 w 60"/>
              <a:gd name="T13" fmla="*/ 5 h 24"/>
              <a:gd name="T14" fmla="*/ 60 w 60"/>
              <a:gd name="T15" fmla="*/ 19 h 24"/>
              <a:gd name="T16" fmla="*/ 56 w 60"/>
              <a:gd name="T17" fmla="*/ 24 h 24"/>
              <a:gd name="T18" fmla="*/ 4 w 60"/>
              <a:gd name="T19" fmla="*/ 4 h 24"/>
              <a:gd name="T20" fmla="*/ 4 w 60"/>
              <a:gd name="T21" fmla="*/ 5 h 24"/>
              <a:gd name="T22" fmla="*/ 4 w 60"/>
              <a:gd name="T23" fmla="*/ 19 h 24"/>
              <a:gd name="T24" fmla="*/ 4 w 60"/>
              <a:gd name="T25" fmla="*/ 20 h 24"/>
              <a:gd name="T26" fmla="*/ 56 w 60"/>
              <a:gd name="T27" fmla="*/ 20 h 24"/>
              <a:gd name="T28" fmla="*/ 56 w 60"/>
              <a:gd name="T29" fmla="*/ 19 h 24"/>
              <a:gd name="T30" fmla="*/ 56 w 60"/>
              <a:gd name="T31" fmla="*/ 5 h 24"/>
              <a:gd name="T32" fmla="*/ 56 w 60"/>
              <a:gd name="T33" fmla="*/ 4 h 24"/>
              <a:gd name="T34" fmla="*/ 4 w 60"/>
              <a:gd name="T35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0" h="24">
                <a:moveTo>
                  <a:pt x="56" y="24"/>
                </a:move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2"/>
                  <a:pt x="0" y="1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60" y="2"/>
                  <a:pt x="60" y="5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22"/>
                  <a:pt x="58" y="24"/>
                  <a:pt x="56" y="24"/>
                </a:cubicBezTo>
                <a:close/>
                <a:moveTo>
                  <a:pt x="4" y="4"/>
                </a:moveTo>
                <a:cubicBezTo>
                  <a:pt x="4" y="4"/>
                  <a:pt x="4" y="4"/>
                  <a:pt x="4" y="5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6" y="20"/>
                  <a:pt x="56" y="20"/>
                  <a:pt x="56" y="19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6" y="4"/>
                  <a:pt x="56" y="4"/>
                </a:cubicBezTo>
                <a:lnTo>
                  <a:pt x="4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37"/>
          <p:cNvSpPr>
            <a:spLocks noEditPoints="1"/>
          </p:cNvSpPr>
          <p:nvPr/>
        </p:nvSpPr>
        <p:spPr bwMode="auto">
          <a:xfrm>
            <a:off x="2159261" y="3284541"/>
            <a:ext cx="338691" cy="63041"/>
          </a:xfrm>
          <a:custGeom>
            <a:avLst/>
            <a:gdLst>
              <a:gd name="T0" fmla="*/ 178 w 178"/>
              <a:gd name="T1" fmla="*/ 33 h 33"/>
              <a:gd name="T2" fmla="*/ 0 w 178"/>
              <a:gd name="T3" fmla="*/ 33 h 33"/>
              <a:gd name="T4" fmla="*/ 0 w 178"/>
              <a:gd name="T5" fmla="*/ 11 h 33"/>
              <a:gd name="T6" fmla="*/ 11 w 178"/>
              <a:gd name="T7" fmla="*/ 0 h 33"/>
              <a:gd name="T8" fmla="*/ 167 w 178"/>
              <a:gd name="T9" fmla="*/ 0 h 33"/>
              <a:gd name="T10" fmla="*/ 178 w 178"/>
              <a:gd name="T11" fmla="*/ 11 h 33"/>
              <a:gd name="T12" fmla="*/ 178 w 178"/>
              <a:gd name="T13" fmla="*/ 33 h 33"/>
              <a:gd name="T14" fmla="*/ 4 w 178"/>
              <a:gd name="T15" fmla="*/ 29 h 33"/>
              <a:gd name="T16" fmla="*/ 174 w 178"/>
              <a:gd name="T17" fmla="*/ 29 h 33"/>
              <a:gd name="T18" fmla="*/ 174 w 178"/>
              <a:gd name="T19" fmla="*/ 11 h 33"/>
              <a:gd name="T20" fmla="*/ 167 w 178"/>
              <a:gd name="T21" fmla="*/ 4 h 33"/>
              <a:gd name="T22" fmla="*/ 11 w 178"/>
              <a:gd name="T23" fmla="*/ 4 h 33"/>
              <a:gd name="T24" fmla="*/ 4 w 178"/>
              <a:gd name="T25" fmla="*/ 11 h 33"/>
              <a:gd name="T26" fmla="*/ 4 w 178"/>
              <a:gd name="T27" fmla="*/ 2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8" h="33">
                <a:moveTo>
                  <a:pt x="178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73" y="0"/>
                  <a:pt x="178" y="5"/>
                  <a:pt x="178" y="11"/>
                </a:cubicBezTo>
                <a:lnTo>
                  <a:pt x="178" y="33"/>
                </a:lnTo>
                <a:close/>
                <a:moveTo>
                  <a:pt x="4" y="29"/>
                </a:moveTo>
                <a:cubicBezTo>
                  <a:pt x="174" y="29"/>
                  <a:pt x="174" y="29"/>
                  <a:pt x="174" y="29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4" y="7"/>
                  <a:pt x="171" y="4"/>
                  <a:pt x="167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7" y="4"/>
                  <a:pt x="4" y="7"/>
                  <a:pt x="4" y="11"/>
                </a:cubicBezTo>
                <a:lnTo>
                  <a:pt x="4" y="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38"/>
          <p:cNvSpPr>
            <a:spLocks noEditPoints="1"/>
          </p:cNvSpPr>
          <p:nvPr/>
        </p:nvSpPr>
        <p:spPr bwMode="auto">
          <a:xfrm>
            <a:off x="2139483" y="3984172"/>
            <a:ext cx="379482" cy="300372"/>
          </a:xfrm>
          <a:custGeom>
            <a:avLst/>
            <a:gdLst>
              <a:gd name="T0" fmla="*/ 140 w 199"/>
              <a:gd name="T1" fmla="*/ 157 h 157"/>
              <a:gd name="T2" fmla="*/ 59 w 199"/>
              <a:gd name="T3" fmla="*/ 157 h 157"/>
              <a:gd name="T4" fmla="*/ 49 w 199"/>
              <a:gd name="T5" fmla="*/ 148 h 157"/>
              <a:gd name="T6" fmla="*/ 49 w 199"/>
              <a:gd name="T7" fmla="*/ 70 h 157"/>
              <a:gd name="T8" fmla="*/ 40 w 199"/>
              <a:gd name="T9" fmla="*/ 80 h 157"/>
              <a:gd name="T10" fmla="*/ 27 w 199"/>
              <a:gd name="T11" fmla="*/ 80 h 157"/>
              <a:gd name="T12" fmla="*/ 3 w 199"/>
              <a:gd name="T13" fmla="*/ 57 h 157"/>
              <a:gd name="T14" fmla="*/ 0 w 199"/>
              <a:gd name="T15" fmla="*/ 50 h 157"/>
              <a:gd name="T16" fmla="*/ 2 w 199"/>
              <a:gd name="T17" fmla="*/ 44 h 157"/>
              <a:gd name="T18" fmla="*/ 40 w 199"/>
              <a:gd name="T19" fmla="*/ 5 h 157"/>
              <a:gd name="T20" fmla="*/ 48 w 199"/>
              <a:gd name="T21" fmla="*/ 0 h 157"/>
              <a:gd name="T22" fmla="*/ 71 w 199"/>
              <a:gd name="T23" fmla="*/ 0 h 157"/>
              <a:gd name="T24" fmla="*/ 79 w 199"/>
              <a:gd name="T25" fmla="*/ 1 h 157"/>
              <a:gd name="T26" fmla="*/ 81 w 199"/>
              <a:gd name="T27" fmla="*/ 3 h 157"/>
              <a:gd name="T28" fmla="*/ 81 w 199"/>
              <a:gd name="T29" fmla="*/ 4 h 157"/>
              <a:gd name="T30" fmla="*/ 99 w 199"/>
              <a:gd name="T31" fmla="*/ 21 h 157"/>
              <a:gd name="T32" fmla="*/ 118 w 199"/>
              <a:gd name="T33" fmla="*/ 4 h 157"/>
              <a:gd name="T34" fmla="*/ 118 w 199"/>
              <a:gd name="T35" fmla="*/ 3 h 157"/>
              <a:gd name="T36" fmla="*/ 119 w 199"/>
              <a:gd name="T37" fmla="*/ 1 h 157"/>
              <a:gd name="T38" fmla="*/ 127 w 199"/>
              <a:gd name="T39" fmla="*/ 0 h 157"/>
              <a:gd name="T40" fmla="*/ 151 w 199"/>
              <a:gd name="T41" fmla="*/ 0 h 157"/>
              <a:gd name="T42" fmla="*/ 158 w 199"/>
              <a:gd name="T43" fmla="*/ 5 h 157"/>
              <a:gd name="T44" fmla="*/ 196 w 199"/>
              <a:gd name="T45" fmla="*/ 44 h 157"/>
              <a:gd name="T46" fmla="*/ 198 w 199"/>
              <a:gd name="T47" fmla="*/ 50 h 157"/>
              <a:gd name="T48" fmla="*/ 196 w 199"/>
              <a:gd name="T49" fmla="*/ 57 h 157"/>
              <a:gd name="T50" fmla="*/ 172 w 199"/>
              <a:gd name="T51" fmla="*/ 80 h 157"/>
              <a:gd name="T52" fmla="*/ 165 w 199"/>
              <a:gd name="T53" fmla="*/ 83 h 157"/>
              <a:gd name="T54" fmla="*/ 165 w 199"/>
              <a:gd name="T55" fmla="*/ 83 h 157"/>
              <a:gd name="T56" fmla="*/ 159 w 199"/>
              <a:gd name="T57" fmla="*/ 80 h 157"/>
              <a:gd name="T58" fmla="*/ 149 w 199"/>
              <a:gd name="T59" fmla="*/ 70 h 157"/>
              <a:gd name="T60" fmla="*/ 149 w 199"/>
              <a:gd name="T61" fmla="*/ 148 h 157"/>
              <a:gd name="T62" fmla="*/ 140 w 199"/>
              <a:gd name="T63" fmla="*/ 157 h 157"/>
              <a:gd name="T64" fmla="*/ 52 w 199"/>
              <a:gd name="T65" fmla="*/ 59 h 157"/>
              <a:gd name="T66" fmla="*/ 57 w 199"/>
              <a:gd name="T67" fmla="*/ 65 h 157"/>
              <a:gd name="T68" fmla="*/ 57 w 199"/>
              <a:gd name="T69" fmla="*/ 148 h 157"/>
              <a:gd name="T70" fmla="*/ 59 w 199"/>
              <a:gd name="T71" fmla="*/ 149 h 157"/>
              <a:gd name="T72" fmla="*/ 140 w 199"/>
              <a:gd name="T73" fmla="*/ 149 h 157"/>
              <a:gd name="T74" fmla="*/ 141 w 199"/>
              <a:gd name="T75" fmla="*/ 148 h 157"/>
              <a:gd name="T76" fmla="*/ 141 w 199"/>
              <a:gd name="T77" fmla="*/ 65 h 157"/>
              <a:gd name="T78" fmla="*/ 147 w 199"/>
              <a:gd name="T79" fmla="*/ 59 h 157"/>
              <a:gd name="T80" fmla="*/ 152 w 199"/>
              <a:gd name="T81" fmla="*/ 61 h 157"/>
              <a:gd name="T82" fmla="*/ 164 w 199"/>
              <a:gd name="T83" fmla="*/ 74 h 157"/>
              <a:gd name="T84" fmla="*/ 166 w 199"/>
              <a:gd name="T85" fmla="*/ 74 h 157"/>
              <a:gd name="T86" fmla="*/ 190 w 199"/>
              <a:gd name="T87" fmla="*/ 51 h 157"/>
              <a:gd name="T88" fmla="*/ 190 w 199"/>
              <a:gd name="T89" fmla="*/ 50 h 157"/>
              <a:gd name="T90" fmla="*/ 190 w 199"/>
              <a:gd name="T91" fmla="*/ 49 h 157"/>
              <a:gd name="T92" fmla="*/ 153 w 199"/>
              <a:gd name="T93" fmla="*/ 10 h 157"/>
              <a:gd name="T94" fmla="*/ 150 w 199"/>
              <a:gd name="T95" fmla="*/ 8 h 157"/>
              <a:gd name="T96" fmla="*/ 127 w 199"/>
              <a:gd name="T97" fmla="*/ 8 h 157"/>
              <a:gd name="T98" fmla="*/ 125 w 199"/>
              <a:gd name="T99" fmla="*/ 8 h 157"/>
              <a:gd name="T100" fmla="*/ 99 w 199"/>
              <a:gd name="T101" fmla="*/ 29 h 157"/>
              <a:gd name="T102" fmla="*/ 73 w 199"/>
              <a:gd name="T103" fmla="*/ 8 h 157"/>
              <a:gd name="T104" fmla="*/ 71 w 199"/>
              <a:gd name="T105" fmla="*/ 8 h 157"/>
              <a:gd name="T106" fmla="*/ 49 w 199"/>
              <a:gd name="T107" fmla="*/ 8 h 157"/>
              <a:gd name="T108" fmla="*/ 46 w 199"/>
              <a:gd name="T109" fmla="*/ 10 h 157"/>
              <a:gd name="T110" fmla="*/ 8 w 199"/>
              <a:gd name="T111" fmla="*/ 49 h 157"/>
              <a:gd name="T112" fmla="*/ 8 w 199"/>
              <a:gd name="T113" fmla="*/ 50 h 157"/>
              <a:gd name="T114" fmla="*/ 8 w 199"/>
              <a:gd name="T115" fmla="*/ 51 h 157"/>
              <a:gd name="T116" fmla="*/ 32 w 199"/>
              <a:gd name="T117" fmla="*/ 74 h 157"/>
              <a:gd name="T118" fmla="*/ 34 w 199"/>
              <a:gd name="T119" fmla="*/ 74 h 157"/>
              <a:gd name="T120" fmla="*/ 47 w 199"/>
              <a:gd name="T121" fmla="*/ 61 h 157"/>
              <a:gd name="T122" fmla="*/ 52 w 199"/>
              <a:gd name="T123" fmla="*/ 5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" h="157">
                <a:moveTo>
                  <a:pt x="140" y="157"/>
                </a:moveTo>
                <a:cubicBezTo>
                  <a:pt x="59" y="157"/>
                  <a:pt x="59" y="157"/>
                  <a:pt x="59" y="157"/>
                </a:cubicBezTo>
                <a:cubicBezTo>
                  <a:pt x="54" y="157"/>
                  <a:pt x="49" y="153"/>
                  <a:pt x="49" y="148"/>
                </a:cubicBezTo>
                <a:cubicBezTo>
                  <a:pt x="49" y="70"/>
                  <a:pt x="49" y="70"/>
                  <a:pt x="49" y="70"/>
                </a:cubicBezTo>
                <a:cubicBezTo>
                  <a:pt x="40" y="80"/>
                  <a:pt x="40" y="80"/>
                  <a:pt x="40" y="80"/>
                </a:cubicBezTo>
                <a:cubicBezTo>
                  <a:pt x="36" y="83"/>
                  <a:pt x="30" y="83"/>
                  <a:pt x="27" y="80"/>
                </a:cubicBezTo>
                <a:cubicBezTo>
                  <a:pt x="3" y="57"/>
                  <a:pt x="3" y="57"/>
                  <a:pt x="3" y="57"/>
                </a:cubicBezTo>
                <a:cubicBezTo>
                  <a:pt x="1" y="55"/>
                  <a:pt x="0" y="53"/>
                  <a:pt x="0" y="50"/>
                </a:cubicBezTo>
                <a:cubicBezTo>
                  <a:pt x="0" y="48"/>
                  <a:pt x="1" y="46"/>
                  <a:pt x="2" y="44"/>
                </a:cubicBezTo>
                <a:cubicBezTo>
                  <a:pt x="40" y="5"/>
                  <a:pt x="40" y="5"/>
                  <a:pt x="40" y="5"/>
                </a:cubicBezTo>
                <a:cubicBezTo>
                  <a:pt x="45" y="0"/>
                  <a:pt x="47" y="0"/>
                  <a:pt x="4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7" y="0"/>
                  <a:pt x="78" y="0"/>
                  <a:pt x="79" y="1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14"/>
                  <a:pt x="88" y="21"/>
                  <a:pt x="99" y="21"/>
                </a:cubicBezTo>
                <a:cubicBezTo>
                  <a:pt x="110" y="21"/>
                  <a:pt x="118" y="14"/>
                  <a:pt x="118" y="4"/>
                </a:cubicBezTo>
                <a:cubicBezTo>
                  <a:pt x="118" y="3"/>
                  <a:pt x="118" y="3"/>
                  <a:pt x="118" y="3"/>
                </a:cubicBezTo>
                <a:cubicBezTo>
                  <a:pt x="119" y="1"/>
                  <a:pt x="119" y="1"/>
                  <a:pt x="119" y="1"/>
                </a:cubicBezTo>
                <a:cubicBezTo>
                  <a:pt x="120" y="0"/>
                  <a:pt x="121" y="0"/>
                  <a:pt x="127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2" y="0"/>
                  <a:pt x="153" y="0"/>
                  <a:pt x="158" y="5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8" y="46"/>
                  <a:pt x="199" y="48"/>
                  <a:pt x="198" y="50"/>
                </a:cubicBezTo>
                <a:cubicBezTo>
                  <a:pt x="198" y="53"/>
                  <a:pt x="197" y="55"/>
                  <a:pt x="196" y="57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0" y="82"/>
                  <a:pt x="168" y="83"/>
                  <a:pt x="165" y="83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3" y="83"/>
                  <a:pt x="160" y="82"/>
                  <a:pt x="159" y="80"/>
                </a:cubicBezTo>
                <a:cubicBezTo>
                  <a:pt x="149" y="70"/>
                  <a:pt x="149" y="70"/>
                  <a:pt x="149" y="70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49" y="153"/>
                  <a:pt x="145" y="157"/>
                  <a:pt x="140" y="157"/>
                </a:cubicBezTo>
                <a:close/>
                <a:moveTo>
                  <a:pt x="52" y="59"/>
                </a:moveTo>
                <a:cubicBezTo>
                  <a:pt x="54" y="59"/>
                  <a:pt x="57" y="61"/>
                  <a:pt x="57" y="65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7" y="149"/>
                  <a:pt x="58" y="149"/>
                  <a:pt x="59" y="149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1" y="149"/>
                  <a:pt x="141" y="148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1"/>
                  <a:pt x="144" y="59"/>
                  <a:pt x="147" y="59"/>
                </a:cubicBezTo>
                <a:cubicBezTo>
                  <a:pt x="148" y="59"/>
                  <a:pt x="150" y="59"/>
                  <a:pt x="152" y="61"/>
                </a:cubicBezTo>
                <a:cubicBezTo>
                  <a:pt x="164" y="74"/>
                  <a:pt x="164" y="74"/>
                  <a:pt x="164" y="74"/>
                </a:cubicBezTo>
                <a:cubicBezTo>
                  <a:pt x="165" y="75"/>
                  <a:pt x="166" y="75"/>
                  <a:pt x="166" y="74"/>
                </a:cubicBezTo>
                <a:cubicBezTo>
                  <a:pt x="190" y="51"/>
                  <a:pt x="190" y="51"/>
                  <a:pt x="190" y="51"/>
                </a:cubicBezTo>
                <a:cubicBezTo>
                  <a:pt x="190" y="51"/>
                  <a:pt x="190" y="50"/>
                  <a:pt x="190" y="50"/>
                </a:cubicBezTo>
                <a:cubicBezTo>
                  <a:pt x="190" y="50"/>
                  <a:pt x="190" y="50"/>
                  <a:pt x="190" y="49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1" y="9"/>
                  <a:pt x="150" y="8"/>
                  <a:pt x="150" y="8"/>
                </a:cubicBezTo>
                <a:cubicBezTo>
                  <a:pt x="127" y="8"/>
                  <a:pt x="127" y="8"/>
                  <a:pt x="127" y="8"/>
                </a:cubicBezTo>
                <a:cubicBezTo>
                  <a:pt x="126" y="8"/>
                  <a:pt x="126" y="8"/>
                  <a:pt x="125" y="8"/>
                </a:cubicBezTo>
                <a:cubicBezTo>
                  <a:pt x="124" y="20"/>
                  <a:pt x="113" y="29"/>
                  <a:pt x="99" y="29"/>
                </a:cubicBezTo>
                <a:cubicBezTo>
                  <a:pt x="85" y="29"/>
                  <a:pt x="74" y="20"/>
                  <a:pt x="73" y="8"/>
                </a:cubicBezTo>
                <a:cubicBezTo>
                  <a:pt x="72" y="8"/>
                  <a:pt x="72" y="8"/>
                  <a:pt x="71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8" y="8"/>
                  <a:pt x="47" y="9"/>
                  <a:pt x="46" y="10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50"/>
                  <a:pt x="8" y="51"/>
                  <a:pt x="8" y="51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5"/>
                  <a:pt x="33" y="75"/>
                  <a:pt x="34" y="74"/>
                </a:cubicBezTo>
                <a:cubicBezTo>
                  <a:pt x="47" y="61"/>
                  <a:pt x="47" y="61"/>
                  <a:pt x="47" y="61"/>
                </a:cubicBezTo>
                <a:cubicBezTo>
                  <a:pt x="49" y="59"/>
                  <a:pt x="51" y="59"/>
                  <a:pt x="52" y="5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39"/>
          <p:cNvSpPr>
            <a:spLocks noEditPoints="1"/>
          </p:cNvSpPr>
          <p:nvPr/>
        </p:nvSpPr>
        <p:spPr bwMode="auto">
          <a:xfrm>
            <a:off x="2919461" y="3976756"/>
            <a:ext cx="312733" cy="315205"/>
          </a:xfrm>
          <a:custGeom>
            <a:avLst/>
            <a:gdLst>
              <a:gd name="T0" fmla="*/ 67 w 164"/>
              <a:gd name="T1" fmla="*/ 164 h 165"/>
              <a:gd name="T2" fmla="*/ 33 w 164"/>
              <a:gd name="T3" fmla="*/ 155 h 165"/>
              <a:gd name="T4" fmla="*/ 22 w 164"/>
              <a:gd name="T5" fmla="*/ 158 h 165"/>
              <a:gd name="T6" fmla="*/ 11 w 164"/>
              <a:gd name="T7" fmla="*/ 154 h 165"/>
              <a:gd name="T8" fmla="*/ 0 w 164"/>
              <a:gd name="T9" fmla="*/ 87 h 165"/>
              <a:gd name="T10" fmla="*/ 25 w 164"/>
              <a:gd name="T11" fmla="*/ 63 h 165"/>
              <a:gd name="T12" fmla="*/ 33 w 164"/>
              <a:gd name="T13" fmla="*/ 66 h 165"/>
              <a:gd name="T14" fmla="*/ 54 w 164"/>
              <a:gd name="T15" fmla="*/ 53 h 165"/>
              <a:gd name="T16" fmla="*/ 68 w 164"/>
              <a:gd name="T17" fmla="*/ 36 h 165"/>
              <a:gd name="T18" fmla="*/ 75 w 164"/>
              <a:gd name="T19" fmla="*/ 23 h 165"/>
              <a:gd name="T20" fmla="*/ 80 w 164"/>
              <a:gd name="T21" fmla="*/ 13 h 165"/>
              <a:gd name="T22" fmla="*/ 97 w 164"/>
              <a:gd name="T23" fmla="*/ 0 h 165"/>
              <a:gd name="T24" fmla="*/ 107 w 164"/>
              <a:gd name="T25" fmla="*/ 38 h 165"/>
              <a:gd name="T26" fmla="*/ 98 w 164"/>
              <a:gd name="T27" fmla="*/ 56 h 165"/>
              <a:gd name="T28" fmla="*/ 99 w 164"/>
              <a:gd name="T29" fmla="*/ 59 h 165"/>
              <a:gd name="T30" fmla="*/ 115 w 164"/>
              <a:gd name="T31" fmla="*/ 58 h 165"/>
              <a:gd name="T32" fmla="*/ 164 w 164"/>
              <a:gd name="T33" fmla="*/ 74 h 165"/>
              <a:gd name="T34" fmla="*/ 157 w 164"/>
              <a:gd name="T35" fmla="*/ 99 h 165"/>
              <a:gd name="T36" fmla="*/ 148 w 164"/>
              <a:gd name="T37" fmla="*/ 124 h 165"/>
              <a:gd name="T38" fmla="*/ 135 w 164"/>
              <a:gd name="T39" fmla="*/ 148 h 165"/>
              <a:gd name="T40" fmla="*/ 104 w 164"/>
              <a:gd name="T41" fmla="*/ 165 h 165"/>
              <a:gd name="T42" fmla="*/ 38 w 164"/>
              <a:gd name="T43" fmla="*/ 146 h 165"/>
              <a:gd name="T44" fmla="*/ 68 w 164"/>
              <a:gd name="T45" fmla="*/ 156 h 165"/>
              <a:gd name="T46" fmla="*/ 104 w 164"/>
              <a:gd name="T47" fmla="*/ 157 h 165"/>
              <a:gd name="T48" fmla="*/ 127 w 164"/>
              <a:gd name="T49" fmla="*/ 148 h 165"/>
              <a:gd name="T50" fmla="*/ 119 w 164"/>
              <a:gd name="T51" fmla="*/ 132 h 165"/>
              <a:gd name="T52" fmla="*/ 140 w 164"/>
              <a:gd name="T53" fmla="*/ 124 h 165"/>
              <a:gd name="T54" fmla="*/ 132 w 164"/>
              <a:gd name="T55" fmla="*/ 107 h 165"/>
              <a:gd name="T56" fmla="*/ 149 w 164"/>
              <a:gd name="T57" fmla="*/ 99 h 165"/>
              <a:gd name="T58" fmla="*/ 141 w 164"/>
              <a:gd name="T59" fmla="*/ 83 h 165"/>
              <a:gd name="T60" fmla="*/ 156 w 164"/>
              <a:gd name="T61" fmla="*/ 74 h 165"/>
              <a:gd name="T62" fmla="*/ 115 w 164"/>
              <a:gd name="T63" fmla="*/ 66 h 165"/>
              <a:gd name="T64" fmla="*/ 99 w 164"/>
              <a:gd name="T65" fmla="*/ 67 h 165"/>
              <a:gd name="T66" fmla="*/ 92 w 164"/>
              <a:gd name="T67" fmla="*/ 64 h 165"/>
              <a:gd name="T68" fmla="*/ 97 w 164"/>
              <a:gd name="T69" fmla="*/ 41 h 165"/>
              <a:gd name="T70" fmla="*/ 103 w 164"/>
              <a:gd name="T71" fmla="*/ 11 h 165"/>
              <a:gd name="T72" fmla="*/ 87 w 164"/>
              <a:gd name="T73" fmla="*/ 17 h 165"/>
              <a:gd name="T74" fmla="*/ 83 w 164"/>
              <a:gd name="T75" fmla="*/ 26 h 165"/>
              <a:gd name="T76" fmla="*/ 75 w 164"/>
              <a:gd name="T77" fmla="*/ 41 h 165"/>
              <a:gd name="T78" fmla="*/ 60 w 164"/>
              <a:gd name="T79" fmla="*/ 59 h 165"/>
              <a:gd name="T80" fmla="*/ 30 w 164"/>
              <a:gd name="T81" fmla="*/ 73 h 165"/>
              <a:gd name="T82" fmla="*/ 25 w 164"/>
              <a:gd name="T83" fmla="*/ 71 h 165"/>
              <a:gd name="T84" fmla="*/ 15 w 164"/>
              <a:gd name="T85" fmla="*/ 74 h 165"/>
              <a:gd name="T86" fmla="*/ 8 w 164"/>
              <a:gd name="T87" fmla="*/ 133 h 165"/>
              <a:gd name="T88" fmla="*/ 22 w 164"/>
              <a:gd name="T89" fmla="*/ 150 h 165"/>
              <a:gd name="T90" fmla="*/ 27 w 164"/>
              <a:gd name="T91" fmla="*/ 149 h 165"/>
              <a:gd name="T92" fmla="*/ 38 w 164"/>
              <a:gd name="T93" fmla="*/ 146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4" h="165">
                <a:moveTo>
                  <a:pt x="89" y="165"/>
                </a:moveTo>
                <a:cubicBezTo>
                  <a:pt x="80" y="165"/>
                  <a:pt x="73" y="165"/>
                  <a:pt x="67" y="164"/>
                </a:cubicBezTo>
                <a:cubicBezTo>
                  <a:pt x="61" y="163"/>
                  <a:pt x="56" y="161"/>
                  <a:pt x="52" y="159"/>
                </a:cubicBezTo>
                <a:cubicBezTo>
                  <a:pt x="45" y="156"/>
                  <a:pt x="39" y="153"/>
                  <a:pt x="33" y="155"/>
                </a:cubicBezTo>
                <a:cubicBezTo>
                  <a:pt x="32" y="155"/>
                  <a:pt x="31" y="156"/>
                  <a:pt x="30" y="156"/>
                </a:cubicBezTo>
                <a:cubicBezTo>
                  <a:pt x="28" y="157"/>
                  <a:pt x="26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18" y="158"/>
                  <a:pt x="14" y="157"/>
                  <a:pt x="11" y="154"/>
                </a:cubicBezTo>
                <a:cubicBezTo>
                  <a:pt x="4" y="149"/>
                  <a:pt x="0" y="141"/>
                  <a:pt x="0" y="13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79"/>
                  <a:pt x="4" y="72"/>
                  <a:pt x="10" y="67"/>
                </a:cubicBezTo>
                <a:cubicBezTo>
                  <a:pt x="15" y="64"/>
                  <a:pt x="21" y="62"/>
                  <a:pt x="25" y="63"/>
                </a:cubicBezTo>
                <a:cubicBezTo>
                  <a:pt x="28" y="63"/>
                  <a:pt x="30" y="64"/>
                  <a:pt x="32" y="65"/>
                </a:cubicBezTo>
                <a:cubicBezTo>
                  <a:pt x="32" y="65"/>
                  <a:pt x="33" y="65"/>
                  <a:pt x="33" y="66"/>
                </a:cubicBezTo>
                <a:cubicBezTo>
                  <a:pt x="34" y="66"/>
                  <a:pt x="34" y="66"/>
                  <a:pt x="35" y="66"/>
                </a:cubicBezTo>
                <a:cubicBezTo>
                  <a:pt x="41" y="66"/>
                  <a:pt x="50" y="57"/>
                  <a:pt x="54" y="53"/>
                </a:cubicBezTo>
                <a:cubicBezTo>
                  <a:pt x="55" y="52"/>
                  <a:pt x="55" y="52"/>
                  <a:pt x="55" y="52"/>
                </a:cubicBezTo>
                <a:cubicBezTo>
                  <a:pt x="60" y="48"/>
                  <a:pt x="64" y="42"/>
                  <a:pt x="68" y="36"/>
                </a:cubicBezTo>
                <a:cubicBezTo>
                  <a:pt x="69" y="34"/>
                  <a:pt x="70" y="33"/>
                  <a:pt x="71" y="31"/>
                </a:cubicBezTo>
                <a:cubicBezTo>
                  <a:pt x="73" y="29"/>
                  <a:pt x="74" y="26"/>
                  <a:pt x="75" y="23"/>
                </a:cubicBezTo>
                <a:cubicBezTo>
                  <a:pt x="76" y="21"/>
                  <a:pt x="77" y="18"/>
                  <a:pt x="79" y="16"/>
                </a:cubicBezTo>
                <a:cubicBezTo>
                  <a:pt x="79" y="15"/>
                  <a:pt x="79" y="14"/>
                  <a:pt x="80" y="13"/>
                </a:cubicBezTo>
                <a:cubicBezTo>
                  <a:pt x="82" y="10"/>
                  <a:pt x="84" y="6"/>
                  <a:pt x="88" y="3"/>
                </a:cubicBezTo>
                <a:cubicBezTo>
                  <a:pt x="90" y="1"/>
                  <a:pt x="94" y="0"/>
                  <a:pt x="97" y="0"/>
                </a:cubicBezTo>
                <a:cubicBezTo>
                  <a:pt x="102" y="0"/>
                  <a:pt x="106" y="2"/>
                  <a:pt x="109" y="6"/>
                </a:cubicBezTo>
                <a:cubicBezTo>
                  <a:pt x="117" y="15"/>
                  <a:pt x="112" y="28"/>
                  <a:pt x="107" y="38"/>
                </a:cubicBezTo>
                <a:cubicBezTo>
                  <a:pt x="106" y="40"/>
                  <a:pt x="105" y="43"/>
                  <a:pt x="103" y="45"/>
                </a:cubicBezTo>
                <a:cubicBezTo>
                  <a:pt x="101" y="49"/>
                  <a:pt x="98" y="52"/>
                  <a:pt x="98" y="56"/>
                </a:cubicBezTo>
                <a:cubicBezTo>
                  <a:pt x="98" y="58"/>
                  <a:pt x="98" y="59"/>
                  <a:pt x="98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102" y="59"/>
                  <a:pt x="104" y="59"/>
                  <a:pt x="107" y="59"/>
                </a:cubicBezTo>
                <a:cubicBezTo>
                  <a:pt x="110" y="58"/>
                  <a:pt x="113" y="58"/>
                  <a:pt x="115" y="58"/>
                </a:cubicBezTo>
                <a:cubicBezTo>
                  <a:pt x="147" y="58"/>
                  <a:pt x="147" y="58"/>
                  <a:pt x="147" y="58"/>
                </a:cubicBezTo>
                <a:cubicBezTo>
                  <a:pt x="156" y="58"/>
                  <a:pt x="164" y="66"/>
                  <a:pt x="164" y="74"/>
                </a:cubicBezTo>
                <a:cubicBezTo>
                  <a:pt x="164" y="81"/>
                  <a:pt x="160" y="87"/>
                  <a:pt x="154" y="89"/>
                </a:cubicBezTo>
                <a:cubicBezTo>
                  <a:pt x="156" y="92"/>
                  <a:pt x="157" y="95"/>
                  <a:pt x="157" y="99"/>
                </a:cubicBezTo>
                <a:cubicBezTo>
                  <a:pt x="157" y="106"/>
                  <a:pt x="152" y="113"/>
                  <a:pt x="145" y="115"/>
                </a:cubicBezTo>
                <a:cubicBezTo>
                  <a:pt x="147" y="117"/>
                  <a:pt x="148" y="120"/>
                  <a:pt x="148" y="124"/>
                </a:cubicBezTo>
                <a:cubicBezTo>
                  <a:pt x="148" y="132"/>
                  <a:pt x="141" y="139"/>
                  <a:pt x="133" y="140"/>
                </a:cubicBezTo>
                <a:cubicBezTo>
                  <a:pt x="134" y="142"/>
                  <a:pt x="135" y="145"/>
                  <a:pt x="135" y="148"/>
                </a:cubicBezTo>
                <a:cubicBezTo>
                  <a:pt x="135" y="157"/>
                  <a:pt x="128" y="164"/>
                  <a:pt x="119" y="164"/>
                </a:cubicBezTo>
                <a:cubicBezTo>
                  <a:pt x="114" y="164"/>
                  <a:pt x="109" y="165"/>
                  <a:pt x="104" y="165"/>
                </a:cubicBezTo>
                <a:cubicBezTo>
                  <a:pt x="99" y="165"/>
                  <a:pt x="94" y="165"/>
                  <a:pt x="89" y="165"/>
                </a:cubicBezTo>
                <a:close/>
                <a:moveTo>
                  <a:pt x="38" y="146"/>
                </a:moveTo>
                <a:cubicBezTo>
                  <a:pt x="44" y="146"/>
                  <a:pt x="50" y="149"/>
                  <a:pt x="55" y="151"/>
                </a:cubicBezTo>
                <a:cubicBezTo>
                  <a:pt x="59" y="153"/>
                  <a:pt x="64" y="155"/>
                  <a:pt x="68" y="156"/>
                </a:cubicBezTo>
                <a:cubicBezTo>
                  <a:pt x="74" y="157"/>
                  <a:pt x="81" y="157"/>
                  <a:pt x="89" y="157"/>
                </a:cubicBezTo>
                <a:cubicBezTo>
                  <a:pt x="94" y="157"/>
                  <a:pt x="99" y="157"/>
                  <a:pt x="104" y="157"/>
                </a:cubicBezTo>
                <a:cubicBezTo>
                  <a:pt x="109" y="157"/>
                  <a:pt x="114" y="156"/>
                  <a:pt x="119" y="156"/>
                </a:cubicBezTo>
                <a:cubicBezTo>
                  <a:pt x="123" y="156"/>
                  <a:pt x="127" y="153"/>
                  <a:pt x="127" y="148"/>
                </a:cubicBezTo>
                <a:cubicBezTo>
                  <a:pt x="127" y="144"/>
                  <a:pt x="123" y="140"/>
                  <a:pt x="119" y="140"/>
                </a:cubicBezTo>
                <a:cubicBezTo>
                  <a:pt x="119" y="132"/>
                  <a:pt x="119" y="132"/>
                  <a:pt x="119" y="132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6" y="132"/>
                  <a:pt x="140" y="128"/>
                  <a:pt x="140" y="124"/>
                </a:cubicBezTo>
                <a:cubicBezTo>
                  <a:pt x="140" y="119"/>
                  <a:pt x="136" y="115"/>
                  <a:pt x="132" y="115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6" y="107"/>
                  <a:pt x="149" y="104"/>
                  <a:pt x="149" y="99"/>
                </a:cubicBezTo>
                <a:cubicBezTo>
                  <a:pt x="149" y="94"/>
                  <a:pt x="146" y="91"/>
                  <a:pt x="141" y="91"/>
                </a:cubicBezTo>
                <a:cubicBezTo>
                  <a:pt x="141" y="83"/>
                  <a:pt x="141" y="83"/>
                  <a:pt x="141" y="83"/>
                </a:cubicBezTo>
                <a:cubicBezTo>
                  <a:pt x="147" y="83"/>
                  <a:pt x="147" y="83"/>
                  <a:pt x="147" y="83"/>
                </a:cubicBezTo>
                <a:cubicBezTo>
                  <a:pt x="152" y="83"/>
                  <a:pt x="156" y="79"/>
                  <a:pt x="156" y="74"/>
                </a:cubicBezTo>
                <a:cubicBezTo>
                  <a:pt x="156" y="70"/>
                  <a:pt x="152" y="66"/>
                  <a:pt x="147" y="66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3" y="66"/>
                  <a:pt x="110" y="66"/>
                  <a:pt x="107" y="67"/>
                </a:cubicBezTo>
                <a:cubicBezTo>
                  <a:pt x="105" y="67"/>
                  <a:pt x="102" y="67"/>
                  <a:pt x="99" y="67"/>
                </a:cubicBezTo>
                <a:cubicBezTo>
                  <a:pt x="98" y="67"/>
                  <a:pt x="98" y="67"/>
                  <a:pt x="98" y="67"/>
                </a:cubicBezTo>
                <a:cubicBezTo>
                  <a:pt x="95" y="67"/>
                  <a:pt x="93" y="65"/>
                  <a:pt x="92" y="64"/>
                </a:cubicBezTo>
                <a:cubicBezTo>
                  <a:pt x="90" y="62"/>
                  <a:pt x="89" y="59"/>
                  <a:pt x="90" y="55"/>
                </a:cubicBezTo>
                <a:cubicBezTo>
                  <a:pt x="91" y="50"/>
                  <a:pt x="94" y="45"/>
                  <a:pt x="97" y="41"/>
                </a:cubicBezTo>
                <a:cubicBezTo>
                  <a:pt x="98" y="38"/>
                  <a:pt x="99" y="36"/>
                  <a:pt x="100" y="34"/>
                </a:cubicBezTo>
                <a:cubicBezTo>
                  <a:pt x="104" y="26"/>
                  <a:pt x="108" y="16"/>
                  <a:pt x="103" y="11"/>
                </a:cubicBezTo>
                <a:cubicBezTo>
                  <a:pt x="101" y="8"/>
                  <a:pt x="96" y="7"/>
                  <a:pt x="92" y="10"/>
                </a:cubicBezTo>
                <a:cubicBezTo>
                  <a:pt x="90" y="11"/>
                  <a:pt x="89" y="14"/>
                  <a:pt x="87" y="17"/>
                </a:cubicBezTo>
                <a:cubicBezTo>
                  <a:pt x="87" y="18"/>
                  <a:pt x="86" y="19"/>
                  <a:pt x="86" y="20"/>
                </a:cubicBezTo>
                <a:cubicBezTo>
                  <a:pt x="85" y="22"/>
                  <a:pt x="84" y="24"/>
                  <a:pt x="83" y="26"/>
                </a:cubicBezTo>
                <a:cubicBezTo>
                  <a:pt x="82" y="29"/>
                  <a:pt x="80" y="33"/>
                  <a:pt x="78" y="36"/>
                </a:cubicBezTo>
                <a:cubicBezTo>
                  <a:pt x="77" y="37"/>
                  <a:pt x="76" y="39"/>
                  <a:pt x="75" y="41"/>
                </a:cubicBezTo>
                <a:cubicBezTo>
                  <a:pt x="71" y="47"/>
                  <a:pt x="66" y="53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52" y="66"/>
                  <a:pt x="43" y="74"/>
                  <a:pt x="35" y="74"/>
                </a:cubicBezTo>
                <a:cubicBezTo>
                  <a:pt x="33" y="74"/>
                  <a:pt x="31" y="74"/>
                  <a:pt x="30" y="73"/>
                </a:cubicBezTo>
                <a:cubicBezTo>
                  <a:pt x="29" y="72"/>
                  <a:pt x="28" y="72"/>
                  <a:pt x="28" y="72"/>
                </a:cubicBezTo>
                <a:cubicBezTo>
                  <a:pt x="26" y="71"/>
                  <a:pt x="26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2" y="71"/>
                  <a:pt x="18" y="72"/>
                  <a:pt x="15" y="74"/>
                </a:cubicBezTo>
                <a:cubicBezTo>
                  <a:pt x="10" y="77"/>
                  <a:pt x="8" y="82"/>
                  <a:pt x="8" y="87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38"/>
                  <a:pt x="11" y="144"/>
                  <a:pt x="15" y="148"/>
                </a:cubicBezTo>
                <a:cubicBezTo>
                  <a:pt x="17" y="149"/>
                  <a:pt x="20" y="150"/>
                  <a:pt x="22" y="150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24" y="150"/>
                  <a:pt x="25" y="150"/>
                  <a:pt x="27" y="149"/>
                </a:cubicBezTo>
                <a:cubicBezTo>
                  <a:pt x="28" y="148"/>
                  <a:pt x="29" y="148"/>
                  <a:pt x="31" y="147"/>
                </a:cubicBezTo>
                <a:cubicBezTo>
                  <a:pt x="33" y="147"/>
                  <a:pt x="35" y="146"/>
                  <a:pt x="38" y="1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40"/>
          <p:cNvSpPr>
            <a:spLocks/>
          </p:cNvSpPr>
          <p:nvPr/>
        </p:nvSpPr>
        <p:spPr bwMode="auto">
          <a:xfrm>
            <a:off x="5070271" y="4856857"/>
            <a:ext cx="372065" cy="7417"/>
          </a:xfrm>
          <a:custGeom>
            <a:avLst/>
            <a:gdLst>
              <a:gd name="T0" fmla="*/ 193 w 195"/>
              <a:gd name="T1" fmla="*/ 4 h 4"/>
              <a:gd name="T2" fmla="*/ 2 w 195"/>
              <a:gd name="T3" fmla="*/ 4 h 4"/>
              <a:gd name="T4" fmla="*/ 0 w 195"/>
              <a:gd name="T5" fmla="*/ 2 h 4"/>
              <a:gd name="T6" fmla="*/ 2 w 195"/>
              <a:gd name="T7" fmla="*/ 0 h 4"/>
              <a:gd name="T8" fmla="*/ 193 w 195"/>
              <a:gd name="T9" fmla="*/ 0 h 4"/>
              <a:gd name="T10" fmla="*/ 195 w 195"/>
              <a:gd name="T11" fmla="*/ 2 h 4"/>
              <a:gd name="T12" fmla="*/ 193 w 195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5" h="4">
                <a:moveTo>
                  <a:pt x="193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94" y="0"/>
                  <a:pt x="195" y="1"/>
                  <a:pt x="195" y="2"/>
                </a:cubicBezTo>
                <a:cubicBezTo>
                  <a:pt x="195" y="3"/>
                  <a:pt x="194" y="4"/>
                  <a:pt x="193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41"/>
          <p:cNvSpPr>
            <a:spLocks/>
          </p:cNvSpPr>
          <p:nvPr/>
        </p:nvSpPr>
        <p:spPr bwMode="auto">
          <a:xfrm>
            <a:off x="5343448" y="4774039"/>
            <a:ext cx="98888" cy="90235"/>
          </a:xfrm>
          <a:custGeom>
            <a:avLst/>
            <a:gdLst>
              <a:gd name="T0" fmla="*/ 50 w 52"/>
              <a:gd name="T1" fmla="*/ 47 h 47"/>
              <a:gd name="T2" fmla="*/ 48 w 52"/>
              <a:gd name="T3" fmla="*/ 46 h 47"/>
              <a:gd name="T4" fmla="*/ 1 w 52"/>
              <a:gd name="T5" fmla="*/ 4 h 47"/>
              <a:gd name="T6" fmla="*/ 1 w 52"/>
              <a:gd name="T7" fmla="*/ 1 h 47"/>
              <a:gd name="T8" fmla="*/ 4 w 52"/>
              <a:gd name="T9" fmla="*/ 1 h 47"/>
              <a:gd name="T10" fmla="*/ 51 w 52"/>
              <a:gd name="T11" fmla="*/ 43 h 47"/>
              <a:gd name="T12" fmla="*/ 51 w 52"/>
              <a:gd name="T13" fmla="*/ 46 h 47"/>
              <a:gd name="T14" fmla="*/ 50 w 52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2" h="47">
                <a:moveTo>
                  <a:pt x="50" y="47"/>
                </a:moveTo>
                <a:cubicBezTo>
                  <a:pt x="49" y="47"/>
                  <a:pt x="49" y="47"/>
                  <a:pt x="48" y="46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4"/>
                  <a:pt x="52" y="45"/>
                  <a:pt x="51" y="46"/>
                </a:cubicBezTo>
                <a:cubicBezTo>
                  <a:pt x="51" y="47"/>
                  <a:pt x="50" y="47"/>
                  <a:pt x="50" y="4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42"/>
          <p:cNvSpPr>
            <a:spLocks/>
          </p:cNvSpPr>
          <p:nvPr/>
        </p:nvSpPr>
        <p:spPr bwMode="auto">
          <a:xfrm>
            <a:off x="5343448" y="4856857"/>
            <a:ext cx="98888" cy="88999"/>
          </a:xfrm>
          <a:custGeom>
            <a:avLst/>
            <a:gdLst>
              <a:gd name="T0" fmla="*/ 3 w 52"/>
              <a:gd name="T1" fmla="*/ 47 h 47"/>
              <a:gd name="T2" fmla="*/ 1 w 52"/>
              <a:gd name="T3" fmla="*/ 46 h 47"/>
              <a:gd name="T4" fmla="*/ 1 w 52"/>
              <a:gd name="T5" fmla="*/ 43 h 47"/>
              <a:gd name="T6" fmla="*/ 48 w 52"/>
              <a:gd name="T7" fmla="*/ 0 h 47"/>
              <a:gd name="T8" fmla="*/ 51 w 52"/>
              <a:gd name="T9" fmla="*/ 0 h 47"/>
              <a:gd name="T10" fmla="*/ 51 w 52"/>
              <a:gd name="T11" fmla="*/ 3 h 47"/>
              <a:gd name="T12" fmla="*/ 4 w 52"/>
              <a:gd name="T13" fmla="*/ 46 h 47"/>
              <a:gd name="T14" fmla="*/ 3 w 52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2" h="47">
                <a:moveTo>
                  <a:pt x="3" y="47"/>
                </a:moveTo>
                <a:cubicBezTo>
                  <a:pt x="2" y="47"/>
                  <a:pt x="2" y="46"/>
                  <a:pt x="1" y="46"/>
                </a:cubicBezTo>
                <a:cubicBezTo>
                  <a:pt x="0" y="45"/>
                  <a:pt x="0" y="44"/>
                  <a:pt x="1" y="43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0"/>
                  <a:pt x="51" y="0"/>
                </a:cubicBezTo>
                <a:cubicBezTo>
                  <a:pt x="52" y="1"/>
                  <a:pt x="52" y="3"/>
                  <a:pt x="51" y="3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3" y="47"/>
                  <a:pt x="3" y="4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43"/>
          <p:cNvSpPr>
            <a:spLocks/>
          </p:cNvSpPr>
          <p:nvPr/>
        </p:nvSpPr>
        <p:spPr bwMode="auto">
          <a:xfrm>
            <a:off x="4338501" y="4856857"/>
            <a:ext cx="369593" cy="7417"/>
          </a:xfrm>
          <a:custGeom>
            <a:avLst/>
            <a:gdLst>
              <a:gd name="T0" fmla="*/ 192 w 194"/>
              <a:gd name="T1" fmla="*/ 4 h 4"/>
              <a:gd name="T2" fmla="*/ 2 w 194"/>
              <a:gd name="T3" fmla="*/ 4 h 4"/>
              <a:gd name="T4" fmla="*/ 0 w 194"/>
              <a:gd name="T5" fmla="*/ 2 h 4"/>
              <a:gd name="T6" fmla="*/ 2 w 194"/>
              <a:gd name="T7" fmla="*/ 0 h 4"/>
              <a:gd name="T8" fmla="*/ 192 w 194"/>
              <a:gd name="T9" fmla="*/ 0 h 4"/>
              <a:gd name="T10" fmla="*/ 194 w 194"/>
              <a:gd name="T11" fmla="*/ 2 h 4"/>
              <a:gd name="T12" fmla="*/ 192 w 19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4" h="4">
                <a:moveTo>
                  <a:pt x="19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93" y="0"/>
                  <a:pt x="194" y="1"/>
                  <a:pt x="194" y="2"/>
                </a:cubicBezTo>
                <a:cubicBezTo>
                  <a:pt x="194" y="3"/>
                  <a:pt x="193" y="4"/>
                  <a:pt x="192" y="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144"/>
          <p:cNvSpPr>
            <a:spLocks/>
          </p:cNvSpPr>
          <p:nvPr/>
        </p:nvSpPr>
        <p:spPr bwMode="auto">
          <a:xfrm>
            <a:off x="4338501" y="4774039"/>
            <a:ext cx="97652" cy="90235"/>
          </a:xfrm>
          <a:custGeom>
            <a:avLst/>
            <a:gdLst>
              <a:gd name="T0" fmla="*/ 2 w 51"/>
              <a:gd name="T1" fmla="*/ 47 h 47"/>
              <a:gd name="T2" fmla="*/ 0 w 51"/>
              <a:gd name="T3" fmla="*/ 46 h 47"/>
              <a:gd name="T4" fmla="*/ 0 w 51"/>
              <a:gd name="T5" fmla="*/ 43 h 47"/>
              <a:gd name="T6" fmla="*/ 48 w 51"/>
              <a:gd name="T7" fmla="*/ 1 h 47"/>
              <a:gd name="T8" fmla="*/ 50 w 51"/>
              <a:gd name="T9" fmla="*/ 1 h 47"/>
              <a:gd name="T10" fmla="*/ 50 w 51"/>
              <a:gd name="T11" fmla="*/ 4 h 47"/>
              <a:gd name="T12" fmla="*/ 3 w 51"/>
              <a:gd name="T13" fmla="*/ 46 h 47"/>
              <a:gd name="T14" fmla="*/ 2 w 51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" h="47">
                <a:moveTo>
                  <a:pt x="2" y="47"/>
                </a:moveTo>
                <a:cubicBezTo>
                  <a:pt x="1" y="47"/>
                  <a:pt x="1" y="47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0"/>
                  <a:pt x="50" y="0"/>
                  <a:pt x="50" y="1"/>
                </a:cubicBezTo>
                <a:cubicBezTo>
                  <a:pt x="51" y="2"/>
                  <a:pt x="51" y="3"/>
                  <a:pt x="50" y="4"/>
                </a:cubicBezTo>
                <a:cubicBezTo>
                  <a:pt x="3" y="46"/>
                  <a:pt x="3" y="46"/>
                  <a:pt x="3" y="46"/>
                </a:cubicBezTo>
                <a:cubicBezTo>
                  <a:pt x="3" y="47"/>
                  <a:pt x="2" y="47"/>
                  <a:pt x="2" y="4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45"/>
          <p:cNvSpPr>
            <a:spLocks/>
          </p:cNvSpPr>
          <p:nvPr/>
        </p:nvSpPr>
        <p:spPr bwMode="auto">
          <a:xfrm>
            <a:off x="4338501" y="4856857"/>
            <a:ext cx="97652" cy="88999"/>
          </a:xfrm>
          <a:custGeom>
            <a:avLst/>
            <a:gdLst>
              <a:gd name="T0" fmla="*/ 49 w 51"/>
              <a:gd name="T1" fmla="*/ 47 h 47"/>
              <a:gd name="T2" fmla="*/ 48 w 51"/>
              <a:gd name="T3" fmla="*/ 46 h 47"/>
              <a:gd name="T4" fmla="*/ 0 w 51"/>
              <a:gd name="T5" fmla="*/ 3 h 47"/>
              <a:gd name="T6" fmla="*/ 0 w 51"/>
              <a:gd name="T7" fmla="*/ 0 h 47"/>
              <a:gd name="T8" fmla="*/ 3 w 51"/>
              <a:gd name="T9" fmla="*/ 0 h 47"/>
              <a:gd name="T10" fmla="*/ 50 w 51"/>
              <a:gd name="T11" fmla="*/ 43 h 47"/>
              <a:gd name="T12" fmla="*/ 50 w 51"/>
              <a:gd name="T13" fmla="*/ 46 h 47"/>
              <a:gd name="T14" fmla="*/ 49 w 51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" h="47">
                <a:moveTo>
                  <a:pt x="49" y="47"/>
                </a:moveTo>
                <a:cubicBezTo>
                  <a:pt x="49" y="47"/>
                  <a:pt x="48" y="46"/>
                  <a:pt x="48" y="46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1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50" y="43"/>
                  <a:pt x="50" y="43"/>
                  <a:pt x="50" y="43"/>
                </a:cubicBezTo>
                <a:cubicBezTo>
                  <a:pt x="51" y="44"/>
                  <a:pt x="51" y="45"/>
                  <a:pt x="50" y="46"/>
                </a:cubicBezTo>
                <a:cubicBezTo>
                  <a:pt x="50" y="46"/>
                  <a:pt x="50" y="47"/>
                  <a:pt x="49" y="4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146"/>
          <p:cNvSpPr>
            <a:spLocks/>
          </p:cNvSpPr>
          <p:nvPr/>
        </p:nvSpPr>
        <p:spPr bwMode="auto">
          <a:xfrm>
            <a:off x="6616629" y="4678859"/>
            <a:ext cx="203956" cy="185415"/>
          </a:xfrm>
          <a:custGeom>
            <a:avLst/>
            <a:gdLst>
              <a:gd name="T0" fmla="*/ 3 w 107"/>
              <a:gd name="T1" fmla="*/ 97 h 97"/>
              <a:gd name="T2" fmla="*/ 1 w 107"/>
              <a:gd name="T3" fmla="*/ 96 h 97"/>
              <a:gd name="T4" fmla="*/ 1 w 107"/>
              <a:gd name="T5" fmla="*/ 93 h 97"/>
              <a:gd name="T6" fmla="*/ 103 w 107"/>
              <a:gd name="T7" fmla="*/ 1 h 97"/>
              <a:gd name="T8" fmla="*/ 106 w 107"/>
              <a:gd name="T9" fmla="*/ 1 h 97"/>
              <a:gd name="T10" fmla="*/ 106 w 107"/>
              <a:gd name="T11" fmla="*/ 4 h 97"/>
              <a:gd name="T12" fmla="*/ 4 w 107"/>
              <a:gd name="T13" fmla="*/ 96 h 97"/>
              <a:gd name="T14" fmla="*/ 3 w 107"/>
              <a:gd name="T15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" h="97">
                <a:moveTo>
                  <a:pt x="3" y="97"/>
                </a:moveTo>
                <a:cubicBezTo>
                  <a:pt x="2" y="97"/>
                  <a:pt x="2" y="97"/>
                  <a:pt x="1" y="96"/>
                </a:cubicBezTo>
                <a:cubicBezTo>
                  <a:pt x="0" y="95"/>
                  <a:pt x="1" y="94"/>
                  <a:pt x="1" y="93"/>
                </a:cubicBezTo>
                <a:cubicBezTo>
                  <a:pt x="103" y="1"/>
                  <a:pt x="103" y="1"/>
                  <a:pt x="103" y="1"/>
                </a:cubicBezTo>
                <a:cubicBezTo>
                  <a:pt x="104" y="0"/>
                  <a:pt x="105" y="0"/>
                  <a:pt x="106" y="1"/>
                </a:cubicBezTo>
                <a:cubicBezTo>
                  <a:pt x="107" y="2"/>
                  <a:pt x="107" y="3"/>
                  <a:pt x="106" y="4"/>
                </a:cubicBezTo>
                <a:cubicBezTo>
                  <a:pt x="4" y="96"/>
                  <a:pt x="4" y="96"/>
                  <a:pt x="4" y="96"/>
                </a:cubicBezTo>
                <a:cubicBezTo>
                  <a:pt x="4" y="97"/>
                  <a:pt x="3" y="97"/>
                  <a:pt x="3" y="9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147"/>
          <p:cNvSpPr>
            <a:spLocks/>
          </p:cNvSpPr>
          <p:nvPr/>
        </p:nvSpPr>
        <p:spPr bwMode="auto">
          <a:xfrm>
            <a:off x="6616629" y="4856857"/>
            <a:ext cx="203956" cy="182942"/>
          </a:xfrm>
          <a:custGeom>
            <a:avLst/>
            <a:gdLst>
              <a:gd name="T0" fmla="*/ 104 w 107"/>
              <a:gd name="T1" fmla="*/ 96 h 96"/>
              <a:gd name="T2" fmla="*/ 103 w 107"/>
              <a:gd name="T3" fmla="*/ 95 h 96"/>
              <a:gd name="T4" fmla="*/ 1 w 107"/>
              <a:gd name="T5" fmla="*/ 3 h 96"/>
              <a:gd name="T6" fmla="*/ 1 w 107"/>
              <a:gd name="T7" fmla="*/ 0 h 96"/>
              <a:gd name="T8" fmla="*/ 4 w 107"/>
              <a:gd name="T9" fmla="*/ 0 h 96"/>
              <a:gd name="T10" fmla="*/ 106 w 107"/>
              <a:gd name="T11" fmla="*/ 93 h 96"/>
              <a:gd name="T12" fmla="*/ 106 w 107"/>
              <a:gd name="T13" fmla="*/ 95 h 96"/>
              <a:gd name="T14" fmla="*/ 104 w 107"/>
              <a:gd name="T15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" h="96">
                <a:moveTo>
                  <a:pt x="104" y="96"/>
                </a:moveTo>
                <a:cubicBezTo>
                  <a:pt x="104" y="96"/>
                  <a:pt x="104" y="96"/>
                  <a:pt x="103" y="95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1"/>
                  <a:pt x="1" y="0"/>
                </a:cubicBezTo>
                <a:cubicBezTo>
                  <a:pt x="2" y="0"/>
                  <a:pt x="3" y="0"/>
                  <a:pt x="4" y="0"/>
                </a:cubicBezTo>
                <a:cubicBezTo>
                  <a:pt x="106" y="93"/>
                  <a:pt x="106" y="93"/>
                  <a:pt x="106" y="93"/>
                </a:cubicBezTo>
                <a:cubicBezTo>
                  <a:pt x="107" y="93"/>
                  <a:pt x="107" y="95"/>
                  <a:pt x="106" y="95"/>
                </a:cubicBezTo>
                <a:cubicBezTo>
                  <a:pt x="106" y="96"/>
                  <a:pt x="105" y="96"/>
                  <a:pt x="104" y="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148"/>
          <p:cNvSpPr>
            <a:spLocks/>
          </p:cNvSpPr>
          <p:nvPr/>
        </p:nvSpPr>
        <p:spPr bwMode="auto">
          <a:xfrm>
            <a:off x="5888567" y="4678859"/>
            <a:ext cx="203956" cy="185415"/>
          </a:xfrm>
          <a:custGeom>
            <a:avLst/>
            <a:gdLst>
              <a:gd name="T0" fmla="*/ 104 w 107"/>
              <a:gd name="T1" fmla="*/ 97 h 97"/>
              <a:gd name="T2" fmla="*/ 103 w 107"/>
              <a:gd name="T3" fmla="*/ 96 h 97"/>
              <a:gd name="T4" fmla="*/ 1 w 107"/>
              <a:gd name="T5" fmla="*/ 4 h 97"/>
              <a:gd name="T6" fmla="*/ 1 w 107"/>
              <a:gd name="T7" fmla="*/ 1 h 97"/>
              <a:gd name="T8" fmla="*/ 4 w 107"/>
              <a:gd name="T9" fmla="*/ 1 h 97"/>
              <a:gd name="T10" fmla="*/ 106 w 107"/>
              <a:gd name="T11" fmla="*/ 93 h 97"/>
              <a:gd name="T12" fmla="*/ 106 w 107"/>
              <a:gd name="T13" fmla="*/ 96 h 97"/>
              <a:gd name="T14" fmla="*/ 104 w 107"/>
              <a:gd name="T15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" h="97">
                <a:moveTo>
                  <a:pt x="104" y="97"/>
                </a:moveTo>
                <a:cubicBezTo>
                  <a:pt x="104" y="97"/>
                  <a:pt x="103" y="97"/>
                  <a:pt x="103" y="96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106" y="93"/>
                  <a:pt x="106" y="93"/>
                  <a:pt x="106" y="93"/>
                </a:cubicBezTo>
                <a:cubicBezTo>
                  <a:pt x="107" y="94"/>
                  <a:pt x="107" y="95"/>
                  <a:pt x="106" y="96"/>
                </a:cubicBezTo>
                <a:cubicBezTo>
                  <a:pt x="106" y="97"/>
                  <a:pt x="105" y="97"/>
                  <a:pt x="104" y="9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149"/>
          <p:cNvSpPr>
            <a:spLocks/>
          </p:cNvSpPr>
          <p:nvPr/>
        </p:nvSpPr>
        <p:spPr bwMode="auto">
          <a:xfrm>
            <a:off x="5888567" y="4856857"/>
            <a:ext cx="203956" cy="182942"/>
          </a:xfrm>
          <a:custGeom>
            <a:avLst/>
            <a:gdLst>
              <a:gd name="T0" fmla="*/ 3 w 107"/>
              <a:gd name="T1" fmla="*/ 96 h 96"/>
              <a:gd name="T2" fmla="*/ 1 w 107"/>
              <a:gd name="T3" fmla="*/ 95 h 96"/>
              <a:gd name="T4" fmla="*/ 1 w 107"/>
              <a:gd name="T5" fmla="*/ 93 h 96"/>
              <a:gd name="T6" fmla="*/ 103 w 107"/>
              <a:gd name="T7" fmla="*/ 0 h 96"/>
              <a:gd name="T8" fmla="*/ 106 w 107"/>
              <a:gd name="T9" fmla="*/ 0 h 96"/>
              <a:gd name="T10" fmla="*/ 106 w 107"/>
              <a:gd name="T11" fmla="*/ 3 h 96"/>
              <a:gd name="T12" fmla="*/ 4 w 107"/>
              <a:gd name="T13" fmla="*/ 95 h 96"/>
              <a:gd name="T14" fmla="*/ 3 w 107"/>
              <a:gd name="T15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" h="96">
                <a:moveTo>
                  <a:pt x="3" y="96"/>
                </a:moveTo>
                <a:cubicBezTo>
                  <a:pt x="2" y="96"/>
                  <a:pt x="2" y="96"/>
                  <a:pt x="1" y="95"/>
                </a:cubicBezTo>
                <a:cubicBezTo>
                  <a:pt x="0" y="95"/>
                  <a:pt x="0" y="93"/>
                  <a:pt x="1" y="9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4" y="0"/>
                  <a:pt x="105" y="0"/>
                  <a:pt x="106" y="0"/>
                </a:cubicBezTo>
                <a:cubicBezTo>
                  <a:pt x="107" y="1"/>
                  <a:pt x="107" y="3"/>
                  <a:pt x="106" y="3"/>
                </a:cubicBezTo>
                <a:cubicBezTo>
                  <a:pt x="4" y="95"/>
                  <a:pt x="4" y="95"/>
                  <a:pt x="4" y="95"/>
                </a:cubicBezTo>
                <a:cubicBezTo>
                  <a:pt x="4" y="96"/>
                  <a:pt x="3" y="96"/>
                  <a:pt x="3" y="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150"/>
          <p:cNvSpPr>
            <a:spLocks/>
          </p:cNvSpPr>
          <p:nvPr/>
        </p:nvSpPr>
        <p:spPr bwMode="auto">
          <a:xfrm>
            <a:off x="8085113" y="4675151"/>
            <a:ext cx="208901" cy="192831"/>
          </a:xfrm>
          <a:custGeom>
            <a:avLst/>
            <a:gdLst>
              <a:gd name="T0" fmla="*/ 4 w 110"/>
              <a:gd name="T1" fmla="*/ 101 h 101"/>
              <a:gd name="T2" fmla="*/ 1 w 110"/>
              <a:gd name="T3" fmla="*/ 100 h 101"/>
              <a:gd name="T4" fmla="*/ 2 w 110"/>
              <a:gd name="T5" fmla="*/ 94 h 101"/>
              <a:gd name="T6" fmla="*/ 103 w 110"/>
              <a:gd name="T7" fmla="*/ 2 h 101"/>
              <a:gd name="T8" fmla="*/ 109 w 110"/>
              <a:gd name="T9" fmla="*/ 2 h 101"/>
              <a:gd name="T10" fmla="*/ 109 w 110"/>
              <a:gd name="T11" fmla="*/ 8 h 101"/>
              <a:gd name="T12" fmla="*/ 7 w 110"/>
              <a:gd name="T13" fmla="*/ 100 h 101"/>
              <a:gd name="T14" fmla="*/ 4 w 110"/>
              <a:gd name="T1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" h="101">
                <a:moveTo>
                  <a:pt x="4" y="101"/>
                </a:moveTo>
                <a:cubicBezTo>
                  <a:pt x="3" y="101"/>
                  <a:pt x="2" y="100"/>
                  <a:pt x="1" y="100"/>
                </a:cubicBezTo>
                <a:cubicBezTo>
                  <a:pt x="0" y="98"/>
                  <a:pt x="0" y="95"/>
                  <a:pt x="2" y="94"/>
                </a:cubicBezTo>
                <a:cubicBezTo>
                  <a:pt x="103" y="2"/>
                  <a:pt x="103" y="2"/>
                  <a:pt x="103" y="2"/>
                </a:cubicBezTo>
                <a:cubicBezTo>
                  <a:pt x="105" y="0"/>
                  <a:pt x="107" y="0"/>
                  <a:pt x="109" y="2"/>
                </a:cubicBezTo>
                <a:cubicBezTo>
                  <a:pt x="110" y="4"/>
                  <a:pt x="110" y="6"/>
                  <a:pt x="109" y="8"/>
                </a:cubicBezTo>
                <a:cubicBezTo>
                  <a:pt x="7" y="100"/>
                  <a:pt x="7" y="100"/>
                  <a:pt x="7" y="100"/>
                </a:cubicBezTo>
                <a:cubicBezTo>
                  <a:pt x="6" y="101"/>
                  <a:pt x="5" y="101"/>
                  <a:pt x="4" y="1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151"/>
          <p:cNvSpPr>
            <a:spLocks/>
          </p:cNvSpPr>
          <p:nvPr/>
        </p:nvSpPr>
        <p:spPr bwMode="auto">
          <a:xfrm>
            <a:off x="8085113" y="4850677"/>
            <a:ext cx="208901" cy="192831"/>
          </a:xfrm>
          <a:custGeom>
            <a:avLst/>
            <a:gdLst>
              <a:gd name="T0" fmla="*/ 106 w 110"/>
              <a:gd name="T1" fmla="*/ 101 h 101"/>
              <a:gd name="T2" fmla="*/ 103 w 110"/>
              <a:gd name="T3" fmla="*/ 100 h 101"/>
              <a:gd name="T4" fmla="*/ 2 w 110"/>
              <a:gd name="T5" fmla="*/ 8 h 101"/>
              <a:gd name="T6" fmla="*/ 1 w 110"/>
              <a:gd name="T7" fmla="*/ 2 h 101"/>
              <a:gd name="T8" fmla="*/ 7 w 110"/>
              <a:gd name="T9" fmla="*/ 2 h 101"/>
              <a:gd name="T10" fmla="*/ 109 w 110"/>
              <a:gd name="T11" fmla="*/ 94 h 101"/>
              <a:gd name="T12" fmla="*/ 109 w 110"/>
              <a:gd name="T13" fmla="*/ 100 h 101"/>
              <a:gd name="T14" fmla="*/ 106 w 110"/>
              <a:gd name="T1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" h="101">
                <a:moveTo>
                  <a:pt x="106" y="101"/>
                </a:moveTo>
                <a:cubicBezTo>
                  <a:pt x="105" y="101"/>
                  <a:pt x="104" y="101"/>
                  <a:pt x="103" y="100"/>
                </a:cubicBezTo>
                <a:cubicBezTo>
                  <a:pt x="2" y="8"/>
                  <a:pt x="2" y="8"/>
                  <a:pt x="2" y="8"/>
                </a:cubicBezTo>
                <a:cubicBezTo>
                  <a:pt x="0" y="6"/>
                  <a:pt x="0" y="4"/>
                  <a:pt x="1" y="2"/>
                </a:cubicBezTo>
                <a:cubicBezTo>
                  <a:pt x="3" y="1"/>
                  <a:pt x="5" y="0"/>
                  <a:pt x="7" y="2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0" y="96"/>
                  <a:pt x="110" y="98"/>
                  <a:pt x="109" y="100"/>
                </a:cubicBezTo>
                <a:cubicBezTo>
                  <a:pt x="108" y="101"/>
                  <a:pt x="107" y="101"/>
                  <a:pt x="106" y="1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152"/>
          <p:cNvSpPr>
            <a:spLocks/>
          </p:cNvSpPr>
          <p:nvPr/>
        </p:nvSpPr>
        <p:spPr bwMode="auto">
          <a:xfrm>
            <a:off x="7340982" y="4675151"/>
            <a:ext cx="211373" cy="192831"/>
          </a:xfrm>
          <a:custGeom>
            <a:avLst/>
            <a:gdLst>
              <a:gd name="T0" fmla="*/ 107 w 111"/>
              <a:gd name="T1" fmla="*/ 101 h 101"/>
              <a:gd name="T2" fmla="*/ 104 w 111"/>
              <a:gd name="T3" fmla="*/ 100 h 101"/>
              <a:gd name="T4" fmla="*/ 2 w 111"/>
              <a:gd name="T5" fmla="*/ 8 h 101"/>
              <a:gd name="T6" fmla="*/ 2 w 111"/>
              <a:gd name="T7" fmla="*/ 2 h 101"/>
              <a:gd name="T8" fmla="*/ 7 w 111"/>
              <a:gd name="T9" fmla="*/ 2 h 101"/>
              <a:gd name="T10" fmla="*/ 109 w 111"/>
              <a:gd name="T11" fmla="*/ 94 h 101"/>
              <a:gd name="T12" fmla="*/ 110 w 111"/>
              <a:gd name="T13" fmla="*/ 100 h 101"/>
              <a:gd name="T14" fmla="*/ 107 w 111"/>
              <a:gd name="T1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1" h="101">
                <a:moveTo>
                  <a:pt x="107" y="101"/>
                </a:moveTo>
                <a:cubicBezTo>
                  <a:pt x="106" y="101"/>
                  <a:pt x="105" y="101"/>
                  <a:pt x="104" y="100"/>
                </a:cubicBezTo>
                <a:cubicBezTo>
                  <a:pt x="2" y="8"/>
                  <a:pt x="2" y="8"/>
                  <a:pt x="2" y="8"/>
                </a:cubicBezTo>
                <a:cubicBezTo>
                  <a:pt x="0" y="6"/>
                  <a:pt x="0" y="4"/>
                  <a:pt x="2" y="2"/>
                </a:cubicBezTo>
                <a:cubicBezTo>
                  <a:pt x="3" y="0"/>
                  <a:pt x="6" y="0"/>
                  <a:pt x="7" y="2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1" y="95"/>
                  <a:pt x="111" y="98"/>
                  <a:pt x="110" y="100"/>
                </a:cubicBezTo>
                <a:cubicBezTo>
                  <a:pt x="109" y="100"/>
                  <a:pt x="108" y="101"/>
                  <a:pt x="107" y="1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153"/>
          <p:cNvSpPr>
            <a:spLocks/>
          </p:cNvSpPr>
          <p:nvPr/>
        </p:nvSpPr>
        <p:spPr bwMode="auto">
          <a:xfrm>
            <a:off x="7340982" y="4850677"/>
            <a:ext cx="211373" cy="192831"/>
          </a:xfrm>
          <a:custGeom>
            <a:avLst/>
            <a:gdLst>
              <a:gd name="T0" fmla="*/ 5 w 111"/>
              <a:gd name="T1" fmla="*/ 101 h 101"/>
              <a:gd name="T2" fmla="*/ 2 w 111"/>
              <a:gd name="T3" fmla="*/ 100 h 101"/>
              <a:gd name="T4" fmla="*/ 2 w 111"/>
              <a:gd name="T5" fmla="*/ 94 h 101"/>
              <a:gd name="T6" fmla="*/ 104 w 111"/>
              <a:gd name="T7" fmla="*/ 2 h 101"/>
              <a:gd name="T8" fmla="*/ 110 w 111"/>
              <a:gd name="T9" fmla="*/ 2 h 101"/>
              <a:gd name="T10" fmla="*/ 109 w 111"/>
              <a:gd name="T11" fmla="*/ 8 h 101"/>
              <a:gd name="T12" fmla="*/ 7 w 111"/>
              <a:gd name="T13" fmla="*/ 100 h 101"/>
              <a:gd name="T14" fmla="*/ 5 w 111"/>
              <a:gd name="T15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1" h="101">
                <a:moveTo>
                  <a:pt x="5" y="101"/>
                </a:moveTo>
                <a:cubicBezTo>
                  <a:pt x="4" y="101"/>
                  <a:pt x="3" y="101"/>
                  <a:pt x="2" y="100"/>
                </a:cubicBezTo>
                <a:cubicBezTo>
                  <a:pt x="0" y="98"/>
                  <a:pt x="0" y="96"/>
                  <a:pt x="2" y="94"/>
                </a:cubicBezTo>
                <a:cubicBezTo>
                  <a:pt x="104" y="2"/>
                  <a:pt x="104" y="2"/>
                  <a:pt x="104" y="2"/>
                </a:cubicBezTo>
                <a:cubicBezTo>
                  <a:pt x="106" y="0"/>
                  <a:pt x="108" y="1"/>
                  <a:pt x="110" y="2"/>
                </a:cubicBezTo>
                <a:cubicBezTo>
                  <a:pt x="111" y="4"/>
                  <a:pt x="111" y="6"/>
                  <a:pt x="109" y="8"/>
                </a:cubicBezTo>
                <a:cubicBezTo>
                  <a:pt x="7" y="100"/>
                  <a:pt x="7" y="100"/>
                  <a:pt x="7" y="100"/>
                </a:cubicBezTo>
                <a:cubicBezTo>
                  <a:pt x="7" y="101"/>
                  <a:pt x="6" y="101"/>
                  <a:pt x="5" y="1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154"/>
          <p:cNvSpPr>
            <a:spLocks/>
          </p:cNvSpPr>
          <p:nvPr/>
        </p:nvSpPr>
        <p:spPr bwMode="auto">
          <a:xfrm>
            <a:off x="10391671" y="4005186"/>
            <a:ext cx="76638" cy="76638"/>
          </a:xfrm>
          <a:custGeom>
            <a:avLst/>
            <a:gdLst>
              <a:gd name="T0" fmla="*/ 62 w 62"/>
              <a:gd name="T1" fmla="*/ 62 h 62"/>
              <a:gd name="T2" fmla="*/ 0 w 62"/>
              <a:gd name="T3" fmla="*/ 62 h 62"/>
              <a:gd name="T4" fmla="*/ 0 w 62"/>
              <a:gd name="T5" fmla="*/ 0 h 62"/>
              <a:gd name="T6" fmla="*/ 11 w 62"/>
              <a:gd name="T7" fmla="*/ 0 h 62"/>
              <a:gd name="T8" fmla="*/ 11 w 62"/>
              <a:gd name="T9" fmla="*/ 51 h 62"/>
              <a:gd name="T10" fmla="*/ 62 w 62"/>
              <a:gd name="T11" fmla="*/ 51 h 62"/>
              <a:gd name="T12" fmla="*/ 62 w 62"/>
              <a:gd name="T13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62">
                <a:moveTo>
                  <a:pt x="62" y="62"/>
                </a:moveTo>
                <a:lnTo>
                  <a:pt x="0" y="62"/>
                </a:lnTo>
                <a:lnTo>
                  <a:pt x="0" y="0"/>
                </a:lnTo>
                <a:lnTo>
                  <a:pt x="11" y="0"/>
                </a:lnTo>
                <a:lnTo>
                  <a:pt x="11" y="51"/>
                </a:lnTo>
                <a:lnTo>
                  <a:pt x="62" y="51"/>
                </a:lnTo>
                <a:lnTo>
                  <a:pt x="62" y="6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155"/>
          <p:cNvSpPr>
            <a:spLocks noEditPoints="1"/>
          </p:cNvSpPr>
          <p:nvPr/>
        </p:nvSpPr>
        <p:spPr bwMode="auto">
          <a:xfrm>
            <a:off x="10256936" y="3997769"/>
            <a:ext cx="218789" cy="307788"/>
          </a:xfrm>
          <a:custGeom>
            <a:avLst/>
            <a:gdLst>
              <a:gd name="T0" fmla="*/ 177 w 177"/>
              <a:gd name="T1" fmla="*/ 249 h 249"/>
              <a:gd name="T2" fmla="*/ 0 w 177"/>
              <a:gd name="T3" fmla="*/ 249 h 249"/>
              <a:gd name="T4" fmla="*/ 0 w 177"/>
              <a:gd name="T5" fmla="*/ 0 h 249"/>
              <a:gd name="T6" fmla="*/ 118 w 177"/>
              <a:gd name="T7" fmla="*/ 0 h 249"/>
              <a:gd name="T8" fmla="*/ 177 w 177"/>
              <a:gd name="T9" fmla="*/ 59 h 249"/>
              <a:gd name="T10" fmla="*/ 177 w 177"/>
              <a:gd name="T11" fmla="*/ 249 h 249"/>
              <a:gd name="T12" fmla="*/ 10 w 177"/>
              <a:gd name="T13" fmla="*/ 238 h 249"/>
              <a:gd name="T14" fmla="*/ 166 w 177"/>
              <a:gd name="T15" fmla="*/ 238 h 249"/>
              <a:gd name="T16" fmla="*/ 166 w 177"/>
              <a:gd name="T17" fmla="*/ 63 h 249"/>
              <a:gd name="T18" fmla="*/ 114 w 177"/>
              <a:gd name="T19" fmla="*/ 11 h 249"/>
              <a:gd name="T20" fmla="*/ 10 w 177"/>
              <a:gd name="T21" fmla="*/ 11 h 249"/>
              <a:gd name="T22" fmla="*/ 10 w 177"/>
              <a:gd name="T23" fmla="*/ 23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7" h="249">
                <a:moveTo>
                  <a:pt x="177" y="249"/>
                </a:moveTo>
                <a:lnTo>
                  <a:pt x="0" y="249"/>
                </a:lnTo>
                <a:lnTo>
                  <a:pt x="0" y="0"/>
                </a:lnTo>
                <a:lnTo>
                  <a:pt x="118" y="0"/>
                </a:lnTo>
                <a:lnTo>
                  <a:pt x="177" y="59"/>
                </a:lnTo>
                <a:lnTo>
                  <a:pt x="177" y="249"/>
                </a:lnTo>
                <a:close/>
                <a:moveTo>
                  <a:pt x="10" y="238"/>
                </a:moveTo>
                <a:lnTo>
                  <a:pt x="166" y="238"/>
                </a:lnTo>
                <a:lnTo>
                  <a:pt x="166" y="63"/>
                </a:lnTo>
                <a:lnTo>
                  <a:pt x="114" y="11"/>
                </a:lnTo>
                <a:lnTo>
                  <a:pt x="10" y="11"/>
                </a:lnTo>
                <a:lnTo>
                  <a:pt x="10" y="23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156"/>
          <p:cNvSpPr>
            <a:spLocks/>
          </p:cNvSpPr>
          <p:nvPr/>
        </p:nvSpPr>
        <p:spPr bwMode="auto">
          <a:xfrm>
            <a:off x="10437407" y="3958214"/>
            <a:ext cx="76638" cy="75402"/>
          </a:xfrm>
          <a:custGeom>
            <a:avLst/>
            <a:gdLst>
              <a:gd name="T0" fmla="*/ 62 w 62"/>
              <a:gd name="T1" fmla="*/ 61 h 61"/>
              <a:gd name="T2" fmla="*/ 0 w 62"/>
              <a:gd name="T3" fmla="*/ 61 h 61"/>
              <a:gd name="T4" fmla="*/ 0 w 62"/>
              <a:gd name="T5" fmla="*/ 0 h 61"/>
              <a:gd name="T6" fmla="*/ 11 w 62"/>
              <a:gd name="T7" fmla="*/ 0 h 61"/>
              <a:gd name="T8" fmla="*/ 11 w 62"/>
              <a:gd name="T9" fmla="*/ 51 h 61"/>
              <a:gd name="T10" fmla="*/ 62 w 62"/>
              <a:gd name="T11" fmla="*/ 51 h 61"/>
              <a:gd name="T12" fmla="*/ 62 w 62"/>
              <a:gd name="T13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61">
                <a:moveTo>
                  <a:pt x="62" y="61"/>
                </a:moveTo>
                <a:lnTo>
                  <a:pt x="0" y="61"/>
                </a:lnTo>
                <a:lnTo>
                  <a:pt x="0" y="0"/>
                </a:lnTo>
                <a:lnTo>
                  <a:pt x="11" y="0"/>
                </a:lnTo>
                <a:lnTo>
                  <a:pt x="11" y="51"/>
                </a:lnTo>
                <a:lnTo>
                  <a:pt x="62" y="51"/>
                </a:lnTo>
                <a:lnTo>
                  <a:pt x="62" y="6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157"/>
          <p:cNvSpPr>
            <a:spLocks/>
          </p:cNvSpPr>
          <p:nvPr/>
        </p:nvSpPr>
        <p:spPr bwMode="auto">
          <a:xfrm>
            <a:off x="10302672" y="3949562"/>
            <a:ext cx="218789" cy="307788"/>
          </a:xfrm>
          <a:custGeom>
            <a:avLst/>
            <a:gdLst>
              <a:gd name="T0" fmla="*/ 177 w 177"/>
              <a:gd name="T1" fmla="*/ 249 h 249"/>
              <a:gd name="T2" fmla="*/ 134 w 177"/>
              <a:gd name="T3" fmla="*/ 249 h 249"/>
              <a:gd name="T4" fmla="*/ 134 w 177"/>
              <a:gd name="T5" fmla="*/ 238 h 249"/>
              <a:gd name="T6" fmla="*/ 166 w 177"/>
              <a:gd name="T7" fmla="*/ 238 h 249"/>
              <a:gd name="T8" fmla="*/ 166 w 177"/>
              <a:gd name="T9" fmla="*/ 64 h 249"/>
              <a:gd name="T10" fmla="*/ 114 w 177"/>
              <a:gd name="T11" fmla="*/ 11 h 249"/>
              <a:gd name="T12" fmla="*/ 10 w 177"/>
              <a:gd name="T13" fmla="*/ 11 h 249"/>
              <a:gd name="T14" fmla="*/ 10 w 177"/>
              <a:gd name="T15" fmla="*/ 45 h 249"/>
              <a:gd name="T16" fmla="*/ 0 w 177"/>
              <a:gd name="T17" fmla="*/ 45 h 249"/>
              <a:gd name="T18" fmla="*/ 0 w 177"/>
              <a:gd name="T19" fmla="*/ 0 h 249"/>
              <a:gd name="T20" fmla="*/ 118 w 177"/>
              <a:gd name="T21" fmla="*/ 0 h 249"/>
              <a:gd name="T22" fmla="*/ 177 w 177"/>
              <a:gd name="T23" fmla="*/ 59 h 249"/>
              <a:gd name="T24" fmla="*/ 177 w 177"/>
              <a:gd name="T25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7" h="249">
                <a:moveTo>
                  <a:pt x="177" y="249"/>
                </a:moveTo>
                <a:lnTo>
                  <a:pt x="134" y="249"/>
                </a:lnTo>
                <a:lnTo>
                  <a:pt x="134" y="238"/>
                </a:lnTo>
                <a:lnTo>
                  <a:pt x="166" y="238"/>
                </a:lnTo>
                <a:lnTo>
                  <a:pt x="166" y="64"/>
                </a:lnTo>
                <a:lnTo>
                  <a:pt x="114" y="11"/>
                </a:lnTo>
                <a:lnTo>
                  <a:pt x="10" y="11"/>
                </a:lnTo>
                <a:lnTo>
                  <a:pt x="10" y="45"/>
                </a:lnTo>
                <a:lnTo>
                  <a:pt x="0" y="45"/>
                </a:lnTo>
                <a:lnTo>
                  <a:pt x="0" y="0"/>
                </a:lnTo>
                <a:lnTo>
                  <a:pt x="118" y="0"/>
                </a:lnTo>
                <a:lnTo>
                  <a:pt x="177" y="59"/>
                </a:lnTo>
                <a:lnTo>
                  <a:pt x="177" y="2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158"/>
          <p:cNvSpPr>
            <a:spLocks noEditPoints="1"/>
          </p:cNvSpPr>
          <p:nvPr/>
        </p:nvSpPr>
        <p:spPr bwMode="auto">
          <a:xfrm>
            <a:off x="9701928" y="3955742"/>
            <a:ext cx="119901" cy="101360"/>
          </a:xfrm>
          <a:custGeom>
            <a:avLst/>
            <a:gdLst>
              <a:gd name="T0" fmla="*/ 50 w 63"/>
              <a:gd name="T1" fmla="*/ 53 h 53"/>
              <a:gd name="T2" fmla="*/ 47 w 63"/>
              <a:gd name="T3" fmla="*/ 49 h 53"/>
              <a:gd name="T4" fmla="*/ 4 w 63"/>
              <a:gd name="T5" fmla="*/ 15 h 53"/>
              <a:gd name="T6" fmla="*/ 0 w 63"/>
              <a:gd name="T7" fmla="*/ 14 h 53"/>
              <a:gd name="T8" fmla="*/ 2 w 63"/>
              <a:gd name="T9" fmla="*/ 10 h 53"/>
              <a:gd name="T10" fmla="*/ 19 w 63"/>
              <a:gd name="T11" fmla="*/ 0 h 53"/>
              <a:gd name="T12" fmla="*/ 42 w 63"/>
              <a:gd name="T13" fmla="*/ 11 h 53"/>
              <a:gd name="T14" fmla="*/ 52 w 63"/>
              <a:gd name="T15" fmla="*/ 50 h 53"/>
              <a:gd name="T16" fmla="*/ 50 w 63"/>
              <a:gd name="T17" fmla="*/ 53 h 53"/>
              <a:gd name="T18" fmla="*/ 10 w 63"/>
              <a:gd name="T19" fmla="*/ 11 h 53"/>
              <a:gd name="T20" fmla="*/ 50 w 63"/>
              <a:gd name="T21" fmla="*/ 42 h 53"/>
              <a:gd name="T22" fmla="*/ 39 w 63"/>
              <a:gd name="T23" fmla="*/ 16 h 53"/>
              <a:gd name="T24" fmla="*/ 19 w 63"/>
              <a:gd name="T25" fmla="*/ 6 h 53"/>
              <a:gd name="T26" fmla="*/ 10 w 63"/>
              <a:gd name="T27" fmla="*/ 11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" h="53">
                <a:moveTo>
                  <a:pt x="50" y="53"/>
                </a:moveTo>
                <a:cubicBezTo>
                  <a:pt x="47" y="49"/>
                  <a:pt x="47" y="49"/>
                  <a:pt x="47" y="49"/>
                </a:cubicBezTo>
                <a:cubicBezTo>
                  <a:pt x="37" y="33"/>
                  <a:pt x="22" y="21"/>
                  <a:pt x="4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2" y="10"/>
                  <a:pt x="2" y="10"/>
                  <a:pt x="2" y="10"/>
                </a:cubicBezTo>
                <a:cubicBezTo>
                  <a:pt x="6" y="5"/>
                  <a:pt x="11" y="0"/>
                  <a:pt x="19" y="0"/>
                </a:cubicBezTo>
                <a:cubicBezTo>
                  <a:pt x="26" y="0"/>
                  <a:pt x="33" y="4"/>
                  <a:pt x="42" y="11"/>
                </a:cubicBezTo>
                <a:cubicBezTo>
                  <a:pt x="63" y="27"/>
                  <a:pt x="61" y="38"/>
                  <a:pt x="52" y="50"/>
                </a:cubicBezTo>
                <a:lnTo>
                  <a:pt x="50" y="53"/>
                </a:lnTo>
                <a:close/>
                <a:moveTo>
                  <a:pt x="10" y="11"/>
                </a:moveTo>
                <a:cubicBezTo>
                  <a:pt x="26" y="17"/>
                  <a:pt x="40" y="28"/>
                  <a:pt x="50" y="42"/>
                </a:cubicBezTo>
                <a:cubicBezTo>
                  <a:pt x="54" y="36"/>
                  <a:pt x="55" y="29"/>
                  <a:pt x="39" y="16"/>
                </a:cubicBezTo>
                <a:cubicBezTo>
                  <a:pt x="30" y="9"/>
                  <a:pt x="24" y="6"/>
                  <a:pt x="19" y="6"/>
                </a:cubicBezTo>
                <a:cubicBezTo>
                  <a:pt x="16" y="6"/>
                  <a:pt x="13" y="8"/>
                  <a:pt x="10" y="1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159"/>
          <p:cNvSpPr>
            <a:spLocks noEditPoints="1"/>
          </p:cNvSpPr>
          <p:nvPr/>
        </p:nvSpPr>
        <p:spPr bwMode="auto">
          <a:xfrm>
            <a:off x="9478195" y="3955742"/>
            <a:ext cx="119901" cy="101360"/>
          </a:xfrm>
          <a:custGeom>
            <a:avLst/>
            <a:gdLst>
              <a:gd name="T0" fmla="*/ 13 w 63"/>
              <a:gd name="T1" fmla="*/ 53 h 53"/>
              <a:gd name="T2" fmla="*/ 10 w 63"/>
              <a:gd name="T3" fmla="*/ 50 h 53"/>
              <a:gd name="T4" fmla="*/ 20 w 63"/>
              <a:gd name="T5" fmla="*/ 11 h 53"/>
              <a:gd name="T6" fmla="*/ 44 w 63"/>
              <a:gd name="T7" fmla="*/ 0 h 53"/>
              <a:gd name="T8" fmla="*/ 60 w 63"/>
              <a:gd name="T9" fmla="*/ 10 h 53"/>
              <a:gd name="T10" fmla="*/ 63 w 63"/>
              <a:gd name="T11" fmla="*/ 14 h 53"/>
              <a:gd name="T12" fmla="*/ 59 w 63"/>
              <a:gd name="T13" fmla="*/ 15 h 53"/>
              <a:gd name="T14" fmla="*/ 15 w 63"/>
              <a:gd name="T15" fmla="*/ 49 h 53"/>
              <a:gd name="T16" fmla="*/ 13 w 63"/>
              <a:gd name="T17" fmla="*/ 53 h 53"/>
              <a:gd name="T18" fmla="*/ 44 w 63"/>
              <a:gd name="T19" fmla="*/ 6 h 53"/>
              <a:gd name="T20" fmla="*/ 24 w 63"/>
              <a:gd name="T21" fmla="*/ 16 h 53"/>
              <a:gd name="T22" fmla="*/ 13 w 63"/>
              <a:gd name="T23" fmla="*/ 42 h 53"/>
              <a:gd name="T24" fmla="*/ 53 w 63"/>
              <a:gd name="T25" fmla="*/ 11 h 53"/>
              <a:gd name="T26" fmla="*/ 44 w 63"/>
              <a:gd name="T27" fmla="*/ 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" h="53">
                <a:moveTo>
                  <a:pt x="13" y="53"/>
                </a:moveTo>
                <a:cubicBezTo>
                  <a:pt x="10" y="50"/>
                  <a:pt x="10" y="50"/>
                  <a:pt x="10" y="50"/>
                </a:cubicBezTo>
                <a:cubicBezTo>
                  <a:pt x="2" y="38"/>
                  <a:pt x="0" y="27"/>
                  <a:pt x="20" y="11"/>
                </a:cubicBezTo>
                <a:cubicBezTo>
                  <a:pt x="30" y="4"/>
                  <a:pt x="37" y="0"/>
                  <a:pt x="44" y="0"/>
                </a:cubicBezTo>
                <a:cubicBezTo>
                  <a:pt x="51" y="0"/>
                  <a:pt x="56" y="5"/>
                  <a:pt x="60" y="10"/>
                </a:cubicBezTo>
                <a:cubicBezTo>
                  <a:pt x="63" y="14"/>
                  <a:pt x="63" y="14"/>
                  <a:pt x="63" y="14"/>
                </a:cubicBezTo>
                <a:cubicBezTo>
                  <a:pt x="59" y="15"/>
                  <a:pt x="59" y="15"/>
                  <a:pt x="59" y="15"/>
                </a:cubicBezTo>
                <a:cubicBezTo>
                  <a:pt x="41" y="21"/>
                  <a:pt x="26" y="33"/>
                  <a:pt x="15" y="49"/>
                </a:cubicBezTo>
                <a:lnTo>
                  <a:pt x="13" y="53"/>
                </a:lnTo>
                <a:close/>
                <a:moveTo>
                  <a:pt x="44" y="6"/>
                </a:moveTo>
                <a:cubicBezTo>
                  <a:pt x="39" y="6"/>
                  <a:pt x="32" y="9"/>
                  <a:pt x="24" y="16"/>
                </a:cubicBezTo>
                <a:cubicBezTo>
                  <a:pt x="8" y="29"/>
                  <a:pt x="9" y="36"/>
                  <a:pt x="13" y="42"/>
                </a:cubicBezTo>
                <a:cubicBezTo>
                  <a:pt x="23" y="28"/>
                  <a:pt x="37" y="17"/>
                  <a:pt x="53" y="11"/>
                </a:cubicBezTo>
                <a:cubicBezTo>
                  <a:pt x="50" y="8"/>
                  <a:pt x="47" y="6"/>
                  <a:pt x="44" y="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60"/>
          <p:cNvSpPr>
            <a:spLocks/>
          </p:cNvSpPr>
          <p:nvPr/>
        </p:nvSpPr>
        <p:spPr bwMode="auto">
          <a:xfrm>
            <a:off x="9518986" y="4254878"/>
            <a:ext cx="43263" cy="44500"/>
          </a:xfrm>
          <a:custGeom>
            <a:avLst/>
            <a:gdLst>
              <a:gd name="T0" fmla="*/ 6 w 35"/>
              <a:gd name="T1" fmla="*/ 36 h 36"/>
              <a:gd name="T2" fmla="*/ 0 w 35"/>
              <a:gd name="T3" fmla="*/ 30 h 36"/>
              <a:gd name="T4" fmla="*/ 29 w 35"/>
              <a:gd name="T5" fmla="*/ 0 h 36"/>
              <a:gd name="T6" fmla="*/ 35 w 35"/>
              <a:gd name="T7" fmla="*/ 8 h 36"/>
              <a:gd name="T8" fmla="*/ 6 w 35"/>
              <a:gd name="T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6">
                <a:moveTo>
                  <a:pt x="6" y="36"/>
                </a:moveTo>
                <a:lnTo>
                  <a:pt x="0" y="30"/>
                </a:lnTo>
                <a:lnTo>
                  <a:pt x="29" y="0"/>
                </a:lnTo>
                <a:lnTo>
                  <a:pt x="35" y="8"/>
                </a:lnTo>
                <a:lnTo>
                  <a:pt x="6" y="3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61"/>
          <p:cNvSpPr>
            <a:spLocks/>
          </p:cNvSpPr>
          <p:nvPr/>
        </p:nvSpPr>
        <p:spPr bwMode="auto">
          <a:xfrm>
            <a:off x="9736539" y="4254878"/>
            <a:ext cx="45736" cy="45736"/>
          </a:xfrm>
          <a:custGeom>
            <a:avLst/>
            <a:gdLst>
              <a:gd name="T0" fmla="*/ 29 w 37"/>
              <a:gd name="T1" fmla="*/ 37 h 37"/>
              <a:gd name="T2" fmla="*/ 0 w 37"/>
              <a:gd name="T3" fmla="*/ 8 h 37"/>
              <a:gd name="T4" fmla="*/ 6 w 37"/>
              <a:gd name="T5" fmla="*/ 0 h 37"/>
              <a:gd name="T6" fmla="*/ 37 w 37"/>
              <a:gd name="T7" fmla="*/ 31 h 37"/>
              <a:gd name="T8" fmla="*/ 29 w 37"/>
              <a:gd name="T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7">
                <a:moveTo>
                  <a:pt x="29" y="37"/>
                </a:moveTo>
                <a:lnTo>
                  <a:pt x="0" y="8"/>
                </a:lnTo>
                <a:lnTo>
                  <a:pt x="6" y="0"/>
                </a:lnTo>
                <a:lnTo>
                  <a:pt x="37" y="31"/>
                </a:lnTo>
                <a:lnTo>
                  <a:pt x="29" y="3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62"/>
          <p:cNvSpPr>
            <a:spLocks noEditPoints="1"/>
          </p:cNvSpPr>
          <p:nvPr/>
        </p:nvSpPr>
        <p:spPr bwMode="auto">
          <a:xfrm>
            <a:off x="9490556" y="3980464"/>
            <a:ext cx="320149" cy="320149"/>
          </a:xfrm>
          <a:custGeom>
            <a:avLst/>
            <a:gdLst>
              <a:gd name="T0" fmla="*/ 84 w 168"/>
              <a:gd name="T1" fmla="*/ 168 h 168"/>
              <a:gd name="T2" fmla="*/ 0 w 168"/>
              <a:gd name="T3" fmla="*/ 84 h 168"/>
              <a:gd name="T4" fmla="*/ 84 w 168"/>
              <a:gd name="T5" fmla="*/ 0 h 168"/>
              <a:gd name="T6" fmla="*/ 168 w 168"/>
              <a:gd name="T7" fmla="*/ 84 h 168"/>
              <a:gd name="T8" fmla="*/ 84 w 168"/>
              <a:gd name="T9" fmla="*/ 168 h 168"/>
              <a:gd name="T10" fmla="*/ 84 w 168"/>
              <a:gd name="T11" fmla="*/ 6 h 168"/>
              <a:gd name="T12" fmla="*/ 6 w 168"/>
              <a:gd name="T13" fmla="*/ 84 h 168"/>
              <a:gd name="T14" fmla="*/ 84 w 168"/>
              <a:gd name="T15" fmla="*/ 162 h 168"/>
              <a:gd name="T16" fmla="*/ 162 w 168"/>
              <a:gd name="T17" fmla="*/ 84 h 168"/>
              <a:gd name="T18" fmla="*/ 84 w 168"/>
              <a:gd name="T19" fmla="*/ 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8" h="168">
                <a:moveTo>
                  <a:pt x="84" y="168"/>
                </a:moveTo>
                <a:cubicBezTo>
                  <a:pt x="38" y="168"/>
                  <a:pt x="0" y="131"/>
                  <a:pt x="0" y="84"/>
                </a:cubicBezTo>
                <a:cubicBezTo>
                  <a:pt x="0" y="38"/>
                  <a:pt x="38" y="0"/>
                  <a:pt x="84" y="0"/>
                </a:cubicBezTo>
                <a:cubicBezTo>
                  <a:pt x="130" y="0"/>
                  <a:pt x="168" y="38"/>
                  <a:pt x="168" y="84"/>
                </a:cubicBezTo>
                <a:cubicBezTo>
                  <a:pt x="168" y="131"/>
                  <a:pt x="130" y="168"/>
                  <a:pt x="84" y="168"/>
                </a:cubicBezTo>
                <a:close/>
                <a:moveTo>
                  <a:pt x="84" y="6"/>
                </a:moveTo>
                <a:cubicBezTo>
                  <a:pt x="41" y="6"/>
                  <a:pt x="6" y="41"/>
                  <a:pt x="6" y="84"/>
                </a:cubicBezTo>
                <a:cubicBezTo>
                  <a:pt x="6" y="127"/>
                  <a:pt x="41" y="162"/>
                  <a:pt x="84" y="162"/>
                </a:cubicBezTo>
                <a:cubicBezTo>
                  <a:pt x="127" y="162"/>
                  <a:pt x="162" y="127"/>
                  <a:pt x="162" y="84"/>
                </a:cubicBezTo>
                <a:cubicBezTo>
                  <a:pt x="162" y="41"/>
                  <a:pt x="127" y="6"/>
                  <a:pt x="84" y="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163"/>
          <p:cNvSpPr>
            <a:spLocks/>
          </p:cNvSpPr>
          <p:nvPr/>
        </p:nvSpPr>
        <p:spPr bwMode="auto">
          <a:xfrm>
            <a:off x="9557305" y="4029908"/>
            <a:ext cx="100124" cy="126082"/>
          </a:xfrm>
          <a:custGeom>
            <a:avLst/>
            <a:gdLst>
              <a:gd name="T0" fmla="*/ 81 w 81"/>
              <a:gd name="T1" fmla="*/ 102 h 102"/>
              <a:gd name="T2" fmla="*/ 0 w 81"/>
              <a:gd name="T3" fmla="*/ 102 h 102"/>
              <a:gd name="T4" fmla="*/ 0 w 81"/>
              <a:gd name="T5" fmla="*/ 93 h 102"/>
              <a:gd name="T6" fmla="*/ 72 w 81"/>
              <a:gd name="T7" fmla="*/ 93 h 102"/>
              <a:gd name="T8" fmla="*/ 72 w 81"/>
              <a:gd name="T9" fmla="*/ 0 h 102"/>
              <a:gd name="T10" fmla="*/ 81 w 81"/>
              <a:gd name="T11" fmla="*/ 0 h 102"/>
              <a:gd name="T12" fmla="*/ 81 w 81"/>
              <a:gd name="T13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02">
                <a:moveTo>
                  <a:pt x="81" y="102"/>
                </a:moveTo>
                <a:lnTo>
                  <a:pt x="0" y="102"/>
                </a:lnTo>
                <a:lnTo>
                  <a:pt x="0" y="93"/>
                </a:lnTo>
                <a:lnTo>
                  <a:pt x="72" y="93"/>
                </a:lnTo>
                <a:lnTo>
                  <a:pt x="72" y="0"/>
                </a:lnTo>
                <a:lnTo>
                  <a:pt x="81" y="0"/>
                </a:lnTo>
                <a:lnTo>
                  <a:pt x="81" y="10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reeform 164"/>
          <p:cNvSpPr>
            <a:spLocks/>
          </p:cNvSpPr>
          <p:nvPr/>
        </p:nvSpPr>
        <p:spPr bwMode="auto">
          <a:xfrm>
            <a:off x="8769911" y="3984172"/>
            <a:ext cx="313969" cy="315205"/>
          </a:xfrm>
          <a:custGeom>
            <a:avLst/>
            <a:gdLst>
              <a:gd name="T0" fmla="*/ 83 w 165"/>
              <a:gd name="T1" fmla="*/ 165 h 165"/>
              <a:gd name="T2" fmla="*/ 0 w 165"/>
              <a:gd name="T3" fmla="*/ 82 h 165"/>
              <a:gd name="T4" fmla="*/ 6 w 165"/>
              <a:gd name="T5" fmla="*/ 82 h 165"/>
              <a:gd name="T6" fmla="*/ 83 w 165"/>
              <a:gd name="T7" fmla="*/ 159 h 165"/>
              <a:gd name="T8" fmla="*/ 159 w 165"/>
              <a:gd name="T9" fmla="*/ 82 h 165"/>
              <a:gd name="T10" fmla="*/ 83 w 165"/>
              <a:gd name="T11" fmla="*/ 6 h 165"/>
              <a:gd name="T12" fmla="*/ 83 w 165"/>
              <a:gd name="T13" fmla="*/ 0 h 165"/>
              <a:gd name="T14" fmla="*/ 165 w 165"/>
              <a:gd name="T15" fmla="*/ 82 h 165"/>
              <a:gd name="T16" fmla="*/ 83 w 165"/>
              <a:gd name="T17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5" h="165">
                <a:moveTo>
                  <a:pt x="83" y="165"/>
                </a:moveTo>
                <a:cubicBezTo>
                  <a:pt x="37" y="165"/>
                  <a:pt x="0" y="128"/>
                  <a:pt x="0" y="82"/>
                </a:cubicBezTo>
                <a:cubicBezTo>
                  <a:pt x="6" y="82"/>
                  <a:pt x="6" y="82"/>
                  <a:pt x="6" y="82"/>
                </a:cubicBezTo>
                <a:cubicBezTo>
                  <a:pt x="6" y="124"/>
                  <a:pt x="41" y="159"/>
                  <a:pt x="83" y="159"/>
                </a:cubicBezTo>
                <a:cubicBezTo>
                  <a:pt x="125" y="159"/>
                  <a:pt x="159" y="124"/>
                  <a:pt x="159" y="82"/>
                </a:cubicBezTo>
                <a:cubicBezTo>
                  <a:pt x="159" y="40"/>
                  <a:pt x="125" y="6"/>
                  <a:pt x="83" y="6"/>
                </a:cubicBezTo>
                <a:cubicBezTo>
                  <a:pt x="83" y="0"/>
                  <a:pt x="83" y="0"/>
                  <a:pt x="83" y="0"/>
                </a:cubicBezTo>
                <a:cubicBezTo>
                  <a:pt x="128" y="0"/>
                  <a:pt x="165" y="37"/>
                  <a:pt x="165" y="82"/>
                </a:cubicBezTo>
                <a:cubicBezTo>
                  <a:pt x="165" y="128"/>
                  <a:pt x="128" y="165"/>
                  <a:pt x="83" y="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165"/>
          <p:cNvSpPr>
            <a:spLocks/>
          </p:cNvSpPr>
          <p:nvPr/>
        </p:nvSpPr>
        <p:spPr bwMode="auto">
          <a:xfrm>
            <a:off x="8856438" y="3949562"/>
            <a:ext cx="71694" cy="82819"/>
          </a:xfrm>
          <a:custGeom>
            <a:avLst/>
            <a:gdLst>
              <a:gd name="T0" fmla="*/ 58 w 58"/>
              <a:gd name="T1" fmla="*/ 67 h 67"/>
              <a:gd name="T2" fmla="*/ 0 w 58"/>
              <a:gd name="T3" fmla="*/ 34 h 67"/>
              <a:gd name="T4" fmla="*/ 58 w 58"/>
              <a:gd name="T5" fmla="*/ 0 h 67"/>
              <a:gd name="T6" fmla="*/ 58 w 58"/>
              <a:gd name="T7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" h="67">
                <a:moveTo>
                  <a:pt x="58" y="67"/>
                </a:moveTo>
                <a:lnTo>
                  <a:pt x="0" y="34"/>
                </a:lnTo>
                <a:lnTo>
                  <a:pt x="58" y="0"/>
                </a:lnTo>
                <a:lnTo>
                  <a:pt x="58" y="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166"/>
          <p:cNvSpPr>
            <a:spLocks/>
          </p:cNvSpPr>
          <p:nvPr/>
        </p:nvSpPr>
        <p:spPr bwMode="auto">
          <a:xfrm>
            <a:off x="8914534" y="4070699"/>
            <a:ext cx="80346" cy="152040"/>
          </a:xfrm>
          <a:custGeom>
            <a:avLst/>
            <a:gdLst>
              <a:gd name="T0" fmla="*/ 58 w 65"/>
              <a:gd name="T1" fmla="*/ 123 h 123"/>
              <a:gd name="T2" fmla="*/ 0 w 65"/>
              <a:gd name="T3" fmla="*/ 66 h 123"/>
              <a:gd name="T4" fmla="*/ 0 w 65"/>
              <a:gd name="T5" fmla="*/ 0 h 123"/>
              <a:gd name="T6" fmla="*/ 9 w 65"/>
              <a:gd name="T7" fmla="*/ 0 h 123"/>
              <a:gd name="T8" fmla="*/ 9 w 65"/>
              <a:gd name="T9" fmla="*/ 63 h 123"/>
              <a:gd name="T10" fmla="*/ 65 w 65"/>
              <a:gd name="T11" fmla="*/ 117 h 123"/>
              <a:gd name="T12" fmla="*/ 58 w 65"/>
              <a:gd name="T13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5" h="123">
                <a:moveTo>
                  <a:pt x="58" y="123"/>
                </a:moveTo>
                <a:lnTo>
                  <a:pt x="0" y="66"/>
                </a:lnTo>
                <a:lnTo>
                  <a:pt x="0" y="0"/>
                </a:lnTo>
                <a:lnTo>
                  <a:pt x="9" y="0"/>
                </a:lnTo>
                <a:lnTo>
                  <a:pt x="9" y="63"/>
                </a:lnTo>
                <a:lnTo>
                  <a:pt x="65" y="117"/>
                </a:lnTo>
                <a:lnTo>
                  <a:pt x="58" y="12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167"/>
          <p:cNvSpPr>
            <a:spLocks noEditPoints="1"/>
          </p:cNvSpPr>
          <p:nvPr/>
        </p:nvSpPr>
        <p:spPr bwMode="auto">
          <a:xfrm>
            <a:off x="8018363" y="3949562"/>
            <a:ext cx="348580" cy="351052"/>
          </a:xfrm>
          <a:custGeom>
            <a:avLst/>
            <a:gdLst>
              <a:gd name="T0" fmla="*/ 91 w 183"/>
              <a:gd name="T1" fmla="*/ 184 h 184"/>
              <a:gd name="T2" fmla="*/ 27 w 183"/>
              <a:gd name="T3" fmla="*/ 157 h 184"/>
              <a:gd name="T4" fmla="*/ 0 w 183"/>
              <a:gd name="T5" fmla="*/ 92 h 184"/>
              <a:gd name="T6" fmla="*/ 27 w 183"/>
              <a:gd name="T7" fmla="*/ 27 h 184"/>
              <a:gd name="T8" fmla="*/ 91 w 183"/>
              <a:gd name="T9" fmla="*/ 0 h 184"/>
              <a:gd name="T10" fmla="*/ 156 w 183"/>
              <a:gd name="T11" fmla="*/ 27 h 184"/>
              <a:gd name="T12" fmla="*/ 183 w 183"/>
              <a:gd name="T13" fmla="*/ 92 h 184"/>
              <a:gd name="T14" fmla="*/ 156 w 183"/>
              <a:gd name="T15" fmla="*/ 157 h 184"/>
              <a:gd name="T16" fmla="*/ 91 w 183"/>
              <a:gd name="T17" fmla="*/ 184 h 184"/>
              <a:gd name="T18" fmla="*/ 91 w 183"/>
              <a:gd name="T19" fmla="*/ 6 h 184"/>
              <a:gd name="T20" fmla="*/ 31 w 183"/>
              <a:gd name="T21" fmla="*/ 31 h 184"/>
              <a:gd name="T22" fmla="*/ 6 w 183"/>
              <a:gd name="T23" fmla="*/ 92 h 184"/>
              <a:gd name="T24" fmla="*/ 31 w 183"/>
              <a:gd name="T25" fmla="*/ 152 h 184"/>
              <a:gd name="T26" fmla="*/ 91 w 183"/>
              <a:gd name="T27" fmla="*/ 177 h 184"/>
              <a:gd name="T28" fmla="*/ 152 w 183"/>
              <a:gd name="T29" fmla="*/ 152 h 184"/>
              <a:gd name="T30" fmla="*/ 177 w 183"/>
              <a:gd name="T31" fmla="*/ 92 h 184"/>
              <a:gd name="T32" fmla="*/ 152 w 183"/>
              <a:gd name="T33" fmla="*/ 31 h 184"/>
              <a:gd name="T34" fmla="*/ 91 w 183"/>
              <a:gd name="T35" fmla="*/ 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83" h="184">
                <a:moveTo>
                  <a:pt x="91" y="184"/>
                </a:moveTo>
                <a:cubicBezTo>
                  <a:pt x="67" y="184"/>
                  <a:pt x="44" y="174"/>
                  <a:pt x="27" y="157"/>
                </a:cubicBezTo>
                <a:cubicBezTo>
                  <a:pt x="9" y="139"/>
                  <a:pt x="0" y="116"/>
                  <a:pt x="0" y="92"/>
                </a:cubicBezTo>
                <a:cubicBezTo>
                  <a:pt x="0" y="67"/>
                  <a:pt x="9" y="44"/>
                  <a:pt x="27" y="27"/>
                </a:cubicBezTo>
                <a:cubicBezTo>
                  <a:pt x="44" y="9"/>
                  <a:pt x="67" y="0"/>
                  <a:pt x="91" y="0"/>
                </a:cubicBezTo>
                <a:cubicBezTo>
                  <a:pt x="116" y="0"/>
                  <a:pt x="139" y="9"/>
                  <a:pt x="156" y="27"/>
                </a:cubicBezTo>
                <a:cubicBezTo>
                  <a:pt x="174" y="44"/>
                  <a:pt x="183" y="67"/>
                  <a:pt x="183" y="92"/>
                </a:cubicBezTo>
                <a:cubicBezTo>
                  <a:pt x="183" y="116"/>
                  <a:pt x="174" y="139"/>
                  <a:pt x="156" y="157"/>
                </a:cubicBezTo>
                <a:cubicBezTo>
                  <a:pt x="139" y="174"/>
                  <a:pt x="116" y="184"/>
                  <a:pt x="91" y="184"/>
                </a:cubicBezTo>
                <a:close/>
                <a:moveTo>
                  <a:pt x="91" y="6"/>
                </a:moveTo>
                <a:cubicBezTo>
                  <a:pt x="69" y="6"/>
                  <a:pt x="47" y="15"/>
                  <a:pt x="31" y="31"/>
                </a:cubicBezTo>
                <a:cubicBezTo>
                  <a:pt x="15" y="48"/>
                  <a:pt x="6" y="69"/>
                  <a:pt x="6" y="92"/>
                </a:cubicBezTo>
                <a:cubicBezTo>
                  <a:pt x="6" y="114"/>
                  <a:pt x="15" y="136"/>
                  <a:pt x="31" y="152"/>
                </a:cubicBezTo>
                <a:cubicBezTo>
                  <a:pt x="47" y="168"/>
                  <a:pt x="69" y="177"/>
                  <a:pt x="91" y="177"/>
                </a:cubicBezTo>
                <a:cubicBezTo>
                  <a:pt x="114" y="177"/>
                  <a:pt x="136" y="168"/>
                  <a:pt x="152" y="152"/>
                </a:cubicBezTo>
                <a:cubicBezTo>
                  <a:pt x="168" y="136"/>
                  <a:pt x="177" y="114"/>
                  <a:pt x="177" y="92"/>
                </a:cubicBezTo>
                <a:cubicBezTo>
                  <a:pt x="177" y="69"/>
                  <a:pt x="168" y="48"/>
                  <a:pt x="152" y="31"/>
                </a:cubicBezTo>
                <a:cubicBezTo>
                  <a:pt x="136" y="15"/>
                  <a:pt x="114" y="6"/>
                  <a:pt x="91" y="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reeform 168"/>
          <p:cNvSpPr>
            <a:spLocks/>
          </p:cNvSpPr>
          <p:nvPr/>
        </p:nvSpPr>
        <p:spPr bwMode="auto">
          <a:xfrm>
            <a:off x="8069043" y="4001478"/>
            <a:ext cx="245983" cy="248456"/>
          </a:xfrm>
          <a:custGeom>
            <a:avLst/>
            <a:gdLst>
              <a:gd name="T0" fmla="*/ 193 w 199"/>
              <a:gd name="T1" fmla="*/ 201 h 201"/>
              <a:gd name="T2" fmla="*/ 0 w 199"/>
              <a:gd name="T3" fmla="*/ 6 h 201"/>
              <a:gd name="T4" fmla="*/ 7 w 199"/>
              <a:gd name="T5" fmla="*/ 0 h 201"/>
              <a:gd name="T6" fmla="*/ 199 w 199"/>
              <a:gd name="T7" fmla="*/ 193 h 201"/>
              <a:gd name="T8" fmla="*/ 193 w 199"/>
              <a:gd name="T9" fmla="*/ 20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9" h="201">
                <a:moveTo>
                  <a:pt x="193" y="201"/>
                </a:moveTo>
                <a:lnTo>
                  <a:pt x="0" y="6"/>
                </a:lnTo>
                <a:lnTo>
                  <a:pt x="7" y="0"/>
                </a:lnTo>
                <a:lnTo>
                  <a:pt x="199" y="193"/>
                </a:lnTo>
                <a:lnTo>
                  <a:pt x="193" y="2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eeform 169"/>
          <p:cNvSpPr>
            <a:spLocks noEditPoints="1"/>
          </p:cNvSpPr>
          <p:nvPr/>
        </p:nvSpPr>
        <p:spPr bwMode="auto">
          <a:xfrm>
            <a:off x="3631453" y="4029908"/>
            <a:ext cx="338691" cy="208901"/>
          </a:xfrm>
          <a:custGeom>
            <a:avLst/>
            <a:gdLst>
              <a:gd name="T0" fmla="*/ 89 w 178"/>
              <a:gd name="T1" fmla="*/ 109 h 109"/>
              <a:gd name="T2" fmla="*/ 1 w 178"/>
              <a:gd name="T3" fmla="*/ 56 h 109"/>
              <a:gd name="T4" fmla="*/ 0 w 178"/>
              <a:gd name="T5" fmla="*/ 55 h 109"/>
              <a:gd name="T6" fmla="*/ 1 w 178"/>
              <a:gd name="T7" fmla="*/ 53 h 109"/>
              <a:gd name="T8" fmla="*/ 89 w 178"/>
              <a:gd name="T9" fmla="*/ 0 h 109"/>
              <a:gd name="T10" fmla="*/ 177 w 178"/>
              <a:gd name="T11" fmla="*/ 53 h 109"/>
              <a:gd name="T12" fmla="*/ 178 w 178"/>
              <a:gd name="T13" fmla="*/ 55 h 109"/>
              <a:gd name="T14" fmla="*/ 177 w 178"/>
              <a:gd name="T15" fmla="*/ 56 h 109"/>
              <a:gd name="T16" fmla="*/ 89 w 178"/>
              <a:gd name="T17" fmla="*/ 109 h 109"/>
              <a:gd name="T18" fmla="*/ 7 w 178"/>
              <a:gd name="T19" fmla="*/ 55 h 109"/>
              <a:gd name="T20" fmla="*/ 89 w 178"/>
              <a:gd name="T21" fmla="*/ 103 h 109"/>
              <a:gd name="T22" fmla="*/ 172 w 178"/>
              <a:gd name="T23" fmla="*/ 55 h 109"/>
              <a:gd name="T24" fmla="*/ 89 w 178"/>
              <a:gd name="T25" fmla="*/ 6 h 109"/>
              <a:gd name="T26" fmla="*/ 7 w 178"/>
              <a:gd name="T27" fmla="*/ 5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8" h="109">
                <a:moveTo>
                  <a:pt x="89" y="109"/>
                </a:moveTo>
                <a:cubicBezTo>
                  <a:pt x="41" y="109"/>
                  <a:pt x="3" y="58"/>
                  <a:pt x="1" y="56"/>
                </a:cubicBezTo>
                <a:cubicBezTo>
                  <a:pt x="0" y="55"/>
                  <a:pt x="0" y="55"/>
                  <a:pt x="0" y="55"/>
                </a:cubicBezTo>
                <a:cubicBezTo>
                  <a:pt x="1" y="53"/>
                  <a:pt x="1" y="53"/>
                  <a:pt x="1" y="53"/>
                </a:cubicBezTo>
                <a:cubicBezTo>
                  <a:pt x="3" y="51"/>
                  <a:pt x="41" y="0"/>
                  <a:pt x="89" y="0"/>
                </a:cubicBezTo>
                <a:cubicBezTo>
                  <a:pt x="137" y="0"/>
                  <a:pt x="176" y="51"/>
                  <a:pt x="177" y="53"/>
                </a:cubicBezTo>
                <a:cubicBezTo>
                  <a:pt x="178" y="55"/>
                  <a:pt x="178" y="55"/>
                  <a:pt x="178" y="55"/>
                </a:cubicBezTo>
                <a:cubicBezTo>
                  <a:pt x="177" y="56"/>
                  <a:pt x="177" y="56"/>
                  <a:pt x="177" y="56"/>
                </a:cubicBezTo>
                <a:cubicBezTo>
                  <a:pt x="176" y="58"/>
                  <a:pt x="137" y="109"/>
                  <a:pt x="89" y="109"/>
                </a:cubicBezTo>
                <a:close/>
                <a:moveTo>
                  <a:pt x="7" y="55"/>
                </a:moveTo>
                <a:cubicBezTo>
                  <a:pt x="14" y="63"/>
                  <a:pt x="49" y="103"/>
                  <a:pt x="89" y="103"/>
                </a:cubicBezTo>
                <a:cubicBezTo>
                  <a:pt x="130" y="103"/>
                  <a:pt x="165" y="63"/>
                  <a:pt x="172" y="55"/>
                </a:cubicBezTo>
                <a:cubicBezTo>
                  <a:pt x="165" y="46"/>
                  <a:pt x="130" y="6"/>
                  <a:pt x="89" y="6"/>
                </a:cubicBezTo>
                <a:cubicBezTo>
                  <a:pt x="49" y="6"/>
                  <a:pt x="14" y="46"/>
                  <a:pt x="7" y="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reeform 170"/>
          <p:cNvSpPr>
            <a:spLocks noEditPoints="1"/>
          </p:cNvSpPr>
          <p:nvPr/>
        </p:nvSpPr>
        <p:spPr bwMode="auto">
          <a:xfrm>
            <a:off x="3724160" y="4057102"/>
            <a:ext cx="154512" cy="154512"/>
          </a:xfrm>
          <a:custGeom>
            <a:avLst/>
            <a:gdLst>
              <a:gd name="T0" fmla="*/ 40 w 81"/>
              <a:gd name="T1" fmla="*/ 81 h 81"/>
              <a:gd name="T2" fmla="*/ 0 w 81"/>
              <a:gd name="T3" fmla="*/ 41 h 81"/>
              <a:gd name="T4" fmla="*/ 40 w 81"/>
              <a:gd name="T5" fmla="*/ 0 h 81"/>
              <a:gd name="T6" fmla="*/ 81 w 81"/>
              <a:gd name="T7" fmla="*/ 41 h 81"/>
              <a:gd name="T8" fmla="*/ 40 w 81"/>
              <a:gd name="T9" fmla="*/ 81 h 81"/>
              <a:gd name="T10" fmla="*/ 40 w 81"/>
              <a:gd name="T11" fmla="*/ 6 h 81"/>
              <a:gd name="T12" fmla="*/ 5 w 81"/>
              <a:gd name="T13" fmla="*/ 41 h 81"/>
              <a:gd name="T14" fmla="*/ 40 w 81"/>
              <a:gd name="T15" fmla="*/ 76 h 81"/>
              <a:gd name="T16" fmla="*/ 75 w 81"/>
              <a:gd name="T17" fmla="*/ 41 h 81"/>
              <a:gd name="T18" fmla="*/ 40 w 81"/>
              <a:gd name="T19" fmla="*/ 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" h="81">
                <a:moveTo>
                  <a:pt x="40" y="81"/>
                </a:moveTo>
                <a:cubicBezTo>
                  <a:pt x="18" y="81"/>
                  <a:pt x="0" y="63"/>
                  <a:pt x="0" y="41"/>
                </a:cubicBezTo>
                <a:cubicBezTo>
                  <a:pt x="0" y="18"/>
                  <a:pt x="18" y="0"/>
                  <a:pt x="40" y="0"/>
                </a:cubicBezTo>
                <a:cubicBezTo>
                  <a:pt x="63" y="0"/>
                  <a:pt x="81" y="18"/>
                  <a:pt x="81" y="41"/>
                </a:cubicBezTo>
                <a:cubicBezTo>
                  <a:pt x="81" y="63"/>
                  <a:pt x="63" y="81"/>
                  <a:pt x="40" y="81"/>
                </a:cubicBezTo>
                <a:close/>
                <a:moveTo>
                  <a:pt x="40" y="6"/>
                </a:moveTo>
                <a:cubicBezTo>
                  <a:pt x="21" y="6"/>
                  <a:pt x="5" y="21"/>
                  <a:pt x="5" y="41"/>
                </a:cubicBezTo>
                <a:cubicBezTo>
                  <a:pt x="5" y="60"/>
                  <a:pt x="21" y="76"/>
                  <a:pt x="40" y="76"/>
                </a:cubicBezTo>
                <a:cubicBezTo>
                  <a:pt x="60" y="76"/>
                  <a:pt x="75" y="60"/>
                  <a:pt x="75" y="41"/>
                </a:cubicBezTo>
                <a:cubicBezTo>
                  <a:pt x="75" y="21"/>
                  <a:pt x="60" y="6"/>
                  <a:pt x="40" y="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reeform 171"/>
          <p:cNvSpPr>
            <a:spLocks/>
          </p:cNvSpPr>
          <p:nvPr/>
        </p:nvSpPr>
        <p:spPr bwMode="auto">
          <a:xfrm>
            <a:off x="4394125" y="4116435"/>
            <a:ext cx="266997" cy="182942"/>
          </a:xfrm>
          <a:custGeom>
            <a:avLst/>
            <a:gdLst>
              <a:gd name="T0" fmla="*/ 216 w 216"/>
              <a:gd name="T1" fmla="*/ 148 h 148"/>
              <a:gd name="T2" fmla="*/ 0 w 216"/>
              <a:gd name="T3" fmla="*/ 148 h 148"/>
              <a:gd name="T4" fmla="*/ 0 w 216"/>
              <a:gd name="T5" fmla="*/ 0 h 148"/>
              <a:gd name="T6" fmla="*/ 10 w 216"/>
              <a:gd name="T7" fmla="*/ 0 h 148"/>
              <a:gd name="T8" fmla="*/ 10 w 216"/>
              <a:gd name="T9" fmla="*/ 137 h 148"/>
              <a:gd name="T10" fmla="*/ 206 w 216"/>
              <a:gd name="T11" fmla="*/ 137 h 148"/>
              <a:gd name="T12" fmla="*/ 206 w 216"/>
              <a:gd name="T13" fmla="*/ 0 h 148"/>
              <a:gd name="T14" fmla="*/ 216 w 216"/>
              <a:gd name="T15" fmla="*/ 0 h 148"/>
              <a:gd name="T16" fmla="*/ 216 w 216"/>
              <a:gd name="T17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6" h="148">
                <a:moveTo>
                  <a:pt x="216" y="148"/>
                </a:moveTo>
                <a:lnTo>
                  <a:pt x="0" y="148"/>
                </a:lnTo>
                <a:lnTo>
                  <a:pt x="0" y="0"/>
                </a:lnTo>
                <a:lnTo>
                  <a:pt x="10" y="0"/>
                </a:lnTo>
                <a:lnTo>
                  <a:pt x="10" y="137"/>
                </a:lnTo>
                <a:lnTo>
                  <a:pt x="206" y="137"/>
                </a:lnTo>
                <a:lnTo>
                  <a:pt x="206" y="0"/>
                </a:lnTo>
                <a:lnTo>
                  <a:pt x="216" y="0"/>
                </a:lnTo>
                <a:lnTo>
                  <a:pt x="216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Freeform 172"/>
          <p:cNvSpPr>
            <a:spLocks/>
          </p:cNvSpPr>
          <p:nvPr/>
        </p:nvSpPr>
        <p:spPr bwMode="auto">
          <a:xfrm>
            <a:off x="4352098" y="3948326"/>
            <a:ext cx="349816" cy="181706"/>
          </a:xfrm>
          <a:custGeom>
            <a:avLst/>
            <a:gdLst>
              <a:gd name="T0" fmla="*/ 7 w 283"/>
              <a:gd name="T1" fmla="*/ 147 h 147"/>
              <a:gd name="T2" fmla="*/ 0 w 283"/>
              <a:gd name="T3" fmla="*/ 140 h 147"/>
              <a:gd name="T4" fmla="*/ 142 w 283"/>
              <a:gd name="T5" fmla="*/ 0 h 147"/>
              <a:gd name="T6" fmla="*/ 283 w 283"/>
              <a:gd name="T7" fmla="*/ 140 h 147"/>
              <a:gd name="T8" fmla="*/ 277 w 283"/>
              <a:gd name="T9" fmla="*/ 147 h 147"/>
              <a:gd name="T10" fmla="*/ 142 w 283"/>
              <a:gd name="T11" fmla="*/ 14 h 147"/>
              <a:gd name="T12" fmla="*/ 7 w 283"/>
              <a:gd name="T13" fmla="*/ 14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3" h="147">
                <a:moveTo>
                  <a:pt x="7" y="147"/>
                </a:moveTo>
                <a:lnTo>
                  <a:pt x="0" y="140"/>
                </a:lnTo>
                <a:lnTo>
                  <a:pt x="142" y="0"/>
                </a:lnTo>
                <a:lnTo>
                  <a:pt x="283" y="140"/>
                </a:lnTo>
                <a:lnTo>
                  <a:pt x="277" y="147"/>
                </a:lnTo>
                <a:lnTo>
                  <a:pt x="142" y="14"/>
                </a:lnTo>
                <a:lnTo>
                  <a:pt x="7" y="14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Freeform 173"/>
          <p:cNvSpPr>
            <a:spLocks/>
          </p:cNvSpPr>
          <p:nvPr/>
        </p:nvSpPr>
        <p:spPr bwMode="auto">
          <a:xfrm>
            <a:off x="4473235" y="4133740"/>
            <a:ext cx="107540" cy="159457"/>
          </a:xfrm>
          <a:custGeom>
            <a:avLst/>
            <a:gdLst>
              <a:gd name="T0" fmla="*/ 56 w 56"/>
              <a:gd name="T1" fmla="*/ 84 h 84"/>
              <a:gd name="T2" fmla="*/ 50 w 56"/>
              <a:gd name="T3" fmla="*/ 84 h 84"/>
              <a:gd name="T4" fmla="*/ 50 w 56"/>
              <a:gd name="T5" fmla="*/ 14 h 84"/>
              <a:gd name="T6" fmla="*/ 42 w 56"/>
              <a:gd name="T7" fmla="*/ 6 h 84"/>
              <a:gd name="T8" fmla="*/ 14 w 56"/>
              <a:gd name="T9" fmla="*/ 6 h 84"/>
              <a:gd name="T10" fmla="*/ 6 w 56"/>
              <a:gd name="T11" fmla="*/ 14 h 84"/>
              <a:gd name="T12" fmla="*/ 6 w 56"/>
              <a:gd name="T13" fmla="*/ 84 h 84"/>
              <a:gd name="T14" fmla="*/ 0 w 56"/>
              <a:gd name="T15" fmla="*/ 84 h 84"/>
              <a:gd name="T16" fmla="*/ 0 w 56"/>
              <a:gd name="T17" fmla="*/ 14 h 84"/>
              <a:gd name="T18" fmla="*/ 14 w 56"/>
              <a:gd name="T19" fmla="*/ 0 h 84"/>
              <a:gd name="T20" fmla="*/ 42 w 56"/>
              <a:gd name="T21" fmla="*/ 0 h 84"/>
              <a:gd name="T22" fmla="*/ 56 w 56"/>
              <a:gd name="T23" fmla="*/ 14 h 84"/>
              <a:gd name="T24" fmla="*/ 56 w 56"/>
              <a:gd name="T25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" h="84">
                <a:moveTo>
                  <a:pt x="56" y="84"/>
                </a:moveTo>
                <a:cubicBezTo>
                  <a:pt x="50" y="84"/>
                  <a:pt x="50" y="84"/>
                  <a:pt x="50" y="8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0"/>
                  <a:pt x="47" y="6"/>
                  <a:pt x="42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0" y="6"/>
                  <a:pt x="6" y="10"/>
                  <a:pt x="6" y="14"/>
                </a:cubicBezTo>
                <a:cubicBezTo>
                  <a:pt x="6" y="84"/>
                  <a:pt x="6" y="84"/>
                  <a:pt x="6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50" y="0"/>
                  <a:pt x="56" y="6"/>
                  <a:pt x="56" y="14"/>
                </a:cubicBezTo>
                <a:lnTo>
                  <a:pt x="56" y="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Freeform 174"/>
          <p:cNvSpPr>
            <a:spLocks/>
          </p:cNvSpPr>
          <p:nvPr/>
        </p:nvSpPr>
        <p:spPr bwMode="auto">
          <a:xfrm>
            <a:off x="5217366" y="4175768"/>
            <a:ext cx="63041" cy="63041"/>
          </a:xfrm>
          <a:custGeom>
            <a:avLst/>
            <a:gdLst>
              <a:gd name="T0" fmla="*/ 43 w 51"/>
              <a:gd name="T1" fmla="*/ 51 h 51"/>
              <a:gd name="T2" fmla="*/ 0 w 51"/>
              <a:gd name="T3" fmla="*/ 6 h 51"/>
              <a:gd name="T4" fmla="*/ 6 w 51"/>
              <a:gd name="T5" fmla="*/ 0 h 51"/>
              <a:gd name="T6" fmla="*/ 51 w 51"/>
              <a:gd name="T7" fmla="*/ 43 h 51"/>
              <a:gd name="T8" fmla="*/ 43 w 51"/>
              <a:gd name="T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1">
                <a:moveTo>
                  <a:pt x="43" y="51"/>
                </a:moveTo>
                <a:lnTo>
                  <a:pt x="0" y="6"/>
                </a:lnTo>
                <a:lnTo>
                  <a:pt x="6" y="0"/>
                </a:lnTo>
                <a:lnTo>
                  <a:pt x="51" y="43"/>
                </a:lnTo>
                <a:lnTo>
                  <a:pt x="43" y="5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175"/>
          <p:cNvSpPr>
            <a:spLocks noEditPoints="1"/>
          </p:cNvSpPr>
          <p:nvPr/>
        </p:nvSpPr>
        <p:spPr bwMode="auto">
          <a:xfrm>
            <a:off x="5161742" y="4047213"/>
            <a:ext cx="51916" cy="49444"/>
          </a:xfrm>
          <a:custGeom>
            <a:avLst/>
            <a:gdLst>
              <a:gd name="T0" fmla="*/ 14 w 27"/>
              <a:gd name="T1" fmla="*/ 26 h 26"/>
              <a:gd name="T2" fmla="*/ 0 w 27"/>
              <a:gd name="T3" fmla="*/ 13 h 26"/>
              <a:gd name="T4" fmla="*/ 14 w 27"/>
              <a:gd name="T5" fmla="*/ 0 h 26"/>
              <a:gd name="T6" fmla="*/ 27 w 27"/>
              <a:gd name="T7" fmla="*/ 13 h 26"/>
              <a:gd name="T8" fmla="*/ 14 w 27"/>
              <a:gd name="T9" fmla="*/ 26 h 26"/>
              <a:gd name="T10" fmla="*/ 14 w 27"/>
              <a:gd name="T11" fmla="*/ 6 h 26"/>
              <a:gd name="T12" fmla="*/ 7 w 27"/>
              <a:gd name="T13" fmla="*/ 13 h 26"/>
              <a:gd name="T14" fmla="*/ 14 w 27"/>
              <a:gd name="T15" fmla="*/ 20 h 26"/>
              <a:gd name="T16" fmla="*/ 21 w 27"/>
              <a:gd name="T17" fmla="*/ 13 h 26"/>
              <a:gd name="T18" fmla="*/ 14 w 27"/>
              <a:gd name="T19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26">
                <a:moveTo>
                  <a:pt x="14" y="26"/>
                </a:move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4" y="0"/>
                </a:cubicBezTo>
                <a:cubicBezTo>
                  <a:pt x="21" y="0"/>
                  <a:pt x="27" y="6"/>
                  <a:pt x="27" y="13"/>
                </a:cubicBezTo>
                <a:cubicBezTo>
                  <a:pt x="27" y="20"/>
                  <a:pt x="21" y="26"/>
                  <a:pt x="14" y="26"/>
                </a:cubicBezTo>
                <a:close/>
                <a:moveTo>
                  <a:pt x="14" y="6"/>
                </a:moveTo>
                <a:cubicBezTo>
                  <a:pt x="10" y="6"/>
                  <a:pt x="7" y="9"/>
                  <a:pt x="7" y="13"/>
                </a:cubicBezTo>
                <a:cubicBezTo>
                  <a:pt x="7" y="17"/>
                  <a:pt x="10" y="20"/>
                  <a:pt x="14" y="20"/>
                </a:cubicBezTo>
                <a:cubicBezTo>
                  <a:pt x="17" y="20"/>
                  <a:pt x="21" y="17"/>
                  <a:pt x="21" y="13"/>
                </a:cubicBezTo>
                <a:cubicBezTo>
                  <a:pt x="21" y="9"/>
                  <a:pt x="17" y="6"/>
                  <a:pt x="14" y="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176"/>
          <p:cNvSpPr>
            <a:spLocks noChangeArrowheads="1"/>
          </p:cNvSpPr>
          <p:nvPr/>
        </p:nvSpPr>
        <p:spPr bwMode="auto">
          <a:xfrm>
            <a:off x="5434919" y="4219031"/>
            <a:ext cx="13597" cy="34611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Rectangle 177"/>
          <p:cNvSpPr>
            <a:spLocks noChangeArrowheads="1"/>
          </p:cNvSpPr>
          <p:nvPr/>
        </p:nvSpPr>
        <p:spPr bwMode="auto">
          <a:xfrm>
            <a:off x="5087576" y="4232628"/>
            <a:ext cx="11125" cy="21014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Freeform 178"/>
          <p:cNvSpPr>
            <a:spLocks noEditPoints="1"/>
          </p:cNvSpPr>
          <p:nvPr/>
        </p:nvSpPr>
        <p:spPr bwMode="auto">
          <a:xfrm>
            <a:off x="5087576" y="4018783"/>
            <a:ext cx="360941" cy="228678"/>
          </a:xfrm>
          <a:custGeom>
            <a:avLst/>
            <a:gdLst>
              <a:gd name="T0" fmla="*/ 0 w 292"/>
              <a:gd name="T1" fmla="*/ 185 h 185"/>
              <a:gd name="T2" fmla="*/ 0 w 292"/>
              <a:gd name="T3" fmla="*/ 0 h 185"/>
              <a:gd name="T4" fmla="*/ 292 w 292"/>
              <a:gd name="T5" fmla="*/ 0 h 185"/>
              <a:gd name="T6" fmla="*/ 292 w 292"/>
              <a:gd name="T7" fmla="*/ 174 h 185"/>
              <a:gd name="T8" fmla="*/ 182 w 292"/>
              <a:gd name="T9" fmla="*/ 63 h 185"/>
              <a:gd name="T10" fmla="*/ 110 w 292"/>
              <a:gd name="T11" fmla="*/ 137 h 185"/>
              <a:gd name="T12" fmla="*/ 77 w 292"/>
              <a:gd name="T13" fmla="*/ 105 h 185"/>
              <a:gd name="T14" fmla="*/ 0 w 292"/>
              <a:gd name="T15" fmla="*/ 185 h 185"/>
              <a:gd name="T16" fmla="*/ 9 w 292"/>
              <a:gd name="T17" fmla="*/ 9 h 185"/>
              <a:gd name="T18" fmla="*/ 9 w 292"/>
              <a:gd name="T19" fmla="*/ 161 h 185"/>
              <a:gd name="T20" fmla="*/ 77 w 292"/>
              <a:gd name="T21" fmla="*/ 91 h 185"/>
              <a:gd name="T22" fmla="*/ 110 w 292"/>
              <a:gd name="T23" fmla="*/ 124 h 185"/>
              <a:gd name="T24" fmla="*/ 182 w 292"/>
              <a:gd name="T25" fmla="*/ 48 h 185"/>
              <a:gd name="T26" fmla="*/ 281 w 292"/>
              <a:gd name="T27" fmla="*/ 150 h 185"/>
              <a:gd name="T28" fmla="*/ 281 w 292"/>
              <a:gd name="T29" fmla="*/ 9 h 185"/>
              <a:gd name="T30" fmla="*/ 9 w 292"/>
              <a:gd name="T31" fmla="*/ 9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2" h="185">
                <a:moveTo>
                  <a:pt x="0" y="185"/>
                </a:moveTo>
                <a:lnTo>
                  <a:pt x="0" y="0"/>
                </a:lnTo>
                <a:lnTo>
                  <a:pt x="292" y="0"/>
                </a:lnTo>
                <a:lnTo>
                  <a:pt x="292" y="174"/>
                </a:lnTo>
                <a:lnTo>
                  <a:pt x="182" y="63"/>
                </a:lnTo>
                <a:lnTo>
                  <a:pt x="110" y="137"/>
                </a:lnTo>
                <a:lnTo>
                  <a:pt x="77" y="105"/>
                </a:lnTo>
                <a:lnTo>
                  <a:pt x="0" y="185"/>
                </a:lnTo>
                <a:close/>
                <a:moveTo>
                  <a:pt x="9" y="9"/>
                </a:moveTo>
                <a:lnTo>
                  <a:pt x="9" y="161"/>
                </a:lnTo>
                <a:lnTo>
                  <a:pt x="77" y="91"/>
                </a:lnTo>
                <a:lnTo>
                  <a:pt x="110" y="124"/>
                </a:lnTo>
                <a:lnTo>
                  <a:pt x="182" y="48"/>
                </a:lnTo>
                <a:lnTo>
                  <a:pt x="281" y="150"/>
                </a:lnTo>
                <a:lnTo>
                  <a:pt x="281" y="9"/>
                </a:lnTo>
                <a:lnTo>
                  <a:pt x="9" y="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Freeform 179"/>
          <p:cNvSpPr>
            <a:spLocks noEditPoints="1"/>
          </p:cNvSpPr>
          <p:nvPr/>
        </p:nvSpPr>
        <p:spPr bwMode="auto">
          <a:xfrm>
            <a:off x="5087576" y="4078116"/>
            <a:ext cx="360941" cy="181706"/>
          </a:xfrm>
          <a:custGeom>
            <a:avLst/>
            <a:gdLst>
              <a:gd name="T0" fmla="*/ 292 w 292"/>
              <a:gd name="T1" fmla="*/ 147 h 147"/>
              <a:gd name="T2" fmla="*/ 0 w 292"/>
              <a:gd name="T3" fmla="*/ 147 h 147"/>
              <a:gd name="T4" fmla="*/ 0 w 292"/>
              <a:gd name="T5" fmla="*/ 123 h 147"/>
              <a:gd name="T6" fmla="*/ 77 w 292"/>
              <a:gd name="T7" fmla="*/ 43 h 147"/>
              <a:gd name="T8" fmla="*/ 110 w 292"/>
              <a:gd name="T9" fmla="*/ 76 h 147"/>
              <a:gd name="T10" fmla="*/ 182 w 292"/>
              <a:gd name="T11" fmla="*/ 0 h 147"/>
              <a:gd name="T12" fmla="*/ 292 w 292"/>
              <a:gd name="T13" fmla="*/ 113 h 147"/>
              <a:gd name="T14" fmla="*/ 292 w 292"/>
              <a:gd name="T15" fmla="*/ 147 h 147"/>
              <a:gd name="T16" fmla="*/ 9 w 292"/>
              <a:gd name="T17" fmla="*/ 137 h 147"/>
              <a:gd name="T18" fmla="*/ 281 w 292"/>
              <a:gd name="T19" fmla="*/ 137 h 147"/>
              <a:gd name="T20" fmla="*/ 281 w 292"/>
              <a:gd name="T21" fmla="*/ 116 h 147"/>
              <a:gd name="T22" fmla="*/ 182 w 292"/>
              <a:gd name="T23" fmla="*/ 15 h 147"/>
              <a:gd name="T24" fmla="*/ 110 w 292"/>
              <a:gd name="T25" fmla="*/ 89 h 147"/>
              <a:gd name="T26" fmla="*/ 77 w 292"/>
              <a:gd name="T27" fmla="*/ 57 h 147"/>
              <a:gd name="T28" fmla="*/ 9 w 292"/>
              <a:gd name="T29" fmla="*/ 126 h 147"/>
              <a:gd name="T30" fmla="*/ 9 w 292"/>
              <a:gd name="T31" fmla="*/ 13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2" h="147">
                <a:moveTo>
                  <a:pt x="292" y="147"/>
                </a:moveTo>
                <a:lnTo>
                  <a:pt x="0" y="147"/>
                </a:lnTo>
                <a:lnTo>
                  <a:pt x="0" y="123"/>
                </a:lnTo>
                <a:lnTo>
                  <a:pt x="77" y="43"/>
                </a:lnTo>
                <a:lnTo>
                  <a:pt x="110" y="76"/>
                </a:lnTo>
                <a:lnTo>
                  <a:pt x="182" y="0"/>
                </a:lnTo>
                <a:lnTo>
                  <a:pt x="292" y="113"/>
                </a:lnTo>
                <a:lnTo>
                  <a:pt x="292" y="147"/>
                </a:lnTo>
                <a:close/>
                <a:moveTo>
                  <a:pt x="9" y="137"/>
                </a:moveTo>
                <a:lnTo>
                  <a:pt x="281" y="137"/>
                </a:lnTo>
                <a:lnTo>
                  <a:pt x="281" y="116"/>
                </a:lnTo>
                <a:lnTo>
                  <a:pt x="182" y="15"/>
                </a:lnTo>
                <a:lnTo>
                  <a:pt x="110" y="89"/>
                </a:lnTo>
                <a:lnTo>
                  <a:pt x="77" y="57"/>
                </a:lnTo>
                <a:lnTo>
                  <a:pt x="9" y="126"/>
                </a:lnTo>
                <a:lnTo>
                  <a:pt x="9" y="13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180"/>
          <p:cNvSpPr>
            <a:spLocks/>
          </p:cNvSpPr>
          <p:nvPr/>
        </p:nvSpPr>
        <p:spPr bwMode="auto">
          <a:xfrm>
            <a:off x="6135787" y="3952034"/>
            <a:ext cx="37083" cy="35847"/>
          </a:xfrm>
          <a:custGeom>
            <a:avLst/>
            <a:gdLst>
              <a:gd name="T0" fmla="*/ 0 w 19"/>
              <a:gd name="T1" fmla="*/ 9 h 19"/>
              <a:gd name="T2" fmla="*/ 10 w 19"/>
              <a:gd name="T3" fmla="*/ 19 h 19"/>
              <a:gd name="T4" fmla="*/ 14 w 19"/>
              <a:gd name="T5" fmla="*/ 5 h 19"/>
              <a:gd name="T6" fmla="*/ 0 w 19"/>
              <a:gd name="T7" fmla="*/ 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19">
                <a:moveTo>
                  <a:pt x="0" y="9"/>
                </a:moveTo>
                <a:cubicBezTo>
                  <a:pt x="10" y="19"/>
                  <a:pt x="10" y="19"/>
                  <a:pt x="10" y="19"/>
                </a:cubicBezTo>
                <a:cubicBezTo>
                  <a:pt x="17" y="12"/>
                  <a:pt x="19" y="10"/>
                  <a:pt x="14" y="5"/>
                </a:cubicBezTo>
                <a:cubicBezTo>
                  <a:pt x="9" y="0"/>
                  <a:pt x="7" y="2"/>
                  <a:pt x="0" y="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81"/>
          <p:cNvSpPr>
            <a:spLocks noEditPoints="1"/>
          </p:cNvSpPr>
          <p:nvPr/>
        </p:nvSpPr>
        <p:spPr bwMode="auto">
          <a:xfrm>
            <a:off x="5935539" y="3963159"/>
            <a:ext cx="223734" cy="223734"/>
          </a:xfrm>
          <a:custGeom>
            <a:avLst/>
            <a:gdLst>
              <a:gd name="T0" fmla="*/ 0 w 181"/>
              <a:gd name="T1" fmla="*/ 181 h 181"/>
              <a:gd name="T2" fmla="*/ 17 w 181"/>
              <a:gd name="T3" fmla="*/ 142 h 181"/>
              <a:gd name="T4" fmla="*/ 159 w 181"/>
              <a:gd name="T5" fmla="*/ 0 h 181"/>
              <a:gd name="T6" fmla="*/ 181 w 181"/>
              <a:gd name="T7" fmla="*/ 23 h 181"/>
              <a:gd name="T8" fmla="*/ 37 w 181"/>
              <a:gd name="T9" fmla="*/ 167 h 181"/>
              <a:gd name="T10" fmla="*/ 0 w 181"/>
              <a:gd name="T11" fmla="*/ 181 h 181"/>
              <a:gd name="T12" fmla="*/ 25 w 181"/>
              <a:gd name="T13" fmla="*/ 150 h 181"/>
              <a:gd name="T14" fmla="*/ 19 w 181"/>
              <a:gd name="T15" fmla="*/ 164 h 181"/>
              <a:gd name="T16" fmla="*/ 33 w 181"/>
              <a:gd name="T17" fmla="*/ 158 h 181"/>
              <a:gd name="T18" fmla="*/ 167 w 181"/>
              <a:gd name="T19" fmla="*/ 23 h 181"/>
              <a:gd name="T20" fmla="*/ 159 w 181"/>
              <a:gd name="T21" fmla="*/ 14 h 181"/>
              <a:gd name="T22" fmla="*/ 25 w 181"/>
              <a:gd name="T23" fmla="*/ 15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1" h="181">
                <a:moveTo>
                  <a:pt x="0" y="181"/>
                </a:moveTo>
                <a:lnTo>
                  <a:pt x="17" y="142"/>
                </a:lnTo>
                <a:lnTo>
                  <a:pt x="159" y="0"/>
                </a:lnTo>
                <a:lnTo>
                  <a:pt x="181" y="23"/>
                </a:lnTo>
                <a:lnTo>
                  <a:pt x="37" y="167"/>
                </a:lnTo>
                <a:lnTo>
                  <a:pt x="0" y="181"/>
                </a:lnTo>
                <a:close/>
                <a:moveTo>
                  <a:pt x="25" y="150"/>
                </a:moveTo>
                <a:lnTo>
                  <a:pt x="19" y="164"/>
                </a:lnTo>
                <a:lnTo>
                  <a:pt x="33" y="158"/>
                </a:lnTo>
                <a:lnTo>
                  <a:pt x="167" y="23"/>
                </a:lnTo>
                <a:lnTo>
                  <a:pt x="159" y="14"/>
                </a:lnTo>
                <a:lnTo>
                  <a:pt x="25" y="1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82"/>
          <p:cNvSpPr>
            <a:spLocks/>
          </p:cNvSpPr>
          <p:nvPr/>
        </p:nvSpPr>
        <p:spPr bwMode="auto">
          <a:xfrm>
            <a:off x="5947900" y="4144865"/>
            <a:ext cx="32139" cy="32139"/>
          </a:xfrm>
          <a:custGeom>
            <a:avLst/>
            <a:gdLst>
              <a:gd name="T0" fmla="*/ 26 w 26"/>
              <a:gd name="T1" fmla="*/ 15 h 26"/>
              <a:gd name="T2" fmla="*/ 0 w 26"/>
              <a:gd name="T3" fmla="*/ 26 h 26"/>
              <a:gd name="T4" fmla="*/ 0 w 26"/>
              <a:gd name="T5" fmla="*/ 26 h 26"/>
              <a:gd name="T6" fmla="*/ 10 w 26"/>
              <a:gd name="T7" fmla="*/ 0 h 26"/>
              <a:gd name="T8" fmla="*/ 26 w 26"/>
              <a:gd name="T9" fmla="*/ 1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6">
                <a:moveTo>
                  <a:pt x="26" y="15"/>
                </a:moveTo>
                <a:lnTo>
                  <a:pt x="0" y="26"/>
                </a:lnTo>
                <a:lnTo>
                  <a:pt x="0" y="26"/>
                </a:lnTo>
                <a:lnTo>
                  <a:pt x="10" y="0"/>
                </a:lnTo>
                <a:lnTo>
                  <a:pt x="26" y="1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83"/>
          <p:cNvSpPr>
            <a:spLocks/>
          </p:cNvSpPr>
          <p:nvPr/>
        </p:nvSpPr>
        <p:spPr bwMode="auto">
          <a:xfrm>
            <a:off x="5821818" y="4033616"/>
            <a:ext cx="266997" cy="266997"/>
          </a:xfrm>
          <a:custGeom>
            <a:avLst/>
            <a:gdLst>
              <a:gd name="T0" fmla="*/ 216 w 216"/>
              <a:gd name="T1" fmla="*/ 216 h 216"/>
              <a:gd name="T2" fmla="*/ 0 w 216"/>
              <a:gd name="T3" fmla="*/ 216 h 216"/>
              <a:gd name="T4" fmla="*/ 0 w 216"/>
              <a:gd name="T5" fmla="*/ 0 h 216"/>
              <a:gd name="T6" fmla="*/ 177 w 216"/>
              <a:gd name="T7" fmla="*/ 0 h 216"/>
              <a:gd name="T8" fmla="*/ 177 w 216"/>
              <a:gd name="T9" fmla="*/ 11 h 216"/>
              <a:gd name="T10" fmla="*/ 11 w 216"/>
              <a:gd name="T11" fmla="*/ 11 h 216"/>
              <a:gd name="T12" fmla="*/ 11 w 216"/>
              <a:gd name="T13" fmla="*/ 206 h 216"/>
              <a:gd name="T14" fmla="*/ 207 w 216"/>
              <a:gd name="T15" fmla="*/ 206 h 216"/>
              <a:gd name="T16" fmla="*/ 207 w 216"/>
              <a:gd name="T17" fmla="*/ 39 h 216"/>
              <a:gd name="T18" fmla="*/ 216 w 216"/>
              <a:gd name="T19" fmla="*/ 39 h 216"/>
              <a:gd name="T20" fmla="*/ 216 w 216"/>
              <a:gd name="T21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6" h="216">
                <a:moveTo>
                  <a:pt x="216" y="216"/>
                </a:moveTo>
                <a:lnTo>
                  <a:pt x="0" y="216"/>
                </a:lnTo>
                <a:lnTo>
                  <a:pt x="0" y="0"/>
                </a:lnTo>
                <a:lnTo>
                  <a:pt x="177" y="0"/>
                </a:lnTo>
                <a:lnTo>
                  <a:pt x="177" y="11"/>
                </a:lnTo>
                <a:lnTo>
                  <a:pt x="11" y="11"/>
                </a:lnTo>
                <a:lnTo>
                  <a:pt x="11" y="206"/>
                </a:lnTo>
                <a:lnTo>
                  <a:pt x="207" y="206"/>
                </a:lnTo>
                <a:lnTo>
                  <a:pt x="207" y="39"/>
                </a:lnTo>
                <a:lnTo>
                  <a:pt x="216" y="39"/>
                </a:lnTo>
                <a:lnTo>
                  <a:pt x="216" y="21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84"/>
          <p:cNvSpPr>
            <a:spLocks noEditPoints="1"/>
          </p:cNvSpPr>
          <p:nvPr/>
        </p:nvSpPr>
        <p:spPr bwMode="auto">
          <a:xfrm>
            <a:off x="6669781" y="3958214"/>
            <a:ext cx="107540" cy="250928"/>
          </a:xfrm>
          <a:custGeom>
            <a:avLst/>
            <a:gdLst>
              <a:gd name="T0" fmla="*/ 28 w 56"/>
              <a:gd name="T1" fmla="*/ 132 h 132"/>
              <a:gd name="T2" fmla="*/ 0 w 56"/>
              <a:gd name="T3" fmla="*/ 104 h 132"/>
              <a:gd name="T4" fmla="*/ 0 w 56"/>
              <a:gd name="T5" fmla="*/ 28 h 132"/>
              <a:gd name="T6" fmla="*/ 28 w 56"/>
              <a:gd name="T7" fmla="*/ 0 h 132"/>
              <a:gd name="T8" fmla="*/ 56 w 56"/>
              <a:gd name="T9" fmla="*/ 28 h 132"/>
              <a:gd name="T10" fmla="*/ 56 w 56"/>
              <a:gd name="T11" fmla="*/ 104 h 132"/>
              <a:gd name="T12" fmla="*/ 28 w 56"/>
              <a:gd name="T13" fmla="*/ 132 h 132"/>
              <a:gd name="T14" fmla="*/ 28 w 56"/>
              <a:gd name="T15" fmla="*/ 6 h 132"/>
              <a:gd name="T16" fmla="*/ 6 w 56"/>
              <a:gd name="T17" fmla="*/ 28 h 132"/>
              <a:gd name="T18" fmla="*/ 6 w 56"/>
              <a:gd name="T19" fmla="*/ 104 h 132"/>
              <a:gd name="T20" fmla="*/ 28 w 56"/>
              <a:gd name="T21" fmla="*/ 126 h 132"/>
              <a:gd name="T22" fmla="*/ 50 w 56"/>
              <a:gd name="T23" fmla="*/ 104 h 132"/>
              <a:gd name="T24" fmla="*/ 50 w 56"/>
              <a:gd name="T25" fmla="*/ 28 h 132"/>
              <a:gd name="T26" fmla="*/ 28 w 56"/>
              <a:gd name="T27" fmla="*/ 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132">
                <a:moveTo>
                  <a:pt x="28" y="132"/>
                </a:moveTo>
                <a:cubicBezTo>
                  <a:pt x="12" y="132"/>
                  <a:pt x="0" y="120"/>
                  <a:pt x="0" y="10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12" y="0"/>
                  <a:pt x="28" y="0"/>
                </a:cubicBezTo>
                <a:cubicBezTo>
                  <a:pt x="43" y="0"/>
                  <a:pt x="56" y="12"/>
                  <a:pt x="56" y="28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6" y="120"/>
                  <a:pt x="43" y="132"/>
                  <a:pt x="28" y="132"/>
                </a:cubicBezTo>
                <a:close/>
                <a:moveTo>
                  <a:pt x="28" y="6"/>
                </a:moveTo>
                <a:cubicBezTo>
                  <a:pt x="16" y="6"/>
                  <a:pt x="6" y="16"/>
                  <a:pt x="6" y="28"/>
                </a:cubicBezTo>
                <a:cubicBezTo>
                  <a:pt x="6" y="104"/>
                  <a:pt x="6" y="104"/>
                  <a:pt x="6" y="104"/>
                </a:cubicBezTo>
                <a:cubicBezTo>
                  <a:pt x="6" y="116"/>
                  <a:pt x="16" y="126"/>
                  <a:pt x="28" y="126"/>
                </a:cubicBezTo>
                <a:cubicBezTo>
                  <a:pt x="40" y="126"/>
                  <a:pt x="50" y="116"/>
                  <a:pt x="50" y="104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16"/>
                  <a:pt x="40" y="6"/>
                  <a:pt x="28" y="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85"/>
          <p:cNvSpPr>
            <a:spLocks/>
          </p:cNvSpPr>
          <p:nvPr/>
        </p:nvSpPr>
        <p:spPr bwMode="auto">
          <a:xfrm>
            <a:off x="6641351" y="4083060"/>
            <a:ext cx="161929" cy="156984"/>
          </a:xfrm>
          <a:custGeom>
            <a:avLst/>
            <a:gdLst>
              <a:gd name="T0" fmla="*/ 43 w 85"/>
              <a:gd name="T1" fmla="*/ 82 h 82"/>
              <a:gd name="T2" fmla="*/ 0 w 85"/>
              <a:gd name="T3" fmla="*/ 39 h 82"/>
              <a:gd name="T4" fmla="*/ 0 w 85"/>
              <a:gd name="T5" fmla="*/ 0 h 82"/>
              <a:gd name="T6" fmla="*/ 6 w 85"/>
              <a:gd name="T7" fmla="*/ 0 h 82"/>
              <a:gd name="T8" fmla="*/ 6 w 85"/>
              <a:gd name="T9" fmla="*/ 39 h 82"/>
              <a:gd name="T10" fmla="*/ 43 w 85"/>
              <a:gd name="T11" fmla="*/ 76 h 82"/>
              <a:gd name="T12" fmla="*/ 79 w 85"/>
              <a:gd name="T13" fmla="*/ 39 h 82"/>
              <a:gd name="T14" fmla="*/ 79 w 85"/>
              <a:gd name="T15" fmla="*/ 0 h 82"/>
              <a:gd name="T16" fmla="*/ 85 w 85"/>
              <a:gd name="T17" fmla="*/ 0 h 82"/>
              <a:gd name="T18" fmla="*/ 85 w 85"/>
              <a:gd name="T19" fmla="*/ 39 h 82"/>
              <a:gd name="T20" fmla="*/ 43 w 85"/>
              <a:gd name="T21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5" h="82">
                <a:moveTo>
                  <a:pt x="43" y="82"/>
                </a:moveTo>
                <a:cubicBezTo>
                  <a:pt x="19" y="82"/>
                  <a:pt x="0" y="63"/>
                  <a:pt x="0" y="39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60"/>
                  <a:pt x="23" y="76"/>
                  <a:pt x="43" y="76"/>
                </a:cubicBezTo>
                <a:cubicBezTo>
                  <a:pt x="63" y="76"/>
                  <a:pt x="79" y="60"/>
                  <a:pt x="79" y="39"/>
                </a:cubicBezTo>
                <a:cubicBezTo>
                  <a:pt x="79" y="0"/>
                  <a:pt x="79" y="0"/>
                  <a:pt x="79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63"/>
                  <a:pt x="66" y="82"/>
                  <a:pt x="43" y="8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Rectangle 186"/>
          <p:cNvSpPr>
            <a:spLocks noChangeArrowheads="1"/>
          </p:cNvSpPr>
          <p:nvPr/>
        </p:nvSpPr>
        <p:spPr bwMode="auto">
          <a:xfrm>
            <a:off x="6675961" y="4285780"/>
            <a:ext cx="95180" cy="11125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Rectangle 187"/>
          <p:cNvSpPr>
            <a:spLocks noChangeArrowheads="1"/>
          </p:cNvSpPr>
          <p:nvPr/>
        </p:nvSpPr>
        <p:spPr bwMode="auto">
          <a:xfrm>
            <a:off x="6717989" y="4233864"/>
            <a:ext cx="11125" cy="58097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88"/>
          <p:cNvSpPr>
            <a:spLocks/>
          </p:cNvSpPr>
          <p:nvPr/>
        </p:nvSpPr>
        <p:spPr bwMode="auto">
          <a:xfrm>
            <a:off x="7277941" y="3948326"/>
            <a:ext cx="337455" cy="337455"/>
          </a:xfrm>
          <a:custGeom>
            <a:avLst/>
            <a:gdLst>
              <a:gd name="T0" fmla="*/ 88 w 177"/>
              <a:gd name="T1" fmla="*/ 177 h 177"/>
              <a:gd name="T2" fmla="*/ 26 w 177"/>
              <a:gd name="T3" fmla="*/ 151 h 177"/>
              <a:gd name="T4" fmla="*/ 0 w 177"/>
              <a:gd name="T5" fmla="*/ 89 h 177"/>
              <a:gd name="T6" fmla="*/ 26 w 177"/>
              <a:gd name="T7" fmla="*/ 27 h 177"/>
              <a:gd name="T8" fmla="*/ 88 w 177"/>
              <a:gd name="T9" fmla="*/ 0 h 177"/>
              <a:gd name="T10" fmla="*/ 88 w 177"/>
              <a:gd name="T11" fmla="*/ 0 h 177"/>
              <a:gd name="T12" fmla="*/ 177 w 177"/>
              <a:gd name="T13" fmla="*/ 88 h 177"/>
              <a:gd name="T14" fmla="*/ 171 w 177"/>
              <a:gd name="T15" fmla="*/ 88 h 177"/>
              <a:gd name="T16" fmla="*/ 88 w 177"/>
              <a:gd name="T17" fmla="*/ 6 h 177"/>
              <a:gd name="T18" fmla="*/ 88 w 177"/>
              <a:gd name="T19" fmla="*/ 6 h 177"/>
              <a:gd name="T20" fmla="*/ 30 w 177"/>
              <a:gd name="T21" fmla="*/ 31 h 177"/>
              <a:gd name="T22" fmla="*/ 6 w 177"/>
              <a:gd name="T23" fmla="*/ 89 h 177"/>
              <a:gd name="T24" fmla="*/ 31 w 177"/>
              <a:gd name="T25" fmla="*/ 147 h 177"/>
              <a:gd name="T26" fmla="*/ 88 w 177"/>
              <a:gd name="T27" fmla="*/ 171 h 177"/>
              <a:gd name="T28" fmla="*/ 89 w 177"/>
              <a:gd name="T29" fmla="*/ 171 h 177"/>
              <a:gd name="T30" fmla="*/ 155 w 177"/>
              <a:gd name="T31" fmla="*/ 136 h 177"/>
              <a:gd name="T32" fmla="*/ 160 w 177"/>
              <a:gd name="T33" fmla="*/ 140 h 177"/>
              <a:gd name="T34" fmla="*/ 89 w 177"/>
              <a:gd name="T35" fmla="*/ 177 h 177"/>
              <a:gd name="T36" fmla="*/ 88 w 177"/>
              <a:gd name="T37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7" h="177">
                <a:moveTo>
                  <a:pt x="88" y="177"/>
                </a:moveTo>
                <a:cubicBezTo>
                  <a:pt x="65" y="177"/>
                  <a:pt x="43" y="168"/>
                  <a:pt x="26" y="151"/>
                </a:cubicBezTo>
                <a:cubicBezTo>
                  <a:pt x="10" y="135"/>
                  <a:pt x="0" y="113"/>
                  <a:pt x="0" y="89"/>
                </a:cubicBezTo>
                <a:cubicBezTo>
                  <a:pt x="0" y="66"/>
                  <a:pt x="9" y="43"/>
                  <a:pt x="26" y="27"/>
                </a:cubicBezTo>
                <a:cubicBezTo>
                  <a:pt x="42" y="10"/>
                  <a:pt x="64" y="1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37" y="0"/>
                  <a:pt x="176" y="40"/>
                  <a:pt x="177" y="88"/>
                </a:cubicBezTo>
                <a:cubicBezTo>
                  <a:pt x="171" y="88"/>
                  <a:pt x="171" y="88"/>
                  <a:pt x="171" y="88"/>
                </a:cubicBezTo>
                <a:cubicBezTo>
                  <a:pt x="170" y="43"/>
                  <a:pt x="133" y="6"/>
                  <a:pt x="88" y="6"/>
                </a:cubicBezTo>
                <a:cubicBezTo>
                  <a:pt x="88" y="6"/>
                  <a:pt x="88" y="6"/>
                  <a:pt x="88" y="6"/>
                </a:cubicBezTo>
                <a:cubicBezTo>
                  <a:pt x="66" y="7"/>
                  <a:pt x="45" y="15"/>
                  <a:pt x="30" y="31"/>
                </a:cubicBezTo>
                <a:cubicBezTo>
                  <a:pt x="14" y="46"/>
                  <a:pt x="6" y="67"/>
                  <a:pt x="6" y="89"/>
                </a:cubicBezTo>
                <a:cubicBezTo>
                  <a:pt x="6" y="111"/>
                  <a:pt x="15" y="132"/>
                  <a:pt x="31" y="147"/>
                </a:cubicBezTo>
                <a:cubicBezTo>
                  <a:pt x="46" y="162"/>
                  <a:pt x="67" y="171"/>
                  <a:pt x="88" y="171"/>
                </a:cubicBezTo>
                <a:cubicBezTo>
                  <a:pt x="88" y="171"/>
                  <a:pt x="89" y="171"/>
                  <a:pt x="89" y="171"/>
                </a:cubicBezTo>
                <a:cubicBezTo>
                  <a:pt x="115" y="171"/>
                  <a:pt x="140" y="158"/>
                  <a:pt x="155" y="136"/>
                </a:cubicBezTo>
                <a:cubicBezTo>
                  <a:pt x="160" y="140"/>
                  <a:pt x="160" y="140"/>
                  <a:pt x="160" y="140"/>
                </a:cubicBezTo>
                <a:cubicBezTo>
                  <a:pt x="144" y="163"/>
                  <a:pt x="117" y="177"/>
                  <a:pt x="89" y="177"/>
                </a:cubicBezTo>
                <a:cubicBezTo>
                  <a:pt x="89" y="177"/>
                  <a:pt x="89" y="177"/>
                  <a:pt x="88" y="17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89"/>
          <p:cNvSpPr>
            <a:spLocks/>
          </p:cNvSpPr>
          <p:nvPr/>
        </p:nvSpPr>
        <p:spPr bwMode="auto">
          <a:xfrm>
            <a:off x="7564716" y="4074408"/>
            <a:ext cx="74166" cy="66749"/>
          </a:xfrm>
          <a:custGeom>
            <a:avLst/>
            <a:gdLst>
              <a:gd name="T0" fmla="*/ 0 w 60"/>
              <a:gd name="T1" fmla="*/ 0 h 54"/>
              <a:gd name="T2" fmla="*/ 31 w 60"/>
              <a:gd name="T3" fmla="*/ 54 h 54"/>
              <a:gd name="T4" fmla="*/ 60 w 60"/>
              <a:gd name="T5" fmla="*/ 0 h 54"/>
              <a:gd name="T6" fmla="*/ 0 w 60"/>
              <a:gd name="T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0" h="54">
                <a:moveTo>
                  <a:pt x="0" y="0"/>
                </a:moveTo>
                <a:lnTo>
                  <a:pt x="31" y="54"/>
                </a:lnTo>
                <a:lnTo>
                  <a:pt x="6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90"/>
          <p:cNvSpPr>
            <a:spLocks noEditPoints="1"/>
          </p:cNvSpPr>
          <p:nvPr/>
        </p:nvSpPr>
        <p:spPr bwMode="auto">
          <a:xfrm>
            <a:off x="7400315" y="4036088"/>
            <a:ext cx="91471" cy="76638"/>
          </a:xfrm>
          <a:custGeom>
            <a:avLst/>
            <a:gdLst>
              <a:gd name="T0" fmla="*/ 1 w 48"/>
              <a:gd name="T1" fmla="*/ 40 h 40"/>
              <a:gd name="T2" fmla="*/ 0 w 48"/>
              <a:gd name="T3" fmla="*/ 24 h 40"/>
              <a:gd name="T4" fmla="*/ 24 w 48"/>
              <a:gd name="T5" fmla="*/ 0 h 40"/>
              <a:gd name="T6" fmla="*/ 48 w 48"/>
              <a:gd name="T7" fmla="*/ 23 h 40"/>
              <a:gd name="T8" fmla="*/ 48 w 48"/>
              <a:gd name="T9" fmla="*/ 40 h 40"/>
              <a:gd name="T10" fmla="*/ 1 w 48"/>
              <a:gd name="T11" fmla="*/ 40 h 40"/>
              <a:gd name="T12" fmla="*/ 24 w 48"/>
              <a:gd name="T13" fmla="*/ 6 h 40"/>
              <a:gd name="T14" fmla="*/ 6 w 48"/>
              <a:gd name="T15" fmla="*/ 24 h 40"/>
              <a:gd name="T16" fmla="*/ 7 w 48"/>
              <a:gd name="T17" fmla="*/ 34 h 40"/>
              <a:gd name="T18" fmla="*/ 42 w 48"/>
              <a:gd name="T19" fmla="*/ 34 h 40"/>
              <a:gd name="T20" fmla="*/ 42 w 48"/>
              <a:gd name="T21" fmla="*/ 23 h 40"/>
              <a:gd name="T22" fmla="*/ 24 w 48"/>
              <a:gd name="T23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40">
                <a:moveTo>
                  <a:pt x="1" y="40"/>
                </a:move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0"/>
                  <a:pt x="48" y="23"/>
                </a:cubicBezTo>
                <a:cubicBezTo>
                  <a:pt x="48" y="40"/>
                  <a:pt x="48" y="40"/>
                  <a:pt x="48" y="40"/>
                </a:cubicBezTo>
                <a:lnTo>
                  <a:pt x="1" y="40"/>
                </a:lnTo>
                <a:close/>
                <a:moveTo>
                  <a:pt x="24" y="6"/>
                </a:moveTo>
                <a:cubicBezTo>
                  <a:pt x="14" y="6"/>
                  <a:pt x="6" y="14"/>
                  <a:pt x="6" y="24"/>
                </a:cubicBezTo>
                <a:cubicBezTo>
                  <a:pt x="7" y="34"/>
                  <a:pt x="7" y="34"/>
                  <a:pt x="7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14"/>
                  <a:pt x="34" y="6"/>
                  <a:pt x="24" y="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91"/>
          <p:cNvSpPr>
            <a:spLocks noEditPoints="1"/>
          </p:cNvSpPr>
          <p:nvPr/>
        </p:nvSpPr>
        <p:spPr bwMode="auto">
          <a:xfrm>
            <a:off x="7381773" y="4100366"/>
            <a:ext cx="131026" cy="100124"/>
          </a:xfrm>
          <a:custGeom>
            <a:avLst/>
            <a:gdLst>
              <a:gd name="T0" fmla="*/ 5 w 69"/>
              <a:gd name="T1" fmla="*/ 52 h 52"/>
              <a:gd name="T2" fmla="*/ 5 w 69"/>
              <a:gd name="T3" fmla="*/ 52 h 52"/>
              <a:gd name="T4" fmla="*/ 1 w 69"/>
              <a:gd name="T5" fmla="*/ 47 h 52"/>
              <a:gd name="T6" fmla="*/ 0 w 69"/>
              <a:gd name="T7" fmla="*/ 4 h 52"/>
              <a:gd name="T8" fmla="*/ 5 w 69"/>
              <a:gd name="T9" fmla="*/ 0 h 52"/>
              <a:gd name="T10" fmla="*/ 64 w 69"/>
              <a:gd name="T11" fmla="*/ 0 h 52"/>
              <a:gd name="T12" fmla="*/ 68 w 69"/>
              <a:gd name="T13" fmla="*/ 4 h 52"/>
              <a:gd name="T14" fmla="*/ 69 w 69"/>
              <a:gd name="T15" fmla="*/ 47 h 52"/>
              <a:gd name="T16" fmla="*/ 67 w 69"/>
              <a:gd name="T17" fmla="*/ 50 h 52"/>
              <a:gd name="T18" fmla="*/ 64 w 69"/>
              <a:gd name="T19" fmla="*/ 51 h 52"/>
              <a:gd name="T20" fmla="*/ 5 w 69"/>
              <a:gd name="T21" fmla="*/ 52 h 52"/>
              <a:gd name="T22" fmla="*/ 6 w 69"/>
              <a:gd name="T23" fmla="*/ 6 h 52"/>
              <a:gd name="T24" fmla="*/ 7 w 69"/>
              <a:gd name="T25" fmla="*/ 46 h 52"/>
              <a:gd name="T26" fmla="*/ 62 w 69"/>
              <a:gd name="T27" fmla="*/ 45 h 52"/>
              <a:gd name="T28" fmla="*/ 62 w 69"/>
              <a:gd name="T29" fmla="*/ 6 h 52"/>
              <a:gd name="T30" fmla="*/ 6 w 69"/>
              <a:gd name="T31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9" h="52">
                <a:moveTo>
                  <a:pt x="5" y="52"/>
                </a:moveTo>
                <a:cubicBezTo>
                  <a:pt x="5" y="52"/>
                  <a:pt x="5" y="52"/>
                  <a:pt x="5" y="52"/>
                </a:cubicBezTo>
                <a:cubicBezTo>
                  <a:pt x="3" y="52"/>
                  <a:pt x="1" y="50"/>
                  <a:pt x="1" y="47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6" y="0"/>
                  <a:pt x="68" y="2"/>
                  <a:pt x="68" y="4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48"/>
                  <a:pt x="68" y="49"/>
                  <a:pt x="67" y="50"/>
                </a:cubicBezTo>
                <a:cubicBezTo>
                  <a:pt x="66" y="51"/>
                  <a:pt x="65" y="51"/>
                  <a:pt x="64" y="51"/>
                </a:cubicBezTo>
                <a:lnTo>
                  <a:pt x="5" y="52"/>
                </a:lnTo>
                <a:close/>
                <a:moveTo>
                  <a:pt x="6" y="6"/>
                </a:moveTo>
                <a:cubicBezTo>
                  <a:pt x="7" y="46"/>
                  <a:pt x="7" y="46"/>
                  <a:pt x="7" y="46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6"/>
                  <a:pt x="62" y="6"/>
                  <a:pt x="62" y="6"/>
                </a:cubicBezTo>
                <a:lnTo>
                  <a:pt x="6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192"/>
          <p:cNvSpPr>
            <a:spLocks noEditPoints="1"/>
          </p:cNvSpPr>
          <p:nvPr/>
        </p:nvSpPr>
        <p:spPr bwMode="auto">
          <a:xfrm>
            <a:off x="2155552" y="4686276"/>
            <a:ext cx="351052" cy="351052"/>
          </a:xfrm>
          <a:custGeom>
            <a:avLst/>
            <a:gdLst>
              <a:gd name="T0" fmla="*/ 92 w 184"/>
              <a:gd name="T1" fmla="*/ 184 h 184"/>
              <a:gd name="T2" fmla="*/ 0 w 184"/>
              <a:gd name="T3" fmla="*/ 92 h 184"/>
              <a:gd name="T4" fmla="*/ 92 w 184"/>
              <a:gd name="T5" fmla="*/ 0 h 184"/>
              <a:gd name="T6" fmla="*/ 184 w 184"/>
              <a:gd name="T7" fmla="*/ 92 h 184"/>
              <a:gd name="T8" fmla="*/ 92 w 184"/>
              <a:gd name="T9" fmla="*/ 184 h 184"/>
              <a:gd name="T10" fmla="*/ 92 w 184"/>
              <a:gd name="T11" fmla="*/ 6 h 184"/>
              <a:gd name="T12" fmla="*/ 6 w 184"/>
              <a:gd name="T13" fmla="*/ 92 h 184"/>
              <a:gd name="T14" fmla="*/ 92 w 184"/>
              <a:gd name="T15" fmla="*/ 178 h 184"/>
              <a:gd name="T16" fmla="*/ 178 w 184"/>
              <a:gd name="T17" fmla="*/ 92 h 184"/>
              <a:gd name="T18" fmla="*/ 92 w 184"/>
              <a:gd name="T19" fmla="*/ 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4" h="184">
                <a:moveTo>
                  <a:pt x="92" y="184"/>
                </a:moveTo>
                <a:cubicBezTo>
                  <a:pt x="41" y="184"/>
                  <a:pt x="0" y="143"/>
                  <a:pt x="0" y="92"/>
                </a:cubicBezTo>
                <a:cubicBezTo>
                  <a:pt x="0" y="41"/>
                  <a:pt x="41" y="0"/>
                  <a:pt x="92" y="0"/>
                </a:cubicBezTo>
                <a:cubicBezTo>
                  <a:pt x="143" y="0"/>
                  <a:pt x="184" y="41"/>
                  <a:pt x="184" y="92"/>
                </a:cubicBezTo>
                <a:cubicBezTo>
                  <a:pt x="184" y="143"/>
                  <a:pt x="143" y="184"/>
                  <a:pt x="92" y="184"/>
                </a:cubicBezTo>
                <a:close/>
                <a:moveTo>
                  <a:pt x="92" y="6"/>
                </a:moveTo>
                <a:cubicBezTo>
                  <a:pt x="45" y="6"/>
                  <a:pt x="6" y="44"/>
                  <a:pt x="6" y="92"/>
                </a:cubicBezTo>
                <a:cubicBezTo>
                  <a:pt x="6" y="139"/>
                  <a:pt x="45" y="178"/>
                  <a:pt x="92" y="178"/>
                </a:cubicBezTo>
                <a:cubicBezTo>
                  <a:pt x="140" y="178"/>
                  <a:pt x="178" y="139"/>
                  <a:pt x="178" y="92"/>
                </a:cubicBezTo>
                <a:cubicBezTo>
                  <a:pt x="178" y="44"/>
                  <a:pt x="140" y="6"/>
                  <a:pt x="92" y="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193"/>
          <p:cNvSpPr>
            <a:spLocks noEditPoints="1"/>
          </p:cNvSpPr>
          <p:nvPr/>
        </p:nvSpPr>
        <p:spPr bwMode="auto">
          <a:xfrm>
            <a:off x="2211177" y="4732011"/>
            <a:ext cx="239803" cy="305316"/>
          </a:xfrm>
          <a:custGeom>
            <a:avLst/>
            <a:gdLst>
              <a:gd name="T0" fmla="*/ 2 w 126"/>
              <a:gd name="T1" fmla="*/ 137 h 160"/>
              <a:gd name="T2" fmla="*/ 2 w 126"/>
              <a:gd name="T3" fmla="*/ 133 h 160"/>
              <a:gd name="T4" fmla="*/ 40 w 126"/>
              <a:gd name="T5" fmla="*/ 111 h 160"/>
              <a:gd name="T6" fmla="*/ 43 w 126"/>
              <a:gd name="T7" fmla="*/ 92 h 160"/>
              <a:gd name="T8" fmla="*/ 28 w 126"/>
              <a:gd name="T9" fmla="*/ 66 h 160"/>
              <a:gd name="T10" fmla="*/ 36 w 126"/>
              <a:gd name="T11" fmla="*/ 11 h 160"/>
              <a:gd name="T12" fmla="*/ 65 w 126"/>
              <a:gd name="T13" fmla="*/ 0 h 160"/>
              <a:gd name="T14" fmla="*/ 81 w 126"/>
              <a:gd name="T15" fmla="*/ 7 h 160"/>
              <a:gd name="T16" fmla="*/ 97 w 126"/>
              <a:gd name="T17" fmla="*/ 56 h 160"/>
              <a:gd name="T18" fmla="*/ 91 w 126"/>
              <a:gd name="T19" fmla="*/ 75 h 160"/>
              <a:gd name="T20" fmla="*/ 83 w 126"/>
              <a:gd name="T21" fmla="*/ 105 h 160"/>
              <a:gd name="T22" fmla="*/ 88 w 126"/>
              <a:gd name="T23" fmla="*/ 113 h 160"/>
              <a:gd name="T24" fmla="*/ 124 w 126"/>
              <a:gd name="T25" fmla="*/ 133 h 160"/>
              <a:gd name="T26" fmla="*/ 124 w 126"/>
              <a:gd name="T27" fmla="*/ 137 h 160"/>
              <a:gd name="T28" fmla="*/ 9 w 126"/>
              <a:gd name="T29" fmla="*/ 135 h 160"/>
              <a:gd name="T30" fmla="*/ 117 w 126"/>
              <a:gd name="T31" fmla="*/ 135 h 160"/>
              <a:gd name="T32" fmla="*/ 84 w 126"/>
              <a:gd name="T33" fmla="*/ 117 h 160"/>
              <a:gd name="T34" fmla="*/ 77 w 126"/>
              <a:gd name="T35" fmla="*/ 106 h 160"/>
              <a:gd name="T36" fmla="*/ 78 w 126"/>
              <a:gd name="T37" fmla="*/ 89 h 160"/>
              <a:gd name="T38" fmla="*/ 87 w 126"/>
              <a:gd name="T39" fmla="*/ 67 h 160"/>
              <a:gd name="T40" fmla="*/ 92 w 126"/>
              <a:gd name="T41" fmla="*/ 65 h 160"/>
              <a:gd name="T42" fmla="*/ 90 w 126"/>
              <a:gd name="T43" fmla="*/ 59 h 160"/>
              <a:gd name="T44" fmla="*/ 90 w 126"/>
              <a:gd name="T45" fmla="*/ 17 h 160"/>
              <a:gd name="T46" fmla="*/ 80 w 126"/>
              <a:gd name="T47" fmla="*/ 13 h 160"/>
              <a:gd name="T48" fmla="*/ 75 w 126"/>
              <a:gd name="T49" fmla="*/ 9 h 160"/>
              <a:gd name="T50" fmla="*/ 64 w 126"/>
              <a:gd name="T51" fmla="*/ 7 h 160"/>
              <a:gd name="T52" fmla="*/ 36 w 126"/>
              <a:gd name="T53" fmla="*/ 57 h 160"/>
              <a:gd name="T54" fmla="*/ 34 w 126"/>
              <a:gd name="T55" fmla="*/ 60 h 160"/>
              <a:gd name="T56" fmla="*/ 37 w 126"/>
              <a:gd name="T57" fmla="*/ 70 h 160"/>
              <a:gd name="T58" fmla="*/ 40 w 126"/>
              <a:gd name="T59" fmla="*/ 72 h 160"/>
              <a:gd name="T60" fmla="*/ 49 w 126"/>
              <a:gd name="T61" fmla="*/ 89 h 160"/>
              <a:gd name="T62" fmla="*/ 49 w 126"/>
              <a:gd name="T63" fmla="*/ 107 h 160"/>
              <a:gd name="T64" fmla="*/ 33 w 126"/>
              <a:gd name="T65" fmla="*/ 12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6" h="160">
                <a:moveTo>
                  <a:pt x="63" y="160"/>
                </a:moveTo>
                <a:cubicBezTo>
                  <a:pt x="41" y="160"/>
                  <a:pt x="19" y="152"/>
                  <a:pt x="2" y="137"/>
                </a:cubicBezTo>
                <a:cubicBezTo>
                  <a:pt x="0" y="135"/>
                  <a:pt x="0" y="135"/>
                  <a:pt x="0" y="135"/>
                </a:cubicBezTo>
                <a:cubicBezTo>
                  <a:pt x="2" y="133"/>
                  <a:pt x="2" y="133"/>
                  <a:pt x="2" y="133"/>
                </a:cubicBezTo>
                <a:cubicBezTo>
                  <a:pt x="8" y="126"/>
                  <a:pt x="18" y="120"/>
                  <a:pt x="31" y="116"/>
                </a:cubicBezTo>
                <a:cubicBezTo>
                  <a:pt x="36" y="114"/>
                  <a:pt x="38" y="113"/>
                  <a:pt x="40" y="111"/>
                </a:cubicBezTo>
                <a:cubicBezTo>
                  <a:pt x="42" y="110"/>
                  <a:pt x="43" y="108"/>
                  <a:pt x="43" y="106"/>
                </a:cubicBezTo>
                <a:cubicBezTo>
                  <a:pt x="43" y="105"/>
                  <a:pt x="43" y="98"/>
                  <a:pt x="43" y="92"/>
                </a:cubicBezTo>
                <a:cubicBezTo>
                  <a:pt x="40" y="88"/>
                  <a:pt x="37" y="83"/>
                  <a:pt x="34" y="75"/>
                </a:cubicBezTo>
                <a:cubicBezTo>
                  <a:pt x="32" y="74"/>
                  <a:pt x="29" y="70"/>
                  <a:pt x="28" y="66"/>
                </a:cubicBezTo>
                <a:cubicBezTo>
                  <a:pt x="27" y="62"/>
                  <a:pt x="28" y="58"/>
                  <a:pt x="29" y="56"/>
                </a:cubicBezTo>
                <a:cubicBezTo>
                  <a:pt x="26" y="36"/>
                  <a:pt x="28" y="21"/>
                  <a:pt x="36" y="11"/>
                </a:cubicBezTo>
                <a:cubicBezTo>
                  <a:pt x="42" y="4"/>
                  <a:pt x="52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75" y="0"/>
                  <a:pt x="78" y="2"/>
                  <a:pt x="80" y="6"/>
                </a:cubicBezTo>
                <a:cubicBezTo>
                  <a:pt x="80" y="6"/>
                  <a:pt x="81" y="7"/>
                  <a:pt x="81" y="7"/>
                </a:cubicBezTo>
                <a:cubicBezTo>
                  <a:pt x="87" y="7"/>
                  <a:pt x="92" y="9"/>
                  <a:pt x="95" y="14"/>
                </a:cubicBezTo>
                <a:cubicBezTo>
                  <a:pt x="101" y="22"/>
                  <a:pt x="102" y="38"/>
                  <a:pt x="97" y="56"/>
                </a:cubicBezTo>
                <a:cubicBezTo>
                  <a:pt x="99" y="58"/>
                  <a:pt x="99" y="62"/>
                  <a:pt x="98" y="66"/>
                </a:cubicBezTo>
                <a:cubicBezTo>
                  <a:pt x="97" y="71"/>
                  <a:pt x="94" y="74"/>
                  <a:pt x="91" y="75"/>
                </a:cubicBezTo>
                <a:cubicBezTo>
                  <a:pt x="89" y="83"/>
                  <a:pt x="87" y="88"/>
                  <a:pt x="83" y="92"/>
                </a:cubicBezTo>
                <a:cubicBezTo>
                  <a:pt x="83" y="105"/>
                  <a:pt x="83" y="105"/>
                  <a:pt x="83" y="105"/>
                </a:cubicBezTo>
                <a:cubicBezTo>
                  <a:pt x="84" y="108"/>
                  <a:pt x="85" y="109"/>
                  <a:pt x="87" y="111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0" y="114"/>
                  <a:pt x="91" y="114"/>
                  <a:pt x="96" y="116"/>
                </a:cubicBezTo>
                <a:cubicBezTo>
                  <a:pt x="108" y="120"/>
                  <a:pt x="119" y="126"/>
                  <a:pt x="124" y="133"/>
                </a:cubicBezTo>
                <a:cubicBezTo>
                  <a:pt x="126" y="135"/>
                  <a:pt x="126" y="135"/>
                  <a:pt x="126" y="135"/>
                </a:cubicBezTo>
                <a:cubicBezTo>
                  <a:pt x="124" y="137"/>
                  <a:pt x="124" y="137"/>
                  <a:pt x="124" y="137"/>
                </a:cubicBezTo>
                <a:cubicBezTo>
                  <a:pt x="107" y="152"/>
                  <a:pt x="86" y="160"/>
                  <a:pt x="63" y="160"/>
                </a:cubicBezTo>
                <a:close/>
                <a:moveTo>
                  <a:pt x="9" y="135"/>
                </a:moveTo>
                <a:cubicBezTo>
                  <a:pt x="24" y="147"/>
                  <a:pt x="43" y="154"/>
                  <a:pt x="63" y="154"/>
                </a:cubicBezTo>
                <a:cubicBezTo>
                  <a:pt x="83" y="154"/>
                  <a:pt x="102" y="147"/>
                  <a:pt x="117" y="135"/>
                </a:cubicBezTo>
                <a:cubicBezTo>
                  <a:pt x="112" y="130"/>
                  <a:pt x="104" y="125"/>
                  <a:pt x="94" y="122"/>
                </a:cubicBezTo>
                <a:cubicBezTo>
                  <a:pt x="88" y="120"/>
                  <a:pt x="86" y="119"/>
                  <a:pt x="84" y="117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0" y="114"/>
                  <a:pt x="78" y="111"/>
                  <a:pt x="77" y="106"/>
                </a:cubicBezTo>
                <a:cubicBezTo>
                  <a:pt x="77" y="90"/>
                  <a:pt x="77" y="90"/>
                  <a:pt x="77" y="90"/>
                </a:cubicBezTo>
                <a:cubicBezTo>
                  <a:pt x="78" y="89"/>
                  <a:pt x="78" y="89"/>
                  <a:pt x="78" y="89"/>
                </a:cubicBezTo>
                <a:cubicBezTo>
                  <a:pt x="82" y="85"/>
                  <a:pt x="84" y="79"/>
                  <a:pt x="86" y="71"/>
                </a:cubicBezTo>
                <a:cubicBezTo>
                  <a:pt x="87" y="67"/>
                  <a:pt x="87" y="67"/>
                  <a:pt x="87" y="67"/>
                </a:cubicBezTo>
                <a:cubicBezTo>
                  <a:pt x="90" y="69"/>
                  <a:pt x="90" y="69"/>
                  <a:pt x="90" y="69"/>
                </a:cubicBezTo>
                <a:cubicBezTo>
                  <a:pt x="91" y="68"/>
                  <a:pt x="92" y="67"/>
                  <a:pt x="92" y="65"/>
                </a:cubicBezTo>
                <a:cubicBezTo>
                  <a:pt x="93" y="63"/>
                  <a:pt x="93" y="61"/>
                  <a:pt x="92" y="60"/>
                </a:cubicBezTo>
                <a:cubicBezTo>
                  <a:pt x="90" y="59"/>
                  <a:pt x="90" y="59"/>
                  <a:pt x="90" y="59"/>
                </a:cubicBezTo>
                <a:cubicBezTo>
                  <a:pt x="90" y="56"/>
                  <a:pt x="90" y="56"/>
                  <a:pt x="90" y="56"/>
                </a:cubicBezTo>
                <a:cubicBezTo>
                  <a:pt x="95" y="39"/>
                  <a:pt x="95" y="24"/>
                  <a:pt x="90" y="17"/>
                </a:cubicBezTo>
                <a:cubicBezTo>
                  <a:pt x="88" y="15"/>
                  <a:pt x="85" y="13"/>
                  <a:pt x="81" y="13"/>
                </a:cubicBezTo>
                <a:cubicBezTo>
                  <a:pt x="80" y="13"/>
                  <a:pt x="80" y="13"/>
                  <a:pt x="80" y="13"/>
                </a:cubicBezTo>
                <a:cubicBezTo>
                  <a:pt x="79" y="13"/>
                  <a:pt x="79" y="13"/>
                  <a:pt x="79" y="13"/>
                </a:cubicBezTo>
                <a:cubicBezTo>
                  <a:pt x="77" y="12"/>
                  <a:pt x="76" y="10"/>
                  <a:pt x="75" y="9"/>
                </a:cubicBezTo>
                <a:cubicBezTo>
                  <a:pt x="74" y="8"/>
                  <a:pt x="73" y="7"/>
                  <a:pt x="65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54" y="7"/>
                  <a:pt x="46" y="10"/>
                  <a:pt x="41" y="15"/>
                </a:cubicBezTo>
                <a:cubicBezTo>
                  <a:pt x="34" y="24"/>
                  <a:pt x="32" y="38"/>
                  <a:pt x="36" y="57"/>
                </a:cubicBezTo>
                <a:cubicBezTo>
                  <a:pt x="37" y="60"/>
                  <a:pt x="37" y="60"/>
                  <a:pt x="37" y="60"/>
                </a:cubicBezTo>
                <a:cubicBezTo>
                  <a:pt x="34" y="60"/>
                  <a:pt x="34" y="60"/>
                  <a:pt x="34" y="60"/>
                </a:cubicBezTo>
                <a:cubicBezTo>
                  <a:pt x="34" y="61"/>
                  <a:pt x="34" y="63"/>
                  <a:pt x="34" y="65"/>
                </a:cubicBezTo>
                <a:cubicBezTo>
                  <a:pt x="35" y="67"/>
                  <a:pt x="37" y="69"/>
                  <a:pt x="37" y="70"/>
                </a:cubicBezTo>
                <a:cubicBezTo>
                  <a:pt x="40" y="69"/>
                  <a:pt x="40" y="69"/>
                  <a:pt x="40" y="69"/>
                </a:cubicBezTo>
                <a:cubicBezTo>
                  <a:pt x="40" y="72"/>
                  <a:pt x="40" y="72"/>
                  <a:pt x="40" y="72"/>
                </a:cubicBezTo>
                <a:cubicBezTo>
                  <a:pt x="43" y="80"/>
                  <a:pt x="45" y="85"/>
                  <a:pt x="48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91"/>
                  <a:pt x="49" y="91"/>
                  <a:pt x="49" y="91"/>
                </a:cubicBezTo>
                <a:cubicBezTo>
                  <a:pt x="49" y="94"/>
                  <a:pt x="50" y="105"/>
                  <a:pt x="49" y="107"/>
                </a:cubicBezTo>
                <a:cubicBezTo>
                  <a:pt x="49" y="110"/>
                  <a:pt x="47" y="113"/>
                  <a:pt x="44" y="116"/>
                </a:cubicBezTo>
                <a:cubicBezTo>
                  <a:pt x="42" y="119"/>
                  <a:pt x="38" y="120"/>
                  <a:pt x="33" y="122"/>
                </a:cubicBezTo>
                <a:cubicBezTo>
                  <a:pt x="23" y="125"/>
                  <a:pt x="14" y="129"/>
                  <a:pt x="9" y="1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194"/>
          <p:cNvSpPr>
            <a:spLocks/>
          </p:cNvSpPr>
          <p:nvPr/>
        </p:nvSpPr>
        <p:spPr bwMode="auto">
          <a:xfrm>
            <a:off x="2942946" y="4677623"/>
            <a:ext cx="38319" cy="33375"/>
          </a:xfrm>
          <a:custGeom>
            <a:avLst/>
            <a:gdLst>
              <a:gd name="T0" fmla="*/ 20 w 20"/>
              <a:gd name="T1" fmla="*/ 18 h 18"/>
              <a:gd name="T2" fmla="*/ 14 w 20"/>
              <a:gd name="T3" fmla="*/ 18 h 18"/>
              <a:gd name="T4" fmla="*/ 14 w 20"/>
              <a:gd name="T5" fmla="*/ 10 h 18"/>
              <a:gd name="T6" fmla="*/ 10 w 20"/>
              <a:gd name="T7" fmla="*/ 6 h 18"/>
              <a:gd name="T8" fmla="*/ 6 w 20"/>
              <a:gd name="T9" fmla="*/ 10 h 18"/>
              <a:gd name="T10" fmla="*/ 6 w 20"/>
              <a:gd name="T11" fmla="*/ 18 h 18"/>
              <a:gd name="T12" fmla="*/ 0 w 20"/>
              <a:gd name="T13" fmla="*/ 18 h 18"/>
              <a:gd name="T14" fmla="*/ 0 w 20"/>
              <a:gd name="T15" fmla="*/ 10 h 18"/>
              <a:gd name="T16" fmla="*/ 10 w 20"/>
              <a:gd name="T17" fmla="*/ 0 h 18"/>
              <a:gd name="T18" fmla="*/ 20 w 20"/>
              <a:gd name="T19" fmla="*/ 10 h 18"/>
              <a:gd name="T20" fmla="*/ 20 w 20"/>
              <a:gd name="T2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18">
                <a:moveTo>
                  <a:pt x="20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8"/>
                  <a:pt x="12" y="6"/>
                  <a:pt x="10" y="6"/>
                </a:cubicBezTo>
                <a:cubicBezTo>
                  <a:pt x="8" y="6"/>
                  <a:pt x="6" y="8"/>
                  <a:pt x="6" y="10"/>
                </a:cubicBezTo>
                <a:cubicBezTo>
                  <a:pt x="6" y="18"/>
                  <a:pt x="6" y="18"/>
                  <a:pt x="6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15" y="0"/>
                  <a:pt x="20" y="4"/>
                  <a:pt x="20" y="10"/>
                </a:cubicBezTo>
                <a:lnTo>
                  <a:pt x="20" y="1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195"/>
          <p:cNvSpPr>
            <a:spLocks/>
          </p:cNvSpPr>
          <p:nvPr/>
        </p:nvSpPr>
        <p:spPr bwMode="auto">
          <a:xfrm>
            <a:off x="3144430" y="4677623"/>
            <a:ext cx="40791" cy="33375"/>
          </a:xfrm>
          <a:custGeom>
            <a:avLst/>
            <a:gdLst>
              <a:gd name="T0" fmla="*/ 21 w 21"/>
              <a:gd name="T1" fmla="*/ 18 h 18"/>
              <a:gd name="T2" fmla="*/ 14 w 21"/>
              <a:gd name="T3" fmla="*/ 18 h 18"/>
              <a:gd name="T4" fmla="*/ 14 w 21"/>
              <a:gd name="T5" fmla="*/ 10 h 18"/>
              <a:gd name="T6" fmla="*/ 10 w 21"/>
              <a:gd name="T7" fmla="*/ 6 h 18"/>
              <a:gd name="T8" fmla="*/ 7 w 21"/>
              <a:gd name="T9" fmla="*/ 10 h 18"/>
              <a:gd name="T10" fmla="*/ 7 w 21"/>
              <a:gd name="T11" fmla="*/ 18 h 18"/>
              <a:gd name="T12" fmla="*/ 0 w 21"/>
              <a:gd name="T13" fmla="*/ 18 h 18"/>
              <a:gd name="T14" fmla="*/ 0 w 21"/>
              <a:gd name="T15" fmla="*/ 10 h 18"/>
              <a:gd name="T16" fmla="*/ 10 w 21"/>
              <a:gd name="T17" fmla="*/ 0 h 18"/>
              <a:gd name="T18" fmla="*/ 21 w 21"/>
              <a:gd name="T19" fmla="*/ 10 h 18"/>
              <a:gd name="T20" fmla="*/ 21 w 21"/>
              <a:gd name="T2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18">
                <a:moveTo>
                  <a:pt x="21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8"/>
                  <a:pt x="13" y="6"/>
                  <a:pt x="10" y="6"/>
                </a:cubicBezTo>
                <a:cubicBezTo>
                  <a:pt x="8" y="6"/>
                  <a:pt x="7" y="8"/>
                  <a:pt x="7" y="10"/>
                </a:cubicBezTo>
                <a:cubicBezTo>
                  <a:pt x="7" y="18"/>
                  <a:pt x="7" y="18"/>
                  <a:pt x="7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0" y="0"/>
                </a:cubicBezTo>
                <a:cubicBezTo>
                  <a:pt x="16" y="0"/>
                  <a:pt x="21" y="4"/>
                  <a:pt x="21" y="10"/>
                </a:cubicBezTo>
                <a:lnTo>
                  <a:pt x="21" y="1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eeform 196"/>
          <p:cNvSpPr>
            <a:spLocks noEditPoints="1"/>
          </p:cNvSpPr>
          <p:nvPr/>
        </p:nvSpPr>
        <p:spPr bwMode="auto">
          <a:xfrm>
            <a:off x="2897211" y="4706053"/>
            <a:ext cx="331274" cy="323858"/>
          </a:xfrm>
          <a:custGeom>
            <a:avLst/>
            <a:gdLst>
              <a:gd name="T0" fmla="*/ 164 w 174"/>
              <a:gd name="T1" fmla="*/ 170 h 170"/>
              <a:gd name="T2" fmla="*/ 10 w 174"/>
              <a:gd name="T3" fmla="*/ 170 h 170"/>
              <a:gd name="T4" fmla="*/ 0 w 174"/>
              <a:gd name="T5" fmla="*/ 160 h 170"/>
              <a:gd name="T6" fmla="*/ 0 w 174"/>
              <a:gd name="T7" fmla="*/ 10 h 170"/>
              <a:gd name="T8" fmla="*/ 10 w 174"/>
              <a:gd name="T9" fmla="*/ 0 h 170"/>
              <a:gd name="T10" fmla="*/ 30 w 174"/>
              <a:gd name="T11" fmla="*/ 0 h 170"/>
              <a:gd name="T12" fmla="*/ 30 w 174"/>
              <a:gd name="T13" fmla="*/ 14 h 170"/>
              <a:gd name="T14" fmla="*/ 34 w 174"/>
              <a:gd name="T15" fmla="*/ 18 h 170"/>
              <a:gd name="T16" fmla="*/ 38 w 174"/>
              <a:gd name="T17" fmla="*/ 14 h 170"/>
              <a:gd name="T18" fmla="*/ 38 w 174"/>
              <a:gd name="T19" fmla="*/ 0 h 170"/>
              <a:gd name="T20" fmla="*/ 137 w 174"/>
              <a:gd name="T21" fmla="*/ 0 h 170"/>
              <a:gd name="T22" fmla="*/ 137 w 174"/>
              <a:gd name="T23" fmla="*/ 14 h 170"/>
              <a:gd name="T24" fmla="*/ 140 w 174"/>
              <a:gd name="T25" fmla="*/ 18 h 170"/>
              <a:gd name="T26" fmla="*/ 144 w 174"/>
              <a:gd name="T27" fmla="*/ 14 h 170"/>
              <a:gd name="T28" fmla="*/ 144 w 174"/>
              <a:gd name="T29" fmla="*/ 0 h 170"/>
              <a:gd name="T30" fmla="*/ 164 w 174"/>
              <a:gd name="T31" fmla="*/ 0 h 170"/>
              <a:gd name="T32" fmla="*/ 174 w 174"/>
              <a:gd name="T33" fmla="*/ 10 h 170"/>
              <a:gd name="T34" fmla="*/ 174 w 174"/>
              <a:gd name="T35" fmla="*/ 160 h 170"/>
              <a:gd name="T36" fmla="*/ 164 w 174"/>
              <a:gd name="T37" fmla="*/ 170 h 170"/>
              <a:gd name="T38" fmla="*/ 10 w 174"/>
              <a:gd name="T39" fmla="*/ 6 h 170"/>
              <a:gd name="T40" fmla="*/ 6 w 174"/>
              <a:gd name="T41" fmla="*/ 10 h 170"/>
              <a:gd name="T42" fmla="*/ 6 w 174"/>
              <a:gd name="T43" fmla="*/ 160 h 170"/>
              <a:gd name="T44" fmla="*/ 10 w 174"/>
              <a:gd name="T45" fmla="*/ 164 h 170"/>
              <a:gd name="T46" fmla="*/ 164 w 174"/>
              <a:gd name="T47" fmla="*/ 164 h 170"/>
              <a:gd name="T48" fmla="*/ 168 w 174"/>
              <a:gd name="T49" fmla="*/ 160 h 170"/>
              <a:gd name="T50" fmla="*/ 168 w 174"/>
              <a:gd name="T51" fmla="*/ 10 h 170"/>
              <a:gd name="T52" fmla="*/ 164 w 174"/>
              <a:gd name="T53" fmla="*/ 6 h 170"/>
              <a:gd name="T54" fmla="*/ 151 w 174"/>
              <a:gd name="T55" fmla="*/ 6 h 170"/>
              <a:gd name="T56" fmla="*/ 151 w 174"/>
              <a:gd name="T57" fmla="*/ 14 h 170"/>
              <a:gd name="T58" fmla="*/ 140 w 174"/>
              <a:gd name="T59" fmla="*/ 24 h 170"/>
              <a:gd name="T60" fmla="*/ 130 w 174"/>
              <a:gd name="T61" fmla="*/ 14 h 170"/>
              <a:gd name="T62" fmla="*/ 130 w 174"/>
              <a:gd name="T63" fmla="*/ 6 h 170"/>
              <a:gd name="T64" fmla="*/ 44 w 174"/>
              <a:gd name="T65" fmla="*/ 6 h 170"/>
              <a:gd name="T66" fmla="*/ 44 w 174"/>
              <a:gd name="T67" fmla="*/ 14 h 170"/>
              <a:gd name="T68" fmla="*/ 34 w 174"/>
              <a:gd name="T69" fmla="*/ 24 h 170"/>
              <a:gd name="T70" fmla="*/ 24 w 174"/>
              <a:gd name="T71" fmla="*/ 14 h 170"/>
              <a:gd name="T72" fmla="*/ 24 w 174"/>
              <a:gd name="T73" fmla="*/ 6 h 170"/>
              <a:gd name="T74" fmla="*/ 10 w 174"/>
              <a:gd name="T75" fmla="*/ 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4" h="170">
                <a:moveTo>
                  <a:pt x="164" y="170"/>
                </a:moveTo>
                <a:cubicBezTo>
                  <a:pt x="10" y="170"/>
                  <a:pt x="10" y="170"/>
                  <a:pt x="10" y="170"/>
                </a:cubicBezTo>
                <a:cubicBezTo>
                  <a:pt x="5" y="170"/>
                  <a:pt x="0" y="166"/>
                  <a:pt x="0" y="16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5" y="0"/>
                  <a:pt x="1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6"/>
                  <a:pt x="32" y="18"/>
                  <a:pt x="34" y="18"/>
                </a:cubicBezTo>
                <a:cubicBezTo>
                  <a:pt x="36" y="18"/>
                  <a:pt x="38" y="16"/>
                  <a:pt x="38" y="14"/>
                </a:cubicBezTo>
                <a:cubicBezTo>
                  <a:pt x="38" y="0"/>
                  <a:pt x="38" y="0"/>
                  <a:pt x="38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6"/>
                  <a:pt x="138" y="18"/>
                  <a:pt x="140" y="18"/>
                </a:cubicBezTo>
                <a:cubicBezTo>
                  <a:pt x="143" y="18"/>
                  <a:pt x="144" y="16"/>
                  <a:pt x="144" y="14"/>
                </a:cubicBezTo>
                <a:cubicBezTo>
                  <a:pt x="144" y="0"/>
                  <a:pt x="144" y="0"/>
                  <a:pt x="144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70" y="0"/>
                  <a:pt x="174" y="5"/>
                  <a:pt x="174" y="10"/>
                </a:cubicBezTo>
                <a:cubicBezTo>
                  <a:pt x="174" y="160"/>
                  <a:pt x="174" y="160"/>
                  <a:pt x="174" y="160"/>
                </a:cubicBezTo>
                <a:cubicBezTo>
                  <a:pt x="174" y="166"/>
                  <a:pt x="170" y="170"/>
                  <a:pt x="164" y="170"/>
                </a:cubicBezTo>
                <a:close/>
                <a:moveTo>
                  <a:pt x="10" y="6"/>
                </a:moveTo>
                <a:cubicBezTo>
                  <a:pt x="8" y="6"/>
                  <a:pt x="6" y="8"/>
                  <a:pt x="6" y="10"/>
                </a:cubicBezTo>
                <a:cubicBezTo>
                  <a:pt x="6" y="160"/>
                  <a:pt x="6" y="160"/>
                  <a:pt x="6" y="160"/>
                </a:cubicBezTo>
                <a:cubicBezTo>
                  <a:pt x="6" y="162"/>
                  <a:pt x="8" y="164"/>
                  <a:pt x="10" y="164"/>
                </a:cubicBezTo>
                <a:cubicBezTo>
                  <a:pt x="164" y="164"/>
                  <a:pt x="164" y="164"/>
                  <a:pt x="164" y="164"/>
                </a:cubicBezTo>
                <a:cubicBezTo>
                  <a:pt x="166" y="164"/>
                  <a:pt x="168" y="162"/>
                  <a:pt x="168" y="160"/>
                </a:cubicBezTo>
                <a:cubicBezTo>
                  <a:pt x="168" y="10"/>
                  <a:pt x="168" y="10"/>
                  <a:pt x="168" y="10"/>
                </a:cubicBezTo>
                <a:cubicBezTo>
                  <a:pt x="168" y="8"/>
                  <a:pt x="166" y="6"/>
                  <a:pt x="164" y="6"/>
                </a:cubicBezTo>
                <a:cubicBezTo>
                  <a:pt x="151" y="6"/>
                  <a:pt x="151" y="6"/>
                  <a:pt x="151" y="6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1" y="20"/>
                  <a:pt x="146" y="24"/>
                  <a:pt x="140" y="24"/>
                </a:cubicBezTo>
                <a:cubicBezTo>
                  <a:pt x="135" y="24"/>
                  <a:pt x="130" y="20"/>
                  <a:pt x="130" y="14"/>
                </a:cubicBezTo>
                <a:cubicBezTo>
                  <a:pt x="130" y="6"/>
                  <a:pt x="130" y="6"/>
                  <a:pt x="130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20"/>
                  <a:pt x="39" y="24"/>
                  <a:pt x="34" y="24"/>
                </a:cubicBezTo>
                <a:cubicBezTo>
                  <a:pt x="28" y="24"/>
                  <a:pt x="24" y="20"/>
                  <a:pt x="24" y="14"/>
                </a:cubicBezTo>
                <a:cubicBezTo>
                  <a:pt x="24" y="6"/>
                  <a:pt x="24" y="6"/>
                  <a:pt x="24" y="6"/>
                </a:cubicBezTo>
                <a:lnTo>
                  <a:pt x="10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197"/>
          <p:cNvSpPr>
            <a:spLocks/>
          </p:cNvSpPr>
          <p:nvPr/>
        </p:nvSpPr>
        <p:spPr bwMode="auto">
          <a:xfrm>
            <a:off x="3144430" y="4710998"/>
            <a:ext cx="40791" cy="40791"/>
          </a:xfrm>
          <a:custGeom>
            <a:avLst/>
            <a:gdLst>
              <a:gd name="T0" fmla="*/ 10 w 21"/>
              <a:gd name="T1" fmla="*/ 21 h 21"/>
              <a:gd name="T2" fmla="*/ 0 w 21"/>
              <a:gd name="T3" fmla="*/ 11 h 21"/>
              <a:gd name="T4" fmla="*/ 0 w 21"/>
              <a:gd name="T5" fmla="*/ 0 h 21"/>
              <a:gd name="T6" fmla="*/ 7 w 21"/>
              <a:gd name="T7" fmla="*/ 0 h 21"/>
              <a:gd name="T8" fmla="*/ 7 w 21"/>
              <a:gd name="T9" fmla="*/ 11 h 21"/>
              <a:gd name="T10" fmla="*/ 10 w 21"/>
              <a:gd name="T11" fmla="*/ 15 h 21"/>
              <a:gd name="T12" fmla="*/ 14 w 21"/>
              <a:gd name="T13" fmla="*/ 11 h 21"/>
              <a:gd name="T14" fmla="*/ 14 w 21"/>
              <a:gd name="T15" fmla="*/ 0 h 21"/>
              <a:gd name="T16" fmla="*/ 21 w 21"/>
              <a:gd name="T17" fmla="*/ 0 h 21"/>
              <a:gd name="T18" fmla="*/ 21 w 21"/>
              <a:gd name="T19" fmla="*/ 11 h 21"/>
              <a:gd name="T20" fmla="*/ 10 w 21"/>
              <a:gd name="T2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1">
                <a:moveTo>
                  <a:pt x="10" y="21"/>
                </a:moveTo>
                <a:cubicBezTo>
                  <a:pt x="5" y="21"/>
                  <a:pt x="0" y="17"/>
                  <a:pt x="0" y="11"/>
                </a:cubicBezTo>
                <a:cubicBezTo>
                  <a:pt x="0" y="0"/>
                  <a:pt x="0" y="0"/>
                  <a:pt x="0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3"/>
                  <a:pt x="8" y="15"/>
                  <a:pt x="10" y="15"/>
                </a:cubicBezTo>
                <a:cubicBezTo>
                  <a:pt x="13" y="15"/>
                  <a:pt x="14" y="13"/>
                  <a:pt x="14" y="11"/>
                </a:cubicBezTo>
                <a:cubicBezTo>
                  <a:pt x="14" y="0"/>
                  <a:pt x="14" y="0"/>
                  <a:pt x="14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7"/>
                  <a:pt x="16" y="21"/>
                  <a:pt x="10" y="2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Rectangle 198"/>
          <p:cNvSpPr>
            <a:spLocks noChangeArrowheads="1"/>
          </p:cNvSpPr>
          <p:nvPr/>
        </p:nvSpPr>
        <p:spPr bwMode="auto">
          <a:xfrm>
            <a:off x="2902155" y="4781455"/>
            <a:ext cx="321385" cy="12361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reeform 199"/>
          <p:cNvSpPr>
            <a:spLocks/>
          </p:cNvSpPr>
          <p:nvPr/>
        </p:nvSpPr>
        <p:spPr bwMode="auto">
          <a:xfrm>
            <a:off x="3611675" y="4734484"/>
            <a:ext cx="365885" cy="203956"/>
          </a:xfrm>
          <a:custGeom>
            <a:avLst/>
            <a:gdLst>
              <a:gd name="T0" fmla="*/ 296 w 296"/>
              <a:gd name="T1" fmla="*/ 165 h 165"/>
              <a:gd name="T2" fmla="*/ 238 w 296"/>
              <a:gd name="T3" fmla="*/ 165 h 165"/>
              <a:gd name="T4" fmla="*/ 238 w 296"/>
              <a:gd name="T5" fmla="*/ 156 h 165"/>
              <a:gd name="T6" fmla="*/ 286 w 296"/>
              <a:gd name="T7" fmla="*/ 156 h 165"/>
              <a:gd name="T8" fmla="*/ 286 w 296"/>
              <a:gd name="T9" fmla="*/ 11 h 165"/>
              <a:gd name="T10" fmla="*/ 9 w 296"/>
              <a:gd name="T11" fmla="*/ 11 h 165"/>
              <a:gd name="T12" fmla="*/ 9 w 296"/>
              <a:gd name="T13" fmla="*/ 156 h 165"/>
              <a:gd name="T14" fmla="*/ 57 w 296"/>
              <a:gd name="T15" fmla="*/ 156 h 165"/>
              <a:gd name="T16" fmla="*/ 57 w 296"/>
              <a:gd name="T17" fmla="*/ 165 h 165"/>
              <a:gd name="T18" fmla="*/ 0 w 296"/>
              <a:gd name="T19" fmla="*/ 165 h 165"/>
              <a:gd name="T20" fmla="*/ 0 w 296"/>
              <a:gd name="T21" fmla="*/ 0 h 165"/>
              <a:gd name="T22" fmla="*/ 296 w 296"/>
              <a:gd name="T23" fmla="*/ 0 h 165"/>
              <a:gd name="T24" fmla="*/ 296 w 296"/>
              <a:gd name="T25" fmla="*/ 16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6" h="165">
                <a:moveTo>
                  <a:pt x="296" y="165"/>
                </a:moveTo>
                <a:lnTo>
                  <a:pt x="238" y="165"/>
                </a:lnTo>
                <a:lnTo>
                  <a:pt x="238" y="156"/>
                </a:lnTo>
                <a:lnTo>
                  <a:pt x="286" y="156"/>
                </a:lnTo>
                <a:lnTo>
                  <a:pt x="286" y="11"/>
                </a:lnTo>
                <a:lnTo>
                  <a:pt x="9" y="11"/>
                </a:lnTo>
                <a:lnTo>
                  <a:pt x="9" y="156"/>
                </a:lnTo>
                <a:lnTo>
                  <a:pt x="57" y="156"/>
                </a:lnTo>
                <a:lnTo>
                  <a:pt x="57" y="165"/>
                </a:lnTo>
                <a:lnTo>
                  <a:pt x="0" y="165"/>
                </a:lnTo>
                <a:lnTo>
                  <a:pt x="0" y="0"/>
                </a:lnTo>
                <a:lnTo>
                  <a:pt x="296" y="0"/>
                </a:lnTo>
                <a:lnTo>
                  <a:pt x="296" y="16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eeform 200"/>
          <p:cNvSpPr>
            <a:spLocks noEditPoints="1"/>
          </p:cNvSpPr>
          <p:nvPr/>
        </p:nvSpPr>
        <p:spPr bwMode="auto">
          <a:xfrm>
            <a:off x="3678425" y="4854385"/>
            <a:ext cx="231150" cy="153276"/>
          </a:xfrm>
          <a:custGeom>
            <a:avLst/>
            <a:gdLst>
              <a:gd name="T0" fmla="*/ 187 w 187"/>
              <a:gd name="T1" fmla="*/ 124 h 124"/>
              <a:gd name="T2" fmla="*/ 0 w 187"/>
              <a:gd name="T3" fmla="*/ 124 h 124"/>
              <a:gd name="T4" fmla="*/ 94 w 187"/>
              <a:gd name="T5" fmla="*/ 0 h 124"/>
              <a:gd name="T6" fmla="*/ 187 w 187"/>
              <a:gd name="T7" fmla="*/ 124 h 124"/>
              <a:gd name="T8" fmla="*/ 20 w 187"/>
              <a:gd name="T9" fmla="*/ 114 h 124"/>
              <a:gd name="T10" fmla="*/ 167 w 187"/>
              <a:gd name="T11" fmla="*/ 114 h 124"/>
              <a:gd name="T12" fmla="*/ 94 w 187"/>
              <a:gd name="T13" fmla="*/ 16 h 124"/>
              <a:gd name="T14" fmla="*/ 20 w 187"/>
              <a:gd name="T15" fmla="*/ 11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7" h="124">
                <a:moveTo>
                  <a:pt x="187" y="124"/>
                </a:moveTo>
                <a:lnTo>
                  <a:pt x="0" y="124"/>
                </a:lnTo>
                <a:lnTo>
                  <a:pt x="94" y="0"/>
                </a:lnTo>
                <a:lnTo>
                  <a:pt x="187" y="124"/>
                </a:lnTo>
                <a:close/>
                <a:moveTo>
                  <a:pt x="20" y="114"/>
                </a:moveTo>
                <a:lnTo>
                  <a:pt x="167" y="114"/>
                </a:lnTo>
                <a:lnTo>
                  <a:pt x="94" y="16"/>
                </a:lnTo>
                <a:lnTo>
                  <a:pt x="20" y="1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reeform 201"/>
          <p:cNvSpPr>
            <a:spLocks noEditPoints="1"/>
          </p:cNvSpPr>
          <p:nvPr/>
        </p:nvSpPr>
        <p:spPr bwMode="auto">
          <a:xfrm>
            <a:off x="10275478" y="5409393"/>
            <a:ext cx="215081" cy="354760"/>
          </a:xfrm>
          <a:custGeom>
            <a:avLst/>
            <a:gdLst>
              <a:gd name="T0" fmla="*/ 24 w 113"/>
              <a:gd name="T1" fmla="*/ 186 h 186"/>
              <a:gd name="T2" fmla="*/ 0 w 113"/>
              <a:gd name="T3" fmla="*/ 166 h 186"/>
              <a:gd name="T4" fmla="*/ 35 w 113"/>
              <a:gd name="T5" fmla="*/ 129 h 186"/>
              <a:gd name="T6" fmla="*/ 45 w 113"/>
              <a:gd name="T7" fmla="*/ 127 h 186"/>
              <a:gd name="T8" fmla="*/ 45 w 113"/>
              <a:gd name="T9" fmla="*/ 5 h 186"/>
              <a:gd name="T10" fmla="*/ 68 w 113"/>
              <a:gd name="T11" fmla="*/ 0 h 186"/>
              <a:gd name="T12" fmla="*/ 70 w 113"/>
              <a:gd name="T13" fmla="*/ 1 h 186"/>
              <a:gd name="T14" fmla="*/ 113 w 113"/>
              <a:gd name="T15" fmla="*/ 103 h 186"/>
              <a:gd name="T16" fmla="*/ 113 w 113"/>
              <a:gd name="T17" fmla="*/ 105 h 186"/>
              <a:gd name="T18" fmla="*/ 99 w 113"/>
              <a:gd name="T19" fmla="*/ 119 h 186"/>
              <a:gd name="T20" fmla="*/ 97 w 113"/>
              <a:gd name="T21" fmla="*/ 114 h 186"/>
              <a:gd name="T22" fmla="*/ 94 w 113"/>
              <a:gd name="T23" fmla="*/ 107 h 186"/>
              <a:gd name="T24" fmla="*/ 71 w 113"/>
              <a:gd name="T25" fmla="*/ 85 h 186"/>
              <a:gd name="T26" fmla="*/ 71 w 113"/>
              <a:gd name="T27" fmla="*/ 147 h 186"/>
              <a:gd name="T28" fmla="*/ 37 w 113"/>
              <a:gd name="T29" fmla="*/ 184 h 186"/>
              <a:gd name="T30" fmla="*/ 24 w 113"/>
              <a:gd name="T31" fmla="*/ 186 h 186"/>
              <a:gd name="T32" fmla="*/ 47 w 113"/>
              <a:gd name="T33" fmla="*/ 135 h 186"/>
              <a:gd name="T34" fmla="*/ 37 w 113"/>
              <a:gd name="T35" fmla="*/ 136 h 186"/>
              <a:gd name="T36" fmla="*/ 8 w 113"/>
              <a:gd name="T37" fmla="*/ 166 h 186"/>
              <a:gd name="T38" fmla="*/ 24 w 113"/>
              <a:gd name="T39" fmla="*/ 178 h 186"/>
              <a:gd name="T40" fmla="*/ 35 w 113"/>
              <a:gd name="T41" fmla="*/ 177 h 186"/>
              <a:gd name="T42" fmla="*/ 63 w 113"/>
              <a:gd name="T43" fmla="*/ 147 h 186"/>
              <a:gd name="T44" fmla="*/ 63 w 113"/>
              <a:gd name="T45" fmla="*/ 78 h 186"/>
              <a:gd name="T46" fmla="*/ 67 w 113"/>
              <a:gd name="T47" fmla="*/ 77 h 186"/>
              <a:gd name="T48" fmla="*/ 101 w 113"/>
              <a:gd name="T49" fmla="*/ 104 h 186"/>
              <a:gd name="T50" fmla="*/ 102 w 113"/>
              <a:gd name="T51" fmla="*/ 106 h 186"/>
              <a:gd name="T52" fmla="*/ 105 w 113"/>
              <a:gd name="T53" fmla="*/ 102 h 186"/>
              <a:gd name="T54" fmla="*/ 67 w 113"/>
              <a:gd name="T55" fmla="*/ 8 h 186"/>
              <a:gd name="T56" fmla="*/ 53 w 113"/>
              <a:gd name="T57" fmla="*/ 11 h 186"/>
              <a:gd name="T58" fmla="*/ 53 w 113"/>
              <a:gd name="T59" fmla="*/ 135 h 186"/>
              <a:gd name="T60" fmla="*/ 49 w 113"/>
              <a:gd name="T61" fmla="*/ 135 h 186"/>
              <a:gd name="T62" fmla="*/ 47 w 113"/>
              <a:gd name="T63" fmla="*/ 135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3" h="186">
                <a:moveTo>
                  <a:pt x="24" y="186"/>
                </a:moveTo>
                <a:cubicBezTo>
                  <a:pt x="10" y="186"/>
                  <a:pt x="0" y="178"/>
                  <a:pt x="0" y="166"/>
                </a:cubicBezTo>
                <a:cubicBezTo>
                  <a:pt x="0" y="150"/>
                  <a:pt x="15" y="134"/>
                  <a:pt x="35" y="129"/>
                </a:cubicBezTo>
                <a:cubicBezTo>
                  <a:pt x="38" y="128"/>
                  <a:pt x="42" y="127"/>
                  <a:pt x="45" y="127"/>
                </a:cubicBezTo>
                <a:cubicBezTo>
                  <a:pt x="45" y="5"/>
                  <a:pt x="45" y="5"/>
                  <a:pt x="45" y="5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1"/>
                  <a:pt x="70" y="1"/>
                  <a:pt x="70" y="1"/>
                </a:cubicBezTo>
                <a:cubicBezTo>
                  <a:pt x="103" y="23"/>
                  <a:pt x="110" y="65"/>
                  <a:pt x="113" y="103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96" y="112"/>
                  <a:pt x="95" y="110"/>
                  <a:pt x="94" y="107"/>
                </a:cubicBezTo>
                <a:cubicBezTo>
                  <a:pt x="89" y="96"/>
                  <a:pt x="85" y="86"/>
                  <a:pt x="71" y="85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71" y="163"/>
                  <a:pt x="56" y="179"/>
                  <a:pt x="37" y="184"/>
                </a:cubicBezTo>
                <a:cubicBezTo>
                  <a:pt x="33" y="186"/>
                  <a:pt x="28" y="186"/>
                  <a:pt x="24" y="186"/>
                </a:cubicBezTo>
                <a:close/>
                <a:moveTo>
                  <a:pt x="47" y="135"/>
                </a:moveTo>
                <a:cubicBezTo>
                  <a:pt x="44" y="135"/>
                  <a:pt x="40" y="135"/>
                  <a:pt x="37" y="136"/>
                </a:cubicBezTo>
                <a:cubicBezTo>
                  <a:pt x="21" y="141"/>
                  <a:pt x="8" y="154"/>
                  <a:pt x="8" y="166"/>
                </a:cubicBezTo>
                <a:cubicBezTo>
                  <a:pt x="8" y="175"/>
                  <a:pt x="17" y="178"/>
                  <a:pt x="24" y="178"/>
                </a:cubicBezTo>
                <a:cubicBezTo>
                  <a:pt x="28" y="178"/>
                  <a:pt x="31" y="178"/>
                  <a:pt x="35" y="177"/>
                </a:cubicBezTo>
                <a:cubicBezTo>
                  <a:pt x="50" y="172"/>
                  <a:pt x="63" y="159"/>
                  <a:pt x="63" y="147"/>
                </a:cubicBezTo>
                <a:cubicBezTo>
                  <a:pt x="63" y="78"/>
                  <a:pt x="63" y="78"/>
                  <a:pt x="63" y="78"/>
                </a:cubicBezTo>
                <a:cubicBezTo>
                  <a:pt x="67" y="77"/>
                  <a:pt x="67" y="77"/>
                  <a:pt x="67" y="77"/>
                </a:cubicBezTo>
                <a:cubicBezTo>
                  <a:pt x="89" y="76"/>
                  <a:pt x="96" y="91"/>
                  <a:pt x="101" y="104"/>
                </a:cubicBezTo>
                <a:cubicBezTo>
                  <a:pt x="101" y="105"/>
                  <a:pt x="102" y="105"/>
                  <a:pt x="102" y="106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2" y="67"/>
                  <a:pt x="95" y="28"/>
                  <a:pt x="67" y="8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8" y="135"/>
                  <a:pt x="47" y="1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202"/>
          <p:cNvSpPr>
            <a:spLocks noEditPoints="1"/>
          </p:cNvSpPr>
          <p:nvPr/>
        </p:nvSpPr>
        <p:spPr bwMode="auto">
          <a:xfrm>
            <a:off x="9474486" y="5468726"/>
            <a:ext cx="354760" cy="228678"/>
          </a:xfrm>
          <a:custGeom>
            <a:avLst/>
            <a:gdLst>
              <a:gd name="T0" fmla="*/ 179 w 186"/>
              <a:gd name="T1" fmla="*/ 120 h 120"/>
              <a:gd name="T2" fmla="*/ 6 w 186"/>
              <a:gd name="T3" fmla="*/ 120 h 120"/>
              <a:gd name="T4" fmla="*/ 0 w 186"/>
              <a:gd name="T5" fmla="*/ 114 h 120"/>
              <a:gd name="T6" fmla="*/ 0 w 186"/>
              <a:gd name="T7" fmla="*/ 6 h 120"/>
              <a:gd name="T8" fmla="*/ 6 w 186"/>
              <a:gd name="T9" fmla="*/ 0 h 120"/>
              <a:gd name="T10" fmla="*/ 179 w 186"/>
              <a:gd name="T11" fmla="*/ 0 h 120"/>
              <a:gd name="T12" fmla="*/ 186 w 186"/>
              <a:gd name="T13" fmla="*/ 6 h 120"/>
              <a:gd name="T14" fmla="*/ 186 w 186"/>
              <a:gd name="T15" fmla="*/ 114 h 120"/>
              <a:gd name="T16" fmla="*/ 179 w 186"/>
              <a:gd name="T17" fmla="*/ 120 h 120"/>
              <a:gd name="T18" fmla="*/ 7 w 186"/>
              <a:gd name="T19" fmla="*/ 113 h 120"/>
              <a:gd name="T20" fmla="*/ 178 w 186"/>
              <a:gd name="T21" fmla="*/ 113 h 120"/>
              <a:gd name="T22" fmla="*/ 178 w 186"/>
              <a:gd name="T23" fmla="*/ 7 h 120"/>
              <a:gd name="T24" fmla="*/ 7 w 186"/>
              <a:gd name="T25" fmla="*/ 7 h 120"/>
              <a:gd name="T26" fmla="*/ 7 w 186"/>
              <a:gd name="T27" fmla="*/ 113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6" h="120">
                <a:moveTo>
                  <a:pt x="179" y="120"/>
                </a:moveTo>
                <a:cubicBezTo>
                  <a:pt x="6" y="120"/>
                  <a:pt x="6" y="120"/>
                  <a:pt x="6" y="120"/>
                </a:cubicBezTo>
                <a:cubicBezTo>
                  <a:pt x="3" y="120"/>
                  <a:pt x="0" y="118"/>
                  <a:pt x="0" y="114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83" y="0"/>
                  <a:pt x="186" y="2"/>
                  <a:pt x="186" y="6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86" y="118"/>
                  <a:pt x="183" y="120"/>
                  <a:pt x="179" y="120"/>
                </a:cubicBezTo>
                <a:close/>
                <a:moveTo>
                  <a:pt x="7" y="113"/>
                </a:moveTo>
                <a:cubicBezTo>
                  <a:pt x="178" y="113"/>
                  <a:pt x="178" y="113"/>
                  <a:pt x="178" y="113"/>
                </a:cubicBezTo>
                <a:cubicBezTo>
                  <a:pt x="178" y="7"/>
                  <a:pt x="178" y="7"/>
                  <a:pt x="178" y="7"/>
                </a:cubicBezTo>
                <a:cubicBezTo>
                  <a:pt x="7" y="7"/>
                  <a:pt x="7" y="7"/>
                  <a:pt x="7" y="7"/>
                </a:cubicBezTo>
                <a:lnTo>
                  <a:pt x="7" y="1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203"/>
          <p:cNvSpPr>
            <a:spLocks noEditPoints="1"/>
          </p:cNvSpPr>
          <p:nvPr/>
        </p:nvSpPr>
        <p:spPr bwMode="auto">
          <a:xfrm>
            <a:off x="9473250" y="5573794"/>
            <a:ext cx="358468" cy="126082"/>
          </a:xfrm>
          <a:custGeom>
            <a:avLst/>
            <a:gdLst>
              <a:gd name="T0" fmla="*/ 180 w 188"/>
              <a:gd name="T1" fmla="*/ 66 h 66"/>
              <a:gd name="T2" fmla="*/ 7 w 188"/>
              <a:gd name="T3" fmla="*/ 66 h 66"/>
              <a:gd name="T4" fmla="*/ 3 w 188"/>
              <a:gd name="T5" fmla="*/ 64 h 66"/>
              <a:gd name="T6" fmla="*/ 0 w 188"/>
              <a:gd name="T7" fmla="*/ 62 h 66"/>
              <a:gd name="T8" fmla="*/ 62 w 188"/>
              <a:gd name="T9" fmla="*/ 0 h 66"/>
              <a:gd name="T10" fmla="*/ 94 w 188"/>
              <a:gd name="T11" fmla="*/ 32 h 66"/>
              <a:gd name="T12" fmla="*/ 126 w 188"/>
              <a:gd name="T13" fmla="*/ 0 h 66"/>
              <a:gd name="T14" fmla="*/ 188 w 188"/>
              <a:gd name="T15" fmla="*/ 62 h 66"/>
              <a:gd name="T16" fmla="*/ 184 w 188"/>
              <a:gd name="T17" fmla="*/ 64 h 66"/>
              <a:gd name="T18" fmla="*/ 180 w 188"/>
              <a:gd name="T19" fmla="*/ 66 h 66"/>
              <a:gd name="T20" fmla="*/ 62 w 188"/>
              <a:gd name="T21" fmla="*/ 10 h 66"/>
              <a:gd name="T22" fmla="*/ 14 w 188"/>
              <a:gd name="T23" fmla="*/ 58 h 66"/>
              <a:gd name="T24" fmla="*/ 173 w 188"/>
              <a:gd name="T25" fmla="*/ 58 h 66"/>
              <a:gd name="T26" fmla="*/ 126 w 188"/>
              <a:gd name="T27" fmla="*/ 10 h 66"/>
              <a:gd name="T28" fmla="*/ 98 w 188"/>
              <a:gd name="T29" fmla="*/ 38 h 66"/>
              <a:gd name="T30" fmla="*/ 89 w 188"/>
              <a:gd name="T31" fmla="*/ 38 h 66"/>
              <a:gd name="T32" fmla="*/ 62 w 188"/>
              <a:gd name="T33" fmla="*/ 1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8" h="66">
                <a:moveTo>
                  <a:pt x="180" y="66"/>
                </a:moveTo>
                <a:cubicBezTo>
                  <a:pt x="7" y="66"/>
                  <a:pt x="7" y="66"/>
                  <a:pt x="7" y="66"/>
                </a:cubicBezTo>
                <a:cubicBezTo>
                  <a:pt x="6" y="66"/>
                  <a:pt x="5" y="65"/>
                  <a:pt x="3" y="64"/>
                </a:cubicBezTo>
                <a:cubicBezTo>
                  <a:pt x="0" y="62"/>
                  <a:pt x="0" y="62"/>
                  <a:pt x="0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94" y="32"/>
                  <a:pt x="94" y="32"/>
                  <a:pt x="94" y="32"/>
                </a:cubicBezTo>
                <a:cubicBezTo>
                  <a:pt x="126" y="0"/>
                  <a:pt x="126" y="0"/>
                  <a:pt x="126" y="0"/>
                </a:cubicBezTo>
                <a:cubicBezTo>
                  <a:pt x="188" y="62"/>
                  <a:pt x="188" y="62"/>
                  <a:pt x="188" y="62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83" y="65"/>
                  <a:pt x="181" y="66"/>
                  <a:pt x="180" y="66"/>
                </a:cubicBezTo>
                <a:close/>
                <a:moveTo>
                  <a:pt x="62" y="10"/>
                </a:moveTo>
                <a:cubicBezTo>
                  <a:pt x="14" y="58"/>
                  <a:pt x="14" y="58"/>
                  <a:pt x="14" y="58"/>
                </a:cubicBezTo>
                <a:cubicBezTo>
                  <a:pt x="173" y="58"/>
                  <a:pt x="173" y="58"/>
                  <a:pt x="173" y="58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98" y="38"/>
                  <a:pt x="98" y="38"/>
                  <a:pt x="98" y="38"/>
                </a:cubicBezTo>
                <a:cubicBezTo>
                  <a:pt x="96" y="40"/>
                  <a:pt x="91" y="40"/>
                  <a:pt x="89" y="38"/>
                </a:cubicBezTo>
                <a:lnTo>
                  <a:pt x="62" y="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04"/>
          <p:cNvSpPr>
            <a:spLocks noEditPoints="1"/>
          </p:cNvSpPr>
          <p:nvPr/>
        </p:nvSpPr>
        <p:spPr bwMode="auto">
          <a:xfrm>
            <a:off x="9473250" y="5467490"/>
            <a:ext cx="355996" cy="180470"/>
          </a:xfrm>
          <a:custGeom>
            <a:avLst/>
            <a:gdLst>
              <a:gd name="T0" fmla="*/ 94 w 187"/>
              <a:gd name="T1" fmla="*/ 95 h 95"/>
              <a:gd name="T2" fmla="*/ 89 w 187"/>
              <a:gd name="T3" fmla="*/ 93 h 95"/>
              <a:gd name="T4" fmla="*/ 0 w 187"/>
              <a:gd name="T5" fmla="*/ 4 h 95"/>
              <a:gd name="T6" fmla="*/ 3 w 187"/>
              <a:gd name="T7" fmla="*/ 2 h 95"/>
              <a:gd name="T8" fmla="*/ 7 w 187"/>
              <a:gd name="T9" fmla="*/ 0 h 95"/>
              <a:gd name="T10" fmla="*/ 180 w 187"/>
              <a:gd name="T11" fmla="*/ 0 h 95"/>
              <a:gd name="T12" fmla="*/ 184 w 187"/>
              <a:gd name="T13" fmla="*/ 2 h 95"/>
              <a:gd name="T14" fmla="*/ 187 w 187"/>
              <a:gd name="T15" fmla="*/ 4 h 95"/>
              <a:gd name="T16" fmla="*/ 98 w 187"/>
              <a:gd name="T17" fmla="*/ 93 h 95"/>
              <a:gd name="T18" fmla="*/ 94 w 187"/>
              <a:gd name="T19" fmla="*/ 95 h 95"/>
              <a:gd name="T20" fmla="*/ 14 w 187"/>
              <a:gd name="T21" fmla="*/ 8 h 95"/>
              <a:gd name="T22" fmla="*/ 94 w 187"/>
              <a:gd name="T23" fmla="*/ 88 h 95"/>
              <a:gd name="T24" fmla="*/ 174 w 187"/>
              <a:gd name="T25" fmla="*/ 8 h 95"/>
              <a:gd name="T26" fmla="*/ 14 w 187"/>
              <a:gd name="T27" fmla="*/ 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7" h="95">
                <a:moveTo>
                  <a:pt x="94" y="95"/>
                </a:moveTo>
                <a:cubicBezTo>
                  <a:pt x="92" y="95"/>
                  <a:pt x="90" y="95"/>
                  <a:pt x="89" y="93"/>
                </a:cubicBezTo>
                <a:cubicBezTo>
                  <a:pt x="0" y="4"/>
                  <a:pt x="0" y="4"/>
                  <a:pt x="0" y="4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6" y="0"/>
                  <a:pt x="7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3" y="1"/>
                  <a:pt x="184" y="2"/>
                </a:cubicBezTo>
                <a:cubicBezTo>
                  <a:pt x="187" y="4"/>
                  <a:pt x="187" y="4"/>
                  <a:pt x="187" y="4"/>
                </a:cubicBezTo>
                <a:cubicBezTo>
                  <a:pt x="98" y="93"/>
                  <a:pt x="98" y="93"/>
                  <a:pt x="98" y="93"/>
                </a:cubicBezTo>
                <a:cubicBezTo>
                  <a:pt x="97" y="95"/>
                  <a:pt x="95" y="95"/>
                  <a:pt x="94" y="95"/>
                </a:cubicBezTo>
                <a:close/>
                <a:moveTo>
                  <a:pt x="14" y="8"/>
                </a:moveTo>
                <a:cubicBezTo>
                  <a:pt x="94" y="88"/>
                  <a:pt x="94" y="88"/>
                  <a:pt x="94" y="88"/>
                </a:cubicBezTo>
                <a:cubicBezTo>
                  <a:pt x="174" y="8"/>
                  <a:pt x="174" y="8"/>
                  <a:pt x="174" y="8"/>
                </a:cubicBezTo>
                <a:lnTo>
                  <a:pt x="14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206"/>
          <p:cNvSpPr>
            <a:spLocks noEditPoints="1"/>
          </p:cNvSpPr>
          <p:nvPr/>
        </p:nvSpPr>
        <p:spPr bwMode="auto">
          <a:xfrm>
            <a:off x="8742717" y="5455129"/>
            <a:ext cx="358468" cy="234859"/>
          </a:xfrm>
          <a:custGeom>
            <a:avLst/>
            <a:gdLst>
              <a:gd name="T0" fmla="*/ 5 w 188"/>
              <a:gd name="T1" fmla="*/ 123 h 123"/>
              <a:gd name="T2" fmla="*/ 3 w 188"/>
              <a:gd name="T3" fmla="*/ 123 h 123"/>
              <a:gd name="T4" fmla="*/ 2 w 188"/>
              <a:gd name="T5" fmla="*/ 121 h 123"/>
              <a:gd name="T6" fmla="*/ 13 w 188"/>
              <a:gd name="T7" fmla="*/ 96 h 123"/>
              <a:gd name="T8" fmla="*/ 117 w 188"/>
              <a:gd name="T9" fmla="*/ 32 h 123"/>
              <a:gd name="T10" fmla="*/ 117 w 188"/>
              <a:gd name="T11" fmla="*/ 0 h 123"/>
              <a:gd name="T12" fmla="*/ 188 w 188"/>
              <a:gd name="T13" fmla="*/ 57 h 123"/>
              <a:gd name="T14" fmla="*/ 117 w 188"/>
              <a:gd name="T15" fmla="*/ 114 h 123"/>
              <a:gd name="T16" fmla="*/ 117 w 188"/>
              <a:gd name="T17" fmla="*/ 81 h 123"/>
              <a:gd name="T18" fmla="*/ 38 w 188"/>
              <a:gd name="T19" fmla="*/ 96 h 123"/>
              <a:gd name="T20" fmla="*/ 8 w 188"/>
              <a:gd name="T21" fmla="*/ 121 h 123"/>
              <a:gd name="T22" fmla="*/ 5 w 188"/>
              <a:gd name="T23" fmla="*/ 123 h 123"/>
              <a:gd name="T24" fmla="*/ 123 w 188"/>
              <a:gd name="T25" fmla="*/ 14 h 123"/>
              <a:gd name="T26" fmla="*/ 123 w 188"/>
              <a:gd name="T27" fmla="*/ 38 h 123"/>
              <a:gd name="T28" fmla="*/ 118 w 188"/>
              <a:gd name="T29" fmla="*/ 38 h 123"/>
              <a:gd name="T30" fmla="*/ 19 w 188"/>
              <a:gd name="T31" fmla="*/ 100 h 123"/>
              <a:gd name="T32" fmla="*/ 16 w 188"/>
              <a:gd name="T33" fmla="*/ 105 h 123"/>
              <a:gd name="T34" fmla="*/ 35 w 188"/>
              <a:gd name="T35" fmla="*/ 90 h 123"/>
              <a:gd name="T36" fmla="*/ 104 w 188"/>
              <a:gd name="T37" fmla="*/ 74 h 123"/>
              <a:gd name="T38" fmla="*/ 120 w 188"/>
              <a:gd name="T39" fmla="*/ 74 h 123"/>
              <a:gd name="T40" fmla="*/ 123 w 188"/>
              <a:gd name="T41" fmla="*/ 75 h 123"/>
              <a:gd name="T42" fmla="*/ 123 w 188"/>
              <a:gd name="T43" fmla="*/ 100 h 123"/>
              <a:gd name="T44" fmla="*/ 178 w 188"/>
              <a:gd name="T45" fmla="*/ 57 h 123"/>
              <a:gd name="T46" fmla="*/ 123 w 188"/>
              <a:gd name="T47" fmla="*/ 1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8" h="123">
                <a:moveTo>
                  <a:pt x="5" y="123"/>
                </a:moveTo>
                <a:cubicBezTo>
                  <a:pt x="3" y="123"/>
                  <a:pt x="3" y="123"/>
                  <a:pt x="3" y="123"/>
                </a:cubicBezTo>
                <a:cubicBezTo>
                  <a:pt x="2" y="121"/>
                  <a:pt x="2" y="121"/>
                  <a:pt x="2" y="121"/>
                </a:cubicBezTo>
                <a:cubicBezTo>
                  <a:pt x="1" y="120"/>
                  <a:pt x="0" y="119"/>
                  <a:pt x="13" y="96"/>
                </a:cubicBezTo>
                <a:cubicBezTo>
                  <a:pt x="37" y="58"/>
                  <a:pt x="72" y="36"/>
                  <a:pt x="117" y="32"/>
                </a:cubicBezTo>
                <a:cubicBezTo>
                  <a:pt x="117" y="0"/>
                  <a:pt x="117" y="0"/>
                  <a:pt x="117" y="0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7" y="81"/>
                  <a:pt x="117" y="81"/>
                  <a:pt x="117" y="81"/>
                </a:cubicBezTo>
                <a:cubicBezTo>
                  <a:pt x="87" y="78"/>
                  <a:pt x="61" y="84"/>
                  <a:pt x="38" y="96"/>
                </a:cubicBezTo>
                <a:cubicBezTo>
                  <a:pt x="27" y="102"/>
                  <a:pt x="12" y="117"/>
                  <a:pt x="8" y="121"/>
                </a:cubicBezTo>
                <a:cubicBezTo>
                  <a:pt x="7" y="122"/>
                  <a:pt x="6" y="123"/>
                  <a:pt x="5" y="123"/>
                </a:cubicBezTo>
                <a:close/>
                <a:moveTo>
                  <a:pt x="123" y="14"/>
                </a:moveTo>
                <a:cubicBezTo>
                  <a:pt x="123" y="38"/>
                  <a:pt x="123" y="38"/>
                  <a:pt x="123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74" y="42"/>
                  <a:pt x="42" y="62"/>
                  <a:pt x="19" y="100"/>
                </a:cubicBezTo>
                <a:cubicBezTo>
                  <a:pt x="18" y="101"/>
                  <a:pt x="17" y="103"/>
                  <a:pt x="16" y="105"/>
                </a:cubicBezTo>
                <a:cubicBezTo>
                  <a:pt x="22" y="99"/>
                  <a:pt x="29" y="94"/>
                  <a:pt x="35" y="90"/>
                </a:cubicBezTo>
                <a:cubicBezTo>
                  <a:pt x="55" y="79"/>
                  <a:pt x="78" y="74"/>
                  <a:pt x="104" y="74"/>
                </a:cubicBezTo>
                <a:cubicBezTo>
                  <a:pt x="109" y="74"/>
                  <a:pt x="115" y="74"/>
                  <a:pt x="120" y="74"/>
                </a:cubicBezTo>
                <a:cubicBezTo>
                  <a:pt x="123" y="75"/>
                  <a:pt x="123" y="75"/>
                  <a:pt x="123" y="75"/>
                </a:cubicBezTo>
                <a:cubicBezTo>
                  <a:pt x="123" y="100"/>
                  <a:pt x="123" y="100"/>
                  <a:pt x="123" y="100"/>
                </a:cubicBezTo>
                <a:cubicBezTo>
                  <a:pt x="178" y="57"/>
                  <a:pt x="178" y="57"/>
                  <a:pt x="178" y="57"/>
                </a:cubicBezTo>
                <a:lnTo>
                  <a:pt x="123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207"/>
          <p:cNvSpPr>
            <a:spLocks noEditPoints="1"/>
          </p:cNvSpPr>
          <p:nvPr/>
        </p:nvSpPr>
        <p:spPr bwMode="auto">
          <a:xfrm>
            <a:off x="8012183" y="5455129"/>
            <a:ext cx="358468" cy="234859"/>
          </a:xfrm>
          <a:custGeom>
            <a:avLst/>
            <a:gdLst>
              <a:gd name="T0" fmla="*/ 183 w 188"/>
              <a:gd name="T1" fmla="*/ 123 h 123"/>
              <a:gd name="T2" fmla="*/ 180 w 188"/>
              <a:gd name="T3" fmla="*/ 121 h 123"/>
              <a:gd name="T4" fmla="*/ 149 w 188"/>
              <a:gd name="T5" fmla="*/ 96 h 123"/>
              <a:gd name="T6" fmla="*/ 71 w 188"/>
              <a:gd name="T7" fmla="*/ 81 h 123"/>
              <a:gd name="T8" fmla="*/ 71 w 188"/>
              <a:gd name="T9" fmla="*/ 114 h 123"/>
              <a:gd name="T10" fmla="*/ 0 w 188"/>
              <a:gd name="T11" fmla="*/ 57 h 123"/>
              <a:gd name="T12" fmla="*/ 71 w 188"/>
              <a:gd name="T13" fmla="*/ 0 h 123"/>
              <a:gd name="T14" fmla="*/ 71 w 188"/>
              <a:gd name="T15" fmla="*/ 32 h 123"/>
              <a:gd name="T16" fmla="*/ 174 w 188"/>
              <a:gd name="T17" fmla="*/ 96 h 123"/>
              <a:gd name="T18" fmla="*/ 186 w 188"/>
              <a:gd name="T19" fmla="*/ 121 h 123"/>
              <a:gd name="T20" fmla="*/ 185 w 188"/>
              <a:gd name="T21" fmla="*/ 123 h 123"/>
              <a:gd name="T22" fmla="*/ 183 w 188"/>
              <a:gd name="T23" fmla="*/ 123 h 123"/>
              <a:gd name="T24" fmla="*/ 84 w 188"/>
              <a:gd name="T25" fmla="*/ 74 h 123"/>
              <a:gd name="T26" fmla="*/ 152 w 188"/>
              <a:gd name="T27" fmla="*/ 90 h 123"/>
              <a:gd name="T28" fmla="*/ 172 w 188"/>
              <a:gd name="T29" fmla="*/ 105 h 123"/>
              <a:gd name="T30" fmla="*/ 169 w 188"/>
              <a:gd name="T31" fmla="*/ 100 h 123"/>
              <a:gd name="T32" fmla="*/ 69 w 188"/>
              <a:gd name="T33" fmla="*/ 38 h 123"/>
              <a:gd name="T34" fmla="*/ 64 w 188"/>
              <a:gd name="T35" fmla="*/ 38 h 123"/>
              <a:gd name="T36" fmla="*/ 64 w 188"/>
              <a:gd name="T37" fmla="*/ 14 h 123"/>
              <a:gd name="T38" fmla="*/ 10 w 188"/>
              <a:gd name="T39" fmla="*/ 57 h 123"/>
              <a:gd name="T40" fmla="*/ 64 w 188"/>
              <a:gd name="T41" fmla="*/ 100 h 123"/>
              <a:gd name="T42" fmla="*/ 64 w 188"/>
              <a:gd name="T43" fmla="*/ 75 h 123"/>
              <a:gd name="T44" fmla="*/ 67 w 188"/>
              <a:gd name="T45" fmla="*/ 74 h 123"/>
              <a:gd name="T46" fmla="*/ 84 w 188"/>
              <a:gd name="T47" fmla="*/ 7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8" h="123">
                <a:moveTo>
                  <a:pt x="183" y="123"/>
                </a:moveTo>
                <a:cubicBezTo>
                  <a:pt x="182" y="123"/>
                  <a:pt x="180" y="122"/>
                  <a:pt x="180" y="121"/>
                </a:cubicBezTo>
                <a:cubicBezTo>
                  <a:pt x="176" y="117"/>
                  <a:pt x="160" y="102"/>
                  <a:pt x="149" y="96"/>
                </a:cubicBezTo>
                <a:cubicBezTo>
                  <a:pt x="127" y="84"/>
                  <a:pt x="100" y="78"/>
                  <a:pt x="71" y="81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0" y="57"/>
                  <a:pt x="0" y="57"/>
                  <a:pt x="0" y="57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32"/>
                  <a:pt x="71" y="32"/>
                  <a:pt x="71" y="32"/>
                </a:cubicBezTo>
                <a:cubicBezTo>
                  <a:pt x="116" y="36"/>
                  <a:pt x="151" y="58"/>
                  <a:pt x="174" y="96"/>
                </a:cubicBezTo>
                <a:cubicBezTo>
                  <a:pt x="188" y="119"/>
                  <a:pt x="187" y="120"/>
                  <a:pt x="186" y="121"/>
                </a:cubicBezTo>
                <a:cubicBezTo>
                  <a:pt x="185" y="123"/>
                  <a:pt x="185" y="123"/>
                  <a:pt x="185" y="123"/>
                </a:cubicBezTo>
                <a:lnTo>
                  <a:pt x="183" y="123"/>
                </a:lnTo>
                <a:close/>
                <a:moveTo>
                  <a:pt x="84" y="74"/>
                </a:moveTo>
                <a:cubicBezTo>
                  <a:pt x="110" y="74"/>
                  <a:pt x="133" y="79"/>
                  <a:pt x="152" y="90"/>
                </a:cubicBezTo>
                <a:cubicBezTo>
                  <a:pt x="158" y="94"/>
                  <a:pt x="165" y="99"/>
                  <a:pt x="172" y="105"/>
                </a:cubicBezTo>
                <a:cubicBezTo>
                  <a:pt x="171" y="103"/>
                  <a:pt x="170" y="101"/>
                  <a:pt x="169" y="100"/>
                </a:cubicBezTo>
                <a:cubicBezTo>
                  <a:pt x="146" y="62"/>
                  <a:pt x="114" y="42"/>
                  <a:pt x="69" y="38"/>
                </a:cubicBezTo>
                <a:cubicBezTo>
                  <a:pt x="64" y="38"/>
                  <a:pt x="64" y="38"/>
                  <a:pt x="64" y="38"/>
                </a:cubicBezTo>
                <a:cubicBezTo>
                  <a:pt x="64" y="14"/>
                  <a:pt x="64" y="14"/>
                  <a:pt x="64" y="14"/>
                </a:cubicBezTo>
                <a:cubicBezTo>
                  <a:pt x="10" y="57"/>
                  <a:pt x="10" y="57"/>
                  <a:pt x="10" y="57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75"/>
                  <a:pt x="64" y="75"/>
                  <a:pt x="64" y="75"/>
                </a:cubicBezTo>
                <a:cubicBezTo>
                  <a:pt x="67" y="74"/>
                  <a:pt x="67" y="74"/>
                  <a:pt x="67" y="74"/>
                </a:cubicBezTo>
                <a:cubicBezTo>
                  <a:pt x="73" y="74"/>
                  <a:pt x="79" y="74"/>
                  <a:pt x="84" y="7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208"/>
          <p:cNvSpPr>
            <a:spLocks noEditPoints="1"/>
          </p:cNvSpPr>
          <p:nvPr/>
        </p:nvSpPr>
        <p:spPr bwMode="auto">
          <a:xfrm>
            <a:off x="5081395" y="5447712"/>
            <a:ext cx="357232" cy="227442"/>
          </a:xfrm>
          <a:custGeom>
            <a:avLst/>
            <a:gdLst>
              <a:gd name="T0" fmla="*/ 158 w 187"/>
              <a:gd name="T1" fmla="*/ 119 h 119"/>
              <a:gd name="T2" fmla="*/ 39 w 187"/>
              <a:gd name="T3" fmla="*/ 119 h 119"/>
              <a:gd name="T4" fmla="*/ 0 w 187"/>
              <a:gd name="T5" fmla="*/ 76 h 119"/>
              <a:gd name="T6" fmla="*/ 42 w 187"/>
              <a:gd name="T7" fmla="*/ 33 h 119"/>
              <a:gd name="T8" fmla="*/ 70 w 187"/>
              <a:gd name="T9" fmla="*/ 10 h 119"/>
              <a:gd name="T10" fmla="*/ 87 w 187"/>
              <a:gd name="T11" fmla="*/ 16 h 119"/>
              <a:gd name="T12" fmla="*/ 121 w 187"/>
              <a:gd name="T13" fmla="*/ 0 h 119"/>
              <a:gd name="T14" fmla="*/ 166 w 187"/>
              <a:gd name="T15" fmla="*/ 45 h 119"/>
              <a:gd name="T16" fmla="*/ 163 w 187"/>
              <a:gd name="T17" fmla="*/ 61 h 119"/>
              <a:gd name="T18" fmla="*/ 187 w 187"/>
              <a:gd name="T19" fmla="*/ 90 h 119"/>
              <a:gd name="T20" fmla="*/ 158 w 187"/>
              <a:gd name="T21" fmla="*/ 119 h 119"/>
              <a:gd name="T22" fmla="*/ 43 w 187"/>
              <a:gd name="T23" fmla="*/ 113 h 119"/>
              <a:gd name="T24" fmla="*/ 158 w 187"/>
              <a:gd name="T25" fmla="*/ 113 h 119"/>
              <a:gd name="T26" fmla="*/ 181 w 187"/>
              <a:gd name="T27" fmla="*/ 90 h 119"/>
              <a:gd name="T28" fmla="*/ 159 w 187"/>
              <a:gd name="T29" fmla="*/ 67 h 119"/>
              <a:gd name="T30" fmla="*/ 154 w 187"/>
              <a:gd name="T31" fmla="*/ 67 h 119"/>
              <a:gd name="T32" fmla="*/ 156 w 187"/>
              <a:gd name="T33" fmla="*/ 62 h 119"/>
              <a:gd name="T34" fmla="*/ 160 w 187"/>
              <a:gd name="T35" fmla="*/ 45 h 119"/>
              <a:gd name="T36" fmla="*/ 121 w 187"/>
              <a:gd name="T37" fmla="*/ 6 h 119"/>
              <a:gd name="T38" fmla="*/ 90 w 187"/>
              <a:gd name="T39" fmla="*/ 22 h 119"/>
              <a:gd name="T40" fmla="*/ 88 w 187"/>
              <a:gd name="T41" fmla="*/ 25 h 119"/>
              <a:gd name="T42" fmla="*/ 85 w 187"/>
              <a:gd name="T43" fmla="*/ 22 h 119"/>
              <a:gd name="T44" fmla="*/ 70 w 187"/>
              <a:gd name="T45" fmla="*/ 16 h 119"/>
              <a:gd name="T46" fmla="*/ 48 w 187"/>
              <a:gd name="T47" fmla="*/ 36 h 119"/>
              <a:gd name="T48" fmla="*/ 48 w 187"/>
              <a:gd name="T49" fmla="*/ 39 h 119"/>
              <a:gd name="T50" fmla="*/ 43 w 187"/>
              <a:gd name="T51" fmla="*/ 39 h 119"/>
              <a:gd name="T52" fmla="*/ 6 w 187"/>
              <a:gd name="T53" fmla="*/ 76 h 119"/>
              <a:gd name="T54" fmla="*/ 42 w 187"/>
              <a:gd name="T55" fmla="*/ 113 h 119"/>
              <a:gd name="T56" fmla="*/ 43 w 187"/>
              <a:gd name="T57" fmla="*/ 11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7" h="119">
                <a:moveTo>
                  <a:pt x="158" y="119"/>
                </a:moveTo>
                <a:cubicBezTo>
                  <a:pt x="39" y="119"/>
                  <a:pt x="39" y="119"/>
                  <a:pt x="39" y="119"/>
                </a:cubicBezTo>
                <a:cubicBezTo>
                  <a:pt x="17" y="117"/>
                  <a:pt x="0" y="98"/>
                  <a:pt x="0" y="76"/>
                </a:cubicBezTo>
                <a:cubicBezTo>
                  <a:pt x="0" y="53"/>
                  <a:pt x="19" y="34"/>
                  <a:pt x="42" y="33"/>
                </a:cubicBezTo>
                <a:cubicBezTo>
                  <a:pt x="44" y="20"/>
                  <a:pt x="56" y="10"/>
                  <a:pt x="70" y="10"/>
                </a:cubicBezTo>
                <a:cubicBezTo>
                  <a:pt x="76" y="10"/>
                  <a:pt x="82" y="12"/>
                  <a:pt x="87" y="16"/>
                </a:cubicBezTo>
                <a:cubicBezTo>
                  <a:pt x="96" y="6"/>
                  <a:pt x="108" y="0"/>
                  <a:pt x="121" y="0"/>
                </a:cubicBezTo>
                <a:cubicBezTo>
                  <a:pt x="146" y="0"/>
                  <a:pt x="166" y="20"/>
                  <a:pt x="166" y="45"/>
                </a:cubicBezTo>
                <a:cubicBezTo>
                  <a:pt x="166" y="50"/>
                  <a:pt x="165" y="56"/>
                  <a:pt x="163" y="61"/>
                </a:cubicBezTo>
                <a:cubicBezTo>
                  <a:pt x="177" y="64"/>
                  <a:pt x="187" y="76"/>
                  <a:pt x="187" y="90"/>
                </a:cubicBezTo>
                <a:cubicBezTo>
                  <a:pt x="187" y="106"/>
                  <a:pt x="174" y="119"/>
                  <a:pt x="158" y="119"/>
                </a:cubicBezTo>
                <a:close/>
                <a:moveTo>
                  <a:pt x="43" y="113"/>
                </a:moveTo>
                <a:cubicBezTo>
                  <a:pt x="158" y="113"/>
                  <a:pt x="158" y="113"/>
                  <a:pt x="158" y="113"/>
                </a:cubicBezTo>
                <a:cubicBezTo>
                  <a:pt x="171" y="113"/>
                  <a:pt x="181" y="103"/>
                  <a:pt x="181" y="90"/>
                </a:cubicBezTo>
                <a:cubicBezTo>
                  <a:pt x="181" y="77"/>
                  <a:pt x="171" y="67"/>
                  <a:pt x="159" y="67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56" y="62"/>
                  <a:pt x="156" y="62"/>
                  <a:pt x="156" y="62"/>
                </a:cubicBezTo>
                <a:cubicBezTo>
                  <a:pt x="159" y="57"/>
                  <a:pt x="160" y="51"/>
                  <a:pt x="160" y="45"/>
                </a:cubicBezTo>
                <a:cubicBezTo>
                  <a:pt x="160" y="23"/>
                  <a:pt x="143" y="6"/>
                  <a:pt x="121" y="6"/>
                </a:cubicBezTo>
                <a:cubicBezTo>
                  <a:pt x="109" y="6"/>
                  <a:pt x="97" y="12"/>
                  <a:pt x="90" y="22"/>
                </a:cubicBezTo>
                <a:cubicBezTo>
                  <a:pt x="88" y="25"/>
                  <a:pt x="88" y="25"/>
                  <a:pt x="88" y="25"/>
                </a:cubicBezTo>
                <a:cubicBezTo>
                  <a:pt x="85" y="22"/>
                  <a:pt x="85" y="22"/>
                  <a:pt x="85" y="22"/>
                </a:cubicBezTo>
                <a:cubicBezTo>
                  <a:pt x="81" y="18"/>
                  <a:pt x="76" y="16"/>
                  <a:pt x="70" y="16"/>
                </a:cubicBezTo>
                <a:cubicBezTo>
                  <a:pt x="58" y="16"/>
                  <a:pt x="49" y="25"/>
                  <a:pt x="48" y="36"/>
                </a:cubicBezTo>
                <a:cubicBezTo>
                  <a:pt x="48" y="39"/>
                  <a:pt x="48" y="39"/>
                  <a:pt x="48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3" y="39"/>
                  <a:pt x="6" y="56"/>
                  <a:pt x="6" y="76"/>
                </a:cubicBezTo>
                <a:cubicBezTo>
                  <a:pt x="6" y="96"/>
                  <a:pt x="22" y="112"/>
                  <a:pt x="42" y="113"/>
                </a:cubicBezTo>
                <a:lnTo>
                  <a:pt x="43" y="1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209"/>
          <p:cNvSpPr>
            <a:spLocks/>
          </p:cNvSpPr>
          <p:nvPr/>
        </p:nvSpPr>
        <p:spPr bwMode="auto">
          <a:xfrm>
            <a:off x="5814401" y="5416810"/>
            <a:ext cx="354760" cy="227442"/>
          </a:xfrm>
          <a:custGeom>
            <a:avLst/>
            <a:gdLst>
              <a:gd name="T0" fmla="*/ 157 w 186"/>
              <a:gd name="T1" fmla="*/ 119 h 119"/>
              <a:gd name="T2" fmla="*/ 102 w 186"/>
              <a:gd name="T3" fmla="*/ 119 h 119"/>
              <a:gd name="T4" fmla="*/ 102 w 186"/>
              <a:gd name="T5" fmla="*/ 113 h 119"/>
              <a:gd name="T6" fmla="*/ 157 w 186"/>
              <a:gd name="T7" fmla="*/ 113 h 119"/>
              <a:gd name="T8" fmla="*/ 180 w 186"/>
              <a:gd name="T9" fmla="*/ 90 h 119"/>
              <a:gd name="T10" fmla="*/ 158 w 186"/>
              <a:gd name="T11" fmla="*/ 67 h 119"/>
              <a:gd name="T12" fmla="*/ 153 w 186"/>
              <a:gd name="T13" fmla="*/ 66 h 119"/>
              <a:gd name="T14" fmla="*/ 155 w 186"/>
              <a:gd name="T15" fmla="*/ 62 h 119"/>
              <a:gd name="T16" fmla="*/ 159 w 186"/>
              <a:gd name="T17" fmla="*/ 45 h 119"/>
              <a:gd name="T18" fmla="*/ 121 w 186"/>
              <a:gd name="T19" fmla="*/ 6 h 119"/>
              <a:gd name="T20" fmla="*/ 89 w 186"/>
              <a:gd name="T21" fmla="*/ 22 h 119"/>
              <a:gd name="T22" fmla="*/ 87 w 186"/>
              <a:gd name="T23" fmla="*/ 25 h 119"/>
              <a:gd name="T24" fmla="*/ 85 w 186"/>
              <a:gd name="T25" fmla="*/ 22 h 119"/>
              <a:gd name="T26" fmla="*/ 69 w 186"/>
              <a:gd name="T27" fmla="*/ 16 h 119"/>
              <a:gd name="T28" fmla="*/ 47 w 186"/>
              <a:gd name="T29" fmla="*/ 36 h 119"/>
              <a:gd name="T30" fmla="*/ 47 w 186"/>
              <a:gd name="T31" fmla="*/ 39 h 119"/>
              <a:gd name="T32" fmla="*/ 43 w 186"/>
              <a:gd name="T33" fmla="*/ 39 h 119"/>
              <a:gd name="T34" fmla="*/ 6 w 186"/>
              <a:gd name="T35" fmla="*/ 76 h 119"/>
              <a:gd name="T36" fmla="*/ 41 w 186"/>
              <a:gd name="T37" fmla="*/ 113 h 119"/>
              <a:gd name="T38" fmla="*/ 42 w 186"/>
              <a:gd name="T39" fmla="*/ 113 h 119"/>
              <a:gd name="T40" fmla="*/ 83 w 186"/>
              <a:gd name="T41" fmla="*/ 113 h 119"/>
              <a:gd name="T42" fmla="*/ 83 w 186"/>
              <a:gd name="T43" fmla="*/ 119 h 119"/>
              <a:gd name="T44" fmla="*/ 38 w 186"/>
              <a:gd name="T45" fmla="*/ 119 h 119"/>
              <a:gd name="T46" fmla="*/ 0 w 186"/>
              <a:gd name="T47" fmla="*/ 76 h 119"/>
              <a:gd name="T48" fmla="*/ 42 w 186"/>
              <a:gd name="T49" fmla="*/ 33 h 119"/>
              <a:gd name="T50" fmla="*/ 69 w 186"/>
              <a:gd name="T51" fmla="*/ 10 h 119"/>
              <a:gd name="T52" fmla="*/ 86 w 186"/>
              <a:gd name="T53" fmla="*/ 16 h 119"/>
              <a:gd name="T54" fmla="*/ 121 w 186"/>
              <a:gd name="T55" fmla="*/ 0 h 119"/>
              <a:gd name="T56" fmla="*/ 165 w 186"/>
              <a:gd name="T57" fmla="*/ 45 h 119"/>
              <a:gd name="T58" fmla="*/ 162 w 186"/>
              <a:gd name="T59" fmla="*/ 61 h 119"/>
              <a:gd name="T60" fmla="*/ 186 w 186"/>
              <a:gd name="T61" fmla="*/ 90 h 119"/>
              <a:gd name="T62" fmla="*/ 157 w 186"/>
              <a:gd name="T63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6" h="119">
                <a:moveTo>
                  <a:pt x="157" y="119"/>
                </a:moveTo>
                <a:cubicBezTo>
                  <a:pt x="102" y="119"/>
                  <a:pt x="102" y="119"/>
                  <a:pt x="102" y="119"/>
                </a:cubicBezTo>
                <a:cubicBezTo>
                  <a:pt x="102" y="113"/>
                  <a:pt x="102" y="113"/>
                  <a:pt x="102" y="113"/>
                </a:cubicBezTo>
                <a:cubicBezTo>
                  <a:pt x="157" y="113"/>
                  <a:pt x="157" y="113"/>
                  <a:pt x="157" y="113"/>
                </a:cubicBezTo>
                <a:cubicBezTo>
                  <a:pt x="170" y="113"/>
                  <a:pt x="180" y="102"/>
                  <a:pt x="180" y="90"/>
                </a:cubicBezTo>
                <a:cubicBezTo>
                  <a:pt x="180" y="77"/>
                  <a:pt x="170" y="67"/>
                  <a:pt x="158" y="67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8" y="57"/>
                  <a:pt x="159" y="51"/>
                  <a:pt x="159" y="45"/>
                </a:cubicBezTo>
                <a:cubicBezTo>
                  <a:pt x="159" y="23"/>
                  <a:pt x="142" y="6"/>
                  <a:pt x="121" y="6"/>
                </a:cubicBezTo>
                <a:cubicBezTo>
                  <a:pt x="108" y="6"/>
                  <a:pt x="96" y="12"/>
                  <a:pt x="89" y="22"/>
                </a:cubicBezTo>
                <a:cubicBezTo>
                  <a:pt x="87" y="25"/>
                  <a:pt x="87" y="25"/>
                  <a:pt x="87" y="25"/>
                </a:cubicBezTo>
                <a:cubicBezTo>
                  <a:pt x="85" y="22"/>
                  <a:pt x="85" y="22"/>
                  <a:pt x="85" y="22"/>
                </a:cubicBezTo>
                <a:cubicBezTo>
                  <a:pt x="81" y="18"/>
                  <a:pt x="75" y="16"/>
                  <a:pt x="69" y="16"/>
                </a:cubicBezTo>
                <a:cubicBezTo>
                  <a:pt x="58" y="16"/>
                  <a:pt x="48" y="25"/>
                  <a:pt x="47" y="36"/>
                </a:cubicBezTo>
                <a:cubicBezTo>
                  <a:pt x="47" y="39"/>
                  <a:pt x="47" y="39"/>
                  <a:pt x="47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3" y="39"/>
                  <a:pt x="6" y="56"/>
                  <a:pt x="6" y="76"/>
                </a:cubicBezTo>
                <a:cubicBezTo>
                  <a:pt x="6" y="96"/>
                  <a:pt x="22" y="112"/>
                  <a:pt x="41" y="113"/>
                </a:cubicBezTo>
                <a:cubicBezTo>
                  <a:pt x="42" y="113"/>
                  <a:pt x="42" y="113"/>
                  <a:pt x="42" y="113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17" y="116"/>
                  <a:pt x="0" y="98"/>
                  <a:pt x="0" y="76"/>
                </a:cubicBezTo>
                <a:cubicBezTo>
                  <a:pt x="0" y="53"/>
                  <a:pt x="19" y="34"/>
                  <a:pt x="42" y="33"/>
                </a:cubicBezTo>
                <a:cubicBezTo>
                  <a:pt x="44" y="20"/>
                  <a:pt x="55" y="10"/>
                  <a:pt x="69" y="10"/>
                </a:cubicBezTo>
                <a:cubicBezTo>
                  <a:pt x="75" y="10"/>
                  <a:pt x="81" y="12"/>
                  <a:pt x="86" y="16"/>
                </a:cubicBezTo>
                <a:cubicBezTo>
                  <a:pt x="95" y="6"/>
                  <a:pt x="107" y="0"/>
                  <a:pt x="121" y="0"/>
                </a:cubicBezTo>
                <a:cubicBezTo>
                  <a:pt x="145" y="0"/>
                  <a:pt x="165" y="20"/>
                  <a:pt x="165" y="45"/>
                </a:cubicBezTo>
                <a:cubicBezTo>
                  <a:pt x="165" y="50"/>
                  <a:pt x="164" y="56"/>
                  <a:pt x="162" y="61"/>
                </a:cubicBezTo>
                <a:cubicBezTo>
                  <a:pt x="176" y="64"/>
                  <a:pt x="186" y="75"/>
                  <a:pt x="186" y="90"/>
                </a:cubicBezTo>
                <a:cubicBezTo>
                  <a:pt x="186" y="106"/>
                  <a:pt x="173" y="119"/>
                  <a:pt x="157" y="11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210"/>
          <p:cNvSpPr>
            <a:spLocks/>
          </p:cNvSpPr>
          <p:nvPr/>
        </p:nvSpPr>
        <p:spPr bwMode="auto">
          <a:xfrm>
            <a:off x="5931831" y="5510753"/>
            <a:ext cx="118665" cy="66749"/>
          </a:xfrm>
          <a:custGeom>
            <a:avLst/>
            <a:gdLst>
              <a:gd name="T0" fmla="*/ 7 w 96"/>
              <a:gd name="T1" fmla="*/ 54 h 54"/>
              <a:gd name="T2" fmla="*/ 0 w 96"/>
              <a:gd name="T3" fmla="*/ 48 h 54"/>
              <a:gd name="T4" fmla="*/ 48 w 96"/>
              <a:gd name="T5" fmla="*/ 0 h 54"/>
              <a:gd name="T6" fmla="*/ 96 w 96"/>
              <a:gd name="T7" fmla="*/ 48 h 54"/>
              <a:gd name="T8" fmla="*/ 90 w 96"/>
              <a:gd name="T9" fmla="*/ 54 h 54"/>
              <a:gd name="T10" fmla="*/ 48 w 96"/>
              <a:gd name="T11" fmla="*/ 12 h 54"/>
              <a:gd name="T12" fmla="*/ 7 w 96"/>
              <a:gd name="T13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54">
                <a:moveTo>
                  <a:pt x="7" y="54"/>
                </a:moveTo>
                <a:lnTo>
                  <a:pt x="0" y="48"/>
                </a:lnTo>
                <a:lnTo>
                  <a:pt x="48" y="0"/>
                </a:lnTo>
                <a:lnTo>
                  <a:pt x="96" y="48"/>
                </a:lnTo>
                <a:lnTo>
                  <a:pt x="90" y="54"/>
                </a:lnTo>
                <a:lnTo>
                  <a:pt x="48" y="12"/>
                </a:lnTo>
                <a:lnTo>
                  <a:pt x="7" y="5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211"/>
          <p:cNvSpPr>
            <a:spLocks noChangeArrowheads="1"/>
          </p:cNvSpPr>
          <p:nvPr/>
        </p:nvSpPr>
        <p:spPr bwMode="auto">
          <a:xfrm>
            <a:off x="5986219" y="5521878"/>
            <a:ext cx="11125" cy="217553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212"/>
          <p:cNvSpPr>
            <a:spLocks/>
          </p:cNvSpPr>
          <p:nvPr/>
        </p:nvSpPr>
        <p:spPr bwMode="auto">
          <a:xfrm>
            <a:off x="6542463" y="5416810"/>
            <a:ext cx="354760" cy="227442"/>
          </a:xfrm>
          <a:custGeom>
            <a:avLst/>
            <a:gdLst>
              <a:gd name="T0" fmla="*/ 157 w 186"/>
              <a:gd name="T1" fmla="*/ 119 h 119"/>
              <a:gd name="T2" fmla="*/ 102 w 186"/>
              <a:gd name="T3" fmla="*/ 119 h 119"/>
              <a:gd name="T4" fmla="*/ 102 w 186"/>
              <a:gd name="T5" fmla="*/ 113 h 119"/>
              <a:gd name="T6" fmla="*/ 157 w 186"/>
              <a:gd name="T7" fmla="*/ 113 h 119"/>
              <a:gd name="T8" fmla="*/ 180 w 186"/>
              <a:gd name="T9" fmla="*/ 90 h 119"/>
              <a:gd name="T10" fmla="*/ 158 w 186"/>
              <a:gd name="T11" fmla="*/ 67 h 119"/>
              <a:gd name="T12" fmla="*/ 153 w 186"/>
              <a:gd name="T13" fmla="*/ 66 h 119"/>
              <a:gd name="T14" fmla="*/ 155 w 186"/>
              <a:gd name="T15" fmla="*/ 62 h 119"/>
              <a:gd name="T16" fmla="*/ 159 w 186"/>
              <a:gd name="T17" fmla="*/ 45 h 119"/>
              <a:gd name="T18" fmla="*/ 121 w 186"/>
              <a:gd name="T19" fmla="*/ 6 h 119"/>
              <a:gd name="T20" fmla="*/ 89 w 186"/>
              <a:gd name="T21" fmla="*/ 22 h 119"/>
              <a:gd name="T22" fmla="*/ 87 w 186"/>
              <a:gd name="T23" fmla="*/ 25 h 119"/>
              <a:gd name="T24" fmla="*/ 85 w 186"/>
              <a:gd name="T25" fmla="*/ 22 h 119"/>
              <a:gd name="T26" fmla="*/ 69 w 186"/>
              <a:gd name="T27" fmla="*/ 16 h 119"/>
              <a:gd name="T28" fmla="*/ 47 w 186"/>
              <a:gd name="T29" fmla="*/ 36 h 119"/>
              <a:gd name="T30" fmla="*/ 47 w 186"/>
              <a:gd name="T31" fmla="*/ 39 h 119"/>
              <a:gd name="T32" fmla="*/ 43 w 186"/>
              <a:gd name="T33" fmla="*/ 39 h 119"/>
              <a:gd name="T34" fmla="*/ 6 w 186"/>
              <a:gd name="T35" fmla="*/ 76 h 119"/>
              <a:gd name="T36" fmla="*/ 41 w 186"/>
              <a:gd name="T37" fmla="*/ 113 h 119"/>
              <a:gd name="T38" fmla="*/ 42 w 186"/>
              <a:gd name="T39" fmla="*/ 113 h 119"/>
              <a:gd name="T40" fmla="*/ 83 w 186"/>
              <a:gd name="T41" fmla="*/ 113 h 119"/>
              <a:gd name="T42" fmla="*/ 83 w 186"/>
              <a:gd name="T43" fmla="*/ 119 h 119"/>
              <a:gd name="T44" fmla="*/ 38 w 186"/>
              <a:gd name="T45" fmla="*/ 119 h 119"/>
              <a:gd name="T46" fmla="*/ 0 w 186"/>
              <a:gd name="T47" fmla="*/ 76 h 119"/>
              <a:gd name="T48" fmla="*/ 42 w 186"/>
              <a:gd name="T49" fmla="*/ 33 h 119"/>
              <a:gd name="T50" fmla="*/ 69 w 186"/>
              <a:gd name="T51" fmla="*/ 10 h 119"/>
              <a:gd name="T52" fmla="*/ 86 w 186"/>
              <a:gd name="T53" fmla="*/ 16 h 119"/>
              <a:gd name="T54" fmla="*/ 121 w 186"/>
              <a:gd name="T55" fmla="*/ 0 h 119"/>
              <a:gd name="T56" fmla="*/ 165 w 186"/>
              <a:gd name="T57" fmla="*/ 45 h 119"/>
              <a:gd name="T58" fmla="*/ 162 w 186"/>
              <a:gd name="T59" fmla="*/ 61 h 119"/>
              <a:gd name="T60" fmla="*/ 186 w 186"/>
              <a:gd name="T61" fmla="*/ 90 h 119"/>
              <a:gd name="T62" fmla="*/ 157 w 186"/>
              <a:gd name="T63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6" h="119">
                <a:moveTo>
                  <a:pt x="157" y="119"/>
                </a:moveTo>
                <a:cubicBezTo>
                  <a:pt x="102" y="119"/>
                  <a:pt x="102" y="119"/>
                  <a:pt x="102" y="119"/>
                </a:cubicBezTo>
                <a:cubicBezTo>
                  <a:pt x="102" y="113"/>
                  <a:pt x="102" y="113"/>
                  <a:pt x="102" y="113"/>
                </a:cubicBezTo>
                <a:cubicBezTo>
                  <a:pt x="157" y="113"/>
                  <a:pt x="157" y="113"/>
                  <a:pt x="157" y="113"/>
                </a:cubicBezTo>
                <a:cubicBezTo>
                  <a:pt x="169" y="113"/>
                  <a:pt x="180" y="102"/>
                  <a:pt x="180" y="90"/>
                </a:cubicBezTo>
                <a:cubicBezTo>
                  <a:pt x="180" y="77"/>
                  <a:pt x="170" y="67"/>
                  <a:pt x="158" y="67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8" y="57"/>
                  <a:pt x="159" y="51"/>
                  <a:pt x="159" y="45"/>
                </a:cubicBezTo>
                <a:cubicBezTo>
                  <a:pt x="159" y="23"/>
                  <a:pt x="142" y="6"/>
                  <a:pt x="121" y="6"/>
                </a:cubicBezTo>
                <a:cubicBezTo>
                  <a:pt x="108" y="6"/>
                  <a:pt x="96" y="12"/>
                  <a:pt x="89" y="22"/>
                </a:cubicBezTo>
                <a:cubicBezTo>
                  <a:pt x="87" y="25"/>
                  <a:pt x="87" y="25"/>
                  <a:pt x="87" y="25"/>
                </a:cubicBezTo>
                <a:cubicBezTo>
                  <a:pt x="85" y="22"/>
                  <a:pt x="85" y="22"/>
                  <a:pt x="85" y="22"/>
                </a:cubicBezTo>
                <a:cubicBezTo>
                  <a:pt x="80" y="18"/>
                  <a:pt x="75" y="16"/>
                  <a:pt x="69" y="16"/>
                </a:cubicBezTo>
                <a:cubicBezTo>
                  <a:pt x="58" y="16"/>
                  <a:pt x="48" y="25"/>
                  <a:pt x="47" y="36"/>
                </a:cubicBezTo>
                <a:cubicBezTo>
                  <a:pt x="47" y="39"/>
                  <a:pt x="47" y="39"/>
                  <a:pt x="47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2" y="39"/>
                  <a:pt x="6" y="56"/>
                  <a:pt x="6" y="76"/>
                </a:cubicBezTo>
                <a:cubicBezTo>
                  <a:pt x="6" y="96"/>
                  <a:pt x="21" y="112"/>
                  <a:pt x="41" y="113"/>
                </a:cubicBezTo>
                <a:cubicBezTo>
                  <a:pt x="42" y="113"/>
                  <a:pt x="42" y="113"/>
                  <a:pt x="42" y="113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17" y="116"/>
                  <a:pt x="0" y="98"/>
                  <a:pt x="0" y="76"/>
                </a:cubicBezTo>
                <a:cubicBezTo>
                  <a:pt x="0" y="53"/>
                  <a:pt x="19" y="34"/>
                  <a:pt x="42" y="33"/>
                </a:cubicBezTo>
                <a:cubicBezTo>
                  <a:pt x="44" y="20"/>
                  <a:pt x="55" y="10"/>
                  <a:pt x="69" y="10"/>
                </a:cubicBezTo>
                <a:cubicBezTo>
                  <a:pt x="75" y="10"/>
                  <a:pt x="81" y="12"/>
                  <a:pt x="86" y="16"/>
                </a:cubicBezTo>
                <a:cubicBezTo>
                  <a:pt x="95" y="6"/>
                  <a:pt x="107" y="0"/>
                  <a:pt x="121" y="0"/>
                </a:cubicBezTo>
                <a:cubicBezTo>
                  <a:pt x="145" y="0"/>
                  <a:pt x="165" y="20"/>
                  <a:pt x="165" y="45"/>
                </a:cubicBezTo>
                <a:cubicBezTo>
                  <a:pt x="165" y="50"/>
                  <a:pt x="164" y="56"/>
                  <a:pt x="162" y="61"/>
                </a:cubicBezTo>
                <a:cubicBezTo>
                  <a:pt x="176" y="64"/>
                  <a:pt x="186" y="75"/>
                  <a:pt x="186" y="90"/>
                </a:cubicBezTo>
                <a:cubicBezTo>
                  <a:pt x="186" y="106"/>
                  <a:pt x="173" y="119"/>
                  <a:pt x="157" y="11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213"/>
          <p:cNvSpPr>
            <a:spLocks/>
          </p:cNvSpPr>
          <p:nvPr/>
        </p:nvSpPr>
        <p:spPr bwMode="auto">
          <a:xfrm>
            <a:off x="6661128" y="5696168"/>
            <a:ext cx="117429" cy="66749"/>
          </a:xfrm>
          <a:custGeom>
            <a:avLst/>
            <a:gdLst>
              <a:gd name="T0" fmla="*/ 47 w 95"/>
              <a:gd name="T1" fmla="*/ 54 h 54"/>
              <a:gd name="T2" fmla="*/ 0 w 95"/>
              <a:gd name="T3" fmla="*/ 6 h 54"/>
              <a:gd name="T4" fmla="*/ 6 w 95"/>
              <a:gd name="T5" fmla="*/ 0 h 54"/>
              <a:gd name="T6" fmla="*/ 47 w 95"/>
              <a:gd name="T7" fmla="*/ 40 h 54"/>
              <a:gd name="T8" fmla="*/ 89 w 95"/>
              <a:gd name="T9" fmla="*/ 0 h 54"/>
              <a:gd name="T10" fmla="*/ 95 w 95"/>
              <a:gd name="T11" fmla="*/ 6 h 54"/>
              <a:gd name="T12" fmla="*/ 47 w 95"/>
              <a:gd name="T13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" h="54">
                <a:moveTo>
                  <a:pt x="47" y="54"/>
                </a:moveTo>
                <a:lnTo>
                  <a:pt x="0" y="6"/>
                </a:lnTo>
                <a:lnTo>
                  <a:pt x="6" y="0"/>
                </a:lnTo>
                <a:lnTo>
                  <a:pt x="47" y="40"/>
                </a:lnTo>
                <a:lnTo>
                  <a:pt x="89" y="0"/>
                </a:lnTo>
                <a:lnTo>
                  <a:pt x="95" y="6"/>
                </a:lnTo>
                <a:lnTo>
                  <a:pt x="47" y="5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Rectangle 214"/>
          <p:cNvSpPr>
            <a:spLocks noChangeArrowheads="1"/>
          </p:cNvSpPr>
          <p:nvPr/>
        </p:nvSpPr>
        <p:spPr bwMode="auto">
          <a:xfrm>
            <a:off x="6714280" y="5531767"/>
            <a:ext cx="11125" cy="220025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215"/>
          <p:cNvSpPr>
            <a:spLocks/>
          </p:cNvSpPr>
          <p:nvPr/>
        </p:nvSpPr>
        <p:spPr bwMode="auto">
          <a:xfrm>
            <a:off x="3003515" y="5587391"/>
            <a:ext cx="118665" cy="67985"/>
          </a:xfrm>
          <a:custGeom>
            <a:avLst/>
            <a:gdLst>
              <a:gd name="T0" fmla="*/ 48 w 96"/>
              <a:gd name="T1" fmla="*/ 55 h 55"/>
              <a:gd name="T2" fmla="*/ 0 w 96"/>
              <a:gd name="T3" fmla="*/ 6 h 55"/>
              <a:gd name="T4" fmla="*/ 6 w 96"/>
              <a:gd name="T5" fmla="*/ 0 h 55"/>
              <a:gd name="T6" fmla="*/ 48 w 96"/>
              <a:gd name="T7" fmla="*/ 41 h 55"/>
              <a:gd name="T8" fmla="*/ 90 w 96"/>
              <a:gd name="T9" fmla="*/ 0 h 55"/>
              <a:gd name="T10" fmla="*/ 96 w 96"/>
              <a:gd name="T11" fmla="*/ 6 h 55"/>
              <a:gd name="T12" fmla="*/ 48 w 96"/>
              <a:gd name="T1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55">
                <a:moveTo>
                  <a:pt x="48" y="55"/>
                </a:moveTo>
                <a:lnTo>
                  <a:pt x="0" y="6"/>
                </a:lnTo>
                <a:lnTo>
                  <a:pt x="6" y="0"/>
                </a:lnTo>
                <a:lnTo>
                  <a:pt x="48" y="41"/>
                </a:lnTo>
                <a:lnTo>
                  <a:pt x="90" y="0"/>
                </a:lnTo>
                <a:lnTo>
                  <a:pt x="96" y="6"/>
                </a:lnTo>
                <a:lnTo>
                  <a:pt x="48" y="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216"/>
          <p:cNvSpPr>
            <a:spLocks noChangeArrowheads="1"/>
          </p:cNvSpPr>
          <p:nvPr/>
        </p:nvSpPr>
        <p:spPr bwMode="auto">
          <a:xfrm>
            <a:off x="3056667" y="5422990"/>
            <a:ext cx="12361" cy="220025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217"/>
          <p:cNvSpPr>
            <a:spLocks/>
          </p:cNvSpPr>
          <p:nvPr/>
        </p:nvSpPr>
        <p:spPr bwMode="auto">
          <a:xfrm>
            <a:off x="2933058" y="5510753"/>
            <a:ext cx="259581" cy="259581"/>
          </a:xfrm>
          <a:custGeom>
            <a:avLst/>
            <a:gdLst>
              <a:gd name="T0" fmla="*/ 210 w 210"/>
              <a:gd name="T1" fmla="*/ 210 h 210"/>
              <a:gd name="T2" fmla="*/ 0 w 210"/>
              <a:gd name="T3" fmla="*/ 210 h 210"/>
              <a:gd name="T4" fmla="*/ 0 w 210"/>
              <a:gd name="T5" fmla="*/ 0 h 210"/>
              <a:gd name="T6" fmla="*/ 79 w 210"/>
              <a:gd name="T7" fmla="*/ 0 h 210"/>
              <a:gd name="T8" fmla="*/ 79 w 210"/>
              <a:gd name="T9" fmla="*/ 9 h 210"/>
              <a:gd name="T10" fmla="*/ 11 w 210"/>
              <a:gd name="T11" fmla="*/ 9 h 210"/>
              <a:gd name="T12" fmla="*/ 11 w 210"/>
              <a:gd name="T13" fmla="*/ 199 h 210"/>
              <a:gd name="T14" fmla="*/ 201 w 210"/>
              <a:gd name="T15" fmla="*/ 199 h 210"/>
              <a:gd name="T16" fmla="*/ 201 w 210"/>
              <a:gd name="T17" fmla="*/ 9 h 210"/>
              <a:gd name="T18" fmla="*/ 134 w 210"/>
              <a:gd name="T19" fmla="*/ 9 h 210"/>
              <a:gd name="T20" fmla="*/ 134 w 210"/>
              <a:gd name="T21" fmla="*/ 0 h 210"/>
              <a:gd name="T22" fmla="*/ 210 w 210"/>
              <a:gd name="T23" fmla="*/ 0 h 210"/>
              <a:gd name="T24" fmla="*/ 210 w 210"/>
              <a:gd name="T25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0" h="210">
                <a:moveTo>
                  <a:pt x="210" y="210"/>
                </a:moveTo>
                <a:lnTo>
                  <a:pt x="0" y="210"/>
                </a:lnTo>
                <a:lnTo>
                  <a:pt x="0" y="0"/>
                </a:lnTo>
                <a:lnTo>
                  <a:pt x="79" y="0"/>
                </a:lnTo>
                <a:lnTo>
                  <a:pt x="79" y="9"/>
                </a:lnTo>
                <a:lnTo>
                  <a:pt x="11" y="9"/>
                </a:lnTo>
                <a:lnTo>
                  <a:pt x="11" y="199"/>
                </a:lnTo>
                <a:lnTo>
                  <a:pt x="201" y="199"/>
                </a:lnTo>
                <a:lnTo>
                  <a:pt x="201" y="9"/>
                </a:lnTo>
                <a:lnTo>
                  <a:pt x="134" y="9"/>
                </a:lnTo>
                <a:lnTo>
                  <a:pt x="134" y="0"/>
                </a:lnTo>
                <a:lnTo>
                  <a:pt x="210" y="0"/>
                </a:lnTo>
                <a:lnTo>
                  <a:pt x="210" y="2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218"/>
          <p:cNvSpPr>
            <a:spLocks/>
          </p:cNvSpPr>
          <p:nvPr/>
        </p:nvSpPr>
        <p:spPr bwMode="auto">
          <a:xfrm>
            <a:off x="3727868" y="5409393"/>
            <a:ext cx="124846" cy="70458"/>
          </a:xfrm>
          <a:custGeom>
            <a:avLst/>
            <a:gdLst>
              <a:gd name="T0" fmla="*/ 8 w 101"/>
              <a:gd name="T1" fmla="*/ 57 h 57"/>
              <a:gd name="T2" fmla="*/ 0 w 101"/>
              <a:gd name="T3" fmla="*/ 51 h 57"/>
              <a:gd name="T4" fmla="*/ 50 w 101"/>
              <a:gd name="T5" fmla="*/ 0 h 57"/>
              <a:gd name="T6" fmla="*/ 101 w 101"/>
              <a:gd name="T7" fmla="*/ 51 h 57"/>
              <a:gd name="T8" fmla="*/ 93 w 101"/>
              <a:gd name="T9" fmla="*/ 57 h 57"/>
              <a:gd name="T10" fmla="*/ 50 w 101"/>
              <a:gd name="T11" fmla="*/ 16 h 57"/>
              <a:gd name="T12" fmla="*/ 8 w 101"/>
              <a:gd name="T13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57">
                <a:moveTo>
                  <a:pt x="8" y="57"/>
                </a:moveTo>
                <a:lnTo>
                  <a:pt x="0" y="51"/>
                </a:lnTo>
                <a:lnTo>
                  <a:pt x="50" y="0"/>
                </a:lnTo>
                <a:lnTo>
                  <a:pt x="101" y="51"/>
                </a:lnTo>
                <a:lnTo>
                  <a:pt x="93" y="57"/>
                </a:lnTo>
                <a:lnTo>
                  <a:pt x="50" y="16"/>
                </a:lnTo>
                <a:lnTo>
                  <a:pt x="8" y="5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219"/>
          <p:cNvSpPr>
            <a:spLocks noChangeArrowheads="1"/>
          </p:cNvSpPr>
          <p:nvPr/>
        </p:nvSpPr>
        <p:spPr bwMode="auto">
          <a:xfrm>
            <a:off x="3783493" y="5422990"/>
            <a:ext cx="13597" cy="224970"/>
          </a:xfrm>
          <a:prstGeom prst="rect">
            <a:avLst/>
          </a:pr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20"/>
          <p:cNvSpPr>
            <a:spLocks/>
          </p:cNvSpPr>
          <p:nvPr/>
        </p:nvSpPr>
        <p:spPr bwMode="auto">
          <a:xfrm>
            <a:off x="3657411" y="5507045"/>
            <a:ext cx="265761" cy="266997"/>
          </a:xfrm>
          <a:custGeom>
            <a:avLst/>
            <a:gdLst>
              <a:gd name="T0" fmla="*/ 215 w 215"/>
              <a:gd name="T1" fmla="*/ 216 h 216"/>
              <a:gd name="T2" fmla="*/ 0 w 215"/>
              <a:gd name="T3" fmla="*/ 216 h 216"/>
              <a:gd name="T4" fmla="*/ 0 w 215"/>
              <a:gd name="T5" fmla="*/ 0 h 216"/>
              <a:gd name="T6" fmla="*/ 80 w 215"/>
              <a:gd name="T7" fmla="*/ 0 h 216"/>
              <a:gd name="T8" fmla="*/ 80 w 215"/>
              <a:gd name="T9" fmla="*/ 11 h 216"/>
              <a:gd name="T10" fmla="*/ 9 w 215"/>
              <a:gd name="T11" fmla="*/ 11 h 216"/>
              <a:gd name="T12" fmla="*/ 9 w 215"/>
              <a:gd name="T13" fmla="*/ 207 h 216"/>
              <a:gd name="T14" fmla="*/ 205 w 215"/>
              <a:gd name="T15" fmla="*/ 207 h 216"/>
              <a:gd name="T16" fmla="*/ 205 w 215"/>
              <a:gd name="T17" fmla="*/ 11 h 216"/>
              <a:gd name="T18" fmla="*/ 138 w 215"/>
              <a:gd name="T19" fmla="*/ 11 h 216"/>
              <a:gd name="T20" fmla="*/ 138 w 215"/>
              <a:gd name="T21" fmla="*/ 0 h 216"/>
              <a:gd name="T22" fmla="*/ 215 w 215"/>
              <a:gd name="T23" fmla="*/ 0 h 216"/>
              <a:gd name="T24" fmla="*/ 215 w 215"/>
              <a:gd name="T25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5" h="216">
                <a:moveTo>
                  <a:pt x="215" y="216"/>
                </a:moveTo>
                <a:lnTo>
                  <a:pt x="0" y="216"/>
                </a:lnTo>
                <a:lnTo>
                  <a:pt x="0" y="0"/>
                </a:lnTo>
                <a:lnTo>
                  <a:pt x="80" y="0"/>
                </a:lnTo>
                <a:lnTo>
                  <a:pt x="80" y="11"/>
                </a:lnTo>
                <a:lnTo>
                  <a:pt x="9" y="11"/>
                </a:lnTo>
                <a:lnTo>
                  <a:pt x="9" y="207"/>
                </a:lnTo>
                <a:lnTo>
                  <a:pt x="205" y="207"/>
                </a:lnTo>
                <a:lnTo>
                  <a:pt x="205" y="11"/>
                </a:lnTo>
                <a:lnTo>
                  <a:pt x="138" y="11"/>
                </a:lnTo>
                <a:lnTo>
                  <a:pt x="138" y="0"/>
                </a:lnTo>
                <a:lnTo>
                  <a:pt x="215" y="0"/>
                </a:lnTo>
                <a:lnTo>
                  <a:pt x="215" y="21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21"/>
          <p:cNvSpPr>
            <a:spLocks noEditPoints="1"/>
          </p:cNvSpPr>
          <p:nvPr/>
        </p:nvSpPr>
        <p:spPr bwMode="auto">
          <a:xfrm>
            <a:off x="4410194" y="5405685"/>
            <a:ext cx="241039" cy="368357"/>
          </a:xfrm>
          <a:custGeom>
            <a:avLst/>
            <a:gdLst>
              <a:gd name="T0" fmla="*/ 19 w 126"/>
              <a:gd name="T1" fmla="*/ 193 h 193"/>
              <a:gd name="T2" fmla="*/ 14 w 126"/>
              <a:gd name="T3" fmla="*/ 192 h 193"/>
              <a:gd name="T4" fmla="*/ 10 w 126"/>
              <a:gd name="T5" fmla="*/ 180 h 193"/>
              <a:gd name="T6" fmla="*/ 32 w 126"/>
              <a:gd name="T7" fmla="*/ 115 h 193"/>
              <a:gd name="T8" fmla="*/ 10 w 126"/>
              <a:gd name="T9" fmla="*/ 115 h 193"/>
              <a:gd name="T10" fmla="*/ 2 w 126"/>
              <a:gd name="T11" fmla="*/ 111 h 193"/>
              <a:gd name="T12" fmla="*/ 1 w 126"/>
              <a:gd name="T13" fmla="*/ 102 h 193"/>
              <a:gd name="T14" fmla="*/ 37 w 126"/>
              <a:gd name="T15" fmla="*/ 7 h 193"/>
              <a:gd name="T16" fmla="*/ 46 w 126"/>
              <a:gd name="T17" fmla="*/ 0 h 193"/>
              <a:gd name="T18" fmla="*/ 116 w 126"/>
              <a:gd name="T19" fmla="*/ 0 h 193"/>
              <a:gd name="T20" fmla="*/ 126 w 126"/>
              <a:gd name="T21" fmla="*/ 10 h 193"/>
              <a:gd name="T22" fmla="*/ 124 w 126"/>
              <a:gd name="T23" fmla="*/ 15 h 193"/>
              <a:gd name="T24" fmla="*/ 88 w 126"/>
              <a:gd name="T25" fmla="*/ 68 h 193"/>
              <a:gd name="T26" fmla="*/ 106 w 126"/>
              <a:gd name="T27" fmla="*/ 68 h 193"/>
              <a:gd name="T28" fmla="*/ 114 w 126"/>
              <a:gd name="T29" fmla="*/ 74 h 193"/>
              <a:gd name="T30" fmla="*/ 113 w 126"/>
              <a:gd name="T31" fmla="*/ 84 h 193"/>
              <a:gd name="T32" fmla="*/ 26 w 126"/>
              <a:gd name="T33" fmla="*/ 190 h 193"/>
              <a:gd name="T34" fmla="*/ 19 w 126"/>
              <a:gd name="T35" fmla="*/ 193 h 193"/>
              <a:gd name="T36" fmla="*/ 46 w 126"/>
              <a:gd name="T37" fmla="*/ 8 h 193"/>
              <a:gd name="T38" fmla="*/ 44 w 126"/>
              <a:gd name="T39" fmla="*/ 9 h 193"/>
              <a:gd name="T40" fmla="*/ 9 w 126"/>
              <a:gd name="T41" fmla="*/ 105 h 193"/>
              <a:gd name="T42" fmla="*/ 9 w 126"/>
              <a:gd name="T43" fmla="*/ 106 h 193"/>
              <a:gd name="T44" fmla="*/ 10 w 126"/>
              <a:gd name="T45" fmla="*/ 107 h 193"/>
              <a:gd name="T46" fmla="*/ 43 w 126"/>
              <a:gd name="T47" fmla="*/ 107 h 193"/>
              <a:gd name="T48" fmla="*/ 17 w 126"/>
              <a:gd name="T49" fmla="*/ 183 h 193"/>
              <a:gd name="T50" fmla="*/ 18 w 126"/>
              <a:gd name="T51" fmla="*/ 185 h 193"/>
              <a:gd name="T52" fmla="*/ 20 w 126"/>
              <a:gd name="T53" fmla="*/ 185 h 193"/>
              <a:gd name="T54" fmla="*/ 107 w 126"/>
              <a:gd name="T55" fmla="*/ 79 h 193"/>
              <a:gd name="T56" fmla="*/ 107 w 126"/>
              <a:gd name="T57" fmla="*/ 77 h 193"/>
              <a:gd name="T58" fmla="*/ 106 w 126"/>
              <a:gd name="T59" fmla="*/ 76 h 193"/>
              <a:gd name="T60" fmla="*/ 73 w 126"/>
              <a:gd name="T61" fmla="*/ 76 h 193"/>
              <a:gd name="T62" fmla="*/ 117 w 126"/>
              <a:gd name="T63" fmla="*/ 11 h 193"/>
              <a:gd name="T64" fmla="*/ 118 w 126"/>
              <a:gd name="T65" fmla="*/ 10 h 193"/>
              <a:gd name="T66" fmla="*/ 116 w 126"/>
              <a:gd name="T67" fmla="*/ 8 h 193"/>
              <a:gd name="T68" fmla="*/ 46 w 126"/>
              <a:gd name="T69" fmla="*/ 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3">
                <a:moveTo>
                  <a:pt x="19" y="193"/>
                </a:moveTo>
                <a:cubicBezTo>
                  <a:pt x="17" y="193"/>
                  <a:pt x="16" y="193"/>
                  <a:pt x="14" y="192"/>
                </a:cubicBezTo>
                <a:cubicBezTo>
                  <a:pt x="10" y="190"/>
                  <a:pt x="8" y="185"/>
                  <a:pt x="10" y="180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7" y="115"/>
                  <a:pt x="4" y="113"/>
                  <a:pt x="2" y="111"/>
                </a:cubicBezTo>
                <a:cubicBezTo>
                  <a:pt x="0" y="108"/>
                  <a:pt x="0" y="105"/>
                  <a:pt x="1" y="102"/>
                </a:cubicBezTo>
                <a:cubicBezTo>
                  <a:pt x="37" y="7"/>
                  <a:pt x="37" y="7"/>
                  <a:pt x="37" y="7"/>
                </a:cubicBezTo>
                <a:cubicBezTo>
                  <a:pt x="38" y="3"/>
                  <a:pt x="42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22" y="0"/>
                  <a:pt x="126" y="5"/>
                  <a:pt x="126" y="10"/>
                </a:cubicBezTo>
                <a:cubicBezTo>
                  <a:pt x="126" y="12"/>
                  <a:pt x="125" y="14"/>
                  <a:pt x="124" y="15"/>
                </a:cubicBezTo>
                <a:cubicBezTo>
                  <a:pt x="88" y="68"/>
                  <a:pt x="88" y="68"/>
                  <a:pt x="88" y="68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109" y="68"/>
                  <a:pt x="113" y="70"/>
                  <a:pt x="114" y="74"/>
                </a:cubicBezTo>
                <a:cubicBezTo>
                  <a:pt x="116" y="77"/>
                  <a:pt x="115" y="81"/>
                  <a:pt x="113" y="84"/>
                </a:cubicBezTo>
                <a:cubicBezTo>
                  <a:pt x="26" y="190"/>
                  <a:pt x="26" y="190"/>
                  <a:pt x="26" y="190"/>
                </a:cubicBezTo>
                <a:cubicBezTo>
                  <a:pt x="25" y="192"/>
                  <a:pt x="22" y="193"/>
                  <a:pt x="19" y="193"/>
                </a:cubicBezTo>
                <a:close/>
                <a:moveTo>
                  <a:pt x="46" y="8"/>
                </a:moveTo>
                <a:cubicBezTo>
                  <a:pt x="45" y="8"/>
                  <a:pt x="44" y="9"/>
                  <a:pt x="44" y="9"/>
                </a:cubicBezTo>
                <a:cubicBezTo>
                  <a:pt x="9" y="105"/>
                  <a:pt x="9" y="105"/>
                  <a:pt x="9" y="105"/>
                </a:cubicBezTo>
                <a:cubicBezTo>
                  <a:pt x="8" y="105"/>
                  <a:pt x="9" y="106"/>
                  <a:pt x="9" y="106"/>
                </a:cubicBezTo>
                <a:cubicBezTo>
                  <a:pt x="9" y="107"/>
                  <a:pt x="10" y="107"/>
                  <a:pt x="10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17" y="183"/>
                  <a:pt x="17" y="183"/>
                  <a:pt x="17" y="183"/>
                </a:cubicBezTo>
                <a:cubicBezTo>
                  <a:pt x="17" y="184"/>
                  <a:pt x="18" y="185"/>
                  <a:pt x="18" y="185"/>
                </a:cubicBezTo>
                <a:cubicBezTo>
                  <a:pt x="19" y="186"/>
                  <a:pt x="20" y="185"/>
                  <a:pt x="20" y="185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7" y="78"/>
                  <a:pt x="107" y="77"/>
                  <a:pt x="107" y="77"/>
                </a:cubicBezTo>
                <a:cubicBezTo>
                  <a:pt x="107" y="76"/>
                  <a:pt x="106" y="76"/>
                  <a:pt x="106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18" y="11"/>
                  <a:pt x="118" y="10"/>
                  <a:pt x="118" y="10"/>
                </a:cubicBezTo>
                <a:cubicBezTo>
                  <a:pt x="118" y="9"/>
                  <a:pt x="117" y="8"/>
                  <a:pt x="116" y="8"/>
                </a:cubicBezTo>
                <a:lnTo>
                  <a:pt x="46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22"/>
          <p:cNvSpPr>
            <a:spLocks noEditPoints="1"/>
          </p:cNvSpPr>
          <p:nvPr/>
        </p:nvSpPr>
        <p:spPr bwMode="auto">
          <a:xfrm>
            <a:off x="7301427" y="5514461"/>
            <a:ext cx="101360" cy="252164"/>
          </a:xfrm>
          <a:custGeom>
            <a:avLst/>
            <a:gdLst>
              <a:gd name="T0" fmla="*/ 38 w 53"/>
              <a:gd name="T1" fmla="*/ 132 h 132"/>
              <a:gd name="T2" fmla="*/ 15 w 53"/>
              <a:gd name="T3" fmla="*/ 132 h 132"/>
              <a:gd name="T4" fmla="*/ 0 w 53"/>
              <a:gd name="T5" fmla="*/ 116 h 132"/>
              <a:gd name="T6" fmla="*/ 0 w 53"/>
              <a:gd name="T7" fmla="*/ 16 h 132"/>
              <a:gd name="T8" fmla="*/ 15 w 53"/>
              <a:gd name="T9" fmla="*/ 0 h 132"/>
              <a:gd name="T10" fmla="*/ 38 w 53"/>
              <a:gd name="T11" fmla="*/ 0 h 132"/>
              <a:gd name="T12" fmla="*/ 53 w 53"/>
              <a:gd name="T13" fmla="*/ 16 h 132"/>
              <a:gd name="T14" fmla="*/ 53 w 53"/>
              <a:gd name="T15" fmla="*/ 116 h 132"/>
              <a:gd name="T16" fmla="*/ 38 w 53"/>
              <a:gd name="T17" fmla="*/ 132 h 132"/>
              <a:gd name="T18" fmla="*/ 15 w 53"/>
              <a:gd name="T19" fmla="*/ 8 h 132"/>
              <a:gd name="T20" fmla="*/ 8 w 53"/>
              <a:gd name="T21" fmla="*/ 16 h 132"/>
              <a:gd name="T22" fmla="*/ 8 w 53"/>
              <a:gd name="T23" fmla="*/ 116 h 132"/>
              <a:gd name="T24" fmla="*/ 15 w 53"/>
              <a:gd name="T25" fmla="*/ 124 h 132"/>
              <a:gd name="T26" fmla="*/ 38 w 53"/>
              <a:gd name="T27" fmla="*/ 124 h 132"/>
              <a:gd name="T28" fmla="*/ 45 w 53"/>
              <a:gd name="T29" fmla="*/ 116 h 132"/>
              <a:gd name="T30" fmla="*/ 45 w 53"/>
              <a:gd name="T31" fmla="*/ 16 h 132"/>
              <a:gd name="T32" fmla="*/ 38 w 53"/>
              <a:gd name="T33" fmla="*/ 8 h 132"/>
              <a:gd name="T34" fmla="*/ 15 w 53"/>
              <a:gd name="T35" fmla="*/ 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3" h="132">
                <a:moveTo>
                  <a:pt x="38" y="132"/>
                </a:moveTo>
                <a:cubicBezTo>
                  <a:pt x="15" y="132"/>
                  <a:pt x="15" y="132"/>
                  <a:pt x="15" y="132"/>
                </a:cubicBezTo>
                <a:cubicBezTo>
                  <a:pt x="7" y="132"/>
                  <a:pt x="0" y="125"/>
                  <a:pt x="0" y="1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5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6" y="0"/>
                  <a:pt x="53" y="7"/>
                  <a:pt x="53" y="16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25"/>
                  <a:pt x="46" y="132"/>
                  <a:pt x="38" y="132"/>
                </a:cubicBezTo>
                <a:close/>
                <a:moveTo>
                  <a:pt x="15" y="8"/>
                </a:moveTo>
                <a:cubicBezTo>
                  <a:pt x="11" y="8"/>
                  <a:pt x="8" y="12"/>
                  <a:pt x="8" y="16"/>
                </a:cubicBezTo>
                <a:cubicBezTo>
                  <a:pt x="8" y="116"/>
                  <a:pt x="8" y="116"/>
                  <a:pt x="8" y="116"/>
                </a:cubicBezTo>
                <a:cubicBezTo>
                  <a:pt x="8" y="120"/>
                  <a:pt x="11" y="124"/>
                  <a:pt x="15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42" y="124"/>
                  <a:pt x="45" y="120"/>
                  <a:pt x="45" y="1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2"/>
                  <a:pt x="42" y="8"/>
                  <a:pt x="38" y="8"/>
                </a:cubicBezTo>
                <a:lnTo>
                  <a:pt x="15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23"/>
          <p:cNvSpPr>
            <a:spLocks noEditPoints="1"/>
          </p:cNvSpPr>
          <p:nvPr/>
        </p:nvSpPr>
        <p:spPr bwMode="auto">
          <a:xfrm>
            <a:off x="7407731" y="5408157"/>
            <a:ext cx="101360" cy="358468"/>
          </a:xfrm>
          <a:custGeom>
            <a:avLst/>
            <a:gdLst>
              <a:gd name="T0" fmla="*/ 38 w 53"/>
              <a:gd name="T1" fmla="*/ 188 h 188"/>
              <a:gd name="T2" fmla="*/ 15 w 53"/>
              <a:gd name="T3" fmla="*/ 188 h 188"/>
              <a:gd name="T4" fmla="*/ 0 w 53"/>
              <a:gd name="T5" fmla="*/ 172 h 188"/>
              <a:gd name="T6" fmla="*/ 0 w 53"/>
              <a:gd name="T7" fmla="*/ 15 h 188"/>
              <a:gd name="T8" fmla="*/ 15 w 53"/>
              <a:gd name="T9" fmla="*/ 0 h 188"/>
              <a:gd name="T10" fmla="*/ 38 w 53"/>
              <a:gd name="T11" fmla="*/ 0 h 188"/>
              <a:gd name="T12" fmla="*/ 53 w 53"/>
              <a:gd name="T13" fmla="*/ 15 h 188"/>
              <a:gd name="T14" fmla="*/ 53 w 53"/>
              <a:gd name="T15" fmla="*/ 172 h 188"/>
              <a:gd name="T16" fmla="*/ 38 w 53"/>
              <a:gd name="T17" fmla="*/ 188 h 188"/>
              <a:gd name="T18" fmla="*/ 15 w 53"/>
              <a:gd name="T19" fmla="*/ 8 h 188"/>
              <a:gd name="T20" fmla="*/ 8 w 53"/>
              <a:gd name="T21" fmla="*/ 15 h 188"/>
              <a:gd name="T22" fmla="*/ 8 w 53"/>
              <a:gd name="T23" fmla="*/ 172 h 188"/>
              <a:gd name="T24" fmla="*/ 15 w 53"/>
              <a:gd name="T25" fmla="*/ 180 h 188"/>
              <a:gd name="T26" fmla="*/ 38 w 53"/>
              <a:gd name="T27" fmla="*/ 180 h 188"/>
              <a:gd name="T28" fmla="*/ 45 w 53"/>
              <a:gd name="T29" fmla="*/ 172 h 188"/>
              <a:gd name="T30" fmla="*/ 45 w 53"/>
              <a:gd name="T31" fmla="*/ 15 h 188"/>
              <a:gd name="T32" fmla="*/ 38 w 53"/>
              <a:gd name="T33" fmla="*/ 8 h 188"/>
              <a:gd name="T34" fmla="*/ 15 w 53"/>
              <a:gd name="T35" fmla="*/ 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3" h="188">
                <a:moveTo>
                  <a:pt x="38" y="188"/>
                </a:moveTo>
                <a:cubicBezTo>
                  <a:pt x="15" y="188"/>
                  <a:pt x="15" y="188"/>
                  <a:pt x="15" y="188"/>
                </a:cubicBezTo>
                <a:cubicBezTo>
                  <a:pt x="7" y="188"/>
                  <a:pt x="0" y="181"/>
                  <a:pt x="0" y="172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6" y="0"/>
                  <a:pt x="53" y="7"/>
                  <a:pt x="53" y="15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81"/>
                  <a:pt x="46" y="188"/>
                  <a:pt x="38" y="188"/>
                </a:cubicBezTo>
                <a:close/>
                <a:moveTo>
                  <a:pt x="15" y="8"/>
                </a:moveTo>
                <a:cubicBezTo>
                  <a:pt x="11" y="8"/>
                  <a:pt x="8" y="12"/>
                  <a:pt x="8" y="15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76"/>
                  <a:pt x="11" y="180"/>
                  <a:pt x="15" y="180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42" y="180"/>
                  <a:pt x="45" y="176"/>
                  <a:pt x="45" y="172"/>
                </a:cubicBezTo>
                <a:cubicBezTo>
                  <a:pt x="45" y="15"/>
                  <a:pt x="45" y="15"/>
                  <a:pt x="45" y="15"/>
                </a:cubicBezTo>
                <a:cubicBezTo>
                  <a:pt x="45" y="12"/>
                  <a:pt x="42" y="8"/>
                  <a:pt x="38" y="8"/>
                </a:cubicBezTo>
                <a:lnTo>
                  <a:pt x="15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4"/>
          <p:cNvSpPr>
            <a:spLocks noEditPoints="1"/>
          </p:cNvSpPr>
          <p:nvPr/>
        </p:nvSpPr>
        <p:spPr bwMode="auto">
          <a:xfrm>
            <a:off x="7515272" y="5579975"/>
            <a:ext cx="100124" cy="186651"/>
          </a:xfrm>
          <a:custGeom>
            <a:avLst/>
            <a:gdLst>
              <a:gd name="T0" fmla="*/ 38 w 53"/>
              <a:gd name="T1" fmla="*/ 98 h 98"/>
              <a:gd name="T2" fmla="*/ 15 w 53"/>
              <a:gd name="T3" fmla="*/ 98 h 98"/>
              <a:gd name="T4" fmla="*/ 0 w 53"/>
              <a:gd name="T5" fmla="*/ 82 h 98"/>
              <a:gd name="T6" fmla="*/ 0 w 53"/>
              <a:gd name="T7" fmla="*/ 15 h 98"/>
              <a:gd name="T8" fmla="*/ 15 w 53"/>
              <a:gd name="T9" fmla="*/ 0 h 98"/>
              <a:gd name="T10" fmla="*/ 38 w 53"/>
              <a:gd name="T11" fmla="*/ 0 h 98"/>
              <a:gd name="T12" fmla="*/ 53 w 53"/>
              <a:gd name="T13" fmla="*/ 15 h 98"/>
              <a:gd name="T14" fmla="*/ 53 w 53"/>
              <a:gd name="T15" fmla="*/ 82 h 98"/>
              <a:gd name="T16" fmla="*/ 38 w 53"/>
              <a:gd name="T17" fmla="*/ 98 h 98"/>
              <a:gd name="T18" fmla="*/ 15 w 53"/>
              <a:gd name="T19" fmla="*/ 8 h 98"/>
              <a:gd name="T20" fmla="*/ 8 w 53"/>
              <a:gd name="T21" fmla="*/ 15 h 98"/>
              <a:gd name="T22" fmla="*/ 8 w 53"/>
              <a:gd name="T23" fmla="*/ 82 h 98"/>
              <a:gd name="T24" fmla="*/ 15 w 53"/>
              <a:gd name="T25" fmla="*/ 90 h 98"/>
              <a:gd name="T26" fmla="*/ 38 w 53"/>
              <a:gd name="T27" fmla="*/ 90 h 98"/>
              <a:gd name="T28" fmla="*/ 45 w 53"/>
              <a:gd name="T29" fmla="*/ 82 h 98"/>
              <a:gd name="T30" fmla="*/ 45 w 53"/>
              <a:gd name="T31" fmla="*/ 15 h 98"/>
              <a:gd name="T32" fmla="*/ 38 w 53"/>
              <a:gd name="T33" fmla="*/ 8 h 98"/>
              <a:gd name="T34" fmla="*/ 15 w 53"/>
              <a:gd name="T35" fmla="*/ 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3" h="98">
                <a:moveTo>
                  <a:pt x="38" y="98"/>
                </a:moveTo>
                <a:cubicBezTo>
                  <a:pt x="15" y="98"/>
                  <a:pt x="15" y="98"/>
                  <a:pt x="15" y="98"/>
                </a:cubicBezTo>
                <a:cubicBezTo>
                  <a:pt x="7" y="98"/>
                  <a:pt x="0" y="91"/>
                  <a:pt x="0" y="82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6" y="0"/>
                  <a:pt x="53" y="7"/>
                  <a:pt x="53" y="15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91"/>
                  <a:pt x="46" y="98"/>
                  <a:pt x="38" y="98"/>
                </a:cubicBezTo>
                <a:close/>
                <a:moveTo>
                  <a:pt x="15" y="8"/>
                </a:moveTo>
                <a:cubicBezTo>
                  <a:pt x="12" y="8"/>
                  <a:pt x="8" y="11"/>
                  <a:pt x="8" y="15"/>
                </a:cubicBezTo>
                <a:cubicBezTo>
                  <a:pt x="8" y="82"/>
                  <a:pt x="8" y="82"/>
                  <a:pt x="8" y="82"/>
                </a:cubicBezTo>
                <a:cubicBezTo>
                  <a:pt x="8" y="86"/>
                  <a:pt x="12" y="90"/>
                  <a:pt x="15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6"/>
                  <a:pt x="45" y="82"/>
                </a:cubicBezTo>
                <a:cubicBezTo>
                  <a:pt x="45" y="15"/>
                  <a:pt x="45" y="15"/>
                  <a:pt x="45" y="15"/>
                </a:cubicBezTo>
                <a:cubicBezTo>
                  <a:pt x="45" y="11"/>
                  <a:pt x="42" y="8"/>
                  <a:pt x="38" y="8"/>
                </a:cubicBezTo>
                <a:lnTo>
                  <a:pt x="15" y="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5"/>
          <p:cNvSpPr>
            <a:spLocks noEditPoints="1"/>
          </p:cNvSpPr>
          <p:nvPr/>
        </p:nvSpPr>
        <p:spPr bwMode="auto">
          <a:xfrm>
            <a:off x="2153080" y="5411865"/>
            <a:ext cx="351052" cy="352288"/>
          </a:xfrm>
          <a:custGeom>
            <a:avLst/>
            <a:gdLst>
              <a:gd name="T0" fmla="*/ 130 w 184"/>
              <a:gd name="T1" fmla="*/ 185 h 185"/>
              <a:gd name="T2" fmla="*/ 54 w 184"/>
              <a:gd name="T3" fmla="*/ 185 h 185"/>
              <a:gd name="T4" fmla="*/ 39 w 184"/>
              <a:gd name="T5" fmla="*/ 170 h 185"/>
              <a:gd name="T6" fmla="*/ 39 w 184"/>
              <a:gd name="T7" fmla="*/ 104 h 185"/>
              <a:gd name="T8" fmla="*/ 16 w 184"/>
              <a:gd name="T9" fmla="*/ 104 h 185"/>
              <a:gd name="T10" fmla="*/ 2 w 184"/>
              <a:gd name="T11" fmla="*/ 95 h 185"/>
              <a:gd name="T12" fmla="*/ 5 w 184"/>
              <a:gd name="T13" fmla="*/ 79 h 185"/>
              <a:gd name="T14" fmla="*/ 81 w 184"/>
              <a:gd name="T15" fmla="*/ 5 h 185"/>
              <a:gd name="T16" fmla="*/ 92 w 184"/>
              <a:gd name="T17" fmla="*/ 0 h 185"/>
              <a:gd name="T18" fmla="*/ 103 w 184"/>
              <a:gd name="T19" fmla="*/ 5 h 185"/>
              <a:gd name="T20" fmla="*/ 178 w 184"/>
              <a:gd name="T21" fmla="*/ 79 h 185"/>
              <a:gd name="T22" fmla="*/ 181 w 184"/>
              <a:gd name="T23" fmla="*/ 95 h 185"/>
              <a:gd name="T24" fmla="*/ 168 w 184"/>
              <a:gd name="T25" fmla="*/ 104 h 185"/>
              <a:gd name="T26" fmla="*/ 145 w 184"/>
              <a:gd name="T27" fmla="*/ 104 h 185"/>
              <a:gd name="T28" fmla="*/ 145 w 184"/>
              <a:gd name="T29" fmla="*/ 170 h 185"/>
              <a:gd name="T30" fmla="*/ 130 w 184"/>
              <a:gd name="T31" fmla="*/ 185 h 185"/>
              <a:gd name="T32" fmla="*/ 92 w 184"/>
              <a:gd name="T33" fmla="*/ 8 h 185"/>
              <a:gd name="T34" fmla="*/ 87 w 184"/>
              <a:gd name="T35" fmla="*/ 10 h 185"/>
              <a:gd name="T36" fmla="*/ 11 w 184"/>
              <a:gd name="T37" fmla="*/ 84 h 185"/>
              <a:gd name="T38" fmla="*/ 9 w 184"/>
              <a:gd name="T39" fmla="*/ 92 h 185"/>
              <a:gd name="T40" fmla="*/ 16 w 184"/>
              <a:gd name="T41" fmla="*/ 96 h 185"/>
              <a:gd name="T42" fmla="*/ 47 w 184"/>
              <a:gd name="T43" fmla="*/ 96 h 185"/>
              <a:gd name="T44" fmla="*/ 47 w 184"/>
              <a:gd name="T45" fmla="*/ 170 h 185"/>
              <a:gd name="T46" fmla="*/ 54 w 184"/>
              <a:gd name="T47" fmla="*/ 177 h 185"/>
              <a:gd name="T48" fmla="*/ 130 w 184"/>
              <a:gd name="T49" fmla="*/ 177 h 185"/>
              <a:gd name="T50" fmla="*/ 137 w 184"/>
              <a:gd name="T51" fmla="*/ 170 h 185"/>
              <a:gd name="T52" fmla="*/ 137 w 184"/>
              <a:gd name="T53" fmla="*/ 96 h 185"/>
              <a:gd name="T54" fmla="*/ 168 w 184"/>
              <a:gd name="T55" fmla="*/ 96 h 185"/>
              <a:gd name="T56" fmla="*/ 174 w 184"/>
              <a:gd name="T57" fmla="*/ 92 h 185"/>
              <a:gd name="T58" fmla="*/ 173 w 184"/>
              <a:gd name="T59" fmla="*/ 84 h 185"/>
              <a:gd name="T60" fmla="*/ 97 w 184"/>
              <a:gd name="T61" fmla="*/ 10 h 185"/>
              <a:gd name="T62" fmla="*/ 92 w 184"/>
              <a:gd name="T63" fmla="*/ 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185">
                <a:moveTo>
                  <a:pt x="130" y="185"/>
                </a:moveTo>
                <a:cubicBezTo>
                  <a:pt x="54" y="185"/>
                  <a:pt x="54" y="185"/>
                  <a:pt x="54" y="185"/>
                </a:cubicBezTo>
                <a:cubicBezTo>
                  <a:pt x="45" y="185"/>
                  <a:pt x="39" y="179"/>
                  <a:pt x="39" y="170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0" y="104"/>
                  <a:pt x="4" y="100"/>
                  <a:pt x="2" y="95"/>
                </a:cubicBezTo>
                <a:cubicBezTo>
                  <a:pt x="0" y="89"/>
                  <a:pt x="1" y="83"/>
                  <a:pt x="5" y="79"/>
                </a:cubicBezTo>
                <a:cubicBezTo>
                  <a:pt x="81" y="5"/>
                  <a:pt x="81" y="5"/>
                  <a:pt x="81" y="5"/>
                </a:cubicBezTo>
                <a:cubicBezTo>
                  <a:pt x="84" y="2"/>
                  <a:pt x="88" y="0"/>
                  <a:pt x="92" y="0"/>
                </a:cubicBezTo>
                <a:cubicBezTo>
                  <a:pt x="96" y="0"/>
                  <a:pt x="100" y="2"/>
                  <a:pt x="103" y="5"/>
                </a:cubicBezTo>
                <a:cubicBezTo>
                  <a:pt x="178" y="79"/>
                  <a:pt x="178" y="79"/>
                  <a:pt x="178" y="79"/>
                </a:cubicBezTo>
                <a:cubicBezTo>
                  <a:pt x="183" y="83"/>
                  <a:pt x="184" y="89"/>
                  <a:pt x="181" y="95"/>
                </a:cubicBezTo>
                <a:cubicBezTo>
                  <a:pt x="179" y="100"/>
                  <a:pt x="174" y="104"/>
                  <a:pt x="168" y="104"/>
                </a:cubicBezTo>
                <a:cubicBezTo>
                  <a:pt x="145" y="104"/>
                  <a:pt x="145" y="104"/>
                  <a:pt x="145" y="104"/>
                </a:cubicBezTo>
                <a:cubicBezTo>
                  <a:pt x="145" y="170"/>
                  <a:pt x="145" y="170"/>
                  <a:pt x="145" y="170"/>
                </a:cubicBezTo>
                <a:cubicBezTo>
                  <a:pt x="145" y="179"/>
                  <a:pt x="138" y="185"/>
                  <a:pt x="130" y="185"/>
                </a:cubicBezTo>
                <a:close/>
                <a:moveTo>
                  <a:pt x="92" y="8"/>
                </a:moveTo>
                <a:cubicBezTo>
                  <a:pt x="90" y="8"/>
                  <a:pt x="88" y="9"/>
                  <a:pt x="87" y="10"/>
                </a:cubicBezTo>
                <a:cubicBezTo>
                  <a:pt x="11" y="84"/>
                  <a:pt x="11" y="84"/>
                  <a:pt x="11" y="84"/>
                </a:cubicBezTo>
                <a:cubicBezTo>
                  <a:pt x="9" y="86"/>
                  <a:pt x="8" y="89"/>
                  <a:pt x="9" y="92"/>
                </a:cubicBezTo>
                <a:cubicBezTo>
                  <a:pt x="10" y="94"/>
                  <a:pt x="13" y="96"/>
                  <a:pt x="16" y="96"/>
                </a:cubicBezTo>
                <a:cubicBezTo>
                  <a:pt x="47" y="96"/>
                  <a:pt x="47" y="96"/>
                  <a:pt x="47" y="96"/>
                </a:cubicBezTo>
                <a:cubicBezTo>
                  <a:pt x="47" y="170"/>
                  <a:pt x="47" y="170"/>
                  <a:pt x="47" y="170"/>
                </a:cubicBezTo>
                <a:cubicBezTo>
                  <a:pt x="47" y="174"/>
                  <a:pt x="50" y="177"/>
                  <a:pt x="54" y="177"/>
                </a:cubicBezTo>
                <a:cubicBezTo>
                  <a:pt x="130" y="177"/>
                  <a:pt x="130" y="177"/>
                  <a:pt x="130" y="177"/>
                </a:cubicBezTo>
                <a:cubicBezTo>
                  <a:pt x="133" y="177"/>
                  <a:pt x="137" y="174"/>
                  <a:pt x="137" y="170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0" y="96"/>
                  <a:pt x="173" y="94"/>
                  <a:pt x="174" y="92"/>
                </a:cubicBezTo>
                <a:cubicBezTo>
                  <a:pt x="175" y="89"/>
                  <a:pt x="175" y="86"/>
                  <a:pt x="173" y="84"/>
                </a:cubicBezTo>
                <a:cubicBezTo>
                  <a:pt x="97" y="10"/>
                  <a:pt x="97" y="10"/>
                  <a:pt x="97" y="10"/>
                </a:cubicBezTo>
                <a:cubicBezTo>
                  <a:pt x="95" y="9"/>
                  <a:pt x="94" y="8"/>
                  <a:pt x="92" y="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99351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Oval 5"/>
          <p:cNvSpPr>
            <a:spLocks noChangeArrowheads="1"/>
          </p:cNvSpPr>
          <p:nvPr/>
        </p:nvSpPr>
        <p:spPr bwMode="auto">
          <a:xfrm>
            <a:off x="8723312" y="4103688"/>
            <a:ext cx="1057275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8" name="Oval 6"/>
          <p:cNvSpPr>
            <a:spLocks noChangeArrowheads="1"/>
          </p:cNvSpPr>
          <p:nvPr/>
        </p:nvSpPr>
        <p:spPr bwMode="auto">
          <a:xfrm>
            <a:off x="7516812" y="4086226"/>
            <a:ext cx="1058862" cy="10572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9" name="Oval 7"/>
          <p:cNvSpPr>
            <a:spLocks noChangeArrowheads="1"/>
          </p:cNvSpPr>
          <p:nvPr/>
        </p:nvSpPr>
        <p:spPr bwMode="auto">
          <a:xfrm>
            <a:off x="8723312" y="2952751"/>
            <a:ext cx="1057275" cy="10572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0" name="Oval 8"/>
          <p:cNvSpPr>
            <a:spLocks noChangeArrowheads="1"/>
          </p:cNvSpPr>
          <p:nvPr/>
        </p:nvSpPr>
        <p:spPr bwMode="auto">
          <a:xfrm>
            <a:off x="7516812" y="2952751"/>
            <a:ext cx="1058862" cy="10572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1" name="Oval 9"/>
          <p:cNvSpPr>
            <a:spLocks noChangeArrowheads="1"/>
          </p:cNvSpPr>
          <p:nvPr/>
        </p:nvSpPr>
        <p:spPr bwMode="auto">
          <a:xfrm>
            <a:off x="6299200" y="2952751"/>
            <a:ext cx="1057275" cy="10572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2" name="Oval 10"/>
          <p:cNvSpPr>
            <a:spLocks noChangeArrowheads="1"/>
          </p:cNvSpPr>
          <p:nvPr/>
        </p:nvSpPr>
        <p:spPr bwMode="auto">
          <a:xfrm>
            <a:off x="5073650" y="2952751"/>
            <a:ext cx="1058862" cy="10572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3" name="Oval 11"/>
          <p:cNvSpPr>
            <a:spLocks noChangeArrowheads="1"/>
          </p:cNvSpPr>
          <p:nvPr/>
        </p:nvSpPr>
        <p:spPr bwMode="auto">
          <a:xfrm>
            <a:off x="3879850" y="2952751"/>
            <a:ext cx="1058862" cy="10572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5" name="Oval 13"/>
          <p:cNvSpPr>
            <a:spLocks noChangeArrowheads="1"/>
          </p:cNvSpPr>
          <p:nvPr/>
        </p:nvSpPr>
        <p:spPr bwMode="auto">
          <a:xfrm>
            <a:off x="8723312" y="1858963"/>
            <a:ext cx="1057275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6" name="Oval 14"/>
          <p:cNvSpPr>
            <a:spLocks noChangeArrowheads="1"/>
          </p:cNvSpPr>
          <p:nvPr/>
        </p:nvSpPr>
        <p:spPr bwMode="auto">
          <a:xfrm>
            <a:off x="7516812" y="1858963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7" name="Oval 15"/>
          <p:cNvSpPr>
            <a:spLocks noChangeArrowheads="1"/>
          </p:cNvSpPr>
          <p:nvPr/>
        </p:nvSpPr>
        <p:spPr bwMode="auto">
          <a:xfrm>
            <a:off x="6299200" y="1858963"/>
            <a:ext cx="1057275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8" name="Oval 16"/>
          <p:cNvSpPr>
            <a:spLocks noChangeArrowheads="1"/>
          </p:cNvSpPr>
          <p:nvPr/>
        </p:nvSpPr>
        <p:spPr bwMode="auto">
          <a:xfrm>
            <a:off x="5073650" y="1858963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9" name="Oval 17"/>
          <p:cNvSpPr>
            <a:spLocks noChangeArrowheads="1"/>
          </p:cNvSpPr>
          <p:nvPr/>
        </p:nvSpPr>
        <p:spPr bwMode="auto">
          <a:xfrm>
            <a:off x="3879850" y="1858963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0" name="Oval 18"/>
          <p:cNvSpPr>
            <a:spLocks noChangeArrowheads="1"/>
          </p:cNvSpPr>
          <p:nvPr/>
        </p:nvSpPr>
        <p:spPr bwMode="auto">
          <a:xfrm>
            <a:off x="2663825" y="1858963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1" name="Oval 19"/>
          <p:cNvSpPr>
            <a:spLocks noChangeArrowheads="1"/>
          </p:cNvSpPr>
          <p:nvPr/>
        </p:nvSpPr>
        <p:spPr bwMode="auto">
          <a:xfrm>
            <a:off x="8723312" y="642938"/>
            <a:ext cx="1057275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2" name="Oval 20"/>
          <p:cNvSpPr>
            <a:spLocks noChangeArrowheads="1"/>
          </p:cNvSpPr>
          <p:nvPr/>
        </p:nvSpPr>
        <p:spPr bwMode="auto">
          <a:xfrm>
            <a:off x="7516812" y="642938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3" name="Oval 21"/>
          <p:cNvSpPr>
            <a:spLocks noChangeArrowheads="1"/>
          </p:cNvSpPr>
          <p:nvPr/>
        </p:nvSpPr>
        <p:spPr bwMode="auto">
          <a:xfrm>
            <a:off x="6299200" y="642938"/>
            <a:ext cx="1057275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4" name="Oval 22"/>
          <p:cNvSpPr>
            <a:spLocks noChangeArrowheads="1"/>
          </p:cNvSpPr>
          <p:nvPr/>
        </p:nvSpPr>
        <p:spPr bwMode="auto">
          <a:xfrm>
            <a:off x="5073650" y="642938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5" name="Oval 23"/>
          <p:cNvSpPr>
            <a:spLocks noChangeArrowheads="1"/>
          </p:cNvSpPr>
          <p:nvPr/>
        </p:nvSpPr>
        <p:spPr bwMode="auto">
          <a:xfrm>
            <a:off x="3879850" y="642938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6" name="Oval 24"/>
          <p:cNvSpPr>
            <a:spLocks noChangeArrowheads="1"/>
          </p:cNvSpPr>
          <p:nvPr/>
        </p:nvSpPr>
        <p:spPr bwMode="auto">
          <a:xfrm>
            <a:off x="2663825" y="642938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7" name="Oval 25"/>
          <p:cNvSpPr>
            <a:spLocks noChangeArrowheads="1"/>
          </p:cNvSpPr>
          <p:nvPr/>
        </p:nvSpPr>
        <p:spPr bwMode="auto">
          <a:xfrm>
            <a:off x="6367462" y="5283201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8" name="Oval 26"/>
          <p:cNvSpPr>
            <a:spLocks noChangeArrowheads="1"/>
          </p:cNvSpPr>
          <p:nvPr/>
        </p:nvSpPr>
        <p:spPr bwMode="auto">
          <a:xfrm>
            <a:off x="5162550" y="5283201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9" name="Oval 27"/>
          <p:cNvSpPr>
            <a:spLocks noChangeArrowheads="1"/>
          </p:cNvSpPr>
          <p:nvPr/>
        </p:nvSpPr>
        <p:spPr bwMode="auto">
          <a:xfrm>
            <a:off x="3944937" y="5283201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0" name="Oval 28"/>
          <p:cNvSpPr>
            <a:spLocks noChangeArrowheads="1"/>
          </p:cNvSpPr>
          <p:nvPr/>
        </p:nvSpPr>
        <p:spPr bwMode="auto">
          <a:xfrm>
            <a:off x="2719387" y="5283201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1" name="Oval 29"/>
          <p:cNvSpPr>
            <a:spLocks noChangeArrowheads="1"/>
          </p:cNvSpPr>
          <p:nvPr/>
        </p:nvSpPr>
        <p:spPr bwMode="auto">
          <a:xfrm>
            <a:off x="6307137" y="4084638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2" name="Oval 30"/>
          <p:cNvSpPr>
            <a:spLocks noChangeArrowheads="1"/>
          </p:cNvSpPr>
          <p:nvPr/>
        </p:nvSpPr>
        <p:spPr bwMode="auto">
          <a:xfrm>
            <a:off x="5073650" y="4032251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3" name="Oval 31"/>
          <p:cNvSpPr>
            <a:spLocks noChangeArrowheads="1"/>
          </p:cNvSpPr>
          <p:nvPr/>
        </p:nvSpPr>
        <p:spPr bwMode="auto">
          <a:xfrm>
            <a:off x="3879850" y="4032251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4" name="Oval 32"/>
          <p:cNvSpPr>
            <a:spLocks noChangeArrowheads="1"/>
          </p:cNvSpPr>
          <p:nvPr/>
        </p:nvSpPr>
        <p:spPr bwMode="auto">
          <a:xfrm>
            <a:off x="2663825" y="4010026"/>
            <a:ext cx="1058862" cy="1058863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5" name="Oval 33"/>
          <p:cNvSpPr>
            <a:spLocks noChangeArrowheads="1"/>
          </p:cNvSpPr>
          <p:nvPr/>
        </p:nvSpPr>
        <p:spPr bwMode="auto">
          <a:xfrm>
            <a:off x="7516812" y="5322888"/>
            <a:ext cx="1058862" cy="10572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6" name="Freeform 34"/>
          <p:cNvSpPr>
            <a:spLocks/>
          </p:cNvSpPr>
          <p:nvPr/>
        </p:nvSpPr>
        <p:spPr bwMode="auto">
          <a:xfrm>
            <a:off x="6591300" y="5456238"/>
            <a:ext cx="511175" cy="695325"/>
          </a:xfrm>
          <a:custGeom>
            <a:avLst/>
            <a:gdLst>
              <a:gd name="T0" fmla="*/ 442 w 514"/>
              <a:gd name="T1" fmla="*/ 698 h 698"/>
              <a:gd name="T2" fmla="*/ 42 w 514"/>
              <a:gd name="T3" fmla="*/ 698 h 698"/>
              <a:gd name="T4" fmla="*/ 0 w 514"/>
              <a:gd name="T5" fmla="*/ 656 h 698"/>
              <a:gd name="T6" fmla="*/ 0 w 514"/>
              <a:gd name="T7" fmla="*/ 42 h 698"/>
              <a:gd name="T8" fmla="*/ 42 w 514"/>
              <a:gd name="T9" fmla="*/ 0 h 698"/>
              <a:gd name="T10" fmla="*/ 472 w 514"/>
              <a:gd name="T11" fmla="*/ 0 h 698"/>
              <a:gd name="T12" fmla="*/ 514 w 514"/>
              <a:gd name="T13" fmla="*/ 42 h 698"/>
              <a:gd name="T14" fmla="*/ 514 w 514"/>
              <a:gd name="T15" fmla="*/ 360 h 698"/>
              <a:gd name="T16" fmla="*/ 507 w 514"/>
              <a:gd name="T17" fmla="*/ 367 h 698"/>
              <a:gd name="T18" fmla="*/ 500 w 514"/>
              <a:gd name="T19" fmla="*/ 360 h 698"/>
              <a:gd name="T20" fmla="*/ 500 w 514"/>
              <a:gd name="T21" fmla="*/ 42 h 698"/>
              <a:gd name="T22" fmla="*/ 472 w 514"/>
              <a:gd name="T23" fmla="*/ 14 h 698"/>
              <a:gd name="T24" fmla="*/ 42 w 514"/>
              <a:gd name="T25" fmla="*/ 14 h 698"/>
              <a:gd name="T26" fmla="*/ 14 w 514"/>
              <a:gd name="T27" fmla="*/ 42 h 698"/>
              <a:gd name="T28" fmla="*/ 14 w 514"/>
              <a:gd name="T29" fmla="*/ 656 h 698"/>
              <a:gd name="T30" fmla="*/ 42 w 514"/>
              <a:gd name="T31" fmla="*/ 684 h 698"/>
              <a:gd name="T32" fmla="*/ 442 w 514"/>
              <a:gd name="T33" fmla="*/ 684 h 698"/>
              <a:gd name="T34" fmla="*/ 449 w 514"/>
              <a:gd name="T35" fmla="*/ 691 h 698"/>
              <a:gd name="T36" fmla="*/ 442 w 514"/>
              <a:gd name="T37" fmla="*/ 698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4" h="698">
                <a:moveTo>
                  <a:pt x="442" y="698"/>
                </a:moveTo>
                <a:cubicBezTo>
                  <a:pt x="42" y="698"/>
                  <a:pt x="42" y="698"/>
                  <a:pt x="42" y="698"/>
                </a:cubicBezTo>
                <a:cubicBezTo>
                  <a:pt x="22" y="698"/>
                  <a:pt x="0" y="681"/>
                  <a:pt x="0" y="65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7"/>
                  <a:pt x="22" y="0"/>
                  <a:pt x="42" y="0"/>
                </a:cubicBezTo>
                <a:cubicBezTo>
                  <a:pt x="472" y="0"/>
                  <a:pt x="472" y="0"/>
                  <a:pt x="472" y="0"/>
                </a:cubicBezTo>
                <a:cubicBezTo>
                  <a:pt x="492" y="0"/>
                  <a:pt x="514" y="17"/>
                  <a:pt x="514" y="42"/>
                </a:cubicBezTo>
                <a:cubicBezTo>
                  <a:pt x="514" y="360"/>
                  <a:pt x="514" y="360"/>
                  <a:pt x="514" y="360"/>
                </a:cubicBezTo>
                <a:cubicBezTo>
                  <a:pt x="514" y="364"/>
                  <a:pt x="511" y="367"/>
                  <a:pt x="507" y="367"/>
                </a:cubicBezTo>
                <a:cubicBezTo>
                  <a:pt x="503" y="367"/>
                  <a:pt x="500" y="364"/>
                  <a:pt x="500" y="360"/>
                </a:cubicBezTo>
                <a:cubicBezTo>
                  <a:pt x="500" y="42"/>
                  <a:pt x="500" y="42"/>
                  <a:pt x="500" y="42"/>
                </a:cubicBezTo>
                <a:cubicBezTo>
                  <a:pt x="500" y="25"/>
                  <a:pt x="485" y="14"/>
                  <a:pt x="47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29" y="14"/>
                  <a:pt x="14" y="25"/>
                  <a:pt x="14" y="42"/>
                </a:cubicBezTo>
                <a:cubicBezTo>
                  <a:pt x="14" y="656"/>
                  <a:pt x="14" y="656"/>
                  <a:pt x="14" y="656"/>
                </a:cubicBezTo>
                <a:cubicBezTo>
                  <a:pt x="14" y="673"/>
                  <a:pt x="29" y="684"/>
                  <a:pt x="42" y="684"/>
                </a:cubicBezTo>
                <a:cubicBezTo>
                  <a:pt x="442" y="684"/>
                  <a:pt x="442" y="684"/>
                  <a:pt x="442" y="684"/>
                </a:cubicBezTo>
                <a:cubicBezTo>
                  <a:pt x="446" y="684"/>
                  <a:pt x="449" y="687"/>
                  <a:pt x="449" y="691"/>
                </a:cubicBezTo>
                <a:cubicBezTo>
                  <a:pt x="449" y="695"/>
                  <a:pt x="446" y="698"/>
                  <a:pt x="442" y="69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7" name="Freeform 35"/>
          <p:cNvSpPr>
            <a:spLocks noEditPoints="1"/>
          </p:cNvSpPr>
          <p:nvPr/>
        </p:nvSpPr>
        <p:spPr bwMode="auto">
          <a:xfrm>
            <a:off x="6811962" y="6048376"/>
            <a:ext cx="74612" cy="74613"/>
          </a:xfrm>
          <a:custGeom>
            <a:avLst/>
            <a:gdLst>
              <a:gd name="T0" fmla="*/ 36 w 75"/>
              <a:gd name="T1" fmla="*/ 75 h 75"/>
              <a:gd name="T2" fmla="*/ 0 w 75"/>
              <a:gd name="T3" fmla="*/ 36 h 75"/>
              <a:gd name="T4" fmla="*/ 36 w 75"/>
              <a:gd name="T5" fmla="*/ 0 h 75"/>
              <a:gd name="T6" fmla="*/ 75 w 75"/>
              <a:gd name="T7" fmla="*/ 36 h 75"/>
              <a:gd name="T8" fmla="*/ 36 w 75"/>
              <a:gd name="T9" fmla="*/ 75 h 75"/>
              <a:gd name="T10" fmla="*/ 36 w 75"/>
              <a:gd name="T11" fmla="*/ 14 h 75"/>
              <a:gd name="T12" fmla="*/ 14 w 75"/>
              <a:gd name="T13" fmla="*/ 36 h 75"/>
              <a:gd name="T14" fmla="*/ 36 w 75"/>
              <a:gd name="T15" fmla="*/ 61 h 75"/>
              <a:gd name="T16" fmla="*/ 61 w 75"/>
              <a:gd name="T17" fmla="*/ 36 h 75"/>
              <a:gd name="T18" fmla="*/ 36 w 75"/>
              <a:gd name="T19" fmla="*/ 1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5" h="75">
                <a:moveTo>
                  <a:pt x="36" y="75"/>
                </a:moveTo>
                <a:cubicBezTo>
                  <a:pt x="15" y="75"/>
                  <a:pt x="0" y="58"/>
                  <a:pt x="0" y="36"/>
                </a:cubicBezTo>
                <a:cubicBezTo>
                  <a:pt x="0" y="19"/>
                  <a:pt x="13" y="0"/>
                  <a:pt x="36" y="0"/>
                </a:cubicBezTo>
                <a:cubicBezTo>
                  <a:pt x="57" y="0"/>
                  <a:pt x="75" y="17"/>
                  <a:pt x="75" y="36"/>
                </a:cubicBezTo>
                <a:cubicBezTo>
                  <a:pt x="75" y="58"/>
                  <a:pt x="57" y="75"/>
                  <a:pt x="36" y="75"/>
                </a:cubicBezTo>
                <a:moveTo>
                  <a:pt x="36" y="14"/>
                </a:moveTo>
                <a:cubicBezTo>
                  <a:pt x="22" y="14"/>
                  <a:pt x="14" y="25"/>
                  <a:pt x="14" y="36"/>
                </a:cubicBezTo>
                <a:cubicBezTo>
                  <a:pt x="14" y="48"/>
                  <a:pt x="21" y="61"/>
                  <a:pt x="36" y="61"/>
                </a:cubicBezTo>
                <a:cubicBezTo>
                  <a:pt x="49" y="61"/>
                  <a:pt x="61" y="50"/>
                  <a:pt x="61" y="36"/>
                </a:cubicBezTo>
                <a:cubicBezTo>
                  <a:pt x="61" y="26"/>
                  <a:pt x="50" y="14"/>
                  <a:pt x="3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8" name="Freeform 36"/>
          <p:cNvSpPr>
            <a:spLocks/>
          </p:cNvSpPr>
          <p:nvPr/>
        </p:nvSpPr>
        <p:spPr bwMode="auto">
          <a:xfrm>
            <a:off x="6640512" y="5510213"/>
            <a:ext cx="414337" cy="520700"/>
          </a:xfrm>
          <a:custGeom>
            <a:avLst/>
            <a:gdLst>
              <a:gd name="T0" fmla="*/ 261 w 416"/>
              <a:gd name="T1" fmla="*/ 524 h 524"/>
              <a:gd name="T2" fmla="*/ 7 w 416"/>
              <a:gd name="T3" fmla="*/ 524 h 524"/>
              <a:gd name="T4" fmla="*/ 0 w 416"/>
              <a:gd name="T5" fmla="*/ 517 h 524"/>
              <a:gd name="T6" fmla="*/ 0 w 416"/>
              <a:gd name="T7" fmla="*/ 7 h 524"/>
              <a:gd name="T8" fmla="*/ 7 w 416"/>
              <a:gd name="T9" fmla="*/ 0 h 524"/>
              <a:gd name="T10" fmla="*/ 409 w 416"/>
              <a:gd name="T11" fmla="*/ 0 h 524"/>
              <a:gd name="T12" fmla="*/ 416 w 416"/>
              <a:gd name="T13" fmla="*/ 7 h 524"/>
              <a:gd name="T14" fmla="*/ 416 w 416"/>
              <a:gd name="T15" fmla="*/ 309 h 524"/>
              <a:gd name="T16" fmla="*/ 409 w 416"/>
              <a:gd name="T17" fmla="*/ 316 h 524"/>
              <a:gd name="T18" fmla="*/ 402 w 416"/>
              <a:gd name="T19" fmla="*/ 309 h 524"/>
              <a:gd name="T20" fmla="*/ 402 w 416"/>
              <a:gd name="T21" fmla="*/ 14 h 524"/>
              <a:gd name="T22" fmla="*/ 14 w 416"/>
              <a:gd name="T23" fmla="*/ 14 h 524"/>
              <a:gd name="T24" fmla="*/ 14 w 416"/>
              <a:gd name="T25" fmla="*/ 510 h 524"/>
              <a:gd name="T26" fmla="*/ 261 w 416"/>
              <a:gd name="T27" fmla="*/ 510 h 524"/>
              <a:gd name="T28" fmla="*/ 268 w 416"/>
              <a:gd name="T29" fmla="*/ 517 h 524"/>
              <a:gd name="T30" fmla="*/ 261 w 416"/>
              <a:gd name="T31" fmla="*/ 524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16" h="524">
                <a:moveTo>
                  <a:pt x="261" y="524"/>
                </a:moveTo>
                <a:cubicBezTo>
                  <a:pt x="7" y="524"/>
                  <a:pt x="7" y="524"/>
                  <a:pt x="7" y="524"/>
                </a:cubicBezTo>
                <a:cubicBezTo>
                  <a:pt x="3" y="524"/>
                  <a:pt x="0" y="521"/>
                  <a:pt x="0" y="51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409" y="0"/>
                  <a:pt x="409" y="0"/>
                  <a:pt x="409" y="0"/>
                </a:cubicBezTo>
                <a:cubicBezTo>
                  <a:pt x="413" y="0"/>
                  <a:pt x="416" y="3"/>
                  <a:pt x="416" y="7"/>
                </a:cubicBezTo>
                <a:cubicBezTo>
                  <a:pt x="416" y="309"/>
                  <a:pt x="416" y="309"/>
                  <a:pt x="416" y="309"/>
                </a:cubicBezTo>
                <a:cubicBezTo>
                  <a:pt x="416" y="313"/>
                  <a:pt x="413" y="316"/>
                  <a:pt x="409" y="316"/>
                </a:cubicBezTo>
                <a:cubicBezTo>
                  <a:pt x="405" y="316"/>
                  <a:pt x="402" y="313"/>
                  <a:pt x="402" y="309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510"/>
                  <a:pt x="14" y="510"/>
                  <a:pt x="14" y="510"/>
                </a:cubicBezTo>
                <a:cubicBezTo>
                  <a:pt x="261" y="510"/>
                  <a:pt x="261" y="510"/>
                  <a:pt x="261" y="510"/>
                </a:cubicBezTo>
                <a:cubicBezTo>
                  <a:pt x="265" y="510"/>
                  <a:pt x="268" y="514"/>
                  <a:pt x="268" y="517"/>
                </a:cubicBezTo>
                <a:cubicBezTo>
                  <a:pt x="268" y="521"/>
                  <a:pt x="265" y="524"/>
                  <a:pt x="261" y="5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9" name="Freeform 37"/>
          <p:cNvSpPr>
            <a:spLocks/>
          </p:cNvSpPr>
          <p:nvPr/>
        </p:nvSpPr>
        <p:spPr bwMode="auto">
          <a:xfrm>
            <a:off x="6826250" y="5719763"/>
            <a:ext cx="379412" cy="449263"/>
          </a:xfrm>
          <a:custGeom>
            <a:avLst/>
            <a:gdLst>
              <a:gd name="T0" fmla="*/ 216 w 381"/>
              <a:gd name="T1" fmla="*/ 451 h 451"/>
              <a:gd name="T2" fmla="*/ 209 w 381"/>
              <a:gd name="T3" fmla="*/ 447 h 451"/>
              <a:gd name="T4" fmla="*/ 145 w 381"/>
              <a:gd name="T5" fmla="*/ 369 h 451"/>
              <a:gd name="T6" fmla="*/ 48 w 381"/>
              <a:gd name="T7" fmla="*/ 293 h 451"/>
              <a:gd name="T8" fmla="*/ 17 w 381"/>
              <a:gd name="T9" fmla="*/ 267 h 451"/>
              <a:gd name="T10" fmla="*/ 13 w 381"/>
              <a:gd name="T11" fmla="*/ 220 h 451"/>
              <a:gd name="T12" fmla="*/ 52 w 381"/>
              <a:gd name="T13" fmla="*/ 213 h 451"/>
              <a:gd name="T14" fmla="*/ 64 w 381"/>
              <a:gd name="T15" fmla="*/ 221 h 451"/>
              <a:gd name="T16" fmla="*/ 116 w 381"/>
              <a:gd name="T17" fmla="*/ 262 h 451"/>
              <a:gd name="T18" fmla="*/ 119 w 381"/>
              <a:gd name="T19" fmla="*/ 245 h 451"/>
              <a:gd name="T20" fmla="*/ 32 w 381"/>
              <a:gd name="T21" fmla="*/ 62 h 451"/>
              <a:gd name="T22" fmla="*/ 49 w 381"/>
              <a:gd name="T23" fmla="*/ 4 h 451"/>
              <a:gd name="T24" fmla="*/ 80 w 381"/>
              <a:gd name="T25" fmla="*/ 5 h 451"/>
              <a:gd name="T26" fmla="*/ 101 w 381"/>
              <a:gd name="T27" fmla="*/ 31 h 451"/>
              <a:gd name="T28" fmla="*/ 144 w 381"/>
              <a:gd name="T29" fmla="*/ 121 h 451"/>
              <a:gd name="T30" fmla="*/ 151 w 381"/>
              <a:gd name="T31" fmla="*/ 114 h 451"/>
              <a:gd name="T32" fmla="*/ 199 w 381"/>
              <a:gd name="T33" fmla="*/ 107 h 451"/>
              <a:gd name="T34" fmla="*/ 233 w 381"/>
              <a:gd name="T35" fmla="*/ 88 h 451"/>
              <a:gd name="T36" fmla="*/ 262 w 381"/>
              <a:gd name="T37" fmla="*/ 94 h 451"/>
              <a:gd name="T38" fmla="*/ 291 w 381"/>
              <a:gd name="T39" fmla="*/ 83 h 451"/>
              <a:gd name="T40" fmla="*/ 333 w 381"/>
              <a:gd name="T41" fmla="*/ 116 h 451"/>
              <a:gd name="T42" fmla="*/ 352 w 381"/>
              <a:gd name="T43" fmla="*/ 177 h 451"/>
              <a:gd name="T44" fmla="*/ 368 w 381"/>
              <a:gd name="T45" fmla="*/ 232 h 451"/>
              <a:gd name="T46" fmla="*/ 371 w 381"/>
              <a:gd name="T47" fmla="*/ 278 h 451"/>
              <a:gd name="T48" fmla="*/ 379 w 381"/>
              <a:gd name="T49" fmla="*/ 350 h 451"/>
              <a:gd name="T50" fmla="*/ 376 w 381"/>
              <a:gd name="T51" fmla="*/ 359 h 451"/>
              <a:gd name="T52" fmla="*/ 366 w 381"/>
              <a:gd name="T53" fmla="*/ 356 h 451"/>
              <a:gd name="T54" fmla="*/ 358 w 381"/>
              <a:gd name="T55" fmla="*/ 277 h 451"/>
              <a:gd name="T56" fmla="*/ 356 w 381"/>
              <a:gd name="T57" fmla="*/ 238 h 451"/>
              <a:gd name="T58" fmla="*/ 338 w 381"/>
              <a:gd name="T59" fmla="*/ 180 h 451"/>
              <a:gd name="T60" fmla="*/ 321 w 381"/>
              <a:gd name="T61" fmla="*/ 122 h 451"/>
              <a:gd name="T62" fmla="*/ 290 w 381"/>
              <a:gd name="T63" fmla="*/ 97 h 451"/>
              <a:gd name="T64" fmla="*/ 270 w 381"/>
              <a:gd name="T65" fmla="*/ 108 h 451"/>
              <a:gd name="T66" fmla="*/ 264 w 381"/>
              <a:gd name="T67" fmla="*/ 112 h 451"/>
              <a:gd name="T68" fmla="*/ 258 w 381"/>
              <a:gd name="T69" fmla="*/ 109 h 451"/>
              <a:gd name="T70" fmla="*/ 235 w 381"/>
              <a:gd name="T71" fmla="*/ 102 h 451"/>
              <a:gd name="T72" fmla="*/ 209 w 381"/>
              <a:gd name="T73" fmla="*/ 119 h 451"/>
              <a:gd name="T74" fmla="*/ 199 w 381"/>
              <a:gd name="T75" fmla="*/ 122 h 451"/>
              <a:gd name="T76" fmla="*/ 160 w 381"/>
              <a:gd name="T77" fmla="*/ 125 h 451"/>
              <a:gd name="T78" fmla="*/ 152 w 381"/>
              <a:gd name="T79" fmla="*/ 140 h 451"/>
              <a:gd name="T80" fmla="*/ 147 w 381"/>
              <a:gd name="T81" fmla="*/ 147 h 451"/>
              <a:gd name="T82" fmla="*/ 139 w 381"/>
              <a:gd name="T83" fmla="*/ 144 h 451"/>
              <a:gd name="T84" fmla="*/ 88 w 381"/>
              <a:gd name="T85" fmla="*/ 36 h 451"/>
              <a:gd name="T86" fmla="*/ 88 w 381"/>
              <a:gd name="T87" fmla="*/ 35 h 451"/>
              <a:gd name="T88" fmla="*/ 74 w 381"/>
              <a:gd name="T89" fmla="*/ 17 h 451"/>
              <a:gd name="T90" fmla="*/ 55 w 381"/>
              <a:gd name="T91" fmla="*/ 17 h 451"/>
              <a:gd name="T92" fmla="*/ 45 w 381"/>
              <a:gd name="T93" fmla="*/ 56 h 451"/>
              <a:gd name="T94" fmla="*/ 132 w 381"/>
              <a:gd name="T95" fmla="*/ 240 h 451"/>
              <a:gd name="T96" fmla="*/ 133 w 381"/>
              <a:gd name="T97" fmla="*/ 244 h 451"/>
              <a:gd name="T98" fmla="*/ 121 w 381"/>
              <a:gd name="T99" fmla="*/ 277 h 451"/>
              <a:gd name="T100" fmla="*/ 108 w 381"/>
              <a:gd name="T101" fmla="*/ 274 h 451"/>
              <a:gd name="T102" fmla="*/ 55 w 381"/>
              <a:gd name="T103" fmla="*/ 233 h 451"/>
              <a:gd name="T104" fmla="*/ 44 w 381"/>
              <a:gd name="T105" fmla="*/ 224 h 451"/>
              <a:gd name="T106" fmla="*/ 24 w 381"/>
              <a:gd name="T107" fmla="*/ 228 h 451"/>
              <a:gd name="T108" fmla="*/ 26 w 381"/>
              <a:gd name="T109" fmla="*/ 256 h 451"/>
              <a:gd name="T110" fmla="*/ 57 w 381"/>
              <a:gd name="T111" fmla="*/ 283 h 451"/>
              <a:gd name="T112" fmla="*/ 150 w 381"/>
              <a:gd name="T113" fmla="*/ 356 h 451"/>
              <a:gd name="T114" fmla="*/ 222 w 381"/>
              <a:gd name="T115" fmla="*/ 441 h 451"/>
              <a:gd name="T116" fmla="*/ 218 w 381"/>
              <a:gd name="T117" fmla="*/ 451 h 451"/>
              <a:gd name="T118" fmla="*/ 216 w 381"/>
              <a:gd name="T119" fmla="*/ 451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1" h="451">
                <a:moveTo>
                  <a:pt x="216" y="451"/>
                </a:moveTo>
                <a:cubicBezTo>
                  <a:pt x="213" y="451"/>
                  <a:pt x="210" y="450"/>
                  <a:pt x="209" y="447"/>
                </a:cubicBezTo>
                <a:cubicBezTo>
                  <a:pt x="190" y="406"/>
                  <a:pt x="161" y="375"/>
                  <a:pt x="145" y="369"/>
                </a:cubicBezTo>
                <a:cubicBezTo>
                  <a:pt x="132" y="365"/>
                  <a:pt x="93" y="332"/>
                  <a:pt x="48" y="293"/>
                </a:cubicBezTo>
                <a:cubicBezTo>
                  <a:pt x="34" y="282"/>
                  <a:pt x="23" y="272"/>
                  <a:pt x="17" y="267"/>
                </a:cubicBezTo>
                <a:cubicBezTo>
                  <a:pt x="0" y="254"/>
                  <a:pt x="2" y="233"/>
                  <a:pt x="13" y="220"/>
                </a:cubicBezTo>
                <a:cubicBezTo>
                  <a:pt x="23" y="206"/>
                  <a:pt x="39" y="203"/>
                  <a:pt x="52" y="213"/>
                </a:cubicBezTo>
                <a:cubicBezTo>
                  <a:pt x="55" y="215"/>
                  <a:pt x="59" y="218"/>
                  <a:pt x="64" y="221"/>
                </a:cubicBezTo>
                <a:cubicBezTo>
                  <a:pt x="80" y="233"/>
                  <a:pt x="103" y="250"/>
                  <a:pt x="116" y="262"/>
                </a:cubicBezTo>
                <a:cubicBezTo>
                  <a:pt x="117" y="258"/>
                  <a:pt x="118" y="251"/>
                  <a:pt x="119" y="245"/>
                </a:cubicBezTo>
                <a:cubicBezTo>
                  <a:pt x="32" y="62"/>
                  <a:pt x="32" y="62"/>
                  <a:pt x="32" y="62"/>
                </a:cubicBezTo>
                <a:cubicBezTo>
                  <a:pt x="22" y="40"/>
                  <a:pt x="29" y="14"/>
                  <a:pt x="49" y="4"/>
                </a:cubicBezTo>
                <a:cubicBezTo>
                  <a:pt x="59" y="0"/>
                  <a:pt x="70" y="0"/>
                  <a:pt x="80" y="5"/>
                </a:cubicBezTo>
                <a:cubicBezTo>
                  <a:pt x="90" y="9"/>
                  <a:pt x="98" y="19"/>
                  <a:pt x="101" y="31"/>
                </a:cubicBezTo>
                <a:cubicBezTo>
                  <a:pt x="144" y="121"/>
                  <a:pt x="144" y="121"/>
                  <a:pt x="144" y="121"/>
                </a:cubicBezTo>
                <a:cubicBezTo>
                  <a:pt x="146" y="118"/>
                  <a:pt x="148" y="116"/>
                  <a:pt x="151" y="114"/>
                </a:cubicBezTo>
                <a:cubicBezTo>
                  <a:pt x="164" y="105"/>
                  <a:pt x="183" y="102"/>
                  <a:pt x="199" y="107"/>
                </a:cubicBezTo>
                <a:cubicBezTo>
                  <a:pt x="207" y="97"/>
                  <a:pt x="219" y="90"/>
                  <a:pt x="233" y="88"/>
                </a:cubicBezTo>
                <a:cubicBezTo>
                  <a:pt x="244" y="87"/>
                  <a:pt x="255" y="89"/>
                  <a:pt x="262" y="94"/>
                </a:cubicBezTo>
                <a:cubicBezTo>
                  <a:pt x="269" y="87"/>
                  <a:pt x="280" y="83"/>
                  <a:pt x="291" y="83"/>
                </a:cubicBezTo>
                <a:cubicBezTo>
                  <a:pt x="308" y="83"/>
                  <a:pt x="324" y="95"/>
                  <a:pt x="333" y="116"/>
                </a:cubicBezTo>
                <a:cubicBezTo>
                  <a:pt x="339" y="128"/>
                  <a:pt x="345" y="152"/>
                  <a:pt x="352" y="177"/>
                </a:cubicBezTo>
                <a:cubicBezTo>
                  <a:pt x="358" y="199"/>
                  <a:pt x="364" y="222"/>
                  <a:pt x="368" y="232"/>
                </a:cubicBezTo>
                <a:cubicBezTo>
                  <a:pt x="373" y="243"/>
                  <a:pt x="373" y="259"/>
                  <a:pt x="371" y="278"/>
                </a:cubicBezTo>
                <a:cubicBezTo>
                  <a:pt x="370" y="301"/>
                  <a:pt x="369" y="328"/>
                  <a:pt x="379" y="350"/>
                </a:cubicBezTo>
                <a:cubicBezTo>
                  <a:pt x="381" y="353"/>
                  <a:pt x="379" y="358"/>
                  <a:pt x="376" y="359"/>
                </a:cubicBezTo>
                <a:cubicBezTo>
                  <a:pt x="372" y="361"/>
                  <a:pt x="368" y="359"/>
                  <a:pt x="366" y="356"/>
                </a:cubicBezTo>
                <a:cubicBezTo>
                  <a:pt x="354" y="331"/>
                  <a:pt x="356" y="301"/>
                  <a:pt x="358" y="277"/>
                </a:cubicBezTo>
                <a:cubicBezTo>
                  <a:pt x="358" y="261"/>
                  <a:pt x="359" y="246"/>
                  <a:pt x="356" y="238"/>
                </a:cubicBezTo>
                <a:cubicBezTo>
                  <a:pt x="350" y="227"/>
                  <a:pt x="345" y="204"/>
                  <a:pt x="338" y="180"/>
                </a:cubicBezTo>
                <a:cubicBezTo>
                  <a:pt x="332" y="157"/>
                  <a:pt x="326" y="133"/>
                  <a:pt x="321" y="122"/>
                </a:cubicBezTo>
                <a:cubicBezTo>
                  <a:pt x="311" y="101"/>
                  <a:pt x="298" y="97"/>
                  <a:pt x="290" y="97"/>
                </a:cubicBezTo>
                <a:cubicBezTo>
                  <a:pt x="282" y="97"/>
                  <a:pt x="273" y="101"/>
                  <a:pt x="270" y="108"/>
                </a:cubicBezTo>
                <a:cubicBezTo>
                  <a:pt x="269" y="110"/>
                  <a:pt x="267" y="111"/>
                  <a:pt x="264" y="112"/>
                </a:cubicBezTo>
                <a:cubicBezTo>
                  <a:pt x="262" y="112"/>
                  <a:pt x="260" y="111"/>
                  <a:pt x="258" y="109"/>
                </a:cubicBezTo>
                <a:cubicBezTo>
                  <a:pt x="254" y="104"/>
                  <a:pt x="245" y="101"/>
                  <a:pt x="235" y="102"/>
                </a:cubicBezTo>
                <a:cubicBezTo>
                  <a:pt x="225" y="103"/>
                  <a:pt x="214" y="108"/>
                  <a:pt x="209" y="119"/>
                </a:cubicBezTo>
                <a:cubicBezTo>
                  <a:pt x="207" y="122"/>
                  <a:pt x="203" y="123"/>
                  <a:pt x="199" y="122"/>
                </a:cubicBezTo>
                <a:cubicBezTo>
                  <a:pt x="187" y="116"/>
                  <a:pt x="170" y="118"/>
                  <a:pt x="160" y="125"/>
                </a:cubicBezTo>
                <a:cubicBezTo>
                  <a:pt x="154" y="129"/>
                  <a:pt x="152" y="134"/>
                  <a:pt x="152" y="140"/>
                </a:cubicBezTo>
                <a:cubicBezTo>
                  <a:pt x="153" y="143"/>
                  <a:pt x="150" y="146"/>
                  <a:pt x="147" y="147"/>
                </a:cubicBezTo>
                <a:cubicBezTo>
                  <a:pt x="144" y="148"/>
                  <a:pt x="140" y="147"/>
                  <a:pt x="139" y="144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36"/>
                  <a:pt x="88" y="35"/>
                  <a:pt x="88" y="35"/>
                </a:cubicBezTo>
                <a:cubicBezTo>
                  <a:pt x="86" y="27"/>
                  <a:pt x="81" y="20"/>
                  <a:pt x="74" y="17"/>
                </a:cubicBezTo>
                <a:cubicBezTo>
                  <a:pt x="68" y="14"/>
                  <a:pt x="61" y="14"/>
                  <a:pt x="55" y="17"/>
                </a:cubicBezTo>
                <a:cubicBezTo>
                  <a:pt x="42" y="23"/>
                  <a:pt x="38" y="41"/>
                  <a:pt x="45" y="56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33" y="241"/>
                  <a:pt x="133" y="242"/>
                  <a:pt x="133" y="244"/>
                </a:cubicBezTo>
                <a:cubicBezTo>
                  <a:pt x="132" y="257"/>
                  <a:pt x="130" y="273"/>
                  <a:pt x="121" y="277"/>
                </a:cubicBezTo>
                <a:cubicBezTo>
                  <a:pt x="119" y="278"/>
                  <a:pt x="114" y="278"/>
                  <a:pt x="108" y="274"/>
                </a:cubicBezTo>
                <a:cubicBezTo>
                  <a:pt x="96" y="262"/>
                  <a:pt x="72" y="244"/>
                  <a:pt x="55" y="233"/>
                </a:cubicBezTo>
                <a:cubicBezTo>
                  <a:pt x="51" y="229"/>
                  <a:pt x="47" y="226"/>
                  <a:pt x="44" y="224"/>
                </a:cubicBezTo>
                <a:cubicBezTo>
                  <a:pt x="34" y="216"/>
                  <a:pt x="25" y="226"/>
                  <a:pt x="24" y="228"/>
                </a:cubicBezTo>
                <a:cubicBezTo>
                  <a:pt x="19" y="235"/>
                  <a:pt x="15" y="248"/>
                  <a:pt x="26" y="256"/>
                </a:cubicBezTo>
                <a:cubicBezTo>
                  <a:pt x="32" y="261"/>
                  <a:pt x="43" y="270"/>
                  <a:pt x="57" y="283"/>
                </a:cubicBezTo>
                <a:cubicBezTo>
                  <a:pt x="87" y="309"/>
                  <a:pt x="138" y="352"/>
                  <a:pt x="150" y="356"/>
                </a:cubicBezTo>
                <a:cubicBezTo>
                  <a:pt x="172" y="364"/>
                  <a:pt x="203" y="401"/>
                  <a:pt x="222" y="441"/>
                </a:cubicBezTo>
                <a:cubicBezTo>
                  <a:pt x="223" y="445"/>
                  <a:pt x="222" y="449"/>
                  <a:pt x="218" y="451"/>
                </a:cubicBezTo>
                <a:cubicBezTo>
                  <a:pt x="218" y="451"/>
                  <a:pt x="217" y="451"/>
                  <a:pt x="216" y="4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0" name="Freeform 38"/>
          <p:cNvSpPr>
            <a:spLocks noEditPoints="1"/>
          </p:cNvSpPr>
          <p:nvPr/>
        </p:nvSpPr>
        <p:spPr bwMode="auto">
          <a:xfrm>
            <a:off x="9045575" y="820738"/>
            <a:ext cx="411162" cy="703263"/>
          </a:xfrm>
          <a:custGeom>
            <a:avLst/>
            <a:gdLst>
              <a:gd name="T0" fmla="*/ 359 w 412"/>
              <a:gd name="T1" fmla="*/ 0 h 707"/>
              <a:gd name="T2" fmla="*/ 53 w 412"/>
              <a:gd name="T3" fmla="*/ 0 h 707"/>
              <a:gd name="T4" fmla="*/ 0 w 412"/>
              <a:gd name="T5" fmla="*/ 53 h 707"/>
              <a:gd name="T6" fmla="*/ 0 w 412"/>
              <a:gd name="T7" fmla="*/ 654 h 707"/>
              <a:gd name="T8" fmla="*/ 53 w 412"/>
              <a:gd name="T9" fmla="*/ 707 h 707"/>
              <a:gd name="T10" fmla="*/ 359 w 412"/>
              <a:gd name="T11" fmla="*/ 707 h 707"/>
              <a:gd name="T12" fmla="*/ 412 w 412"/>
              <a:gd name="T13" fmla="*/ 654 h 707"/>
              <a:gd name="T14" fmla="*/ 412 w 412"/>
              <a:gd name="T15" fmla="*/ 53 h 707"/>
              <a:gd name="T16" fmla="*/ 359 w 412"/>
              <a:gd name="T17" fmla="*/ 0 h 707"/>
              <a:gd name="T18" fmla="*/ 14 w 412"/>
              <a:gd name="T19" fmla="*/ 103 h 707"/>
              <a:gd name="T20" fmla="*/ 398 w 412"/>
              <a:gd name="T21" fmla="*/ 103 h 707"/>
              <a:gd name="T22" fmla="*/ 398 w 412"/>
              <a:gd name="T23" fmla="*/ 581 h 707"/>
              <a:gd name="T24" fmla="*/ 14 w 412"/>
              <a:gd name="T25" fmla="*/ 581 h 707"/>
              <a:gd name="T26" fmla="*/ 14 w 412"/>
              <a:gd name="T27" fmla="*/ 103 h 707"/>
              <a:gd name="T28" fmla="*/ 53 w 412"/>
              <a:gd name="T29" fmla="*/ 14 h 707"/>
              <a:gd name="T30" fmla="*/ 359 w 412"/>
              <a:gd name="T31" fmla="*/ 14 h 707"/>
              <a:gd name="T32" fmla="*/ 398 w 412"/>
              <a:gd name="T33" fmla="*/ 53 h 707"/>
              <a:gd name="T34" fmla="*/ 398 w 412"/>
              <a:gd name="T35" fmla="*/ 89 h 707"/>
              <a:gd name="T36" fmla="*/ 14 w 412"/>
              <a:gd name="T37" fmla="*/ 89 h 707"/>
              <a:gd name="T38" fmla="*/ 14 w 412"/>
              <a:gd name="T39" fmla="*/ 53 h 707"/>
              <a:gd name="T40" fmla="*/ 53 w 412"/>
              <a:gd name="T41" fmla="*/ 14 h 707"/>
              <a:gd name="T42" fmla="*/ 359 w 412"/>
              <a:gd name="T43" fmla="*/ 693 h 707"/>
              <a:gd name="T44" fmla="*/ 53 w 412"/>
              <a:gd name="T45" fmla="*/ 693 h 707"/>
              <a:gd name="T46" fmla="*/ 14 w 412"/>
              <a:gd name="T47" fmla="*/ 654 h 707"/>
              <a:gd name="T48" fmla="*/ 14 w 412"/>
              <a:gd name="T49" fmla="*/ 595 h 707"/>
              <a:gd name="T50" fmla="*/ 398 w 412"/>
              <a:gd name="T51" fmla="*/ 595 h 707"/>
              <a:gd name="T52" fmla="*/ 398 w 412"/>
              <a:gd name="T53" fmla="*/ 654 h 707"/>
              <a:gd name="T54" fmla="*/ 359 w 412"/>
              <a:gd name="T55" fmla="*/ 693 h 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2" h="707">
                <a:moveTo>
                  <a:pt x="359" y="0"/>
                </a:moveTo>
                <a:cubicBezTo>
                  <a:pt x="53" y="0"/>
                  <a:pt x="53" y="0"/>
                  <a:pt x="53" y="0"/>
                </a:cubicBezTo>
                <a:cubicBezTo>
                  <a:pt x="24" y="0"/>
                  <a:pt x="0" y="23"/>
                  <a:pt x="0" y="53"/>
                </a:cubicBezTo>
                <a:cubicBezTo>
                  <a:pt x="0" y="654"/>
                  <a:pt x="0" y="654"/>
                  <a:pt x="0" y="654"/>
                </a:cubicBezTo>
                <a:cubicBezTo>
                  <a:pt x="0" y="683"/>
                  <a:pt x="24" y="707"/>
                  <a:pt x="53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89" y="707"/>
                  <a:pt x="412" y="683"/>
                  <a:pt x="412" y="654"/>
                </a:cubicBezTo>
                <a:cubicBezTo>
                  <a:pt x="412" y="53"/>
                  <a:pt x="412" y="53"/>
                  <a:pt x="412" y="53"/>
                </a:cubicBezTo>
                <a:cubicBezTo>
                  <a:pt x="412" y="23"/>
                  <a:pt x="389" y="0"/>
                  <a:pt x="359" y="0"/>
                </a:cubicBezTo>
                <a:moveTo>
                  <a:pt x="14" y="103"/>
                </a:moveTo>
                <a:cubicBezTo>
                  <a:pt x="398" y="103"/>
                  <a:pt x="398" y="103"/>
                  <a:pt x="398" y="103"/>
                </a:cubicBezTo>
                <a:cubicBezTo>
                  <a:pt x="398" y="581"/>
                  <a:pt x="398" y="581"/>
                  <a:pt x="398" y="581"/>
                </a:cubicBezTo>
                <a:cubicBezTo>
                  <a:pt x="14" y="581"/>
                  <a:pt x="14" y="581"/>
                  <a:pt x="14" y="581"/>
                </a:cubicBezTo>
                <a:lnTo>
                  <a:pt x="14" y="103"/>
                </a:lnTo>
                <a:close/>
                <a:moveTo>
                  <a:pt x="53" y="14"/>
                </a:moveTo>
                <a:cubicBezTo>
                  <a:pt x="359" y="14"/>
                  <a:pt x="359" y="14"/>
                  <a:pt x="359" y="14"/>
                </a:cubicBezTo>
                <a:cubicBezTo>
                  <a:pt x="381" y="14"/>
                  <a:pt x="398" y="31"/>
                  <a:pt x="398" y="53"/>
                </a:cubicBezTo>
                <a:cubicBezTo>
                  <a:pt x="398" y="89"/>
                  <a:pt x="398" y="89"/>
                  <a:pt x="398" y="89"/>
                </a:cubicBezTo>
                <a:cubicBezTo>
                  <a:pt x="14" y="89"/>
                  <a:pt x="14" y="89"/>
                  <a:pt x="14" y="89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31"/>
                  <a:pt x="32" y="14"/>
                  <a:pt x="53" y="14"/>
                </a:cubicBezTo>
                <a:moveTo>
                  <a:pt x="359" y="693"/>
                </a:moveTo>
                <a:cubicBezTo>
                  <a:pt x="53" y="693"/>
                  <a:pt x="53" y="693"/>
                  <a:pt x="53" y="693"/>
                </a:cubicBezTo>
                <a:cubicBezTo>
                  <a:pt x="32" y="693"/>
                  <a:pt x="14" y="676"/>
                  <a:pt x="14" y="654"/>
                </a:cubicBezTo>
                <a:cubicBezTo>
                  <a:pt x="14" y="595"/>
                  <a:pt x="14" y="595"/>
                  <a:pt x="14" y="595"/>
                </a:cubicBezTo>
                <a:cubicBezTo>
                  <a:pt x="398" y="595"/>
                  <a:pt x="398" y="595"/>
                  <a:pt x="398" y="595"/>
                </a:cubicBezTo>
                <a:cubicBezTo>
                  <a:pt x="398" y="654"/>
                  <a:pt x="398" y="654"/>
                  <a:pt x="398" y="654"/>
                </a:cubicBezTo>
                <a:cubicBezTo>
                  <a:pt x="398" y="676"/>
                  <a:pt x="381" y="693"/>
                  <a:pt x="359" y="69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1" name="Freeform 39"/>
          <p:cNvSpPr>
            <a:spLocks/>
          </p:cNvSpPr>
          <p:nvPr/>
        </p:nvSpPr>
        <p:spPr bwMode="auto">
          <a:xfrm>
            <a:off x="9190037" y="865188"/>
            <a:ext cx="122237" cy="14288"/>
          </a:xfrm>
          <a:custGeom>
            <a:avLst/>
            <a:gdLst>
              <a:gd name="T0" fmla="*/ 7 w 122"/>
              <a:gd name="T1" fmla="*/ 14 h 14"/>
              <a:gd name="T2" fmla="*/ 115 w 122"/>
              <a:gd name="T3" fmla="*/ 14 h 14"/>
              <a:gd name="T4" fmla="*/ 122 w 122"/>
              <a:gd name="T5" fmla="*/ 7 h 14"/>
              <a:gd name="T6" fmla="*/ 115 w 122"/>
              <a:gd name="T7" fmla="*/ 0 h 14"/>
              <a:gd name="T8" fmla="*/ 7 w 122"/>
              <a:gd name="T9" fmla="*/ 0 h 14"/>
              <a:gd name="T10" fmla="*/ 0 w 122"/>
              <a:gd name="T11" fmla="*/ 7 h 14"/>
              <a:gd name="T12" fmla="*/ 7 w 122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4">
                <a:moveTo>
                  <a:pt x="7" y="14"/>
                </a:moveTo>
                <a:cubicBezTo>
                  <a:pt x="115" y="14"/>
                  <a:pt x="115" y="14"/>
                  <a:pt x="115" y="14"/>
                </a:cubicBezTo>
                <a:cubicBezTo>
                  <a:pt x="119" y="14"/>
                  <a:pt x="122" y="11"/>
                  <a:pt x="122" y="7"/>
                </a:cubicBezTo>
                <a:cubicBezTo>
                  <a:pt x="122" y="4"/>
                  <a:pt x="119" y="0"/>
                  <a:pt x="115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7"/>
                </a:cubicBezTo>
                <a:cubicBezTo>
                  <a:pt x="0" y="11"/>
                  <a:pt x="3" y="14"/>
                  <a:pt x="7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2" name="Freeform 40"/>
          <p:cNvSpPr>
            <a:spLocks noEditPoints="1"/>
          </p:cNvSpPr>
          <p:nvPr/>
        </p:nvSpPr>
        <p:spPr bwMode="auto">
          <a:xfrm>
            <a:off x="9220200" y="1431926"/>
            <a:ext cx="61912" cy="61913"/>
          </a:xfrm>
          <a:custGeom>
            <a:avLst/>
            <a:gdLst>
              <a:gd name="T0" fmla="*/ 31 w 62"/>
              <a:gd name="T1" fmla="*/ 0 h 62"/>
              <a:gd name="T2" fmla="*/ 0 w 62"/>
              <a:gd name="T3" fmla="*/ 31 h 62"/>
              <a:gd name="T4" fmla="*/ 31 w 62"/>
              <a:gd name="T5" fmla="*/ 62 h 62"/>
              <a:gd name="T6" fmla="*/ 62 w 62"/>
              <a:gd name="T7" fmla="*/ 31 h 62"/>
              <a:gd name="T8" fmla="*/ 31 w 62"/>
              <a:gd name="T9" fmla="*/ 0 h 62"/>
              <a:gd name="T10" fmla="*/ 31 w 62"/>
              <a:gd name="T11" fmla="*/ 48 h 62"/>
              <a:gd name="T12" fmla="*/ 14 w 62"/>
              <a:gd name="T13" fmla="*/ 31 h 62"/>
              <a:gd name="T14" fmla="*/ 31 w 62"/>
              <a:gd name="T15" fmla="*/ 14 h 62"/>
              <a:gd name="T16" fmla="*/ 48 w 62"/>
              <a:gd name="T17" fmla="*/ 31 h 62"/>
              <a:gd name="T18" fmla="*/ 31 w 62"/>
              <a:gd name="T19" fmla="*/ 4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2" h="62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48"/>
                  <a:pt x="14" y="62"/>
                  <a:pt x="31" y="62"/>
                </a:cubicBezTo>
                <a:cubicBezTo>
                  <a:pt x="48" y="62"/>
                  <a:pt x="62" y="48"/>
                  <a:pt x="62" y="31"/>
                </a:cubicBezTo>
                <a:cubicBezTo>
                  <a:pt x="62" y="14"/>
                  <a:pt x="48" y="0"/>
                  <a:pt x="31" y="0"/>
                </a:cubicBezTo>
                <a:moveTo>
                  <a:pt x="31" y="48"/>
                </a:moveTo>
                <a:cubicBezTo>
                  <a:pt x="22" y="48"/>
                  <a:pt x="14" y="40"/>
                  <a:pt x="14" y="31"/>
                </a:cubicBezTo>
                <a:cubicBezTo>
                  <a:pt x="14" y="21"/>
                  <a:pt x="22" y="14"/>
                  <a:pt x="31" y="14"/>
                </a:cubicBezTo>
                <a:cubicBezTo>
                  <a:pt x="41" y="14"/>
                  <a:pt x="48" y="21"/>
                  <a:pt x="48" y="31"/>
                </a:cubicBezTo>
                <a:cubicBezTo>
                  <a:pt x="48" y="40"/>
                  <a:pt x="41" y="48"/>
                  <a:pt x="31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3" name="Freeform 41"/>
          <p:cNvSpPr>
            <a:spLocks noEditPoints="1"/>
          </p:cNvSpPr>
          <p:nvPr/>
        </p:nvSpPr>
        <p:spPr bwMode="auto">
          <a:xfrm>
            <a:off x="5451475" y="5468938"/>
            <a:ext cx="481012" cy="687388"/>
          </a:xfrm>
          <a:custGeom>
            <a:avLst/>
            <a:gdLst>
              <a:gd name="T0" fmla="*/ 430 w 483"/>
              <a:gd name="T1" fmla="*/ 691 h 691"/>
              <a:gd name="T2" fmla="*/ 53 w 483"/>
              <a:gd name="T3" fmla="*/ 691 h 691"/>
              <a:gd name="T4" fmla="*/ 0 w 483"/>
              <a:gd name="T5" fmla="*/ 638 h 691"/>
              <a:gd name="T6" fmla="*/ 0 w 483"/>
              <a:gd name="T7" fmla="*/ 53 h 691"/>
              <a:gd name="T8" fmla="*/ 53 w 483"/>
              <a:gd name="T9" fmla="*/ 0 h 691"/>
              <a:gd name="T10" fmla="*/ 430 w 483"/>
              <a:gd name="T11" fmla="*/ 0 h 691"/>
              <a:gd name="T12" fmla="*/ 483 w 483"/>
              <a:gd name="T13" fmla="*/ 53 h 691"/>
              <a:gd name="T14" fmla="*/ 483 w 483"/>
              <a:gd name="T15" fmla="*/ 638 h 691"/>
              <a:gd name="T16" fmla="*/ 430 w 483"/>
              <a:gd name="T17" fmla="*/ 691 h 691"/>
              <a:gd name="T18" fmla="*/ 53 w 483"/>
              <a:gd name="T19" fmla="*/ 14 h 691"/>
              <a:gd name="T20" fmla="*/ 14 w 483"/>
              <a:gd name="T21" fmla="*/ 53 h 691"/>
              <a:gd name="T22" fmla="*/ 14 w 483"/>
              <a:gd name="T23" fmla="*/ 638 h 691"/>
              <a:gd name="T24" fmla="*/ 53 w 483"/>
              <a:gd name="T25" fmla="*/ 677 h 691"/>
              <a:gd name="T26" fmla="*/ 430 w 483"/>
              <a:gd name="T27" fmla="*/ 677 h 691"/>
              <a:gd name="T28" fmla="*/ 469 w 483"/>
              <a:gd name="T29" fmla="*/ 638 h 691"/>
              <a:gd name="T30" fmla="*/ 469 w 483"/>
              <a:gd name="T31" fmla="*/ 53 h 691"/>
              <a:gd name="T32" fmla="*/ 430 w 483"/>
              <a:gd name="T33" fmla="*/ 14 h 691"/>
              <a:gd name="T34" fmla="*/ 53 w 483"/>
              <a:gd name="T35" fmla="*/ 14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83" h="691">
                <a:moveTo>
                  <a:pt x="430" y="691"/>
                </a:moveTo>
                <a:cubicBezTo>
                  <a:pt x="53" y="691"/>
                  <a:pt x="53" y="691"/>
                  <a:pt x="53" y="691"/>
                </a:cubicBezTo>
                <a:cubicBezTo>
                  <a:pt x="24" y="691"/>
                  <a:pt x="0" y="667"/>
                  <a:pt x="0" y="638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24"/>
                  <a:pt x="24" y="0"/>
                  <a:pt x="53" y="0"/>
                </a:cubicBezTo>
                <a:cubicBezTo>
                  <a:pt x="430" y="0"/>
                  <a:pt x="430" y="0"/>
                  <a:pt x="430" y="0"/>
                </a:cubicBezTo>
                <a:cubicBezTo>
                  <a:pt x="460" y="0"/>
                  <a:pt x="483" y="24"/>
                  <a:pt x="483" y="53"/>
                </a:cubicBezTo>
                <a:cubicBezTo>
                  <a:pt x="483" y="638"/>
                  <a:pt x="483" y="638"/>
                  <a:pt x="483" y="638"/>
                </a:cubicBezTo>
                <a:cubicBezTo>
                  <a:pt x="483" y="667"/>
                  <a:pt x="460" y="691"/>
                  <a:pt x="430" y="691"/>
                </a:cubicBezTo>
                <a:moveTo>
                  <a:pt x="53" y="14"/>
                </a:moveTo>
                <a:cubicBezTo>
                  <a:pt x="32" y="14"/>
                  <a:pt x="14" y="32"/>
                  <a:pt x="14" y="53"/>
                </a:cubicBezTo>
                <a:cubicBezTo>
                  <a:pt x="14" y="638"/>
                  <a:pt x="14" y="638"/>
                  <a:pt x="14" y="638"/>
                </a:cubicBezTo>
                <a:cubicBezTo>
                  <a:pt x="14" y="660"/>
                  <a:pt x="32" y="677"/>
                  <a:pt x="53" y="677"/>
                </a:cubicBezTo>
                <a:cubicBezTo>
                  <a:pt x="430" y="677"/>
                  <a:pt x="430" y="677"/>
                  <a:pt x="430" y="677"/>
                </a:cubicBezTo>
                <a:cubicBezTo>
                  <a:pt x="452" y="677"/>
                  <a:pt x="469" y="660"/>
                  <a:pt x="469" y="638"/>
                </a:cubicBezTo>
                <a:cubicBezTo>
                  <a:pt x="469" y="53"/>
                  <a:pt x="469" y="53"/>
                  <a:pt x="469" y="53"/>
                </a:cubicBezTo>
                <a:cubicBezTo>
                  <a:pt x="469" y="32"/>
                  <a:pt x="452" y="14"/>
                  <a:pt x="430" y="14"/>
                </a:cubicBezTo>
                <a:lnTo>
                  <a:pt x="53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4" name="Freeform 42"/>
          <p:cNvSpPr>
            <a:spLocks noEditPoints="1"/>
          </p:cNvSpPr>
          <p:nvPr/>
        </p:nvSpPr>
        <p:spPr bwMode="auto">
          <a:xfrm>
            <a:off x="5494337" y="5543551"/>
            <a:ext cx="396875" cy="498475"/>
          </a:xfrm>
          <a:custGeom>
            <a:avLst/>
            <a:gdLst>
              <a:gd name="T0" fmla="*/ 375 w 398"/>
              <a:gd name="T1" fmla="*/ 500 h 500"/>
              <a:gd name="T2" fmla="*/ 23 w 398"/>
              <a:gd name="T3" fmla="*/ 500 h 500"/>
              <a:gd name="T4" fmla="*/ 0 w 398"/>
              <a:gd name="T5" fmla="*/ 478 h 500"/>
              <a:gd name="T6" fmla="*/ 0 w 398"/>
              <a:gd name="T7" fmla="*/ 22 h 500"/>
              <a:gd name="T8" fmla="*/ 23 w 398"/>
              <a:gd name="T9" fmla="*/ 0 h 500"/>
              <a:gd name="T10" fmla="*/ 375 w 398"/>
              <a:gd name="T11" fmla="*/ 0 h 500"/>
              <a:gd name="T12" fmla="*/ 398 w 398"/>
              <a:gd name="T13" fmla="*/ 22 h 500"/>
              <a:gd name="T14" fmla="*/ 398 w 398"/>
              <a:gd name="T15" fmla="*/ 478 h 500"/>
              <a:gd name="T16" fmla="*/ 375 w 398"/>
              <a:gd name="T17" fmla="*/ 500 h 500"/>
              <a:gd name="T18" fmla="*/ 23 w 398"/>
              <a:gd name="T19" fmla="*/ 14 h 500"/>
              <a:gd name="T20" fmla="*/ 14 w 398"/>
              <a:gd name="T21" fmla="*/ 22 h 500"/>
              <a:gd name="T22" fmla="*/ 14 w 398"/>
              <a:gd name="T23" fmla="*/ 478 h 500"/>
              <a:gd name="T24" fmla="*/ 23 w 398"/>
              <a:gd name="T25" fmla="*/ 486 h 500"/>
              <a:gd name="T26" fmla="*/ 375 w 398"/>
              <a:gd name="T27" fmla="*/ 486 h 500"/>
              <a:gd name="T28" fmla="*/ 384 w 398"/>
              <a:gd name="T29" fmla="*/ 478 h 500"/>
              <a:gd name="T30" fmla="*/ 384 w 398"/>
              <a:gd name="T31" fmla="*/ 22 h 500"/>
              <a:gd name="T32" fmla="*/ 375 w 398"/>
              <a:gd name="T33" fmla="*/ 14 h 500"/>
              <a:gd name="T34" fmla="*/ 23 w 398"/>
              <a:gd name="T35" fmla="*/ 14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8" h="500">
                <a:moveTo>
                  <a:pt x="375" y="500"/>
                </a:moveTo>
                <a:cubicBezTo>
                  <a:pt x="23" y="500"/>
                  <a:pt x="23" y="500"/>
                  <a:pt x="23" y="500"/>
                </a:cubicBezTo>
                <a:cubicBezTo>
                  <a:pt x="10" y="500"/>
                  <a:pt x="0" y="490"/>
                  <a:pt x="0" y="478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3" y="0"/>
                </a:cubicBezTo>
                <a:cubicBezTo>
                  <a:pt x="375" y="0"/>
                  <a:pt x="375" y="0"/>
                  <a:pt x="375" y="0"/>
                </a:cubicBezTo>
                <a:cubicBezTo>
                  <a:pt x="387" y="0"/>
                  <a:pt x="398" y="10"/>
                  <a:pt x="398" y="22"/>
                </a:cubicBezTo>
                <a:cubicBezTo>
                  <a:pt x="398" y="478"/>
                  <a:pt x="398" y="478"/>
                  <a:pt x="398" y="478"/>
                </a:cubicBezTo>
                <a:cubicBezTo>
                  <a:pt x="398" y="490"/>
                  <a:pt x="387" y="500"/>
                  <a:pt x="375" y="500"/>
                </a:cubicBezTo>
                <a:moveTo>
                  <a:pt x="23" y="14"/>
                </a:moveTo>
                <a:cubicBezTo>
                  <a:pt x="18" y="14"/>
                  <a:pt x="14" y="18"/>
                  <a:pt x="14" y="22"/>
                </a:cubicBezTo>
                <a:cubicBezTo>
                  <a:pt x="14" y="478"/>
                  <a:pt x="14" y="478"/>
                  <a:pt x="14" y="478"/>
                </a:cubicBezTo>
                <a:cubicBezTo>
                  <a:pt x="14" y="483"/>
                  <a:pt x="18" y="486"/>
                  <a:pt x="23" y="486"/>
                </a:cubicBezTo>
                <a:cubicBezTo>
                  <a:pt x="375" y="486"/>
                  <a:pt x="375" y="486"/>
                  <a:pt x="375" y="486"/>
                </a:cubicBezTo>
                <a:cubicBezTo>
                  <a:pt x="380" y="486"/>
                  <a:pt x="384" y="483"/>
                  <a:pt x="384" y="478"/>
                </a:cubicBezTo>
                <a:cubicBezTo>
                  <a:pt x="384" y="22"/>
                  <a:pt x="384" y="22"/>
                  <a:pt x="384" y="22"/>
                </a:cubicBezTo>
                <a:cubicBezTo>
                  <a:pt x="384" y="18"/>
                  <a:pt x="380" y="14"/>
                  <a:pt x="375" y="14"/>
                </a:cubicBezTo>
                <a:lnTo>
                  <a:pt x="23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5" name="Freeform 43"/>
          <p:cNvSpPr>
            <a:spLocks noEditPoints="1"/>
          </p:cNvSpPr>
          <p:nvPr/>
        </p:nvSpPr>
        <p:spPr bwMode="auto">
          <a:xfrm>
            <a:off x="5662612" y="6062663"/>
            <a:ext cx="61912" cy="61913"/>
          </a:xfrm>
          <a:custGeom>
            <a:avLst/>
            <a:gdLst>
              <a:gd name="T0" fmla="*/ 31 w 62"/>
              <a:gd name="T1" fmla="*/ 62 h 62"/>
              <a:gd name="T2" fmla="*/ 0 w 62"/>
              <a:gd name="T3" fmla="*/ 31 h 62"/>
              <a:gd name="T4" fmla="*/ 31 w 62"/>
              <a:gd name="T5" fmla="*/ 0 h 62"/>
              <a:gd name="T6" fmla="*/ 62 w 62"/>
              <a:gd name="T7" fmla="*/ 31 h 62"/>
              <a:gd name="T8" fmla="*/ 31 w 62"/>
              <a:gd name="T9" fmla="*/ 62 h 62"/>
              <a:gd name="T10" fmla="*/ 31 w 62"/>
              <a:gd name="T11" fmla="*/ 14 h 62"/>
              <a:gd name="T12" fmla="*/ 14 w 62"/>
              <a:gd name="T13" fmla="*/ 31 h 62"/>
              <a:gd name="T14" fmla="*/ 31 w 62"/>
              <a:gd name="T15" fmla="*/ 48 h 62"/>
              <a:gd name="T16" fmla="*/ 48 w 62"/>
              <a:gd name="T17" fmla="*/ 31 h 62"/>
              <a:gd name="T18" fmla="*/ 31 w 62"/>
              <a:gd name="T19" fmla="*/ 1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moveTo>
                  <a:pt x="31" y="14"/>
                </a:moveTo>
                <a:cubicBezTo>
                  <a:pt x="21" y="14"/>
                  <a:pt x="14" y="22"/>
                  <a:pt x="14" y="31"/>
                </a:cubicBezTo>
                <a:cubicBezTo>
                  <a:pt x="14" y="41"/>
                  <a:pt x="21" y="48"/>
                  <a:pt x="31" y="48"/>
                </a:cubicBezTo>
                <a:cubicBezTo>
                  <a:pt x="40" y="48"/>
                  <a:pt x="48" y="41"/>
                  <a:pt x="48" y="31"/>
                </a:cubicBezTo>
                <a:cubicBezTo>
                  <a:pt x="48" y="22"/>
                  <a:pt x="40" y="14"/>
                  <a:pt x="31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6" name="Freeform 44"/>
          <p:cNvSpPr>
            <a:spLocks noEditPoints="1"/>
          </p:cNvSpPr>
          <p:nvPr/>
        </p:nvSpPr>
        <p:spPr bwMode="auto">
          <a:xfrm>
            <a:off x="5680075" y="5505451"/>
            <a:ext cx="25400" cy="25400"/>
          </a:xfrm>
          <a:custGeom>
            <a:avLst/>
            <a:gdLst>
              <a:gd name="T0" fmla="*/ 13 w 26"/>
              <a:gd name="T1" fmla="*/ 25 h 25"/>
              <a:gd name="T2" fmla="*/ 0 w 26"/>
              <a:gd name="T3" fmla="*/ 13 h 25"/>
              <a:gd name="T4" fmla="*/ 13 w 26"/>
              <a:gd name="T5" fmla="*/ 0 h 25"/>
              <a:gd name="T6" fmla="*/ 26 w 26"/>
              <a:gd name="T7" fmla="*/ 13 h 25"/>
              <a:gd name="T8" fmla="*/ 13 w 26"/>
              <a:gd name="T9" fmla="*/ 25 h 25"/>
              <a:gd name="T10" fmla="*/ 13 w 26"/>
              <a:gd name="T11" fmla="*/ 11 h 25"/>
              <a:gd name="T12" fmla="*/ 12 w 26"/>
              <a:gd name="T13" fmla="*/ 13 h 25"/>
              <a:gd name="T14" fmla="*/ 13 w 26"/>
              <a:gd name="T15" fmla="*/ 14 h 25"/>
              <a:gd name="T16" fmla="*/ 14 w 26"/>
              <a:gd name="T17" fmla="*/ 13 h 25"/>
              <a:gd name="T18" fmla="*/ 13 w 26"/>
              <a:gd name="T19" fmla="*/ 1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5">
                <a:moveTo>
                  <a:pt x="13" y="25"/>
                </a:moveTo>
                <a:cubicBezTo>
                  <a:pt x="6" y="25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5"/>
                  <a:pt x="13" y="25"/>
                </a:cubicBezTo>
                <a:moveTo>
                  <a:pt x="13" y="11"/>
                </a:moveTo>
                <a:cubicBezTo>
                  <a:pt x="12" y="11"/>
                  <a:pt x="12" y="12"/>
                  <a:pt x="12" y="13"/>
                </a:cubicBezTo>
                <a:cubicBezTo>
                  <a:pt x="12" y="13"/>
                  <a:pt x="12" y="14"/>
                  <a:pt x="13" y="14"/>
                </a:cubicBezTo>
                <a:cubicBezTo>
                  <a:pt x="13" y="14"/>
                  <a:pt x="14" y="13"/>
                  <a:pt x="14" y="13"/>
                </a:cubicBezTo>
                <a:cubicBezTo>
                  <a:pt x="14" y="12"/>
                  <a:pt x="13" y="11"/>
                  <a:pt x="13" y="1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7" name="Freeform 45"/>
          <p:cNvSpPr>
            <a:spLocks noEditPoints="1"/>
          </p:cNvSpPr>
          <p:nvPr/>
        </p:nvSpPr>
        <p:spPr bwMode="auto">
          <a:xfrm>
            <a:off x="7718425" y="901701"/>
            <a:ext cx="657225" cy="541338"/>
          </a:xfrm>
          <a:custGeom>
            <a:avLst/>
            <a:gdLst>
              <a:gd name="T0" fmla="*/ 616 w 661"/>
              <a:gd name="T1" fmla="*/ 255 h 543"/>
              <a:gd name="T2" fmla="*/ 583 w 661"/>
              <a:gd name="T3" fmla="*/ 0 h 543"/>
              <a:gd name="T4" fmla="*/ 0 w 661"/>
              <a:gd name="T5" fmla="*/ 32 h 543"/>
              <a:gd name="T6" fmla="*/ 32 w 661"/>
              <a:gd name="T7" fmla="*/ 421 h 543"/>
              <a:gd name="T8" fmla="*/ 214 w 661"/>
              <a:gd name="T9" fmla="*/ 529 h 543"/>
              <a:gd name="T10" fmla="*/ 176 w 661"/>
              <a:gd name="T11" fmla="*/ 536 h 543"/>
              <a:gd name="T12" fmla="*/ 433 w 661"/>
              <a:gd name="T13" fmla="*/ 543 h 543"/>
              <a:gd name="T14" fmla="*/ 433 w 661"/>
              <a:gd name="T15" fmla="*/ 529 h 543"/>
              <a:gd name="T16" fmla="*/ 378 w 661"/>
              <a:gd name="T17" fmla="*/ 421 h 543"/>
              <a:gd name="T18" fmla="*/ 485 w 661"/>
              <a:gd name="T19" fmla="*/ 518 h 543"/>
              <a:gd name="T20" fmla="*/ 635 w 661"/>
              <a:gd name="T21" fmla="*/ 543 h 543"/>
              <a:gd name="T22" fmla="*/ 661 w 661"/>
              <a:gd name="T23" fmla="*/ 281 h 543"/>
              <a:gd name="T24" fmla="*/ 499 w 661"/>
              <a:gd name="T25" fmla="*/ 306 h 543"/>
              <a:gd name="T26" fmla="*/ 647 w 661"/>
              <a:gd name="T27" fmla="*/ 491 h 543"/>
              <a:gd name="T28" fmla="*/ 499 w 661"/>
              <a:gd name="T29" fmla="*/ 306 h 543"/>
              <a:gd name="T30" fmla="*/ 647 w 661"/>
              <a:gd name="T31" fmla="*/ 292 h 543"/>
              <a:gd name="T32" fmla="*/ 499 w 661"/>
              <a:gd name="T33" fmla="*/ 281 h 543"/>
              <a:gd name="T34" fmla="*/ 635 w 661"/>
              <a:gd name="T35" fmla="*/ 269 h 543"/>
              <a:gd name="T36" fmla="*/ 511 w 661"/>
              <a:gd name="T37" fmla="*/ 255 h 543"/>
              <a:gd name="T38" fmla="*/ 485 w 661"/>
              <a:gd name="T39" fmla="*/ 354 h 543"/>
              <a:gd name="T40" fmla="*/ 14 w 661"/>
              <a:gd name="T41" fmla="*/ 67 h 543"/>
              <a:gd name="T42" fmla="*/ 602 w 661"/>
              <a:gd name="T43" fmla="*/ 255 h 543"/>
              <a:gd name="T44" fmla="*/ 32 w 661"/>
              <a:gd name="T45" fmla="*/ 14 h 543"/>
              <a:gd name="T46" fmla="*/ 602 w 661"/>
              <a:gd name="T47" fmla="*/ 32 h 543"/>
              <a:gd name="T48" fmla="*/ 14 w 661"/>
              <a:gd name="T49" fmla="*/ 53 h 543"/>
              <a:gd name="T50" fmla="*/ 32 w 661"/>
              <a:gd name="T51" fmla="*/ 14 h 543"/>
              <a:gd name="T52" fmla="*/ 386 w 661"/>
              <a:gd name="T53" fmla="*/ 529 h 543"/>
              <a:gd name="T54" fmla="*/ 256 w 661"/>
              <a:gd name="T55" fmla="*/ 421 h 543"/>
              <a:gd name="T56" fmla="*/ 370 w 661"/>
              <a:gd name="T57" fmla="*/ 476 h 543"/>
              <a:gd name="T58" fmla="*/ 14 w 661"/>
              <a:gd name="T59" fmla="*/ 388 h 543"/>
              <a:gd name="T60" fmla="*/ 485 w 661"/>
              <a:gd name="T61" fmla="*/ 368 h 543"/>
              <a:gd name="T62" fmla="*/ 32 w 661"/>
              <a:gd name="T63" fmla="*/ 407 h 543"/>
              <a:gd name="T64" fmla="*/ 511 w 661"/>
              <a:gd name="T65" fmla="*/ 529 h 543"/>
              <a:gd name="T66" fmla="*/ 499 w 661"/>
              <a:gd name="T67" fmla="*/ 505 h 543"/>
              <a:gd name="T68" fmla="*/ 647 w 661"/>
              <a:gd name="T69" fmla="*/ 518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61" h="543">
                <a:moveTo>
                  <a:pt x="635" y="255"/>
                </a:moveTo>
                <a:cubicBezTo>
                  <a:pt x="616" y="255"/>
                  <a:pt x="616" y="255"/>
                  <a:pt x="616" y="255"/>
                </a:cubicBezTo>
                <a:cubicBezTo>
                  <a:pt x="616" y="32"/>
                  <a:pt x="616" y="32"/>
                  <a:pt x="616" y="32"/>
                </a:cubicBezTo>
                <a:cubicBezTo>
                  <a:pt x="616" y="14"/>
                  <a:pt x="601" y="0"/>
                  <a:pt x="58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06"/>
                  <a:pt x="14" y="421"/>
                  <a:pt x="32" y="421"/>
                </a:cubicBezTo>
                <a:cubicBezTo>
                  <a:pt x="242" y="421"/>
                  <a:pt x="242" y="421"/>
                  <a:pt x="242" y="421"/>
                </a:cubicBezTo>
                <a:cubicBezTo>
                  <a:pt x="240" y="475"/>
                  <a:pt x="228" y="529"/>
                  <a:pt x="214" y="529"/>
                </a:cubicBezTo>
                <a:cubicBezTo>
                  <a:pt x="183" y="529"/>
                  <a:pt x="183" y="529"/>
                  <a:pt x="183" y="529"/>
                </a:cubicBezTo>
                <a:cubicBezTo>
                  <a:pt x="179" y="529"/>
                  <a:pt x="176" y="533"/>
                  <a:pt x="176" y="536"/>
                </a:cubicBezTo>
                <a:cubicBezTo>
                  <a:pt x="176" y="540"/>
                  <a:pt x="179" y="543"/>
                  <a:pt x="183" y="543"/>
                </a:cubicBezTo>
                <a:cubicBezTo>
                  <a:pt x="433" y="543"/>
                  <a:pt x="433" y="543"/>
                  <a:pt x="433" y="543"/>
                </a:cubicBezTo>
                <a:cubicBezTo>
                  <a:pt x="437" y="543"/>
                  <a:pt x="440" y="540"/>
                  <a:pt x="440" y="536"/>
                </a:cubicBezTo>
                <a:cubicBezTo>
                  <a:pt x="440" y="533"/>
                  <a:pt x="437" y="529"/>
                  <a:pt x="433" y="529"/>
                </a:cubicBezTo>
                <a:cubicBezTo>
                  <a:pt x="406" y="529"/>
                  <a:pt x="406" y="529"/>
                  <a:pt x="406" y="529"/>
                </a:cubicBezTo>
                <a:cubicBezTo>
                  <a:pt x="392" y="529"/>
                  <a:pt x="380" y="475"/>
                  <a:pt x="378" y="421"/>
                </a:cubicBezTo>
                <a:cubicBezTo>
                  <a:pt x="485" y="421"/>
                  <a:pt x="485" y="421"/>
                  <a:pt x="485" y="421"/>
                </a:cubicBezTo>
                <a:cubicBezTo>
                  <a:pt x="485" y="518"/>
                  <a:pt x="485" y="518"/>
                  <a:pt x="485" y="518"/>
                </a:cubicBezTo>
                <a:cubicBezTo>
                  <a:pt x="485" y="532"/>
                  <a:pt x="497" y="543"/>
                  <a:pt x="511" y="543"/>
                </a:cubicBezTo>
                <a:cubicBezTo>
                  <a:pt x="635" y="543"/>
                  <a:pt x="635" y="543"/>
                  <a:pt x="635" y="543"/>
                </a:cubicBezTo>
                <a:cubicBezTo>
                  <a:pt x="649" y="543"/>
                  <a:pt x="661" y="532"/>
                  <a:pt x="661" y="518"/>
                </a:cubicBezTo>
                <a:cubicBezTo>
                  <a:pt x="661" y="281"/>
                  <a:pt x="661" y="281"/>
                  <a:pt x="661" y="281"/>
                </a:cubicBezTo>
                <a:cubicBezTo>
                  <a:pt x="661" y="267"/>
                  <a:pt x="649" y="255"/>
                  <a:pt x="635" y="255"/>
                </a:cubicBezTo>
                <a:moveTo>
                  <a:pt x="499" y="306"/>
                </a:moveTo>
                <a:cubicBezTo>
                  <a:pt x="647" y="306"/>
                  <a:pt x="647" y="306"/>
                  <a:pt x="647" y="306"/>
                </a:cubicBezTo>
                <a:cubicBezTo>
                  <a:pt x="647" y="491"/>
                  <a:pt x="647" y="491"/>
                  <a:pt x="647" y="491"/>
                </a:cubicBezTo>
                <a:cubicBezTo>
                  <a:pt x="499" y="491"/>
                  <a:pt x="499" y="491"/>
                  <a:pt x="499" y="491"/>
                </a:cubicBezTo>
                <a:lnTo>
                  <a:pt x="499" y="306"/>
                </a:lnTo>
                <a:close/>
                <a:moveTo>
                  <a:pt x="647" y="281"/>
                </a:moveTo>
                <a:cubicBezTo>
                  <a:pt x="647" y="292"/>
                  <a:pt x="647" y="292"/>
                  <a:pt x="647" y="292"/>
                </a:cubicBezTo>
                <a:cubicBezTo>
                  <a:pt x="499" y="292"/>
                  <a:pt x="499" y="292"/>
                  <a:pt x="499" y="292"/>
                </a:cubicBezTo>
                <a:cubicBezTo>
                  <a:pt x="499" y="281"/>
                  <a:pt x="499" y="281"/>
                  <a:pt x="499" y="281"/>
                </a:cubicBezTo>
                <a:cubicBezTo>
                  <a:pt x="499" y="275"/>
                  <a:pt x="504" y="269"/>
                  <a:pt x="511" y="269"/>
                </a:cubicBezTo>
                <a:cubicBezTo>
                  <a:pt x="635" y="269"/>
                  <a:pt x="635" y="269"/>
                  <a:pt x="635" y="269"/>
                </a:cubicBezTo>
                <a:cubicBezTo>
                  <a:pt x="641" y="269"/>
                  <a:pt x="647" y="275"/>
                  <a:pt x="647" y="281"/>
                </a:cubicBezTo>
                <a:moveTo>
                  <a:pt x="511" y="255"/>
                </a:moveTo>
                <a:cubicBezTo>
                  <a:pt x="497" y="255"/>
                  <a:pt x="485" y="267"/>
                  <a:pt x="485" y="281"/>
                </a:cubicBezTo>
                <a:cubicBezTo>
                  <a:pt x="485" y="354"/>
                  <a:pt x="485" y="354"/>
                  <a:pt x="485" y="354"/>
                </a:cubicBezTo>
                <a:cubicBezTo>
                  <a:pt x="14" y="354"/>
                  <a:pt x="14" y="354"/>
                  <a:pt x="14" y="354"/>
                </a:cubicBezTo>
                <a:cubicBezTo>
                  <a:pt x="14" y="67"/>
                  <a:pt x="14" y="67"/>
                  <a:pt x="14" y="67"/>
                </a:cubicBezTo>
                <a:cubicBezTo>
                  <a:pt x="602" y="67"/>
                  <a:pt x="602" y="67"/>
                  <a:pt x="602" y="67"/>
                </a:cubicBezTo>
                <a:cubicBezTo>
                  <a:pt x="602" y="255"/>
                  <a:pt x="602" y="255"/>
                  <a:pt x="602" y="255"/>
                </a:cubicBezTo>
                <a:lnTo>
                  <a:pt x="511" y="255"/>
                </a:lnTo>
                <a:close/>
                <a:moveTo>
                  <a:pt x="32" y="14"/>
                </a:moveTo>
                <a:cubicBezTo>
                  <a:pt x="583" y="14"/>
                  <a:pt x="583" y="14"/>
                  <a:pt x="583" y="14"/>
                </a:cubicBezTo>
                <a:cubicBezTo>
                  <a:pt x="594" y="14"/>
                  <a:pt x="602" y="22"/>
                  <a:pt x="602" y="32"/>
                </a:cubicBezTo>
                <a:cubicBezTo>
                  <a:pt x="602" y="53"/>
                  <a:pt x="602" y="53"/>
                  <a:pt x="602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22"/>
                  <a:pt x="22" y="14"/>
                  <a:pt x="32" y="14"/>
                </a:cubicBezTo>
                <a:moveTo>
                  <a:pt x="370" y="476"/>
                </a:moveTo>
                <a:cubicBezTo>
                  <a:pt x="374" y="501"/>
                  <a:pt x="379" y="518"/>
                  <a:pt x="386" y="529"/>
                </a:cubicBezTo>
                <a:cubicBezTo>
                  <a:pt x="234" y="529"/>
                  <a:pt x="234" y="529"/>
                  <a:pt x="234" y="529"/>
                </a:cubicBezTo>
                <a:cubicBezTo>
                  <a:pt x="251" y="503"/>
                  <a:pt x="255" y="448"/>
                  <a:pt x="256" y="421"/>
                </a:cubicBezTo>
                <a:cubicBezTo>
                  <a:pt x="364" y="421"/>
                  <a:pt x="364" y="421"/>
                  <a:pt x="364" y="421"/>
                </a:cubicBezTo>
                <a:cubicBezTo>
                  <a:pt x="364" y="432"/>
                  <a:pt x="366" y="454"/>
                  <a:pt x="370" y="476"/>
                </a:cubicBezTo>
                <a:moveTo>
                  <a:pt x="32" y="407"/>
                </a:moveTo>
                <a:cubicBezTo>
                  <a:pt x="22" y="407"/>
                  <a:pt x="14" y="399"/>
                  <a:pt x="14" y="388"/>
                </a:cubicBezTo>
                <a:cubicBezTo>
                  <a:pt x="14" y="368"/>
                  <a:pt x="14" y="368"/>
                  <a:pt x="14" y="368"/>
                </a:cubicBezTo>
                <a:cubicBezTo>
                  <a:pt x="485" y="368"/>
                  <a:pt x="485" y="368"/>
                  <a:pt x="485" y="368"/>
                </a:cubicBezTo>
                <a:cubicBezTo>
                  <a:pt x="485" y="407"/>
                  <a:pt x="485" y="407"/>
                  <a:pt x="485" y="407"/>
                </a:cubicBezTo>
                <a:lnTo>
                  <a:pt x="32" y="407"/>
                </a:lnTo>
                <a:close/>
                <a:moveTo>
                  <a:pt x="635" y="529"/>
                </a:moveTo>
                <a:cubicBezTo>
                  <a:pt x="511" y="529"/>
                  <a:pt x="511" y="529"/>
                  <a:pt x="511" y="529"/>
                </a:cubicBezTo>
                <a:cubicBezTo>
                  <a:pt x="504" y="529"/>
                  <a:pt x="499" y="524"/>
                  <a:pt x="499" y="518"/>
                </a:cubicBezTo>
                <a:cubicBezTo>
                  <a:pt x="499" y="505"/>
                  <a:pt x="499" y="505"/>
                  <a:pt x="499" y="505"/>
                </a:cubicBezTo>
                <a:cubicBezTo>
                  <a:pt x="647" y="505"/>
                  <a:pt x="647" y="505"/>
                  <a:pt x="647" y="505"/>
                </a:cubicBezTo>
                <a:cubicBezTo>
                  <a:pt x="647" y="518"/>
                  <a:pt x="647" y="518"/>
                  <a:pt x="647" y="518"/>
                </a:cubicBezTo>
                <a:cubicBezTo>
                  <a:pt x="647" y="524"/>
                  <a:pt x="641" y="529"/>
                  <a:pt x="635" y="5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8" name="Freeform 46"/>
          <p:cNvSpPr>
            <a:spLocks noEditPoints="1"/>
          </p:cNvSpPr>
          <p:nvPr/>
        </p:nvSpPr>
        <p:spPr bwMode="auto">
          <a:xfrm>
            <a:off x="6550025" y="901701"/>
            <a:ext cx="635000" cy="541338"/>
          </a:xfrm>
          <a:custGeom>
            <a:avLst/>
            <a:gdLst>
              <a:gd name="T0" fmla="*/ 638 w 638"/>
              <a:gd name="T1" fmla="*/ 355 h 543"/>
              <a:gd name="T2" fmla="*/ 638 w 638"/>
              <a:gd name="T3" fmla="*/ 355 h 543"/>
              <a:gd name="T4" fmla="*/ 638 w 638"/>
              <a:gd name="T5" fmla="*/ 32 h 543"/>
              <a:gd name="T6" fmla="*/ 605 w 638"/>
              <a:gd name="T7" fmla="*/ 0 h 543"/>
              <a:gd name="T8" fmla="*/ 32 w 638"/>
              <a:gd name="T9" fmla="*/ 0 h 543"/>
              <a:gd name="T10" fmla="*/ 0 w 638"/>
              <a:gd name="T11" fmla="*/ 32 h 543"/>
              <a:gd name="T12" fmla="*/ 0 w 638"/>
              <a:gd name="T13" fmla="*/ 388 h 543"/>
              <a:gd name="T14" fmla="*/ 32 w 638"/>
              <a:gd name="T15" fmla="*/ 421 h 543"/>
              <a:gd name="T16" fmla="*/ 251 w 638"/>
              <a:gd name="T17" fmla="*/ 421 h 543"/>
              <a:gd name="T18" fmla="*/ 223 w 638"/>
              <a:gd name="T19" fmla="*/ 529 h 543"/>
              <a:gd name="T20" fmla="*/ 194 w 638"/>
              <a:gd name="T21" fmla="*/ 529 h 543"/>
              <a:gd name="T22" fmla="*/ 187 w 638"/>
              <a:gd name="T23" fmla="*/ 536 h 543"/>
              <a:gd name="T24" fmla="*/ 194 w 638"/>
              <a:gd name="T25" fmla="*/ 543 h 543"/>
              <a:gd name="T26" fmla="*/ 444 w 638"/>
              <a:gd name="T27" fmla="*/ 543 h 543"/>
              <a:gd name="T28" fmla="*/ 451 w 638"/>
              <a:gd name="T29" fmla="*/ 536 h 543"/>
              <a:gd name="T30" fmla="*/ 444 w 638"/>
              <a:gd name="T31" fmla="*/ 529 h 543"/>
              <a:gd name="T32" fmla="*/ 415 w 638"/>
              <a:gd name="T33" fmla="*/ 529 h 543"/>
              <a:gd name="T34" fmla="*/ 387 w 638"/>
              <a:gd name="T35" fmla="*/ 421 h 543"/>
              <a:gd name="T36" fmla="*/ 605 w 638"/>
              <a:gd name="T37" fmla="*/ 421 h 543"/>
              <a:gd name="T38" fmla="*/ 638 w 638"/>
              <a:gd name="T39" fmla="*/ 388 h 543"/>
              <a:gd name="T40" fmla="*/ 638 w 638"/>
              <a:gd name="T41" fmla="*/ 355 h 543"/>
              <a:gd name="T42" fmla="*/ 638 w 638"/>
              <a:gd name="T43" fmla="*/ 355 h 543"/>
              <a:gd name="T44" fmla="*/ 14 w 638"/>
              <a:gd name="T45" fmla="*/ 67 h 543"/>
              <a:gd name="T46" fmla="*/ 624 w 638"/>
              <a:gd name="T47" fmla="*/ 67 h 543"/>
              <a:gd name="T48" fmla="*/ 624 w 638"/>
              <a:gd name="T49" fmla="*/ 348 h 543"/>
              <a:gd name="T50" fmla="*/ 14 w 638"/>
              <a:gd name="T51" fmla="*/ 348 h 543"/>
              <a:gd name="T52" fmla="*/ 14 w 638"/>
              <a:gd name="T53" fmla="*/ 67 h 543"/>
              <a:gd name="T54" fmla="*/ 32 w 638"/>
              <a:gd name="T55" fmla="*/ 14 h 543"/>
              <a:gd name="T56" fmla="*/ 605 w 638"/>
              <a:gd name="T57" fmla="*/ 14 h 543"/>
              <a:gd name="T58" fmla="*/ 624 w 638"/>
              <a:gd name="T59" fmla="*/ 32 h 543"/>
              <a:gd name="T60" fmla="*/ 624 w 638"/>
              <a:gd name="T61" fmla="*/ 53 h 543"/>
              <a:gd name="T62" fmla="*/ 14 w 638"/>
              <a:gd name="T63" fmla="*/ 53 h 543"/>
              <a:gd name="T64" fmla="*/ 14 w 638"/>
              <a:gd name="T65" fmla="*/ 32 h 543"/>
              <a:gd name="T66" fmla="*/ 32 w 638"/>
              <a:gd name="T67" fmla="*/ 14 h 543"/>
              <a:gd name="T68" fmla="*/ 378 w 638"/>
              <a:gd name="T69" fmla="*/ 476 h 543"/>
              <a:gd name="T70" fmla="*/ 394 w 638"/>
              <a:gd name="T71" fmla="*/ 529 h 543"/>
              <a:gd name="T72" fmla="*/ 243 w 638"/>
              <a:gd name="T73" fmla="*/ 529 h 543"/>
              <a:gd name="T74" fmla="*/ 265 w 638"/>
              <a:gd name="T75" fmla="*/ 421 h 543"/>
              <a:gd name="T76" fmla="*/ 373 w 638"/>
              <a:gd name="T77" fmla="*/ 421 h 543"/>
              <a:gd name="T78" fmla="*/ 378 w 638"/>
              <a:gd name="T79" fmla="*/ 476 h 543"/>
              <a:gd name="T80" fmla="*/ 605 w 638"/>
              <a:gd name="T81" fmla="*/ 407 h 543"/>
              <a:gd name="T82" fmla="*/ 32 w 638"/>
              <a:gd name="T83" fmla="*/ 407 h 543"/>
              <a:gd name="T84" fmla="*/ 14 w 638"/>
              <a:gd name="T85" fmla="*/ 388 h 543"/>
              <a:gd name="T86" fmla="*/ 14 w 638"/>
              <a:gd name="T87" fmla="*/ 362 h 543"/>
              <a:gd name="T88" fmla="*/ 624 w 638"/>
              <a:gd name="T89" fmla="*/ 362 h 543"/>
              <a:gd name="T90" fmla="*/ 624 w 638"/>
              <a:gd name="T91" fmla="*/ 388 h 543"/>
              <a:gd name="T92" fmla="*/ 605 w 638"/>
              <a:gd name="T93" fmla="*/ 407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8" h="543">
                <a:moveTo>
                  <a:pt x="638" y="355"/>
                </a:moveTo>
                <a:cubicBezTo>
                  <a:pt x="638" y="355"/>
                  <a:pt x="638" y="355"/>
                  <a:pt x="638" y="355"/>
                </a:cubicBezTo>
                <a:cubicBezTo>
                  <a:pt x="638" y="32"/>
                  <a:pt x="638" y="32"/>
                  <a:pt x="638" y="32"/>
                </a:cubicBezTo>
                <a:cubicBezTo>
                  <a:pt x="638" y="14"/>
                  <a:pt x="623" y="0"/>
                  <a:pt x="60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06"/>
                  <a:pt x="14" y="421"/>
                  <a:pt x="32" y="421"/>
                </a:cubicBezTo>
                <a:cubicBezTo>
                  <a:pt x="251" y="421"/>
                  <a:pt x="251" y="421"/>
                  <a:pt x="251" y="421"/>
                </a:cubicBezTo>
                <a:cubicBezTo>
                  <a:pt x="248" y="475"/>
                  <a:pt x="237" y="529"/>
                  <a:pt x="223" y="529"/>
                </a:cubicBezTo>
                <a:cubicBezTo>
                  <a:pt x="194" y="529"/>
                  <a:pt x="194" y="529"/>
                  <a:pt x="194" y="529"/>
                </a:cubicBezTo>
                <a:cubicBezTo>
                  <a:pt x="190" y="529"/>
                  <a:pt x="187" y="533"/>
                  <a:pt x="187" y="536"/>
                </a:cubicBezTo>
                <a:cubicBezTo>
                  <a:pt x="187" y="540"/>
                  <a:pt x="190" y="543"/>
                  <a:pt x="194" y="543"/>
                </a:cubicBezTo>
                <a:cubicBezTo>
                  <a:pt x="444" y="543"/>
                  <a:pt x="444" y="543"/>
                  <a:pt x="444" y="543"/>
                </a:cubicBezTo>
                <a:cubicBezTo>
                  <a:pt x="448" y="543"/>
                  <a:pt x="451" y="540"/>
                  <a:pt x="451" y="536"/>
                </a:cubicBezTo>
                <a:cubicBezTo>
                  <a:pt x="451" y="533"/>
                  <a:pt x="448" y="529"/>
                  <a:pt x="444" y="529"/>
                </a:cubicBezTo>
                <a:cubicBezTo>
                  <a:pt x="415" y="529"/>
                  <a:pt x="415" y="529"/>
                  <a:pt x="415" y="529"/>
                </a:cubicBezTo>
                <a:cubicBezTo>
                  <a:pt x="401" y="529"/>
                  <a:pt x="389" y="475"/>
                  <a:pt x="387" y="421"/>
                </a:cubicBezTo>
                <a:cubicBezTo>
                  <a:pt x="605" y="421"/>
                  <a:pt x="605" y="421"/>
                  <a:pt x="605" y="421"/>
                </a:cubicBezTo>
                <a:cubicBezTo>
                  <a:pt x="623" y="421"/>
                  <a:pt x="638" y="406"/>
                  <a:pt x="638" y="388"/>
                </a:cubicBezTo>
                <a:cubicBezTo>
                  <a:pt x="638" y="355"/>
                  <a:pt x="638" y="355"/>
                  <a:pt x="638" y="355"/>
                </a:cubicBezTo>
                <a:cubicBezTo>
                  <a:pt x="638" y="355"/>
                  <a:pt x="638" y="355"/>
                  <a:pt x="638" y="355"/>
                </a:cubicBezTo>
                <a:moveTo>
                  <a:pt x="14" y="67"/>
                </a:moveTo>
                <a:cubicBezTo>
                  <a:pt x="624" y="67"/>
                  <a:pt x="624" y="67"/>
                  <a:pt x="624" y="67"/>
                </a:cubicBezTo>
                <a:cubicBezTo>
                  <a:pt x="624" y="348"/>
                  <a:pt x="624" y="348"/>
                  <a:pt x="624" y="348"/>
                </a:cubicBezTo>
                <a:cubicBezTo>
                  <a:pt x="14" y="348"/>
                  <a:pt x="14" y="348"/>
                  <a:pt x="14" y="348"/>
                </a:cubicBezTo>
                <a:lnTo>
                  <a:pt x="14" y="67"/>
                </a:lnTo>
                <a:close/>
                <a:moveTo>
                  <a:pt x="32" y="14"/>
                </a:moveTo>
                <a:cubicBezTo>
                  <a:pt x="605" y="14"/>
                  <a:pt x="605" y="14"/>
                  <a:pt x="605" y="14"/>
                </a:cubicBezTo>
                <a:cubicBezTo>
                  <a:pt x="616" y="14"/>
                  <a:pt x="624" y="22"/>
                  <a:pt x="624" y="32"/>
                </a:cubicBezTo>
                <a:cubicBezTo>
                  <a:pt x="624" y="53"/>
                  <a:pt x="624" y="53"/>
                  <a:pt x="624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22"/>
                  <a:pt x="22" y="14"/>
                  <a:pt x="32" y="14"/>
                </a:cubicBezTo>
                <a:moveTo>
                  <a:pt x="378" y="476"/>
                </a:moveTo>
                <a:cubicBezTo>
                  <a:pt x="382" y="501"/>
                  <a:pt x="388" y="518"/>
                  <a:pt x="394" y="529"/>
                </a:cubicBezTo>
                <a:cubicBezTo>
                  <a:pt x="243" y="529"/>
                  <a:pt x="243" y="529"/>
                  <a:pt x="243" y="529"/>
                </a:cubicBezTo>
                <a:cubicBezTo>
                  <a:pt x="259" y="503"/>
                  <a:pt x="264" y="448"/>
                  <a:pt x="265" y="421"/>
                </a:cubicBezTo>
                <a:cubicBezTo>
                  <a:pt x="373" y="421"/>
                  <a:pt x="373" y="421"/>
                  <a:pt x="373" y="421"/>
                </a:cubicBezTo>
                <a:cubicBezTo>
                  <a:pt x="373" y="432"/>
                  <a:pt x="375" y="454"/>
                  <a:pt x="378" y="476"/>
                </a:cubicBezTo>
                <a:moveTo>
                  <a:pt x="605" y="407"/>
                </a:moveTo>
                <a:cubicBezTo>
                  <a:pt x="32" y="407"/>
                  <a:pt x="32" y="407"/>
                  <a:pt x="32" y="407"/>
                </a:cubicBezTo>
                <a:cubicBezTo>
                  <a:pt x="22" y="407"/>
                  <a:pt x="14" y="399"/>
                  <a:pt x="14" y="388"/>
                </a:cubicBezTo>
                <a:cubicBezTo>
                  <a:pt x="14" y="362"/>
                  <a:pt x="14" y="362"/>
                  <a:pt x="14" y="362"/>
                </a:cubicBezTo>
                <a:cubicBezTo>
                  <a:pt x="624" y="362"/>
                  <a:pt x="624" y="362"/>
                  <a:pt x="624" y="362"/>
                </a:cubicBezTo>
                <a:cubicBezTo>
                  <a:pt x="624" y="388"/>
                  <a:pt x="624" y="388"/>
                  <a:pt x="624" y="388"/>
                </a:cubicBezTo>
                <a:cubicBezTo>
                  <a:pt x="624" y="399"/>
                  <a:pt x="616" y="407"/>
                  <a:pt x="605" y="40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9" name="Freeform 47"/>
          <p:cNvSpPr>
            <a:spLocks noEditPoints="1"/>
          </p:cNvSpPr>
          <p:nvPr/>
        </p:nvSpPr>
        <p:spPr bwMode="auto">
          <a:xfrm>
            <a:off x="4064000" y="1333501"/>
            <a:ext cx="690562" cy="52388"/>
          </a:xfrm>
          <a:custGeom>
            <a:avLst/>
            <a:gdLst>
              <a:gd name="T0" fmla="*/ 649 w 693"/>
              <a:gd name="T1" fmla="*/ 52 h 52"/>
              <a:gd name="T2" fmla="*/ 44 w 693"/>
              <a:gd name="T3" fmla="*/ 52 h 52"/>
              <a:gd name="T4" fmla="*/ 0 w 693"/>
              <a:gd name="T5" fmla="*/ 7 h 52"/>
              <a:gd name="T6" fmla="*/ 7 w 693"/>
              <a:gd name="T7" fmla="*/ 0 h 52"/>
              <a:gd name="T8" fmla="*/ 686 w 693"/>
              <a:gd name="T9" fmla="*/ 0 h 52"/>
              <a:gd name="T10" fmla="*/ 693 w 693"/>
              <a:gd name="T11" fmla="*/ 7 h 52"/>
              <a:gd name="T12" fmla="*/ 649 w 693"/>
              <a:gd name="T13" fmla="*/ 52 h 52"/>
              <a:gd name="T14" fmla="*/ 15 w 693"/>
              <a:gd name="T15" fmla="*/ 14 h 52"/>
              <a:gd name="T16" fmla="*/ 44 w 693"/>
              <a:gd name="T17" fmla="*/ 38 h 52"/>
              <a:gd name="T18" fmla="*/ 649 w 693"/>
              <a:gd name="T19" fmla="*/ 38 h 52"/>
              <a:gd name="T20" fmla="*/ 678 w 693"/>
              <a:gd name="T21" fmla="*/ 14 h 52"/>
              <a:gd name="T22" fmla="*/ 15 w 693"/>
              <a:gd name="T23" fmla="*/ 1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93" h="52">
                <a:moveTo>
                  <a:pt x="649" y="52"/>
                </a:moveTo>
                <a:cubicBezTo>
                  <a:pt x="44" y="52"/>
                  <a:pt x="44" y="52"/>
                  <a:pt x="44" y="52"/>
                </a:cubicBezTo>
                <a:cubicBezTo>
                  <a:pt x="20" y="52"/>
                  <a:pt x="0" y="32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86" y="0"/>
                  <a:pt x="686" y="0"/>
                  <a:pt x="686" y="0"/>
                </a:cubicBezTo>
                <a:cubicBezTo>
                  <a:pt x="690" y="0"/>
                  <a:pt x="693" y="3"/>
                  <a:pt x="693" y="7"/>
                </a:cubicBezTo>
                <a:cubicBezTo>
                  <a:pt x="693" y="32"/>
                  <a:pt x="673" y="52"/>
                  <a:pt x="649" y="52"/>
                </a:cubicBezTo>
                <a:moveTo>
                  <a:pt x="15" y="14"/>
                </a:moveTo>
                <a:cubicBezTo>
                  <a:pt x="18" y="28"/>
                  <a:pt x="30" y="38"/>
                  <a:pt x="44" y="38"/>
                </a:cubicBezTo>
                <a:cubicBezTo>
                  <a:pt x="649" y="38"/>
                  <a:pt x="649" y="38"/>
                  <a:pt x="649" y="38"/>
                </a:cubicBezTo>
                <a:cubicBezTo>
                  <a:pt x="663" y="38"/>
                  <a:pt x="675" y="28"/>
                  <a:pt x="678" y="14"/>
                </a:cubicBezTo>
                <a:lnTo>
                  <a:pt x="1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0" name="Freeform 48"/>
          <p:cNvSpPr>
            <a:spLocks noEditPoints="1"/>
          </p:cNvSpPr>
          <p:nvPr/>
        </p:nvSpPr>
        <p:spPr bwMode="auto">
          <a:xfrm>
            <a:off x="4138612" y="958851"/>
            <a:ext cx="542925" cy="358775"/>
          </a:xfrm>
          <a:custGeom>
            <a:avLst/>
            <a:gdLst>
              <a:gd name="T0" fmla="*/ 516 w 545"/>
              <a:gd name="T1" fmla="*/ 360 h 360"/>
              <a:gd name="T2" fmla="*/ 29 w 545"/>
              <a:gd name="T3" fmla="*/ 360 h 360"/>
              <a:gd name="T4" fmla="*/ 0 w 545"/>
              <a:gd name="T5" fmla="*/ 332 h 360"/>
              <a:gd name="T6" fmla="*/ 0 w 545"/>
              <a:gd name="T7" fmla="*/ 29 h 360"/>
              <a:gd name="T8" fmla="*/ 29 w 545"/>
              <a:gd name="T9" fmla="*/ 0 h 360"/>
              <a:gd name="T10" fmla="*/ 516 w 545"/>
              <a:gd name="T11" fmla="*/ 0 h 360"/>
              <a:gd name="T12" fmla="*/ 545 w 545"/>
              <a:gd name="T13" fmla="*/ 29 h 360"/>
              <a:gd name="T14" fmla="*/ 545 w 545"/>
              <a:gd name="T15" fmla="*/ 332 h 360"/>
              <a:gd name="T16" fmla="*/ 516 w 545"/>
              <a:gd name="T17" fmla="*/ 360 h 360"/>
              <a:gd name="T18" fmla="*/ 29 w 545"/>
              <a:gd name="T19" fmla="*/ 14 h 360"/>
              <a:gd name="T20" fmla="*/ 14 w 545"/>
              <a:gd name="T21" fmla="*/ 29 h 360"/>
              <a:gd name="T22" fmla="*/ 14 w 545"/>
              <a:gd name="T23" fmla="*/ 332 h 360"/>
              <a:gd name="T24" fmla="*/ 29 w 545"/>
              <a:gd name="T25" fmla="*/ 346 h 360"/>
              <a:gd name="T26" fmla="*/ 516 w 545"/>
              <a:gd name="T27" fmla="*/ 346 h 360"/>
              <a:gd name="T28" fmla="*/ 531 w 545"/>
              <a:gd name="T29" fmla="*/ 332 h 360"/>
              <a:gd name="T30" fmla="*/ 531 w 545"/>
              <a:gd name="T31" fmla="*/ 29 h 360"/>
              <a:gd name="T32" fmla="*/ 516 w 545"/>
              <a:gd name="T33" fmla="*/ 14 h 360"/>
              <a:gd name="T34" fmla="*/ 29 w 545"/>
              <a:gd name="T35" fmla="*/ 1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45" h="360">
                <a:moveTo>
                  <a:pt x="516" y="360"/>
                </a:moveTo>
                <a:cubicBezTo>
                  <a:pt x="29" y="360"/>
                  <a:pt x="29" y="360"/>
                  <a:pt x="29" y="360"/>
                </a:cubicBezTo>
                <a:cubicBezTo>
                  <a:pt x="13" y="360"/>
                  <a:pt x="0" y="347"/>
                  <a:pt x="0" y="3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2" y="0"/>
                  <a:pt x="545" y="13"/>
                  <a:pt x="545" y="29"/>
                </a:cubicBezTo>
                <a:cubicBezTo>
                  <a:pt x="545" y="332"/>
                  <a:pt x="545" y="332"/>
                  <a:pt x="545" y="332"/>
                </a:cubicBezTo>
                <a:cubicBezTo>
                  <a:pt x="545" y="347"/>
                  <a:pt x="532" y="360"/>
                  <a:pt x="516" y="360"/>
                </a:cubicBezTo>
                <a:moveTo>
                  <a:pt x="29" y="14"/>
                </a:moveTo>
                <a:cubicBezTo>
                  <a:pt x="21" y="14"/>
                  <a:pt x="14" y="21"/>
                  <a:pt x="14" y="29"/>
                </a:cubicBezTo>
                <a:cubicBezTo>
                  <a:pt x="14" y="332"/>
                  <a:pt x="14" y="332"/>
                  <a:pt x="14" y="332"/>
                </a:cubicBezTo>
                <a:cubicBezTo>
                  <a:pt x="14" y="340"/>
                  <a:pt x="21" y="346"/>
                  <a:pt x="29" y="346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24" y="346"/>
                  <a:pt x="531" y="340"/>
                  <a:pt x="531" y="332"/>
                </a:cubicBezTo>
                <a:cubicBezTo>
                  <a:pt x="531" y="29"/>
                  <a:pt x="531" y="29"/>
                  <a:pt x="531" y="29"/>
                </a:cubicBezTo>
                <a:cubicBezTo>
                  <a:pt x="531" y="21"/>
                  <a:pt x="524" y="14"/>
                  <a:pt x="516" y="14"/>
                </a:cubicBezTo>
                <a:lnTo>
                  <a:pt x="29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/>
          <p:cNvGrpSpPr/>
          <p:nvPr/>
        </p:nvGrpSpPr>
        <p:grpSpPr>
          <a:xfrm>
            <a:off x="2663825" y="2952751"/>
            <a:ext cx="1058862" cy="1057275"/>
            <a:chOff x="2663825" y="2952751"/>
            <a:chExt cx="1058862" cy="1057275"/>
          </a:xfrm>
        </p:grpSpPr>
        <p:sp>
          <p:nvSpPr>
            <p:cNvPr id="234" name="Oval 12"/>
            <p:cNvSpPr>
              <a:spLocks noChangeArrowheads="1"/>
            </p:cNvSpPr>
            <p:nvPr/>
          </p:nvSpPr>
          <p:spPr bwMode="auto">
            <a:xfrm>
              <a:off x="2663825" y="2952751"/>
              <a:ext cx="1058862" cy="105727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1" name="Freeform 49"/>
            <p:cNvSpPr>
              <a:spLocks noEditPoints="1"/>
            </p:cNvSpPr>
            <p:nvPr/>
          </p:nvSpPr>
          <p:spPr bwMode="auto">
            <a:xfrm>
              <a:off x="3136900" y="3417888"/>
              <a:ext cx="346075" cy="398463"/>
            </a:xfrm>
            <a:custGeom>
              <a:avLst/>
              <a:gdLst>
                <a:gd name="T0" fmla="*/ 238 w 347"/>
                <a:gd name="T1" fmla="*/ 0 h 399"/>
                <a:gd name="T2" fmla="*/ 231 w 347"/>
                <a:gd name="T3" fmla="*/ 7 h 399"/>
                <a:gd name="T4" fmla="*/ 231 w 347"/>
                <a:gd name="T5" fmla="*/ 41 h 399"/>
                <a:gd name="T6" fmla="*/ 167 w 347"/>
                <a:gd name="T7" fmla="*/ 41 h 399"/>
                <a:gd name="T8" fmla="*/ 167 w 347"/>
                <a:gd name="T9" fmla="*/ 7 h 399"/>
                <a:gd name="T10" fmla="*/ 160 w 347"/>
                <a:gd name="T11" fmla="*/ 0 h 399"/>
                <a:gd name="T12" fmla="*/ 108 w 347"/>
                <a:gd name="T13" fmla="*/ 0 h 399"/>
                <a:gd name="T14" fmla="*/ 0 w 347"/>
                <a:gd name="T15" fmla="*/ 109 h 399"/>
                <a:gd name="T16" fmla="*/ 108 w 347"/>
                <a:gd name="T17" fmla="*/ 218 h 399"/>
                <a:gd name="T18" fmla="*/ 160 w 347"/>
                <a:gd name="T19" fmla="*/ 218 h 399"/>
                <a:gd name="T20" fmla="*/ 167 w 347"/>
                <a:gd name="T21" fmla="*/ 211 h 399"/>
                <a:gd name="T22" fmla="*/ 167 w 347"/>
                <a:gd name="T23" fmla="*/ 177 h 399"/>
                <a:gd name="T24" fmla="*/ 231 w 347"/>
                <a:gd name="T25" fmla="*/ 177 h 399"/>
                <a:gd name="T26" fmla="*/ 231 w 347"/>
                <a:gd name="T27" fmla="*/ 253 h 399"/>
                <a:gd name="T28" fmla="*/ 238 w 347"/>
                <a:gd name="T29" fmla="*/ 260 h 399"/>
                <a:gd name="T30" fmla="*/ 282 w 347"/>
                <a:gd name="T31" fmla="*/ 260 h 399"/>
                <a:gd name="T32" fmla="*/ 282 w 347"/>
                <a:gd name="T33" fmla="*/ 392 h 399"/>
                <a:gd name="T34" fmla="*/ 289 w 347"/>
                <a:gd name="T35" fmla="*/ 399 h 399"/>
                <a:gd name="T36" fmla="*/ 296 w 347"/>
                <a:gd name="T37" fmla="*/ 392 h 399"/>
                <a:gd name="T38" fmla="*/ 296 w 347"/>
                <a:gd name="T39" fmla="*/ 260 h 399"/>
                <a:gd name="T40" fmla="*/ 340 w 347"/>
                <a:gd name="T41" fmla="*/ 260 h 399"/>
                <a:gd name="T42" fmla="*/ 347 w 347"/>
                <a:gd name="T43" fmla="*/ 253 h 399"/>
                <a:gd name="T44" fmla="*/ 347 w 347"/>
                <a:gd name="T45" fmla="*/ 109 h 399"/>
                <a:gd name="T46" fmla="*/ 238 w 347"/>
                <a:gd name="T47" fmla="*/ 0 h 399"/>
                <a:gd name="T48" fmla="*/ 153 w 347"/>
                <a:gd name="T49" fmla="*/ 204 h 399"/>
                <a:gd name="T50" fmla="*/ 108 w 347"/>
                <a:gd name="T51" fmla="*/ 204 h 399"/>
                <a:gd name="T52" fmla="*/ 14 w 347"/>
                <a:gd name="T53" fmla="*/ 109 h 399"/>
                <a:gd name="T54" fmla="*/ 108 w 347"/>
                <a:gd name="T55" fmla="*/ 14 h 399"/>
                <a:gd name="T56" fmla="*/ 153 w 347"/>
                <a:gd name="T57" fmla="*/ 14 h 399"/>
                <a:gd name="T58" fmla="*/ 153 w 347"/>
                <a:gd name="T59" fmla="*/ 48 h 399"/>
                <a:gd name="T60" fmla="*/ 153 w 347"/>
                <a:gd name="T61" fmla="*/ 170 h 399"/>
                <a:gd name="T62" fmla="*/ 153 w 347"/>
                <a:gd name="T63" fmla="*/ 204 h 399"/>
                <a:gd name="T64" fmla="*/ 167 w 347"/>
                <a:gd name="T65" fmla="*/ 55 h 399"/>
                <a:gd name="T66" fmla="*/ 231 w 347"/>
                <a:gd name="T67" fmla="*/ 55 h 399"/>
                <a:gd name="T68" fmla="*/ 231 w 347"/>
                <a:gd name="T69" fmla="*/ 163 h 399"/>
                <a:gd name="T70" fmla="*/ 167 w 347"/>
                <a:gd name="T71" fmla="*/ 163 h 399"/>
                <a:gd name="T72" fmla="*/ 167 w 347"/>
                <a:gd name="T73" fmla="*/ 55 h 399"/>
                <a:gd name="T74" fmla="*/ 333 w 347"/>
                <a:gd name="T75" fmla="*/ 246 h 399"/>
                <a:gd name="T76" fmla="*/ 245 w 347"/>
                <a:gd name="T77" fmla="*/ 246 h 399"/>
                <a:gd name="T78" fmla="*/ 245 w 347"/>
                <a:gd name="T79" fmla="*/ 170 h 399"/>
                <a:gd name="T80" fmla="*/ 245 w 347"/>
                <a:gd name="T81" fmla="*/ 48 h 399"/>
                <a:gd name="T82" fmla="*/ 245 w 347"/>
                <a:gd name="T83" fmla="*/ 14 h 399"/>
                <a:gd name="T84" fmla="*/ 333 w 347"/>
                <a:gd name="T85" fmla="*/ 109 h 399"/>
                <a:gd name="T86" fmla="*/ 333 w 347"/>
                <a:gd name="T87" fmla="*/ 246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7" h="399">
                  <a:moveTo>
                    <a:pt x="238" y="0"/>
                  </a:moveTo>
                  <a:cubicBezTo>
                    <a:pt x="234" y="0"/>
                    <a:pt x="231" y="3"/>
                    <a:pt x="231" y="7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7" y="3"/>
                    <a:pt x="164" y="0"/>
                    <a:pt x="16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48" y="0"/>
                    <a:pt x="0" y="49"/>
                    <a:pt x="0" y="109"/>
                  </a:cubicBezTo>
                  <a:cubicBezTo>
                    <a:pt x="0" y="169"/>
                    <a:pt x="48" y="218"/>
                    <a:pt x="108" y="218"/>
                  </a:cubicBezTo>
                  <a:cubicBezTo>
                    <a:pt x="160" y="218"/>
                    <a:pt x="160" y="218"/>
                    <a:pt x="160" y="218"/>
                  </a:cubicBezTo>
                  <a:cubicBezTo>
                    <a:pt x="164" y="218"/>
                    <a:pt x="167" y="215"/>
                    <a:pt x="167" y="211"/>
                  </a:cubicBezTo>
                  <a:cubicBezTo>
                    <a:pt x="167" y="177"/>
                    <a:pt x="167" y="177"/>
                    <a:pt x="167" y="177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253"/>
                    <a:pt x="231" y="253"/>
                    <a:pt x="231" y="253"/>
                  </a:cubicBezTo>
                  <a:cubicBezTo>
                    <a:pt x="231" y="257"/>
                    <a:pt x="234" y="260"/>
                    <a:pt x="238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392"/>
                    <a:pt x="282" y="392"/>
                    <a:pt x="282" y="392"/>
                  </a:cubicBezTo>
                  <a:cubicBezTo>
                    <a:pt x="282" y="396"/>
                    <a:pt x="285" y="399"/>
                    <a:pt x="289" y="399"/>
                  </a:cubicBezTo>
                  <a:cubicBezTo>
                    <a:pt x="293" y="399"/>
                    <a:pt x="296" y="396"/>
                    <a:pt x="296" y="392"/>
                  </a:cubicBezTo>
                  <a:cubicBezTo>
                    <a:pt x="296" y="260"/>
                    <a:pt x="296" y="260"/>
                    <a:pt x="296" y="260"/>
                  </a:cubicBezTo>
                  <a:cubicBezTo>
                    <a:pt x="340" y="260"/>
                    <a:pt x="340" y="260"/>
                    <a:pt x="340" y="260"/>
                  </a:cubicBezTo>
                  <a:cubicBezTo>
                    <a:pt x="344" y="260"/>
                    <a:pt x="347" y="257"/>
                    <a:pt x="347" y="253"/>
                  </a:cubicBezTo>
                  <a:cubicBezTo>
                    <a:pt x="347" y="109"/>
                    <a:pt x="347" y="109"/>
                    <a:pt x="347" y="109"/>
                  </a:cubicBezTo>
                  <a:cubicBezTo>
                    <a:pt x="347" y="49"/>
                    <a:pt x="298" y="0"/>
                    <a:pt x="238" y="0"/>
                  </a:cubicBezTo>
                  <a:moveTo>
                    <a:pt x="153" y="204"/>
                  </a:moveTo>
                  <a:cubicBezTo>
                    <a:pt x="108" y="204"/>
                    <a:pt x="108" y="204"/>
                    <a:pt x="108" y="204"/>
                  </a:cubicBezTo>
                  <a:cubicBezTo>
                    <a:pt x="56" y="204"/>
                    <a:pt x="14" y="161"/>
                    <a:pt x="14" y="109"/>
                  </a:cubicBezTo>
                  <a:cubicBezTo>
                    <a:pt x="14" y="57"/>
                    <a:pt x="56" y="14"/>
                    <a:pt x="108" y="14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170"/>
                    <a:pt x="153" y="170"/>
                    <a:pt x="153" y="170"/>
                  </a:cubicBezTo>
                  <a:lnTo>
                    <a:pt x="153" y="204"/>
                  </a:lnTo>
                  <a:close/>
                  <a:moveTo>
                    <a:pt x="167" y="55"/>
                  </a:moveTo>
                  <a:cubicBezTo>
                    <a:pt x="231" y="55"/>
                    <a:pt x="231" y="55"/>
                    <a:pt x="231" y="55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167" y="163"/>
                    <a:pt x="167" y="163"/>
                    <a:pt x="167" y="163"/>
                  </a:cubicBezTo>
                  <a:lnTo>
                    <a:pt x="167" y="55"/>
                  </a:lnTo>
                  <a:close/>
                  <a:moveTo>
                    <a:pt x="333" y="246"/>
                  </a:moveTo>
                  <a:cubicBezTo>
                    <a:pt x="245" y="246"/>
                    <a:pt x="245" y="246"/>
                    <a:pt x="245" y="246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5" y="48"/>
                    <a:pt x="245" y="48"/>
                    <a:pt x="245" y="48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94" y="18"/>
                    <a:pt x="333" y="59"/>
                    <a:pt x="333" y="109"/>
                  </a:cubicBezTo>
                  <a:lnTo>
                    <a:pt x="333" y="2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2" name="Freeform 50"/>
            <p:cNvSpPr>
              <a:spLocks noEditPoints="1"/>
            </p:cNvSpPr>
            <p:nvPr/>
          </p:nvSpPr>
          <p:spPr bwMode="auto">
            <a:xfrm>
              <a:off x="2901950" y="3146426"/>
              <a:ext cx="346075" cy="669925"/>
            </a:xfrm>
            <a:custGeom>
              <a:avLst/>
              <a:gdLst>
                <a:gd name="T0" fmla="*/ 347 w 347"/>
                <a:gd name="T1" fmla="*/ 109 h 672"/>
                <a:gd name="T2" fmla="*/ 238 w 347"/>
                <a:gd name="T3" fmla="*/ 0 h 672"/>
                <a:gd name="T4" fmla="*/ 187 w 347"/>
                <a:gd name="T5" fmla="*/ 0 h 672"/>
                <a:gd name="T6" fmla="*/ 180 w 347"/>
                <a:gd name="T7" fmla="*/ 7 h 672"/>
                <a:gd name="T8" fmla="*/ 180 w 347"/>
                <a:gd name="T9" fmla="*/ 41 h 672"/>
                <a:gd name="T10" fmla="*/ 116 w 347"/>
                <a:gd name="T11" fmla="*/ 41 h 672"/>
                <a:gd name="T12" fmla="*/ 116 w 347"/>
                <a:gd name="T13" fmla="*/ 7 h 672"/>
                <a:gd name="T14" fmla="*/ 109 w 347"/>
                <a:gd name="T15" fmla="*/ 0 h 672"/>
                <a:gd name="T16" fmla="*/ 0 w 347"/>
                <a:gd name="T17" fmla="*/ 109 h 672"/>
                <a:gd name="T18" fmla="*/ 0 w 347"/>
                <a:gd name="T19" fmla="*/ 252 h 672"/>
                <a:gd name="T20" fmla="*/ 7 w 347"/>
                <a:gd name="T21" fmla="*/ 259 h 672"/>
                <a:gd name="T22" fmla="*/ 51 w 347"/>
                <a:gd name="T23" fmla="*/ 259 h 672"/>
                <a:gd name="T24" fmla="*/ 51 w 347"/>
                <a:gd name="T25" fmla="*/ 665 h 672"/>
                <a:gd name="T26" fmla="*/ 58 w 347"/>
                <a:gd name="T27" fmla="*/ 672 h 672"/>
                <a:gd name="T28" fmla="*/ 65 w 347"/>
                <a:gd name="T29" fmla="*/ 665 h 672"/>
                <a:gd name="T30" fmla="*/ 65 w 347"/>
                <a:gd name="T31" fmla="*/ 259 h 672"/>
                <a:gd name="T32" fmla="*/ 109 w 347"/>
                <a:gd name="T33" fmla="*/ 259 h 672"/>
                <a:gd name="T34" fmla="*/ 116 w 347"/>
                <a:gd name="T35" fmla="*/ 252 h 672"/>
                <a:gd name="T36" fmla="*/ 116 w 347"/>
                <a:gd name="T37" fmla="*/ 177 h 672"/>
                <a:gd name="T38" fmla="*/ 180 w 347"/>
                <a:gd name="T39" fmla="*/ 177 h 672"/>
                <a:gd name="T40" fmla="*/ 180 w 347"/>
                <a:gd name="T41" fmla="*/ 211 h 672"/>
                <a:gd name="T42" fmla="*/ 187 w 347"/>
                <a:gd name="T43" fmla="*/ 218 h 672"/>
                <a:gd name="T44" fmla="*/ 238 w 347"/>
                <a:gd name="T45" fmla="*/ 218 h 672"/>
                <a:gd name="T46" fmla="*/ 347 w 347"/>
                <a:gd name="T47" fmla="*/ 109 h 672"/>
                <a:gd name="T48" fmla="*/ 102 w 347"/>
                <a:gd name="T49" fmla="*/ 245 h 672"/>
                <a:gd name="T50" fmla="*/ 14 w 347"/>
                <a:gd name="T51" fmla="*/ 245 h 672"/>
                <a:gd name="T52" fmla="*/ 14 w 347"/>
                <a:gd name="T53" fmla="*/ 109 h 672"/>
                <a:gd name="T54" fmla="*/ 102 w 347"/>
                <a:gd name="T55" fmla="*/ 14 h 672"/>
                <a:gd name="T56" fmla="*/ 102 w 347"/>
                <a:gd name="T57" fmla="*/ 48 h 672"/>
                <a:gd name="T58" fmla="*/ 102 w 347"/>
                <a:gd name="T59" fmla="*/ 170 h 672"/>
                <a:gd name="T60" fmla="*/ 102 w 347"/>
                <a:gd name="T61" fmla="*/ 245 h 672"/>
                <a:gd name="T62" fmla="*/ 116 w 347"/>
                <a:gd name="T63" fmla="*/ 55 h 672"/>
                <a:gd name="T64" fmla="*/ 180 w 347"/>
                <a:gd name="T65" fmla="*/ 55 h 672"/>
                <a:gd name="T66" fmla="*/ 180 w 347"/>
                <a:gd name="T67" fmla="*/ 163 h 672"/>
                <a:gd name="T68" fmla="*/ 116 w 347"/>
                <a:gd name="T69" fmla="*/ 163 h 672"/>
                <a:gd name="T70" fmla="*/ 116 w 347"/>
                <a:gd name="T71" fmla="*/ 55 h 672"/>
                <a:gd name="T72" fmla="*/ 194 w 347"/>
                <a:gd name="T73" fmla="*/ 170 h 672"/>
                <a:gd name="T74" fmla="*/ 194 w 347"/>
                <a:gd name="T75" fmla="*/ 48 h 672"/>
                <a:gd name="T76" fmla="*/ 194 w 347"/>
                <a:gd name="T77" fmla="*/ 14 h 672"/>
                <a:gd name="T78" fmla="*/ 238 w 347"/>
                <a:gd name="T79" fmla="*/ 14 h 672"/>
                <a:gd name="T80" fmla="*/ 333 w 347"/>
                <a:gd name="T81" fmla="*/ 109 h 672"/>
                <a:gd name="T82" fmla="*/ 238 w 347"/>
                <a:gd name="T83" fmla="*/ 204 h 672"/>
                <a:gd name="T84" fmla="*/ 194 w 347"/>
                <a:gd name="T85" fmla="*/ 204 h 672"/>
                <a:gd name="T86" fmla="*/ 194 w 347"/>
                <a:gd name="T87" fmla="*/ 17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7" h="672">
                  <a:moveTo>
                    <a:pt x="347" y="109"/>
                  </a:moveTo>
                  <a:cubicBezTo>
                    <a:pt x="347" y="49"/>
                    <a:pt x="298" y="0"/>
                    <a:pt x="23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3" y="0"/>
                    <a:pt x="180" y="3"/>
                    <a:pt x="180" y="7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ubicBezTo>
                    <a:pt x="49" y="0"/>
                    <a:pt x="0" y="49"/>
                    <a:pt x="0" y="109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0" y="256"/>
                    <a:pt x="3" y="259"/>
                    <a:pt x="7" y="259"/>
                  </a:cubicBezTo>
                  <a:cubicBezTo>
                    <a:pt x="51" y="259"/>
                    <a:pt x="51" y="259"/>
                    <a:pt x="51" y="259"/>
                  </a:cubicBezTo>
                  <a:cubicBezTo>
                    <a:pt x="51" y="665"/>
                    <a:pt x="51" y="665"/>
                    <a:pt x="51" y="665"/>
                  </a:cubicBezTo>
                  <a:cubicBezTo>
                    <a:pt x="51" y="669"/>
                    <a:pt x="54" y="672"/>
                    <a:pt x="58" y="672"/>
                  </a:cubicBezTo>
                  <a:cubicBezTo>
                    <a:pt x="62" y="672"/>
                    <a:pt x="65" y="669"/>
                    <a:pt x="65" y="665"/>
                  </a:cubicBezTo>
                  <a:cubicBezTo>
                    <a:pt x="65" y="259"/>
                    <a:pt x="65" y="259"/>
                    <a:pt x="65" y="259"/>
                  </a:cubicBezTo>
                  <a:cubicBezTo>
                    <a:pt x="109" y="259"/>
                    <a:pt x="109" y="259"/>
                    <a:pt x="109" y="259"/>
                  </a:cubicBezTo>
                  <a:cubicBezTo>
                    <a:pt x="113" y="259"/>
                    <a:pt x="116" y="256"/>
                    <a:pt x="116" y="252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80" y="177"/>
                    <a:pt x="180" y="177"/>
                    <a:pt x="180" y="177"/>
                  </a:cubicBezTo>
                  <a:cubicBezTo>
                    <a:pt x="180" y="211"/>
                    <a:pt x="180" y="211"/>
                    <a:pt x="180" y="211"/>
                  </a:cubicBezTo>
                  <a:cubicBezTo>
                    <a:pt x="180" y="215"/>
                    <a:pt x="183" y="218"/>
                    <a:pt x="187" y="218"/>
                  </a:cubicBezTo>
                  <a:cubicBezTo>
                    <a:pt x="238" y="218"/>
                    <a:pt x="238" y="218"/>
                    <a:pt x="238" y="218"/>
                  </a:cubicBezTo>
                  <a:cubicBezTo>
                    <a:pt x="298" y="218"/>
                    <a:pt x="347" y="169"/>
                    <a:pt x="347" y="109"/>
                  </a:cubicBezTo>
                  <a:moveTo>
                    <a:pt x="102" y="245"/>
                  </a:moveTo>
                  <a:cubicBezTo>
                    <a:pt x="14" y="245"/>
                    <a:pt x="14" y="245"/>
                    <a:pt x="14" y="245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59"/>
                    <a:pt x="53" y="18"/>
                    <a:pt x="102" y="14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170"/>
                    <a:pt x="102" y="170"/>
                    <a:pt x="102" y="170"/>
                  </a:cubicBezTo>
                  <a:lnTo>
                    <a:pt x="102" y="245"/>
                  </a:lnTo>
                  <a:close/>
                  <a:moveTo>
                    <a:pt x="116" y="55"/>
                  </a:moveTo>
                  <a:cubicBezTo>
                    <a:pt x="180" y="55"/>
                    <a:pt x="180" y="55"/>
                    <a:pt x="180" y="55"/>
                  </a:cubicBezTo>
                  <a:cubicBezTo>
                    <a:pt x="180" y="163"/>
                    <a:pt x="180" y="163"/>
                    <a:pt x="180" y="163"/>
                  </a:cubicBezTo>
                  <a:cubicBezTo>
                    <a:pt x="116" y="163"/>
                    <a:pt x="116" y="163"/>
                    <a:pt x="116" y="163"/>
                  </a:cubicBezTo>
                  <a:lnTo>
                    <a:pt x="116" y="55"/>
                  </a:lnTo>
                  <a:close/>
                  <a:moveTo>
                    <a:pt x="194" y="170"/>
                  </a:moveTo>
                  <a:cubicBezTo>
                    <a:pt x="194" y="48"/>
                    <a:pt x="194" y="48"/>
                    <a:pt x="194" y="48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238" y="14"/>
                    <a:pt x="238" y="14"/>
                    <a:pt x="238" y="14"/>
                  </a:cubicBezTo>
                  <a:cubicBezTo>
                    <a:pt x="291" y="14"/>
                    <a:pt x="333" y="57"/>
                    <a:pt x="333" y="109"/>
                  </a:cubicBezTo>
                  <a:cubicBezTo>
                    <a:pt x="333" y="161"/>
                    <a:pt x="291" y="204"/>
                    <a:pt x="238" y="204"/>
                  </a:cubicBezTo>
                  <a:cubicBezTo>
                    <a:pt x="194" y="204"/>
                    <a:pt x="194" y="204"/>
                    <a:pt x="194" y="204"/>
                  </a:cubicBezTo>
                  <a:lnTo>
                    <a:pt x="194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3" name="Freeform 51"/>
          <p:cNvSpPr>
            <a:spLocks noEditPoints="1"/>
          </p:cNvSpPr>
          <p:nvPr/>
        </p:nvSpPr>
        <p:spPr bwMode="auto">
          <a:xfrm>
            <a:off x="2949575" y="876301"/>
            <a:ext cx="485775" cy="590550"/>
          </a:xfrm>
          <a:custGeom>
            <a:avLst/>
            <a:gdLst>
              <a:gd name="T0" fmla="*/ 74 w 487"/>
              <a:gd name="T1" fmla="*/ 261 h 593"/>
              <a:gd name="T2" fmla="*/ 300 w 487"/>
              <a:gd name="T3" fmla="*/ 253 h 593"/>
              <a:gd name="T4" fmla="*/ 298 w 487"/>
              <a:gd name="T5" fmla="*/ 72 h 593"/>
              <a:gd name="T6" fmla="*/ 73 w 487"/>
              <a:gd name="T7" fmla="*/ 75 h 593"/>
              <a:gd name="T8" fmla="*/ 66 w 487"/>
              <a:gd name="T9" fmla="*/ 254 h 593"/>
              <a:gd name="T10" fmla="*/ 73 w 487"/>
              <a:gd name="T11" fmla="*/ 261 h 593"/>
              <a:gd name="T12" fmla="*/ 286 w 487"/>
              <a:gd name="T13" fmla="*/ 84 h 593"/>
              <a:gd name="T14" fmla="*/ 80 w 487"/>
              <a:gd name="T15" fmla="*/ 161 h 593"/>
              <a:gd name="T16" fmla="*/ 80 w 487"/>
              <a:gd name="T17" fmla="*/ 175 h 593"/>
              <a:gd name="T18" fmla="*/ 286 w 487"/>
              <a:gd name="T19" fmla="*/ 246 h 593"/>
              <a:gd name="T20" fmla="*/ 80 w 487"/>
              <a:gd name="T21" fmla="*/ 175 h 593"/>
              <a:gd name="T22" fmla="*/ 182 w 487"/>
              <a:gd name="T23" fmla="*/ 428 h 593"/>
              <a:gd name="T24" fmla="*/ 182 w 487"/>
              <a:gd name="T25" fmla="*/ 509 h 593"/>
              <a:gd name="T26" fmla="*/ 223 w 487"/>
              <a:gd name="T27" fmla="*/ 469 h 593"/>
              <a:gd name="T28" fmla="*/ 183 w 487"/>
              <a:gd name="T29" fmla="*/ 495 h 593"/>
              <a:gd name="T30" fmla="*/ 155 w 487"/>
              <a:gd name="T31" fmla="*/ 468 h 593"/>
              <a:gd name="T32" fmla="*/ 182 w 487"/>
              <a:gd name="T33" fmla="*/ 442 h 593"/>
              <a:gd name="T34" fmla="*/ 183 w 487"/>
              <a:gd name="T35" fmla="*/ 495 h 593"/>
              <a:gd name="T36" fmla="*/ 369 w 487"/>
              <a:gd name="T37" fmla="*/ 2 h 593"/>
              <a:gd name="T38" fmla="*/ 369 w 487"/>
              <a:gd name="T39" fmla="*/ 2 h 593"/>
              <a:gd name="T40" fmla="*/ 367 w 487"/>
              <a:gd name="T41" fmla="*/ 0 h 593"/>
              <a:gd name="T42" fmla="*/ 365 w 487"/>
              <a:gd name="T43" fmla="*/ 0 h 593"/>
              <a:gd name="T44" fmla="*/ 6 w 487"/>
              <a:gd name="T45" fmla="*/ 10 h 593"/>
              <a:gd name="T46" fmla="*/ 0 w 487"/>
              <a:gd name="T47" fmla="*/ 576 h 593"/>
              <a:gd name="T48" fmla="*/ 364 w 487"/>
              <a:gd name="T49" fmla="*/ 593 h 593"/>
              <a:gd name="T50" fmla="*/ 365 w 487"/>
              <a:gd name="T51" fmla="*/ 593 h 593"/>
              <a:gd name="T52" fmla="*/ 367 w 487"/>
              <a:gd name="T53" fmla="*/ 593 h 593"/>
              <a:gd name="T54" fmla="*/ 368 w 487"/>
              <a:gd name="T55" fmla="*/ 592 h 593"/>
              <a:gd name="T56" fmla="*/ 369 w 487"/>
              <a:gd name="T57" fmla="*/ 591 h 593"/>
              <a:gd name="T58" fmla="*/ 369 w 487"/>
              <a:gd name="T59" fmla="*/ 591 h 593"/>
              <a:gd name="T60" fmla="*/ 487 w 487"/>
              <a:gd name="T61" fmla="*/ 469 h 593"/>
              <a:gd name="T62" fmla="*/ 485 w 487"/>
              <a:gd name="T63" fmla="*/ 119 h 593"/>
              <a:gd name="T64" fmla="*/ 14 w 487"/>
              <a:gd name="T65" fmla="*/ 569 h 593"/>
              <a:gd name="T66" fmla="*/ 357 w 487"/>
              <a:gd name="T67" fmla="*/ 14 h 593"/>
              <a:gd name="T68" fmla="*/ 473 w 487"/>
              <a:gd name="T69" fmla="*/ 466 h 593"/>
              <a:gd name="T70" fmla="*/ 371 w 487"/>
              <a:gd name="T71" fmla="*/ 24 h 593"/>
              <a:gd name="T72" fmla="*/ 473 w 487"/>
              <a:gd name="T73" fmla="*/ 466 h 593"/>
              <a:gd name="T74" fmla="*/ 141 w 487"/>
              <a:gd name="T75" fmla="*/ 373 h 593"/>
              <a:gd name="T76" fmla="*/ 182 w 487"/>
              <a:gd name="T77" fmla="*/ 414 h 593"/>
              <a:gd name="T78" fmla="*/ 182 w 487"/>
              <a:gd name="T79" fmla="*/ 333 h 593"/>
              <a:gd name="T80" fmla="*/ 182 w 487"/>
              <a:gd name="T81" fmla="*/ 407 h 593"/>
              <a:gd name="T82" fmla="*/ 155 w 487"/>
              <a:gd name="T83" fmla="*/ 373 h 593"/>
              <a:gd name="T84" fmla="*/ 209 w 487"/>
              <a:gd name="T85" fmla="*/ 374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87" h="593">
                <a:moveTo>
                  <a:pt x="73" y="261"/>
                </a:moveTo>
                <a:cubicBezTo>
                  <a:pt x="74" y="261"/>
                  <a:pt x="74" y="261"/>
                  <a:pt x="74" y="261"/>
                </a:cubicBezTo>
                <a:cubicBezTo>
                  <a:pt x="293" y="260"/>
                  <a:pt x="293" y="260"/>
                  <a:pt x="293" y="260"/>
                </a:cubicBezTo>
                <a:cubicBezTo>
                  <a:pt x="297" y="260"/>
                  <a:pt x="300" y="257"/>
                  <a:pt x="300" y="253"/>
                </a:cubicBezTo>
                <a:cubicBezTo>
                  <a:pt x="300" y="77"/>
                  <a:pt x="300" y="77"/>
                  <a:pt x="300" y="77"/>
                </a:cubicBezTo>
                <a:cubicBezTo>
                  <a:pt x="300" y="75"/>
                  <a:pt x="299" y="74"/>
                  <a:pt x="298" y="72"/>
                </a:cubicBezTo>
                <a:cubicBezTo>
                  <a:pt x="297" y="71"/>
                  <a:pt x="295" y="70"/>
                  <a:pt x="293" y="70"/>
                </a:cubicBezTo>
                <a:cubicBezTo>
                  <a:pt x="73" y="75"/>
                  <a:pt x="73" y="75"/>
                  <a:pt x="73" y="75"/>
                </a:cubicBezTo>
                <a:cubicBezTo>
                  <a:pt x="70" y="75"/>
                  <a:pt x="66" y="78"/>
                  <a:pt x="66" y="82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6"/>
                  <a:pt x="67" y="257"/>
                  <a:pt x="69" y="259"/>
                </a:cubicBezTo>
                <a:cubicBezTo>
                  <a:pt x="70" y="260"/>
                  <a:pt x="72" y="261"/>
                  <a:pt x="73" y="261"/>
                </a:cubicBezTo>
                <a:moveTo>
                  <a:pt x="80" y="89"/>
                </a:moveTo>
                <a:cubicBezTo>
                  <a:pt x="286" y="84"/>
                  <a:pt x="286" y="84"/>
                  <a:pt x="286" y="84"/>
                </a:cubicBezTo>
                <a:cubicBezTo>
                  <a:pt x="286" y="158"/>
                  <a:pt x="286" y="158"/>
                  <a:pt x="286" y="158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89"/>
                </a:lnTo>
                <a:close/>
                <a:moveTo>
                  <a:pt x="80" y="175"/>
                </a:moveTo>
                <a:cubicBezTo>
                  <a:pt x="286" y="172"/>
                  <a:pt x="286" y="172"/>
                  <a:pt x="286" y="172"/>
                </a:cubicBezTo>
                <a:cubicBezTo>
                  <a:pt x="286" y="246"/>
                  <a:pt x="286" y="246"/>
                  <a:pt x="286" y="246"/>
                </a:cubicBezTo>
                <a:cubicBezTo>
                  <a:pt x="80" y="247"/>
                  <a:pt x="80" y="247"/>
                  <a:pt x="80" y="247"/>
                </a:cubicBezTo>
                <a:lnTo>
                  <a:pt x="80" y="175"/>
                </a:lnTo>
                <a:close/>
                <a:moveTo>
                  <a:pt x="182" y="428"/>
                </a:moveTo>
                <a:cubicBezTo>
                  <a:pt x="182" y="428"/>
                  <a:pt x="182" y="428"/>
                  <a:pt x="182" y="428"/>
                </a:cubicBezTo>
                <a:cubicBezTo>
                  <a:pt x="159" y="428"/>
                  <a:pt x="141" y="446"/>
                  <a:pt x="141" y="468"/>
                </a:cubicBezTo>
                <a:cubicBezTo>
                  <a:pt x="141" y="490"/>
                  <a:pt x="159" y="508"/>
                  <a:pt x="182" y="509"/>
                </a:cubicBezTo>
                <a:cubicBezTo>
                  <a:pt x="183" y="509"/>
                  <a:pt x="183" y="509"/>
                  <a:pt x="183" y="509"/>
                </a:cubicBezTo>
                <a:cubicBezTo>
                  <a:pt x="205" y="509"/>
                  <a:pt x="223" y="491"/>
                  <a:pt x="223" y="469"/>
                </a:cubicBezTo>
                <a:cubicBezTo>
                  <a:pt x="223" y="447"/>
                  <a:pt x="205" y="428"/>
                  <a:pt x="182" y="428"/>
                </a:cubicBezTo>
                <a:moveTo>
                  <a:pt x="183" y="495"/>
                </a:moveTo>
                <a:cubicBezTo>
                  <a:pt x="182" y="495"/>
                  <a:pt x="182" y="495"/>
                  <a:pt x="182" y="495"/>
                </a:cubicBezTo>
                <a:cubicBezTo>
                  <a:pt x="167" y="494"/>
                  <a:pt x="155" y="482"/>
                  <a:pt x="155" y="468"/>
                </a:cubicBezTo>
                <a:cubicBezTo>
                  <a:pt x="155" y="453"/>
                  <a:pt x="167" y="442"/>
                  <a:pt x="182" y="442"/>
                </a:cubicBezTo>
                <a:cubicBezTo>
                  <a:pt x="182" y="442"/>
                  <a:pt x="182" y="442"/>
                  <a:pt x="182" y="442"/>
                </a:cubicBezTo>
                <a:cubicBezTo>
                  <a:pt x="197" y="442"/>
                  <a:pt x="209" y="454"/>
                  <a:pt x="209" y="469"/>
                </a:cubicBezTo>
                <a:cubicBezTo>
                  <a:pt x="209" y="483"/>
                  <a:pt x="197" y="495"/>
                  <a:pt x="183" y="495"/>
                </a:cubicBezTo>
                <a:moveTo>
                  <a:pt x="485" y="119"/>
                </a:moveTo>
                <a:cubicBezTo>
                  <a:pt x="369" y="2"/>
                  <a:pt x="369" y="2"/>
                  <a:pt x="369" y="2"/>
                </a:cubicBezTo>
                <a:cubicBezTo>
                  <a:pt x="369" y="2"/>
                  <a:pt x="369" y="2"/>
                  <a:pt x="369" y="2"/>
                </a:cubicBezTo>
                <a:cubicBezTo>
                  <a:pt x="369" y="2"/>
                  <a:pt x="369" y="2"/>
                  <a:pt x="369" y="2"/>
                </a:cubicBezTo>
                <a:cubicBezTo>
                  <a:pt x="368" y="1"/>
                  <a:pt x="368" y="1"/>
                  <a:pt x="367" y="1"/>
                </a:cubicBezTo>
                <a:cubicBezTo>
                  <a:pt x="367" y="1"/>
                  <a:pt x="367" y="1"/>
                  <a:pt x="367" y="0"/>
                </a:cubicBezTo>
                <a:cubicBezTo>
                  <a:pt x="366" y="0"/>
                  <a:pt x="366" y="0"/>
                  <a:pt x="365" y="0"/>
                </a:cubicBezTo>
                <a:cubicBezTo>
                  <a:pt x="365" y="0"/>
                  <a:pt x="365" y="0"/>
                  <a:pt x="365" y="0"/>
                </a:cubicBezTo>
                <a:cubicBezTo>
                  <a:pt x="365" y="0"/>
                  <a:pt x="364" y="0"/>
                  <a:pt x="364" y="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0"/>
                  <a:pt x="0" y="13"/>
                  <a:pt x="0" y="17"/>
                </a:cubicBezTo>
                <a:cubicBezTo>
                  <a:pt x="0" y="576"/>
                  <a:pt x="0" y="576"/>
                  <a:pt x="0" y="576"/>
                </a:cubicBezTo>
                <a:cubicBezTo>
                  <a:pt x="0" y="580"/>
                  <a:pt x="3" y="583"/>
                  <a:pt x="6" y="583"/>
                </a:cubicBezTo>
                <a:cubicBezTo>
                  <a:pt x="364" y="593"/>
                  <a:pt x="364" y="593"/>
                  <a:pt x="364" y="593"/>
                </a:cubicBezTo>
                <a:cubicBezTo>
                  <a:pt x="364" y="593"/>
                  <a:pt x="364" y="593"/>
                  <a:pt x="364" y="593"/>
                </a:cubicBezTo>
                <a:cubicBezTo>
                  <a:pt x="364" y="593"/>
                  <a:pt x="365" y="593"/>
                  <a:pt x="365" y="593"/>
                </a:cubicBezTo>
                <a:cubicBezTo>
                  <a:pt x="365" y="593"/>
                  <a:pt x="365" y="593"/>
                  <a:pt x="365" y="593"/>
                </a:cubicBezTo>
                <a:cubicBezTo>
                  <a:pt x="366" y="593"/>
                  <a:pt x="366" y="593"/>
                  <a:pt x="367" y="593"/>
                </a:cubicBezTo>
                <a:cubicBezTo>
                  <a:pt x="367" y="593"/>
                  <a:pt x="367" y="593"/>
                  <a:pt x="367" y="592"/>
                </a:cubicBezTo>
                <a:cubicBezTo>
                  <a:pt x="367" y="592"/>
                  <a:pt x="367" y="592"/>
                  <a:pt x="368" y="592"/>
                </a:cubicBezTo>
                <a:cubicBezTo>
                  <a:pt x="368" y="592"/>
                  <a:pt x="368" y="592"/>
                  <a:pt x="368" y="592"/>
                </a:cubicBezTo>
                <a:cubicBezTo>
                  <a:pt x="368" y="592"/>
                  <a:pt x="369" y="591"/>
                  <a:pt x="369" y="591"/>
                </a:cubicBezTo>
                <a:cubicBezTo>
                  <a:pt x="369" y="591"/>
                  <a:pt x="369" y="591"/>
                  <a:pt x="369" y="591"/>
                </a:cubicBezTo>
                <a:cubicBezTo>
                  <a:pt x="369" y="591"/>
                  <a:pt x="369" y="591"/>
                  <a:pt x="369" y="591"/>
                </a:cubicBezTo>
                <a:cubicBezTo>
                  <a:pt x="485" y="474"/>
                  <a:pt x="485" y="474"/>
                  <a:pt x="485" y="474"/>
                </a:cubicBezTo>
                <a:cubicBezTo>
                  <a:pt x="487" y="473"/>
                  <a:pt x="487" y="471"/>
                  <a:pt x="487" y="469"/>
                </a:cubicBezTo>
                <a:cubicBezTo>
                  <a:pt x="487" y="124"/>
                  <a:pt x="487" y="124"/>
                  <a:pt x="487" y="124"/>
                </a:cubicBezTo>
                <a:cubicBezTo>
                  <a:pt x="487" y="122"/>
                  <a:pt x="487" y="120"/>
                  <a:pt x="485" y="119"/>
                </a:cubicBezTo>
                <a:moveTo>
                  <a:pt x="357" y="579"/>
                </a:moveTo>
                <a:cubicBezTo>
                  <a:pt x="14" y="569"/>
                  <a:pt x="14" y="569"/>
                  <a:pt x="14" y="569"/>
                </a:cubicBezTo>
                <a:cubicBezTo>
                  <a:pt x="14" y="24"/>
                  <a:pt x="14" y="24"/>
                  <a:pt x="14" y="24"/>
                </a:cubicBezTo>
                <a:cubicBezTo>
                  <a:pt x="357" y="14"/>
                  <a:pt x="357" y="14"/>
                  <a:pt x="357" y="14"/>
                </a:cubicBezTo>
                <a:lnTo>
                  <a:pt x="357" y="579"/>
                </a:lnTo>
                <a:close/>
                <a:moveTo>
                  <a:pt x="473" y="466"/>
                </a:moveTo>
                <a:cubicBezTo>
                  <a:pt x="371" y="569"/>
                  <a:pt x="371" y="569"/>
                  <a:pt x="371" y="569"/>
                </a:cubicBezTo>
                <a:cubicBezTo>
                  <a:pt x="371" y="24"/>
                  <a:pt x="371" y="24"/>
                  <a:pt x="371" y="24"/>
                </a:cubicBezTo>
                <a:cubicBezTo>
                  <a:pt x="473" y="127"/>
                  <a:pt x="473" y="127"/>
                  <a:pt x="473" y="127"/>
                </a:cubicBezTo>
                <a:lnTo>
                  <a:pt x="473" y="466"/>
                </a:lnTo>
                <a:close/>
                <a:moveTo>
                  <a:pt x="182" y="333"/>
                </a:moveTo>
                <a:cubicBezTo>
                  <a:pt x="159" y="333"/>
                  <a:pt x="141" y="351"/>
                  <a:pt x="141" y="373"/>
                </a:cubicBezTo>
                <a:cubicBezTo>
                  <a:pt x="141" y="396"/>
                  <a:pt x="159" y="414"/>
                  <a:pt x="182" y="414"/>
                </a:cubicBezTo>
                <a:cubicBezTo>
                  <a:pt x="182" y="414"/>
                  <a:pt x="182" y="414"/>
                  <a:pt x="182" y="414"/>
                </a:cubicBezTo>
                <a:cubicBezTo>
                  <a:pt x="205" y="414"/>
                  <a:pt x="223" y="396"/>
                  <a:pt x="223" y="374"/>
                </a:cubicBezTo>
                <a:cubicBezTo>
                  <a:pt x="223" y="352"/>
                  <a:pt x="205" y="333"/>
                  <a:pt x="182" y="333"/>
                </a:cubicBezTo>
                <a:moveTo>
                  <a:pt x="182" y="400"/>
                </a:moveTo>
                <a:cubicBezTo>
                  <a:pt x="182" y="407"/>
                  <a:pt x="182" y="407"/>
                  <a:pt x="182" y="407"/>
                </a:cubicBezTo>
                <a:cubicBezTo>
                  <a:pt x="182" y="400"/>
                  <a:pt x="182" y="400"/>
                  <a:pt x="182" y="400"/>
                </a:cubicBezTo>
                <a:cubicBezTo>
                  <a:pt x="167" y="400"/>
                  <a:pt x="155" y="388"/>
                  <a:pt x="155" y="373"/>
                </a:cubicBezTo>
                <a:cubicBezTo>
                  <a:pt x="155" y="359"/>
                  <a:pt x="167" y="347"/>
                  <a:pt x="182" y="347"/>
                </a:cubicBezTo>
                <a:cubicBezTo>
                  <a:pt x="197" y="347"/>
                  <a:pt x="209" y="359"/>
                  <a:pt x="209" y="374"/>
                </a:cubicBezTo>
                <a:cubicBezTo>
                  <a:pt x="209" y="388"/>
                  <a:pt x="197" y="400"/>
                  <a:pt x="182" y="40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4" name="Freeform 52"/>
          <p:cNvSpPr>
            <a:spLocks noEditPoints="1"/>
          </p:cNvSpPr>
          <p:nvPr/>
        </p:nvSpPr>
        <p:spPr bwMode="auto">
          <a:xfrm>
            <a:off x="5370512" y="957263"/>
            <a:ext cx="465137" cy="290513"/>
          </a:xfrm>
          <a:custGeom>
            <a:avLst/>
            <a:gdLst>
              <a:gd name="T0" fmla="*/ 460 w 467"/>
              <a:gd name="T1" fmla="*/ 292 h 292"/>
              <a:gd name="T2" fmla="*/ 7 w 467"/>
              <a:gd name="T3" fmla="*/ 292 h 292"/>
              <a:gd name="T4" fmla="*/ 0 w 467"/>
              <a:gd name="T5" fmla="*/ 285 h 292"/>
              <a:gd name="T6" fmla="*/ 0 w 467"/>
              <a:gd name="T7" fmla="*/ 7 h 292"/>
              <a:gd name="T8" fmla="*/ 7 w 467"/>
              <a:gd name="T9" fmla="*/ 0 h 292"/>
              <a:gd name="T10" fmla="*/ 460 w 467"/>
              <a:gd name="T11" fmla="*/ 0 h 292"/>
              <a:gd name="T12" fmla="*/ 467 w 467"/>
              <a:gd name="T13" fmla="*/ 7 h 292"/>
              <a:gd name="T14" fmla="*/ 467 w 467"/>
              <a:gd name="T15" fmla="*/ 285 h 292"/>
              <a:gd name="T16" fmla="*/ 460 w 467"/>
              <a:gd name="T17" fmla="*/ 292 h 292"/>
              <a:gd name="T18" fmla="*/ 14 w 467"/>
              <a:gd name="T19" fmla="*/ 278 h 292"/>
              <a:gd name="T20" fmla="*/ 453 w 467"/>
              <a:gd name="T21" fmla="*/ 278 h 292"/>
              <a:gd name="T22" fmla="*/ 453 w 467"/>
              <a:gd name="T23" fmla="*/ 14 h 292"/>
              <a:gd name="T24" fmla="*/ 14 w 467"/>
              <a:gd name="T25" fmla="*/ 14 h 292"/>
              <a:gd name="T26" fmla="*/ 14 w 467"/>
              <a:gd name="T27" fmla="*/ 27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67" h="292">
                <a:moveTo>
                  <a:pt x="460" y="292"/>
                </a:moveTo>
                <a:cubicBezTo>
                  <a:pt x="7" y="292"/>
                  <a:pt x="7" y="292"/>
                  <a:pt x="7" y="292"/>
                </a:cubicBezTo>
                <a:cubicBezTo>
                  <a:pt x="3" y="292"/>
                  <a:pt x="0" y="289"/>
                  <a:pt x="0" y="285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460" y="0"/>
                  <a:pt x="460" y="0"/>
                  <a:pt x="460" y="0"/>
                </a:cubicBezTo>
                <a:cubicBezTo>
                  <a:pt x="463" y="0"/>
                  <a:pt x="467" y="3"/>
                  <a:pt x="467" y="7"/>
                </a:cubicBezTo>
                <a:cubicBezTo>
                  <a:pt x="467" y="285"/>
                  <a:pt x="467" y="285"/>
                  <a:pt x="467" y="285"/>
                </a:cubicBezTo>
                <a:cubicBezTo>
                  <a:pt x="467" y="289"/>
                  <a:pt x="463" y="292"/>
                  <a:pt x="460" y="292"/>
                </a:cubicBezTo>
                <a:moveTo>
                  <a:pt x="14" y="278"/>
                </a:moveTo>
                <a:cubicBezTo>
                  <a:pt x="453" y="278"/>
                  <a:pt x="453" y="278"/>
                  <a:pt x="453" y="278"/>
                </a:cubicBezTo>
                <a:cubicBezTo>
                  <a:pt x="453" y="14"/>
                  <a:pt x="453" y="14"/>
                  <a:pt x="453" y="14"/>
                </a:cubicBezTo>
                <a:cubicBezTo>
                  <a:pt x="14" y="14"/>
                  <a:pt x="14" y="14"/>
                  <a:pt x="14" y="14"/>
                </a:cubicBezTo>
                <a:lnTo>
                  <a:pt x="14" y="2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5" name="Freeform 53"/>
          <p:cNvSpPr>
            <a:spLocks noEditPoints="1"/>
          </p:cNvSpPr>
          <p:nvPr/>
        </p:nvSpPr>
        <p:spPr bwMode="auto">
          <a:xfrm>
            <a:off x="5311775" y="901701"/>
            <a:ext cx="581025" cy="457200"/>
          </a:xfrm>
          <a:custGeom>
            <a:avLst/>
            <a:gdLst>
              <a:gd name="T0" fmla="*/ 543 w 583"/>
              <a:gd name="T1" fmla="*/ 459 h 459"/>
              <a:gd name="T2" fmla="*/ 39 w 583"/>
              <a:gd name="T3" fmla="*/ 459 h 459"/>
              <a:gd name="T4" fmla="*/ 0 w 583"/>
              <a:gd name="T5" fmla="*/ 420 h 459"/>
              <a:gd name="T6" fmla="*/ 0 w 583"/>
              <a:gd name="T7" fmla="*/ 39 h 459"/>
              <a:gd name="T8" fmla="*/ 39 w 583"/>
              <a:gd name="T9" fmla="*/ 0 h 459"/>
              <a:gd name="T10" fmla="*/ 543 w 583"/>
              <a:gd name="T11" fmla="*/ 0 h 459"/>
              <a:gd name="T12" fmla="*/ 583 w 583"/>
              <a:gd name="T13" fmla="*/ 39 h 459"/>
              <a:gd name="T14" fmla="*/ 583 w 583"/>
              <a:gd name="T15" fmla="*/ 420 h 459"/>
              <a:gd name="T16" fmla="*/ 543 w 583"/>
              <a:gd name="T17" fmla="*/ 459 h 459"/>
              <a:gd name="T18" fmla="*/ 39 w 583"/>
              <a:gd name="T19" fmla="*/ 14 h 459"/>
              <a:gd name="T20" fmla="*/ 14 w 583"/>
              <a:gd name="T21" fmla="*/ 39 h 459"/>
              <a:gd name="T22" fmla="*/ 14 w 583"/>
              <a:gd name="T23" fmla="*/ 420 h 459"/>
              <a:gd name="T24" fmla="*/ 39 w 583"/>
              <a:gd name="T25" fmla="*/ 445 h 459"/>
              <a:gd name="T26" fmla="*/ 543 w 583"/>
              <a:gd name="T27" fmla="*/ 445 h 459"/>
              <a:gd name="T28" fmla="*/ 569 w 583"/>
              <a:gd name="T29" fmla="*/ 420 h 459"/>
              <a:gd name="T30" fmla="*/ 569 w 583"/>
              <a:gd name="T31" fmla="*/ 39 h 459"/>
              <a:gd name="T32" fmla="*/ 543 w 583"/>
              <a:gd name="T33" fmla="*/ 14 h 459"/>
              <a:gd name="T34" fmla="*/ 39 w 583"/>
              <a:gd name="T35" fmla="*/ 14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83" h="459">
                <a:moveTo>
                  <a:pt x="543" y="459"/>
                </a:moveTo>
                <a:cubicBezTo>
                  <a:pt x="39" y="459"/>
                  <a:pt x="39" y="459"/>
                  <a:pt x="39" y="459"/>
                </a:cubicBezTo>
                <a:cubicBezTo>
                  <a:pt x="17" y="459"/>
                  <a:pt x="0" y="442"/>
                  <a:pt x="0" y="42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8"/>
                  <a:pt x="17" y="0"/>
                  <a:pt x="39" y="0"/>
                </a:cubicBezTo>
                <a:cubicBezTo>
                  <a:pt x="543" y="0"/>
                  <a:pt x="543" y="0"/>
                  <a:pt x="543" y="0"/>
                </a:cubicBezTo>
                <a:cubicBezTo>
                  <a:pt x="565" y="0"/>
                  <a:pt x="583" y="18"/>
                  <a:pt x="583" y="39"/>
                </a:cubicBezTo>
                <a:cubicBezTo>
                  <a:pt x="583" y="420"/>
                  <a:pt x="583" y="420"/>
                  <a:pt x="583" y="420"/>
                </a:cubicBezTo>
                <a:cubicBezTo>
                  <a:pt x="583" y="442"/>
                  <a:pt x="565" y="459"/>
                  <a:pt x="543" y="459"/>
                </a:cubicBezTo>
                <a:moveTo>
                  <a:pt x="39" y="14"/>
                </a:moveTo>
                <a:cubicBezTo>
                  <a:pt x="25" y="14"/>
                  <a:pt x="14" y="25"/>
                  <a:pt x="14" y="39"/>
                </a:cubicBezTo>
                <a:cubicBezTo>
                  <a:pt x="14" y="420"/>
                  <a:pt x="14" y="420"/>
                  <a:pt x="14" y="420"/>
                </a:cubicBezTo>
                <a:cubicBezTo>
                  <a:pt x="14" y="434"/>
                  <a:pt x="25" y="445"/>
                  <a:pt x="39" y="445"/>
                </a:cubicBezTo>
                <a:cubicBezTo>
                  <a:pt x="543" y="445"/>
                  <a:pt x="543" y="445"/>
                  <a:pt x="543" y="445"/>
                </a:cubicBezTo>
                <a:cubicBezTo>
                  <a:pt x="557" y="445"/>
                  <a:pt x="569" y="434"/>
                  <a:pt x="569" y="420"/>
                </a:cubicBezTo>
                <a:cubicBezTo>
                  <a:pt x="569" y="39"/>
                  <a:pt x="569" y="39"/>
                  <a:pt x="569" y="39"/>
                </a:cubicBezTo>
                <a:cubicBezTo>
                  <a:pt x="569" y="25"/>
                  <a:pt x="557" y="14"/>
                  <a:pt x="543" y="14"/>
                </a:cubicBezTo>
                <a:lnTo>
                  <a:pt x="39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6" name="Freeform 54"/>
          <p:cNvSpPr>
            <a:spLocks noEditPoints="1"/>
          </p:cNvSpPr>
          <p:nvPr/>
        </p:nvSpPr>
        <p:spPr bwMode="auto">
          <a:xfrm>
            <a:off x="5576887" y="1274763"/>
            <a:ext cx="52387" cy="53975"/>
          </a:xfrm>
          <a:custGeom>
            <a:avLst/>
            <a:gdLst>
              <a:gd name="T0" fmla="*/ 26 w 53"/>
              <a:gd name="T1" fmla="*/ 53 h 53"/>
              <a:gd name="T2" fmla="*/ 0 w 53"/>
              <a:gd name="T3" fmla="*/ 27 h 53"/>
              <a:gd name="T4" fmla="*/ 26 w 53"/>
              <a:gd name="T5" fmla="*/ 0 h 53"/>
              <a:gd name="T6" fmla="*/ 53 w 53"/>
              <a:gd name="T7" fmla="*/ 27 h 53"/>
              <a:gd name="T8" fmla="*/ 26 w 53"/>
              <a:gd name="T9" fmla="*/ 53 h 53"/>
              <a:gd name="T10" fmla="*/ 26 w 53"/>
              <a:gd name="T11" fmla="*/ 14 h 53"/>
              <a:gd name="T12" fmla="*/ 14 w 53"/>
              <a:gd name="T13" fmla="*/ 27 h 53"/>
              <a:gd name="T14" fmla="*/ 26 w 53"/>
              <a:gd name="T15" fmla="*/ 39 h 53"/>
              <a:gd name="T16" fmla="*/ 39 w 53"/>
              <a:gd name="T17" fmla="*/ 27 h 53"/>
              <a:gd name="T18" fmla="*/ 26 w 53"/>
              <a:gd name="T19" fmla="*/ 1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53">
                <a:moveTo>
                  <a:pt x="26" y="53"/>
                </a:moveTo>
                <a:cubicBezTo>
                  <a:pt x="11" y="53"/>
                  <a:pt x="0" y="41"/>
                  <a:pt x="0" y="27"/>
                </a:cubicBezTo>
                <a:cubicBezTo>
                  <a:pt x="0" y="12"/>
                  <a:pt x="11" y="0"/>
                  <a:pt x="26" y="0"/>
                </a:cubicBezTo>
                <a:cubicBezTo>
                  <a:pt x="41" y="0"/>
                  <a:pt x="53" y="12"/>
                  <a:pt x="53" y="27"/>
                </a:cubicBezTo>
                <a:cubicBezTo>
                  <a:pt x="53" y="41"/>
                  <a:pt x="41" y="53"/>
                  <a:pt x="26" y="53"/>
                </a:cubicBezTo>
                <a:moveTo>
                  <a:pt x="26" y="14"/>
                </a:moveTo>
                <a:cubicBezTo>
                  <a:pt x="19" y="14"/>
                  <a:pt x="14" y="20"/>
                  <a:pt x="14" y="27"/>
                </a:cubicBezTo>
                <a:cubicBezTo>
                  <a:pt x="14" y="34"/>
                  <a:pt x="19" y="39"/>
                  <a:pt x="26" y="39"/>
                </a:cubicBezTo>
                <a:cubicBezTo>
                  <a:pt x="33" y="39"/>
                  <a:pt x="39" y="34"/>
                  <a:pt x="39" y="27"/>
                </a:cubicBezTo>
                <a:cubicBezTo>
                  <a:pt x="39" y="20"/>
                  <a:pt x="33" y="14"/>
                  <a:pt x="2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7" name="Freeform 55"/>
          <p:cNvSpPr>
            <a:spLocks/>
          </p:cNvSpPr>
          <p:nvPr/>
        </p:nvSpPr>
        <p:spPr bwMode="auto">
          <a:xfrm>
            <a:off x="5441950" y="1428751"/>
            <a:ext cx="322262" cy="14288"/>
          </a:xfrm>
          <a:custGeom>
            <a:avLst/>
            <a:gdLst>
              <a:gd name="T0" fmla="*/ 316 w 323"/>
              <a:gd name="T1" fmla="*/ 14 h 14"/>
              <a:gd name="T2" fmla="*/ 7 w 323"/>
              <a:gd name="T3" fmla="*/ 14 h 14"/>
              <a:gd name="T4" fmla="*/ 0 w 323"/>
              <a:gd name="T5" fmla="*/ 7 h 14"/>
              <a:gd name="T6" fmla="*/ 7 w 323"/>
              <a:gd name="T7" fmla="*/ 0 h 14"/>
              <a:gd name="T8" fmla="*/ 316 w 323"/>
              <a:gd name="T9" fmla="*/ 0 h 14"/>
              <a:gd name="T10" fmla="*/ 323 w 323"/>
              <a:gd name="T11" fmla="*/ 7 h 14"/>
              <a:gd name="T12" fmla="*/ 316 w 323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3" h="14">
                <a:moveTo>
                  <a:pt x="316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316" y="0"/>
                  <a:pt x="316" y="0"/>
                  <a:pt x="316" y="0"/>
                </a:cubicBezTo>
                <a:cubicBezTo>
                  <a:pt x="319" y="0"/>
                  <a:pt x="323" y="3"/>
                  <a:pt x="323" y="7"/>
                </a:cubicBezTo>
                <a:cubicBezTo>
                  <a:pt x="323" y="11"/>
                  <a:pt x="319" y="14"/>
                  <a:pt x="31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8" name="Freeform 56"/>
          <p:cNvSpPr>
            <a:spLocks/>
          </p:cNvSpPr>
          <p:nvPr/>
        </p:nvSpPr>
        <p:spPr bwMode="auto">
          <a:xfrm>
            <a:off x="5513387" y="1344613"/>
            <a:ext cx="41275" cy="98425"/>
          </a:xfrm>
          <a:custGeom>
            <a:avLst/>
            <a:gdLst>
              <a:gd name="T0" fmla="*/ 8 w 41"/>
              <a:gd name="T1" fmla="*/ 98 h 98"/>
              <a:gd name="T2" fmla="*/ 5 w 41"/>
              <a:gd name="T3" fmla="*/ 98 h 98"/>
              <a:gd name="T4" fmla="*/ 1 w 41"/>
              <a:gd name="T5" fmla="*/ 89 h 98"/>
              <a:gd name="T6" fmla="*/ 27 w 41"/>
              <a:gd name="T7" fmla="*/ 5 h 98"/>
              <a:gd name="T8" fmla="*/ 35 w 41"/>
              <a:gd name="T9" fmla="*/ 1 h 98"/>
              <a:gd name="T10" fmla="*/ 40 w 41"/>
              <a:gd name="T11" fmla="*/ 9 h 98"/>
              <a:gd name="T12" fmla="*/ 14 w 41"/>
              <a:gd name="T13" fmla="*/ 93 h 98"/>
              <a:gd name="T14" fmla="*/ 8 w 41"/>
              <a:gd name="T1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" h="98">
                <a:moveTo>
                  <a:pt x="8" y="98"/>
                </a:moveTo>
                <a:cubicBezTo>
                  <a:pt x="7" y="98"/>
                  <a:pt x="6" y="98"/>
                  <a:pt x="5" y="98"/>
                </a:cubicBezTo>
                <a:cubicBezTo>
                  <a:pt x="2" y="96"/>
                  <a:pt x="0" y="93"/>
                  <a:pt x="1" y="89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2"/>
                  <a:pt x="32" y="0"/>
                  <a:pt x="35" y="1"/>
                </a:cubicBezTo>
                <a:cubicBezTo>
                  <a:pt x="39" y="2"/>
                  <a:pt x="41" y="6"/>
                  <a:pt x="40" y="9"/>
                </a:cubicBezTo>
                <a:cubicBezTo>
                  <a:pt x="14" y="93"/>
                  <a:pt x="14" y="93"/>
                  <a:pt x="14" y="93"/>
                </a:cubicBezTo>
                <a:cubicBezTo>
                  <a:pt x="13" y="96"/>
                  <a:pt x="11" y="98"/>
                  <a:pt x="8" y="9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9" name="Freeform 57"/>
          <p:cNvSpPr>
            <a:spLocks/>
          </p:cNvSpPr>
          <p:nvPr/>
        </p:nvSpPr>
        <p:spPr bwMode="auto">
          <a:xfrm>
            <a:off x="5649912" y="1344613"/>
            <a:ext cx="41275" cy="98425"/>
          </a:xfrm>
          <a:custGeom>
            <a:avLst/>
            <a:gdLst>
              <a:gd name="T0" fmla="*/ 34 w 42"/>
              <a:gd name="T1" fmla="*/ 98 h 98"/>
              <a:gd name="T2" fmla="*/ 27 w 42"/>
              <a:gd name="T3" fmla="*/ 93 h 98"/>
              <a:gd name="T4" fmla="*/ 1 w 42"/>
              <a:gd name="T5" fmla="*/ 9 h 98"/>
              <a:gd name="T6" fmla="*/ 6 w 42"/>
              <a:gd name="T7" fmla="*/ 1 h 98"/>
              <a:gd name="T8" fmla="*/ 15 w 42"/>
              <a:gd name="T9" fmla="*/ 5 h 98"/>
              <a:gd name="T10" fmla="*/ 40 w 42"/>
              <a:gd name="T11" fmla="*/ 89 h 98"/>
              <a:gd name="T12" fmla="*/ 36 w 42"/>
              <a:gd name="T13" fmla="*/ 98 h 98"/>
              <a:gd name="T14" fmla="*/ 34 w 42"/>
              <a:gd name="T1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98">
                <a:moveTo>
                  <a:pt x="34" y="98"/>
                </a:moveTo>
                <a:cubicBezTo>
                  <a:pt x="31" y="98"/>
                  <a:pt x="28" y="96"/>
                  <a:pt x="27" y="93"/>
                </a:cubicBezTo>
                <a:cubicBezTo>
                  <a:pt x="1" y="9"/>
                  <a:pt x="1" y="9"/>
                  <a:pt x="1" y="9"/>
                </a:cubicBezTo>
                <a:cubicBezTo>
                  <a:pt x="0" y="6"/>
                  <a:pt x="2" y="2"/>
                  <a:pt x="6" y="1"/>
                </a:cubicBezTo>
                <a:cubicBezTo>
                  <a:pt x="10" y="0"/>
                  <a:pt x="14" y="2"/>
                  <a:pt x="15" y="5"/>
                </a:cubicBezTo>
                <a:cubicBezTo>
                  <a:pt x="40" y="89"/>
                  <a:pt x="40" y="89"/>
                  <a:pt x="40" y="89"/>
                </a:cubicBezTo>
                <a:cubicBezTo>
                  <a:pt x="42" y="93"/>
                  <a:pt x="40" y="96"/>
                  <a:pt x="36" y="98"/>
                </a:cubicBezTo>
                <a:cubicBezTo>
                  <a:pt x="35" y="98"/>
                  <a:pt x="34" y="98"/>
                  <a:pt x="34" y="9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0" name="Freeform 58"/>
          <p:cNvSpPr>
            <a:spLocks noEditPoints="1"/>
          </p:cNvSpPr>
          <p:nvPr/>
        </p:nvSpPr>
        <p:spPr bwMode="auto">
          <a:xfrm>
            <a:off x="5349875" y="2141538"/>
            <a:ext cx="504825" cy="492125"/>
          </a:xfrm>
          <a:custGeom>
            <a:avLst/>
            <a:gdLst>
              <a:gd name="T0" fmla="*/ 506 w 506"/>
              <a:gd name="T1" fmla="*/ 147 h 494"/>
              <a:gd name="T2" fmla="*/ 506 w 506"/>
              <a:gd name="T3" fmla="*/ 147 h 494"/>
              <a:gd name="T4" fmla="*/ 435 w 506"/>
              <a:gd name="T5" fmla="*/ 4 h 494"/>
              <a:gd name="T6" fmla="*/ 429 w 506"/>
              <a:gd name="T7" fmla="*/ 0 h 494"/>
              <a:gd name="T8" fmla="*/ 77 w 506"/>
              <a:gd name="T9" fmla="*/ 0 h 494"/>
              <a:gd name="T10" fmla="*/ 71 w 506"/>
              <a:gd name="T11" fmla="*/ 4 h 494"/>
              <a:gd name="T12" fmla="*/ 1 w 506"/>
              <a:gd name="T13" fmla="*/ 147 h 494"/>
              <a:gd name="T14" fmla="*/ 1 w 506"/>
              <a:gd name="T15" fmla="*/ 147 h 494"/>
              <a:gd name="T16" fmla="*/ 0 w 506"/>
              <a:gd name="T17" fmla="*/ 150 h 494"/>
              <a:gd name="T18" fmla="*/ 0 w 506"/>
              <a:gd name="T19" fmla="*/ 263 h 494"/>
              <a:gd name="T20" fmla="*/ 0 w 506"/>
              <a:gd name="T21" fmla="*/ 375 h 494"/>
              <a:gd name="T22" fmla="*/ 0 w 506"/>
              <a:gd name="T23" fmla="*/ 487 h 494"/>
              <a:gd name="T24" fmla="*/ 7 w 506"/>
              <a:gd name="T25" fmla="*/ 494 h 494"/>
              <a:gd name="T26" fmla="*/ 499 w 506"/>
              <a:gd name="T27" fmla="*/ 494 h 494"/>
              <a:gd name="T28" fmla="*/ 506 w 506"/>
              <a:gd name="T29" fmla="*/ 487 h 494"/>
              <a:gd name="T30" fmla="*/ 506 w 506"/>
              <a:gd name="T31" fmla="*/ 375 h 494"/>
              <a:gd name="T32" fmla="*/ 506 w 506"/>
              <a:gd name="T33" fmla="*/ 263 h 494"/>
              <a:gd name="T34" fmla="*/ 506 w 506"/>
              <a:gd name="T35" fmla="*/ 150 h 494"/>
              <a:gd name="T36" fmla="*/ 506 w 506"/>
              <a:gd name="T37" fmla="*/ 147 h 494"/>
              <a:gd name="T38" fmla="*/ 492 w 506"/>
              <a:gd name="T39" fmla="*/ 256 h 494"/>
              <a:gd name="T40" fmla="*/ 14 w 506"/>
              <a:gd name="T41" fmla="*/ 256 h 494"/>
              <a:gd name="T42" fmla="*/ 14 w 506"/>
              <a:gd name="T43" fmla="*/ 157 h 494"/>
              <a:gd name="T44" fmla="*/ 492 w 506"/>
              <a:gd name="T45" fmla="*/ 157 h 494"/>
              <a:gd name="T46" fmla="*/ 492 w 506"/>
              <a:gd name="T47" fmla="*/ 256 h 494"/>
              <a:gd name="T48" fmla="*/ 14 w 506"/>
              <a:gd name="T49" fmla="*/ 270 h 494"/>
              <a:gd name="T50" fmla="*/ 492 w 506"/>
              <a:gd name="T51" fmla="*/ 270 h 494"/>
              <a:gd name="T52" fmla="*/ 492 w 506"/>
              <a:gd name="T53" fmla="*/ 368 h 494"/>
              <a:gd name="T54" fmla="*/ 14 w 506"/>
              <a:gd name="T55" fmla="*/ 368 h 494"/>
              <a:gd name="T56" fmla="*/ 14 w 506"/>
              <a:gd name="T57" fmla="*/ 270 h 494"/>
              <a:gd name="T58" fmla="*/ 82 w 506"/>
              <a:gd name="T59" fmla="*/ 14 h 494"/>
              <a:gd name="T60" fmla="*/ 425 w 506"/>
              <a:gd name="T61" fmla="*/ 14 h 494"/>
              <a:gd name="T62" fmla="*/ 488 w 506"/>
              <a:gd name="T63" fmla="*/ 143 h 494"/>
              <a:gd name="T64" fmla="*/ 18 w 506"/>
              <a:gd name="T65" fmla="*/ 143 h 494"/>
              <a:gd name="T66" fmla="*/ 82 w 506"/>
              <a:gd name="T67" fmla="*/ 14 h 494"/>
              <a:gd name="T68" fmla="*/ 492 w 506"/>
              <a:gd name="T69" fmla="*/ 480 h 494"/>
              <a:gd name="T70" fmla="*/ 14 w 506"/>
              <a:gd name="T71" fmla="*/ 480 h 494"/>
              <a:gd name="T72" fmla="*/ 14 w 506"/>
              <a:gd name="T73" fmla="*/ 382 h 494"/>
              <a:gd name="T74" fmla="*/ 492 w 506"/>
              <a:gd name="T75" fmla="*/ 382 h 494"/>
              <a:gd name="T76" fmla="*/ 492 w 506"/>
              <a:gd name="T77" fmla="*/ 480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06" h="494">
                <a:moveTo>
                  <a:pt x="506" y="147"/>
                </a:moveTo>
                <a:cubicBezTo>
                  <a:pt x="506" y="147"/>
                  <a:pt x="506" y="147"/>
                  <a:pt x="506" y="147"/>
                </a:cubicBezTo>
                <a:cubicBezTo>
                  <a:pt x="435" y="4"/>
                  <a:pt x="435" y="4"/>
                  <a:pt x="435" y="4"/>
                </a:cubicBezTo>
                <a:cubicBezTo>
                  <a:pt x="434" y="2"/>
                  <a:pt x="432" y="0"/>
                  <a:pt x="429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5" y="0"/>
                  <a:pt x="72" y="2"/>
                  <a:pt x="71" y="4"/>
                </a:cubicBezTo>
                <a:cubicBezTo>
                  <a:pt x="1" y="147"/>
                  <a:pt x="1" y="147"/>
                  <a:pt x="1" y="147"/>
                </a:cubicBezTo>
                <a:cubicBezTo>
                  <a:pt x="1" y="147"/>
                  <a:pt x="1" y="147"/>
                  <a:pt x="1" y="147"/>
                </a:cubicBezTo>
                <a:cubicBezTo>
                  <a:pt x="0" y="148"/>
                  <a:pt x="0" y="149"/>
                  <a:pt x="0" y="150"/>
                </a:cubicBezTo>
                <a:cubicBezTo>
                  <a:pt x="0" y="263"/>
                  <a:pt x="0" y="263"/>
                  <a:pt x="0" y="263"/>
                </a:cubicBezTo>
                <a:cubicBezTo>
                  <a:pt x="0" y="375"/>
                  <a:pt x="0" y="375"/>
                  <a:pt x="0" y="375"/>
                </a:cubicBezTo>
                <a:cubicBezTo>
                  <a:pt x="0" y="487"/>
                  <a:pt x="0" y="487"/>
                  <a:pt x="0" y="487"/>
                </a:cubicBezTo>
                <a:cubicBezTo>
                  <a:pt x="0" y="491"/>
                  <a:pt x="3" y="494"/>
                  <a:pt x="7" y="494"/>
                </a:cubicBezTo>
                <a:cubicBezTo>
                  <a:pt x="499" y="494"/>
                  <a:pt x="499" y="494"/>
                  <a:pt x="499" y="494"/>
                </a:cubicBezTo>
                <a:cubicBezTo>
                  <a:pt x="503" y="494"/>
                  <a:pt x="506" y="491"/>
                  <a:pt x="506" y="487"/>
                </a:cubicBezTo>
                <a:cubicBezTo>
                  <a:pt x="506" y="375"/>
                  <a:pt x="506" y="375"/>
                  <a:pt x="506" y="375"/>
                </a:cubicBezTo>
                <a:cubicBezTo>
                  <a:pt x="506" y="263"/>
                  <a:pt x="506" y="263"/>
                  <a:pt x="506" y="263"/>
                </a:cubicBezTo>
                <a:cubicBezTo>
                  <a:pt x="506" y="150"/>
                  <a:pt x="506" y="150"/>
                  <a:pt x="506" y="150"/>
                </a:cubicBezTo>
                <a:cubicBezTo>
                  <a:pt x="506" y="149"/>
                  <a:pt x="506" y="148"/>
                  <a:pt x="506" y="147"/>
                </a:cubicBezTo>
                <a:moveTo>
                  <a:pt x="492" y="256"/>
                </a:moveTo>
                <a:cubicBezTo>
                  <a:pt x="14" y="256"/>
                  <a:pt x="14" y="256"/>
                  <a:pt x="14" y="256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492" y="157"/>
                  <a:pt x="492" y="157"/>
                  <a:pt x="492" y="157"/>
                </a:cubicBezTo>
                <a:lnTo>
                  <a:pt x="492" y="256"/>
                </a:lnTo>
                <a:close/>
                <a:moveTo>
                  <a:pt x="14" y="270"/>
                </a:moveTo>
                <a:cubicBezTo>
                  <a:pt x="492" y="270"/>
                  <a:pt x="492" y="270"/>
                  <a:pt x="492" y="270"/>
                </a:cubicBezTo>
                <a:cubicBezTo>
                  <a:pt x="492" y="368"/>
                  <a:pt x="492" y="368"/>
                  <a:pt x="492" y="368"/>
                </a:cubicBezTo>
                <a:cubicBezTo>
                  <a:pt x="14" y="368"/>
                  <a:pt x="14" y="368"/>
                  <a:pt x="14" y="368"/>
                </a:cubicBezTo>
                <a:lnTo>
                  <a:pt x="14" y="270"/>
                </a:lnTo>
                <a:close/>
                <a:moveTo>
                  <a:pt x="82" y="14"/>
                </a:moveTo>
                <a:cubicBezTo>
                  <a:pt x="425" y="14"/>
                  <a:pt x="425" y="14"/>
                  <a:pt x="425" y="14"/>
                </a:cubicBezTo>
                <a:cubicBezTo>
                  <a:pt x="488" y="143"/>
                  <a:pt x="488" y="143"/>
                  <a:pt x="488" y="143"/>
                </a:cubicBezTo>
                <a:cubicBezTo>
                  <a:pt x="18" y="143"/>
                  <a:pt x="18" y="143"/>
                  <a:pt x="18" y="143"/>
                </a:cubicBezTo>
                <a:lnTo>
                  <a:pt x="82" y="14"/>
                </a:lnTo>
                <a:close/>
                <a:moveTo>
                  <a:pt x="492" y="480"/>
                </a:moveTo>
                <a:cubicBezTo>
                  <a:pt x="14" y="480"/>
                  <a:pt x="14" y="480"/>
                  <a:pt x="14" y="480"/>
                </a:cubicBezTo>
                <a:cubicBezTo>
                  <a:pt x="14" y="382"/>
                  <a:pt x="14" y="382"/>
                  <a:pt x="14" y="382"/>
                </a:cubicBezTo>
                <a:cubicBezTo>
                  <a:pt x="492" y="382"/>
                  <a:pt x="492" y="382"/>
                  <a:pt x="492" y="382"/>
                </a:cubicBezTo>
                <a:lnTo>
                  <a:pt x="492" y="4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1" name="Freeform 59"/>
          <p:cNvSpPr>
            <a:spLocks noEditPoints="1"/>
          </p:cNvSpPr>
          <p:nvPr/>
        </p:nvSpPr>
        <p:spPr bwMode="auto">
          <a:xfrm>
            <a:off x="5749925" y="2541588"/>
            <a:ext cx="58737" cy="58738"/>
          </a:xfrm>
          <a:custGeom>
            <a:avLst/>
            <a:gdLst>
              <a:gd name="T0" fmla="*/ 29 w 58"/>
              <a:gd name="T1" fmla="*/ 58 h 58"/>
              <a:gd name="T2" fmla="*/ 58 w 58"/>
              <a:gd name="T3" fmla="*/ 29 h 58"/>
              <a:gd name="T4" fmla="*/ 29 w 58"/>
              <a:gd name="T5" fmla="*/ 0 h 58"/>
              <a:gd name="T6" fmla="*/ 0 w 58"/>
              <a:gd name="T7" fmla="*/ 29 h 58"/>
              <a:gd name="T8" fmla="*/ 29 w 58"/>
              <a:gd name="T9" fmla="*/ 58 h 58"/>
              <a:gd name="T10" fmla="*/ 29 w 58"/>
              <a:gd name="T11" fmla="*/ 14 h 58"/>
              <a:gd name="T12" fmla="*/ 44 w 58"/>
              <a:gd name="T13" fmla="*/ 29 h 58"/>
              <a:gd name="T14" fmla="*/ 29 w 58"/>
              <a:gd name="T15" fmla="*/ 44 h 58"/>
              <a:gd name="T16" fmla="*/ 14 w 58"/>
              <a:gd name="T17" fmla="*/ 29 h 58"/>
              <a:gd name="T18" fmla="*/ 29 w 58"/>
              <a:gd name="T19" fmla="*/ 1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moveTo>
                  <a:pt x="29" y="14"/>
                </a:moveTo>
                <a:cubicBezTo>
                  <a:pt x="37" y="14"/>
                  <a:pt x="44" y="21"/>
                  <a:pt x="44" y="29"/>
                </a:cubicBezTo>
                <a:cubicBezTo>
                  <a:pt x="44" y="37"/>
                  <a:pt x="37" y="44"/>
                  <a:pt x="29" y="44"/>
                </a:cubicBezTo>
                <a:cubicBezTo>
                  <a:pt x="20" y="44"/>
                  <a:pt x="14" y="37"/>
                  <a:pt x="14" y="29"/>
                </a:cubicBezTo>
                <a:cubicBezTo>
                  <a:pt x="14" y="21"/>
                  <a:pt x="20" y="14"/>
                  <a:pt x="29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2" name="Freeform 60"/>
          <p:cNvSpPr>
            <a:spLocks noEditPoints="1"/>
          </p:cNvSpPr>
          <p:nvPr/>
        </p:nvSpPr>
        <p:spPr bwMode="auto">
          <a:xfrm>
            <a:off x="5684837" y="2541588"/>
            <a:ext cx="57150" cy="58738"/>
          </a:xfrm>
          <a:custGeom>
            <a:avLst/>
            <a:gdLst>
              <a:gd name="T0" fmla="*/ 29 w 58"/>
              <a:gd name="T1" fmla="*/ 58 h 58"/>
              <a:gd name="T2" fmla="*/ 58 w 58"/>
              <a:gd name="T3" fmla="*/ 29 h 58"/>
              <a:gd name="T4" fmla="*/ 29 w 58"/>
              <a:gd name="T5" fmla="*/ 0 h 58"/>
              <a:gd name="T6" fmla="*/ 0 w 58"/>
              <a:gd name="T7" fmla="*/ 29 h 58"/>
              <a:gd name="T8" fmla="*/ 29 w 58"/>
              <a:gd name="T9" fmla="*/ 58 h 58"/>
              <a:gd name="T10" fmla="*/ 29 w 58"/>
              <a:gd name="T11" fmla="*/ 14 h 58"/>
              <a:gd name="T12" fmla="*/ 44 w 58"/>
              <a:gd name="T13" fmla="*/ 29 h 58"/>
              <a:gd name="T14" fmla="*/ 29 w 58"/>
              <a:gd name="T15" fmla="*/ 44 h 58"/>
              <a:gd name="T16" fmla="*/ 14 w 58"/>
              <a:gd name="T17" fmla="*/ 29 h 58"/>
              <a:gd name="T18" fmla="*/ 29 w 58"/>
              <a:gd name="T19" fmla="*/ 1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moveTo>
                  <a:pt x="29" y="14"/>
                </a:moveTo>
                <a:cubicBezTo>
                  <a:pt x="38" y="14"/>
                  <a:pt x="44" y="21"/>
                  <a:pt x="44" y="29"/>
                </a:cubicBezTo>
                <a:cubicBezTo>
                  <a:pt x="44" y="37"/>
                  <a:pt x="38" y="44"/>
                  <a:pt x="29" y="44"/>
                </a:cubicBezTo>
                <a:cubicBezTo>
                  <a:pt x="21" y="44"/>
                  <a:pt x="14" y="37"/>
                  <a:pt x="14" y="29"/>
                </a:cubicBezTo>
                <a:cubicBezTo>
                  <a:pt x="14" y="21"/>
                  <a:pt x="21" y="14"/>
                  <a:pt x="29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3" name="Freeform 61"/>
          <p:cNvSpPr>
            <a:spLocks noEditPoints="1"/>
          </p:cNvSpPr>
          <p:nvPr/>
        </p:nvSpPr>
        <p:spPr bwMode="auto">
          <a:xfrm>
            <a:off x="5749925" y="2430463"/>
            <a:ext cx="58737" cy="57150"/>
          </a:xfrm>
          <a:custGeom>
            <a:avLst/>
            <a:gdLst>
              <a:gd name="T0" fmla="*/ 29 w 58"/>
              <a:gd name="T1" fmla="*/ 0 h 58"/>
              <a:gd name="T2" fmla="*/ 0 w 58"/>
              <a:gd name="T3" fmla="*/ 29 h 58"/>
              <a:gd name="T4" fmla="*/ 29 w 58"/>
              <a:gd name="T5" fmla="*/ 58 h 58"/>
              <a:gd name="T6" fmla="*/ 58 w 58"/>
              <a:gd name="T7" fmla="*/ 29 h 58"/>
              <a:gd name="T8" fmla="*/ 29 w 58"/>
              <a:gd name="T9" fmla="*/ 0 h 58"/>
              <a:gd name="T10" fmla="*/ 29 w 58"/>
              <a:gd name="T11" fmla="*/ 44 h 58"/>
              <a:gd name="T12" fmla="*/ 14 w 58"/>
              <a:gd name="T13" fmla="*/ 29 h 58"/>
              <a:gd name="T14" fmla="*/ 29 w 58"/>
              <a:gd name="T15" fmla="*/ 14 h 58"/>
              <a:gd name="T16" fmla="*/ 44 w 58"/>
              <a:gd name="T17" fmla="*/ 29 h 58"/>
              <a:gd name="T18" fmla="*/ 29 w 58"/>
              <a:gd name="T19" fmla="*/ 4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moveTo>
                  <a:pt x="29" y="44"/>
                </a:moveTo>
                <a:cubicBezTo>
                  <a:pt x="20" y="44"/>
                  <a:pt x="14" y="37"/>
                  <a:pt x="14" y="29"/>
                </a:cubicBezTo>
                <a:cubicBezTo>
                  <a:pt x="14" y="20"/>
                  <a:pt x="20" y="14"/>
                  <a:pt x="29" y="14"/>
                </a:cubicBezTo>
                <a:cubicBezTo>
                  <a:pt x="37" y="14"/>
                  <a:pt x="44" y="20"/>
                  <a:pt x="44" y="29"/>
                </a:cubicBezTo>
                <a:cubicBezTo>
                  <a:pt x="44" y="37"/>
                  <a:pt x="37" y="44"/>
                  <a:pt x="29" y="4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4" name="Freeform 62"/>
          <p:cNvSpPr>
            <a:spLocks noEditPoints="1"/>
          </p:cNvSpPr>
          <p:nvPr/>
        </p:nvSpPr>
        <p:spPr bwMode="auto">
          <a:xfrm>
            <a:off x="5684837" y="2430463"/>
            <a:ext cx="57150" cy="57150"/>
          </a:xfrm>
          <a:custGeom>
            <a:avLst/>
            <a:gdLst>
              <a:gd name="T0" fmla="*/ 29 w 58"/>
              <a:gd name="T1" fmla="*/ 0 h 58"/>
              <a:gd name="T2" fmla="*/ 0 w 58"/>
              <a:gd name="T3" fmla="*/ 29 h 58"/>
              <a:gd name="T4" fmla="*/ 29 w 58"/>
              <a:gd name="T5" fmla="*/ 58 h 58"/>
              <a:gd name="T6" fmla="*/ 58 w 58"/>
              <a:gd name="T7" fmla="*/ 29 h 58"/>
              <a:gd name="T8" fmla="*/ 29 w 58"/>
              <a:gd name="T9" fmla="*/ 0 h 58"/>
              <a:gd name="T10" fmla="*/ 29 w 58"/>
              <a:gd name="T11" fmla="*/ 44 h 58"/>
              <a:gd name="T12" fmla="*/ 14 w 58"/>
              <a:gd name="T13" fmla="*/ 29 h 58"/>
              <a:gd name="T14" fmla="*/ 29 w 58"/>
              <a:gd name="T15" fmla="*/ 14 h 58"/>
              <a:gd name="T16" fmla="*/ 44 w 58"/>
              <a:gd name="T17" fmla="*/ 29 h 58"/>
              <a:gd name="T18" fmla="*/ 29 w 58"/>
              <a:gd name="T19" fmla="*/ 4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moveTo>
                  <a:pt x="29" y="44"/>
                </a:moveTo>
                <a:cubicBezTo>
                  <a:pt x="21" y="44"/>
                  <a:pt x="14" y="37"/>
                  <a:pt x="14" y="29"/>
                </a:cubicBezTo>
                <a:cubicBezTo>
                  <a:pt x="14" y="20"/>
                  <a:pt x="21" y="14"/>
                  <a:pt x="29" y="14"/>
                </a:cubicBezTo>
                <a:cubicBezTo>
                  <a:pt x="38" y="14"/>
                  <a:pt x="44" y="20"/>
                  <a:pt x="44" y="29"/>
                </a:cubicBezTo>
                <a:cubicBezTo>
                  <a:pt x="44" y="37"/>
                  <a:pt x="38" y="44"/>
                  <a:pt x="29" y="4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5" name="Freeform 63"/>
          <p:cNvSpPr>
            <a:spLocks noEditPoints="1"/>
          </p:cNvSpPr>
          <p:nvPr/>
        </p:nvSpPr>
        <p:spPr bwMode="auto">
          <a:xfrm>
            <a:off x="5749925" y="2317751"/>
            <a:ext cx="58737" cy="57150"/>
          </a:xfrm>
          <a:custGeom>
            <a:avLst/>
            <a:gdLst>
              <a:gd name="T0" fmla="*/ 29 w 58"/>
              <a:gd name="T1" fmla="*/ 58 h 58"/>
              <a:gd name="T2" fmla="*/ 58 w 58"/>
              <a:gd name="T3" fmla="*/ 29 h 58"/>
              <a:gd name="T4" fmla="*/ 29 w 58"/>
              <a:gd name="T5" fmla="*/ 0 h 58"/>
              <a:gd name="T6" fmla="*/ 0 w 58"/>
              <a:gd name="T7" fmla="*/ 29 h 58"/>
              <a:gd name="T8" fmla="*/ 29 w 58"/>
              <a:gd name="T9" fmla="*/ 58 h 58"/>
              <a:gd name="T10" fmla="*/ 29 w 58"/>
              <a:gd name="T11" fmla="*/ 14 h 58"/>
              <a:gd name="T12" fmla="*/ 44 w 58"/>
              <a:gd name="T13" fmla="*/ 29 h 58"/>
              <a:gd name="T14" fmla="*/ 29 w 58"/>
              <a:gd name="T15" fmla="*/ 44 h 58"/>
              <a:gd name="T16" fmla="*/ 14 w 58"/>
              <a:gd name="T17" fmla="*/ 29 h 58"/>
              <a:gd name="T18" fmla="*/ 29 w 58"/>
              <a:gd name="T19" fmla="*/ 1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moveTo>
                  <a:pt x="29" y="14"/>
                </a:moveTo>
                <a:cubicBezTo>
                  <a:pt x="37" y="14"/>
                  <a:pt x="44" y="21"/>
                  <a:pt x="44" y="29"/>
                </a:cubicBezTo>
                <a:cubicBezTo>
                  <a:pt x="44" y="38"/>
                  <a:pt x="37" y="44"/>
                  <a:pt x="29" y="44"/>
                </a:cubicBezTo>
                <a:cubicBezTo>
                  <a:pt x="20" y="44"/>
                  <a:pt x="14" y="38"/>
                  <a:pt x="14" y="29"/>
                </a:cubicBezTo>
                <a:cubicBezTo>
                  <a:pt x="14" y="21"/>
                  <a:pt x="20" y="14"/>
                  <a:pt x="29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6" name="Freeform 64"/>
          <p:cNvSpPr>
            <a:spLocks noEditPoints="1"/>
          </p:cNvSpPr>
          <p:nvPr/>
        </p:nvSpPr>
        <p:spPr bwMode="auto">
          <a:xfrm>
            <a:off x="5684837" y="2317751"/>
            <a:ext cx="57150" cy="57150"/>
          </a:xfrm>
          <a:custGeom>
            <a:avLst/>
            <a:gdLst>
              <a:gd name="T0" fmla="*/ 29 w 58"/>
              <a:gd name="T1" fmla="*/ 58 h 58"/>
              <a:gd name="T2" fmla="*/ 58 w 58"/>
              <a:gd name="T3" fmla="*/ 29 h 58"/>
              <a:gd name="T4" fmla="*/ 29 w 58"/>
              <a:gd name="T5" fmla="*/ 0 h 58"/>
              <a:gd name="T6" fmla="*/ 0 w 58"/>
              <a:gd name="T7" fmla="*/ 29 h 58"/>
              <a:gd name="T8" fmla="*/ 29 w 58"/>
              <a:gd name="T9" fmla="*/ 58 h 58"/>
              <a:gd name="T10" fmla="*/ 29 w 58"/>
              <a:gd name="T11" fmla="*/ 14 h 58"/>
              <a:gd name="T12" fmla="*/ 44 w 58"/>
              <a:gd name="T13" fmla="*/ 29 h 58"/>
              <a:gd name="T14" fmla="*/ 29 w 58"/>
              <a:gd name="T15" fmla="*/ 44 h 58"/>
              <a:gd name="T16" fmla="*/ 14 w 58"/>
              <a:gd name="T17" fmla="*/ 29 h 58"/>
              <a:gd name="T18" fmla="*/ 29 w 58"/>
              <a:gd name="T19" fmla="*/ 1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moveTo>
                  <a:pt x="29" y="14"/>
                </a:moveTo>
                <a:cubicBezTo>
                  <a:pt x="38" y="14"/>
                  <a:pt x="44" y="21"/>
                  <a:pt x="44" y="29"/>
                </a:cubicBezTo>
                <a:cubicBezTo>
                  <a:pt x="44" y="38"/>
                  <a:pt x="38" y="44"/>
                  <a:pt x="29" y="44"/>
                </a:cubicBezTo>
                <a:cubicBezTo>
                  <a:pt x="21" y="44"/>
                  <a:pt x="14" y="38"/>
                  <a:pt x="14" y="29"/>
                </a:cubicBezTo>
                <a:cubicBezTo>
                  <a:pt x="14" y="21"/>
                  <a:pt x="21" y="14"/>
                  <a:pt x="29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7" name="Freeform 65"/>
          <p:cNvSpPr>
            <a:spLocks noEditPoints="1"/>
          </p:cNvSpPr>
          <p:nvPr/>
        </p:nvSpPr>
        <p:spPr bwMode="auto">
          <a:xfrm>
            <a:off x="8928100" y="2074863"/>
            <a:ext cx="647700" cy="625475"/>
          </a:xfrm>
          <a:custGeom>
            <a:avLst/>
            <a:gdLst>
              <a:gd name="T0" fmla="*/ 557 w 651"/>
              <a:gd name="T1" fmla="*/ 168 h 628"/>
              <a:gd name="T2" fmla="*/ 344 w 651"/>
              <a:gd name="T3" fmla="*/ 168 h 628"/>
              <a:gd name="T4" fmla="*/ 504 w 651"/>
              <a:gd name="T5" fmla="*/ 13 h 628"/>
              <a:gd name="T6" fmla="*/ 504 w 651"/>
              <a:gd name="T7" fmla="*/ 3 h 628"/>
              <a:gd name="T8" fmla="*/ 494 w 651"/>
              <a:gd name="T9" fmla="*/ 3 h 628"/>
              <a:gd name="T10" fmla="*/ 327 w 651"/>
              <a:gd name="T11" fmla="*/ 165 h 628"/>
              <a:gd name="T12" fmla="*/ 240 w 651"/>
              <a:gd name="T13" fmla="*/ 89 h 628"/>
              <a:gd name="T14" fmla="*/ 230 w 651"/>
              <a:gd name="T15" fmla="*/ 90 h 628"/>
              <a:gd name="T16" fmla="*/ 230 w 651"/>
              <a:gd name="T17" fmla="*/ 100 h 628"/>
              <a:gd name="T18" fmla="*/ 308 w 651"/>
              <a:gd name="T19" fmla="*/ 168 h 628"/>
              <a:gd name="T20" fmla="*/ 94 w 651"/>
              <a:gd name="T21" fmla="*/ 168 h 628"/>
              <a:gd name="T22" fmla="*/ 0 w 651"/>
              <a:gd name="T23" fmla="*/ 262 h 628"/>
              <a:gd name="T24" fmla="*/ 0 w 651"/>
              <a:gd name="T25" fmla="*/ 534 h 628"/>
              <a:gd name="T26" fmla="*/ 94 w 651"/>
              <a:gd name="T27" fmla="*/ 628 h 628"/>
              <a:gd name="T28" fmla="*/ 557 w 651"/>
              <a:gd name="T29" fmla="*/ 628 h 628"/>
              <a:gd name="T30" fmla="*/ 651 w 651"/>
              <a:gd name="T31" fmla="*/ 534 h 628"/>
              <a:gd name="T32" fmla="*/ 651 w 651"/>
              <a:gd name="T33" fmla="*/ 262 h 628"/>
              <a:gd name="T34" fmla="*/ 557 w 651"/>
              <a:gd name="T35" fmla="*/ 168 h 628"/>
              <a:gd name="T36" fmla="*/ 637 w 651"/>
              <a:gd name="T37" fmla="*/ 534 h 628"/>
              <a:gd name="T38" fmla="*/ 557 w 651"/>
              <a:gd name="T39" fmla="*/ 614 h 628"/>
              <a:gd name="T40" fmla="*/ 94 w 651"/>
              <a:gd name="T41" fmla="*/ 614 h 628"/>
              <a:gd name="T42" fmla="*/ 14 w 651"/>
              <a:gd name="T43" fmla="*/ 534 h 628"/>
              <a:gd name="T44" fmla="*/ 14 w 651"/>
              <a:gd name="T45" fmla="*/ 262 h 628"/>
              <a:gd name="T46" fmla="*/ 94 w 651"/>
              <a:gd name="T47" fmla="*/ 182 h 628"/>
              <a:gd name="T48" fmla="*/ 557 w 651"/>
              <a:gd name="T49" fmla="*/ 182 h 628"/>
              <a:gd name="T50" fmla="*/ 637 w 651"/>
              <a:gd name="T51" fmla="*/ 262 h 628"/>
              <a:gd name="T52" fmla="*/ 637 w 651"/>
              <a:gd name="T53" fmla="*/ 534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51" h="628">
                <a:moveTo>
                  <a:pt x="557" y="168"/>
                </a:moveTo>
                <a:cubicBezTo>
                  <a:pt x="344" y="168"/>
                  <a:pt x="344" y="168"/>
                  <a:pt x="344" y="168"/>
                </a:cubicBezTo>
                <a:cubicBezTo>
                  <a:pt x="504" y="13"/>
                  <a:pt x="504" y="13"/>
                  <a:pt x="504" y="13"/>
                </a:cubicBezTo>
                <a:cubicBezTo>
                  <a:pt x="506" y="10"/>
                  <a:pt x="506" y="6"/>
                  <a:pt x="504" y="3"/>
                </a:cubicBezTo>
                <a:cubicBezTo>
                  <a:pt x="501" y="0"/>
                  <a:pt x="497" y="0"/>
                  <a:pt x="494" y="3"/>
                </a:cubicBezTo>
                <a:cubicBezTo>
                  <a:pt x="327" y="165"/>
                  <a:pt x="327" y="165"/>
                  <a:pt x="327" y="165"/>
                </a:cubicBezTo>
                <a:cubicBezTo>
                  <a:pt x="240" y="89"/>
                  <a:pt x="240" y="89"/>
                  <a:pt x="240" y="89"/>
                </a:cubicBezTo>
                <a:cubicBezTo>
                  <a:pt x="237" y="86"/>
                  <a:pt x="232" y="87"/>
                  <a:pt x="230" y="90"/>
                </a:cubicBezTo>
                <a:cubicBezTo>
                  <a:pt x="227" y="93"/>
                  <a:pt x="227" y="97"/>
                  <a:pt x="230" y="100"/>
                </a:cubicBezTo>
                <a:cubicBezTo>
                  <a:pt x="308" y="168"/>
                  <a:pt x="308" y="168"/>
                  <a:pt x="308" y="168"/>
                </a:cubicBezTo>
                <a:cubicBezTo>
                  <a:pt x="94" y="168"/>
                  <a:pt x="94" y="168"/>
                  <a:pt x="94" y="168"/>
                </a:cubicBezTo>
                <a:cubicBezTo>
                  <a:pt x="42" y="168"/>
                  <a:pt x="0" y="210"/>
                  <a:pt x="0" y="262"/>
                </a:cubicBezTo>
                <a:cubicBezTo>
                  <a:pt x="0" y="534"/>
                  <a:pt x="0" y="534"/>
                  <a:pt x="0" y="534"/>
                </a:cubicBezTo>
                <a:cubicBezTo>
                  <a:pt x="0" y="585"/>
                  <a:pt x="42" y="628"/>
                  <a:pt x="94" y="628"/>
                </a:cubicBezTo>
                <a:cubicBezTo>
                  <a:pt x="557" y="628"/>
                  <a:pt x="557" y="628"/>
                  <a:pt x="557" y="628"/>
                </a:cubicBezTo>
                <a:cubicBezTo>
                  <a:pt x="608" y="628"/>
                  <a:pt x="651" y="585"/>
                  <a:pt x="651" y="534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10"/>
                  <a:pt x="608" y="168"/>
                  <a:pt x="557" y="168"/>
                </a:cubicBezTo>
                <a:moveTo>
                  <a:pt x="637" y="534"/>
                </a:moveTo>
                <a:cubicBezTo>
                  <a:pt x="637" y="578"/>
                  <a:pt x="601" y="614"/>
                  <a:pt x="557" y="614"/>
                </a:cubicBezTo>
                <a:cubicBezTo>
                  <a:pt x="94" y="614"/>
                  <a:pt x="94" y="614"/>
                  <a:pt x="94" y="614"/>
                </a:cubicBezTo>
                <a:cubicBezTo>
                  <a:pt x="50" y="614"/>
                  <a:pt x="14" y="578"/>
                  <a:pt x="14" y="534"/>
                </a:cubicBezTo>
                <a:cubicBezTo>
                  <a:pt x="14" y="262"/>
                  <a:pt x="14" y="262"/>
                  <a:pt x="14" y="262"/>
                </a:cubicBezTo>
                <a:cubicBezTo>
                  <a:pt x="14" y="217"/>
                  <a:pt x="50" y="182"/>
                  <a:pt x="94" y="182"/>
                </a:cubicBezTo>
                <a:cubicBezTo>
                  <a:pt x="557" y="182"/>
                  <a:pt x="557" y="182"/>
                  <a:pt x="557" y="182"/>
                </a:cubicBezTo>
                <a:cubicBezTo>
                  <a:pt x="601" y="182"/>
                  <a:pt x="637" y="217"/>
                  <a:pt x="637" y="262"/>
                </a:cubicBezTo>
                <a:lnTo>
                  <a:pt x="637" y="5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8" name="Freeform 66"/>
          <p:cNvSpPr>
            <a:spLocks noEditPoints="1"/>
          </p:cNvSpPr>
          <p:nvPr/>
        </p:nvSpPr>
        <p:spPr bwMode="auto">
          <a:xfrm>
            <a:off x="8970962" y="2284413"/>
            <a:ext cx="492125" cy="373063"/>
          </a:xfrm>
          <a:custGeom>
            <a:avLst/>
            <a:gdLst>
              <a:gd name="T0" fmla="*/ 434 w 493"/>
              <a:gd name="T1" fmla="*/ 0 h 375"/>
              <a:gd name="T2" fmla="*/ 58 w 493"/>
              <a:gd name="T3" fmla="*/ 0 h 375"/>
              <a:gd name="T4" fmla="*/ 0 w 493"/>
              <a:gd name="T5" fmla="*/ 59 h 375"/>
              <a:gd name="T6" fmla="*/ 0 w 493"/>
              <a:gd name="T7" fmla="*/ 316 h 375"/>
              <a:gd name="T8" fmla="*/ 58 w 493"/>
              <a:gd name="T9" fmla="*/ 375 h 375"/>
              <a:gd name="T10" fmla="*/ 434 w 493"/>
              <a:gd name="T11" fmla="*/ 375 h 375"/>
              <a:gd name="T12" fmla="*/ 493 w 493"/>
              <a:gd name="T13" fmla="*/ 316 h 375"/>
              <a:gd name="T14" fmla="*/ 493 w 493"/>
              <a:gd name="T15" fmla="*/ 59 h 375"/>
              <a:gd name="T16" fmla="*/ 434 w 493"/>
              <a:gd name="T17" fmla="*/ 0 h 375"/>
              <a:gd name="T18" fmla="*/ 479 w 493"/>
              <a:gd name="T19" fmla="*/ 316 h 375"/>
              <a:gd name="T20" fmla="*/ 434 w 493"/>
              <a:gd name="T21" fmla="*/ 361 h 375"/>
              <a:gd name="T22" fmla="*/ 58 w 493"/>
              <a:gd name="T23" fmla="*/ 361 h 375"/>
              <a:gd name="T24" fmla="*/ 14 w 493"/>
              <a:gd name="T25" fmla="*/ 316 h 375"/>
              <a:gd name="T26" fmla="*/ 14 w 493"/>
              <a:gd name="T27" fmla="*/ 59 h 375"/>
              <a:gd name="T28" fmla="*/ 58 w 493"/>
              <a:gd name="T29" fmla="*/ 14 h 375"/>
              <a:gd name="T30" fmla="*/ 434 w 493"/>
              <a:gd name="T31" fmla="*/ 14 h 375"/>
              <a:gd name="T32" fmla="*/ 479 w 493"/>
              <a:gd name="T33" fmla="*/ 59 h 375"/>
              <a:gd name="T34" fmla="*/ 479 w 493"/>
              <a:gd name="T35" fmla="*/ 316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93" h="375">
                <a:moveTo>
                  <a:pt x="434" y="0"/>
                </a:moveTo>
                <a:cubicBezTo>
                  <a:pt x="58" y="0"/>
                  <a:pt x="58" y="0"/>
                  <a:pt x="58" y="0"/>
                </a:cubicBezTo>
                <a:cubicBezTo>
                  <a:pt x="26" y="0"/>
                  <a:pt x="0" y="26"/>
                  <a:pt x="0" y="59"/>
                </a:cubicBezTo>
                <a:cubicBezTo>
                  <a:pt x="0" y="316"/>
                  <a:pt x="0" y="316"/>
                  <a:pt x="0" y="316"/>
                </a:cubicBezTo>
                <a:cubicBezTo>
                  <a:pt x="0" y="349"/>
                  <a:pt x="26" y="375"/>
                  <a:pt x="58" y="375"/>
                </a:cubicBezTo>
                <a:cubicBezTo>
                  <a:pt x="434" y="375"/>
                  <a:pt x="434" y="375"/>
                  <a:pt x="434" y="375"/>
                </a:cubicBezTo>
                <a:cubicBezTo>
                  <a:pt x="466" y="375"/>
                  <a:pt x="493" y="349"/>
                  <a:pt x="493" y="316"/>
                </a:cubicBezTo>
                <a:cubicBezTo>
                  <a:pt x="493" y="59"/>
                  <a:pt x="493" y="59"/>
                  <a:pt x="493" y="59"/>
                </a:cubicBezTo>
                <a:cubicBezTo>
                  <a:pt x="493" y="26"/>
                  <a:pt x="466" y="0"/>
                  <a:pt x="434" y="0"/>
                </a:cubicBezTo>
                <a:moveTo>
                  <a:pt x="479" y="316"/>
                </a:moveTo>
                <a:cubicBezTo>
                  <a:pt x="479" y="341"/>
                  <a:pt x="459" y="361"/>
                  <a:pt x="434" y="361"/>
                </a:cubicBezTo>
                <a:cubicBezTo>
                  <a:pt x="58" y="361"/>
                  <a:pt x="58" y="361"/>
                  <a:pt x="58" y="361"/>
                </a:cubicBezTo>
                <a:cubicBezTo>
                  <a:pt x="34" y="361"/>
                  <a:pt x="14" y="341"/>
                  <a:pt x="14" y="316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34"/>
                  <a:pt x="34" y="14"/>
                  <a:pt x="58" y="14"/>
                </a:cubicBezTo>
                <a:cubicBezTo>
                  <a:pt x="434" y="14"/>
                  <a:pt x="434" y="14"/>
                  <a:pt x="434" y="14"/>
                </a:cubicBezTo>
                <a:cubicBezTo>
                  <a:pt x="459" y="14"/>
                  <a:pt x="479" y="34"/>
                  <a:pt x="479" y="59"/>
                </a:cubicBezTo>
                <a:lnTo>
                  <a:pt x="479" y="3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9" name="Freeform 67"/>
          <p:cNvSpPr>
            <a:spLocks noEditPoints="1"/>
          </p:cNvSpPr>
          <p:nvPr/>
        </p:nvSpPr>
        <p:spPr bwMode="auto">
          <a:xfrm>
            <a:off x="9477375" y="2341563"/>
            <a:ext cx="69850" cy="69850"/>
          </a:xfrm>
          <a:custGeom>
            <a:avLst/>
            <a:gdLst>
              <a:gd name="T0" fmla="*/ 35 w 70"/>
              <a:gd name="T1" fmla="*/ 0 h 70"/>
              <a:gd name="T2" fmla="*/ 0 w 70"/>
              <a:gd name="T3" fmla="*/ 35 h 70"/>
              <a:gd name="T4" fmla="*/ 35 w 70"/>
              <a:gd name="T5" fmla="*/ 70 h 70"/>
              <a:gd name="T6" fmla="*/ 70 w 70"/>
              <a:gd name="T7" fmla="*/ 35 h 70"/>
              <a:gd name="T8" fmla="*/ 35 w 70"/>
              <a:gd name="T9" fmla="*/ 0 h 70"/>
              <a:gd name="T10" fmla="*/ 35 w 70"/>
              <a:gd name="T11" fmla="*/ 56 h 70"/>
              <a:gd name="T12" fmla="*/ 14 w 70"/>
              <a:gd name="T13" fmla="*/ 35 h 70"/>
              <a:gd name="T14" fmla="*/ 35 w 70"/>
              <a:gd name="T15" fmla="*/ 14 h 70"/>
              <a:gd name="T16" fmla="*/ 56 w 70"/>
              <a:gd name="T17" fmla="*/ 35 h 70"/>
              <a:gd name="T18" fmla="*/ 35 w 70"/>
              <a:gd name="T19" fmla="*/ 5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" h="70">
                <a:moveTo>
                  <a:pt x="35" y="0"/>
                </a:moveTo>
                <a:cubicBezTo>
                  <a:pt x="15" y="0"/>
                  <a:pt x="0" y="16"/>
                  <a:pt x="0" y="35"/>
                </a:cubicBezTo>
                <a:cubicBezTo>
                  <a:pt x="0" y="55"/>
                  <a:pt x="15" y="70"/>
                  <a:pt x="35" y="70"/>
                </a:cubicBezTo>
                <a:cubicBezTo>
                  <a:pt x="54" y="70"/>
                  <a:pt x="70" y="55"/>
                  <a:pt x="70" y="35"/>
                </a:cubicBezTo>
                <a:cubicBezTo>
                  <a:pt x="70" y="16"/>
                  <a:pt x="54" y="0"/>
                  <a:pt x="35" y="0"/>
                </a:cubicBezTo>
                <a:moveTo>
                  <a:pt x="35" y="56"/>
                </a:moveTo>
                <a:cubicBezTo>
                  <a:pt x="23" y="56"/>
                  <a:pt x="14" y="47"/>
                  <a:pt x="14" y="35"/>
                </a:cubicBezTo>
                <a:cubicBezTo>
                  <a:pt x="14" y="24"/>
                  <a:pt x="23" y="14"/>
                  <a:pt x="35" y="14"/>
                </a:cubicBezTo>
                <a:cubicBezTo>
                  <a:pt x="46" y="14"/>
                  <a:pt x="56" y="24"/>
                  <a:pt x="56" y="35"/>
                </a:cubicBezTo>
                <a:cubicBezTo>
                  <a:pt x="56" y="47"/>
                  <a:pt x="46" y="56"/>
                  <a:pt x="35" y="5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0" name="Freeform 68"/>
          <p:cNvSpPr>
            <a:spLocks noEditPoints="1"/>
          </p:cNvSpPr>
          <p:nvPr/>
        </p:nvSpPr>
        <p:spPr bwMode="auto">
          <a:xfrm>
            <a:off x="9477375" y="2444751"/>
            <a:ext cx="69850" cy="69850"/>
          </a:xfrm>
          <a:custGeom>
            <a:avLst/>
            <a:gdLst>
              <a:gd name="T0" fmla="*/ 35 w 70"/>
              <a:gd name="T1" fmla="*/ 0 h 70"/>
              <a:gd name="T2" fmla="*/ 0 w 70"/>
              <a:gd name="T3" fmla="*/ 35 h 70"/>
              <a:gd name="T4" fmla="*/ 35 w 70"/>
              <a:gd name="T5" fmla="*/ 70 h 70"/>
              <a:gd name="T6" fmla="*/ 70 w 70"/>
              <a:gd name="T7" fmla="*/ 35 h 70"/>
              <a:gd name="T8" fmla="*/ 35 w 70"/>
              <a:gd name="T9" fmla="*/ 0 h 70"/>
              <a:gd name="T10" fmla="*/ 35 w 70"/>
              <a:gd name="T11" fmla="*/ 56 h 70"/>
              <a:gd name="T12" fmla="*/ 14 w 70"/>
              <a:gd name="T13" fmla="*/ 35 h 70"/>
              <a:gd name="T14" fmla="*/ 35 w 70"/>
              <a:gd name="T15" fmla="*/ 14 h 70"/>
              <a:gd name="T16" fmla="*/ 56 w 70"/>
              <a:gd name="T17" fmla="*/ 35 h 70"/>
              <a:gd name="T18" fmla="*/ 35 w 70"/>
              <a:gd name="T19" fmla="*/ 5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" h="70">
                <a:moveTo>
                  <a:pt x="35" y="0"/>
                </a:moveTo>
                <a:cubicBezTo>
                  <a:pt x="15" y="0"/>
                  <a:pt x="0" y="16"/>
                  <a:pt x="0" y="35"/>
                </a:cubicBezTo>
                <a:cubicBezTo>
                  <a:pt x="0" y="54"/>
                  <a:pt x="15" y="70"/>
                  <a:pt x="35" y="70"/>
                </a:cubicBezTo>
                <a:cubicBezTo>
                  <a:pt x="54" y="70"/>
                  <a:pt x="70" y="54"/>
                  <a:pt x="70" y="35"/>
                </a:cubicBezTo>
                <a:cubicBezTo>
                  <a:pt x="70" y="16"/>
                  <a:pt x="54" y="0"/>
                  <a:pt x="35" y="0"/>
                </a:cubicBezTo>
                <a:moveTo>
                  <a:pt x="35" y="56"/>
                </a:moveTo>
                <a:cubicBezTo>
                  <a:pt x="23" y="56"/>
                  <a:pt x="14" y="47"/>
                  <a:pt x="14" y="35"/>
                </a:cubicBezTo>
                <a:cubicBezTo>
                  <a:pt x="14" y="23"/>
                  <a:pt x="23" y="14"/>
                  <a:pt x="35" y="14"/>
                </a:cubicBezTo>
                <a:cubicBezTo>
                  <a:pt x="46" y="14"/>
                  <a:pt x="56" y="23"/>
                  <a:pt x="56" y="35"/>
                </a:cubicBezTo>
                <a:cubicBezTo>
                  <a:pt x="56" y="47"/>
                  <a:pt x="46" y="56"/>
                  <a:pt x="35" y="5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1" name="Freeform 69"/>
          <p:cNvSpPr>
            <a:spLocks noEditPoints="1"/>
          </p:cNvSpPr>
          <p:nvPr/>
        </p:nvSpPr>
        <p:spPr bwMode="auto">
          <a:xfrm>
            <a:off x="7743825" y="2173288"/>
            <a:ext cx="606425" cy="428625"/>
          </a:xfrm>
          <a:custGeom>
            <a:avLst/>
            <a:gdLst>
              <a:gd name="T0" fmla="*/ 558 w 609"/>
              <a:gd name="T1" fmla="*/ 432 h 432"/>
              <a:gd name="T2" fmla="*/ 50 w 609"/>
              <a:gd name="T3" fmla="*/ 432 h 432"/>
              <a:gd name="T4" fmla="*/ 0 w 609"/>
              <a:gd name="T5" fmla="*/ 382 h 432"/>
              <a:gd name="T6" fmla="*/ 0 w 609"/>
              <a:gd name="T7" fmla="*/ 51 h 432"/>
              <a:gd name="T8" fmla="*/ 50 w 609"/>
              <a:gd name="T9" fmla="*/ 0 h 432"/>
              <a:gd name="T10" fmla="*/ 558 w 609"/>
              <a:gd name="T11" fmla="*/ 0 h 432"/>
              <a:gd name="T12" fmla="*/ 609 w 609"/>
              <a:gd name="T13" fmla="*/ 51 h 432"/>
              <a:gd name="T14" fmla="*/ 609 w 609"/>
              <a:gd name="T15" fmla="*/ 382 h 432"/>
              <a:gd name="T16" fmla="*/ 558 w 609"/>
              <a:gd name="T17" fmla="*/ 432 h 432"/>
              <a:gd name="T18" fmla="*/ 50 w 609"/>
              <a:gd name="T19" fmla="*/ 14 h 432"/>
              <a:gd name="T20" fmla="*/ 14 w 609"/>
              <a:gd name="T21" fmla="*/ 51 h 432"/>
              <a:gd name="T22" fmla="*/ 14 w 609"/>
              <a:gd name="T23" fmla="*/ 382 h 432"/>
              <a:gd name="T24" fmla="*/ 50 w 609"/>
              <a:gd name="T25" fmla="*/ 418 h 432"/>
              <a:gd name="T26" fmla="*/ 558 w 609"/>
              <a:gd name="T27" fmla="*/ 418 h 432"/>
              <a:gd name="T28" fmla="*/ 595 w 609"/>
              <a:gd name="T29" fmla="*/ 382 h 432"/>
              <a:gd name="T30" fmla="*/ 595 w 609"/>
              <a:gd name="T31" fmla="*/ 51 h 432"/>
              <a:gd name="T32" fmla="*/ 558 w 609"/>
              <a:gd name="T33" fmla="*/ 14 h 432"/>
              <a:gd name="T34" fmla="*/ 50 w 609"/>
              <a:gd name="T35" fmla="*/ 1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09" h="432">
                <a:moveTo>
                  <a:pt x="558" y="432"/>
                </a:moveTo>
                <a:cubicBezTo>
                  <a:pt x="50" y="432"/>
                  <a:pt x="50" y="432"/>
                  <a:pt x="50" y="432"/>
                </a:cubicBezTo>
                <a:cubicBezTo>
                  <a:pt x="22" y="432"/>
                  <a:pt x="0" y="410"/>
                  <a:pt x="0" y="382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23"/>
                  <a:pt x="22" y="0"/>
                  <a:pt x="50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86" y="0"/>
                  <a:pt x="609" y="23"/>
                  <a:pt x="609" y="51"/>
                </a:cubicBezTo>
                <a:cubicBezTo>
                  <a:pt x="609" y="382"/>
                  <a:pt x="609" y="382"/>
                  <a:pt x="609" y="382"/>
                </a:cubicBezTo>
                <a:cubicBezTo>
                  <a:pt x="609" y="410"/>
                  <a:pt x="586" y="432"/>
                  <a:pt x="558" y="432"/>
                </a:cubicBezTo>
                <a:moveTo>
                  <a:pt x="50" y="14"/>
                </a:moveTo>
                <a:cubicBezTo>
                  <a:pt x="30" y="14"/>
                  <a:pt x="14" y="30"/>
                  <a:pt x="14" y="51"/>
                </a:cubicBezTo>
                <a:cubicBezTo>
                  <a:pt x="14" y="382"/>
                  <a:pt x="14" y="382"/>
                  <a:pt x="14" y="382"/>
                </a:cubicBezTo>
                <a:cubicBezTo>
                  <a:pt x="14" y="402"/>
                  <a:pt x="30" y="418"/>
                  <a:pt x="50" y="418"/>
                </a:cubicBezTo>
                <a:cubicBezTo>
                  <a:pt x="558" y="418"/>
                  <a:pt x="558" y="418"/>
                  <a:pt x="558" y="418"/>
                </a:cubicBezTo>
                <a:cubicBezTo>
                  <a:pt x="578" y="418"/>
                  <a:pt x="595" y="402"/>
                  <a:pt x="595" y="382"/>
                </a:cubicBezTo>
                <a:cubicBezTo>
                  <a:pt x="595" y="51"/>
                  <a:pt x="595" y="51"/>
                  <a:pt x="595" y="51"/>
                </a:cubicBezTo>
                <a:cubicBezTo>
                  <a:pt x="595" y="30"/>
                  <a:pt x="578" y="14"/>
                  <a:pt x="558" y="14"/>
                </a:cubicBezTo>
                <a:lnTo>
                  <a:pt x="5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2" name="Freeform 70"/>
          <p:cNvSpPr>
            <a:spLocks noEditPoints="1"/>
          </p:cNvSpPr>
          <p:nvPr/>
        </p:nvSpPr>
        <p:spPr bwMode="auto">
          <a:xfrm>
            <a:off x="7937500" y="2236788"/>
            <a:ext cx="344487" cy="303213"/>
          </a:xfrm>
          <a:custGeom>
            <a:avLst/>
            <a:gdLst>
              <a:gd name="T0" fmla="*/ 339 w 346"/>
              <a:gd name="T1" fmla="*/ 305 h 305"/>
              <a:gd name="T2" fmla="*/ 7 w 346"/>
              <a:gd name="T3" fmla="*/ 305 h 305"/>
              <a:gd name="T4" fmla="*/ 0 w 346"/>
              <a:gd name="T5" fmla="*/ 298 h 305"/>
              <a:gd name="T6" fmla="*/ 0 w 346"/>
              <a:gd name="T7" fmla="*/ 7 h 305"/>
              <a:gd name="T8" fmla="*/ 7 w 346"/>
              <a:gd name="T9" fmla="*/ 0 h 305"/>
              <a:gd name="T10" fmla="*/ 339 w 346"/>
              <a:gd name="T11" fmla="*/ 0 h 305"/>
              <a:gd name="T12" fmla="*/ 346 w 346"/>
              <a:gd name="T13" fmla="*/ 7 h 305"/>
              <a:gd name="T14" fmla="*/ 346 w 346"/>
              <a:gd name="T15" fmla="*/ 298 h 305"/>
              <a:gd name="T16" fmla="*/ 339 w 346"/>
              <a:gd name="T17" fmla="*/ 305 h 305"/>
              <a:gd name="T18" fmla="*/ 14 w 346"/>
              <a:gd name="T19" fmla="*/ 291 h 305"/>
              <a:gd name="T20" fmla="*/ 332 w 346"/>
              <a:gd name="T21" fmla="*/ 291 h 305"/>
              <a:gd name="T22" fmla="*/ 332 w 346"/>
              <a:gd name="T23" fmla="*/ 14 h 305"/>
              <a:gd name="T24" fmla="*/ 14 w 346"/>
              <a:gd name="T25" fmla="*/ 14 h 305"/>
              <a:gd name="T26" fmla="*/ 14 w 346"/>
              <a:gd name="T27" fmla="*/ 291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6" h="305">
                <a:moveTo>
                  <a:pt x="339" y="305"/>
                </a:moveTo>
                <a:cubicBezTo>
                  <a:pt x="7" y="305"/>
                  <a:pt x="7" y="305"/>
                  <a:pt x="7" y="305"/>
                </a:cubicBezTo>
                <a:cubicBezTo>
                  <a:pt x="3" y="305"/>
                  <a:pt x="0" y="302"/>
                  <a:pt x="0" y="29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339" y="0"/>
                  <a:pt x="339" y="0"/>
                  <a:pt x="339" y="0"/>
                </a:cubicBezTo>
                <a:cubicBezTo>
                  <a:pt x="343" y="0"/>
                  <a:pt x="346" y="3"/>
                  <a:pt x="346" y="7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6" y="302"/>
                  <a:pt x="343" y="305"/>
                  <a:pt x="339" y="305"/>
                </a:cubicBezTo>
                <a:moveTo>
                  <a:pt x="14" y="291"/>
                </a:moveTo>
                <a:cubicBezTo>
                  <a:pt x="332" y="291"/>
                  <a:pt x="332" y="291"/>
                  <a:pt x="332" y="291"/>
                </a:cubicBezTo>
                <a:cubicBezTo>
                  <a:pt x="332" y="14"/>
                  <a:pt x="332" y="14"/>
                  <a:pt x="332" y="14"/>
                </a:cubicBezTo>
                <a:cubicBezTo>
                  <a:pt x="14" y="14"/>
                  <a:pt x="14" y="14"/>
                  <a:pt x="14" y="14"/>
                </a:cubicBezTo>
                <a:lnTo>
                  <a:pt x="14" y="29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3" name="Freeform 71"/>
          <p:cNvSpPr>
            <a:spLocks noEditPoints="1"/>
          </p:cNvSpPr>
          <p:nvPr/>
        </p:nvSpPr>
        <p:spPr bwMode="auto">
          <a:xfrm>
            <a:off x="7804150" y="2339976"/>
            <a:ext cx="95250" cy="95250"/>
          </a:xfrm>
          <a:custGeom>
            <a:avLst/>
            <a:gdLst>
              <a:gd name="T0" fmla="*/ 47 w 95"/>
              <a:gd name="T1" fmla="*/ 96 h 96"/>
              <a:gd name="T2" fmla="*/ 0 w 95"/>
              <a:gd name="T3" fmla="*/ 48 h 96"/>
              <a:gd name="T4" fmla="*/ 47 w 95"/>
              <a:gd name="T5" fmla="*/ 0 h 96"/>
              <a:gd name="T6" fmla="*/ 95 w 95"/>
              <a:gd name="T7" fmla="*/ 48 h 96"/>
              <a:gd name="T8" fmla="*/ 47 w 95"/>
              <a:gd name="T9" fmla="*/ 96 h 96"/>
              <a:gd name="T10" fmla="*/ 47 w 95"/>
              <a:gd name="T11" fmla="*/ 14 h 96"/>
              <a:gd name="T12" fmla="*/ 14 w 95"/>
              <a:gd name="T13" fmla="*/ 48 h 96"/>
              <a:gd name="T14" fmla="*/ 47 w 95"/>
              <a:gd name="T15" fmla="*/ 82 h 96"/>
              <a:gd name="T16" fmla="*/ 81 w 95"/>
              <a:gd name="T17" fmla="*/ 48 h 96"/>
              <a:gd name="T18" fmla="*/ 47 w 95"/>
              <a:gd name="T19" fmla="*/ 1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5" h="96">
                <a:moveTo>
                  <a:pt x="47" y="96"/>
                </a:moveTo>
                <a:cubicBezTo>
                  <a:pt x="21" y="96"/>
                  <a:pt x="0" y="75"/>
                  <a:pt x="0" y="48"/>
                </a:cubicBezTo>
                <a:cubicBezTo>
                  <a:pt x="0" y="22"/>
                  <a:pt x="21" y="0"/>
                  <a:pt x="47" y="0"/>
                </a:cubicBezTo>
                <a:cubicBezTo>
                  <a:pt x="74" y="0"/>
                  <a:pt x="95" y="22"/>
                  <a:pt x="95" y="48"/>
                </a:cubicBezTo>
                <a:cubicBezTo>
                  <a:pt x="95" y="75"/>
                  <a:pt x="74" y="96"/>
                  <a:pt x="47" y="96"/>
                </a:cubicBezTo>
                <a:moveTo>
                  <a:pt x="47" y="14"/>
                </a:moveTo>
                <a:cubicBezTo>
                  <a:pt x="29" y="14"/>
                  <a:pt x="14" y="30"/>
                  <a:pt x="14" y="48"/>
                </a:cubicBezTo>
                <a:cubicBezTo>
                  <a:pt x="14" y="67"/>
                  <a:pt x="29" y="82"/>
                  <a:pt x="47" y="82"/>
                </a:cubicBezTo>
                <a:cubicBezTo>
                  <a:pt x="66" y="82"/>
                  <a:pt x="81" y="67"/>
                  <a:pt x="81" y="48"/>
                </a:cubicBezTo>
                <a:cubicBezTo>
                  <a:pt x="81" y="30"/>
                  <a:pt x="66" y="14"/>
                  <a:pt x="47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4" name="Freeform 72"/>
          <p:cNvSpPr>
            <a:spLocks/>
          </p:cNvSpPr>
          <p:nvPr/>
        </p:nvSpPr>
        <p:spPr bwMode="auto">
          <a:xfrm>
            <a:off x="7813675" y="2236788"/>
            <a:ext cx="74612" cy="12700"/>
          </a:xfrm>
          <a:custGeom>
            <a:avLst/>
            <a:gdLst>
              <a:gd name="T0" fmla="*/ 68 w 75"/>
              <a:gd name="T1" fmla="*/ 14 h 14"/>
              <a:gd name="T2" fmla="*/ 7 w 75"/>
              <a:gd name="T3" fmla="*/ 14 h 14"/>
              <a:gd name="T4" fmla="*/ 0 w 75"/>
              <a:gd name="T5" fmla="*/ 7 h 14"/>
              <a:gd name="T6" fmla="*/ 7 w 75"/>
              <a:gd name="T7" fmla="*/ 0 h 14"/>
              <a:gd name="T8" fmla="*/ 68 w 75"/>
              <a:gd name="T9" fmla="*/ 0 h 14"/>
              <a:gd name="T10" fmla="*/ 75 w 75"/>
              <a:gd name="T11" fmla="*/ 7 h 14"/>
              <a:gd name="T12" fmla="*/ 68 w 75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14">
                <a:moveTo>
                  <a:pt x="68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2" y="0"/>
                  <a:pt x="75" y="3"/>
                  <a:pt x="75" y="7"/>
                </a:cubicBezTo>
                <a:cubicBezTo>
                  <a:pt x="75" y="11"/>
                  <a:pt x="72" y="14"/>
                  <a:pt x="68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5" name="Freeform 73"/>
          <p:cNvSpPr>
            <a:spLocks/>
          </p:cNvSpPr>
          <p:nvPr/>
        </p:nvSpPr>
        <p:spPr bwMode="auto">
          <a:xfrm>
            <a:off x="7813675" y="2286001"/>
            <a:ext cx="74612" cy="14288"/>
          </a:xfrm>
          <a:custGeom>
            <a:avLst/>
            <a:gdLst>
              <a:gd name="T0" fmla="*/ 68 w 75"/>
              <a:gd name="T1" fmla="*/ 14 h 14"/>
              <a:gd name="T2" fmla="*/ 7 w 75"/>
              <a:gd name="T3" fmla="*/ 14 h 14"/>
              <a:gd name="T4" fmla="*/ 0 w 75"/>
              <a:gd name="T5" fmla="*/ 7 h 14"/>
              <a:gd name="T6" fmla="*/ 7 w 75"/>
              <a:gd name="T7" fmla="*/ 0 h 14"/>
              <a:gd name="T8" fmla="*/ 68 w 75"/>
              <a:gd name="T9" fmla="*/ 0 h 14"/>
              <a:gd name="T10" fmla="*/ 75 w 75"/>
              <a:gd name="T11" fmla="*/ 7 h 14"/>
              <a:gd name="T12" fmla="*/ 68 w 75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14">
                <a:moveTo>
                  <a:pt x="68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2" y="0"/>
                  <a:pt x="75" y="3"/>
                  <a:pt x="75" y="7"/>
                </a:cubicBezTo>
                <a:cubicBezTo>
                  <a:pt x="75" y="11"/>
                  <a:pt x="72" y="14"/>
                  <a:pt x="68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6" name="Freeform 74"/>
          <p:cNvSpPr>
            <a:spLocks/>
          </p:cNvSpPr>
          <p:nvPr/>
        </p:nvSpPr>
        <p:spPr bwMode="auto">
          <a:xfrm>
            <a:off x="7813675" y="2474913"/>
            <a:ext cx="74612" cy="14288"/>
          </a:xfrm>
          <a:custGeom>
            <a:avLst/>
            <a:gdLst>
              <a:gd name="T0" fmla="*/ 68 w 75"/>
              <a:gd name="T1" fmla="*/ 14 h 14"/>
              <a:gd name="T2" fmla="*/ 7 w 75"/>
              <a:gd name="T3" fmla="*/ 14 h 14"/>
              <a:gd name="T4" fmla="*/ 0 w 75"/>
              <a:gd name="T5" fmla="*/ 7 h 14"/>
              <a:gd name="T6" fmla="*/ 7 w 75"/>
              <a:gd name="T7" fmla="*/ 0 h 14"/>
              <a:gd name="T8" fmla="*/ 68 w 75"/>
              <a:gd name="T9" fmla="*/ 0 h 14"/>
              <a:gd name="T10" fmla="*/ 75 w 75"/>
              <a:gd name="T11" fmla="*/ 7 h 14"/>
              <a:gd name="T12" fmla="*/ 68 w 75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14">
                <a:moveTo>
                  <a:pt x="68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2" y="0"/>
                  <a:pt x="75" y="3"/>
                  <a:pt x="75" y="7"/>
                </a:cubicBezTo>
                <a:cubicBezTo>
                  <a:pt x="75" y="11"/>
                  <a:pt x="72" y="14"/>
                  <a:pt x="68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7" name="Freeform 75"/>
          <p:cNvSpPr>
            <a:spLocks/>
          </p:cNvSpPr>
          <p:nvPr/>
        </p:nvSpPr>
        <p:spPr bwMode="auto">
          <a:xfrm>
            <a:off x="7813675" y="2525713"/>
            <a:ext cx="74612" cy="14288"/>
          </a:xfrm>
          <a:custGeom>
            <a:avLst/>
            <a:gdLst>
              <a:gd name="T0" fmla="*/ 68 w 75"/>
              <a:gd name="T1" fmla="*/ 14 h 14"/>
              <a:gd name="T2" fmla="*/ 7 w 75"/>
              <a:gd name="T3" fmla="*/ 14 h 14"/>
              <a:gd name="T4" fmla="*/ 0 w 75"/>
              <a:gd name="T5" fmla="*/ 7 h 14"/>
              <a:gd name="T6" fmla="*/ 7 w 75"/>
              <a:gd name="T7" fmla="*/ 0 h 14"/>
              <a:gd name="T8" fmla="*/ 68 w 75"/>
              <a:gd name="T9" fmla="*/ 0 h 14"/>
              <a:gd name="T10" fmla="*/ 75 w 75"/>
              <a:gd name="T11" fmla="*/ 7 h 14"/>
              <a:gd name="T12" fmla="*/ 68 w 75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14">
                <a:moveTo>
                  <a:pt x="68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2" y="0"/>
                  <a:pt x="75" y="3"/>
                  <a:pt x="75" y="7"/>
                </a:cubicBezTo>
                <a:cubicBezTo>
                  <a:pt x="75" y="11"/>
                  <a:pt x="72" y="14"/>
                  <a:pt x="68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8" name="Freeform 76"/>
          <p:cNvSpPr>
            <a:spLocks noEditPoints="1"/>
          </p:cNvSpPr>
          <p:nvPr/>
        </p:nvSpPr>
        <p:spPr bwMode="auto">
          <a:xfrm>
            <a:off x="6499225" y="2149476"/>
            <a:ext cx="609600" cy="544513"/>
          </a:xfrm>
          <a:custGeom>
            <a:avLst/>
            <a:gdLst>
              <a:gd name="T0" fmla="*/ 610 w 612"/>
              <a:gd name="T1" fmla="*/ 50 h 546"/>
              <a:gd name="T2" fmla="*/ 51 w 612"/>
              <a:gd name="T3" fmla="*/ 0 h 546"/>
              <a:gd name="T4" fmla="*/ 0 w 612"/>
              <a:gd name="T5" fmla="*/ 382 h 546"/>
              <a:gd name="T6" fmla="*/ 439 w 612"/>
              <a:gd name="T7" fmla="*/ 432 h 546"/>
              <a:gd name="T8" fmla="*/ 549 w 612"/>
              <a:gd name="T9" fmla="*/ 529 h 546"/>
              <a:gd name="T10" fmla="*/ 555 w 612"/>
              <a:gd name="T11" fmla="*/ 526 h 546"/>
              <a:gd name="T12" fmla="*/ 585 w 612"/>
              <a:gd name="T13" fmla="*/ 546 h 546"/>
              <a:gd name="T14" fmla="*/ 602 w 612"/>
              <a:gd name="T15" fmla="*/ 505 h 546"/>
              <a:gd name="T16" fmla="*/ 591 w 612"/>
              <a:gd name="T17" fmla="*/ 491 h 546"/>
              <a:gd name="T18" fmla="*/ 547 w 612"/>
              <a:gd name="T19" fmla="*/ 432 h 546"/>
              <a:gd name="T20" fmla="*/ 610 w 612"/>
              <a:gd name="T21" fmla="*/ 382 h 546"/>
              <a:gd name="T22" fmla="*/ 593 w 612"/>
              <a:gd name="T23" fmla="*/ 529 h 546"/>
              <a:gd name="T24" fmla="*/ 565 w 612"/>
              <a:gd name="T25" fmla="*/ 516 h 546"/>
              <a:gd name="T26" fmla="*/ 593 w 612"/>
              <a:gd name="T27" fmla="*/ 515 h 546"/>
              <a:gd name="T28" fmla="*/ 361 w 612"/>
              <a:gd name="T29" fmla="*/ 343 h 546"/>
              <a:gd name="T30" fmla="*/ 368 w 612"/>
              <a:gd name="T31" fmla="*/ 246 h 546"/>
              <a:gd name="T32" fmla="*/ 576 w 612"/>
              <a:gd name="T33" fmla="*/ 485 h 546"/>
              <a:gd name="T34" fmla="*/ 416 w 612"/>
              <a:gd name="T35" fmla="*/ 287 h 546"/>
              <a:gd name="T36" fmla="*/ 376 w 612"/>
              <a:gd name="T37" fmla="*/ 232 h 546"/>
              <a:gd name="T38" fmla="*/ 374 w 612"/>
              <a:gd name="T39" fmla="*/ 230 h 546"/>
              <a:gd name="T40" fmla="*/ 372 w 612"/>
              <a:gd name="T41" fmla="*/ 228 h 546"/>
              <a:gd name="T42" fmla="*/ 295 w 612"/>
              <a:gd name="T43" fmla="*/ 200 h 546"/>
              <a:gd name="T44" fmla="*/ 281 w 612"/>
              <a:gd name="T45" fmla="*/ 208 h 546"/>
              <a:gd name="T46" fmla="*/ 254 w 612"/>
              <a:gd name="T47" fmla="*/ 190 h 546"/>
              <a:gd name="T48" fmla="*/ 271 w 612"/>
              <a:gd name="T49" fmla="*/ 218 h 546"/>
              <a:gd name="T50" fmla="*/ 265 w 612"/>
              <a:gd name="T51" fmla="*/ 230 h 546"/>
              <a:gd name="T52" fmla="*/ 292 w 612"/>
              <a:gd name="T53" fmla="*/ 309 h 546"/>
              <a:gd name="T54" fmla="*/ 293 w 612"/>
              <a:gd name="T55" fmla="*/ 311 h 546"/>
              <a:gd name="T56" fmla="*/ 295 w 612"/>
              <a:gd name="T57" fmla="*/ 312 h 546"/>
              <a:gd name="T58" fmla="*/ 351 w 612"/>
              <a:gd name="T59" fmla="*/ 353 h 546"/>
              <a:gd name="T60" fmla="*/ 208 w 612"/>
              <a:gd name="T61" fmla="*/ 355 h 546"/>
              <a:gd name="T62" fmla="*/ 527 w 612"/>
              <a:gd name="T63" fmla="*/ 77 h 546"/>
              <a:gd name="T64" fmla="*/ 477 w 612"/>
              <a:gd name="T65" fmla="*/ 355 h 546"/>
              <a:gd name="T66" fmla="*/ 301 w 612"/>
              <a:gd name="T67" fmla="*/ 293 h 546"/>
              <a:gd name="T68" fmla="*/ 294 w 612"/>
              <a:gd name="T69" fmla="*/ 215 h 546"/>
              <a:gd name="T70" fmla="*/ 301 w 612"/>
              <a:gd name="T71" fmla="*/ 293 h 546"/>
              <a:gd name="T72" fmla="*/ 534 w 612"/>
              <a:gd name="T73" fmla="*/ 369 h 546"/>
              <a:gd name="T74" fmla="*/ 541 w 612"/>
              <a:gd name="T75" fmla="*/ 70 h 546"/>
              <a:gd name="T76" fmla="*/ 201 w 612"/>
              <a:gd name="T77" fmla="*/ 63 h 546"/>
              <a:gd name="T78" fmla="*/ 194 w 612"/>
              <a:gd name="T79" fmla="*/ 362 h 546"/>
              <a:gd name="T80" fmla="*/ 368 w 612"/>
              <a:gd name="T81" fmla="*/ 369 h 546"/>
              <a:gd name="T82" fmla="*/ 51 w 612"/>
              <a:gd name="T83" fmla="*/ 418 h 546"/>
              <a:gd name="T84" fmla="*/ 14 w 612"/>
              <a:gd name="T85" fmla="*/ 50 h 546"/>
              <a:gd name="T86" fmla="*/ 559 w 612"/>
              <a:gd name="T87" fmla="*/ 14 h 546"/>
              <a:gd name="T88" fmla="*/ 596 w 612"/>
              <a:gd name="T89" fmla="*/ 382 h 546"/>
              <a:gd name="T90" fmla="*/ 534 w 612"/>
              <a:gd name="T91" fmla="*/ 418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2" h="546">
                <a:moveTo>
                  <a:pt x="610" y="382"/>
                </a:moveTo>
                <a:cubicBezTo>
                  <a:pt x="610" y="50"/>
                  <a:pt x="610" y="50"/>
                  <a:pt x="610" y="50"/>
                </a:cubicBezTo>
                <a:cubicBezTo>
                  <a:pt x="610" y="22"/>
                  <a:pt x="587" y="0"/>
                  <a:pt x="559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410"/>
                  <a:pt x="23" y="432"/>
                  <a:pt x="51" y="432"/>
                </a:cubicBezTo>
                <a:cubicBezTo>
                  <a:pt x="439" y="432"/>
                  <a:pt x="439" y="432"/>
                  <a:pt x="439" y="432"/>
                </a:cubicBezTo>
                <a:cubicBezTo>
                  <a:pt x="545" y="527"/>
                  <a:pt x="545" y="527"/>
                  <a:pt x="545" y="527"/>
                </a:cubicBezTo>
                <a:cubicBezTo>
                  <a:pt x="546" y="529"/>
                  <a:pt x="548" y="529"/>
                  <a:pt x="549" y="529"/>
                </a:cubicBezTo>
                <a:cubicBezTo>
                  <a:pt x="551" y="529"/>
                  <a:pt x="553" y="529"/>
                  <a:pt x="554" y="527"/>
                </a:cubicBezTo>
                <a:cubicBezTo>
                  <a:pt x="555" y="526"/>
                  <a:pt x="555" y="526"/>
                  <a:pt x="555" y="526"/>
                </a:cubicBezTo>
                <a:cubicBezTo>
                  <a:pt x="568" y="539"/>
                  <a:pt x="568" y="539"/>
                  <a:pt x="568" y="539"/>
                </a:cubicBezTo>
                <a:cubicBezTo>
                  <a:pt x="573" y="544"/>
                  <a:pt x="579" y="546"/>
                  <a:pt x="585" y="546"/>
                </a:cubicBezTo>
                <a:cubicBezTo>
                  <a:pt x="591" y="546"/>
                  <a:pt x="598" y="544"/>
                  <a:pt x="602" y="539"/>
                </a:cubicBezTo>
                <a:cubicBezTo>
                  <a:pt x="612" y="530"/>
                  <a:pt x="612" y="514"/>
                  <a:pt x="602" y="505"/>
                </a:cubicBezTo>
                <a:cubicBezTo>
                  <a:pt x="590" y="492"/>
                  <a:pt x="590" y="492"/>
                  <a:pt x="590" y="492"/>
                </a:cubicBezTo>
                <a:cubicBezTo>
                  <a:pt x="591" y="491"/>
                  <a:pt x="591" y="491"/>
                  <a:pt x="591" y="491"/>
                </a:cubicBezTo>
                <a:cubicBezTo>
                  <a:pt x="593" y="488"/>
                  <a:pt x="593" y="484"/>
                  <a:pt x="591" y="481"/>
                </a:cubicBezTo>
                <a:cubicBezTo>
                  <a:pt x="547" y="432"/>
                  <a:pt x="547" y="432"/>
                  <a:pt x="547" y="432"/>
                </a:cubicBezTo>
                <a:cubicBezTo>
                  <a:pt x="559" y="432"/>
                  <a:pt x="559" y="432"/>
                  <a:pt x="559" y="432"/>
                </a:cubicBezTo>
                <a:cubicBezTo>
                  <a:pt x="587" y="432"/>
                  <a:pt x="610" y="410"/>
                  <a:pt x="610" y="382"/>
                </a:cubicBezTo>
                <a:moveTo>
                  <a:pt x="593" y="515"/>
                </a:moveTo>
                <a:cubicBezTo>
                  <a:pt x="597" y="519"/>
                  <a:pt x="597" y="525"/>
                  <a:pt x="593" y="529"/>
                </a:cubicBezTo>
                <a:cubicBezTo>
                  <a:pt x="589" y="533"/>
                  <a:pt x="582" y="533"/>
                  <a:pt x="578" y="529"/>
                </a:cubicBezTo>
                <a:cubicBezTo>
                  <a:pt x="565" y="516"/>
                  <a:pt x="565" y="516"/>
                  <a:pt x="565" y="516"/>
                </a:cubicBezTo>
                <a:cubicBezTo>
                  <a:pt x="580" y="502"/>
                  <a:pt x="580" y="502"/>
                  <a:pt x="580" y="502"/>
                </a:cubicBezTo>
                <a:lnTo>
                  <a:pt x="593" y="515"/>
                </a:lnTo>
                <a:close/>
                <a:moveTo>
                  <a:pt x="549" y="513"/>
                </a:moveTo>
                <a:cubicBezTo>
                  <a:pt x="361" y="343"/>
                  <a:pt x="361" y="343"/>
                  <a:pt x="361" y="343"/>
                </a:cubicBezTo>
                <a:cubicBezTo>
                  <a:pt x="344" y="326"/>
                  <a:pt x="322" y="312"/>
                  <a:pt x="310" y="305"/>
                </a:cubicBezTo>
                <a:cubicBezTo>
                  <a:pt x="368" y="246"/>
                  <a:pt x="368" y="246"/>
                  <a:pt x="368" y="246"/>
                </a:cubicBezTo>
                <a:cubicBezTo>
                  <a:pt x="375" y="258"/>
                  <a:pt x="390" y="281"/>
                  <a:pt x="406" y="297"/>
                </a:cubicBezTo>
                <a:cubicBezTo>
                  <a:pt x="576" y="485"/>
                  <a:pt x="576" y="485"/>
                  <a:pt x="576" y="485"/>
                </a:cubicBezTo>
                <a:lnTo>
                  <a:pt x="549" y="513"/>
                </a:lnTo>
                <a:close/>
                <a:moveTo>
                  <a:pt x="416" y="287"/>
                </a:moveTo>
                <a:cubicBezTo>
                  <a:pt x="395" y="266"/>
                  <a:pt x="376" y="232"/>
                  <a:pt x="376" y="232"/>
                </a:cubicBezTo>
                <a:cubicBezTo>
                  <a:pt x="376" y="232"/>
                  <a:pt x="376" y="232"/>
                  <a:pt x="376" y="232"/>
                </a:cubicBezTo>
                <a:cubicBezTo>
                  <a:pt x="376" y="231"/>
                  <a:pt x="375" y="230"/>
                  <a:pt x="375" y="230"/>
                </a:cubicBezTo>
                <a:cubicBezTo>
                  <a:pt x="375" y="230"/>
                  <a:pt x="375" y="230"/>
                  <a:pt x="374" y="230"/>
                </a:cubicBezTo>
                <a:cubicBezTo>
                  <a:pt x="374" y="230"/>
                  <a:pt x="374" y="230"/>
                  <a:pt x="374" y="230"/>
                </a:cubicBezTo>
                <a:cubicBezTo>
                  <a:pt x="374" y="229"/>
                  <a:pt x="373" y="229"/>
                  <a:pt x="372" y="228"/>
                </a:cubicBezTo>
                <a:cubicBezTo>
                  <a:pt x="372" y="228"/>
                  <a:pt x="372" y="228"/>
                  <a:pt x="372" y="228"/>
                </a:cubicBezTo>
                <a:cubicBezTo>
                  <a:pt x="295" y="200"/>
                  <a:pt x="295" y="200"/>
                  <a:pt x="295" y="200"/>
                </a:cubicBezTo>
                <a:cubicBezTo>
                  <a:pt x="292" y="199"/>
                  <a:pt x="289" y="200"/>
                  <a:pt x="287" y="202"/>
                </a:cubicBezTo>
                <a:cubicBezTo>
                  <a:pt x="281" y="208"/>
                  <a:pt x="281" y="208"/>
                  <a:pt x="281" y="208"/>
                </a:cubicBezTo>
                <a:cubicBezTo>
                  <a:pt x="264" y="190"/>
                  <a:pt x="264" y="190"/>
                  <a:pt x="264" y="190"/>
                </a:cubicBezTo>
                <a:cubicBezTo>
                  <a:pt x="261" y="188"/>
                  <a:pt x="257" y="188"/>
                  <a:pt x="254" y="190"/>
                </a:cubicBezTo>
                <a:cubicBezTo>
                  <a:pt x="251" y="193"/>
                  <a:pt x="251" y="198"/>
                  <a:pt x="254" y="200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66" y="223"/>
                  <a:pt x="266" y="223"/>
                  <a:pt x="266" y="223"/>
                </a:cubicBezTo>
                <a:cubicBezTo>
                  <a:pt x="265" y="224"/>
                  <a:pt x="264" y="227"/>
                  <a:pt x="265" y="230"/>
                </a:cubicBezTo>
                <a:cubicBezTo>
                  <a:pt x="292" y="309"/>
                  <a:pt x="292" y="309"/>
                  <a:pt x="292" y="309"/>
                </a:cubicBezTo>
                <a:cubicBezTo>
                  <a:pt x="292" y="309"/>
                  <a:pt x="292" y="309"/>
                  <a:pt x="292" y="309"/>
                </a:cubicBezTo>
                <a:cubicBezTo>
                  <a:pt x="292" y="309"/>
                  <a:pt x="293" y="310"/>
                  <a:pt x="293" y="311"/>
                </a:cubicBezTo>
                <a:cubicBezTo>
                  <a:pt x="293" y="311"/>
                  <a:pt x="293" y="311"/>
                  <a:pt x="293" y="311"/>
                </a:cubicBezTo>
                <a:cubicBezTo>
                  <a:pt x="293" y="311"/>
                  <a:pt x="293" y="311"/>
                  <a:pt x="293" y="311"/>
                </a:cubicBezTo>
                <a:cubicBezTo>
                  <a:pt x="294" y="312"/>
                  <a:pt x="294" y="312"/>
                  <a:pt x="295" y="312"/>
                </a:cubicBezTo>
                <a:cubicBezTo>
                  <a:pt x="295" y="312"/>
                  <a:pt x="295" y="312"/>
                  <a:pt x="295" y="312"/>
                </a:cubicBezTo>
                <a:cubicBezTo>
                  <a:pt x="295" y="313"/>
                  <a:pt x="329" y="331"/>
                  <a:pt x="351" y="353"/>
                </a:cubicBezTo>
                <a:cubicBezTo>
                  <a:pt x="353" y="355"/>
                  <a:pt x="353" y="355"/>
                  <a:pt x="353" y="355"/>
                </a:cubicBezTo>
                <a:cubicBezTo>
                  <a:pt x="208" y="355"/>
                  <a:pt x="208" y="355"/>
                  <a:pt x="208" y="355"/>
                </a:cubicBezTo>
                <a:cubicBezTo>
                  <a:pt x="208" y="77"/>
                  <a:pt x="208" y="77"/>
                  <a:pt x="208" y="77"/>
                </a:cubicBezTo>
                <a:cubicBezTo>
                  <a:pt x="527" y="77"/>
                  <a:pt x="527" y="77"/>
                  <a:pt x="527" y="77"/>
                </a:cubicBezTo>
                <a:cubicBezTo>
                  <a:pt x="527" y="355"/>
                  <a:pt x="527" y="355"/>
                  <a:pt x="527" y="355"/>
                </a:cubicBezTo>
                <a:cubicBezTo>
                  <a:pt x="477" y="355"/>
                  <a:pt x="477" y="355"/>
                  <a:pt x="477" y="355"/>
                </a:cubicBezTo>
                <a:lnTo>
                  <a:pt x="416" y="287"/>
                </a:lnTo>
                <a:close/>
                <a:moveTo>
                  <a:pt x="301" y="293"/>
                </a:moveTo>
                <a:cubicBezTo>
                  <a:pt x="279" y="229"/>
                  <a:pt x="279" y="229"/>
                  <a:pt x="279" y="229"/>
                </a:cubicBezTo>
                <a:cubicBezTo>
                  <a:pt x="294" y="215"/>
                  <a:pt x="294" y="215"/>
                  <a:pt x="294" y="215"/>
                </a:cubicBezTo>
                <a:cubicBezTo>
                  <a:pt x="357" y="238"/>
                  <a:pt x="357" y="238"/>
                  <a:pt x="357" y="238"/>
                </a:cubicBezTo>
                <a:lnTo>
                  <a:pt x="301" y="293"/>
                </a:lnTo>
                <a:close/>
                <a:moveTo>
                  <a:pt x="490" y="369"/>
                </a:moveTo>
                <a:cubicBezTo>
                  <a:pt x="534" y="369"/>
                  <a:pt x="534" y="369"/>
                  <a:pt x="534" y="369"/>
                </a:cubicBezTo>
                <a:cubicBezTo>
                  <a:pt x="538" y="369"/>
                  <a:pt x="541" y="365"/>
                  <a:pt x="541" y="362"/>
                </a:cubicBezTo>
                <a:cubicBezTo>
                  <a:pt x="541" y="70"/>
                  <a:pt x="541" y="70"/>
                  <a:pt x="541" y="70"/>
                </a:cubicBezTo>
                <a:cubicBezTo>
                  <a:pt x="541" y="67"/>
                  <a:pt x="538" y="63"/>
                  <a:pt x="534" y="63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197" y="63"/>
                  <a:pt x="194" y="67"/>
                  <a:pt x="194" y="70"/>
                </a:cubicBezTo>
                <a:cubicBezTo>
                  <a:pt x="194" y="362"/>
                  <a:pt x="194" y="362"/>
                  <a:pt x="194" y="362"/>
                </a:cubicBezTo>
                <a:cubicBezTo>
                  <a:pt x="194" y="365"/>
                  <a:pt x="197" y="369"/>
                  <a:pt x="201" y="369"/>
                </a:cubicBezTo>
                <a:cubicBezTo>
                  <a:pt x="368" y="369"/>
                  <a:pt x="368" y="369"/>
                  <a:pt x="368" y="369"/>
                </a:cubicBezTo>
                <a:cubicBezTo>
                  <a:pt x="423" y="418"/>
                  <a:pt x="423" y="418"/>
                  <a:pt x="423" y="418"/>
                </a:cubicBezTo>
                <a:cubicBezTo>
                  <a:pt x="51" y="418"/>
                  <a:pt x="51" y="418"/>
                  <a:pt x="51" y="418"/>
                </a:cubicBezTo>
                <a:cubicBezTo>
                  <a:pt x="31" y="418"/>
                  <a:pt x="14" y="402"/>
                  <a:pt x="14" y="382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30"/>
                  <a:pt x="31" y="14"/>
                  <a:pt x="51" y="14"/>
                </a:cubicBezTo>
                <a:cubicBezTo>
                  <a:pt x="559" y="14"/>
                  <a:pt x="559" y="14"/>
                  <a:pt x="559" y="14"/>
                </a:cubicBezTo>
                <a:cubicBezTo>
                  <a:pt x="579" y="14"/>
                  <a:pt x="596" y="30"/>
                  <a:pt x="596" y="50"/>
                </a:cubicBezTo>
                <a:cubicBezTo>
                  <a:pt x="596" y="382"/>
                  <a:pt x="596" y="382"/>
                  <a:pt x="596" y="382"/>
                </a:cubicBezTo>
                <a:cubicBezTo>
                  <a:pt x="596" y="402"/>
                  <a:pt x="579" y="418"/>
                  <a:pt x="559" y="418"/>
                </a:cubicBezTo>
                <a:cubicBezTo>
                  <a:pt x="534" y="418"/>
                  <a:pt x="534" y="418"/>
                  <a:pt x="534" y="418"/>
                </a:cubicBezTo>
                <a:lnTo>
                  <a:pt x="490" y="3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9" name="Freeform 77"/>
          <p:cNvSpPr>
            <a:spLocks noEditPoints="1"/>
          </p:cNvSpPr>
          <p:nvPr/>
        </p:nvSpPr>
        <p:spPr bwMode="auto">
          <a:xfrm>
            <a:off x="6559550" y="2316163"/>
            <a:ext cx="95250" cy="96838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48 w 96"/>
              <a:gd name="T11" fmla="*/ 82 h 96"/>
              <a:gd name="T12" fmla="*/ 14 w 96"/>
              <a:gd name="T13" fmla="*/ 48 h 96"/>
              <a:gd name="T14" fmla="*/ 48 w 96"/>
              <a:gd name="T15" fmla="*/ 14 h 96"/>
              <a:gd name="T16" fmla="*/ 82 w 96"/>
              <a:gd name="T17" fmla="*/ 48 h 96"/>
              <a:gd name="T18" fmla="*/ 48 w 96"/>
              <a:gd name="T19" fmla="*/ 8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moveTo>
                  <a:pt x="48" y="82"/>
                </a:moveTo>
                <a:cubicBezTo>
                  <a:pt x="29" y="82"/>
                  <a:pt x="14" y="67"/>
                  <a:pt x="14" y="48"/>
                </a:cubicBezTo>
                <a:cubicBezTo>
                  <a:pt x="14" y="29"/>
                  <a:pt x="29" y="14"/>
                  <a:pt x="48" y="14"/>
                </a:cubicBezTo>
                <a:cubicBezTo>
                  <a:pt x="67" y="14"/>
                  <a:pt x="82" y="29"/>
                  <a:pt x="82" y="48"/>
                </a:cubicBezTo>
                <a:cubicBezTo>
                  <a:pt x="82" y="67"/>
                  <a:pt x="67" y="82"/>
                  <a:pt x="48" y="8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0" name="Freeform 78"/>
          <p:cNvSpPr>
            <a:spLocks/>
          </p:cNvSpPr>
          <p:nvPr/>
        </p:nvSpPr>
        <p:spPr bwMode="auto">
          <a:xfrm>
            <a:off x="6569075" y="2212976"/>
            <a:ext cx="76200" cy="12700"/>
          </a:xfrm>
          <a:custGeom>
            <a:avLst/>
            <a:gdLst>
              <a:gd name="T0" fmla="*/ 7 w 76"/>
              <a:gd name="T1" fmla="*/ 14 h 14"/>
              <a:gd name="T2" fmla="*/ 69 w 76"/>
              <a:gd name="T3" fmla="*/ 14 h 14"/>
              <a:gd name="T4" fmla="*/ 76 w 76"/>
              <a:gd name="T5" fmla="*/ 7 h 14"/>
              <a:gd name="T6" fmla="*/ 69 w 76"/>
              <a:gd name="T7" fmla="*/ 0 h 14"/>
              <a:gd name="T8" fmla="*/ 7 w 76"/>
              <a:gd name="T9" fmla="*/ 0 h 14"/>
              <a:gd name="T10" fmla="*/ 0 w 76"/>
              <a:gd name="T11" fmla="*/ 7 h 14"/>
              <a:gd name="T12" fmla="*/ 7 w 76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14">
                <a:moveTo>
                  <a:pt x="7" y="14"/>
                </a:moveTo>
                <a:cubicBezTo>
                  <a:pt x="69" y="14"/>
                  <a:pt x="69" y="14"/>
                  <a:pt x="69" y="14"/>
                </a:cubicBezTo>
                <a:cubicBezTo>
                  <a:pt x="73" y="14"/>
                  <a:pt x="76" y="11"/>
                  <a:pt x="76" y="7"/>
                </a:cubicBezTo>
                <a:cubicBezTo>
                  <a:pt x="76" y="4"/>
                  <a:pt x="73" y="0"/>
                  <a:pt x="6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7"/>
                </a:cubicBezTo>
                <a:cubicBezTo>
                  <a:pt x="0" y="11"/>
                  <a:pt x="3" y="14"/>
                  <a:pt x="7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1" name="Freeform 79"/>
          <p:cNvSpPr>
            <a:spLocks/>
          </p:cNvSpPr>
          <p:nvPr/>
        </p:nvSpPr>
        <p:spPr bwMode="auto">
          <a:xfrm>
            <a:off x="6569075" y="2263776"/>
            <a:ext cx="76200" cy="12700"/>
          </a:xfrm>
          <a:custGeom>
            <a:avLst/>
            <a:gdLst>
              <a:gd name="T0" fmla="*/ 7 w 76"/>
              <a:gd name="T1" fmla="*/ 14 h 14"/>
              <a:gd name="T2" fmla="*/ 69 w 76"/>
              <a:gd name="T3" fmla="*/ 14 h 14"/>
              <a:gd name="T4" fmla="*/ 76 w 76"/>
              <a:gd name="T5" fmla="*/ 7 h 14"/>
              <a:gd name="T6" fmla="*/ 69 w 76"/>
              <a:gd name="T7" fmla="*/ 0 h 14"/>
              <a:gd name="T8" fmla="*/ 7 w 76"/>
              <a:gd name="T9" fmla="*/ 0 h 14"/>
              <a:gd name="T10" fmla="*/ 0 w 76"/>
              <a:gd name="T11" fmla="*/ 7 h 14"/>
              <a:gd name="T12" fmla="*/ 7 w 76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14">
                <a:moveTo>
                  <a:pt x="7" y="14"/>
                </a:moveTo>
                <a:cubicBezTo>
                  <a:pt x="69" y="14"/>
                  <a:pt x="69" y="14"/>
                  <a:pt x="69" y="14"/>
                </a:cubicBezTo>
                <a:cubicBezTo>
                  <a:pt x="73" y="14"/>
                  <a:pt x="76" y="11"/>
                  <a:pt x="76" y="7"/>
                </a:cubicBezTo>
                <a:cubicBezTo>
                  <a:pt x="76" y="3"/>
                  <a:pt x="73" y="0"/>
                  <a:pt x="6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2" name="Freeform 80"/>
          <p:cNvSpPr>
            <a:spLocks/>
          </p:cNvSpPr>
          <p:nvPr/>
        </p:nvSpPr>
        <p:spPr bwMode="auto">
          <a:xfrm>
            <a:off x="6569075" y="2452688"/>
            <a:ext cx="76200" cy="14288"/>
          </a:xfrm>
          <a:custGeom>
            <a:avLst/>
            <a:gdLst>
              <a:gd name="T0" fmla="*/ 69 w 76"/>
              <a:gd name="T1" fmla="*/ 0 h 14"/>
              <a:gd name="T2" fmla="*/ 7 w 76"/>
              <a:gd name="T3" fmla="*/ 0 h 14"/>
              <a:gd name="T4" fmla="*/ 0 w 76"/>
              <a:gd name="T5" fmla="*/ 7 h 14"/>
              <a:gd name="T6" fmla="*/ 7 w 76"/>
              <a:gd name="T7" fmla="*/ 14 h 14"/>
              <a:gd name="T8" fmla="*/ 69 w 76"/>
              <a:gd name="T9" fmla="*/ 14 h 14"/>
              <a:gd name="T10" fmla="*/ 76 w 76"/>
              <a:gd name="T11" fmla="*/ 7 h 14"/>
              <a:gd name="T12" fmla="*/ 69 w 7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14">
                <a:moveTo>
                  <a:pt x="6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3" y="14"/>
                  <a:pt x="76" y="11"/>
                  <a:pt x="76" y="7"/>
                </a:cubicBezTo>
                <a:cubicBezTo>
                  <a:pt x="76" y="3"/>
                  <a:pt x="73" y="0"/>
                  <a:pt x="6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3" name="Freeform 81"/>
          <p:cNvSpPr>
            <a:spLocks/>
          </p:cNvSpPr>
          <p:nvPr/>
        </p:nvSpPr>
        <p:spPr bwMode="auto">
          <a:xfrm>
            <a:off x="6569075" y="2503488"/>
            <a:ext cx="76200" cy="14288"/>
          </a:xfrm>
          <a:custGeom>
            <a:avLst/>
            <a:gdLst>
              <a:gd name="T0" fmla="*/ 69 w 76"/>
              <a:gd name="T1" fmla="*/ 0 h 14"/>
              <a:gd name="T2" fmla="*/ 7 w 76"/>
              <a:gd name="T3" fmla="*/ 0 h 14"/>
              <a:gd name="T4" fmla="*/ 0 w 76"/>
              <a:gd name="T5" fmla="*/ 7 h 14"/>
              <a:gd name="T6" fmla="*/ 7 w 76"/>
              <a:gd name="T7" fmla="*/ 14 h 14"/>
              <a:gd name="T8" fmla="*/ 69 w 76"/>
              <a:gd name="T9" fmla="*/ 14 h 14"/>
              <a:gd name="T10" fmla="*/ 76 w 76"/>
              <a:gd name="T11" fmla="*/ 7 h 14"/>
              <a:gd name="T12" fmla="*/ 69 w 7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14">
                <a:moveTo>
                  <a:pt x="6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4"/>
                  <a:pt x="7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3" y="14"/>
                  <a:pt x="76" y="10"/>
                  <a:pt x="76" y="7"/>
                </a:cubicBezTo>
                <a:cubicBezTo>
                  <a:pt x="76" y="3"/>
                  <a:pt x="73" y="0"/>
                  <a:pt x="6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4" name="Freeform 82"/>
          <p:cNvSpPr>
            <a:spLocks noEditPoints="1"/>
          </p:cNvSpPr>
          <p:nvPr/>
        </p:nvSpPr>
        <p:spPr bwMode="auto">
          <a:xfrm>
            <a:off x="4052887" y="3262313"/>
            <a:ext cx="712787" cy="438150"/>
          </a:xfrm>
          <a:custGeom>
            <a:avLst/>
            <a:gdLst>
              <a:gd name="T0" fmla="*/ 684 w 716"/>
              <a:gd name="T1" fmla="*/ 375 h 440"/>
              <a:gd name="T2" fmla="*/ 616 w 716"/>
              <a:gd name="T3" fmla="*/ 375 h 440"/>
              <a:gd name="T4" fmla="*/ 629 w 716"/>
              <a:gd name="T5" fmla="*/ 344 h 440"/>
              <a:gd name="T6" fmla="*/ 629 w 716"/>
              <a:gd name="T7" fmla="*/ 46 h 440"/>
              <a:gd name="T8" fmla="*/ 584 w 716"/>
              <a:gd name="T9" fmla="*/ 0 h 440"/>
              <a:gd name="T10" fmla="*/ 133 w 716"/>
              <a:gd name="T11" fmla="*/ 0 h 440"/>
              <a:gd name="T12" fmla="*/ 88 w 716"/>
              <a:gd name="T13" fmla="*/ 46 h 440"/>
              <a:gd name="T14" fmla="*/ 88 w 716"/>
              <a:gd name="T15" fmla="*/ 344 h 440"/>
              <a:gd name="T16" fmla="*/ 100 w 716"/>
              <a:gd name="T17" fmla="*/ 375 h 440"/>
              <a:gd name="T18" fmla="*/ 33 w 716"/>
              <a:gd name="T19" fmla="*/ 375 h 440"/>
              <a:gd name="T20" fmla="*/ 0 w 716"/>
              <a:gd name="T21" fmla="*/ 408 h 440"/>
              <a:gd name="T22" fmla="*/ 33 w 716"/>
              <a:gd name="T23" fmla="*/ 440 h 440"/>
              <a:gd name="T24" fmla="*/ 684 w 716"/>
              <a:gd name="T25" fmla="*/ 440 h 440"/>
              <a:gd name="T26" fmla="*/ 716 w 716"/>
              <a:gd name="T27" fmla="*/ 408 h 440"/>
              <a:gd name="T28" fmla="*/ 684 w 716"/>
              <a:gd name="T29" fmla="*/ 375 h 440"/>
              <a:gd name="T30" fmla="*/ 102 w 716"/>
              <a:gd name="T31" fmla="*/ 344 h 440"/>
              <a:gd name="T32" fmla="*/ 102 w 716"/>
              <a:gd name="T33" fmla="*/ 46 h 440"/>
              <a:gd name="T34" fmla="*/ 133 w 716"/>
              <a:gd name="T35" fmla="*/ 14 h 440"/>
              <a:gd name="T36" fmla="*/ 584 w 716"/>
              <a:gd name="T37" fmla="*/ 14 h 440"/>
              <a:gd name="T38" fmla="*/ 615 w 716"/>
              <a:gd name="T39" fmla="*/ 46 h 440"/>
              <a:gd name="T40" fmla="*/ 615 w 716"/>
              <a:gd name="T41" fmla="*/ 344 h 440"/>
              <a:gd name="T42" fmla="*/ 584 w 716"/>
              <a:gd name="T43" fmla="*/ 375 h 440"/>
              <a:gd name="T44" fmla="*/ 133 w 716"/>
              <a:gd name="T45" fmla="*/ 375 h 440"/>
              <a:gd name="T46" fmla="*/ 102 w 716"/>
              <a:gd name="T47" fmla="*/ 344 h 440"/>
              <a:gd name="T48" fmla="*/ 684 w 716"/>
              <a:gd name="T49" fmla="*/ 426 h 440"/>
              <a:gd name="T50" fmla="*/ 33 w 716"/>
              <a:gd name="T51" fmla="*/ 426 h 440"/>
              <a:gd name="T52" fmla="*/ 14 w 716"/>
              <a:gd name="T53" fmla="*/ 408 h 440"/>
              <a:gd name="T54" fmla="*/ 33 w 716"/>
              <a:gd name="T55" fmla="*/ 389 h 440"/>
              <a:gd name="T56" fmla="*/ 133 w 716"/>
              <a:gd name="T57" fmla="*/ 389 h 440"/>
              <a:gd name="T58" fmla="*/ 584 w 716"/>
              <a:gd name="T59" fmla="*/ 389 h 440"/>
              <a:gd name="T60" fmla="*/ 684 w 716"/>
              <a:gd name="T61" fmla="*/ 389 h 440"/>
              <a:gd name="T62" fmla="*/ 702 w 716"/>
              <a:gd name="T63" fmla="*/ 408 h 440"/>
              <a:gd name="T64" fmla="*/ 684 w 716"/>
              <a:gd name="T65" fmla="*/ 426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6" h="440">
                <a:moveTo>
                  <a:pt x="684" y="375"/>
                </a:moveTo>
                <a:cubicBezTo>
                  <a:pt x="616" y="375"/>
                  <a:pt x="616" y="375"/>
                  <a:pt x="616" y="375"/>
                </a:cubicBezTo>
                <a:cubicBezTo>
                  <a:pt x="624" y="367"/>
                  <a:pt x="629" y="356"/>
                  <a:pt x="629" y="344"/>
                </a:cubicBezTo>
                <a:cubicBezTo>
                  <a:pt x="629" y="46"/>
                  <a:pt x="629" y="46"/>
                  <a:pt x="629" y="46"/>
                </a:cubicBezTo>
                <a:cubicBezTo>
                  <a:pt x="629" y="20"/>
                  <a:pt x="609" y="0"/>
                  <a:pt x="584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08" y="0"/>
                  <a:pt x="88" y="20"/>
                  <a:pt x="88" y="46"/>
                </a:cubicBezTo>
                <a:cubicBezTo>
                  <a:pt x="88" y="344"/>
                  <a:pt x="88" y="344"/>
                  <a:pt x="88" y="344"/>
                </a:cubicBezTo>
                <a:cubicBezTo>
                  <a:pt x="88" y="356"/>
                  <a:pt x="92" y="367"/>
                  <a:pt x="100" y="375"/>
                </a:cubicBezTo>
                <a:cubicBezTo>
                  <a:pt x="33" y="375"/>
                  <a:pt x="33" y="375"/>
                  <a:pt x="33" y="375"/>
                </a:cubicBezTo>
                <a:cubicBezTo>
                  <a:pt x="15" y="375"/>
                  <a:pt x="0" y="390"/>
                  <a:pt x="0" y="408"/>
                </a:cubicBezTo>
                <a:cubicBezTo>
                  <a:pt x="0" y="425"/>
                  <a:pt x="15" y="440"/>
                  <a:pt x="33" y="440"/>
                </a:cubicBezTo>
                <a:cubicBezTo>
                  <a:pt x="684" y="440"/>
                  <a:pt x="684" y="440"/>
                  <a:pt x="684" y="440"/>
                </a:cubicBezTo>
                <a:cubicBezTo>
                  <a:pt x="702" y="440"/>
                  <a:pt x="716" y="425"/>
                  <a:pt x="716" y="408"/>
                </a:cubicBezTo>
                <a:cubicBezTo>
                  <a:pt x="716" y="390"/>
                  <a:pt x="702" y="375"/>
                  <a:pt x="684" y="375"/>
                </a:cubicBezTo>
                <a:moveTo>
                  <a:pt x="102" y="344"/>
                </a:moveTo>
                <a:cubicBezTo>
                  <a:pt x="102" y="46"/>
                  <a:pt x="102" y="46"/>
                  <a:pt x="102" y="46"/>
                </a:cubicBezTo>
                <a:cubicBezTo>
                  <a:pt x="102" y="28"/>
                  <a:pt x="116" y="14"/>
                  <a:pt x="133" y="14"/>
                </a:cubicBezTo>
                <a:cubicBezTo>
                  <a:pt x="584" y="14"/>
                  <a:pt x="584" y="14"/>
                  <a:pt x="584" y="14"/>
                </a:cubicBezTo>
                <a:cubicBezTo>
                  <a:pt x="601" y="14"/>
                  <a:pt x="615" y="28"/>
                  <a:pt x="615" y="46"/>
                </a:cubicBezTo>
                <a:cubicBezTo>
                  <a:pt x="615" y="344"/>
                  <a:pt x="615" y="344"/>
                  <a:pt x="615" y="344"/>
                </a:cubicBezTo>
                <a:cubicBezTo>
                  <a:pt x="615" y="361"/>
                  <a:pt x="601" y="375"/>
                  <a:pt x="584" y="375"/>
                </a:cubicBezTo>
                <a:cubicBezTo>
                  <a:pt x="133" y="375"/>
                  <a:pt x="133" y="375"/>
                  <a:pt x="133" y="375"/>
                </a:cubicBezTo>
                <a:cubicBezTo>
                  <a:pt x="116" y="375"/>
                  <a:pt x="102" y="361"/>
                  <a:pt x="102" y="344"/>
                </a:cubicBezTo>
                <a:moveTo>
                  <a:pt x="684" y="426"/>
                </a:moveTo>
                <a:cubicBezTo>
                  <a:pt x="33" y="426"/>
                  <a:pt x="33" y="426"/>
                  <a:pt x="33" y="426"/>
                </a:cubicBezTo>
                <a:cubicBezTo>
                  <a:pt x="23" y="426"/>
                  <a:pt x="14" y="418"/>
                  <a:pt x="14" y="408"/>
                </a:cubicBezTo>
                <a:cubicBezTo>
                  <a:pt x="14" y="398"/>
                  <a:pt x="23" y="389"/>
                  <a:pt x="33" y="389"/>
                </a:cubicBezTo>
                <a:cubicBezTo>
                  <a:pt x="133" y="389"/>
                  <a:pt x="133" y="389"/>
                  <a:pt x="133" y="389"/>
                </a:cubicBezTo>
                <a:cubicBezTo>
                  <a:pt x="584" y="389"/>
                  <a:pt x="584" y="389"/>
                  <a:pt x="584" y="389"/>
                </a:cubicBezTo>
                <a:cubicBezTo>
                  <a:pt x="684" y="389"/>
                  <a:pt x="684" y="389"/>
                  <a:pt x="684" y="389"/>
                </a:cubicBezTo>
                <a:cubicBezTo>
                  <a:pt x="694" y="389"/>
                  <a:pt x="702" y="398"/>
                  <a:pt x="702" y="408"/>
                </a:cubicBezTo>
                <a:cubicBezTo>
                  <a:pt x="702" y="418"/>
                  <a:pt x="694" y="426"/>
                  <a:pt x="684" y="42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5" name="Freeform 83"/>
          <p:cNvSpPr>
            <a:spLocks noEditPoints="1"/>
          </p:cNvSpPr>
          <p:nvPr/>
        </p:nvSpPr>
        <p:spPr bwMode="auto">
          <a:xfrm>
            <a:off x="4189412" y="3306763"/>
            <a:ext cx="441325" cy="298450"/>
          </a:xfrm>
          <a:custGeom>
            <a:avLst/>
            <a:gdLst>
              <a:gd name="T0" fmla="*/ 436 w 443"/>
              <a:gd name="T1" fmla="*/ 0 h 299"/>
              <a:gd name="T2" fmla="*/ 7 w 443"/>
              <a:gd name="T3" fmla="*/ 0 h 299"/>
              <a:gd name="T4" fmla="*/ 0 w 443"/>
              <a:gd name="T5" fmla="*/ 7 h 299"/>
              <a:gd name="T6" fmla="*/ 0 w 443"/>
              <a:gd name="T7" fmla="*/ 292 h 299"/>
              <a:gd name="T8" fmla="*/ 7 w 443"/>
              <a:gd name="T9" fmla="*/ 299 h 299"/>
              <a:gd name="T10" fmla="*/ 436 w 443"/>
              <a:gd name="T11" fmla="*/ 299 h 299"/>
              <a:gd name="T12" fmla="*/ 443 w 443"/>
              <a:gd name="T13" fmla="*/ 292 h 299"/>
              <a:gd name="T14" fmla="*/ 443 w 443"/>
              <a:gd name="T15" fmla="*/ 7 h 299"/>
              <a:gd name="T16" fmla="*/ 436 w 443"/>
              <a:gd name="T17" fmla="*/ 0 h 299"/>
              <a:gd name="T18" fmla="*/ 429 w 443"/>
              <a:gd name="T19" fmla="*/ 285 h 299"/>
              <a:gd name="T20" fmla="*/ 14 w 443"/>
              <a:gd name="T21" fmla="*/ 285 h 299"/>
              <a:gd name="T22" fmla="*/ 14 w 443"/>
              <a:gd name="T23" fmla="*/ 14 h 299"/>
              <a:gd name="T24" fmla="*/ 429 w 443"/>
              <a:gd name="T25" fmla="*/ 14 h 299"/>
              <a:gd name="T26" fmla="*/ 429 w 443"/>
              <a:gd name="T27" fmla="*/ 285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3" h="299">
                <a:moveTo>
                  <a:pt x="436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296"/>
                  <a:pt x="3" y="299"/>
                  <a:pt x="7" y="299"/>
                </a:cubicBezTo>
                <a:cubicBezTo>
                  <a:pt x="436" y="299"/>
                  <a:pt x="436" y="299"/>
                  <a:pt x="436" y="299"/>
                </a:cubicBezTo>
                <a:cubicBezTo>
                  <a:pt x="440" y="299"/>
                  <a:pt x="443" y="296"/>
                  <a:pt x="443" y="292"/>
                </a:cubicBezTo>
                <a:cubicBezTo>
                  <a:pt x="443" y="7"/>
                  <a:pt x="443" y="7"/>
                  <a:pt x="443" y="7"/>
                </a:cubicBezTo>
                <a:cubicBezTo>
                  <a:pt x="443" y="3"/>
                  <a:pt x="440" y="0"/>
                  <a:pt x="436" y="0"/>
                </a:cubicBezTo>
                <a:moveTo>
                  <a:pt x="429" y="285"/>
                </a:moveTo>
                <a:cubicBezTo>
                  <a:pt x="14" y="285"/>
                  <a:pt x="14" y="285"/>
                  <a:pt x="14" y="285"/>
                </a:cubicBezTo>
                <a:cubicBezTo>
                  <a:pt x="14" y="14"/>
                  <a:pt x="14" y="14"/>
                  <a:pt x="14" y="14"/>
                </a:cubicBezTo>
                <a:cubicBezTo>
                  <a:pt x="429" y="14"/>
                  <a:pt x="429" y="14"/>
                  <a:pt x="429" y="14"/>
                </a:cubicBezTo>
                <a:lnTo>
                  <a:pt x="429" y="2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6" name="Freeform 84"/>
          <p:cNvSpPr>
            <a:spLocks noEditPoints="1"/>
          </p:cNvSpPr>
          <p:nvPr/>
        </p:nvSpPr>
        <p:spPr bwMode="auto">
          <a:xfrm>
            <a:off x="3038475" y="5456238"/>
            <a:ext cx="422275" cy="695325"/>
          </a:xfrm>
          <a:custGeom>
            <a:avLst/>
            <a:gdLst>
              <a:gd name="T0" fmla="*/ 382 w 424"/>
              <a:gd name="T1" fmla="*/ 0 h 698"/>
              <a:gd name="T2" fmla="*/ 42 w 424"/>
              <a:gd name="T3" fmla="*/ 0 h 698"/>
              <a:gd name="T4" fmla="*/ 0 w 424"/>
              <a:gd name="T5" fmla="*/ 42 h 698"/>
              <a:gd name="T6" fmla="*/ 0 w 424"/>
              <a:gd name="T7" fmla="*/ 656 h 698"/>
              <a:gd name="T8" fmla="*/ 42 w 424"/>
              <a:gd name="T9" fmla="*/ 698 h 698"/>
              <a:gd name="T10" fmla="*/ 382 w 424"/>
              <a:gd name="T11" fmla="*/ 698 h 698"/>
              <a:gd name="T12" fmla="*/ 424 w 424"/>
              <a:gd name="T13" fmla="*/ 656 h 698"/>
              <a:gd name="T14" fmla="*/ 424 w 424"/>
              <a:gd name="T15" fmla="*/ 42 h 698"/>
              <a:gd name="T16" fmla="*/ 382 w 424"/>
              <a:gd name="T17" fmla="*/ 0 h 698"/>
              <a:gd name="T18" fmla="*/ 410 w 424"/>
              <a:gd name="T19" fmla="*/ 656 h 698"/>
              <a:gd name="T20" fmla="*/ 382 w 424"/>
              <a:gd name="T21" fmla="*/ 684 h 698"/>
              <a:gd name="T22" fmla="*/ 42 w 424"/>
              <a:gd name="T23" fmla="*/ 684 h 698"/>
              <a:gd name="T24" fmla="*/ 14 w 424"/>
              <a:gd name="T25" fmla="*/ 656 h 698"/>
              <a:gd name="T26" fmla="*/ 14 w 424"/>
              <a:gd name="T27" fmla="*/ 42 h 698"/>
              <a:gd name="T28" fmla="*/ 42 w 424"/>
              <a:gd name="T29" fmla="*/ 14 h 698"/>
              <a:gd name="T30" fmla="*/ 382 w 424"/>
              <a:gd name="T31" fmla="*/ 14 h 698"/>
              <a:gd name="T32" fmla="*/ 410 w 424"/>
              <a:gd name="T33" fmla="*/ 42 h 698"/>
              <a:gd name="T34" fmla="*/ 410 w 424"/>
              <a:gd name="T35" fmla="*/ 656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4" h="698">
                <a:moveTo>
                  <a:pt x="382" y="0"/>
                </a:moveTo>
                <a:cubicBezTo>
                  <a:pt x="42" y="0"/>
                  <a:pt x="42" y="0"/>
                  <a:pt x="42" y="0"/>
                </a:cubicBezTo>
                <a:cubicBezTo>
                  <a:pt x="22" y="0"/>
                  <a:pt x="0" y="17"/>
                  <a:pt x="0" y="42"/>
                </a:cubicBezTo>
                <a:cubicBezTo>
                  <a:pt x="0" y="656"/>
                  <a:pt x="0" y="656"/>
                  <a:pt x="0" y="656"/>
                </a:cubicBezTo>
                <a:cubicBezTo>
                  <a:pt x="0" y="681"/>
                  <a:pt x="22" y="698"/>
                  <a:pt x="42" y="698"/>
                </a:cubicBezTo>
                <a:cubicBezTo>
                  <a:pt x="382" y="698"/>
                  <a:pt x="382" y="698"/>
                  <a:pt x="382" y="698"/>
                </a:cubicBezTo>
                <a:cubicBezTo>
                  <a:pt x="402" y="698"/>
                  <a:pt x="424" y="681"/>
                  <a:pt x="424" y="656"/>
                </a:cubicBezTo>
                <a:cubicBezTo>
                  <a:pt x="424" y="42"/>
                  <a:pt x="424" y="42"/>
                  <a:pt x="424" y="42"/>
                </a:cubicBezTo>
                <a:cubicBezTo>
                  <a:pt x="424" y="17"/>
                  <a:pt x="402" y="0"/>
                  <a:pt x="382" y="0"/>
                </a:cubicBezTo>
                <a:moveTo>
                  <a:pt x="410" y="656"/>
                </a:moveTo>
                <a:cubicBezTo>
                  <a:pt x="410" y="673"/>
                  <a:pt x="395" y="684"/>
                  <a:pt x="382" y="684"/>
                </a:cubicBezTo>
                <a:cubicBezTo>
                  <a:pt x="42" y="684"/>
                  <a:pt x="42" y="684"/>
                  <a:pt x="42" y="684"/>
                </a:cubicBezTo>
                <a:cubicBezTo>
                  <a:pt x="28" y="684"/>
                  <a:pt x="14" y="673"/>
                  <a:pt x="14" y="656"/>
                </a:cubicBezTo>
                <a:cubicBezTo>
                  <a:pt x="14" y="42"/>
                  <a:pt x="14" y="42"/>
                  <a:pt x="14" y="42"/>
                </a:cubicBezTo>
                <a:cubicBezTo>
                  <a:pt x="14" y="25"/>
                  <a:pt x="28" y="14"/>
                  <a:pt x="42" y="14"/>
                </a:cubicBezTo>
                <a:cubicBezTo>
                  <a:pt x="382" y="14"/>
                  <a:pt x="382" y="14"/>
                  <a:pt x="382" y="14"/>
                </a:cubicBezTo>
                <a:cubicBezTo>
                  <a:pt x="395" y="14"/>
                  <a:pt x="410" y="25"/>
                  <a:pt x="410" y="42"/>
                </a:cubicBezTo>
                <a:lnTo>
                  <a:pt x="410" y="6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7" name="Freeform 85"/>
          <p:cNvSpPr>
            <a:spLocks noEditPoints="1"/>
          </p:cNvSpPr>
          <p:nvPr/>
        </p:nvSpPr>
        <p:spPr bwMode="auto">
          <a:xfrm>
            <a:off x="3211512" y="6043613"/>
            <a:ext cx="76200" cy="74613"/>
          </a:xfrm>
          <a:custGeom>
            <a:avLst/>
            <a:gdLst>
              <a:gd name="T0" fmla="*/ 37 w 76"/>
              <a:gd name="T1" fmla="*/ 0 h 76"/>
              <a:gd name="T2" fmla="*/ 0 w 76"/>
              <a:gd name="T3" fmla="*/ 37 h 76"/>
              <a:gd name="T4" fmla="*/ 37 w 76"/>
              <a:gd name="T5" fmla="*/ 76 h 76"/>
              <a:gd name="T6" fmla="*/ 76 w 76"/>
              <a:gd name="T7" fmla="*/ 37 h 76"/>
              <a:gd name="T8" fmla="*/ 37 w 76"/>
              <a:gd name="T9" fmla="*/ 0 h 76"/>
              <a:gd name="T10" fmla="*/ 37 w 76"/>
              <a:gd name="T11" fmla="*/ 62 h 76"/>
              <a:gd name="T12" fmla="*/ 14 w 76"/>
              <a:gd name="T13" fmla="*/ 37 h 76"/>
              <a:gd name="T14" fmla="*/ 37 w 76"/>
              <a:gd name="T15" fmla="*/ 14 h 76"/>
              <a:gd name="T16" fmla="*/ 62 w 76"/>
              <a:gd name="T17" fmla="*/ 37 h 76"/>
              <a:gd name="T18" fmla="*/ 37 w 76"/>
              <a:gd name="T19" fmla="*/ 6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6" h="76">
                <a:moveTo>
                  <a:pt x="37" y="0"/>
                </a:moveTo>
                <a:cubicBezTo>
                  <a:pt x="14" y="0"/>
                  <a:pt x="0" y="19"/>
                  <a:pt x="0" y="37"/>
                </a:cubicBezTo>
                <a:cubicBezTo>
                  <a:pt x="0" y="59"/>
                  <a:pt x="16" y="76"/>
                  <a:pt x="37" y="76"/>
                </a:cubicBezTo>
                <a:cubicBezTo>
                  <a:pt x="58" y="76"/>
                  <a:pt x="76" y="58"/>
                  <a:pt x="76" y="37"/>
                </a:cubicBezTo>
                <a:cubicBezTo>
                  <a:pt x="76" y="17"/>
                  <a:pt x="58" y="0"/>
                  <a:pt x="37" y="0"/>
                </a:cubicBezTo>
                <a:moveTo>
                  <a:pt x="37" y="62"/>
                </a:moveTo>
                <a:cubicBezTo>
                  <a:pt x="22" y="62"/>
                  <a:pt x="14" y="49"/>
                  <a:pt x="14" y="37"/>
                </a:cubicBezTo>
                <a:cubicBezTo>
                  <a:pt x="14" y="26"/>
                  <a:pt x="23" y="14"/>
                  <a:pt x="37" y="14"/>
                </a:cubicBezTo>
                <a:cubicBezTo>
                  <a:pt x="51" y="14"/>
                  <a:pt x="62" y="26"/>
                  <a:pt x="62" y="37"/>
                </a:cubicBezTo>
                <a:cubicBezTo>
                  <a:pt x="62" y="50"/>
                  <a:pt x="50" y="62"/>
                  <a:pt x="37" y="6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8" name="Freeform 86"/>
          <p:cNvSpPr>
            <a:spLocks noEditPoints="1"/>
          </p:cNvSpPr>
          <p:nvPr/>
        </p:nvSpPr>
        <p:spPr bwMode="auto">
          <a:xfrm>
            <a:off x="3086100" y="5510213"/>
            <a:ext cx="325437" cy="514350"/>
          </a:xfrm>
          <a:custGeom>
            <a:avLst/>
            <a:gdLst>
              <a:gd name="T0" fmla="*/ 319 w 326"/>
              <a:gd name="T1" fmla="*/ 0 h 518"/>
              <a:gd name="T2" fmla="*/ 7 w 326"/>
              <a:gd name="T3" fmla="*/ 0 h 518"/>
              <a:gd name="T4" fmla="*/ 0 w 326"/>
              <a:gd name="T5" fmla="*/ 7 h 518"/>
              <a:gd name="T6" fmla="*/ 0 w 326"/>
              <a:gd name="T7" fmla="*/ 511 h 518"/>
              <a:gd name="T8" fmla="*/ 7 w 326"/>
              <a:gd name="T9" fmla="*/ 518 h 518"/>
              <a:gd name="T10" fmla="*/ 319 w 326"/>
              <a:gd name="T11" fmla="*/ 518 h 518"/>
              <a:gd name="T12" fmla="*/ 326 w 326"/>
              <a:gd name="T13" fmla="*/ 511 h 518"/>
              <a:gd name="T14" fmla="*/ 326 w 326"/>
              <a:gd name="T15" fmla="*/ 7 h 518"/>
              <a:gd name="T16" fmla="*/ 319 w 326"/>
              <a:gd name="T17" fmla="*/ 0 h 518"/>
              <a:gd name="T18" fmla="*/ 312 w 326"/>
              <a:gd name="T19" fmla="*/ 504 h 518"/>
              <a:gd name="T20" fmla="*/ 14 w 326"/>
              <a:gd name="T21" fmla="*/ 504 h 518"/>
              <a:gd name="T22" fmla="*/ 14 w 326"/>
              <a:gd name="T23" fmla="*/ 14 h 518"/>
              <a:gd name="T24" fmla="*/ 312 w 326"/>
              <a:gd name="T25" fmla="*/ 14 h 518"/>
              <a:gd name="T26" fmla="*/ 312 w 326"/>
              <a:gd name="T27" fmla="*/ 504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6" h="518">
                <a:moveTo>
                  <a:pt x="31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11"/>
                  <a:pt x="0" y="511"/>
                  <a:pt x="0" y="511"/>
                </a:cubicBezTo>
                <a:cubicBezTo>
                  <a:pt x="0" y="515"/>
                  <a:pt x="3" y="518"/>
                  <a:pt x="7" y="518"/>
                </a:cubicBezTo>
                <a:cubicBezTo>
                  <a:pt x="319" y="518"/>
                  <a:pt x="319" y="518"/>
                  <a:pt x="319" y="518"/>
                </a:cubicBezTo>
                <a:cubicBezTo>
                  <a:pt x="323" y="518"/>
                  <a:pt x="326" y="515"/>
                  <a:pt x="326" y="511"/>
                </a:cubicBezTo>
                <a:cubicBezTo>
                  <a:pt x="326" y="7"/>
                  <a:pt x="326" y="7"/>
                  <a:pt x="326" y="7"/>
                </a:cubicBezTo>
                <a:cubicBezTo>
                  <a:pt x="326" y="3"/>
                  <a:pt x="323" y="0"/>
                  <a:pt x="319" y="0"/>
                </a:cubicBezTo>
                <a:moveTo>
                  <a:pt x="312" y="504"/>
                </a:moveTo>
                <a:cubicBezTo>
                  <a:pt x="14" y="504"/>
                  <a:pt x="14" y="504"/>
                  <a:pt x="14" y="504"/>
                </a:cubicBezTo>
                <a:cubicBezTo>
                  <a:pt x="14" y="14"/>
                  <a:pt x="14" y="14"/>
                  <a:pt x="14" y="14"/>
                </a:cubicBezTo>
                <a:cubicBezTo>
                  <a:pt x="312" y="14"/>
                  <a:pt x="312" y="14"/>
                  <a:pt x="312" y="14"/>
                </a:cubicBezTo>
                <a:lnTo>
                  <a:pt x="312" y="5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9" name="Freeform 87"/>
          <p:cNvSpPr>
            <a:spLocks noEditPoints="1"/>
          </p:cNvSpPr>
          <p:nvPr/>
        </p:nvSpPr>
        <p:spPr bwMode="auto">
          <a:xfrm>
            <a:off x="4197350" y="5465763"/>
            <a:ext cx="511175" cy="695325"/>
          </a:xfrm>
          <a:custGeom>
            <a:avLst/>
            <a:gdLst>
              <a:gd name="T0" fmla="*/ 472 w 514"/>
              <a:gd name="T1" fmla="*/ 698 h 698"/>
              <a:gd name="T2" fmla="*/ 42 w 514"/>
              <a:gd name="T3" fmla="*/ 698 h 698"/>
              <a:gd name="T4" fmla="*/ 0 w 514"/>
              <a:gd name="T5" fmla="*/ 656 h 698"/>
              <a:gd name="T6" fmla="*/ 0 w 514"/>
              <a:gd name="T7" fmla="*/ 42 h 698"/>
              <a:gd name="T8" fmla="*/ 42 w 514"/>
              <a:gd name="T9" fmla="*/ 0 h 698"/>
              <a:gd name="T10" fmla="*/ 472 w 514"/>
              <a:gd name="T11" fmla="*/ 0 h 698"/>
              <a:gd name="T12" fmla="*/ 514 w 514"/>
              <a:gd name="T13" fmla="*/ 42 h 698"/>
              <a:gd name="T14" fmla="*/ 514 w 514"/>
              <a:gd name="T15" fmla="*/ 656 h 698"/>
              <a:gd name="T16" fmla="*/ 472 w 514"/>
              <a:gd name="T17" fmla="*/ 698 h 698"/>
              <a:gd name="T18" fmla="*/ 42 w 514"/>
              <a:gd name="T19" fmla="*/ 14 h 698"/>
              <a:gd name="T20" fmla="*/ 14 w 514"/>
              <a:gd name="T21" fmla="*/ 42 h 698"/>
              <a:gd name="T22" fmla="*/ 14 w 514"/>
              <a:gd name="T23" fmla="*/ 656 h 698"/>
              <a:gd name="T24" fmla="*/ 42 w 514"/>
              <a:gd name="T25" fmla="*/ 684 h 698"/>
              <a:gd name="T26" fmla="*/ 472 w 514"/>
              <a:gd name="T27" fmla="*/ 684 h 698"/>
              <a:gd name="T28" fmla="*/ 500 w 514"/>
              <a:gd name="T29" fmla="*/ 656 h 698"/>
              <a:gd name="T30" fmla="*/ 500 w 514"/>
              <a:gd name="T31" fmla="*/ 42 h 698"/>
              <a:gd name="T32" fmla="*/ 472 w 514"/>
              <a:gd name="T33" fmla="*/ 14 h 698"/>
              <a:gd name="T34" fmla="*/ 42 w 514"/>
              <a:gd name="T35" fmla="*/ 14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14" h="698">
                <a:moveTo>
                  <a:pt x="472" y="698"/>
                </a:moveTo>
                <a:cubicBezTo>
                  <a:pt x="42" y="698"/>
                  <a:pt x="42" y="698"/>
                  <a:pt x="42" y="698"/>
                </a:cubicBezTo>
                <a:cubicBezTo>
                  <a:pt x="22" y="698"/>
                  <a:pt x="0" y="681"/>
                  <a:pt x="0" y="65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7"/>
                  <a:pt x="22" y="0"/>
                  <a:pt x="42" y="0"/>
                </a:cubicBezTo>
                <a:cubicBezTo>
                  <a:pt x="472" y="0"/>
                  <a:pt x="472" y="0"/>
                  <a:pt x="472" y="0"/>
                </a:cubicBezTo>
                <a:cubicBezTo>
                  <a:pt x="492" y="0"/>
                  <a:pt x="514" y="17"/>
                  <a:pt x="514" y="42"/>
                </a:cubicBezTo>
                <a:cubicBezTo>
                  <a:pt x="514" y="656"/>
                  <a:pt x="514" y="656"/>
                  <a:pt x="514" y="656"/>
                </a:cubicBezTo>
                <a:cubicBezTo>
                  <a:pt x="514" y="681"/>
                  <a:pt x="492" y="698"/>
                  <a:pt x="472" y="698"/>
                </a:cubicBezTo>
                <a:moveTo>
                  <a:pt x="42" y="14"/>
                </a:moveTo>
                <a:cubicBezTo>
                  <a:pt x="29" y="14"/>
                  <a:pt x="14" y="25"/>
                  <a:pt x="14" y="42"/>
                </a:cubicBezTo>
                <a:cubicBezTo>
                  <a:pt x="14" y="656"/>
                  <a:pt x="14" y="656"/>
                  <a:pt x="14" y="656"/>
                </a:cubicBezTo>
                <a:cubicBezTo>
                  <a:pt x="14" y="672"/>
                  <a:pt x="29" y="684"/>
                  <a:pt x="42" y="684"/>
                </a:cubicBezTo>
                <a:cubicBezTo>
                  <a:pt x="472" y="684"/>
                  <a:pt x="472" y="684"/>
                  <a:pt x="472" y="684"/>
                </a:cubicBezTo>
                <a:cubicBezTo>
                  <a:pt x="485" y="684"/>
                  <a:pt x="500" y="672"/>
                  <a:pt x="500" y="656"/>
                </a:cubicBezTo>
                <a:cubicBezTo>
                  <a:pt x="500" y="42"/>
                  <a:pt x="500" y="42"/>
                  <a:pt x="500" y="42"/>
                </a:cubicBezTo>
                <a:cubicBezTo>
                  <a:pt x="500" y="25"/>
                  <a:pt x="485" y="14"/>
                  <a:pt x="472" y="14"/>
                </a:cubicBezTo>
                <a:lnTo>
                  <a:pt x="4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0" name="Freeform 88"/>
          <p:cNvSpPr>
            <a:spLocks noEditPoints="1"/>
          </p:cNvSpPr>
          <p:nvPr/>
        </p:nvSpPr>
        <p:spPr bwMode="auto">
          <a:xfrm>
            <a:off x="4416425" y="6057901"/>
            <a:ext cx="74612" cy="74613"/>
          </a:xfrm>
          <a:custGeom>
            <a:avLst/>
            <a:gdLst>
              <a:gd name="T0" fmla="*/ 36 w 75"/>
              <a:gd name="T1" fmla="*/ 75 h 75"/>
              <a:gd name="T2" fmla="*/ 0 w 75"/>
              <a:gd name="T3" fmla="*/ 36 h 75"/>
              <a:gd name="T4" fmla="*/ 36 w 75"/>
              <a:gd name="T5" fmla="*/ 0 h 75"/>
              <a:gd name="T6" fmla="*/ 75 w 75"/>
              <a:gd name="T7" fmla="*/ 36 h 75"/>
              <a:gd name="T8" fmla="*/ 36 w 75"/>
              <a:gd name="T9" fmla="*/ 75 h 75"/>
              <a:gd name="T10" fmla="*/ 36 w 75"/>
              <a:gd name="T11" fmla="*/ 14 h 75"/>
              <a:gd name="T12" fmla="*/ 14 w 75"/>
              <a:gd name="T13" fmla="*/ 36 h 75"/>
              <a:gd name="T14" fmla="*/ 36 w 75"/>
              <a:gd name="T15" fmla="*/ 61 h 75"/>
              <a:gd name="T16" fmla="*/ 61 w 75"/>
              <a:gd name="T17" fmla="*/ 36 h 75"/>
              <a:gd name="T18" fmla="*/ 36 w 75"/>
              <a:gd name="T19" fmla="*/ 1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5" h="75">
                <a:moveTo>
                  <a:pt x="36" y="75"/>
                </a:moveTo>
                <a:cubicBezTo>
                  <a:pt x="15" y="75"/>
                  <a:pt x="0" y="58"/>
                  <a:pt x="0" y="36"/>
                </a:cubicBezTo>
                <a:cubicBezTo>
                  <a:pt x="0" y="18"/>
                  <a:pt x="13" y="0"/>
                  <a:pt x="36" y="0"/>
                </a:cubicBezTo>
                <a:cubicBezTo>
                  <a:pt x="57" y="0"/>
                  <a:pt x="75" y="17"/>
                  <a:pt x="75" y="36"/>
                </a:cubicBezTo>
                <a:cubicBezTo>
                  <a:pt x="75" y="57"/>
                  <a:pt x="57" y="75"/>
                  <a:pt x="36" y="75"/>
                </a:cubicBezTo>
                <a:moveTo>
                  <a:pt x="36" y="14"/>
                </a:moveTo>
                <a:cubicBezTo>
                  <a:pt x="22" y="14"/>
                  <a:pt x="14" y="25"/>
                  <a:pt x="14" y="36"/>
                </a:cubicBezTo>
                <a:cubicBezTo>
                  <a:pt x="14" y="48"/>
                  <a:pt x="21" y="61"/>
                  <a:pt x="36" y="61"/>
                </a:cubicBezTo>
                <a:cubicBezTo>
                  <a:pt x="49" y="61"/>
                  <a:pt x="61" y="49"/>
                  <a:pt x="61" y="36"/>
                </a:cubicBezTo>
                <a:cubicBezTo>
                  <a:pt x="61" y="26"/>
                  <a:pt x="50" y="14"/>
                  <a:pt x="3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1" name="Freeform 89"/>
          <p:cNvSpPr>
            <a:spLocks noEditPoints="1"/>
          </p:cNvSpPr>
          <p:nvPr/>
        </p:nvSpPr>
        <p:spPr bwMode="auto">
          <a:xfrm>
            <a:off x="4246562" y="5518151"/>
            <a:ext cx="414337" cy="522288"/>
          </a:xfrm>
          <a:custGeom>
            <a:avLst/>
            <a:gdLst>
              <a:gd name="T0" fmla="*/ 409 w 416"/>
              <a:gd name="T1" fmla="*/ 524 h 524"/>
              <a:gd name="T2" fmla="*/ 7 w 416"/>
              <a:gd name="T3" fmla="*/ 524 h 524"/>
              <a:gd name="T4" fmla="*/ 0 w 416"/>
              <a:gd name="T5" fmla="*/ 517 h 524"/>
              <a:gd name="T6" fmla="*/ 0 w 416"/>
              <a:gd name="T7" fmla="*/ 7 h 524"/>
              <a:gd name="T8" fmla="*/ 7 w 416"/>
              <a:gd name="T9" fmla="*/ 0 h 524"/>
              <a:gd name="T10" fmla="*/ 409 w 416"/>
              <a:gd name="T11" fmla="*/ 0 h 524"/>
              <a:gd name="T12" fmla="*/ 416 w 416"/>
              <a:gd name="T13" fmla="*/ 7 h 524"/>
              <a:gd name="T14" fmla="*/ 416 w 416"/>
              <a:gd name="T15" fmla="*/ 517 h 524"/>
              <a:gd name="T16" fmla="*/ 409 w 416"/>
              <a:gd name="T17" fmla="*/ 524 h 524"/>
              <a:gd name="T18" fmla="*/ 14 w 416"/>
              <a:gd name="T19" fmla="*/ 510 h 524"/>
              <a:gd name="T20" fmla="*/ 402 w 416"/>
              <a:gd name="T21" fmla="*/ 510 h 524"/>
              <a:gd name="T22" fmla="*/ 402 w 416"/>
              <a:gd name="T23" fmla="*/ 14 h 524"/>
              <a:gd name="T24" fmla="*/ 14 w 416"/>
              <a:gd name="T25" fmla="*/ 14 h 524"/>
              <a:gd name="T26" fmla="*/ 14 w 416"/>
              <a:gd name="T27" fmla="*/ 51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6" h="524">
                <a:moveTo>
                  <a:pt x="409" y="524"/>
                </a:moveTo>
                <a:cubicBezTo>
                  <a:pt x="7" y="524"/>
                  <a:pt x="7" y="524"/>
                  <a:pt x="7" y="524"/>
                </a:cubicBezTo>
                <a:cubicBezTo>
                  <a:pt x="3" y="524"/>
                  <a:pt x="0" y="521"/>
                  <a:pt x="0" y="51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409" y="0"/>
                  <a:pt x="409" y="0"/>
                  <a:pt x="409" y="0"/>
                </a:cubicBezTo>
                <a:cubicBezTo>
                  <a:pt x="413" y="0"/>
                  <a:pt x="416" y="3"/>
                  <a:pt x="416" y="7"/>
                </a:cubicBezTo>
                <a:cubicBezTo>
                  <a:pt x="416" y="517"/>
                  <a:pt x="416" y="517"/>
                  <a:pt x="416" y="517"/>
                </a:cubicBezTo>
                <a:cubicBezTo>
                  <a:pt x="416" y="521"/>
                  <a:pt x="413" y="524"/>
                  <a:pt x="409" y="524"/>
                </a:cubicBezTo>
                <a:moveTo>
                  <a:pt x="14" y="510"/>
                </a:moveTo>
                <a:cubicBezTo>
                  <a:pt x="402" y="510"/>
                  <a:pt x="402" y="510"/>
                  <a:pt x="402" y="510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14" y="14"/>
                  <a:pt x="14" y="14"/>
                  <a:pt x="14" y="14"/>
                </a:cubicBezTo>
                <a:lnTo>
                  <a:pt x="14" y="5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2" name="Freeform 90"/>
          <p:cNvSpPr>
            <a:spLocks noEditPoints="1"/>
          </p:cNvSpPr>
          <p:nvPr/>
        </p:nvSpPr>
        <p:spPr bwMode="auto">
          <a:xfrm>
            <a:off x="6556375" y="3282951"/>
            <a:ext cx="615950" cy="395288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3" name="Freeform 91"/>
          <p:cNvSpPr>
            <a:spLocks noEditPoints="1"/>
          </p:cNvSpPr>
          <p:nvPr/>
        </p:nvSpPr>
        <p:spPr bwMode="auto">
          <a:xfrm>
            <a:off x="5294312" y="3151188"/>
            <a:ext cx="615950" cy="642938"/>
          </a:xfrm>
          <a:custGeom>
            <a:avLst/>
            <a:gdLst>
              <a:gd name="T0" fmla="*/ 309 w 618"/>
              <a:gd name="T1" fmla="*/ 646 h 646"/>
              <a:gd name="T2" fmla="*/ 278 w 618"/>
              <a:gd name="T3" fmla="*/ 631 h 646"/>
              <a:gd name="T4" fmla="*/ 166 w 618"/>
              <a:gd name="T5" fmla="*/ 488 h 646"/>
              <a:gd name="T6" fmla="*/ 161 w 618"/>
              <a:gd name="T7" fmla="*/ 455 h 646"/>
              <a:gd name="T8" fmla="*/ 190 w 618"/>
              <a:gd name="T9" fmla="*/ 440 h 646"/>
              <a:gd name="T10" fmla="*/ 242 w 618"/>
              <a:gd name="T11" fmla="*/ 440 h 646"/>
              <a:gd name="T12" fmla="*/ 242 w 618"/>
              <a:gd name="T13" fmla="*/ 395 h 646"/>
              <a:gd name="T14" fmla="*/ 114 w 618"/>
              <a:gd name="T15" fmla="*/ 395 h 646"/>
              <a:gd name="T16" fmla="*/ 0 w 618"/>
              <a:gd name="T17" fmla="*/ 277 h 646"/>
              <a:gd name="T18" fmla="*/ 106 w 618"/>
              <a:gd name="T19" fmla="*/ 158 h 646"/>
              <a:gd name="T20" fmla="*/ 204 w 618"/>
              <a:gd name="T21" fmla="*/ 68 h 646"/>
              <a:gd name="T22" fmla="*/ 239 w 618"/>
              <a:gd name="T23" fmla="*/ 74 h 646"/>
              <a:gd name="T24" fmla="*/ 369 w 618"/>
              <a:gd name="T25" fmla="*/ 0 h 646"/>
              <a:gd name="T26" fmla="*/ 525 w 618"/>
              <a:gd name="T27" fmla="*/ 161 h 646"/>
              <a:gd name="T28" fmla="*/ 618 w 618"/>
              <a:gd name="T29" fmla="*/ 277 h 646"/>
              <a:gd name="T30" fmla="*/ 512 w 618"/>
              <a:gd name="T31" fmla="*/ 395 h 646"/>
              <a:gd name="T32" fmla="*/ 377 w 618"/>
              <a:gd name="T33" fmla="*/ 395 h 646"/>
              <a:gd name="T34" fmla="*/ 377 w 618"/>
              <a:gd name="T35" fmla="*/ 440 h 646"/>
              <a:gd name="T36" fmla="*/ 429 w 618"/>
              <a:gd name="T37" fmla="*/ 440 h 646"/>
              <a:gd name="T38" fmla="*/ 457 w 618"/>
              <a:gd name="T39" fmla="*/ 455 h 646"/>
              <a:gd name="T40" fmla="*/ 453 w 618"/>
              <a:gd name="T41" fmla="*/ 488 h 646"/>
              <a:gd name="T42" fmla="*/ 340 w 618"/>
              <a:gd name="T43" fmla="*/ 631 h 646"/>
              <a:gd name="T44" fmla="*/ 309 w 618"/>
              <a:gd name="T45" fmla="*/ 646 h 646"/>
              <a:gd name="T46" fmla="*/ 190 w 618"/>
              <a:gd name="T47" fmla="*/ 452 h 646"/>
              <a:gd name="T48" fmla="*/ 172 w 618"/>
              <a:gd name="T49" fmla="*/ 460 h 646"/>
              <a:gd name="T50" fmla="*/ 175 w 618"/>
              <a:gd name="T51" fmla="*/ 480 h 646"/>
              <a:gd name="T52" fmla="*/ 287 w 618"/>
              <a:gd name="T53" fmla="*/ 624 h 646"/>
              <a:gd name="T54" fmla="*/ 309 w 618"/>
              <a:gd name="T55" fmla="*/ 634 h 646"/>
              <a:gd name="T56" fmla="*/ 330 w 618"/>
              <a:gd name="T57" fmla="*/ 624 h 646"/>
              <a:gd name="T58" fmla="*/ 444 w 618"/>
              <a:gd name="T59" fmla="*/ 480 h 646"/>
              <a:gd name="T60" fmla="*/ 446 w 618"/>
              <a:gd name="T61" fmla="*/ 461 h 646"/>
              <a:gd name="T62" fmla="*/ 429 w 618"/>
              <a:gd name="T63" fmla="*/ 452 h 646"/>
              <a:gd name="T64" fmla="*/ 371 w 618"/>
              <a:gd name="T65" fmla="*/ 452 h 646"/>
              <a:gd name="T66" fmla="*/ 365 w 618"/>
              <a:gd name="T67" fmla="*/ 446 h 646"/>
              <a:gd name="T68" fmla="*/ 365 w 618"/>
              <a:gd name="T69" fmla="*/ 389 h 646"/>
              <a:gd name="T70" fmla="*/ 371 w 618"/>
              <a:gd name="T71" fmla="*/ 383 h 646"/>
              <a:gd name="T72" fmla="*/ 512 w 618"/>
              <a:gd name="T73" fmla="*/ 383 h 646"/>
              <a:gd name="T74" fmla="*/ 606 w 618"/>
              <a:gd name="T75" fmla="*/ 277 h 646"/>
              <a:gd name="T76" fmla="*/ 519 w 618"/>
              <a:gd name="T77" fmla="*/ 172 h 646"/>
              <a:gd name="T78" fmla="*/ 513 w 618"/>
              <a:gd name="T79" fmla="*/ 167 h 646"/>
              <a:gd name="T80" fmla="*/ 369 w 618"/>
              <a:gd name="T81" fmla="*/ 12 h 646"/>
              <a:gd name="T82" fmla="*/ 247 w 618"/>
              <a:gd name="T83" fmla="*/ 84 h 646"/>
              <a:gd name="T84" fmla="*/ 239 w 618"/>
              <a:gd name="T85" fmla="*/ 87 h 646"/>
              <a:gd name="T86" fmla="*/ 204 w 618"/>
              <a:gd name="T87" fmla="*/ 80 h 646"/>
              <a:gd name="T88" fmla="*/ 117 w 618"/>
              <a:gd name="T89" fmla="*/ 164 h 646"/>
              <a:gd name="T90" fmla="*/ 112 w 618"/>
              <a:gd name="T91" fmla="*/ 170 h 646"/>
              <a:gd name="T92" fmla="*/ 12 w 618"/>
              <a:gd name="T93" fmla="*/ 277 h 646"/>
              <a:gd name="T94" fmla="*/ 114 w 618"/>
              <a:gd name="T95" fmla="*/ 383 h 646"/>
              <a:gd name="T96" fmla="*/ 248 w 618"/>
              <a:gd name="T97" fmla="*/ 383 h 646"/>
              <a:gd name="T98" fmla="*/ 254 w 618"/>
              <a:gd name="T99" fmla="*/ 389 h 646"/>
              <a:gd name="T100" fmla="*/ 254 w 618"/>
              <a:gd name="T101" fmla="*/ 446 h 646"/>
              <a:gd name="T102" fmla="*/ 248 w 618"/>
              <a:gd name="T103" fmla="*/ 452 h 646"/>
              <a:gd name="T104" fmla="*/ 190 w 618"/>
              <a:gd name="T105" fmla="*/ 452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18" h="646">
                <a:moveTo>
                  <a:pt x="309" y="646"/>
                </a:moveTo>
                <a:cubicBezTo>
                  <a:pt x="296" y="646"/>
                  <a:pt x="285" y="640"/>
                  <a:pt x="278" y="631"/>
                </a:cubicBezTo>
                <a:cubicBezTo>
                  <a:pt x="166" y="488"/>
                  <a:pt x="166" y="488"/>
                  <a:pt x="166" y="488"/>
                </a:cubicBezTo>
                <a:cubicBezTo>
                  <a:pt x="158" y="477"/>
                  <a:pt x="156" y="464"/>
                  <a:pt x="161" y="455"/>
                </a:cubicBezTo>
                <a:cubicBezTo>
                  <a:pt x="164" y="449"/>
                  <a:pt x="171" y="440"/>
                  <a:pt x="190" y="440"/>
                </a:cubicBezTo>
                <a:cubicBezTo>
                  <a:pt x="242" y="440"/>
                  <a:pt x="242" y="440"/>
                  <a:pt x="242" y="440"/>
                </a:cubicBezTo>
                <a:cubicBezTo>
                  <a:pt x="242" y="395"/>
                  <a:pt x="242" y="395"/>
                  <a:pt x="242" y="395"/>
                </a:cubicBezTo>
                <a:cubicBezTo>
                  <a:pt x="114" y="395"/>
                  <a:pt x="114" y="395"/>
                  <a:pt x="114" y="395"/>
                </a:cubicBezTo>
                <a:cubicBezTo>
                  <a:pt x="50" y="395"/>
                  <a:pt x="0" y="343"/>
                  <a:pt x="0" y="277"/>
                </a:cubicBezTo>
                <a:cubicBezTo>
                  <a:pt x="0" y="216"/>
                  <a:pt x="47" y="164"/>
                  <a:pt x="106" y="158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1" y="0"/>
                  <a:pt x="520" y="72"/>
                  <a:pt x="525" y="161"/>
                </a:cubicBezTo>
                <a:cubicBezTo>
                  <a:pt x="579" y="171"/>
                  <a:pt x="618" y="219"/>
                  <a:pt x="618" y="277"/>
                </a:cubicBezTo>
                <a:cubicBezTo>
                  <a:pt x="618" y="339"/>
                  <a:pt x="571" y="393"/>
                  <a:pt x="512" y="395"/>
                </a:cubicBezTo>
                <a:cubicBezTo>
                  <a:pt x="377" y="395"/>
                  <a:pt x="377" y="395"/>
                  <a:pt x="377" y="395"/>
                </a:cubicBezTo>
                <a:cubicBezTo>
                  <a:pt x="377" y="440"/>
                  <a:pt x="377" y="440"/>
                  <a:pt x="377" y="440"/>
                </a:cubicBezTo>
                <a:cubicBezTo>
                  <a:pt x="429" y="440"/>
                  <a:pt x="429" y="440"/>
                  <a:pt x="429" y="440"/>
                </a:cubicBezTo>
                <a:cubicBezTo>
                  <a:pt x="447" y="440"/>
                  <a:pt x="454" y="450"/>
                  <a:pt x="457" y="455"/>
                </a:cubicBezTo>
                <a:cubicBezTo>
                  <a:pt x="462" y="465"/>
                  <a:pt x="460" y="478"/>
                  <a:pt x="453" y="488"/>
                </a:cubicBezTo>
                <a:cubicBezTo>
                  <a:pt x="340" y="631"/>
                  <a:pt x="340" y="631"/>
                  <a:pt x="340" y="631"/>
                </a:cubicBezTo>
                <a:cubicBezTo>
                  <a:pt x="332" y="640"/>
                  <a:pt x="321" y="646"/>
                  <a:pt x="309" y="646"/>
                </a:cubicBezTo>
                <a:moveTo>
                  <a:pt x="190" y="452"/>
                </a:moveTo>
                <a:cubicBezTo>
                  <a:pt x="183" y="452"/>
                  <a:pt x="175" y="454"/>
                  <a:pt x="172" y="460"/>
                </a:cubicBezTo>
                <a:cubicBezTo>
                  <a:pt x="169" y="466"/>
                  <a:pt x="171" y="474"/>
                  <a:pt x="175" y="480"/>
                </a:cubicBezTo>
                <a:cubicBezTo>
                  <a:pt x="287" y="624"/>
                  <a:pt x="287" y="624"/>
                  <a:pt x="287" y="624"/>
                </a:cubicBezTo>
                <a:cubicBezTo>
                  <a:pt x="292" y="630"/>
                  <a:pt x="300" y="634"/>
                  <a:pt x="309" y="634"/>
                </a:cubicBezTo>
                <a:cubicBezTo>
                  <a:pt x="317" y="634"/>
                  <a:pt x="325" y="630"/>
                  <a:pt x="330" y="624"/>
                </a:cubicBezTo>
                <a:cubicBezTo>
                  <a:pt x="444" y="480"/>
                  <a:pt x="444" y="480"/>
                  <a:pt x="444" y="480"/>
                </a:cubicBezTo>
                <a:cubicBezTo>
                  <a:pt x="448" y="475"/>
                  <a:pt x="449" y="467"/>
                  <a:pt x="446" y="461"/>
                </a:cubicBezTo>
                <a:cubicBezTo>
                  <a:pt x="444" y="455"/>
                  <a:pt x="438" y="452"/>
                  <a:pt x="429" y="452"/>
                </a:cubicBezTo>
                <a:cubicBezTo>
                  <a:pt x="371" y="452"/>
                  <a:pt x="371" y="452"/>
                  <a:pt x="371" y="452"/>
                </a:cubicBezTo>
                <a:cubicBezTo>
                  <a:pt x="367" y="452"/>
                  <a:pt x="365" y="450"/>
                  <a:pt x="365" y="446"/>
                </a:cubicBezTo>
                <a:cubicBezTo>
                  <a:pt x="365" y="389"/>
                  <a:pt x="365" y="389"/>
                  <a:pt x="365" y="389"/>
                </a:cubicBezTo>
                <a:cubicBezTo>
                  <a:pt x="365" y="386"/>
                  <a:pt x="367" y="383"/>
                  <a:pt x="371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4" y="381"/>
                  <a:pt x="606" y="333"/>
                  <a:pt x="606" y="277"/>
                </a:cubicBezTo>
                <a:cubicBezTo>
                  <a:pt x="606" y="223"/>
                  <a:pt x="569" y="180"/>
                  <a:pt x="519" y="172"/>
                </a:cubicBezTo>
                <a:cubicBezTo>
                  <a:pt x="516" y="172"/>
                  <a:pt x="514" y="170"/>
                  <a:pt x="513" y="167"/>
                </a:cubicBezTo>
                <a:cubicBezTo>
                  <a:pt x="511" y="81"/>
                  <a:pt x="446" y="12"/>
                  <a:pt x="369" y="12"/>
                </a:cubicBezTo>
                <a:cubicBezTo>
                  <a:pt x="319" y="12"/>
                  <a:pt x="275" y="39"/>
                  <a:pt x="247" y="84"/>
                </a:cubicBezTo>
                <a:cubicBezTo>
                  <a:pt x="245" y="87"/>
                  <a:pt x="242" y="88"/>
                  <a:pt x="239" y="87"/>
                </a:cubicBezTo>
                <a:cubicBezTo>
                  <a:pt x="228" y="82"/>
                  <a:pt x="216" y="80"/>
                  <a:pt x="204" y="80"/>
                </a:cubicBezTo>
                <a:cubicBezTo>
                  <a:pt x="155" y="80"/>
                  <a:pt x="117" y="117"/>
                  <a:pt x="117" y="164"/>
                </a:cubicBezTo>
                <a:cubicBezTo>
                  <a:pt x="117" y="167"/>
                  <a:pt x="115" y="170"/>
                  <a:pt x="112" y="170"/>
                </a:cubicBezTo>
                <a:cubicBezTo>
                  <a:pt x="57" y="172"/>
                  <a:pt x="12" y="220"/>
                  <a:pt x="12" y="277"/>
                </a:cubicBezTo>
                <a:cubicBezTo>
                  <a:pt x="12" y="336"/>
                  <a:pt x="57" y="383"/>
                  <a:pt x="114" y="383"/>
                </a:cubicBezTo>
                <a:cubicBezTo>
                  <a:pt x="248" y="383"/>
                  <a:pt x="248" y="383"/>
                  <a:pt x="248" y="383"/>
                </a:cubicBezTo>
                <a:cubicBezTo>
                  <a:pt x="251" y="383"/>
                  <a:pt x="254" y="386"/>
                  <a:pt x="254" y="389"/>
                </a:cubicBezTo>
                <a:cubicBezTo>
                  <a:pt x="254" y="446"/>
                  <a:pt x="254" y="446"/>
                  <a:pt x="254" y="446"/>
                </a:cubicBezTo>
                <a:cubicBezTo>
                  <a:pt x="254" y="450"/>
                  <a:pt x="251" y="452"/>
                  <a:pt x="248" y="452"/>
                </a:cubicBezTo>
                <a:lnTo>
                  <a:pt x="190" y="4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4" name="Freeform 92"/>
          <p:cNvSpPr>
            <a:spLocks noEditPoints="1"/>
          </p:cNvSpPr>
          <p:nvPr/>
        </p:nvSpPr>
        <p:spPr bwMode="auto">
          <a:xfrm>
            <a:off x="8942387" y="3184526"/>
            <a:ext cx="617537" cy="593725"/>
          </a:xfrm>
          <a:custGeom>
            <a:avLst/>
            <a:gdLst>
              <a:gd name="T0" fmla="*/ 527 w 620"/>
              <a:gd name="T1" fmla="*/ 161 h 596"/>
              <a:gd name="T2" fmla="*/ 370 w 620"/>
              <a:gd name="T3" fmla="*/ 0 h 596"/>
              <a:gd name="T4" fmla="*/ 240 w 620"/>
              <a:gd name="T5" fmla="*/ 73 h 596"/>
              <a:gd name="T6" fmla="*/ 205 w 620"/>
              <a:gd name="T7" fmla="*/ 67 h 596"/>
              <a:gd name="T8" fmla="*/ 106 w 620"/>
              <a:gd name="T9" fmla="*/ 158 h 596"/>
              <a:gd name="T10" fmla="*/ 0 w 620"/>
              <a:gd name="T11" fmla="*/ 277 h 596"/>
              <a:gd name="T12" fmla="*/ 115 w 620"/>
              <a:gd name="T13" fmla="*/ 397 h 596"/>
              <a:gd name="T14" fmla="*/ 311 w 620"/>
              <a:gd name="T15" fmla="*/ 397 h 596"/>
              <a:gd name="T16" fmla="*/ 311 w 620"/>
              <a:gd name="T17" fmla="*/ 572 h 596"/>
              <a:gd name="T18" fmla="*/ 238 w 620"/>
              <a:gd name="T19" fmla="*/ 500 h 596"/>
              <a:gd name="T20" fmla="*/ 229 w 620"/>
              <a:gd name="T21" fmla="*/ 500 h 596"/>
              <a:gd name="T22" fmla="*/ 229 w 620"/>
              <a:gd name="T23" fmla="*/ 510 h 596"/>
              <a:gd name="T24" fmla="*/ 313 w 620"/>
              <a:gd name="T25" fmla="*/ 594 h 596"/>
              <a:gd name="T26" fmla="*/ 313 w 620"/>
              <a:gd name="T27" fmla="*/ 594 h 596"/>
              <a:gd name="T28" fmla="*/ 314 w 620"/>
              <a:gd name="T29" fmla="*/ 595 h 596"/>
              <a:gd name="T30" fmla="*/ 315 w 620"/>
              <a:gd name="T31" fmla="*/ 595 h 596"/>
              <a:gd name="T32" fmla="*/ 315 w 620"/>
              <a:gd name="T33" fmla="*/ 596 h 596"/>
              <a:gd name="T34" fmla="*/ 316 w 620"/>
              <a:gd name="T35" fmla="*/ 596 h 596"/>
              <a:gd name="T36" fmla="*/ 317 w 620"/>
              <a:gd name="T37" fmla="*/ 596 h 596"/>
              <a:gd name="T38" fmla="*/ 318 w 620"/>
              <a:gd name="T39" fmla="*/ 596 h 596"/>
              <a:gd name="T40" fmla="*/ 318 w 620"/>
              <a:gd name="T41" fmla="*/ 596 h 596"/>
              <a:gd name="T42" fmla="*/ 318 w 620"/>
              <a:gd name="T43" fmla="*/ 596 h 596"/>
              <a:gd name="T44" fmla="*/ 319 w 620"/>
              <a:gd name="T45" fmla="*/ 596 h 596"/>
              <a:gd name="T46" fmla="*/ 320 w 620"/>
              <a:gd name="T47" fmla="*/ 596 h 596"/>
              <a:gd name="T48" fmla="*/ 321 w 620"/>
              <a:gd name="T49" fmla="*/ 596 h 596"/>
              <a:gd name="T50" fmla="*/ 322 w 620"/>
              <a:gd name="T51" fmla="*/ 595 h 596"/>
              <a:gd name="T52" fmla="*/ 322 w 620"/>
              <a:gd name="T53" fmla="*/ 595 h 596"/>
              <a:gd name="T54" fmla="*/ 323 w 620"/>
              <a:gd name="T55" fmla="*/ 594 h 596"/>
              <a:gd name="T56" fmla="*/ 408 w 620"/>
              <a:gd name="T57" fmla="*/ 510 h 596"/>
              <a:gd name="T58" fmla="*/ 408 w 620"/>
              <a:gd name="T59" fmla="*/ 500 h 596"/>
              <a:gd name="T60" fmla="*/ 398 w 620"/>
              <a:gd name="T61" fmla="*/ 500 h 596"/>
              <a:gd name="T62" fmla="*/ 325 w 620"/>
              <a:gd name="T63" fmla="*/ 572 h 596"/>
              <a:gd name="T64" fmla="*/ 325 w 620"/>
              <a:gd name="T65" fmla="*/ 397 h 596"/>
              <a:gd name="T66" fmla="*/ 513 w 620"/>
              <a:gd name="T67" fmla="*/ 397 h 596"/>
              <a:gd name="T68" fmla="*/ 513 w 620"/>
              <a:gd name="T69" fmla="*/ 397 h 596"/>
              <a:gd name="T70" fmla="*/ 620 w 620"/>
              <a:gd name="T71" fmla="*/ 277 h 596"/>
              <a:gd name="T72" fmla="*/ 527 w 620"/>
              <a:gd name="T73" fmla="*/ 161 h 596"/>
              <a:gd name="T74" fmla="*/ 513 w 620"/>
              <a:gd name="T75" fmla="*/ 383 h 596"/>
              <a:gd name="T76" fmla="*/ 115 w 620"/>
              <a:gd name="T77" fmla="*/ 383 h 596"/>
              <a:gd name="T78" fmla="*/ 14 w 620"/>
              <a:gd name="T79" fmla="*/ 277 h 596"/>
              <a:gd name="T80" fmla="*/ 113 w 620"/>
              <a:gd name="T81" fmla="*/ 171 h 596"/>
              <a:gd name="T82" fmla="*/ 119 w 620"/>
              <a:gd name="T83" fmla="*/ 164 h 596"/>
              <a:gd name="T84" fmla="*/ 205 w 620"/>
              <a:gd name="T85" fmla="*/ 81 h 596"/>
              <a:gd name="T86" fmla="*/ 240 w 620"/>
              <a:gd name="T87" fmla="*/ 88 h 596"/>
              <a:gd name="T88" fmla="*/ 249 w 620"/>
              <a:gd name="T89" fmla="*/ 85 h 596"/>
              <a:gd name="T90" fmla="*/ 370 w 620"/>
              <a:gd name="T91" fmla="*/ 14 h 596"/>
              <a:gd name="T92" fmla="*/ 513 w 620"/>
              <a:gd name="T93" fmla="*/ 167 h 596"/>
              <a:gd name="T94" fmla="*/ 520 w 620"/>
              <a:gd name="T95" fmla="*/ 174 h 596"/>
              <a:gd name="T96" fmla="*/ 606 w 620"/>
              <a:gd name="T97" fmla="*/ 277 h 596"/>
              <a:gd name="T98" fmla="*/ 513 w 620"/>
              <a:gd name="T99" fmla="*/ 383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20" h="596">
                <a:moveTo>
                  <a:pt x="527" y="161"/>
                </a:moveTo>
                <a:cubicBezTo>
                  <a:pt x="522" y="72"/>
                  <a:pt x="453" y="0"/>
                  <a:pt x="370" y="0"/>
                </a:cubicBezTo>
                <a:cubicBezTo>
                  <a:pt x="318" y="0"/>
                  <a:pt x="270" y="26"/>
                  <a:pt x="240" y="73"/>
                </a:cubicBezTo>
                <a:cubicBezTo>
                  <a:pt x="228" y="69"/>
                  <a:pt x="217" y="67"/>
                  <a:pt x="205" y="67"/>
                </a:cubicBezTo>
                <a:cubicBezTo>
                  <a:pt x="151" y="67"/>
                  <a:pt x="109" y="107"/>
                  <a:pt x="106" y="158"/>
                </a:cubicBezTo>
                <a:cubicBezTo>
                  <a:pt x="47" y="164"/>
                  <a:pt x="0" y="216"/>
                  <a:pt x="0" y="277"/>
                </a:cubicBezTo>
                <a:cubicBezTo>
                  <a:pt x="0" y="344"/>
                  <a:pt x="51" y="397"/>
                  <a:pt x="115" y="397"/>
                </a:cubicBezTo>
                <a:cubicBezTo>
                  <a:pt x="311" y="397"/>
                  <a:pt x="311" y="397"/>
                  <a:pt x="311" y="397"/>
                </a:cubicBezTo>
                <a:cubicBezTo>
                  <a:pt x="311" y="572"/>
                  <a:pt x="311" y="572"/>
                  <a:pt x="311" y="572"/>
                </a:cubicBezTo>
                <a:cubicBezTo>
                  <a:pt x="238" y="500"/>
                  <a:pt x="238" y="500"/>
                  <a:pt x="238" y="500"/>
                </a:cubicBezTo>
                <a:cubicBezTo>
                  <a:pt x="236" y="497"/>
                  <a:pt x="231" y="497"/>
                  <a:pt x="229" y="500"/>
                </a:cubicBezTo>
                <a:cubicBezTo>
                  <a:pt x="226" y="502"/>
                  <a:pt x="226" y="507"/>
                  <a:pt x="229" y="510"/>
                </a:cubicBezTo>
                <a:cubicBezTo>
                  <a:pt x="313" y="594"/>
                  <a:pt x="313" y="594"/>
                  <a:pt x="313" y="594"/>
                </a:cubicBezTo>
                <a:cubicBezTo>
                  <a:pt x="313" y="594"/>
                  <a:pt x="313" y="594"/>
                  <a:pt x="313" y="594"/>
                </a:cubicBezTo>
                <a:cubicBezTo>
                  <a:pt x="314" y="595"/>
                  <a:pt x="314" y="595"/>
                  <a:pt x="314" y="595"/>
                </a:cubicBezTo>
                <a:cubicBezTo>
                  <a:pt x="314" y="595"/>
                  <a:pt x="314" y="595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6" y="596"/>
                  <a:pt x="316" y="596"/>
                  <a:pt x="316" y="596"/>
                </a:cubicBezTo>
                <a:cubicBezTo>
                  <a:pt x="316" y="596"/>
                  <a:pt x="316" y="596"/>
                  <a:pt x="317" y="596"/>
                </a:cubicBezTo>
                <a:cubicBezTo>
                  <a:pt x="317" y="596"/>
                  <a:pt x="318" y="596"/>
                  <a:pt x="318" y="596"/>
                </a:cubicBezTo>
                <a:cubicBezTo>
                  <a:pt x="318" y="596"/>
                  <a:pt x="318" y="596"/>
                  <a:pt x="318" y="596"/>
                </a:cubicBezTo>
                <a:cubicBezTo>
                  <a:pt x="318" y="596"/>
                  <a:pt x="318" y="596"/>
                  <a:pt x="318" y="596"/>
                </a:cubicBezTo>
                <a:cubicBezTo>
                  <a:pt x="319" y="596"/>
                  <a:pt x="319" y="596"/>
                  <a:pt x="319" y="596"/>
                </a:cubicBezTo>
                <a:cubicBezTo>
                  <a:pt x="320" y="596"/>
                  <a:pt x="320" y="596"/>
                  <a:pt x="320" y="596"/>
                </a:cubicBezTo>
                <a:cubicBezTo>
                  <a:pt x="321" y="596"/>
                  <a:pt x="321" y="596"/>
                  <a:pt x="321" y="596"/>
                </a:cubicBezTo>
                <a:cubicBezTo>
                  <a:pt x="321" y="595"/>
                  <a:pt x="321" y="595"/>
                  <a:pt x="322" y="595"/>
                </a:cubicBezTo>
                <a:cubicBezTo>
                  <a:pt x="322" y="595"/>
                  <a:pt x="322" y="595"/>
                  <a:pt x="322" y="595"/>
                </a:cubicBezTo>
                <a:cubicBezTo>
                  <a:pt x="322" y="595"/>
                  <a:pt x="323" y="594"/>
                  <a:pt x="323" y="594"/>
                </a:cubicBezTo>
                <a:cubicBezTo>
                  <a:pt x="408" y="510"/>
                  <a:pt x="408" y="510"/>
                  <a:pt x="408" y="510"/>
                </a:cubicBezTo>
                <a:cubicBezTo>
                  <a:pt x="410" y="507"/>
                  <a:pt x="410" y="502"/>
                  <a:pt x="408" y="500"/>
                </a:cubicBezTo>
                <a:cubicBezTo>
                  <a:pt x="405" y="497"/>
                  <a:pt x="400" y="497"/>
                  <a:pt x="398" y="500"/>
                </a:cubicBezTo>
                <a:cubicBezTo>
                  <a:pt x="325" y="572"/>
                  <a:pt x="325" y="572"/>
                  <a:pt x="325" y="572"/>
                </a:cubicBezTo>
                <a:cubicBezTo>
                  <a:pt x="325" y="397"/>
                  <a:pt x="325" y="397"/>
                  <a:pt x="325" y="397"/>
                </a:cubicBezTo>
                <a:cubicBezTo>
                  <a:pt x="513" y="397"/>
                  <a:pt x="513" y="397"/>
                  <a:pt x="513" y="397"/>
                </a:cubicBezTo>
                <a:cubicBezTo>
                  <a:pt x="513" y="397"/>
                  <a:pt x="513" y="397"/>
                  <a:pt x="513" y="397"/>
                </a:cubicBezTo>
                <a:cubicBezTo>
                  <a:pt x="572" y="394"/>
                  <a:pt x="620" y="340"/>
                  <a:pt x="620" y="277"/>
                </a:cubicBezTo>
                <a:cubicBezTo>
                  <a:pt x="620" y="219"/>
                  <a:pt x="581" y="172"/>
                  <a:pt x="527" y="161"/>
                </a:cubicBezTo>
                <a:moveTo>
                  <a:pt x="513" y="383"/>
                </a:moveTo>
                <a:cubicBezTo>
                  <a:pt x="115" y="383"/>
                  <a:pt x="115" y="383"/>
                  <a:pt x="115" y="383"/>
                </a:cubicBezTo>
                <a:cubicBezTo>
                  <a:pt x="59" y="383"/>
                  <a:pt x="14" y="336"/>
                  <a:pt x="14" y="277"/>
                </a:cubicBezTo>
                <a:cubicBezTo>
                  <a:pt x="14" y="221"/>
                  <a:pt x="58" y="174"/>
                  <a:pt x="113" y="171"/>
                </a:cubicBezTo>
                <a:cubicBezTo>
                  <a:pt x="116" y="171"/>
                  <a:pt x="119" y="168"/>
                  <a:pt x="119" y="164"/>
                </a:cubicBezTo>
                <a:cubicBezTo>
                  <a:pt x="119" y="118"/>
                  <a:pt x="157" y="81"/>
                  <a:pt x="205" y="81"/>
                </a:cubicBezTo>
                <a:cubicBezTo>
                  <a:pt x="217" y="81"/>
                  <a:pt x="228" y="84"/>
                  <a:pt x="240" y="88"/>
                </a:cubicBezTo>
                <a:cubicBezTo>
                  <a:pt x="243" y="90"/>
                  <a:pt x="247" y="88"/>
                  <a:pt x="249" y="85"/>
                </a:cubicBezTo>
                <a:cubicBezTo>
                  <a:pt x="276" y="40"/>
                  <a:pt x="321" y="14"/>
                  <a:pt x="370" y="14"/>
                </a:cubicBezTo>
                <a:cubicBezTo>
                  <a:pt x="447" y="14"/>
                  <a:pt x="511" y="83"/>
                  <a:pt x="513" y="167"/>
                </a:cubicBezTo>
                <a:cubicBezTo>
                  <a:pt x="514" y="171"/>
                  <a:pt x="516" y="173"/>
                  <a:pt x="520" y="174"/>
                </a:cubicBezTo>
                <a:cubicBezTo>
                  <a:pt x="570" y="181"/>
                  <a:pt x="606" y="224"/>
                  <a:pt x="606" y="277"/>
                </a:cubicBezTo>
                <a:cubicBezTo>
                  <a:pt x="606" y="333"/>
                  <a:pt x="564" y="380"/>
                  <a:pt x="513" y="38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5" name="Freeform 93"/>
          <p:cNvSpPr>
            <a:spLocks noEditPoints="1"/>
          </p:cNvSpPr>
          <p:nvPr/>
        </p:nvSpPr>
        <p:spPr bwMode="auto">
          <a:xfrm>
            <a:off x="7737475" y="3184526"/>
            <a:ext cx="617537" cy="542925"/>
          </a:xfrm>
          <a:custGeom>
            <a:avLst/>
            <a:gdLst>
              <a:gd name="T0" fmla="*/ 527 w 620"/>
              <a:gd name="T1" fmla="*/ 161 h 546"/>
              <a:gd name="T2" fmla="*/ 370 w 620"/>
              <a:gd name="T3" fmla="*/ 0 h 546"/>
              <a:gd name="T4" fmla="*/ 240 w 620"/>
              <a:gd name="T5" fmla="*/ 73 h 546"/>
              <a:gd name="T6" fmla="*/ 205 w 620"/>
              <a:gd name="T7" fmla="*/ 67 h 546"/>
              <a:gd name="T8" fmla="*/ 106 w 620"/>
              <a:gd name="T9" fmla="*/ 158 h 546"/>
              <a:gd name="T10" fmla="*/ 0 w 620"/>
              <a:gd name="T11" fmla="*/ 277 h 546"/>
              <a:gd name="T12" fmla="*/ 115 w 620"/>
              <a:gd name="T13" fmla="*/ 397 h 546"/>
              <a:gd name="T14" fmla="*/ 311 w 620"/>
              <a:gd name="T15" fmla="*/ 397 h 546"/>
              <a:gd name="T16" fmla="*/ 311 w 620"/>
              <a:gd name="T17" fmla="*/ 539 h 546"/>
              <a:gd name="T18" fmla="*/ 318 w 620"/>
              <a:gd name="T19" fmla="*/ 546 h 546"/>
              <a:gd name="T20" fmla="*/ 325 w 620"/>
              <a:gd name="T21" fmla="*/ 539 h 546"/>
              <a:gd name="T22" fmla="*/ 325 w 620"/>
              <a:gd name="T23" fmla="*/ 397 h 546"/>
              <a:gd name="T24" fmla="*/ 513 w 620"/>
              <a:gd name="T25" fmla="*/ 397 h 546"/>
              <a:gd name="T26" fmla="*/ 513 w 620"/>
              <a:gd name="T27" fmla="*/ 397 h 546"/>
              <a:gd name="T28" fmla="*/ 620 w 620"/>
              <a:gd name="T29" fmla="*/ 277 h 546"/>
              <a:gd name="T30" fmla="*/ 527 w 620"/>
              <a:gd name="T31" fmla="*/ 161 h 546"/>
              <a:gd name="T32" fmla="*/ 513 w 620"/>
              <a:gd name="T33" fmla="*/ 383 h 546"/>
              <a:gd name="T34" fmla="*/ 325 w 620"/>
              <a:gd name="T35" fmla="*/ 383 h 546"/>
              <a:gd name="T36" fmla="*/ 325 w 620"/>
              <a:gd name="T37" fmla="*/ 264 h 546"/>
              <a:gd name="T38" fmla="*/ 398 w 620"/>
              <a:gd name="T39" fmla="*/ 336 h 546"/>
              <a:gd name="T40" fmla="*/ 403 w 620"/>
              <a:gd name="T41" fmla="*/ 338 h 546"/>
              <a:gd name="T42" fmla="*/ 408 w 620"/>
              <a:gd name="T43" fmla="*/ 336 h 546"/>
              <a:gd name="T44" fmla="*/ 408 w 620"/>
              <a:gd name="T45" fmla="*/ 326 h 546"/>
              <a:gd name="T46" fmla="*/ 323 w 620"/>
              <a:gd name="T47" fmla="*/ 242 h 546"/>
              <a:gd name="T48" fmla="*/ 323 w 620"/>
              <a:gd name="T49" fmla="*/ 242 h 546"/>
              <a:gd name="T50" fmla="*/ 318 w 620"/>
              <a:gd name="T51" fmla="*/ 240 h 546"/>
              <a:gd name="T52" fmla="*/ 313 w 620"/>
              <a:gd name="T53" fmla="*/ 242 h 546"/>
              <a:gd name="T54" fmla="*/ 229 w 620"/>
              <a:gd name="T55" fmla="*/ 326 h 546"/>
              <a:gd name="T56" fmla="*/ 229 w 620"/>
              <a:gd name="T57" fmla="*/ 336 h 546"/>
              <a:gd name="T58" fmla="*/ 238 w 620"/>
              <a:gd name="T59" fmla="*/ 336 h 546"/>
              <a:gd name="T60" fmla="*/ 311 w 620"/>
              <a:gd name="T61" fmla="*/ 264 h 546"/>
              <a:gd name="T62" fmla="*/ 311 w 620"/>
              <a:gd name="T63" fmla="*/ 383 h 546"/>
              <a:gd name="T64" fmla="*/ 115 w 620"/>
              <a:gd name="T65" fmla="*/ 383 h 546"/>
              <a:gd name="T66" fmla="*/ 14 w 620"/>
              <a:gd name="T67" fmla="*/ 277 h 546"/>
              <a:gd name="T68" fmla="*/ 113 w 620"/>
              <a:gd name="T69" fmla="*/ 171 h 546"/>
              <a:gd name="T70" fmla="*/ 119 w 620"/>
              <a:gd name="T71" fmla="*/ 164 h 546"/>
              <a:gd name="T72" fmla="*/ 205 w 620"/>
              <a:gd name="T73" fmla="*/ 81 h 546"/>
              <a:gd name="T74" fmla="*/ 240 w 620"/>
              <a:gd name="T75" fmla="*/ 88 h 546"/>
              <a:gd name="T76" fmla="*/ 249 w 620"/>
              <a:gd name="T77" fmla="*/ 85 h 546"/>
              <a:gd name="T78" fmla="*/ 370 w 620"/>
              <a:gd name="T79" fmla="*/ 14 h 546"/>
              <a:gd name="T80" fmla="*/ 514 w 620"/>
              <a:gd name="T81" fmla="*/ 167 h 546"/>
              <a:gd name="T82" fmla="*/ 520 w 620"/>
              <a:gd name="T83" fmla="*/ 174 h 546"/>
              <a:gd name="T84" fmla="*/ 606 w 620"/>
              <a:gd name="T85" fmla="*/ 277 h 546"/>
              <a:gd name="T86" fmla="*/ 513 w 620"/>
              <a:gd name="T87" fmla="*/ 383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20" h="546">
                <a:moveTo>
                  <a:pt x="527" y="161"/>
                </a:moveTo>
                <a:cubicBezTo>
                  <a:pt x="522" y="72"/>
                  <a:pt x="453" y="0"/>
                  <a:pt x="370" y="0"/>
                </a:cubicBezTo>
                <a:cubicBezTo>
                  <a:pt x="318" y="0"/>
                  <a:pt x="270" y="26"/>
                  <a:pt x="240" y="73"/>
                </a:cubicBezTo>
                <a:cubicBezTo>
                  <a:pt x="228" y="69"/>
                  <a:pt x="217" y="67"/>
                  <a:pt x="205" y="67"/>
                </a:cubicBezTo>
                <a:cubicBezTo>
                  <a:pt x="151" y="67"/>
                  <a:pt x="109" y="107"/>
                  <a:pt x="106" y="158"/>
                </a:cubicBezTo>
                <a:cubicBezTo>
                  <a:pt x="47" y="164"/>
                  <a:pt x="0" y="216"/>
                  <a:pt x="0" y="277"/>
                </a:cubicBezTo>
                <a:cubicBezTo>
                  <a:pt x="0" y="344"/>
                  <a:pt x="51" y="397"/>
                  <a:pt x="115" y="397"/>
                </a:cubicBezTo>
                <a:cubicBezTo>
                  <a:pt x="311" y="397"/>
                  <a:pt x="311" y="397"/>
                  <a:pt x="311" y="397"/>
                </a:cubicBezTo>
                <a:cubicBezTo>
                  <a:pt x="311" y="539"/>
                  <a:pt x="311" y="539"/>
                  <a:pt x="311" y="539"/>
                </a:cubicBezTo>
                <a:cubicBezTo>
                  <a:pt x="311" y="543"/>
                  <a:pt x="314" y="546"/>
                  <a:pt x="318" y="546"/>
                </a:cubicBezTo>
                <a:cubicBezTo>
                  <a:pt x="322" y="546"/>
                  <a:pt x="325" y="543"/>
                  <a:pt x="325" y="539"/>
                </a:cubicBezTo>
                <a:cubicBezTo>
                  <a:pt x="325" y="397"/>
                  <a:pt x="325" y="397"/>
                  <a:pt x="325" y="397"/>
                </a:cubicBezTo>
                <a:cubicBezTo>
                  <a:pt x="513" y="397"/>
                  <a:pt x="513" y="397"/>
                  <a:pt x="513" y="397"/>
                </a:cubicBezTo>
                <a:cubicBezTo>
                  <a:pt x="513" y="397"/>
                  <a:pt x="513" y="397"/>
                  <a:pt x="513" y="397"/>
                </a:cubicBezTo>
                <a:cubicBezTo>
                  <a:pt x="572" y="394"/>
                  <a:pt x="620" y="340"/>
                  <a:pt x="620" y="277"/>
                </a:cubicBezTo>
                <a:cubicBezTo>
                  <a:pt x="620" y="219"/>
                  <a:pt x="581" y="172"/>
                  <a:pt x="527" y="161"/>
                </a:cubicBezTo>
                <a:moveTo>
                  <a:pt x="513" y="383"/>
                </a:moveTo>
                <a:cubicBezTo>
                  <a:pt x="325" y="383"/>
                  <a:pt x="325" y="383"/>
                  <a:pt x="325" y="383"/>
                </a:cubicBezTo>
                <a:cubicBezTo>
                  <a:pt x="325" y="264"/>
                  <a:pt x="325" y="264"/>
                  <a:pt x="325" y="264"/>
                </a:cubicBezTo>
                <a:cubicBezTo>
                  <a:pt x="398" y="336"/>
                  <a:pt x="398" y="336"/>
                  <a:pt x="398" y="336"/>
                </a:cubicBezTo>
                <a:cubicBezTo>
                  <a:pt x="399" y="338"/>
                  <a:pt x="401" y="338"/>
                  <a:pt x="403" y="338"/>
                </a:cubicBezTo>
                <a:cubicBezTo>
                  <a:pt x="404" y="338"/>
                  <a:pt x="406" y="338"/>
                  <a:pt x="408" y="336"/>
                </a:cubicBezTo>
                <a:cubicBezTo>
                  <a:pt x="410" y="333"/>
                  <a:pt x="410" y="329"/>
                  <a:pt x="408" y="326"/>
                </a:cubicBezTo>
                <a:cubicBezTo>
                  <a:pt x="323" y="242"/>
                  <a:pt x="323" y="242"/>
                  <a:pt x="323" y="242"/>
                </a:cubicBezTo>
                <a:cubicBezTo>
                  <a:pt x="323" y="242"/>
                  <a:pt x="323" y="242"/>
                  <a:pt x="323" y="242"/>
                </a:cubicBezTo>
                <a:cubicBezTo>
                  <a:pt x="322" y="240"/>
                  <a:pt x="320" y="240"/>
                  <a:pt x="318" y="240"/>
                </a:cubicBezTo>
                <a:cubicBezTo>
                  <a:pt x="316" y="240"/>
                  <a:pt x="314" y="240"/>
                  <a:pt x="313" y="242"/>
                </a:cubicBezTo>
                <a:cubicBezTo>
                  <a:pt x="229" y="326"/>
                  <a:pt x="229" y="326"/>
                  <a:pt x="229" y="326"/>
                </a:cubicBezTo>
                <a:cubicBezTo>
                  <a:pt x="226" y="329"/>
                  <a:pt x="226" y="333"/>
                  <a:pt x="229" y="336"/>
                </a:cubicBezTo>
                <a:cubicBezTo>
                  <a:pt x="231" y="339"/>
                  <a:pt x="236" y="339"/>
                  <a:pt x="238" y="336"/>
                </a:cubicBezTo>
                <a:cubicBezTo>
                  <a:pt x="311" y="264"/>
                  <a:pt x="311" y="264"/>
                  <a:pt x="311" y="264"/>
                </a:cubicBezTo>
                <a:cubicBezTo>
                  <a:pt x="311" y="383"/>
                  <a:pt x="311" y="383"/>
                  <a:pt x="311" y="383"/>
                </a:cubicBezTo>
                <a:cubicBezTo>
                  <a:pt x="115" y="383"/>
                  <a:pt x="115" y="383"/>
                  <a:pt x="115" y="383"/>
                </a:cubicBezTo>
                <a:cubicBezTo>
                  <a:pt x="59" y="383"/>
                  <a:pt x="14" y="336"/>
                  <a:pt x="14" y="277"/>
                </a:cubicBezTo>
                <a:cubicBezTo>
                  <a:pt x="14" y="221"/>
                  <a:pt x="59" y="174"/>
                  <a:pt x="113" y="171"/>
                </a:cubicBezTo>
                <a:cubicBezTo>
                  <a:pt x="117" y="171"/>
                  <a:pt x="119" y="168"/>
                  <a:pt x="119" y="164"/>
                </a:cubicBezTo>
                <a:cubicBezTo>
                  <a:pt x="119" y="118"/>
                  <a:pt x="157" y="81"/>
                  <a:pt x="205" y="81"/>
                </a:cubicBezTo>
                <a:cubicBezTo>
                  <a:pt x="217" y="81"/>
                  <a:pt x="228" y="84"/>
                  <a:pt x="240" y="88"/>
                </a:cubicBezTo>
                <a:cubicBezTo>
                  <a:pt x="243" y="90"/>
                  <a:pt x="247" y="88"/>
                  <a:pt x="249" y="85"/>
                </a:cubicBezTo>
                <a:cubicBezTo>
                  <a:pt x="276" y="40"/>
                  <a:pt x="321" y="14"/>
                  <a:pt x="370" y="14"/>
                </a:cubicBezTo>
                <a:cubicBezTo>
                  <a:pt x="447" y="14"/>
                  <a:pt x="511" y="83"/>
                  <a:pt x="514" y="167"/>
                </a:cubicBezTo>
                <a:cubicBezTo>
                  <a:pt x="514" y="171"/>
                  <a:pt x="516" y="173"/>
                  <a:pt x="520" y="174"/>
                </a:cubicBezTo>
                <a:cubicBezTo>
                  <a:pt x="570" y="181"/>
                  <a:pt x="606" y="224"/>
                  <a:pt x="606" y="277"/>
                </a:cubicBezTo>
                <a:cubicBezTo>
                  <a:pt x="606" y="333"/>
                  <a:pt x="564" y="380"/>
                  <a:pt x="513" y="38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6" name="Freeform 94"/>
          <p:cNvSpPr>
            <a:spLocks noEditPoints="1"/>
          </p:cNvSpPr>
          <p:nvPr/>
        </p:nvSpPr>
        <p:spPr bwMode="auto">
          <a:xfrm>
            <a:off x="2903537" y="4251326"/>
            <a:ext cx="576262" cy="574675"/>
          </a:xfrm>
          <a:custGeom>
            <a:avLst/>
            <a:gdLst>
              <a:gd name="T0" fmla="*/ 442 w 578"/>
              <a:gd name="T1" fmla="*/ 357 h 577"/>
              <a:gd name="T2" fmla="*/ 400 w 578"/>
              <a:gd name="T3" fmla="*/ 389 h 577"/>
              <a:gd name="T4" fmla="*/ 436 w 578"/>
              <a:gd name="T5" fmla="*/ 294 h 577"/>
              <a:gd name="T6" fmla="*/ 360 w 578"/>
              <a:gd name="T7" fmla="*/ 111 h 577"/>
              <a:gd name="T8" fmla="*/ 219 w 578"/>
              <a:gd name="T9" fmla="*/ 208 h 577"/>
              <a:gd name="T10" fmla="*/ 221 w 578"/>
              <a:gd name="T11" fmla="*/ 146 h 577"/>
              <a:gd name="T12" fmla="*/ 88 w 578"/>
              <a:gd name="T13" fmla="*/ 2 h 577"/>
              <a:gd name="T14" fmla="*/ 3 w 578"/>
              <a:gd name="T15" fmla="*/ 77 h 577"/>
              <a:gd name="T16" fmla="*/ 136 w 578"/>
              <a:gd name="T17" fmla="*/ 221 h 577"/>
              <a:gd name="T18" fmla="*/ 146 w 578"/>
              <a:gd name="T19" fmla="*/ 221 h 577"/>
              <a:gd name="T20" fmla="*/ 209 w 578"/>
              <a:gd name="T21" fmla="*/ 218 h 577"/>
              <a:gd name="T22" fmla="*/ 156 w 578"/>
              <a:gd name="T23" fmla="*/ 280 h 577"/>
              <a:gd name="T24" fmla="*/ 161 w 578"/>
              <a:gd name="T25" fmla="*/ 310 h 577"/>
              <a:gd name="T26" fmla="*/ 85 w 578"/>
              <a:gd name="T27" fmla="*/ 351 h 577"/>
              <a:gd name="T28" fmla="*/ 232 w 578"/>
              <a:gd name="T29" fmla="*/ 495 h 577"/>
              <a:gd name="T30" fmla="*/ 268 w 578"/>
              <a:gd name="T31" fmla="*/ 417 h 577"/>
              <a:gd name="T32" fmla="*/ 298 w 578"/>
              <a:gd name="T33" fmla="*/ 422 h 577"/>
              <a:gd name="T34" fmla="*/ 308 w 578"/>
              <a:gd name="T35" fmla="*/ 422 h 577"/>
              <a:gd name="T36" fmla="*/ 390 w 578"/>
              <a:gd name="T37" fmla="*/ 399 h 577"/>
              <a:gd name="T38" fmla="*/ 355 w 578"/>
              <a:gd name="T39" fmla="*/ 437 h 577"/>
              <a:gd name="T40" fmla="*/ 491 w 578"/>
              <a:gd name="T41" fmla="*/ 575 h 577"/>
              <a:gd name="T42" fmla="*/ 501 w 578"/>
              <a:gd name="T43" fmla="*/ 575 h 577"/>
              <a:gd name="T44" fmla="*/ 578 w 578"/>
              <a:gd name="T45" fmla="*/ 495 h 577"/>
              <a:gd name="T46" fmla="*/ 141 w 578"/>
              <a:gd name="T47" fmla="*/ 206 h 577"/>
              <a:gd name="T48" fmla="*/ 83 w 578"/>
              <a:gd name="T49" fmla="*/ 17 h 577"/>
              <a:gd name="T50" fmla="*/ 174 w 578"/>
              <a:gd name="T51" fmla="*/ 173 h 577"/>
              <a:gd name="T52" fmla="*/ 174 w 578"/>
              <a:gd name="T53" fmla="*/ 173 h 577"/>
              <a:gd name="T54" fmla="*/ 232 w 578"/>
              <a:gd name="T55" fmla="*/ 478 h 577"/>
              <a:gd name="T56" fmla="*/ 161 w 578"/>
              <a:gd name="T57" fmla="*/ 324 h 577"/>
              <a:gd name="T58" fmla="*/ 254 w 578"/>
              <a:gd name="T59" fmla="*/ 417 h 577"/>
              <a:gd name="T60" fmla="*/ 303 w 578"/>
              <a:gd name="T61" fmla="*/ 407 h 577"/>
              <a:gd name="T62" fmla="*/ 294 w 578"/>
              <a:gd name="T63" fmla="*/ 152 h 577"/>
              <a:gd name="T64" fmla="*/ 426 w 578"/>
              <a:gd name="T65" fmla="*/ 152 h 577"/>
              <a:gd name="T66" fmla="*/ 355 w 578"/>
              <a:gd name="T67" fmla="*/ 355 h 577"/>
              <a:gd name="T68" fmla="*/ 355 w 578"/>
              <a:gd name="T69" fmla="*/ 355 h 577"/>
              <a:gd name="T70" fmla="*/ 496 w 578"/>
              <a:gd name="T71" fmla="*/ 560 h 577"/>
              <a:gd name="T72" fmla="*/ 437 w 578"/>
              <a:gd name="T73" fmla="*/ 372 h 577"/>
              <a:gd name="T74" fmla="*/ 496 w 578"/>
              <a:gd name="T75" fmla="*/ 560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8" h="577">
                <a:moveTo>
                  <a:pt x="576" y="490"/>
                </a:moveTo>
                <a:cubicBezTo>
                  <a:pt x="442" y="357"/>
                  <a:pt x="442" y="357"/>
                  <a:pt x="442" y="357"/>
                </a:cubicBezTo>
                <a:cubicBezTo>
                  <a:pt x="440" y="354"/>
                  <a:pt x="435" y="354"/>
                  <a:pt x="432" y="357"/>
                </a:cubicBezTo>
                <a:cubicBezTo>
                  <a:pt x="400" y="389"/>
                  <a:pt x="400" y="389"/>
                  <a:pt x="400" y="389"/>
                </a:cubicBezTo>
                <a:cubicBezTo>
                  <a:pt x="370" y="360"/>
                  <a:pt x="370" y="360"/>
                  <a:pt x="370" y="360"/>
                </a:cubicBezTo>
                <a:cubicBezTo>
                  <a:pt x="436" y="294"/>
                  <a:pt x="436" y="294"/>
                  <a:pt x="436" y="294"/>
                </a:cubicBezTo>
                <a:cubicBezTo>
                  <a:pt x="478" y="252"/>
                  <a:pt x="478" y="184"/>
                  <a:pt x="436" y="142"/>
                </a:cubicBezTo>
                <a:cubicBezTo>
                  <a:pt x="416" y="122"/>
                  <a:pt x="389" y="111"/>
                  <a:pt x="360" y="111"/>
                </a:cubicBezTo>
                <a:cubicBezTo>
                  <a:pt x="332" y="111"/>
                  <a:pt x="305" y="122"/>
                  <a:pt x="284" y="142"/>
                </a:cubicBezTo>
                <a:cubicBezTo>
                  <a:pt x="219" y="208"/>
                  <a:pt x="219" y="208"/>
                  <a:pt x="219" y="208"/>
                </a:cubicBezTo>
                <a:cubicBezTo>
                  <a:pt x="189" y="178"/>
                  <a:pt x="189" y="178"/>
                  <a:pt x="189" y="178"/>
                </a:cubicBezTo>
                <a:cubicBezTo>
                  <a:pt x="221" y="146"/>
                  <a:pt x="221" y="146"/>
                  <a:pt x="221" y="146"/>
                </a:cubicBezTo>
                <a:cubicBezTo>
                  <a:pt x="224" y="143"/>
                  <a:pt x="224" y="139"/>
                  <a:pt x="221" y="136"/>
                </a:cubicBezTo>
                <a:cubicBezTo>
                  <a:pt x="88" y="2"/>
                  <a:pt x="88" y="2"/>
                  <a:pt x="88" y="2"/>
                </a:cubicBezTo>
                <a:cubicBezTo>
                  <a:pt x="85" y="0"/>
                  <a:pt x="81" y="0"/>
                  <a:pt x="78" y="2"/>
                </a:cubicBezTo>
                <a:cubicBezTo>
                  <a:pt x="3" y="77"/>
                  <a:pt x="3" y="77"/>
                  <a:pt x="3" y="77"/>
                </a:cubicBezTo>
                <a:cubicBezTo>
                  <a:pt x="0" y="80"/>
                  <a:pt x="0" y="85"/>
                  <a:pt x="3" y="87"/>
                </a:cubicBezTo>
                <a:cubicBezTo>
                  <a:pt x="136" y="221"/>
                  <a:pt x="136" y="221"/>
                  <a:pt x="136" y="221"/>
                </a:cubicBezTo>
                <a:cubicBezTo>
                  <a:pt x="138" y="222"/>
                  <a:pt x="140" y="223"/>
                  <a:pt x="141" y="223"/>
                </a:cubicBezTo>
                <a:cubicBezTo>
                  <a:pt x="143" y="223"/>
                  <a:pt x="145" y="222"/>
                  <a:pt x="146" y="221"/>
                </a:cubicBezTo>
                <a:cubicBezTo>
                  <a:pt x="179" y="188"/>
                  <a:pt x="179" y="188"/>
                  <a:pt x="179" y="188"/>
                </a:cubicBezTo>
                <a:cubicBezTo>
                  <a:pt x="209" y="218"/>
                  <a:pt x="209" y="218"/>
                  <a:pt x="209" y="218"/>
                </a:cubicBezTo>
                <a:cubicBezTo>
                  <a:pt x="156" y="270"/>
                  <a:pt x="156" y="270"/>
                  <a:pt x="156" y="270"/>
                </a:cubicBezTo>
                <a:cubicBezTo>
                  <a:pt x="154" y="273"/>
                  <a:pt x="154" y="277"/>
                  <a:pt x="156" y="280"/>
                </a:cubicBezTo>
                <a:cubicBezTo>
                  <a:pt x="190" y="314"/>
                  <a:pt x="190" y="314"/>
                  <a:pt x="190" y="314"/>
                </a:cubicBezTo>
                <a:cubicBezTo>
                  <a:pt x="180" y="311"/>
                  <a:pt x="171" y="310"/>
                  <a:pt x="161" y="310"/>
                </a:cubicBezTo>
                <a:cubicBezTo>
                  <a:pt x="133" y="310"/>
                  <a:pt x="106" y="321"/>
                  <a:pt x="85" y="341"/>
                </a:cubicBezTo>
                <a:cubicBezTo>
                  <a:pt x="83" y="344"/>
                  <a:pt x="83" y="348"/>
                  <a:pt x="85" y="351"/>
                </a:cubicBezTo>
                <a:cubicBezTo>
                  <a:pt x="227" y="493"/>
                  <a:pt x="227" y="493"/>
                  <a:pt x="227" y="493"/>
                </a:cubicBezTo>
                <a:cubicBezTo>
                  <a:pt x="228" y="494"/>
                  <a:pt x="230" y="495"/>
                  <a:pt x="232" y="495"/>
                </a:cubicBezTo>
                <a:cubicBezTo>
                  <a:pt x="234" y="495"/>
                  <a:pt x="236" y="494"/>
                  <a:pt x="237" y="493"/>
                </a:cubicBezTo>
                <a:cubicBezTo>
                  <a:pt x="257" y="473"/>
                  <a:pt x="268" y="446"/>
                  <a:pt x="268" y="417"/>
                </a:cubicBezTo>
                <a:cubicBezTo>
                  <a:pt x="268" y="407"/>
                  <a:pt x="267" y="398"/>
                  <a:pt x="265" y="389"/>
                </a:cubicBezTo>
                <a:cubicBezTo>
                  <a:pt x="298" y="422"/>
                  <a:pt x="298" y="422"/>
                  <a:pt x="298" y="422"/>
                </a:cubicBezTo>
                <a:cubicBezTo>
                  <a:pt x="299" y="423"/>
                  <a:pt x="301" y="424"/>
                  <a:pt x="303" y="424"/>
                </a:cubicBezTo>
                <a:cubicBezTo>
                  <a:pt x="305" y="424"/>
                  <a:pt x="307" y="423"/>
                  <a:pt x="308" y="422"/>
                </a:cubicBezTo>
                <a:cubicBezTo>
                  <a:pt x="360" y="370"/>
                  <a:pt x="360" y="370"/>
                  <a:pt x="360" y="370"/>
                </a:cubicBezTo>
                <a:cubicBezTo>
                  <a:pt x="390" y="399"/>
                  <a:pt x="390" y="399"/>
                  <a:pt x="390" y="399"/>
                </a:cubicBezTo>
                <a:cubicBezTo>
                  <a:pt x="357" y="432"/>
                  <a:pt x="357" y="432"/>
                  <a:pt x="357" y="432"/>
                </a:cubicBezTo>
                <a:cubicBezTo>
                  <a:pt x="356" y="433"/>
                  <a:pt x="355" y="435"/>
                  <a:pt x="355" y="437"/>
                </a:cubicBezTo>
                <a:cubicBezTo>
                  <a:pt x="355" y="439"/>
                  <a:pt x="356" y="440"/>
                  <a:pt x="357" y="442"/>
                </a:cubicBezTo>
                <a:cubicBezTo>
                  <a:pt x="491" y="575"/>
                  <a:pt x="491" y="575"/>
                  <a:pt x="491" y="575"/>
                </a:cubicBezTo>
                <a:cubicBezTo>
                  <a:pt x="492" y="576"/>
                  <a:pt x="494" y="577"/>
                  <a:pt x="496" y="577"/>
                </a:cubicBezTo>
                <a:cubicBezTo>
                  <a:pt x="498" y="577"/>
                  <a:pt x="499" y="576"/>
                  <a:pt x="501" y="575"/>
                </a:cubicBezTo>
                <a:cubicBezTo>
                  <a:pt x="576" y="500"/>
                  <a:pt x="576" y="500"/>
                  <a:pt x="576" y="500"/>
                </a:cubicBezTo>
                <a:cubicBezTo>
                  <a:pt x="577" y="499"/>
                  <a:pt x="578" y="497"/>
                  <a:pt x="578" y="495"/>
                </a:cubicBezTo>
                <a:cubicBezTo>
                  <a:pt x="578" y="493"/>
                  <a:pt x="577" y="492"/>
                  <a:pt x="576" y="490"/>
                </a:cubicBezTo>
                <a:moveTo>
                  <a:pt x="141" y="206"/>
                </a:moveTo>
                <a:cubicBezTo>
                  <a:pt x="18" y="82"/>
                  <a:pt x="18" y="82"/>
                  <a:pt x="18" y="82"/>
                </a:cubicBezTo>
                <a:cubicBezTo>
                  <a:pt x="83" y="17"/>
                  <a:pt x="83" y="17"/>
                  <a:pt x="83" y="17"/>
                </a:cubicBezTo>
                <a:cubicBezTo>
                  <a:pt x="207" y="141"/>
                  <a:pt x="207" y="141"/>
                  <a:pt x="207" y="141"/>
                </a:cubicBezTo>
                <a:cubicBezTo>
                  <a:pt x="174" y="173"/>
                  <a:pt x="174" y="173"/>
                  <a:pt x="174" y="173"/>
                </a:cubicBezTo>
                <a:cubicBezTo>
                  <a:pt x="174" y="173"/>
                  <a:pt x="174" y="173"/>
                  <a:pt x="174" y="173"/>
                </a:cubicBezTo>
                <a:cubicBezTo>
                  <a:pt x="174" y="173"/>
                  <a:pt x="174" y="173"/>
                  <a:pt x="174" y="173"/>
                </a:cubicBezTo>
                <a:lnTo>
                  <a:pt x="141" y="206"/>
                </a:lnTo>
                <a:close/>
                <a:moveTo>
                  <a:pt x="232" y="478"/>
                </a:moveTo>
                <a:cubicBezTo>
                  <a:pt x="100" y="346"/>
                  <a:pt x="100" y="346"/>
                  <a:pt x="100" y="346"/>
                </a:cubicBezTo>
                <a:cubicBezTo>
                  <a:pt x="117" y="332"/>
                  <a:pt x="139" y="324"/>
                  <a:pt x="161" y="324"/>
                </a:cubicBezTo>
                <a:cubicBezTo>
                  <a:pt x="186" y="324"/>
                  <a:pt x="210" y="333"/>
                  <a:pt x="227" y="351"/>
                </a:cubicBezTo>
                <a:cubicBezTo>
                  <a:pt x="245" y="369"/>
                  <a:pt x="254" y="392"/>
                  <a:pt x="254" y="417"/>
                </a:cubicBezTo>
                <a:cubicBezTo>
                  <a:pt x="254" y="440"/>
                  <a:pt x="246" y="461"/>
                  <a:pt x="232" y="478"/>
                </a:cubicBezTo>
                <a:moveTo>
                  <a:pt x="303" y="407"/>
                </a:moveTo>
                <a:cubicBezTo>
                  <a:pt x="171" y="275"/>
                  <a:pt x="171" y="275"/>
                  <a:pt x="171" y="275"/>
                </a:cubicBezTo>
                <a:cubicBezTo>
                  <a:pt x="294" y="152"/>
                  <a:pt x="294" y="152"/>
                  <a:pt x="294" y="152"/>
                </a:cubicBezTo>
                <a:cubicBezTo>
                  <a:pt x="312" y="134"/>
                  <a:pt x="335" y="125"/>
                  <a:pt x="360" y="125"/>
                </a:cubicBezTo>
                <a:cubicBezTo>
                  <a:pt x="385" y="125"/>
                  <a:pt x="409" y="134"/>
                  <a:pt x="426" y="152"/>
                </a:cubicBezTo>
                <a:cubicBezTo>
                  <a:pt x="463" y="188"/>
                  <a:pt x="463" y="247"/>
                  <a:pt x="426" y="284"/>
                </a:cubicBezTo>
                <a:cubicBezTo>
                  <a:pt x="355" y="355"/>
                  <a:pt x="355" y="355"/>
                  <a:pt x="355" y="355"/>
                </a:cubicBezTo>
                <a:cubicBezTo>
                  <a:pt x="355" y="355"/>
                  <a:pt x="355" y="355"/>
                  <a:pt x="355" y="355"/>
                </a:cubicBezTo>
                <a:cubicBezTo>
                  <a:pt x="355" y="355"/>
                  <a:pt x="355" y="355"/>
                  <a:pt x="355" y="355"/>
                </a:cubicBezTo>
                <a:lnTo>
                  <a:pt x="303" y="407"/>
                </a:lnTo>
                <a:close/>
                <a:moveTo>
                  <a:pt x="496" y="560"/>
                </a:moveTo>
                <a:cubicBezTo>
                  <a:pt x="372" y="437"/>
                  <a:pt x="372" y="437"/>
                  <a:pt x="372" y="437"/>
                </a:cubicBezTo>
                <a:cubicBezTo>
                  <a:pt x="437" y="372"/>
                  <a:pt x="437" y="372"/>
                  <a:pt x="437" y="372"/>
                </a:cubicBezTo>
                <a:cubicBezTo>
                  <a:pt x="561" y="495"/>
                  <a:pt x="561" y="495"/>
                  <a:pt x="561" y="495"/>
                </a:cubicBezTo>
                <a:lnTo>
                  <a:pt x="496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7" name="Freeform 95"/>
          <p:cNvSpPr>
            <a:spLocks/>
          </p:cNvSpPr>
          <p:nvPr/>
        </p:nvSpPr>
        <p:spPr bwMode="auto">
          <a:xfrm>
            <a:off x="2957512" y="4640263"/>
            <a:ext cx="133350" cy="133350"/>
          </a:xfrm>
          <a:custGeom>
            <a:avLst/>
            <a:gdLst>
              <a:gd name="T0" fmla="*/ 127 w 134"/>
              <a:gd name="T1" fmla="*/ 120 h 134"/>
              <a:gd name="T2" fmla="*/ 48 w 134"/>
              <a:gd name="T3" fmla="*/ 86 h 134"/>
              <a:gd name="T4" fmla="*/ 14 w 134"/>
              <a:gd name="T5" fmla="*/ 7 h 134"/>
              <a:gd name="T6" fmla="*/ 7 w 134"/>
              <a:gd name="T7" fmla="*/ 0 h 134"/>
              <a:gd name="T8" fmla="*/ 0 w 134"/>
              <a:gd name="T9" fmla="*/ 7 h 134"/>
              <a:gd name="T10" fmla="*/ 38 w 134"/>
              <a:gd name="T11" fmla="*/ 96 h 134"/>
              <a:gd name="T12" fmla="*/ 127 w 134"/>
              <a:gd name="T13" fmla="*/ 134 h 134"/>
              <a:gd name="T14" fmla="*/ 127 w 134"/>
              <a:gd name="T15" fmla="*/ 134 h 134"/>
              <a:gd name="T16" fmla="*/ 134 w 134"/>
              <a:gd name="T17" fmla="*/ 127 h 134"/>
              <a:gd name="T18" fmla="*/ 127 w 134"/>
              <a:gd name="T19" fmla="*/ 12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4" h="134">
                <a:moveTo>
                  <a:pt x="127" y="120"/>
                </a:moveTo>
                <a:cubicBezTo>
                  <a:pt x="97" y="119"/>
                  <a:pt x="69" y="107"/>
                  <a:pt x="48" y="86"/>
                </a:cubicBezTo>
                <a:cubicBezTo>
                  <a:pt x="27" y="65"/>
                  <a:pt x="15" y="37"/>
                  <a:pt x="14" y="7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1" y="41"/>
                  <a:pt x="15" y="72"/>
                  <a:pt x="38" y="96"/>
                </a:cubicBezTo>
                <a:cubicBezTo>
                  <a:pt x="62" y="120"/>
                  <a:pt x="94" y="133"/>
                  <a:pt x="127" y="134"/>
                </a:cubicBezTo>
                <a:cubicBezTo>
                  <a:pt x="127" y="134"/>
                  <a:pt x="127" y="134"/>
                  <a:pt x="127" y="134"/>
                </a:cubicBezTo>
                <a:cubicBezTo>
                  <a:pt x="131" y="134"/>
                  <a:pt x="134" y="131"/>
                  <a:pt x="134" y="127"/>
                </a:cubicBezTo>
                <a:cubicBezTo>
                  <a:pt x="134" y="123"/>
                  <a:pt x="131" y="120"/>
                  <a:pt x="127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8" name="Freeform 96"/>
          <p:cNvSpPr>
            <a:spLocks/>
          </p:cNvSpPr>
          <p:nvPr/>
        </p:nvSpPr>
        <p:spPr bwMode="auto">
          <a:xfrm>
            <a:off x="2921000" y="4641851"/>
            <a:ext cx="169862" cy="168275"/>
          </a:xfrm>
          <a:custGeom>
            <a:avLst/>
            <a:gdLst>
              <a:gd name="T0" fmla="*/ 164 w 170"/>
              <a:gd name="T1" fmla="*/ 156 h 170"/>
              <a:gd name="T2" fmla="*/ 59 w 170"/>
              <a:gd name="T3" fmla="*/ 111 h 170"/>
              <a:gd name="T4" fmla="*/ 14 w 170"/>
              <a:gd name="T5" fmla="*/ 7 h 170"/>
              <a:gd name="T6" fmla="*/ 7 w 170"/>
              <a:gd name="T7" fmla="*/ 0 h 170"/>
              <a:gd name="T8" fmla="*/ 7 w 170"/>
              <a:gd name="T9" fmla="*/ 0 h 170"/>
              <a:gd name="T10" fmla="*/ 0 w 170"/>
              <a:gd name="T11" fmla="*/ 7 h 170"/>
              <a:gd name="T12" fmla="*/ 49 w 170"/>
              <a:gd name="T13" fmla="*/ 121 h 170"/>
              <a:gd name="T14" fmla="*/ 163 w 170"/>
              <a:gd name="T15" fmla="*/ 170 h 170"/>
              <a:gd name="T16" fmla="*/ 163 w 170"/>
              <a:gd name="T17" fmla="*/ 170 h 170"/>
              <a:gd name="T18" fmla="*/ 170 w 170"/>
              <a:gd name="T19" fmla="*/ 163 h 170"/>
              <a:gd name="T20" fmla="*/ 164 w 170"/>
              <a:gd name="T21" fmla="*/ 15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0" h="170">
                <a:moveTo>
                  <a:pt x="164" y="156"/>
                </a:moveTo>
                <a:cubicBezTo>
                  <a:pt x="124" y="155"/>
                  <a:pt x="87" y="139"/>
                  <a:pt x="59" y="111"/>
                </a:cubicBezTo>
                <a:cubicBezTo>
                  <a:pt x="31" y="83"/>
                  <a:pt x="15" y="46"/>
                  <a:pt x="14" y="7"/>
                </a:cubicBezTo>
                <a:cubicBezTo>
                  <a:pt x="14" y="3"/>
                  <a:pt x="11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1" y="50"/>
                  <a:pt x="18" y="91"/>
                  <a:pt x="49" y="121"/>
                </a:cubicBezTo>
                <a:cubicBezTo>
                  <a:pt x="79" y="152"/>
                  <a:pt x="120" y="169"/>
                  <a:pt x="163" y="170"/>
                </a:cubicBezTo>
                <a:cubicBezTo>
                  <a:pt x="163" y="170"/>
                  <a:pt x="163" y="170"/>
                  <a:pt x="163" y="170"/>
                </a:cubicBezTo>
                <a:cubicBezTo>
                  <a:pt x="167" y="170"/>
                  <a:pt x="170" y="167"/>
                  <a:pt x="170" y="163"/>
                </a:cubicBezTo>
                <a:cubicBezTo>
                  <a:pt x="170" y="159"/>
                  <a:pt x="167" y="156"/>
                  <a:pt x="164" y="15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9" name="Freeform 97"/>
          <p:cNvSpPr>
            <a:spLocks/>
          </p:cNvSpPr>
          <p:nvPr/>
        </p:nvSpPr>
        <p:spPr bwMode="auto">
          <a:xfrm>
            <a:off x="2995612" y="4638676"/>
            <a:ext cx="96837" cy="98425"/>
          </a:xfrm>
          <a:custGeom>
            <a:avLst/>
            <a:gdLst>
              <a:gd name="T0" fmla="*/ 91 w 98"/>
              <a:gd name="T1" fmla="*/ 84 h 98"/>
              <a:gd name="T2" fmla="*/ 38 w 98"/>
              <a:gd name="T3" fmla="*/ 61 h 98"/>
              <a:gd name="T4" fmla="*/ 15 w 98"/>
              <a:gd name="T5" fmla="*/ 7 h 98"/>
              <a:gd name="T6" fmla="*/ 8 w 98"/>
              <a:gd name="T7" fmla="*/ 0 h 98"/>
              <a:gd name="T8" fmla="*/ 7 w 98"/>
              <a:gd name="T9" fmla="*/ 0 h 98"/>
              <a:gd name="T10" fmla="*/ 1 w 98"/>
              <a:gd name="T11" fmla="*/ 7 h 98"/>
              <a:gd name="T12" fmla="*/ 28 w 98"/>
              <a:gd name="T13" fmla="*/ 71 h 98"/>
              <a:gd name="T14" fmla="*/ 91 w 98"/>
              <a:gd name="T15" fmla="*/ 98 h 98"/>
              <a:gd name="T16" fmla="*/ 91 w 98"/>
              <a:gd name="T17" fmla="*/ 98 h 98"/>
              <a:gd name="T18" fmla="*/ 98 w 98"/>
              <a:gd name="T19" fmla="*/ 91 h 98"/>
              <a:gd name="T20" fmla="*/ 91 w 98"/>
              <a:gd name="T21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8" h="98">
                <a:moveTo>
                  <a:pt x="91" y="84"/>
                </a:moveTo>
                <a:cubicBezTo>
                  <a:pt x="71" y="83"/>
                  <a:pt x="52" y="75"/>
                  <a:pt x="38" y="61"/>
                </a:cubicBezTo>
                <a:cubicBezTo>
                  <a:pt x="23" y="46"/>
                  <a:pt x="15" y="27"/>
                  <a:pt x="15" y="7"/>
                </a:cubicBezTo>
                <a:cubicBezTo>
                  <a:pt x="14" y="3"/>
                  <a:pt x="11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1" y="7"/>
                </a:cubicBezTo>
                <a:cubicBezTo>
                  <a:pt x="1" y="31"/>
                  <a:pt x="11" y="54"/>
                  <a:pt x="28" y="71"/>
                </a:cubicBezTo>
                <a:cubicBezTo>
                  <a:pt x="45" y="87"/>
                  <a:pt x="67" y="97"/>
                  <a:pt x="91" y="98"/>
                </a:cubicBezTo>
                <a:cubicBezTo>
                  <a:pt x="91" y="98"/>
                  <a:pt x="91" y="98"/>
                  <a:pt x="91" y="98"/>
                </a:cubicBezTo>
                <a:cubicBezTo>
                  <a:pt x="95" y="98"/>
                  <a:pt x="98" y="95"/>
                  <a:pt x="98" y="91"/>
                </a:cubicBezTo>
                <a:cubicBezTo>
                  <a:pt x="98" y="87"/>
                  <a:pt x="95" y="84"/>
                  <a:pt x="91" y="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0" name="Freeform 98"/>
          <p:cNvSpPr>
            <a:spLocks noEditPoints="1"/>
          </p:cNvSpPr>
          <p:nvPr/>
        </p:nvSpPr>
        <p:spPr bwMode="auto">
          <a:xfrm>
            <a:off x="4089400" y="4321176"/>
            <a:ext cx="639762" cy="482600"/>
          </a:xfrm>
          <a:custGeom>
            <a:avLst/>
            <a:gdLst>
              <a:gd name="T0" fmla="*/ 574 w 643"/>
              <a:gd name="T1" fmla="*/ 0 h 485"/>
              <a:gd name="T2" fmla="*/ 68 w 643"/>
              <a:gd name="T3" fmla="*/ 0 h 485"/>
              <a:gd name="T4" fmla="*/ 0 w 643"/>
              <a:gd name="T5" fmla="*/ 70 h 485"/>
              <a:gd name="T6" fmla="*/ 0 w 643"/>
              <a:gd name="T7" fmla="*/ 478 h 485"/>
              <a:gd name="T8" fmla="*/ 7 w 643"/>
              <a:gd name="T9" fmla="*/ 485 h 485"/>
              <a:gd name="T10" fmla="*/ 636 w 643"/>
              <a:gd name="T11" fmla="*/ 485 h 485"/>
              <a:gd name="T12" fmla="*/ 643 w 643"/>
              <a:gd name="T13" fmla="*/ 478 h 485"/>
              <a:gd name="T14" fmla="*/ 643 w 643"/>
              <a:gd name="T15" fmla="*/ 70 h 485"/>
              <a:gd name="T16" fmla="*/ 574 w 643"/>
              <a:gd name="T17" fmla="*/ 0 h 485"/>
              <a:gd name="T18" fmla="*/ 68 w 643"/>
              <a:gd name="T19" fmla="*/ 14 h 485"/>
              <a:gd name="T20" fmla="*/ 574 w 643"/>
              <a:gd name="T21" fmla="*/ 14 h 485"/>
              <a:gd name="T22" fmla="*/ 629 w 643"/>
              <a:gd name="T23" fmla="*/ 70 h 485"/>
              <a:gd name="T24" fmla="*/ 629 w 643"/>
              <a:gd name="T25" fmla="*/ 82 h 485"/>
              <a:gd name="T26" fmla="*/ 14 w 643"/>
              <a:gd name="T27" fmla="*/ 82 h 485"/>
              <a:gd name="T28" fmla="*/ 14 w 643"/>
              <a:gd name="T29" fmla="*/ 70 h 485"/>
              <a:gd name="T30" fmla="*/ 68 w 643"/>
              <a:gd name="T31" fmla="*/ 14 h 485"/>
              <a:gd name="T32" fmla="*/ 14 w 643"/>
              <a:gd name="T33" fmla="*/ 96 h 485"/>
              <a:gd name="T34" fmla="*/ 629 w 643"/>
              <a:gd name="T35" fmla="*/ 96 h 485"/>
              <a:gd name="T36" fmla="*/ 629 w 643"/>
              <a:gd name="T37" fmla="*/ 471 h 485"/>
              <a:gd name="T38" fmla="*/ 14 w 643"/>
              <a:gd name="T39" fmla="*/ 471 h 485"/>
              <a:gd name="T40" fmla="*/ 14 w 643"/>
              <a:gd name="T41" fmla="*/ 96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43" h="485">
                <a:moveTo>
                  <a:pt x="574" y="0"/>
                </a:moveTo>
                <a:cubicBezTo>
                  <a:pt x="68" y="0"/>
                  <a:pt x="68" y="0"/>
                  <a:pt x="68" y="0"/>
                </a:cubicBezTo>
                <a:cubicBezTo>
                  <a:pt x="31" y="0"/>
                  <a:pt x="0" y="32"/>
                  <a:pt x="0" y="70"/>
                </a:cubicBezTo>
                <a:cubicBezTo>
                  <a:pt x="0" y="478"/>
                  <a:pt x="0" y="478"/>
                  <a:pt x="0" y="478"/>
                </a:cubicBezTo>
                <a:cubicBezTo>
                  <a:pt x="0" y="481"/>
                  <a:pt x="3" y="485"/>
                  <a:pt x="7" y="485"/>
                </a:cubicBezTo>
                <a:cubicBezTo>
                  <a:pt x="636" y="485"/>
                  <a:pt x="636" y="485"/>
                  <a:pt x="636" y="485"/>
                </a:cubicBezTo>
                <a:cubicBezTo>
                  <a:pt x="640" y="485"/>
                  <a:pt x="643" y="481"/>
                  <a:pt x="643" y="478"/>
                </a:cubicBezTo>
                <a:cubicBezTo>
                  <a:pt x="643" y="70"/>
                  <a:pt x="643" y="70"/>
                  <a:pt x="643" y="70"/>
                </a:cubicBezTo>
                <a:cubicBezTo>
                  <a:pt x="643" y="32"/>
                  <a:pt x="612" y="0"/>
                  <a:pt x="574" y="0"/>
                </a:cubicBezTo>
                <a:moveTo>
                  <a:pt x="68" y="14"/>
                </a:moveTo>
                <a:cubicBezTo>
                  <a:pt x="574" y="14"/>
                  <a:pt x="574" y="14"/>
                  <a:pt x="574" y="14"/>
                </a:cubicBezTo>
                <a:cubicBezTo>
                  <a:pt x="604" y="14"/>
                  <a:pt x="629" y="39"/>
                  <a:pt x="629" y="70"/>
                </a:cubicBezTo>
                <a:cubicBezTo>
                  <a:pt x="629" y="82"/>
                  <a:pt x="629" y="82"/>
                  <a:pt x="629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39"/>
                  <a:pt x="38" y="14"/>
                  <a:pt x="68" y="14"/>
                </a:cubicBezTo>
                <a:moveTo>
                  <a:pt x="14" y="96"/>
                </a:moveTo>
                <a:cubicBezTo>
                  <a:pt x="629" y="96"/>
                  <a:pt x="629" y="96"/>
                  <a:pt x="629" y="96"/>
                </a:cubicBezTo>
                <a:cubicBezTo>
                  <a:pt x="629" y="471"/>
                  <a:pt x="629" y="471"/>
                  <a:pt x="629" y="471"/>
                </a:cubicBezTo>
                <a:cubicBezTo>
                  <a:pt x="14" y="471"/>
                  <a:pt x="14" y="471"/>
                  <a:pt x="14" y="471"/>
                </a:cubicBezTo>
                <a:lnTo>
                  <a:pt x="14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1" name="Freeform 99"/>
          <p:cNvSpPr>
            <a:spLocks/>
          </p:cNvSpPr>
          <p:nvPr/>
        </p:nvSpPr>
        <p:spPr bwMode="auto">
          <a:xfrm>
            <a:off x="4184650" y="4508501"/>
            <a:ext cx="180975" cy="180975"/>
          </a:xfrm>
          <a:custGeom>
            <a:avLst/>
            <a:gdLst>
              <a:gd name="T0" fmla="*/ 176 w 181"/>
              <a:gd name="T1" fmla="*/ 168 h 181"/>
              <a:gd name="T2" fmla="*/ 22 w 181"/>
              <a:gd name="T3" fmla="*/ 96 h 181"/>
              <a:gd name="T4" fmla="*/ 176 w 181"/>
              <a:gd name="T5" fmla="*/ 14 h 181"/>
              <a:gd name="T6" fmla="*/ 179 w 181"/>
              <a:gd name="T7" fmla="*/ 5 h 181"/>
              <a:gd name="T8" fmla="*/ 170 w 181"/>
              <a:gd name="T9" fmla="*/ 2 h 181"/>
              <a:gd name="T10" fmla="*/ 3 w 181"/>
              <a:gd name="T11" fmla="*/ 90 h 181"/>
              <a:gd name="T12" fmla="*/ 0 w 181"/>
              <a:gd name="T13" fmla="*/ 96 h 181"/>
              <a:gd name="T14" fmla="*/ 4 w 181"/>
              <a:gd name="T15" fmla="*/ 102 h 181"/>
              <a:gd name="T16" fmla="*/ 170 w 181"/>
              <a:gd name="T17" fmla="*/ 180 h 181"/>
              <a:gd name="T18" fmla="*/ 173 w 181"/>
              <a:gd name="T19" fmla="*/ 181 h 181"/>
              <a:gd name="T20" fmla="*/ 180 w 181"/>
              <a:gd name="T21" fmla="*/ 177 h 181"/>
              <a:gd name="T22" fmla="*/ 176 w 181"/>
              <a:gd name="T23" fmla="*/ 168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1" h="181">
                <a:moveTo>
                  <a:pt x="176" y="168"/>
                </a:moveTo>
                <a:cubicBezTo>
                  <a:pt x="22" y="96"/>
                  <a:pt x="22" y="96"/>
                  <a:pt x="22" y="96"/>
                </a:cubicBezTo>
                <a:cubicBezTo>
                  <a:pt x="176" y="14"/>
                  <a:pt x="176" y="14"/>
                  <a:pt x="176" y="14"/>
                </a:cubicBezTo>
                <a:cubicBezTo>
                  <a:pt x="180" y="12"/>
                  <a:pt x="181" y="8"/>
                  <a:pt x="179" y="5"/>
                </a:cubicBezTo>
                <a:cubicBezTo>
                  <a:pt x="178" y="1"/>
                  <a:pt x="173" y="0"/>
                  <a:pt x="170" y="2"/>
                </a:cubicBezTo>
                <a:cubicBezTo>
                  <a:pt x="3" y="90"/>
                  <a:pt x="3" y="90"/>
                  <a:pt x="3" y="90"/>
                </a:cubicBezTo>
                <a:cubicBezTo>
                  <a:pt x="1" y="91"/>
                  <a:pt x="0" y="93"/>
                  <a:pt x="0" y="96"/>
                </a:cubicBezTo>
                <a:cubicBezTo>
                  <a:pt x="0" y="99"/>
                  <a:pt x="1" y="101"/>
                  <a:pt x="4" y="102"/>
                </a:cubicBezTo>
                <a:cubicBezTo>
                  <a:pt x="170" y="180"/>
                  <a:pt x="170" y="180"/>
                  <a:pt x="170" y="180"/>
                </a:cubicBezTo>
                <a:cubicBezTo>
                  <a:pt x="171" y="181"/>
                  <a:pt x="172" y="181"/>
                  <a:pt x="173" y="181"/>
                </a:cubicBezTo>
                <a:cubicBezTo>
                  <a:pt x="176" y="181"/>
                  <a:pt x="178" y="179"/>
                  <a:pt x="180" y="177"/>
                </a:cubicBezTo>
                <a:cubicBezTo>
                  <a:pt x="181" y="173"/>
                  <a:pt x="180" y="169"/>
                  <a:pt x="176" y="16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2" name="Freeform 100"/>
          <p:cNvSpPr>
            <a:spLocks/>
          </p:cNvSpPr>
          <p:nvPr/>
        </p:nvSpPr>
        <p:spPr bwMode="auto">
          <a:xfrm>
            <a:off x="4481512" y="4508501"/>
            <a:ext cx="180975" cy="180975"/>
          </a:xfrm>
          <a:custGeom>
            <a:avLst/>
            <a:gdLst>
              <a:gd name="T0" fmla="*/ 178 w 182"/>
              <a:gd name="T1" fmla="*/ 80 h 181"/>
              <a:gd name="T2" fmla="*/ 11 w 182"/>
              <a:gd name="T3" fmla="*/ 2 h 181"/>
              <a:gd name="T4" fmla="*/ 2 w 182"/>
              <a:gd name="T5" fmla="*/ 5 h 181"/>
              <a:gd name="T6" fmla="*/ 5 w 182"/>
              <a:gd name="T7" fmla="*/ 14 h 181"/>
              <a:gd name="T8" fmla="*/ 159 w 182"/>
              <a:gd name="T9" fmla="*/ 86 h 181"/>
              <a:gd name="T10" fmla="*/ 5 w 182"/>
              <a:gd name="T11" fmla="*/ 168 h 181"/>
              <a:gd name="T12" fmla="*/ 2 w 182"/>
              <a:gd name="T13" fmla="*/ 177 h 181"/>
              <a:gd name="T14" fmla="*/ 8 w 182"/>
              <a:gd name="T15" fmla="*/ 181 h 181"/>
              <a:gd name="T16" fmla="*/ 11 w 182"/>
              <a:gd name="T17" fmla="*/ 180 h 181"/>
              <a:gd name="T18" fmla="*/ 178 w 182"/>
              <a:gd name="T19" fmla="*/ 92 h 181"/>
              <a:gd name="T20" fmla="*/ 182 w 182"/>
              <a:gd name="T21" fmla="*/ 86 h 181"/>
              <a:gd name="T22" fmla="*/ 178 w 182"/>
              <a:gd name="T23" fmla="*/ 8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181">
                <a:moveTo>
                  <a:pt x="178" y="80"/>
                </a:moveTo>
                <a:cubicBezTo>
                  <a:pt x="11" y="2"/>
                  <a:pt x="11" y="2"/>
                  <a:pt x="11" y="2"/>
                </a:cubicBezTo>
                <a:cubicBezTo>
                  <a:pt x="8" y="0"/>
                  <a:pt x="3" y="2"/>
                  <a:pt x="2" y="5"/>
                </a:cubicBezTo>
                <a:cubicBezTo>
                  <a:pt x="0" y="9"/>
                  <a:pt x="2" y="13"/>
                  <a:pt x="5" y="14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5" y="168"/>
                  <a:pt x="5" y="168"/>
                  <a:pt x="5" y="168"/>
                </a:cubicBezTo>
                <a:cubicBezTo>
                  <a:pt x="1" y="169"/>
                  <a:pt x="0" y="174"/>
                  <a:pt x="2" y="177"/>
                </a:cubicBezTo>
                <a:cubicBezTo>
                  <a:pt x="3" y="180"/>
                  <a:pt x="6" y="181"/>
                  <a:pt x="8" y="181"/>
                </a:cubicBezTo>
                <a:cubicBezTo>
                  <a:pt x="9" y="181"/>
                  <a:pt x="10" y="181"/>
                  <a:pt x="11" y="180"/>
                </a:cubicBezTo>
                <a:cubicBezTo>
                  <a:pt x="178" y="92"/>
                  <a:pt x="178" y="92"/>
                  <a:pt x="178" y="92"/>
                </a:cubicBezTo>
                <a:cubicBezTo>
                  <a:pt x="180" y="91"/>
                  <a:pt x="182" y="89"/>
                  <a:pt x="182" y="86"/>
                </a:cubicBezTo>
                <a:cubicBezTo>
                  <a:pt x="182" y="83"/>
                  <a:pt x="180" y="81"/>
                  <a:pt x="178" y="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3" name="Freeform 101"/>
          <p:cNvSpPr>
            <a:spLocks/>
          </p:cNvSpPr>
          <p:nvPr/>
        </p:nvSpPr>
        <p:spPr bwMode="auto">
          <a:xfrm>
            <a:off x="4381500" y="4478338"/>
            <a:ext cx="82550" cy="239713"/>
          </a:xfrm>
          <a:custGeom>
            <a:avLst/>
            <a:gdLst>
              <a:gd name="T0" fmla="*/ 76 w 82"/>
              <a:gd name="T1" fmla="*/ 1 h 241"/>
              <a:gd name="T2" fmla="*/ 67 w 82"/>
              <a:gd name="T3" fmla="*/ 6 h 241"/>
              <a:gd name="T4" fmla="*/ 1 w 82"/>
              <a:gd name="T5" fmla="*/ 232 h 241"/>
              <a:gd name="T6" fmla="*/ 6 w 82"/>
              <a:gd name="T7" fmla="*/ 241 h 241"/>
              <a:gd name="T8" fmla="*/ 8 w 82"/>
              <a:gd name="T9" fmla="*/ 241 h 241"/>
              <a:gd name="T10" fmla="*/ 15 w 82"/>
              <a:gd name="T11" fmla="*/ 236 h 241"/>
              <a:gd name="T12" fmla="*/ 81 w 82"/>
              <a:gd name="T13" fmla="*/ 10 h 241"/>
              <a:gd name="T14" fmla="*/ 76 w 82"/>
              <a:gd name="T15" fmla="*/ 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2" h="241">
                <a:moveTo>
                  <a:pt x="76" y="1"/>
                </a:moveTo>
                <a:cubicBezTo>
                  <a:pt x="72" y="0"/>
                  <a:pt x="69" y="2"/>
                  <a:pt x="67" y="6"/>
                </a:cubicBezTo>
                <a:cubicBezTo>
                  <a:pt x="1" y="232"/>
                  <a:pt x="1" y="232"/>
                  <a:pt x="1" y="232"/>
                </a:cubicBezTo>
                <a:cubicBezTo>
                  <a:pt x="0" y="236"/>
                  <a:pt x="2" y="240"/>
                  <a:pt x="6" y="241"/>
                </a:cubicBezTo>
                <a:cubicBezTo>
                  <a:pt x="7" y="241"/>
                  <a:pt x="8" y="241"/>
                  <a:pt x="8" y="241"/>
                </a:cubicBezTo>
                <a:cubicBezTo>
                  <a:pt x="11" y="241"/>
                  <a:pt x="14" y="239"/>
                  <a:pt x="15" y="236"/>
                </a:cubicBezTo>
                <a:cubicBezTo>
                  <a:pt x="81" y="10"/>
                  <a:pt x="81" y="10"/>
                  <a:pt x="81" y="10"/>
                </a:cubicBezTo>
                <a:cubicBezTo>
                  <a:pt x="82" y="6"/>
                  <a:pt x="80" y="2"/>
                  <a:pt x="76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4" name="Freeform 102"/>
          <p:cNvSpPr>
            <a:spLocks noEditPoints="1"/>
          </p:cNvSpPr>
          <p:nvPr/>
        </p:nvSpPr>
        <p:spPr bwMode="auto">
          <a:xfrm>
            <a:off x="6477000" y="4430713"/>
            <a:ext cx="719137" cy="366713"/>
          </a:xfrm>
          <a:custGeom>
            <a:avLst/>
            <a:gdLst>
              <a:gd name="T0" fmla="*/ 630 w 721"/>
              <a:gd name="T1" fmla="*/ 369 h 369"/>
              <a:gd name="T2" fmla="*/ 39 w 721"/>
              <a:gd name="T3" fmla="*/ 369 h 369"/>
              <a:gd name="T4" fmla="*/ 0 w 721"/>
              <a:gd name="T5" fmla="*/ 330 h 369"/>
              <a:gd name="T6" fmla="*/ 0 w 721"/>
              <a:gd name="T7" fmla="*/ 39 h 369"/>
              <a:gd name="T8" fmla="*/ 39 w 721"/>
              <a:gd name="T9" fmla="*/ 0 h 369"/>
              <a:gd name="T10" fmla="*/ 630 w 721"/>
              <a:gd name="T11" fmla="*/ 0 h 369"/>
              <a:gd name="T12" fmla="*/ 669 w 721"/>
              <a:gd name="T13" fmla="*/ 39 h 369"/>
              <a:gd name="T14" fmla="*/ 669 w 721"/>
              <a:gd name="T15" fmla="*/ 130 h 369"/>
              <a:gd name="T16" fmla="*/ 714 w 721"/>
              <a:gd name="T17" fmla="*/ 130 h 369"/>
              <a:gd name="T18" fmla="*/ 721 w 721"/>
              <a:gd name="T19" fmla="*/ 137 h 369"/>
              <a:gd name="T20" fmla="*/ 721 w 721"/>
              <a:gd name="T21" fmla="*/ 232 h 369"/>
              <a:gd name="T22" fmla="*/ 714 w 721"/>
              <a:gd name="T23" fmla="*/ 239 h 369"/>
              <a:gd name="T24" fmla="*/ 669 w 721"/>
              <a:gd name="T25" fmla="*/ 239 h 369"/>
              <a:gd name="T26" fmla="*/ 669 w 721"/>
              <a:gd name="T27" fmla="*/ 330 h 369"/>
              <a:gd name="T28" fmla="*/ 630 w 721"/>
              <a:gd name="T29" fmla="*/ 369 h 369"/>
              <a:gd name="T30" fmla="*/ 39 w 721"/>
              <a:gd name="T31" fmla="*/ 14 h 369"/>
              <a:gd name="T32" fmla="*/ 14 w 721"/>
              <a:gd name="T33" fmla="*/ 39 h 369"/>
              <a:gd name="T34" fmla="*/ 14 w 721"/>
              <a:gd name="T35" fmla="*/ 330 h 369"/>
              <a:gd name="T36" fmla="*/ 39 w 721"/>
              <a:gd name="T37" fmla="*/ 355 h 369"/>
              <a:gd name="T38" fmla="*/ 630 w 721"/>
              <a:gd name="T39" fmla="*/ 355 h 369"/>
              <a:gd name="T40" fmla="*/ 655 w 721"/>
              <a:gd name="T41" fmla="*/ 330 h 369"/>
              <a:gd name="T42" fmla="*/ 655 w 721"/>
              <a:gd name="T43" fmla="*/ 232 h 369"/>
              <a:gd name="T44" fmla="*/ 662 w 721"/>
              <a:gd name="T45" fmla="*/ 225 h 369"/>
              <a:gd name="T46" fmla="*/ 707 w 721"/>
              <a:gd name="T47" fmla="*/ 225 h 369"/>
              <a:gd name="T48" fmla="*/ 707 w 721"/>
              <a:gd name="T49" fmla="*/ 144 h 369"/>
              <a:gd name="T50" fmla="*/ 662 w 721"/>
              <a:gd name="T51" fmla="*/ 144 h 369"/>
              <a:gd name="T52" fmla="*/ 655 w 721"/>
              <a:gd name="T53" fmla="*/ 137 h 369"/>
              <a:gd name="T54" fmla="*/ 655 w 721"/>
              <a:gd name="T55" fmla="*/ 39 h 369"/>
              <a:gd name="T56" fmla="*/ 630 w 721"/>
              <a:gd name="T57" fmla="*/ 14 h 369"/>
              <a:gd name="T58" fmla="*/ 39 w 721"/>
              <a:gd name="T59" fmla="*/ 14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21" h="369">
                <a:moveTo>
                  <a:pt x="630" y="369"/>
                </a:moveTo>
                <a:cubicBezTo>
                  <a:pt x="39" y="369"/>
                  <a:pt x="39" y="369"/>
                  <a:pt x="39" y="369"/>
                </a:cubicBezTo>
                <a:cubicBezTo>
                  <a:pt x="17" y="369"/>
                  <a:pt x="0" y="352"/>
                  <a:pt x="0" y="33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7"/>
                  <a:pt x="17" y="0"/>
                  <a:pt x="39" y="0"/>
                </a:cubicBezTo>
                <a:cubicBezTo>
                  <a:pt x="630" y="0"/>
                  <a:pt x="630" y="0"/>
                  <a:pt x="630" y="0"/>
                </a:cubicBezTo>
                <a:cubicBezTo>
                  <a:pt x="651" y="0"/>
                  <a:pt x="669" y="17"/>
                  <a:pt x="669" y="39"/>
                </a:cubicBezTo>
                <a:cubicBezTo>
                  <a:pt x="669" y="130"/>
                  <a:pt x="669" y="130"/>
                  <a:pt x="669" y="130"/>
                </a:cubicBezTo>
                <a:cubicBezTo>
                  <a:pt x="714" y="130"/>
                  <a:pt x="714" y="130"/>
                  <a:pt x="714" y="130"/>
                </a:cubicBezTo>
                <a:cubicBezTo>
                  <a:pt x="718" y="130"/>
                  <a:pt x="721" y="133"/>
                  <a:pt x="721" y="137"/>
                </a:cubicBezTo>
                <a:cubicBezTo>
                  <a:pt x="721" y="232"/>
                  <a:pt x="721" y="232"/>
                  <a:pt x="721" y="232"/>
                </a:cubicBezTo>
                <a:cubicBezTo>
                  <a:pt x="721" y="236"/>
                  <a:pt x="718" y="239"/>
                  <a:pt x="714" y="239"/>
                </a:cubicBezTo>
                <a:cubicBezTo>
                  <a:pt x="669" y="239"/>
                  <a:pt x="669" y="239"/>
                  <a:pt x="669" y="239"/>
                </a:cubicBezTo>
                <a:cubicBezTo>
                  <a:pt x="669" y="330"/>
                  <a:pt x="669" y="330"/>
                  <a:pt x="669" y="330"/>
                </a:cubicBezTo>
                <a:cubicBezTo>
                  <a:pt x="669" y="352"/>
                  <a:pt x="651" y="369"/>
                  <a:pt x="630" y="369"/>
                </a:cubicBezTo>
                <a:moveTo>
                  <a:pt x="39" y="14"/>
                </a:moveTo>
                <a:cubicBezTo>
                  <a:pt x="25" y="14"/>
                  <a:pt x="14" y="25"/>
                  <a:pt x="14" y="39"/>
                </a:cubicBezTo>
                <a:cubicBezTo>
                  <a:pt x="14" y="330"/>
                  <a:pt x="14" y="330"/>
                  <a:pt x="14" y="330"/>
                </a:cubicBezTo>
                <a:cubicBezTo>
                  <a:pt x="14" y="344"/>
                  <a:pt x="25" y="355"/>
                  <a:pt x="39" y="355"/>
                </a:cubicBezTo>
                <a:cubicBezTo>
                  <a:pt x="630" y="355"/>
                  <a:pt x="630" y="355"/>
                  <a:pt x="630" y="355"/>
                </a:cubicBezTo>
                <a:cubicBezTo>
                  <a:pt x="644" y="355"/>
                  <a:pt x="655" y="344"/>
                  <a:pt x="655" y="330"/>
                </a:cubicBezTo>
                <a:cubicBezTo>
                  <a:pt x="655" y="232"/>
                  <a:pt x="655" y="232"/>
                  <a:pt x="655" y="232"/>
                </a:cubicBezTo>
                <a:cubicBezTo>
                  <a:pt x="655" y="229"/>
                  <a:pt x="658" y="225"/>
                  <a:pt x="662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144"/>
                  <a:pt x="707" y="144"/>
                  <a:pt x="707" y="144"/>
                </a:cubicBezTo>
                <a:cubicBezTo>
                  <a:pt x="662" y="144"/>
                  <a:pt x="662" y="144"/>
                  <a:pt x="662" y="144"/>
                </a:cubicBezTo>
                <a:cubicBezTo>
                  <a:pt x="658" y="144"/>
                  <a:pt x="655" y="140"/>
                  <a:pt x="655" y="137"/>
                </a:cubicBezTo>
                <a:cubicBezTo>
                  <a:pt x="655" y="39"/>
                  <a:pt x="655" y="39"/>
                  <a:pt x="655" y="39"/>
                </a:cubicBezTo>
                <a:cubicBezTo>
                  <a:pt x="655" y="25"/>
                  <a:pt x="644" y="14"/>
                  <a:pt x="630" y="14"/>
                </a:cubicBezTo>
                <a:lnTo>
                  <a:pt x="39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5" name="Freeform 103"/>
          <p:cNvSpPr>
            <a:spLocks/>
          </p:cNvSpPr>
          <p:nvPr/>
        </p:nvSpPr>
        <p:spPr bwMode="auto">
          <a:xfrm>
            <a:off x="6546850" y="4498976"/>
            <a:ext cx="14287" cy="230188"/>
          </a:xfrm>
          <a:custGeom>
            <a:avLst/>
            <a:gdLst>
              <a:gd name="T0" fmla="*/ 7 w 14"/>
              <a:gd name="T1" fmla="*/ 231 h 231"/>
              <a:gd name="T2" fmla="*/ 0 w 14"/>
              <a:gd name="T3" fmla="*/ 224 h 231"/>
              <a:gd name="T4" fmla="*/ 0 w 14"/>
              <a:gd name="T5" fmla="*/ 7 h 231"/>
              <a:gd name="T6" fmla="*/ 7 w 14"/>
              <a:gd name="T7" fmla="*/ 0 h 231"/>
              <a:gd name="T8" fmla="*/ 14 w 14"/>
              <a:gd name="T9" fmla="*/ 7 h 231"/>
              <a:gd name="T10" fmla="*/ 14 w 14"/>
              <a:gd name="T11" fmla="*/ 224 h 231"/>
              <a:gd name="T12" fmla="*/ 7 w 14"/>
              <a:gd name="T13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1">
                <a:moveTo>
                  <a:pt x="7" y="231"/>
                </a:moveTo>
                <a:cubicBezTo>
                  <a:pt x="3" y="231"/>
                  <a:pt x="0" y="228"/>
                  <a:pt x="0" y="2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224"/>
                  <a:pt x="14" y="224"/>
                  <a:pt x="14" y="224"/>
                </a:cubicBezTo>
                <a:cubicBezTo>
                  <a:pt x="14" y="228"/>
                  <a:pt x="11" y="231"/>
                  <a:pt x="7" y="2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6" name="Freeform 104"/>
          <p:cNvSpPr>
            <a:spLocks/>
          </p:cNvSpPr>
          <p:nvPr/>
        </p:nvSpPr>
        <p:spPr bwMode="auto">
          <a:xfrm>
            <a:off x="6608762" y="4498976"/>
            <a:ext cx="12700" cy="230188"/>
          </a:xfrm>
          <a:custGeom>
            <a:avLst/>
            <a:gdLst>
              <a:gd name="T0" fmla="*/ 7 w 14"/>
              <a:gd name="T1" fmla="*/ 231 h 231"/>
              <a:gd name="T2" fmla="*/ 0 w 14"/>
              <a:gd name="T3" fmla="*/ 224 h 231"/>
              <a:gd name="T4" fmla="*/ 0 w 14"/>
              <a:gd name="T5" fmla="*/ 7 h 231"/>
              <a:gd name="T6" fmla="*/ 7 w 14"/>
              <a:gd name="T7" fmla="*/ 0 h 231"/>
              <a:gd name="T8" fmla="*/ 14 w 14"/>
              <a:gd name="T9" fmla="*/ 7 h 231"/>
              <a:gd name="T10" fmla="*/ 14 w 14"/>
              <a:gd name="T11" fmla="*/ 224 h 231"/>
              <a:gd name="T12" fmla="*/ 7 w 14"/>
              <a:gd name="T13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1">
                <a:moveTo>
                  <a:pt x="7" y="231"/>
                </a:moveTo>
                <a:cubicBezTo>
                  <a:pt x="3" y="231"/>
                  <a:pt x="0" y="228"/>
                  <a:pt x="0" y="2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224"/>
                  <a:pt x="14" y="224"/>
                  <a:pt x="14" y="224"/>
                </a:cubicBezTo>
                <a:cubicBezTo>
                  <a:pt x="14" y="228"/>
                  <a:pt x="11" y="231"/>
                  <a:pt x="7" y="2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7" name="Freeform 105"/>
          <p:cNvSpPr>
            <a:spLocks/>
          </p:cNvSpPr>
          <p:nvPr/>
        </p:nvSpPr>
        <p:spPr bwMode="auto">
          <a:xfrm>
            <a:off x="6670675" y="4498976"/>
            <a:ext cx="14287" cy="230188"/>
          </a:xfrm>
          <a:custGeom>
            <a:avLst/>
            <a:gdLst>
              <a:gd name="T0" fmla="*/ 7 w 14"/>
              <a:gd name="T1" fmla="*/ 231 h 231"/>
              <a:gd name="T2" fmla="*/ 0 w 14"/>
              <a:gd name="T3" fmla="*/ 224 h 231"/>
              <a:gd name="T4" fmla="*/ 0 w 14"/>
              <a:gd name="T5" fmla="*/ 7 h 231"/>
              <a:gd name="T6" fmla="*/ 7 w 14"/>
              <a:gd name="T7" fmla="*/ 0 h 231"/>
              <a:gd name="T8" fmla="*/ 14 w 14"/>
              <a:gd name="T9" fmla="*/ 7 h 231"/>
              <a:gd name="T10" fmla="*/ 14 w 14"/>
              <a:gd name="T11" fmla="*/ 224 h 231"/>
              <a:gd name="T12" fmla="*/ 7 w 14"/>
              <a:gd name="T13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1">
                <a:moveTo>
                  <a:pt x="7" y="231"/>
                </a:moveTo>
                <a:cubicBezTo>
                  <a:pt x="3" y="231"/>
                  <a:pt x="0" y="228"/>
                  <a:pt x="0" y="2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224"/>
                  <a:pt x="14" y="224"/>
                  <a:pt x="14" y="224"/>
                </a:cubicBezTo>
                <a:cubicBezTo>
                  <a:pt x="14" y="228"/>
                  <a:pt x="11" y="231"/>
                  <a:pt x="7" y="2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8" name="Freeform 106"/>
          <p:cNvSpPr>
            <a:spLocks/>
          </p:cNvSpPr>
          <p:nvPr/>
        </p:nvSpPr>
        <p:spPr bwMode="auto">
          <a:xfrm>
            <a:off x="6732587" y="4498976"/>
            <a:ext cx="14287" cy="230188"/>
          </a:xfrm>
          <a:custGeom>
            <a:avLst/>
            <a:gdLst>
              <a:gd name="T0" fmla="*/ 7 w 14"/>
              <a:gd name="T1" fmla="*/ 231 h 231"/>
              <a:gd name="T2" fmla="*/ 0 w 14"/>
              <a:gd name="T3" fmla="*/ 224 h 231"/>
              <a:gd name="T4" fmla="*/ 0 w 14"/>
              <a:gd name="T5" fmla="*/ 7 h 231"/>
              <a:gd name="T6" fmla="*/ 7 w 14"/>
              <a:gd name="T7" fmla="*/ 0 h 231"/>
              <a:gd name="T8" fmla="*/ 14 w 14"/>
              <a:gd name="T9" fmla="*/ 7 h 231"/>
              <a:gd name="T10" fmla="*/ 14 w 14"/>
              <a:gd name="T11" fmla="*/ 224 h 231"/>
              <a:gd name="T12" fmla="*/ 7 w 14"/>
              <a:gd name="T13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1">
                <a:moveTo>
                  <a:pt x="7" y="231"/>
                </a:moveTo>
                <a:cubicBezTo>
                  <a:pt x="4" y="231"/>
                  <a:pt x="0" y="228"/>
                  <a:pt x="0" y="2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4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224"/>
                  <a:pt x="14" y="224"/>
                  <a:pt x="14" y="224"/>
                </a:cubicBezTo>
                <a:cubicBezTo>
                  <a:pt x="14" y="228"/>
                  <a:pt x="11" y="231"/>
                  <a:pt x="7" y="2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9" name="Freeform 107"/>
          <p:cNvSpPr>
            <a:spLocks/>
          </p:cNvSpPr>
          <p:nvPr/>
        </p:nvSpPr>
        <p:spPr bwMode="auto">
          <a:xfrm>
            <a:off x="6796087" y="4498976"/>
            <a:ext cx="12700" cy="230188"/>
          </a:xfrm>
          <a:custGeom>
            <a:avLst/>
            <a:gdLst>
              <a:gd name="T0" fmla="*/ 7 w 14"/>
              <a:gd name="T1" fmla="*/ 231 h 231"/>
              <a:gd name="T2" fmla="*/ 0 w 14"/>
              <a:gd name="T3" fmla="*/ 224 h 231"/>
              <a:gd name="T4" fmla="*/ 0 w 14"/>
              <a:gd name="T5" fmla="*/ 7 h 231"/>
              <a:gd name="T6" fmla="*/ 7 w 14"/>
              <a:gd name="T7" fmla="*/ 0 h 231"/>
              <a:gd name="T8" fmla="*/ 14 w 14"/>
              <a:gd name="T9" fmla="*/ 7 h 231"/>
              <a:gd name="T10" fmla="*/ 14 w 14"/>
              <a:gd name="T11" fmla="*/ 224 h 231"/>
              <a:gd name="T12" fmla="*/ 7 w 14"/>
              <a:gd name="T13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1">
                <a:moveTo>
                  <a:pt x="7" y="231"/>
                </a:moveTo>
                <a:cubicBezTo>
                  <a:pt x="3" y="231"/>
                  <a:pt x="0" y="228"/>
                  <a:pt x="0" y="2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224"/>
                  <a:pt x="14" y="224"/>
                  <a:pt x="14" y="224"/>
                </a:cubicBezTo>
                <a:cubicBezTo>
                  <a:pt x="14" y="228"/>
                  <a:pt x="11" y="231"/>
                  <a:pt x="7" y="2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0" name="Freeform 108"/>
          <p:cNvSpPr>
            <a:spLocks/>
          </p:cNvSpPr>
          <p:nvPr/>
        </p:nvSpPr>
        <p:spPr bwMode="auto">
          <a:xfrm>
            <a:off x="6856412" y="4498976"/>
            <a:ext cx="14287" cy="230188"/>
          </a:xfrm>
          <a:custGeom>
            <a:avLst/>
            <a:gdLst>
              <a:gd name="T0" fmla="*/ 7 w 14"/>
              <a:gd name="T1" fmla="*/ 231 h 231"/>
              <a:gd name="T2" fmla="*/ 0 w 14"/>
              <a:gd name="T3" fmla="*/ 224 h 231"/>
              <a:gd name="T4" fmla="*/ 0 w 14"/>
              <a:gd name="T5" fmla="*/ 7 h 231"/>
              <a:gd name="T6" fmla="*/ 7 w 14"/>
              <a:gd name="T7" fmla="*/ 0 h 231"/>
              <a:gd name="T8" fmla="*/ 14 w 14"/>
              <a:gd name="T9" fmla="*/ 7 h 231"/>
              <a:gd name="T10" fmla="*/ 14 w 14"/>
              <a:gd name="T11" fmla="*/ 224 h 231"/>
              <a:gd name="T12" fmla="*/ 7 w 14"/>
              <a:gd name="T13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1">
                <a:moveTo>
                  <a:pt x="7" y="231"/>
                </a:moveTo>
                <a:cubicBezTo>
                  <a:pt x="4" y="231"/>
                  <a:pt x="0" y="228"/>
                  <a:pt x="0" y="2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4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224"/>
                  <a:pt x="14" y="224"/>
                  <a:pt x="14" y="224"/>
                </a:cubicBezTo>
                <a:cubicBezTo>
                  <a:pt x="14" y="228"/>
                  <a:pt x="11" y="231"/>
                  <a:pt x="7" y="2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1" name="Freeform 109"/>
          <p:cNvSpPr>
            <a:spLocks/>
          </p:cNvSpPr>
          <p:nvPr/>
        </p:nvSpPr>
        <p:spPr bwMode="auto">
          <a:xfrm>
            <a:off x="6919912" y="4498976"/>
            <a:ext cx="14287" cy="230188"/>
          </a:xfrm>
          <a:custGeom>
            <a:avLst/>
            <a:gdLst>
              <a:gd name="T0" fmla="*/ 7 w 14"/>
              <a:gd name="T1" fmla="*/ 231 h 231"/>
              <a:gd name="T2" fmla="*/ 0 w 14"/>
              <a:gd name="T3" fmla="*/ 224 h 231"/>
              <a:gd name="T4" fmla="*/ 0 w 14"/>
              <a:gd name="T5" fmla="*/ 7 h 231"/>
              <a:gd name="T6" fmla="*/ 7 w 14"/>
              <a:gd name="T7" fmla="*/ 0 h 231"/>
              <a:gd name="T8" fmla="*/ 14 w 14"/>
              <a:gd name="T9" fmla="*/ 7 h 231"/>
              <a:gd name="T10" fmla="*/ 14 w 14"/>
              <a:gd name="T11" fmla="*/ 224 h 231"/>
              <a:gd name="T12" fmla="*/ 7 w 14"/>
              <a:gd name="T13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1">
                <a:moveTo>
                  <a:pt x="7" y="231"/>
                </a:moveTo>
                <a:cubicBezTo>
                  <a:pt x="3" y="231"/>
                  <a:pt x="0" y="228"/>
                  <a:pt x="0" y="2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224"/>
                  <a:pt x="14" y="224"/>
                  <a:pt x="14" y="224"/>
                </a:cubicBezTo>
                <a:cubicBezTo>
                  <a:pt x="14" y="228"/>
                  <a:pt x="11" y="231"/>
                  <a:pt x="7" y="2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2" name="Freeform 110"/>
          <p:cNvSpPr>
            <a:spLocks/>
          </p:cNvSpPr>
          <p:nvPr/>
        </p:nvSpPr>
        <p:spPr bwMode="auto">
          <a:xfrm>
            <a:off x="6981825" y="4498976"/>
            <a:ext cx="14287" cy="230188"/>
          </a:xfrm>
          <a:custGeom>
            <a:avLst/>
            <a:gdLst>
              <a:gd name="T0" fmla="*/ 7 w 14"/>
              <a:gd name="T1" fmla="*/ 231 h 231"/>
              <a:gd name="T2" fmla="*/ 0 w 14"/>
              <a:gd name="T3" fmla="*/ 224 h 231"/>
              <a:gd name="T4" fmla="*/ 0 w 14"/>
              <a:gd name="T5" fmla="*/ 7 h 231"/>
              <a:gd name="T6" fmla="*/ 7 w 14"/>
              <a:gd name="T7" fmla="*/ 0 h 231"/>
              <a:gd name="T8" fmla="*/ 14 w 14"/>
              <a:gd name="T9" fmla="*/ 7 h 231"/>
              <a:gd name="T10" fmla="*/ 14 w 14"/>
              <a:gd name="T11" fmla="*/ 224 h 231"/>
              <a:gd name="T12" fmla="*/ 7 w 14"/>
              <a:gd name="T13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1">
                <a:moveTo>
                  <a:pt x="7" y="231"/>
                </a:moveTo>
                <a:cubicBezTo>
                  <a:pt x="4" y="231"/>
                  <a:pt x="0" y="228"/>
                  <a:pt x="0" y="2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4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224"/>
                  <a:pt x="14" y="224"/>
                  <a:pt x="14" y="224"/>
                </a:cubicBezTo>
                <a:cubicBezTo>
                  <a:pt x="14" y="228"/>
                  <a:pt x="11" y="231"/>
                  <a:pt x="7" y="2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3" name="Freeform 111"/>
          <p:cNvSpPr>
            <a:spLocks/>
          </p:cNvSpPr>
          <p:nvPr/>
        </p:nvSpPr>
        <p:spPr bwMode="auto">
          <a:xfrm>
            <a:off x="7043737" y="4498976"/>
            <a:ext cx="14287" cy="230188"/>
          </a:xfrm>
          <a:custGeom>
            <a:avLst/>
            <a:gdLst>
              <a:gd name="T0" fmla="*/ 7 w 14"/>
              <a:gd name="T1" fmla="*/ 231 h 231"/>
              <a:gd name="T2" fmla="*/ 0 w 14"/>
              <a:gd name="T3" fmla="*/ 224 h 231"/>
              <a:gd name="T4" fmla="*/ 0 w 14"/>
              <a:gd name="T5" fmla="*/ 7 h 231"/>
              <a:gd name="T6" fmla="*/ 7 w 14"/>
              <a:gd name="T7" fmla="*/ 0 h 231"/>
              <a:gd name="T8" fmla="*/ 14 w 14"/>
              <a:gd name="T9" fmla="*/ 7 h 231"/>
              <a:gd name="T10" fmla="*/ 14 w 14"/>
              <a:gd name="T11" fmla="*/ 224 h 231"/>
              <a:gd name="T12" fmla="*/ 7 w 14"/>
              <a:gd name="T13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1">
                <a:moveTo>
                  <a:pt x="7" y="231"/>
                </a:moveTo>
                <a:cubicBezTo>
                  <a:pt x="3" y="231"/>
                  <a:pt x="0" y="228"/>
                  <a:pt x="0" y="2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224"/>
                  <a:pt x="14" y="224"/>
                  <a:pt x="14" y="224"/>
                </a:cubicBezTo>
                <a:cubicBezTo>
                  <a:pt x="14" y="228"/>
                  <a:pt x="11" y="231"/>
                  <a:pt x="7" y="2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4" name="Freeform 112"/>
          <p:cNvSpPr>
            <a:spLocks noEditPoints="1"/>
          </p:cNvSpPr>
          <p:nvPr/>
        </p:nvSpPr>
        <p:spPr bwMode="auto">
          <a:xfrm>
            <a:off x="8893175" y="4481513"/>
            <a:ext cx="717550" cy="368300"/>
          </a:xfrm>
          <a:custGeom>
            <a:avLst/>
            <a:gdLst>
              <a:gd name="T0" fmla="*/ 629 w 721"/>
              <a:gd name="T1" fmla="*/ 370 h 370"/>
              <a:gd name="T2" fmla="*/ 39 w 721"/>
              <a:gd name="T3" fmla="*/ 370 h 370"/>
              <a:gd name="T4" fmla="*/ 0 w 721"/>
              <a:gd name="T5" fmla="*/ 330 h 370"/>
              <a:gd name="T6" fmla="*/ 0 w 721"/>
              <a:gd name="T7" fmla="*/ 40 h 370"/>
              <a:gd name="T8" fmla="*/ 39 w 721"/>
              <a:gd name="T9" fmla="*/ 0 h 370"/>
              <a:gd name="T10" fmla="*/ 629 w 721"/>
              <a:gd name="T11" fmla="*/ 0 h 370"/>
              <a:gd name="T12" fmla="*/ 669 w 721"/>
              <a:gd name="T13" fmla="*/ 40 h 370"/>
              <a:gd name="T14" fmla="*/ 669 w 721"/>
              <a:gd name="T15" fmla="*/ 130 h 370"/>
              <a:gd name="T16" fmla="*/ 714 w 721"/>
              <a:gd name="T17" fmla="*/ 130 h 370"/>
              <a:gd name="T18" fmla="*/ 721 w 721"/>
              <a:gd name="T19" fmla="*/ 137 h 370"/>
              <a:gd name="T20" fmla="*/ 721 w 721"/>
              <a:gd name="T21" fmla="*/ 233 h 370"/>
              <a:gd name="T22" fmla="*/ 714 w 721"/>
              <a:gd name="T23" fmla="*/ 240 h 370"/>
              <a:gd name="T24" fmla="*/ 669 w 721"/>
              <a:gd name="T25" fmla="*/ 240 h 370"/>
              <a:gd name="T26" fmla="*/ 669 w 721"/>
              <a:gd name="T27" fmla="*/ 330 h 370"/>
              <a:gd name="T28" fmla="*/ 629 w 721"/>
              <a:gd name="T29" fmla="*/ 370 h 370"/>
              <a:gd name="T30" fmla="*/ 39 w 721"/>
              <a:gd name="T31" fmla="*/ 14 h 370"/>
              <a:gd name="T32" fmla="*/ 14 w 721"/>
              <a:gd name="T33" fmla="*/ 40 h 370"/>
              <a:gd name="T34" fmla="*/ 14 w 721"/>
              <a:gd name="T35" fmla="*/ 330 h 370"/>
              <a:gd name="T36" fmla="*/ 39 w 721"/>
              <a:gd name="T37" fmla="*/ 356 h 370"/>
              <a:gd name="T38" fmla="*/ 629 w 721"/>
              <a:gd name="T39" fmla="*/ 356 h 370"/>
              <a:gd name="T40" fmla="*/ 655 w 721"/>
              <a:gd name="T41" fmla="*/ 330 h 370"/>
              <a:gd name="T42" fmla="*/ 655 w 721"/>
              <a:gd name="T43" fmla="*/ 233 h 370"/>
              <a:gd name="T44" fmla="*/ 662 w 721"/>
              <a:gd name="T45" fmla="*/ 226 h 370"/>
              <a:gd name="T46" fmla="*/ 707 w 721"/>
              <a:gd name="T47" fmla="*/ 226 h 370"/>
              <a:gd name="T48" fmla="*/ 707 w 721"/>
              <a:gd name="T49" fmla="*/ 144 h 370"/>
              <a:gd name="T50" fmla="*/ 662 w 721"/>
              <a:gd name="T51" fmla="*/ 144 h 370"/>
              <a:gd name="T52" fmla="*/ 655 w 721"/>
              <a:gd name="T53" fmla="*/ 137 h 370"/>
              <a:gd name="T54" fmla="*/ 655 w 721"/>
              <a:gd name="T55" fmla="*/ 40 h 370"/>
              <a:gd name="T56" fmla="*/ 629 w 721"/>
              <a:gd name="T57" fmla="*/ 14 h 370"/>
              <a:gd name="T58" fmla="*/ 39 w 721"/>
              <a:gd name="T59" fmla="*/ 1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21" h="370">
                <a:moveTo>
                  <a:pt x="629" y="370"/>
                </a:moveTo>
                <a:cubicBezTo>
                  <a:pt x="39" y="370"/>
                  <a:pt x="39" y="370"/>
                  <a:pt x="39" y="370"/>
                </a:cubicBezTo>
                <a:cubicBezTo>
                  <a:pt x="17" y="370"/>
                  <a:pt x="0" y="352"/>
                  <a:pt x="0" y="33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17" y="0"/>
                  <a:pt x="39" y="0"/>
                </a:cubicBezTo>
                <a:cubicBezTo>
                  <a:pt x="629" y="0"/>
                  <a:pt x="629" y="0"/>
                  <a:pt x="629" y="0"/>
                </a:cubicBezTo>
                <a:cubicBezTo>
                  <a:pt x="651" y="0"/>
                  <a:pt x="669" y="18"/>
                  <a:pt x="669" y="40"/>
                </a:cubicBezTo>
                <a:cubicBezTo>
                  <a:pt x="669" y="130"/>
                  <a:pt x="669" y="130"/>
                  <a:pt x="669" y="130"/>
                </a:cubicBezTo>
                <a:cubicBezTo>
                  <a:pt x="714" y="130"/>
                  <a:pt x="714" y="130"/>
                  <a:pt x="714" y="130"/>
                </a:cubicBezTo>
                <a:cubicBezTo>
                  <a:pt x="718" y="130"/>
                  <a:pt x="721" y="133"/>
                  <a:pt x="721" y="137"/>
                </a:cubicBezTo>
                <a:cubicBezTo>
                  <a:pt x="721" y="233"/>
                  <a:pt x="721" y="233"/>
                  <a:pt x="721" y="233"/>
                </a:cubicBezTo>
                <a:cubicBezTo>
                  <a:pt x="721" y="237"/>
                  <a:pt x="718" y="240"/>
                  <a:pt x="714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330"/>
                  <a:pt x="669" y="330"/>
                  <a:pt x="669" y="330"/>
                </a:cubicBezTo>
                <a:cubicBezTo>
                  <a:pt x="669" y="352"/>
                  <a:pt x="651" y="370"/>
                  <a:pt x="629" y="370"/>
                </a:cubicBezTo>
                <a:moveTo>
                  <a:pt x="39" y="14"/>
                </a:moveTo>
                <a:cubicBezTo>
                  <a:pt x="25" y="14"/>
                  <a:pt x="14" y="26"/>
                  <a:pt x="14" y="40"/>
                </a:cubicBezTo>
                <a:cubicBezTo>
                  <a:pt x="14" y="330"/>
                  <a:pt x="14" y="330"/>
                  <a:pt x="14" y="330"/>
                </a:cubicBezTo>
                <a:cubicBezTo>
                  <a:pt x="14" y="344"/>
                  <a:pt x="25" y="356"/>
                  <a:pt x="39" y="356"/>
                </a:cubicBezTo>
                <a:cubicBezTo>
                  <a:pt x="629" y="356"/>
                  <a:pt x="629" y="356"/>
                  <a:pt x="629" y="356"/>
                </a:cubicBezTo>
                <a:cubicBezTo>
                  <a:pt x="644" y="356"/>
                  <a:pt x="655" y="344"/>
                  <a:pt x="655" y="330"/>
                </a:cubicBezTo>
                <a:cubicBezTo>
                  <a:pt x="655" y="233"/>
                  <a:pt x="655" y="233"/>
                  <a:pt x="655" y="233"/>
                </a:cubicBezTo>
                <a:cubicBezTo>
                  <a:pt x="655" y="229"/>
                  <a:pt x="658" y="226"/>
                  <a:pt x="662" y="226"/>
                </a:cubicBezTo>
                <a:cubicBezTo>
                  <a:pt x="707" y="226"/>
                  <a:pt x="707" y="226"/>
                  <a:pt x="707" y="226"/>
                </a:cubicBezTo>
                <a:cubicBezTo>
                  <a:pt x="707" y="144"/>
                  <a:pt x="707" y="144"/>
                  <a:pt x="707" y="144"/>
                </a:cubicBezTo>
                <a:cubicBezTo>
                  <a:pt x="662" y="144"/>
                  <a:pt x="662" y="144"/>
                  <a:pt x="662" y="144"/>
                </a:cubicBezTo>
                <a:cubicBezTo>
                  <a:pt x="658" y="144"/>
                  <a:pt x="655" y="141"/>
                  <a:pt x="655" y="137"/>
                </a:cubicBezTo>
                <a:cubicBezTo>
                  <a:pt x="655" y="40"/>
                  <a:pt x="655" y="40"/>
                  <a:pt x="655" y="40"/>
                </a:cubicBezTo>
                <a:cubicBezTo>
                  <a:pt x="655" y="26"/>
                  <a:pt x="644" y="14"/>
                  <a:pt x="629" y="14"/>
                </a:cubicBezTo>
                <a:lnTo>
                  <a:pt x="39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5" name="Freeform 113"/>
          <p:cNvSpPr>
            <a:spLocks noEditPoints="1"/>
          </p:cNvSpPr>
          <p:nvPr/>
        </p:nvSpPr>
        <p:spPr bwMode="auto">
          <a:xfrm>
            <a:off x="8988425" y="4557713"/>
            <a:ext cx="422275" cy="214313"/>
          </a:xfrm>
          <a:custGeom>
            <a:avLst/>
            <a:gdLst>
              <a:gd name="T0" fmla="*/ 241 w 424"/>
              <a:gd name="T1" fmla="*/ 216 h 216"/>
              <a:gd name="T2" fmla="*/ 237 w 424"/>
              <a:gd name="T3" fmla="*/ 215 h 216"/>
              <a:gd name="T4" fmla="*/ 4 w 424"/>
              <a:gd name="T5" fmla="*/ 60 h 216"/>
              <a:gd name="T6" fmla="*/ 1 w 424"/>
              <a:gd name="T7" fmla="*/ 52 h 216"/>
              <a:gd name="T8" fmla="*/ 9 w 424"/>
              <a:gd name="T9" fmla="*/ 47 h 216"/>
              <a:gd name="T10" fmla="*/ 177 w 424"/>
              <a:gd name="T11" fmla="*/ 83 h 216"/>
              <a:gd name="T12" fmla="*/ 177 w 424"/>
              <a:gd name="T13" fmla="*/ 7 h 216"/>
              <a:gd name="T14" fmla="*/ 181 w 424"/>
              <a:gd name="T15" fmla="*/ 1 h 216"/>
              <a:gd name="T16" fmla="*/ 188 w 424"/>
              <a:gd name="T17" fmla="*/ 1 h 216"/>
              <a:gd name="T18" fmla="*/ 420 w 424"/>
              <a:gd name="T19" fmla="*/ 156 h 216"/>
              <a:gd name="T20" fmla="*/ 424 w 424"/>
              <a:gd name="T21" fmla="*/ 162 h 216"/>
              <a:gd name="T22" fmla="*/ 417 w 424"/>
              <a:gd name="T23" fmla="*/ 169 h 216"/>
              <a:gd name="T24" fmla="*/ 416 w 424"/>
              <a:gd name="T25" fmla="*/ 169 h 216"/>
              <a:gd name="T26" fmla="*/ 248 w 424"/>
              <a:gd name="T27" fmla="*/ 133 h 216"/>
              <a:gd name="T28" fmla="*/ 248 w 424"/>
              <a:gd name="T29" fmla="*/ 209 h 216"/>
              <a:gd name="T30" fmla="*/ 244 w 424"/>
              <a:gd name="T31" fmla="*/ 215 h 216"/>
              <a:gd name="T32" fmla="*/ 241 w 424"/>
              <a:gd name="T33" fmla="*/ 216 h 216"/>
              <a:gd name="T34" fmla="*/ 42 w 424"/>
              <a:gd name="T35" fmla="*/ 69 h 216"/>
              <a:gd name="T36" fmla="*/ 234 w 424"/>
              <a:gd name="T37" fmla="*/ 196 h 216"/>
              <a:gd name="T38" fmla="*/ 234 w 424"/>
              <a:gd name="T39" fmla="*/ 124 h 216"/>
              <a:gd name="T40" fmla="*/ 236 w 424"/>
              <a:gd name="T41" fmla="*/ 119 h 216"/>
              <a:gd name="T42" fmla="*/ 242 w 424"/>
              <a:gd name="T43" fmla="*/ 117 h 216"/>
              <a:gd name="T44" fmla="*/ 383 w 424"/>
              <a:gd name="T45" fmla="*/ 148 h 216"/>
              <a:gd name="T46" fmla="*/ 191 w 424"/>
              <a:gd name="T47" fmla="*/ 20 h 216"/>
              <a:gd name="T48" fmla="*/ 191 w 424"/>
              <a:gd name="T49" fmla="*/ 92 h 216"/>
              <a:gd name="T50" fmla="*/ 188 w 424"/>
              <a:gd name="T51" fmla="*/ 97 h 216"/>
              <a:gd name="T52" fmla="*/ 183 w 424"/>
              <a:gd name="T53" fmla="*/ 99 h 216"/>
              <a:gd name="T54" fmla="*/ 42 w 424"/>
              <a:gd name="T55" fmla="*/ 6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24" h="216">
                <a:moveTo>
                  <a:pt x="241" y="216"/>
                </a:moveTo>
                <a:cubicBezTo>
                  <a:pt x="239" y="216"/>
                  <a:pt x="238" y="216"/>
                  <a:pt x="237" y="215"/>
                </a:cubicBezTo>
                <a:cubicBezTo>
                  <a:pt x="4" y="60"/>
                  <a:pt x="4" y="60"/>
                  <a:pt x="4" y="60"/>
                </a:cubicBezTo>
                <a:cubicBezTo>
                  <a:pt x="1" y="58"/>
                  <a:pt x="0" y="55"/>
                  <a:pt x="1" y="52"/>
                </a:cubicBezTo>
                <a:cubicBezTo>
                  <a:pt x="2" y="48"/>
                  <a:pt x="6" y="47"/>
                  <a:pt x="9" y="47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7" y="7"/>
                  <a:pt x="177" y="7"/>
                  <a:pt x="177" y="7"/>
                </a:cubicBezTo>
                <a:cubicBezTo>
                  <a:pt x="177" y="5"/>
                  <a:pt x="178" y="2"/>
                  <a:pt x="181" y="1"/>
                </a:cubicBezTo>
                <a:cubicBezTo>
                  <a:pt x="183" y="0"/>
                  <a:pt x="186" y="0"/>
                  <a:pt x="188" y="1"/>
                </a:cubicBezTo>
                <a:cubicBezTo>
                  <a:pt x="420" y="156"/>
                  <a:pt x="420" y="156"/>
                  <a:pt x="420" y="156"/>
                </a:cubicBezTo>
                <a:cubicBezTo>
                  <a:pt x="423" y="157"/>
                  <a:pt x="424" y="159"/>
                  <a:pt x="424" y="162"/>
                </a:cubicBezTo>
                <a:cubicBezTo>
                  <a:pt x="424" y="166"/>
                  <a:pt x="421" y="169"/>
                  <a:pt x="417" y="169"/>
                </a:cubicBezTo>
                <a:cubicBezTo>
                  <a:pt x="417" y="169"/>
                  <a:pt x="416" y="169"/>
                  <a:pt x="416" y="169"/>
                </a:cubicBezTo>
                <a:cubicBezTo>
                  <a:pt x="248" y="133"/>
                  <a:pt x="248" y="133"/>
                  <a:pt x="248" y="133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8" y="212"/>
                  <a:pt x="246" y="214"/>
                  <a:pt x="244" y="215"/>
                </a:cubicBezTo>
                <a:cubicBezTo>
                  <a:pt x="243" y="216"/>
                  <a:pt x="242" y="216"/>
                  <a:pt x="241" y="216"/>
                </a:cubicBezTo>
                <a:moveTo>
                  <a:pt x="42" y="69"/>
                </a:moveTo>
                <a:cubicBezTo>
                  <a:pt x="234" y="196"/>
                  <a:pt x="234" y="196"/>
                  <a:pt x="234" y="196"/>
                </a:cubicBezTo>
                <a:cubicBezTo>
                  <a:pt x="234" y="124"/>
                  <a:pt x="234" y="124"/>
                  <a:pt x="234" y="124"/>
                </a:cubicBezTo>
                <a:cubicBezTo>
                  <a:pt x="234" y="122"/>
                  <a:pt x="235" y="120"/>
                  <a:pt x="236" y="119"/>
                </a:cubicBezTo>
                <a:cubicBezTo>
                  <a:pt x="238" y="117"/>
                  <a:pt x="240" y="117"/>
                  <a:pt x="242" y="117"/>
                </a:cubicBezTo>
                <a:cubicBezTo>
                  <a:pt x="383" y="148"/>
                  <a:pt x="383" y="148"/>
                  <a:pt x="383" y="148"/>
                </a:cubicBezTo>
                <a:cubicBezTo>
                  <a:pt x="191" y="20"/>
                  <a:pt x="191" y="20"/>
                  <a:pt x="191" y="20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4"/>
                  <a:pt x="190" y="96"/>
                  <a:pt x="188" y="97"/>
                </a:cubicBezTo>
                <a:cubicBezTo>
                  <a:pt x="187" y="99"/>
                  <a:pt x="185" y="99"/>
                  <a:pt x="183" y="99"/>
                </a:cubicBezTo>
                <a:lnTo>
                  <a:pt x="42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6" name="Freeform 114"/>
          <p:cNvSpPr>
            <a:spLocks noEditPoints="1"/>
          </p:cNvSpPr>
          <p:nvPr/>
        </p:nvSpPr>
        <p:spPr bwMode="auto">
          <a:xfrm>
            <a:off x="7831137" y="4318001"/>
            <a:ext cx="431800" cy="593725"/>
          </a:xfrm>
          <a:custGeom>
            <a:avLst/>
            <a:gdLst>
              <a:gd name="T0" fmla="*/ 431 w 433"/>
              <a:gd name="T1" fmla="*/ 166 h 596"/>
              <a:gd name="T2" fmla="*/ 274 w 433"/>
              <a:gd name="T3" fmla="*/ 2 h 596"/>
              <a:gd name="T4" fmla="*/ 269 w 433"/>
              <a:gd name="T5" fmla="*/ 0 h 596"/>
              <a:gd name="T6" fmla="*/ 7 w 433"/>
              <a:gd name="T7" fmla="*/ 0 h 596"/>
              <a:gd name="T8" fmla="*/ 0 w 433"/>
              <a:gd name="T9" fmla="*/ 7 h 596"/>
              <a:gd name="T10" fmla="*/ 0 w 433"/>
              <a:gd name="T11" fmla="*/ 589 h 596"/>
              <a:gd name="T12" fmla="*/ 7 w 433"/>
              <a:gd name="T13" fmla="*/ 596 h 596"/>
              <a:gd name="T14" fmla="*/ 426 w 433"/>
              <a:gd name="T15" fmla="*/ 596 h 596"/>
              <a:gd name="T16" fmla="*/ 433 w 433"/>
              <a:gd name="T17" fmla="*/ 589 h 596"/>
              <a:gd name="T18" fmla="*/ 433 w 433"/>
              <a:gd name="T19" fmla="*/ 170 h 596"/>
              <a:gd name="T20" fmla="*/ 431 w 433"/>
              <a:gd name="T21" fmla="*/ 166 h 596"/>
              <a:gd name="T22" fmla="*/ 419 w 433"/>
              <a:gd name="T23" fmla="*/ 582 h 596"/>
              <a:gd name="T24" fmla="*/ 14 w 433"/>
              <a:gd name="T25" fmla="*/ 582 h 596"/>
              <a:gd name="T26" fmla="*/ 14 w 433"/>
              <a:gd name="T27" fmla="*/ 14 h 596"/>
              <a:gd name="T28" fmla="*/ 266 w 433"/>
              <a:gd name="T29" fmla="*/ 14 h 596"/>
              <a:gd name="T30" fmla="*/ 419 w 433"/>
              <a:gd name="T31" fmla="*/ 173 h 596"/>
              <a:gd name="T32" fmla="*/ 419 w 433"/>
              <a:gd name="T33" fmla="*/ 582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33" h="596">
                <a:moveTo>
                  <a:pt x="431" y="166"/>
                </a:moveTo>
                <a:cubicBezTo>
                  <a:pt x="274" y="2"/>
                  <a:pt x="274" y="2"/>
                  <a:pt x="274" y="2"/>
                </a:cubicBezTo>
                <a:cubicBezTo>
                  <a:pt x="273" y="1"/>
                  <a:pt x="271" y="0"/>
                  <a:pt x="26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593"/>
                  <a:pt x="3" y="596"/>
                  <a:pt x="7" y="596"/>
                </a:cubicBezTo>
                <a:cubicBezTo>
                  <a:pt x="426" y="596"/>
                  <a:pt x="426" y="596"/>
                  <a:pt x="426" y="596"/>
                </a:cubicBezTo>
                <a:cubicBezTo>
                  <a:pt x="430" y="596"/>
                  <a:pt x="433" y="593"/>
                  <a:pt x="433" y="589"/>
                </a:cubicBezTo>
                <a:cubicBezTo>
                  <a:pt x="433" y="170"/>
                  <a:pt x="433" y="170"/>
                  <a:pt x="433" y="170"/>
                </a:cubicBezTo>
                <a:cubicBezTo>
                  <a:pt x="433" y="169"/>
                  <a:pt x="432" y="167"/>
                  <a:pt x="431" y="166"/>
                </a:cubicBezTo>
                <a:moveTo>
                  <a:pt x="419" y="582"/>
                </a:moveTo>
                <a:cubicBezTo>
                  <a:pt x="14" y="582"/>
                  <a:pt x="14" y="582"/>
                  <a:pt x="14" y="582"/>
                </a:cubicBezTo>
                <a:cubicBezTo>
                  <a:pt x="14" y="14"/>
                  <a:pt x="14" y="14"/>
                  <a:pt x="14" y="14"/>
                </a:cubicBezTo>
                <a:cubicBezTo>
                  <a:pt x="266" y="14"/>
                  <a:pt x="266" y="14"/>
                  <a:pt x="266" y="14"/>
                </a:cubicBezTo>
                <a:cubicBezTo>
                  <a:pt x="419" y="173"/>
                  <a:pt x="419" y="173"/>
                  <a:pt x="419" y="173"/>
                </a:cubicBezTo>
                <a:lnTo>
                  <a:pt x="419" y="5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7" name="Freeform 115"/>
          <p:cNvSpPr>
            <a:spLocks noEditPoints="1"/>
          </p:cNvSpPr>
          <p:nvPr/>
        </p:nvSpPr>
        <p:spPr bwMode="auto">
          <a:xfrm>
            <a:off x="7902575" y="4579938"/>
            <a:ext cx="287337" cy="280988"/>
          </a:xfrm>
          <a:custGeom>
            <a:avLst/>
            <a:gdLst>
              <a:gd name="T0" fmla="*/ 75 w 289"/>
              <a:gd name="T1" fmla="*/ 0 h 281"/>
              <a:gd name="T2" fmla="*/ 0 w 289"/>
              <a:gd name="T3" fmla="*/ 76 h 281"/>
              <a:gd name="T4" fmla="*/ 0 w 289"/>
              <a:gd name="T5" fmla="*/ 205 h 281"/>
              <a:gd name="T6" fmla="*/ 75 w 289"/>
              <a:gd name="T7" fmla="*/ 281 h 281"/>
              <a:gd name="T8" fmla="*/ 213 w 289"/>
              <a:gd name="T9" fmla="*/ 281 h 281"/>
              <a:gd name="T10" fmla="*/ 289 w 289"/>
              <a:gd name="T11" fmla="*/ 205 h 281"/>
              <a:gd name="T12" fmla="*/ 289 w 289"/>
              <a:gd name="T13" fmla="*/ 76 h 281"/>
              <a:gd name="T14" fmla="*/ 213 w 289"/>
              <a:gd name="T15" fmla="*/ 0 h 281"/>
              <a:gd name="T16" fmla="*/ 75 w 289"/>
              <a:gd name="T17" fmla="*/ 0 h 281"/>
              <a:gd name="T18" fmla="*/ 275 w 289"/>
              <a:gd name="T19" fmla="*/ 175 h 281"/>
              <a:gd name="T20" fmla="*/ 199 w 289"/>
              <a:gd name="T21" fmla="*/ 175 h 281"/>
              <a:gd name="T22" fmla="*/ 199 w 289"/>
              <a:gd name="T23" fmla="*/ 115 h 281"/>
              <a:gd name="T24" fmla="*/ 275 w 289"/>
              <a:gd name="T25" fmla="*/ 115 h 281"/>
              <a:gd name="T26" fmla="*/ 275 w 289"/>
              <a:gd name="T27" fmla="*/ 175 h 281"/>
              <a:gd name="T28" fmla="*/ 75 w 289"/>
              <a:gd name="T29" fmla="*/ 14 h 281"/>
              <a:gd name="T30" fmla="*/ 185 w 289"/>
              <a:gd name="T31" fmla="*/ 14 h 281"/>
              <a:gd name="T32" fmla="*/ 185 w 289"/>
              <a:gd name="T33" fmla="*/ 267 h 281"/>
              <a:gd name="T34" fmla="*/ 103 w 289"/>
              <a:gd name="T35" fmla="*/ 267 h 281"/>
              <a:gd name="T36" fmla="*/ 103 w 289"/>
              <a:gd name="T37" fmla="*/ 108 h 281"/>
              <a:gd name="T38" fmla="*/ 96 w 289"/>
              <a:gd name="T39" fmla="*/ 101 h 281"/>
              <a:gd name="T40" fmla="*/ 14 w 289"/>
              <a:gd name="T41" fmla="*/ 101 h 281"/>
              <a:gd name="T42" fmla="*/ 14 w 289"/>
              <a:gd name="T43" fmla="*/ 76 h 281"/>
              <a:gd name="T44" fmla="*/ 75 w 289"/>
              <a:gd name="T45" fmla="*/ 14 h 281"/>
              <a:gd name="T46" fmla="*/ 14 w 289"/>
              <a:gd name="T47" fmla="*/ 115 h 281"/>
              <a:gd name="T48" fmla="*/ 89 w 289"/>
              <a:gd name="T49" fmla="*/ 115 h 281"/>
              <a:gd name="T50" fmla="*/ 89 w 289"/>
              <a:gd name="T51" fmla="*/ 175 h 281"/>
              <a:gd name="T52" fmla="*/ 14 w 289"/>
              <a:gd name="T53" fmla="*/ 175 h 281"/>
              <a:gd name="T54" fmla="*/ 14 w 289"/>
              <a:gd name="T55" fmla="*/ 115 h 281"/>
              <a:gd name="T56" fmla="*/ 14 w 289"/>
              <a:gd name="T57" fmla="*/ 205 h 281"/>
              <a:gd name="T58" fmla="*/ 14 w 289"/>
              <a:gd name="T59" fmla="*/ 189 h 281"/>
              <a:gd name="T60" fmla="*/ 89 w 289"/>
              <a:gd name="T61" fmla="*/ 189 h 281"/>
              <a:gd name="T62" fmla="*/ 89 w 289"/>
              <a:gd name="T63" fmla="*/ 267 h 281"/>
              <a:gd name="T64" fmla="*/ 75 w 289"/>
              <a:gd name="T65" fmla="*/ 267 h 281"/>
              <a:gd name="T66" fmla="*/ 14 w 289"/>
              <a:gd name="T67" fmla="*/ 205 h 281"/>
              <a:gd name="T68" fmla="*/ 213 w 289"/>
              <a:gd name="T69" fmla="*/ 267 h 281"/>
              <a:gd name="T70" fmla="*/ 199 w 289"/>
              <a:gd name="T71" fmla="*/ 267 h 281"/>
              <a:gd name="T72" fmla="*/ 199 w 289"/>
              <a:gd name="T73" fmla="*/ 189 h 281"/>
              <a:gd name="T74" fmla="*/ 275 w 289"/>
              <a:gd name="T75" fmla="*/ 189 h 281"/>
              <a:gd name="T76" fmla="*/ 275 w 289"/>
              <a:gd name="T77" fmla="*/ 205 h 281"/>
              <a:gd name="T78" fmla="*/ 213 w 289"/>
              <a:gd name="T79" fmla="*/ 267 h 281"/>
              <a:gd name="T80" fmla="*/ 275 w 289"/>
              <a:gd name="T81" fmla="*/ 76 h 281"/>
              <a:gd name="T82" fmla="*/ 275 w 289"/>
              <a:gd name="T83" fmla="*/ 101 h 281"/>
              <a:gd name="T84" fmla="*/ 199 w 289"/>
              <a:gd name="T85" fmla="*/ 101 h 281"/>
              <a:gd name="T86" fmla="*/ 199 w 289"/>
              <a:gd name="T87" fmla="*/ 14 h 281"/>
              <a:gd name="T88" fmla="*/ 213 w 289"/>
              <a:gd name="T89" fmla="*/ 14 h 281"/>
              <a:gd name="T90" fmla="*/ 275 w 289"/>
              <a:gd name="T91" fmla="*/ 76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9" h="281">
                <a:moveTo>
                  <a:pt x="75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205"/>
                  <a:pt x="0" y="205"/>
                  <a:pt x="0" y="205"/>
                </a:cubicBezTo>
                <a:cubicBezTo>
                  <a:pt x="0" y="247"/>
                  <a:pt x="34" y="281"/>
                  <a:pt x="75" y="281"/>
                </a:cubicBezTo>
                <a:cubicBezTo>
                  <a:pt x="213" y="281"/>
                  <a:pt x="213" y="281"/>
                  <a:pt x="213" y="281"/>
                </a:cubicBezTo>
                <a:cubicBezTo>
                  <a:pt x="255" y="281"/>
                  <a:pt x="289" y="247"/>
                  <a:pt x="289" y="205"/>
                </a:cubicBezTo>
                <a:cubicBezTo>
                  <a:pt x="289" y="76"/>
                  <a:pt x="289" y="76"/>
                  <a:pt x="289" y="76"/>
                </a:cubicBezTo>
                <a:cubicBezTo>
                  <a:pt x="289" y="34"/>
                  <a:pt x="255" y="0"/>
                  <a:pt x="213" y="0"/>
                </a:cubicBezTo>
                <a:lnTo>
                  <a:pt x="75" y="0"/>
                </a:lnTo>
                <a:close/>
                <a:moveTo>
                  <a:pt x="275" y="175"/>
                </a:moveTo>
                <a:cubicBezTo>
                  <a:pt x="199" y="175"/>
                  <a:pt x="199" y="175"/>
                  <a:pt x="199" y="175"/>
                </a:cubicBezTo>
                <a:cubicBezTo>
                  <a:pt x="199" y="115"/>
                  <a:pt x="199" y="115"/>
                  <a:pt x="199" y="115"/>
                </a:cubicBezTo>
                <a:cubicBezTo>
                  <a:pt x="275" y="115"/>
                  <a:pt x="275" y="115"/>
                  <a:pt x="275" y="115"/>
                </a:cubicBezTo>
                <a:lnTo>
                  <a:pt x="275" y="175"/>
                </a:lnTo>
                <a:close/>
                <a:moveTo>
                  <a:pt x="75" y="14"/>
                </a:moveTo>
                <a:cubicBezTo>
                  <a:pt x="185" y="14"/>
                  <a:pt x="185" y="14"/>
                  <a:pt x="185" y="14"/>
                </a:cubicBezTo>
                <a:cubicBezTo>
                  <a:pt x="185" y="267"/>
                  <a:pt x="185" y="267"/>
                  <a:pt x="185" y="267"/>
                </a:cubicBezTo>
                <a:cubicBezTo>
                  <a:pt x="103" y="267"/>
                  <a:pt x="103" y="267"/>
                  <a:pt x="103" y="267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4"/>
                  <a:pt x="100" y="101"/>
                  <a:pt x="96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76"/>
                  <a:pt x="14" y="76"/>
                  <a:pt x="14" y="76"/>
                </a:cubicBezTo>
                <a:cubicBezTo>
                  <a:pt x="14" y="42"/>
                  <a:pt x="41" y="14"/>
                  <a:pt x="75" y="14"/>
                </a:cubicBezTo>
                <a:moveTo>
                  <a:pt x="14" y="115"/>
                </a:moveTo>
                <a:cubicBezTo>
                  <a:pt x="89" y="115"/>
                  <a:pt x="89" y="115"/>
                  <a:pt x="89" y="115"/>
                </a:cubicBezTo>
                <a:cubicBezTo>
                  <a:pt x="89" y="175"/>
                  <a:pt x="89" y="175"/>
                  <a:pt x="89" y="175"/>
                </a:cubicBezTo>
                <a:cubicBezTo>
                  <a:pt x="14" y="175"/>
                  <a:pt x="14" y="175"/>
                  <a:pt x="14" y="175"/>
                </a:cubicBezTo>
                <a:lnTo>
                  <a:pt x="14" y="115"/>
                </a:lnTo>
                <a:close/>
                <a:moveTo>
                  <a:pt x="14" y="205"/>
                </a:moveTo>
                <a:cubicBezTo>
                  <a:pt x="14" y="189"/>
                  <a:pt x="14" y="189"/>
                  <a:pt x="14" y="189"/>
                </a:cubicBezTo>
                <a:cubicBezTo>
                  <a:pt x="89" y="189"/>
                  <a:pt x="89" y="189"/>
                  <a:pt x="89" y="189"/>
                </a:cubicBezTo>
                <a:cubicBezTo>
                  <a:pt x="89" y="267"/>
                  <a:pt x="89" y="267"/>
                  <a:pt x="89" y="267"/>
                </a:cubicBezTo>
                <a:cubicBezTo>
                  <a:pt x="75" y="267"/>
                  <a:pt x="75" y="267"/>
                  <a:pt x="75" y="267"/>
                </a:cubicBezTo>
                <a:cubicBezTo>
                  <a:pt x="41" y="267"/>
                  <a:pt x="14" y="239"/>
                  <a:pt x="14" y="205"/>
                </a:cubicBezTo>
                <a:moveTo>
                  <a:pt x="213" y="267"/>
                </a:moveTo>
                <a:cubicBezTo>
                  <a:pt x="199" y="267"/>
                  <a:pt x="199" y="267"/>
                  <a:pt x="199" y="267"/>
                </a:cubicBezTo>
                <a:cubicBezTo>
                  <a:pt x="199" y="189"/>
                  <a:pt x="199" y="189"/>
                  <a:pt x="199" y="189"/>
                </a:cubicBezTo>
                <a:cubicBezTo>
                  <a:pt x="275" y="189"/>
                  <a:pt x="275" y="189"/>
                  <a:pt x="275" y="189"/>
                </a:cubicBezTo>
                <a:cubicBezTo>
                  <a:pt x="275" y="205"/>
                  <a:pt x="275" y="205"/>
                  <a:pt x="275" y="205"/>
                </a:cubicBezTo>
                <a:cubicBezTo>
                  <a:pt x="275" y="239"/>
                  <a:pt x="247" y="267"/>
                  <a:pt x="213" y="267"/>
                </a:cubicBezTo>
                <a:moveTo>
                  <a:pt x="275" y="76"/>
                </a:moveTo>
                <a:cubicBezTo>
                  <a:pt x="275" y="101"/>
                  <a:pt x="275" y="101"/>
                  <a:pt x="275" y="101"/>
                </a:cubicBezTo>
                <a:cubicBezTo>
                  <a:pt x="199" y="101"/>
                  <a:pt x="199" y="101"/>
                  <a:pt x="199" y="101"/>
                </a:cubicBezTo>
                <a:cubicBezTo>
                  <a:pt x="199" y="14"/>
                  <a:pt x="199" y="14"/>
                  <a:pt x="199" y="14"/>
                </a:cubicBezTo>
                <a:cubicBezTo>
                  <a:pt x="213" y="14"/>
                  <a:pt x="213" y="14"/>
                  <a:pt x="213" y="14"/>
                </a:cubicBezTo>
                <a:cubicBezTo>
                  <a:pt x="247" y="14"/>
                  <a:pt x="275" y="42"/>
                  <a:pt x="275" y="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5373687" y="4221163"/>
            <a:ext cx="457200" cy="681038"/>
          </a:xfrm>
          <a:custGeom>
            <a:avLst/>
            <a:gdLst>
              <a:gd name="T0" fmla="*/ 230 w 460"/>
              <a:gd name="T1" fmla="*/ 0 h 684"/>
              <a:gd name="T2" fmla="*/ 0 w 460"/>
              <a:gd name="T3" fmla="*/ 231 h 684"/>
              <a:gd name="T4" fmla="*/ 0 w 460"/>
              <a:gd name="T5" fmla="*/ 454 h 684"/>
              <a:gd name="T6" fmla="*/ 230 w 460"/>
              <a:gd name="T7" fmla="*/ 684 h 684"/>
              <a:gd name="T8" fmla="*/ 460 w 460"/>
              <a:gd name="T9" fmla="*/ 454 h 684"/>
              <a:gd name="T10" fmla="*/ 460 w 460"/>
              <a:gd name="T11" fmla="*/ 231 h 684"/>
              <a:gd name="T12" fmla="*/ 230 w 460"/>
              <a:gd name="T13" fmla="*/ 0 h 684"/>
              <a:gd name="T14" fmla="*/ 446 w 460"/>
              <a:gd name="T15" fmla="*/ 231 h 684"/>
              <a:gd name="T16" fmla="*/ 446 w 460"/>
              <a:gd name="T17" fmla="*/ 279 h 684"/>
              <a:gd name="T18" fmla="*/ 267 w 460"/>
              <a:gd name="T19" fmla="*/ 279 h 684"/>
              <a:gd name="T20" fmla="*/ 267 w 460"/>
              <a:gd name="T21" fmla="*/ 250 h 684"/>
              <a:gd name="T22" fmla="*/ 237 w 460"/>
              <a:gd name="T23" fmla="*/ 214 h 684"/>
              <a:gd name="T24" fmla="*/ 237 w 460"/>
              <a:gd name="T25" fmla="*/ 15 h 684"/>
              <a:gd name="T26" fmla="*/ 446 w 460"/>
              <a:gd name="T27" fmla="*/ 231 h 684"/>
              <a:gd name="T28" fmla="*/ 208 w 460"/>
              <a:gd name="T29" fmla="*/ 250 h 684"/>
              <a:gd name="T30" fmla="*/ 230 w 460"/>
              <a:gd name="T31" fmla="*/ 228 h 684"/>
              <a:gd name="T32" fmla="*/ 253 w 460"/>
              <a:gd name="T33" fmla="*/ 250 h 684"/>
              <a:gd name="T34" fmla="*/ 253 w 460"/>
              <a:gd name="T35" fmla="*/ 321 h 684"/>
              <a:gd name="T36" fmla="*/ 230 w 460"/>
              <a:gd name="T37" fmla="*/ 344 h 684"/>
              <a:gd name="T38" fmla="*/ 208 w 460"/>
              <a:gd name="T39" fmla="*/ 321 h 684"/>
              <a:gd name="T40" fmla="*/ 208 w 460"/>
              <a:gd name="T41" fmla="*/ 250 h 684"/>
              <a:gd name="T42" fmla="*/ 223 w 460"/>
              <a:gd name="T43" fmla="*/ 15 h 684"/>
              <a:gd name="T44" fmla="*/ 223 w 460"/>
              <a:gd name="T45" fmla="*/ 214 h 684"/>
              <a:gd name="T46" fmla="*/ 194 w 460"/>
              <a:gd name="T47" fmla="*/ 250 h 684"/>
              <a:gd name="T48" fmla="*/ 194 w 460"/>
              <a:gd name="T49" fmla="*/ 279 h 684"/>
              <a:gd name="T50" fmla="*/ 14 w 460"/>
              <a:gd name="T51" fmla="*/ 279 h 684"/>
              <a:gd name="T52" fmla="*/ 14 w 460"/>
              <a:gd name="T53" fmla="*/ 231 h 684"/>
              <a:gd name="T54" fmla="*/ 223 w 460"/>
              <a:gd name="T55" fmla="*/ 15 h 684"/>
              <a:gd name="T56" fmla="*/ 230 w 460"/>
              <a:gd name="T57" fmla="*/ 670 h 684"/>
              <a:gd name="T58" fmla="*/ 14 w 460"/>
              <a:gd name="T59" fmla="*/ 454 h 684"/>
              <a:gd name="T60" fmla="*/ 14 w 460"/>
              <a:gd name="T61" fmla="*/ 293 h 684"/>
              <a:gd name="T62" fmla="*/ 194 w 460"/>
              <a:gd name="T63" fmla="*/ 293 h 684"/>
              <a:gd name="T64" fmla="*/ 194 w 460"/>
              <a:gd name="T65" fmla="*/ 321 h 684"/>
              <a:gd name="T66" fmla="*/ 230 w 460"/>
              <a:gd name="T67" fmla="*/ 358 h 684"/>
              <a:gd name="T68" fmla="*/ 267 w 460"/>
              <a:gd name="T69" fmla="*/ 321 h 684"/>
              <a:gd name="T70" fmla="*/ 267 w 460"/>
              <a:gd name="T71" fmla="*/ 293 h 684"/>
              <a:gd name="T72" fmla="*/ 446 w 460"/>
              <a:gd name="T73" fmla="*/ 293 h 684"/>
              <a:gd name="T74" fmla="*/ 446 w 460"/>
              <a:gd name="T75" fmla="*/ 454 h 684"/>
              <a:gd name="T76" fmla="*/ 230 w 460"/>
              <a:gd name="T77" fmla="*/ 670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60" h="684">
                <a:moveTo>
                  <a:pt x="230" y="0"/>
                </a:moveTo>
                <a:cubicBezTo>
                  <a:pt x="103" y="0"/>
                  <a:pt x="0" y="104"/>
                  <a:pt x="0" y="231"/>
                </a:cubicBezTo>
                <a:cubicBezTo>
                  <a:pt x="0" y="454"/>
                  <a:pt x="0" y="454"/>
                  <a:pt x="0" y="454"/>
                </a:cubicBezTo>
                <a:cubicBezTo>
                  <a:pt x="0" y="581"/>
                  <a:pt x="103" y="684"/>
                  <a:pt x="230" y="684"/>
                </a:cubicBezTo>
                <a:cubicBezTo>
                  <a:pt x="357" y="684"/>
                  <a:pt x="460" y="581"/>
                  <a:pt x="460" y="454"/>
                </a:cubicBezTo>
                <a:cubicBezTo>
                  <a:pt x="460" y="231"/>
                  <a:pt x="460" y="231"/>
                  <a:pt x="460" y="231"/>
                </a:cubicBezTo>
                <a:cubicBezTo>
                  <a:pt x="460" y="104"/>
                  <a:pt x="357" y="0"/>
                  <a:pt x="230" y="0"/>
                </a:cubicBezTo>
                <a:moveTo>
                  <a:pt x="446" y="231"/>
                </a:moveTo>
                <a:cubicBezTo>
                  <a:pt x="446" y="279"/>
                  <a:pt x="446" y="279"/>
                  <a:pt x="446" y="279"/>
                </a:cubicBezTo>
                <a:cubicBezTo>
                  <a:pt x="267" y="279"/>
                  <a:pt x="267" y="279"/>
                  <a:pt x="267" y="279"/>
                </a:cubicBezTo>
                <a:cubicBezTo>
                  <a:pt x="267" y="250"/>
                  <a:pt x="267" y="250"/>
                  <a:pt x="267" y="250"/>
                </a:cubicBezTo>
                <a:cubicBezTo>
                  <a:pt x="267" y="232"/>
                  <a:pt x="254" y="218"/>
                  <a:pt x="237" y="214"/>
                </a:cubicBezTo>
                <a:cubicBezTo>
                  <a:pt x="237" y="15"/>
                  <a:pt x="237" y="15"/>
                  <a:pt x="237" y="15"/>
                </a:cubicBezTo>
                <a:cubicBezTo>
                  <a:pt x="353" y="18"/>
                  <a:pt x="446" y="114"/>
                  <a:pt x="446" y="231"/>
                </a:cubicBezTo>
                <a:moveTo>
                  <a:pt x="208" y="250"/>
                </a:moveTo>
                <a:cubicBezTo>
                  <a:pt x="208" y="238"/>
                  <a:pt x="218" y="228"/>
                  <a:pt x="230" y="228"/>
                </a:cubicBezTo>
                <a:cubicBezTo>
                  <a:pt x="243" y="228"/>
                  <a:pt x="253" y="238"/>
                  <a:pt x="253" y="250"/>
                </a:cubicBezTo>
                <a:cubicBezTo>
                  <a:pt x="253" y="321"/>
                  <a:pt x="253" y="321"/>
                  <a:pt x="253" y="321"/>
                </a:cubicBezTo>
                <a:cubicBezTo>
                  <a:pt x="253" y="334"/>
                  <a:pt x="243" y="344"/>
                  <a:pt x="230" y="344"/>
                </a:cubicBezTo>
                <a:cubicBezTo>
                  <a:pt x="218" y="344"/>
                  <a:pt x="208" y="334"/>
                  <a:pt x="208" y="321"/>
                </a:cubicBezTo>
                <a:lnTo>
                  <a:pt x="208" y="250"/>
                </a:lnTo>
                <a:close/>
                <a:moveTo>
                  <a:pt x="223" y="15"/>
                </a:moveTo>
                <a:cubicBezTo>
                  <a:pt x="223" y="214"/>
                  <a:pt x="223" y="214"/>
                  <a:pt x="223" y="214"/>
                </a:cubicBezTo>
                <a:cubicBezTo>
                  <a:pt x="206" y="218"/>
                  <a:pt x="194" y="232"/>
                  <a:pt x="194" y="250"/>
                </a:cubicBezTo>
                <a:cubicBezTo>
                  <a:pt x="194" y="279"/>
                  <a:pt x="194" y="279"/>
                  <a:pt x="194" y="279"/>
                </a:cubicBezTo>
                <a:cubicBezTo>
                  <a:pt x="14" y="279"/>
                  <a:pt x="14" y="279"/>
                  <a:pt x="14" y="279"/>
                </a:cubicBezTo>
                <a:cubicBezTo>
                  <a:pt x="14" y="231"/>
                  <a:pt x="14" y="231"/>
                  <a:pt x="14" y="231"/>
                </a:cubicBezTo>
                <a:cubicBezTo>
                  <a:pt x="14" y="114"/>
                  <a:pt x="107" y="18"/>
                  <a:pt x="223" y="15"/>
                </a:cubicBezTo>
                <a:moveTo>
                  <a:pt x="230" y="670"/>
                </a:moveTo>
                <a:cubicBezTo>
                  <a:pt x="111" y="670"/>
                  <a:pt x="14" y="573"/>
                  <a:pt x="14" y="454"/>
                </a:cubicBezTo>
                <a:cubicBezTo>
                  <a:pt x="14" y="293"/>
                  <a:pt x="14" y="293"/>
                  <a:pt x="14" y="293"/>
                </a:cubicBezTo>
                <a:cubicBezTo>
                  <a:pt x="194" y="293"/>
                  <a:pt x="194" y="293"/>
                  <a:pt x="194" y="293"/>
                </a:cubicBezTo>
                <a:cubicBezTo>
                  <a:pt x="194" y="321"/>
                  <a:pt x="194" y="321"/>
                  <a:pt x="194" y="321"/>
                </a:cubicBezTo>
                <a:cubicBezTo>
                  <a:pt x="194" y="341"/>
                  <a:pt x="210" y="358"/>
                  <a:pt x="230" y="358"/>
                </a:cubicBezTo>
                <a:cubicBezTo>
                  <a:pt x="250" y="358"/>
                  <a:pt x="267" y="341"/>
                  <a:pt x="267" y="321"/>
                </a:cubicBezTo>
                <a:cubicBezTo>
                  <a:pt x="267" y="293"/>
                  <a:pt x="267" y="293"/>
                  <a:pt x="267" y="293"/>
                </a:cubicBezTo>
                <a:cubicBezTo>
                  <a:pt x="446" y="293"/>
                  <a:pt x="446" y="293"/>
                  <a:pt x="446" y="293"/>
                </a:cubicBezTo>
                <a:cubicBezTo>
                  <a:pt x="446" y="454"/>
                  <a:pt x="446" y="454"/>
                  <a:pt x="446" y="454"/>
                </a:cubicBezTo>
                <a:cubicBezTo>
                  <a:pt x="446" y="573"/>
                  <a:pt x="349" y="670"/>
                  <a:pt x="230" y="67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9" name="Freeform 117"/>
          <p:cNvSpPr>
            <a:spLocks noEditPoints="1"/>
          </p:cNvSpPr>
          <p:nvPr/>
        </p:nvSpPr>
        <p:spPr bwMode="auto">
          <a:xfrm>
            <a:off x="4210050" y="2092326"/>
            <a:ext cx="400050" cy="590550"/>
          </a:xfrm>
          <a:custGeom>
            <a:avLst/>
            <a:gdLst>
              <a:gd name="T0" fmla="*/ 258 w 401"/>
              <a:gd name="T1" fmla="*/ 592 h 592"/>
              <a:gd name="T2" fmla="*/ 256 w 401"/>
              <a:gd name="T3" fmla="*/ 592 h 592"/>
              <a:gd name="T4" fmla="*/ 252 w 401"/>
              <a:gd name="T5" fmla="*/ 589 h 592"/>
              <a:gd name="T6" fmla="*/ 162 w 401"/>
              <a:gd name="T7" fmla="*/ 432 h 592"/>
              <a:gd name="T8" fmla="*/ 60 w 401"/>
              <a:gd name="T9" fmla="*/ 491 h 592"/>
              <a:gd name="T10" fmla="*/ 53 w 401"/>
              <a:gd name="T11" fmla="*/ 491 h 592"/>
              <a:gd name="T12" fmla="*/ 50 w 401"/>
              <a:gd name="T13" fmla="*/ 485 h 592"/>
              <a:gd name="T14" fmla="*/ 0 w 401"/>
              <a:gd name="T15" fmla="*/ 8 h 592"/>
              <a:gd name="T16" fmla="*/ 4 w 401"/>
              <a:gd name="T17" fmla="*/ 1 h 592"/>
              <a:gd name="T18" fmla="*/ 11 w 401"/>
              <a:gd name="T19" fmla="*/ 2 h 592"/>
              <a:gd name="T20" fmla="*/ 398 w 401"/>
              <a:gd name="T21" fmla="*/ 286 h 592"/>
              <a:gd name="T22" fmla="*/ 401 w 401"/>
              <a:gd name="T23" fmla="*/ 292 h 592"/>
              <a:gd name="T24" fmla="*/ 397 w 401"/>
              <a:gd name="T25" fmla="*/ 298 h 592"/>
              <a:gd name="T26" fmla="*/ 295 w 401"/>
              <a:gd name="T27" fmla="*/ 356 h 592"/>
              <a:gd name="T28" fmla="*/ 384 w 401"/>
              <a:gd name="T29" fmla="*/ 512 h 592"/>
              <a:gd name="T30" fmla="*/ 385 w 401"/>
              <a:gd name="T31" fmla="*/ 518 h 592"/>
              <a:gd name="T32" fmla="*/ 382 w 401"/>
              <a:gd name="T33" fmla="*/ 522 h 592"/>
              <a:gd name="T34" fmla="*/ 261 w 401"/>
              <a:gd name="T35" fmla="*/ 591 h 592"/>
              <a:gd name="T36" fmla="*/ 258 w 401"/>
              <a:gd name="T37" fmla="*/ 592 h 592"/>
              <a:gd name="T38" fmla="*/ 165 w 401"/>
              <a:gd name="T39" fmla="*/ 416 h 592"/>
              <a:gd name="T40" fmla="*/ 167 w 401"/>
              <a:gd name="T41" fmla="*/ 416 h 592"/>
              <a:gd name="T42" fmla="*/ 171 w 401"/>
              <a:gd name="T43" fmla="*/ 419 h 592"/>
              <a:gd name="T44" fmla="*/ 260 w 401"/>
              <a:gd name="T45" fmla="*/ 575 h 592"/>
              <a:gd name="T46" fmla="*/ 369 w 401"/>
              <a:gd name="T47" fmla="*/ 513 h 592"/>
              <a:gd name="T48" fmla="*/ 279 w 401"/>
              <a:gd name="T49" fmla="*/ 357 h 592"/>
              <a:gd name="T50" fmla="*/ 282 w 401"/>
              <a:gd name="T51" fmla="*/ 348 h 592"/>
              <a:gd name="T52" fmla="*/ 381 w 401"/>
              <a:gd name="T53" fmla="*/ 291 h 592"/>
              <a:gd name="T54" fmla="*/ 16 w 401"/>
              <a:gd name="T55" fmla="*/ 22 h 592"/>
              <a:gd name="T56" fmla="*/ 63 w 401"/>
              <a:gd name="T57" fmla="*/ 473 h 592"/>
              <a:gd name="T58" fmla="*/ 161 w 401"/>
              <a:gd name="T59" fmla="*/ 417 h 592"/>
              <a:gd name="T60" fmla="*/ 165 w 401"/>
              <a:gd name="T61" fmla="*/ 416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1" h="592">
                <a:moveTo>
                  <a:pt x="258" y="592"/>
                </a:moveTo>
                <a:cubicBezTo>
                  <a:pt x="257" y="592"/>
                  <a:pt x="256" y="592"/>
                  <a:pt x="256" y="592"/>
                </a:cubicBezTo>
                <a:cubicBezTo>
                  <a:pt x="254" y="591"/>
                  <a:pt x="252" y="590"/>
                  <a:pt x="252" y="589"/>
                </a:cubicBezTo>
                <a:cubicBezTo>
                  <a:pt x="162" y="432"/>
                  <a:pt x="162" y="432"/>
                  <a:pt x="162" y="432"/>
                </a:cubicBezTo>
                <a:cubicBezTo>
                  <a:pt x="60" y="491"/>
                  <a:pt x="60" y="491"/>
                  <a:pt x="60" y="491"/>
                </a:cubicBezTo>
                <a:cubicBezTo>
                  <a:pt x="58" y="492"/>
                  <a:pt x="56" y="492"/>
                  <a:pt x="53" y="491"/>
                </a:cubicBezTo>
                <a:cubicBezTo>
                  <a:pt x="51" y="490"/>
                  <a:pt x="50" y="488"/>
                  <a:pt x="50" y="485"/>
                </a:cubicBezTo>
                <a:cubicBezTo>
                  <a:pt x="0" y="8"/>
                  <a:pt x="0" y="8"/>
                  <a:pt x="0" y="8"/>
                </a:cubicBezTo>
                <a:cubicBezTo>
                  <a:pt x="0" y="5"/>
                  <a:pt x="1" y="3"/>
                  <a:pt x="4" y="1"/>
                </a:cubicBezTo>
                <a:cubicBezTo>
                  <a:pt x="6" y="0"/>
                  <a:pt x="9" y="0"/>
                  <a:pt x="11" y="2"/>
                </a:cubicBezTo>
                <a:cubicBezTo>
                  <a:pt x="398" y="286"/>
                  <a:pt x="398" y="286"/>
                  <a:pt x="398" y="286"/>
                </a:cubicBezTo>
                <a:cubicBezTo>
                  <a:pt x="400" y="288"/>
                  <a:pt x="401" y="290"/>
                  <a:pt x="401" y="292"/>
                </a:cubicBezTo>
                <a:cubicBezTo>
                  <a:pt x="400" y="295"/>
                  <a:pt x="399" y="297"/>
                  <a:pt x="397" y="298"/>
                </a:cubicBezTo>
                <a:cubicBezTo>
                  <a:pt x="295" y="356"/>
                  <a:pt x="295" y="356"/>
                  <a:pt x="295" y="356"/>
                </a:cubicBezTo>
                <a:cubicBezTo>
                  <a:pt x="384" y="512"/>
                  <a:pt x="384" y="512"/>
                  <a:pt x="384" y="512"/>
                </a:cubicBezTo>
                <a:cubicBezTo>
                  <a:pt x="385" y="514"/>
                  <a:pt x="386" y="516"/>
                  <a:pt x="385" y="518"/>
                </a:cubicBezTo>
                <a:cubicBezTo>
                  <a:pt x="385" y="520"/>
                  <a:pt x="383" y="521"/>
                  <a:pt x="382" y="522"/>
                </a:cubicBezTo>
                <a:cubicBezTo>
                  <a:pt x="261" y="591"/>
                  <a:pt x="261" y="591"/>
                  <a:pt x="261" y="591"/>
                </a:cubicBezTo>
                <a:cubicBezTo>
                  <a:pt x="260" y="592"/>
                  <a:pt x="259" y="592"/>
                  <a:pt x="258" y="592"/>
                </a:cubicBezTo>
                <a:moveTo>
                  <a:pt x="165" y="416"/>
                </a:moveTo>
                <a:cubicBezTo>
                  <a:pt x="165" y="416"/>
                  <a:pt x="166" y="416"/>
                  <a:pt x="167" y="416"/>
                </a:cubicBezTo>
                <a:cubicBezTo>
                  <a:pt x="168" y="416"/>
                  <a:pt x="170" y="418"/>
                  <a:pt x="171" y="419"/>
                </a:cubicBezTo>
                <a:cubicBezTo>
                  <a:pt x="260" y="575"/>
                  <a:pt x="260" y="575"/>
                  <a:pt x="260" y="575"/>
                </a:cubicBezTo>
                <a:cubicBezTo>
                  <a:pt x="369" y="513"/>
                  <a:pt x="369" y="513"/>
                  <a:pt x="369" y="513"/>
                </a:cubicBezTo>
                <a:cubicBezTo>
                  <a:pt x="279" y="357"/>
                  <a:pt x="279" y="357"/>
                  <a:pt x="279" y="357"/>
                </a:cubicBezTo>
                <a:cubicBezTo>
                  <a:pt x="277" y="354"/>
                  <a:pt x="279" y="349"/>
                  <a:pt x="282" y="348"/>
                </a:cubicBezTo>
                <a:cubicBezTo>
                  <a:pt x="381" y="291"/>
                  <a:pt x="381" y="291"/>
                  <a:pt x="381" y="291"/>
                </a:cubicBezTo>
                <a:cubicBezTo>
                  <a:pt x="16" y="22"/>
                  <a:pt x="16" y="22"/>
                  <a:pt x="16" y="22"/>
                </a:cubicBezTo>
                <a:cubicBezTo>
                  <a:pt x="63" y="473"/>
                  <a:pt x="63" y="473"/>
                  <a:pt x="63" y="473"/>
                </a:cubicBezTo>
                <a:cubicBezTo>
                  <a:pt x="161" y="417"/>
                  <a:pt x="161" y="417"/>
                  <a:pt x="161" y="417"/>
                </a:cubicBezTo>
                <a:cubicBezTo>
                  <a:pt x="162" y="416"/>
                  <a:pt x="164" y="416"/>
                  <a:pt x="165" y="4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0" name="Freeform 118"/>
          <p:cNvSpPr>
            <a:spLocks noEditPoints="1"/>
          </p:cNvSpPr>
          <p:nvPr/>
        </p:nvSpPr>
        <p:spPr bwMode="auto">
          <a:xfrm>
            <a:off x="2981325" y="2114551"/>
            <a:ext cx="420687" cy="547688"/>
          </a:xfrm>
          <a:custGeom>
            <a:avLst/>
            <a:gdLst>
              <a:gd name="T0" fmla="*/ 422 w 422"/>
              <a:gd name="T1" fmla="*/ 68 h 549"/>
              <a:gd name="T2" fmla="*/ 0 w 422"/>
              <a:gd name="T3" fmla="*/ 68 h 549"/>
              <a:gd name="T4" fmla="*/ 14 w 422"/>
              <a:gd name="T5" fmla="*/ 197 h 549"/>
              <a:gd name="T6" fmla="*/ 0 w 422"/>
              <a:gd name="T7" fmla="*/ 326 h 549"/>
              <a:gd name="T8" fmla="*/ 0 w 422"/>
              <a:gd name="T9" fmla="*/ 377 h 549"/>
              <a:gd name="T10" fmla="*/ 211 w 422"/>
              <a:gd name="T11" fmla="*/ 549 h 549"/>
              <a:gd name="T12" fmla="*/ 422 w 422"/>
              <a:gd name="T13" fmla="*/ 377 h 549"/>
              <a:gd name="T14" fmla="*/ 422 w 422"/>
              <a:gd name="T15" fmla="*/ 326 h 549"/>
              <a:gd name="T16" fmla="*/ 408 w 422"/>
              <a:gd name="T17" fmla="*/ 197 h 549"/>
              <a:gd name="T18" fmla="*/ 394 w 422"/>
              <a:gd name="T19" fmla="*/ 190 h 549"/>
              <a:gd name="T20" fmla="*/ 211 w 422"/>
              <a:gd name="T21" fmla="*/ 225 h 549"/>
              <a:gd name="T22" fmla="*/ 29 w 422"/>
              <a:gd name="T23" fmla="*/ 190 h 549"/>
              <a:gd name="T24" fmla="*/ 14 w 422"/>
              <a:gd name="T25" fmla="*/ 94 h 549"/>
              <a:gd name="T26" fmla="*/ 408 w 422"/>
              <a:gd name="T27" fmla="*/ 94 h 549"/>
              <a:gd name="T28" fmla="*/ 394 w 422"/>
              <a:gd name="T29" fmla="*/ 190 h 549"/>
              <a:gd name="T30" fmla="*/ 408 w 422"/>
              <a:gd name="T31" fmla="*/ 68 h 549"/>
              <a:gd name="T32" fmla="*/ 14 w 422"/>
              <a:gd name="T33" fmla="*/ 68 h 549"/>
              <a:gd name="T34" fmla="*/ 394 w 422"/>
              <a:gd name="T35" fmla="*/ 345 h 549"/>
              <a:gd name="T36" fmla="*/ 211 w 422"/>
              <a:gd name="T37" fmla="*/ 380 h 549"/>
              <a:gd name="T38" fmla="*/ 29 w 422"/>
              <a:gd name="T39" fmla="*/ 345 h 549"/>
              <a:gd name="T40" fmla="*/ 14 w 422"/>
              <a:gd name="T41" fmla="*/ 248 h 549"/>
              <a:gd name="T42" fmla="*/ 408 w 422"/>
              <a:gd name="T43" fmla="*/ 248 h 549"/>
              <a:gd name="T44" fmla="*/ 394 w 422"/>
              <a:gd name="T45" fmla="*/ 345 h 549"/>
              <a:gd name="T46" fmla="*/ 14 w 422"/>
              <a:gd name="T47" fmla="*/ 481 h 549"/>
              <a:gd name="T48" fmla="*/ 211 w 422"/>
              <a:gd name="T49" fmla="*/ 445 h 549"/>
              <a:gd name="T50" fmla="*/ 408 w 422"/>
              <a:gd name="T51" fmla="*/ 481 h 549"/>
              <a:gd name="T52" fmla="*/ 408 w 422"/>
              <a:gd name="T53" fmla="*/ 377 h 549"/>
              <a:gd name="T54" fmla="*/ 14 w 422"/>
              <a:gd name="T55" fmla="*/ 377 h 549"/>
              <a:gd name="T56" fmla="*/ 211 w 422"/>
              <a:gd name="T57" fmla="*/ 394 h 549"/>
              <a:gd name="T58" fmla="*/ 408 w 422"/>
              <a:gd name="T59" fmla="*/ 377 h 549"/>
              <a:gd name="T60" fmla="*/ 211 w 422"/>
              <a:gd name="T61" fmla="*/ 276 h 549"/>
              <a:gd name="T62" fmla="*/ 26 w 422"/>
              <a:gd name="T63" fmla="*/ 205 h 549"/>
              <a:gd name="T64" fmla="*/ 397 w 422"/>
              <a:gd name="T65" fmla="*/ 205 h 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2" h="549">
                <a:moveTo>
                  <a:pt x="422" y="171"/>
                </a:moveTo>
                <a:cubicBezTo>
                  <a:pt x="422" y="68"/>
                  <a:pt x="422" y="68"/>
                  <a:pt x="422" y="68"/>
                </a:cubicBezTo>
                <a:cubicBezTo>
                  <a:pt x="422" y="24"/>
                  <a:pt x="314" y="0"/>
                  <a:pt x="211" y="0"/>
                </a:cubicBezTo>
                <a:cubicBezTo>
                  <a:pt x="109" y="0"/>
                  <a:pt x="0" y="24"/>
                  <a:pt x="0" y="68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81"/>
                  <a:pt x="6" y="189"/>
                  <a:pt x="14" y="197"/>
                </a:cubicBezTo>
                <a:cubicBezTo>
                  <a:pt x="5" y="205"/>
                  <a:pt x="0" y="213"/>
                  <a:pt x="0" y="222"/>
                </a:cubicBezTo>
                <a:cubicBezTo>
                  <a:pt x="0" y="326"/>
                  <a:pt x="0" y="326"/>
                  <a:pt x="0" y="326"/>
                </a:cubicBezTo>
                <a:cubicBezTo>
                  <a:pt x="0" y="335"/>
                  <a:pt x="6" y="344"/>
                  <a:pt x="14" y="352"/>
                </a:cubicBezTo>
                <a:cubicBezTo>
                  <a:pt x="5" y="359"/>
                  <a:pt x="0" y="368"/>
                  <a:pt x="0" y="377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525"/>
                  <a:pt x="109" y="549"/>
                  <a:pt x="211" y="549"/>
                </a:cubicBezTo>
                <a:cubicBezTo>
                  <a:pt x="314" y="549"/>
                  <a:pt x="422" y="525"/>
                  <a:pt x="422" y="481"/>
                </a:cubicBezTo>
                <a:cubicBezTo>
                  <a:pt x="422" y="377"/>
                  <a:pt x="422" y="377"/>
                  <a:pt x="422" y="377"/>
                </a:cubicBezTo>
                <a:cubicBezTo>
                  <a:pt x="422" y="368"/>
                  <a:pt x="418" y="359"/>
                  <a:pt x="408" y="352"/>
                </a:cubicBezTo>
                <a:cubicBezTo>
                  <a:pt x="417" y="344"/>
                  <a:pt x="422" y="335"/>
                  <a:pt x="422" y="326"/>
                </a:cubicBezTo>
                <a:cubicBezTo>
                  <a:pt x="422" y="222"/>
                  <a:pt x="422" y="222"/>
                  <a:pt x="422" y="222"/>
                </a:cubicBezTo>
                <a:cubicBezTo>
                  <a:pt x="422" y="213"/>
                  <a:pt x="418" y="205"/>
                  <a:pt x="408" y="197"/>
                </a:cubicBezTo>
                <a:cubicBezTo>
                  <a:pt x="417" y="189"/>
                  <a:pt x="422" y="181"/>
                  <a:pt x="422" y="171"/>
                </a:cubicBezTo>
                <a:moveTo>
                  <a:pt x="394" y="190"/>
                </a:moveTo>
                <a:cubicBezTo>
                  <a:pt x="393" y="191"/>
                  <a:pt x="393" y="191"/>
                  <a:pt x="392" y="192"/>
                </a:cubicBezTo>
                <a:cubicBezTo>
                  <a:pt x="363" y="210"/>
                  <a:pt x="296" y="225"/>
                  <a:pt x="211" y="225"/>
                </a:cubicBezTo>
                <a:cubicBezTo>
                  <a:pt x="126" y="225"/>
                  <a:pt x="60" y="210"/>
                  <a:pt x="31" y="192"/>
                </a:cubicBezTo>
                <a:cubicBezTo>
                  <a:pt x="30" y="191"/>
                  <a:pt x="29" y="191"/>
                  <a:pt x="29" y="190"/>
                </a:cubicBezTo>
                <a:cubicBezTo>
                  <a:pt x="19" y="184"/>
                  <a:pt x="14" y="178"/>
                  <a:pt x="14" y="171"/>
                </a:cubicBezTo>
                <a:cubicBezTo>
                  <a:pt x="14" y="94"/>
                  <a:pt x="14" y="94"/>
                  <a:pt x="14" y="94"/>
                </a:cubicBezTo>
                <a:cubicBezTo>
                  <a:pt x="47" y="121"/>
                  <a:pt x="131" y="136"/>
                  <a:pt x="211" y="136"/>
                </a:cubicBezTo>
                <a:cubicBezTo>
                  <a:pt x="292" y="136"/>
                  <a:pt x="376" y="121"/>
                  <a:pt x="408" y="94"/>
                </a:cubicBezTo>
                <a:cubicBezTo>
                  <a:pt x="408" y="171"/>
                  <a:pt x="408" y="171"/>
                  <a:pt x="408" y="171"/>
                </a:cubicBezTo>
                <a:cubicBezTo>
                  <a:pt x="408" y="178"/>
                  <a:pt x="403" y="184"/>
                  <a:pt x="394" y="190"/>
                </a:cubicBezTo>
                <a:moveTo>
                  <a:pt x="211" y="14"/>
                </a:moveTo>
                <a:cubicBezTo>
                  <a:pt x="327" y="14"/>
                  <a:pt x="408" y="42"/>
                  <a:pt x="408" y="68"/>
                </a:cubicBezTo>
                <a:cubicBezTo>
                  <a:pt x="408" y="93"/>
                  <a:pt x="327" y="122"/>
                  <a:pt x="211" y="122"/>
                </a:cubicBezTo>
                <a:cubicBezTo>
                  <a:pt x="95" y="122"/>
                  <a:pt x="14" y="93"/>
                  <a:pt x="14" y="68"/>
                </a:cubicBezTo>
                <a:cubicBezTo>
                  <a:pt x="14" y="42"/>
                  <a:pt x="95" y="14"/>
                  <a:pt x="211" y="14"/>
                </a:cubicBezTo>
                <a:moveTo>
                  <a:pt x="394" y="345"/>
                </a:moveTo>
                <a:cubicBezTo>
                  <a:pt x="393" y="345"/>
                  <a:pt x="393" y="346"/>
                  <a:pt x="392" y="346"/>
                </a:cubicBezTo>
                <a:cubicBezTo>
                  <a:pt x="363" y="365"/>
                  <a:pt x="297" y="380"/>
                  <a:pt x="211" y="380"/>
                </a:cubicBezTo>
                <a:cubicBezTo>
                  <a:pt x="126" y="380"/>
                  <a:pt x="60" y="365"/>
                  <a:pt x="31" y="346"/>
                </a:cubicBezTo>
                <a:cubicBezTo>
                  <a:pt x="30" y="346"/>
                  <a:pt x="29" y="345"/>
                  <a:pt x="29" y="345"/>
                </a:cubicBezTo>
                <a:cubicBezTo>
                  <a:pt x="20" y="339"/>
                  <a:pt x="14" y="332"/>
                  <a:pt x="14" y="326"/>
                </a:cubicBezTo>
                <a:cubicBezTo>
                  <a:pt x="14" y="248"/>
                  <a:pt x="14" y="248"/>
                  <a:pt x="14" y="248"/>
                </a:cubicBezTo>
                <a:cubicBezTo>
                  <a:pt x="47" y="276"/>
                  <a:pt x="131" y="290"/>
                  <a:pt x="211" y="290"/>
                </a:cubicBezTo>
                <a:cubicBezTo>
                  <a:pt x="292" y="290"/>
                  <a:pt x="376" y="276"/>
                  <a:pt x="408" y="248"/>
                </a:cubicBezTo>
                <a:cubicBezTo>
                  <a:pt x="408" y="326"/>
                  <a:pt x="408" y="326"/>
                  <a:pt x="408" y="326"/>
                </a:cubicBezTo>
                <a:cubicBezTo>
                  <a:pt x="408" y="332"/>
                  <a:pt x="403" y="339"/>
                  <a:pt x="394" y="345"/>
                </a:cubicBezTo>
                <a:moveTo>
                  <a:pt x="211" y="535"/>
                </a:moveTo>
                <a:cubicBezTo>
                  <a:pt x="95" y="535"/>
                  <a:pt x="14" y="506"/>
                  <a:pt x="14" y="481"/>
                </a:cubicBezTo>
                <a:cubicBezTo>
                  <a:pt x="14" y="403"/>
                  <a:pt x="14" y="403"/>
                  <a:pt x="14" y="403"/>
                </a:cubicBezTo>
                <a:cubicBezTo>
                  <a:pt x="47" y="430"/>
                  <a:pt x="131" y="445"/>
                  <a:pt x="211" y="445"/>
                </a:cubicBezTo>
                <a:cubicBezTo>
                  <a:pt x="292" y="445"/>
                  <a:pt x="376" y="430"/>
                  <a:pt x="408" y="403"/>
                </a:cubicBezTo>
                <a:cubicBezTo>
                  <a:pt x="408" y="481"/>
                  <a:pt x="408" y="481"/>
                  <a:pt x="408" y="481"/>
                </a:cubicBezTo>
                <a:cubicBezTo>
                  <a:pt x="408" y="506"/>
                  <a:pt x="327" y="535"/>
                  <a:pt x="211" y="535"/>
                </a:cubicBezTo>
                <a:moveTo>
                  <a:pt x="408" y="377"/>
                </a:moveTo>
                <a:cubicBezTo>
                  <a:pt x="408" y="403"/>
                  <a:pt x="327" y="431"/>
                  <a:pt x="211" y="431"/>
                </a:cubicBezTo>
                <a:cubicBezTo>
                  <a:pt x="95" y="431"/>
                  <a:pt x="14" y="403"/>
                  <a:pt x="14" y="377"/>
                </a:cubicBezTo>
                <a:cubicBezTo>
                  <a:pt x="14" y="370"/>
                  <a:pt x="20" y="364"/>
                  <a:pt x="26" y="360"/>
                </a:cubicBezTo>
                <a:cubicBezTo>
                  <a:pt x="65" y="382"/>
                  <a:pt x="140" y="394"/>
                  <a:pt x="211" y="394"/>
                </a:cubicBezTo>
                <a:cubicBezTo>
                  <a:pt x="283" y="394"/>
                  <a:pt x="358" y="382"/>
                  <a:pt x="396" y="360"/>
                </a:cubicBezTo>
                <a:cubicBezTo>
                  <a:pt x="402" y="364"/>
                  <a:pt x="408" y="370"/>
                  <a:pt x="408" y="377"/>
                </a:cubicBezTo>
                <a:moveTo>
                  <a:pt x="408" y="222"/>
                </a:moveTo>
                <a:cubicBezTo>
                  <a:pt x="408" y="248"/>
                  <a:pt x="327" y="276"/>
                  <a:pt x="211" y="276"/>
                </a:cubicBezTo>
                <a:cubicBezTo>
                  <a:pt x="95" y="276"/>
                  <a:pt x="14" y="248"/>
                  <a:pt x="14" y="222"/>
                </a:cubicBezTo>
                <a:cubicBezTo>
                  <a:pt x="14" y="216"/>
                  <a:pt x="20" y="210"/>
                  <a:pt x="26" y="205"/>
                </a:cubicBezTo>
                <a:cubicBezTo>
                  <a:pt x="65" y="228"/>
                  <a:pt x="140" y="239"/>
                  <a:pt x="211" y="239"/>
                </a:cubicBezTo>
                <a:cubicBezTo>
                  <a:pt x="283" y="239"/>
                  <a:pt x="358" y="228"/>
                  <a:pt x="397" y="205"/>
                </a:cubicBezTo>
                <a:cubicBezTo>
                  <a:pt x="403" y="210"/>
                  <a:pt x="408" y="216"/>
                  <a:pt x="408" y="22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1" name="Freeform 119"/>
          <p:cNvSpPr>
            <a:spLocks noEditPoints="1"/>
          </p:cNvSpPr>
          <p:nvPr/>
        </p:nvSpPr>
        <p:spPr bwMode="auto">
          <a:xfrm>
            <a:off x="7739062" y="5621338"/>
            <a:ext cx="615950" cy="481013"/>
          </a:xfrm>
          <a:custGeom>
            <a:avLst/>
            <a:gdLst>
              <a:gd name="T0" fmla="*/ 527 w 619"/>
              <a:gd name="T1" fmla="*/ 161 h 483"/>
              <a:gd name="T2" fmla="*/ 370 w 619"/>
              <a:gd name="T3" fmla="*/ 0 h 483"/>
              <a:gd name="T4" fmla="*/ 239 w 619"/>
              <a:gd name="T5" fmla="*/ 74 h 483"/>
              <a:gd name="T6" fmla="*/ 204 w 619"/>
              <a:gd name="T7" fmla="*/ 68 h 483"/>
              <a:gd name="T8" fmla="*/ 105 w 619"/>
              <a:gd name="T9" fmla="*/ 158 h 483"/>
              <a:gd name="T10" fmla="*/ 0 w 619"/>
              <a:gd name="T11" fmla="*/ 277 h 483"/>
              <a:gd name="T12" fmla="*/ 114 w 619"/>
              <a:gd name="T13" fmla="*/ 397 h 483"/>
              <a:gd name="T14" fmla="*/ 275 w 619"/>
              <a:gd name="T15" fmla="*/ 397 h 483"/>
              <a:gd name="T16" fmla="*/ 275 w 619"/>
              <a:gd name="T17" fmla="*/ 453 h 483"/>
              <a:gd name="T18" fmla="*/ 305 w 619"/>
              <a:gd name="T19" fmla="*/ 483 h 483"/>
              <a:gd name="T20" fmla="*/ 474 w 619"/>
              <a:gd name="T21" fmla="*/ 483 h 483"/>
              <a:gd name="T22" fmla="*/ 504 w 619"/>
              <a:gd name="T23" fmla="*/ 453 h 483"/>
              <a:gd name="T24" fmla="*/ 504 w 619"/>
              <a:gd name="T25" fmla="*/ 397 h 483"/>
              <a:gd name="T26" fmla="*/ 513 w 619"/>
              <a:gd name="T27" fmla="*/ 397 h 483"/>
              <a:gd name="T28" fmla="*/ 619 w 619"/>
              <a:gd name="T29" fmla="*/ 277 h 483"/>
              <a:gd name="T30" fmla="*/ 527 w 619"/>
              <a:gd name="T31" fmla="*/ 161 h 483"/>
              <a:gd name="T32" fmla="*/ 490 w 619"/>
              <a:gd name="T33" fmla="*/ 453 h 483"/>
              <a:gd name="T34" fmla="*/ 474 w 619"/>
              <a:gd name="T35" fmla="*/ 469 h 483"/>
              <a:gd name="T36" fmla="*/ 305 w 619"/>
              <a:gd name="T37" fmla="*/ 469 h 483"/>
              <a:gd name="T38" fmla="*/ 289 w 619"/>
              <a:gd name="T39" fmla="*/ 453 h 483"/>
              <a:gd name="T40" fmla="*/ 289 w 619"/>
              <a:gd name="T41" fmla="*/ 319 h 483"/>
              <a:gd name="T42" fmla="*/ 305 w 619"/>
              <a:gd name="T43" fmla="*/ 303 h 483"/>
              <a:gd name="T44" fmla="*/ 474 w 619"/>
              <a:gd name="T45" fmla="*/ 303 h 483"/>
              <a:gd name="T46" fmla="*/ 490 w 619"/>
              <a:gd name="T47" fmla="*/ 319 h 483"/>
              <a:gd name="T48" fmla="*/ 490 w 619"/>
              <a:gd name="T49" fmla="*/ 453 h 483"/>
              <a:gd name="T50" fmla="*/ 453 w 619"/>
              <a:gd name="T51" fmla="*/ 289 h 483"/>
              <a:gd name="T52" fmla="*/ 326 w 619"/>
              <a:gd name="T53" fmla="*/ 289 h 483"/>
              <a:gd name="T54" fmla="*/ 326 w 619"/>
              <a:gd name="T55" fmla="*/ 256 h 483"/>
              <a:gd name="T56" fmla="*/ 389 w 619"/>
              <a:gd name="T57" fmla="*/ 193 h 483"/>
              <a:gd name="T58" fmla="*/ 453 w 619"/>
              <a:gd name="T59" fmla="*/ 256 h 483"/>
              <a:gd name="T60" fmla="*/ 453 w 619"/>
              <a:gd name="T61" fmla="*/ 289 h 483"/>
              <a:gd name="T62" fmla="*/ 512 w 619"/>
              <a:gd name="T63" fmla="*/ 383 h 483"/>
              <a:gd name="T64" fmla="*/ 504 w 619"/>
              <a:gd name="T65" fmla="*/ 383 h 483"/>
              <a:gd name="T66" fmla="*/ 504 w 619"/>
              <a:gd name="T67" fmla="*/ 319 h 483"/>
              <a:gd name="T68" fmla="*/ 474 w 619"/>
              <a:gd name="T69" fmla="*/ 289 h 483"/>
              <a:gd name="T70" fmla="*/ 467 w 619"/>
              <a:gd name="T71" fmla="*/ 289 h 483"/>
              <a:gd name="T72" fmla="*/ 467 w 619"/>
              <a:gd name="T73" fmla="*/ 256 h 483"/>
              <a:gd name="T74" fmla="*/ 389 w 619"/>
              <a:gd name="T75" fmla="*/ 179 h 483"/>
              <a:gd name="T76" fmla="*/ 312 w 619"/>
              <a:gd name="T77" fmla="*/ 256 h 483"/>
              <a:gd name="T78" fmla="*/ 312 w 619"/>
              <a:gd name="T79" fmla="*/ 289 h 483"/>
              <a:gd name="T80" fmla="*/ 305 w 619"/>
              <a:gd name="T81" fmla="*/ 289 h 483"/>
              <a:gd name="T82" fmla="*/ 275 w 619"/>
              <a:gd name="T83" fmla="*/ 319 h 483"/>
              <a:gd name="T84" fmla="*/ 275 w 619"/>
              <a:gd name="T85" fmla="*/ 383 h 483"/>
              <a:gd name="T86" fmla="*/ 114 w 619"/>
              <a:gd name="T87" fmla="*/ 383 h 483"/>
              <a:gd name="T88" fmla="*/ 14 w 619"/>
              <a:gd name="T89" fmla="*/ 277 h 483"/>
              <a:gd name="T90" fmla="*/ 112 w 619"/>
              <a:gd name="T91" fmla="*/ 172 h 483"/>
              <a:gd name="T92" fmla="*/ 119 w 619"/>
              <a:gd name="T93" fmla="*/ 165 h 483"/>
              <a:gd name="T94" fmla="*/ 204 w 619"/>
              <a:gd name="T95" fmla="*/ 82 h 483"/>
              <a:gd name="T96" fmla="*/ 239 w 619"/>
              <a:gd name="T97" fmla="*/ 89 h 483"/>
              <a:gd name="T98" fmla="*/ 248 w 619"/>
              <a:gd name="T99" fmla="*/ 86 h 483"/>
              <a:gd name="T100" fmla="*/ 370 w 619"/>
              <a:gd name="T101" fmla="*/ 14 h 483"/>
              <a:gd name="T102" fmla="*/ 513 w 619"/>
              <a:gd name="T103" fmla="*/ 167 h 483"/>
              <a:gd name="T104" fmla="*/ 519 w 619"/>
              <a:gd name="T105" fmla="*/ 174 h 483"/>
              <a:gd name="T106" fmla="*/ 605 w 619"/>
              <a:gd name="T107" fmla="*/ 277 h 483"/>
              <a:gd name="T108" fmla="*/ 512 w 619"/>
              <a:gd name="T109" fmla="*/ 383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19" h="483">
                <a:moveTo>
                  <a:pt x="527" y="161"/>
                </a:moveTo>
                <a:cubicBezTo>
                  <a:pt x="521" y="72"/>
                  <a:pt x="452" y="0"/>
                  <a:pt x="370" y="0"/>
                </a:cubicBezTo>
                <a:cubicBezTo>
                  <a:pt x="317" y="0"/>
                  <a:pt x="270" y="27"/>
                  <a:pt x="239" y="74"/>
                </a:cubicBezTo>
                <a:cubicBezTo>
                  <a:pt x="228" y="70"/>
                  <a:pt x="216" y="68"/>
                  <a:pt x="204" y="68"/>
                </a:cubicBezTo>
                <a:cubicBezTo>
                  <a:pt x="151" y="68"/>
                  <a:pt x="108" y="107"/>
                  <a:pt x="105" y="158"/>
                </a:cubicBezTo>
                <a:cubicBezTo>
                  <a:pt x="46" y="164"/>
                  <a:pt x="0" y="216"/>
                  <a:pt x="0" y="277"/>
                </a:cubicBezTo>
                <a:cubicBezTo>
                  <a:pt x="0" y="344"/>
                  <a:pt x="50" y="397"/>
                  <a:pt x="114" y="397"/>
                </a:cubicBezTo>
                <a:cubicBezTo>
                  <a:pt x="275" y="397"/>
                  <a:pt x="275" y="397"/>
                  <a:pt x="275" y="397"/>
                </a:cubicBezTo>
                <a:cubicBezTo>
                  <a:pt x="275" y="453"/>
                  <a:pt x="275" y="453"/>
                  <a:pt x="275" y="453"/>
                </a:cubicBezTo>
                <a:cubicBezTo>
                  <a:pt x="275" y="469"/>
                  <a:pt x="289" y="483"/>
                  <a:pt x="305" y="483"/>
                </a:cubicBezTo>
                <a:cubicBezTo>
                  <a:pt x="474" y="483"/>
                  <a:pt x="474" y="483"/>
                  <a:pt x="474" y="483"/>
                </a:cubicBezTo>
                <a:cubicBezTo>
                  <a:pt x="490" y="483"/>
                  <a:pt x="504" y="469"/>
                  <a:pt x="504" y="453"/>
                </a:cubicBezTo>
                <a:cubicBezTo>
                  <a:pt x="504" y="397"/>
                  <a:pt x="504" y="397"/>
                  <a:pt x="504" y="397"/>
                </a:cubicBezTo>
                <a:cubicBezTo>
                  <a:pt x="513" y="397"/>
                  <a:pt x="513" y="397"/>
                  <a:pt x="513" y="397"/>
                </a:cubicBezTo>
                <a:cubicBezTo>
                  <a:pt x="572" y="394"/>
                  <a:pt x="619" y="341"/>
                  <a:pt x="619" y="277"/>
                </a:cubicBezTo>
                <a:cubicBezTo>
                  <a:pt x="619" y="220"/>
                  <a:pt x="581" y="172"/>
                  <a:pt x="527" y="161"/>
                </a:cubicBezTo>
                <a:moveTo>
                  <a:pt x="490" y="453"/>
                </a:moveTo>
                <a:cubicBezTo>
                  <a:pt x="490" y="462"/>
                  <a:pt x="482" y="469"/>
                  <a:pt x="474" y="469"/>
                </a:cubicBezTo>
                <a:cubicBezTo>
                  <a:pt x="305" y="469"/>
                  <a:pt x="305" y="469"/>
                  <a:pt x="305" y="469"/>
                </a:cubicBezTo>
                <a:cubicBezTo>
                  <a:pt x="296" y="469"/>
                  <a:pt x="289" y="462"/>
                  <a:pt x="289" y="453"/>
                </a:cubicBezTo>
                <a:cubicBezTo>
                  <a:pt x="289" y="319"/>
                  <a:pt x="289" y="319"/>
                  <a:pt x="289" y="319"/>
                </a:cubicBezTo>
                <a:cubicBezTo>
                  <a:pt x="289" y="310"/>
                  <a:pt x="296" y="303"/>
                  <a:pt x="305" y="303"/>
                </a:cubicBezTo>
                <a:cubicBezTo>
                  <a:pt x="474" y="303"/>
                  <a:pt x="474" y="303"/>
                  <a:pt x="474" y="303"/>
                </a:cubicBezTo>
                <a:cubicBezTo>
                  <a:pt x="482" y="303"/>
                  <a:pt x="490" y="310"/>
                  <a:pt x="490" y="319"/>
                </a:cubicBezTo>
                <a:lnTo>
                  <a:pt x="490" y="453"/>
                </a:lnTo>
                <a:close/>
                <a:moveTo>
                  <a:pt x="453" y="289"/>
                </a:moveTo>
                <a:cubicBezTo>
                  <a:pt x="326" y="289"/>
                  <a:pt x="326" y="289"/>
                  <a:pt x="326" y="289"/>
                </a:cubicBezTo>
                <a:cubicBezTo>
                  <a:pt x="326" y="256"/>
                  <a:pt x="326" y="256"/>
                  <a:pt x="326" y="256"/>
                </a:cubicBezTo>
                <a:cubicBezTo>
                  <a:pt x="326" y="221"/>
                  <a:pt x="355" y="193"/>
                  <a:pt x="389" y="193"/>
                </a:cubicBezTo>
                <a:cubicBezTo>
                  <a:pt x="424" y="193"/>
                  <a:pt x="453" y="221"/>
                  <a:pt x="453" y="256"/>
                </a:cubicBezTo>
                <a:lnTo>
                  <a:pt x="453" y="289"/>
                </a:lnTo>
                <a:close/>
                <a:moveTo>
                  <a:pt x="512" y="383"/>
                </a:moveTo>
                <a:cubicBezTo>
                  <a:pt x="504" y="383"/>
                  <a:pt x="504" y="383"/>
                  <a:pt x="504" y="383"/>
                </a:cubicBezTo>
                <a:cubicBezTo>
                  <a:pt x="504" y="319"/>
                  <a:pt x="504" y="319"/>
                  <a:pt x="504" y="319"/>
                </a:cubicBezTo>
                <a:cubicBezTo>
                  <a:pt x="504" y="302"/>
                  <a:pt x="490" y="289"/>
                  <a:pt x="474" y="289"/>
                </a:cubicBezTo>
                <a:cubicBezTo>
                  <a:pt x="467" y="289"/>
                  <a:pt x="467" y="289"/>
                  <a:pt x="467" y="289"/>
                </a:cubicBezTo>
                <a:cubicBezTo>
                  <a:pt x="467" y="256"/>
                  <a:pt x="467" y="256"/>
                  <a:pt x="467" y="256"/>
                </a:cubicBezTo>
                <a:cubicBezTo>
                  <a:pt x="467" y="213"/>
                  <a:pt x="432" y="179"/>
                  <a:pt x="389" y="179"/>
                </a:cubicBezTo>
                <a:cubicBezTo>
                  <a:pt x="347" y="179"/>
                  <a:pt x="312" y="213"/>
                  <a:pt x="312" y="256"/>
                </a:cubicBezTo>
                <a:cubicBezTo>
                  <a:pt x="312" y="289"/>
                  <a:pt x="312" y="289"/>
                  <a:pt x="312" y="289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89" y="289"/>
                  <a:pt x="275" y="302"/>
                  <a:pt x="275" y="319"/>
                </a:cubicBezTo>
                <a:cubicBezTo>
                  <a:pt x="275" y="383"/>
                  <a:pt x="275" y="383"/>
                  <a:pt x="275" y="383"/>
                </a:cubicBezTo>
                <a:cubicBezTo>
                  <a:pt x="114" y="383"/>
                  <a:pt x="114" y="383"/>
                  <a:pt x="114" y="383"/>
                </a:cubicBezTo>
                <a:cubicBezTo>
                  <a:pt x="58" y="383"/>
                  <a:pt x="14" y="337"/>
                  <a:pt x="14" y="277"/>
                </a:cubicBezTo>
                <a:cubicBezTo>
                  <a:pt x="14" y="221"/>
                  <a:pt x="58" y="174"/>
                  <a:pt x="112" y="172"/>
                </a:cubicBezTo>
                <a:cubicBezTo>
                  <a:pt x="116" y="172"/>
                  <a:pt x="119" y="168"/>
                  <a:pt x="119" y="165"/>
                </a:cubicBezTo>
                <a:cubicBezTo>
                  <a:pt x="119" y="118"/>
                  <a:pt x="156" y="82"/>
                  <a:pt x="204" y="82"/>
                </a:cubicBezTo>
                <a:cubicBezTo>
                  <a:pt x="216" y="82"/>
                  <a:pt x="228" y="84"/>
                  <a:pt x="239" y="89"/>
                </a:cubicBezTo>
                <a:cubicBezTo>
                  <a:pt x="243" y="90"/>
                  <a:pt x="246" y="89"/>
                  <a:pt x="248" y="86"/>
                </a:cubicBezTo>
                <a:cubicBezTo>
                  <a:pt x="276" y="40"/>
                  <a:pt x="320" y="14"/>
                  <a:pt x="370" y="14"/>
                </a:cubicBezTo>
                <a:cubicBezTo>
                  <a:pt x="446" y="14"/>
                  <a:pt x="510" y="83"/>
                  <a:pt x="513" y="167"/>
                </a:cubicBezTo>
                <a:cubicBezTo>
                  <a:pt x="513" y="171"/>
                  <a:pt x="515" y="174"/>
                  <a:pt x="519" y="174"/>
                </a:cubicBezTo>
                <a:cubicBezTo>
                  <a:pt x="569" y="181"/>
                  <a:pt x="605" y="225"/>
                  <a:pt x="605" y="277"/>
                </a:cubicBezTo>
                <a:cubicBezTo>
                  <a:pt x="605" y="333"/>
                  <a:pt x="564" y="381"/>
                  <a:pt x="512" y="38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2" name="Freeform 120"/>
          <p:cNvSpPr>
            <a:spLocks noEditPoints="1"/>
          </p:cNvSpPr>
          <p:nvPr/>
        </p:nvSpPr>
        <p:spPr bwMode="auto">
          <a:xfrm>
            <a:off x="8107362" y="5973763"/>
            <a:ext cx="38100" cy="61913"/>
          </a:xfrm>
          <a:custGeom>
            <a:avLst/>
            <a:gdLst>
              <a:gd name="T0" fmla="*/ 18 w 37"/>
              <a:gd name="T1" fmla="*/ 0 h 62"/>
              <a:gd name="T2" fmla="*/ 0 w 37"/>
              <a:gd name="T3" fmla="*/ 18 h 62"/>
              <a:gd name="T4" fmla="*/ 11 w 37"/>
              <a:gd name="T5" fmla="*/ 35 h 62"/>
              <a:gd name="T6" fmla="*/ 11 w 37"/>
              <a:gd name="T7" fmla="*/ 55 h 62"/>
              <a:gd name="T8" fmla="*/ 18 w 37"/>
              <a:gd name="T9" fmla="*/ 62 h 62"/>
              <a:gd name="T10" fmla="*/ 25 w 37"/>
              <a:gd name="T11" fmla="*/ 55 h 62"/>
              <a:gd name="T12" fmla="*/ 25 w 37"/>
              <a:gd name="T13" fmla="*/ 35 h 62"/>
              <a:gd name="T14" fmla="*/ 37 w 37"/>
              <a:gd name="T15" fmla="*/ 18 h 62"/>
              <a:gd name="T16" fmla="*/ 18 w 37"/>
              <a:gd name="T17" fmla="*/ 0 h 62"/>
              <a:gd name="T18" fmla="*/ 18 w 37"/>
              <a:gd name="T19" fmla="*/ 14 h 62"/>
              <a:gd name="T20" fmla="*/ 23 w 37"/>
              <a:gd name="T21" fmla="*/ 18 h 62"/>
              <a:gd name="T22" fmla="*/ 18 w 37"/>
              <a:gd name="T23" fmla="*/ 22 h 62"/>
              <a:gd name="T24" fmla="*/ 14 w 37"/>
              <a:gd name="T25" fmla="*/ 18 h 62"/>
              <a:gd name="T26" fmla="*/ 18 w 37"/>
              <a:gd name="T27" fmla="*/ 1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62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6"/>
                  <a:pt x="5" y="32"/>
                  <a:pt x="11" y="3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9"/>
                  <a:pt x="15" y="62"/>
                  <a:pt x="18" y="62"/>
                </a:cubicBezTo>
                <a:cubicBezTo>
                  <a:pt x="22" y="62"/>
                  <a:pt x="25" y="59"/>
                  <a:pt x="25" y="55"/>
                </a:cubicBezTo>
                <a:cubicBezTo>
                  <a:pt x="25" y="35"/>
                  <a:pt x="25" y="35"/>
                  <a:pt x="25" y="35"/>
                </a:cubicBezTo>
                <a:cubicBezTo>
                  <a:pt x="32" y="32"/>
                  <a:pt x="37" y="26"/>
                  <a:pt x="37" y="18"/>
                </a:cubicBezTo>
                <a:cubicBezTo>
                  <a:pt x="37" y="8"/>
                  <a:pt x="29" y="0"/>
                  <a:pt x="18" y="0"/>
                </a:cubicBezTo>
                <a:moveTo>
                  <a:pt x="18" y="14"/>
                </a:moveTo>
                <a:cubicBezTo>
                  <a:pt x="21" y="14"/>
                  <a:pt x="23" y="16"/>
                  <a:pt x="23" y="18"/>
                </a:cubicBezTo>
                <a:cubicBezTo>
                  <a:pt x="23" y="20"/>
                  <a:pt x="21" y="22"/>
                  <a:pt x="18" y="22"/>
                </a:cubicBezTo>
                <a:cubicBezTo>
                  <a:pt x="16" y="22"/>
                  <a:pt x="14" y="20"/>
                  <a:pt x="14" y="18"/>
                </a:cubicBezTo>
                <a:cubicBezTo>
                  <a:pt x="14" y="16"/>
                  <a:pt x="16" y="14"/>
                  <a:pt x="18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635504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Oval 35"/>
          <p:cNvSpPr>
            <a:spLocks noChangeArrowheads="1"/>
          </p:cNvSpPr>
          <p:nvPr/>
        </p:nvSpPr>
        <p:spPr bwMode="auto">
          <a:xfrm>
            <a:off x="6029325" y="1601787"/>
            <a:ext cx="1008063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6" name="Oval 36"/>
          <p:cNvSpPr>
            <a:spLocks noChangeArrowheads="1"/>
          </p:cNvSpPr>
          <p:nvPr/>
        </p:nvSpPr>
        <p:spPr bwMode="auto">
          <a:xfrm>
            <a:off x="4911725" y="1601787"/>
            <a:ext cx="1008063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" name="Oval 37"/>
          <p:cNvSpPr>
            <a:spLocks noChangeArrowheads="1"/>
          </p:cNvSpPr>
          <p:nvPr/>
        </p:nvSpPr>
        <p:spPr bwMode="auto">
          <a:xfrm>
            <a:off x="3798888" y="1601787"/>
            <a:ext cx="1006475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" name="Oval 38"/>
          <p:cNvSpPr>
            <a:spLocks noChangeArrowheads="1"/>
          </p:cNvSpPr>
          <p:nvPr/>
        </p:nvSpPr>
        <p:spPr bwMode="auto">
          <a:xfrm>
            <a:off x="2720975" y="1601787"/>
            <a:ext cx="1008063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" name="Oval 39"/>
          <p:cNvSpPr>
            <a:spLocks noChangeArrowheads="1"/>
          </p:cNvSpPr>
          <p:nvPr/>
        </p:nvSpPr>
        <p:spPr bwMode="auto">
          <a:xfrm>
            <a:off x="10388600" y="1601787"/>
            <a:ext cx="1008063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" name="Oval 41"/>
          <p:cNvSpPr>
            <a:spLocks noChangeArrowheads="1"/>
          </p:cNvSpPr>
          <p:nvPr/>
        </p:nvSpPr>
        <p:spPr bwMode="auto">
          <a:xfrm>
            <a:off x="9328150" y="1601787"/>
            <a:ext cx="1008063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" name="Oval 42"/>
          <p:cNvSpPr>
            <a:spLocks noChangeArrowheads="1"/>
          </p:cNvSpPr>
          <p:nvPr/>
        </p:nvSpPr>
        <p:spPr bwMode="auto">
          <a:xfrm>
            <a:off x="8285163" y="1601787"/>
            <a:ext cx="1008063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Oval 43"/>
          <p:cNvSpPr>
            <a:spLocks noChangeArrowheads="1"/>
          </p:cNvSpPr>
          <p:nvPr/>
        </p:nvSpPr>
        <p:spPr bwMode="auto">
          <a:xfrm>
            <a:off x="7161213" y="1601787"/>
            <a:ext cx="1008063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" name="Oval 44"/>
          <p:cNvSpPr>
            <a:spLocks noChangeArrowheads="1"/>
          </p:cNvSpPr>
          <p:nvPr/>
        </p:nvSpPr>
        <p:spPr bwMode="auto">
          <a:xfrm>
            <a:off x="1641475" y="1601787"/>
            <a:ext cx="1008063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" name="Oval 45"/>
          <p:cNvSpPr>
            <a:spLocks noChangeArrowheads="1"/>
          </p:cNvSpPr>
          <p:nvPr/>
        </p:nvSpPr>
        <p:spPr bwMode="auto">
          <a:xfrm>
            <a:off x="530225" y="1601787"/>
            <a:ext cx="1008063" cy="101282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7689850" y="1876424"/>
            <a:ext cx="82550" cy="157162"/>
          </a:xfrm>
          <a:custGeom>
            <a:avLst/>
            <a:gdLst>
              <a:gd name="T0" fmla="*/ 20 w 86"/>
              <a:gd name="T1" fmla="*/ 166 h 166"/>
              <a:gd name="T2" fmla="*/ 37 w 86"/>
              <a:gd name="T3" fmla="*/ 161 h 166"/>
              <a:gd name="T4" fmla="*/ 57 w 86"/>
              <a:gd name="T5" fmla="*/ 146 h 166"/>
              <a:gd name="T6" fmla="*/ 57 w 86"/>
              <a:gd name="T7" fmla="*/ 164 h 166"/>
              <a:gd name="T8" fmla="*/ 86 w 86"/>
              <a:gd name="T9" fmla="*/ 164 h 166"/>
              <a:gd name="T10" fmla="*/ 86 w 86"/>
              <a:gd name="T11" fmla="*/ 0 h 166"/>
              <a:gd name="T12" fmla="*/ 57 w 86"/>
              <a:gd name="T13" fmla="*/ 0 h 166"/>
              <a:gd name="T14" fmla="*/ 57 w 86"/>
              <a:gd name="T15" fmla="*/ 124 h 166"/>
              <a:gd name="T16" fmla="*/ 47 w 86"/>
              <a:gd name="T17" fmla="*/ 134 h 166"/>
              <a:gd name="T18" fmla="*/ 37 w 86"/>
              <a:gd name="T19" fmla="*/ 136 h 166"/>
              <a:gd name="T20" fmla="*/ 32 w 86"/>
              <a:gd name="T21" fmla="*/ 134 h 166"/>
              <a:gd name="T22" fmla="*/ 29 w 86"/>
              <a:gd name="T23" fmla="*/ 127 h 166"/>
              <a:gd name="T24" fmla="*/ 29 w 86"/>
              <a:gd name="T25" fmla="*/ 0 h 166"/>
              <a:gd name="T26" fmla="*/ 0 w 86"/>
              <a:gd name="T27" fmla="*/ 0 h 166"/>
              <a:gd name="T28" fmla="*/ 0 w 86"/>
              <a:gd name="T29" fmla="*/ 136 h 166"/>
              <a:gd name="T30" fmla="*/ 5 w 86"/>
              <a:gd name="T31" fmla="*/ 159 h 166"/>
              <a:gd name="T32" fmla="*/ 20 w 86"/>
              <a:gd name="T33" fmla="*/ 1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6" h="166">
                <a:moveTo>
                  <a:pt x="20" y="166"/>
                </a:moveTo>
                <a:cubicBezTo>
                  <a:pt x="27" y="166"/>
                  <a:pt x="32" y="164"/>
                  <a:pt x="37" y="161"/>
                </a:cubicBezTo>
                <a:cubicBezTo>
                  <a:pt x="44" y="156"/>
                  <a:pt x="49" y="151"/>
                  <a:pt x="57" y="146"/>
                </a:cubicBezTo>
                <a:cubicBezTo>
                  <a:pt x="57" y="164"/>
                  <a:pt x="57" y="164"/>
                  <a:pt x="5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6" y="0"/>
                  <a:pt x="86" y="0"/>
                  <a:pt x="86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2" y="129"/>
                  <a:pt x="49" y="131"/>
                  <a:pt x="47" y="134"/>
                </a:cubicBezTo>
                <a:cubicBezTo>
                  <a:pt x="42" y="136"/>
                  <a:pt x="39" y="136"/>
                  <a:pt x="37" y="136"/>
                </a:cubicBezTo>
                <a:cubicBezTo>
                  <a:pt x="34" y="136"/>
                  <a:pt x="32" y="136"/>
                  <a:pt x="32" y="134"/>
                </a:cubicBezTo>
                <a:cubicBezTo>
                  <a:pt x="29" y="131"/>
                  <a:pt x="29" y="129"/>
                  <a:pt x="29" y="127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6"/>
                  <a:pt x="2" y="154"/>
                  <a:pt x="5" y="159"/>
                </a:cubicBezTo>
                <a:cubicBezTo>
                  <a:pt x="7" y="164"/>
                  <a:pt x="15" y="166"/>
                  <a:pt x="20" y="16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" name="Freeform 47"/>
          <p:cNvSpPr>
            <a:spLocks noEditPoints="1"/>
          </p:cNvSpPr>
          <p:nvPr/>
        </p:nvSpPr>
        <p:spPr bwMode="auto">
          <a:xfrm>
            <a:off x="7580313" y="1871662"/>
            <a:ext cx="85725" cy="166687"/>
          </a:xfrm>
          <a:custGeom>
            <a:avLst/>
            <a:gdLst>
              <a:gd name="T0" fmla="*/ 77 w 90"/>
              <a:gd name="T1" fmla="*/ 10 h 174"/>
              <a:gd name="T2" fmla="*/ 45 w 90"/>
              <a:gd name="T3" fmla="*/ 0 h 174"/>
              <a:gd name="T4" fmla="*/ 12 w 90"/>
              <a:gd name="T5" fmla="*/ 10 h 174"/>
              <a:gd name="T6" fmla="*/ 0 w 90"/>
              <a:gd name="T7" fmla="*/ 41 h 174"/>
              <a:gd name="T8" fmla="*/ 0 w 90"/>
              <a:gd name="T9" fmla="*/ 126 h 174"/>
              <a:gd name="T10" fmla="*/ 12 w 90"/>
              <a:gd name="T11" fmla="*/ 161 h 174"/>
              <a:gd name="T12" fmla="*/ 45 w 90"/>
              <a:gd name="T13" fmla="*/ 174 h 174"/>
              <a:gd name="T14" fmla="*/ 77 w 90"/>
              <a:gd name="T15" fmla="*/ 161 h 174"/>
              <a:gd name="T16" fmla="*/ 90 w 90"/>
              <a:gd name="T17" fmla="*/ 128 h 174"/>
              <a:gd name="T18" fmla="*/ 90 w 90"/>
              <a:gd name="T19" fmla="*/ 43 h 174"/>
              <a:gd name="T20" fmla="*/ 77 w 90"/>
              <a:gd name="T21" fmla="*/ 10 h 174"/>
              <a:gd name="T22" fmla="*/ 57 w 90"/>
              <a:gd name="T23" fmla="*/ 131 h 174"/>
              <a:gd name="T24" fmla="*/ 55 w 90"/>
              <a:gd name="T25" fmla="*/ 141 h 174"/>
              <a:gd name="T26" fmla="*/ 45 w 90"/>
              <a:gd name="T27" fmla="*/ 144 h 174"/>
              <a:gd name="T28" fmla="*/ 35 w 90"/>
              <a:gd name="T29" fmla="*/ 141 h 174"/>
              <a:gd name="T30" fmla="*/ 32 w 90"/>
              <a:gd name="T31" fmla="*/ 131 h 174"/>
              <a:gd name="T32" fmla="*/ 32 w 90"/>
              <a:gd name="T33" fmla="*/ 41 h 174"/>
              <a:gd name="T34" fmla="*/ 35 w 90"/>
              <a:gd name="T35" fmla="*/ 31 h 174"/>
              <a:gd name="T36" fmla="*/ 45 w 90"/>
              <a:gd name="T37" fmla="*/ 28 h 174"/>
              <a:gd name="T38" fmla="*/ 55 w 90"/>
              <a:gd name="T39" fmla="*/ 31 h 174"/>
              <a:gd name="T40" fmla="*/ 57 w 90"/>
              <a:gd name="T41" fmla="*/ 41 h 174"/>
              <a:gd name="T42" fmla="*/ 57 w 90"/>
              <a:gd name="T43" fmla="*/ 131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174">
                <a:moveTo>
                  <a:pt x="77" y="10"/>
                </a:moveTo>
                <a:cubicBezTo>
                  <a:pt x="67" y="3"/>
                  <a:pt x="57" y="0"/>
                  <a:pt x="45" y="0"/>
                </a:cubicBezTo>
                <a:cubicBezTo>
                  <a:pt x="32" y="0"/>
                  <a:pt x="20" y="3"/>
                  <a:pt x="12" y="10"/>
                </a:cubicBezTo>
                <a:cubicBezTo>
                  <a:pt x="5" y="18"/>
                  <a:pt x="0" y="28"/>
                  <a:pt x="0" y="4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41"/>
                  <a:pt x="5" y="151"/>
                  <a:pt x="12" y="161"/>
                </a:cubicBezTo>
                <a:cubicBezTo>
                  <a:pt x="20" y="169"/>
                  <a:pt x="30" y="174"/>
                  <a:pt x="45" y="174"/>
                </a:cubicBezTo>
                <a:cubicBezTo>
                  <a:pt x="57" y="174"/>
                  <a:pt x="70" y="169"/>
                  <a:pt x="77" y="161"/>
                </a:cubicBezTo>
                <a:cubicBezTo>
                  <a:pt x="85" y="154"/>
                  <a:pt x="90" y="141"/>
                  <a:pt x="90" y="128"/>
                </a:cubicBezTo>
                <a:cubicBezTo>
                  <a:pt x="90" y="43"/>
                  <a:pt x="90" y="43"/>
                  <a:pt x="90" y="43"/>
                </a:cubicBezTo>
                <a:cubicBezTo>
                  <a:pt x="90" y="31"/>
                  <a:pt x="85" y="21"/>
                  <a:pt x="77" y="10"/>
                </a:cubicBezTo>
                <a:moveTo>
                  <a:pt x="57" y="131"/>
                </a:moveTo>
                <a:cubicBezTo>
                  <a:pt x="57" y="134"/>
                  <a:pt x="57" y="139"/>
                  <a:pt x="55" y="141"/>
                </a:cubicBezTo>
                <a:cubicBezTo>
                  <a:pt x="52" y="144"/>
                  <a:pt x="47" y="144"/>
                  <a:pt x="45" y="144"/>
                </a:cubicBezTo>
                <a:cubicBezTo>
                  <a:pt x="40" y="144"/>
                  <a:pt x="37" y="144"/>
                  <a:pt x="35" y="141"/>
                </a:cubicBezTo>
                <a:cubicBezTo>
                  <a:pt x="32" y="139"/>
                  <a:pt x="32" y="134"/>
                  <a:pt x="32" y="13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36"/>
                  <a:pt x="32" y="33"/>
                  <a:pt x="35" y="31"/>
                </a:cubicBezTo>
                <a:cubicBezTo>
                  <a:pt x="37" y="28"/>
                  <a:pt x="40" y="28"/>
                  <a:pt x="45" y="28"/>
                </a:cubicBezTo>
                <a:cubicBezTo>
                  <a:pt x="47" y="28"/>
                  <a:pt x="52" y="28"/>
                  <a:pt x="55" y="31"/>
                </a:cubicBezTo>
                <a:cubicBezTo>
                  <a:pt x="57" y="33"/>
                  <a:pt x="57" y="36"/>
                  <a:pt x="57" y="41"/>
                </a:cubicBezTo>
                <a:lnTo>
                  <a:pt x="57" y="1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7472363" y="1819274"/>
            <a:ext cx="111125" cy="212725"/>
          </a:xfrm>
          <a:custGeom>
            <a:avLst/>
            <a:gdLst>
              <a:gd name="T0" fmla="*/ 24 w 70"/>
              <a:gd name="T1" fmla="*/ 134 h 134"/>
              <a:gd name="T2" fmla="*/ 46 w 70"/>
              <a:gd name="T3" fmla="*/ 134 h 134"/>
              <a:gd name="T4" fmla="*/ 46 w 70"/>
              <a:gd name="T5" fmla="*/ 80 h 134"/>
              <a:gd name="T6" fmla="*/ 70 w 70"/>
              <a:gd name="T7" fmla="*/ 0 h 134"/>
              <a:gd name="T8" fmla="*/ 49 w 70"/>
              <a:gd name="T9" fmla="*/ 0 h 134"/>
              <a:gd name="T10" fmla="*/ 36 w 70"/>
              <a:gd name="T11" fmla="*/ 53 h 134"/>
              <a:gd name="T12" fmla="*/ 34 w 70"/>
              <a:gd name="T13" fmla="*/ 53 h 134"/>
              <a:gd name="T14" fmla="*/ 20 w 70"/>
              <a:gd name="T15" fmla="*/ 0 h 134"/>
              <a:gd name="T16" fmla="*/ 0 w 70"/>
              <a:gd name="T17" fmla="*/ 0 h 134"/>
              <a:gd name="T18" fmla="*/ 24 w 70"/>
              <a:gd name="T19" fmla="*/ 81 h 134"/>
              <a:gd name="T20" fmla="*/ 24 w 70"/>
              <a:gd name="T21" fmla="*/ 1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134">
                <a:moveTo>
                  <a:pt x="24" y="134"/>
                </a:moveTo>
                <a:lnTo>
                  <a:pt x="46" y="134"/>
                </a:lnTo>
                <a:lnTo>
                  <a:pt x="46" y="80"/>
                </a:lnTo>
                <a:lnTo>
                  <a:pt x="70" y="0"/>
                </a:lnTo>
                <a:lnTo>
                  <a:pt x="49" y="0"/>
                </a:lnTo>
                <a:lnTo>
                  <a:pt x="36" y="53"/>
                </a:lnTo>
                <a:lnTo>
                  <a:pt x="34" y="53"/>
                </a:lnTo>
                <a:lnTo>
                  <a:pt x="20" y="0"/>
                </a:lnTo>
                <a:lnTo>
                  <a:pt x="0" y="0"/>
                </a:lnTo>
                <a:lnTo>
                  <a:pt x="24" y="81"/>
                </a:lnTo>
                <a:lnTo>
                  <a:pt x="24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" name="Freeform 49"/>
          <p:cNvSpPr>
            <a:spLocks noEditPoints="1"/>
          </p:cNvSpPr>
          <p:nvPr/>
        </p:nvSpPr>
        <p:spPr bwMode="auto">
          <a:xfrm>
            <a:off x="7399338" y="2074862"/>
            <a:ext cx="477838" cy="320675"/>
          </a:xfrm>
          <a:custGeom>
            <a:avLst/>
            <a:gdLst>
              <a:gd name="T0" fmla="*/ 429 w 504"/>
              <a:gd name="T1" fmla="*/ 2 h 338"/>
              <a:gd name="T2" fmla="*/ 243 w 504"/>
              <a:gd name="T3" fmla="*/ 0 h 338"/>
              <a:gd name="T4" fmla="*/ 3 w 504"/>
              <a:gd name="T5" fmla="*/ 75 h 338"/>
              <a:gd name="T6" fmla="*/ 3 w 504"/>
              <a:gd name="T7" fmla="*/ 263 h 338"/>
              <a:gd name="T8" fmla="*/ 251 w 504"/>
              <a:gd name="T9" fmla="*/ 338 h 338"/>
              <a:gd name="T10" fmla="*/ 502 w 504"/>
              <a:gd name="T11" fmla="*/ 263 h 338"/>
              <a:gd name="T12" fmla="*/ 502 w 504"/>
              <a:gd name="T13" fmla="*/ 75 h 338"/>
              <a:gd name="T14" fmla="*/ 75 w 504"/>
              <a:gd name="T15" fmla="*/ 278 h 338"/>
              <a:gd name="T16" fmla="*/ 38 w 504"/>
              <a:gd name="T17" fmla="*/ 87 h 338"/>
              <a:gd name="T18" fmla="*/ 146 w 504"/>
              <a:gd name="T19" fmla="*/ 55 h 338"/>
              <a:gd name="T20" fmla="*/ 108 w 504"/>
              <a:gd name="T21" fmla="*/ 87 h 338"/>
              <a:gd name="T22" fmla="*/ 231 w 504"/>
              <a:gd name="T23" fmla="*/ 278 h 338"/>
              <a:gd name="T24" fmla="*/ 201 w 504"/>
              <a:gd name="T25" fmla="*/ 260 h 338"/>
              <a:gd name="T26" fmla="*/ 166 w 504"/>
              <a:gd name="T27" fmla="*/ 280 h 338"/>
              <a:gd name="T28" fmla="*/ 143 w 504"/>
              <a:gd name="T29" fmla="*/ 250 h 338"/>
              <a:gd name="T30" fmla="*/ 176 w 504"/>
              <a:gd name="T31" fmla="*/ 112 h 338"/>
              <a:gd name="T32" fmla="*/ 176 w 504"/>
              <a:gd name="T33" fmla="*/ 248 h 338"/>
              <a:gd name="T34" fmla="*/ 191 w 504"/>
              <a:gd name="T35" fmla="*/ 248 h 338"/>
              <a:gd name="T36" fmla="*/ 201 w 504"/>
              <a:gd name="T37" fmla="*/ 112 h 338"/>
              <a:gd name="T38" fmla="*/ 231 w 504"/>
              <a:gd name="T39" fmla="*/ 278 h 338"/>
              <a:gd name="T40" fmla="*/ 341 w 504"/>
              <a:gd name="T41" fmla="*/ 270 h 338"/>
              <a:gd name="T42" fmla="*/ 306 w 504"/>
              <a:gd name="T43" fmla="*/ 275 h 338"/>
              <a:gd name="T44" fmla="*/ 294 w 504"/>
              <a:gd name="T45" fmla="*/ 278 h 338"/>
              <a:gd name="T46" fmla="*/ 261 w 504"/>
              <a:gd name="T47" fmla="*/ 55 h 338"/>
              <a:gd name="T48" fmla="*/ 294 w 504"/>
              <a:gd name="T49" fmla="*/ 125 h 338"/>
              <a:gd name="T50" fmla="*/ 319 w 504"/>
              <a:gd name="T51" fmla="*/ 110 h 338"/>
              <a:gd name="T52" fmla="*/ 349 w 504"/>
              <a:gd name="T53" fmla="*/ 153 h 338"/>
              <a:gd name="T54" fmla="*/ 462 w 504"/>
              <a:gd name="T55" fmla="*/ 198 h 338"/>
              <a:gd name="T56" fmla="*/ 404 w 504"/>
              <a:gd name="T57" fmla="*/ 230 h 338"/>
              <a:gd name="T58" fmla="*/ 417 w 504"/>
              <a:gd name="T59" fmla="*/ 253 h 338"/>
              <a:gd name="T60" fmla="*/ 432 w 504"/>
              <a:gd name="T61" fmla="*/ 230 h 338"/>
              <a:gd name="T62" fmla="*/ 462 w 504"/>
              <a:gd name="T63" fmla="*/ 218 h 338"/>
              <a:gd name="T64" fmla="*/ 452 w 504"/>
              <a:gd name="T65" fmla="*/ 268 h 338"/>
              <a:gd name="T66" fmla="*/ 384 w 504"/>
              <a:gd name="T67" fmla="*/ 268 h 338"/>
              <a:gd name="T68" fmla="*/ 374 w 504"/>
              <a:gd name="T69" fmla="*/ 157 h 338"/>
              <a:gd name="T70" fmla="*/ 419 w 504"/>
              <a:gd name="T71" fmla="*/ 107 h 338"/>
              <a:gd name="T72" fmla="*/ 462 w 504"/>
              <a:gd name="T73" fmla="*/ 157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04" h="338">
                <a:moveTo>
                  <a:pt x="502" y="75"/>
                </a:moveTo>
                <a:cubicBezTo>
                  <a:pt x="502" y="35"/>
                  <a:pt x="469" y="2"/>
                  <a:pt x="429" y="2"/>
                </a:cubicBezTo>
                <a:cubicBezTo>
                  <a:pt x="374" y="0"/>
                  <a:pt x="319" y="0"/>
                  <a:pt x="261" y="0"/>
                </a:cubicBezTo>
                <a:cubicBezTo>
                  <a:pt x="243" y="0"/>
                  <a:pt x="243" y="0"/>
                  <a:pt x="243" y="0"/>
                </a:cubicBezTo>
                <a:cubicBezTo>
                  <a:pt x="186" y="0"/>
                  <a:pt x="131" y="0"/>
                  <a:pt x="75" y="2"/>
                </a:cubicBezTo>
                <a:cubicBezTo>
                  <a:pt x="35" y="2"/>
                  <a:pt x="3" y="35"/>
                  <a:pt x="3" y="75"/>
                </a:cubicBezTo>
                <a:cubicBezTo>
                  <a:pt x="0" y="105"/>
                  <a:pt x="0" y="137"/>
                  <a:pt x="0" y="170"/>
                </a:cubicBezTo>
                <a:cubicBezTo>
                  <a:pt x="0" y="200"/>
                  <a:pt x="0" y="233"/>
                  <a:pt x="3" y="263"/>
                </a:cubicBezTo>
                <a:cubicBezTo>
                  <a:pt x="3" y="303"/>
                  <a:pt x="35" y="335"/>
                  <a:pt x="75" y="335"/>
                </a:cubicBezTo>
                <a:cubicBezTo>
                  <a:pt x="133" y="338"/>
                  <a:pt x="193" y="338"/>
                  <a:pt x="251" y="338"/>
                </a:cubicBezTo>
                <a:cubicBezTo>
                  <a:pt x="311" y="338"/>
                  <a:pt x="371" y="338"/>
                  <a:pt x="429" y="335"/>
                </a:cubicBezTo>
                <a:cubicBezTo>
                  <a:pt x="469" y="335"/>
                  <a:pt x="502" y="303"/>
                  <a:pt x="502" y="263"/>
                </a:cubicBezTo>
                <a:cubicBezTo>
                  <a:pt x="504" y="233"/>
                  <a:pt x="504" y="200"/>
                  <a:pt x="504" y="170"/>
                </a:cubicBezTo>
                <a:cubicBezTo>
                  <a:pt x="504" y="137"/>
                  <a:pt x="504" y="105"/>
                  <a:pt x="502" y="75"/>
                </a:cubicBezTo>
                <a:moveTo>
                  <a:pt x="108" y="278"/>
                </a:moveTo>
                <a:cubicBezTo>
                  <a:pt x="75" y="278"/>
                  <a:pt x="75" y="278"/>
                  <a:pt x="75" y="278"/>
                </a:cubicBezTo>
                <a:cubicBezTo>
                  <a:pt x="75" y="87"/>
                  <a:pt x="75" y="87"/>
                  <a:pt x="7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55"/>
                  <a:pt x="38" y="55"/>
                  <a:pt x="38" y="55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6" y="87"/>
                  <a:pt x="146" y="87"/>
                  <a:pt x="146" y="87"/>
                </a:cubicBezTo>
                <a:cubicBezTo>
                  <a:pt x="108" y="87"/>
                  <a:pt x="108" y="87"/>
                  <a:pt x="108" y="87"/>
                </a:cubicBezTo>
                <a:lnTo>
                  <a:pt x="108" y="278"/>
                </a:lnTo>
                <a:close/>
                <a:moveTo>
                  <a:pt x="231" y="278"/>
                </a:moveTo>
                <a:cubicBezTo>
                  <a:pt x="201" y="278"/>
                  <a:pt x="201" y="278"/>
                  <a:pt x="201" y="278"/>
                </a:cubicBezTo>
                <a:cubicBezTo>
                  <a:pt x="201" y="260"/>
                  <a:pt x="201" y="260"/>
                  <a:pt x="201" y="260"/>
                </a:cubicBezTo>
                <a:cubicBezTo>
                  <a:pt x="196" y="265"/>
                  <a:pt x="188" y="270"/>
                  <a:pt x="183" y="275"/>
                </a:cubicBezTo>
                <a:cubicBezTo>
                  <a:pt x="178" y="278"/>
                  <a:pt x="171" y="280"/>
                  <a:pt x="166" y="280"/>
                </a:cubicBezTo>
                <a:cubicBezTo>
                  <a:pt x="158" y="280"/>
                  <a:pt x="153" y="278"/>
                  <a:pt x="151" y="273"/>
                </a:cubicBezTo>
                <a:cubicBezTo>
                  <a:pt x="146" y="268"/>
                  <a:pt x="143" y="260"/>
                  <a:pt x="143" y="250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238"/>
                  <a:pt x="176" y="238"/>
                  <a:pt x="176" y="238"/>
                </a:cubicBezTo>
                <a:cubicBezTo>
                  <a:pt x="176" y="248"/>
                  <a:pt x="176" y="248"/>
                  <a:pt x="176" y="248"/>
                </a:cubicBezTo>
                <a:cubicBezTo>
                  <a:pt x="178" y="250"/>
                  <a:pt x="181" y="250"/>
                  <a:pt x="183" y="250"/>
                </a:cubicBezTo>
                <a:cubicBezTo>
                  <a:pt x="186" y="250"/>
                  <a:pt x="188" y="248"/>
                  <a:pt x="191" y="248"/>
                </a:cubicBezTo>
                <a:cubicBezTo>
                  <a:pt x="196" y="245"/>
                  <a:pt x="198" y="240"/>
                  <a:pt x="201" y="238"/>
                </a:cubicBezTo>
                <a:cubicBezTo>
                  <a:pt x="201" y="112"/>
                  <a:pt x="201" y="112"/>
                  <a:pt x="201" y="112"/>
                </a:cubicBezTo>
                <a:cubicBezTo>
                  <a:pt x="231" y="112"/>
                  <a:pt x="231" y="112"/>
                  <a:pt x="231" y="112"/>
                </a:cubicBezTo>
                <a:lnTo>
                  <a:pt x="231" y="278"/>
                </a:lnTo>
                <a:close/>
                <a:moveTo>
                  <a:pt x="349" y="243"/>
                </a:moveTo>
                <a:cubicBezTo>
                  <a:pt x="349" y="255"/>
                  <a:pt x="346" y="263"/>
                  <a:pt x="341" y="270"/>
                </a:cubicBezTo>
                <a:cubicBezTo>
                  <a:pt x="339" y="275"/>
                  <a:pt x="331" y="280"/>
                  <a:pt x="321" y="280"/>
                </a:cubicBezTo>
                <a:cubicBezTo>
                  <a:pt x="316" y="280"/>
                  <a:pt x="311" y="278"/>
                  <a:pt x="306" y="275"/>
                </a:cubicBezTo>
                <a:cubicBezTo>
                  <a:pt x="301" y="273"/>
                  <a:pt x="296" y="270"/>
                  <a:pt x="294" y="265"/>
                </a:cubicBezTo>
                <a:cubicBezTo>
                  <a:pt x="294" y="278"/>
                  <a:pt x="294" y="278"/>
                  <a:pt x="294" y="278"/>
                </a:cubicBezTo>
                <a:cubicBezTo>
                  <a:pt x="261" y="278"/>
                  <a:pt x="261" y="278"/>
                  <a:pt x="261" y="278"/>
                </a:cubicBezTo>
                <a:cubicBezTo>
                  <a:pt x="261" y="55"/>
                  <a:pt x="261" y="55"/>
                  <a:pt x="261" y="55"/>
                </a:cubicBezTo>
                <a:cubicBezTo>
                  <a:pt x="294" y="55"/>
                  <a:pt x="294" y="55"/>
                  <a:pt x="294" y="55"/>
                </a:cubicBezTo>
                <a:cubicBezTo>
                  <a:pt x="294" y="125"/>
                  <a:pt x="294" y="125"/>
                  <a:pt x="294" y="125"/>
                </a:cubicBezTo>
                <a:cubicBezTo>
                  <a:pt x="296" y="120"/>
                  <a:pt x="301" y="117"/>
                  <a:pt x="306" y="115"/>
                </a:cubicBezTo>
                <a:cubicBezTo>
                  <a:pt x="311" y="112"/>
                  <a:pt x="314" y="110"/>
                  <a:pt x="319" y="110"/>
                </a:cubicBezTo>
                <a:cubicBezTo>
                  <a:pt x="329" y="110"/>
                  <a:pt x="336" y="115"/>
                  <a:pt x="341" y="120"/>
                </a:cubicBezTo>
                <a:cubicBezTo>
                  <a:pt x="346" y="127"/>
                  <a:pt x="349" y="137"/>
                  <a:pt x="349" y="153"/>
                </a:cubicBezTo>
                <a:lnTo>
                  <a:pt x="349" y="243"/>
                </a:lnTo>
                <a:close/>
                <a:moveTo>
                  <a:pt x="462" y="198"/>
                </a:moveTo>
                <a:cubicBezTo>
                  <a:pt x="404" y="198"/>
                  <a:pt x="404" y="198"/>
                  <a:pt x="404" y="198"/>
                </a:cubicBezTo>
                <a:cubicBezTo>
                  <a:pt x="404" y="230"/>
                  <a:pt x="404" y="230"/>
                  <a:pt x="404" y="230"/>
                </a:cubicBezTo>
                <a:cubicBezTo>
                  <a:pt x="404" y="238"/>
                  <a:pt x="404" y="245"/>
                  <a:pt x="406" y="248"/>
                </a:cubicBezTo>
                <a:cubicBezTo>
                  <a:pt x="409" y="250"/>
                  <a:pt x="412" y="253"/>
                  <a:pt x="417" y="253"/>
                </a:cubicBezTo>
                <a:cubicBezTo>
                  <a:pt x="422" y="253"/>
                  <a:pt x="427" y="253"/>
                  <a:pt x="429" y="248"/>
                </a:cubicBezTo>
                <a:cubicBezTo>
                  <a:pt x="429" y="245"/>
                  <a:pt x="432" y="240"/>
                  <a:pt x="432" y="230"/>
                </a:cubicBezTo>
                <a:cubicBezTo>
                  <a:pt x="432" y="218"/>
                  <a:pt x="432" y="218"/>
                  <a:pt x="432" y="218"/>
                </a:cubicBezTo>
                <a:cubicBezTo>
                  <a:pt x="462" y="218"/>
                  <a:pt x="462" y="218"/>
                  <a:pt x="462" y="218"/>
                </a:cubicBezTo>
                <a:cubicBezTo>
                  <a:pt x="462" y="230"/>
                  <a:pt x="462" y="230"/>
                  <a:pt x="462" y="230"/>
                </a:cubicBezTo>
                <a:cubicBezTo>
                  <a:pt x="462" y="248"/>
                  <a:pt x="459" y="260"/>
                  <a:pt x="452" y="268"/>
                </a:cubicBezTo>
                <a:cubicBezTo>
                  <a:pt x="444" y="278"/>
                  <a:pt x="432" y="283"/>
                  <a:pt x="417" y="283"/>
                </a:cubicBezTo>
                <a:cubicBezTo>
                  <a:pt x="404" y="283"/>
                  <a:pt x="391" y="278"/>
                  <a:pt x="384" y="268"/>
                </a:cubicBezTo>
                <a:cubicBezTo>
                  <a:pt x="376" y="260"/>
                  <a:pt x="374" y="248"/>
                  <a:pt x="374" y="230"/>
                </a:cubicBezTo>
                <a:cubicBezTo>
                  <a:pt x="374" y="157"/>
                  <a:pt x="374" y="157"/>
                  <a:pt x="374" y="157"/>
                </a:cubicBezTo>
                <a:cubicBezTo>
                  <a:pt x="374" y="142"/>
                  <a:pt x="376" y="130"/>
                  <a:pt x="386" y="122"/>
                </a:cubicBezTo>
                <a:cubicBezTo>
                  <a:pt x="394" y="112"/>
                  <a:pt x="406" y="107"/>
                  <a:pt x="419" y="107"/>
                </a:cubicBezTo>
                <a:cubicBezTo>
                  <a:pt x="434" y="107"/>
                  <a:pt x="444" y="112"/>
                  <a:pt x="452" y="120"/>
                </a:cubicBezTo>
                <a:cubicBezTo>
                  <a:pt x="459" y="130"/>
                  <a:pt x="462" y="142"/>
                  <a:pt x="462" y="157"/>
                </a:cubicBezTo>
                <a:lnTo>
                  <a:pt x="462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7678738" y="2205036"/>
            <a:ext cx="22225" cy="107950"/>
          </a:xfrm>
          <a:custGeom>
            <a:avLst/>
            <a:gdLst>
              <a:gd name="T0" fmla="*/ 12 w 24"/>
              <a:gd name="T1" fmla="*/ 0 h 114"/>
              <a:gd name="T2" fmla="*/ 5 w 24"/>
              <a:gd name="T3" fmla="*/ 0 h 114"/>
              <a:gd name="T4" fmla="*/ 0 w 24"/>
              <a:gd name="T5" fmla="*/ 5 h 114"/>
              <a:gd name="T6" fmla="*/ 0 w 24"/>
              <a:gd name="T7" fmla="*/ 107 h 114"/>
              <a:gd name="T8" fmla="*/ 5 w 24"/>
              <a:gd name="T9" fmla="*/ 114 h 114"/>
              <a:gd name="T10" fmla="*/ 12 w 24"/>
              <a:gd name="T11" fmla="*/ 114 h 114"/>
              <a:gd name="T12" fmla="*/ 21 w 24"/>
              <a:gd name="T13" fmla="*/ 112 h 114"/>
              <a:gd name="T14" fmla="*/ 24 w 24"/>
              <a:gd name="T15" fmla="*/ 99 h 114"/>
              <a:gd name="T16" fmla="*/ 24 w 24"/>
              <a:gd name="T17" fmla="*/ 17 h 114"/>
              <a:gd name="T18" fmla="*/ 19 w 24"/>
              <a:gd name="T19" fmla="*/ 2 h 114"/>
              <a:gd name="T20" fmla="*/ 12 w 24"/>
              <a:gd name="T21" fmla="*/ 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114">
                <a:moveTo>
                  <a:pt x="12" y="0"/>
                </a:moveTo>
                <a:cubicBezTo>
                  <a:pt x="5" y="0"/>
                  <a:pt x="5" y="0"/>
                  <a:pt x="5" y="0"/>
                </a:cubicBezTo>
                <a:cubicBezTo>
                  <a:pt x="2" y="2"/>
                  <a:pt x="0" y="2"/>
                  <a:pt x="0" y="5"/>
                </a:cubicBezTo>
                <a:cubicBezTo>
                  <a:pt x="0" y="107"/>
                  <a:pt x="0" y="107"/>
                  <a:pt x="0" y="107"/>
                </a:cubicBezTo>
                <a:cubicBezTo>
                  <a:pt x="2" y="109"/>
                  <a:pt x="2" y="112"/>
                  <a:pt x="5" y="114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7" y="114"/>
                  <a:pt x="19" y="114"/>
                  <a:pt x="21" y="112"/>
                </a:cubicBezTo>
                <a:cubicBezTo>
                  <a:pt x="21" y="109"/>
                  <a:pt x="24" y="107"/>
                  <a:pt x="24" y="99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0"/>
                  <a:pt x="21" y="7"/>
                  <a:pt x="19" y="2"/>
                </a:cubicBezTo>
                <a:cubicBezTo>
                  <a:pt x="19" y="0"/>
                  <a:pt x="14" y="0"/>
                  <a:pt x="1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7781925" y="2205036"/>
            <a:ext cx="26988" cy="31750"/>
          </a:xfrm>
          <a:custGeom>
            <a:avLst/>
            <a:gdLst>
              <a:gd name="T0" fmla="*/ 15 w 28"/>
              <a:gd name="T1" fmla="*/ 0 h 34"/>
              <a:gd name="T2" fmla="*/ 2 w 28"/>
              <a:gd name="T3" fmla="*/ 5 h 34"/>
              <a:gd name="T4" fmla="*/ 0 w 28"/>
              <a:gd name="T5" fmla="*/ 20 h 34"/>
              <a:gd name="T6" fmla="*/ 0 w 28"/>
              <a:gd name="T7" fmla="*/ 34 h 34"/>
              <a:gd name="T8" fmla="*/ 28 w 28"/>
              <a:gd name="T9" fmla="*/ 34 h 34"/>
              <a:gd name="T10" fmla="*/ 28 w 28"/>
              <a:gd name="T11" fmla="*/ 20 h 34"/>
              <a:gd name="T12" fmla="*/ 25 w 28"/>
              <a:gd name="T13" fmla="*/ 5 h 34"/>
              <a:gd name="T14" fmla="*/ 15 w 28"/>
              <a:gd name="T1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34">
                <a:moveTo>
                  <a:pt x="15" y="0"/>
                </a:moveTo>
                <a:cubicBezTo>
                  <a:pt x="10" y="0"/>
                  <a:pt x="5" y="2"/>
                  <a:pt x="2" y="5"/>
                </a:cubicBezTo>
                <a:cubicBezTo>
                  <a:pt x="2" y="7"/>
                  <a:pt x="0" y="12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2"/>
                  <a:pt x="25" y="7"/>
                  <a:pt x="25" y="5"/>
                </a:cubicBezTo>
                <a:cubicBezTo>
                  <a:pt x="23" y="2"/>
                  <a:pt x="17" y="0"/>
                  <a:pt x="1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2" name="Freeform 52"/>
          <p:cNvSpPr>
            <a:spLocks noEditPoints="1"/>
          </p:cNvSpPr>
          <p:nvPr/>
        </p:nvSpPr>
        <p:spPr bwMode="auto">
          <a:xfrm>
            <a:off x="750888" y="1819274"/>
            <a:ext cx="565150" cy="576262"/>
          </a:xfrm>
          <a:custGeom>
            <a:avLst/>
            <a:gdLst>
              <a:gd name="T0" fmla="*/ 579 w 596"/>
              <a:gd name="T1" fmla="*/ 366 h 606"/>
              <a:gd name="T2" fmla="*/ 586 w 596"/>
              <a:gd name="T3" fmla="*/ 306 h 606"/>
              <a:gd name="T4" fmla="*/ 301 w 596"/>
              <a:gd name="T5" fmla="*/ 23 h 606"/>
              <a:gd name="T6" fmla="*/ 253 w 596"/>
              <a:gd name="T7" fmla="*/ 25 h 606"/>
              <a:gd name="T8" fmla="*/ 166 w 596"/>
              <a:gd name="T9" fmla="*/ 0 h 606"/>
              <a:gd name="T10" fmla="*/ 0 w 596"/>
              <a:gd name="T11" fmla="*/ 166 h 606"/>
              <a:gd name="T12" fmla="*/ 23 w 596"/>
              <a:gd name="T13" fmla="*/ 248 h 606"/>
              <a:gd name="T14" fmla="*/ 18 w 596"/>
              <a:gd name="T15" fmla="*/ 306 h 606"/>
              <a:gd name="T16" fmla="*/ 301 w 596"/>
              <a:gd name="T17" fmla="*/ 591 h 606"/>
              <a:gd name="T18" fmla="*/ 353 w 596"/>
              <a:gd name="T19" fmla="*/ 586 h 606"/>
              <a:gd name="T20" fmla="*/ 431 w 596"/>
              <a:gd name="T21" fmla="*/ 606 h 606"/>
              <a:gd name="T22" fmla="*/ 596 w 596"/>
              <a:gd name="T23" fmla="*/ 441 h 606"/>
              <a:gd name="T24" fmla="*/ 579 w 596"/>
              <a:gd name="T25" fmla="*/ 366 h 606"/>
              <a:gd name="T26" fmla="*/ 449 w 596"/>
              <a:gd name="T27" fmla="*/ 441 h 606"/>
              <a:gd name="T28" fmla="*/ 391 w 596"/>
              <a:gd name="T29" fmla="*/ 486 h 606"/>
              <a:gd name="T30" fmla="*/ 301 w 596"/>
              <a:gd name="T31" fmla="*/ 501 h 606"/>
              <a:gd name="T32" fmla="*/ 201 w 596"/>
              <a:gd name="T33" fmla="*/ 481 h 606"/>
              <a:gd name="T34" fmla="*/ 153 w 596"/>
              <a:gd name="T35" fmla="*/ 438 h 606"/>
              <a:gd name="T36" fmla="*/ 136 w 596"/>
              <a:gd name="T37" fmla="*/ 388 h 606"/>
              <a:gd name="T38" fmla="*/ 146 w 596"/>
              <a:gd name="T39" fmla="*/ 361 h 606"/>
              <a:gd name="T40" fmla="*/ 176 w 596"/>
              <a:gd name="T41" fmla="*/ 348 h 606"/>
              <a:gd name="T42" fmla="*/ 201 w 596"/>
              <a:gd name="T43" fmla="*/ 358 h 606"/>
              <a:gd name="T44" fmla="*/ 218 w 596"/>
              <a:gd name="T45" fmla="*/ 383 h 606"/>
              <a:gd name="T46" fmla="*/ 233 w 596"/>
              <a:gd name="T47" fmla="*/ 411 h 606"/>
              <a:gd name="T48" fmla="*/ 258 w 596"/>
              <a:gd name="T49" fmla="*/ 431 h 606"/>
              <a:gd name="T50" fmla="*/ 298 w 596"/>
              <a:gd name="T51" fmla="*/ 436 h 606"/>
              <a:gd name="T52" fmla="*/ 356 w 596"/>
              <a:gd name="T53" fmla="*/ 421 h 606"/>
              <a:gd name="T54" fmla="*/ 379 w 596"/>
              <a:gd name="T55" fmla="*/ 386 h 606"/>
              <a:gd name="T56" fmla="*/ 366 w 596"/>
              <a:gd name="T57" fmla="*/ 361 h 606"/>
              <a:gd name="T58" fmla="*/ 336 w 596"/>
              <a:gd name="T59" fmla="*/ 343 h 606"/>
              <a:gd name="T60" fmla="*/ 283 w 596"/>
              <a:gd name="T61" fmla="*/ 331 h 606"/>
              <a:gd name="T62" fmla="*/ 211 w 596"/>
              <a:gd name="T63" fmla="*/ 308 h 606"/>
              <a:gd name="T64" fmla="*/ 161 w 596"/>
              <a:gd name="T65" fmla="*/ 273 h 606"/>
              <a:gd name="T66" fmla="*/ 143 w 596"/>
              <a:gd name="T67" fmla="*/ 216 h 606"/>
              <a:gd name="T68" fmla="*/ 161 w 596"/>
              <a:gd name="T69" fmla="*/ 158 h 606"/>
              <a:gd name="T70" fmla="*/ 216 w 596"/>
              <a:gd name="T71" fmla="*/ 118 h 606"/>
              <a:gd name="T72" fmla="*/ 301 w 596"/>
              <a:gd name="T73" fmla="*/ 106 h 606"/>
              <a:gd name="T74" fmla="*/ 366 w 596"/>
              <a:gd name="T75" fmla="*/ 116 h 606"/>
              <a:gd name="T76" fmla="*/ 414 w 596"/>
              <a:gd name="T77" fmla="*/ 138 h 606"/>
              <a:gd name="T78" fmla="*/ 441 w 596"/>
              <a:gd name="T79" fmla="*/ 168 h 606"/>
              <a:gd name="T80" fmla="*/ 451 w 596"/>
              <a:gd name="T81" fmla="*/ 201 h 606"/>
              <a:gd name="T82" fmla="*/ 439 w 596"/>
              <a:gd name="T83" fmla="*/ 228 h 606"/>
              <a:gd name="T84" fmla="*/ 409 w 596"/>
              <a:gd name="T85" fmla="*/ 241 h 606"/>
              <a:gd name="T86" fmla="*/ 384 w 596"/>
              <a:gd name="T87" fmla="*/ 233 h 606"/>
              <a:gd name="T88" fmla="*/ 369 w 596"/>
              <a:gd name="T89" fmla="*/ 211 h 606"/>
              <a:gd name="T90" fmla="*/ 343 w 596"/>
              <a:gd name="T91" fmla="*/ 181 h 606"/>
              <a:gd name="T92" fmla="*/ 296 w 596"/>
              <a:gd name="T93" fmla="*/ 168 h 606"/>
              <a:gd name="T94" fmla="*/ 246 w 596"/>
              <a:gd name="T95" fmla="*/ 181 h 606"/>
              <a:gd name="T96" fmla="*/ 228 w 596"/>
              <a:gd name="T97" fmla="*/ 208 h 606"/>
              <a:gd name="T98" fmla="*/ 233 w 596"/>
              <a:gd name="T99" fmla="*/ 226 h 606"/>
              <a:gd name="T100" fmla="*/ 251 w 596"/>
              <a:gd name="T101" fmla="*/ 238 h 606"/>
              <a:gd name="T102" fmla="*/ 273 w 596"/>
              <a:gd name="T103" fmla="*/ 246 h 606"/>
              <a:gd name="T104" fmla="*/ 313 w 596"/>
              <a:gd name="T105" fmla="*/ 256 h 606"/>
              <a:gd name="T106" fmla="*/ 376 w 596"/>
              <a:gd name="T107" fmla="*/ 273 h 606"/>
              <a:gd name="T108" fmla="*/ 424 w 596"/>
              <a:gd name="T109" fmla="*/ 296 h 606"/>
              <a:gd name="T110" fmla="*/ 456 w 596"/>
              <a:gd name="T111" fmla="*/ 328 h 606"/>
              <a:gd name="T112" fmla="*/ 469 w 596"/>
              <a:gd name="T113" fmla="*/ 378 h 606"/>
              <a:gd name="T114" fmla="*/ 449 w 596"/>
              <a:gd name="T115" fmla="*/ 441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96" h="606">
                <a:moveTo>
                  <a:pt x="579" y="366"/>
                </a:moveTo>
                <a:cubicBezTo>
                  <a:pt x="584" y="348"/>
                  <a:pt x="586" y="328"/>
                  <a:pt x="586" y="306"/>
                </a:cubicBezTo>
                <a:cubicBezTo>
                  <a:pt x="586" y="148"/>
                  <a:pt x="459" y="23"/>
                  <a:pt x="301" y="23"/>
                </a:cubicBezTo>
                <a:cubicBezTo>
                  <a:pt x="286" y="23"/>
                  <a:pt x="268" y="23"/>
                  <a:pt x="253" y="25"/>
                </a:cubicBezTo>
                <a:cubicBezTo>
                  <a:pt x="228" y="10"/>
                  <a:pt x="198" y="0"/>
                  <a:pt x="166" y="0"/>
                </a:cubicBezTo>
                <a:cubicBezTo>
                  <a:pt x="75" y="0"/>
                  <a:pt x="0" y="76"/>
                  <a:pt x="0" y="166"/>
                </a:cubicBezTo>
                <a:cubicBezTo>
                  <a:pt x="0" y="196"/>
                  <a:pt x="8" y="226"/>
                  <a:pt x="23" y="248"/>
                </a:cubicBezTo>
                <a:cubicBezTo>
                  <a:pt x="20" y="268"/>
                  <a:pt x="18" y="286"/>
                  <a:pt x="18" y="306"/>
                </a:cubicBezTo>
                <a:cubicBezTo>
                  <a:pt x="18" y="464"/>
                  <a:pt x="146" y="591"/>
                  <a:pt x="301" y="591"/>
                </a:cubicBezTo>
                <a:cubicBezTo>
                  <a:pt x="321" y="591"/>
                  <a:pt x="338" y="589"/>
                  <a:pt x="353" y="586"/>
                </a:cubicBezTo>
                <a:cubicBezTo>
                  <a:pt x="379" y="599"/>
                  <a:pt x="404" y="606"/>
                  <a:pt x="431" y="606"/>
                </a:cubicBezTo>
                <a:cubicBezTo>
                  <a:pt x="524" y="606"/>
                  <a:pt x="596" y="531"/>
                  <a:pt x="596" y="441"/>
                </a:cubicBezTo>
                <a:cubicBezTo>
                  <a:pt x="596" y="413"/>
                  <a:pt x="591" y="388"/>
                  <a:pt x="579" y="366"/>
                </a:cubicBezTo>
                <a:moveTo>
                  <a:pt x="449" y="441"/>
                </a:moveTo>
                <a:cubicBezTo>
                  <a:pt x="434" y="461"/>
                  <a:pt x="416" y="476"/>
                  <a:pt x="391" y="486"/>
                </a:cubicBezTo>
                <a:cubicBezTo>
                  <a:pt x="366" y="496"/>
                  <a:pt x="336" y="501"/>
                  <a:pt x="301" y="501"/>
                </a:cubicBezTo>
                <a:cubicBezTo>
                  <a:pt x="261" y="501"/>
                  <a:pt x="226" y="494"/>
                  <a:pt x="201" y="481"/>
                </a:cubicBezTo>
                <a:cubicBezTo>
                  <a:pt x="181" y="469"/>
                  <a:pt x="166" y="456"/>
                  <a:pt x="153" y="438"/>
                </a:cubicBezTo>
                <a:cubicBezTo>
                  <a:pt x="141" y="421"/>
                  <a:pt x="136" y="403"/>
                  <a:pt x="136" y="388"/>
                </a:cubicBezTo>
                <a:cubicBezTo>
                  <a:pt x="136" y="376"/>
                  <a:pt x="138" y="368"/>
                  <a:pt x="146" y="361"/>
                </a:cubicBezTo>
                <a:cubicBezTo>
                  <a:pt x="153" y="353"/>
                  <a:pt x="163" y="348"/>
                  <a:pt x="176" y="348"/>
                </a:cubicBezTo>
                <a:cubicBezTo>
                  <a:pt x="186" y="348"/>
                  <a:pt x="193" y="353"/>
                  <a:pt x="201" y="358"/>
                </a:cubicBezTo>
                <a:cubicBezTo>
                  <a:pt x="208" y="363"/>
                  <a:pt x="213" y="371"/>
                  <a:pt x="218" y="383"/>
                </a:cubicBezTo>
                <a:cubicBezTo>
                  <a:pt x="223" y="393"/>
                  <a:pt x="228" y="403"/>
                  <a:pt x="233" y="411"/>
                </a:cubicBezTo>
                <a:cubicBezTo>
                  <a:pt x="241" y="418"/>
                  <a:pt x="248" y="426"/>
                  <a:pt x="258" y="431"/>
                </a:cubicBezTo>
                <a:cubicBezTo>
                  <a:pt x="268" y="433"/>
                  <a:pt x="283" y="436"/>
                  <a:pt x="298" y="436"/>
                </a:cubicBezTo>
                <a:cubicBezTo>
                  <a:pt x="323" y="436"/>
                  <a:pt x="341" y="431"/>
                  <a:pt x="356" y="421"/>
                </a:cubicBezTo>
                <a:cubicBezTo>
                  <a:pt x="371" y="413"/>
                  <a:pt x="379" y="401"/>
                  <a:pt x="379" y="386"/>
                </a:cubicBezTo>
                <a:cubicBezTo>
                  <a:pt x="379" y="376"/>
                  <a:pt x="374" y="366"/>
                  <a:pt x="366" y="361"/>
                </a:cubicBezTo>
                <a:cubicBezTo>
                  <a:pt x="358" y="353"/>
                  <a:pt x="348" y="346"/>
                  <a:pt x="336" y="343"/>
                </a:cubicBezTo>
                <a:cubicBezTo>
                  <a:pt x="323" y="338"/>
                  <a:pt x="306" y="336"/>
                  <a:pt x="283" y="331"/>
                </a:cubicBezTo>
                <a:cubicBezTo>
                  <a:pt x="253" y="323"/>
                  <a:pt x="228" y="316"/>
                  <a:pt x="211" y="308"/>
                </a:cubicBezTo>
                <a:cubicBezTo>
                  <a:pt x="188" y="298"/>
                  <a:pt x="173" y="288"/>
                  <a:pt x="161" y="273"/>
                </a:cubicBezTo>
                <a:cubicBezTo>
                  <a:pt x="148" y="256"/>
                  <a:pt x="143" y="238"/>
                  <a:pt x="143" y="216"/>
                </a:cubicBezTo>
                <a:cubicBezTo>
                  <a:pt x="143" y="193"/>
                  <a:pt x="148" y="173"/>
                  <a:pt x="161" y="158"/>
                </a:cubicBezTo>
                <a:cubicBezTo>
                  <a:pt x="173" y="141"/>
                  <a:pt x="193" y="128"/>
                  <a:pt x="216" y="118"/>
                </a:cubicBezTo>
                <a:cubicBezTo>
                  <a:pt x="241" y="111"/>
                  <a:pt x="268" y="106"/>
                  <a:pt x="301" y="106"/>
                </a:cubicBezTo>
                <a:cubicBezTo>
                  <a:pt x="326" y="106"/>
                  <a:pt x="348" y="108"/>
                  <a:pt x="366" y="116"/>
                </a:cubicBezTo>
                <a:cubicBezTo>
                  <a:pt x="386" y="121"/>
                  <a:pt x="401" y="128"/>
                  <a:pt x="414" y="138"/>
                </a:cubicBezTo>
                <a:cubicBezTo>
                  <a:pt x="426" y="148"/>
                  <a:pt x="436" y="158"/>
                  <a:pt x="441" y="168"/>
                </a:cubicBezTo>
                <a:cubicBezTo>
                  <a:pt x="446" y="181"/>
                  <a:pt x="451" y="191"/>
                  <a:pt x="451" y="201"/>
                </a:cubicBezTo>
                <a:cubicBezTo>
                  <a:pt x="451" y="213"/>
                  <a:pt x="446" y="221"/>
                  <a:pt x="439" y="228"/>
                </a:cubicBezTo>
                <a:cubicBezTo>
                  <a:pt x="431" y="238"/>
                  <a:pt x="421" y="241"/>
                  <a:pt x="409" y="241"/>
                </a:cubicBezTo>
                <a:cubicBezTo>
                  <a:pt x="399" y="241"/>
                  <a:pt x="391" y="238"/>
                  <a:pt x="384" y="233"/>
                </a:cubicBezTo>
                <a:cubicBezTo>
                  <a:pt x="379" y="228"/>
                  <a:pt x="374" y="221"/>
                  <a:pt x="369" y="211"/>
                </a:cubicBezTo>
                <a:cubicBezTo>
                  <a:pt x="361" y="198"/>
                  <a:pt x="351" y="188"/>
                  <a:pt x="343" y="181"/>
                </a:cubicBezTo>
                <a:cubicBezTo>
                  <a:pt x="333" y="173"/>
                  <a:pt x="316" y="168"/>
                  <a:pt x="296" y="168"/>
                </a:cubicBezTo>
                <a:cubicBezTo>
                  <a:pt x="273" y="168"/>
                  <a:pt x="258" y="173"/>
                  <a:pt x="246" y="181"/>
                </a:cubicBezTo>
                <a:cubicBezTo>
                  <a:pt x="233" y="188"/>
                  <a:pt x="228" y="198"/>
                  <a:pt x="228" y="208"/>
                </a:cubicBezTo>
                <a:cubicBezTo>
                  <a:pt x="228" y="216"/>
                  <a:pt x="231" y="221"/>
                  <a:pt x="233" y="226"/>
                </a:cubicBezTo>
                <a:cubicBezTo>
                  <a:pt x="238" y="231"/>
                  <a:pt x="243" y="233"/>
                  <a:pt x="251" y="238"/>
                </a:cubicBezTo>
                <a:cubicBezTo>
                  <a:pt x="258" y="241"/>
                  <a:pt x="266" y="243"/>
                  <a:pt x="273" y="246"/>
                </a:cubicBezTo>
                <a:cubicBezTo>
                  <a:pt x="281" y="248"/>
                  <a:pt x="293" y="251"/>
                  <a:pt x="313" y="256"/>
                </a:cubicBezTo>
                <a:cubicBezTo>
                  <a:pt x="336" y="261"/>
                  <a:pt x="356" y="266"/>
                  <a:pt x="376" y="273"/>
                </a:cubicBezTo>
                <a:cubicBezTo>
                  <a:pt x="394" y="278"/>
                  <a:pt x="411" y="286"/>
                  <a:pt x="424" y="296"/>
                </a:cubicBezTo>
                <a:cubicBezTo>
                  <a:pt x="439" y="303"/>
                  <a:pt x="449" y="316"/>
                  <a:pt x="456" y="328"/>
                </a:cubicBezTo>
                <a:cubicBezTo>
                  <a:pt x="464" y="343"/>
                  <a:pt x="469" y="358"/>
                  <a:pt x="469" y="378"/>
                </a:cubicBezTo>
                <a:cubicBezTo>
                  <a:pt x="469" y="401"/>
                  <a:pt x="461" y="423"/>
                  <a:pt x="449" y="44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8502650" y="1855787"/>
            <a:ext cx="576263" cy="501650"/>
          </a:xfrm>
          <a:custGeom>
            <a:avLst/>
            <a:gdLst>
              <a:gd name="T0" fmla="*/ 516 w 608"/>
              <a:gd name="T1" fmla="*/ 3 h 528"/>
              <a:gd name="T2" fmla="*/ 345 w 608"/>
              <a:gd name="T3" fmla="*/ 146 h 528"/>
              <a:gd name="T4" fmla="*/ 390 w 608"/>
              <a:gd name="T5" fmla="*/ 136 h 528"/>
              <a:gd name="T6" fmla="*/ 430 w 608"/>
              <a:gd name="T7" fmla="*/ 186 h 528"/>
              <a:gd name="T8" fmla="*/ 390 w 608"/>
              <a:gd name="T9" fmla="*/ 279 h 528"/>
              <a:gd name="T10" fmla="*/ 333 w 608"/>
              <a:gd name="T11" fmla="*/ 340 h 528"/>
              <a:gd name="T12" fmla="*/ 288 w 608"/>
              <a:gd name="T13" fmla="*/ 247 h 528"/>
              <a:gd name="T14" fmla="*/ 263 w 608"/>
              <a:gd name="T15" fmla="*/ 108 h 528"/>
              <a:gd name="T16" fmla="*/ 178 w 608"/>
              <a:gd name="T17" fmla="*/ 10 h 528"/>
              <a:gd name="T18" fmla="*/ 88 w 608"/>
              <a:gd name="T19" fmla="*/ 66 h 528"/>
              <a:gd name="T20" fmla="*/ 0 w 608"/>
              <a:gd name="T21" fmla="*/ 144 h 528"/>
              <a:gd name="T22" fmla="*/ 28 w 608"/>
              <a:gd name="T23" fmla="*/ 181 h 528"/>
              <a:gd name="T24" fmla="*/ 75 w 608"/>
              <a:gd name="T25" fmla="*/ 151 h 528"/>
              <a:gd name="T26" fmla="*/ 133 w 608"/>
              <a:gd name="T27" fmla="*/ 249 h 528"/>
              <a:gd name="T28" fmla="*/ 183 w 608"/>
              <a:gd name="T29" fmla="*/ 430 h 528"/>
              <a:gd name="T30" fmla="*/ 273 w 608"/>
              <a:gd name="T31" fmla="*/ 528 h 528"/>
              <a:gd name="T32" fmla="*/ 481 w 608"/>
              <a:gd name="T33" fmla="*/ 367 h 528"/>
              <a:gd name="T34" fmla="*/ 603 w 608"/>
              <a:gd name="T35" fmla="*/ 126 h 528"/>
              <a:gd name="T36" fmla="*/ 516 w 608"/>
              <a:gd name="T37" fmla="*/ 3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8" h="528">
                <a:moveTo>
                  <a:pt x="516" y="3"/>
                </a:moveTo>
                <a:cubicBezTo>
                  <a:pt x="433" y="0"/>
                  <a:pt x="375" y="48"/>
                  <a:pt x="345" y="146"/>
                </a:cubicBezTo>
                <a:cubicBezTo>
                  <a:pt x="360" y="138"/>
                  <a:pt x="375" y="136"/>
                  <a:pt x="390" y="136"/>
                </a:cubicBezTo>
                <a:cubicBezTo>
                  <a:pt x="420" y="136"/>
                  <a:pt x="433" y="154"/>
                  <a:pt x="430" y="186"/>
                </a:cubicBezTo>
                <a:cubicBezTo>
                  <a:pt x="428" y="209"/>
                  <a:pt x="415" y="239"/>
                  <a:pt x="390" y="279"/>
                </a:cubicBezTo>
                <a:cubicBezTo>
                  <a:pt x="365" y="319"/>
                  <a:pt x="345" y="340"/>
                  <a:pt x="333" y="340"/>
                </a:cubicBezTo>
                <a:cubicBezTo>
                  <a:pt x="318" y="340"/>
                  <a:pt x="303" y="307"/>
                  <a:pt x="288" y="247"/>
                </a:cubicBezTo>
                <a:cubicBezTo>
                  <a:pt x="283" y="229"/>
                  <a:pt x="275" y="181"/>
                  <a:pt x="263" y="108"/>
                </a:cubicBezTo>
                <a:cubicBezTo>
                  <a:pt x="253" y="38"/>
                  <a:pt x="225" y="5"/>
                  <a:pt x="178" y="10"/>
                </a:cubicBezTo>
                <a:cubicBezTo>
                  <a:pt x="158" y="13"/>
                  <a:pt x="128" y="30"/>
                  <a:pt x="88" y="66"/>
                </a:cubicBezTo>
                <a:cubicBezTo>
                  <a:pt x="60" y="91"/>
                  <a:pt x="30" y="118"/>
                  <a:pt x="0" y="144"/>
                </a:cubicBezTo>
                <a:cubicBezTo>
                  <a:pt x="28" y="181"/>
                  <a:pt x="28" y="181"/>
                  <a:pt x="28" y="181"/>
                </a:cubicBezTo>
                <a:cubicBezTo>
                  <a:pt x="55" y="161"/>
                  <a:pt x="70" y="151"/>
                  <a:pt x="75" y="151"/>
                </a:cubicBezTo>
                <a:cubicBezTo>
                  <a:pt x="98" y="151"/>
                  <a:pt x="115" y="184"/>
                  <a:pt x="133" y="249"/>
                </a:cubicBezTo>
                <a:cubicBezTo>
                  <a:pt x="150" y="309"/>
                  <a:pt x="165" y="370"/>
                  <a:pt x="183" y="430"/>
                </a:cubicBezTo>
                <a:cubicBezTo>
                  <a:pt x="208" y="495"/>
                  <a:pt x="238" y="528"/>
                  <a:pt x="273" y="528"/>
                </a:cubicBezTo>
                <a:cubicBezTo>
                  <a:pt x="328" y="528"/>
                  <a:pt x="398" y="473"/>
                  <a:pt x="481" y="367"/>
                </a:cubicBezTo>
                <a:cubicBezTo>
                  <a:pt x="561" y="264"/>
                  <a:pt x="601" y="184"/>
                  <a:pt x="603" y="126"/>
                </a:cubicBezTo>
                <a:cubicBezTo>
                  <a:pt x="608" y="45"/>
                  <a:pt x="578" y="5"/>
                  <a:pt x="516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2011363" y="1819274"/>
            <a:ext cx="268288" cy="576262"/>
          </a:xfrm>
          <a:custGeom>
            <a:avLst/>
            <a:gdLst>
              <a:gd name="T0" fmla="*/ 229 w 282"/>
              <a:gd name="T1" fmla="*/ 103 h 604"/>
              <a:gd name="T2" fmla="*/ 282 w 282"/>
              <a:gd name="T3" fmla="*/ 103 h 604"/>
              <a:gd name="T4" fmla="*/ 282 w 282"/>
              <a:gd name="T5" fmla="*/ 0 h 604"/>
              <a:gd name="T6" fmla="*/ 197 w 282"/>
              <a:gd name="T7" fmla="*/ 0 h 604"/>
              <a:gd name="T8" fmla="*/ 62 w 282"/>
              <a:gd name="T9" fmla="*/ 136 h 604"/>
              <a:gd name="T10" fmla="*/ 62 w 282"/>
              <a:gd name="T11" fmla="*/ 198 h 604"/>
              <a:gd name="T12" fmla="*/ 0 w 282"/>
              <a:gd name="T13" fmla="*/ 198 h 604"/>
              <a:gd name="T14" fmla="*/ 0 w 282"/>
              <a:gd name="T15" fmla="*/ 301 h 604"/>
              <a:gd name="T16" fmla="*/ 62 w 282"/>
              <a:gd name="T17" fmla="*/ 301 h 604"/>
              <a:gd name="T18" fmla="*/ 62 w 282"/>
              <a:gd name="T19" fmla="*/ 604 h 604"/>
              <a:gd name="T20" fmla="*/ 187 w 282"/>
              <a:gd name="T21" fmla="*/ 604 h 604"/>
              <a:gd name="T22" fmla="*/ 187 w 282"/>
              <a:gd name="T23" fmla="*/ 301 h 604"/>
              <a:gd name="T24" fmla="*/ 272 w 282"/>
              <a:gd name="T25" fmla="*/ 301 h 604"/>
              <a:gd name="T26" fmla="*/ 282 w 282"/>
              <a:gd name="T27" fmla="*/ 198 h 604"/>
              <a:gd name="T28" fmla="*/ 187 w 282"/>
              <a:gd name="T29" fmla="*/ 198 h 604"/>
              <a:gd name="T30" fmla="*/ 187 w 282"/>
              <a:gd name="T31" fmla="*/ 146 h 604"/>
              <a:gd name="T32" fmla="*/ 229 w 282"/>
              <a:gd name="T33" fmla="*/ 103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2" h="604">
                <a:moveTo>
                  <a:pt x="229" y="103"/>
                </a:moveTo>
                <a:cubicBezTo>
                  <a:pt x="282" y="103"/>
                  <a:pt x="282" y="103"/>
                  <a:pt x="282" y="103"/>
                </a:cubicBezTo>
                <a:cubicBezTo>
                  <a:pt x="282" y="0"/>
                  <a:pt x="282" y="0"/>
                  <a:pt x="282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97" y="0"/>
                  <a:pt x="62" y="50"/>
                  <a:pt x="62" y="136"/>
                </a:cubicBezTo>
                <a:cubicBezTo>
                  <a:pt x="62" y="198"/>
                  <a:pt x="62" y="198"/>
                  <a:pt x="62" y="198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301"/>
                  <a:pt x="0" y="301"/>
                  <a:pt x="0" y="301"/>
                </a:cubicBezTo>
                <a:cubicBezTo>
                  <a:pt x="62" y="301"/>
                  <a:pt x="62" y="301"/>
                  <a:pt x="62" y="301"/>
                </a:cubicBezTo>
                <a:cubicBezTo>
                  <a:pt x="62" y="604"/>
                  <a:pt x="62" y="604"/>
                  <a:pt x="62" y="604"/>
                </a:cubicBezTo>
                <a:cubicBezTo>
                  <a:pt x="187" y="604"/>
                  <a:pt x="187" y="604"/>
                  <a:pt x="187" y="604"/>
                </a:cubicBezTo>
                <a:cubicBezTo>
                  <a:pt x="187" y="301"/>
                  <a:pt x="187" y="301"/>
                  <a:pt x="187" y="301"/>
                </a:cubicBezTo>
                <a:cubicBezTo>
                  <a:pt x="272" y="301"/>
                  <a:pt x="272" y="301"/>
                  <a:pt x="272" y="301"/>
                </a:cubicBezTo>
                <a:cubicBezTo>
                  <a:pt x="282" y="198"/>
                  <a:pt x="282" y="198"/>
                  <a:pt x="282" y="198"/>
                </a:cubicBezTo>
                <a:cubicBezTo>
                  <a:pt x="187" y="198"/>
                  <a:pt x="187" y="198"/>
                  <a:pt x="187" y="198"/>
                </a:cubicBezTo>
                <a:cubicBezTo>
                  <a:pt x="187" y="146"/>
                  <a:pt x="187" y="146"/>
                  <a:pt x="187" y="146"/>
                </a:cubicBezTo>
                <a:cubicBezTo>
                  <a:pt x="187" y="118"/>
                  <a:pt x="190" y="103"/>
                  <a:pt x="229" y="10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56"/>
          <p:cNvSpPr>
            <a:spLocks noEditPoints="1"/>
          </p:cNvSpPr>
          <p:nvPr/>
        </p:nvSpPr>
        <p:spPr bwMode="auto">
          <a:xfrm>
            <a:off x="2974975" y="1866899"/>
            <a:ext cx="501650" cy="481012"/>
          </a:xfrm>
          <a:custGeom>
            <a:avLst/>
            <a:gdLst>
              <a:gd name="T0" fmla="*/ 7 w 528"/>
              <a:gd name="T1" fmla="*/ 504 h 504"/>
              <a:gd name="T2" fmla="*/ 120 w 528"/>
              <a:gd name="T3" fmla="*/ 504 h 504"/>
              <a:gd name="T4" fmla="*/ 120 w 528"/>
              <a:gd name="T5" fmla="*/ 165 h 504"/>
              <a:gd name="T6" fmla="*/ 7 w 528"/>
              <a:gd name="T7" fmla="*/ 165 h 504"/>
              <a:gd name="T8" fmla="*/ 7 w 528"/>
              <a:gd name="T9" fmla="*/ 504 h 504"/>
              <a:gd name="T10" fmla="*/ 398 w 528"/>
              <a:gd name="T11" fmla="*/ 158 h 504"/>
              <a:gd name="T12" fmla="*/ 295 w 528"/>
              <a:gd name="T13" fmla="*/ 215 h 504"/>
              <a:gd name="T14" fmla="*/ 295 w 528"/>
              <a:gd name="T15" fmla="*/ 165 h 504"/>
              <a:gd name="T16" fmla="*/ 182 w 528"/>
              <a:gd name="T17" fmla="*/ 165 h 504"/>
              <a:gd name="T18" fmla="*/ 182 w 528"/>
              <a:gd name="T19" fmla="*/ 504 h 504"/>
              <a:gd name="T20" fmla="*/ 295 w 528"/>
              <a:gd name="T21" fmla="*/ 504 h 504"/>
              <a:gd name="T22" fmla="*/ 295 w 528"/>
              <a:gd name="T23" fmla="*/ 315 h 504"/>
              <a:gd name="T24" fmla="*/ 300 w 528"/>
              <a:gd name="T25" fmla="*/ 288 h 504"/>
              <a:gd name="T26" fmla="*/ 357 w 528"/>
              <a:gd name="T27" fmla="*/ 245 h 504"/>
              <a:gd name="T28" fmla="*/ 415 w 528"/>
              <a:gd name="T29" fmla="*/ 322 h 504"/>
              <a:gd name="T30" fmla="*/ 415 w 528"/>
              <a:gd name="T31" fmla="*/ 504 h 504"/>
              <a:gd name="T32" fmla="*/ 528 w 528"/>
              <a:gd name="T33" fmla="*/ 504 h 504"/>
              <a:gd name="T34" fmla="*/ 528 w 528"/>
              <a:gd name="T35" fmla="*/ 310 h 504"/>
              <a:gd name="T36" fmla="*/ 398 w 528"/>
              <a:gd name="T37" fmla="*/ 158 h 504"/>
              <a:gd name="T38" fmla="*/ 65 w 528"/>
              <a:gd name="T39" fmla="*/ 0 h 504"/>
              <a:gd name="T40" fmla="*/ 0 w 528"/>
              <a:gd name="T41" fmla="*/ 60 h 504"/>
              <a:gd name="T42" fmla="*/ 63 w 528"/>
              <a:gd name="T43" fmla="*/ 118 h 504"/>
              <a:gd name="T44" fmla="*/ 128 w 528"/>
              <a:gd name="T45" fmla="*/ 60 h 504"/>
              <a:gd name="T46" fmla="*/ 65 w 528"/>
              <a:gd name="T47" fmla="*/ 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8" h="504">
                <a:moveTo>
                  <a:pt x="7" y="504"/>
                </a:moveTo>
                <a:cubicBezTo>
                  <a:pt x="120" y="504"/>
                  <a:pt x="120" y="504"/>
                  <a:pt x="120" y="504"/>
                </a:cubicBezTo>
                <a:cubicBezTo>
                  <a:pt x="120" y="165"/>
                  <a:pt x="120" y="165"/>
                  <a:pt x="120" y="165"/>
                </a:cubicBezTo>
                <a:cubicBezTo>
                  <a:pt x="7" y="165"/>
                  <a:pt x="7" y="165"/>
                  <a:pt x="7" y="165"/>
                </a:cubicBezTo>
                <a:lnTo>
                  <a:pt x="7" y="504"/>
                </a:lnTo>
                <a:close/>
                <a:moveTo>
                  <a:pt x="398" y="158"/>
                </a:moveTo>
                <a:cubicBezTo>
                  <a:pt x="335" y="158"/>
                  <a:pt x="310" y="190"/>
                  <a:pt x="295" y="215"/>
                </a:cubicBezTo>
                <a:cubicBezTo>
                  <a:pt x="295" y="165"/>
                  <a:pt x="295" y="165"/>
                  <a:pt x="295" y="165"/>
                </a:cubicBezTo>
                <a:cubicBezTo>
                  <a:pt x="182" y="165"/>
                  <a:pt x="182" y="165"/>
                  <a:pt x="182" y="165"/>
                </a:cubicBezTo>
                <a:cubicBezTo>
                  <a:pt x="184" y="198"/>
                  <a:pt x="182" y="504"/>
                  <a:pt x="182" y="504"/>
                </a:cubicBezTo>
                <a:cubicBezTo>
                  <a:pt x="295" y="504"/>
                  <a:pt x="295" y="504"/>
                  <a:pt x="295" y="504"/>
                </a:cubicBezTo>
                <a:cubicBezTo>
                  <a:pt x="295" y="315"/>
                  <a:pt x="295" y="315"/>
                  <a:pt x="295" y="315"/>
                </a:cubicBezTo>
                <a:cubicBezTo>
                  <a:pt x="295" y="305"/>
                  <a:pt x="295" y="295"/>
                  <a:pt x="300" y="288"/>
                </a:cubicBezTo>
                <a:cubicBezTo>
                  <a:pt x="307" y="268"/>
                  <a:pt x="325" y="245"/>
                  <a:pt x="357" y="245"/>
                </a:cubicBezTo>
                <a:cubicBezTo>
                  <a:pt x="398" y="245"/>
                  <a:pt x="415" y="278"/>
                  <a:pt x="415" y="322"/>
                </a:cubicBezTo>
                <a:cubicBezTo>
                  <a:pt x="415" y="504"/>
                  <a:pt x="415" y="504"/>
                  <a:pt x="415" y="504"/>
                </a:cubicBezTo>
                <a:cubicBezTo>
                  <a:pt x="528" y="504"/>
                  <a:pt x="528" y="504"/>
                  <a:pt x="528" y="504"/>
                </a:cubicBezTo>
                <a:cubicBezTo>
                  <a:pt x="528" y="310"/>
                  <a:pt x="528" y="310"/>
                  <a:pt x="528" y="310"/>
                </a:cubicBezTo>
                <a:cubicBezTo>
                  <a:pt x="528" y="205"/>
                  <a:pt x="473" y="158"/>
                  <a:pt x="398" y="158"/>
                </a:cubicBezTo>
                <a:moveTo>
                  <a:pt x="65" y="0"/>
                </a:moveTo>
                <a:cubicBezTo>
                  <a:pt x="25" y="0"/>
                  <a:pt x="0" y="28"/>
                  <a:pt x="0" y="60"/>
                </a:cubicBezTo>
                <a:cubicBezTo>
                  <a:pt x="0" y="93"/>
                  <a:pt x="25" y="118"/>
                  <a:pt x="63" y="118"/>
                </a:cubicBezTo>
                <a:cubicBezTo>
                  <a:pt x="103" y="118"/>
                  <a:pt x="128" y="93"/>
                  <a:pt x="128" y="60"/>
                </a:cubicBezTo>
                <a:cubicBezTo>
                  <a:pt x="128" y="28"/>
                  <a:pt x="103" y="0"/>
                  <a:pt x="6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" name="Freeform 57"/>
          <p:cNvSpPr>
            <a:spLocks noEditPoints="1"/>
          </p:cNvSpPr>
          <p:nvPr/>
        </p:nvSpPr>
        <p:spPr bwMode="auto">
          <a:xfrm>
            <a:off x="5084763" y="1912937"/>
            <a:ext cx="660400" cy="390525"/>
          </a:xfrm>
          <a:custGeom>
            <a:avLst/>
            <a:gdLst>
              <a:gd name="T0" fmla="*/ 116 w 696"/>
              <a:gd name="T1" fmla="*/ 90 h 411"/>
              <a:gd name="T2" fmla="*/ 0 w 696"/>
              <a:gd name="T3" fmla="*/ 98 h 411"/>
              <a:gd name="T4" fmla="*/ 178 w 696"/>
              <a:gd name="T5" fmla="*/ 328 h 411"/>
              <a:gd name="T6" fmla="*/ 186 w 696"/>
              <a:gd name="T7" fmla="*/ 0 h 411"/>
              <a:gd name="T8" fmla="*/ 116 w 696"/>
              <a:gd name="T9" fmla="*/ 10 h 411"/>
              <a:gd name="T10" fmla="*/ 108 w 696"/>
              <a:gd name="T11" fmla="*/ 275 h 411"/>
              <a:gd name="T12" fmla="*/ 68 w 696"/>
              <a:gd name="T13" fmla="*/ 148 h 411"/>
              <a:gd name="T14" fmla="*/ 116 w 696"/>
              <a:gd name="T15" fmla="*/ 140 h 411"/>
              <a:gd name="T16" fmla="*/ 206 w 696"/>
              <a:gd name="T17" fmla="*/ 98 h 411"/>
              <a:gd name="T18" fmla="*/ 269 w 696"/>
              <a:gd name="T19" fmla="*/ 328 h 411"/>
              <a:gd name="T20" fmla="*/ 276 w 696"/>
              <a:gd name="T21" fmla="*/ 90 h 411"/>
              <a:gd name="T22" fmla="*/ 206 w 696"/>
              <a:gd name="T23" fmla="*/ 98 h 411"/>
              <a:gd name="T24" fmla="*/ 510 w 696"/>
              <a:gd name="T25" fmla="*/ 98 h 411"/>
              <a:gd name="T26" fmla="*/ 628 w 696"/>
              <a:gd name="T27" fmla="*/ 328 h 411"/>
              <a:gd name="T28" fmla="*/ 518 w 696"/>
              <a:gd name="T29" fmla="*/ 358 h 411"/>
              <a:gd name="T30" fmla="*/ 510 w 696"/>
              <a:gd name="T31" fmla="*/ 411 h 411"/>
              <a:gd name="T32" fmla="*/ 696 w 696"/>
              <a:gd name="T33" fmla="*/ 401 h 411"/>
              <a:gd name="T34" fmla="*/ 518 w 696"/>
              <a:gd name="T35" fmla="*/ 90 h 411"/>
              <a:gd name="T36" fmla="*/ 621 w 696"/>
              <a:gd name="T37" fmla="*/ 275 h 411"/>
              <a:gd name="T38" fmla="*/ 578 w 696"/>
              <a:gd name="T39" fmla="*/ 148 h 411"/>
              <a:gd name="T40" fmla="*/ 628 w 696"/>
              <a:gd name="T41" fmla="*/ 140 h 411"/>
              <a:gd name="T42" fmla="*/ 206 w 696"/>
              <a:gd name="T43" fmla="*/ 10 h 411"/>
              <a:gd name="T44" fmla="*/ 269 w 696"/>
              <a:gd name="T45" fmla="*/ 53 h 411"/>
              <a:gd name="T46" fmla="*/ 276 w 696"/>
              <a:gd name="T47" fmla="*/ 0 h 411"/>
              <a:gd name="T48" fmla="*/ 206 w 696"/>
              <a:gd name="T49" fmla="*/ 10 h 411"/>
              <a:gd name="T50" fmla="*/ 299 w 696"/>
              <a:gd name="T51" fmla="*/ 328 h 411"/>
              <a:gd name="T52" fmla="*/ 417 w 696"/>
              <a:gd name="T53" fmla="*/ 358 h 411"/>
              <a:gd name="T54" fmla="*/ 299 w 696"/>
              <a:gd name="T55" fmla="*/ 368 h 411"/>
              <a:gd name="T56" fmla="*/ 478 w 696"/>
              <a:gd name="T57" fmla="*/ 411 h 411"/>
              <a:gd name="T58" fmla="*/ 485 w 696"/>
              <a:gd name="T59" fmla="*/ 90 h 411"/>
              <a:gd name="T60" fmla="*/ 299 w 696"/>
              <a:gd name="T61" fmla="*/ 98 h 411"/>
              <a:gd name="T62" fmla="*/ 374 w 696"/>
              <a:gd name="T63" fmla="*/ 140 h 411"/>
              <a:gd name="T64" fmla="*/ 417 w 696"/>
              <a:gd name="T65" fmla="*/ 268 h 411"/>
              <a:gd name="T66" fmla="*/ 367 w 696"/>
              <a:gd name="T67" fmla="*/ 275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96" h="411">
                <a:moveTo>
                  <a:pt x="116" y="10"/>
                </a:moveTo>
                <a:cubicBezTo>
                  <a:pt x="116" y="90"/>
                  <a:pt x="116" y="90"/>
                  <a:pt x="116" y="90"/>
                </a:cubicBezTo>
                <a:cubicBezTo>
                  <a:pt x="8" y="90"/>
                  <a:pt x="8" y="90"/>
                  <a:pt x="8" y="90"/>
                </a:cubicBezTo>
                <a:cubicBezTo>
                  <a:pt x="8" y="90"/>
                  <a:pt x="0" y="90"/>
                  <a:pt x="0" y="98"/>
                </a:cubicBezTo>
                <a:cubicBezTo>
                  <a:pt x="0" y="328"/>
                  <a:pt x="0" y="328"/>
                  <a:pt x="0" y="328"/>
                </a:cubicBezTo>
                <a:cubicBezTo>
                  <a:pt x="178" y="328"/>
                  <a:pt x="178" y="328"/>
                  <a:pt x="178" y="328"/>
                </a:cubicBezTo>
                <a:cubicBezTo>
                  <a:pt x="178" y="328"/>
                  <a:pt x="186" y="328"/>
                  <a:pt x="186" y="318"/>
                </a:cubicBezTo>
                <a:cubicBezTo>
                  <a:pt x="186" y="0"/>
                  <a:pt x="186" y="0"/>
                  <a:pt x="186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16" y="0"/>
                  <a:pt x="116" y="10"/>
                </a:cubicBezTo>
                <a:moveTo>
                  <a:pt x="116" y="268"/>
                </a:moveTo>
                <a:cubicBezTo>
                  <a:pt x="116" y="278"/>
                  <a:pt x="108" y="275"/>
                  <a:pt x="108" y="275"/>
                </a:cubicBezTo>
                <a:cubicBezTo>
                  <a:pt x="68" y="275"/>
                  <a:pt x="68" y="275"/>
                  <a:pt x="68" y="275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68" y="140"/>
                  <a:pt x="75" y="140"/>
                  <a:pt x="75" y="140"/>
                </a:cubicBezTo>
                <a:cubicBezTo>
                  <a:pt x="116" y="140"/>
                  <a:pt x="116" y="140"/>
                  <a:pt x="116" y="140"/>
                </a:cubicBezTo>
                <a:lnTo>
                  <a:pt x="116" y="268"/>
                </a:lnTo>
                <a:close/>
                <a:moveTo>
                  <a:pt x="206" y="98"/>
                </a:moveTo>
                <a:cubicBezTo>
                  <a:pt x="206" y="328"/>
                  <a:pt x="206" y="328"/>
                  <a:pt x="206" y="328"/>
                </a:cubicBezTo>
                <a:cubicBezTo>
                  <a:pt x="269" y="328"/>
                  <a:pt x="269" y="328"/>
                  <a:pt x="269" y="328"/>
                </a:cubicBezTo>
                <a:cubicBezTo>
                  <a:pt x="269" y="328"/>
                  <a:pt x="276" y="328"/>
                  <a:pt x="276" y="318"/>
                </a:cubicBezTo>
                <a:cubicBezTo>
                  <a:pt x="276" y="90"/>
                  <a:pt x="276" y="90"/>
                  <a:pt x="276" y="90"/>
                </a:cubicBezTo>
                <a:cubicBezTo>
                  <a:pt x="214" y="90"/>
                  <a:pt x="214" y="90"/>
                  <a:pt x="214" y="90"/>
                </a:cubicBezTo>
                <a:cubicBezTo>
                  <a:pt x="214" y="90"/>
                  <a:pt x="206" y="90"/>
                  <a:pt x="206" y="98"/>
                </a:cubicBezTo>
                <a:moveTo>
                  <a:pt x="518" y="90"/>
                </a:moveTo>
                <a:cubicBezTo>
                  <a:pt x="518" y="90"/>
                  <a:pt x="510" y="90"/>
                  <a:pt x="510" y="98"/>
                </a:cubicBezTo>
                <a:cubicBezTo>
                  <a:pt x="510" y="328"/>
                  <a:pt x="510" y="328"/>
                  <a:pt x="510" y="328"/>
                </a:cubicBezTo>
                <a:cubicBezTo>
                  <a:pt x="628" y="328"/>
                  <a:pt x="628" y="328"/>
                  <a:pt x="628" y="328"/>
                </a:cubicBezTo>
                <a:cubicBezTo>
                  <a:pt x="628" y="358"/>
                  <a:pt x="628" y="358"/>
                  <a:pt x="628" y="358"/>
                </a:cubicBezTo>
                <a:cubicBezTo>
                  <a:pt x="518" y="358"/>
                  <a:pt x="518" y="358"/>
                  <a:pt x="518" y="358"/>
                </a:cubicBezTo>
                <a:cubicBezTo>
                  <a:pt x="518" y="358"/>
                  <a:pt x="510" y="358"/>
                  <a:pt x="510" y="368"/>
                </a:cubicBezTo>
                <a:cubicBezTo>
                  <a:pt x="510" y="411"/>
                  <a:pt x="510" y="411"/>
                  <a:pt x="510" y="411"/>
                </a:cubicBezTo>
                <a:cubicBezTo>
                  <a:pt x="689" y="411"/>
                  <a:pt x="689" y="411"/>
                  <a:pt x="689" y="411"/>
                </a:cubicBezTo>
                <a:cubicBezTo>
                  <a:pt x="689" y="411"/>
                  <a:pt x="696" y="411"/>
                  <a:pt x="696" y="401"/>
                </a:cubicBezTo>
                <a:cubicBezTo>
                  <a:pt x="696" y="90"/>
                  <a:pt x="696" y="90"/>
                  <a:pt x="696" y="90"/>
                </a:cubicBezTo>
                <a:lnTo>
                  <a:pt x="518" y="90"/>
                </a:lnTo>
                <a:close/>
                <a:moveTo>
                  <a:pt x="628" y="268"/>
                </a:moveTo>
                <a:cubicBezTo>
                  <a:pt x="628" y="278"/>
                  <a:pt x="621" y="275"/>
                  <a:pt x="621" y="275"/>
                </a:cubicBezTo>
                <a:cubicBezTo>
                  <a:pt x="578" y="275"/>
                  <a:pt x="578" y="275"/>
                  <a:pt x="578" y="275"/>
                </a:cubicBezTo>
                <a:cubicBezTo>
                  <a:pt x="578" y="148"/>
                  <a:pt x="578" y="148"/>
                  <a:pt x="578" y="148"/>
                </a:cubicBezTo>
                <a:cubicBezTo>
                  <a:pt x="578" y="140"/>
                  <a:pt x="586" y="140"/>
                  <a:pt x="586" y="140"/>
                </a:cubicBezTo>
                <a:cubicBezTo>
                  <a:pt x="628" y="140"/>
                  <a:pt x="628" y="140"/>
                  <a:pt x="628" y="140"/>
                </a:cubicBezTo>
                <a:lnTo>
                  <a:pt x="628" y="268"/>
                </a:lnTo>
                <a:close/>
                <a:moveTo>
                  <a:pt x="206" y="10"/>
                </a:moveTo>
                <a:cubicBezTo>
                  <a:pt x="206" y="53"/>
                  <a:pt x="206" y="53"/>
                  <a:pt x="206" y="53"/>
                </a:cubicBezTo>
                <a:cubicBezTo>
                  <a:pt x="269" y="53"/>
                  <a:pt x="269" y="53"/>
                  <a:pt x="269" y="53"/>
                </a:cubicBezTo>
                <a:cubicBezTo>
                  <a:pt x="269" y="53"/>
                  <a:pt x="276" y="53"/>
                  <a:pt x="276" y="43"/>
                </a:cubicBezTo>
                <a:cubicBezTo>
                  <a:pt x="276" y="0"/>
                  <a:pt x="276" y="0"/>
                  <a:pt x="276" y="0"/>
                </a:cubicBezTo>
                <a:cubicBezTo>
                  <a:pt x="214" y="0"/>
                  <a:pt x="214" y="0"/>
                  <a:pt x="214" y="0"/>
                </a:cubicBezTo>
                <a:cubicBezTo>
                  <a:pt x="214" y="0"/>
                  <a:pt x="206" y="0"/>
                  <a:pt x="206" y="10"/>
                </a:cubicBezTo>
                <a:moveTo>
                  <a:pt x="299" y="98"/>
                </a:moveTo>
                <a:cubicBezTo>
                  <a:pt x="299" y="328"/>
                  <a:pt x="299" y="328"/>
                  <a:pt x="299" y="328"/>
                </a:cubicBezTo>
                <a:cubicBezTo>
                  <a:pt x="417" y="328"/>
                  <a:pt x="417" y="328"/>
                  <a:pt x="417" y="328"/>
                </a:cubicBezTo>
                <a:cubicBezTo>
                  <a:pt x="417" y="358"/>
                  <a:pt x="417" y="358"/>
                  <a:pt x="417" y="358"/>
                </a:cubicBezTo>
                <a:cubicBezTo>
                  <a:pt x="307" y="358"/>
                  <a:pt x="307" y="358"/>
                  <a:pt x="307" y="358"/>
                </a:cubicBezTo>
                <a:cubicBezTo>
                  <a:pt x="307" y="358"/>
                  <a:pt x="299" y="358"/>
                  <a:pt x="299" y="368"/>
                </a:cubicBezTo>
                <a:cubicBezTo>
                  <a:pt x="299" y="411"/>
                  <a:pt x="299" y="411"/>
                  <a:pt x="299" y="411"/>
                </a:cubicBezTo>
                <a:cubicBezTo>
                  <a:pt x="478" y="411"/>
                  <a:pt x="478" y="411"/>
                  <a:pt x="478" y="411"/>
                </a:cubicBezTo>
                <a:cubicBezTo>
                  <a:pt x="478" y="411"/>
                  <a:pt x="485" y="411"/>
                  <a:pt x="485" y="401"/>
                </a:cubicBezTo>
                <a:cubicBezTo>
                  <a:pt x="485" y="90"/>
                  <a:pt x="485" y="90"/>
                  <a:pt x="485" y="90"/>
                </a:cubicBezTo>
                <a:cubicBezTo>
                  <a:pt x="307" y="90"/>
                  <a:pt x="307" y="90"/>
                  <a:pt x="307" y="90"/>
                </a:cubicBezTo>
                <a:cubicBezTo>
                  <a:pt x="307" y="90"/>
                  <a:pt x="299" y="90"/>
                  <a:pt x="299" y="98"/>
                </a:cubicBezTo>
                <a:moveTo>
                  <a:pt x="367" y="148"/>
                </a:moveTo>
                <a:cubicBezTo>
                  <a:pt x="367" y="140"/>
                  <a:pt x="374" y="140"/>
                  <a:pt x="374" y="140"/>
                </a:cubicBezTo>
                <a:cubicBezTo>
                  <a:pt x="417" y="140"/>
                  <a:pt x="417" y="140"/>
                  <a:pt x="417" y="140"/>
                </a:cubicBezTo>
                <a:cubicBezTo>
                  <a:pt x="417" y="268"/>
                  <a:pt x="417" y="268"/>
                  <a:pt x="417" y="268"/>
                </a:cubicBezTo>
                <a:cubicBezTo>
                  <a:pt x="417" y="278"/>
                  <a:pt x="410" y="275"/>
                  <a:pt x="410" y="275"/>
                </a:cubicBezTo>
                <a:cubicBezTo>
                  <a:pt x="367" y="275"/>
                  <a:pt x="367" y="275"/>
                  <a:pt x="367" y="275"/>
                </a:cubicBezTo>
                <a:lnTo>
                  <a:pt x="367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" name="Freeform 58"/>
          <p:cNvSpPr>
            <a:spLocks noEditPoints="1"/>
          </p:cNvSpPr>
          <p:nvPr/>
        </p:nvSpPr>
        <p:spPr bwMode="auto">
          <a:xfrm>
            <a:off x="6246813" y="1925637"/>
            <a:ext cx="574675" cy="365125"/>
          </a:xfrm>
          <a:custGeom>
            <a:avLst/>
            <a:gdLst>
              <a:gd name="T0" fmla="*/ 546 w 605"/>
              <a:gd name="T1" fmla="*/ 19 h 383"/>
              <a:gd name="T2" fmla="*/ 384 w 605"/>
              <a:gd name="T3" fmla="*/ 19 h 383"/>
              <a:gd name="T4" fmla="*/ 384 w 605"/>
              <a:gd name="T5" fmla="*/ 64 h 383"/>
              <a:gd name="T6" fmla="*/ 546 w 605"/>
              <a:gd name="T7" fmla="*/ 64 h 383"/>
              <a:gd name="T8" fmla="*/ 546 w 605"/>
              <a:gd name="T9" fmla="*/ 19 h 383"/>
              <a:gd name="T10" fmla="*/ 600 w 605"/>
              <a:gd name="T11" fmla="*/ 200 h 383"/>
              <a:gd name="T12" fmla="*/ 579 w 605"/>
              <a:gd name="T13" fmla="*/ 143 h 383"/>
              <a:gd name="T14" fmla="*/ 532 w 605"/>
              <a:gd name="T15" fmla="*/ 102 h 383"/>
              <a:gd name="T16" fmla="*/ 467 w 605"/>
              <a:gd name="T17" fmla="*/ 90 h 383"/>
              <a:gd name="T18" fmla="*/ 367 w 605"/>
              <a:gd name="T19" fmla="*/ 128 h 383"/>
              <a:gd name="T20" fmla="*/ 329 w 605"/>
              <a:gd name="T21" fmla="*/ 238 h 383"/>
              <a:gd name="T22" fmla="*/ 372 w 605"/>
              <a:gd name="T23" fmla="*/ 348 h 383"/>
              <a:gd name="T24" fmla="*/ 469 w 605"/>
              <a:gd name="T25" fmla="*/ 383 h 383"/>
              <a:gd name="T26" fmla="*/ 572 w 605"/>
              <a:gd name="T27" fmla="*/ 343 h 383"/>
              <a:gd name="T28" fmla="*/ 600 w 605"/>
              <a:gd name="T29" fmla="*/ 293 h 383"/>
              <a:gd name="T30" fmla="*/ 524 w 605"/>
              <a:gd name="T31" fmla="*/ 293 h 383"/>
              <a:gd name="T32" fmla="*/ 512 w 605"/>
              <a:gd name="T33" fmla="*/ 310 h 383"/>
              <a:gd name="T34" fmla="*/ 469 w 605"/>
              <a:gd name="T35" fmla="*/ 323 h 383"/>
              <a:gd name="T36" fmla="*/ 432 w 605"/>
              <a:gd name="T37" fmla="*/ 313 h 383"/>
              <a:gd name="T38" fmla="*/ 402 w 605"/>
              <a:gd name="T39" fmla="*/ 255 h 383"/>
              <a:gd name="T40" fmla="*/ 602 w 605"/>
              <a:gd name="T41" fmla="*/ 255 h 383"/>
              <a:gd name="T42" fmla="*/ 600 w 605"/>
              <a:gd name="T43" fmla="*/ 200 h 383"/>
              <a:gd name="T44" fmla="*/ 404 w 605"/>
              <a:gd name="T45" fmla="*/ 208 h 383"/>
              <a:gd name="T46" fmla="*/ 422 w 605"/>
              <a:gd name="T47" fmla="*/ 165 h 383"/>
              <a:gd name="T48" fmla="*/ 467 w 605"/>
              <a:gd name="T49" fmla="*/ 148 h 383"/>
              <a:gd name="T50" fmla="*/ 509 w 605"/>
              <a:gd name="T51" fmla="*/ 163 h 383"/>
              <a:gd name="T52" fmla="*/ 527 w 605"/>
              <a:gd name="T53" fmla="*/ 208 h 383"/>
              <a:gd name="T54" fmla="*/ 404 w 605"/>
              <a:gd name="T55" fmla="*/ 208 h 383"/>
              <a:gd name="T56" fmla="*/ 247 w 605"/>
              <a:gd name="T57" fmla="*/ 173 h 383"/>
              <a:gd name="T58" fmla="*/ 277 w 605"/>
              <a:gd name="T59" fmla="*/ 151 h 383"/>
              <a:gd name="T60" fmla="*/ 295 w 605"/>
              <a:gd name="T61" fmla="*/ 95 h 383"/>
              <a:gd name="T62" fmla="*/ 277 w 605"/>
              <a:gd name="T63" fmla="*/ 40 h 383"/>
              <a:gd name="T64" fmla="*/ 180 w 605"/>
              <a:gd name="T65" fmla="*/ 0 h 383"/>
              <a:gd name="T66" fmla="*/ 0 w 605"/>
              <a:gd name="T67" fmla="*/ 0 h 383"/>
              <a:gd name="T68" fmla="*/ 0 w 605"/>
              <a:gd name="T69" fmla="*/ 374 h 383"/>
              <a:gd name="T70" fmla="*/ 167 w 605"/>
              <a:gd name="T71" fmla="*/ 374 h 383"/>
              <a:gd name="T72" fmla="*/ 220 w 605"/>
              <a:gd name="T73" fmla="*/ 369 h 383"/>
              <a:gd name="T74" fmla="*/ 262 w 605"/>
              <a:gd name="T75" fmla="*/ 349 h 383"/>
              <a:gd name="T76" fmla="*/ 290 w 605"/>
              <a:gd name="T77" fmla="*/ 321 h 383"/>
              <a:gd name="T78" fmla="*/ 305 w 605"/>
              <a:gd name="T79" fmla="*/ 261 h 383"/>
              <a:gd name="T80" fmla="*/ 292 w 605"/>
              <a:gd name="T81" fmla="*/ 206 h 383"/>
              <a:gd name="T82" fmla="*/ 247 w 605"/>
              <a:gd name="T83" fmla="*/ 173 h 383"/>
              <a:gd name="T84" fmla="*/ 75 w 605"/>
              <a:gd name="T85" fmla="*/ 65 h 383"/>
              <a:gd name="T86" fmla="*/ 155 w 605"/>
              <a:gd name="T87" fmla="*/ 65 h 383"/>
              <a:gd name="T88" fmla="*/ 200 w 605"/>
              <a:gd name="T89" fmla="*/ 70 h 383"/>
              <a:gd name="T90" fmla="*/ 220 w 605"/>
              <a:gd name="T91" fmla="*/ 105 h 383"/>
              <a:gd name="T92" fmla="*/ 205 w 605"/>
              <a:gd name="T93" fmla="*/ 138 h 383"/>
              <a:gd name="T94" fmla="*/ 165 w 605"/>
              <a:gd name="T95" fmla="*/ 146 h 383"/>
              <a:gd name="T96" fmla="*/ 75 w 605"/>
              <a:gd name="T97" fmla="*/ 146 h 383"/>
              <a:gd name="T98" fmla="*/ 75 w 605"/>
              <a:gd name="T99" fmla="*/ 65 h 383"/>
              <a:gd name="T100" fmla="*/ 202 w 605"/>
              <a:gd name="T101" fmla="*/ 301 h 383"/>
              <a:gd name="T102" fmla="*/ 165 w 605"/>
              <a:gd name="T103" fmla="*/ 309 h 383"/>
              <a:gd name="T104" fmla="*/ 75 w 605"/>
              <a:gd name="T105" fmla="*/ 309 h 383"/>
              <a:gd name="T106" fmla="*/ 75 w 605"/>
              <a:gd name="T107" fmla="*/ 208 h 383"/>
              <a:gd name="T108" fmla="*/ 165 w 605"/>
              <a:gd name="T109" fmla="*/ 208 h 383"/>
              <a:gd name="T110" fmla="*/ 202 w 605"/>
              <a:gd name="T111" fmla="*/ 216 h 383"/>
              <a:gd name="T112" fmla="*/ 227 w 605"/>
              <a:gd name="T113" fmla="*/ 256 h 383"/>
              <a:gd name="T114" fmla="*/ 202 w 605"/>
              <a:gd name="T115" fmla="*/ 30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05" h="383">
                <a:moveTo>
                  <a:pt x="546" y="19"/>
                </a:moveTo>
                <a:cubicBezTo>
                  <a:pt x="384" y="19"/>
                  <a:pt x="384" y="19"/>
                  <a:pt x="384" y="19"/>
                </a:cubicBezTo>
                <a:cubicBezTo>
                  <a:pt x="384" y="64"/>
                  <a:pt x="384" y="64"/>
                  <a:pt x="384" y="64"/>
                </a:cubicBezTo>
                <a:cubicBezTo>
                  <a:pt x="546" y="64"/>
                  <a:pt x="546" y="64"/>
                  <a:pt x="546" y="64"/>
                </a:cubicBezTo>
                <a:lnTo>
                  <a:pt x="546" y="19"/>
                </a:lnTo>
                <a:close/>
                <a:moveTo>
                  <a:pt x="600" y="200"/>
                </a:moveTo>
                <a:cubicBezTo>
                  <a:pt x="597" y="178"/>
                  <a:pt x="589" y="160"/>
                  <a:pt x="579" y="143"/>
                </a:cubicBezTo>
                <a:cubicBezTo>
                  <a:pt x="567" y="125"/>
                  <a:pt x="549" y="110"/>
                  <a:pt x="532" y="102"/>
                </a:cubicBezTo>
                <a:cubicBezTo>
                  <a:pt x="512" y="92"/>
                  <a:pt x="489" y="90"/>
                  <a:pt x="467" y="90"/>
                </a:cubicBezTo>
                <a:cubicBezTo>
                  <a:pt x="424" y="90"/>
                  <a:pt x="392" y="102"/>
                  <a:pt x="367" y="128"/>
                </a:cubicBezTo>
                <a:cubicBezTo>
                  <a:pt x="342" y="153"/>
                  <a:pt x="329" y="190"/>
                  <a:pt x="329" y="238"/>
                </a:cubicBezTo>
                <a:cubicBezTo>
                  <a:pt x="329" y="288"/>
                  <a:pt x="344" y="325"/>
                  <a:pt x="372" y="348"/>
                </a:cubicBezTo>
                <a:cubicBezTo>
                  <a:pt x="399" y="370"/>
                  <a:pt x="432" y="383"/>
                  <a:pt x="469" y="383"/>
                </a:cubicBezTo>
                <a:cubicBezTo>
                  <a:pt x="512" y="383"/>
                  <a:pt x="547" y="368"/>
                  <a:pt x="572" y="343"/>
                </a:cubicBezTo>
                <a:cubicBezTo>
                  <a:pt x="589" y="325"/>
                  <a:pt x="597" y="308"/>
                  <a:pt x="600" y="293"/>
                </a:cubicBezTo>
                <a:cubicBezTo>
                  <a:pt x="524" y="293"/>
                  <a:pt x="524" y="293"/>
                  <a:pt x="524" y="293"/>
                </a:cubicBezTo>
                <a:cubicBezTo>
                  <a:pt x="522" y="300"/>
                  <a:pt x="517" y="305"/>
                  <a:pt x="512" y="310"/>
                </a:cubicBezTo>
                <a:cubicBezTo>
                  <a:pt x="499" y="320"/>
                  <a:pt x="487" y="323"/>
                  <a:pt x="469" y="323"/>
                </a:cubicBezTo>
                <a:cubicBezTo>
                  <a:pt x="454" y="323"/>
                  <a:pt x="442" y="320"/>
                  <a:pt x="432" y="313"/>
                </a:cubicBezTo>
                <a:cubicBezTo>
                  <a:pt x="412" y="303"/>
                  <a:pt x="402" y="283"/>
                  <a:pt x="402" y="255"/>
                </a:cubicBezTo>
                <a:cubicBezTo>
                  <a:pt x="602" y="255"/>
                  <a:pt x="602" y="255"/>
                  <a:pt x="602" y="255"/>
                </a:cubicBezTo>
                <a:cubicBezTo>
                  <a:pt x="605" y="230"/>
                  <a:pt x="602" y="213"/>
                  <a:pt x="600" y="200"/>
                </a:cubicBezTo>
                <a:moveTo>
                  <a:pt x="404" y="208"/>
                </a:moveTo>
                <a:cubicBezTo>
                  <a:pt x="407" y="190"/>
                  <a:pt x="412" y="175"/>
                  <a:pt x="422" y="165"/>
                </a:cubicBezTo>
                <a:cubicBezTo>
                  <a:pt x="434" y="153"/>
                  <a:pt x="447" y="148"/>
                  <a:pt x="467" y="148"/>
                </a:cubicBezTo>
                <a:cubicBezTo>
                  <a:pt x="482" y="148"/>
                  <a:pt x="497" y="153"/>
                  <a:pt x="509" y="163"/>
                </a:cubicBezTo>
                <a:cubicBezTo>
                  <a:pt x="519" y="173"/>
                  <a:pt x="527" y="188"/>
                  <a:pt x="527" y="208"/>
                </a:cubicBezTo>
                <a:lnTo>
                  <a:pt x="404" y="208"/>
                </a:lnTo>
                <a:close/>
                <a:moveTo>
                  <a:pt x="247" y="173"/>
                </a:moveTo>
                <a:cubicBezTo>
                  <a:pt x="260" y="166"/>
                  <a:pt x="270" y="158"/>
                  <a:pt x="277" y="151"/>
                </a:cubicBezTo>
                <a:cubicBezTo>
                  <a:pt x="287" y="138"/>
                  <a:pt x="295" y="118"/>
                  <a:pt x="295" y="95"/>
                </a:cubicBezTo>
                <a:cubicBezTo>
                  <a:pt x="295" y="73"/>
                  <a:pt x="287" y="55"/>
                  <a:pt x="277" y="40"/>
                </a:cubicBezTo>
                <a:cubicBezTo>
                  <a:pt x="257" y="12"/>
                  <a:pt x="225" y="0"/>
                  <a:pt x="18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74"/>
                  <a:pt x="0" y="374"/>
                  <a:pt x="0" y="374"/>
                </a:cubicBezTo>
                <a:cubicBezTo>
                  <a:pt x="167" y="374"/>
                  <a:pt x="167" y="374"/>
                  <a:pt x="167" y="374"/>
                </a:cubicBezTo>
                <a:cubicBezTo>
                  <a:pt x="187" y="374"/>
                  <a:pt x="205" y="372"/>
                  <a:pt x="220" y="369"/>
                </a:cubicBezTo>
                <a:cubicBezTo>
                  <a:pt x="237" y="364"/>
                  <a:pt x="250" y="359"/>
                  <a:pt x="262" y="349"/>
                </a:cubicBezTo>
                <a:cubicBezTo>
                  <a:pt x="272" y="341"/>
                  <a:pt x="282" y="331"/>
                  <a:pt x="290" y="321"/>
                </a:cubicBezTo>
                <a:cubicBezTo>
                  <a:pt x="300" y="304"/>
                  <a:pt x="305" y="284"/>
                  <a:pt x="305" y="261"/>
                </a:cubicBezTo>
                <a:cubicBezTo>
                  <a:pt x="305" y="239"/>
                  <a:pt x="300" y="221"/>
                  <a:pt x="292" y="206"/>
                </a:cubicBezTo>
                <a:cubicBezTo>
                  <a:pt x="282" y="191"/>
                  <a:pt x="267" y="181"/>
                  <a:pt x="247" y="173"/>
                </a:cubicBezTo>
                <a:moveTo>
                  <a:pt x="75" y="65"/>
                </a:moveTo>
                <a:cubicBezTo>
                  <a:pt x="155" y="65"/>
                  <a:pt x="155" y="65"/>
                  <a:pt x="155" y="65"/>
                </a:cubicBezTo>
                <a:cubicBezTo>
                  <a:pt x="172" y="65"/>
                  <a:pt x="187" y="65"/>
                  <a:pt x="200" y="70"/>
                </a:cubicBezTo>
                <a:cubicBezTo>
                  <a:pt x="212" y="75"/>
                  <a:pt x="220" y="88"/>
                  <a:pt x="220" y="105"/>
                </a:cubicBezTo>
                <a:cubicBezTo>
                  <a:pt x="220" y="120"/>
                  <a:pt x="215" y="130"/>
                  <a:pt x="205" y="138"/>
                </a:cubicBezTo>
                <a:cubicBezTo>
                  <a:pt x="195" y="143"/>
                  <a:pt x="180" y="146"/>
                  <a:pt x="165" y="146"/>
                </a:cubicBezTo>
                <a:cubicBezTo>
                  <a:pt x="75" y="146"/>
                  <a:pt x="75" y="146"/>
                  <a:pt x="75" y="146"/>
                </a:cubicBezTo>
                <a:lnTo>
                  <a:pt x="75" y="65"/>
                </a:lnTo>
                <a:close/>
                <a:moveTo>
                  <a:pt x="202" y="301"/>
                </a:moveTo>
                <a:cubicBezTo>
                  <a:pt x="192" y="306"/>
                  <a:pt x="180" y="309"/>
                  <a:pt x="165" y="309"/>
                </a:cubicBezTo>
                <a:cubicBezTo>
                  <a:pt x="75" y="309"/>
                  <a:pt x="75" y="309"/>
                  <a:pt x="75" y="309"/>
                </a:cubicBezTo>
                <a:cubicBezTo>
                  <a:pt x="75" y="208"/>
                  <a:pt x="75" y="208"/>
                  <a:pt x="75" y="208"/>
                </a:cubicBezTo>
                <a:cubicBezTo>
                  <a:pt x="165" y="208"/>
                  <a:pt x="165" y="208"/>
                  <a:pt x="165" y="208"/>
                </a:cubicBezTo>
                <a:cubicBezTo>
                  <a:pt x="182" y="208"/>
                  <a:pt x="195" y="211"/>
                  <a:pt x="202" y="216"/>
                </a:cubicBezTo>
                <a:cubicBezTo>
                  <a:pt x="220" y="223"/>
                  <a:pt x="227" y="236"/>
                  <a:pt x="227" y="256"/>
                </a:cubicBezTo>
                <a:cubicBezTo>
                  <a:pt x="227" y="279"/>
                  <a:pt x="220" y="294"/>
                  <a:pt x="202" y="30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9" name="Freeform 59"/>
          <p:cNvSpPr>
            <a:spLocks/>
          </p:cNvSpPr>
          <p:nvPr/>
        </p:nvSpPr>
        <p:spPr bwMode="auto">
          <a:xfrm>
            <a:off x="9593263" y="1789112"/>
            <a:ext cx="492125" cy="625474"/>
          </a:xfrm>
          <a:custGeom>
            <a:avLst/>
            <a:gdLst>
              <a:gd name="T0" fmla="*/ 500 w 520"/>
              <a:gd name="T1" fmla="*/ 192 h 657"/>
              <a:gd name="T2" fmla="*/ 220 w 520"/>
              <a:gd name="T3" fmla="*/ 16 h 657"/>
              <a:gd name="T4" fmla="*/ 2 w 520"/>
              <a:gd name="T5" fmla="*/ 237 h 657"/>
              <a:gd name="T6" fmla="*/ 93 w 520"/>
              <a:gd name="T7" fmla="*/ 386 h 657"/>
              <a:gd name="T8" fmla="*/ 77 w 520"/>
              <a:gd name="T9" fmla="*/ 279 h 657"/>
              <a:gd name="T10" fmla="*/ 377 w 520"/>
              <a:gd name="T11" fmla="*/ 119 h 657"/>
              <a:gd name="T12" fmla="*/ 278 w 520"/>
              <a:gd name="T13" fmla="*/ 415 h 657"/>
              <a:gd name="T14" fmla="*/ 241 w 520"/>
              <a:gd name="T15" fmla="*/ 159 h 657"/>
              <a:gd name="T16" fmla="*/ 159 w 520"/>
              <a:gd name="T17" fmla="*/ 316 h 657"/>
              <a:gd name="T18" fmla="*/ 109 w 520"/>
              <a:gd name="T19" fmla="*/ 657 h 657"/>
              <a:gd name="T20" fmla="*/ 208 w 520"/>
              <a:gd name="T21" fmla="*/ 439 h 657"/>
              <a:gd name="T22" fmla="*/ 295 w 520"/>
              <a:gd name="T23" fmla="*/ 481 h 657"/>
              <a:gd name="T24" fmla="*/ 500 w 520"/>
              <a:gd name="T25" fmla="*/ 192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20" h="657">
                <a:moveTo>
                  <a:pt x="500" y="192"/>
                </a:moveTo>
                <a:cubicBezTo>
                  <a:pt x="483" y="65"/>
                  <a:pt x="356" y="0"/>
                  <a:pt x="220" y="16"/>
                </a:cubicBezTo>
                <a:cubicBezTo>
                  <a:pt x="114" y="28"/>
                  <a:pt x="7" y="114"/>
                  <a:pt x="2" y="237"/>
                </a:cubicBezTo>
                <a:cubicBezTo>
                  <a:pt x="0" y="313"/>
                  <a:pt x="21" y="370"/>
                  <a:pt x="93" y="386"/>
                </a:cubicBezTo>
                <a:cubicBezTo>
                  <a:pt x="124" y="331"/>
                  <a:pt x="83" y="318"/>
                  <a:pt x="77" y="279"/>
                </a:cubicBezTo>
                <a:cubicBezTo>
                  <a:pt x="51" y="116"/>
                  <a:pt x="265" y="5"/>
                  <a:pt x="377" y="119"/>
                </a:cubicBezTo>
                <a:cubicBezTo>
                  <a:pt x="455" y="197"/>
                  <a:pt x="404" y="440"/>
                  <a:pt x="278" y="415"/>
                </a:cubicBezTo>
                <a:cubicBezTo>
                  <a:pt x="159" y="391"/>
                  <a:pt x="337" y="197"/>
                  <a:pt x="241" y="159"/>
                </a:cubicBezTo>
                <a:cubicBezTo>
                  <a:pt x="163" y="129"/>
                  <a:pt x="122" y="254"/>
                  <a:pt x="159" y="316"/>
                </a:cubicBezTo>
                <a:cubicBezTo>
                  <a:pt x="138" y="422"/>
                  <a:pt x="91" y="523"/>
                  <a:pt x="109" y="657"/>
                </a:cubicBezTo>
                <a:cubicBezTo>
                  <a:pt x="171" y="613"/>
                  <a:pt x="192" y="528"/>
                  <a:pt x="208" y="439"/>
                </a:cubicBezTo>
                <a:cubicBezTo>
                  <a:pt x="239" y="458"/>
                  <a:pt x="255" y="478"/>
                  <a:pt x="295" y="481"/>
                </a:cubicBezTo>
                <a:cubicBezTo>
                  <a:pt x="439" y="491"/>
                  <a:pt x="520" y="336"/>
                  <a:pt x="500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" name="Freeform 60"/>
          <p:cNvSpPr>
            <a:spLocks/>
          </p:cNvSpPr>
          <p:nvPr/>
        </p:nvSpPr>
        <p:spPr bwMode="auto">
          <a:xfrm>
            <a:off x="3908425" y="1798637"/>
            <a:ext cx="746125" cy="546099"/>
          </a:xfrm>
          <a:custGeom>
            <a:avLst/>
            <a:gdLst>
              <a:gd name="T0" fmla="*/ 682 w 787"/>
              <a:gd name="T1" fmla="*/ 0 h 575"/>
              <a:gd name="T2" fmla="*/ 682 w 787"/>
              <a:gd name="T3" fmla="*/ 427 h 575"/>
              <a:gd name="T4" fmla="*/ 657 w 787"/>
              <a:gd name="T5" fmla="*/ 472 h 575"/>
              <a:gd name="T6" fmla="*/ 627 w 787"/>
              <a:gd name="T7" fmla="*/ 482 h 575"/>
              <a:gd name="T8" fmla="*/ 597 w 787"/>
              <a:gd name="T9" fmla="*/ 472 h 575"/>
              <a:gd name="T10" fmla="*/ 571 w 787"/>
              <a:gd name="T11" fmla="*/ 427 h 575"/>
              <a:gd name="T12" fmla="*/ 571 w 787"/>
              <a:gd name="T13" fmla="*/ 295 h 575"/>
              <a:gd name="T14" fmla="*/ 449 w 787"/>
              <a:gd name="T15" fmla="*/ 147 h 575"/>
              <a:gd name="T16" fmla="*/ 226 w 787"/>
              <a:gd name="T17" fmla="*/ 147 h 575"/>
              <a:gd name="T18" fmla="*/ 75 w 787"/>
              <a:gd name="T19" fmla="*/ 282 h 575"/>
              <a:gd name="T20" fmla="*/ 151 w 787"/>
              <a:gd name="T21" fmla="*/ 392 h 575"/>
              <a:gd name="T22" fmla="*/ 181 w 787"/>
              <a:gd name="T23" fmla="*/ 400 h 575"/>
              <a:gd name="T24" fmla="*/ 276 w 787"/>
              <a:gd name="T25" fmla="*/ 445 h 575"/>
              <a:gd name="T26" fmla="*/ 268 w 787"/>
              <a:gd name="T27" fmla="*/ 467 h 575"/>
              <a:gd name="T28" fmla="*/ 251 w 787"/>
              <a:gd name="T29" fmla="*/ 477 h 575"/>
              <a:gd name="T30" fmla="*/ 248 w 787"/>
              <a:gd name="T31" fmla="*/ 477 h 575"/>
              <a:gd name="T32" fmla="*/ 243 w 787"/>
              <a:gd name="T33" fmla="*/ 477 h 575"/>
              <a:gd name="T34" fmla="*/ 183 w 787"/>
              <a:gd name="T35" fmla="*/ 482 h 575"/>
              <a:gd name="T36" fmla="*/ 0 w 787"/>
              <a:gd name="T37" fmla="*/ 482 h 575"/>
              <a:gd name="T38" fmla="*/ 35 w 787"/>
              <a:gd name="T39" fmla="*/ 575 h 575"/>
              <a:gd name="T40" fmla="*/ 218 w 787"/>
              <a:gd name="T41" fmla="*/ 575 h 575"/>
              <a:gd name="T42" fmla="*/ 379 w 787"/>
              <a:gd name="T43" fmla="*/ 442 h 575"/>
              <a:gd name="T44" fmla="*/ 178 w 787"/>
              <a:gd name="T45" fmla="*/ 277 h 575"/>
              <a:gd name="T46" fmla="*/ 246 w 787"/>
              <a:gd name="T47" fmla="*/ 237 h 575"/>
              <a:gd name="T48" fmla="*/ 318 w 787"/>
              <a:gd name="T49" fmla="*/ 237 h 575"/>
              <a:gd name="T50" fmla="*/ 384 w 787"/>
              <a:gd name="T51" fmla="*/ 237 h 575"/>
              <a:gd name="T52" fmla="*/ 469 w 787"/>
              <a:gd name="T53" fmla="*/ 285 h 575"/>
              <a:gd name="T54" fmla="*/ 469 w 787"/>
              <a:gd name="T55" fmla="*/ 422 h 575"/>
              <a:gd name="T56" fmla="*/ 597 w 787"/>
              <a:gd name="T57" fmla="*/ 572 h 575"/>
              <a:gd name="T58" fmla="*/ 627 w 787"/>
              <a:gd name="T59" fmla="*/ 575 h 575"/>
              <a:gd name="T60" fmla="*/ 657 w 787"/>
              <a:gd name="T61" fmla="*/ 572 h 575"/>
              <a:gd name="T62" fmla="*/ 787 w 787"/>
              <a:gd name="T63" fmla="*/ 422 h 575"/>
              <a:gd name="T64" fmla="*/ 787 w 787"/>
              <a:gd name="T65" fmla="*/ 100 h 575"/>
              <a:gd name="T66" fmla="*/ 682 w 787"/>
              <a:gd name="T67" fmla="*/ 0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87" h="575">
                <a:moveTo>
                  <a:pt x="682" y="0"/>
                </a:moveTo>
                <a:cubicBezTo>
                  <a:pt x="682" y="427"/>
                  <a:pt x="682" y="427"/>
                  <a:pt x="682" y="427"/>
                </a:cubicBezTo>
                <a:cubicBezTo>
                  <a:pt x="682" y="445"/>
                  <a:pt x="672" y="462"/>
                  <a:pt x="657" y="472"/>
                </a:cubicBezTo>
                <a:cubicBezTo>
                  <a:pt x="649" y="477"/>
                  <a:pt x="639" y="482"/>
                  <a:pt x="627" y="482"/>
                </a:cubicBezTo>
                <a:cubicBezTo>
                  <a:pt x="617" y="482"/>
                  <a:pt x="604" y="477"/>
                  <a:pt x="597" y="472"/>
                </a:cubicBezTo>
                <a:cubicBezTo>
                  <a:pt x="582" y="462"/>
                  <a:pt x="571" y="445"/>
                  <a:pt x="571" y="427"/>
                </a:cubicBezTo>
                <a:cubicBezTo>
                  <a:pt x="571" y="295"/>
                  <a:pt x="571" y="295"/>
                  <a:pt x="571" y="295"/>
                </a:cubicBezTo>
                <a:cubicBezTo>
                  <a:pt x="571" y="192"/>
                  <a:pt x="519" y="147"/>
                  <a:pt x="449" y="147"/>
                </a:cubicBezTo>
                <a:cubicBezTo>
                  <a:pt x="226" y="147"/>
                  <a:pt x="226" y="147"/>
                  <a:pt x="226" y="147"/>
                </a:cubicBezTo>
                <a:cubicBezTo>
                  <a:pt x="143" y="147"/>
                  <a:pt x="75" y="200"/>
                  <a:pt x="75" y="282"/>
                </a:cubicBezTo>
                <a:cubicBezTo>
                  <a:pt x="75" y="317"/>
                  <a:pt x="90" y="370"/>
                  <a:pt x="151" y="392"/>
                </a:cubicBezTo>
                <a:cubicBezTo>
                  <a:pt x="161" y="395"/>
                  <a:pt x="168" y="397"/>
                  <a:pt x="181" y="400"/>
                </a:cubicBezTo>
                <a:cubicBezTo>
                  <a:pt x="248" y="412"/>
                  <a:pt x="276" y="410"/>
                  <a:pt x="276" y="445"/>
                </a:cubicBezTo>
                <a:cubicBezTo>
                  <a:pt x="276" y="455"/>
                  <a:pt x="273" y="462"/>
                  <a:pt x="268" y="467"/>
                </a:cubicBezTo>
                <a:cubicBezTo>
                  <a:pt x="266" y="472"/>
                  <a:pt x="258" y="475"/>
                  <a:pt x="251" y="477"/>
                </a:cubicBezTo>
                <a:cubicBezTo>
                  <a:pt x="248" y="477"/>
                  <a:pt x="248" y="477"/>
                  <a:pt x="248" y="477"/>
                </a:cubicBezTo>
                <a:cubicBezTo>
                  <a:pt x="243" y="477"/>
                  <a:pt x="243" y="477"/>
                  <a:pt x="243" y="477"/>
                </a:cubicBezTo>
                <a:cubicBezTo>
                  <a:pt x="228" y="482"/>
                  <a:pt x="208" y="482"/>
                  <a:pt x="183" y="482"/>
                </a:cubicBezTo>
                <a:cubicBezTo>
                  <a:pt x="0" y="482"/>
                  <a:pt x="0" y="482"/>
                  <a:pt x="0" y="482"/>
                </a:cubicBezTo>
                <a:cubicBezTo>
                  <a:pt x="8" y="515"/>
                  <a:pt x="20" y="545"/>
                  <a:pt x="35" y="575"/>
                </a:cubicBezTo>
                <a:cubicBezTo>
                  <a:pt x="218" y="575"/>
                  <a:pt x="218" y="575"/>
                  <a:pt x="218" y="575"/>
                </a:cubicBezTo>
                <a:cubicBezTo>
                  <a:pt x="313" y="575"/>
                  <a:pt x="379" y="522"/>
                  <a:pt x="379" y="442"/>
                </a:cubicBezTo>
                <a:cubicBezTo>
                  <a:pt x="379" y="267"/>
                  <a:pt x="178" y="340"/>
                  <a:pt x="178" y="277"/>
                </a:cubicBezTo>
                <a:cubicBezTo>
                  <a:pt x="178" y="247"/>
                  <a:pt x="203" y="237"/>
                  <a:pt x="246" y="237"/>
                </a:cubicBezTo>
                <a:cubicBezTo>
                  <a:pt x="318" y="237"/>
                  <a:pt x="318" y="237"/>
                  <a:pt x="318" y="237"/>
                </a:cubicBezTo>
                <a:cubicBezTo>
                  <a:pt x="384" y="237"/>
                  <a:pt x="384" y="237"/>
                  <a:pt x="384" y="237"/>
                </a:cubicBezTo>
                <a:cubicBezTo>
                  <a:pt x="424" y="237"/>
                  <a:pt x="469" y="245"/>
                  <a:pt x="469" y="285"/>
                </a:cubicBezTo>
                <a:cubicBezTo>
                  <a:pt x="469" y="422"/>
                  <a:pt x="469" y="422"/>
                  <a:pt x="469" y="422"/>
                </a:cubicBezTo>
                <a:cubicBezTo>
                  <a:pt x="469" y="510"/>
                  <a:pt x="529" y="560"/>
                  <a:pt x="597" y="572"/>
                </a:cubicBezTo>
                <a:cubicBezTo>
                  <a:pt x="607" y="572"/>
                  <a:pt x="617" y="575"/>
                  <a:pt x="627" y="575"/>
                </a:cubicBezTo>
                <a:cubicBezTo>
                  <a:pt x="637" y="575"/>
                  <a:pt x="647" y="572"/>
                  <a:pt x="657" y="572"/>
                </a:cubicBezTo>
                <a:cubicBezTo>
                  <a:pt x="727" y="560"/>
                  <a:pt x="787" y="510"/>
                  <a:pt x="787" y="422"/>
                </a:cubicBezTo>
                <a:cubicBezTo>
                  <a:pt x="787" y="100"/>
                  <a:pt x="787" y="100"/>
                  <a:pt x="787" y="100"/>
                </a:cubicBezTo>
                <a:cubicBezTo>
                  <a:pt x="757" y="62"/>
                  <a:pt x="722" y="27"/>
                  <a:pt x="68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" name="Freeform 61"/>
          <p:cNvSpPr>
            <a:spLocks/>
          </p:cNvSpPr>
          <p:nvPr/>
        </p:nvSpPr>
        <p:spPr bwMode="auto">
          <a:xfrm>
            <a:off x="10698163" y="1819274"/>
            <a:ext cx="428625" cy="576262"/>
          </a:xfrm>
          <a:custGeom>
            <a:avLst/>
            <a:gdLst>
              <a:gd name="T0" fmla="*/ 375 w 452"/>
              <a:gd name="T1" fmla="*/ 454 h 604"/>
              <a:gd name="T2" fmla="*/ 227 w 452"/>
              <a:gd name="T3" fmla="*/ 454 h 604"/>
              <a:gd name="T4" fmla="*/ 172 w 452"/>
              <a:gd name="T5" fmla="*/ 431 h 604"/>
              <a:gd name="T6" fmla="*/ 152 w 452"/>
              <a:gd name="T7" fmla="*/ 379 h 604"/>
              <a:gd name="T8" fmla="*/ 152 w 452"/>
              <a:gd name="T9" fmla="*/ 304 h 604"/>
              <a:gd name="T10" fmla="*/ 375 w 452"/>
              <a:gd name="T11" fmla="*/ 304 h 604"/>
              <a:gd name="T12" fmla="*/ 430 w 452"/>
              <a:gd name="T13" fmla="*/ 281 h 604"/>
              <a:gd name="T14" fmla="*/ 452 w 452"/>
              <a:gd name="T15" fmla="*/ 228 h 604"/>
              <a:gd name="T16" fmla="*/ 430 w 452"/>
              <a:gd name="T17" fmla="*/ 173 h 604"/>
              <a:gd name="T18" fmla="*/ 375 w 452"/>
              <a:gd name="T19" fmla="*/ 151 h 604"/>
              <a:gd name="T20" fmla="*/ 152 w 452"/>
              <a:gd name="T21" fmla="*/ 151 h 604"/>
              <a:gd name="T22" fmla="*/ 152 w 452"/>
              <a:gd name="T23" fmla="*/ 75 h 604"/>
              <a:gd name="T24" fmla="*/ 130 w 452"/>
              <a:gd name="T25" fmla="*/ 23 h 604"/>
              <a:gd name="T26" fmla="*/ 77 w 452"/>
              <a:gd name="T27" fmla="*/ 0 h 604"/>
              <a:gd name="T28" fmla="*/ 23 w 452"/>
              <a:gd name="T29" fmla="*/ 23 h 604"/>
              <a:gd name="T30" fmla="*/ 0 w 452"/>
              <a:gd name="T31" fmla="*/ 75 h 604"/>
              <a:gd name="T32" fmla="*/ 0 w 452"/>
              <a:gd name="T33" fmla="*/ 379 h 604"/>
              <a:gd name="T34" fmla="*/ 67 w 452"/>
              <a:gd name="T35" fmla="*/ 539 h 604"/>
              <a:gd name="T36" fmla="*/ 227 w 452"/>
              <a:gd name="T37" fmla="*/ 604 h 604"/>
              <a:gd name="T38" fmla="*/ 375 w 452"/>
              <a:gd name="T39" fmla="*/ 604 h 604"/>
              <a:gd name="T40" fmla="*/ 430 w 452"/>
              <a:gd name="T41" fmla="*/ 582 h 604"/>
              <a:gd name="T42" fmla="*/ 452 w 452"/>
              <a:gd name="T43" fmla="*/ 529 h 604"/>
              <a:gd name="T44" fmla="*/ 430 w 452"/>
              <a:gd name="T45" fmla="*/ 477 h 604"/>
              <a:gd name="T46" fmla="*/ 375 w 452"/>
              <a:gd name="T47" fmla="*/ 45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2" h="604">
                <a:moveTo>
                  <a:pt x="375" y="454"/>
                </a:moveTo>
                <a:cubicBezTo>
                  <a:pt x="227" y="454"/>
                  <a:pt x="227" y="454"/>
                  <a:pt x="227" y="454"/>
                </a:cubicBezTo>
                <a:cubicBezTo>
                  <a:pt x="205" y="454"/>
                  <a:pt x="187" y="446"/>
                  <a:pt x="172" y="431"/>
                </a:cubicBezTo>
                <a:cubicBezTo>
                  <a:pt x="160" y="416"/>
                  <a:pt x="152" y="399"/>
                  <a:pt x="152" y="379"/>
                </a:cubicBezTo>
                <a:cubicBezTo>
                  <a:pt x="152" y="304"/>
                  <a:pt x="152" y="304"/>
                  <a:pt x="152" y="304"/>
                </a:cubicBezTo>
                <a:cubicBezTo>
                  <a:pt x="375" y="304"/>
                  <a:pt x="375" y="304"/>
                  <a:pt x="375" y="304"/>
                </a:cubicBezTo>
                <a:cubicBezTo>
                  <a:pt x="397" y="304"/>
                  <a:pt x="415" y="296"/>
                  <a:pt x="430" y="281"/>
                </a:cubicBezTo>
                <a:cubicBezTo>
                  <a:pt x="445" y="266"/>
                  <a:pt x="452" y="248"/>
                  <a:pt x="452" y="228"/>
                </a:cubicBezTo>
                <a:cubicBezTo>
                  <a:pt x="452" y="206"/>
                  <a:pt x="445" y="188"/>
                  <a:pt x="430" y="173"/>
                </a:cubicBezTo>
                <a:cubicBezTo>
                  <a:pt x="415" y="158"/>
                  <a:pt x="397" y="151"/>
                  <a:pt x="375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55"/>
                  <a:pt x="145" y="38"/>
                  <a:pt x="130" y="23"/>
                </a:cubicBezTo>
                <a:cubicBezTo>
                  <a:pt x="115" y="8"/>
                  <a:pt x="97" y="0"/>
                  <a:pt x="77" y="0"/>
                </a:cubicBezTo>
                <a:cubicBezTo>
                  <a:pt x="55" y="0"/>
                  <a:pt x="38" y="8"/>
                  <a:pt x="23" y="23"/>
                </a:cubicBezTo>
                <a:cubicBezTo>
                  <a:pt x="8" y="38"/>
                  <a:pt x="0" y="55"/>
                  <a:pt x="0" y="75"/>
                </a:cubicBezTo>
                <a:cubicBezTo>
                  <a:pt x="0" y="379"/>
                  <a:pt x="0" y="379"/>
                  <a:pt x="0" y="379"/>
                </a:cubicBezTo>
                <a:cubicBezTo>
                  <a:pt x="0" y="441"/>
                  <a:pt x="23" y="494"/>
                  <a:pt x="67" y="539"/>
                </a:cubicBezTo>
                <a:cubicBezTo>
                  <a:pt x="110" y="582"/>
                  <a:pt x="165" y="604"/>
                  <a:pt x="227" y="604"/>
                </a:cubicBezTo>
                <a:cubicBezTo>
                  <a:pt x="375" y="604"/>
                  <a:pt x="375" y="604"/>
                  <a:pt x="375" y="604"/>
                </a:cubicBezTo>
                <a:cubicBezTo>
                  <a:pt x="397" y="604"/>
                  <a:pt x="415" y="597"/>
                  <a:pt x="430" y="582"/>
                </a:cubicBezTo>
                <a:cubicBezTo>
                  <a:pt x="445" y="567"/>
                  <a:pt x="452" y="549"/>
                  <a:pt x="452" y="529"/>
                </a:cubicBezTo>
                <a:cubicBezTo>
                  <a:pt x="452" y="509"/>
                  <a:pt x="445" y="492"/>
                  <a:pt x="430" y="477"/>
                </a:cubicBezTo>
                <a:cubicBezTo>
                  <a:pt x="415" y="462"/>
                  <a:pt x="397" y="454"/>
                  <a:pt x="375" y="45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" name="Oval 65"/>
          <p:cNvSpPr>
            <a:spLocks noChangeArrowheads="1"/>
          </p:cNvSpPr>
          <p:nvPr/>
        </p:nvSpPr>
        <p:spPr bwMode="auto">
          <a:xfrm>
            <a:off x="6510339" y="3313111"/>
            <a:ext cx="950913" cy="9540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" name="Oval 66"/>
          <p:cNvSpPr>
            <a:spLocks noChangeArrowheads="1"/>
          </p:cNvSpPr>
          <p:nvPr/>
        </p:nvSpPr>
        <p:spPr bwMode="auto">
          <a:xfrm>
            <a:off x="5441951" y="3321048"/>
            <a:ext cx="952500" cy="9540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" name="Oval 67"/>
          <p:cNvSpPr>
            <a:spLocks noChangeArrowheads="1"/>
          </p:cNvSpPr>
          <p:nvPr/>
        </p:nvSpPr>
        <p:spPr bwMode="auto">
          <a:xfrm>
            <a:off x="4403726" y="3313111"/>
            <a:ext cx="950913" cy="9540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" name="Oval 68"/>
          <p:cNvSpPr>
            <a:spLocks noChangeArrowheads="1"/>
          </p:cNvSpPr>
          <p:nvPr/>
        </p:nvSpPr>
        <p:spPr bwMode="auto">
          <a:xfrm>
            <a:off x="3386139" y="3313111"/>
            <a:ext cx="952500" cy="9540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" name="Oval 69"/>
          <p:cNvSpPr>
            <a:spLocks noChangeArrowheads="1"/>
          </p:cNvSpPr>
          <p:nvPr/>
        </p:nvSpPr>
        <p:spPr bwMode="auto">
          <a:xfrm>
            <a:off x="9625014" y="3313111"/>
            <a:ext cx="950913" cy="9540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" name="Oval 70"/>
          <p:cNvSpPr>
            <a:spLocks noChangeArrowheads="1"/>
          </p:cNvSpPr>
          <p:nvPr/>
        </p:nvSpPr>
        <p:spPr bwMode="auto">
          <a:xfrm>
            <a:off x="8639176" y="3313111"/>
            <a:ext cx="952500" cy="9540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" name="Oval 71"/>
          <p:cNvSpPr>
            <a:spLocks noChangeArrowheads="1"/>
          </p:cNvSpPr>
          <p:nvPr/>
        </p:nvSpPr>
        <p:spPr bwMode="auto">
          <a:xfrm>
            <a:off x="7578726" y="3313111"/>
            <a:ext cx="950913" cy="9540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" name="Oval 72"/>
          <p:cNvSpPr>
            <a:spLocks noChangeArrowheads="1"/>
          </p:cNvSpPr>
          <p:nvPr/>
        </p:nvSpPr>
        <p:spPr bwMode="auto">
          <a:xfrm>
            <a:off x="2365376" y="3313111"/>
            <a:ext cx="952500" cy="9540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" name="Oval 73"/>
          <p:cNvSpPr>
            <a:spLocks noChangeArrowheads="1"/>
          </p:cNvSpPr>
          <p:nvPr/>
        </p:nvSpPr>
        <p:spPr bwMode="auto">
          <a:xfrm>
            <a:off x="1317626" y="3313111"/>
            <a:ext cx="950913" cy="95408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" name="Freeform 74"/>
          <p:cNvSpPr>
            <a:spLocks noEditPoints="1"/>
          </p:cNvSpPr>
          <p:nvPr/>
        </p:nvSpPr>
        <p:spPr bwMode="auto">
          <a:xfrm>
            <a:off x="1495426" y="3513136"/>
            <a:ext cx="582613" cy="552449"/>
          </a:xfrm>
          <a:custGeom>
            <a:avLst/>
            <a:gdLst>
              <a:gd name="T0" fmla="*/ 148 w 651"/>
              <a:gd name="T1" fmla="*/ 616 h 616"/>
              <a:gd name="T2" fmla="*/ 35 w 651"/>
              <a:gd name="T3" fmla="*/ 537 h 616"/>
              <a:gd name="T4" fmla="*/ 216 w 651"/>
              <a:gd name="T5" fmla="*/ 193 h 616"/>
              <a:gd name="T6" fmla="*/ 523 w 651"/>
              <a:gd name="T7" fmla="*/ 0 h 616"/>
              <a:gd name="T8" fmla="*/ 561 w 651"/>
              <a:gd name="T9" fmla="*/ 11 h 616"/>
              <a:gd name="T10" fmla="*/ 636 w 651"/>
              <a:gd name="T11" fmla="*/ 139 h 616"/>
              <a:gd name="T12" fmla="*/ 485 w 651"/>
              <a:gd name="T13" fmla="*/ 232 h 616"/>
              <a:gd name="T14" fmla="*/ 481 w 651"/>
              <a:gd name="T15" fmla="*/ 231 h 616"/>
              <a:gd name="T16" fmla="*/ 442 w 651"/>
              <a:gd name="T17" fmla="*/ 211 h 616"/>
              <a:gd name="T18" fmla="*/ 399 w 651"/>
              <a:gd name="T19" fmla="*/ 188 h 616"/>
              <a:gd name="T20" fmla="*/ 397 w 651"/>
              <a:gd name="T21" fmla="*/ 188 h 616"/>
              <a:gd name="T22" fmla="*/ 291 w 651"/>
              <a:gd name="T23" fmla="*/ 267 h 616"/>
              <a:gd name="T24" fmla="*/ 212 w 651"/>
              <a:gd name="T25" fmla="*/ 375 h 616"/>
              <a:gd name="T26" fmla="*/ 235 w 651"/>
              <a:gd name="T27" fmla="*/ 418 h 616"/>
              <a:gd name="T28" fmla="*/ 255 w 651"/>
              <a:gd name="T29" fmla="*/ 457 h 616"/>
              <a:gd name="T30" fmla="*/ 219 w 651"/>
              <a:gd name="T31" fmla="*/ 539 h 616"/>
              <a:gd name="T32" fmla="*/ 161 w 651"/>
              <a:gd name="T33" fmla="*/ 614 h 616"/>
              <a:gd name="T34" fmla="*/ 148 w 651"/>
              <a:gd name="T35" fmla="*/ 616 h 616"/>
              <a:gd name="T36" fmla="*/ 523 w 651"/>
              <a:gd name="T37" fmla="*/ 14 h 616"/>
              <a:gd name="T38" fmla="*/ 226 w 651"/>
              <a:gd name="T39" fmla="*/ 202 h 616"/>
              <a:gd name="T40" fmla="*/ 47 w 651"/>
              <a:gd name="T41" fmla="*/ 529 h 616"/>
              <a:gd name="T42" fmla="*/ 92 w 651"/>
              <a:gd name="T43" fmla="*/ 576 h 616"/>
              <a:gd name="T44" fmla="*/ 156 w 651"/>
              <a:gd name="T45" fmla="*/ 601 h 616"/>
              <a:gd name="T46" fmla="*/ 242 w 651"/>
              <a:gd name="T47" fmla="*/ 461 h 616"/>
              <a:gd name="T48" fmla="*/ 222 w 651"/>
              <a:gd name="T49" fmla="*/ 425 h 616"/>
              <a:gd name="T50" fmla="*/ 199 w 651"/>
              <a:gd name="T51" fmla="*/ 380 h 616"/>
              <a:gd name="T52" fmla="*/ 221 w 651"/>
              <a:gd name="T53" fmla="*/ 325 h 616"/>
              <a:gd name="T54" fmla="*/ 281 w 651"/>
              <a:gd name="T55" fmla="*/ 257 h 616"/>
              <a:gd name="T56" fmla="*/ 397 w 651"/>
              <a:gd name="T57" fmla="*/ 174 h 616"/>
              <a:gd name="T58" fmla="*/ 404 w 651"/>
              <a:gd name="T59" fmla="*/ 175 h 616"/>
              <a:gd name="T60" fmla="*/ 449 w 651"/>
              <a:gd name="T61" fmla="*/ 199 h 616"/>
              <a:gd name="T62" fmla="*/ 485 w 651"/>
              <a:gd name="T63" fmla="*/ 218 h 616"/>
              <a:gd name="T64" fmla="*/ 623 w 651"/>
              <a:gd name="T65" fmla="*/ 134 h 616"/>
              <a:gd name="T66" fmla="*/ 553 w 651"/>
              <a:gd name="T67" fmla="*/ 22 h 616"/>
              <a:gd name="T68" fmla="*/ 523 w 651"/>
              <a:gd name="T69" fmla="*/ 14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51" h="616">
                <a:moveTo>
                  <a:pt x="148" y="616"/>
                </a:moveTo>
                <a:cubicBezTo>
                  <a:pt x="110" y="616"/>
                  <a:pt x="52" y="565"/>
                  <a:pt x="35" y="537"/>
                </a:cubicBezTo>
                <a:cubicBezTo>
                  <a:pt x="0" y="479"/>
                  <a:pt x="78" y="331"/>
                  <a:pt x="216" y="193"/>
                </a:cubicBezTo>
                <a:cubicBezTo>
                  <a:pt x="333" y="76"/>
                  <a:pt x="454" y="0"/>
                  <a:pt x="523" y="0"/>
                </a:cubicBezTo>
                <a:cubicBezTo>
                  <a:pt x="539" y="0"/>
                  <a:pt x="551" y="4"/>
                  <a:pt x="561" y="11"/>
                </a:cubicBezTo>
                <a:cubicBezTo>
                  <a:pt x="590" y="33"/>
                  <a:pt x="651" y="102"/>
                  <a:pt x="636" y="139"/>
                </a:cubicBezTo>
                <a:cubicBezTo>
                  <a:pt x="627" y="162"/>
                  <a:pt x="507" y="232"/>
                  <a:pt x="485" y="232"/>
                </a:cubicBezTo>
                <a:cubicBezTo>
                  <a:pt x="484" y="232"/>
                  <a:pt x="482" y="232"/>
                  <a:pt x="481" y="231"/>
                </a:cubicBezTo>
                <a:cubicBezTo>
                  <a:pt x="474" y="229"/>
                  <a:pt x="459" y="221"/>
                  <a:pt x="442" y="211"/>
                </a:cubicBezTo>
                <a:cubicBezTo>
                  <a:pt x="426" y="202"/>
                  <a:pt x="408" y="192"/>
                  <a:pt x="399" y="188"/>
                </a:cubicBezTo>
                <a:cubicBezTo>
                  <a:pt x="399" y="188"/>
                  <a:pt x="398" y="188"/>
                  <a:pt x="397" y="188"/>
                </a:cubicBezTo>
                <a:cubicBezTo>
                  <a:pt x="381" y="188"/>
                  <a:pt x="337" y="220"/>
                  <a:pt x="291" y="267"/>
                </a:cubicBezTo>
                <a:cubicBezTo>
                  <a:pt x="236" y="321"/>
                  <a:pt x="208" y="365"/>
                  <a:pt x="212" y="375"/>
                </a:cubicBezTo>
                <a:cubicBezTo>
                  <a:pt x="216" y="384"/>
                  <a:pt x="226" y="402"/>
                  <a:pt x="235" y="418"/>
                </a:cubicBezTo>
                <a:cubicBezTo>
                  <a:pt x="244" y="435"/>
                  <a:pt x="253" y="450"/>
                  <a:pt x="255" y="457"/>
                </a:cubicBezTo>
                <a:cubicBezTo>
                  <a:pt x="259" y="469"/>
                  <a:pt x="234" y="514"/>
                  <a:pt x="219" y="539"/>
                </a:cubicBezTo>
                <a:cubicBezTo>
                  <a:pt x="207" y="559"/>
                  <a:pt x="177" y="608"/>
                  <a:pt x="161" y="614"/>
                </a:cubicBezTo>
                <a:cubicBezTo>
                  <a:pt x="157" y="616"/>
                  <a:pt x="153" y="616"/>
                  <a:pt x="148" y="616"/>
                </a:cubicBezTo>
                <a:moveTo>
                  <a:pt x="523" y="14"/>
                </a:moveTo>
                <a:cubicBezTo>
                  <a:pt x="458" y="14"/>
                  <a:pt x="339" y="90"/>
                  <a:pt x="226" y="202"/>
                </a:cubicBezTo>
                <a:cubicBezTo>
                  <a:pt x="79" y="350"/>
                  <a:pt x="19" y="484"/>
                  <a:pt x="47" y="529"/>
                </a:cubicBezTo>
                <a:cubicBezTo>
                  <a:pt x="55" y="543"/>
                  <a:pt x="73" y="561"/>
                  <a:pt x="92" y="576"/>
                </a:cubicBezTo>
                <a:cubicBezTo>
                  <a:pt x="119" y="596"/>
                  <a:pt x="143" y="606"/>
                  <a:pt x="156" y="601"/>
                </a:cubicBezTo>
                <a:cubicBezTo>
                  <a:pt x="174" y="594"/>
                  <a:pt x="242" y="477"/>
                  <a:pt x="242" y="461"/>
                </a:cubicBezTo>
                <a:cubicBezTo>
                  <a:pt x="239" y="455"/>
                  <a:pt x="231" y="440"/>
                  <a:pt x="222" y="425"/>
                </a:cubicBezTo>
                <a:cubicBezTo>
                  <a:pt x="213" y="408"/>
                  <a:pt x="203" y="390"/>
                  <a:pt x="199" y="380"/>
                </a:cubicBezTo>
                <a:cubicBezTo>
                  <a:pt x="196" y="373"/>
                  <a:pt x="196" y="360"/>
                  <a:pt x="221" y="325"/>
                </a:cubicBezTo>
                <a:cubicBezTo>
                  <a:pt x="236" y="305"/>
                  <a:pt x="257" y="281"/>
                  <a:pt x="281" y="257"/>
                </a:cubicBezTo>
                <a:cubicBezTo>
                  <a:pt x="294" y="243"/>
                  <a:pt x="365" y="174"/>
                  <a:pt x="397" y="174"/>
                </a:cubicBezTo>
                <a:cubicBezTo>
                  <a:pt x="400" y="174"/>
                  <a:pt x="402" y="175"/>
                  <a:pt x="404" y="175"/>
                </a:cubicBezTo>
                <a:cubicBezTo>
                  <a:pt x="414" y="179"/>
                  <a:pt x="432" y="189"/>
                  <a:pt x="449" y="199"/>
                </a:cubicBezTo>
                <a:cubicBezTo>
                  <a:pt x="463" y="207"/>
                  <a:pt x="479" y="216"/>
                  <a:pt x="485" y="218"/>
                </a:cubicBezTo>
                <a:cubicBezTo>
                  <a:pt x="503" y="217"/>
                  <a:pt x="616" y="151"/>
                  <a:pt x="623" y="134"/>
                </a:cubicBezTo>
                <a:cubicBezTo>
                  <a:pt x="634" y="108"/>
                  <a:pt x="582" y="44"/>
                  <a:pt x="553" y="22"/>
                </a:cubicBezTo>
                <a:cubicBezTo>
                  <a:pt x="545" y="17"/>
                  <a:pt x="536" y="14"/>
                  <a:pt x="523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" name="Freeform 75"/>
          <p:cNvSpPr>
            <a:spLocks noEditPoints="1"/>
          </p:cNvSpPr>
          <p:nvPr/>
        </p:nvSpPr>
        <p:spPr bwMode="auto">
          <a:xfrm>
            <a:off x="2552701" y="3532186"/>
            <a:ext cx="581025" cy="203200"/>
          </a:xfrm>
          <a:custGeom>
            <a:avLst/>
            <a:gdLst>
              <a:gd name="T0" fmla="*/ 601 w 649"/>
              <a:gd name="T1" fmla="*/ 226 h 226"/>
              <a:gd name="T2" fmla="*/ 601 w 649"/>
              <a:gd name="T3" fmla="*/ 226 h 226"/>
              <a:gd name="T4" fmla="*/ 461 w 649"/>
              <a:gd name="T5" fmla="*/ 186 h 226"/>
              <a:gd name="T6" fmla="*/ 449 w 649"/>
              <a:gd name="T7" fmla="*/ 150 h 226"/>
              <a:gd name="T8" fmla="*/ 437 w 649"/>
              <a:gd name="T9" fmla="*/ 110 h 226"/>
              <a:gd name="T10" fmla="*/ 324 w 649"/>
              <a:gd name="T11" fmla="*/ 92 h 226"/>
              <a:gd name="T12" fmla="*/ 212 w 649"/>
              <a:gd name="T13" fmla="*/ 110 h 226"/>
              <a:gd name="T14" fmla="*/ 200 w 649"/>
              <a:gd name="T15" fmla="*/ 150 h 226"/>
              <a:gd name="T16" fmla="*/ 188 w 649"/>
              <a:gd name="T17" fmla="*/ 186 h 226"/>
              <a:gd name="T18" fmla="*/ 46 w 649"/>
              <a:gd name="T19" fmla="*/ 226 h 226"/>
              <a:gd name="T20" fmla="*/ 35 w 649"/>
              <a:gd name="T21" fmla="*/ 224 h 226"/>
              <a:gd name="T22" fmla="*/ 5 w 649"/>
              <a:gd name="T23" fmla="*/ 168 h 226"/>
              <a:gd name="T24" fmla="*/ 4 w 649"/>
              <a:gd name="T25" fmla="*/ 100 h 226"/>
              <a:gd name="T26" fmla="*/ 324 w 649"/>
              <a:gd name="T27" fmla="*/ 0 h 226"/>
              <a:gd name="T28" fmla="*/ 645 w 649"/>
              <a:gd name="T29" fmla="*/ 100 h 226"/>
              <a:gd name="T30" fmla="*/ 612 w 649"/>
              <a:gd name="T31" fmla="*/ 224 h 226"/>
              <a:gd name="T32" fmla="*/ 601 w 649"/>
              <a:gd name="T33" fmla="*/ 226 h 226"/>
              <a:gd name="T34" fmla="*/ 473 w 649"/>
              <a:gd name="T35" fmla="*/ 179 h 226"/>
              <a:gd name="T36" fmla="*/ 601 w 649"/>
              <a:gd name="T37" fmla="*/ 212 h 226"/>
              <a:gd name="T38" fmla="*/ 601 w 649"/>
              <a:gd name="T39" fmla="*/ 212 h 226"/>
              <a:gd name="T40" fmla="*/ 607 w 649"/>
              <a:gd name="T41" fmla="*/ 211 h 226"/>
              <a:gd name="T42" fmla="*/ 629 w 649"/>
              <a:gd name="T43" fmla="*/ 166 h 226"/>
              <a:gd name="T44" fmla="*/ 631 w 649"/>
              <a:gd name="T45" fmla="*/ 102 h 226"/>
              <a:gd name="T46" fmla="*/ 324 w 649"/>
              <a:gd name="T47" fmla="*/ 14 h 226"/>
              <a:gd name="T48" fmla="*/ 18 w 649"/>
              <a:gd name="T49" fmla="*/ 103 h 226"/>
              <a:gd name="T50" fmla="*/ 40 w 649"/>
              <a:gd name="T51" fmla="*/ 211 h 226"/>
              <a:gd name="T52" fmla="*/ 46 w 649"/>
              <a:gd name="T53" fmla="*/ 212 h 226"/>
              <a:gd name="T54" fmla="*/ 176 w 649"/>
              <a:gd name="T55" fmla="*/ 179 h 226"/>
              <a:gd name="T56" fmla="*/ 186 w 649"/>
              <a:gd name="T57" fmla="*/ 146 h 226"/>
              <a:gd name="T58" fmla="*/ 199 w 649"/>
              <a:gd name="T59" fmla="*/ 104 h 226"/>
              <a:gd name="T60" fmla="*/ 324 w 649"/>
              <a:gd name="T61" fmla="*/ 78 h 226"/>
              <a:gd name="T62" fmla="*/ 450 w 649"/>
              <a:gd name="T63" fmla="*/ 104 h 226"/>
              <a:gd name="T64" fmla="*/ 463 w 649"/>
              <a:gd name="T65" fmla="*/ 146 h 226"/>
              <a:gd name="T66" fmla="*/ 473 w 649"/>
              <a:gd name="T67" fmla="*/ 179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49" h="226">
                <a:moveTo>
                  <a:pt x="601" y="226"/>
                </a:moveTo>
                <a:cubicBezTo>
                  <a:pt x="601" y="226"/>
                  <a:pt x="601" y="226"/>
                  <a:pt x="601" y="226"/>
                </a:cubicBezTo>
                <a:cubicBezTo>
                  <a:pt x="573" y="226"/>
                  <a:pt x="469" y="202"/>
                  <a:pt x="461" y="186"/>
                </a:cubicBezTo>
                <a:cubicBezTo>
                  <a:pt x="458" y="180"/>
                  <a:pt x="454" y="166"/>
                  <a:pt x="449" y="150"/>
                </a:cubicBezTo>
                <a:cubicBezTo>
                  <a:pt x="445" y="135"/>
                  <a:pt x="440" y="118"/>
                  <a:pt x="437" y="110"/>
                </a:cubicBezTo>
                <a:cubicBezTo>
                  <a:pt x="433" y="102"/>
                  <a:pt x="389" y="92"/>
                  <a:pt x="324" y="92"/>
                </a:cubicBezTo>
                <a:cubicBezTo>
                  <a:pt x="260" y="92"/>
                  <a:pt x="216" y="102"/>
                  <a:pt x="212" y="110"/>
                </a:cubicBezTo>
                <a:cubicBezTo>
                  <a:pt x="209" y="118"/>
                  <a:pt x="204" y="135"/>
                  <a:pt x="200" y="150"/>
                </a:cubicBezTo>
                <a:cubicBezTo>
                  <a:pt x="195" y="166"/>
                  <a:pt x="191" y="180"/>
                  <a:pt x="188" y="186"/>
                </a:cubicBezTo>
                <a:cubicBezTo>
                  <a:pt x="180" y="202"/>
                  <a:pt x="75" y="226"/>
                  <a:pt x="46" y="226"/>
                </a:cubicBezTo>
                <a:cubicBezTo>
                  <a:pt x="41" y="226"/>
                  <a:pt x="37" y="226"/>
                  <a:pt x="35" y="224"/>
                </a:cubicBezTo>
                <a:cubicBezTo>
                  <a:pt x="17" y="217"/>
                  <a:pt x="8" y="189"/>
                  <a:pt x="5" y="168"/>
                </a:cubicBezTo>
                <a:cubicBezTo>
                  <a:pt x="0" y="144"/>
                  <a:pt x="0" y="116"/>
                  <a:pt x="4" y="100"/>
                </a:cubicBezTo>
                <a:cubicBezTo>
                  <a:pt x="18" y="43"/>
                  <a:pt x="156" y="0"/>
                  <a:pt x="324" y="0"/>
                </a:cubicBezTo>
                <a:cubicBezTo>
                  <a:pt x="501" y="0"/>
                  <a:pt x="636" y="42"/>
                  <a:pt x="645" y="100"/>
                </a:cubicBezTo>
                <a:cubicBezTo>
                  <a:pt x="649" y="131"/>
                  <a:pt x="644" y="211"/>
                  <a:pt x="612" y="224"/>
                </a:cubicBezTo>
                <a:cubicBezTo>
                  <a:pt x="610" y="226"/>
                  <a:pt x="606" y="226"/>
                  <a:pt x="601" y="226"/>
                </a:cubicBezTo>
                <a:moveTo>
                  <a:pt x="473" y="179"/>
                </a:moveTo>
                <a:cubicBezTo>
                  <a:pt x="482" y="187"/>
                  <a:pt x="567" y="212"/>
                  <a:pt x="601" y="212"/>
                </a:cubicBezTo>
                <a:cubicBezTo>
                  <a:pt x="601" y="212"/>
                  <a:pt x="601" y="212"/>
                  <a:pt x="601" y="212"/>
                </a:cubicBezTo>
                <a:cubicBezTo>
                  <a:pt x="605" y="212"/>
                  <a:pt x="607" y="212"/>
                  <a:pt x="607" y="211"/>
                </a:cubicBezTo>
                <a:cubicBezTo>
                  <a:pt x="616" y="208"/>
                  <a:pt x="624" y="191"/>
                  <a:pt x="629" y="166"/>
                </a:cubicBezTo>
                <a:cubicBezTo>
                  <a:pt x="633" y="141"/>
                  <a:pt x="633" y="115"/>
                  <a:pt x="631" y="102"/>
                </a:cubicBezTo>
                <a:cubicBezTo>
                  <a:pt x="624" y="59"/>
                  <a:pt x="508" y="14"/>
                  <a:pt x="324" y="14"/>
                </a:cubicBezTo>
                <a:cubicBezTo>
                  <a:pt x="146" y="14"/>
                  <a:pt x="29" y="59"/>
                  <a:pt x="18" y="103"/>
                </a:cubicBezTo>
                <a:cubicBezTo>
                  <a:pt x="10" y="134"/>
                  <a:pt x="19" y="203"/>
                  <a:pt x="40" y="211"/>
                </a:cubicBezTo>
                <a:cubicBezTo>
                  <a:pt x="40" y="212"/>
                  <a:pt x="42" y="212"/>
                  <a:pt x="46" y="212"/>
                </a:cubicBezTo>
                <a:cubicBezTo>
                  <a:pt x="80" y="212"/>
                  <a:pt x="167" y="187"/>
                  <a:pt x="176" y="179"/>
                </a:cubicBezTo>
                <a:cubicBezTo>
                  <a:pt x="178" y="174"/>
                  <a:pt x="182" y="160"/>
                  <a:pt x="186" y="146"/>
                </a:cubicBezTo>
                <a:cubicBezTo>
                  <a:pt x="191" y="130"/>
                  <a:pt x="195" y="113"/>
                  <a:pt x="199" y="104"/>
                </a:cubicBezTo>
                <a:cubicBezTo>
                  <a:pt x="203" y="97"/>
                  <a:pt x="222" y="78"/>
                  <a:pt x="324" y="78"/>
                </a:cubicBezTo>
                <a:cubicBezTo>
                  <a:pt x="427" y="78"/>
                  <a:pt x="446" y="97"/>
                  <a:pt x="450" y="104"/>
                </a:cubicBezTo>
                <a:cubicBezTo>
                  <a:pt x="454" y="113"/>
                  <a:pt x="458" y="130"/>
                  <a:pt x="463" y="146"/>
                </a:cubicBezTo>
                <a:cubicBezTo>
                  <a:pt x="467" y="160"/>
                  <a:pt x="471" y="174"/>
                  <a:pt x="473" y="17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" name="Freeform 76"/>
          <p:cNvSpPr>
            <a:spLocks noEditPoints="1"/>
          </p:cNvSpPr>
          <p:nvPr/>
        </p:nvSpPr>
        <p:spPr bwMode="auto">
          <a:xfrm>
            <a:off x="2698751" y="3775073"/>
            <a:ext cx="80963" cy="80962"/>
          </a:xfrm>
          <a:custGeom>
            <a:avLst/>
            <a:gdLst>
              <a:gd name="T0" fmla="*/ 46 w 91"/>
              <a:gd name="T1" fmla="*/ 91 h 91"/>
              <a:gd name="T2" fmla="*/ 0 w 91"/>
              <a:gd name="T3" fmla="*/ 45 h 91"/>
              <a:gd name="T4" fmla="*/ 46 w 91"/>
              <a:gd name="T5" fmla="*/ 0 h 91"/>
              <a:gd name="T6" fmla="*/ 91 w 91"/>
              <a:gd name="T7" fmla="*/ 45 h 91"/>
              <a:gd name="T8" fmla="*/ 46 w 91"/>
              <a:gd name="T9" fmla="*/ 91 h 91"/>
              <a:gd name="T10" fmla="*/ 46 w 91"/>
              <a:gd name="T11" fmla="*/ 14 h 91"/>
              <a:gd name="T12" fmla="*/ 14 w 91"/>
              <a:gd name="T13" fmla="*/ 45 h 91"/>
              <a:gd name="T14" fmla="*/ 46 w 91"/>
              <a:gd name="T15" fmla="*/ 77 h 91"/>
              <a:gd name="T16" fmla="*/ 77 w 91"/>
              <a:gd name="T17" fmla="*/ 45 h 91"/>
              <a:gd name="T18" fmla="*/ 46 w 91"/>
              <a:gd name="T19" fmla="*/ 1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91">
                <a:moveTo>
                  <a:pt x="46" y="91"/>
                </a:moveTo>
                <a:cubicBezTo>
                  <a:pt x="21" y="91"/>
                  <a:pt x="0" y="70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71" y="0"/>
                  <a:pt x="91" y="20"/>
                  <a:pt x="91" y="45"/>
                </a:cubicBezTo>
                <a:cubicBezTo>
                  <a:pt x="91" y="70"/>
                  <a:pt x="71" y="91"/>
                  <a:pt x="46" y="91"/>
                </a:cubicBezTo>
                <a:moveTo>
                  <a:pt x="46" y="14"/>
                </a:moveTo>
                <a:cubicBezTo>
                  <a:pt x="28" y="14"/>
                  <a:pt x="14" y="28"/>
                  <a:pt x="14" y="45"/>
                </a:cubicBezTo>
                <a:cubicBezTo>
                  <a:pt x="14" y="63"/>
                  <a:pt x="28" y="77"/>
                  <a:pt x="46" y="77"/>
                </a:cubicBezTo>
                <a:cubicBezTo>
                  <a:pt x="63" y="77"/>
                  <a:pt x="77" y="63"/>
                  <a:pt x="77" y="45"/>
                </a:cubicBezTo>
                <a:cubicBezTo>
                  <a:pt x="77" y="28"/>
                  <a:pt x="63" y="14"/>
                  <a:pt x="4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" name="Freeform 77"/>
          <p:cNvSpPr>
            <a:spLocks noEditPoints="1"/>
          </p:cNvSpPr>
          <p:nvPr/>
        </p:nvSpPr>
        <p:spPr bwMode="auto">
          <a:xfrm>
            <a:off x="2794001" y="3775073"/>
            <a:ext cx="80963" cy="80962"/>
          </a:xfrm>
          <a:custGeom>
            <a:avLst/>
            <a:gdLst>
              <a:gd name="T0" fmla="*/ 46 w 91"/>
              <a:gd name="T1" fmla="*/ 91 h 91"/>
              <a:gd name="T2" fmla="*/ 0 w 91"/>
              <a:gd name="T3" fmla="*/ 45 h 91"/>
              <a:gd name="T4" fmla="*/ 46 w 91"/>
              <a:gd name="T5" fmla="*/ 0 h 91"/>
              <a:gd name="T6" fmla="*/ 91 w 91"/>
              <a:gd name="T7" fmla="*/ 45 h 91"/>
              <a:gd name="T8" fmla="*/ 46 w 91"/>
              <a:gd name="T9" fmla="*/ 91 h 91"/>
              <a:gd name="T10" fmla="*/ 46 w 91"/>
              <a:gd name="T11" fmla="*/ 14 h 91"/>
              <a:gd name="T12" fmla="*/ 14 w 91"/>
              <a:gd name="T13" fmla="*/ 45 h 91"/>
              <a:gd name="T14" fmla="*/ 46 w 91"/>
              <a:gd name="T15" fmla="*/ 77 h 91"/>
              <a:gd name="T16" fmla="*/ 77 w 91"/>
              <a:gd name="T17" fmla="*/ 45 h 91"/>
              <a:gd name="T18" fmla="*/ 46 w 91"/>
              <a:gd name="T19" fmla="*/ 1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91">
                <a:moveTo>
                  <a:pt x="46" y="91"/>
                </a:moveTo>
                <a:cubicBezTo>
                  <a:pt x="20" y="91"/>
                  <a:pt x="0" y="70"/>
                  <a:pt x="0" y="45"/>
                </a:cubicBezTo>
                <a:cubicBezTo>
                  <a:pt x="0" y="20"/>
                  <a:pt x="20" y="0"/>
                  <a:pt x="46" y="0"/>
                </a:cubicBezTo>
                <a:cubicBezTo>
                  <a:pt x="71" y="0"/>
                  <a:pt x="91" y="20"/>
                  <a:pt x="91" y="45"/>
                </a:cubicBezTo>
                <a:cubicBezTo>
                  <a:pt x="91" y="70"/>
                  <a:pt x="71" y="91"/>
                  <a:pt x="46" y="91"/>
                </a:cubicBezTo>
                <a:moveTo>
                  <a:pt x="46" y="14"/>
                </a:moveTo>
                <a:cubicBezTo>
                  <a:pt x="28" y="14"/>
                  <a:pt x="14" y="28"/>
                  <a:pt x="14" y="45"/>
                </a:cubicBezTo>
                <a:cubicBezTo>
                  <a:pt x="14" y="63"/>
                  <a:pt x="28" y="77"/>
                  <a:pt x="46" y="77"/>
                </a:cubicBezTo>
                <a:cubicBezTo>
                  <a:pt x="63" y="77"/>
                  <a:pt x="77" y="63"/>
                  <a:pt x="77" y="45"/>
                </a:cubicBezTo>
                <a:cubicBezTo>
                  <a:pt x="77" y="28"/>
                  <a:pt x="63" y="14"/>
                  <a:pt x="4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8" name="Freeform 78"/>
          <p:cNvSpPr>
            <a:spLocks noEditPoints="1"/>
          </p:cNvSpPr>
          <p:nvPr/>
        </p:nvSpPr>
        <p:spPr bwMode="auto">
          <a:xfrm>
            <a:off x="2889251" y="3775073"/>
            <a:ext cx="82550" cy="80962"/>
          </a:xfrm>
          <a:custGeom>
            <a:avLst/>
            <a:gdLst>
              <a:gd name="T0" fmla="*/ 45 w 91"/>
              <a:gd name="T1" fmla="*/ 91 h 91"/>
              <a:gd name="T2" fmla="*/ 0 w 91"/>
              <a:gd name="T3" fmla="*/ 45 h 91"/>
              <a:gd name="T4" fmla="*/ 45 w 91"/>
              <a:gd name="T5" fmla="*/ 0 h 91"/>
              <a:gd name="T6" fmla="*/ 91 w 91"/>
              <a:gd name="T7" fmla="*/ 45 h 91"/>
              <a:gd name="T8" fmla="*/ 45 w 91"/>
              <a:gd name="T9" fmla="*/ 91 h 91"/>
              <a:gd name="T10" fmla="*/ 45 w 91"/>
              <a:gd name="T11" fmla="*/ 14 h 91"/>
              <a:gd name="T12" fmla="*/ 14 w 91"/>
              <a:gd name="T13" fmla="*/ 45 h 91"/>
              <a:gd name="T14" fmla="*/ 45 w 91"/>
              <a:gd name="T15" fmla="*/ 77 h 91"/>
              <a:gd name="T16" fmla="*/ 77 w 91"/>
              <a:gd name="T17" fmla="*/ 45 h 91"/>
              <a:gd name="T18" fmla="*/ 45 w 91"/>
              <a:gd name="T19" fmla="*/ 1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91">
                <a:moveTo>
                  <a:pt x="45" y="91"/>
                </a:moveTo>
                <a:cubicBezTo>
                  <a:pt x="20" y="91"/>
                  <a:pt x="0" y="70"/>
                  <a:pt x="0" y="45"/>
                </a:cubicBezTo>
                <a:cubicBezTo>
                  <a:pt x="0" y="20"/>
                  <a:pt x="20" y="0"/>
                  <a:pt x="45" y="0"/>
                </a:cubicBezTo>
                <a:cubicBezTo>
                  <a:pt x="71" y="0"/>
                  <a:pt x="91" y="20"/>
                  <a:pt x="91" y="45"/>
                </a:cubicBezTo>
                <a:cubicBezTo>
                  <a:pt x="91" y="70"/>
                  <a:pt x="71" y="91"/>
                  <a:pt x="45" y="91"/>
                </a:cubicBezTo>
                <a:moveTo>
                  <a:pt x="45" y="14"/>
                </a:moveTo>
                <a:cubicBezTo>
                  <a:pt x="28" y="14"/>
                  <a:pt x="14" y="28"/>
                  <a:pt x="14" y="45"/>
                </a:cubicBezTo>
                <a:cubicBezTo>
                  <a:pt x="14" y="63"/>
                  <a:pt x="28" y="77"/>
                  <a:pt x="45" y="77"/>
                </a:cubicBezTo>
                <a:cubicBezTo>
                  <a:pt x="63" y="77"/>
                  <a:pt x="77" y="63"/>
                  <a:pt x="77" y="45"/>
                </a:cubicBezTo>
                <a:cubicBezTo>
                  <a:pt x="77" y="28"/>
                  <a:pt x="63" y="14"/>
                  <a:pt x="45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" name="Freeform 79"/>
          <p:cNvSpPr>
            <a:spLocks noEditPoints="1"/>
          </p:cNvSpPr>
          <p:nvPr/>
        </p:nvSpPr>
        <p:spPr bwMode="auto">
          <a:xfrm>
            <a:off x="2698751" y="3873498"/>
            <a:ext cx="80963" cy="80962"/>
          </a:xfrm>
          <a:custGeom>
            <a:avLst/>
            <a:gdLst>
              <a:gd name="T0" fmla="*/ 46 w 91"/>
              <a:gd name="T1" fmla="*/ 92 h 92"/>
              <a:gd name="T2" fmla="*/ 0 w 91"/>
              <a:gd name="T3" fmla="*/ 46 h 92"/>
              <a:gd name="T4" fmla="*/ 46 w 91"/>
              <a:gd name="T5" fmla="*/ 0 h 92"/>
              <a:gd name="T6" fmla="*/ 91 w 91"/>
              <a:gd name="T7" fmla="*/ 46 h 92"/>
              <a:gd name="T8" fmla="*/ 46 w 91"/>
              <a:gd name="T9" fmla="*/ 92 h 92"/>
              <a:gd name="T10" fmla="*/ 46 w 91"/>
              <a:gd name="T11" fmla="*/ 14 h 92"/>
              <a:gd name="T12" fmla="*/ 14 w 91"/>
              <a:gd name="T13" fmla="*/ 46 h 92"/>
              <a:gd name="T14" fmla="*/ 46 w 91"/>
              <a:gd name="T15" fmla="*/ 78 h 92"/>
              <a:gd name="T16" fmla="*/ 77 w 91"/>
              <a:gd name="T17" fmla="*/ 46 h 92"/>
              <a:gd name="T18" fmla="*/ 46 w 91"/>
              <a:gd name="T19" fmla="*/ 1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92">
                <a:moveTo>
                  <a:pt x="46" y="92"/>
                </a:moveTo>
                <a:cubicBezTo>
                  <a:pt x="21" y="92"/>
                  <a:pt x="0" y="71"/>
                  <a:pt x="0" y="46"/>
                </a:cubicBezTo>
                <a:cubicBezTo>
                  <a:pt x="0" y="21"/>
                  <a:pt x="21" y="0"/>
                  <a:pt x="46" y="0"/>
                </a:cubicBezTo>
                <a:cubicBezTo>
                  <a:pt x="71" y="0"/>
                  <a:pt x="91" y="21"/>
                  <a:pt x="91" y="46"/>
                </a:cubicBezTo>
                <a:cubicBezTo>
                  <a:pt x="91" y="71"/>
                  <a:pt x="71" y="92"/>
                  <a:pt x="46" y="92"/>
                </a:cubicBezTo>
                <a:moveTo>
                  <a:pt x="46" y="14"/>
                </a:moveTo>
                <a:cubicBezTo>
                  <a:pt x="28" y="14"/>
                  <a:pt x="14" y="29"/>
                  <a:pt x="14" y="46"/>
                </a:cubicBezTo>
                <a:cubicBezTo>
                  <a:pt x="14" y="63"/>
                  <a:pt x="28" y="78"/>
                  <a:pt x="46" y="78"/>
                </a:cubicBezTo>
                <a:cubicBezTo>
                  <a:pt x="63" y="78"/>
                  <a:pt x="77" y="63"/>
                  <a:pt x="77" y="46"/>
                </a:cubicBezTo>
                <a:cubicBezTo>
                  <a:pt x="77" y="29"/>
                  <a:pt x="63" y="14"/>
                  <a:pt x="4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0" name="Freeform 80"/>
          <p:cNvSpPr>
            <a:spLocks noEditPoints="1"/>
          </p:cNvSpPr>
          <p:nvPr/>
        </p:nvSpPr>
        <p:spPr bwMode="auto">
          <a:xfrm>
            <a:off x="2794001" y="3873498"/>
            <a:ext cx="80963" cy="80962"/>
          </a:xfrm>
          <a:custGeom>
            <a:avLst/>
            <a:gdLst>
              <a:gd name="T0" fmla="*/ 46 w 91"/>
              <a:gd name="T1" fmla="*/ 92 h 92"/>
              <a:gd name="T2" fmla="*/ 0 w 91"/>
              <a:gd name="T3" fmla="*/ 46 h 92"/>
              <a:gd name="T4" fmla="*/ 46 w 91"/>
              <a:gd name="T5" fmla="*/ 0 h 92"/>
              <a:gd name="T6" fmla="*/ 91 w 91"/>
              <a:gd name="T7" fmla="*/ 46 h 92"/>
              <a:gd name="T8" fmla="*/ 46 w 91"/>
              <a:gd name="T9" fmla="*/ 92 h 92"/>
              <a:gd name="T10" fmla="*/ 46 w 91"/>
              <a:gd name="T11" fmla="*/ 14 h 92"/>
              <a:gd name="T12" fmla="*/ 14 w 91"/>
              <a:gd name="T13" fmla="*/ 46 h 92"/>
              <a:gd name="T14" fmla="*/ 46 w 91"/>
              <a:gd name="T15" fmla="*/ 78 h 92"/>
              <a:gd name="T16" fmla="*/ 77 w 91"/>
              <a:gd name="T17" fmla="*/ 46 h 92"/>
              <a:gd name="T18" fmla="*/ 46 w 91"/>
              <a:gd name="T19" fmla="*/ 1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92">
                <a:moveTo>
                  <a:pt x="46" y="92"/>
                </a:moveTo>
                <a:cubicBezTo>
                  <a:pt x="20" y="92"/>
                  <a:pt x="0" y="71"/>
                  <a:pt x="0" y="46"/>
                </a:cubicBezTo>
                <a:cubicBezTo>
                  <a:pt x="0" y="21"/>
                  <a:pt x="20" y="0"/>
                  <a:pt x="46" y="0"/>
                </a:cubicBezTo>
                <a:cubicBezTo>
                  <a:pt x="71" y="0"/>
                  <a:pt x="91" y="21"/>
                  <a:pt x="91" y="46"/>
                </a:cubicBezTo>
                <a:cubicBezTo>
                  <a:pt x="91" y="71"/>
                  <a:pt x="71" y="92"/>
                  <a:pt x="46" y="92"/>
                </a:cubicBezTo>
                <a:moveTo>
                  <a:pt x="46" y="14"/>
                </a:moveTo>
                <a:cubicBezTo>
                  <a:pt x="28" y="14"/>
                  <a:pt x="14" y="29"/>
                  <a:pt x="14" y="46"/>
                </a:cubicBezTo>
                <a:cubicBezTo>
                  <a:pt x="14" y="63"/>
                  <a:pt x="28" y="78"/>
                  <a:pt x="46" y="78"/>
                </a:cubicBezTo>
                <a:cubicBezTo>
                  <a:pt x="63" y="78"/>
                  <a:pt x="77" y="63"/>
                  <a:pt x="77" y="46"/>
                </a:cubicBezTo>
                <a:cubicBezTo>
                  <a:pt x="77" y="29"/>
                  <a:pt x="63" y="14"/>
                  <a:pt x="4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" name="Freeform 81"/>
          <p:cNvSpPr>
            <a:spLocks noEditPoints="1"/>
          </p:cNvSpPr>
          <p:nvPr/>
        </p:nvSpPr>
        <p:spPr bwMode="auto">
          <a:xfrm>
            <a:off x="2889251" y="3873498"/>
            <a:ext cx="82550" cy="80962"/>
          </a:xfrm>
          <a:custGeom>
            <a:avLst/>
            <a:gdLst>
              <a:gd name="T0" fmla="*/ 45 w 91"/>
              <a:gd name="T1" fmla="*/ 92 h 92"/>
              <a:gd name="T2" fmla="*/ 0 w 91"/>
              <a:gd name="T3" fmla="*/ 46 h 92"/>
              <a:gd name="T4" fmla="*/ 45 w 91"/>
              <a:gd name="T5" fmla="*/ 0 h 92"/>
              <a:gd name="T6" fmla="*/ 91 w 91"/>
              <a:gd name="T7" fmla="*/ 46 h 92"/>
              <a:gd name="T8" fmla="*/ 45 w 91"/>
              <a:gd name="T9" fmla="*/ 92 h 92"/>
              <a:gd name="T10" fmla="*/ 45 w 91"/>
              <a:gd name="T11" fmla="*/ 14 h 92"/>
              <a:gd name="T12" fmla="*/ 14 w 91"/>
              <a:gd name="T13" fmla="*/ 46 h 92"/>
              <a:gd name="T14" fmla="*/ 45 w 91"/>
              <a:gd name="T15" fmla="*/ 78 h 92"/>
              <a:gd name="T16" fmla="*/ 77 w 91"/>
              <a:gd name="T17" fmla="*/ 46 h 92"/>
              <a:gd name="T18" fmla="*/ 45 w 91"/>
              <a:gd name="T19" fmla="*/ 1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92">
                <a:moveTo>
                  <a:pt x="45" y="92"/>
                </a:moveTo>
                <a:cubicBezTo>
                  <a:pt x="20" y="92"/>
                  <a:pt x="0" y="71"/>
                  <a:pt x="0" y="46"/>
                </a:cubicBezTo>
                <a:cubicBezTo>
                  <a:pt x="0" y="21"/>
                  <a:pt x="20" y="0"/>
                  <a:pt x="45" y="0"/>
                </a:cubicBezTo>
                <a:cubicBezTo>
                  <a:pt x="71" y="0"/>
                  <a:pt x="91" y="21"/>
                  <a:pt x="91" y="46"/>
                </a:cubicBezTo>
                <a:cubicBezTo>
                  <a:pt x="91" y="71"/>
                  <a:pt x="71" y="92"/>
                  <a:pt x="45" y="92"/>
                </a:cubicBezTo>
                <a:moveTo>
                  <a:pt x="45" y="14"/>
                </a:moveTo>
                <a:cubicBezTo>
                  <a:pt x="28" y="14"/>
                  <a:pt x="14" y="29"/>
                  <a:pt x="14" y="46"/>
                </a:cubicBezTo>
                <a:cubicBezTo>
                  <a:pt x="14" y="63"/>
                  <a:pt x="28" y="78"/>
                  <a:pt x="45" y="78"/>
                </a:cubicBezTo>
                <a:cubicBezTo>
                  <a:pt x="63" y="78"/>
                  <a:pt x="77" y="63"/>
                  <a:pt x="77" y="46"/>
                </a:cubicBezTo>
                <a:cubicBezTo>
                  <a:pt x="77" y="29"/>
                  <a:pt x="63" y="14"/>
                  <a:pt x="45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2" name="Freeform 82"/>
          <p:cNvSpPr>
            <a:spLocks noEditPoints="1"/>
          </p:cNvSpPr>
          <p:nvPr/>
        </p:nvSpPr>
        <p:spPr bwMode="auto">
          <a:xfrm>
            <a:off x="2698751" y="3965573"/>
            <a:ext cx="80963" cy="82550"/>
          </a:xfrm>
          <a:custGeom>
            <a:avLst/>
            <a:gdLst>
              <a:gd name="T0" fmla="*/ 46 w 91"/>
              <a:gd name="T1" fmla="*/ 92 h 92"/>
              <a:gd name="T2" fmla="*/ 0 w 91"/>
              <a:gd name="T3" fmla="*/ 46 h 92"/>
              <a:gd name="T4" fmla="*/ 46 w 91"/>
              <a:gd name="T5" fmla="*/ 0 h 92"/>
              <a:gd name="T6" fmla="*/ 91 w 91"/>
              <a:gd name="T7" fmla="*/ 46 h 92"/>
              <a:gd name="T8" fmla="*/ 46 w 91"/>
              <a:gd name="T9" fmla="*/ 92 h 92"/>
              <a:gd name="T10" fmla="*/ 46 w 91"/>
              <a:gd name="T11" fmla="*/ 14 h 92"/>
              <a:gd name="T12" fmla="*/ 14 w 91"/>
              <a:gd name="T13" fmla="*/ 46 h 92"/>
              <a:gd name="T14" fmla="*/ 46 w 91"/>
              <a:gd name="T15" fmla="*/ 78 h 92"/>
              <a:gd name="T16" fmla="*/ 77 w 91"/>
              <a:gd name="T17" fmla="*/ 46 h 92"/>
              <a:gd name="T18" fmla="*/ 46 w 91"/>
              <a:gd name="T19" fmla="*/ 1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92">
                <a:moveTo>
                  <a:pt x="46" y="92"/>
                </a:moveTo>
                <a:cubicBezTo>
                  <a:pt x="21" y="92"/>
                  <a:pt x="0" y="71"/>
                  <a:pt x="0" y="46"/>
                </a:cubicBezTo>
                <a:cubicBezTo>
                  <a:pt x="0" y="21"/>
                  <a:pt x="21" y="0"/>
                  <a:pt x="46" y="0"/>
                </a:cubicBezTo>
                <a:cubicBezTo>
                  <a:pt x="71" y="0"/>
                  <a:pt x="91" y="21"/>
                  <a:pt x="91" y="46"/>
                </a:cubicBezTo>
                <a:cubicBezTo>
                  <a:pt x="91" y="71"/>
                  <a:pt x="71" y="92"/>
                  <a:pt x="46" y="92"/>
                </a:cubicBezTo>
                <a:moveTo>
                  <a:pt x="46" y="14"/>
                </a:moveTo>
                <a:cubicBezTo>
                  <a:pt x="28" y="14"/>
                  <a:pt x="14" y="29"/>
                  <a:pt x="14" y="46"/>
                </a:cubicBezTo>
                <a:cubicBezTo>
                  <a:pt x="14" y="63"/>
                  <a:pt x="28" y="78"/>
                  <a:pt x="46" y="78"/>
                </a:cubicBezTo>
                <a:cubicBezTo>
                  <a:pt x="63" y="78"/>
                  <a:pt x="77" y="63"/>
                  <a:pt x="77" y="46"/>
                </a:cubicBezTo>
                <a:cubicBezTo>
                  <a:pt x="77" y="29"/>
                  <a:pt x="63" y="14"/>
                  <a:pt x="4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" name="Freeform 83"/>
          <p:cNvSpPr>
            <a:spLocks noEditPoints="1"/>
          </p:cNvSpPr>
          <p:nvPr/>
        </p:nvSpPr>
        <p:spPr bwMode="auto">
          <a:xfrm>
            <a:off x="2794001" y="3965573"/>
            <a:ext cx="80963" cy="82550"/>
          </a:xfrm>
          <a:custGeom>
            <a:avLst/>
            <a:gdLst>
              <a:gd name="T0" fmla="*/ 46 w 91"/>
              <a:gd name="T1" fmla="*/ 92 h 92"/>
              <a:gd name="T2" fmla="*/ 0 w 91"/>
              <a:gd name="T3" fmla="*/ 46 h 92"/>
              <a:gd name="T4" fmla="*/ 46 w 91"/>
              <a:gd name="T5" fmla="*/ 0 h 92"/>
              <a:gd name="T6" fmla="*/ 91 w 91"/>
              <a:gd name="T7" fmla="*/ 46 h 92"/>
              <a:gd name="T8" fmla="*/ 46 w 91"/>
              <a:gd name="T9" fmla="*/ 92 h 92"/>
              <a:gd name="T10" fmla="*/ 46 w 91"/>
              <a:gd name="T11" fmla="*/ 14 h 92"/>
              <a:gd name="T12" fmla="*/ 14 w 91"/>
              <a:gd name="T13" fmla="*/ 46 h 92"/>
              <a:gd name="T14" fmla="*/ 46 w 91"/>
              <a:gd name="T15" fmla="*/ 78 h 92"/>
              <a:gd name="T16" fmla="*/ 77 w 91"/>
              <a:gd name="T17" fmla="*/ 46 h 92"/>
              <a:gd name="T18" fmla="*/ 46 w 91"/>
              <a:gd name="T19" fmla="*/ 1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92">
                <a:moveTo>
                  <a:pt x="46" y="92"/>
                </a:moveTo>
                <a:cubicBezTo>
                  <a:pt x="20" y="92"/>
                  <a:pt x="0" y="71"/>
                  <a:pt x="0" y="46"/>
                </a:cubicBezTo>
                <a:cubicBezTo>
                  <a:pt x="0" y="21"/>
                  <a:pt x="20" y="0"/>
                  <a:pt x="46" y="0"/>
                </a:cubicBezTo>
                <a:cubicBezTo>
                  <a:pt x="71" y="0"/>
                  <a:pt x="91" y="21"/>
                  <a:pt x="91" y="46"/>
                </a:cubicBezTo>
                <a:cubicBezTo>
                  <a:pt x="91" y="71"/>
                  <a:pt x="71" y="92"/>
                  <a:pt x="46" y="92"/>
                </a:cubicBezTo>
                <a:moveTo>
                  <a:pt x="46" y="14"/>
                </a:moveTo>
                <a:cubicBezTo>
                  <a:pt x="28" y="14"/>
                  <a:pt x="14" y="29"/>
                  <a:pt x="14" y="46"/>
                </a:cubicBezTo>
                <a:cubicBezTo>
                  <a:pt x="14" y="63"/>
                  <a:pt x="28" y="78"/>
                  <a:pt x="46" y="78"/>
                </a:cubicBezTo>
                <a:cubicBezTo>
                  <a:pt x="63" y="78"/>
                  <a:pt x="77" y="63"/>
                  <a:pt x="77" y="46"/>
                </a:cubicBezTo>
                <a:cubicBezTo>
                  <a:pt x="77" y="29"/>
                  <a:pt x="63" y="14"/>
                  <a:pt x="4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" name="Freeform 84"/>
          <p:cNvSpPr>
            <a:spLocks noEditPoints="1"/>
          </p:cNvSpPr>
          <p:nvPr/>
        </p:nvSpPr>
        <p:spPr bwMode="auto">
          <a:xfrm>
            <a:off x="2889251" y="3965573"/>
            <a:ext cx="82550" cy="82550"/>
          </a:xfrm>
          <a:custGeom>
            <a:avLst/>
            <a:gdLst>
              <a:gd name="T0" fmla="*/ 45 w 91"/>
              <a:gd name="T1" fmla="*/ 92 h 92"/>
              <a:gd name="T2" fmla="*/ 0 w 91"/>
              <a:gd name="T3" fmla="*/ 46 h 92"/>
              <a:gd name="T4" fmla="*/ 45 w 91"/>
              <a:gd name="T5" fmla="*/ 0 h 92"/>
              <a:gd name="T6" fmla="*/ 91 w 91"/>
              <a:gd name="T7" fmla="*/ 46 h 92"/>
              <a:gd name="T8" fmla="*/ 45 w 91"/>
              <a:gd name="T9" fmla="*/ 92 h 92"/>
              <a:gd name="T10" fmla="*/ 45 w 91"/>
              <a:gd name="T11" fmla="*/ 14 h 92"/>
              <a:gd name="T12" fmla="*/ 14 w 91"/>
              <a:gd name="T13" fmla="*/ 46 h 92"/>
              <a:gd name="T14" fmla="*/ 45 w 91"/>
              <a:gd name="T15" fmla="*/ 78 h 92"/>
              <a:gd name="T16" fmla="*/ 77 w 91"/>
              <a:gd name="T17" fmla="*/ 46 h 92"/>
              <a:gd name="T18" fmla="*/ 45 w 91"/>
              <a:gd name="T19" fmla="*/ 1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" h="92">
                <a:moveTo>
                  <a:pt x="45" y="92"/>
                </a:moveTo>
                <a:cubicBezTo>
                  <a:pt x="20" y="92"/>
                  <a:pt x="0" y="71"/>
                  <a:pt x="0" y="46"/>
                </a:cubicBezTo>
                <a:cubicBezTo>
                  <a:pt x="0" y="21"/>
                  <a:pt x="20" y="0"/>
                  <a:pt x="45" y="0"/>
                </a:cubicBezTo>
                <a:cubicBezTo>
                  <a:pt x="71" y="0"/>
                  <a:pt x="91" y="21"/>
                  <a:pt x="91" y="46"/>
                </a:cubicBezTo>
                <a:cubicBezTo>
                  <a:pt x="91" y="71"/>
                  <a:pt x="71" y="92"/>
                  <a:pt x="45" y="92"/>
                </a:cubicBezTo>
                <a:moveTo>
                  <a:pt x="45" y="14"/>
                </a:moveTo>
                <a:cubicBezTo>
                  <a:pt x="28" y="14"/>
                  <a:pt x="14" y="29"/>
                  <a:pt x="14" y="46"/>
                </a:cubicBezTo>
                <a:cubicBezTo>
                  <a:pt x="14" y="63"/>
                  <a:pt x="28" y="78"/>
                  <a:pt x="45" y="78"/>
                </a:cubicBezTo>
                <a:cubicBezTo>
                  <a:pt x="63" y="78"/>
                  <a:pt x="77" y="63"/>
                  <a:pt x="77" y="46"/>
                </a:cubicBezTo>
                <a:cubicBezTo>
                  <a:pt x="77" y="29"/>
                  <a:pt x="63" y="14"/>
                  <a:pt x="45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" name="Freeform 85"/>
          <p:cNvSpPr>
            <a:spLocks noEditPoints="1"/>
          </p:cNvSpPr>
          <p:nvPr/>
        </p:nvSpPr>
        <p:spPr bwMode="auto">
          <a:xfrm>
            <a:off x="3621089" y="3568698"/>
            <a:ext cx="482600" cy="442912"/>
          </a:xfrm>
          <a:custGeom>
            <a:avLst/>
            <a:gdLst>
              <a:gd name="T0" fmla="*/ 495 w 540"/>
              <a:gd name="T1" fmla="*/ 0 h 493"/>
              <a:gd name="T2" fmla="*/ 129 w 540"/>
              <a:gd name="T3" fmla="*/ 0 h 493"/>
              <a:gd name="T4" fmla="*/ 84 w 540"/>
              <a:gd name="T5" fmla="*/ 44 h 493"/>
              <a:gd name="T6" fmla="*/ 84 w 540"/>
              <a:gd name="T7" fmla="*/ 82 h 493"/>
              <a:gd name="T8" fmla="*/ 45 w 540"/>
              <a:gd name="T9" fmla="*/ 82 h 493"/>
              <a:gd name="T10" fmla="*/ 0 w 540"/>
              <a:gd name="T11" fmla="*/ 127 h 493"/>
              <a:gd name="T12" fmla="*/ 0 w 540"/>
              <a:gd name="T13" fmla="*/ 449 h 493"/>
              <a:gd name="T14" fmla="*/ 49 w 540"/>
              <a:gd name="T15" fmla="*/ 493 h 493"/>
              <a:gd name="T16" fmla="*/ 495 w 540"/>
              <a:gd name="T17" fmla="*/ 493 h 493"/>
              <a:gd name="T18" fmla="*/ 540 w 540"/>
              <a:gd name="T19" fmla="*/ 449 h 493"/>
              <a:gd name="T20" fmla="*/ 540 w 540"/>
              <a:gd name="T21" fmla="*/ 44 h 493"/>
              <a:gd name="T22" fmla="*/ 495 w 540"/>
              <a:gd name="T23" fmla="*/ 0 h 493"/>
              <a:gd name="T24" fmla="*/ 14 w 540"/>
              <a:gd name="T25" fmla="*/ 449 h 493"/>
              <a:gd name="T26" fmla="*/ 14 w 540"/>
              <a:gd name="T27" fmla="*/ 127 h 493"/>
              <a:gd name="T28" fmla="*/ 45 w 540"/>
              <a:gd name="T29" fmla="*/ 96 h 493"/>
              <a:gd name="T30" fmla="*/ 84 w 540"/>
              <a:gd name="T31" fmla="*/ 96 h 493"/>
              <a:gd name="T32" fmla="*/ 84 w 540"/>
              <a:gd name="T33" fmla="*/ 449 h 493"/>
              <a:gd name="T34" fmla="*/ 49 w 540"/>
              <a:gd name="T35" fmla="*/ 479 h 493"/>
              <a:gd name="T36" fmla="*/ 14 w 540"/>
              <a:gd name="T37" fmla="*/ 449 h 493"/>
              <a:gd name="T38" fmla="*/ 526 w 540"/>
              <a:gd name="T39" fmla="*/ 449 h 493"/>
              <a:gd name="T40" fmla="*/ 495 w 540"/>
              <a:gd name="T41" fmla="*/ 479 h 493"/>
              <a:gd name="T42" fmla="*/ 84 w 540"/>
              <a:gd name="T43" fmla="*/ 479 h 493"/>
              <a:gd name="T44" fmla="*/ 98 w 540"/>
              <a:gd name="T45" fmla="*/ 449 h 493"/>
              <a:gd name="T46" fmla="*/ 98 w 540"/>
              <a:gd name="T47" fmla="*/ 44 h 493"/>
              <a:gd name="T48" fmla="*/ 129 w 540"/>
              <a:gd name="T49" fmla="*/ 14 h 493"/>
              <a:gd name="T50" fmla="*/ 495 w 540"/>
              <a:gd name="T51" fmla="*/ 14 h 493"/>
              <a:gd name="T52" fmla="*/ 526 w 540"/>
              <a:gd name="T53" fmla="*/ 44 h 493"/>
              <a:gd name="T54" fmla="*/ 526 w 540"/>
              <a:gd name="T55" fmla="*/ 449 h 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40" h="493">
                <a:moveTo>
                  <a:pt x="495" y="0"/>
                </a:moveTo>
                <a:cubicBezTo>
                  <a:pt x="129" y="0"/>
                  <a:pt x="129" y="0"/>
                  <a:pt x="129" y="0"/>
                </a:cubicBezTo>
                <a:cubicBezTo>
                  <a:pt x="104" y="0"/>
                  <a:pt x="84" y="20"/>
                  <a:pt x="84" y="44"/>
                </a:cubicBezTo>
                <a:cubicBezTo>
                  <a:pt x="84" y="82"/>
                  <a:pt x="84" y="82"/>
                  <a:pt x="84" y="82"/>
                </a:cubicBezTo>
                <a:cubicBezTo>
                  <a:pt x="45" y="82"/>
                  <a:pt x="45" y="82"/>
                  <a:pt x="45" y="82"/>
                </a:cubicBezTo>
                <a:cubicBezTo>
                  <a:pt x="20" y="82"/>
                  <a:pt x="0" y="102"/>
                  <a:pt x="0" y="127"/>
                </a:cubicBezTo>
                <a:cubicBezTo>
                  <a:pt x="0" y="449"/>
                  <a:pt x="0" y="449"/>
                  <a:pt x="0" y="449"/>
                </a:cubicBezTo>
                <a:cubicBezTo>
                  <a:pt x="0" y="472"/>
                  <a:pt x="23" y="493"/>
                  <a:pt x="49" y="493"/>
                </a:cubicBezTo>
                <a:cubicBezTo>
                  <a:pt x="495" y="493"/>
                  <a:pt x="495" y="493"/>
                  <a:pt x="495" y="493"/>
                </a:cubicBezTo>
                <a:cubicBezTo>
                  <a:pt x="520" y="493"/>
                  <a:pt x="540" y="473"/>
                  <a:pt x="540" y="449"/>
                </a:cubicBezTo>
                <a:cubicBezTo>
                  <a:pt x="540" y="44"/>
                  <a:pt x="540" y="44"/>
                  <a:pt x="540" y="44"/>
                </a:cubicBezTo>
                <a:cubicBezTo>
                  <a:pt x="540" y="20"/>
                  <a:pt x="520" y="0"/>
                  <a:pt x="495" y="0"/>
                </a:cubicBezTo>
                <a:moveTo>
                  <a:pt x="14" y="449"/>
                </a:moveTo>
                <a:cubicBezTo>
                  <a:pt x="14" y="127"/>
                  <a:pt x="14" y="127"/>
                  <a:pt x="14" y="127"/>
                </a:cubicBezTo>
                <a:cubicBezTo>
                  <a:pt x="14" y="110"/>
                  <a:pt x="28" y="96"/>
                  <a:pt x="45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449"/>
                  <a:pt x="84" y="449"/>
                  <a:pt x="84" y="449"/>
                </a:cubicBezTo>
                <a:cubicBezTo>
                  <a:pt x="84" y="465"/>
                  <a:pt x="67" y="479"/>
                  <a:pt x="49" y="479"/>
                </a:cubicBezTo>
                <a:cubicBezTo>
                  <a:pt x="32" y="479"/>
                  <a:pt x="14" y="466"/>
                  <a:pt x="14" y="449"/>
                </a:cubicBezTo>
                <a:moveTo>
                  <a:pt x="526" y="449"/>
                </a:moveTo>
                <a:cubicBezTo>
                  <a:pt x="526" y="465"/>
                  <a:pt x="512" y="479"/>
                  <a:pt x="495" y="479"/>
                </a:cubicBezTo>
                <a:cubicBezTo>
                  <a:pt x="84" y="479"/>
                  <a:pt x="84" y="479"/>
                  <a:pt x="84" y="479"/>
                </a:cubicBezTo>
                <a:cubicBezTo>
                  <a:pt x="93" y="471"/>
                  <a:pt x="98" y="460"/>
                  <a:pt x="98" y="449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27"/>
                  <a:pt x="112" y="14"/>
                  <a:pt x="129" y="14"/>
                </a:cubicBezTo>
                <a:cubicBezTo>
                  <a:pt x="495" y="14"/>
                  <a:pt x="495" y="14"/>
                  <a:pt x="495" y="14"/>
                </a:cubicBezTo>
                <a:cubicBezTo>
                  <a:pt x="512" y="14"/>
                  <a:pt x="526" y="27"/>
                  <a:pt x="526" y="44"/>
                </a:cubicBezTo>
                <a:lnTo>
                  <a:pt x="526" y="4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6" name="Freeform 86"/>
          <p:cNvSpPr>
            <a:spLocks/>
          </p:cNvSpPr>
          <p:nvPr/>
        </p:nvSpPr>
        <p:spPr bwMode="auto">
          <a:xfrm>
            <a:off x="3767139" y="3652836"/>
            <a:ext cx="119063" cy="11112"/>
          </a:xfrm>
          <a:custGeom>
            <a:avLst/>
            <a:gdLst>
              <a:gd name="T0" fmla="*/ 126 w 133"/>
              <a:gd name="T1" fmla="*/ 0 h 14"/>
              <a:gd name="T2" fmla="*/ 7 w 133"/>
              <a:gd name="T3" fmla="*/ 0 h 14"/>
              <a:gd name="T4" fmla="*/ 0 w 133"/>
              <a:gd name="T5" fmla="*/ 7 h 14"/>
              <a:gd name="T6" fmla="*/ 7 w 133"/>
              <a:gd name="T7" fmla="*/ 14 h 14"/>
              <a:gd name="T8" fmla="*/ 126 w 133"/>
              <a:gd name="T9" fmla="*/ 14 h 14"/>
              <a:gd name="T10" fmla="*/ 133 w 133"/>
              <a:gd name="T11" fmla="*/ 7 h 14"/>
              <a:gd name="T12" fmla="*/ 126 w 133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14">
                <a:moveTo>
                  <a:pt x="126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30" y="14"/>
                  <a:pt x="133" y="11"/>
                  <a:pt x="133" y="7"/>
                </a:cubicBezTo>
                <a:cubicBezTo>
                  <a:pt x="133" y="3"/>
                  <a:pt x="130" y="0"/>
                  <a:pt x="1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7" name="Freeform 87"/>
          <p:cNvSpPr>
            <a:spLocks/>
          </p:cNvSpPr>
          <p:nvPr/>
        </p:nvSpPr>
        <p:spPr bwMode="auto">
          <a:xfrm>
            <a:off x="3916364" y="3652836"/>
            <a:ext cx="119063" cy="11112"/>
          </a:xfrm>
          <a:custGeom>
            <a:avLst/>
            <a:gdLst>
              <a:gd name="T0" fmla="*/ 126 w 133"/>
              <a:gd name="T1" fmla="*/ 0 h 14"/>
              <a:gd name="T2" fmla="*/ 7 w 133"/>
              <a:gd name="T3" fmla="*/ 0 h 14"/>
              <a:gd name="T4" fmla="*/ 0 w 133"/>
              <a:gd name="T5" fmla="*/ 7 h 14"/>
              <a:gd name="T6" fmla="*/ 7 w 133"/>
              <a:gd name="T7" fmla="*/ 14 h 14"/>
              <a:gd name="T8" fmla="*/ 126 w 133"/>
              <a:gd name="T9" fmla="*/ 14 h 14"/>
              <a:gd name="T10" fmla="*/ 133 w 133"/>
              <a:gd name="T11" fmla="*/ 7 h 14"/>
              <a:gd name="T12" fmla="*/ 126 w 133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14">
                <a:moveTo>
                  <a:pt x="126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7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30" y="14"/>
                  <a:pt x="133" y="11"/>
                  <a:pt x="133" y="7"/>
                </a:cubicBezTo>
                <a:cubicBezTo>
                  <a:pt x="133" y="3"/>
                  <a:pt x="130" y="0"/>
                  <a:pt x="1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8" name="Freeform 88"/>
          <p:cNvSpPr>
            <a:spLocks/>
          </p:cNvSpPr>
          <p:nvPr/>
        </p:nvSpPr>
        <p:spPr bwMode="auto">
          <a:xfrm>
            <a:off x="3767139" y="3730623"/>
            <a:ext cx="119063" cy="12700"/>
          </a:xfrm>
          <a:custGeom>
            <a:avLst/>
            <a:gdLst>
              <a:gd name="T0" fmla="*/ 126 w 133"/>
              <a:gd name="T1" fmla="*/ 0 h 14"/>
              <a:gd name="T2" fmla="*/ 7 w 133"/>
              <a:gd name="T3" fmla="*/ 0 h 14"/>
              <a:gd name="T4" fmla="*/ 0 w 133"/>
              <a:gd name="T5" fmla="*/ 7 h 14"/>
              <a:gd name="T6" fmla="*/ 7 w 133"/>
              <a:gd name="T7" fmla="*/ 14 h 14"/>
              <a:gd name="T8" fmla="*/ 126 w 133"/>
              <a:gd name="T9" fmla="*/ 14 h 14"/>
              <a:gd name="T10" fmla="*/ 133 w 133"/>
              <a:gd name="T11" fmla="*/ 7 h 14"/>
              <a:gd name="T12" fmla="*/ 126 w 133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14">
                <a:moveTo>
                  <a:pt x="126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30" y="14"/>
                  <a:pt x="133" y="11"/>
                  <a:pt x="133" y="7"/>
                </a:cubicBezTo>
                <a:cubicBezTo>
                  <a:pt x="133" y="3"/>
                  <a:pt x="130" y="0"/>
                  <a:pt x="1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9" name="Freeform 89"/>
          <p:cNvSpPr>
            <a:spLocks/>
          </p:cNvSpPr>
          <p:nvPr/>
        </p:nvSpPr>
        <p:spPr bwMode="auto">
          <a:xfrm>
            <a:off x="3767139" y="3809998"/>
            <a:ext cx="119063" cy="12700"/>
          </a:xfrm>
          <a:custGeom>
            <a:avLst/>
            <a:gdLst>
              <a:gd name="T0" fmla="*/ 126 w 133"/>
              <a:gd name="T1" fmla="*/ 0 h 14"/>
              <a:gd name="T2" fmla="*/ 7 w 133"/>
              <a:gd name="T3" fmla="*/ 0 h 14"/>
              <a:gd name="T4" fmla="*/ 0 w 133"/>
              <a:gd name="T5" fmla="*/ 7 h 14"/>
              <a:gd name="T6" fmla="*/ 7 w 133"/>
              <a:gd name="T7" fmla="*/ 14 h 14"/>
              <a:gd name="T8" fmla="*/ 126 w 133"/>
              <a:gd name="T9" fmla="*/ 14 h 14"/>
              <a:gd name="T10" fmla="*/ 133 w 133"/>
              <a:gd name="T11" fmla="*/ 7 h 14"/>
              <a:gd name="T12" fmla="*/ 126 w 133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14">
                <a:moveTo>
                  <a:pt x="126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30" y="14"/>
                  <a:pt x="133" y="11"/>
                  <a:pt x="133" y="7"/>
                </a:cubicBezTo>
                <a:cubicBezTo>
                  <a:pt x="133" y="3"/>
                  <a:pt x="130" y="0"/>
                  <a:pt x="1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0" name="Freeform 90"/>
          <p:cNvSpPr>
            <a:spLocks/>
          </p:cNvSpPr>
          <p:nvPr/>
        </p:nvSpPr>
        <p:spPr bwMode="auto">
          <a:xfrm>
            <a:off x="3767139" y="3889373"/>
            <a:ext cx="119063" cy="12700"/>
          </a:xfrm>
          <a:custGeom>
            <a:avLst/>
            <a:gdLst>
              <a:gd name="T0" fmla="*/ 126 w 133"/>
              <a:gd name="T1" fmla="*/ 0 h 14"/>
              <a:gd name="T2" fmla="*/ 7 w 133"/>
              <a:gd name="T3" fmla="*/ 0 h 14"/>
              <a:gd name="T4" fmla="*/ 0 w 133"/>
              <a:gd name="T5" fmla="*/ 7 h 14"/>
              <a:gd name="T6" fmla="*/ 7 w 133"/>
              <a:gd name="T7" fmla="*/ 14 h 14"/>
              <a:gd name="T8" fmla="*/ 126 w 133"/>
              <a:gd name="T9" fmla="*/ 14 h 14"/>
              <a:gd name="T10" fmla="*/ 133 w 133"/>
              <a:gd name="T11" fmla="*/ 7 h 14"/>
              <a:gd name="T12" fmla="*/ 126 w 133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14">
                <a:moveTo>
                  <a:pt x="126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4"/>
                  <a:pt x="7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30" y="14"/>
                  <a:pt x="133" y="10"/>
                  <a:pt x="133" y="7"/>
                </a:cubicBezTo>
                <a:cubicBezTo>
                  <a:pt x="133" y="3"/>
                  <a:pt x="130" y="0"/>
                  <a:pt x="12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1" name="Freeform 91"/>
          <p:cNvSpPr>
            <a:spLocks noEditPoints="1"/>
          </p:cNvSpPr>
          <p:nvPr/>
        </p:nvSpPr>
        <p:spPr bwMode="auto">
          <a:xfrm>
            <a:off x="3916364" y="3730623"/>
            <a:ext cx="119063" cy="171450"/>
          </a:xfrm>
          <a:custGeom>
            <a:avLst/>
            <a:gdLst>
              <a:gd name="T0" fmla="*/ 126 w 133"/>
              <a:gd name="T1" fmla="*/ 0 h 190"/>
              <a:gd name="T2" fmla="*/ 7 w 133"/>
              <a:gd name="T3" fmla="*/ 0 h 190"/>
              <a:gd name="T4" fmla="*/ 0 w 133"/>
              <a:gd name="T5" fmla="*/ 7 h 190"/>
              <a:gd name="T6" fmla="*/ 0 w 133"/>
              <a:gd name="T7" fmla="*/ 183 h 190"/>
              <a:gd name="T8" fmla="*/ 7 w 133"/>
              <a:gd name="T9" fmla="*/ 190 h 190"/>
              <a:gd name="T10" fmla="*/ 126 w 133"/>
              <a:gd name="T11" fmla="*/ 190 h 190"/>
              <a:gd name="T12" fmla="*/ 133 w 133"/>
              <a:gd name="T13" fmla="*/ 183 h 190"/>
              <a:gd name="T14" fmla="*/ 133 w 133"/>
              <a:gd name="T15" fmla="*/ 7 h 190"/>
              <a:gd name="T16" fmla="*/ 126 w 133"/>
              <a:gd name="T17" fmla="*/ 0 h 190"/>
              <a:gd name="T18" fmla="*/ 119 w 133"/>
              <a:gd name="T19" fmla="*/ 176 h 190"/>
              <a:gd name="T20" fmla="*/ 14 w 133"/>
              <a:gd name="T21" fmla="*/ 176 h 190"/>
              <a:gd name="T22" fmla="*/ 14 w 133"/>
              <a:gd name="T23" fmla="*/ 14 h 190"/>
              <a:gd name="T24" fmla="*/ 119 w 133"/>
              <a:gd name="T25" fmla="*/ 14 h 190"/>
              <a:gd name="T26" fmla="*/ 119 w 133"/>
              <a:gd name="T27" fmla="*/ 176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3" h="190">
                <a:moveTo>
                  <a:pt x="126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86"/>
                  <a:pt x="4" y="190"/>
                  <a:pt x="7" y="190"/>
                </a:cubicBezTo>
                <a:cubicBezTo>
                  <a:pt x="126" y="190"/>
                  <a:pt x="126" y="190"/>
                  <a:pt x="126" y="190"/>
                </a:cubicBezTo>
                <a:cubicBezTo>
                  <a:pt x="130" y="190"/>
                  <a:pt x="133" y="186"/>
                  <a:pt x="133" y="183"/>
                </a:cubicBezTo>
                <a:cubicBezTo>
                  <a:pt x="133" y="7"/>
                  <a:pt x="133" y="7"/>
                  <a:pt x="133" y="7"/>
                </a:cubicBezTo>
                <a:cubicBezTo>
                  <a:pt x="133" y="3"/>
                  <a:pt x="130" y="0"/>
                  <a:pt x="126" y="0"/>
                </a:cubicBezTo>
                <a:moveTo>
                  <a:pt x="119" y="176"/>
                </a:moveTo>
                <a:cubicBezTo>
                  <a:pt x="14" y="176"/>
                  <a:pt x="14" y="176"/>
                  <a:pt x="14" y="176"/>
                </a:cubicBezTo>
                <a:cubicBezTo>
                  <a:pt x="14" y="14"/>
                  <a:pt x="14" y="14"/>
                  <a:pt x="14" y="14"/>
                </a:cubicBezTo>
                <a:cubicBezTo>
                  <a:pt x="119" y="14"/>
                  <a:pt x="119" y="14"/>
                  <a:pt x="119" y="14"/>
                </a:cubicBezTo>
                <a:lnTo>
                  <a:pt x="119" y="1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2" name="Freeform 92"/>
          <p:cNvSpPr>
            <a:spLocks noEditPoints="1"/>
          </p:cNvSpPr>
          <p:nvPr/>
        </p:nvSpPr>
        <p:spPr bwMode="auto">
          <a:xfrm>
            <a:off x="5568951" y="3608386"/>
            <a:ext cx="446088" cy="444500"/>
          </a:xfrm>
          <a:custGeom>
            <a:avLst/>
            <a:gdLst>
              <a:gd name="T0" fmla="*/ 461 w 498"/>
              <a:gd name="T1" fmla="*/ 7 h 496"/>
              <a:gd name="T2" fmla="*/ 450 w 498"/>
              <a:gd name="T3" fmla="*/ 2 h 496"/>
              <a:gd name="T4" fmla="*/ 43 w 498"/>
              <a:gd name="T5" fmla="*/ 103 h 496"/>
              <a:gd name="T6" fmla="*/ 38 w 498"/>
              <a:gd name="T7" fmla="*/ 105 h 496"/>
              <a:gd name="T8" fmla="*/ 36 w 498"/>
              <a:gd name="T9" fmla="*/ 131 h 496"/>
              <a:gd name="T10" fmla="*/ 36 w 498"/>
              <a:gd name="T11" fmla="*/ 269 h 496"/>
              <a:gd name="T12" fmla="*/ 38 w 498"/>
              <a:gd name="T13" fmla="*/ 291 h 496"/>
              <a:gd name="T14" fmla="*/ 43 w 498"/>
              <a:gd name="T15" fmla="*/ 293 h 496"/>
              <a:gd name="T16" fmla="*/ 157 w 498"/>
              <a:gd name="T17" fmla="*/ 492 h 496"/>
              <a:gd name="T18" fmla="*/ 256 w 498"/>
              <a:gd name="T19" fmla="*/ 496 h 496"/>
              <a:gd name="T20" fmla="*/ 271 w 498"/>
              <a:gd name="T21" fmla="*/ 451 h 496"/>
              <a:gd name="T22" fmla="*/ 227 w 498"/>
              <a:gd name="T23" fmla="*/ 402 h 496"/>
              <a:gd name="T24" fmla="*/ 221 w 498"/>
              <a:gd name="T25" fmla="*/ 335 h 496"/>
              <a:gd name="T26" fmla="*/ 188 w 498"/>
              <a:gd name="T27" fmla="*/ 293 h 496"/>
              <a:gd name="T28" fmla="*/ 192 w 498"/>
              <a:gd name="T29" fmla="*/ 293 h 496"/>
              <a:gd name="T30" fmla="*/ 454 w 498"/>
              <a:gd name="T31" fmla="*/ 396 h 496"/>
              <a:gd name="T32" fmla="*/ 461 w 498"/>
              <a:gd name="T33" fmla="*/ 389 h 496"/>
              <a:gd name="T34" fmla="*/ 498 w 498"/>
              <a:gd name="T35" fmla="*/ 200 h 496"/>
              <a:gd name="T36" fmla="*/ 14 w 498"/>
              <a:gd name="T37" fmla="*/ 200 h 496"/>
              <a:gd name="T38" fmla="*/ 36 w 498"/>
              <a:gd name="T39" fmla="*/ 254 h 496"/>
              <a:gd name="T40" fmla="*/ 197 w 498"/>
              <a:gd name="T41" fmla="*/ 328 h 496"/>
              <a:gd name="T42" fmla="*/ 211 w 498"/>
              <a:gd name="T43" fmla="*/ 372 h 496"/>
              <a:gd name="T44" fmla="*/ 237 w 498"/>
              <a:gd name="T45" fmla="*/ 433 h 496"/>
              <a:gd name="T46" fmla="*/ 260 w 498"/>
              <a:gd name="T47" fmla="*/ 477 h 496"/>
              <a:gd name="T48" fmla="*/ 168 w 498"/>
              <a:gd name="T49" fmla="*/ 482 h 496"/>
              <a:gd name="T50" fmla="*/ 172 w 498"/>
              <a:gd name="T51" fmla="*/ 293 h 496"/>
              <a:gd name="T52" fmla="*/ 447 w 498"/>
              <a:gd name="T53" fmla="*/ 373 h 496"/>
              <a:gd name="T54" fmla="*/ 50 w 498"/>
              <a:gd name="T55" fmla="*/ 279 h 496"/>
              <a:gd name="T56" fmla="*/ 192 w 498"/>
              <a:gd name="T57" fmla="*/ 117 h 496"/>
              <a:gd name="T58" fmla="*/ 447 w 498"/>
              <a:gd name="T59" fmla="*/ 23 h 496"/>
              <a:gd name="T60" fmla="*/ 461 w 498"/>
              <a:gd name="T61" fmla="*/ 254 h 496"/>
              <a:gd name="T62" fmla="*/ 484 w 498"/>
              <a:gd name="T63" fmla="*/ 20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8" h="496">
                <a:moveTo>
                  <a:pt x="461" y="131"/>
                </a:moveTo>
                <a:cubicBezTo>
                  <a:pt x="461" y="7"/>
                  <a:pt x="461" y="7"/>
                  <a:pt x="461" y="7"/>
                </a:cubicBezTo>
                <a:cubicBezTo>
                  <a:pt x="461" y="4"/>
                  <a:pt x="460" y="2"/>
                  <a:pt x="457" y="1"/>
                </a:cubicBezTo>
                <a:cubicBezTo>
                  <a:pt x="455" y="0"/>
                  <a:pt x="452" y="0"/>
                  <a:pt x="450" y="2"/>
                </a:cubicBezTo>
                <a:cubicBezTo>
                  <a:pt x="369" y="77"/>
                  <a:pt x="264" y="103"/>
                  <a:pt x="193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1" y="103"/>
                  <a:pt x="40" y="104"/>
                  <a:pt x="38" y="105"/>
                </a:cubicBezTo>
                <a:cubicBezTo>
                  <a:pt x="37" y="106"/>
                  <a:pt x="36" y="108"/>
                  <a:pt x="36" y="110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15" y="137"/>
                  <a:pt x="0" y="165"/>
                  <a:pt x="0" y="200"/>
                </a:cubicBezTo>
                <a:cubicBezTo>
                  <a:pt x="0" y="236"/>
                  <a:pt x="15" y="264"/>
                  <a:pt x="36" y="269"/>
                </a:cubicBezTo>
                <a:cubicBezTo>
                  <a:pt x="36" y="286"/>
                  <a:pt x="36" y="286"/>
                  <a:pt x="36" y="286"/>
                </a:cubicBezTo>
                <a:cubicBezTo>
                  <a:pt x="36" y="288"/>
                  <a:pt x="37" y="290"/>
                  <a:pt x="38" y="291"/>
                </a:cubicBezTo>
                <a:cubicBezTo>
                  <a:pt x="40" y="292"/>
                  <a:pt x="41" y="293"/>
                  <a:pt x="43" y="293"/>
                </a:cubicBezTo>
                <a:cubicBezTo>
                  <a:pt x="43" y="293"/>
                  <a:pt x="43" y="293"/>
                  <a:pt x="43" y="293"/>
                </a:cubicBezTo>
                <a:cubicBezTo>
                  <a:pt x="79" y="293"/>
                  <a:pt x="79" y="293"/>
                  <a:pt x="79" y="293"/>
                </a:cubicBezTo>
                <a:cubicBezTo>
                  <a:pt x="157" y="492"/>
                  <a:pt x="157" y="492"/>
                  <a:pt x="157" y="492"/>
                </a:cubicBezTo>
                <a:cubicBezTo>
                  <a:pt x="158" y="494"/>
                  <a:pt x="161" y="496"/>
                  <a:pt x="164" y="496"/>
                </a:cubicBezTo>
                <a:cubicBezTo>
                  <a:pt x="256" y="496"/>
                  <a:pt x="256" y="496"/>
                  <a:pt x="256" y="496"/>
                </a:cubicBezTo>
                <a:cubicBezTo>
                  <a:pt x="262" y="496"/>
                  <a:pt x="267" y="493"/>
                  <a:pt x="271" y="487"/>
                </a:cubicBezTo>
                <a:cubicBezTo>
                  <a:pt x="275" y="479"/>
                  <a:pt x="278" y="465"/>
                  <a:pt x="271" y="451"/>
                </a:cubicBezTo>
                <a:cubicBezTo>
                  <a:pt x="264" y="436"/>
                  <a:pt x="254" y="428"/>
                  <a:pt x="246" y="422"/>
                </a:cubicBezTo>
                <a:cubicBezTo>
                  <a:pt x="238" y="416"/>
                  <a:pt x="232" y="411"/>
                  <a:pt x="227" y="402"/>
                </a:cubicBezTo>
                <a:cubicBezTo>
                  <a:pt x="222" y="393"/>
                  <a:pt x="223" y="384"/>
                  <a:pt x="225" y="373"/>
                </a:cubicBezTo>
                <a:cubicBezTo>
                  <a:pt x="226" y="362"/>
                  <a:pt x="228" y="349"/>
                  <a:pt x="221" y="335"/>
                </a:cubicBezTo>
                <a:cubicBezTo>
                  <a:pt x="216" y="324"/>
                  <a:pt x="210" y="320"/>
                  <a:pt x="205" y="316"/>
                </a:cubicBezTo>
                <a:cubicBezTo>
                  <a:pt x="200" y="312"/>
                  <a:pt x="195" y="309"/>
                  <a:pt x="188" y="293"/>
                </a:cubicBezTo>
                <a:cubicBezTo>
                  <a:pt x="192" y="293"/>
                  <a:pt x="192" y="293"/>
                  <a:pt x="192" y="293"/>
                </a:cubicBezTo>
                <a:cubicBezTo>
                  <a:pt x="192" y="293"/>
                  <a:pt x="192" y="293"/>
                  <a:pt x="192" y="293"/>
                </a:cubicBezTo>
                <a:cubicBezTo>
                  <a:pt x="264" y="293"/>
                  <a:pt x="369" y="319"/>
                  <a:pt x="450" y="394"/>
                </a:cubicBezTo>
                <a:cubicBezTo>
                  <a:pt x="451" y="395"/>
                  <a:pt x="453" y="396"/>
                  <a:pt x="454" y="396"/>
                </a:cubicBezTo>
                <a:cubicBezTo>
                  <a:pt x="455" y="396"/>
                  <a:pt x="456" y="396"/>
                  <a:pt x="457" y="395"/>
                </a:cubicBezTo>
                <a:cubicBezTo>
                  <a:pt x="460" y="394"/>
                  <a:pt x="461" y="392"/>
                  <a:pt x="461" y="389"/>
                </a:cubicBezTo>
                <a:cubicBezTo>
                  <a:pt x="461" y="269"/>
                  <a:pt x="461" y="269"/>
                  <a:pt x="461" y="269"/>
                </a:cubicBezTo>
                <a:cubicBezTo>
                  <a:pt x="482" y="264"/>
                  <a:pt x="498" y="236"/>
                  <a:pt x="498" y="200"/>
                </a:cubicBezTo>
                <a:cubicBezTo>
                  <a:pt x="498" y="165"/>
                  <a:pt x="482" y="137"/>
                  <a:pt x="461" y="131"/>
                </a:cubicBezTo>
                <a:moveTo>
                  <a:pt x="14" y="200"/>
                </a:moveTo>
                <a:cubicBezTo>
                  <a:pt x="14" y="175"/>
                  <a:pt x="24" y="152"/>
                  <a:pt x="36" y="146"/>
                </a:cubicBezTo>
                <a:cubicBezTo>
                  <a:pt x="36" y="254"/>
                  <a:pt x="36" y="254"/>
                  <a:pt x="36" y="254"/>
                </a:cubicBezTo>
                <a:cubicBezTo>
                  <a:pt x="24" y="248"/>
                  <a:pt x="14" y="226"/>
                  <a:pt x="14" y="200"/>
                </a:cubicBezTo>
                <a:moveTo>
                  <a:pt x="197" y="328"/>
                </a:moveTo>
                <a:cubicBezTo>
                  <a:pt x="201" y="331"/>
                  <a:pt x="205" y="333"/>
                  <a:pt x="209" y="341"/>
                </a:cubicBezTo>
                <a:cubicBezTo>
                  <a:pt x="213" y="351"/>
                  <a:pt x="212" y="361"/>
                  <a:pt x="211" y="372"/>
                </a:cubicBezTo>
                <a:cubicBezTo>
                  <a:pt x="209" y="383"/>
                  <a:pt x="208" y="396"/>
                  <a:pt x="215" y="409"/>
                </a:cubicBezTo>
                <a:cubicBezTo>
                  <a:pt x="221" y="421"/>
                  <a:pt x="229" y="427"/>
                  <a:pt x="237" y="433"/>
                </a:cubicBezTo>
                <a:cubicBezTo>
                  <a:pt x="245" y="439"/>
                  <a:pt x="253" y="445"/>
                  <a:pt x="259" y="457"/>
                </a:cubicBezTo>
                <a:cubicBezTo>
                  <a:pt x="263" y="466"/>
                  <a:pt x="261" y="474"/>
                  <a:pt x="260" y="477"/>
                </a:cubicBezTo>
                <a:cubicBezTo>
                  <a:pt x="259" y="480"/>
                  <a:pt x="257" y="482"/>
                  <a:pt x="256" y="482"/>
                </a:cubicBezTo>
                <a:cubicBezTo>
                  <a:pt x="168" y="482"/>
                  <a:pt x="168" y="482"/>
                  <a:pt x="168" y="482"/>
                </a:cubicBezTo>
                <a:cubicBezTo>
                  <a:pt x="94" y="293"/>
                  <a:pt x="94" y="293"/>
                  <a:pt x="94" y="293"/>
                </a:cubicBezTo>
                <a:cubicBezTo>
                  <a:pt x="172" y="293"/>
                  <a:pt x="172" y="293"/>
                  <a:pt x="172" y="293"/>
                </a:cubicBezTo>
                <a:cubicBezTo>
                  <a:pt x="182" y="317"/>
                  <a:pt x="190" y="323"/>
                  <a:pt x="197" y="328"/>
                </a:cubicBezTo>
                <a:moveTo>
                  <a:pt x="447" y="373"/>
                </a:moveTo>
                <a:cubicBezTo>
                  <a:pt x="366" y="304"/>
                  <a:pt x="263" y="279"/>
                  <a:pt x="192" y="279"/>
                </a:cubicBezTo>
                <a:cubicBezTo>
                  <a:pt x="50" y="279"/>
                  <a:pt x="50" y="279"/>
                  <a:pt x="50" y="279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192" y="117"/>
                  <a:pt x="192" y="117"/>
                  <a:pt x="192" y="117"/>
                </a:cubicBezTo>
                <a:cubicBezTo>
                  <a:pt x="193" y="117"/>
                  <a:pt x="193" y="117"/>
                  <a:pt x="193" y="117"/>
                </a:cubicBezTo>
                <a:cubicBezTo>
                  <a:pt x="263" y="117"/>
                  <a:pt x="366" y="92"/>
                  <a:pt x="447" y="23"/>
                </a:cubicBezTo>
                <a:lnTo>
                  <a:pt x="447" y="373"/>
                </a:lnTo>
                <a:close/>
                <a:moveTo>
                  <a:pt x="461" y="254"/>
                </a:moveTo>
                <a:cubicBezTo>
                  <a:pt x="461" y="146"/>
                  <a:pt x="461" y="146"/>
                  <a:pt x="461" y="146"/>
                </a:cubicBezTo>
                <a:cubicBezTo>
                  <a:pt x="474" y="152"/>
                  <a:pt x="484" y="175"/>
                  <a:pt x="484" y="200"/>
                </a:cubicBezTo>
                <a:cubicBezTo>
                  <a:pt x="484" y="226"/>
                  <a:pt x="474" y="248"/>
                  <a:pt x="461" y="25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3" name="Freeform 93"/>
          <p:cNvSpPr>
            <a:spLocks/>
          </p:cNvSpPr>
          <p:nvPr/>
        </p:nvSpPr>
        <p:spPr bwMode="auto">
          <a:xfrm>
            <a:off x="6067426" y="3663948"/>
            <a:ext cx="60325" cy="252412"/>
          </a:xfrm>
          <a:custGeom>
            <a:avLst/>
            <a:gdLst>
              <a:gd name="T0" fmla="*/ 13 w 67"/>
              <a:gd name="T1" fmla="*/ 3 h 281"/>
              <a:gd name="T2" fmla="*/ 3 w 67"/>
              <a:gd name="T3" fmla="*/ 2 h 281"/>
              <a:gd name="T4" fmla="*/ 3 w 67"/>
              <a:gd name="T5" fmla="*/ 12 h 281"/>
              <a:gd name="T6" fmla="*/ 53 w 67"/>
              <a:gd name="T7" fmla="*/ 141 h 281"/>
              <a:gd name="T8" fmla="*/ 2 w 67"/>
              <a:gd name="T9" fmla="*/ 269 h 281"/>
              <a:gd name="T10" fmla="*/ 3 w 67"/>
              <a:gd name="T11" fmla="*/ 279 h 281"/>
              <a:gd name="T12" fmla="*/ 7 w 67"/>
              <a:gd name="T13" fmla="*/ 281 h 281"/>
              <a:gd name="T14" fmla="*/ 12 w 67"/>
              <a:gd name="T15" fmla="*/ 279 h 281"/>
              <a:gd name="T16" fmla="*/ 67 w 67"/>
              <a:gd name="T17" fmla="*/ 141 h 281"/>
              <a:gd name="T18" fmla="*/ 13 w 67"/>
              <a:gd name="T19" fmla="*/ 3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281">
                <a:moveTo>
                  <a:pt x="13" y="3"/>
                </a:moveTo>
                <a:cubicBezTo>
                  <a:pt x="10" y="0"/>
                  <a:pt x="6" y="0"/>
                  <a:pt x="3" y="2"/>
                </a:cubicBezTo>
                <a:cubicBezTo>
                  <a:pt x="0" y="5"/>
                  <a:pt x="0" y="9"/>
                  <a:pt x="3" y="12"/>
                </a:cubicBezTo>
                <a:cubicBezTo>
                  <a:pt x="35" y="46"/>
                  <a:pt x="53" y="92"/>
                  <a:pt x="53" y="141"/>
                </a:cubicBezTo>
                <a:cubicBezTo>
                  <a:pt x="52" y="190"/>
                  <a:pt x="35" y="235"/>
                  <a:pt x="2" y="269"/>
                </a:cubicBezTo>
                <a:cubicBezTo>
                  <a:pt x="0" y="272"/>
                  <a:pt x="0" y="277"/>
                  <a:pt x="3" y="279"/>
                </a:cubicBezTo>
                <a:cubicBezTo>
                  <a:pt x="4" y="281"/>
                  <a:pt x="6" y="281"/>
                  <a:pt x="7" y="281"/>
                </a:cubicBezTo>
                <a:cubicBezTo>
                  <a:pt x="9" y="281"/>
                  <a:pt x="11" y="280"/>
                  <a:pt x="12" y="279"/>
                </a:cubicBezTo>
                <a:cubicBezTo>
                  <a:pt x="47" y="242"/>
                  <a:pt x="66" y="193"/>
                  <a:pt x="67" y="141"/>
                </a:cubicBezTo>
                <a:cubicBezTo>
                  <a:pt x="67" y="88"/>
                  <a:pt x="48" y="39"/>
                  <a:pt x="13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4" name="Freeform 94"/>
          <p:cNvSpPr>
            <a:spLocks/>
          </p:cNvSpPr>
          <p:nvPr/>
        </p:nvSpPr>
        <p:spPr bwMode="auto">
          <a:xfrm>
            <a:off x="6113464" y="3602036"/>
            <a:ext cx="84138" cy="374650"/>
          </a:xfrm>
          <a:custGeom>
            <a:avLst/>
            <a:gdLst>
              <a:gd name="T0" fmla="*/ 14 w 94"/>
              <a:gd name="T1" fmla="*/ 3 h 417"/>
              <a:gd name="T2" fmla="*/ 4 w 94"/>
              <a:gd name="T3" fmla="*/ 2 h 417"/>
              <a:gd name="T4" fmla="*/ 4 w 94"/>
              <a:gd name="T5" fmla="*/ 12 h 417"/>
              <a:gd name="T6" fmla="*/ 80 w 94"/>
              <a:gd name="T7" fmla="*/ 209 h 417"/>
              <a:gd name="T8" fmla="*/ 3 w 94"/>
              <a:gd name="T9" fmla="*/ 405 h 417"/>
              <a:gd name="T10" fmla="*/ 3 w 94"/>
              <a:gd name="T11" fmla="*/ 415 h 417"/>
              <a:gd name="T12" fmla="*/ 8 w 94"/>
              <a:gd name="T13" fmla="*/ 417 h 417"/>
              <a:gd name="T14" fmla="*/ 13 w 94"/>
              <a:gd name="T15" fmla="*/ 415 h 417"/>
              <a:gd name="T16" fmla="*/ 94 w 94"/>
              <a:gd name="T17" fmla="*/ 209 h 417"/>
              <a:gd name="T18" fmla="*/ 14 w 94"/>
              <a:gd name="T19" fmla="*/ 3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4" h="417">
                <a:moveTo>
                  <a:pt x="14" y="3"/>
                </a:moveTo>
                <a:cubicBezTo>
                  <a:pt x="11" y="0"/>
                  <a:pt x="7" y="0"/>
                  <a:pt x="4" y="2"/>
                </a:cubicBezTo>
                <a:cubicBezTo>
                  <a:pt x="1" y="5"/>
                  <a:pt x="1" y="9"/>
                  <a:pt x="4" y="12"/>
                </a:cubicBezTo>
                <a:cubicBezTo>
                  <a:pt x="53" y="64"/>
                  <a:pt x="80" y="134"/>
                  <a:pt x="80" y="209"/>
                </a:cubicBezTo>
                <a:cubicBezTo>
                  <a:pt x="79" y="284"/>
                  <a:pt x="52" y="354"/>
                  <a:pt x="3" y="405"/>
                </a:cubicBezTo>
                <a:cubicBezTo>
                  <a:pt x="0" y="408"/>
                  <a:pt x="0" y="413"/>
                  <a:pt x="3" y="415"/>
                </a:cubicBezTo>
                <a:cubicBezTo>
                  <a:pt x="4" y="417"/>
                  <a:pt x="6" y="417"/>
                  <a:pt x="8" y="417"/>
                </a:cubicBezTo>
                <a:cubicBezTo>
                  <a:pt x="10" y="417"/>
                  <a:pt x="12" y="417"/>
                  <a:pt x="13" y="415"/>
                </a:cubicBezTo>
                <a:cubicBezTo>
                  <a:pt x="65" y="361"/>
                  <a:pt x="93" y="287"/>
                  <a:pt x="94" y="209"/>
                </a:cubicBezTo>
                <a:cubicBezTo>
                  <a:pt x="94" y="131"/>
                  <a:pt x="65" y="57"/>
                  <a:pt x="14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5" name="Freeform 95"/>
          <p:cNvSpPr>
            <a:spLocks/>
          </p:cNvSpPr>
          <p:nvPr/>
        </p:nvSpPr>
        <p:spPr bwMode="auto">
          <a:xfrm>
            <a:off x="6161089" y="3541711"/>
            <a:ext cx="107950" cy="495299"/>
          </a:xfrm>
          <a:custGeom>
            <a:avLst/>
            <a:gdLst>
              <a:gd name="T0" fmla="*/ 14 w 120"/>
              <a:gd name="T1" fmla="*/ 3 h 553"/>
              <a:gd name="T2" fmla="*/ 4 w 120"/>
              <a:gd name="T3" fmla="*/ 2 h 553"/>
              <a:gd name="T4" fmla="*/ 3 w 120"/>
              <a:gd name="T5" fmla="*/ 12 h 553"/>
              <a:gd name="T6" fmla="*/ 106 w 120"/>
              <a:gd name="T7" fmla="*/ 277 h 553"/>
              <a:gd name="T8" fmla="*/ 2 w 120"/>
              <a:gd name="T9" fmla="*/ 542 h 553"/>
              <a:gd name="T10" fmla="*/ 3 w 120"/>
              <a:gd name="T11" fmla="*/ 552 h 553"/>
              <a:gd name="T12" fmla="*/ 7 w 120"/>
              <a:gd name="T13" fmla="*/ 553 h 553"/>
              <a:gd name="T14" fmla="*/ 12 w 120"/>
              <a:gd name="T15" fmla="*/ 551 h 553"/>
              <a:gd name="T16" fmla="*/ 120 w 120"/>
              <a:gd name="T17" fmla="*/ 277 h 553"/>
              <a:gd name="T18" fmla="*/ 14 w 120"/>
              <a:gd name="T19" fmla="*/ 3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0" h="553">
                <a:moveTo>
                  <a:pt x="14" y="3"/>
                </a:moveTo>
                <a:cubicBezTo>
                  <a:pt x="11" y="0"/>
                  <a:pt x="7" y="0"/>
                  <a:pt x="4" y="2"/>
                </a:cubicBezTo>
                <a:cubicBezTo>
                  <a:pt x="1" y="5"/>
                  <a:pt x="1" y="9"/>
                  <a:pt x="3" y="12"/>
                </a:cubicBezTo>
                <a:cubicBezTo>
                  <a:pt x="70" y="82"/>
                  <a:pt x="106" y="176"/>
                  <a:pt x="106" y="277"/>
                </a:cubicBezTo>
                <a:cubicBezTo>
                  <a:pt x="105" y="378"/>
                  <a:pt x="69" y="472"/>
                  <a:pt x="2" y="542"/>
                </a:cubicBezTo>
                <a:cubicBezTo>
                  <a:pt x="0" y="544"/>
                  <a:pt x="0" y="549"/>
                  <a:pt x="3" y="552"/>
                </a:cubicBezTo>
                <a:cubicBezTo>
                  <a:pt x="4" y="553"/>
                  <a:pt x="6" y="553"/>
                  <a:pt x="7" y="553"/>
                </a:cubicBezTo>
                <a:cubicBezTo>
                  <a:pt x="9" y="553"/>
                  <a:pt x="11" y="553"/>
                  <a:pt x="12" y="551"/>
                </a:cubicBezTo>
                <a:cubicBezTo>
                  <a:pt x="81" y="479"/>
                  <a:pt x="119" y="382"/>
                  <a:pt x="120" y="277"/>
                </a:cubicBezTo>
                <a:cubicBezTo>
                  <a:pt x="120" y="173"/>
                  <a:pt x="82" y="75"/>
                  <a:pt x="14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6" name="Freeform 96"/>
          <p:cNvSpPr>
            <a:spLocks noEditPoints="1"/>
          </p:cNvSpPr>
          <p:nvPr/>
        </p:nvSpPr>
        <p:spPr bwMode="auto">
          <a:xfrm>
            <a:off x="4616451" y="3535361"/>
            <a:ext cx="525463" cy="509587"/>
          </a:xfrm>
          <a:custGeom>
            <a:avLst/>
            <a:gdLst>
              <a:gd name="T0" fmla="*/ 537 w 587"/>
              <a:gd name="T1" fmla="*/ 74 h 569"/>
              <a:gd name="T2" fmla="*/ 530 w 587"/>
              <a:gd name="T3" fmla="*/ 0 h 569"/>
              <a:gd name="T4" fmla="*/ 293 w 587"/>
              <a:gd name="T5" fmla="*/ 71 h 569"/>
              <a:gd name="T6" fmla="*/ 56 w 587"/>
              <a:gd name="T7" fmla="*/ 0 h 569"/>
              <a:gd name="T8" fmla="*/ 49 w 587"/>
              <a:gd name="T9" fmla="*/ 74 h 569"/>
              <a:gd name="T10" fmla="*/ 0 w 587"/>
              <a:gd name="T11" fmla="*/ 102 h 569"/>
              <a:gd name="T12" fmla="*/ 28 w 587"/>
              <a:gd name="T13" fmla="*/ 537 h 569"/>
              <a:gd name="T14" fmla="*/ 293 w 587"/>
              <a:gd name="T15" fmla="*/ 569 h 569"/>
              <a:gd name="T16" fmla="*/ 558 w 587"/>
              <a:gd name="T17" fmla="*/ 537 h 569"/>
              <a:gd name="T18" fmla="*/ 587 w 587"/>
              <a:gd name="T19" fmla="*/ 102 h 569"/>
              <a:gd name="T20" fmla="*/ 523 w 587"/>
              <a:gd name="T21" fmla="*/ 14 h 569"/>
              <a:gd name="T22" fmla="*/ 516 w 587"/>
              <a:gd name="T23" fmla="*/ 439 h 569"/>
              <a:gd name="T24" fmla="*/ 300 w 587"/>
              <a:gd name="T25" fmla="*/ 83 h 569"/>
              <a:gd name="T26" fmla="*/ 523 w 587"/>
              <a:gd name="T27" fmla="*/ 14 h 569"/>
              <a:gd name="T28" fmla="*/ 71 w 587"/>
              <a:gd name="T29" fmla="*/ 14 h 569"/>
              <a:gd name="T30" fmla="*/ 286 w 587"/>
              <a:gd name="T31" fmla="*/ 479 h 569"/>
              <a:gd name="T32" fmla="*/ 63 w 587"/>
              <a:gd name="T33" fmla="*/ 439 h 569"/>
              <a:gd name="T34" fmla="*/ 573 w 587"/>
              <a:gd name="T35" fmla="*/ 508 h 569"/>
              <a:gd name="T36" fmla="*/ 353 w 587"/>
              <a:gd name="T37" fmla="*/ 523 h 569"/>
              <a:gd name="T38" fmla="*/ 293 w 587"/>
              <a:gd name="T39" fmla="*/ 555 h 569"/>
              <a:gd name="T40" fmla="*/ 234 w 587"/>
              <a:gd name="T41" fmla="*/ 523 h 569"/>
              <a:gd name="T42" fmla="*/ 14 w 587"/>
              <a:gd name="T43" fmla="*/ 508 h 569"/>
              <a:gd name="T44" fmla="*/ 28 w 587"/>
              <a:gd name="T45" fmla="*/ 88 h 569"/>
              <a:gd name="T46" fmla="*/ 49 w 587"/>
              <a:gd name="T47" fmla="*/ 446 h 569"/>
              <a:gd name="T48" fmla="*/ 71 w 587"/>
              <a:gd name="T49" fmla="*/ 453 h 569"/>
              <a:gd name="T50" fmla="*/ 289 w 587"/>
              <a:gd name="T51" fmla="*/ 498 h 569"/>
              <a:gd name="T52" fmla="*/ 291 w 587"/>
              <a:gd name="T53" fmla="*/ 498 h 569"/>
              <a:gd name="T54" fmla="*/ 293 w 587"/>
              <a:gd name="T55" fmla="*/ 499 h 569"/>
              <a:gd name="T56" fmla="*/ 296 w 587"/>
              <a:gd name="T57" fmla="*/ 498 h 569"/>
              <a:gd name="T58" fmla="*/ 297 w 587"/>
              <a:gd name="T59" fmla="*/ 498 h 569"/>
              <a:gd name="T60" fmla="*/ 516 w 587"/>
              <a:gd name="T61" fmla="*/ 453 h 569"/>
              <a:gd name="T62" fmla="*/ 537 w 587"/>
              <a:gd name="T63" fmla="*/ 446 h 569"/>
              <a:gd name="T64" fmla="*/ 558 w 587"/>
              <a:gd name="T65" fmla="*/ 88 h 569"/>
              <a:gd name="T66" fmla="*/ 573 w 587"/>
              <a:gd name="T67" fmla="*/ 508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7" h="569">
                <a:moveTo>
                  <a:pt x="558" y="74"/>
                </a:moveTo>
                <a:cubicBezTo>
                  <a:pt x="537" y="74"/>
                  <a:pt x="537" y="74"/>
                  <a:pt x="537" y="74"/>
                </a:cubicBezTo>
                <a:cubicBezTo>
                  <a:pt x="537" y="7"/>
                  <a:pt x="537" y="7"/>
                  <a:pt x="537" y="7"/>
                </a:cubicBezTo>
                <a:cubicBezTo>
                  <a:pt x="537" y="3"/>
                  <a:pt x="534" y="0"/>
                  <a:pt x="530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462" y="0"/>
                  <a:pt x="364" y="0"/>
                  <a:pt x="293" y="71"/>
                </a:cubicBezTo>
                <a:cubicBezTo>
                  <a:pt x="222" y="0"/>
                  <a:pt x="124" y="0"/>
                  <a:pt x="7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2" y="0"/>
                  <a:pt x="49" y="3"/>
                  <a:pt x="49" y="7"/>
                </a:cubicBezTo>
                <a:cubicBezTo>
                  <a:pt x="49" y="74"/>
                  <a:pt x="49" y="74"/>
                  <a:pt x="49" y="74"/>
                </a:cubicBezTo>
                <a:cubicBezTo>
                  <a:pt x="28" y="74"/>
                  <a:pt x="28" y="74"/>
                  <a:pt x="28" y="74"/>
                </a:cubicBezTo>
                <a:cubicBezTo>
                  <a:pt x="12" y="74"/>
                  <a:pt x="0" y="86"/>
                  <a:pt x="0" y="102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524"/>
                  <a:pt x="12" y="537"/>
                  <a:pt x="28" y="537"/>
                </a:cubicBezTo>
                <a:cubicBezTo>
                  <a:pt x="230" y="537"/>
                  <a:pt x="230" y="537"/>
                  <a:pt x="230" y="537"/>
                </a:cubicBezTo>
                <a:cubicBezTo>
                  <a:pt x="242" y="556"/>
                  <a:pt x="267" y="569"/>
                  <a:pt x="293" y="569"/>
                </a:cubicBezTo>
                <a:cubicBezTo>
                  <a:pt x="320" y="569"/>
                  <a:pt x="344" y="556"/>
                  <a:pt x="357" y="537"/>
                </a:cubicBezTo>
                <a:cubicBezTo>
                  <a:pt x="558" y="537"/>
                  <a:pt x="558" y="537"/>
                  <a:pt x="558" y="537"/>
                </a:cubicBezTo>
                <a:cubicBezTo>
                  <a:pt x="574" y="537"/>
                  <a:pt x="587" y="524"/>
                  <a:pt x="587" y="508"/>
                </a:cubicBezTo>
                <a:cubicBezTo>
                  <a:pt x="587" y="102"/>
                  <a:pt x="587" y="102"/>
                  <a:pt x="587" y="102"/>
                </a:cubicBezTo>
                <a:cubicBezTo>
                  <a:pt x="587" y="86"/>
                  <a:pt x="574" y="74"/>
                  <a:pt x="558" y="74"/>
                </a:cubicBezTo>
                <a:moveTo>
                  <a:pt x="523" y="14"/>
                </a:moveTo>
                <a:cubicBezTo>
                  <a:pt x="523" y="439"/>
                  <a:pt x="523" y="439"/>
                  <a:pt x="523" y="439"/>
                </a:cubicBezTo>
                <a:cubicBezTo>
                  <a:pt x="516" y="439"/>
                  <a:pt x="516" y="439"/>
                  <a:pt x="516" y="439"/>
                </a:cubicBezTo>
                <a:cubicBezTo>
                  <a:pt x="464" y="439"/>
                  <a:pt x="370" y="439"/>
                  <a:pt x="300" y="479"/>
                </a:cubicBezTo>
                <a:cubicBezTo>
                  <a:pt x="300" y="83"/>
                  <a:pt x="300" y="83"/>
                  <a:pt x="300" y="83"/>
                </a:cubicBezTo>
                <a:cubicBezTo>
                  <a:pt x="367" y="14"/>
                  <a:pt x="463" y="14"/>
                  <a:pt x="516" y="14"/>
                </a:cubicBezTo>
                <a:lnTo>
                  <a:pt x="523" y="14"/>
                </a:lnTo>
                <a:close/>
                <a:moveTo>
                  <a:pt x="63" y="14"/>
                </a:moveTo>
                <a:cubicBezTo>
                  <a:pt x="71" y="14"/>
                  <a:pt x="71" y="14"/>
                  <a:pt x="71" y="14"/>
                </a:cubicBezTo>
                <a:cubicBezTo>
                  <a:pt x="123" y="14"/>
                  <a:pt x="219" y="14"/>
                  <a:pt x="286" y="83"/>
                </a:cubicBezTo>
                <a:cubicBezTo>
                  <a:pt x="286" y="479"/>
                  <a:pt x="286" y="479"/>
                  <a:pt x="286" y="479"/>
                </a:cubicBezTo>
                <a:cubicBezTo>
                  <a:pt x="216" y="439"/>
                  <a:pt x="122" y="439"/>
                  <a:pt x="71" y="439"/>
                </a:cubicBezTo>
                <a:cubicBezTo>
                  <a:pt x="63" y="439"/>
                  <a:pt x="63" y="439"/>
                  <a:pt x="63" y="439"/>
                </a:cubicBezTo>
                <a:lnTo>
                  <a:pt x="63" y="14"/>
                </a:lnTo>
                <a:close/>
                <a:moveTo>
                  <a:pt x="573" y="508"/>
                </a:moveTo>
                <a:cubicBezTo>
                  <a:pt x="573" y="516"/>
                  <a:pt x="566" y="523"/>
                  <a:pt x="558" y="523"/>
                </a:cubicBezTo>
                <a:cubicBezTo>
                  <a:pt x="353" y="523"/>
                  <a:pt x="353" y="523"/>
                  <a:pt x="353" y="523"/>
                </a:cubicBezTo>
                <a:cubicBezTo>
                  <a:pt x="350" y="523"/>
                  <a:pt x="348" y="524"/>
                  <a:pt x="346" y="526"/>
                </a:cubicBezTo>
                <a:cubicBezTo>
                  <a:pt x="337" y="544"/>
                  <a:pt x="316" y="555"/>
                  <a:pt x="293" y="555"/>
                </a:cubicBezTo>
                <a:cubicBezTo>
                  <a:pt x="270" y="555"/>
                  <a:pt x="249" y="544"/>
                  <a:pt x="240" y="526"/>
                </a:cubicBezTo>
                <a:cubicBezTo>
                  <a:pt x="239" y="524"/>
                  <a:pt x="236" y="523"/>
                  <a:pt x="234" y="523"/>
                </a:cubicBezTo>
                <a:cubicBezTo>
                  <a:pt x="28" y="523"/>
                  <a:pt x="28" y="523"/>
                  <a:pt x="28" y="523"/>
                </a:cubicBezTo>
                <a:cubicBezTo>
                  <a:pt x="20" y="523"/>
                  <a:pt x="14" y="516"/>
                  <a:pt x="14" y="508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94"/>
                  <a:pt x="20" y="88"/>
                  <a:pt x="28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49" y="446"/>
                  <a:pt x="49" y="446"/>
                  <a:pt x="49" y="446"/>
                </a:cubicBezTo>
                <a:cubicBezTo>
                  <a:pt x="49" y="450"/>
                  <a:pt x="52" y="453"/>
                  <a:pt x="56" y="453"/>
                </a:cubicBezTo>
                <a:cubicBezTo>
                  <a:pt x="71" y="453"/>
                  <a:pt x="71" y="453"/>
                  <a:pt x="71" y="453"/>
                </a:cubicBezTo>
                <a:cubicBezTo>
                  <a:pt x="124" y="453"/>
                  <a:pt x="222" y="453"/>
                  <a:pt x="289" y="498"/>
                </a:cubicBezTo>
                <a:cubicBezTo>
                  <a:pt x="289" y="498"/>
                  <a:pt x="289" y="498"/>
                  <a:pt x="289" y="498"/>
                </a:cubicBezTo>
                <a:cubicBezTo>
                  <a:pt x="290" y="498"/>
                  <a:pt x="290" y="498"/>
                  <a:pt x="290" y="498"/>
                </a:cubicBezTo>
                <a:cubicBezTo>
                  <a:pt x="290" y="498"/>
                  <a:pt x="290" y="498"/>
                  <a:pt x="291" y="498"/>
                </a:cubicBezTo>
                <a:cubicBezTo>
                  <a:pt x="291" y="498"/>
                  <a:pt x="291" y="499"/>
                  <a:pt x="291" y="499"/>
                </a:cubicBezTo>
                <a:cubicBezTo>
                  <a:pt x="292" y="499"/>
                  <a:pt x="292" y="499"/>
                  <a:pt x="293" y="499"/>
                </a:cubicBezTo>
                <a:cubicBezTo>
                  <a:pt x="294" y="499"/>
                  <a:pt x="294" y="499"/>
                  <a:pt x="295" y="499"/>
                </a:cubicBezTo>
                <a:cubicBezTo>
                  <a:pt x="295" y="499"/>
                  <a:pt x="295" y="498"/>
                  <a:pt x="296" y="498"/>
                </a:cubicBezTo>
                <a:cubicBezTo>
                  <a:pt x="296" y="498"/>
                  <a:pt x="296" y="498"/>
                  <a:pt x="296" y="498"/>
                </a:cubicBezTo>
                <a:cubicBezTo>
                  <a:pt x="297" y="498"/>
                  <a:pt x="297" y="498"/>
                  <a:pt x="297" y="498"/>
                </a:cubicBezTo>
                <a:cubicBezTo>
                  <a:pt x="297" y="498"/>
                  <a:pt x="297" y="498"/>
                  <a:pt x="297" y="498"/>
                </a:cubicBezTo>
                <a:cubicBezTo>
                  <a:pt x="364" y="453"/>
                  <a:pt x="463" y="453"/>
                  <a:pt x="516" y="453"/>
                </a:cubicBezTo>
                <a:cubicBezTo>
                  <a:pt x="530" y="453"/>
                  <a:pt x="530" y="453"/>
                  <a:pt x="530" y="453"/>
                </a:cubicBezTo>
                <a:cubicBezTo>
                  <a:pt x="534" y="453"/>
                  <a:pt x="537" y="450"/>
                  <a:pt x="537" y="446"/>
                </a:cubicBezTo>
                <a:cubicBezTo>
                  <a:pt x="537" y="88"/>
                  <a:pt x="537" y="88"/>
                  <a:pt x="537" y="88"/>
                </a:cubicBezTo>
                <a:cubicBezTo>
                  <a:pt x="558" y="88"/>
                  <a:pt x="558" y="88"/>
                  <a:pt x="558" y="88"/>
                </a:cubicBezTo>
                <a:cubicBezTo>
                  <a:pt x="566" y="88"/>
                  <a:pt x="573" y="94"/>
                  <a:pt x="573" y="102"/>
                </a:cubicBezTo>
                <a:lnTo>
                  <a:pt x="573" y="5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7" name="Freeform 97"/>
          <p:cNvSpPr>
            <a:spLocks noEditPoints="1"/>
          </p:cNvSpPr>
          <p:nvPr/>
        </p:nvSpPr>
        <p:spPr bwMode="auto">
          <a:xfrm>
            <a:off x="6823076" y="3581398"/>
            <a:ext cx="323850" cy="517524"/>
          </a:xfrm>
          <a:custGeom>
            <a:avLst/>
            <a:gdLst>
              <a:gd name="T0" fmla="*/ 204 w 362"/>
              <a:gd name="T1" fmla="*/ 63 h 577"/>
              <a:gd name="T2" fmla="*/ 216 w 362"/>
              <a:gd name="T3" fmla="*/ 36 h 577"/>
              <a:gd name="T4" fmla="*/ 180 w 362"/>
              <a:gd name="T5" fmla="*/ 0 h 577"/>
              <a:gd name="T6" fmla="*/ 144 w 362"/>
              <a:gd name="T7" fmla="*/ 36 h 577"/>
              <a:gd name="T8" fmla="*/ 158 w 362"/>
              <a:gd name="T9" fmla="*/ 64 h 577"/>
              <a:gd name="T10" fmla="*/ 69 w 362"/>
              <a:gd name="T11" fmla="*/ 351 h 577"/>
              <a:gd name="T12" fmla="*/ 67 w 362"/>
              <a:gd name="T13" fmla="*/ 356 h 577"/>
              <a:gd name="T14" fmla="*/ 67 w 362"/>
              <a:gd name="T15" fmla="*/ 358 h 577"/>
              <a:gd name="T16" fmla="*/ 2 w 362"/>
              <a:gd name="T17" fmla="*/ 568 h 577"/>
              <a:gd name="T18" fmla="*/ 6 w 362"/>
              <a:gd name="T19" fmla="*/ 577 h 577"/>
              <a:gd name="T20" fmla="*/ 8 w 362"/>
              <a:gd name="T21" fmla="*/ 577 h 577"/>
              <a:gd name="T22" fmla="*/ 15 w 362"/>
              <a:gd name="T23" fmla="*/ 572 h 577"/>
              <a:gd name="T24" fmla="*/ 35 w 362"/>
              <a:gd name="T25" fmla="*/ 509 h 577"/>
              <a:gd name="T26" fmla="*/ 328 w 362"/>
              <a:gd name="T27" fmla="*/ 509 h 577"/>
              <a:gd name="T28" fmla="*/ 348 w 362"/>
              <a:gd name="T29" fmla="*/ 572 h 577"/>
              <a:gd name="T30" fmla="*/ 355 w 362"/>
              <a:gd name="T31" fmla="*/ 577 h 577"/>
              <a:gd name="T32" fmla="*/ 357 w 362"/>
              <a:gd name="T33" fmla="*/ 577 h 577"/>
              <a:gd name="T34" fmla="*/ 361 w 362"/>
              <a:gd name="T35" fmla="*/ 568 h 577"/>
              <a:gd name="T36" fmla="*/ 204 w 362"/>
              <a:gd name="T37" fmla="*/ 63 h 577"/>
              <a:gd name="T38" fmla="*/ 116 w 362"/>
              <a:gd name="T39" fmla="*/ 249 h 577"/>
              <a:gd name="T40" fmla="*/ 247 w 362"/>
              <a:gd name="T41" fmla="*/ 249 h 577"/>
              <a:gd name="T42" fmla="*/ 278 w 362"/>
              <a:gd name="T43" fmla="*/ 349 h 577"/>
              <a:gd name="T44" fmla="*/ 84 w 362"/>
              <a:gd name="T45" fmla="*/ 349 h 577"/>
              <a:gd name="T46" fmla="*/ 116 w 362"/>
              <a:gd name="T47" fmla="*/ 249 h 577"/>
              <a:gd name="T48" fmla="*/ 146 w 362"/>
              <a:gd name="T49" fmla="*/ 152 h 577"/>
              <a:gd name="T50" fmla="*/ 217 w 362"/>
              <a:gd name="T51" fmla="*/ 152 h 577"/>
              <a:gd name="T52" fmla="*/ 243 w 362"/>
              <a:gd name="T53" fmla="*/ 235 h 577"/>
              <a:gd name="T54" fmla="*/ 120 w 362"/>
              <a:gd name="T55" fmla="*/ 235 h 577"/>
              <a:gd name="T56" fmla="*/ 146 w 362"/>
              <a:gd name="T57" fmla="*/ 152 h 577"/>
              <a:gd name="T58" fmla="*/ 180 w 362"/>
              <a:gd name="T59" fmla="*/ 14 h 577"/>
              <a:gd name="T60" fmla="*/ 202 w 362"/>
              <a:gd name="T61" fmla="*/ 36 h 577"/>
              <a:gd name="T62" fmla="*/ 180 w 362"/>
              <a:gd name="T63" fmla="*/ 58 h 577"/>
              <a:gd name="T64" fmla="*/ 172 w 362"/>
              <a:gd name="T65" fmla="*/ 56 h 577"/>
              <a:gd name="T66" fmla="*/ 169 w 362"/>
              <a:gd name="T67" fmla="*/ 54 h 577"/>
              <a:gd name="T68" fmla="*/ 168 w 362"/>
              <a:gd name="T69" fmla="*/ 54 h 577"/>
              <a:gd name="T70" fmla="*/ 158 w 362"/>
              <a:gd name="T71" fmla="*/ 36 h 577"/>
              <a:gd name="T72" fmla="*/ 180 w 362"/>
              <a:gd name="T73" fmla="*/ 14 h 577"/>
              <a:gd name="T74" fmla="*/ 180 w 362"/>
              <a:gd name="T75" fmla="*/ 72 h 577"/>
              <a:gd name="T76" fmla="*/ 191 w 362"/>
              <a:gd name="T77" fmla="*/ 70 h 577"/>
              <a:gd name="T78" fmla="*/ 213 w 362"/>
              <a:gd name="T79" fmla="*/ 138 h 577"/>
              <a:gd name="T80" fmla="*/ 150 w 362"/>
              <a:gd name="T81" fmla="*/ 138 h 577"/>
              <a:gd name="T82" fmla="*/ 171 w 362"/>
              <a:gd name="T83" fmla="*/ 71 h 577"/>
              <a:gd name="T84" fmla="*/ 180 w 362"/>
              <a:gd name="T85" fmla="*/ 72 h 577"/>
              <a:gd name="T86" fmla="*/ 39 w 362"/>
              <a:gd name="T87" fmla="*/ 495 h 577"/>
              <a:gd name="T88" fmla="*/ 80 w 362"/>
              <a:gd name="T89" fmla="*/ 363 h 577"/>
              <a:gd name="T90" fmla="*/ 283 w 362"/>
              <a:gd name="T91" fmla="*/ 363 h 577"/>
              <a:gd name="T92" fmla="*/ 324 w 362"/>
              <a:gd name="T93" fmla="*/ 495 h 577"/>
              <a:gd name="T94" fmla="*/ 39 w 362"/>
              <a:gd name="T95" fmla="*/ 495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62" h="577">
                <a:moveTo>
                  <a:pt x="204" y="63"/>
                </a:moveTo>
                <a:cubicBezTo>
                  <a:pt x="211" y="56"/>
                  <a:pt x="216" y="47"/>
                  <a:pt x="216" y="36"/>
                </a:cubicBezTo>
                <a:cubicBezTo>
                  <a:pt x="216" y="16"/>
                  <a:pt x="200" y="0"/>
                  <a:pt x="180" y="0"/>
                </a:cubicBezTo>
                <a:cubicBezTo>
                  <a:pt x="160" y="0"/>
                  <a:pt x="144" y="16"/>
                  <a:pt x="144" y="36"/>
                </a:cubicBezTo>
                <a:cubicBezTo>
                  <a:pt x="144" y="48"/>
                  <a:pt x="150" y="58"/>
                  <a:pt x="158" y="64"/>
                </a:cubicBezTo>
                <a:cubicBezTo>
                  <a:pt x="69" y="351"/>
                  <a:pt x="69" y="351"/>
                  <a:pt x="69" y="351"/>
                </a:cubicBezTo>
                <a:cubicBezTo>
                  <a:pt x="68" y="352"/>
                  <a:pt x="67" y="354"/>
                  <a:pt x="67" y="356"/>
                </a:cubicBezTo>
                <a:cubicBezTo>
                  <a:pt x="67" y="357"/>
                  <a:pt x="67" y="358"/>
                  <a:pt x="67" y="358"/>
                </a:cubicBezTo>
                <a:cubicBezTo>
                  <a:pt x="2" y="568"/>
                  <a:pt x="2" y="568"/>
                  <a:pt x="2" y="568"/>
                </a:cubicBezTo>
                <a:cubicBezTo>
                  <a:pt x="0" y="572"/>
                  <a:pt x="2" y="576"/>
                  <a:pt x="6" y="577"/>
                </a:cubicBezTo>
                <a:cubicBezTo>
                  <a:pt x="7" y="577"/>
                  <a:pt x="8" y="577"/>
                  <a:pt x="8" y="577"/>
                </a:cubicBezTo>
                <a:cubicBezTo>
                  <a:pt x="11" y="577"/>
                  <a:pt x="14" y="575"/>
                  <a:pt x="15" y="572"/>
                </a:cubicBezTo>
                <a:cubicBezTo>
                  <a:pt x="35" y="509"/>
                  <a:pt x="35" y="509"/>
                  <a:pt x="35" y="509"/>
                </a:cubicBezTo>
                <a:cubicBezTo>
                  <a:pt x="328" y="509"/>
                  <a:pt x="328" y="509"/>
                  <a:pt x="328" y="509"/>
                </a:cubicBezTo>
                <a:cubicBezTo>
                  <a:pt x="348" y="572"/>
                  <a:pt x="348" y="572"/>
                  <a:pt x="348" y="572"/>
                </a:cubicBezTo>
                <a:cubicBezTo>
                  <a:pt x="349" y="575"/>
                  <a:pt x="352" y="577"/>
                  <a:pt x="355" y="577"/>
                </a:cubicBezTo>
                <a:cubicBezTo>
                  <a:pt x="355" y="577"/>
                  <a:pt x="356" y="577"/>
                  <a:pt x="357" y="577"/>
                </a:cubicBezTo>
                <a:cubicBezTo>
                  <a:pt x="360" y="576"/>
                  <a:pt x="362" y="572"/>
                  <a:pt x="361" y="568"/>
                </a:cubicBezTo>
                <a:lnTo>
                  <a:pt x="204" y="63"/>
                </a:lnTo>
                <a:close/>
                <a:moveTo>
                  <a:pt x="116" y="249"/>
                </a:moveTo>
                <a:cubicBezTo>
                  <a:pt x="247" y="249"/>
                  <a:pt x="247" y="249"/>
                  <a:pt x="247" y="249"/>
                </a:cubicBezTo>
                <a:cubicBezTo>
                  <a:pt x="278" y="349"/>
                  <a:pt x="278" y="349"/>
                  <a:pt x="278" y="349"/>
                </a:cubicBezTo>
                <a:cubicBezTo>
                  <a:pt x="84" y="349"/>
                  <a:pt x="84" y="349"/>
                  <a:pt x="84" y="349"/>
                </a:cubicBezTo>
                <a:lnTo>
                  <a:pt x="116" y="249"/>
                </a:lnTo>
                <a:close/>
                <a:moveTo>
                  <a:pt x="146" y="152"/>
                </a:moveTo>
                <a:cubicBezTo>
                  <a:pt x="217" y="152"/>
                  <a:pt x="217" y="152"/>
                  <a:pt x="217" y="152"/>
                </a:cubicBezTo>
                <a:cubicBezTo>
                  <a:pt x="243" y="235"/>
                  <a:pt x="243" y="235"/>
                  <a:pt x="243" y="235"/>
                </a:cubicBezTo>
                <a:cubicBezTo>
                  <a:pt x="120" y="235"/>
                  <a:pt x="120" y="235"/>
                  <a:pt x="120" y="235"/>
                </a:cubicBezTo>
                <a:lnTo>
                  <a:pt x="146" y="152"/>
                </a:lnTo>
                <a:close/>
                <a:moveTo>
                  <a:pt x="180" y="14"/>
                </a:moveTo>
                <a:cubicBezTo>
                  <a:pt x="192" y="14"/>
                  <a:pt x="202" y="24"/>
                  <a:pt x="202" y="36"/>
                </a:cubicBezTo>
                <a:cubicBezTo>
                  <a:pt x="202" y="48"/>
                  <a:pt x="192" y="58"/>
                  <a:pt x="180" y="58"/>
                </a:cubicBezTo>
                <a:cubicBezTo>
                  <a:pt x="177" y="58"/>
                  <a:pt x="175" y="57"/>
                  <a:pt x="172" y="56"/>
                </a:cubicBezTo>
                <a:cubicBezTo>
                  <a:pt x="171" y="55"/>
                  <a:pt x="170" y="55"/>
                  <a:pt x="169" y="54"/>
                </a:cubicBezTo>
                <a:cubicBezTo>
                  <a:pt x="169" y="54"/>
                  <a:pt x="168" y="54"/>
                  <a:pt x="168" y="54"/>
                </a:cubicBezTo>
                <a:cubicBezTo>
                  <a:pt x="162" y="50"/>
                  <a:pt x="158" y="43"/>
                  <a:pt x="158" y="36"/>
                </a:cubicBezTo>
                <a:cubicBezTo>
                  <a:pt x="158" y="24"/>
                  <a:pt x="168" y="14"/>
                  <a:pt x="180" y="14"/>
                </a:cubicBezTo>
                <a:moveTo>
                  <a:pt x="180" y="72"/>
                </a:moveTo>
                <a:cubicBezTo>
                  <a:pt x="184" y="72"/>
                  <a:pt x="188" y="71"/>
                  <a:pt x="191" y="70"/>
                </a:cubicBezTo>
                <a:cubicBezTo>
                  <a:pt x="213" y="138"/>
                  <a:pt x="213" y="138"/>
                  <a:pt x="213" y="138"/>
                </a:cubicBezTo>
                <a:cubicBezTo>
                  <a:pt x="150" y="138"/>
                  <a:pt x="150" y="138"/>
                  <a:pt x="150" y="138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74" y="71"/>
                  <a:pt x="177" y="72"/>
                  <a:pt x="180" y="72"/>
                </a:cubicBezTo>
                <a:moveTo>
                  <a:pt x="39" y="495"/>
                </a:moveTo>
                <a:cubicBezTo>
                  <a:pt x="80" y="363"/>
                  <a:pt x="80" y="363"/>
                  <a:pt x="80" y="363"/>
                </a:cubicBezTo>
                <a:cubicBezTo>
                  <a:pt x="283" y="363"/>
                  <a:pt x="283" y="363"/>
                  <a:pt x="283" y="363"/>
                </a:cubicBezTo>
                <a:cubicBezTo>
                  <a:pt x="324" y="495"/>
                  <a:pt x="324" y="495"/>
                  <a:pt x="324" y="495"/>
                </a:cubicBezTo>
                <a:lnTo>
                  <a:pt x="39" y="4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8" name="Freeform 98"/>
          <p:cNvSpPr>
            <a:spLocks/>
          </p:cNvSpPr>
          <p:nvPr/>
        </p:nvSpPr>
        <p:spPr bwMode="auto">
          <a:xfrm>
            <a:off x="6757989" y="3481386"/>
            <a:ext cx="52388" cy="263525"/>
          </a:xfrm>
          <a:custGeom>
            <a:avLst/>
            <a:gdLst>
              <a:gd name="T0" fmla="*/ 14 w 59"/>
              <a:gd name="T1" fmla="*/ 146 h 294"/>
              <a:gd name="T2" fmla="*/ 55 w 59"/>
              <a:gd name="T3" fmla="*/ 12 h 294"/>
              <a:gd name="T4" fmla="*/ 53 w 59"/>
              <a:gd name="T5" fmla="*/ 2 h 294"/>
              <a:gd name="T6" fmla="*/ 43 w 59"/>
              <a:gd name="T7" fmla="*/ 4 h 294"/>
              <a:gd name="T8" fmla="*/ 0 w 59"/>
              <a:gd name="T9" fmla="*/ 146 h 294"/>
              <a:gd name="T10" fmla="*/ 45 w 59"/>
              <a:gd name="T11" fmla="*/ 291 h 294"/>
              <a:gd name="T12" fmla="*/ 51 w 59"/>
              <a:gd name="T13" fmla="*/ 294 h 294"/>
              <a:gd name="T14" fmla="*/ 55 w 59"/>
              <a:gd name="T15" fmla="*/ 293 h 294"/>
              <a:gd name="T16" fmla="*/ 56 w 59"/>
              <a:gd name="T17" fmla="*/ 283 h 294"/>
              <a:gd name="T18" fmla="*/ 14 w 59"/>
              <a:gd name="T19" fmla="*/ 146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294">
                <a:moveTo>
                  <a:pt x="14" y="146"/>
                </a:moveTo>
                <a:cubicBezTo>
                  <a:pt x="14" y="98"/>
                  <a:pt x="28" y="51"/>
                  <a:pt x="55" y="12"/>
                </a:cubicBezTo>
                <a:cubicBezTo>
                  <a:pt x="57" y="8"/>
                  <a:pt x="56" y="4"/>
                  <a:pt x="53" y="2"/>
                </a:cubicBezTo>
                <a:cubicBezTo>
                  <a:pt x="50" y="0"/>
                  <a:pt x="45" y="1"/>
                  <a:pt x="43" y="4"/>
                </a:cubicBezTo>
                <a:cubicBezTo>
                  <a:pt x="15" y="46"/>
                  <a:pt x="0" y="95"/>
                  <a:pt x="0" y="146"/>
                </a:cubicBezTo>
                <a:cubicBezTo>
                  <a:pt x="0" y="198"/>
                  <a:pt x="15" y="248"/>
                  <a:pt x="45" y="291"/>
                </a:cubicBezTo>
                <a:cubicBezTo>
                  <a:pt x="46" y="293"/>
                  <a:pt x="49" y="294"/>
                  <a:pt x="51" y="294"/>
                </a:cubicBezTo>
                <a:cubicBezTo>
                  <a:pt x="52" y="294"/>
                  <a:pt x="53" y="293"/>
                  <a:pt x="55" y="293"/>
                </a:cubicBezTo>
                <a:cubicBezTo>
                  <a:pt x="58" y="290"/>
                  <a:pt x="59" y="286"/>
                  <a:pt x="56" y="283"/>
                </a:cubicBezTo>
                <a:cubicBezTo>
                  <a:pt x="29" y="242"/>
                  <a:pt x="14" y="195"/>
                  <a:pt x="14" y="14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9" name="Freeform 99"/>
          <p:cNvSpPr>
            <a:spLocks/>
          </p:cNvSpPr>
          <p:nvPr/>
        </p:nvSpPr>
        <p:spPr bwMode="auto">
          <a:xfrm>
            <a:off x="7159626" y="3479798"/>
            <a:ext cx="53975" cy="265112"/>
          </a:xfrm>
          <a:custGeom>
            <a:avLst/>
            <a:gdLst>
              <a:gd name="T0" fmla="*/ 16 w 60"/>
              <a:gd name="T1" fmla="*/ 4 h 296"/>
              <a:gd name="T2" fmla="*/ 6 w 60"/>
              <a:gd name="T3" fmla="*/ 2 h 296"/>
              <a:gd name="T4" fmla="*/ 4 w 60"/>
              <a:gd name="T5" fmla="*/ 11 h 296"/>
              <a:gd name="T6" fmla="*/ 46 w 60"/>
              <a:gd name="T7" fmla="*/ 147 h 296"/>
              <a:gd name="T8" fmla="*/ 3 w 60"/>
              <a:gd name="T9" fmla="*/ 285 h 296"/>
              <a:gd name="T10" fmla="*/ 4 w 60"/>
              <a:gd name="T11" fmla="*/ 295 h 296"/>
              <a:gd name="T12" fmla="*/ 8 w 60"/>
              <a:gd name="T13" fmla="*/ 296 h 296"/>
              <a:gd name="T14" fmla="*/ 14 w 60"/>
              <a:gd name="T15" fmla="*/ 293 h 296"/>
              <a:gd name="T16" fmla="*/ 60 w 60"/>
              <a:gd name="T17" fmla="*/ 147 h 296"/>
              <a:gd name="T18" fmla="*/ 16 w 60"/>
              <a:gd name="T19" fmla="*/ 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0" h="296">
                <a:moveTo>
                  <a:pt x="16" y="4"/>
                </a:moveTo>
                <a:cubicBezTo>
                  <a:pt x="14" y="0"/>
                  <a:pt x="9" y="0"/>
                  <a:pt x="6" y="2"/>
                </a:cubicBezTo>
                <a:cubicBezTo>
                  <a:pt x="3" y="4"/>
                  <a:pt x="2" y="8"/>
                  <a:pt x="4" y="11"/>
                </a:cubicBezTo>
                <a:cubicBezTo>
                  <a:pt x="32" y="52"/>
                  <a:pt x="46" y="98"/>
                  <a:pt x="46" y="147"/>
                </a:cubicBezTo>
                <a:cubicBezTo>
                  <a:pt x="46" y="197"/>
                  <a:pt x="31" y="244"/>
                  <a:pt x="3" y="285"/>
                </a:cubicBezTo>
                <a:cubicBezTo>
                  <a:pt x="0" y="288"/>
                  <a:pt x="1" y="293"/>
                  <a:pt x="4" y="295"/>
                </a:cubicBezTo>
                <a:cubicBezTo>
                  <a:pt x="5" y="296"/>
                  <a:pt x="7" y="296"/>
                  <a:pt x="8" y="296"/>
                </a:cubicBezTo>
                <a:cubicBezTo>
                  <a:pt x="10" y="296"/>
                  <a:pt x="13" y="295"/>
                  <a:pt x="14" y="293"/>
                </a:cubicBezTo>
                <a:cubicBezTo>
                  <a:pt x="44" y="250"/>
                  <a:pt x="60" y="200"/>
                  <a:pt x="60" y="147"/>
                </a:cubicBezTo>
                <a:cubicBezTo>
                  <a:pt x="60" y="96"/>
                  <a:pt x="45" y="46"/>
                  <a:pt x="16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" name="Freeform 100"/>
          <p:cNvSpPr>
            <a:spLocks/>
          </p:cNvSpPr>
          <p:nvPr/>
        </p:nvSpPr>
        <p:spPr bwMode="auto">
          <a:xfrm>
            <a:off x="6810376" y="3509961"/>
            <a:ext cx="42863" cy="204787"/>
          </a:xfrm>
          <a:custGeom>
            <a:avLst/>
            <a:gdLst>
              <a:gd name="T0" fmla="*/ 41 w 49"/>
              <a:gd name="T1" fmla="*/ 228 h 228"/>
              <a:gd name="T2" fmla="*/ 45 w 49"/>
              <a:gd name="T3" fmla="*/ 227 h 228"/>
              <a:gd name="T4" fmla="*/ 46 w 49"/>
              <a:gd name="T5" fmla="*/ 217 h 228"/>
              <a:gd name="T6" fmla="*/ 14 w 49"/>
              <a:gd name="T7" fmla="*/ 113 h 228"/>
              <a:gd name="T8" fmla="*/ 45 w 49"/>
              <a:gd name="T9" fmla="*/ 12 h 228"/>
              <a:gd name="T10" fmla="*/ 43 w 49"/>
              <a:gd name="T11" fmla="*/ 2 h 228"/>
              <a:gd name="T12" fmla="*/ 33 w 49"/>
              <a:gd name="T13" fmla="*/ 4 h 228"/>
              <a:gd name="T14" fmla="*/ 0 w 49"/>
              <a:gd name="T15" fmla="*/ 113 h 228"/>
              <a:gd name="T16" fmla="*/ 35 w 49"/>
              <a:gd name="T17" fmla="*/ 225 h 228"/>
              <a:gd name="T18" fmla="*/ 41 w 49"/>
              <a:gd name="T19" fmla="*/ 22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228">
                <a:moveTo>
                  <a:pt x="41" y="228"/>
                </a:moveTo>
                <a:cubicBezTo>
                  <a:pt x="42" y="228"/>
                  <a:pt x="43" y="227"/>
                  <a:pt x="45" y="227"/>
                </a:cubicBezTo>
                <a:cubicBezTo>
                  <a:pt x="48" y="224"/>
                  <a:pt x="49" y="220"/>
                  <a:pt x="46" y="217"/>
                </a:cubicBezTo>
                <a:cubicBezTo>
                  <a:pt x="25" y="186"/>
                  <a:pt x="14" y="150"/>
                  <a:pt x="14" y="113"/>
                </a:cubicBezTo>
                <a:cubicBezTo>
                  <a:pt x="14" y="77"/>
                  <a:pt x="25" y="42"/>
                  <a:pt x="45" y="12"/>
                </a:cubicBezTo>
                <a:cubicBezTo>
                  <a:pt x="47" y="8"/>
                  <a:pt x="46" y="4"/>
                  <a:pt x="43" y="2"/>
                </a:cubicBezTo>
                <a:cubicBezTo>
                  <a:pt x="40" y="0"/>
                  <a:pt x="35" y="1"/>
                  <a:pt x="33" y="4"/>
                </a:cubicBezTo>
                <a:cubicBezTo>
                  <a:pt x="11" y="36"/>
                  <a:pt x="0" y="74"/>
                  <a:pt x="0" y="113"/>
                </a:cubicBezTo>
                <a:cubicBezTo>
                  <a:pt x="0" y="153"/>
                  <a:pt x="12" y="192"/>
                  <a:pt x="35" y="225"/>
                </a:cubicBezTo>
                <a:cubicBezTo>
                  <a:pt x="36" y="227"/>
                  <a:pt x="38" y="228"/>
                  <a:pt x="41" y="2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1" name="Freeform 101"/>
          <p:cNvSpPr>
            <a:spLocks/>
          </p:cNvSpPr>
          <p:nvPr/>
        </p:nvSpPr>
        <p:spPr bwMode="auto">
          <a:xfrm>
            <a:off x="7116764" y="3508373"/>
            <a:ext cx="44450" cy="207962"/>
          </a:xfrm>
          <a:custGeom>
            <a:avLst/>
            <a:gdLst>
              <a:gd name="T0" fmla="*/ 4 w 50"/>
              <a:gd name="T1" fmla="*/ 230 h 231"/>
              <a:gd name="T2" fmla="*/ 8 w 50"/>
              <a:gd name="T3" fmla="*/ 231 h 231"/>
              <a:gd name="T4" fmla="*/ 14 w 50"/>
              <a:gd name="T5" fmla="*/ 228 h 231"/>
              <a:gd name="T6" fmla="*/ 50 w 50"/>
              <a:gd name="T7" fmla="*/ 115 h 231"/>
              <a:gd name="T8" fmla="*/ 16 w 50"/>
              <a:gd name="T9" fmla="*/ 4 h 231"/>
              <a:gd name="T10" fmla="*/ 6 w 50"/>
              <a:gd name="T11" fmla="*/ 3 h 231"/>
              <a:gd name="T12" fmla="*/ 4 w 50"/>
              <a:gd name="T13" fmla="*/ 12 h 231"/>
              <a:gd name="T14" fmla="*/ 36 w 50"/>
              <a:gd name="T15" fmla="*/ 115 h 231"/>
              <a:gd name="T16" fmla="*/ 3 w 50"/>
              <a:gd name="T17" fmla="*/ 220 h 231"/>
              <a:gd name="T18" fmla="*/ 4 w 50"/>
              <a:gd name="T19" fmla="*/ 23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" h="231">
                <a:moveTo>
                  <a:pt x="4" y="230"/>
                </a:moveTo>
                <a:cubicBezTo>
                  <a:pt x="6" y="231"/>
                  <a:pt x="7" y="231"/>
                  <a:pt x="8" y="231"/>
                </a:cubicBezTo>
                <a:cubicBezTo>
                  <a:pt x="11" y="231"/>
                  <a:pt x="13" y="230"/>
                  <a:pt x="14" y="228"/>
                </a:cubicBezTo>
                <a:cubicBezTo>
                  <a:pt x="38" y="195"/>
                  <a:pt x="50" y="156"/>
                  <a:pt x="50" y="115"/>
                </a:cubicBezTo>
                <a:cubicBezTo>
                  <a:pt x="50" y="75"/>
                  <a:pt x="38" y="37"/>
                  <a:pt x="16" y="4"/>
                </a:cubicBezTo>
                <a:cubicBezTo>
                  <a:pt x="14" y="1"/>
                  <a:pt x="9" y="0"/>
                  <a:pt x="6" y="3"/>
                </a:cubicBezTo>
                <a:cubicBezTo>
                  <a:pt x="3" y="5"/>
                  <a:pt x="2" y="9"/>
                  <a:pt x="4" y="12"/>
                </a:cubicBezTo>
                <a:cubicBezTo>
                  <a:pt x="25" y="43"/>
                  <a:pt x="36" y="78"/>
                  <a:pt x="36" y="115"/>
                </a:cubicBezTo>
                <a:cubicBezTo>
                  <a:pt x="36" y="153"/>
                  <a:pt x="24" y="189"/>
                  <a:pt x="3" y="220"/>
                </a:cubicBezTo>
                <a:cubicBezTo>
                  <a:pt x="0" y="223"/>
                  <a:pt x="1" y="228"/>
                  <a:pt x="4" y="23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2" name="Freeform 102"/>
          <p:cNvSpPr>
            <a:spLocks/>
          </p:cNvSpPr>
          <p:nvPr/>
        </p:nvSpPr>
        <p:spPr bwMode="auto">
          <a:xfrm>
            <a:off x="7031039" y="3567111"/>
            <a:ext cx="26988" cy="88900"/>
          </a:xfrm>
          <a:custGeom>
            <a:avLst/>
            <a:gdLst>
              <a:gd name="T0" fmla="*/ 4 w 30"/>
              <a:gd name="T1" fmla="*/ 98 h 99"/>
              <a:gd name="T2" fmla="*/ 8 w 30"/>
              <a:gd name="T3" fmla="*/ 99 h 99"/>
              <a:gd name="T4" fmla="*/ 14 w 30"/>
              <a:gd name="T5" fmla="*/ 96 h 99"/>
              <a:gd name="T6" fmla="*/ 30 w 30"/>
              <a:gd name="T7" fmla="*/ 49 h 99"/>
              <a:gd name="T8" fmla="*/ 16 w 30"/>
              <a:gd name="T9" fmla="*/ 4 h 99"/>
              <a:gd name="T10" fmla="*/ 6 w 30"/>
              <a:gd name="T11" fmla="*/ 2 h 99"/>
              <a:gd name="T12" fmla="*/ 4 w 30"/>
              <a:gd name="T13" fmla="*/ 12 h 99"/>
              <a:gd name="T14" fmla="*/ 16 w 30"/>
              <a:gd name="T15" fmla="*/ 49 h 99"/>
              <a:gd name="T16" fmla="*/ 3 w 30"/>
              <a:gd name="T17" fmla="*/ 88 h 99"/>
              <a:gd name="T18" fmla="*/ 4 w 30"/>
              <a:gd name="T19" fmla="*/ 98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99">
                <a:moveTo>
                  <a:pt x="4" y="98"/>
                </a:moveTo>
                <a:cubicBezTo>
                  <a:pt x="5" y="99"/>
                  <a:pt x="7" y="99"/>
                  <a:pt x="8" y="99"/>
                </a:cubicBezTo>
                <a:cubicBezTo>
                  <a:pt x="10" y="99"/>
                  <a:pt x="13" y="98"/>
                  <a:pt x="14" y="96"/>
                </a:cubicBezTo>
                <a:cubicBezTo>
                  <a:pt x="24" y="82"/>
                  <a:pt x="30" y="66"/>
                  <a:pt x="30" y="49"/>
                </a:cubicBezTo>
                <a:cubicBezTo>
                  <a:pt x="30" y="33"/>
                  <a:pt x="25" y="18"/>
                  <a:pt x="16" y="4"/>
                </a:cubicBezTo>
                <a:cubicBezTo>
                  <a:pt x="14" y="1"/>
                  <a:pt x="9" y="0"/>
                  <a:pt x="6" y="2"/>
                </a:cubicBezTo>
                <a:cubicBezTo>
                  <a:pt x="3" y="5"/>
                  <a:pt x="2" y="9"/>
                  <a:pt x="4" y="12"/>
                </a:cubicBezTo>
                <a:cubicBezTo>
                  <a:pt x="12" y="23"/>
                  <a:pt x="16" y="36"/>
                  <a:pt x="16" y="49"/>
                </a:cubicBezTo>
                <a:cubicBezTo>
                  <a:pt x="16" y="63"/>
                  <a:pt x="11" y="77"/>
                  <a:pt x="3" y="88"/>
                </a:cubicBezTo>
                <a:cubicBezTo>
                  <a:pt x="0" y="91"/>
                  <a:pt x="1" y="96"/>
                  <a:pt x="4" y="9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3" name="Freeform 103"/>
          <p:cNvSpPr>
            <a:spLocks/>
          </p:cNvSpPr>
          <p:nvPr/>
        </p:nvSpPr>
        <p:spPr bwMode="auto">
          <a:xfrm>
            <a:off x="7073901" y="3538536"/>
            <a:ext cx="36513" cy="147637"/>
          </a:xfrm>
          <a:custGeom>
            <a:avLst/>
            <a:gdLst>
              <a:gd name="T0" fmla="*/ 4 w 40"/>
              <a:gd name="T1" fmla="*/ 164 h 165"/>
              <a:gd name="T2" fmla="*/ 8 w 40"/>
              <a:gd name="T3" fmla="*/ 165 h 165"/>
              <a:gd name="T4" fmla="*/ 14 w 40"/>
              <a:gd name="T5" fmla="*/ 162 h 165"/>
              <a:gd name="T6" fmla="*/ 40 w 40"/>
              <a:gd name="T7" fmla="*/ 82 h 165"/>
              <a:gd name="T8" fmla="*/ 16 w 40"/>
              <a:gd name="T9" fmla="*/ 4 h 165"/>
              <a:gd name="T10" fmla="*/ 6 w 40"/>
              <a:gd name="T11" fmla="*/ 3 h 165"/>
              <a:gd name="T12" fmla="*/ 4 w 40"/>
              <a:gd name="T13" fmla="*/ 12 h 165"/>
              <a:gd name="T14" fmla="*/ 26 w 40"/>
              <a:gd name="T15" fmla="*/ 82 h 165"/>
              <a:gd name="T16" fmla="*/ 3 w 40"/>
              <a:gd name="T17" fmla="*/ 154 h 165"/>
              <a:gd name="T18" fmla="*/ 4 w 40"/>
              <a:gd name="T19" fmla="*/ 164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" h="165">
                <a:moveTo>
                  <a:pt x="4" y="164"/>
                </a:moveTo>
                <a:cubicBezTo>
                  <a:pt x="6" y="165"/>
                  <a:pt x="7" y="165"/>
                  <a:pt x="8" y="165"/>
                </a:cubicBezTo>
                <a:cubicBezTo>
                  <a:pt x="11" y="165"/>
                  <a:pt x="13" y="164"/>
                  <a:pt x="14" y="162"/>
                </a:cubicBezTo>
                <a:cubicBezTo>
                  <a:pt x="31" y="139"/>
                  <a:pt x="40" y="111"/>
                  <a:pt x="40" y="82"/>
                </a:cubicBezTo>
                <a:cubicBezTo>
                  <a:pt x="40" y="54"/>
                  <a:pt x="31" y="27"/>
                  <a:pt x="16" y="4"/>
                </a:cubicBezTo>
                <a:cubicBezTo>
                  <a:pt x="14" y="1"/>
                  <a:pt x="9" y="0"/>
                  <a:pt x="6" y="3"/>
                </a:cubicBezTo>
                <a:cubicBezTo>
                  <a:pt x="3" y="5"/>
                  <a:pt x="2" y="9"/>
                  <a:pt x="4" y="12"/>
                </a:cubicBezTo>
                <a:cubicBezTo>
                  <a:pt x="18" y="33"/>
                  <a:pt x="26" y="57"/>
                  <a:pt x="26" y="82"/>
                </a:cubicBezTo>
                <a:cubicBezTo>
                  <a:pt x="26" y="108"/>
                  <a:pt x="18" y="133"/>
                  <a:pt x="3" y="154"/>
                </a:cubicBezTo>
                <a:cubicBezTo>
                  <a:pt x="0" y="157"/>
                  <a:pt x="1" y="162"/>
                  <a:pt x="4" y="1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4" name="Freeform 104"/>
          <p:cNvSpPr>
            <a:spLocks/>
          </p:cNvSpPr>
          <p:nvPr/>
        </p:nvSpPr>
        <p:spPr bwMode="auto">
          <a:xfrm>
            <a:off x="6861176" y="3540123"/>
            <a:ext cx="34925" cy="144462"/>
          </a:xfrm>
          <a:custGeom>
            <a:avLst/>
            <a:gdLst>
              <a:gd name="T0" fmla="*/ 31 w 39"/>
              <a:gd name="T1" fmla="*/ 162 h 162"/>
              <a:gd name="T2" fmla="*/ 35 w 39"/>
              <a:gd name="T3" fmla="*/ 161 h 162"/>
              <a:gd name="T4" fmla="*/ 36 w 39"/>
              <a:gd name="T5" fmla="*/ 151 h 162"/>
              <a:gd name="T6" fmla="*/ 14 w 39"/>
              <a:gd name="T7" fmla="*/ 80 h 162"/>
              <a:gd name="T8" fmla="*/ 35 w 39"/>
              <a:gd name="T9" fmla="*/ 11 h 162"/>
              <a:gd name="T10" fmla="*/ 33 w 39"/>
              <a:gd name="T11" fmla="*/ 2 h 162"/>
              <a:gd name="T12" fmla="*/ 23 w 39"/>
              <a:gd name="T13" fmla="*/ 4 h 162"/>
              <a:gd name="T14" fmla="*/ 0 w 39"/>
              <a:gd name="T15" fmla="*/ 80 h 162"/>
              <a:gd name="T16" fmla="*/ 25 w 39"/>
              <a:gd name="T17" fmla="*/ 159 h 162"/>
              <a:gd name="T18" fmla="*/ 31 w 39"/>
              <a:gd name="T19" fmla="*/ 16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" h="162">
                <a:moveTo>
                  <a:pt x="31" y="162"/>
                </a:moveTo>
                <a:cubicBezTo>
                  <a:pt x="32" y="162"/>
                  <a:pt x="33" y="162"/>
                  <a:pt x="35" y="161"/>
                </a:cubicBezTo>
                <a:cubicBezTo>
                  <a:pt x="38" y="158"/>
                  <a:pt x="39" y="154"/>
                  <a:pt x="36" y="151"/>
                </a:cubicBezTo>
                <a:cubicBezTo>
                  <a:pt x="22" y="130"/>
                  <a:pt x="14" y="106"/>
                  <a:pt x="14" y="80"/>
                </a:cubicBezTo>
                <a:cubicBezTo>
                  <a:pt x="14" y="56"/>
                  <a:pt x="21" y="32"/>
                  <a:pt x="35" y="11"/>
                </a:cubicBezTo>
                <a:cubicBezTo>
                  <a:pt x="37" y="8"/>
                  <a:pt x="36" y="4"/>
                  <a:pt x="33" y="2"/>
                </a:cubicBezTo>
                <a:cubicBezTo>
                  <a:pt x="30" y="0"/>
                  <a:pt x="25" y="1"/>
                  <a:pt x="23" y="4"/>
                </a:cubicBezTo>
                <a:cubicBezTo>
                  <a:pt x="8" y="26"/>
                  <a:pt x="0" y="53"/>
                  <a:pt x="0" y="80"/>
                </a:cubicBezTo>
                <a:cubicBezTo>
                  <a:pt x="0" y="108"/>
                  <a:pt x="9" y="136"/>
                  <a:pt x="25" y="159"/>
                </a:cubicBezTo>
                <a:cubicBezTo>
                  <a:pt x="26" y="161"/>
                  <a:pt x="28" y="162"/>
                  <a:pt x="31" y="16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5" name="Freeform 105"/>
          <p:cNvSpPr>
            <a:spLocks/>
          </p:cNvSpPr>
          <p:nvPr/>
        </p:nvSpPr>
        <p:spPr bwMode="auto">
          <a:xfrm>
            <a:off x="6913564" y="3570286"/>
            <a:ext cx="25400" cy="85725"/>
          </a:xfrm>
          <a:custGeom>
            <a:avLst/>
            <a:gdLst>
              <a:gd name="T0" fmla="*/ 21 w 29"/>
              <a:gd name="T1" fmla="*/ 96 h 96"/>
              <a:gd name="T2" fmla="*/ 25 w 29"/>
              <a:gd name="T3" fmla="*/ 95 h 96"/>
              <a:gd name="T4" fmla="*/ 26 w 29"/>
              <a:gd name="T5" fmla="*/ 85 h 96"/>
              <a:gd name="T6" fmla="*/ 14 w 29"/>
              <a:gd name="T7" fmla="*/ 47 h 96"/>
              <a:gd name="T8" fmla="*/ 25 w 29"/>
              <a:gd name="T9" fmla="*/ 11 h 96"/>
              <a:gd name="T10" fmla="*/ 23 w 29"/>
              <a:gd name="T11" fmla="*/ 2 h 96"/>
              <a:gd name="T12" fmla="*/ 13 w 29"/>
              <a:gd name="T13" fmla="*/ 4 h 96"/>
              <a:gd name="T14" fmla="*/ 0 w 29"/>
              <a:gd name="T15" fmla="*/ 47 h 96"/>
              <a:gd name="T16" fmla="*/ 15 w 29"/>
              <a:gd name="T17" fmla="*/ 93 h 96"/>
              <a:gd name="T18" fmla="*/ 21 w 29"/>
              <a:gd name="T1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96">
                <a:moveTo>
                  <a:pt x="21" y="96"/>
                </a:moveTo>
                <a:cubicBezTo>
                  <a:pt x="22" y="96"/>
                  <a:pt x="23" y="96"/>
                  <a:pt x="25" y="95"/>
                </a:cubicBezTo>
                <a:cubicBezTo>
                  <a:pt x="28" y="92"/>
                  <a:pt x="29" y="88"/>
                  <a:pt x="26" y="85"/>
                </a:cubicBezTo>
                <a:cubicBezTo>
                  <a:pt x="18" y="74"/>
                  <a:pt x="14" y="61"/>
                  <a:pt x="14" y="47"/>
                </a:cubicBezTo>
                <a:cubicBezTo>
                  <a:pt x="14" y="34"/>
                  <a:pt x="18" y="22"/>
                  <a:pt x="25" y="11"/>
                </a:cubicBezTo>
                <a:cubicBezTo>
                  <a:pt x="27" y="8"/>
                  <a:pt x="26" y="4"/>
                  <a:pt x="23" y="2"/>
                </a:cubicBezTo>
                <a:cubicBezTo>
                  <a:pt x="19" y="0"/>
                  <a:pt x="15" y="1"/>
                  <a:pt x="13" y="4"/>
                </a:cubicBezTo>
                <a:cubicBezTo>
                  <a:pt x="5" y="17"/>
                  <a:pt x="0" y="32"/>
                  <a:pt x="0" y="47"/>
                </a:cubicBezTo>
                <a:cubicBezTo>
                  <a:pt x="0" y="64"/>
                  <a:pt x="5" y="79"/>
                  <a:pt x="15" y="93"/>
                </a:cubicBezTo>
                <a:cubicBezTo>
                  <a:pt x="16" y="95"/>
                  <a:pt x="18" y="96"/>
                  <a:pt x="21" y="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6" name="Freeform 106"/>
          <p:cNvSpPr>
            <a:spLocks/>
          </p:cNvSpPr>
          <p:nvPr/>
        </p:nvSpPr>
        <p:spPr bwMode="auto">
          <a:xfrm>
            <a:off x="8207376" y="3670298"/>
            <a:ext cx="53975" cy="225425"/>
          </a:xfrm>
          <a:custGeom>
            <a:avLst/>
            <a:gdLst>
              <a:gd name="T0" fmla="*/ 13 w 60"/>
              <a:gd name="T1" fmla="*/ 3 h 250"/>
              <a:gd name="T2" fmla="*/ 3 w 60"/>
              <a:gd name="T3" fmla="*/ 2 h 250"/>
              <a:gd name="T4" fmla="*/ 3 w 60"/>
              <a:gd name="T5" fmla="*/ 12 h 250"/>
              <a:gd name="T6" fmla="*/ 46 w 60"/>
              <a:gd name="T7" fmla="*/ 125 h 250"/>
              <a:gd name="T8" fmla="*/ 2 w 60"/>
              <a:gd name="T9" fmla="*/ 239 h 250"/>
              <a:gd name="T10" fmla="*/ 2 w 60"/>
              <a:gd name="T11" fmla="*/ 248 h 250"/>
              <a:gd name="T12" fmla="*/ 7 w 60"/>
              <a:gd name="T13" fmla="*/ 250 h 250"/>
              <a:gd name="T14" fmla="*/ 12 w 60"/>
              <a:gd name="T15" fmla="*/ 248 h 250"/>
              <a:gd name="T16" fmla="*/ 60 w 60"/>
              <a:gd name="T17" fmla="*/ 125 h 250"/>
              <a:gd name="T18" fmla="*/ 13 w 60"/>
              <a:gd name="T19" fmla="*/ 3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0" h="250">
                <a:moveTo>
                  <a:pt x="13" y="3"/>
                </a:moveTo>
                <a:cubicBezTo>
                  <a:pt x="10" y="0"/>
                  <a:pt x="6" y="0"/>
                  <a:pt x="3" y="2"/>
                </a:cubicBezTo>
                <a:cubicBezTo>
                  <a:pt x="0" y="5"/>
                  <a:pt x="0" y="9"/>
                  <a:pt x="3" y="12"/>
                </a:cubicBezTo>
                <a:cubicBezTo>
                  <a:pt x="31" y="42"/>
                  <a:pt x="46" y="82"/>
                  <a:pt x="46" y="125"/>
                </a:cubicBezTo>
                <a:cubicBezTo>
                  <a:pt x="46" y="168"/>
                  <a:pt x="31" y="209"/>
                  <a:pt x="2" y="239"/>
                </a:cubicBezTo>
                <a:cubicBezTo>
                  <a:pt x="0" y="241"/>
                  <a:pt x="0" y="246"/>
                  <a:pt x="2" y="248"/>
                </a:cubicBezTo>
                <a:cubicBezTo>
                  <a:pt x="4" y="250"/>
                  <a:pt x="6" y="250"/>
                  <a:pt x="7" y="250"/>
                </a:cubicBezTo>
                <a:cubicBezTo>
                  <a:pt x="9" y="250"/>
                  <a:pt x="11" y="250"/>
                  <a:pt x="12" y="248"/>
                </a:cubicBezTo>
                <a:cubicBezTo>
                  <a:pt x="43" y="216"/>
                  <a:pt x="60" y="172"/>
                  <a:pt x="60" y="125"/>
                </a:cubicBezTo>
                <a:cubicBezTo>
                  <a:pt x="60" y="79"/>
                  <a:pt x="44" y="35"/>
                  <a:pt x="13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7" name="Freeform 107"/>
          <p:cNvSpPr>
            <a:spLocks/>
          </p:cNvSpPr>
          <p:nvPr/>
        </p:nvSpPr>
        <p:spPr bwMode="auto">
          <a:xfrm>
            <a:off x="8248651" y="3616323"/>
            <a:ext cx="76200" cy="333375"/>
          </a:xfrm>
          <a:custGeom>
            <a:avLst/>
            <a:gdLst>
              <a:gd name="T0" fmla="*/ 13 w 84"/>
              <a:gd name="T1" fmla="*/ 3 h 372"/>
              <a:gd name="T2" fmla="*/ 4 w 84"/>
              <a:gd name="T3" fmla="*/ 3 h 372"/>
              <a:gd name="T4" fmla="*/ 3 w 84"/>
              <a:gd name="T5" fmla="*/ 13 h 372"/>
              <a:gd name="T6" fmla="*/ 70 w 84"/>
              <a:gd name="T7" fmla="*/ 186 h 372"/>
              <a:gd name="T8" fmla="*/ 3 w 84"/>
              <a:gd name="T9" fmla="*/ 360 h 372"/>
              <a:gd name="T10" fmla="*/ 3 w 84"/>
              <a:gd name="T11" fmla="*/ 370 h 372"/>
              <a:gd name="T12" fmla="*/ 8 w 84"/>
              <a:gd name="T13" fmla="*/ 372 h 372"/>
              <a:gd name="T14" fmla="*/ 13 w 84"/>
              <a:gd name="T15" fmla="*/ 369 h 372"/>
              <a:gd name="T16" fmla="*/ 84 w 84"/>
              <a:gd name="T17" fmla="*/ 186 h 372"/>
              <a:gd name="T18" fmla="*/ 13 w 84"/>
              <a:gd name="T19" fmla="*/ 3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372">
                <a:moveTo>
                  <a:pt x="13" y="3"/>
                </a:moveTo>
                <a:cubicBezTo>
                  <a:pt x="11" y="1"/>
                  <a:pt x="6" y="0"/>
                  <a:pt x="4" y="3"/>
                </a:cubicBezTo>
                <a:cubicBezTo>
                  <a:pt x="1" y="6"/>
                  <a:pt x="1" y="10"/>
                  <a:pt x="3" y="13"/>
                </a:cubicBezTo>
                <a:cubicBezTo>
                  <a:pt x="47" y="59"/>
                  <a:pt x="70" y="120"/>
                  <a:pt x="70" y="186"/>
                </a:cubicBezTo>
                <a:cubicBezTo>
                  <a:pt x="70" y="252"/>
                  <a:pt x="46" y="314"/>
                  <a:pt x="3" y="360"/>
                </a:cubicBezTo>
                <a:cubicBezTo>
                  <a:pt x="0" y="363"/>
                  <a:pt x="0" y="367"/>
                  <a:pt x="3" y="370"/>
                </a:cubicBezTo>
                <a:cubicBezTo>
                  <a:pt x="4" y="371"/>
                  <a:pt x="6" y="372"/>
                  <a:pt x="8" y="372"/>
                </a:cubicBezTo>
                <a:cubicBezTo>
                  <a:pt x="10" y="372"/>
                  <a:pt x="12" y="371"/>
                  <a:pt x="13" y="369"/>
                </a:cubicBezTo>
                <a:cubicBezTo>
                  <a:pt x="59" y="321"/>
                  <a:pt x="84" y="256"/>
                  <a:pt x="84" y="186"/>
                </a:cubicBezTo>
                <a:cubicBezTo>
                  <a:pt x="84" y="117"/>
                  <a:pt x="59" y="52"/>
                  <a:pt x="13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8" name="Freeform 108"/>
          <p:cNvSpPr>
            <a:spLocks/>
          </p:cNvSpPr>
          <p:nvPr/>
        </p:nvSpPr>
        <p:spPr bwMode="auto">
          <a:xfrm>
            <a:off x="8291514" y="3562348"/>
            <a:ext cx="95250" cy="441325"/>
          </a:xfrm>
          <a:custGeom>
            <a:avLst/>
            <a:gdLst>
              <a:gd name="T0" fmla="*/ 13 w 107"/>
              <a:gd name="T1" fmla="*/ 3 h 492"/>
              <a:gd name="T2" fmla="*/ 3 w 107"/>
              <a:gd name="T3" fmla="*/ 3 h 492"/>
              <a:gd name="T4" fmla="*/ 3 w 107"/>
              <a:gd name="T5" fmla="*/ 13 h 492"/>
              <a:gd name="T6" fmla="*/ 93 w 107"/>
              <a:gd name="T7" fmla="*/ 246 h 492"/>
              <a:gd name="T8" fmla="*/ 2 w 107"/>
              <a:gd name="T9" fmla="*/ 480 h 492"/>
              <a:gd name="T10" fmla="*/ 2 w 107"/>
              <a:gd name="T11" fmla="*/ 490 h 492"/>
              <a:gd name="T12" fmla="*/ 7 w 107"/>
              <a:gd name="T13" fmla="*/ 492 h 492"/>
              <a:gd name="T14" fmla="*/ 12 w 107"/>
              <a:gd name="T15" fmla="*/ 490 h 492"/>
              <a:gd name="T16" fmla="*/ 107 w 107"/>
              <a:gd name="T17" fmla="*/ 246 h 492"/>
              <a:gd name="T18" fmla="*/ 13 w 107"/>
              <a:gd name="T19" fmla="*/ 3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7" h="492">
                <a:moveTo>
                  <a:pt x="13" y="3"/>
                </a:moveTo>
                <a:cubicBezTo>
                  <a:pt x="10" y="0"/>
                  <a:pt x="6" y="0"/>
                  <a:pt x="3" y="3"/>
                </a:cubicBezTo>
                <a:cubicBezTo>
                  <a:pt x="0" y="5"/>
                  <a:pt x="0" y="10"/>
                  <a:pt x="3" y="13"/>
                </a:cubicBezTo>
                <a:cubicBezTo>
                  <a:pt x="61" y="74"/>
                  <a:pt x="93" y="157"/>
                  <a:pt x="93" y="246"/>
                </a:cubicBezTo>
                <a:cubicBezTo>
                  <a:pt x="93" y="335"/>
                  <a:pt x="61" y="418"/>
                  <a:pt x="2" y="480"/>
                </a:cubicBezTo>
                <a:cubicBezTo>
                  <a:pt x="0" y="483"/>
                  <a:pt x="0" y="487"/>
                  <a:pt x="2" y="490"/>
                </a:cubicBezTo>
                <a:cubicBezTo>
                  <a:pt x="4" y="491"/>
                  <a:pt x="6" y="492"/>
                  <a:pt x="7" y="492"/>
                </a:cubicBezTo>
                <a:cubicBezTo>
                  <a:pt x="9" y="492"/>
                  <a:pt x="11" y="491"/>
                  <a:pt x="12" y="490"/>
                </a:cubicBezTo>
                <a:cubicBezTo>
                  <a:pt x="73" y="425"/>
                  <a:pt x="107" y="339"/>
                  <a:pt x="107" y="246"/>
                </a:cubicBezTo>
                <a:cubicBezTo>
                  <a:pt x="107" y="154"/>
                  <a:pt x="74" y="67"/>
                  <a:pt x="13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9" name="Freeform 109"/>
          <p:cNvSpPr>
            <a:spLocks noEditPoints="1"/>
          </p:cNvSpPr>
          <p:nvPr/>
        </p:nvSpPr>
        <p:spPr bwMode="auto">
          <a:xfrm>
            <a:off x="7721601" y="3555998"/>
            <a:ext cx="434975" cy="466725"/>
          </a:xfrm>
          <a:custGeom>
            <a:avLst/>
            <a:gdLst>
              <a:gd name="T0" fmla="*/ 444 w 485"/>
              <a:gd name="T1" fmla="*/ 0 h 521"/>
              <a:gd name="T2" fmla="*/ 403 w 485"/>
              <a:gd name="T3" fmla="*/ 36 h 521"/>
              <a:gd name="T4" fmla="*/ 81 w 485"/>
              <a:gd name="T5" fmla="*/ 155 h 521"/>
              <a:gd name="T6" fmla="*/ 41 w 485"/>
              <a:gd name="T7" fmla="*/ 124 h 521"/>
              <a:gd name="T8" fmla="*/ 0 w 485"/>
              <a:gd name="T9" fmla="*/ 165 h 521"/>
              <a:gd name="T10" fmla="*/ 0 w 485"/>
              <a:gd name="T11" fmla="*/ 343 h 521"/>
              <a:gd name="T12" fmla="*/ 41 w 485"/>
              <a:gd name="T13" fmla="*/ 384 h 521"/>
              <a:gd name="T14" fmla="*/ 80 w 485"/>
              <a:gd name="T15" fmla="*/ 353 h 521"/>
              <a:gd name="T16" fmla="*/ 143 w 485"/>
              <a:gd name="T17" fmla="*/ 378 h 521"/>
              <a:gd name="T18" fmla="*/ 137 w 485"/>
              <a:gd name="T19" fmla="*/ 392 h 521"/>
              <a:gd name="T20" fmla="*/ 162 w 485"/>
              <a:gd name="T21" fmla="*/ 454 h 521"/>
              <a:gd name="T22" fmla="*/ 247 w 485"/>
              <a:gd name="T23" fmla="*/ 488 h 521"/>
              <a:gd name="T24" fmla="*/ 265 w 485"/>
              <a:gd name="T25" fmla="*/ 492 h 521"/>
              <a:gd name="T26" fmla="*/ 308 w 485"/>
              <a:gd name="T27" fmla="*/ 462 h 521"/>
              <a:gd name="T28" fmla="*/ 314 w 485"/>
              <a:gd name="T29" fmla="*/ 448 h 521"/>
              <a:gd name="T30" fmla="*/ 403 w 485"/>
              <a:gd name="T31" fmla="*/ 485 h 521"/>
              <a:gd name="T32" fmla="*/ 444 w 485"/>
              <a:gd name="T33" fmla="*/ 521 h 521"/>
              <a:gd name="T34" fmla="*/ 485 w 485"/>
              <a:gd name="T35" fmla="*/ 480 h 521"/>
              <a:gd name="T36" fmla="*/ 485 w 485"/>
              <a:gd name="T37" fmla="*/ 41 h 521"/>
              <a:gd name="T38" fmla="*/ 444 w 485"/>
              <a:gd name="T39" fmla="*/ 0 h 521"/>
              <a:gd name="T40" fmla="*/ 295 w 485"/>
              <a:gd name="T41" fmla="*/ 457 h 521"/>
              <a:gd name="T42" fmla="*/ 252 w 485"/>
              <a:gd name="T43" fmla="*/ 475 h 521"/>
              <a:gd name="T44" fmla="*/ 168 w 485"/>
              <a:gd name="T45" fmla="*/ 441 h 521"/>
              <a:gd name="T46" fmla="*/ 150 w 485"/>
              <a:gd name="T47" fmla="*/ 398 h 521"/>
              <a:gd name="T48" fmla="*/ 156 w 485"/>
              <a:gd name="T49" fmla="*/ 383 h 521"/>
              <a:gd name="T50" fmla="*/ 301 w 485"/>
              <a:gd name="T51" fmla="*/ 443 h 521"/>
              <a:gd name="T52" fmla="*/ 295 w 485"/>
              <a:gd name="T53" fmla="*/ 457 h 521"/>
              <a:gd name="T54" fmla="*/ 471 w 485"/>
              <a:gd name="T55" fmla="*/ 480 h 521"/>
              <a:gd name="T56" fmla="*/ 444 w 485"/>
              <a:gd name="T57" fmla="*/ 507 h 521"/>
              <a:gd name="T58" fmla="*/ 417 w 485"/>
              <a:gd name="T59" fmla="*/ 480 h 521"/>
              <a:gd name="T60" fmla="*/ 413 w 485"/>
              <a:gd name="T61" fmla="*/ 473 h 521"/>
              <a:gd name="T62" fmla="*/ 313 w 485"/>
              <a:gd name="T63" fmla="*/ 433 h 521"/>
              <a:gd name="T64" fmla="*/ 313 w 485"/>
              <a:gd name="T65" fmla="*/ 433 h 521"/>
              <a:gd name="T66" fmla="*/ 313 w 485"/>
              <a:gd name="T67" fmla="*/ 432 h 521"/>
              <a:gd name="T68" fmla="*/ 77 w 485"/>
              <a:gd name="T69" fmla="*/ 336 h 521"/>
              <a:gd name="T70" fmla="*/ 75 w 485"/>
              <a:gd name="T71" fmla="*/ 336 h 521"/>
              <a:gd name="T72" fmla="*/ 71 w 485"/>
              <a:gd name="T73" fmla="*/ 337 h 521"/>
              <a:gd name="T74" fmla="*/ 68 w 485"/>
              <a:gd name="T75" fmla="*/ 343 h 521"/>
              <a:gd name="T76" fmla="*/ 41 w 485"/>
              <a:gd name="T77" fmla="*/ 370 h 521"/>
              <a:gd name="T78" fmla="*/ 14 w 485"/>
              <a:gd name="T79" fmla="*/ 343 h 521"/>
              <a:gd name="T80" fmla="*/ 14 w 485"/>
              <a:gd name="T81" fmla="*/ 165 h 521"/>
              <a:gd name="T82" fmla="*/ 41 w 485"/>
              <a:gd name="T83" fmla="*/ 138 h 521"/>
              <a:gd name="T84" fmla="*/ 68 w 485"/>
              <a:gd name="T85" fmla="*/ 165 h 521"/>
              <a:gd name="T86" fmla="*/ 71 w 485"/>
              <a:gd name="T87" fmla="*/ 170 h 521"/>
              <a:gd name="T88" fmla="*/ 77 w 485"/>
              <a:gd name="T89" fmla="*/ 171 h 521"/>
              <a:gd name="T90" fmla="*/ 412 w 485"/>
              <a:gd name="T91" fmla="*/ 48 h 521"/>
              <a:gd name="T92" fmla="*/ 417 w 485"/>
              <a:gd name="T93" fmla="*/ 41 h 521"/>
              <a:gd name="T94" fmla="*/ 444 w 485"/>
              <a:gd name="T95" fmla="*/ 14 h 521"/>
              <a:gd name="T96" fmla="*/ 471 w 485"/>
              <a:gd name="T97" fmla="*/ 41 h 521"/>
              <a:gd name="T98" fmla="*/ 471 w 485"/>
              <a:gd name="T99" fmla="*/ 48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5" h="521">
                <a:moveTo>
                  <a:pt x="444" y="0"/>
                </a:moveTo>
                <a:cubicBezTo>
                  <a:pt x="423" y="0"/>
                  <a:pt x="406" y="16"/>
                  <a:pt x="403" y="36"/>
                </a:cubicBezTo>
                <a:cubicBezTo>
                  <a:pt x="81" y="155"/>
                  <a:pt x="81" y="155"/>
                  <a:pt x="81" y="155"/>
                </a:cubicBezTo>
                <a:cubicBezTo>
                  <a:pt x="76" y="137"/>
                  <a:pt x="60" y="124"/>
                  <a:pt x="41" y="124"/>
                </a:cubicBezTo>
                <a:cubicBezTo>
                  <a:pt x="18" y="124"/>
                  <a:pt x="0" y="142"/>
                  <a:pt x="0" y="165"/>
                </a:cubicBezTo>
                <a:cubicBezTo>
                  <a:pt x="0" y="343"/>
                  <a:pt x="0" y="343"/>
                  <a:pt x="0" y="343"/>
                </a:cubicBezTo>
                <a:cubicBezTo>
                  <a:pt x="0" y="365"/>
                  <a:pt x="18" y="384"/>
                  <a:pt x="41" y="384"/>
                </a:cubicBezTo>
                <a:cubicBezTo>
                  <a:pt x="60" y="384"/>
                  <a:pt x="76" y="370"/>
                  <a:pt x="80" y="353"/>
                </a:cubicBezTo>
                <a:cubicBezTo>
                  <a:pt x="143" y="378"/>
                  <a:pt x="143" y="378"/>
                  <a:pt x="143" y="378"/>
                </a:cubicBezTo>
                <a:cubicBezTo>
                  <a:pt x="137" y="392"/>
                  <a:pt x="137" y="392"/>
                  <a:pt x="137" y="392"/>
                </a:cubicBezTo>
                <a:cubicBezTo>
                  <a:pt x="127" y="416"/>
                  <a:pt x="138" y="444"/>
                  <a:pt x="162" y="454"/>
                </a:cubicBezTo>
                <a:cubicBezTo>
                  <a:pt x="247" y="488"/>
                  <a:pt x="247" y="488"/>
                  <a:pt x="247" y="488"/>
                </a:cubicBezTo>
                <a:cubicBezTo>
                  <a:pt x="253" y="491"/>
                  <a:pt x="259" y="492"/>
                  <a:pt x="265" y="492"/>
                </a:cubicBezTo>
                <a:cubicBezTo>
                  <a:pt x="283" y="492"/>
                  <a:pt x="301" y="481"/>
                  <a:pt x="308" y="462"/>
                </a:cubicBezTo>
                <a:cubicBezTo>
                  <a:pt x="314" y="448"/>
                  <a:pt x="314" y="448"/>
                  <a:pt x="314" y="448"/>
                </a:cubicBezTo>
                <a:cubicBezTo>
                  <a:pt x="403" y="485"/>
                  <a:pt x="403" y="485"/>
                  <a:pt x="403" y="485"/>
                </a:cubicBezTo>
                <a:cubicBezTo>
                  <a:pt x="406" y="505"/>
                  <a:pt x="423" y="521"/>
                  <a:pt x="444" y="521"/>
                </a:cubicBezTo>
                <a:cubicBezTo>
                  <a:pt x="467" y="521"/>
                  <a:pt x="485" y="502"/>
                  <a:pt x="485" y="480"/>
                </a:cubicBezTo>
                <a:cubicBezTo>
                  <a:pt x="485" y="41"/>
                  <a:pt x="485" y="41"/>
                  <a:pt x="485" y="41"/>
                </a:cubicBezTo>
                <a:cubicBezTo>
                  <a:pt x="485" y="18"/>
                  <a:pt x="467" y="0"/>
                  <a:pt x="444" y="0"/>
                </a:cubicBezTo>
                <a:moveTo>
                  <a:pt x="295" y="457"/>
                </a:moveTo>
                <a:cubicBezTo>
                  <a:pt x="288" y="474"/>
                  <a:pt x="269" y="482"/>
                  <a:pt x="252" y="475"/>
                </a:cubicBezTo>
                <a:cubicBezTo>
                  <a:pt x="168" y="441"/>
                  <a:pt x="168" y="441"/>
                  <a:pt x="168" y="441"/>
                </a:cubicBezTo>
                <a:cubicBezTo>
                  <a:pt x="151" y="434"/>
                  <a:pt x="143" y="414"/>
                  <a:pt x="150" y="398"/>
                </a:cubicBezTo>
                <a:cubicBezTo>
                  <a:pt x="156" y="383"/>
                  <a:pt x="156" y="383"/>
                  <a:pt x="156" y="383"/>
                </a:cubicBezTo>
                <a:cubicBezTo>
                  <a:pt x="301" y="443"/>
                  <a:pt x="301" y="443"/>
                  <a:pt x="301" y="443"/>
                </a:cubicBezTo>
                <a:lnTo>
                  <a:pt x="295" y="457"/>
                </a:lnTo>
                <a:close/>
                <a:moveTo>
                  <a:pt x="471" y="480"/>
                </a:moveTo>
                <a:cubicBezTo>
                  <a:pt x="471" y="495"/>
                  <a:pt x="459" y="507"/>
                  <a:pt x="444" y="507"/>
                </a:cubicBezTo>
                <a:cubicBezTo>
                  <a:pt x="429" y="507"/>
                  <a:pt x="417" y="495"/>
                  <a:pt x="417" y="480"/>
                </a:cubicBezTo>
                <a:cubicBezTo>
                  <a:pt x="417" y="477"/>
                  <a:pt x="415" y="474"/>
                  <a:pt x="413" y="473"/>
                </a:cubicBezTo>
                <a:cubicBezTo>
                  <a:pt x="313" y="433"/>
                  <a:pt x="313" y="433"/>
                  <a:pt x="313" y="433"/>
                </a:cubicBezTo>
                <a:cubicBezTo>
                  <a:pt x="313" y="433"/>
                  <a:pt x="313" y="433"/>
                  <a:pt x="313" y="433"/>
                </a:cubicBezTo>
                <a:cubicBezTo>
                  <a:pt x="313" y="433"/>
                  <a:pt x="313" y="433"/>
                  <a:pt x="313" y="432"/>
                </a:cubicBezTo>
                <a:cubicBezTo>
                  <a:pt x="77" y="336"/>
                  <a:pt x="77" y="336"/>
                  <a:pt x="77" y="336"/>
                </a:cubicBezTo>
                <a:cubicBezTo>
                  <a:pt x="76" y="336"/>
                  <a:pt x="76" y="336"/>
                  <a:pt x="75" y="336"/>
                </a:cubicBezTo>
                <a:cubicBezTo>
                  <a:pt x="73" y="336"/>
                  <a:pt x="72" y="336"/>
                  <a:pt x="71" y="337"/>
                </a:cubicBezTo>
                <a:cubicBezTo>
                  <a:pt x="69" y="338"/>
                  <a:pt x="68" y="340"/>
                  <a:pt x="68" y="343"/>
                </a:cubicBezTo>
                <a:cubicBezTo>
                  <a:pt x="68" y="358"/>
                  <a:pt x="56" y="370"/>
                  <a:pt x="41" y="370"/>
                </a:cubicBezTo>
                <a:cubicBezTo>
                  <a:pt x="26" y="370"/>
                  <a:pt x="14" y="358"/>
                  <a:pt x="14" y="343"/>
                </a:cubicBezTo>
                <a:cubicBezTo>
                  <a:pt x="14" y="165"/>
                  <a:pt x="14" y="165"/>
                  <a:pt x="14" y="165"/>
                </a:cubicBezTo>
                <a:cubicBezTo>
                  <a:pt x="14" y="150"/>
                  <a:pt x="26" y="138"/>
                  <a:pt x="41" y="138"/>
                </a:cubicBezTo>
                <a:cubicBezTo>
                  <a:pt x="56" y="138"/>
                  <a:pt x="68" y="150"/>
                  <a:pt x="68" y="165"/>
                </a:cubicBezTo>
                <a:cubicBezTo>
                  <a:pt x="68" y="167"/>
                  <a:pt x="69" y="169"/>
                  <a:pt x="71" y="170"/>
                </a:cubicBezTo>
                <a:cubicBezTo>
                  <a:pt x="73" y="172"/>
                  <a:pt x="75" y="172"/>
                  <a:pt x="77" y="171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15" y="47"/>
                  <a:pt x="417" y="44"/>
                  <a:pt x="417" y="41"/>
                </a:cubicBezTo>
                <a:cubicBezTo>
                  <a:pt x="417" y="26"/>
                  <a:pt x="429" y="14"/>
                  <a:pt x="444" y="14"/>
                </a:cubicBezTo>
                <a:cubicBezTo>
                  <a:pt x="459" y="14"/>
                  <a:pt x="471" y="26"/>
                  <a:pt x="471" y="41"/>
                </a:cubicBezTo>
                <a:lnTo>
                  <a:pt x="471" y="4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0" name="Freeform 110"/>
          <p:cNvSpPr>
            <a:spLocks noEditPoints="1"/>
          </p:cNvSpPr>
          <p:nvPr/>
        </p:nvSpPr>
        <p:spPr bwMode="auto">
          <a:xfrm>
            <a:off x="8875714" y="3597273"/>
            <a:ext cx="387350" cy="479425"/>
          </a:xfrm>
          <a:custGeom>
            <a:avLst/>
            <a:gdLst>
              <a:gd name="T0" fmla="*/ 272 w 433"/>
              <a:gd name="T1" fmla="*/ 175 h 534"/>
              <a:gd name="T2" fmla="*/ 295 w 433"/>
              <a:gd name="T3" fmla="*/ 151 h 534"/>
              <a:gd name="T4" fmla="*/ 313 w 433"/>
              <a:gd name="T5" fmla="*/ 157 h 534"/>
              <a:gd name="T6" fmla="*/ 347 w 433"/>
              <a:gd name="T7" fmla="*/ 123 h 534"/>
              <a:gd name="T8" fmla="*/ 313 w 433"/>
              <a:gd name="T9" fmla="*/ 90 h 534"/>
              <a:gd name="T10" fmla="*/ 280 w 433"/>
              <a:gd name="T11" fmla="*/ 123 h 534"/>
              <a:gd name="T12" fmla="*/ 285 w 433"/>
              <a:gd name="T13" fmla="*/ 142 h 534"/>
              <a:gd name="T14" fmla="*/ 262 w 433"/>
              <a:gd name="T15" fmla="*/ 165 h 534"/>
              <a:gd name="T16" fmla="*/ 104 w 433"/>
              <a:gd name="T17" fmla="*/ 6 h 534"/>
              <a:gd name="T18" fmla="*/ 89 w 433"/>
              <a:gd name="T19" fmla="*/ 0 h 534"/>
              <a:gd name="T20" fmla="*/ 73 w 433"/>
              <a:gd name="T21" fmla="*/ 6 h 534"/>
              <a:gd name="T22" fmla="*/ 0 w 433"/>
              <a:gd name="T23" fmla="*/ 183 h 534"/>
              <a:gd name="T24" fmla="*/ 84 w 433"/>
              <a:gd name="T25" fmla="*/ 369 h 534"/>
              <a:gd name="T26" fmla="*/ 24 w 433"/>
              <a:gd name="T27" fmla="*/ 503 h 534"/>
              <a:gd name="T28" fmla="*/ 25 w 433"/>
              <a:gd name="T29" fmla="*/ 524 h 534"/>
              <a:gd name="T30" fmla="*/ 43 w 433"/>
              <a:gd name="T31" fmla="*/ 534 h 534"/>
              <a:gd name="T32" fmla="*/ 340 w 433"/>
              <a:gd name="T33" fmla="*/ 534 h 534"/>
              <a:gd name="T34" fmla="*/ 361 w 433"/>
              <a:gd name="T35" fmla="*/ 512 h 534"/>
              <a:gd name="T36" fmla="*/ 358 w 433"/>
              <a:gd name="T37" fmla="*/ 501 h 534"/>
              <a:gd name="T38" fmla="*/ 323 w 433"/>
              <a:gd name="T39" fmla="*/ 422 h 534"/>
              <a:gd name="T40" fmla="*/ 426 w 433"/>
              <a:gd name="T41" fmla="*/ 359 h 534"/>
              <a:gd name="T42" fmla="*/ 433 w 433"/>
              <a:gd name="T43" fmla="*/ 344 h 534"/>
              <a:gd name="T44" fmla="*/ 426 w 433"/>
              <a:gd name="T45" fmla="*/ 329 h 534"/>
              <a:gd name="T46" fmla="*/ 272 w 433"/>
              <a:gd name="T47" fmla="*/ 175 h 534"/>
              <a:gd name="T48" fmla="*/ 294 w 433"/>
              <a:gd name="T49" fmla="*/ 123 h 534"/>
              <a:gd name="T50" fmla="*/ 313 w 433"/>
              <a:gd name="T51" fmla="*/ 104 h 534"/>
              <a:gd name="T52" fmla="*/ 333 w 433"/>
              <a:gd name="T53" fmla="*/ 123 h 534"/>
              <a:gd name="T54" fmla="*/ 313 w 433"/>
              <a:gd name="T55" fmla="*/ 143 h 534"/>
              <a:gd name="T56" fmla="*/ 306 w 433"/>
              <a:gd name="T57" fmla="*/ 141 h 534"/>
              <a:gd name="T58" fmla="*/ 318 w 433"/>
              <a:gd name="T59" fmla="*/ 128 h 534"/>
              <a:gd name="T60" fmla="*/ 318 w 433"/>
              <a:gd name="T61" fmla="*/ 118 h 534"/>
              <a:gd name="T62" fmla="*/ 308 w 433"/>
              <a:gd name="T63" fmla="*/ 118 h 534"/>
              <a:gd name="T64" fmla="*/ 296 w 433"/>
              <a:gd name="T65" fmla="*/ 131 h 534"/>
              <a:gd name="T66" fmla="*/ 294 w 433"/>
              <a:gd name="T67" fmla="*/ 123 h 534"/>
              <a:gd name="T68" fmla="*/ 417 w 433"/>
              <a:gd name="T69" fmla="*/ 349 h 534"/>
              <a:gd name="T70" fmla="*/ 311 w 433"/>
              <a:gd name="T71" fmla="*/ 410 h 534"/>
              <a:gd name="T72" fmla="*/ 307 w 433"/>
              <a:gd name="T73" fmla="*/ 414 h 534"/>
              <a:gd name="T74" fmla="*/ 307 w 433"/>
              <a:gd name="T75" fmla="*/ 420 h 534"/>
              <a:gd name="T76" fmla="*/ 346 w 433"/>
              <a:gd name="T77" fmla="*/ 507 h 534"/>
              <a:gd name="T78" fmla="*/ 346 w 433"/>
              <a:gd name="T79" fmla="*/ 508 h 534"/>
              <a:gd name="T80" fmla="*/ 347 w 433"/>
              <a:gd name="T81" fmla="*/ 512 h 534"/>
              <a:gd name="T82" fmla="*/ 340 w 433"/>
              <a:gd name="T83" fmla="*/ 520 h 534"/>
              <a:gd name="T84" fmla="*/ 43 w 433"/>
              <a:gd name="T85" fmla="*/ 520 h 534"/>
              <a:gd name="T86" fmla="*/ 37 w 433"/>
              <a:gd name="T87" fmla="*/ 516 h 534"/>
              <a:gd name="T88" fmla="*/ 37 w 433"/>
              <a:gd name="T89" fmla="*/ 509 h 534"/>
              <a:gd name="T90" fmla="*/ 99 w 433"/>
              <a:gd name="T91" fmla="*/ 370 h 534"/>
              <a:gd name="T92" fmla="*/ 97 w 433"/>
              <a:gd name="T93" fmla="*/ 362 h 534"/>
              <a:gd name="T94" fmla="*/ 14 w 433"/>
              <a:gd name="T95" fmla="*/ 183 h 534"/>
              <a:gd name="T96" fmla="*/ 83 w 433"/>
              <a:gd name="T97" fmla="*/ 16 h 534"/>
              <a:gd name="T98" fmla="*/ 89 w 433"/>
              <a:gd name="T99" fmla="*/ 14 h 534"/>
              <a:gd name="T100" fmla="*/ 94 w 433"/>
              <a:gd name="T101" fmla="*/ 16 h 534"/>
              <a:gd name="T102" fmla="*/ 417 w 433"/>
              <a:gd name="T103" fmla="*/ 339 h 534"/>
              <a:gd name="T104" fmla="*/ 419 w 433"/>
              <a:gd name="T105" fmla="*/ 344 h 534"/>
              <a:gd name="T106" fmla="*/ 417 w 433"/>
              <a:gd name="T107" fmla="*/ 349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33" h="534">
                <a:moveTo>
                  <a:pt x="272" y="175"/>
                </a:moveTo>
                <a:cubicBezTo>
                  <a:pt x="295" y="151"/>
                  <a:pt x="295" y="151"/>
                  <a:pt x="295" y="151"/>
                </a:cubicBezTo>
                <a:cubicBezTo>
                  <a:pt x="301" y="155"/>
                  <a:pt x="307" y="157"/>
                  <a:pt x="313" y="157"/>
                </a:cubicBezTo>
                <a:cubicBezTo>
                  <a:pt x="332" y="157"/>
                  <a:pt x="347" y="142"/>
                  <a:pt x="347" y="123"/>
                </a:cubicBezTo>
                <a:cubicBezTo>
                  <a:pt x="347" y="105"/>
                  <a:pt x="332" y="90"/>
                  <a:pt x="313" y="90"/>
                </a:cubicBezTo>
                <a:cubicBezTo>
                  <a:pt x="295" y="90"/>
                  <a:pt x="280" y="105"/>
                  <a:pt x="280" y="123"/>
                </a:cubicBezTo>
                <a:cubicBezTo>
                  <a:pt x="280" y="130"/>
                  <a:pt x="282" y="136"/>
                  <a:pt x="285" y="142"/>
                </a:cubicBezTo>
                <a:cubicBezTo>
                  <a:pt x="262" y="165"/>
                  <a:pt x="262" y="165"/>
                  <a:pt x="262" y="165"/>
                </a:cubicBezTo>
                <a:cubicBezTo>
                  <a:pt x="104" y="6"/>
                  <a:pt x="104" y="6"/>
                  <a:pt x="104" y="6"/>
                </a:cubicBezTo>
                <a:cubicBezTo>
                  <a:pt x="100" y="2"/>
                  <a:pt x="94" y="0"/>
                  <a:pt x="89" y="0"/>
                </a:cubicBezTo>
                <a:cubicBezTo>
                  <a:pt x="83" y="0"/>
                  <a:pt x="77" y="2"/>
                  <a:pt x="73" y="6"/>
                </a:cubicBezTo>
                <a:cubicBezTo>
                  <a:pt x="26" y="53"/>
                  <a:pt x="0" y="116"/>
                  <a:pt x="0" y="183"/>
                </a:cubicBezTo>
                <a:cubicBezTo>
                  <a:pt x="0" y="254"/>
                  <a:pt x="31" y="322"/>
                  <a:pt x="84" y="369"/>
                </a:cubicBezTo>
                <a:cubicBezTo>
                  <a:pt x="24" y="503"/>
                  <a:pt x="24" y="503"/>
                  <a:pt x="24" y="503"/>
                </a:cubicBezTo>
                <a:cubicBezTo>
                  <a:pt x="21" y="510"/>
                  <a:pt x="21" y="518"/>
                  <a:pt x="25" y="524"/>
                </a:cubicBezTo>
                <a:cubicBezTo>
                  <a:pt x="29" y="530"/>
                  <a:pt x="36" y="534"/>
                  <a:pt x="43" y="534"/>
                </a:cubicBezTo>
                <a:cubicBezTo>
                  <a:pt x="340" y="534"/>
                  <a:pt x="340" y="534"/>
                  <a:pt x="340" y="534"/>
                </a:cubicBezTo>
                <a:cubicBezTo>
                  <a:pt x="352" y="534"/>
                  <a:pt x="361" y="524"/>
                  <a:pt x="361" y="512"/>
                </a:cubicBezTo>
                <a:cubicBezTo>
                  <a:pt x="361" y="508"/>
                  <a:pt x="360" y="504"/>
                  <a:pt x="358" y="501"/>
                </a:cubicBezTo>
                <a:cubicBezTo>
                  <a:pt x="323" y="422"/>
                  <a:pt x="323" y="422"/>
                  <a:pt x="323" y="422"/>
                </a:cubicBezTo>
                <a:cubicBezTo>
                  <a:pt x="362" y="410"/>
                  <a:pt x="397" y="388"/>
                  <a:pt x="426" y="359"/>
                </a:cubicBezTo>
                <a:cubicBezTo>
                  <a:pt x="430" y="355"/>
                  <a:pt x="433" y="350"/>
                  <a:pt x="433" y="344"/>
                </a:cubicBezTo>
                <a:cubicBezTo>
                  <a:pt x="433" y="338"/>
                  <a:pt x="430" y="333"/>
                  <a:pt x="426" y="329"/>
                </a:cubicBezTo>
                <a:lnTo>
                  <a:pt x="272" y="175"/>
                </a:lnTo>
                <a:close/>
                <a:moveTo>
                  <a:pt x="294" y="123"/>
                </a:moveTo>
                <a:cubicBezTo>
                  <a:pt x="294" y="113"/>
                  <a:pt x="303" y="104"/>
                  <a:pt x="313" y="104"/>
                </a:cubicBezTo>
                <a:cubicBezTo>
                  <a:pt x="324" y="104"/>
                  <a:pt x="333" y="113"/>
                  <a:pt x="333" y="123"/>
                </a:cubicBezTo>
                <a:cubicBezTo>
                  <a:pt x="333" y="134"/>
                  <a:pt x="324" y="143"/>
                  <a:pt x="313" y="143"/>
                </a:cubicBezTo>
                <a:cubicBezTo>
                  <a:pt x="311" y="143"/>
                  <a:pt x="308" y="142"/>
                  <a:pt x="306" y="141"/>
                </a:cubicBezTo>
                <a:cubicBezTo>
                  <a:pt x="318" y="128"/>
                  <a:pt x="318" y="128"/>
                  <a:pt x="318" y="128"/>
                </a:cubicBezTo>
                <a:cubicBezTo>
                  <a:pt x="321" y="126"/>
                  <a:pt x="321" y="121"/>
                  <a:pt x="318" y="118"/>
                </a:cubicBezTo>
                <a:cubicBezTo>
                  <a:pt x="316" y="116"/>
                  <a:pt x="311" y="116"/>
                  <a:pt x="308" y="118"/>
                </a:cubicBezTo>
                <a:cubicBezTo>
                  <a:pt x="296" y="131"/>
                  <a:pt x="296" y="131"/>
                  <a:pt x="296" y="131"/>
                </a:cubicBezTo>
                <a:cubicBezTo>
                  <a:pt x="295" y="129"/>
                  <a:pt x="294" y="126"/>
                  <a:pt x="294" y="123"/>
                </a:cubicBezTo>
                <a:moveTo>
                  <a:pt x="417" y="349"/>
                </a:moveTo>
                <a:cubicBezTo>
                  <a:pt x="387" y="379"/>
                  <a:pt x="351" y="400"/>
                  <a:pt x="311" y="410"/>
                </a:cubicBezTo>
                <a:cubicBezTo>
                  <a:pt x="309" y="411"/>
                  <a:pt x="308" y="412"/>
                  <a:pt x="307" y="414"/>
                </a:cubicBezTo>
                <a:cubicBezTo>
                  <a:pt x="306" y="416"/>
                  <a:pt x="306" y="418"/>
                  <a:pt x="307" y="420"/>
                </a:cubicBezTo>
                <a:cubicBezTo>
                  <a:pt x="346" y="507"/>
                  <a:pt x="346" y="507"/>
                  <a:pt x="346" y="507"/>
                </a:cubicBezTo>
                <a:cubicBezTo>
                  <a:pt x="346" y="507"/>
                  <a:pt x="346" y="508"/>
                  <a:pt x="346" y="508"/>
                </a:cubicBezTo>
                <a:cubicBezTo>
                  <a:pt x="347" y="509"/>
                  <a:pt x="347" y="511"/>
                  <a:pt x="347" y="512"/>
                </a:cubicBezTo>
                <a:cubicBezTo>
                  <a:pt x="347" y="516"/>
                  <a:pt x="344" y="520"/>
                  <a:pt x="340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1" y="520"/>
                  <a:pt x="38" y="518"/>
                  <a:pt x="37" y="516"/>
                </a:cubicBezTo>
                <a:cubicBezTo>
                  <a:pt x="36" y="514"/>
                  <a:pt x="35" y="511"/>
                  <a:pt x="37" y="509"/>
                </a:cubicBezTo>
                <a:cubicBezTo>
                  <a:pt x="99" y="370"/>
                  <a:pt x="99" y="370"/>
                  <a:pt x="99" y="370"/>
                </a:cubicBezTo>
                <a:cubicBezTo>
                  <a:pt x="100" y="367"/>
                  <a:pt x="99" y="364"/>
                  <a:pt x="97" y="362"/>
                </a:cubicBezTo>
                <a:cubicBezTo>
                  <a:pt x="45" y="317"/>
                  <a:pt x="14" y="252"/>
                  <a:pt x="14" y="183"/>
                </a:cubicBezTo>
                <a:cubicBezTo>
                  <a:pt x="14" y="120"/>
                  <a:pt x="39" y="61"/>
                  <a:pt x="83" y="16"/>
                </a:cubicBezTo>
                <a:cubicBezTo>
                  <a:pt x="85" y="15"/>
                  <a:pt x="87" y="14"/>
                  <a:pt x="89" y="14"/>
                </a:cubicBezTo>
                <a:cubicBezTo>
                  <a:pt x="91" y="14"/>
                  <a:pt x="93" y="15"/>
                  <a:pt x="94" y="16"/>
                </a:cubicBezTo>
                <a:cubicBezTo>
                  <a:pt x="417" y="339"/>
                  <a:pt x="417" y="339"/>
                  <a:pt x="417" y="339"/>
                </a:cubicBezTo>
                <a:cubicBezTo>
                  <a:pt x="418" y="340"/>
                  <a:pt x="419" y="342"/>
                  <a:pt x="419" y="344"/>
                </a:cubicBezTo>
                <a:cubicBezTo>
                  <a:pt x="419" y="346"/>
                  <a:pt x="418" y="348"/>
                  <a:pt x="417" y="34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1" name="Freeform 111"/>
          <p:cNvSpPr>
            <a:spLocks/>
          </p:cNvSpPr>
          <p:nvPr/>
        </p:nvSpPr>
        <p:spPr bwMode="auto">
          <a:xfrm>
            <a:off x="9134476" y="3611561"/>
            <a:ext cx="114300" cy="114300"/>
          </a:xfrm>
          <a:custGeom>
            <a:avLst/>
            <a:gdLst>
              <a:gd name="T0" fmla="*/ 113 w 127"/>
              <a:gd name="T1" fmla="*/ 120 h 127"/>
              <a:gd name="T2" fmla="*/ 120 w 127"/>
              <a:gd name="T3" fmla="*/ 127 h 127"/>
              <a:gd name="T4" fmla="*/ 127 w 127"/>
              <a:gd name="T5" fmla="*/ 120 h 127"/>
              <a:gd name="T6" fmla="*/ 7 w 127"/>
              <a:gd name="T7" fmla="*/ 0 h 127"/>
              <a:gd name="T8" fmla="*/ 0 w 127"/>
              <a:gd name="T9" fmla="*/ 7 h 127"/>
              <a:gd name="T10" fmla="*/ 7 w 127"/>
              <a:gd name="T11" fmla="*/ 14 h 127"/>
              <a:gd name="T12" fmla="*/ 113 w 127"/>
              <a:gd name="T13" fmla="*/ 12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" h="127">
                <a:moveTo>
                  <a:pt x="113" y="120"/>
                </a:moveTo>
                <a:cubicBezTo>
                  <a:pt x="113" y="123"/>
                  <a:pt x="116" y="127"/>
                  <a:pt x="120" y="127"/>
                </a:cubicBezTo>
                <a:cubicBezTo>
                  <a:pt x="124" y="127"/>
                  <a:pt x="127" y="123"/>
                  <a:pt x="127" y="120"/>
                </a:cubicBezTo>
                <a:cubicBezTo>
                  <a:pt x="127" y="53"/>
                  <a:pt x="73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66" y="14"/>
                  <a:pt x="113" y="61"/>
                  <a:pt x="113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2" name="Freeform 112"/>
          <p:cNvSpPr>
            <a:spLocks/>
          </p:cNvSpPr>
          <p:nvPr/>
        </p:nvSpPr>
        <p:spPr bwMode="auto">
          <a:xfrm>
            <a:off x="9134476" y="3503611"/>
            <a:ext cx="222250" cy="222250"/>
          </a:xfrm>
          <a:custGeom>
            <a:avLst/>
            <a:gdLst>
              <a:gd name="T0" fmla="*/ 7 w 247"/>
              <a:gd name="T1" fmla="*/ 0 h 248"/>
              <a:gd name="T2" fmla="*/ 0 w 247"/>
              <a:gd name="T3" fmla="*/ 7 h 248"/>
              <a:gd name="T4" fmla="*/ 7 w 247"/>
              <a:gd name="T5" fmla="*/ 14 h 248"/>
              <a:gd name="T6" fmla="*/ 233 w 247"/>
              <a:gd name="T7" fmla="*/ 241 h 248"/>
              <a:gd name="T8" fmla="*/ 240 w 247"/>
              <a:gd name="T9" fmla="*/ 248 h 248"/>
              <a:gd name="T10" fmla="*/ 247 w 247"/>
              <a:gd name="T11" fmla="*/ 241 h 248"/>
              <a:gd name="T12" fmla="*/ 7 w 24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7" h="248">
                <a:moveTo>
                  <a:pt x="7" y="0"/>
                </a:move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132" y="14"/>
                  <a:pt x="233" y="116"/>
                  <a:pt x="233" y="241"/>
                </a:cubicBezTo>
                <a:cubicBezTo>
                  <a:pt x="233" y="244"/>
                  <a:pt x="237" y="248"/>
                  <a:pt x="240" y="248"/>
                </a:cubicBezTo>
                <a:cubicBezTo>
                  <a:pt x="244" y="248"/>
                  <a:pt x="247" y="244"/>
                  <a:pt x="247" y="241"/>
                </a:cubicBezTo>
                <a:cubicBezTo>
                  <a:pt x="247" y="108"/>
                  <a:pt x="140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3" name="Freeform 113"/>
          <p:cNvSpPr>
            <a:spLocks/>
          </p:cNvSpPr>
          <p:nvPr/>
        </p:nvSpPr>
        <p:spPr bwMode="auto">
          <a:xfrm>
            <a:off x="9134476" y="3557586"/>
            <a:ext cx="168275" cy="168275"/>
          </a:xfrm>
          <a:custGeom>
            <a:avLst/>
            <a:gdLst>
              <a:gd name="T0" fmla="*/ 7 w 187"/>
              <a:gd name="T1" fmla="*/ 0 h 188"/>
              <a:gd name="T2" fmla="*/ 0 w 187"/>
              <a:gd name="T3" fmla="*/ 7 h 188"/>
              <a:gd name="T4" fmla="*/ 7 w 187"/>
              <a:gd name="T5" fmla="*/ 14 h 188"/>
              <a:gd name="T6" fmla="*/ 173 w 187"/>
              <a:gd name="T7" fmla="*/ 181 h 188"/>
              <a:gd name="T8" fmla="*/ 180 w 187"/>
              <a:gd name="T9" fmla="*/ 188 h 188"/>
              <a:gd name="T10" fmla="*/ 187 w 187"/>
              <a:gd name="T11" fmla="*/ 181 h 188"/>
              <a:gd name="T12" fmla="*/ 7 w 187"/>
              <a:gd name="T13" fmla="*/ 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188">
                <a:moveTo>
                  <a:pt x="7" y="0"/>
                </a:moveTo>
                <a:cubicBezTo>
                  <a:pt x="3" y="0"/>
                  <a:pt x="0" y="4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99" y="14"/>
                  <a:pt x="173" y="89"/>
                  <a:pt x="173" y="181"/>
                </a:cubicBezTo>
                <a:cubicBezTo>
                  <a:pt x="173" y="184"/>
                  <a:pt x="176" y="188"/>
                  <a:pt x="180" y="188"/>
                </a:cubicBezTo>
                <a:cubicBezTo>
                  <a:pt x="184" y="188"/>
                  <a:pt x="187" y="184"/>
                  <a:pt x="187" y="181"/>
                </a:cubicBezTo>
                <a:cubicBezTo>
                  <a:pt x="187" y="81"/>
                  <a:pt x="106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4" name="Freeform 114"/>
          <p:cNvSpPr>
            <a:spLocks/>
          </p:cNvSpPr>
          <p:nvPr/>
        </p:nvSpPr>
        <p:spPr bwMode="auto">
          <a:xfrm>
            <a:off x="9912351" y="3497261"/>
            <a:ext cx="376238" cy="584199"/>
          </a:xfrm>
          <a:custGeom>
            <a:avLst/>
            <a:gdLst>
              <a:gd name="T0" fmla="*/ 110 w 419"/>
              <a:gd name="T1" fmla="*/ 651 h 651"/>
              <a:gd name="T2" fmla="*/ 0 w 419"/>
              <a:gd name="T3" fmla="*/ 538 h 651"/>
              <a:gd name="T4" fmla="*/ 7 w 419"/>
              <a:gd name="T5" fmla="*/ 531 h 651"/>
              <a:gd name="T6" fmla="*/ 14 w 419"/>
              <a:gd name="T7" fmla="*/ 538 h 651"/>
              <a:gd name="T8" fmla="*/ 110 w 419"/>
              <a:gd name="T9" fmla="*/ 637 h 651"/>
              <a:gd name="T10" fmla="*/ 243 w 419"/>
              <a:gd name="T11" fmla="*/ 519 h 651"/>
              <a:gd name="T12" fmla="*/ 307 w 419"/>
              <a:gd name="T13" fmla="*/ 429 h 651"/>
              <a:gd name="T14" fmla="*/ 405 w 419"/>
              <a:gd name="T15" fmla="*/ 226 h 651"/>
              <a:gd name="T16" fmla="*/ 216 w 419"/>
              <a:gd name="T17" fmla="*/ 14 h 651"/>
              <a:gd name="T18" fmla="*/ 48 w 419"/>
              <a:gd name="T19" fmla="*/ 173 h 651"/>
              <a:gd name="T20" fmla="*/ 41 w 419"/>
              <a:gd name="T21" fmla="*/ 180 h 651"/>
              <a:gd name="T22" fmla="*/ 34 w 419"/>
              <a:gd name="T23" fmla="*/ 173 h 651"/>
              <a:gd name="T24" fmla="*/ 216 w 419"/>
              <a:gd name="T25" fmla="*/ 0 h 651"/>
              <a:gd name="T26" fmla="*/ 350 w 419"/>
              <a:gd name="T27" fmla="*/ 52 h 651"/>
              <a:gd name="T28" fmla="*/ 419 w 419"/>
              <a:gd name="T29" fmla="*/ 226 h 651"/>
              <a:gd name="T30" fmla="*/ 318 w 419"/>
              <a:gd name="T31" fmla="*/ 438 h 651"/>
              <a:gd name="T32" fmla="*/ 256 w 419"/>
              <a:gd name="T33" fmla="*/ 523 h 651"/>
              <a:gd name="T34" fmla="*/ 110 w 419"/>
              <a:gd name="T35" fmla="*/ 651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9" h="651">
                <a:moveTo>
                  <a:pt x="110" y="651"/>
                </a:moveTo>
                <a:cubicBezTo>
                  <a:pt x="52" y="651"/>
                  <a:pt x="0" y="574"/>
                  <a:pt x="0" y="538"/>
                </a:cubicBezTo>
                <a:cubicBezTo>
                  <a:pt x="0" y="534"/>
                  <a:pt x="4" y="531"/>
                  <a:pt x="7" y="531"/>
                </a:cubicBezTo>
                <a:cubicBezTo>
                  <a:pt x="11" y="531"/>
                  <a:pt x="14" y="534"/>
                  <a:pt x="14" y="538"/>
                </a:cubicBezTo>
                <a:cubicBezTo>
                  <a:pt x="14" y="569"/>
                  <a:pt x="63" y="637"/>
                  <a:pt x="110" y="637"/>
                </a:cubicBezTo>
                <a:cubicBezTo>
                  <a:pt x="168" y="637"/>
                  <a:pt x="217" y="593"/>
                  <a:pt x="243" y="519"/>
                </a:cubicBezTo>
                <a:cubicBezTo>
                  <a:pt x="254" y="486"/>
                  <a:pt x="280" y="458"/>
                  <a:pt x="307" y="429"/>
                </a:cubicBezTo>
                <a:cubicBezTo>
                  <a:pt x="353" y="379"/>
                  <a:pt x="405" y="324"/>
                  <a:pt x="405" y="226"/>
                </a:cubicBezTo>
                <a:cubicBezTo>
                  <a:pt x="405" y="58"/>
                  <a:pt x="282" y="14"/>
                  <a:pt x="216" y="14"/>
                </a:cubicBezTo>
                <a:cubicBezTo>
                  <a:pt x="134" y="14"/>
                  <a:pt x="48" y="96"/>
                  <a:pt x="48" y="173"/>
                </a:cubicBezTo>
                <a:cubicBezTo>
                  <a:pt x="48" y="177"/>
                  <a:pt x="45" y="180"/>
                  <a:pt x="41" y="180"/>
                </a:cubicBezTo>
                <a:cubicBezTo>
                  <a:pt x="37" y="180"/>
                  <a:pt x="34" y="177"/>
                  <a:pt x="34" y="173"/>
                </a:cubicBezTo>
                <a:cubicBezTo>
                  <a:pt x="34" y="89"/>
                  <a:pt x="128" y="0"/>
                  <a:pt x="216" y="0"/>
                </a:cubicBezTo>
                <a:cubicBezTo>
                  <a:pt x="265" y="0"/>
                  <a:pt x="314" y="19"/>
                  <a:pt x="350" y="52"/>
                </a:cubicBezTo>
                <a:cubicBezTo>
                  <a:pt x="381" y="80"/>
                  <a:pt x="419" y="133"/>
                  <a:pt x="419" y="226"/>
                </a:cubicBezTo>
                <a:cubicBezTo>
                  <a:pt x="419" y="329"/>
                  <a:pt x="365" y="387"/>
                  <a:pt x="318" y="438"/>
                </a:cubicBezTo>
                <a:cubicBezTo>
                  <a:pt x="291" y="466"/>
                  <a:pt x="267" y="493"/>
                  <a:pt x="256" y="523"/>
                </a:cubicBezTo>
                <a:cubicBezTo>
                  <a:pt x="229" y="603"/>
                  <a:pt x="174" y="651"/>
                  <a:pt x="110" y="6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5" name="Freeform 115"/>
          <p:cNvSpPr>
            <a:spLocks/>
          </p:cNvSpPr>
          <p:nvPr/>
        </p:nvSpPr>
        <p:spPr bwMode="auto">
          <a:xfrm>
            <a:off x="9994901" y="3584573"/>
            <a:ext cx="212725" cy="284162"/>
          </a:xfrm>
          <a:custGeom>
            <a:avLst/>
            <a:gdLst>
              <a:gd name="T0" fmla="*/ 7 w 238"/>
              <a:gd name="T1" fmla="*/ 317 h 317"/>
              <a:gd name="T2" fmla="*/ 0 w 238"/>
              <a:gd name="T3" fmla="*/ 311 h 317"/>
              <a:gd name="T4" fmla="*/ 6 w 238"/>
              <a:gd name="T5" fmla="*/ 303 h 317"/>
              <a:gd name="T6" fmla="*/ 60 w 238"/>
              <a:gd name="T7" fmla="*/ 253 h 317"/>
              <a:gd name="T8" fmla="*/ 47 w 238"/>
              <a:gd name="T9" fmla="*/ 220 h 317"/>
              <a:gd name="T10" fmla="*/ 30 w 238"/>
              <a:gd name="T11" fmla="*/ 177 h 317"/>
              <a:gd name="T12" fmla="*/ 142 w 238"/>
              <a:gd name="T13" fmla="*/ 0 h 317"/>
              <a:gd name="T14" fmla="*/ 237 w 238"/>
              <a:gd name="T15" fmla="*/ 94 h 317"/>
              <a:gd name="T16" fmla="*/ 231 w 238"/>
              <a:gd name="T17" fmla="*/ 101 h 317"/>
              <a:gd name="T18" fmla="*/ 223 w 238"/>
              <a:gd name="T19" fmla="*/ 95 h 317"/>
              <a:gd name="T20" fmla="*/ 142 w 238"/>
              <a:gd name="T21" fmla="*/ 14 h 317"/>
              <a:gd name="T22" fmla="*/ 44 w 238"/>
              <a:gd name="T23" fmla="*/ 177 h 317"/>
              <a:gd name="T24" fmla="*/ 57 w 238"/>
              <a:gd name="T25" fmla="*/ 209 h 317"/>
              <a:gd name="T26" fmla="*/ 74 w 238"/>
              <a:gd name="T27" fmla="*/ 253 h 317"/>
              <a:gd name="T28" fmla="*/ 40 w 238"/>
              <a:gd name="T29" fmla="*/ 305 h 317"/>
              <a:gd name="T30" fmla="*/ 8 w 238"/>
              <a:gd name="T31" fmla="*/ 317 h 317"/>
              <a:gd name="T32" fmla="*/ 7 w 238"/>
              <a:gd name="T33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8" h="317">
                <a:moveTo>
                  <a:pt x="7" y="317"/>
                </a:moveTo>
                <a:cubicBezTo>
                  <a:pt x="4" y="317"/>
                  <a:pt x="1" y="314"/>
                  <a:pt x="0" y="311"/>
                </a:cubicBezTo>
                <a:cubicBezTo>
                  <a:pt x="0" y="307"/>
                  <a:pt x="2" y="303"/>
                  <a:pt x="6" y="303"/>
                </a:cubicBezTo>
                <a:cubicBezTo>
                  <a:pt x="8" y="302"/>
                  <a:pt x="60" y="294"/>
                  <a:pt x="60" y="253"/>
                </a:cubicBezTo>
                <a:cubicBezTo>
                  <a:pt x="60" y="232"/>
                  <a:pt x="54" y="226"/>
                  <a:pt x="47" y="220"/>
                </a:cubicBezTo>
                <a:cubicBezTo>
                  <a:pt x="39" y="212"/>
                  <a:pt x="30" y="203"/>
                  <a:pt x="30" y="177"/>
                </a:cubicBezTo>
                <a:cubicBezTo>
                  <a:pt x="30" y="37"/>
                  <a:pt x="104" y="0"/>
                  <a:pt x="142" y="0"/>
                </a:cubicBezTo>
                <a:cubicBezTo>
                  <a:pt x="174" y="0"/>
                  <a:pt x="229" y="12"/>
                  <a:pt x="237" y="94"/>
                </a:cubicBezTo>
                <a:cubicBezTo>
                  <a:pt x="238" y="98"/>
                  <a:pt x="235" y="101"/>
                  <a:pt x="231" y="101"/>
                </a:cubicBezTo>
                <a:cubicBezTo>
                  <a:pt x="227" y="102"/>
                  <a:pt x="224" y="99"/>
                  <a:pt x="223" y="95"/>
                </a:cubicBezTo>
                <a:cubicBezTo>
                  <a:pt x="216" y="28"/>
                  <a:pt x="175" y="14"/>
                  <a:pt x="142" y="14"/>
                </a:cubicBezTo>
                <a:cubicBezTo>
                  <a:pt x="108" y="14"/>
                  <a:pt x="44" y="48"/>
                  <a:pt x="44" y="177"/>
                </a:cubicBezTo>
                <a:cubicBezTo>
                  <a:pt x="44" y="197"/>
                  <a:pt x="50" y="203"/>
                  <a:pt x="57" y="209"/>
                </a:cubicBezTo>
                <a:cubicBezTo>
                  <a:pt x="65" y="217"/>
                  <a:pt x="74" y="226"/>
                  <a:pt x="74" y="253"/>
                </a:cubicBezTo>
                <a:cubicBezTo>
                  <a:pt x="74" y="275"/>
                  <a:pt x="62" y="293"/>
                  <a:pt x="40" y="305"/>
                </a:cubicBezTo>
                <a:cubicBezTo>
                  <a:pt x="25" y="314"/>
                  <a:pt x="9" y="317"/>
                  <a:pt x="8" y="317"/>
                </a:cubicBezTo>
                <a:cubicBezTo>
                  <a:pt x="8" y="317"/>
                  <a:pt x="8" y="317"/>
                  <a:pt x="7" y="31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519211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5646738" y="5651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3" name="Oval 7"/>
          <p:cNvSpPr>
            <a:spLocks noChangeArrowheads="1"/>
          </p:cNvSpPr>
          <p:nvPr/>
        </p:nvSpPr>
        <p:spPr bwMode="auto">
          <a:xfrm>
            <a:off x="4365625" y="5651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4" name="Oval 8"/>
          <p:cNvSpPr>
            <a:spLocks noChangeArrowheads="1"/>
          </p:cNvSpPr>
          <p:nvPr/>
        </p:nvSpPr>
        <p:spPr bwMode="auto">
          <a:xfrm>
            <a:off x="3738563" y="5651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5" name="Oval 9"/>
          <p:cNvSpPr>
            <a:spLocks noChangeArrowheads="1"/>
          </p:cNvSpPr>
          <p:nvPr/>
        </p:nvSpPr>
        <p:spPr bwMode="auto">
          <a:xfrm>
            <a:off x="8231188" y="5651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6" name="Oval 10"/>
          <p:cNvSpPr>
            <a:spLocks noChangeArrowheads="1"/>
          </p:cNvSpPr>
          <p:nvPr/>
        </p:nvSpPr>
        <p:spPr bwMode="auto">
          <a:xfrm>
            <a:off x="7578725" y="5651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7" name="Oval 11"/>
          <p:cNvSpPr>
            <a:spLocks noChangeArrowheads="1"/>
          </p:cNvSpPr>
          <p:nvPr/>
        </p:nvSpPr>
        <p:spPr bwMode="auto">
          <a:xfrm>
            <a:off x="6943725" y="5651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8" name="Oval 12"/>
          <p:cNvSpPr>
            <a:spLocks noChangeArrowheads="1"/>
          </p:cNvSpPr>
          <p:nvPr/>
        </p:nvSpPr>
        <p:spPr bwMode="auto">
          <a:xfrm>
            <a:off x="6303963" y="5651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9" name="Oval 13"/>
          <p:cNvSpPr>
            <a:spLocks noChangeArrowheads="1"/>
          </p:cNvSpPr>
          <p:nvPr/>
        </p:nvSpPr>
        <p:spPr bwMode="auto">
          <a:xfrm>
            <a:off x="3070225" y="5651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0" name="Oval 14"/>
          <p:cNvSpPr>
            <a:spLocks noChangeArrowheads="1"/>
          </p:cNvSpPr>
          <p:nvPr/>
        </p:nvSpPr>
        <p:spPr bwMode="auto">
          <a:xfrm>
            <a:off x="2408238" y="565150"/>
            <a:ext cx="596900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1" name="Oval 15"/>
          <p:cNvSpPr>
            <a:spLocks noChangeArrowheads="1"/>
          </p:cNvSpPr>
          <p:nvPr/>
        </p:nvSpPr>
        <p:spPr bwMode="auto">
          <a:xfrm>
            <a:off x="5646738" y="12128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2" name="Oval 16"/>
          <p:cNvSpPr>
            <a:spLocks noChangeArrowheads="1"/>
          </p:cNvSpPr>
          <p:nvPr/>
        </p:nvSpPr>
        <p:spPr bwMode="auto">
          <a:xfrm>
            <a:off x="4991100" y="12128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3" name="Oval 17"/>
          <p:cNvSpPr>
            <a:spLocks noChangeArrowheads="1"/>
          </p:cNvSpPr>
          <p:nvPr/>
        </p:nvSpPr>
        <p:spPr bwMode="auto">
          <a:xfrm>
            <a:off x="4365625" y="12128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4" name="Oval 18"/>
          <p:cNvSpPr>
            <a:spLocks noChangeArrowheads="1"/>
          </p:cNvSpPr>
          <p:nvPr/>
        </p:nvSpPr>
        <p:spPr bwMode="auto">
          <a:xfrm>
            <a:off x="3738563" y="12128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5" name="Oval 19"/>
          <p:cNvSpPr>
            <a:spLocks noChangeArrowheads="1"/>
          </p:cNvSpPr>
          <p:nvPr/>
        </p:nvSpPr>
        <p:spPr bwMode="auto">
          <a:xfrm>
            <a:off x="8231188" y="12128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6" name="Oval 20"/>
          <p:cNvSpPr>
            <a:spLocks noChangeArrowheads="1"/>
          </p:cNvSpPr>
          <p:nvPr/>
        </p:nvSpPr>
        <p:spPr bwMode="auto">
          <a:xfrm>
            <a:off x="7578725" y="12128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7" name="Oval 21"/>
          <p:cNvSpPr>
            <a:spLocks noChangeArrowheads="1"/>
          </p:cNvSpPr>
          <p:nvPr/>
        </p:nvSpPr>
        <p:spPr bwMode="auto">
          <a:xfrm>
            <a:off x="6943725" y="12128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8" name="Oval 22"/>
          <p:cNvSpPr>
            <a:spLocks noChangeArrowheads="1"/>
          </p:cNvSpPr>
          <p:nvPr/>
        </p:nvSpPr>
        <p:spPr bwMode="auto">
          <a:xfrm>
            <a:off x="6303963" y="12128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9" name="Oval 23"/>
          <p:cNvSpPr>
            <a:spLocks noChangeArrowheads="1"/>
          </p:cNvSpPr>
          <p:nvPr/>
        </p:nvSpPr>
        <p:spPr bwMode="auto">
          <a:xfrm>
            <a:off x="3070225" y="12128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" name="Oval 24"/>
          <p:cNvSpPr>
            <a:spLocks noChangeArrowheads="1"/>
          </p:cNvSpPr>
          <p:nvPr/>
        </p:nvSpPr>
        <p:spPr bwMode="auto">
          <a:xfrm>
            <a:off x="2408238" y="1212850"/>
            <a:ext cx="596900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1" name="Oval 25"/>
          <p:cNvSpPr>
            <a:spLocks noChangeArrowheads="1"/>
          </p:cNvSpPr>
          <p:nvPr/>
        </p:nvSpPr>
        <p:spPr bwMode="auto">
          <a:xfrm>
            <a:off x="5646738" y="19240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2" name="Oval 26"/>
          <p:cNvSpPr>
            <a:spLocks noChangeArrowheads="1"/>
          </p:cNvSpPr>
          <p:nvPr/>
        </p:nvSpPr>
        <p:spPr bwMode="auto">
          <a:xfrm>
            <a:off x="4991100" y="19240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3" name="Oval 27"/>
          <p:cNvSpPr>
            <a:spLocks noChangeArrowheads="1"/>
          </p:cNvSpPr>
          <p:nvPr/>
        </p:nvSpPr>
        <p:spPr bwMode="auto">
          <a:xfrm>
            <a:off x="4365625" y="19240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4" name="Oval 28"/>
          <p:cNvSpPr>
            <a:spLocks noChangeArrowheads="1"/>
          </p:cNvSpPr>
          <p:nvPr/>
        </p:nvSpPr>
        <p:spPr bwMode="auto">
          <a:xfrm>
            <a:off x="3738563" y="19240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5" name="Oval 29"/>
          <p:cNvSpPr>
            <a:spLocks noChangeArrowheads="1"/>
          </p:cNvSpPr>
          <p:nvPr/>
        </p:nvSpPr>
        <p:spPr bwMode="auto">
          <a:xfrm>
            <a:off x="8231188" y="19240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6" name="Oval 30"/>
          <p:cNvSpPr>
            <a:spLocks noChangeArrowheads="1"/>
          </p:cNvSpPr>
          <p:nvPr/>
        </p:nvSpPr>
        <p:spPr bwMode="auto">
          <a:xfrm>
            <a:off x="7578725" y="19240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7" name="Oval 31"/>
          <p:cNvSpPr>
            <a:spLocks noChangeArrowheads="1"/>
          </p:cNvSpPr>
          <p:nvPr/>
        </p:nvSpPr>
        <p:spPr bwMode="auto">
          <a:xfrm>
            <a:off x="6943725" y="19240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8" name="Oval 32"/>
          <p:cNvSpPr>
            <a:spLocks noChangeArrowheads="1"/>
          </p:cNvSpPr>
          <p:nvPr/>
        </p:nvSpPr>
        <p:spPr bwMode="auto">
          <a:xfrm>
            <a:off x="6303963" y="19240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9" name="Oval 33"/>
          <p:cNvSpPr>
            <a:spLocks noChangeArrowheads="1"/>
          </p:cNvSpPr>
          <p:nvPr/>
        </p:nvSpPr>
        <p:spPr bwMode="auto">
          <a:xfrm>
            <a:off x="3070225" y="19240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1" name="Oval 35"/>
          <p:cNvSpPr>
            <a:spLocks noChangeArrowheads="1"/>
          </p:cNvSpPr>
          <p:nvPr/>
        </p:nvSpPr>
        <p:spPr bwMode="auto">
          <a:xfrm>
            <a:off x="5646738" y="2713038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2" name="Oval 36"/>
          <p:cNvSpPr>
            <a:spLocks noChangeArrowheads="1"/>
          </p:cNvSpPr>
          <p:nvPr/>
        </p:nvSpPr>
        <p:spPr bwMode="auto">
          <a:xfrm>
            <a:off x="4991100" y="2713038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3" name="Oval 37"/>
          <p:cNvSpPr>
            <a:spLocks noChangeArrowheads="1"/>
          </p:cNvSpPr>
          <p:nvPr/>
        </p:nvSpPr>
        <p:spPr bwMode="auto">
          <a:xfrm>
            <a:off x="4365625" y="2713038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4" name="Oval 38"/>
          <p:cNvSpPr>
            <a:spLocks noChangeArrowheads="1"/>
          </p:cNvSpPr>
          <p:nvPr/>
        </p:nvSpPr>
        <p:spPr bwMode="auto">
          <a:xfrm>
            <a:off x="3738563" y="2713038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5" name="Oval 39"/>
          <p:cNvSpPr>
            <a:spLocks noChangeArrowheads="1"/>
          </p:cNvSpPr>
          <p:nvPr/>
        </p:nvSpPr>
        <p:spPr bwMode="auto">
          <a:xfrm>
            <a:off x="8231188" y="2713038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6" name="Oval 40"/>
          <p:cNvSpPr>
            <a:spLocks noChangeArrowheads="1"/>
          </p:cNvSpPr>
          <p:nvPr/>
        </p:nvSpPr>
        <p:spPr bwMode="auto">
          <a:xfrm>
            <a:off x="7578725" y="2713038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7" name="Oval 41"/>
          <p:cNvSpPr>
            <a:spLocks noChangeArrowheads="1"/>
          </p:cNvSpPr>
          <p:nvPr/>
        </p:nvSpPr>
        <p:spPr bwMode="auto">
          <a:xfrm>
            <a:off x="6943725" y="2713038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8" name="Oval 42"/>
          <p:cNvSpPr>
            <a:spLocks noChangeArrowheads="1"/>
          </p:cNvSpPr>
          <p:nvPr/>
        </p:nvSpPr>
        <p:spPr bwMode="auto">
          <a:xfrm>
            <a:off x="6303963" y="2713038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9" name="Oval 43"/>
          <p:cNvSpPr>
            <a:spLocks noChangeArrowheads="1"/>
          </p:cNvSpPr>
          <p:nvPr/>
        </p:nvSpPr>
        <p:spPr bwMode="auto">
          <a:xfrm>
            <a:off x="3070225" y="2713038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0" name="Oval 44"/>
          <p:cNvSpPr>
            <a:spLocks noChangeArrowheads="1"/>
          </p:cNvSpPr>
          <p:nvPr/>
        </p:nvSpPr>
        <p:spPr bwMode="auto">
          <a:xfrm>
            <a:off x="2408238" y="2713038"/>
            <a:ext cx="596900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1" name="Oval 45"/>
          <p:cNvSpPr>
            <a:spLocks noChangeArrowheads="1"/>
          </p:cNvSpPr>
          <p:nvPr/>
        </p:nvSpPr>
        <p:spPr bwMode="auto">
          <a:xfrm>
            <a:off x="5646738" y="34607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2" name="Oval 46"/>
          <p:cNvSpPr>
            <a:spLocks noChangeArrowheads="1"/>
          </p:cNvSpPr>
          <p:nvPr/>
        </p:nvSpPr>
        <p:spPr bwMode="auto">
          <a:xfrm>
            <a:off x="4991100" y="34607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3" name="Oval 47"/>
          <p:cNvSpPr>
            <a:spLocks noChangeArrowheads="1"/>
          </p:cNvSpPr>
          <p:nvPr/>
        </p:nvSpPr>
        <p:spPr bwMode="auto">
          <a:xfrm>
            <a:off x="4365625" y="34607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4" name="Oval 48"/>
          <p:cNvSpPr>
            <a:spLocks noChangeArrowheads="1"/>
          </p:cNvSpPr>
          <p:nvPr/>
        </p:nvSpPr>
        <p:spPr bwMode="auto">
          <a:xfrm>
            <a:off x="3738563" y="34607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5" name="Oval 49"/>
          <p:cNvSpPr>
            <a:spLocks noChangeArrowheads="1"/>
          </p:cNvSpPr>
          <p:nvPr/>
        </p:nvSpPr>
        <p:spPr bwMode="auto">
          <a:xfrm>
            <a:off x="8231188" y="34607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6" name="Oval 50"/>
          <p:cNvSpPr>
            <a:spLocks noChangeArrowheads="1"/>
          </p:cNvSpPr>
          <p:nvPr/>
        </p:nvSpPr>
        <p:spPr bwMode="auto">
          <a:xfrm>
            <a:off x="7578725" y="34607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7" name="Oval 51"/>
          <p:cNvSpPr>
            <a:spLocks noChangeArrowheads="1"/>
          </p:cNvSpPr>
          <p:nvPr/>
        </p:nvSpPr>
        <p:spPr bwMode="auto">
          <a:xfrm>
            <a:off x="6943725" y="34607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8" name="Oval 52"/>
          <p:cNvSpPr>
            <a:spLocks noChangeArrowheads="1"/>
          </p:cNvSpPr>
          <p:nvPr/>
        </p:nvSpPr>
        <p:spPr bwMode="auto">
          <a:xfrm>
            <a:off x="6303963" y="34607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9" name="Oval 53"/>
          <p:cNvSpPr>
            <a:spLocks noChangeArrowheads="1"/>
          </p:cNvSpPr>
          <p:nvPr/>
        </p:nvSpPr>
        <p:spPr bwMode="auto">
          <a:xfrm>
            <a:off x="3070225" y="346075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1" name="Oval 55"/>
          <p:cNvSpPr>
            <a:spLocks noChangeArrowheads="1"/>
          </p:cNvSpPr>
          <p:nvPr/>
        </p:nvSpPr>
        <p:spPr bwMode="auto">
          <a:xfrm>
            <a:off x="5646738" y="431800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2" name="Oval 56"/>
          <p:cNvSpPr>
            <a:spLocks noChangeArrowheads="1"/>
          </p:cNvSpPr>
          <p:nvPr/>
        </p:nvSpPr>
        <p:spPr bwMode="auto">
          <a:xfrm>
            <a:off x="4991100" y="431800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3" name="Oval 57"/>
          <p:cNvSpPr>
            <a:spLocks noChangeArrowheads="1"/>
          </p:cNvSpPr>
          <p:nvPr/>
        </p:nvSpPr>
        <p:spPr bwMode="auto">
          <a:xfrm>
            <a:off x="4365625" y="431800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4" name="Oval 58"/>
          <p:cNvSpPr>
            <a:spLocks noChangeArrowheads="1"/>
          </p:cNvSpPr>
          <p:nvPr/>
        </p:nvSpPr>
        <p:spPr bwMode="auto">
          <a:xfrm>
            <a:off x="3738563" y="431800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5" name="Oval 59"/>
          <p:cNvSpPr>
            <a:spLocks noChangeArrowheads="1"/>
          </p:cNvSpPr>
          <p:nvPr/>
        </p:nvSpPr>
        <p:spPr bwMode="auto">
          <a:xfrm>
            <a:off x="6980238" y="4318000"/>
            <a:ext cx="600075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6" name="Oval 60"/>
          <p:cNvSpPr>
            <a:spLocks noChangeArrowheads="1"/>
          </p:cNvSpPr>
          <p:nvPr/>
        </p:nvSpPr>
        <p:spPr bwMode="auto">
          <a:xfrm>
            <a:off x="6303963" y="431800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7" name="Oval 61"/>
          <p:cNvSpPr>
            <a:spLocks noChangeArrowheads="1"/>
          </p:cNvSpPr>
          <p:nvPr/>
        </p:nvSpPr>
        <p:spPr bwMode="auto">
          <a:xfrm>
            <a:off x="3070225" y="4318000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8" name="Oval 62"/>
          <p:cNvSpPr>
            <a:spLocks noChangeArrowheads="1"/>
          </p:cNvSpPr>
          <p:nvPr/>
        </p:nvSpPr>
        <p:spPr bwMode="auto">
          <a:xfrm>
            <a:off x="2408238" y="4318000"/>
            <a:ext cx="596900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9" name="Oval 63"/>
          <p:cNvSpPr>
            <a:spLocks noChangeArrowheads="1"/>
          </p:cNvSpPr>
          <p:nvPr/>
        </p:nvSpPr>
        <p:spPr bwMode="auto">
          <a:xfrm>
            <a:off x="5668963" y="5083175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0" name="Oval 64"/>
          <p:cNvSpPr>
            <a:spLocks noChangeArrowheads="1"/>
          </p:cNvSpPr>
          <p:nvPr/>
        </p:nvSpPr>
        <p:spPr bwMode="auto">
          <a:xfrm>
            <a:off x="4995863" y="5083175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1" name="Oval 65"/>
          <p:cNvSpPr>
            <a:spLocks noChangeArrowheads="1"/>
          </p:cNvSpPr>
          <p:nvPr/>
        </p:nvSpPr>
        <p:spPr bwMode="auto">
          <a:xfrm>
            <a:off x="4365625" y="5078413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2" name="Oval 66"/>
          <p:cNvSpPr>
            <a:spLocks noChangeArrowheads="1"/>
          </p:cNvSpPr>
          <p:nvPr/>
        </p:nvSpPr>
        <p:spPr bwMode="auto">
          <a:xfrm>
            <a:off x="3738563" y="5078413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3" name="Oval 67"/>
          <p:cNvSpPr>
            <a:spLocks noChangeArrowheads="1"/>
          </p:cNvSpPr>
          <p:nvPr/>
        </p:nvSpPr>
        <p:spPr bwMode="auto">
          <a:xfrm>
            <a:off x="8231188" y="5070475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4" name="Oval 68"/>
          <p:cNvSpPr>
            <a:spLocks noChangeArrowheads="1"/>
          </p:cNvSpPr>
          <p:nvPr/>
        </p:nvSpPr>
        <p:spPr bwMode="auto">
          <a:xfrm>
            <a:off x="7578725" y="5070475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5" name="Oval 69"/>
          <p:cNvSpPr>
            <a:spLocks noChangeArrowheads="1"/>
          </p:cNvSpPr>
          <p:nvPr/>
        </p:nvSpPr>
        <p:spPr bwMode="auto">
          <a:xfrm>
            <a:off x="6916738" y="5083175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6" name="Oval 70"/>
          <p:cNvSpPr>
            <a:spLocks noChangeArrowheads="1"/>
          </p:cNvSpPr>
          <p:nvPr/>
        </p:nvSpPr>
        <p:spPr bwMode="auto">
          <a:xfrm>
            <a:off x="6299200" y="5083175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7" name="Oval 71"/>
          <p:cNvSpPr>
            <a:spLocks noChangeArrowheads="1"/>
          </p:cNvSpPr>
          <p:nvPr/>
        </p:nvSpPr>
        <p:spPr bwMode="auto">
          <a:xfrm>
            <a:off x="3070225" y="5078413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8" name="Oval 72"/>
          <p:cNvSpPr>
            <a:spLocks noChangeArrowheads="1"/>
          </p:cNvSpPr>
          <p:nvPr/>
        </p:nvSpPr>
        <p:spPr bwMode="auto">
          <a:xfrm>
            <a:off x="5059363" y="5711825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9" name="Oval 73"/>
          <p:cNvSpPr>
            <a:spLocks noChangeArrowheads="1"/>
          </p:cNvSpPr>
          <p:nvPr/>
        </p:nvSpPr>
        <p:spPr bwMode="auto">
          <a:xfrm>
            <a:off x="4397375" y="5707063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0" name="Oval 74"/>
          <p:cNvSpPr>
            <a:spLocks noChangeArrowheads="1"/>
          </p:cNvSpPr>
          <p:nvPr/>
        </p:nvSpPr>
        <p:spPr bwMode="auto">
          <a:xfrm>
            <a:off x="3706813" y="5707063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1" name="Oval 75"/>
          <p:cNvSpPr>
            <a:spLocks noChangeArrowheads="1"/>
          </p:cNvSpPr>
          <p:nvPr/>
        </p:nvSpPr>
        <p:spPr bwMode="auto">
          <a:xfrm>
            <a:off x="3068638" y="5708650"/>
            <a:ext cx="598487" cy="59690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2" name="Oval 76"/>
          <p:cNvSpPr>
            <a:spLocks noChangeArrowheads="1"/>
          </p:cNvSpPr>
          <p:nvPr/>
        </p:nvSpPr>
        <p:spPr bwMode="auto">
          <a:xfrm>
            <a:off x="2433638" y="5707063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3" name="Oval 77"/>
          <p:cNvSpPr>
            <a:spLocks noChangeArrowheads="1"/>
          </p:cNvSpPr>
          <p:nvPr/>
        </p:nvSpPr>
        <p:spPr bwMode="auto">
          <a:xfrm>
            <a:off x="2436813" y="5078413"/>
            <a:ext cx="598487" cy="598488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4" name="Freeform 78"/>
          <p:cNvSpPr>
            <a:spLocks noEditPoints="1"/>
          </p:cNvSpPr>
          <p:nvPr/>
        </p:nvSpPr>
        <p:spPr bwMode="auto">
          <a:xfrm>
            <a:off x="5761038" y="2827338"/>
            <a:ext cx="371475" cy="369888"/>
          </a:xfrm>
          <a:custGeom>
            <a:avLst/>
            <a:gdLst>
              <a:gd name="T0" fmla="*/ 293 w 659"/>
              <a:gd name="T1" fmla="*/ 658 h 658"/>
              <a:gd name="T2" fmla="*/ 288 w 659"/>
              <a:gd name="T3" fmla="*/ 656 h 658"/>
              <a:gd name="T4" fmla="*/ 2 w 659"/>
              <a:gd name="T5" fmla="*/ 370 h 658"/>
              <a:gd name="T6" fmla="*/ 0 w 659"/>
              <a:gd name="T7" fmla="*/ 366 h 658"/>
              <a:gd name="T8" fmla="*/ 2 w 659"/>
              <a:gd name="T9" fmla="*/ 361 h 658"/>
              <a:gd name="T10" fmla="*/ 361 w 659"/>
              <a:gd name="T11" fmla="*/ 2 h 658"/>
              <a:gd name="T12" fmla="*/ 366 w 659"/>
              <a:gd name="T13" fmla="*/ 0 h 658"/>
              <a:gd name="T14" fmla="*/ 652 w 659"/>
              <a:gd name="T15" fmla="*/ 0 h 658"/>
              <a:gd name="T16" fmla="*/ 659 w 659"/>
              <a:gd name="T17" fmla="*/ 7 h 658"/>
              <a:gd name="T18" fmla="*/ 659 w 659"/>
              <a:gd name="T19" fmla="*/ 292 h 658"/>
              <a:gd name="T20" fmla="*/ 657 w 659"/>
              <a:gd name="T21" fmla="*/ 297 h 658"/>
              <a:gd name="T22" fmla="*/ 298 w 659"/>
              <a:gd name="T23" fmla="*/ 656 h 658"/>
              <a:gd name="T24" fmla="*/ 293 w 659"/>
              <a:gd name="T25" fmla="*/ 658 h 658"/>
              <a:gd name="T26" fmla="*/ 17 w 659"/>
              <a:gd name="T27" fmla="*/ 366 h 658"/>
              <a:gd name="T28" fmla="*/ 293 w 659"/>
              <a:gd name="T29" fmla="*/ 641 h 658"/>
              <a:gd name="T30" fmla="*/ 645 w 659"/>
              <a:gd name="T31" fmla="*/ 289 h 658"/>
              <a:gd name="T32" fmla="*/ 645 w 659"/>
              <a:gd name="T33" fmla="*/ 14 h 658"/>
              <a:gd name="T34" fmla="*/ 369 w 659"/>
              <a:gd name="T35" fmla="*/ 14 h 658"/>
              <a:gd name="T36" fmla="*/ 17 w 659"/>
              <a:gd name="T37" fmla="*/ 366 h 658"/>
              <a:gd name="T38" fmla="*/ 515 w 659"/>
              <a:gd name="T39" fmla="*/ 206 h 658"/>
              <a:gd name="T40" fmla="*/ 452 w 659"/>
              <a:gd name="T41" fmla="*/ 144 h 658"/>
              <a:gd name="T42" fmla="*/ 470 w 659"/>
              <a:gd name="T43" fmla="*/ 100 h 658"/>
              <a:gd name="T44" fmla="*/ 515 w 659"/>
              <a:gd name="T45" fmla="*/ 81 h 658"/>
              <a:gd name="T46" fmla="*/ 515 w 659"/>
              <a:gd name="T47" fmla="*/ 81 h 658"/>
              <a:gd name="T48" fmla="*/ 577 w 659"/>
              <a:gd name="T49" fmla="*/ 144 h 658"/>
              <a:gd name="T50" fmla="*/ 515 w 659"/>
              <a:gd name="T51" fmla="*/ 206 h 658"/>
              <a:gd name="T52" fmla="*/ 515 w 659"/>
              <a:gd name="T53" fmla="*/ 95 h 658"/>
              <a:gd name="T54" fmla="*/ 480 w 659"/>
              <a:gd name="T55" fmla="*/ 110 h 658"/>
              <a:gd name="T56" fmla="*/ 466 w 659"/>
              <a:gd name="T57" fmla="*/ 144 h 658"/>
              <a:gd name="T58" fmla="*/ 515 w 659"/>
              <a:gd name="T59" fmla="*/ 192 h 658"/>
              <a:gd name="T60" fmla="*/ 563 w 659"/>
              <a:gd name="T61" fmla="*/ 144 h 658"/>
              <a:gd name="T62" fmla="*/ 515 w 659"/>
              <a:gd name="T63" fmla="*/ 95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9" h="658">
                <a:moveTo>
                  <a:pt x="293" y="658"/>
                </a:moveTo>
                <a:cubicBezTo>
                  <a:pt x="291" y="658"/>
                  <a:pt x="289" y="657"/>
                  <a:pt x="288" y="656"/>
                </a:cubicBezTo>
                <a:cubicBezTo>
                  <a:pt x="2" y="370"/>
                  <a:pt x="2" y="370"/>
                  <a:pt x="2" y="370"/>
                </a:cubicBezTo>
                <a:cubicBezTo>
                  <a:pt x="1" y="369"/>
                  <a:pt x="0" y="367"/>
                  <a:pt x="0" y="366"/>
                </a:cubicBezTo>
                <a:cubicBezTo>
                  <a:pt x="0" y="364"/>
                  <a:pt x="1" y="362"/>
                  <a:pt x="2" y="361"/>
                </a:cubicBezTo>
                <a:cubicBezTo>
                  <a:pt x="361" y="2"/>
                  <a:pt x="361" y="2"/>
                  <a:pt x="361" y="2"/>
                </a:cubicBezTo>
                <a:cubicBezTo>
                  <a:pt x="362" y="0"/>
                  <a:pt x="364" y="0"/>
                  <a:pt x="366" y="0"/>
                </a:cubicBezTo>
                <a:cubicBezTo>
                  <a:pt x="652" y="0"/>
                  <a:pt x="652" y="0"/>
                  <a:pt x="652" y="0"/>
                </a:cubicBezTo>
                <a:cubicBezTo>
                  <a:pt x="655" y="0"/>
                  <a:pt x="659" y="3"/>
                  <a:pt x="659" y="7"/>
                </a:cubicBezTo>
                <a:cubicBezTo>
                  <a:pt x="659" y="292"/>
                  <a:pt x="659" y="292"/>
                  <a:pt x="659" y="292"/>
                </a:cubicBezTo>
                <a:cubicBezTo>
                  <a:pt x="659" y="294"/>
                  <a:pt x="658" y="296"/>
                  <a:pt x="657" y="297"/>
                </a:cubicBezTo>
                <a:cubicBezTo>
                  <a:pt x="298" y="656"/>
                  <a:pt x="298" y="656"/>
                  <a:pt x="298" y="656"/>
                </a:cubicBezTo>
                <a:cubicBezTo>
                  <a:pt x="296" y="657"/>
                  <a:pt x="295" y="658"/>
                  <a:pt x="293" y="658"/>
                </a:cubicBezTo>
                <a:moveTo>
                  <a:pt x="17" y="366"/>
                </a:moveTo>
                <a:cubicBezTo>
                  <a:pt x="293" y="641"/>
                  <a:pt x="293" y="641"/>
                  <a:pt x="293" y="641"/>
                </a:cubicBezTo>
                <a:cubicBezTo>
                  <a:pt x="645" y="289"/>
                  <a:pt x="645" y="289"/>
                  <a:pt x="645" y="289"/>
                </a:cubicBezTo>
                <a:cubicBezTo>
                  <a:pt x="645" y="14"/>
                  <a:pt x="645" y="14"/>
                  <a:pt x="645" y="14"/>
                </a:cubicBezTo>
                <a:cubicBezTo>
                  <a:pt x="369" y="14"/>
                  <a:pt x="369" y="14"/>
                  <a:pt x="369" y="14"/>
                </a:cubicBezTo>
                <a:lnTo>
                  <a:pt x="17" y="366"/>
                </a:lnTo>
                <a:close/>
                <a:moveTo>
                  <a:pt x="515" y="206"/>
                </a:moveTo>
                <a:cubicBezTo>
                  <a:pt x="480" y="206"/>
                  <a:pt x="452" y="178"/>
                  <a:pt x="452" y="144"/>
                </a:cubicBezTo>
                <a:cubicBezTo>
                  <a:pt x="452" y="127"/>
                  <a:pt x="459" y="111"/>
                  <a:pt x="470" y="100"/>
                </a:cubicBezTo>
                <a:cubicBezTo>
                  <a:pt x="482" y="88"/>
                  <a:pt x="498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49" y="81"/>
                  <a:pt x="577" y="109"/>
                  <a:pt x="577" y="144"/>
                </a:cubicBezTo>
                <a:cubicBezTo>
                  <a:pt x="577" y="178"/>
                  <a:pt x="549" y="206"/>
                  <a:pt x="515" y="206"/>
                </a:cubicBezTo>
                <a:moveTo>
                  <a:pt x="515" y="95"/>
                </a:moveTo>
                <a:cubicBezTo>
                  <a:pt x="502" y="95"/>
                  <a:pt x="489" y="100"/>
                  <a:pt x="480" y="110"/>
                </a:cubicBezTo>
                <a:cubicBezTo>
                  <a:pt x="471" y="119"/>
                  <a:pt x="466" y="131"/>
                  <a:pt x="466" y="144"/>
                </a:cubicBezTo>
                <a:cubicBezTo>
                  <a:pt x="466" y="171"/>
                  <a:pt x="488" y="192"/>
                  <a:pt x="515" y="192"/>
                </a:cubicBezTo>
                <a:cubicBezTo>
                  <a:pt x="541" y="192"/>
                  <a:pt x="563" y="171"/>
                  <a:pt x="563" y="144"/>
                </a:cubicBezTo>
                <a:cubicBezTo>
                  <a:pt x="563" y="117"/>
                  <a:pt x="541" y="95"/>
                  <a:pt x="515" y="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5" name="Freeform 79"/>
          <p:cNvSpPr>
            <a:spLocks noEditPoints="1"/>
          </p:cNvSpPr>
          <p:nvPr/>
        </p:nvSpPr>
        <p:spPr bwMode="auto">
          <a:xfrm>
            <a:off x="7685088" y="1371600"/>
            <a:ext cx="387350" cy="327025"/>
          </a:xfrm>
          <a:custGeom>
            <a:avLst/>
            <a:gdLst>
              <a:gd name="T0" fmla="*/ 661 w 689"/>
              <a:gd name="T1" fmla="*/ 516 h 582"/>
              <a:gd name="T2" fmla="*/ 654 w 689"/>
              <a:gd name="T3" fmla="*/ 488 h 582"/>
              <a:gd name="T4" fmla="*/ 609 w 689"/>
              <a:gd name="T5" fmla="*/ 183 h 582"/>
              <a:gd name="T6" fmla="*/ 660 w 689"/>
              <a:gd name="T7" fmla="*/ 176 h 582"/>
              <a:gd name="T8" fmla="*/ 656 w 689"/>
              <a:gd name="T9" fmla="*/ 142 h 582"/>
              <a:gd name="T10" fmla="*/ 339 w 689"/>
              <a:gd name="T11" fmla="*/ 1 h 582"/>
              <a:gd name="T12" fmla="*/ 26 w 689"/>
              <a:gd name="T13" fmla="*/ 149 h 582"/>
              <a:gd name="T14" fmla="*/ 33 w 689"/>
              <a:gd name="T15" fmla="*/ 183 h 582"/>
              <a:gd name="T16" fmla="*/ 80 w 689"/>
              <a:gd name="T17" fmla="*/ 488 h 582"/>
              <a:gd name="T18" fmla="*/ 25 w 689"/>
              <a:gd name="T19" fmla="*/ 495 h 582"/>
              <a:gd name="T20" fmla="*/ 7 w 689"/>
              <a:gd name="T21" fmla="*/ 516 h 582"/>
              <a:gd name="T22" fmla="*/ 0 w 689"/>
              <a:gd name="T23" fmla="*/ 575 h 582"/>
              <a:gd name="T24" fmla="*/ 682 w 689"/>
              <a:gd name="T25" fmla="*/ 582 h 582"/>
              <a:gd name="T26" fmla="*/ 689 w 689"/>
              <a:gd name="T27" fmla="*/ 523 h 582"/>
              <a:gd name="T28" fmla="*/ 595 w 689"/>
              <a:gd name="T29" fmla="*/ 488 h 582"/>
              <a:gd name="T30" fmla="*/ 526 w 689"/>
              <a:gd name="T31" fmla="*/ 183 h 582"/>
              <a:gd name="T32" fmla="*/ 595 w 689"/>
              <a:gd name="T33" fmla="*/ 488 h 582"/>
              <a:gd name="T34" fmla="*/ 512 w 689"/>
              <a:gd name="T35" fmla="*/ 183 h 582"/>
              <a:gd name="T36" fmla="*/ 392 w 689"/>
              <a:gd name="T37" fmla="*/ 488 h 582"/>
              <a:gd name="T38" fmla="*/ 308 w 689"/>
              <a:gd name="T39" fmla="*/ 183 h 582"/>
              <a:gd name="T40" fmla="*/ 378 w 689"/>
              <a:gd name="T41" fmla="*/ 488 h 582"/>
              <a:gd name="T42" fmla="*/ 308 w 689"/>
              <a:gd name="T43" fmla="*/ 183 h 582"/>
              <a:gd name="T44" fmla="*/ 294 w 689"/>
              <a:gd name="T45" fmla="*/ 183 h 582"/>
              <a:gd name="T46" fmla="*/ 178 w 689"/>
              <a:gd name="T47" fmla="*/ 488 h 582"/>
              <a:gd name="T48" fmla="*/ 40 w 689"/>
              <a:gd name="T49" fmla="*/ 153 h 582"/>
              <a:gd name="T50" fmla="*/ 646 w 689"/>
              <a:gd name="T51" fmla="*/ 153 h 582"/>
              <a:gd name="T52" fmla="*/ 40 w 689"/>
              <a:gd name="T53" fmla="*/ 169 h 582"/>
              <a:gd name="T54" fmla="*/ 94 w 689"/>
              <a:gd name="T55" fmla="*/ 183 h 582"/>
              <a:gd name="T56" fmla="*/ 164 w 689"/>
              <a:gd name="T57" fmla="*/ 488 h 582"/>
              <a:gd name="T58" fmla="*/ 94 w 689"/>
              <a:gd name="T59" fmla="*/ 183 h 582"/>
              <a:gd name="T60" fmla="*/ 14 w 689"/>
              <a:gd name="T61" fmla="*/ 568 h 582"/>
              <a:gd name="T62" fmla="*/ 32 w 689"/>
              <a:gd name="T63" fmla="*/ 530 h 582"/>
              <a:gd name="T64" fmla="*/ 39 w 689"/>
              <a:gd name="T65" fmla="*/ 502 h 582"/>
              <a:gd name="T66" fmla="*/ 647 w 689"/>
              <a:gd name="T67" fmla="*/ 523 h 582"/>
              <a:gd name="T68" fmla="*/ 675 w 689"/>
              <a:gd name="T69" fmla="*/ 530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89" h="582">
                <a:moveTo>
                  <a:pt x="682" y="516"/>
                </a:moveTo>
                <a:cubicBezTo>
                  <a:pt x="661" y="516"/>
                  <a:pt x="661" y="516"/>
                  <a:pt x="661" y="516"/>
                </a:cubicBezTo>
                <a:cubicBezTo>
                  <a:pt x="661" y="495"/>
                  <a:pt x="661" y="495"/>
                  <a:pt x="661" y="495"/>
                </a:cubicBezTo>
                <a:cubicBezTo>
                  <a:pt x="661" y="491"/>
                  <a:pt x="658" y="488"/>
                  <a:pt x="654" y="488"/>
                </a:cubicBezTo>
                <a:cubicBezTo>
                  <a:pt x="609" y="488"/>
                  <a:pt x="609" y="488"/>
                  <a:pt x="609" y="488"/>
                </a:cubicBezTo>
                <a:cubicBezTo>
                  <a:pt x="609" y="183"/>
                  <a:pt x="609" y="183"/>
                  <a:pt x="609" y="183"/>
                </a:cubicBezTo>
                <a:cubicBezTo>
                  <a:pt x="653" y="183"/>
                  <a:pt x="653" y="183"/>
                  <a:pt x="653" y="183"/>
                </a:cubicBezTo>
                <a:cubicBezTo>
                  <a:pt x="657" y="183"/>
                  <a:pt x="660" y="180"/>
                  <a:pt x="660" y="176"/>
                </a:cubicBezTo>
                <a:cubicBezTo>
                  <a:pt x="660" y="149"/>
                  <a:pt x="660" y="149"/>
                  <a:pt x="660" y="149"/>
                </a:cubicBezTo>
                <a:cubicBezTo>
                  <a:pt x="660" y="146"/>
                  <a:pt x="658" y="143"/>
                  <a:pt x="656" y="142"/>
                </a:cubicBezTo>
                <a:cubicBezTo>
                  <a:pt x="345" y="1"/>
                  <a:pt x="345" y="1"/>
                  <a:pt x="345" y="1"/>
                </a:cubicBezTo>
                <a:cubicBezTo>
                  <a:pt x="343" y="0"/>
                  <a:pt x="341" y="0"/>
                  <a:pt x="339" y="1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27" y="143"/>
                  <a:pt x="26" y="146"/>
                  <a:pt x="26" y="149"/>
                </a:cubicBezTo>
                <a:cubicBezTo>
                  <a:pt x="26" y="176"/>
                  <a:pt x="26" y="176"/>
                  <a:pt x="26" y="176"/>
                </a:cubicBezTo>
                <a:cubicBezTo>
                  <a:pt x="26" y="180"/>
                  <a:pt x="29" y="183"/>
                  <a:pt x="33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488"/>
                  <a:pt x="80" y="488"/>
                  <a:pt x="80" y="488"/>
                </a:cubicBezTo>
                <a:cubicBezTo>
                  <a:pt x="32" y="488"/>
                  <a:pt x="32" y="488"/>
                  <a:pt x="32" y="488"/>
                </a:cubicBezTo>
                <a:cubicBezTo>
                  <a:pt x="28" y="488"/>
                  <a:pt x="25" y="491"/>
                  <a:pt x="25" y="495"/>
                </a:cubicBezTo>
                <a:cubicBezTo>
                  <a:pt x="25" y="516"/>
                  <a:pt x="25" y="516"/>
                  <a:pt x="25" y="516"/>
                </a:cubicBezTo>
                <a:cubicBezTo>
                  <a:pt x="7" y="516"/>
                  <a:pt x="7" y="516"/>
                  <a:pt x="7" y="516"/>
                </a:cubicBezTo>
                <a:cubicBezTo>
                  <a:pt x="3" y="516"/>
                  <a:pt x="0" y="520"/>
                  <a:pt x="0" y="523"/>
                </a:cubicBezTo>
                <a:cubicBezTo>
                  <a:pt x="0" y="575"/>
                  <a:pt x="0" y="575"/>
                  <a:pt x="0" y="575"/>
                </a:cubicBezTo>
                <a:cubicBezTo>
                  <a:pt x="0" y="579"/>
                  <a:pt x="3" y="582"/>
                  <a:pt x="7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6" y="582"/>
                  <a:pt x="689" y="579"/>
                  <a:pt x="689" y="575"/>
                </a:cubicBezTo>
                <a:cubicBezTo>
                  <a:pt x="689" y="523"/>
                  <a:pt x="689" y="523"/>
                  <a:pt x="689" y="523"/>
                </a:cubicBezTo>
                <a:cubicBezTo>
                  <a:pt x="689" y="520"/>
                  <a:pt x="686" y="516"/>
                  <a:pt x="682" y="516"/>
                </a:cubicBezTo>
                <a:moveTo>
                  <a:pt x="595" y="488"/>
                </a:moveTo>
                <a:cubicBezTo>
                  <a:pt x="526" y="488"/>
                  <a:pt x="526" y="488"/>
                  <a:pt x="526" y="488"/>
                </a:cubicBezTo>
                <a:cubicBezTo>
                  <a:pt x="526" y="183"/>
                  <a:pt x="526" y="183"/>
                  <a:pt x="526" y="183"/>
                </a:cubicBezTo>
                <a:cubicBezTo>
                  <a:pt x="595" y="183"/>
                  <a:pt x="595" y="183"/>
                  <a:pt x="595" y="183"/>
                </a:cubicBezTo>
                <a:lnTo>
                  <a:pt x="595" y="488"/>
                </a:lnTo>
                <a:close/>
                <a:moveTo>
                  <a:pt x="392" y="183"/>
                </a:moveTo>
                <a:cubicBezTo>
                  <a:pt x="512" y="183"/>
                  <a:pt x="512" y="183"/>
                  <a:pt x="512" y="183"/>
                </a:cubicBezTo>
                <a:cubicBezTo>
                  <a:pt x="512" y="488"/>
                  <a:pt x="512" y="488"/>
                  <a:pt x="512" y="488"/>
                </a:cubicBezTo>
                <a:cubicBezTo>
                  <a:pt x="392" y="488"/>
                  <a:pt x="392" y="488"/>
                  <a:pt x="392" y="488"/>
                </a:cubicBezTo>
                <a:lnTo>
                  <a:pt x="392" y="183"/>
                </a:lnTo>
                <a:close/>
                <a:moveTo>
                  <a:pt x="308" y="183"/>
                </a:moveTo>
                <a:cubicBezTo>
                  <a:pt x="378" y="183"/>
                  <a:pt x="378" y="183"/>
                  <a:pt x="378" y="183"/>
                </a:cubicBezTo>
                <a:cubicBezTo>
                  <a:pt x="378" y="488"/>
                  <a:pt x="378" y="488"/>
                  <a:pt x="378" y="488"/>
                </a:cubicBezTo>
                <a:cubicBezTo>
                  <a:pt x="308" y="488"/>
                  <a:pt x="308" y="488"/>
                  <a:pt x="308" y="488"/>
                </a:cubicBezTo>
                <a:lnTo>
                  <a:pt x="308" y="183"/>
                </a:lnTo>
                <a:close/>
                <a:moveTo>
                  <a:pt x="178" y="183"/>
                </a:moveTo>
                <a:cubicBezTo>
                  <a:pt x="294" y="183"/>
                  <a:pt x="294" y="183"/>
                  <a:pt x="294" y="183"/>
                </a:cubicBezTo>
                <a:cubicBezTo>
                  <a:pt x="294" y="488"/>
                  <a:pt x="294" y="488"/>
                  <a:pt x="294" y="488"/>
                </a:cubicBezTo>
                <a:cubicBezTo>
                  <a:pt x="178" y="488"/>
                  <a:pt x="178" y="488"/>
                  <a:pt x="178" y="488"/>
                </a:cubicBezTo>
                <a:lnTo>
                  <a:pt x="178" y="183"/>
                </a:lnTo>
                <a:close/>
                <a:moveTo>
                  <a:pt x="40" y="153"/>
                </a:moveTo>
                <a:cubicBezTo>
                  <a:pt x="342" y="15"/>
                  <a:pt x="342" y="15"/>
                  <a:pt x="342" y="15"/>
                </a:cubicBezTo>
                <a:cubicBezTo>
                  <a:pt x="646" y="153"/>
                  <a:pt x="646" y="153"/>
                  <a:pt x="646" y="153"/>
                </a:cubicBezTo>
                <a:cubicBezTo>
                  <a:pt x="646" y="169"/>
                  <a:pt x="646" y="169"/>
                  <a:pt x="646" y="169"/>
                </a:cubicBezTo>
                <a:cubicBezTo>
                  <a:pt x="40" y="169"/>
                  <a:pt x="40" y="169"/>
                  <a:pt x="40" y="169"/>
                </a:cubicBezTo>
                <a:lnTo>
                  <a:pt x="40" y="153"/>
                </a:lnTo>
                <a:close/>
                <a:moveTo>
                  <a:pt x="94" y="183"/>
                </a:moveTo>
                <a:cubicBezTo>
                  <a:pt x="164" y="183"/>
                  <a:pt x="164" y="183"/>
                  <a:pt x="164" y="183"/>
                </a:cubicBezTo>
                <a:cubicBezTo>
                  <a:pt x="164" y="488"/>
                  <a:pt x="164" y="488"/>
                  <a:pt x="164" y="488"/>
                </a:cubicBezTo>
                <a:cubicBezTo>
                  <a:pt x="94" y="488"/>
                  <a:pt x="94" y="488"/>
                  <a:pt x="94" y="488"/>
                </a:cubicBezTo>
                <a:lnTo>
                  <a:pt x="94" y="183"/>
                </a:lnTo>
                <a:close/>
                <a:moveTo>
                  <a:pt x="675" y="568"/>
                </a:moveTo>
                <a:cubicBezTo>
                  <a:pt x="14" y="568"/>
                  <a:pt x="14" y="568"/>
                  <a:pt x="14" y="568"/>
                </a:cubicBezTo>
                <a:cubicBezTo>
                  <a:pt x="14" y="530"/>
                  <a:pt x="14" y="530"/>
                  <a:pt x="14" y="530"/>
                </a:cubicBezTo>
                <a:cubicBezTo>
                  <a:pt x="32" y="530"/>
                  <a:pt x="32" y="530"/>
                  <a:pt x="32" y="530"/>
                </a:cubicBezTo>
                <a:cubicBezTo>
                  <a:pt x="36" y="530"/>
                  <a:pt x="39" y="527"/>
                  <a:pt x="39" y="523"/>
                </a:cubicBezTo>
                <a:cubicBezTo>
                  <a:pt x="39" y="502"/>
                  <a:pt x="39" y="502"/>
                  <a:pt x="39" y="502"/>
                </a:cubicBezTo>
                <a:cubicBezTo>
                  <a:pt x="647" y="502"/>
                  <a:pt x="647" y="502"/>
                  <a:pt x="647" y="502"/>
                </a:cubicBezTo>
                <a:cubicBezTo>
                  <a:pt x="647" y="523"/>
                  <a:pt x="647" y="523"/>
                  <a:pt x="647" y="523"/>
                </a:cubicBezTo>
                <a:cubicBezTo>
                  <a:pt x="647" y="527"/>
                  <a:pt x="650" y="530"/>
                  <a:pt x="654" y="530"/>
                </a:cubicBezTo>
                <a:cubicBezTo>
                  <a:pt x="675" y="530"/>
                  <a:pt x="675" y="530"/>
                  <a:pt x="675" y="530"/>
                </a:cubicBezTo>
                <a:lnTo>
                  <a:pt x="675" y="5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6" name="Freeform 80"/>
          <p:cNvSpPr>
            <a:spLocks noEditPoints="1"/>
          </p:cNvSpPr>
          <p:nvPr/>
        </p:nvSpPr>
        <p:spPr bwMode="auto">
          <a:xfrm>
            <a:off x="8410575" y="3582988"/>
            <a:ext cx="261937" cy="355600"/>
          </a:xfrm>
          <a:custGeom>
            <a:avLst/>
            <a:gdLst>
              <a:gd name="T0" fmla="*/ 32 w 465"/>
              <a:gd name="T1" fmla="*/ 633 h 633"/>
              <a:gd name="T2" fmla="*/ 0 w 465"/>
              <a:gd name="T3" fmla="*/ 31 h 633"/>
              <a:gd name="T4" fmla="*/ 433 w 465"/>
              <a:gd name="T5" fmla="*/ 0 h 633"/>
              <a:gd name="T6" fmla="*/ 465 w 465"/>
              <a:gd name="T7" fmla="*/ 602 h 633"/>
              <a:gd name="T8" fmla="*/ 32 w 465"/>
              <a:gd name="T9" fmla="*/ 14 h 633"/>
              <a:gd name="T10" fmla="*/ 14 w 465"/>
              <a:gd name="T11" fmla="*/ 602 h 633"/>
              <a:gd name="T12" fmla="*/ 433 w 465"/>
              <a:gd name="T13" fmla="*/ 619 h 633"/>
              <a:gd name="T14" fmla="*/ 451 w 465"/>
              <a:gd name="T15" fmla="*/ 31 h 633"/>
              <a:gd name="T16" fmla="*/ 32 w 465"/>
              <a:gd name="T17" fmla="*/ 14 h 633"/>
              <a:gd name="T18" fmla="*/ 309 w 465"/>
              <a:gd name="T19" fmla="*/ 516 h 633"/>
              <a:gd name="T20" fmla="*/ 411 w 465"/>
              <a:gd name="T21" fmla="*/ 516 h 633"/>
              <a:gd name="T22" fmla="*/ 360 w 465"/>
              <a:gd name="T23" fmla="*/ 479 h 633"/>
              <a:gd name="T24" fmla="*/ 360 w 465"/>
              <a:gd name="T25" fmla="*/ 552 h 633"/>
              <a:gd name="T26" fmla="*/ 360 w 465"/>
              <a:gd name="T27" fmla="*/ 479 h 633"/>
              <a:gd name="T28" fmla="*/ 182 w 465"/>
              <a:gd name="T29" fmla="*/ 516 h 633"/>
              <a:gd name="T30" fmla="*/ 283 w 465"/>
              <a:gd name="T31" fmla="*/ 516 h 633"/>
              <a:gd name="T32" fmla="*/ 232 w 465"/>
              <a:gd name="T33" fmla="*/ 479 h 633"/>
              <a:gd name="T34" fmla="*/ 232 w 465"/>
              <a:gd name="T35" fmla="*/ 552 h 633"/>
              <a:gd name="T36" fmla="*/ 232 w 465"/>
              <a:gd name="T37" fmla="*/ 479 h 633"/>
              <a:gd name="T38" fmla="*/ 54 w 465"/>
              <a:gd name="T39" fmla="*/ 516 h 633"/>
              <a:gd name="T40" fmla="*/ 156 w 465"/>
              <a:gd name="T41" fmla="*/ 516 h 633"/>
              <a:gd name="T42" fmla="*/ 105 w 465"/>
              <a:gd name="T43" fmla="*/ 479 h 633"/>
              <a:gd name="T44" fmla="*/ 105 w 465"/>
              <a:gd name="T45" fmla="*/ 552 h 633"/>
              <a:gd name="T46" fmla="*/ 105 w 465"/>
              <a:gd name="T47" fmla="*/ 479 h 633"/>
              <a:gd name="T48" fmla="*/ 309 w 465"/>
              <a:gd name="T49" fmla="*/ 389 h 633"/>
              <a:gd name="T50" fmla="*/ 411 w 465"/>
              <a:gd name="T51" fmla="*/ 389 h 633"/>
              <a:gd name="T52" fmla="*/ 360 w 465"/>
              <a:gd name="T53" fmla="*/ 352 h 633"/>
              <a:gd name="T54" fmla="*/ 360 w 465"/>
              <a:gd name="T55" fmla="*/ 426 h 633"/>
              <a:gd name="T56" fmla="*/ 360 w 465"/>
              <a:gd name="T57" fmla="*/ 352 h 633"/>
              <a:gd name="T58" fmla="*/ 182 w 465"/>
              <a:gd name="T59" fmla="*/ 389 h 633"/>
              <a:gd name="T60" fmla="*/ 283 w 465"/>
              <a:gd name="T61" fmla="*/ 389 h 633"/>
              <a:gd name="T62" fmla="*/ 232 w 465"/>
              <a:gd name="T63" fmla="*/ 352 h 633"/>
              <a:gd name="T64" fmla="*/ 232 w 465"/>
              <a:gd name="T65" fmla="*/ 426 h 633"/>
              <a:gd name="T66" fmla="*/ 232 w 465"/>
              <a:gd name="T67" fmla="*/ 352 h 633"/>
              <a:gd name="T68" fmla="*/ 54 w 465"/>
              <a:gd name="T69" fmla="*/ 389 h 633"/>
              <a:gd name="T70" fmla="*/ 156 w 465"/>
              <a:gd name="T71" fmla="*/ 389 h 633"/>
              <a:gd name="T72" fmla="*/ 105 w 465"/>
              <a:gd name="T73" fmla="*/ 352 h 633"/>
              <a:gd name="T74" fmla="*/ 105 w 465"/>
              <a:gd name="T75" fmla="*/ 426 h 633"/>
              <a:gd name="T76" fmla="*/ 105 w 465"/>
              <a:gd name="T77" fmla="*/ 352 h 633"/>
              <a:gd name="T78" fmla="*/ 309 w 465"/>
              <a:gd name="T79" fmla="*/ 262 h 633"/>
              <a:gd name="T80" fmla="*/ 411 w 465"/>
              <a:gd name="T81" fmla="*/ 262 h 633"/>
              <a:gd name="T82" fmla="*/ 360 w 465"/>
              <a:gd name="T83" fmla="*/ 226 h 633"/>
              <a:gd name="T84" fmla="*/ 360 w 465"/>
              <a:gd name="T85" fmla="*/ 299 h 633"/>
              <a:gd name="T86" fmla="*/ 360 w 465"/>
              <a:gd name="T87" fmla="*/ 226 h 633"/>
              <a:gd name="T88" fmla="*/ 182 w 465"/>
              <a:gd name="T89" fmla="*/ 262 h 633"/>
              <a:gd name="T90" fmla="*/ 283 w 465"/>
              <a:gd name="T91" fmla="*/ 262 h 633"/>
              <a:gd name="T92" fmla="*/ 232 w 465"/>
              <a:gd name="T93" fmla="*/ 226 h 633"/>
              <a:gd name="T94" fmla="*/ 232 w 465"/>
              <a:gd name="T95" fmla="*/ 299 h 633"/>
              <a:gd name="T96" fmla="*/ 232 w 465"/>
              <a:gd name="T97" fmla="*/ 226 h 633"/>
              <a:gd name="T98" fmla="*/ 54 w 465"/>
              <a:gd name="T99" fmla="*/ 262 h 633"/>
              <a:gd name="T100" fmla="*/ 156 w 465"/>
              <a:gd name="T101" fmla="*/ 262 h 633"/>
              <a:gd name="T102" fmla="*/ 105 w 465"/>
              <a:gd name="T103" fmla="*/ 226 h 633"/>
              <a:gd name="T104" fmla="*/ 105 w 465"/>
              <a:gd name="T105" fmla="*/ 299 h 633"/>
              <a:gd name="T106" fmla="*/ 105 w 465"/>
              <a:gd name="T107" fmla="*/ 226 h 633"/>
              <a:gd name="T108" fmla="*/ 105 w 465"/>
              <a:gd name="T109" fmla="*/ 168 h 633"/>
              <a:gd name="T110" fmla="*/ 105 w 465"/>
              <a:gd name="T111" fmla="*/ 66 h 633"/>
              <a:gd name="T112" fmla="*/ 411 w 465"/>
              <a:gd name="T113" fmla="*/ 117 h 633"/>
              <a:gd name="T114" fmla="*/ 105 w 465"/>
              <a:gd name="T115" fmla="*/ 80 h 633"/>
              <a:gd name="T116" fmla="*/ 105 w 465"/>
              <a:gd name="T117" fmla="*/ 154 h 633"/>
              <a:gd name="T118" fmla="*/ 397 w 465"/>
              <a:gd name="T119" fmla="*/ 117 h 633"/>
              <a:gd name="T120" fmla="*/ 105 w 465"/>
              <a:gd name="T121" fmla="*/ 80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5" h="633">
                <a:moveTo>
                  <a:pt x="433" y="633"/>
                </a:moveTo>
                <a:cubicBezTo>
                  <a:pt x="32" y="633"/>
                  <a:pt x="32" y="633"/>
                  <a:pt x="32" y="633"/>
                </a:cubicBezTo>
                <a:cubicBezTo>
                  <a:pt x="14" y="633"/>
                  <a:pt x="0" y="619"/>
                  <a:pt x="0" y="60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4"/>
                  <a:pt x="14" y="0"/>
                  <a:pt x="32" y="0"/>
                </a:cubicBezTo>
                <a:cubicBezTo>
                  <a:pt x="433" y="0"/>
                  <a:pt x="433" y="0"/>
                  <a:pt x="433" y="0"/>
                </a:cubicBezTo>
                <a:cubicBezTo>
                  <a:pt x="451" y="0"/>
                  <a:pt x="465" y="14"/>
                  <a:pt x="465" y="31"/>
                </a:cubicBezTo>
                <a:cubicBezTo>
                  <a:pt x="465" y="602"/>
                  <a:pt x="465" y="602"/>
                  <a:pt x="465" y="602"/>
                </a:cubicBezTo>
                <a:cubicBezTo>
                  <a:pt x="465" y="619"/>
                  <a:pt x="451" y="633"/>
                  <a:pt x="433" y="633"/>
                </a:cubicBezTo>
                <a:moveTo>
                  <a:pt x="32" y="14"/>
                </a:moveTo>
                <a:cubicBezTo>
                  <a:pt x="22" y="14"/>
                  <a:pt x="14" y="22"/>
                  <a:pt x="14" y="31"/>
                </a:cubicBezTo>
                <a:cubicBezTo>
                  <a:pt x="14" y="602"/>
                  <a:pt x="14" y="602"/>
                  <a:pt x="14" y="602"/>
                </a:cubicBezTo>
                <a:cubicBezTo>
                  <a:pt x="14" y="611"/>
                  <a:pt x="22" y="619"/>
                  <a:pt x="32" y="619"/>
                </a:cubicBezTo>
                <a:cubicBezTo>
                  <a:pt x="433" y="619"/>
                  <a:pt x="433" y="619"/>
                  <a:pt x="433" y="619"/>
                </a:cubicBezTo>
                <a:cubicBezTo>
                  <a:pt x="443" y="619"/>
                  <a:pt x="451" y="611"/>
                  <a:pt x="451" y="602"/>
                </a:cubicBezTo>
                <a:cubicBezTo>
                  <a:pt x="451" y="31"/>
                  <a:pt x="451" y="31"/>
                  <a:pt x="451" y="31"/>
                </a:cubicBezTo>
                <a:cubicBezTo>
                  <a:pt x="451" y="22"/>
                  <a:pt x="443" y="14"/>
                  <a:pt x="433" y="14"/>
                </a:cubicBezTo>
                <a:lnTo>
                  <a:pt x="32" y="14"/>
                </a:lnTo>
                <a:close/>
                <a:moveTo>
                  <a:pt x="360" y="566"/>
                </a:moveTo>
                <a:cubicBezTo>
                  <a:pt x="332" y="566"/>
                  <a:pt x="309" y="544"/>
                  <a:pt x="309" y="516"/>
                </a:cubicBezTo>
                <a:cubicBezTo>
                  <a:pt x="309" y="488"/>
                  <a:pt x="332" y="465"/>
                  <a:pt x="360" y="465"/>
                </a:cubicBezTo>
                <a:cubicBezTo>
                  <a:pt x="388" y="465"/>
                  <a:pt x="411" y="488"/>
                  <a:pt x="411" y="516"/>
                </a:cubicBezTo>
                <a:cubicBezTo>
                  <a:pt x="411" y="544"/>
                  <a:pt x="388" y="566"/>
                  <a:pt x="360" y="566"/>
                </a:cubicBezTo>
                <a:moveTo>
                  <a:pt x="360" y="479"/>
                </a:moveTo>
                <a:cubicBezTo>
                  <a:pt x="340" y="479"/>
                  <a:pt x="323" y="495"/>
                  <a:pt x="323" y="516"/>
                </a:cubicBezTo>
                <a:cubicBezTo>
                  <a:pt x="323" y="536"/>
                  <a:pt x="340" y="552"/>
                  <a:pt x="360" y="552"/>
                </a:cubicBezTo>
                <a:cubicBezTo>
                  <a:pt x="380" y="552"/>
                  <a:pt x="397" y="536"/>
                  <a:pt x="397" y="516"/>
                </a:cubicBezTo>
                <a:cubicBezTo>
                  <a:pt x="397" y="495"/>
                  <a:pt x="380" y="479"/>
                  <a:pt x="360" y="479"/>
                </a:cubicBezTo>
                <a:moveTo>
                  <a:pt x="232" y="566"/>
                </a:moveTo>
                <a:cubicBezTo>
                  <a:pt x="204" y="566"/>
                  <a:pt x="182" y="544"/>
                  <a:pt x="182" y="516"/>
                </a:cubicBezTo>
                <a:cubicBezTo>
                  <a:pt x="182" y="488"/>
                  <a:pt x="204" y="465"/>
                  <a:pt x="232" y="465"/>
                </a:cubicBezTo>
                <a:cubicBezTo>
                  <a:pt x="260" y="465"/>
                  <a:pt x="283" y="488"/>
                  <a:pt x="283" y="516"/>
                </a:cubicBezTo>
                <a:cubicBezTo>
                  <a:pt x="283" y="544"/>
                  <a:pt x="260" y="566"/>
                  <a:pt x="232" y="566"/>
                </a:cubicBezTo>
                <a:moveTo>
                  <a:pt x="232" y="479"/>
                </a:moveTo>
                <a:cubicBezTo>
                  <a:pt x="212" y="479"/>
                  <a:pt x="196" y="495"/>
                  <a:pt x="196" y="516"/>
                </a:cubicBezTo>
                <a:cubicBezTo>
                  <a:pt x="196" y="536"/>
                  <a:pt x="212" y="552"/>
                  <a:pt x="232" y="552"/>
                </a:cubicBezTo>
                <a:cubicBezTo>
                  <a:pt x="253" y="552"/>
                  <a:pt x="269" y="536"/>
                  <a:pt x="269" y="516"/>
                </a:cubicBezTo>
                <a:cubicBezTo>
                  <a:pt x="269" y="495"/>
                  <a:pt x="253" y="479"/>
                  <a:pt x="232" y="479"/>
                </a:cubicBezTo>
                <a:moveTo>
                  <a:pt x="105" y="566"/>
                </a:moveTo>
                <a:cubicBezTo>
                  <a:pt x="77" y="566"/>
                  <a:pt x="54" y="544"/>
                  <a:pt x="54" y="516"/>
                </a:cubicBezTo>
                <a:cubicBezTo>
                  <a:pt x="54" y="488"/>
                  <a:pt x="77" y="465"/>
                  <a:pt x="105" y="465"/>
                </a:cubicBezTo>
                <a:cubicBezTo>
                  <a:pt x="133" y="465"/>
                  <a:pt x="156" y="488"/>
                  <a:pt x="156" y="516"/>
                </a:cubicBezTo>
                <a:cubicBezTo>
                  <a:pt x="156" y="544"/>
                  <a:pt x="133" y="566"/>
                  <a:pt x="105" y="566"/>
                </a:cubicBezTo>
                <a:moveTo>
                  <a:pt x="105" y="479"/>
                </a:moveTo>
                <a:cubicBezTo>
                  <a:pt x="85" y="479"/>
                  <a:pt x="68" y="495"/>
                  <a:pt x="68" y="516"/>
                </a:cubicBezTo>
                <a:cubicBezTo>
                  <a:pt x="68" y="536"/>
                  <a:pt x="85" y="552"/>
                  <a:pt x="105" y="552"/>
                </a:cubicBezTo>
                <a:cubicBezTo>
                  <a:pt x="125" y="552"/>
                  <a:pt x="142" y="536"/>
                  <a:pt x="142" y="516"/>
                </a:cubicBezTo>
                <a:cubicBezTo>
                  <a:pt x="142" y="495"/>
                  <a:pt x="125" y="479"/>
                  <a:pt x="105" y="479"/>
                </a:cubicBezTo>
                <a:moveTo>
                  <a:pt x="360" y="440"/>
                </a:moveTo>
                <a:cubicBezTo>
                  <a:pt x="332" y="440"/>
                  <a:pt x="309" y="417"/>
                  <a:pt x="309" y="389"/>
                </a:cubicBezTo>
                <a:cubicBezTo>
                  <a:pt x="309" y="361"/>
                  <a:pt x="332" y="338"/>
                  <a:pt x="360" y="338"/>
                </a:cubicBezTo>
                <a:cubicBezTo>
                  <a:pt x="388" y="338"/>
                  <a:pt x="411" y="361"/>
                  <a:pt x="411" y="389"/>
                </a:cubicBezTo>
                <a:cubicBezTo>
                  <a:pt x="411" y="417"/>
                  <a:pt x="388" y="440"/>
                  <a:pt x="360" y="440"/>
                </a:cubicBezTo>
                <a:moveTo>
                  <a:pt x="360" y="352"/>
                </a:moveTo>
                <a:cubicBezTo>
                  <a:pt x="340" y="352"/>
                  <a:pt x="323" y="369"/>
                  <a:pt x="323" y="389"/>
                </a:cubicBezTo>
                <a:cubicBezTo>
                  <a:pt x="323" y="409"/>
                  <a:pt x="340" y="426"/>
                  <a:pt x="360" y="426"/>
                </a:cubicBezTo>
                <a:cubicBezTo>
                  <a:pt x="380" y="426"/>
                  <a:pt x="397" y="409"/>
                  <a:pt x="397" y="389"/>
                </a:cubicBezTo>
                <a:cubicBezTo>
                  <a:pt x="397" y="369"/>
                  <a:pt x="380" y="352"/>
                  <a:pt x="360" y="352"/>
                </a:cubicBezTo>
                <a:moveTo>
                  <a:pt x="232" y="440"/>
                </a:moveTo>
                <a:cubicBezTo>
                  <a:pt x="204" y="440"/>
                  <a:pt x="182" y="417"/>
                  <a:pt x="182" y="389"/>
                </a:cubicBezTo>
                <a:cubicBezTo>
                  <a:pt x="182" y="361"/>
                  <a:pt x="204" y="338"/>
                  <a:pt x="232" y="338"/>
                </a:cubicBezTo>
                <a:cubicBezTo>
                  <a:pt x="260" y="338"/>
                  <a:pt x="283" y="361"/>
                  <a:pt x="283" y="389"/>
                </a:cubicBezTo>
                <a:cubicBezTo>
                  <a:pt x="283" y="417"/>
                  <a:pt x="260" y="440"/>
                  <a:pt x="232" y="440"/>
                </a:cubicBezTo>
                <a:moveTo>
                  <a:pt x="232" y="352"/>
                </a:moveTo>
                <a:cubicBezTo>
                  <a:pt x="212" y="352"/>
                  <a:pt x="196" y="369"/>
                  <a:pt x="196" y="389"/>
                </a:cubicBezTo>
                <a:cubicBezTo>
                  <a:pt x="196" y="409"/>
                  <a:pt x="212" y="426"/>
                  <a:pt x="232" y="426"/>
                </a:cubicBezTo>
                <a:cubicBezTo>
                  <a:pt x="253" y="426"/>
                  <a:pt x="269" y="409"/>
                  <a:pt x="269" y="389"/>
                </a:cubicBezTo>
                <a:cubicBezTo>
                  <a:pt x="269" y="369"/>
                  <a:pt x="253" y="352"/>
                  <a:pt x="232" y="352"/>
                </a:cubicBezTo>
                <a:moveTo>
                  <a:pt x="105" y="440"/>
                </a:moveTo>
                <a:cubicBezTo>
                  <a:pt x="77" y="440"/>
                  <a:pt x="54" y="417"/>
                  <a:pt x="54" y="389"/>
                </a:cubicBezTo>
                <a:cubicBezTo>
                  <a:pt x="54" y="361"/>
                  <a:pt x="77" y="338"/>
                  <a:pt x="105" y="338"/>
                </a:cubicBezTo>
                <a:cubicBezTo>
                  <a:pt x="133" y="338"/>
                  <a:pt x="156" y="361"/>
                  <a:pt x="156" y="389"/>
                </a:cubicBezTo>
                <a:cubicBezTo>
                  <a:pt x="156" y="417"/>
                  <a:pt x="133" y="440"/>
                  <a:pt x="105" y="440"/>
                </a:cubicBezTo>
                <a:moveTo>
                  <a:pt x="105" y="352"/>
                </a:moveTo>
                <a:cubicBezTo>
                  <a:pt x="85" y="352"/>
                  <a:pt x="68" y="369"/>
                  <a:pt x="68" y="389"/>
                </a:cubicBezTo>
                <a:cubicBezTo>
                  <a:pt x="68" y="409"/>
                  <a:pt x="85" y="426"/>
                  <a:pt x="105" y="426"/>
                </a:cubicBezTo>
                <a:cubicBezTo>
                  <a:pt x="125" y="426"/>
                  <a:pt x="142" y="409"/>
                  <a:pt x="142" y="389"/>
                </a:cubicBezTo>
                <a:cubicBezTo>
                  <a:pt x="142" y="369"/>
                  <a:pt x="125" y="352"/>
                  <a:pt x="105" y="352"/>
                </a:cubicBezTo>
                <a:moveTo>
                  <a:pt x="360" y="313"/>
                </a:moveTo>
                <a:cubicBezTo>
                  <a:pt x="332" y="313"/>
                  <a:pt x="309" y="290"/>
                  <a:pt x="309" y="262"/>
                </a:cubicBezTo>
                <a:cubicBezTo>
                  <a:pt x="309" y="234"/>
                  <a:pt x="332" y="212"/>
                  <a:pt x="360" y="212"/>
                </a:cubicBezTo>
                <a:cubicBezTo>
                  <a:pt x="388" y="212"/>
                  <a:pt x="411" y="234"/>
                  <a:pt x="411" y="262"/>
                </a:cubicBezTo>
                <a:cubicBezTo>
                  <a:pt x="411" y="290"/>
                  <a:pt x="388" y="313"/>
                  <a:pt x="360" y="313"/>
                </a:cubicBezTo>
                <a:moveTo>
                  <a:pt x="360" y="226"/>
                </a:moveTo>
                <a:cubicBezTo>
                  <a:pt x="340" y="226"/>
                  <a:pt x="323" y="242"/>
                  <a:pt x="323" y="262"/>
                </a:cubicBezTo>
                <a:cubicBezTo>
                  <a:pt x="323" y="283"/>
                  <a:pt x="340" y="299"/>
                  <a:pt x="360" y="299"/>
                </a:cubicBezTo>
                <a:cubicBezTo>
                  <a:pt x="380" y="299"/>
                  <a:pt x="397" y="283"/>
                  <a:pt x="397" y="262"/>
                </a:cubicBezTo>
                <a:cubicBezTo>
                  <a:pt x="397" y="242"/>
                  <a:pt x="380" y="226"/>
                  <a:pt x="360" y="226"/>
                </a:cubicBezTo>
                <a:moveTo>
                  <a:pt x="232" y="313"/>
                </a:moveTo>
                <a:cubicBezTo>
                  <a:pt x="204" y="313"/>
                  <a:pt x="182" y="290"/>
                  <a:pt x="182" y="262"/>
                </a:cubicBezTo>
                <a:cubicBezTo>
                  <a:pt x="182" y="234"/>
                  <a:pt x="204" y="212"/>
                  <a:pt x="232" y="212"/>
                </a:cubicBezTo>
                <a:cubicBezTo>
                  <a:pt x="260" y="212"/>
                  <a:pt x="283" y="234"/>
                  <a:pt x="283" y="262"/>
                </a:cubicBezTo>
                <a:cubicBezTo>
                  <a:pt x="283" y="290"/>
                  <a:pt x="260" y="313"/>
                  <a:pt x="232" y="313"/>
                </a:cubicBezTo>
                <a:moveTo>
                  <a:pt x="232" y="226"/>
                </a:moveTo>
                <a:cubicBezTo>
                  <a:pt x="212" y="226"/>
                  <a:pt x="196" y="242"/>
                  <a:pt x="196" y="262"/>
                </a:cubicBezTo>
                <a:cubicBezTo>
                  <a:pt x="196" y="283"/>
                  <a:pt x="212" y="299"/>
                  <a:pt x="232" y="299"/>
                </a:cubicBezTo>
                <a:cubicBezTo>
                  <a:pt x="253" y="299"/>
                  <a:pt x="269" y="283"/>
                  <a:pt x="269" y="262"/>
                </a:cubicBezTo>
                <a:cubicBezTo>
                  <a:pt x="269" y="242"/>
                  <a:pt x="253" y="226"/>
                  <a:pt x="232" y="226"/>
                </a:cubicBezTo>
                <a:moveTo>
                  <a:pt x="105" y="313"/>
                </a:moveTo>
                <a:cubicBezTo>
                  <a:pt x="77" y="313"/>
                  <a:pt x="54" y="290"/>
                  <a:pt x="54" y="262"/>
                </a:cubicBezTo>
                <a:cubicBezTo>
                  <a:pt x="54" y="234"/>
                  <a:pt x="77" y="212"/>
                  <a:pt x="105" y="212"/>
                </a:cubicBezTo>
                <a:cubicBezTo>
                  <a:pt x="133" y="212"/>
                  <a:pt x="156" y="234"/>
                  <a:pt x="156" y="262"/>
                </a:cubicBezTo>
                <a:cubicBezTo>
                  <a:pt x="156" y="290"/>
                  <a:pt x="133" y="313"/>
                  <a:pt x="105" y="313"/>
                </a:cubicBezTo>
                <a:moveTo>
                  <a:pt x="105" y="226"/>
                </a:moveTo>
                <a:cubicBezTo>
                  <a:pt x="85" y="226"/>
                  <a:pt x="68" y="242"/>
                  <a:pt x="68" y="262"/>
                </a:cubicBezTo>
                <a:cubicBezTo>
                  <a:pt x="68" y="283"/>
                  <a:pt x="85" y="299"/>
                  <a:pt x="105" y="299"/>
                </a:cubicBezTo>
                <a:cubicBezTo>
                  <a:pt x="125" y="299"/>
                  <a:pt x="142" y="283"/>
                  <a:pt x="142" y="262"/>
                </a:cubicBezTo>
                <a:cubicBezTo>
                  <a:pt x="142" y="242"/>
                  <a:pt x="125" y="226"/>
                  <a:pt x="105" y="226"/>
                </a:cubicBezTo>
                <a:moveTo>
                  <a:pt x="360" y="168"/>
                </a:moveTo>
                <a:cubicBezTo>
                  <a:pt x="105" y="168"/>
                  <a:pt x="105" y="168"/>
                  <a:pt x="105" y="168"/>
                </a:cubicBezTo>
                <a:cubicBezTo>
                  <a:pt x="77" y="168"/>
                  <a:pt x="54" y="145"/>
                  <a:pt x="54" y="117"/>
                </a:cubicBezTo>
                <a:cubicBezTo>
                  <a:pt x="54" y="89"/>
                  <a:pt x="77" y="66"/>
                  <a:pt x="105" y="66"/>
                </a:cubicBezTo>
                <a:cubicBezTo>
                  <a:pt x="360" y="66"/>
                  <a:pt x="360" y="66"/>
                  <a:pt x="360" y="66"/>
                </a:cubicBezTo>
                <a:cubicBezTo>
                  <a:pt x="388" y="66"/>
                  <a:pt x="411" y="89"/>
                  <a:pt x="411" y="117"/>
                </a:cubicBezTo>
                <a:cubicBezTo>
                  <a:pt x="411" y="145"/>
                  <a:pt x="388" y="168"/>
                  <a:pt x="360" y="168"/>
                </a:cubicBezTo>
                <a:moveTo>
                  <a:pt x="105" y="80"/>
                </a:moveTo>
                <a:cubicBezTo>
                  <a:pt x="85" y="80"/>
                  <a:pt x="68" y="97"/>
                  <a:pt x="68" y="117"/>
                </a:cubicBezTo>
                <a:cubicBezTo>
                  <a:pt x="68" y="137"/>
                  <a:pt x="85" y="154"/>
                  <a:pt x="105" y="154"/>
                </a:cubicBezTo>
                <a:cubicBezTo>
                  <a:pt x="360" y="154"/>
                  <a:pt x="360" y="154"/>
                  <a:pt x="360" y="154"/>
                </a:cubicBezTo>
                <a:cubicBezTo>
                  <a:pt x="380" y="154"/>
                  <a:pt x="397" y="137"/>
                  <a:pt x="397" y="117"/>
                </a:cubicBezTo>
                <a:cubicBezTo>
                  <a:pt x="397" y="97"/>
                  <a:pt x="380" y="80"/>
                  <a:pt x="360" y="80"/>
                </a:cubicBezTo>
                <a:lnTo>
                  <a:pt x="105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7" name="Freeform 81"/>
          <p:cNvSpPr>
            <a:spLocks noEditPoints="1"/>
          </p:cNvSpPr>
          <p:nvPr/>
        </p:nvSpPr>
        <p:spPr bwMode="auto">
          <a:xfrm>
            <a:off x="3863975" y="3635375"/>
            <a:ext cx="347662" cy="250825"/>
          </a:xfrm>
          <a:custGeom>
            <a:avLst/>
            <a:gdLst>
              <a:gd name="T0" fmla="*/ 611 w 618"/>
              <a:gd name="T1" fmla="*/ 447 h 447"/>
              <a:gd name="T2" fmla="*/ 450 w 618"/>
              <a:gd name="T3" fmla="*/ 447 h 447"/>
              <a:gd name="T4" fmla="*/ 443 w 618"/>
              <a:gd name="T5" fmla="*/ 440 h 447"/>
              <a:gd name="T6" fmla="*/ 443 w 618"/>
              <a:gd name="T7" fmla="*/ 7 h 447"/>
              <a:gd name="T8" fmla="*/ 450 w 618"/>
              <a:gd name="T9" fmla="*/ 0 h 447"/>
              <a:gd name="T10" fmla="*/ 611 w 618"/>
              <a:gd name="T11" fmla="*/ 0 h 447"/>
              <a:gd name="T12" fmla="*/ 618 w 618"/>
              <a:gd name="T13" fmla="*/ 7 h 447"/>
              <a:gd name="T14" fmla="*/ 618 w 618"/>
              <a:gd name="T15" fmla="*/ 440 h 447"/>
              <a:gd name="T16" fmla="*/ 611 w 618"/>
              <a:gd name="T17" fmla="*/ 447 h 447"/>
              <a:gd name="T18" fmla="*/ 457 w 618"/>
              <a:gd name="T19" fmla="*/ 433 h 447"/>
              <a:gd name="T20" fmla="*/ 604 w 618"/>
              <a:gd name="T21" fmla="*/ 433 h 447"/>
              <a:gd name="T22" fmla="*/ 604 w 618"/>
              <a:gd name="T23" fmla="*/ 14 h 447"/>
              <a:gd name="T24" fmla="*/ 457 w 618"/>
              <a:gd name="T25" fmla="*/ 14 h 447"/>
              <a:gd name="T26" fmla="*/ 457 w 618"/>
              <a:gd name="T27" fmla="*/ 433 h 447"/>
              <a:gd name="T28" fmla="*/ 389 w 618"/>
              <a:gd name="T29" fmla="*/ 447 h 447"/>
              <a:gd name="T30" fmla="*/ 228 w 618"/>
              <a:gd name="T31" fmla="*/ 447 h 447"/>
              <a:gd name="T32" fmla="*/ 221 w 618"/>
              <a:gd name="T33" fmla="*/ 440 h 447"/>
              <a:gd name="T34" fmla="*/ 221 w 618"/>
              <a:gd name="T35" fmla="*/ 110 h 447"/>
              <a:gd name="T36" fmla="*/ 228 w 618"/>
              <a:gd name="T37" fmla="*/ 103 h 447"/>
              <a:gd name="T38" fmla="*/ 389 w 618"/>
              <a:gd name="T39" fmla="*/ 103 h 447"/>
              <a:gd name="T40" fmla="*/ 396 w 618"/>
              <a:gd name="T41" fmla="*/ 110 h 447"/>
              <a:gd name="T42" fmla="*/ 396 w 618"/>
              <a:gd name="T43" fmla="*/ 440 h 447"/>
              <a:gd name="T44" fmla="*/ 389 w 618"/>
              <a:gd name="T45" fmla="*/ 447 h 447"/>
              <a:gd name="T46" fmla="*/ 235 w 618"/>
              <a:gd name="T47" fmla="*/ 433 h 447"/>
              <a:gd name="T48" fmla="*/ 382 w 618"/>
              <a:gd name="T49" fmla="*/ 433 h 447"/>
              <a:gd name="T50" fmla="*/ 382 w 618"/>
              <a:gd name="T51" fmla="*/ 117 h 447"/>
              <a:gd name="T52" fmla="*/ 235 w 618"/>
              <a:gd name="T53" fmla="*/ 117 h 447"/>
              <a:gd name="T54" fmla="*/ 235 w 618"/>
              <a:gd name="T55" fmla="*/ 433 h 447"/>
              <a:gd name="T56" fmla="*/ 168 w 618"/>
              <a:gd name="T57" fmla="*/ 447 h 447"/>
              <a:gd name="T58" fmla="*/ 7 w 618"/>
              <a:gd name="T59" fmla="*/ 447 h 447"/>
              <a:gd name="T60" fmla="*/ 0 w 618"/>
              <a:gd name="T61" fmla="*/ 440 h 447"/>
              <a:gd name="T62" fmla="*/ 0 w 618"/>
              <a:gd name="T63" fmla="*/ 224 h 447"/>
              <a:gd name="T64" fmla="*/ 7 w 618"/>
              <a:gd name="T65" fmla="*/ 217 h 447"/>
              <a:gd name="T66" fmla="*/ 168 w 618"/>
              <a:gd name="T67" fmla="*/ 217 h 447"/>
              <a:gd name="T68" fmla="*/ 175 w 618"/>
              <a:gd name="T69" fmla="*/ 224 h 447"/>
              <a:gd name="T70" fmla="*/ 175 w 618"/>
              <a:gd name="T71" fmla="*/ 440 h 447"/>
              <a:gd name="T72" fmla="*/ 168 w 618"/>
              <a:gd name="T73" fmla="*/ 447 h 447"/>
              <a:gd name="T74" fmla="*/ 14 w 618"/>
              <a:gd name="T75" fmla="*/ 433 h 447"/>
              <a:gd name="T76" fmla="*/ 161 w 618"/>
              <a:gd name="T77" fmla="*/ 433 h 447"/>
              <a:gd name="T78" fmla="*/ 161 w 618"/>
              <a:gd name="T79" fmla="*/ 231 h 447"/>
              <a:gd name="T80" fmla="*/ 14 w 618"/>
              <a:gd name="T81" fmla="*/ 231 h 447"/>
              <a:gd name="T82" fmla="*/ 14 w 618"/>
              <a:gd name="T83" fmla="*/ 433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8" h="447">
                <a:moveTo>
                  <a:pt x="611" y="447"/>
                </a:moveTo>
                <a:cubicBezTo>
                  <a:pt x="450" y="447"/>
                  <a:pt x="450" y="447"/>
                  <a:pt x="450" y="447"/>
                </a:cubicBezTo>
                <a:cubicBezTo>
                  <a:pt x="446" y="447"/>
                  <a:pt x="443" y="444"/>
                  <a:pt x="443" y="440"/>
                </a:cubicBezTo>
                <a:cubicBezTo>
                  <a:pt x="443" y="7"/>
                  <a:pt x="443" y="7"/>
                  <a:pt x="443" y="7"/>
                </a:cubicBezTo>
                <a:cubicBezTo>
                  <a:pt x="443" y="3"/>
                  <a:pt x="446" y="0"/>
                  <a:pt x="45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615" y="0"/>
                  <a:pt x="618" y="3"/>
                  <a:pt x="618" y="7"/>
                </a:cubicBezTo>
                <a:cubicBezTo>
                  <a:pt x="618" y="440"/>
                  <a:pt x="618" y="440"/>
                  <a:pt x="618" y="440"/>
                </a:cubicBezTo>
                <a:cubicBezTo>
                  <a:pt x="618" y="444"/>
                  <a:pt x="615" y="447"/>
                  <a:pt x="611" y="447"/>
                </a:cubicBezTo>
                <a:moveTo>
                  <a:pt x="457" y="433"/>
                </a:moveTo>
                <a:cubicBezTo>
                  <a:pt x="604" y="433"/>
                  <a:pt x="604" y="433"/>
                  <a:pt x="604" y="433"/>
                </a:cubicBezTo>
                <a:cubicBezTo>
                  <a:pt x="604" y="14"/>
                  <a:pt x="604" y="14"/>
                  <a:pt x="604" y="14"/>
                </a:cubicBezTo>
                <a:cubicBezTo>
                  <a:pt x="457" y="14"/>
                  <a:pt x="457" y="14"/>
                  <a:pt x="457" y="14"/>
                </a:cubicBezTo>
                <a:lnTo>
                  <a:pt x="457" y="433"/>
                </a:lnTo>
                <a:close/>
                <a:moveTo>
                  <a:pt x="389" y="447"/>
                </a:moveTo>
                <a:cubicBezTo>
                  <a:pt x="228" y="447"/>
                  <a:pt x="228" y="447"/>
                  <a:pt x="228" y="447"/>
                </a:cubicBezTo>
                <a:cubicBezTo>
                  <a:pt x="225" y="447"/>
                  <a:pt x="221" y="444"/>
                  <a:pt x="221" y="440"/>
                </a:cubicBezTo>
                <a:cubicBezTo>
                  <a:pt x="221" y="110"/>
                  <a:pt x="221" y="110"/>
                  <a:pt x="221" y="110"/>
                </a:cubicBezTo>
                <a:cubicBezTo>
                  <a:pt x="221" y="106"/>
                  <a:pt x="225" y="103"/>
                  <a:pt x="228" y="103"/>
                </a:cubicBezTo>
                <a:cubicBezTo>
                  <a:pt x="389" y="103"/>
                  <a:pt x="389" y="103"/>
                  <a:pt x="389" y="103"/>
                </a:cubicBezTo>
                <a:cubicBezTo>
                  <a:pt x="393" y="103"/>
                  <a:pt x="396" y="106"/>
                  <a:pt x="396" y="110"/>
                </a:cubicBezTo>
                <a:cubicBezTo>
                  <a:pt x="396" y="440"/>
                  <a:pt x="396" y="440"/>
                  <a:pt x="396" y="440"/>
                </a:cubicBezTo>
                <a:cubicBezTo>
                  <a:pt x="396" y="444"/>
                  <a:pt x="393" y="447"/>
                  <a:pt x="389" y="447"/>
                </a:cubicBezTo>
                <a:moveTo>
                  <a:pt x="235" y="433"/>
                </a:moveTo>
                <a:cubicBezTo>
                  <a:pt x="382" y="433"/>
                  <a:pt x="382" y="433"/>
                  <a:pt x="382" y="433"/>
                </a:cubicBezTo>
                <a:cubicBezTo>
                  <a:pt x="382" y="117"/>
                  <a:pt x="382" y="117"/>
                  <a:pt x="382" y="117"/>
                </a:cubicBezTo>
                <a:cubicBezTo>
                  <a:pt x="235" y="117"/>
                  <a:pt x="235" y="117"/>
                  <a:pt x="235" y="117"/>
                </a:cubicBezTo>
                <a:lnTo>
                  <a:pt x="235" y="433"/>
                </a:lnTo>
                <a:close/>
                <a:moveTo>
                  <a:pt x="168" y="447"/>
                </a:moveTo>
                <a:cubicBezTo>
                  <a:pt x="7" y="447"/>
                  <a:pt x="7" y="447"/>
                  <a:pt x="7" y="447"/>
                </a:cubicBezTo>
                <a:cubicBezTo>
                  <a:pt x="3" y="447"/>
                  <a:pt x="0" y="444"/>
                  <a:pt x="0" y="440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0"/>
                  <a:pt x="3" y="217"/>
                  <a:pt x="7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72" y="217"/>
                  <a:pt x="175" y="220"/>
                  <a:pt x="175" y="224"/>
                </a:cubicBezTo>
                <a:cubicBezTo>
                  <a:pt x="175" y="440"/>
                  <a:pt x="175" y="440"/>
                  <a:pt x="175" y="440"/>
                </a:cubicBezTo>
                <a:cubicBezTo>
                  <a:pt x="175" y="444"/>
                  <a:pt x="172" y="447"/>
                  <a:pt x="168" y="447"/>
                </a:cubicBezTo>
                <a:moveTo>
                  <a:pt x="14" y="433"/>
                </a:moveTo>
                <a:cubicBezTo>
                  <a:pt x="161" y="433"/>
                  <a:pt x="161" y="433"/>
                  <a:pt x="161" y="433"/>
                </a:cubicBezTo>
                <a:cubicBezTo>
                  <a:pt x="161" y="231"/>
                  <a:pt x="161" y="231"/>
                  <a:pt x="161" y="231"/>
                </a:cubicBezTo>
                <a:cubicBezTo>
                  <a:pt x="14" y="231"/>
                  <a:pt x="14" y="231"/>
                  <a:pt x="14" y="231"/>
                </a:cubicBezTo>
                <a:lnTo>
                  <a:pt x="14" y="4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8" name="Freeform 82"/>
          <p:cNvSpPr>
            <a:spLocks noEditPoints="1"/>
          </p:cNvSpPr>
          <p:nvPr/>
        </p:nvSpPr>
        <p:spPr bwMode="auto">
          <a:xfrm>
            <a:off x="4489450" y="3568700"/>
            <a:ext cx="349250" cy="382588"/>
          </a:xfrm>
          <a:custGeom>
            <a:avLst/>
            <a:gdLst>
              <a:gd name="T0" fmla="*/ 309 w 619"/>
              <a:gd name="T1" fmla="*/ 679 h 679"/>
              <a:gd name="T2" fmla="*/ 0 w 619"/>
              <a:gd name="T3" fmla="*/ 369 h 679"/>
              <a:gd name="T4" fmla="*/ 304 w 619"/>
              <a:gd name="T5" fmla="*/ 60 h 679"/>
              <a:gd name="T6" fmla="*/ 309 w 619"/>
              <a:gd name="T7" fmla="*/ 62 h 679"/>
              <a:gd name="T8" fmla="*/ 312 w 619"/>
              <a:gd name="T9" fmla="*/ 67 h 679"/>
              <a:gd name="T10" fmla="*/ 312 w 619"/>
              <a:gd name="T11" fmla="*/ 365 h 679"/>
              <a:gd name="T12" fmla="*/ 561 w 619"/>
              <a:gd name="T13" fmla="*/ 201 h 679"/>
              <a:gd name="T14" fmla="*/ 566 w 619"/>
              <a:gd name="T15" fmla="*/ 200 h 679"/>
              <a:gd name="T16" fmla="*/ 571 w 619"/>
              <a:gd name="T17" fmla="*/ 203 h 679"/>
              <a:gd name="T18" fmla="*/ 619 w 619"/>
              <a:gd name="T19" fmla="*/ 369 h 679"/>
              <a:gd name="T20" fmla="*/ 309 w 619"/>
              <a:gd name="T21" fmla="*/ 679 h 679"/>
              <a:gd name="T22" fmla="*/ 298 w 619"/>
              <a:gd name="T23" fmla="*/ 74 h 679"/>
              <a:gd name="T24" fmla="*/ 14 w 619"/>
              <a:gd name="T25" fmla="*/ 369 h 679"/>
              <a:gd name="T26" fmla="*/ 309 w 619"/>
              <a:gd name="T27" fmla="*/ 665 h 679"/>
              <a:gd name="T28" fmla="*/ 605 w 619"/>
              <a:gd name="T29" fmla="*/ 369 h 679"/>
              <a:gd name="T30" fmla="*/ 563 w 619"/>
              <a:gd name="T31" fmla="*/ 217 h 679"/>
              <a:gd name="T32" fmla="*/ 308 w 619"/>
              <a:gd name="T33" fmla="*/ 384 h 679"/>
              <a:gd name="T34" fmla="*/ 301 w 619"/>
              <a:gd name="T35" fmla="*/ 384 h 679"/>
              <a:gd name="T36" fmla="*/ 298 w 619"/>
              <a:gd name="T37" fmla="*/ 378 h 679"/>
              <a:gd name="T38" fmla="*/ 298 w 619"/>
              <a:gd name="T39" fmla="*/ 74 h 679"/>
              <a:gd name="T40" fmla="*/ 348 w 619"/>
              <a:gd name="T41" fmla="*/ 308 h 679"/>
              <a:gd name="T42" fmla="*/ 345 w 619"/>
              <a:gd name="T43" fmla="*/ 307 h 679"/>
              <a:gd name="T44" fmla="*/ 341 w 619"/>
              <a:gd name="T45" fmla="*/ 301 h 679"/>
              <a:gd name="T46" fmla="*/ 341 w 619"/>
              <a:gd name="T47" fmla="*/ 7 h 679"/>
              <a:gd name="T48" fmla="*/ 343 w 619"/>
              <a:gd name="T49" fmla="*/ 2 h 679"/>
              <a:gd name="T50" fmla="*/ 348 w 619"/>
              <a:gd name="T51" fmla="*/ 0 h 679"/>
              <a:gd name="T52" fmla="*/ 599 w 619"/>
              <a:gd name="T53" fmla="*/ 135 h 679"/>
              <a:gd name="T54" fmla="*/ 600 w 619"/>
              <a:gd name="T55" fmla="*/ 141 h 679"/>
              <a:gd name="T56" fmla="*/ 597 w 619"/>
              <a:gd name="T57" fmla="*/ 145 h 679"/>
              <a:gd name="T58" fmla="*/ 352 w 619"/>
              <a:gd name="T59" fmla="*/ 307 h 679"/>
              <a:gd name="T60" fmla="*/ 348 w 619"/>
              <a:gd name="T61" fmla="*/ 308 h 679"/>
              <a:gd name="T62" fmla="*/ 355 w 619"/>
              <a:gd name="T63" fmla="*/ 14 h 679"/>
              <a:gd name="T64" fmla="*/ 355 w 619"/>
              <a:gd name="T65" fmla="*/ 288 h 679"/>
              <a:gd name="T66" fmla="*/ 583 w 619"/>
              <a:gd name="T67" fmla="*/ 137 h 679"/>
              <a:gd name="T68" fmla="*/ 355 w 619"/>
              <a:gd name="T69" fmla="*/ 14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19" h="679">
                <a:moveTo>
                  <a:pt x="309" y="679"/>
                </a:moveTo>
                <a:cubicBezTo>
                  <a:pt x="139" y="679"/>
                  <a:pt x="0" y="540"/>
                  <a:pt x="0" y="369"/>
                </a:cubicBezTo>
                <a:cubicBezTo>
                  <a:pt x="0" y="201"/>
                  <a:pt x="136" y="62"/>
                  <a:pt x="304" y="60"/>
                </a:cubicBezTo>
                <a:cubicBezTo>
                  <a:pt x="306" y="60"/>
                  <a:pt x="308" y="60"/>
                  <a:pt x="309" y="62"/>
                </a:cubicBezTo>
                <a:cubicBezTo>
                  <a:pt x="311" y="63"/>
                  <a:pt x="312" y="65"/>
                  <a:pt x="312" y="67"/>
                </a:cubicBezTo>
                <a:cubicBezTo>
                  <a:pt x="312" y="365"/>
                  <a:pt x="312" y="365"/>
                  <a:pt x="312" y="365"/>
                </a:cubicBezTo>
                <a:cubicBezTo>
                  <a:pt x="561" y="201"/>
                  <a:pt x="561" y="201"/>
                  <a:pt x="561" y="201"/>
                </a:cubicBezTo>
                <a:cubicBezTo>
                  <a:pt x="563" y="200"/>
                  <a:pt x="564" y="200"/>
                  <a:pt x="566" y="200"/>
                </a:cubicBezTo>
                <a:cubicBezTo>
                  <a:pt x="568" y="201"/>
                  <a:pt x="570" y="202"/>
                  <a:pt x="571" y="203"/>
                </a:cubicBezTo>
                <a:cubicBezTo>
                  <a:pt x="602" y="253"/>
                  <a:pt x="619" y="310"/>
                  <a:pt x="619" y="369"/>
                </a:cubicBezTo>
                <a:cubicBezTo>
                  <a:pt x="619" y="540"/>
                  <a:pt x="480" y="679"/>
                  <a:pt x="309" y="679"/>
                </a:cubicBezTo>
                <a:moveTo>
                  <a:pt x="298" y="74"/>
                </a:moveTo>
                <a:cubicBezTo>
                  <a:pt x="140" y="80"/>
                  <a:pt x="14" y="211"/>
                  <a:pt x="14" y="369"/>
                </a:cubicBezTo>
                <a:cubicBezTo>
                  <a:pt x="14" y="532"/>
                  <a:pt x="146" y="665"/>
                  <a:pt x="309" y="665"/>
                </a:cubicBezTo>
                <a:cubicBezTo>
                  <a:pt x="472" y="665"/>
                  <a:pt x="605" y="532"/>
                  <a:pt x="605" y="369"/>
                </a:cubicBezTo>
                <a:cubicBezTo>
                  <a:pt x="605" y="315"/>
                  <a:pt x="590" y="263"/>
                  <a:pt x="563" y="217"/>
                </a:cubicBezTo>
                <a:cubicBezTo>
                  <a:pt x="308" y="384"/>
                  <a:pt x="308" y="384"/>
                  <a:pt x="308" y="384"/>
                </a:cubicBezTo>
                <a:cubicBezTo>
                  <a:pt x="306" y="386"/>
                  <a:pt x="304" y="386"/>
                  <a:pt x="301" y="384"/>
                </a:cubicBezTo>
                <a:cubicBezTo>
                  <a:pt x="299" y="383"/>
                  <a:pt x="298" y="381"/>
                  <a:pt x="298" y="378"/>
                </a:cubicBezTo>
                <a:lnTo>
                  <a:pt x="298" y="74"/>
                </a:lnTo>
                <a:close/>
                <a:moveTo>
                  <a:pt x="348" y="308"/>
                </a:moveTo>
                <a:cubicBezTo>
                  <a:pt x="347" y="308"/>
                  <a:pt x="346" y="307"/>
                  <a:pt x="345" y="307"/>
                </a:cubicBezTo>
                <a:cubicBezTo>
                  <a:pt x="342" y="306"/>
                  <a:pt x="341" y="303"/>
                  <a:pt x="341" y="301"/>
                </a:cubicBezTo>
                <a:cubicBezTo>
                  <a:pt x="341" y="7"/>
                  <a:pt x="341" y="7"/>
                  <a:pt x="341" y="7"/>
                </a:cubicBezTo>
                <a:cubicBezTo>
                  <a:pt x="341" y="5"/>
                  <a:pt x="342" y="3"/>
                  <a:pt x="343" y="2"/>
                </a:cubicBezTo>
                <a:cubicBezTo>
                  <a:pt x="344" y="1"/>
                  <a:pt x="346" y="0"/>
                  <a:pt x="348" y="0"/>
                </a:cubicBezTo>
                <a:cubicBezTo>
                  <a:pt x="449" y="2"/>
                  <a:pt x="542" y="52"/>
                  <a:pt x="599" y="135"/>
                </a:cubicBezTo>
                <a:cubicBezTo>
                  <a:pt x="600" y="137"/>
                  <a:pt x="600" y="139"/>
                  <a:pt x="600" y="141"/>
                </a:cubicBezTo>
                <a:cubicBezTo>
                  <a:pt x="600" y="143"/>
                  <a:pt x="599" y="144"/>
                  <a:pt x="597" y="145"/>
                </a:cubicBezTo>
                <a:cubicBezTo>
                  <a:pt x="352" y="307"/>
                  <a:pt x="352" y="307"/>
                  <a:pt x="352" y="307"/>
                </a:cubicBezTo>
                <a:cubicBezTo>
                  <a:pt x="351" y="307"/>
                  <a:pt x="349" y="308"/>
                  <a:pt x="348" y="308"/>
                </a:cubicBezTo>
                <a:moveTo>
                  <a:pt x="355" y="14"/>
                </a:moveTo>
                <a:cubicBezTo>
                  <a:pt x="355" y="288"/>
                  <a:pt x="355" y="288"/>
                  <a:pt x="355" y="288"/>
                </a:cubicBezTo>
                <a:cubicBezTo>
                  <a:pt x="583" y="137"/>
                  <a:pt x="583" y="137"/>
                  <a:pt x="583" y="137"/>
                </a:cubicBezTo>
                <a:cubicBezTo>
                  <a:pt x="530" y="63"/>
                  <a:pt x="446" y="18"/>
                  <a:pt x="355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" name="Group 2"/>
          <p:cNvGrpSpPr/>
          <p:nvPr/>
        </p:nvGrpSpPr>
        <p:grpSpPr>
          <a:xfrm>
            <a:off x="2408238" y="3460750"/>
            <a:ext cx="596900" cy="598488"/>
            <a:chOff x="2408238" y="3460750"/>
            <a:chExt cx="596900" cy="598488"/>
          </a:xfrm>
        </p:grpSpPr>
        <p:sp>
          <p:nvSpPr>
            <p:cNvPr id="130" name="Oval 54"/>
            <p:cNvSpPr>
              <a:spLocks noChangeArrowheads="1"/>
            </p:cNvSpPr>
            <p:nvPr/>
          </p:nvSpPr>
          <p:spPr bwMode="auto">
            <a:xfrm>
              <a:off x="2408238" y="3460750"/>
              <a:ext cx="596900" cy="5984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83"/>
            <p:cNvSpPr>
              <a:spLocks noEditPoints="1"/>
            </p:cNvSpPr>
            <p:nvPr/>
          </p:nvSpPr>
          <p:spPr bwMode="auto">
            <a:xfrm>
              <a:off x="2657475" y="3786188"/>
              <a:ext cx="98425" cy="153988"/>
            </a:xfrm>
            <a:custGeom>
              <a:avLst/>
              <a:gdLst>
                <a:gd name="T0" fmla="*/ 168 w 175"/>
                <a:gd name="T1" fmla="*/ 273 h 273"/>
                <a:gd name="T2" fmla="*/ 7 w 175"/>
                <a:gd name="T3" fmla="*/ 273 h 273"/>
                <a:gd name="T4" fmla="*/ 0 w 175"/>
                <a:gd name="T5" fmla="*/ 266 h 273"/>
                <a:gd name="T6" fmla="*/ 0 w 175"/>
                <a:gd name="T7" fmla="*/ 7 h 273"/>
                <a:gd name="T8" fmla="*/ 7 w 175"/>
                <a:gd name="T9" fmla="*/ 0 h 273"/>
                <a:gd name="T10" fmla="*/ 168 w 175"/>
                <a:gd name="T11" fmla="*/ 0 h 273"/>
                <a:gd name="T12" fmla="*/ 175 w 175"/>
                <a:gd name="T13" fmla="*/ 7 h 273"/>
                <a:gd name="T14" fmla="*/ 175 w 175"/>
                <a:gd name="T15" fmla="*/ 266 h 273"/>
                <a:gd name="T16" fmla="*/ 168 w 175"/>
                <a:gd name="T17" fmla="*/ 273 h 273"/>
                <a:gd name="T18" fmla="*/ 14 w 175"/>
                <a:gd name="T19" fmla="*/ 259 h 273"/>
                <a:gd name="T20" fmla="*/ 161 w 175"/>
                <a:gd name="T21" fmla="*/ 259 h 273"/>
                <a:gd name="T22" fmla="*/ 161 w 175"/>
                <a:gd name="T23" fmla="*/ 14 h 273"/>
                <a:gd name="T24" fmla="*/ 14 w 175"/>
                <a:gd name="T25" fmla="*/ 14 h 273"/>
                <a:gd name="T26" fmla="*/ 14 w 175"/>
                <a:gd name="T27" fmla="*/ 25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273">
                  <a:moveTo>
                    <a:pt x="168" y="273"/>
                  </a:moveTo>
                  <a:cubicBezTo>
                    <a:pt x="7" y="273"/>
                    <a:pt x="7" y="273"/>
                    <a:pt x="7" y="273"/>
                  </a:cubicBezTo>
                  <a:cubicBezTo>
                    <a:pt x="4" y="273"/>
                    <a:pt x="0" y="270"/>
                    <a:pt x="0" y="26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72" y="0"/>
                    <a:pt x="175" y="3"/>
                    <a:pt x="175" y="7"/>
                  </a:cubicBezTo>
                  <a:cubicBezTo>
                    <a:pt x="175" y="266"/>
                    <a:pt x="175" y="266"/>
                    <a:pt x="175" y="266"/>
                  </a:cubicBezTo>
                  <a:cubicBezTo>
                    <a:pt x="175" y="270"/>
                    <a:pt x="172" y="273"/>
                    <a:pt x="168" y="273"/>
                  </a:cubicBezTo>
                  <a:moveTo>
                    <a:pt x="14" y="259"/>
                  </a:moveTo>
                  <a:cubicBezTo>
                    <a:pt x="161" y="259"/>
                    <a:pt x="161" y="259"/>
                    <a:pt x="161" y="259"/>
                  </a:cubicBezTo>
                  <a:cubicBezTo>
                    <a:pt x="161" y="14"/>
                    <a:pt x="161" y="14"/>
                    <a:pt x="161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84"/>
            <p:cNvSpPr>
              <a:spLocks noEditPoints="1"/>
            </p:cNvSpPr>
            <p:nvPr/>
          </p:nvSpPr>
          <p:spPr bwMode="auto">
            <a:xfrm>
              <a:off x="2546350" y="3859213"/>
              <a:ext cx="98425" cy="80963"/>
            </a:xfrm>
            <a:custGeom>
              <a:avLst/>
              <a:gdLst>
                <a:gd name="T0" fmla="*/ 167 w 174"/>
                <a:gd name="T1" fmla="*/ 143 h 143"/>
                <a:gd name="T2" fmla="*/ 7 w 174"/>
                <a:gd name="T3" fmla="*/ 143 h 143"/>
                <a:gd name="T4" fmla="*/ 0 w 174"/>
                <a:gd name="T5" fmla="*/ 136 h 143"/>
                <a:gd name="T6" fmla="*/ 0 w 174"/>
                <a:gd name="T7" fmla="*/ 7 h 143"/>
                <a:gd name="T8" fmla="*/ 7 w 174"/>
                <a:gd name="T9" fmla="*/ 0 h 143"/>
                <a:gd name="T10" fmla="*/ 167 w 174"/>
                <a:gd name="T11" fmla="*/ 0 h 143"/>
                <a:gd name="T12" fmla="*/ 174 w 174"/>
                <a:gd name="T13" fmla="*/ 7 h 143"/>
                <a:gd name="T14" fmla="*/ 174 w 174"/>
                <a:gd name="T15" fmla="*/ 136 h 143"/>
                <a:gd name="T16" fmla="*/ 167 w 174"/>
                <a:gd name="T17" fmla="*/ 143 h 143"/>
                <a:gd name="T18" fmla="*/ 14 w 174"/>
                <a:gd name="T19" fmla="*/ 129 h 143"/>
                <a:gd name="T20" fmla="*/ 160 w 174"/>
                <a:gd name="T21" fmla="*/ 129 h 143"/>
                <a:gd name="T22" fmla="*/ 160 w 174"/>
                <a:gd name="T23" fmla="*/ 14 h 143"/>
                <a:gd name="T24" fmla="*/ 14 w 174"/>
                <a:gd name="T25" fmla="*/ 14 h 143"/>
                <a:gd name="T26" fmla="*/ 14 w 174"/>
                <a:gd name="T27" fmla="*/ 12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4" h="143">
                  <a:moveTo>
                    <a:pt x="167" y="143"/>
                  </a:moveTo>
                  <a:cubicBezTo>
                    <a:pt x="7" y="143"/>
                    <a:pt x="7" y="143"/>
                    <a:pt x="7" y="143"/>
                  </a:cubicBezTo>
                  <a:cubicBezTo>
                    <a:pt x="3" y="143"/>
                    <a:pt x="0" y="140"/>
                    <a:pt x="0" y="13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71" y="0"/>
                    <a:pt x="174" y="3"/>
                    <a:pt x="174" y="7"/>
                  </a:cubicBezTo>
                  <a:cubicBezTo>
                    <a:pt x="174" y="136"/>
                    <a:pt x="174" y="136"/>
                    <a:pt x="174" y="136"/>
                  </a:cubicBezTo>
                  <a:cubicBezTo>
                    <a:pt x="174" y="140"/>
                    <a:pt x="171" y="143"/>
                    <a:pt x="167" y="143"/>
                  </a:cubicBezTo>
                  <a:moveTo>
                    <a:pt x="14" y="129"/>
                  </a:moveTo>
                  <a:cubicBezTo>
                    <a:pt x="160" y="129"/>
                    <a:pt x="160" y="129"/>
                    <a:pt x="160" y="129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85"/>
            <p:cNvSpPr>
              <a:spLocks noEditPoints="1"/>
            </p:cNvSpPr>
            <p:nvPr/>
          </p:nvSpPr>
          <p:spPr bwMode="auto">
            <a:xfrm>
              <a:off x="2544763" y="3579813"/>
              <a:ext cx="238125" cy="236538"/>
            </a:xfrm>
            <a:custGeom>
              <a:avLst/>
              <a:gdLst>
                <a:gd name="T0" fmla="*/ 19 w 424"/>
                <a:gd name="T1" fmla="*/ 418 h 418"/>
                <a:gd name="T2" fmla="*/ 5 w 424"/>
                <a:gd name="T3" fmla="*/ 411 h 418"/>
                <a:gd name="T4" fmla="*/ 5 w 424"/>
                <a:gd name="T5" fmla="*/ 388 h 418"/>
                <a:gd name="T6" fmla="*/ 292 w 424"/>
                <a:gd name="T7" fmla="*/ 47 h 418"/>
                <a:gd name="T8" fmla="*/ 257 w 424"/>
                <a:gd name="T9" fmla="*/ 12 h 418"/>
                <a:gd name="T10" fmla="*/ 256 w 424"/>
                <a:gd name="T11" fmla="*/ 4 h 418"/>
                <a:gd name="T12" fmla="*/ 262 w 424"/>
                <a:gd name="T13" fmla="*/ 0 h 418"/>
                <a:gd name="T14" fmla="*/ 417 w 424"/>
                <a:gd name="T15" fmla="*/ 0 h 418"/>
                <a:gd name="T16" fmla="*/ 424 w 424"/>
                <a:gd name="T17" fmla="*/ 7 h 418"/>
                <a:gd name="T18" fmla="*/ 424 w 424"/>
                <a:gd name="T19" fmla="*/ 163 h 418"/>
                <a:gd name="T20" fmla="*/ 420 w 424"/>
                <a:gd name="T21" fmla="*/ 169 h 418"/>
                <a:gd name="T22" fmla="*/ 412 w 424"/>
                <a:gd name="T23" fmla="*/ 168 h 418"/>
                <a:gd name="T24" fmla="*/ 377 w 424"/>
                <a:gd name="T25" fmla="*/ 133 h 418"/>
                <a:gd name="T26" fmla="*/ 31 w 424"/>
                <a:gd name="T27" fmla="*/ 414 h 418"/>
                <a:gd name="T28" fmla="*/ 19 w 424"/>
                <a:gd name="T29" fmla="*/ 418 h 418"/>
                <a:gd name="T30" fmla="*/ 279 w 424"/>
                <a:gd name="T31" fmla="*/ 14 h 418"/>
                <a:gd name="T32" fmla="*/ 307 w 424"/>
                <a:gd name="T33" fmla="*/ 41 h 418"/>
                <a:gd name="T34" fmla="*/ 307 w 424"/>
                <a:gd name="T35" fmla="*/ 51 h 418"/>
                <a:gd name="T36" fmla="*/ 16 w 424"/>
                <a:gd name="T37" fmla="*/ 397 h 418"/>
                <a:gd name="T38" fmla="*/ 16 w 424"/>
                <a:gd name="T39" fmla="*/ 402 h 418"/>
                <a:gd name="T40" fmla="*/ 19 w 424"/>
                <a:gd name="T41" fmla="*/ 404 h 418"/>
                <a:gd name="T42" fmla="*/ 22 w 424"/>
                <a:gd name="T43" fmla="*/ 403 h 418"/>
                <a:gd name="T44" fmla="*/ 373 w 424"/>
                <a:gd name="T45" fmla="*/ 118 h 418"/>
                <a:gd name="T46" fmla="*/ 383 w 424"/>
                <a:gd name="T47" fmla="*/ 118 h 418"/>
                <a:gd name="T48" fmla="*/ 410 w 424"/>
                <a:gd name="T49" fmla="*/ 146 h 418"/>
                <a:gd name="T50" fmla="*/ 410 w 424"/>
                <a:gd name="T51" fmla="*/ 14 h 418"/>
                <a:gd name="T52" fmla="*/ 279 w 424"/>
                <a:gd name="T53" fmla="*/ 14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4" h="418">
                  <a:moveTo>
                    <a:pt x="19" y="418"/>
                  </a:moveTo>
                  <a:cubicBezTo>
                    <a:pt x="14" y="418"/>
                    <a:pt x="9" y="416"/>
                    <a:pt x="5" y="411"/>
                  </a:cubicBezTo>
                  <a:cubicBezTo>
                    <a:pt x="0" y="404"/>
                    <a:pt x="0" y="395"/>
                    <a:pt x="5" y="388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57" y="12"/>
                    <a:pt x="257" y="12"/>
                    <a:pt x="257" y="12"/>
                  </a:cubicBezTo>
                  <a:cubicBezTo>
                    <a:pt x="255" y="10"/>
                    <a:pt x="255" y="7"/>
                    <a:pt x="256" y="4"/>
                  </a:cubicBezTo>
                  <a:cubicBezTo>
                    <a:pt x="257" y="1"/>
                    <a:pt x="260" y="0"/>
                    <a:pt x="262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21" y="0"/>
                    <a:pt x="424" y="3"/>
                    <a:pt x="424" y="7"/>
                  </a:cubicBezTo>
                  <a:cubicBezTo>
                    <a:pt x="424" y="163"/>
                    <a:pt x="424" y="163"/>
                    <a:pt x="424" y="163"/>
                  </a:cubicBezTo>
                  <a:cubicBezTo>
                    <a:pt x="424" y="166"/>
                    <a:pt x="423" y="168"/>
                    <a:pt x="420" y="169"/>
                  </a:cubicBezTo>
                  <a:cubicBezTo>
                    <a:pt x="417" y="170"/>
                    <a:pt x="414" y="170"/>
                    <a:pt x="412" y="168"/>
                  </a:cubicBezTo>
                  <a:cubicBezTo>
                    <a:pt x="377" y="133"/>
                    <a:pt x="377" y="133"/>
                    <a:pt x="377" y="133"/>
                  </a:cubicBezTo>
                  <a:cubicBezTo>
                    <a:pt x="31" y="414"/>
                    <a:pt x="31" y="414"/>
                    <a:pt x="31" y="414"/>
                  </a:cubicBezTo>
                  <a:cubicBezTo>
                    <a:pt x="28" y="417"/>
                    <a:pt x="24" y="418"/>
                    <a:pt x="19" y="418"/>
                  </a:cubicBezTo>
                  <a:moveTo>
                    <a:pt x="279" y="14"/>
                  </a:moveTo>
                  <a:cubicBezTo>
                    <a:pt x="307" y="41"/>
                    <a:pt x="307" y="41"/>
                    <a:pt x="307" y="41"/>
                  </a:cubicBezTo>
                  <a:cubicBezTo>
                    <a:pt x="309" y="44"/>
                    <a:pt x="309" y="48"/>
                    <a:pt x="307" y="51"/>
                  </a:cubicBezTo>
                  <a:cubicBezTo>
                    <a:pt x="16" y="397"/>
                    <a:pt x="16" y="397"/>
                    <a:pt x="16" y="397"/>
                  </a:cubicBezTo>
                  <a:cubicBezTo>
                    <a:pt x="15" y="399"/>
                    <a:pt x="15" y="401"/>
                    <a:pt x="16" y="402"/>
                  </a:cubicBezTo>
                  <a:cubicBezTo>
                    <a:pt x="17" y="404"/>
                    <a:pt x="18" y="404"/>
                    <a:pt x="19" y="404"/>
                  </a:cubicBezTo>
                  <a:cubicBezTo>
                    <a:pt x="20" y="404"/>
                    <a:pt x="21" y="404"/>
                    <a:pt x="22" y="403"/>
                  </a:cubicBezTo>
                  <a:cubicBezTo>
                    <a:pt x="373" y="118"/>
                    <a:pt x="373" y="118"/>
                    <a:pt x="373" y="118"/>
                  </a:cubicBezTo>
                  <a:cubicBezTo>
                    <a:pt x="376" y="115"/>
                    <a:pt x="380" y="116"/>
                    <a:pt x="383" y="118"/>
                  </a:cubicBezTo>
                  <a:cubicBezTo>
                    <a:pt x="410" y="146"/>
                    <a:pt x="410" y="146"/>
                    <a:pt x="410" y="146"/>
                  </a:cubicBezTo>
                  <a:cubicBezTo>
                    <a:pt x="410" y="14"/>
                    <a:pt x="410" y="14"/>
                    <a:pt x="410" y="14"/>
                  </a:cubicBezTo>
                  <a:lnTo>
                    <a:pt x="279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86"/>
            <p:cNvSpPr>
              <a:spLocks noEditPoints="1"/>
            </p:cNvSpPr>
            <p:nvPr/>
          </p:nvSpPr>
          <p:spPr bwMode="auto">
            <a:xfrm>
              <a:off x="2770188" y="3714750"/>
              <a:ext cx="98425" cy="225425"/>
            </a:xfrm>
            <a:custGeom>
              <a:avLst/>
              <a:gdLst>
                <a:gd name="T0" fmla="*/ 168 w 175"/>
                <a:gd name="T1" fmla="*/ 401 h 401"/>
                <a:gd name="T2" fmla="*/ 7 w 175"/>
                <a:gd name="T3" fmla="*/ 401 h 401"/>
                <a:gd name="T4" fmla="*/ 0 w 175"/>
                <a:gd name="T5" fmla="*/ 394 h 401"/>
                <a:gd name="T6" fmla="*/ 0 w 175"/>
                <a:gd name="T7" fmla="*/ 7 h 401"/>
                <a:gd name="T8" fmla="*/ 7 w 175"/>
                <a:gd name="T9" fmla="*/ 0 h 401"/>
                <a:gd name="T10" fmla="*/ 168 w 175"/>
                <a:gd name="T11" fmla="*/ 0 h 401"/>
                <a:gd name="T12" fmla="*/ 175 w 175"/>
                <a:gd name="T13" fmla="*/ 7 h 401"/>
                <a:gd name="T14" fmla="*/ 175 w 175"/>
                <a:gd name="T15" fmla="*/ 394 h 401"/>
                <a:gd name="T16" fmla="*/ 168 w 175"/>
                <a:gd name="T17" fmla="*/ 401 h 401"/>
                <a:gd name="T18" fmla="*/ 14 w 175"/>
                <a:gd name="T19" fmla="*/ 387 h 401"/>
                <a:gd name="T20" fmla="*/ 161 w 175"/>
                <a:gd name="T21" fmla="*/ 387 h 401"/>
                <a:gd name="T22" fmla="*/ 161 w 175"/>
                <a:gd name="T23" fmla="*/ 14 h 401"/>
                <a:gd name="T24" fmla="*/ 14 w 175"/>
                <a:gd name="T25" fmla="*/ 14 h 401"/>
                <a:gd name="T26" fmla="*/ 14 w 175"/>
                <a:gd name="T27" fmla="*/ 38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401">
                  <a:moveTo>
                    <a:pt x="168" y="401"/>
                  </a:moveTo>
                  <a:cubicBezTo>
                    <a:pt x="7" y="401"/>
                    <a:pt x="7" y="401"/>
                    <a:pt x="7" y="401"/>
                  </a:cubicBezTo>
                  <a:cubicBezTo>
                    <a:pt x="3" y="401"/>
                    <a:pt x="0" y="398"/>
                    <a:pt x="0" y="39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72" y="0"/>
                    <a:pt x="175" y="3"/>
                    <a:pt x="175" y="7"/>
                  </a:cubicBezTo>
                  <a:cubicBezTo>
                    <a:pt x="175" y="394"/>
                    <a:pt x="175" y="394"/>
                    <a:pt x="175" y="394"/>
                  </a:cubicBezTo>
                  <a:cubicBezTo>
                    <a:pt x="175" y="398"/>
                    <a:pt x="172" y="401"/>
                    <a:pt x="168" y="401"/>
                  </a:cubicBezTo>
                  <a:moveTo>
                    <a:pt x="14" y="387"/>
                  </a:moveTo>
                  <a:cubicBezTo>
                    <a:pt x="161" y="387"/>
                    <a:pt x="161" y="387"/>
                    <a:pt x="161" y="387"/>
                  </a:cubicBezTo>
                  <a:cubicBezTo>
                    <a:pt x="161" y="14"/>
                    <a:pt x="161" y="14"/>
                    <a:pt x="161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3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63" name="Freeform 87"/>
          <p:cNvSpPr>
            <a:spLocks noEditPoints="1"/>
          </p:cNvSpPr>
          <p:nvPr/>
        </p:nvSpPr>
        <p:spPr bwMode="auto">
          <a:xfrm>
            <a:off x="3198813" y="3576638"/>
            <a:ext cx="341312" cy="366713"/>
          </a:xfrm>
          <a:custGeom>
            <a:avLst/>
            <a:gdLst>
              <a:gd name="T0" fmla="*/ 404 w 606"/>
              <a:gd name="T1" fmla="*/ 652 h 652"/>
              <a:gd name="T2" fmla="*/ 397 w 606"/>
              <a:gd name="T3" fmla="*/ 515 h 652"/>
              <a:gd name="T4" fmla="*/ 565 w 606"/>
              <a:gd name="T5" fmla="*/ 508 h 652"/>
              <a:gd name="T6" fmla="*/ 572 w 606"/>
              <a:gd name="T7" fmla="*/ 645 h 652"/>
              <a:gd name="T8" fmla="*/ 411 w 606"/>
              <a:gd name="T9" fmla="*/ 638 h 652"/>
              <a:gd name="T10" fmla="*/ 558 w 606"/>
              <a:gd name="T11" fmla="*/ 522 h 652"/>
              <a:gd name="T12" fmla="*/ 411 w 606"/>
              <a:gd name="T13" fmla="*/ 638 h 652"/>
              <a:gd name="T14" fmla="*/ 206 w 606"/>
              <a:gd name="T15" fmla="*/ 652 h 652"/>
              <a:gd name="T16" fmla="*/ 199 w 606"/>
              <a:gd name="T17" fmla="*/ 385 h 652"/>
              <a:gd name="T18" fmla="*/ 366 w 606"/>
              <a:gd name="T19" fmla="*/ 378 h 652"/>
              <a:gd name="T20" fmla="*/ 373 w 606"/>
              <a:gd name="T21" fmla="*/ 645 h 652"/>
              <a:gd name="T22" fmla="*/ 213 w 606"/>
              <a:gd name="T23" fmla="*/ 638 h 652"/>
              <a:gd name="T24" fmla="*/ 359 w 606"/>
              <a:gd name="T25" fmla="*/ 392 h 652"/>
              <a:gd name="T26" fmla="*/ 213 w 606"/>
              <a:gd name="T27" fmla="*/ 638 h 652"/>
              <a:gd name="T28" fmla="*/ 7 w 606"/>
              <a:gd name="T29" fmla="*/ 652 h 652"/>
              <a:gd name="T30" fmla="*/ 0 w 606"/>
              <a:gd name="T31" fmla="*/ 258 h 652"/>
              <a:gd name="T32" fmla="*/ 168 w 606"/>
              <a:gd name="T33" fmla="*/ 251 h 652"/>
              <a:gd name="T34" fmla="*/ 175 w 606"/>
              <a:gd name="T35" fmla="*/ 645 h 652"/>
              <a:gd name="T36" fmla="*/ 14 w 606"/>
              <a:gd name="T37" fmla="*/ 638 h 652"/>
              <a:gd name="T38" fmla="*/ 161 w 606"/>
              <a:gd name="T39" fmla="*/ 265 h 652"/>
              <a:gd name="T40" fmla="*/ 14 w 606"/>
              <a:gd name="T41" fmla="*/ 638 h 652"/>
              <a:gd name="T42" fmla="*/ 445 w 606"/>
              <a:gd name="T43" fmla="*/ 422 h 652"/>
              <a:gd name="T44" fmla="*/ 440 w 606"/>
              <a:gd name="T45" fmla="*/ 410 h 652"/>
              <a:gd name="T46" fmla="*/ 191 w 606"/>
              <a:gd name="T47" fmla="*/ 31 h 652"/>
              <a:gd name="T48" fmla="*/ 217 w 606"/>
              <a:gd name="T49" fmla="*/ 6 h 652"/>
              <a:gd name="T50" fmla="*/ 595 w 606"/>
              <a:gd name="T51" fmla="*/ 255 h 652"/>
              <a:gd name="T52" fmla="*/ 606 w 606"/>
              <a:gd name="T53" fmla="*/ 260 h 652"/>
              <a:gd name="T54" fmla="*/ 599 w 606"/>
              <a:gd name="T55" fmla="*/ 422 h 652"/>
              <a:gd name="T56" fmla="*/ 592 w 606"/>
              <a:gd name="T57" fmla="*/ 408 h 652"/>
              <a:gd name="T58" fmla="*/ 565 w 606"/>
              <a:gd name="T59" fmla="*/ 305 h 652"/>
              <a:gd name="T60" fmla="*/ 208 w 606"/>
              <a:gd name="T61" fmla="*/ 16 h 652"/>
              <a:gd name="T62" fmla="*/ 203 w 606"/>
              <a:gd name="T63" fmla="*/ 16 h 652"/>
              <a:gd name="T64" fmla="*/ 489 w 606"/>
              <a:gd name="T65" fmla="*/ 372 h 652"/>
              <a:gd name="T66" fmla="*/ 461 w 606"/>
              <a:gd name="T67" fmla="*/ 408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6" h="652">
                <a:moveTo>
                  <a:pt x="565" y="652"/>
                </a:moveTo>
                <a:cubicBezTo>
                  <a:pt x="404" y="652"/>
                  <a:pt x="404" y="652"/>
                  <a:pt x="404" y="652"/>
                </a:cubicBezTo>
                <a:cubicBezTo>
                  <a:pt x="401" y="652"/>
                  <a:pt x="397" y="649"/>
                  <a:pt x="397" y="645"/>
                </a:cubicBezTo>
                <a:cubicBezTo>
                  <a:pt x="397" y="515"/>
                  <a:pt x="397" y="515"/>
                  <a:pt x="397" y="515"/>
                </a:cubicBezTo>
                <a:cubicBezTo>
                  <a:pt x="397" y="511"/>
                  <a:pt x="401" y="508"/>
                  <a:pt x="404" y="508"/>
                </a:cubicBezTo>
                <a:cubicBezTo>
                  <a:pt x="565" y="508"/>
                  <a:pt x="565" y="508"/>
                  <a:pt x="565" y="508"/>
                </a:cubicBezTo>
                <a:cubicBezTo>
                  <a:pt x="569" y="508"/>
                  <a:pt x="572" y="511"/>
                  <a:pt x="572" y="515"/>
                </a:cubicBezTo>
                <a:cubicBezTo>
                  <a:pt x="572" y="645"/>
                  <a:pt x="572" y="645"/>
                  <a:pt x="572" y="645"/>
                </a:cubicBezTo>
                <a:cubicBezTo>
                  <a:pt x="572" y="649"/>
                  <a:pt x="569" y="652"/>
                  <a:pt x="565" y="652"/>
                </a:cubicBezTo>
                <a:moveTo>
                  <a:pt x="411" y="638"/>
                </a:moveTo>
                <a:cubicBezTo>
                  <a:pt x="558" y="638"/>
                  <a:pt x="558" y="638"/>
                  <a:pt x="558" y="638"/>
                </a:cubicBezTo>
                <a:cubicBezTo>
                  <a:pt x="558" y="522"/>
                  <a:pt x="558" y="522"/>
                  <a:pt x="558" y="522"/>
                </a:cubicBezTo>
                <a:cubicBezTo>
                  <a:pt x="411" y="522"/>
                  <a:pt x="411" y="522"/>
                  <a:pt x="411" y="522"/>
                </a:cubicBezTo>
                <a:lnTo>
                  <a:pt x="411" y="638"/>
                </a:lnTo>
                <a:close/>
                <a:moveTo>
                  <a:pt x="366" y="652"/>
                </a:moveTo>
                <a:cubicBezTo>
                  <a:pt x="206" y="652"/>
                  <a:pt x="206" y="652"/>
                  <a:pt x="206" y="652"/>
                </a:cubicBezTo>
                <a:cubicBezTo>
                  <a:pt x="202" y="652"/>
                  <a:pt x="199" y="649"/>
                  <a:pt x="199" y="645"/>
                </a:cubicBezTo>
                <a:cubicBezTo>
                  <a:pt x="199" y="385"/>
                  <a:pt x="199" y="385"/>
                  <a:pt x="199" y="385"/>
                </a:cubicBezTo>
                <a:cubicBezTo>
                  <a:pt x="199" y="382"/>
                  <a:pt x="202" y="378"/>
                  <a:pt x="206" y="378"/>
                </a:cubicBezTo>
                <a:cubicBezTo>
                  <a:pt x="366" y="378"/>
                  <a:pt x="366" y="378"/>
                  <a:pt x="366" y="378"/>
                </a:cubicBezTo>
                <a:cubicBezTo>
                  <a:pt x="370" y="378"/>
                  <a:pt x="373" y="382"/>
                  <a:pt x="373" y="385"/>
                </a:cubicBezTo>
                <a:cubicBezTo>
                  <a:pt x="373" y="645"/>
                  <a:pt x="373" y="645"/>
                  <a:pt x="373" y="645"/>
                </a:cubicBezTo>
                <a:cubicBezTo>
                  <a:pt x="373" y="649"/>
                  <a:pt x="370" y="652"/>
                  <a:pt x="366" y="652"/>
                </a:cubicBezTo>
                <a:moveTo>
                  <a:pt x="213" y="638"/>
                </a:moveTo>
                <a:cubicBezTo>
                  <a:pt x="359" y="638"/>
                  <a:pt x="359" y="638"/>
                  <a:pt x="359" y="638"/>
                </a:cubicBezTo>
                <a:cubicBezTo>
                  <a:pt x="359" y="392"/>
                  <a:pt x="359" y="392"/>
                  <a:pt x="359" y="392"/>
                </a:cubicBezTo>
                <a:cubicBezTo>
                  <a:pt x="213" y="392"/>
                  <a:pt x="213" y="392"/>
                  <a:pt x="213" y="392"/>
                </a:cubicBezTo>
                <a:lnTo>
                  <a:pt x="213" y="638"/>
                </a:lnTo>
                <a:close/>
                <a:moveTo>
                  <a:pt x="168" y="652"/>
                </a:moveTo>
                <a:cubicBezTo>
                  <a:pt x="7" y="652"/>
                  <a:pt x="7" y="652"/>
                  <a:pt x="7" y="652"/>
                </a:cubicBezTo>
                <a:cubicBezTo>
                  <a:pt x="3" y="652"/>
                  <a:pt x="0" y="649"/>
                  <a:pt x="0" y="645"/>
                </a:cubicBezTo>
                <a:cubicBezTo>
                  <a:pt x="0" y="258"/>
                  <a:pt x="0" y="258"/>
                  <a:pt x="0" y="258"/>
                </a:cubicBezTo>
                <a:cubicBezTo>
                  <a:pt x="0" y="254"/>
                  <a:pt x="3" y="251"/>
                  <a:pt x="7" y="251"/>
                </a:cubicBezTo>
                <a:cubicBezTo>
                  <a:pt x="168" y="251"/>
                  <a:pt x="168" y="251"/>
                  <a:pt x="168" y="251"/>
                </a:cubicBezTo>
                <a:cubicBezTo>
                  <a:pt x="171" y="251"/>
                  <a:pt x="175" y="254"/>
                  <a:pt x="175" y="258"/>
                </a:cubicBezTo>
                <a:cubicBezTo>
                  <a:pt x="175" y="645"/>
                  <a:pt x="175" y="645"/>
                  <a:pt x="175" y="645"/>
                </a:cubicBezTo>
                <a:cubicBezTo>
                  <a:pt x="175" y="649"/>
                  <a:pt x="171" y="652"/>
                  <a:pt x="168" y="652"/>
                </a:cubicBezTo>
                <a:moveTo>
                  <a:pt x="14" y="638"/>
                </a:moveTo>
                <a:cubicBezTo>
                  <a:pt x="161" y="638"/>
                  <a:pt x="161" y="638"/>
                  <a:pt x="161" y="638"/>
                </a:cubicBezTo>
                <a:cubicBezTo>
                  <a:pt x="161" y="265"/>
                  <a:pt x="161" y="265"/>
                  <a:pt x="161" y="265"/>
                </a:cubicBezTo>
                <a:cubicBezTo>
                  <a:pt x="14" y="265"/>
                  <a:pt x="14" y="265"/>
                  <a:pt x="14" y="265"/>
                </a:cubicBezTo>
                <a:lnTo>
                  <a:pt x="14" y="638"/>
                </a:lnTo>
                <a:close/>
                <a:moveTo>
                  <a:pt x="599" y="422"/>
                </a:moveTo>
                <a:cubicBezTo>
                  <a:pt x="445" y="422"/>
                  <a:pt x="445" y="422"/>
                  <a:pt x="445" y="422"/>
                </a:cubicBezTo>
                <a:cubicBezTo>
                  <a:pt x="442" y="422"/>
                  <a:pt x="439" y="421"/>
                  <a:pt x="438" y="418"/>
                </a:cubicBezTo>
                <a:cubicBezTo>
                  <a:pt x="437" y="415"/>
                  <a:pt x="438" y="412"/>
                  <a:pt x="440" y="410"/>
                </a:cubicBezTo>
                <a:cubicBezTo>
                  <a:pt x="474" y="376"/>
                  <a:pt x="474" y="376"/>
                  <a:pt x="474" y="376"/>
                </a:cubicBezTo>
                <a:cubicBezTo>
                  <a:pt x="191" y="31"/>
                  <a:pt x="191" y="31"/>
                  <a:pt x="191" y="31"/>
                </a:cubicBezTo>
                <a:cubicBezTo>
                  <a:pt x="185" y="24"/>
                  <a:pt x="186" y="12"/>
                  <a:pt x="194" y="6"/>
                </a:cubicBezTo>
                <a:cubicBezTo>
                  <a:pt x="200" y="0"/>
                  <a:pt x="211" y="0"/>
                  <a:pt x="217" y="6"/>
                </a:cubicBezTo>
                <a:cubicBezTo>
                  <a:pt x="560" y="290"/>
                  <a:pt x="560" y="290"/>
                  <a:pt x="560" y="290"/>
                </a:cubicBezTo>
                <a:cubicBezTo>
                  <a:pt x="595" y="255"/>
                  <a:pt x="595" y="255"/>
                  <a:pt x="595" y="255"/>
                </a:cubicBezTo>
                <a:cubicBezTo>
                  <a:pt x="597" y="253"/>
                  <a:pt x="600" y="253"/>
                  <a:pt x="602" y="254"/>
                </a:cubicBezTo>
                <a:cubicBezTo>
                  <a:pt x="605" y="255"/>
                  <a:pt x="606" y="258"/>
                  <a:pt x="606" y="260"/>
                </a:cubicBezTo>
                <a:cubicBezTo>
                  <a:pt x="606" y="415"/>
                  <a:pt x="606" y="415"/>
                  <a:pt x="606" y="415"/>
                </a:cubicBezTo>
                <a:cubicBezTo>
                  <a:pt x="606" y="419"/>
                  <a:pt x="603" y="422"/>
                  <a:pt x="599" y="422"/>
                </a:cubicBezTo>
                <a:moveTo>
                  <a:pt x="461" y="408"/>
                </a:moveTo>
                <a:cubicBezTo>
                  <a:pt x="592" y="408"/>
                  <a:pt x="592" y="408"/>
                  <a:pt x="592" y="408"/>
                </a:cubicBezTo>
                <a:cubicBezTo>
                  <a:pt x="592" y="277"/>
                  <a:pt x="592" y="277"/>
                  <a:pt x="592" y="277"/>
                </a:cubicBezTo>
                <a:cubicBezTo>
                  <a:pt x="565" y="305"/>
                  <a:pt x="565" y="305"/>
                  <a:pt x="565" y="305"/>
                </a:cubicBezTo>
                <a:cubicBezTo>
                  <a:pt x="563" y="307"/>
                  <a:pt x="558" y="307"/>
                  <a:pt x="556" y="305"/>
                </a:cubicBezTo>
                <a:cubicBezTo>
                  <a:pt x="208" y="16"/>
                  <a:pt x="208" y="16"/>
                  <a:pt x="208" y="16"/>
                </a:cubicBezTo>
                <a:cubicBezTo>
                  <a:pt x="207" y="16"/>
                  <a:pt x="206" y="15"/>
                  <a:pt x="205" y="15"/>
                </a:cubicBezTo>
                <a:cubicBezTo>
                  <a:pt x="205" y="15"/>
                  <a:pt x="204" y="15"/>
                  <a:pt x="203" y="16"/>
                </a:cubicBezTo>
                <a:cubicBezTo>
                  <a:pt x="201" y="18"/>
                  <a:pt x="200" y="21"/>
                  <a:pt x="202" y="22"/>
                </a:cubicBezTo>
                <a:cubicBezTo>
                  <a:pt x="489" y="372"/>
                  <a:pt x="489" y="372"/>
                  <a:pt x="489" y="372"/>
                </a:cubicBezTo>
                <a:cubicBezTo>
                  <a:pt x="491" y="374"/>
                  <a:pt x="491" y="378"/>
                  <a:pt x="489" y="381"/>
                </a:cubicBezTo>
                <a:lnTo>
                  <a:pt x="461" y="4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4" name="Freeform 88"/>
          <p:cNvSpPr>
            <a:spLocks noEditPoints="1"/>
          </p:cNvSpPr>
          <p:nvPr/>
        </p:nvSpPr>
        <p:spPr bwMode="auto">
          <a:xfrm>
            <a:off x="7062788" y="3613150"/>
            <a:ext cx="361950" cy="295275"/>
          </a:xfrm>
          <a:custGeom>
            <a:avLst/>
            <a:gdLst>
              <a:gd name="T0" fmla="*/ 588 w 643"/>
              <a:gd name="T1" fmla="*/ 88 h 523"/>
              <a:gd name="T2" fmla="*/ 418 w 643"/>
              <a:gd name="T3" fmla="*/ 88 h 523"/>
              <a:gd name="T4" fmla="*/ 418 w 643"/>
              <a:gd name="T5" fmla="*/ 29 h 523"/>
              <a:gd name="T6" fmla="*/ 390 w 643"/>
              <a:gd name="T7" fmla="*/ 0 h 523"/>
              <a:gd name="T8" fmla="*/ 252 w 643"/>
              <a:gd name="T9" fmla="*/ 0 h 523"/>
              <a:gd name="T10" fmla="*/ 224 w 643"/>
              <a:gd name="T11" fmla="*/ 29 h 523"/>
              <a:gd name="T12" fmla="*/ 224 w 643"/>
              <a:gd name="T13" fmla="*/ 88 h 523"/>
              <a:gd name="T14" fmla="*/ 55 w 643"/>
              <a:gd name="T15" fmla="*/ 88 h 523"/>
              <a:gd name="T16" fmla="*/ 0 w 643"/>
              <a:gd name="T17" fmla="*/ 143 h 523"/>
              <a:gd name="T18" fmla="*/ 0 w 643"/>
              <a:gd name="T19" fmla="*/ 467 h 523"/>
              <a:gd name="T20" fmla="*/ 55 w 643"/>
              <a:gd name="T21" fmla="*/ 523 h 523"/>
              <a:gd name="T22" fmla="*/ 588 w 643"/>
              <a:gd name="T23" fmla="*/ 523 h 523"/>
              <a:gd name="T24" fmla="*/ 643 w 643"/>
              <a:gd name="T25" fmla="*/ 467 h 523"/>
              <a:gd name="T26" fmla="*/ 643 w 643"/>
              <a:gd name="T27" fmla="*/ 143 h 523"/>
              <a:gd name="T28" fmla="*/ 588 w 643"/>
              <a:gd name="T29" fmla="*/ 88 h 523"/>
              <a:gd name="T30" fmla="*/ 238 w 643"/>
              <a:gd name="T31" fmla="*/ 29 h 523"/>
              <a:gd name="T32" fmla="*/ 252 w 643"/>
              <a:gd name="T33" fmla="*/ 14 h 523"/>
              <a:gd name="T34" fmla="*/ 390 w 643"/>
              <a:gd name="T35" fmla="*/ 14 h 523"/>
              <a:gd name="T36" fmla="*/ 404 w 643"/>
              <a:gd name="T37" fmla="*/ 29 h 523"/>
              <a:gd name="T38" fmla="*/ 404 w 643"/>
              <a:gd name="T39" fmla="*/ 88 h 523"/>
              <a:gd name="T40" fmla="*/ 238 w 643"/>
              <a:gd name="T41" fmla="*/ 88 h 523"/>
              <a:gd name="T42" fmla="*/ 238 w 643"/>
              <a:gd name="T43" fmla="*/ 29 h 523"/>
              <a:gd name="T44" fmla="*/ 55 w 643"/>
              <a:gd name="T45" fmla="*/ 102 h 523"/>
              <a:gd name="T46" fmla="*/ 588 w 643"/>
              <a:gd name="T47" fmla="*/ 102 h 523"/>
              <a:gd name="T48" fmla="*/ 629 w 643"/>
              <a:gd name="T49" fmla="*/ 143 h 523"/>
              <a:gd name="T50" fmla="*/ 629 w 643"/>
              <a:gd name="T51" fmla="*/ 231 h 523"/>
              <a:gd name="T52" fmla="*/ 361 w 643"/>
              <a:gd name="T53" fmla="*/ 231 h 523"/>
              <a:gd name="T54" fmla="*/ 361 w 643"/>
              <a:gd name="T55" fmla="*/ 204 h 523"/>
              <a:gd name="T56" fmla="*/ 354 w 643"/>
              <a:gd name="T57" fmla="*/ 197 h 523"/>
              <a:gd name="T58" fmla="*/ 288 w 643"/>
              <a:gd name="T59" fmla="*/ 197 h 523"/>
              <a:gd name="T60" fmla="*/ 281 w 643"/>
              <a:gd name="T61" fmla="*/ 204 h 523"/>
              <a:gd name="T62" fmla="*/ 281 w 643"/>
              <a:gd name="T63" fmla="*/ 231 h 523"/>
              <a:gd name="T64" fmla="*/ 14 w 643"/>
              <a:gd name="T65" fmla="*/ 231 h 523"/>
              <a:gd name="T66" fmla="*/ 14 w 643"/>
              <a:gd name="T67" fmla="*/ 143 h 523"/>
              <a:gd name="T68" fmla="*/ 55 w 643"/>
              <a:gd name="T69" fmla="*/ 102 h 523"/>
              <a:gd name="T70" fmla="*/ 295 w 643"/>
              <a:gd name="T71" fmla="*/ 211 h 523"/>
              <a:gd name="T72" fmla="*/ 347 w 643"/>
              <a:gd name="T73" fmla="*/ 211 h 523"/>
              <a:gd name="T74" fmla="*/ 347 w 643"/>
              <a:gd name="T75" fmla="*/ 265 h 523"/>
              <a:gd name="T76" fmla="*/ 295 w 643"/>
              <a:gd name="T77" fmla="*/ 265 h 523"/>
              <a:gd name="T78" fmla="*/ 295 w 643"/>
              <a:gd name="T79" fmla="*/ 211 h 523"/>
              <a:gd name="T80" fmla="*/ 588 w 643"/>
              <a:gd name="T81" fmla="*/ 509 h 523"/>
              <a:gd name="T82" fmla="*/ 55 w 643"/>
              <a:gd name="T83" fmla="*/ 509 h 523"/>
              <a:gd name="T84" fmla="*/ 14 w 643"/>
              <a:gd name="T85" fmla="*/ 467 h 523"/>
              <a:gd name="T86" fmla="*/ 14 w 643"/>
              <a:gd name="T87" fmla="*/ 245 h 523"/>
              <a:gd name="T88" fmla="*/ 281 w 643"/>
              <a:gd name="T89" fmla="*/ 245 h 523"/>
              <a:gd name="T90" fmla="*/ 281 w 643"/>
              <a:gd name="T91" fmla="*/ 272 h 523"/>
              <a:gd name="T92" fmla="*/ 288 w 643"/>
              <a:gd name="T93" fmla="*/ 279 h 523"/>
              <a:gd name="T94" fmla="*/ 354 w 643"/>
              <a:gd name="T95" fmla="*/ 279 h 523"/>
              <a:gd name="T96" fmla="*/ 361 w 643"/>
              <a:gd name="T97" fmla="*/ 272 h 523"/>
              <a:gd name="T98" fmla="*/ 361 w 643"/>
              <a:gd name="T99" fmla="*/ 245 h 523"/>
              <a:gd name="T100" fmla="*/ 629 w 643"/>
              <a:gd name="T101" fmla="*/ 245 h 523"/>
              <a:gd name="T102" fmla="*/ 629 w 643"/>
              <a:gd name="T103" fmla="*/ 467 h 523"/>
              <a:gd name="T104" fmla="*/ 588 w 643"/>
              <a:gd name="T105" fmla="*/ 509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43" h="523">
                <a:moveTo>
                  <a:pt x="588" y="88"/>
                </a:moveTo>
                <a:cubicBezTo>
                  <a:pt x="418" y="88"/>
                  <a:pt x="418" y="88"/>
                  <a:pt x="418" y="88"/>
                </a:cubicBezTo>
                <a:cubicBezTo>
                  <a:pt x="418" y="29"/>
                  <a:pt x="418" y="29"/>
                  <a:pt x="418" y="29"/>
                </a:cubicBezTo>
                <a:cubicBezTo>
                  <a:pt x="418" y="13"/>
                  <a:pt x="406" y="0"/>
                  <a:pt x="390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37" y="0"/>
                  <a:pt x="224" y="13"/>
                  <a:pt x="224" y="29"/>
                </a:cubicBezTo>
                <a:cubicBezTo>
                  <a:pt x="224" y="88"/>
                  <a:pt x="224" y="88"/>
                  <a:pt x="22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25" y="88"/>
                  <a:pt x="0" y="112"/>
                  <a:pt x="0" y="143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98"/>
                  <a:pt x="25" y="523"/>
                  <a:pt x="55" y="523"/>
                </a:cubicBezTo>
                <a:cubicBezTo>
                  <a:pt x="588" y="523"/>
                  <a:pt x="588" y="523"/>
                  <a:pt x="588" y="523"/>
                </a:cubicBezTo>
                <a:cubicBezTo>
                  <a:pt x="618" y="523"/>
                  <a:pt x="643" y="498"/>
                  <a:pt x="643" y="467"/>
                </a:cubicBezTo>
                <a:cubicBezTo>
                  <a:pt x="643" y="143"/>
                  <a:pt x="643" y="143"/>
                  <a:pt x="643" y="143"/>
                </a:cubicBezTo>
                <a:cubicBezTo>
                  <a:pt x="643" y="112"/>
                  <a:pt x="618" y="88"/>
                  <a:pt x="588" y="88"/>
                </a:cubicBezTo>
                <a:moveTo>
                  <a:pt x="238" y="29"/>
                </a:moveTo>
                <a:cubicBezTo>
                  <a:pt x="238" y="21"/>
                  <a:pt x="245" y="14"/>
                  <a:pt x="252" y="14"/>
                </a:cubicBezTo>
                <a:cubicBezTo>
                  <a:pt x="390" y="14"/>
                  <a:pt x="390" y="14"/>
                  <a:pt x="390" y="14"/>
                </a:cubicBezTo>
                <a:cubicBezTo>
                  <a:pt x="398" y="14"/>
                  <a:pt x="404" y="21"/>
                  <a:pt x="404" y="29"/>
                </a:cubicBezTo>
                <a:cubicBezTo>
                  <a:pt x="404" y="88"/>
                  <a:pt x="404" y="88"/>
                  <a:pt x="404" y="88"/>
                </a:cubicBezTo>
                <a:cubicBezTo>
                  <a:pt x="238" y="88"/>
                  <a:pt x="238" y="88"/>
                  <a:pt x="238" y="88"/>
                </a:cubicBezTo>
                <a:lnTo>
                  <a:pt x="238" y="29"/>
                </a:lnTo>
                <a:close/>
                <a:moveTo>
                  <a:pt x="55" y="102"/>
                </a:moveTo>
                <a:cubicBezTo>
                  <a:pt x="588" y="102"/>
                  <a:pt x="588" y="102"/>
                  <a:pt x="588" y="102"/>
                </a:cubicBezTo>
                <a:cubicBezTo>
                  <a:pt x="610" y="102"/>
                  <a:pt x="629" y="120"/>
                  <a:pt x="629" y="143"/>
                </a:cubicBezTo>
                <a:cubicBezTo>
                  <a:pt x="629" y="231"/>
                  <a:pt x="629" y="231"/>
                  <a:pt x="629" y="231"/>
                </a:cubicBezTo>
                <a:cubicBezTo>
                  <a:pt x="361" y="231"/>
                  <a:pt x="361" y="231"/>
                  <a:pt x="361" y="231"/>
                </a:cubicBezTo>
                <a:cubicBezTo>
                  <a:pt x="361" y="204"/>
                  <a:pt x="361" y="204"/>
                  <a:pt x="361" y="204"/>
                </a:cubicBezTo>
                <a:cubicBezTo>
                  <a:pt x="361" y="200"/>
                  <a:pt x="358" y="197"/>
                  <a:pt x="354" y="197"/>
                </a:cubicBezTo>
                <a:cubicBezTo>
                  <a:pt x="288" y="197"/>
                  <a:pt x="288" y="197"/>
                  <a:pt x="288" y="197"/>
                </a:cubicBezTo>
                <a:cubicBezTo>
                  <a:pt x="284" y="197"/>
                  <a:pt x="281" y="200"/>
                  <a:pt x="281" y="204"/>
                </a:cubicBezTo>
                <a:cubicBezTo>
                  <a:pt x="281" y="231"/>
                  <a:pt x="281" y="231"/>
                  <a:pt x="281" y="231"/>
                </a:cubicBezTo>
                <a:cubicBezTo>
                  <a:pt x="14" y="231"/>
                  <a:pt x="14" y="231"/>
                  <a:pt x="14" y="231"/>
                </a:cubicBezTo>
                <a:cubicBezTo>
                  <a:pt x="14" y="143"/>
                  <a:pt x="14" y="143"/>
                  <a:pt x="14" y="143"/>
                </a:cubicBezTo>
                <a:cubicBezTo>
                  <a:pt x="14" y="120"/>
                  <a:pt x="32" y="102"/>
                  <a:pt x="55" y="102"/>
                </a:cubicBezTo>
                <a:moveTo>
                  <a:pt x="295" y="211"/>
                </a:moveTo>
                <a:cubicBezTo>
                  <a:pt x="347" y="211"/>
                  <a:pt x="347" y="211"/>
                  <a:pt x="347" y="211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295" y="265"/>
                  <a:pt x="295" y="265"/>
                  <a:pt x="295" y="265"/>
                </a:cubicBezTo>
                <a:lnTo>
                  <a:pt x="295" y="211"/>
                </a:lnTo>
                <a:close/>
                <a:moveTo>
                  <a:pt x="588" y="509"/>
                </a:moveTo>
                <a:cubicBezTo>
                  <a:pt x="55" y="509"/>
                  <a:pt x="55" y="509"/>
                  <a:pt x="55" y="509"/>
                </a:cubicBezTo>
                <a:cubicBezTo>
                  <a:pt x="32" y="509"/>
                  <a:pt x="14" y="490"/>
                  <a:pt x="14" y="467"/>
                </a:cubicBezTo>
                <a:cubicBezTo>
                  <a:pt x="14" y="245"/>
                  <a:pt x="14" y="245"/>
                  <a:pt x="14" y="245"/>
                </a:cubicBezTo>
                <a:cubicBezTo>
                  <a:pt x="281" y="245"/>
                  <a:pt x="281" y="245"/>
                  <a:pt x="281" y="245"/>
                </a:cubicBezTo>
                <a:cubicBezTo>
                  <a:pt x="281" y="272"/>
                  <a:pt x="281" y="272"/>
                  <a:pt x="281" y="272"/>
                </a:cubicBezTo>
                <a:cubicBezTo>
                  <a:pt x="281" y="276"/>
                  <a:pt x="284" y="279"/>
                  <a:pt x="288" y="279"/>
                </a:cubicBezTo>
                <a:cubicBezTo>
                  <a:pt x="354" y="279"/>
                  <a:pt x="354" y="279"/>
                  <a:pt x="354" y="279"/>
                </a:cubicBezTo>
                <a:cubicBezTo>
                  <a:pt x="358" y="279"/>
                  <a:pt x="361" y="276"/>
                  <a:pt x="361" y="272"/>
                </a:cubicBezTo>
                <a:cubicBezTo>
                  <a:pt x="361" y="245"/>
                  <a:pt x="361" y="245"/>
                  <a:pt x="361" y="245"/>
                </a:cubicBezTo>
                <a:cubicBezTo>
                  <a:pt x="629" y="245"/>
                  <a:pt x="629" y="245"/>
                  <a:pt x="629" y="245"/>
                </a:cubicBezTo>
                <a:cubicBezTo>
                  <a:pt x="629" y="467"/>
                  <a:pt x="629" y="467"/>
                  <a:pt x="629" y="467"/>
                </a:cubicBezTo>
                <a:cubicBezTo>
                  <a:pt x="629" y="490"/>
                  <a:pt x="610" y="509"/>
                  <a:pt x="588" y="50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5" name="Freeform 89"/>
          <p:cNvSpPr>
            <a:spLocks noEditPoints="1"/>
          </p:cNvSpPr>
          <p:nvPr/>
        </p:nvSpPr>
        <p:spPr bwMode="auto">
          <a:xfrm>
            <a:off x="6421438" y="3611563"/>
            <a:ext cx="361950" cy="298450"/>
          </a:xfrm>
          <a:custGeom>
            <a:avLst/>
            <a:gdLst>
              <a:gd name="T0" fmla="*/ 588 w 643"/>
              <a:gd name="T1" fmla="*/ 94 h 529"/>
              <a:gd name="T2" fmla="*/ 430 w 643"/>
              <a:gd name="T3" fmla="*/ 94 h 529"/>
              <a:gd name="T4" fmla="*/ 430 w 643"/>
              <a:gd name="T5" fmla="*/ 55 h 529"/>
              <a:gd name="T6" fmla="*/ 375 w 643"/>
              <a:gd name="T7" fmla="*/ 0 h 529"/>
              <a:gd name="T8" fmla="*/ 268 w 643"/>
              <a:gd name="T9" fmla="*/ 0 h 529"/>
              <a:gd name="T10" fmla="*/ 213 w 643"/>
              <a:gd name="T11" fmla="*/ 55 h 529"/>
              <a:gd name="T12" fmla="*/ 213 w 643"/>
              <a:gd name="T13" fmla="*/ 94 h 529"/>
              <a:gd name="T14" fmla="*/ 55 w 643"/>
              <a:gd name="T15" fmla="*/ 94 h 529"/>
              <a:gd name="T16" fmla="*/ 0 w 643"/>
              <a:gd name="T17" fmla="*/ 149 h 529"/>
              <a:gd name="T18" fmla="*/ 0 w 643"/>
              <a:gd name="T19" fmla="*/ 474 h 529"/>
              <a:gd name="T20" fmla="*/ 55 w 643"/>
              <a:gd name="T21" fmla="*/ 529 h 529"/>
              <a:gd name="T22" fmla="*/ 588 w 643"/>
              <a:gd name="T23" fmla="*/ 529 h 529"/>
              <a:gd name="T24" fmla="*/ 643 w 643"/>
              <a:gd name="T25" fmla="*/ 474 h 529"/>
              <a:gd name="T26" fmla="*/ 643 w 643"/>
              <a:gd name="T27" fmla="*/ 149 h 529"/>
              <a:gd name="T28" fmla="*/ 588 w 643"/>
              <a:gd name="T29" fmla="*/ 94 h 529"/>
              <a:gd name="T30" fmla="*/ 227 w 643"/>
              <a:gd name="T31" fmla="*/ 55 h 529"/>
              <a:gd name="T32" fmla="*/ 268 w 643"/>
              <a:gd name="T33" fmla="*/ 14 h 529"/>
              <a:gd name="T34" fmla="*/ 375 w 643"/>
              <a:gd name="T35" fmla="*/ 14 h 529"/>
              <a:gd name="T36" fmla="*/ 416 w 643"/>
              <a:gd name="T37" fmla="*/ 55 h 529"/>
              <a:gd name="T38" fmla="*/ 416 w 643"/>
              <a:gd name="T39" fmla="*/ 94 h 529"/>
              <a:gd name="T40" fmla="*/ 227 w 643"/>
              <a:gd name="T41" fmla="*/ 94 h 529"/>
              <a:gd name="T42" fmla="*/ 227 w 643"/>
              <a:gd name="T43" fmla="*/ 55 h 529"/>
              <a:gd name="T44" fmla="*/ 629 w 643"/>
              <a:gd name="T45" fmla="*/ 474 h 529"/>
              <a:gd name="T46" fmla="*/ 588 w 643"/>
              <a:gd name="T47" fmla="*/ 515 h 529"/>
              <a:gd name="T48" fmla="*/ 55 w 643"/>
              <a:gd name="T49" fmla="*/ 515 h 529"/>
              <a:gd name="T50" fmla="*/ 14 w 643"/>
              <a:gd name="T51" fmla="*/ 474 h 529"/>
              <a:gd name="T52" fmla="*/ 14 w 643"/>
              <a:gd name="T53" fmla="*/ 149 h 529"/>
              <a:gd name="T54" fmla="*/ 55 w 643"/>
              <a:gd name="T55" fmla="*/ 108 h 529"/>
              <a:gd name="T56" fmla="*/ 588 w 643"/>
              <a:gd name="T57" fmla="*/ 108 h 529"/>
              <a:gd name="T58" fmla="*/ 629 w 643"/>
              <a:gd name="T59" fmla="*/ 149 h 529"/>
              <a:gd name="T60" fmla="*/ 629 w 643"/>
              <a:gd name="T61" fmla="*/ 47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43" h="529">
                <a:moveTo>
                  <a:pt x="588" y="94"/>
                </a:moveTo>
                <a:cubicBezTo>
                  <a:pt x="430" y="94"/>
                  <a:pt x="430" y="94"/>
                  <a:pt x="430" y="94"/>
                </a:cubicBezTo>
                <a:cubicBezTo>
                  <a:pt x="430" y="55"/>
                  <a:pt x="430" y="55"/>
                  <a:pt x="430" y="55"/>
                </a:cubicBezTo>
                <a:cubicBezTo>
                  <a:pt x="430" y="25"/>
                  <a:pt x="405" y="0"/>
                  <a:pt x="375" y="0"/>
                </a:cubicBezTo>
                <a:cubicBezTo>
                  <a:pt x="268" y="0"/>
                  <a:pt x="268" y="0"/>
                  <a:pt x="268" y="0"/>
                </a:cubicBezTo>
                <a:cubicBezTo>
                  <a:pt x="238" y="0"/>
                  <a:pt x="213" y="25"/>
                  <a:pt x="213" y="55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55" y="94"/>
                  <a:pt x="55" y="94"/>
                  <a:pt x="55" y="94"/>
                </a:cubicBezTo>
                <a:cubicBezTo>
                  <a:pt x="25" y="94"/>
                  <a:pt x="0" y="118"/>
                  <a:pt x="0" y="149"/>
                </a:cubicBezTo>
                <a:cubicBezTo>
                  <a:pt x="0" y="474"/>
                  <a:pt x="0" y="474"/>
                  <a:pt x="0" y="474"/>
                </a:cubicBezTo>
                <a:cubicBezTo>
                  <a:pt x="0" y="504"/>
                  <a:pt x="25" y="529"/>
                  <a:pt x="55" y="529"/>
                </a:cubicBezTo>
                <a:cubicBezTo>
                  <a:pt x="588" y="529"/>
                  <a:pt x="588" y="529"/>
                  <a:pt x="588" y="529"/>
                </a:cubicBezTo>
                <a:cubicBezTo>
                  <a:pt x="618" y="529"/>
                  <a:pt x="643" y="504"/>
                  <a:pt x="643" y="474"/>
                </a:cubicBezTo>
                <a:cubicBezTo>
                  <a:pt x="643" y="149"/>
                  <a:pt x="643" y="149"/>
                  <a:pt x="643" y="149"/>
                </a:cubicBezTo>
                <a:cubicBezTo>
                  <a:pt x="643" y="118"/>
                  <a:pt x="618" y="94"/>
                  <a:pt x="588" y="94"/>
                </a:cubicBezTo>
                <a:moveTo>
                  <a:pt x="227" y="55"/>
                </a:moveTo>
                <a:cubicBezTo>
                  <a:pt x="227" y="33"/>
                  <a:pt x="246" y="14"/>
                  <a:pt x="268" y="14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97" y="14"/>
                  <a:pt x="416" y="33"/>
                  <a:pt x="416" y="55"/>
                </a:cubicBezTo>
                <a:cubicBezTo>
                  <a:pt x="416" y="94"/>
                  <a:pt x="416" y="94"/>
                  <a:pt x="416" y="94"/>
                </a:cubicBezTo>
                <a:cubicBezTo>
                  <a:pt x="227" y="94"/>
                  <a:pt x="227" y="94"/>
                  <a:pt x="227" y="94"/>
                </a:cubicBezTo>
                <a:lnTo>
                  <a:pt x="227" y="55"/>
                </a:lnTo>
                <a:close/>
                <a:moveTo>
                  <a:pt x="629" y="474"/>
                </a:moveTo>
                <a:cubicBezTo>
                  <a:pt x="629" y="496"/>
                  <a:pt x="611" y="515"/>
                  <a:pt x="588" y="515"/>
                </a:cubicBezTo>
                <a:cubicBezTo>
                  <a:pt x="55" y="515"/>
                  <a:pt x="55" y="515"/>
                  <a:pt x="55" y="515"/>
                </a:cubicBezTo>
                <a:cubicBezTo>
                  <a:pt x="32" y="515"/>
                  <a:pt x="14" y="496"/>
                  <a:pt x="14" y="474"/>
                </a:cubicBezTo>
                <a:cubicBezTo>
                  <a:pt x="14" y="149"/>
                  <a:pt x="14" y="149"/>
                  <a:pt x="14" y="149"/>
                </a:cubicBezTo>
                <a:cubicBezTo>
                  <a:pt x="14" y="126"/>
                  <a:pt x="32" y="108"/>
                  <a:pt x="55" y="108"/>
                </a:cubicBezTo>
                <a:cubicBezTo>
                  <a:pt x="588" y="108"/>
                  <a:pt x="588" y="108"/>
                  <a:pt x="588" y="108"/>
                </a:cubicBezTo>
                <a:cubicBezTo>
                  <a:pt x="611" y="108"/>
                  <a:pt x="629" y="126"/>
                  <a:pt x="629" y="149"/>
                </a:cubicBezTo>
                <a:lnTo>
                  <a:pt x="629" y="4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6" name="Freeform 90"/>
          <p:cNvSpPr>
            <a:spLocks noEditPoints="1"/>
          </p:cNvSpPr>
          <p:nvPr/>
        </p:nvSpPr>
        <p:spPr bwMode="auto">
          <a:xfrm>
            <a:off x="5740400" y="3625850"/>
            <a:ext cx="412750" cy="269875"/>
          </a:xfrm>
          <a:custGeom>
            <a:avLst/>
            <a:gdLst>
              <a:gd name="T0" fmla="*/ 678 w 733"/>
              <a:gd name="T1" fmla="*/ 0 h 479"/>
              <a:gd name="T2" fmla="*/ 55 w 733"/>
              <a:gd name="T3" fmla="*/ 0 h 479"/>
              <a:gd name="T4" fmla="*/ 0 w 733"/>
              <a:gd name="T5" fmla="*/ 55 h 479"/>
              <a:gd name="T6" fmla="*/ 0 w 733"/>
              <a:gd name="T7" fmla="*/ 424 h 479"/>
              <a:gd name="T8" fmla="*/ 55 w 733"/>
              <a:gd name="T9" fmla="*/ 479 h 479"/>
              <a:gd name="T10" fmla="*/ 678 w 733"/>
              <a:gd name="T11" fmla="*/ 479 h 479"/>
              <a:gd name="T12" fmla="*/ 733 w 733"/>
              <a:gd name="T13" fmla="*/ 424 h 479"/>
              <a:gd name="T14" fmla="*/ 733 w 733"/>
              <a:gd name="T15" fmla="*/ 55 h 479"/>
              <a:gd name="T16" fmla="*/ 678 w 733"/>
              <a:gd name="T17" fmla="*/ 0 h 479"/>
              <a:gd name="T18" fmla="*/ 14 w 733"/>
              <a:gd name="T19" fmla="*/ 330 h 479"/>
              <a:gd name="T20" fmla="*/ 719 w 733"/>
              <a:gd name="T21" fmla="*/ 330 h 479"/>
              <a:gd name="T22" fmla="*/ 719 w 733"/>
              <a:gd name="T23" fmla="*/ 393 h 479"/>
              <a:gd name="T24" fmla="*/ 14 w 733"/>
              <a:gd name="T25" fmla="*/ 393 h 479"/>
              <a:gd name="T26" fmla="*/ 14 w 733"/>
              <a:gd name="T27" fmla="*/ 330 h 479"/>
              <a:gd name="T28" fmla="*/ 55 w 733"/>
              <a:gd name="T29" fmla="*/ 14 h 479"/>
              <a:gd name="T30" fmla="*/ 678 w 733"/>
              <a:gd name="T31" fmla="*/ 14 h 479"/>
              <a:gd name="T32" fmla="*/ 719 w 733"/>
              <a:gd name="T33" fmla="*/ 55 h 479"/>
              <a:gd name="T34" fmla="*/ 719 w 733"/>
              <a:gd name="T35" fmla="*/ 316 h 479"/>
              <a:gd name="T36" fmla="*/ 14 w 733"/>
              <a:gd name="T37" fmla="*/ 316 h 479"/>
              <a:gd name="T38" fmla="*/ 14 w 733"/>
              <a:gd name="T39" fmla="*/ 55 h 479"/>
              <a:gd name="T40" fmla="*/ 55 w 733"/>
              <a:gd name="T41" fmla="*/ 14 h 479"/>
              <a:gd name="T42" fmla="*/ 678 w 733"/>
              <a:gd name="T43" fmla="*/ 465 h 479"/>
              <a:gd name="T44" fmla="*/ 55 w 733"/>
              <a:gd name="T45" fmla="*/ 465 h 479"/>
              <a:gd name="T46" fmla="*/ 14 w 733"/>
              <a:gd name="T47" fmla="*/ 424 h 479"/>
              <a:gd name="T48" fmla="*/ 14 w 733"/>
              <a:gd name="T49" fmla="*/ 407 h 479"/>
              <a:gd name="T50" fmla="*/ 719 w 733"/>
              <a:gd name="T51" fmla="*/ 407 h 479"/>
              <a:gd name="T52" fmla="*/ 719 w 733"/>
              <a:gd name="T53" fmla="*/ 424 h 479"/>
              <a:gd name="T54" fmla="*/ 678 w 733"/>
              <a:gd name="T55" fmla="*/ 465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33" h="479">
                <a:moveTo>
                  <a:pt x="678" y="0"/>
                </a:moveTo>
                <a:cubicBezTo>
                  <a:pt x="55" y="0"/>
                  <a:pt x="55" y="0"/>
                  <a:pt x="55" y="0"/>
                </a:cubicBezTo>
                <a:cubicBezTo>
                  <a:pt x="25" y="0"/>
                  <a:pt x="0" y="24"/>
                  <a:pt x="0" y="55"/>
                </a:cubicBezTo>
                <a:cubicBezTo>
                  <a:pt x="0" y="424"/>
                  <a:pt x="0" y="424"/>
                  <a:pt x="0" y="424"/>
                </a:cubicBezTo>
                <a:cubicBezTo>
                  <a:pt x="0" y="455"/>
                  <a:pt x="25" y="479"/>
                  <a:pt x="55" y="479"/>
                </a:cubicBezTo>
                <a:cubicBezTo>
                  <a:pt x="678" y="479"/>
                  <a:pt x="678" y="479"/>
                  <a:pt x="678" y="479"/>
                </a:cubicBezTo>
                <a:cubicBezTo>
                  <a:pt x="708" y="479"/>
                  <a:pt x="733" y="455"/>
                  <a:pt x="733" y="424"/>
                </a:cubicBezTo>
                <a:cubicBezTo>
                  <a:pt x="733" y="55"/>
                  <a:pt x="733" y="55"/>
                  <a:pt x="733" y="55"/>
                </a:cubicBezTo>
                <a:cubicBezTo>
                  <a:pt x="733" y="24"/>
                  <a:pt x="708" y="0"/>
                  <a:pt x="678" y="0"/>
                </a:cubicBezTo>
                <a:moveTo>
                  <a:pt x="14" y="330"/>
                </a:moveTo>
                <a:cubicBezTo>
                  <a:pt x="719" y="330"/>
                  <a:pt x="719" y="330"/>
                  <a:pt x="719" y="330"/>
                </a:cubicBezTo>
                <a:cubicBezTo>
                  <a:pt x="719" y="393"/>
                  <a:pt x="719" y="393"/>
                  <a:pt x="719" y="393"/>
                </a:cubicBezTo>
                <a:cubicBezTo>
                  <a:pt x="14" y="393"/>
                  <a:pt x="14" y="393"/>
                  <a:pt x="14" y="393"/>
                </a:cubicBezTo>
                <a:lnTo>
                  <a:pt x="14" y="330"/>
                </a:lnTo>
                <a:close/>
                <a:moveTo>
                  <a:pt x="55" y="14"/>
                </a:moveTo>
                <a:cubicBezTo>
                  <a:pt x="678" y="14"/>
                  <a:pt x="678" y="14"/>
                  <a:pt x="678" y="14"/>
                </a:cubicBezTo>
                <a:cubicBezTo>
                  <a:pt x="701" y="14"/>
                  <a:pt x="719" y="32"/>
                  <a:pt x="719" y="55"/>
                </a:cubicBezTo>
                <a:cubicBezTo>
                  <a:pt x="719" y="316"/>
                  <a:pt x="719" y="316"/>
                  <a:pt x="719" y="316"/>
                </a:cubicBezTo>
                <a:cubicBezTo>
                  <a:pt x="14" y="316"/>
                  <a:pt x="14" y="316"/>
                  <a:pt x="14" y="316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32"/>
                  <a:pt x="32" y="14"/>
                  <a:pt x="55" y="14"/>
                </a:cubicBezTo>
                <a:moveTo>
                  <a:pt x="678" y="465"/>
                </a:moveTo>
                <a:cubicBezTo>
                  <a:pt x="55" y="465"/>
                  <a:pt x="55" y="465"/>
                  <a:pt x="55" y="465"/>
                </a:cubicBezTo>
                <a:cubicBezTo>
                  <a:pt x="32" y="465"/>
                  <a:pt x="14" y="447"/>
                  <a:pt x="14" y="424"/>
                </a:cubicBezTo>
                <a:cubicBezTo>
                  <a:pt x="14" y="407"/>
                  <a:pt x="14" y="407"/>
                  <a:pt x="14" y="407"/>
                </a:cubicBezTo>
                <a:cubicBezTo>
                  <a:pt x="719" y="407"/>
                  <a:pt x="719" y="407"/>
                  <a:pt x="719" y="407"/>
                </a:cubicBezTo>
                <a:cubicBezTo>
                  <a:pt x="719" y="424"/>
                  <a:pt x="719" y="424"/>
                  <a:pt x="719" y="424"/>
                </a:cubicBezTo>
                <a:cubicBezTo>
                  <a:pt x="719" y="447"/>
                  <a:pt x="701" y="465"/>
                  <a:pt x="678" y="46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7" name="Freeform 91"/>
          <p:cNvSpPr>
            <a:spLocks noEditPoints="1"/>
          </p:cNvSpPr>
          <p:nvPr/>
        </p:nvSpPr>
        <p:spPr bwMode="auto">
          <a:xfrm>
            <a:off x="5910263" y="3652838"/>
            <a:ext cx="214312" cy="138113"/>
          </a:xfrm>
          <a:custGeom>
            <a:avLst/>
            <a:gdLst>
              <a:gd name="T0" fmla="*/ 124 w 381"/>
              <a:gd name="T1" fmla="*/ 247 h 247"/>
              <a:gd name="T2" fmla="*/ 191 w 381"/>
              <a:gd name="T3" fmla="*/ 227 h 247"/>
              <a:gd name="T4" fmla="*/ 257 w 381"/>
              <a:gd name="T5" fmla="*/ 247 h 247"/>
              <a:gd name="T6" fmla="*/ 381 w 381"/>
              <a:gd name="T7" fmla="*/ 123 h 247"/>
              <a:gd name="T8" fmla="*/ 257 w 381"/>
              <a:gd name="T9" fmla="*/ 0 h 247"/>
              <a:gd name="T10" fmla="*/ 191 w 381"/>
              <a:gd name="T11" fmla="*/ 19 h 247"/>
              <a:gd name="T12" fmla="*/ 124 w 381"/>
              <a:gd name="T13" fmla="*/ 0 h 247"/>
              <a:gd name="T14" fmla="*/ 0 w 381"/>
              <a:gd name="T15" fmla="*/ 123 h 247"/>
              <a:gd name="T16" fmla="*/ 124 w 381"/>
              <a:gd name="T17" fmla="*/ 247 h 247"/>
              <a:gd name="T18" fmla="*/ 367 w 381"/>
              <a:gd name="T19" fmla="*/ 123 h 247"/>
              <a:gd name="T20" fmla="*/ 257 w 381"/>
              <a:gd name="T21" fmla="*/ 233 h 247"/>
              <a:gd name="T22" fmla="*/ 148 w 381"/>
              <a:gd name="T23" fmla="*/ 123 h 247"/>
              <a:gd name="T24" fmla="*/ 257 w 381"/>
              <a:gd name="T25" fmla="*/ 14 h 247"/>
              <a:gd name="T26" fmla="*/ 367 w 381"/>
              <a:gd name="T27" fmla="*/ 123 h 247"/>
              <a:gd name="T28" fmla="*/ 124 w 381"/>
              <a:gd name="T29" fmla="*/ 14 h 247"/>
              <a:gd name="T30" fmla="*/ 178 w 381"/>
              <a:gd name="T31" fmla="*/ 28 h 247"/>
              <a:gd name="T32" fmla="*/ 134 w 381"/>
              <a:gd name="T33" fmla="*/ 123 h 247"/>
              <a:gd name="T34" fmla="*/ 178 w 381"/>
              <a:gd name="T35" fmla="*/ 218 h 247"/>
              <a:gd name="T36" fmla="*/ 124 w 381"/>
              <a:gd name="T37" fmla="*/ 233 h 247"/>
              <a:gd name="T38" fmla="*/ 14 w 381"/>
              <a:gd name="T39" fmla="*/ 123 h 247"/>
              <a:gd name="T40" fmla="*/ 124 w 381"/>
              <a:gd name="T41" fmla="*/ 14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1" h="247">
                <a:moveTo>
                  <a:pt x="124" y="247"/>
                </a:moveTo>
                <a:cubicBezTo>
                  <a:pt x="148" y="247"/>
                  <a:pt x="171" y="240"/>
                  <a:pt x="191" y="227"/>
                </a:cubicBezTo>
                <a:cubicBezTo>
                  <a:pt x="210" y="240"/>
                  <a:pt x="233" y="247"/>
                  <a:pt x="257" y="247"/>
                </a:cubicBezTo>
                <a:cubicBezTo>
                  <a:pt x="326" y="247"/>
                  <a:pt x="381" y="192"/>
                  <a:pt x="381" y="123"/>
                </a:cubicBezTo>
                <a:cubicBezTo>
                  <a:pt x="381" y="55"/>
                  <a:pt x="326" y="0"/>
                  <a:pt x="257" y="0"/>
                </a:cubicBezTo>
                <a:cubicBezTo>
                  <a:pt x="233" y="0"/>
                  <a:pt x="210" y="7"/>
                  <a:pt x="191" y="19"/>
                </a:cubicBezTo>
                <a:cubicBezTo>
                  <a:pt x="171" y="6"/>
                  <a:pt x="148" y="0"/>
                  <a:pt x="124" y="0"/>
                </a:cubicBezTo>
                <a:cubicBezTo>
                  <a:pt x="55" y="0"/>
                  <a:pt x="0" y="55"/>
                  <a:pt x="0" y="123"/>
                </a:cubicBezTo>
                <a:cubicBezTo>
                  <a:pt x="0" y="192"/>
                  <a:pt x="55" y="247"/>
                  <a:pt x="124" y="247"/>
                </a:cubicBezTo>
                <a:moveTo>
                  <a:pt x="367" y="123"/>
                </a:moveTo>
                <a:cubicBezTo>
                  <a:pt x="367" y="184"/>
                  <a:pt x="318" y="233"/>
                  <a:pt x="257" y="233"/>
                </a:cubicBezTo>
                <a:cubicBezTo>
                  <a:pt x="197" y="233"/>
                  <a:pt x="148" y="184"/>
                  <a:pt x="148" y="123"/>
                </a:cubicBezTo>
                <a:cubicBezTo>
                  <a:pt x="148" y="63"/>
                  <a:pt x="197" y="14"/>
                  <a:pt x="257" y="14"/>
                </a:cubicBezTo>
                <a:cubicBezTo>
                  <a:pt x="318" y="14"/>
                  <a:pt x="367" y="63"/>
                  <a:pt x="367" y="123"/>
                </a:cubicBezTo>
                <a:moveTo>
                  <a:pt x="124" y="14"/>
                </a:moveTo>
                <a:cubicBezTo>
                  <a:pt x="143" y="14"/>
                  <a:pt x="162" y="19"/>
                  <a:pt x="178" y="28"/>
                </a:cubicBezTo>
                <a:cubicBezTo>
                  <a:pt x="151" y="51"/>
                  <a:pt x="134" y="85"/>
                  <a:pt x="134" y="123"/>
                </a:cubicBezTo>
                <a:cubicBezTo>
                  <a:pt x="134" y="161"/>
                  <a:pt x="151" y="196"/>
                  <a:pt x="178" y="218"/>
                </a:cubicBezTo>
                <a:cubicBezTo>
                  <a:pt x="162" y="228"/>
                  <a:pt x="143" y="233"/>
                  <a:pt x="124" y="233"/>
                </a:cubicBezTo>
                <a:cubicBezTo>
                  <a:pt x="63" y="233"/>
                  <a:pt x="14" y="184"/>
                  <a:pt x="14" y="123"/>
                </a:cubicBezTo>
                <a:cubicBezTo>
                  <a:pt x="14" y="63"/>
                  <a:pt x="63" y="14"/>
                  <a:pt x="124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" name="Freeform 92"/>
          <p:cNvSpPr>
            <a:spLocks noEditPoints="1"/>
          </p:cNvSpPr>
          <p:nvPr/>
        </p:nvSpPr>
        <p:spPr bwMode="auto">
          <a:xfrm>
            <a:off x="8280400" y="5194300"/>
            <a:ext cx="411162" cy="409575"/>
          </a:xfrm>
          <a:custGeom>
            <a:avLst/>
            <a:gdLst>
              <a:gd name="T0" fmla="*/ 730 w 730"/>
              <a:gd name="T1" fmla="*/ 364 h 729"/>
              <a:gd name="T2" fmla="*/ 677 w 730"/>
              <a:gd name="T3" fmla="*/ 176 h 729"/>
              <a:gd name="T4" fmla="*/ 53 w 730"/>
              <a:gd name="T5" fmla="*/ 176 h 729"/>
              <a:gd name="T6" fmla="*/ 0 w 730"/>
              <a:gd name="T7" fmla="*/ 364 h 729"/>
              <a:gd name="T8" fmla="*/ 53 w 730"/>
              <a:gd name="T9" fmla="*/ 553 h 729"/>
              <a:gd name="T10" fmla="*/ 677 w 730"/>
              <a:gd name="T11" fmla="*/ 553 h 729"/>
              <a:gd name="T12" fmla="*/ 14 w 730"/>
              <a:gd name="T13" fmla="*/ 371 h 729"/>
              <a:gd name="T14" fmla="*/ 191 w 730"/>
              <a:gd name="T15" fmla="*/ 541 h 729"/>
              <a:gd name="T16" fmla="*/ 14 w 730"/>
              <a:gd name="T17" fmla="*/ 371 h 729"/>
              <a:gd name="T18" fmla="*/ 191 w 730"/>
              <a:gd name="T19" fmla="*/ 187 h 729"/>
              <a:gd name="T20" fmla="*/ 14 w 730"/>
              <a:gd name="T21" fmla="*/ 357 h 729"/>
              <a:gd name="T22" fmla="*/ 716 w 730"/>
              <a:gd name="T23" fmla="*/ 357 h 729"/>
              <a:gd name="T24" fmla="*/ 539 w 730"/>
              <a:gd name="T25" fmla="*/ 187 h 729"/>
              <a:gd name="T26" fmla="*/ 716 w 730"/>
              <a:gd name="T27" fmla="*/ 357 h 729"/>
              <a:gd name="T28" fmla="*/ 372 w 730"/>
              <a:gd name="T29" fmla="*/ 357 h 729"/>
              <a:gd name="T30" fmla="*/ 525 w 730"/>
              <a:gd name="T31" fmla="*/ 187 h 729"/>
              <a:gd name="T32" fmla="*/ 372 w 730"/>
              <a:gd name="T33" fmla="*/ 173 h 729"/>
              <a:gd name="T34" fmla="*/ 520 w 730"/>
              <a:gd name="T35" fmla="*/ 173 h 729"/>
              <a:gd name="T36" fmla="*/ 358 w 730"/>
              <a:gd name="T37" fmla="*/ 173 h 729"/>
              <a:gd name="T38" fmla="*/ 358 w 730"/>
              <a:gd name="T39" fmla="*/ 14 h 729"/>
              <a:gd name="T40" fmla="*/ 358 w 730"/>
              <a:gd name="T41" fmla="*/ 187 h 729"/>
              <a:gd name="T42" fmla="*/ 180 w 730"/>
              <a:gd name="T43" fmla="*/ 357 h 729"/>
              <a:gd name="T44" fmla="*/ 358 w 730"/>
              <a:gd name="T45" fmla="*/ 187 h 729"/>
              <a:gd name="T46" fmla="*/ 358 w 730"/>
              <a:gd name="T47" fmla="*/ 371 h 729"/>
              <a:gd name="T48" fmla="*/ 205 w 730"/>
              <a:gd name="T49" fmla="*/ 541 h 729"/>
              <a:gd name="T50" fmla="*/ 358 w 730"/>
              <a:gd name="T51" fmla="*/ 555 h 729"/>
              <a:gd name="T52" fmla="*/ 210 w 730"/>
              <a:gd name="T53" fmla="*/ 555 h 729"/>
              <a:gd name="T54" fmla="*/ 372 w 730"/>
              <a:gd name="T55" fmla="*/ 555 h 729"/>
              <a:gd name="T56" fmla="*/ 372 w 730"/>
              <a:gd name="T57" fmla="*/ 715 h 729"/>
              <a:gd name="T58" fmla="*/ 372 w 730"/>
              <a:gd name="T59" fmla="*/ 541 h 729"/>
              <a:gd name="T60" fmla="*/ 550 w 730"/>
              <a:gd name="T61" fmla="*/ 371 h 729"/>
              <a:gd name="T62" fmla="*/ 372 w 730"/>
              <a:gd name="T63" fmla="*/ 541 h 729"/>
              <a:gd name="T64" fmla="*/ 716 w 730"/>
              <a:gd name="T65" fmla="*/ 371 h 729"/>
              <a:gd name="T66" fmla="*/ 539 w 730"/>
              <a:gd name="T67" fmla="*/ 541 h 729"/>
              <a:gd name="T68" fmla="*/ 659 w 730"/>
              <a:gd name="T69" fmla="*/ 173 h 729"/>
              <a:gd name="T70" fmla="*/ 507 w 730"/>
              <a:gd name="T71" fmla="*/ 108 h 729"/>
              <a:gd name="T72" fmla="*/ 659 w 730"/>
              <a:gd name="T73" fmla="*/ 173 h 729"/>
              <a:gd name="T74" fmla="*/ 223 w 730"/>
              <a:gd name="T75" fmla="*/ 108 h 729"/>
              <a:gd name="T76" fmla="*/ 71 w 730"/>
              <a:gd name="T77" fmla="*/ 173 h 729"/>
              <a:gd name="T78" fmla="*/ 71 w 730"/>
              <a:gd name="T79" fmla="*/ 555 h 729"/>
              <a:gd name="T80" fmla="*/ 223 w 730"/>
              <a:gd name="T81" fmla="*/ 621 h 729"/>
              <a:gd name="T82" fmla="*/ 71 w 730"/>
              <a:gd name="T83" fmla="*/ 555 h 729"/>
              <a:gd name="T84" fmla="*/ 507 w 730"/>
              <a:gd name="T85" fmla="*/ 621 h 729"/>
              <a:gd name="T86" fmla="*/ 659 w 730"/>
              <a:gd name="T87" fmla="*/ 555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30" h="729">
                <a:moveTo>
                  <a:pt x="678" y="551"/>
                </a:moveTo>
                <a:cubicBezTo>
                  <a:pt x="711" y="496"/>
                  <a:pt x="730" y="432"/>
                  <a:pt x="730" y="364"/>
                </a:cubicBezTo>
                <a:cubicBezTo>
                  <a:pt x="730" y="296"/>
                  <a:pt x="711" y="233"/>
                  <a:pt x="678" y="178"/>
                </a:cubicBezTo>
                <a:cubicBezTo>
                  <a:pt x="678" y="177"/>
                  <a:pt x="678" y="177"/>
                  <a:pt x="677" y="176"/>
                </a:cubicBezTo>
                <a:cubicBezTo>
                  <a:pt x="613" y="70"/>
                  <a:pt x="497" y="0"/>
                  <a:pt x="365" y="0"/>
                </a:cubicBezTo>
                <a:cubicBezTo>
                  <a:pt x="233" y="0"/>
                  <a:pt x="117" y="70"/>
                  <a:pt x="53" y="176"/>
                </a:cubicBezTo>
                <a:cubicBezTo>
                  <a:pt x="52" y="177"/>
                  <a:pt x="52" y="177"/>
                  <a:pt x="51" y="178"/>
                </a:cubicBezTo>
                <a:cubicBezTo>
                  <a:pt x="19" y="233"/>
                  <a:pt x="0" y="296"/>
                  <a:pt x="0" y="364"/>
                </a:cubicBezTo>
                <a:cubicBezTo>
                  <a:pt x="0" y="432"/>
                  <a:pt x="19" y="496"/>
                  <a:pt x="51" y="551"/>
                </a:cubicBezTo>
                <a:cubicBezTo>
                  <a:pt x="52" y="552"/>
                  <a:pt x="52" y="552"/>
                  <a:pt x="53" y="553"/>
                </a:cubicBezTo>
                <a:cubicBezTo>
                  <a:pt x="117" y="658"/>
                  <a:pt x="233" y="729"/>
                  <a:pt x="365" y="729"/>
                </a:cubicBezTo>
                <a:cubicBezTo>
                  <a:pt x="497" y="729"/>
                  <a:pt x="613" y="658"/>
                  <a:pt x="677" y="553"/>
                </a:cubicBezTo>
                <a:cubicBezTo>
                  <a:pt x="678" y="552"/>
                  <a:pt x="678" y="552"/>
                  <a:pt x="678" y="551"/>
                </a:cubicBezTo>
                <a:moveTo>
                  <a:pt x="14" y="371"/>
                </a:moveTo>
                <a:cubicBezTo>
                  <a:pt x="166" y="371"/>
                  <a:pt x="166" y="371"/>
                  <a:pt x="166" y="371"/>
                </a:cubicBezTo>
                <a:cubicBezTo>
                  <a:pt x="166" y="432"/>
                  <a:pt x="175" y="490"/>
                  <a:pt x="191" y="541"/>
                </a:cubicBezTo>
                <a:cubicBezTo>
                  <a:pt x="62" y="541"/>
                  <a:pt x="62" y="541"/>
                  <a:pt x="62" y="541"/>
                </a:cubicBezTo>
                <a:cubicBezTo>
                  <a:pt x="33" y="491"/>
                  <a:pt x="15" y="433"/>
                  <a:pt x="14" y="371"/>
                </a:cubicBezTo>
                <a:moveTo>
                  <a:pt x="62" y="187"/>
                </a:moveTo>
                <a:cubicBezTo>
                  <a:pt x="191" y="187"/>
                  <a:pt x="191" y="187"/>
                  <a:pt x="191" y="187"/>
                </a:cubicBezTo>
                <a:cubicBezTo>
                  <a:pt x="175" y="239"/>
                  <a:pt x="166" y="297"/>
                  <a:pt x="166" y="357"/>
                </a:cubicBezTo>
                <a:cubicBezTo>
                  <a:pt x="14" y="357"/>
                  <a:pt x="14" y="357"/>
                  <a:pt x="14" y="357"/>
                </a:cubicBezTo>
                <a:cubicBezTo>
                  <a:pt x="15" y="296"/>
                  <a:pt x="33" y="238"/>
                  <a:pt x="62" y="187"/>
                </a:cubicBezTo>
                <a:moveTo>
                  <a:pt x="716" y="357"/>
                </a:moveTo>
                <a:cubicBezTo>
                  <a:pt x="564" y="357"/>
                  <a:pt x="564" y="357"/>
                  <a:pt x="564" y="357"/>
                </a:cubicBezTo>
                <a:cubicBezTo>
                  <a:pt x="563" y="297"/>
                  <a:pt x="555" y="239"/>
                  <a:pt x="539" y="187"/>
                </a:cubicBezTo>
                <a:cubicBezTo>
                  <a:pt x="668" y="187"/>
                  <a:pt x="668" y="187"/>
                  <a:pt x="668" y="187"/>
                </a:cubicBezTo>
                <a:cubicBezTo>
                  <a:pt x="697" y="238"/>
                  <a:pt x="714" y="296"/>
                  <a:pt x="716" y="357"/>
                </a:cubicBezTo>
                <a:moveTo>
                  <a:pt x="550" y="357"/>
                </a:moveTo>
                <a:cubicBezTo>
                  <a:pt x="372" y="357"/>
                  <a:pt x="372" y="357"/>
                  <a:pt x="372" y="357"/>
                </a:cubicBezTo>
                <a:cubicBezTo>
                  <a:pt x="372" y="187"/>
                  <a:pt x="372" y="187"/>
                  <a:pt x="372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40" y="238"/>
                  <a:pt x="549" y="296"/>
                  <a:pt x="550" y="357"/>
                </a:cubicBezTo>
                <a:moveTo>
                  <a:pt x="372" y="173"/>
                </a:moveTo>
                <a:cubicBezTo>
                  <a:pt x="372" y="14"/>
                  <a:pt x="372" y="14"/>
                  <a:pt x="372" y="14"/>
                </a:cubicBezTo>
                <a:cubicBezTo>
                  <a:pt x="434" y="18"/>
                  <a:pt x="488" y="81"/>
                  <a:pt x="520" y="173"/>
                </a:cubicBezTo>
                <a:lnTo>
                  <a:pt x="372" y="173"/>
                </a:lnTo>
                <a:close/>
                <a:moveTo>
                  <a:pt x="358" y="173"/>
                </a:moveTo>
                <a:cubicBezTo>
                  <a:pt x="210" y="173"/>
                  <a:pt x="210" y="173"/>
                  <a:pt x="210" y="173"/>
                </a:cubicBezTo>
                <a:cubicBezTo>
                  <a:pt x="242" y="81"/>
                  <a:pt x="296" y="18"/>
                  <a:pt x="358" y="14"/>
                </a:cubicBezTo>
                <a:lnTo>
                  <a:pt x="358" y="173"/>
                </a:lnTo>
                <a:close/>
                <a:moveTo>
                  <a:pt x="358" y="187"/>
                </a:moveTo>
                <a:cubicBezTo>
                  <a:pt x="358" y="357"/>
                  <a:pt x="358" y="357"/>
                  <a:pt x="358" y="357"/>
                </a:cubicBezTo>
                <a:cubicBezTo>
                  <a:pt x="180" y="357"/>
                  <a:pt x="180" y="357"/>
                  <a:pt x="180" y="357"/>
                </a:cubicBezTo>
                <a:cubicBezTo>
                  <a:pt x="180" y="296"/>
                  <a:pt x="190" y="238"/>
                  <a:pt x="205" y="187"/>
                </a:cubicBezTo>
                <a:lnTo>
                  <a:pt x="358" y="187"/>
                </a:lnTo>
                <a:close/>
                <a:moveTo>
                  <a:pt x="180" y="371"/>
                </a:moveTo>
                <a:cubicBezTo>
                  <a:pt x="358" y="371"/>
                  <a:pt x="358" y="371"/>
                  <a:pt x="358" y="371"/>
                </a:cubicBezTo>
                <a:cubicBezTo>
                  <a:pt x="358" y="541"/>
                  <a:pt x="358" y="541"/>
                  <a:pt x="358" y="541"/>
                </a:cubicBezTo>
                <a:cubicBezTo>
                  <a:pt x="205" y="541"/>
                  <a:pt x="205" y="541"/>
                  <a:pt x="205" y="541"/>
                </a:cubicBezTo>
                <a:cubicBezTo>
                  <a:pt x="190" y="491"/>
                  <a:pt x="180" y="433"/>
                  <a:pt x="180" y="371"/>
                </a:cubicBezTo>
                <a:moveTo>
                  <a:pt x="358" y="555"/>
                </a:moveTo>
                <a:cubicBezTo>
                  <a:pt x="358" y="715"/>
                  <a:pt x="358" y="715"/>
                  <a:pt x="358" y="715"/>
                </a:cubicBezTo>
                <a:cubicBezTo>
                  <a:pt x="296" y="710"/>
                  <a:pt x="242" y="648"/>
                  <a:pt x="210" y="555"/>
                </a:cubicBezTo>
                <a:lnTo>
                  <a:pt x="358" y="555"/>
                </a:lnTo>
                <a:close/>
                <a:moveTo>
                  <a:pt x="372" y="555"/>
                </a:moveTo>
                <a:cubicBezTo>
                  <a:pt x="520" y="555"/>
                  <a:pt x="520" y="555"/>
                  <a:pt x="520" y="555"/>
                </a:cubicBezTo>
                <a:cubicBezTo>
                  <a:pt x="488" y="648"/>
                  <a:pt x="434" y="710"/>
                  <a:pt x="372" y="715"/>
                </a:cubicBezTo>
                <a:lnTo>
                  <a:pt x="372" y="555"/>
                </a:lnTo>
                <a:close/>
                <a:moveTo>
                  <a:pt x="372" y="541"/>
                </a:moveTo>
                <a:cubicBezTo>
                  <a:pt x="372" y="371"/>
                  <a:pt x="372" y="371"/>
                  <a:pt x="372" y="371"/>
                </a:cubicBezTo>
                <a:cubicBezTo>
                  <a:pt x="550" y="371"/>
                  <a:pt x="550" y="371"/>
                  <a:pt x="550" y="371"/>
                </a:cubicBezTo>
                <a:cubicBezTo>
                  <a:pt x="549" y="433"/>
                  <a:pt x="540" y="491"/>
                  <a:pt x="525" y="541"/>
                </a:cubicBezTo>
                <a:lnTo>
                  <a:pt x="372" y="541"/>
                </a:lnTo>
                <a:close/>
                <a:moveTo>
                  <a:pt x="564" y="371"/>
                </a:moveTo>
                <a:cubicBezTo>
                  <a:pt x="716" y="371"/>
                  <a:pt x="716" y="371"/>
                  <a:pt x="716" y="371"/>
                </a:cubicBezTo>
                <a:cubicBezTo>
                  <a:pt x="714" y="433"/>
                  <a:pt x="697" y="491"/>
                  <a:pt x="668" y="541"/>
                </a:cubicBezTo>
                <a:cubicBezTo>
                  <a:pt x="539" y="541"/>
                  <a:pt x="539" y="541"/>
                  <a:pt x="539" y="541"/>
                </a:cubicBezTo>
                <a:cubicBezTo>
                  <a:pt x="555" y="490"/>
                  <a:pt x="563" y="432"/>
                  <a:pt x="564" y="371"/>
                </a:cubicBezTo>
                <a:moveTo>
                  <a:pt x="659" y="173"/>
                </a:moveTo>
                <a:cubicBezTo>
                  <a:pt x="535" y="173"/>
                  <a:pt x="535" y="173"/>
                  <a:pt x="535" y="173"/>
                </a:cubicBezTo>
                <a:cubicBezTo>
                  <a:pt x="527" y="150"/>
                  <a:pt x="518" y="128"/>
                  <a:pt x="507" y="108"/>
                </a:cubicBezTo>
                <a:cubicBezTo>
                  <a:pt x="485" y="68"/>
                  <a:pt x="459" y="38"/>
                  <a:pt x="431" y="20"/>
                </a:cubicBezTo>
                <a:cubicBezTo>
                  <a:pt x="526" y="38"/>
                  <a:pt x="608" y="95"/>
                  <a:pt x="659" y="173"/>
                </a:cubicBezTo>
                <a:moveTo>
                  <a:pt x="299" y="20"/>
                </a:moveTo>
                <a:cubicBezTo>
                  <a:pt x="270" y="38"/>
                  <a:pt x="244" y="68"/>
                  <a:pt x="223" y="108"/>
                </a:cubicBezTo>
                <a:cubicBezTo>
                  <a:pt x="212" y="128"/>
                  <a:pt x="203" y="150"/>
                  <a:pt x="195" y="173"/>
                </a:cubicBezTo>
                <a:cubicBezTo>
                  <a:pt x="71" y="173"/>
                  <a:pt x="71" y="173"/>
                  <a:pt x="71" y="173"/>
                </a:cubicBezTo>
                <a:cubicBezTo>
                  <a:pt x="122" y="95"/>
                  <a:pt x="204" y="38"/>
                  <a:pt x="299" y="20"/>
                </a:cubicBezTo>
                <a:moveTo>
                  <a:pt x="71" y="555"/>
                </a:moveTo>
                <a:cubicBezTo>
                  <a:pt x="195" y="555"/>
                  <a:pt x="195" y="555"/>
                  <a:pt x="195" y="555"/>
                </a:cubicBezTo>
                <a:cubicBezTo>
                  <a:pt x="203" y="579"/>
                  <a:pt x="212" y="601"/>
                  <a:pt x="223" y="621"/>
                </a:cubicBezTo>
                <a:cubicBezTo>
                  <a:pt x="244" y="661"/>
                  <a:pt x="270" y="691"/>
                  <a:pt x="299" y="709"/>
                </a:cubicBezTo>
                <a:cubicBezTo>
                  <a:pt x="204" y="691"/>
                  <a:pt x="122" y="634"/>
                  <a:pt x="71" y="555"/>
                </a:cubicBezTo>
                <a:moveTo>
                  <a:pt x="431" y="709"/>
                </a:moveTo>
                <a:cubicBezTo>
                  <a:pt x="459" y="691"/>
                  <a:pt x="485" y="661"/>
                  <a:pt x="507" y="621"/>
                </a:cubicBezTo>
                <a:cubicBezTo>
                  <a:pt x="518" y="601"/>
                  <a:pt x="527" y="579"/>
                  <a:pt x="535" y="555"/>
                </a:cubicBezTo>
                <a:cubicBezTo>
                  <a:pt x="659" y="555"/>
                  <a:pt x="659" y="555"/>
                  <a:pt x="659" y="555"/>
                </a:cubicBezTo>
                <a:cubicBezTo>
                  <a:pt x="608" y="634"/>
                  <a:pt x="526" y="691"/>
                  <a:pt x="431" y="70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9" name="Freeform 93"/>
          <p:cNvSpPr>
            <a:spLocks noEditPoints="1"/>
          </p:cNvSpPr>
          <p:nvPr/>
        </p:nvSpPr>
        <p:spPr bwMode="auto">
          <a:xfrm>
            <a:off x="6416675" y="2827338"/>
            <a:ext cx="371475" cy="369888"/>
          </a:xfrm>
          <a:custGeom>
            <a:avLst/>
            <a:gdLst>
              <a:gd name="T0" fmla="*/ 659 w 659"/>
              <a:gd name="T1" fmla="*/ 7 h 658"/>
              <a:gd name="T2" fmla="*/ 652 w 659"/>
              <a:gd name="T3" fmla="*/ 0 h 658"/>
              <a:gd name="T4" fmla="*/ 366 w 659"/>
              <a:gd name="T5" fmla="*/ 0 h 658"/>
              <a:gd name="T6" fmla="*/ 361 w 659"/>
              <a:gd name="T7" fmla="*/ 2 h 658"/>
              <a:gd name="T8" fmla="*/ 2 w 659"/>
              <a:gd name="T9" fmla="*/ 361 h 658"/>
              <a:gd name="T10" fmla="*/ 0 w 659"/>
              <a:gd name="T11" fmla="*/ 366 h 658"/>
              <a:gd name="T12" fmla="*/ 2 w 659"/>
              <a:gd name="T13" fmla="*/ 370 h 658"/>
              <a:gd name="T14" fmla="*/ 288 w 659"/>
              <a:gd name="T15" fmla="*/ 656 h 658"/>
              <a:gd name="T16" fmla="*/ 293 w 659"/>
              <a:gd name="T17" fmla="*/ 658 h 658"/>
              <a:gd name="T18" fmla="*/ 298 w 659"/>
              <a:gd name="T19" fmla="*/ 656 h 658"/>
              <a:gd name="T20" fmla="*/ 657 w 659"/>
              <a:gd name="T21" fmla="*/ 297 h 658"/>
              <a:gd name="T22" fmla="*/ 659 w 659"/>
              <a:gd name="T23" fmla="*/ 292 h 658"/>
              <a:gd name="T24" fmla="*/ 659 w 659"/>
              <a:gd name="T25" fmla="*/ 7 h 658"/>
              <a:gd name="T26" fmla="*/ 293 w 659"/>
              <a:gd name="T27" fmla="*/ 641 h 658"/>
              <a:gd name="T28" fmla="*/ 17 w 659"/>
              <a:gd name="T29" fmla="*/ 366 h 658"/>
              <a:gd name="T30" fmla="*/ 369 w 659"/>
              <a:gd name="T31" fmla="*/ 14 h 658"/>
              <a:gd name="T32" fmla="*/ 645 w 659"/>
              <a:gd name="T33" fmla="*/ 14 h 658"/>
              <a:gd name="T34" fmla="*/ 645 w 659"/>
              <a:gd name="T35" fmla="*/ 289 h 658"/>
              <a:gd name="T36" fmla="*/ 293 w 659"/>
              <a:gd name="T37" fmla="*/ 641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59" h="658">
                <a:moveTo>
                  <a:pt x="659" y="7"/>
                </a:moveTo>
                <a:cubicBezTo>
                  <a:pt x="659" y="3"/>
                  <a:pt x="656" y="0"/>
                  <a:pt x="652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4" y="0"/>
                  <a:pt x="362" y="0"/>
                  <a:pt x="361" y="2"/>
                </a:cubicBezTo>
                <a:cubicBezTo>
                  <a:pt x="2" y="361"/>
                  <a:pt x="2" y="361"/>
                  <a:pt x="2" y="361"/>
                </a:cubicBezTo>
                <a:cubicBezTo>
                  <a:pt x="1" y="362"/>
                  <a:pt x="0" y="364"/>
                  <a:pt x="0" y="366"/>
                </a:cubicBezTo>
                <a:cubicBezTo>
                  <a:pt x="0" y="367"/>
                  <a:pt x="1" y="369"/>
                  <a:pt x="2" y="370"/>
                </a:cubicBezTo>
                <a:cubicBezTo>
                  <a:pt x="288" y="656"/>
                  <a:pt x="288" y="656"/>
                  <a:pt x="288" y="656"/>
                </a:cubicBezTo>
                <a:cubicBezTo>
                  <a:pt x="289" y="657"/>
                  <a:pt x="291" y="658"/>
                  <a:pt x="293" y="658"/>
                </a:cubicBezTo>
                <a:cubicBezTo>
                  <a:pt x="295" y="658"/>
                  <a:pt x="297" y="657"/>
                  <a:pt x="298" y="656"/>
                </a:cubicBezTo>
                <a:cubicBezTo>
                  <a:pt x="657" y="297"/>
                  <a:pt x="657" y="297"/>
                  <a:pt x="657" y="297"/>
                </a:cubicBezTo>
                <a:cubicBezTo>
                  <a:pt x="658" y="296"/>
                  <a:pt x="659" y="294"/>
                  <a:pt x="659" y="292"/>
                </a:cubicBezTo>
                <a:lnTo>
                  <a:pt x="659" y="7"/>
                </a:lnTo>
                <a:close/>
                <a:moveTo>
                  <a:pt x="293" y="641"/>
                </a:moveTo>
                <a:cubicBezTo>
                  <a:pt x="17" y="366"/>
                  <a:pt x="17" y="366"/>
                  <a:pt x="17" y="366"/>
                </a:cubicBezTo>
                <a:cubicBezTo>
                  <a:pt x="369" y="14"/>
                  <a:pt x="369" y="14"/>
                  <a:pt x="369" y="14"/>
                </a:cubicBezTo>
                <a:cubicBezTo>
                  <a:pt x="645" y="14"/>
                  <a:pt x="645" y="14"/>
                  <a:pt x="645" y="14"/>
                </a:cubicBezTo>
                <a:cubicBezTo>
                  <a:pt x="645" y="289"/>
                  <a:pt x="645" y="289"/>
                  <a:pt x="645" y="289"/>
                </a:cubicBezTo>
                <a:lnTo>
                  <a:pt x="293" y="6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0" name="Freeform 94"/>
          <p:cNvSpPr>
            <a:spLocks noEditPoints="1"/>
          </p:cNvSpPr>
          <p:nvPr/>
        </p:nvSpPr>
        <p:spPr bwMode="auto">
          <a:xfrm>
            <a:off x="6672263" y="2871788"/>
            <a:ext cx="69850" cy="71438"/>
          </a:xfrm>
          <a:custGeom>
            <a:avLst/>
            <a:gdLst>
              <a:gd name="T0" fmla="*/ 63 w 125"/>
              <a:gd name="T1" fmla="*/ 0 h 125"/>
              <a:gd name="T2" fmla="*/ 18 w 125"/>
              <a:gd name="T3" fmla="*/ 19 h 125"/>
              <a:gd name="T4" fmla="*/ 0 w 125"/>
              <a:gd name="T5" fmla="*/ 63 h 125"/>
              <a:gd name="T6" fmla="*/ 18 w 125"/>
              <a:gd name="T7" fmla="*/ 107 h 125"/>
              <a:gd name="T8" fmla="*/ 63 w 125"/>
              <a:gd name="T9" fmla="*/ 125 h 125"/>
              <a:gd name="T10" fmla="*/ 63 w 125"/>
              <a:gd name="T11" fmla="*/ 119 h 125"/>
              <a:gd name="T12" fmla="*/ 63 w 125"/>
              <a:gd name="T13" fmla="*/ 125 h 125"/>
              <a:gd name="T14" fmla="*/ 107 w 125"/>
              <a:gd name="T15" fmla="*/ 107 h 125"/>
              <a:gd name="T16" fmla="*/ 125 w 125"/>
              <a:gd name="T17" fmla="*/ 63 h 125"/>
              <a:gd name="T18" fmla="*/ 63 w 125"/>
              <a:gd name="T19" fmla="*/ 0 h 125"/>
              <a:gd name="T20" fmla="*/ 97 w 125"/>
              <a:gd name="T21" fmla="*/ 97 h 125"/>
              <a:gd name="T22" fmla="*/ 63 w 125"/>
              <a:gd name="T23" fmla="*/ 111 h 125"/>
              <a:gd name="T24" fmla="*/ 63 w 125"/>
              <a:gd name="T25" fmla="*/ 118 h 125"/>
              <a:gd name="T26" fmla="*/ 63 w 125"/>
              <a:gd name="T27" fmla="*/ 111 h 125"/>
              <a:gd name="T28" fmla="*/ 28 w 125"/>
              <a:gd name="T29" fmla="*/ 97 h 125"/>
              <a:gd name="T30" fmla="*/ 14 w 125"/>
              <a:gd name="T31" fmla="*/ 63 h 125"/>
              <a:gd name="T32" fmla="*/ 28 w 125"/>
              <a:gd name="T33" fmla="*/ 29 h 125"/>
              <a:gd name="T34" fmla="*/ 63 w 125"/>
              <a:gd name="T35" fmla="*/ 14 h 125"/>
              <a:gd name="T36" fmla="*/ 111 w 125"/>
              <a:gd name="T37" fmla="*/ 63 h 125"/>
              <a:gd name="T38" fmla="*/ 97 w 125"/>
              <a:gd name="T39" fmla="*/ 97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5" h="125">
                <a:moveTo>
                  <a:pt x="63" y="0"/>
                </a:moveTo>
                <a:cubicBezTo>
                  <a:pt x="46" y="0"/>
                  <a:pt x="30" y="7"/>
                  <a:pt x="18" y="19"/>
                </a:cubicBezTo>
                <a:cubicBezTo>
                  <a:pt x="7" y="30"/>
                  <a:pt x="0" y="46"/>
                  <a:pt x="0" y="63"/>
                </a:cubicBezTo>
                <a:cubicBezTo>
                  <a:pt x="0" y="79"/>
                  <a:pt x="7" y="95"/>
                  <a:pt x="18" y="107"/>
                </a:cubicBezTo>
                <a:cubicBezTo>
                  <a:pt x="30" y="119"/>
                  <a:pt x="46" y="125"/>
                  <a:pt x="63" y="125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79" y="125"/>
                  <a:pt x="95" y="119"/>
                  <a:pt x="107" y="107"/>
                </a:cubicBezTo>
                <a:cubicBezTo>
                  <a:pt x="119" y="95"/>
                  <a:pt x="125" y="79"/>
                  <a:pt x="125" y="63"/>
                </a:cubicBezTo>
                <a:cubicBezTo>
                  <a:pt x="125" y="28"/>
                  <a:pt x="97" y="0"/>
                  <a:pt x="63" y="0"/>
                </a:cubicBezTo>
                <a:moveTo>
                  <a:pt x="97" y="97"/>
                </a:moveTo>
                <a:cubicBezTo>
                  <a:pt x="88" y="106"/>
                  <a:pt x="76" y="111"/>
                  <a:pt x="63" y="111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111"/>
                  <a:pt x="63" y="111"/>
                  <a:pt x="63" y="111"/>
                </a:cubicBezTo>
                <a:cubicBezTo>
                  <a:pt x="50" y="111"/>
                  <a:pt x="37" y="106"/>
                  <a:pt x="28" y="97"/>
                </a:cubicBezTo>
                <a:cubicBezTo>
                  <a:pt x="19" y="88"/>
                  <a:pt x="14" y="76"/>
                  <a:pt x="14" y="63"/>
                </a:cubicBezTo>
                <a:cubicBezTo>
                  <a:pt x="14" y="50"/>
                  <a:pt x="19" y="38"/>
                  <a:pt x="28" y="29"/>
                </a:cubicBezTo>
                <a:cubicBezTo>
                  <a:pt x="37" y="19"/>
                  <a:pt x="50" y="14"/>
                  <a:pt x="63" y="14"/>
                </a:cubicBezTo>
                <a:cubicBezTo>
                  <a:pt x="89" y="14"/>
                  <a:pt x="111" y="36"/>
                  <a:pt x="111" y="63"/>
                </a:cubicBezTo>
                <a:cubicBezTo>
                  <a:pt x="111" y="76"/>
                  <a:pt x="106" y="88"/>
                  <a:pt x="97" y="9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1" name="Freeform 95"/>
          <p:cNvSpPr>
            <a:spLocks/>
          </p:cNvSpPr>
          <p:nvPr/>
        </p:nvSpPr>
        <p:spPr bwMode="auto">
          <a:xfrm>
            <a:off x="6537325" y="2959100"/>
            <a:ext cx="136525" cy="131763"/>
          </a:xfrm>
          <a:custGeom>
            <a:avLst/>
            <a:gdLst>
              <a:gd name="T0" fmla="*/ 140 w 243"/>
              <a:gd name="T1" fmla="*/ 4 h 234"/>
              <a:gd name="T2" fmla="*/ 83 w 243"/>
              <a:gd name="T3" fmla="*/ 30 h 234"/>
              <a:gd name="T4" fmla="*/ 62 w 243"/>
              <a:gd name="T5" fmla="*/ 9 h 234"/>
              <a:gd name="T6" fmla="*/ 52 w 243"/>
              <a:gd name="T7" fmla="*/ 9 h 234"/>
              <a:gd name="T8" fmla="*/ 52 w 243"/>
              <a:gd name="T9" fmla="*/ 19 h 234"/>
              <a:gd name="T10" fmla="*/ 72 w 243"/>
              <a:gd name="T11" fmla="*/ 38 h 234"/>
              <a:gd name="T12" fmla="*/ 57 w 243"/>
              <a:gd name="T13" fmla="*/ 52 h 234"/>
              <a:gd name="T14" fmla="*/ 43 w 243"/>
              <a:gd name="T15" fmla="*/ 67 h 234"/>
              <a:gd name="T16" fmla="*/ 24 w 243"/>
              <a:gd name="T17" fmla="*/ 48 h 234"/>
              <a:gd name="T18" fmla="*/ 14 w 243"/>
              <a:gd name="T19" fmla="*/ 48 h 234"/>
              <a:gd name="T20" fmla="*/ 14 w 243"/>
              <a:gd name="T21" fmla="*/ 58 h 234"/>
              <a:gd name="T22" fmla="*/ 35 w 243"/>
              <a:gd name="T23" fmla="*/ 78 h 234"/>
              <a:gd name="T24" fmla="*/ 35 w 243"/>
              <a:gd name="T25" fmla="*/ 211 h 234"/>
              <a:gd name="T26" fmla="*/ 92 w 243"/>
              <a:gd name="T27" fmla="*/ 234 h 234"/>
              <a:gd name="T28" fmla="*/ 114 w 243"/>
              <a:gd name="T29" fmla="*/ 231 h 234"/>
              <a:gd name="T30" fmla="*/ 120 w 243"/>
              <a:gd name="T31" fmla="*/ 223 h 234"/>
              <a:gd name="T32" fmla="*/ 112 w 243"/>
              <a:gd name="T33" fmla="*/ 218 h 234"/>
              <a:gd name="T34" fmla="*/ 45 w 243"/>
              <a:gd name="T35" fmla="*/ 201 h 234"/>
              <a:gd name="T36" fmla="*/ 45 w 243"/>
              <a:gd name="T37" fmla="*/ 89 h 234"/>
              <a:gd name="T38" fmla="*/ 101 w 243"/>
              <a:gd name="T39" fmla="*/ 145 h 234"/>
              <a:gd name="T40" fmla="*/ 106 w 243"/>
              <a:gd name="T41" fmla="*/ 147 h 234"/>
              <a:gd name="T42" fmla="*/ 111 w 243"/>
              <a:gd name="T43" fmla="*/ 145 h 234"/>
              <a:gd name="T44" fmla="*/ 111 w 243"/>
              <a:gd name="T45" fmla="*/ 135 h 234"/>
              <a:gd name="T46" fmla="*/ 53 w 243"/>
              <a:gd name="T47" fmla="*/ 77 h 234"/>
              <a:gd name="T48" fmla="*/ 67 w 243"/>
              <a:gd name="T49" fmla="*/ 62 h 234"/>
              <a:gd name="T50" fmla="*/ 82 w 243"/>
              <a:gd name="T51" fmla="*/ 48 h 234"/>
              <a:gd name="T52" fmla="*/ 140 w 243"/>
              <a:gd name="T53" fmla="*/ 106 h 234"/>
              <a:gd name="T54" fmla="*/ 144 w 243"/>
              <a:gd name="T55" fmla="*/ 108 h 234"/>
              <a:gd name="T56" fmla="*/ 149 w 243"/>
              <a:gd name="T57" fmla="*/ 106 h 234"/>
              <a:gd name="T58" fmla="*/ 149 w 243"/>
              <a:gd name="T59" fmla="*/ 96 h 234"/>
              <a:gd name="T60" fmla="*/ 93 w 243"/>
              <a:gd name="T61" fmla="*/ 40 h 234"/>
              <a:gd name="T62" fmla="*/ 143 w 243"/>
              <a:gd name="T63" fmla="*/ 18 h 234"/>
              <a:gd name="T64" fmla="*/ 206 w 243"/>
              <a:gd name="T65" fmla="*/ 39 h 234"/>
              <a:gd name="T66" fmla="*/ 223 w 243"/>
              <a:gd name="T67" fmla="*/ 106 h 234"/>
              <a:gd name="T68" fmla="*/ 229 w 243"/>
              <a:gd name="T69" fmla="*/ 114 h 234"/>
              <a:gd name="T70" fmla="*/ 237 w 243"/>
              <a:gd name="T71" fmla="*/ 108 h 234"/>
              <a:gd name="T72" fmla="*/ 216 w 243"/>
              <a:gd name="T73" fmla="*/ 29 h 234"/>
              <a:gd name="T74" fmla="*/ 140 w 243"/>
              <a:gd name="T75" fmla="*/ 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3" h="234">
                <a:moveTo>
                  <a:pt x="140" y="4"/>
                </a:moveTo>
                <a:cubicBezTo>
                  <a:pt x="121" y="7"/>
                  <a:pt x="102" y="16"/>
                  <a:pt x="83" y="30"/>
                </a:cubicBezTo>
                <a:cubicBezTo>
                  <a:pt x="62" y="9"/>
                  <a:pt x="62" y="9"/>
                  <a:pt x="62" y="9"/>
                </a:cubicBezTo>
                <a:cubicBezTo>
                  <a:pt x="60" y="6"/>
                  <a:pt x="55" y="6"/>
                  <a:pt x="52" y="9"/>
                </a:cubicBezTo>
                <a:cubicBezTo>
                  <a:pt x="50" y="12"/>
                  <a:pt x="50" y="16"/>
                  <a:pt x="52" y="19"/>
                </a:cubicBezTo>
                <a:cubicBezTo>
                  <a:pt x="72" y="38"/>
                  <a:pt x="72" y="38"/>
                  <a:pt x="72" y="38"/>
                </a:cubicBezTo>
                <a:cubicBezTo>
                  <a:pt x="67" y="43"/>
                  <a:pt x="62" y="47"/>
                  <a:pt x="57" y="52"/>
                </a:cubicBezTo>
                <a:cubicBezTo>
                  <a:pt x="52" y="57"/>
                  <a:pt x="48" y="62"/>
                  <a:pt x="43" y="67"/>
                </a:cubicBezTo>
                <a:cubicBezTo>
                  <a:pt x="24" y="48"/>
                  <a:pt x="24" y="48"/>
                  <a:pt x="24" y="48"/>
                </a:cubicBezTo>
                <a:cubicBezTo>
                  <a:pt x="21" y="45"/>
                  <a:pt x="17" y="45"/>
                  <a:pt x="14" y="48"/>
                </a:cubicBezTo>
                <a:cubicBezTo>
                  <a:pt x="11" y="51"/>
                  <a:pt x="11" y="55"/>
                  <a:pt x="14" y="58"/>
                </a:cubicBezTo>
                <a:cubicBezTo>
                  <a:pt x="35" y="78"/>
                  <a:pt x="35" y="78"/>
                  <a:pt x="35" y="78"/>
                </a:cubicBezTo>
                <a:cubicBezTo>
                  <a:pt x="1" y="126"/>
                  <a:pt x="0" y="176"/>
                  <a:pt x="35" y="211"/>
                </a:cubicBezTo>
                <a:cubicBezTo>
                  <a:pt x="50" y="226"/>
                  <a:pt x="69" y="234"/>
                  <a:pt x="92" y="234"/>
                </a:cubicBezTo>
                <a:cubicBezTo>
                  <a:pt x="99" y="234"/>
                  <a:pt x="106" y="233"/>
                  <a:pt x="114" y="231"/>
                </a:cubicBezTo>
                <a:cubicBezTo>
                  <a:pt x="118" y="231"/>
                  <a:pt x="120" y="227"/>
                  <a:pt x="120" y="223"/>
                </a:cubicBezTo>
                <a:cubicBezTo>
                  <a:pt x="119" y="219"/>
                  <a:pt x="115" y="217"/>
                  <a:pt x="112" y="218"/>
                </a:cubicBezTo>
                <a:cubicBezTo>
                  <a:pt x="83" y="223"/>
                  <a:pt x="62" y="217"/>
                  <a:pt x="45" y="201"/>
                </a:cubicBezTo>
                <a:cubicBezTo>
                  <a:pt x="16" y="172"/>
                  <a:pt x="16" y="130"/>
                  <a:pt x="45" y="89"/>
                </a:cubicBezTo>
                <a:cubicBezTo>
                  <a:pt x="101" y="145"/>
                  <a:pt x="101" y="145"/>
                  <a:pt x="101" y="145"/>
                </a:cubicBezTo>
                <a:cubicBezTo>
                  <a:pt x="102" y="146"/>
                  <a:pt x="104" y="147"/>
                  <a:pt x="106" y="147"/>
                </a:cubicBezTo>
                <a:cubicBezTo>
                  <a:pt x="108" y="147"/>
                  <a:pt x="109" y="146"/>
                  <a:pt x="111" y="145"/>
                </a:cubicBezTo>
                <a:cubicBezTo>
                  <a:pt x="114" y="142"/>
                  <a:pt x="114" y="138"/>
                  <a:pt x="111" y="135"/>
                </a:cubicBezTo>
                <a:cubicBezTo>
                  <a:pt x="53" y="77"/>
                  <a:pt x="53" y="77"/>
                  <a:pt x="53" y="77"/>
                </a:cubicBezTo>
                <a:cubicBezTo>
                  <a:pt x="57" y="72"/>
                  <a:pt x="62" y="67"/>
                  <a:pt x="67" y="62"/>
                </a:cubicBezTo>
                <a:cubicBezTo>
                  <a:pt x="72" y="57"/>
                  <a:pt x="77" y="52"/>
                  <a:pt x="82" y="48"/>
                </a:cubicBezTo>
                <a:cubicBezTo>
                  <a:pt x="140" y="106"/>
                  <a:pt x="140" y="106"/>
                  <a:pt x="140" y="106"/>
                </a:cubicBezTo>
                <a:cubicBezTo>
                  <a:pt x="141" y="108"/>
                  <a:pt x="143" y="108"/>
                  <a:pt x="144" y="108"/>
                </a:cubicBezTo>
                <a:cubicBezTo>
                  <a:pt x="146" y="108"/>
                  <a:pt x="148" y="108"/>
                  <a:pt x="149" y="106"/>
                </a:cubicBezTo>
                <a:cubicBezTo>
                  <a:pt x="152" y="103"/>
                  <a:pt x="152" y="99"/>
                  <a:pt x="149" y="96"/>
                </a:cubicBezTo>
                <a:cubicBezTo>
                  <a:pt x="93" y="40"/>
                  <a:pt x="93" y="40"/>
                  <a:pt x="93" y="40"/>
                </a:cubicBezTo>
                <a:cubicBezTo>
                  <a:pt x="109" y="28"/>
                  <a:pt x="126" y="21"/>
                  <a:pt x="143" y="18"/>
                </a:cubicBezTo>
                <a:cubicBezTo>
                  <a:pt x="167" y="14"/>
                  <a:pt x="189" y="22"/>
                  <a:pt x="206" y="39"/>
                </a:cubicBezTo>
                <a:cubicBezTo>
                  <a:pt x="223" y="56"/>
                  <a:pt x="229" y="77"/>
                  <a:pt x="223" y="106"/>
                </a:cubicBezTo>
                <a:cubicBezTo>
                  <a:pt x="223" y="110"/>
                  <a:pt x="225" y="113"/>
                  <a:pt x="229" y="114"/>
                </a:cubicBezTo>
                <a:cubicBezTo>
                  <a:pt x="233" y="115"/>
                  <a:pt x="236" y="112"/>
                  <a:pt x="237" y="108"/>
                </a:cubicBezTo>
                <a:cubicBezTo>
                  <a:pt x="243" y="75"/>
                  <a:pt x="236" y="49"/>
                  <a:pt x="216" y="29"/>
                </a:cubicBezTo>
                <a:cubicBezTo>
                  <a:pt x="196" y="8"/>
                  <a:pt x="169" y="0"/>
                  <a:pt x="140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2" name="Freeform 96"/>
          <p:cNvSpPr>
            <a:spLocks noEditPoints="1"/>
          </p:cNvSpPr>
          <p:nvPr/>
        </p:nvSpPr>
        <p:spPr bwMode="auto">
          <a:xfrm>
            <a:off x="7058025" y="2827338"/>
            <a:ext cx="369887" cy="369888"/>
          </a:xfrm>
          <a:custGeom>
            <a:avLst/>
            <a:gdLst>
              <a:gd name="T0" fmla="*/ 658 w 659"/>
              <a:gd name="T1" fmla="*/ 7 h 658"/>
              <a:gd name="T2" fmla="*/ 651 w 659"/>
              <a:gd name="T3" fmla="*/ 0 h 658"/>
              <a:gd name="T4" fmla="*/ 366 w 659"/>
              <a:gd name="T5" fmla="*/ 0 h 658"/>
              <a:gd name="T6" fmla="*/ 361 w 659"/>
              <a:gd name="T7" fmla="*/ 2 h 658"/>
              <a:gd name="T8" fmla="*/ 2 w 659"/>
              <a:gd name="T9" fmla="*/ 361 h 658"/>
              <a:gd name="T10" fmla="*/ 0 w 659"/>
              <a:gd name="T11" fmla="*/ 366 h 658"/>
              <a:gd name="T12" fmla="*/ 2 w 659"/>
              <a:gd name="T13" fmla="*/ 370 h 658"/>
              <a:gd name="T14" fmla="*/ 288 w 659"/>
              <a:gd name="T15" fmla="*/ 656 h 658"/>
              <a:gd name="T16" fmla="*/ 293 w 659"/>
              <a:gd name="T17" fmla="*/ 658 h 658"/>
              <a:gd name="T18" fmla="*/ 298 w 659"/>
              <a:gd name="T19" fmla="*/ 656 h 658"/>
              <a:gd name="T20" fmla="*/ 656 w 659"/>
              <a:gd name="T21" fmla="*/ 297 h 658"/>
              <a:gd name="T22" fmla="*/ 659 w 659"/>
              <a:gd name="T23" fmla="*/ 292 h 658"/>
              <a:gd name="T24" fmla="*/ 658 w 659"/>
              <a:gd name="T25" fmla="*/ 7 h 658"/>
              <a:gd name="T26" fmla="*/ 293 w 659"/>
              <a:gd name="T27" fmla="*/ 641 h 658"/>
              <a:gd name="T28" fmla="*/ 17 w 659"/>
              <a:gd name="T29" fmla="*/ 366 h 658"/>
              <a:gd name="T30" fmla="*/ 369 w 659"/>
              <a:gd name="T31" fmla="*/ 14 h 658"/>
              <a:gd name="T32" fmla="*/ 644 w 659"/>
              <a:gd name="T33" fmla="*/ 14 h 658"/>
              <a:gd name="T34" fmla="*/ 645 w 659"/>
              <a:gd name="T35" fmla="*/ 289 h 658"/>
              <a:gd name="T36" fmla="*/ 293 w 659"/>
              <a:gd name="T37" fmla="*/ 641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59" h="658">
                <a:moveTo>
                  <a:pt x="658" y="7"/>
                </a:moveTo>
                <a:cubicBezTo>
                  <a:pt x="658" y="3"/>
                  <a:pt x="655" y="0"/>
                  <a:pt x="651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4" y="0"/>
                  <a:pt x="362" y="0"/>
                  <a:pt x="361" y="2"/>
                </a:cubicBezTo>
                <a:cubicBezTo>
                  <a:pt x="2" y="361"/>
                  <a:pt x="2" y="361"/>
                  <a:pt x="2" y="361"/>
                </a:cubicBezTo>
                <a:cubicBezTo>
                  <a:pt x="1" y="362"/>
                  <a:pt x="0" y="364"/>
                  <a:pt x="0" y="366"/>
                </a:cubicBezTo>
                <a:cubicBezTo>
                  <a:pt x="0" y="367"/>
                  <a:pt x="1" y="369"/>
                  <a:pt x="2" y="370"/>
                </a:cubicBezTo>
                <a:cubicBezTo>
                  <a:pt x="288" y="656"/>
                  <a:pt x="288" y="656"/>
                  <a:pt x="288" y="656"/>
                </a:cubicBezTo>
                <a:cubicBezTo>
                  <a:pt x="289" y="657"/>
                  <a:pt x="291" y="658"/>
                  <a:pt x="293" y="658"/>
                </a:cubicBezTo>
                <a:cubicBezTo>
                  <a:pt x="294" y="658"/>
                  <a:pt x="296" y="657"/>
                  <a:pt x="298" y="656"/>
                </a:cubicBezTo>
                <a:cubicBezTo>
                  <a:pt x="656" y="297"/>
                  <a:pt x="656" y="297"/>
                  <a:pt x="656" y="297"/>
                </a:cubicBezTo>
                <a:cubicBezTo>
                  <a:pt x="658" y="296"/>
                  <a:pt x="659" y="294"/>
                  <a:pt x="659" y="292"/>
                </a:cubicBezTo>
                <a:lnTo>
                  <a:pt x="658" y="7"/>
                </a:lnTo>
                <a:close/>
                <a:moveTo>
                  <a:pt x="293" y="641"/>
                </a:moveTo>
                <a:cubicBezTo>
                  <a:pt x="17" y="366"/>
                  <a:pt x="17" y="366"/>
                  <a:pt x="17" y="366"/>
                </a:cubicBezTo>
                <a:cubicBezTo>
                  <a:pt x="369" y="14"/>
                  <a:pt x="369" y="14"/>
                  <a:pt x="369" y="14"/>
                </a:cubicBezTo>
                <a:cubicBezTo>
                  <a:pt x="644" y="14"/>
                  <a:pt x="644" y="14"/>
                  <a:pt x="644" y="14"/>
                </a:cubicBezTo>
                <a:cubicBezTo>
                  <a:pt x="645" y="289"/>
                  <a:pt x="645" y="289"/>
                  <a:pt x="645" y="289"/>
                </a:cubicBezTo>
                <a:lnTo>
                  <a:pt x="293" y="6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3" name="Freeform 97"/>
          <p:cNvSpPr>
            <a:spLocks noEditPoints="1"/>
          </p:cNvSpPr>
          <p:nvPr/>
        </p:nvSpPr>
        <p:spPr bwMode="auto">
          <a:xfrm>
            <a:off x="7312025" y="2871788"/>
            <a:ext cx="69850" cy="71438"/>
          </a:xfrm>
          <a:custGeom>
            <a:avLst/>
            <a:gdLst>
              <a:gd name="T0" fmla="*/ 62 w 125"/>
              <a:gd name="T1" fmla="*/ 0 h 125"/>
              <a:gd name="T2" fmla="*/ 18 w 125"/>
              <a:gd name="T3" fmla="*/ 19 h 125"/>
              <a:gd name="T4" fmla="*/ 0 w 125"/>
              <a:gd name="T5" fmla="*/ 63 h 125"/>
              <a:gd name="T6" fmla="*/ 62 w 125"/>
              <a:gd name="T7" fmla="*/ 125 h 125"/>
              <a:gd name="T8" fmla="*/ 62 w 125"/>
              <a:gd name="T9" fmla="*/ 119 h 125"/>
              <a:gd name="T10" fmla="*/ 62 w 125"/>
              <a:gd name="T11" fmla="*/ 125 h 125"/>
              <a:gd name="T12" fmla="*/ 107 w 125"/>
              <a:gd name="T13" fmla="*/ 107 h 125"/>
              <a:gd name="T14" fmla="*/ 125 w 125"/>
              <a:gd name="T15" fmla="*/ 63 h 125"/>
              <a:gd name="T16" fmla="*/ 62 w 125"/>
              <a:gd name="T17" fmla="*/ 0 h 125"/>
              <a:gd name="T18" fmla="*/ 97 w 125"/>
              <a:gd name="T19" fmla="*/ 97 h 125"/>
              <a:gd name="T20" fmla="*/ 62 w 125"/>
              <a:gd name="T21" fmla="*/ 111 h 125"/>
              <a:gd name="T22" fmla="*/ 62 w 125"/>
              <a:gd name="T23" fmla="*/ 118 h 125"/>
              <a:gd name="T24" fmla="*/ 62 w 125"/>
              <a:gd name="T25" fmla="*/ 111 h 125"/>
              <a:gd name="T26" fmla="*/ 14 w 125"/>
              <a:gd name="T27" fmla="*/ 63 h 125"/>
              <a:gd name="T28" fmla="*/ 28 w 125"/>
              <a:gd name="T29" fmla="*/ 29 h 125"/>
              <a:gd name="T30" fmla="*/ 62 w 125"/>
              <a:gd name="T31" fmla="*/ 14 h 125"/>
              <a:gd name="T32" fmla="*/ 111 w 125"/>
              <a:gd name="T33" fmla="*/ 63 h 125"/>
              <a:gd name="T34" fmla="*/ 97 w 125"/>
              <a:gd name="T35" fmla="*/ 97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5" h="125">
                <a:moveTo>
                  <a:pt x="62" y="0"/>
                </a:moveTo>
                <a:cubicBezTo>
                  <a:pt x="46" y="0"/>
                  <a:pt x="30" y="7"/>
                  <a:pt x="18" y="19"/>
                </a:cubicBezTo>
                <a:cubicBezTo>
                  <a:pt x="6" y="30"/>
                  <a:pt x="0" y="46"/>
                  <a:pt x="0" y="63"/>
                </a:cubicBezTo>
                <a:cubicBezTo>
                  <a:pt x="0" y="97"/>
                  <a:pt x="28" y="125"/>
                  <a:pt x="62" y="125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62" y="125"/>
                  <a:pt x="62" y="125"/>
                  <a:pt x="62" y="125"/>
                </a:cubicBezTo>
                <a:cubicBezTo>
                  <a:pt x="79" y="125"/>
                  <a:pt x="95" y="119"/>
                  <a:pt x="107" y="107"/>
                </a:cubicBezTo>
                <a:cubicBezTo>
                  <a:pt x="118" y="95"/>
                  <a:pt x="125" y="79"/>
                  <a:pt x="125" y="63"/>
                </a:cubicBezTo>
                <a:cubicBezTo>
                  <a:pt x="125" y="28"/>
                  <a:pt x="97" y="0"/>
                  <a:pt x="62" y="0"/>
                </a:cubicBezTo>
                <a:moveTo>
                  <a:pt x="97" y="97"/>
                </a:moveTo>
                <a:cubicBezTo>
                  <a:pt x="88" y="106"/>
                  <a:pt x="75" y="111"/>
                  <a:pt x="62" y="111"/>
                </a:cubicBezTo>
                <a:cubicBezTo>
                  <a:pt x="62" y="118"/>
                  <a:pt x="62" y="118"/>
                  <a:pt x="62" y="118"/>
                </a:cubicBezTo>
                <a:cubicBezTo>
                  <a:pt x="62" y="111"/>
                  <a:pt x="62" y="111"/>
                  <a:pt x="62" y="111"/>
                </a:cubicBezTo>
                <a:cubicBezTo>
                  <a:pt x="36" y="111"/>
                  <a:pt x="14" y="90"/>
                  <a:pt x="14" y="63"/>
                </a:cubicBezTo>
                <a:cubicBezTo>
                  <a:pt x="14" y="50"/>
                  <a:pt x="19" y="38"/>
                  <a:pt x="28" y="29"/>
                </a:cubicBezTo>
                <a:cubicBezTo>
                  <a:pt x="37" y="19"/>
                  <a:pt x="49" y="14"/>
                  <a:pt x="62" y="14"/>
                </a:cubicBezTo>
                <a:cubicBezTo>
                  <a:pt x="89" y="14"/>
                  <a:pt x="111" y="36"/>
                  <a:pt x="111" y="63"/>
                </a:cubicBezTo>
                <a:cubicBezTo>
                  <a:pt x="111" y="76"/>
                  <a:pt x="106" y="88"/>
                  <a:pt x="97" y="9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4" name="Freeform 98"/>
          <p:cNvSpPr>
            <a:spLocks noEditPoints="1"/>
          </p:cNvSpPr>
          <p:nvPr/>
        </p:nvSpPr>
        <p:spPr bwMode="auto">
          <a:xfrm>
            <a:off x="7177088" y="2955925"/>
            <a:ext cx="123825" cy="122238"/>
          </a:xfrm>
          <a:custGeom>
            <a:avLst/>
            <a:gdLst>
              <a:gd name="T0" fmla="*/ 192 w 221"/>
              <a:gd name="T1" fmla="*/ 36 h 217"/>
              <a:gd name="T2" fmla="*/ 212 w 221"/>
              <a:gd name="T3" fmla="*/ 16 h 217"/>
              <a:gd name="T4" fmla="*/ 212 w 221"/>
              <a:gd name="T5" fmla="*/ 6 h 217"/>
              <a:gd name="T6" fmla="*/ 203 w 221"/>
              <a:gd name="T7" fmla="*/ 6 h 217"/>
              <a:gd name="T8" fmla="*/ 182 w 221"/>
              <a:gd name="T9" fmla="*/ 26 h 217"/>
              <a:gd name="T10" fmla="*/ 147 w 221"/>
              <a:gd name="T11" fmla="*/ 6 h 217"/>
              <a:gd name="T12" fmla="*/ 97 w 221"/>
              <a:gd name="T13" fmla="*/ 18 h 217"/>
              <a:gd name="T14" fmla="*/ 104 w 221"/>
              <a:gd name="T15" fmla="*/ 103 h 217"/>
              <a:gd name="T16" fmla="*/ 104 w 221"/>
              <a:gd name="T17" fmla="*/ 104 h 217"/>
              <a:gd name="T18" fmla="*/ 42 w 221"/>
              <a:gd name="T19" fmla="*/ 166 h 217"/>
              <a:gd name="T20" fmla="*/ 14 w 221"/>
              <a:gd name="T21" fmla="*/ 95 h 217"/>
              <a:gd name="T22" fmla="*/ 7 w 221"/>
              <a:gd name="T23" fmla="*/ 89 h 217"/>
              <a:gd name="T24" fmla="*/ 0 w 221"/>
              <a:gd name="T25" fmla="*/ 96 h 217"/>
              <a:gd name="T26" fmla="*/ 33 w 221"/>
              <a:gd name="T27" fmla="*/ 176 h 217"/>
              <a:gd name="T28" fmla="*/ 4 w 221"/>
              <a:gd name="T29" fmla="*/ 205 h 217"/>
              <a:gd name="T30" fmla="*/ 4 w 221"/>
              <a:gd name="T31" fmla="*/ 215 h 217"/>
              <a:gd name="T32" fmla="*/ 8 w 221"/>
              <a:gd name="T33" fmla="*/ 217 h 217"/>
              <a:gd name="T34" fmla="*/ 13 w 221"/>
              <a:gd name="T35" fmla="*/ 215 h 217"/>
              <a:gd name="T36" fmla="*/ 42 w 221"/>
              <a:gd name="T37" fmla="*/ 186 h 217"/>
              <a:gd name="T38" fmla="*/ 92 w 221"/>
              <a:gd name="T39" fmla="*/ 209 h 217"/>
              <a:gd name="T40" fmla="*/ 125 w 221"/>
              <a:gd name="T41" fmla="*/ 195 h 217"/>
              <a:gd name="T42" fmla="*/ 124 w 221"/>
              <a:gd name="T43" fmla="*/ 110 h 217"/>
              <a:gd name="T44" fmla="*/ 122 w 221"/>
              <a:gd name="T45" fmla="*/ 106 h 217"/>
              <a:gd name="T46" fmla="*/ 182 w 221"/>
              <a:gd name="T47" fmla="*/ 46 h 217"/>
              <a:gd name="T48" fmla="*/ 207 w 221"/>
              <a:gd name="T49" fmla="*/ 102 h 217"/>
              <a:gd name="T50" fmla="*/ 215 w 221"/>
              <a:gd name="T51" fmla="*/ 108 h 217"/>
              <a:gd name="T52" fmla="*/ 220 w 221"/>
              <a:gd name="T53" fmla="*/ 99 h 217"/>
              <a:gd name="T54" fmla="*/ 192 w 221"/>
              <a:gd name="T55" fmla="*/ 36 h 217"/>
              <a:gd name="T56" fmla="*/ 106 w 221"/>
              <a:gd name="T57" fmla="*/ 28 h 217"/>
              <a:gd name="T58" fmla="*/ 143 w 221"/>
              <a:gd name="T59" fmla="*/ 19 h 217"/>
              <a:gd name="T60" fmla="*/ 172 w 221"/>
              <a:gd name="T61" fmla="*/ 36 h 217"/>
              <a:gd name="T62" fmla="*/ 115 w 221"/>
              <a:gd name="T63" fmla="*/ 94 h 217"/>
              <a:gd name="T64" fmla="*/ 106 w 221"/>
              <a:gd name="T65" fmla="*/ 28 h 217"/>
              <a:gd name="T66" fmla="*/ 112 w 221"/>
              <a:gd name="T67" fmla="*/ 117 h 217"/>
              <a:gd name="T68" fmla="*/ 115 w 221"/>
              <a:gd name="T69" fmla="*/ 185 h 217"/>
              <a:gd name="T70" fmla="*/ 52 w 221"/>
              <a:gd name="T71" fmla="*/ 176 h 217"/>
              <a:gd name="T72" fmla="*/ 112 w 221"/>
              <a:gd name="T73" fmla="*/ 116 h 217"/>
              <a:gd name="T74" fmla="*/ 112 w 221"/>
              <a:gd name="T75" fmla="*/ 1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1" h="217">
                <a:moveTo>
                  <a:pt x="192" y="36"/>
                </a:moveTo>
                <a:cubicBezTo>
                  <a:pt x="212" y="16"/>
                  <a:pt x="212" y="16"/>
                  <a:pt x="212" y="16"/>
                </a:cubicBezTo>
                <a:cubicBezTo>
                  <a:pt x="215" y="13"/>
                  <a:pt x="215" y="8"/>
                  <a:pt x="212" y="6"/>
                </a:cubicBezTo>
                <a:cubicBezTo>
                  <a:pt x="210" y="3"/>
                  <a:pt x="205" y="3"/>
                  <a:pt x="203" y="6"/>
                </a:cubicBezTo>
                <a:cubicBezTo>
                  <a:pt x="182" y="26"/>
                  <a:pt x="182" y="26"/>
                  <a:pt x="182" y="26"/>
                </a:cubicBezTo>
                <a:cubicBezTo>
                  <a:pt x="175" y="20"/>
                  <a:pt x="162" y="11"/>
                  <a:pt x="147" y="6"/>
                </a:cubicBezTo>
                <a:cubicBezTo>
                  <a:pt x="128" y="0"/>
                  <a:pt x="110" y="4"/>
                  <a:pt x="97" y="18"/>
                </a:cubicBezTo>
                <a:cubicBezTo>
                  <a:pt x="69" y="46"/>
                  <a:pt x="92" y="83"/>
                  <a:pt x="104" y="103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29" y="148"/>
                  <a:pt x="17" y="118"/>
                  <a:pt x="14" y="95"/>
                </a:cubicBezTo>
                <a:cubicBezTo>
                  <a:pt x="14" y="91"/>
                  <a:pt x="11" y="88"/>
                  <a:pt x="7" y="89"/>
                </a:cubicBezTo>
                <a:cubicBezTo>
                  <a:pt x="3" y="89"/>
                  <a:pt x="0" y="93"/>
                  <a:pt x="0" y="96"/>
                </a:cubicBezTo>
                <a:cubicBezTo>
                  <a:pt x="3" y="123"/>
                  <a:pt x="17" y="156"/>
                  <a:pt x="33" y="176"/>
                </a:cubicBezTo>
                <a:cubicBezTo>
                  <a:pt x="4" y="205"/>
                  <a:pt x="4" y="205"/>
                  <a:pt x="4" y="205"/>
                </a:cubicBezTo>
                <a:cubicBezTo>
                  <a:pt x="1" y="208"/>
                  <a:pt x="1" y="212"/>
                  <a:pt x="4" y="215"/>
                </a:cubicBezTo>
                <a:cubicBezTo>
                  <a:pt x="5" y="216"/>
                  <a:pt x="7" y="217"/>
                  <a:pt x="8" y="217"/>
                </a:cubicBezTo>
                <a:cubicBezTo>
                  <a:pt x="10" y="217"/>
                  <a:pt x="12" y="216"/>
                  <a:pt x="13" y="215"/>
                </a:cubicBezTo>
                <a:cubicBezTo>
                  <a:pt x="42" y="186"/>
                  <a:pt x="42" y="186"/>
                  <a:pt x="42" y="186"/>
                </a:cubicBezTo>
                <a:cubicBezTo>
                  <a:pt x="57" y="199"/>
                  <a:pt x="74" y="209"/>
                  <a:pt x="92" y="209"/>
                </a:cubicBezTo>
                <a:cubicBezTo>
                  <a:pt x="103" y="209"/>
                  <a:pt x="115" y="205"/>
                  <a:pt x="125" y="195"/>
                </a:cubicBezTo>
                <a:cubicBezTo>
                  <a:pt x="157" y="162"/>
                  <a:pt x="136" y="128"/>
                  <a:pt x="124" y="110"/>
                </a:cubicBezTo>
                <a:cubicBezTo>
                  <a:pt x="124" y="108"/>
                  <a:pt x="123" y="107"/>
                  <a:pt x="122" y="106"/>
                </a:cubicBezTo>
                <a:cubicBezTo>
                  <a:pt x="182" y="46"/>
                  <a:pt x="182" y="46"/>
                  <a:pt x="182" y="46"/>
                </a:cubicBezTo>
                <a:cubicBezTo>
                  <a:pt x="193" y="60"/>
                  <a:pt x="202" y="80"/>
                  <a:pt x="207" y="102"/>
                </a:cubicBezTo>
                <a:cubicBezTo>
                  <a:pt x="207" y="106"/>
                  <a:pt x="211" y="108"/>
                  <a:pt x="215" y="108"/>
                </a:cubicBezTo>
                <a:cubicBezTo>
                  <a:pt x="219" y="107"/>
                  <a:pt x="221" y="103"/>
                  <a:pt x="220" y="99"/>
                </a:cubicBezTo>
                <a:cubicBezTo>
                  <a:pt x="215" y="75"/>
                  <a:pt x="205" y="52"/>
                  <a:pt x="192" y="36"/>
                </a:cubicBezTo>
                <a:moveTo>
                  <a:pt x="106" y="28"/>
                </a:moveTo>
                <a:cubicBezTo>
                  <a:pt x="117" y="18"/>
                  <a:pt x="129" y="15"/>
                  <a:pt x="143" y="19"/>
                </a:cubicBezTo>
                <a:cubicBezTo>
                  <a:pt x="155" y="23"/>
                  <a:pt x="166" y="31"/>
                  <a:pt x="172" y="36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00" y="70"/>
                  <a:pt x="88" y="46"/>
                  <a:pt x="106" y="28"/>
                </a:cubicBezTo>
                <a:moveTo>
                  <a:pt x="112" y="117"/>
                </a:moveTo>
                <a:cubicBezTo>
                  <a:pt x="127" y="140"/>
                  <a:pt x="138" y="162"/>
                  <a:pt x="115" y="185"/>
                </a:cubicBezTo>
                <a:cubicBezTo>
                  <a:pt x="109" y="191"/>
                  <a:pt x="87" y="208"/>
                  <a:pt x="52" y="176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2" y="116"/>
                  <a:pt x="112" y="117"/>
                  <a:pt x="112" y="11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5" name="Freeform 99"/>
          <p:cNvSpPr>
            <a:spLocks/>
          </p:cNvSpPr>
          <p:nvPr/>
        </p:nvSpPr>
        <p:spPr bwMode="auto">
          <a:xfrm>
            <a:off x="7800975" y="2970213"/>
            <a:ext cx="133350" cy="125413"/>
          </a:xfrm>
          <a:custGeom>
            <a:avLst/>
            <a:gdLst>
              <a:gd name="T0" fmla="*/ 128 w 239"/>
              <a:gd name="T1" fmla="*/ 28 h 224"/>
              <a:gd name="T2" fmla="*/ 99 w 239"/>
              <a:gd name="T3" fmla="*/ 57 h 224"/>
              <a:gd name="T4" fmla="*/ 79 w 239"/>
              <a:gd name="T5" fmla="*/ 37 h 224"/>
              <a:gd name="T6" fmla="*/ 69 w 239"/>
              <a:gd name="T7" fmla="*/ 37 h 224"/>
              <a:gd name="T8" fmla="*/ 69 w 239"/>
              <a:gd name="T9" fmla="*/ 47 h 224"/>
              <a:gd name="T10" fmla="*/ 89 w 239"/>
              <a:gd name="T11" fmla="*/ 67 h 224"/>
              <a:gd name="T12" fmla="*/ 32 w 239"/>
              <a:gd name="T13" fmla="*/ 124 h 224"/>
              <a:gd name="T14" fmla="*/ 12 w 239"/>
              <a:gd name="T15" fmla="*/ 104 h 224"/>
              <a:gd name="T16" fmla="*/ 2 w 239"/>
              <a:gd name="T17" fmla="*/ 104 h 224"/>
              <a:gd name="T18" fmla="*/ 2 w 239"/>
              <a:gd name="T19" fmla="*/ 114 h 224"/>
              <a:gd name="T20" fmla="*/ 111 w 239"/>
              <a:gd name="T21" fmla="*/ 222 h 224"/>
              <a:gd name="T22" fmla="*/ 116 w 239"/>
              <a:gd name="T23" fmla="*/ 224 h 224"/>
              <a:gd name="T24" fmla="*/ 121 w 239"/>
              <a:gd name="T25" fmla="*/ 222 h 224"/>
              <a:gd name="T26" fmla="*/ 121 w 239"/>
              <a:gd name="T27" fmla="*/ 212 h 224"/>
              <a:gd name="T28" fmla="*/ 42 w 239"/>
              <a:gd name="T29" fmla="*/ 134 h 224"/>
              <a:gd name="T30" fmla="*/ 99 w 239"/>
              <a:gd name="T31" fmla="*/ 77 h 224"/>
              <a:gd name="T32" fmla="*/ 157 w 239"/>
              <a:gd name="T33" fmla="*/ 135 h 224"/>
              <a:gd name="T34" fmla="*/ 162 w 239"/>
              <a:gd name="T35" fmla="*/ 137 h 224"/>
              <a:gd name="T36" fmla="*/ 167 w 239"/>
              <a:gd name="T37" fmla="*/ 135 h 224"/>
              <a:gd name="T38" fmla="*/ 167 w 239"/>
              <a:gd name="T39" fmla="*/ 125 h 224"/>
              <a:gd name="T40" fmla="*/ 109 w 239"/>
              <a:gd name="T41" fmla="*/ 67 h 224"/>
              <a:gd name="T42" fmla="*/ 138 w 239"/>
              <a:gd name="T43" fmla="*/ 38 h 224"/>
              <a:gd name="T44" fmla="*/ 206 w 239"/>
              <a:gd name="T45" fmla="*/ 35 h 224"/>
              <a:gd name="T46" fmla="*/ 223 w 239"/>
              <a:gd name="T47" fmla="*/ 88 h 224"/>
              <a:gd name="T48" fmla="*/ 223 w 239"/>
              <a:gd name="T49" fmla="*/ 95 h 224"/>
              <a:gd name="T50" fmla="*/ 230 w 239"/>
              <a:gd name="T51" fmla="*/ 102 h 224"/>
              <a:gd name="T52" fmla="*/ 237 w 239"/>
              <a:gd name="T53" fmla="*/ 95 h 224"/>
              <a:gd name="T54" fmla="*/ 237 w 239"/>
              <a:gd name="T55" fmla="*/ 88 h 224"/>
              <a:gd name="T56" fmla="*/ 216 w 239"/>
              <a:gd name="T57" fmla="*/ 26 h 224"/>
              <a:gd name="T58" fmla="*/ 128 w 239"/>
              <a:gd name="T59" fmla="*/ 28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39" h="224">
                <a:moveTo>
                  <a:pt x="128" y="28"/>
                </a:moveTo>
                <a:cubicBezTo>
                  <a:pt x="99" y="57"/>
                  <a:pt x="99" y="57"/>
                  <a:pt x="99" y="57"/>
                </a:cubicBezTo>
                <a:cubicBezTo>
                  <a:pt x="79" y="37"/>
                  <a:pt x="79" y="37"/>
                  <a:pt x="79" y="37"/>
                </a:cubicBezTo>
                <a:cubicBezTo>
                  <a:pt x="76" y="34"/>
                  <a:pt x="72" y="34"/>
                  <a:pt x="69" y="37"/>
                </a:cubicBezTo>
                <a:cubicBezTo>
                  <a:pt x="67" y="40"/>
                  <a:pt x="67" y="44"/>
                  <a:pt x="69" y="47"/>
                </a:cubicBezTo>
                <a:cubicBezTo>
                  <a:pt x="89" y="67"/>
                  <a:pt x="89" y="67"/>
                  <a:pt x="89" y="67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1"/>
                  <a:pt x="5" y="101"/>
                  <a:pt x="2" y="104"/>
                </a:cubicBezTo>
                <a:cubicBezTo>
                  <a:pt x="0" y="106"/>
                  <a:pt x="0" y="111"/>
                  <a:pt x="2" y="114"/>
                </a:cubicBezTo>
                <a:cubicBezTo>
                  <a:pt x="111" y="222"/>
                  <a:pt x="111" y="222"/>
                  <a:pt x="111" y="222"/>
                </a:cubicBezTo>
                <a:cubicBezTo>
                  <a:pt x="113" y="224"/>
                  <a:pt x="114" y="224"/>
                  <a:pt x="116" y="224"/>
                </a:cubicBezTo>
                <a:cubicBezTo>
                  <a:pt x="118" y="224"/>
                  <a:pt x="120" y="224"/>
                  <a:pt x="121" y="222"/>
                </a:cubicBezTo>
                <a:cubicBezTo>
                  <a:pt x="124" y="220"/>
                  <a:pt x="124" y="215"/>
                  <a:pt x="121" y="212"/>
                </a:cubicBezTo>
                <a:cubicBezTo>
                  <a:pt x="42" y="134"/>
                  <a:pt x="42" y="134"/>
                  <a:pt x="42" y="134"/>
                </a:cubicBezTo>
                <a:cubicBezTo>
                  <a:pt x="99" y="77"/>
                  <a:pt x="99" y="77"/>
                  <a:pt x="99" y="77"/>
                </a:cubicBezTo>
                <a:cubicBezTo>
                  <a:pt x="157" y="135"/>
                  <a:pt x="157" y="135"/>
                  <a:pt x="157" y="135"/>
                </a:cubicBezTo>
                <a:cubicBezTo>
                  <a:pt x="159" y="136"/>
                  <a:pt x="160" y="137"/>
                  <a:pt x="162" y="137"/>
                </a:cubicBezTo>
                <a:cubicBezTo>
                  <a:pt x="164" y="137"/>
                  <a:pt x="166" y="136"/>
                  <a:pt x="167" y="135"/>
                </a:cubicBezTo>
                <a:cubicBezTo>
                  <a:pt x="170" y="132"/>
                  <a:pt x="170" y="128"/>
                  <a:pt x="167" y="125"/>
                </a:cubicBezTo>
                <a:cubicBezTo>
                  <a:pt x="109" y="67"/>
                  <a:pt x="109" y="67"/>
                  <a:pt x="109" y="67"/>
                </a:cubicBezTo>
                <a:cubicBezTo>
                  <a:pt x="138" y="38"/>
                  <a:pt x="138" y="38"/>
                  <a:pt x="138" y="38"/>
                </a:cubicBezTo>
                <a:cubicBezTo>
                  <a:pt x="160" y="16"/>
                  <a:pt x="186" y="15"/>
                  <a:pt x="206" y="35"/>
                </a:cubicBezTo>
                <a:cubicBezTo>
                  <a:pt x="225" y="54"/>
                  <a:pt x="224" y="66"/>
                  <a:pt x="223" y="88"/>
                </a:cubicBezTo>
                <a:cubicBezTo>
                  <a:pt x="223" y="90"/>
                  <a:pt x="223" y="92"/>
                  <a:pt x="223" y="95"/>
                </a:cubicBezTo>
                <a:cubicBezTo>
                  <a:pt x="223" y="99"/>
                  <a:pt x="226" y="102"/>
                  <a:pt x="230" y="102"/>
                </a:cubicBezTo>
                <a:cubicBezTo>
                  <a:pt x="233" y="102"/>
                  <a:pt x="237" y="99"/>
                  <a:pt x="237" y="95"/>
                </a:cubicBezTo>
                <a:cubicBezTo>
                  <a:pt x="237" y="93"/>
                  <a:pt x="237" y="91"/>
                  <a:pt x="237" y="88"/>
                </a:cubicBezTo>
                <a:cubicBezTo>
                  <a:pt x="238" y="66"/>
                  <a:pt x="239" y="49"/>
                  <a:pt x="216" y="26"/>
                </a:cubicBezTo>
                <a:cubicBezTo>
                  <a:pt x="190" y="0"/>
                  <a:pt x="155" y="1"/>
                  <a:pt x="128" y="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6" name="Freeform 100"/>
          <p:cNvSpPr>
            <a:spLocks noEditPoints="1"/>
          </p:cNvSpPr>
          <p:nvPr/>
        </p:nvSpPr>
        <p:spPr bwMode="auto">
          <a:xfrm>
            <a:off x="7693025" y="2827338"/>
            <a:ext cx="371475" cy="369888"/>
          </a:xfrm>
          <a:custGeom>
            <a:avLst/>
            <a:gdLst>
              <a:gd name="T0" fmla="*/ 659 w 659"/>
              <a:gd name="T1" fmla="*/ 7 h 658"/>
              <a:gd name="T2" fmla="*/ 652 w 659"/>
              <a:gd name="T3" fmla="*/ 0 h 658"/>
              <a:gd name="T4" fmla="*/ 366 w 659"/>
              <a:gd name="T5" fmla="*/ 0 h 658"/>
              <a:gd name="T6" fmla="*/ 361 w 659"/>
              <a:gd name="T7" fmla="*/ 2 h 658"/>
              <a:gd name="T8" fmla="*/ 2 w 659"/>
              <a:gd name="T9" fmla="*/ 361 h 658"/>
              <a:gd name="T10" fmla="*/ 0 w 659"/>
              <a:gd name="T11" fmla="*/ 366 h 658"/>
              <a:gd name="T12" fmla="*/ 2 w 659"/>
              <a:gd name="T13" fmla="*/ 370 h 658"/>
              <a:gd name="T14" fmla="*/ 288 w 659"/>
              <a:gd name="T15" fmla="*/ 656 h 658"/>
              <a:gd name="T16" fmla="*/ 293 w 659"/>
              <a:gd name="T17" fmla="*/ 658 h 658"/>
              <a:gd name="T18" fmla="*/ 298 w 659"/>
              <a:gd name="T19" fmla="*/ 656 h 658"/>
              <a:gd name="T20" fmla="*/ 657 w 659"/>
              <a:gd name="T21" fmla="*/ 297 h 658"/>
              <a:gd name="T22" fmla="*/ 659 w 659"/>
              <a:gd name="T23" fmla="*/ 292 h 658"/>
              <a:gd name="T24" fmla="*/ 659 w 659"/>
              <a:gd name="T25" fmla="*/ 7 h 658"/>
              <a:gd name="T26" fmla="*/ 293 w 659"/>
              <a:gd name="T27" fmla="*/ 641 h 658"/>
              <a:gd name="T28" fmla="*/ 17 w 659"/>
              <a:gd name="T29" fmla="*/ 366 h 658"/>
              <a:gd name="T30" fmla="*/ 369 w 659"/>
              <a:gd name="T31" fmla="*/ 14 h 658"/>
              <a:gd name="T32" fmla="*/ 645 w 659"/>
              <a:gd name="T33" fmla="*/ 14 h 658"/>
              <a:gd name="T34" fmla="*/ 645 w 659"/>
              <a:gd name="T35" fmla="*/ 289 h 658"/>
              <a:gd name="T36" fmla="*/ 293 w 659"/>
              <a:gd name="T37" fmla="*/ 641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59" h="658">
                <a:moveTo>
                  <a:pt x="659" y="7"/>
                </a:moveTo>
                <a:cubicBezTo>
                  <a:pt x="659" y="3"/>
                  <a:pt x="656" y="0"/>
                  <a:pt x="652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4" y="0"/>
                  <a:pt x="362" y="0"/>
                  <a:pt x="361" y="2"/>
                </a:cubicBezTo>
                <a:cubicBezTo>
                  <a:pt x="2" y="361"/>
                  <a:pt x="2" y="361"/>
                  <a:pt x="2" y="361"/>
                </a:cubicBezTo>
                <a:cubicBezTo>
                  <a:pt x="1" y="362"/>
                  <a:pt x="0" y="364"/>
                  <a:pt x="0" y="366"/>
                </a:cubicBezTo>
                <a:cubicBezTo>
                  <a:pt x="0" y="367"/>
                  <a:pt x="1" y="369"/>
                  <a:pt x="2" y="370"/>
                </a:cubicBezTo>
                <a:cubicBezTo>
                  <a:pt x="288" y="656"/>
                  <a:pt x="288" y="656"/>
                  <a:pt x="288" y="656"/>
                </a:cubicBezTo>
                <a:cubicBezTo>
                  <a:pt x="289" y="657"/>
                  <a:pt x="291" y="658"/>
                  <a:pt x="293" y="658"/>
                </a:cubicBezTo>
                <a:cubicBezTo>
                  <a:pt x="295" y="658"/>
                  <a:pt x="297" y="657"/>
                  <a:pt x="298" y="656"/>
                </a:cubicBezTo>
                <a:cubicBezTo>
                  <a:pt x="657" y="297"/>
                  <a:pt x="657" y="297"/>
                  <a:pt x="657" y="297"/>
                </a:cubicBezTo>
                <a:cubicBezTo>
                  <a:pt x="658" y="296"/>
                  <a:pt x="659" y="294"/>
                  <a:pt x="659" y="292"/>
                </a:cubicBezTo>
                <a:lnTo>
                  <a:pt x="659" y="7"/>
                </a:lnTo>
                <a:close/>
                <a:moveTo>
                  <a:pt x="293" y="641"/>
                </a:moveTo>
                <a:cubicBezTo>
                  <a:pt x="17" y="366"/>
                  <a:pt x="17" y="366"/>
                  <a:pt x="17" y="366"/>
                </a:cubicBezTo>
                <a:cubicBezTo>
                  <a:pt x="369" y="14"/>
                  <a:pt x="369" y="14"/>
                  <a:pt x="369" y="14"/>
                </a:cubicBezTo>
                <a:cubicBezTo>
                  <a:pt x="645" y="14"/>
                  <a:pt x="645" y="14"/>
                  <a:pt x="645" y="14"/>
                </a:cubicBezTo>
                <a:cubicBezTo>
                  <a:pt x="645" y="289"/>
                  <a:pt x="645" y="289"/>
                  <a:pt x="645" y="289"/>
                </a:cubicBezTo>
                <a:lnTo>
                  <a:pt x="293" y="6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7" name="Freeform 101"/>
          <p:cNvSpPr>
            <a:spLocks noEditPoints="1"/>
          </p:cNvSpPr>
          <p:nvPr/>
        </p:nvSpPr>
        <p:spPr bwMode="auto">
          <a:xfrm>
            <a:off x="7947025" y="2871788"/>
            <a:ext cx="71437" cy="71438"/>
          </a:xfrm>
          <a:custGeom>
            <a:avLst/>
            <a:gdLst>
              <a:gd name="T0" fmla="*/ 63 w 125"/>
              <a:gd name="T1" fmla="*/ 0 h 125"/>
              <a:gd name="T2" fmla="*/ 18 w 125"/>
              <a:gd name="T3" fmla="*/ 19 h 125"/>
              <a:gd name="T4" fmla="*/ 9 w 125"/>
              <a:gd name="T5" fmla="*/ 32 h 125"/>
              <a:gd name="T6" fmla="*/ 0 w 125"/>
              <a:gd name="T7" fmla="*/ 63 h 125"/>
              <a:gd name="T8" fmla="*/ 0 w 125"/>
              <a:gd name="T9" fmla="*/ 63 h 125"/>
              <a:gd name="T10" fmla="*/ 1 w 125"/>
              <a:gd name="T11" fmla="*/ 69 h 125"/>
              <a:gd name="T12" fmla="*/ 1 w 125"/>
              <a:gd name="T13" fmla="*/ 70 h 125"/>
              <a:gd name="T14" fmla="*/ 18 w 125"/>
              <a:gd name="T15" fmla="*/ 107 h 125"/>
              <a:gd name="T16" fmla="*/ 49 w 125"/>
              <a:gd name="T17" fmla="*/ 124 h 125"/>
              <a:gd name="T18" fmla="*/ 50 w 125"/>
              <a:gd name="T19" fmla="*/ 124 h 125"/>
              <a:gd name="T20" fmla="*/ 54 w 125"/>
              <a:gd name="T21" fmla="*/ 125 h 125"/>
              <a:gd name="T22" fmla="*/ 56 w 125"/>
              <a:gd name="T23" fmla="*/ 125 h 125"/>
              <a:gd name="T24" fmla="*/ 59 w 125"/>
              <a:gd name="T25" fmla="*/ 125 h 125"/>
              <a:gd name="T26" fmla="*/ 63 w 125"/>
              <a:gd name="T27" fmla="*/ 125 h 125"/>
              <a:gd name="T28" fmla="*/ 67 w 125"/>
              <a:gd name="T29" fmla="*/ 125 h 125"/>
              <a:gd name="T30" fmla="*/ 69 w 125"/>
              <a:gd name="T31" fmla="*/ 125 h 125"/>
              <a:gd name="T32" fmla="*/ 71 w 125"/>
              <a:gd name="T33" fmla="*/ 125 h 125"/>
              <a:gd name="T34" fmla="*/ 75 w 125"/>
              <a:gd name="T35" fmla="*/ 124 h 125"/>
              <a:gd name="T36" fmla="*/ 76 w 125"/>
              <a:gd name="T37" fmla="*/ 124 h 125"/>
              <a:gd name="T38" fmla="*/ 107 w 125"/>
              <a:gd name="T39" fmla="*/ 107 h 125"/>
              <a:gd name="T40" fmla="*/ 125 w 125"/>
              <a:gd name="T41" fmla="*/ 63 h 125"/>
              <a:gd name="T42" fmla="*/ 63 w 125"/>
              <a:gd name="T43" fmla="*/ 0 h 125"/>
              <a:gd name="T44" fmla="*/ 72 w 125"/>
              <a:gd name="T45" fmla="*/ 110 h 125"/>
              <a:gd name="T46" fmla="*/ 70 w 125"/>
              <a:gd name="T47" fmla="*/ 111 h 125"/>
              <a:gd name="T48" fmla="*/ 68 w 125"/>
              <a:gd name="T49" fmla="*/ 111 h 125"/>
              <a:gd name="T50" fmla="*/ 67 w 125"/>
              <a:gd name="T51" fmla="*/ 111 h 125"/>
              <a:gd name="T52" fmla="*/ 63 w 125"/>
              <a:gd name="T53" fmla="*/ 111 h 125"/>
              <a:gd name="T54" fmla="*/ 59 w 125"/>
              <a:gd name="T55" fmla="*/ 111 h 125"/>
              <a:gd name="T56" fmla="*/ 58 w 125"/>
              <a:gd name="T57" fmla="*/ 111 h 125"/>
              <a:gd name="T58" fmla="*/ 56 w 125"/>
              <a:gd name="T59" fmla="*/ 111 h 125"/>
              <a:gd name="T60" fmla="*/ 53 w 125"/>
              <a:gd name="T61" fmla="*/ 110 h 125"/>
              <a:gd name="T62" fmla="*/ 52 w 125"/>
              <a:gd name="T63" fmla="*/ 110 h 125"/>
              <a:gd name="T64" fmla="*/ 48 w 125"/>
              <a:gd name="T65" fmla="*/ 109 h 125"/>
              <a:gd name="T66" fmla="*/ 48 w 125"/>
              <a:gd name="T67" fmla="*/ 109 h 125"/>
              <a:gd name="T68" fmla="*/ 15 w 125"/>
              <a:gd name="T69" fmla="*/ 68 h 125"/>
              <a:gd name="T70" fmla="*/ 14 w 125"/>
              <a:gd name="T71" fmla="*/ 68 h 125"/>
              <a:gd name="T72" fmla="*/ 14 w 125"/>
              <a:gd name="T73" fmla="*/ 63 h 125"/>
              <a:gd name="T74" fmla="*/ 28 w 125"/>
              <a:gd name="T75" fmla="*/ 29 h 125"/>
              <a:gd name="T76" fmla="*/ 63 w 125"/>
              <a:gd name="T77" fmla="*/ 14 h 125"/>
              <a:gd name="T78" fmla="*/ 111 w 125"/>
              <a:gd name="T79" fmla="*/ 63 h 125"/>
              <a:gd name="T80" fmla="*/ 73 w 125"/>
              <a:gd name="T81" fmla="*/ 110 h 125"/>
              <a:gd name="T82" fmla="*/ 72 w 125"/>
              <a:gd name="T83" fmla="*/ 11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5" h="125">
                <a:moveTo>
                  <a:pt x="63" y="0"/>
                </a:moveTo>
                <a:cubicBezTo>
                  <a:pt x="46" y="0"/>
                  <a:pt x="30" y="7"/>
                  <a:pt x="18" y="19"/>
                </a:cubicBezTo>
                <a:cubicBezTo>
                  <a:pt x="15" y="23"/>
                  <a:pt x="11" y="27"/>
                  <a:pt x="9" y="32"/>
                </a:cubicBezTo>
                <a:cubicBezTo>
                  <a:pt x="3" y="41"/>
                  <a:pt x="0" y="52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5"/>
                  <a:pt x="0" y="67"/>
                  <a:pt x="1" y="69"/>
                </a:cubicBezTo>
                <a:cubicBezTo>
                  <a:pt x="1" y="69"/>
                  <a:pt x="1" y="69"/>
                  <a:pt x="1" y="70"/>
                </a:cubicBezTo>
                <a:cubicBezTo>
                  <a:pt x="2" y="84"/>
                  <a:pt x="8" y="97"/>
                  <a:pt x="18" y="107"/>
                </a:cubicBezTo>
                <a:cubicBezTo>
                  <a:pt x="27" y="115"/>
                  <a:pt x="38" y="121"/>
                  <a:pt x="49" y="124"/>
                </a:cubicBezTo>
                <a:cubicBezTo>
                  <a:pt x="49" y="124"/>
                  <a:pt x="50" y="124"/>
                  <a:pt x="50" y="124"/>
                </a:cubicBezTo>
                <a:cubicBezTo>
                  <a:pt x="51" y="124"/>
                  <a:pt x="53" y="124"/>
                  <a:pt x="54" y="125"/>
                </a:cubicBezTo>
                <a:cubicBezTo>
                  <a:pt x="55" y="125"/>
                  <a:pt x="56" y="125"/>
                  <a:pt x="56" y="125"/>
                </a:cubicBezTo>
                <a:cubicBezTo>
                  <a:pt x="57" y="125"/>
                  <a:pt x="58" y="125"/>
                  <a:pt x="59" y="125"/>
                </a:cubicBezTo>
                <a:cubicBezTo>
                  <a:pt x="60" y="125"/>
                  <a:pt x="61" y="125"/>
                  <a:pt x="63" y="125"/>
                </a:cubicBezTo>
                <a:cubicBezTo>
                  <a:pt x="64" y="125"/>
                  <a:pt x="65" y="125"/>
                  <a:pt x="67" y="125"/>
                </a:cubicBezTo>
                <a:cubicBezTo>
                  <a:pt x="67" y="125"/>
                  <a:pt x="68" y="125"/>
                  <a:pt x="69" y="125"/>
                </a:cubicBezTo>
                <a:cubicBezTo>
                  <a:pt x="70" y="125"/>
                  <a:pt x="70" y="125"/>
                  <a:pt x="71" y="125"/>
                </a:cubicBezTo>
                <a:cubicBezTo>
                  <a:pt x="73" y="124"/>
                  <a:pt x="74" y="124"/>
                  <a:pt x="75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88" y="121"/>
                  <a:pt x="98" y="116"/>
                  <a:pt x="107" y="107"/>
                </a:cubicBezTo>
                <a:cubicBezTo>
                  <a:pt x="119" y="95"/>
                  <a:pt x="125" y="79"/>
                  <a:pt x="125" y="63"/>
                </a:cubicBezTo>
                <a:cubicBezTo>
                  <a:pt x="125" y="28"/>
                  <a:pt x="97" y="0"/>
                  <a:pt x="63" y="0"/>
                </a:cubicBezTo>
                <a:moveTo>
                  <a:pt x="72" y="110"/>
                </a:moveTo>
                <a:cubicBezTo>
                  <a:pt x="71" y="110"/>
                  <a:pt x="71" y="111"/>
                  <a:pt x="70" y="111"/>
                </a:cubicBezTo>
                <a:cubicBezTo>
                  <a:pt x="69" y="111"/>
                  <a:pt x="68" y="111"/>
                  <a:pt x="68" y="111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5" y="111"/>
                  <a:pt x="64" y="111"/>
                  <a:pt x="63" y="111"/>
                </a:cubicBezTo>
                <a:cubicBezTo>
                  <a:pt x="61" y="111"/>
                  <a:pt x="60" y="111"/>
                  <a:pt x="59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7" y="111"/>
                  <a:pt x="56" y="111"/>
                  <a:pt x="56" y="111"/>
                </a:cubicBezTo>
                <a:cubicBezTo>
                  <a:pt x="55" y="111"/>
                  <a:pt x="54" y="110"/>
                  <a:pt x="53" y="110"/>
                </a:cubicBezTo>
                <a:cubicBezTo>
                  <a:pt x="53" y="110"/>
                  <a:pt x="52" y="110"/>
                  <a:pt x="52" y="110"/>
                </a:cubicBezTo>
                <a:cubicBezTo>
                  <a:pt x="51" y="110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30" y="103"/>
                  <a:pt x="17" y="87"/>
                  <a:pt x="15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66"/>
                  <a:pt x="14" y="64"/>
                  <a:pt x="14" y="63"/>
                </a:cubicBezTo>
                <a:cubicBezTo>
                  <a:pt x="14" y="50"/>
                  <a:pt x="19" y="38"/>
                  <a:pt x="28" y="29"/>
                </a:cubicBezTo>
                <a:cubicBezTo>
                  <a:pt x="38" y="19"/>
                  <a:pt x="50" y="14"/>
                  <a:pt x="63" y="14"/>
                </a:cubicBezTo>
                <a:cubicBezTo>
                  <a:pt x="89" y="14"/>
                  <a:pt x="111" y="36"/>
                  <a:pt x="111" y="63"/>
                </a:cubicBezTo>
                <a:cubicBezTo>
                  <a:pt x="111" y="86"/>
                  <a:pt x="95" y="105"/>
                  <a:pt x="73" y="110"/>
                </a:cubicBezTo>
                <a:cubicBezTo>
                  <a:pt x="73" y="110"/>
                  <a:pt x="73" y="110"/>
                  <a:pt x="72" y="11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8" name="Freeform 102"/>
          <p:cNvSpPr>
            <a:spLocks noEditPoints="1"/>
          </p:cNvSpPr>
          <p:nvPr/>
        </p:nvSpPr>
        <p:spPr bwMode="auto">
          <a:xfrm>
            <a:off x="8345488" y="2827338"/>
            <a:ext cx="371475" cy="369888"/>
          </a:xfrm>
          <a:custGeom>
            <a:avLst/>
            <a:gdLst>
              <a:gd name="T0" fmla="*/ 659 w 659"/>
              <a:gd name="T1" fmla="*/ 7 h 658"/>
              <a:gd name="T2" fmla="*/ 652 w 659"/>
              <a:gd name="T3" fmla="*/ 0 h 658"/>
              <a:gd name="T4" fmla="*/ 366 w 659"/>
              <a:gd name="T5" fmla="*/ 0 h 658"/>
              <a:gd name="T6" fmla="*/ 361 w 659"/>
              <a:gd name="T7" fmla="*/ 2 h 658"/>
              <a:gd name="T8" fmla="*/ 3 w 659"/>
              <a:gd name="T9" fmla="*/ 361 h 658"/>
              <a:gd name="T10" fmla="*/ 0 w 659"/>
              <a:gd name="T11" fmla="*/ 366 h 658"/>
              <a:gd name="T12" fmla="*/ 3 w 659"/>
              <a:gd name="T13" fmla="*/ 370 h 658"/>
              <a:gd name="T14" fmla="*/ 288 w 659"/>
              <a:gd name="T15" fmla="*/ 656 h 658"/>
              <a:gd name="T16" fmla="*/ 293 w 659"/>
              <a:gd name="T17" fmla="*/ 658 h 658"/>
              <a:gd name="T18" fmla="*/ 298 w 659"/>
              <a:gd name="T19" fmla="*/ 656 h 658"/>
              <a:gd name="T20" fmla="*/ 657 w 659"/>
              <a:gd name="T21" fmla="*/ 297 h 658"/>
              <a:gd name="T22" fmla="*/ 659 w 659"/>
              <a:gd name="T23" fmla="*/ 292 h 658"/>
              <a:gd name="T24" fmla="*/ 659 w 659"/>
              <a:gd name="T25" fmla="*/ 7 h 658"/>
              <a:gd name="T26" fmla="*/ 293 w 659"/>
              <a:gd name="T27" fmla="*/ 641 h 658"/>
              <a:gd name="T28" fmla="*/ 17 w 659"/>
              <a:gd name="T29" fmla="*/ 366 h 658"/>
              <a:gd name="T30" fmla="*/ 369 w 659"/>
              <a:gd name="T31" fmla="*/ 14 h 658"/>
              <a:gd name="T32" fmla="*/ 645 w 659"/>
              <a:gd name="T33" fmla="*/ 14 h 658"/>
              <a:gd name="T34" fmla="*/ 645 w 659"/>
              <a:gd name="T35" fmla="*/ 289 h 658"/>
              <a:gd name="T36" fmla="*/ 293 w 659"/>
              <a:gd name="T37" fmla="*/ 641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59" h="658">
                <a:moveTo>
                  <a:pt x="659" y="7"/>
                </a:moveTo>
                <a:cubicBezTo>
                  <a:pt x="659" y="3"/>
                  <a:pt x="656" y="0"/>
                  <a:pt x="652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4" y="0"/>
                  <a:pt x="363" y="0"/>
                  <a:pt x="361" y="2"/>
                </a:cubicBezTo>
                <a:cubicBezTo>
                  <a:pt x="3" y="361"/>
                  <a:pt x="3" y="361"/>
                  <a:pt x="3" y="361"/>
                </a:cubicBezTo>
                <a:cubicBezTo>
                  <a:pt x="1" y="362"/>
                  <a:pt x="0" y="364"/>
                  <a:pt x="0" y="366"/>
                </a:cubicBezTo>
                <a:cubicBezTo>
                  <a:pt x="0" y="367"/>
                  <a:pt x="1" y="369"/>
                  <a:pt x="3" y="370"/>
                </a:cubicBezTo>
                <a:cubicBezTo>
                  <a:pt x="288" y="656"/>
                  <a:pt x="288" y="656"/>
                  <a:pt x="288" y="656"/>
                </a:cubicBezTo>
                <a:cubicBezTo>
                  <a:pt x="290" y="657"/>
                  <a:pt x="291" y="658"/>
                  <a:pt x="293" y="658"/>
                </a:cubicBezTo>
                <a:cubicBezTo>
                  <a:pt x="295" y="658"/>
                  <a:pt x="297" y="657"/>
                  <a:pt x="298" y="656"/>
                </a:cubicBezTo>
                <a:cubicBezTo>
                  <a:pt x="657" y="297"/>
                  <a:pt x="657" y="297"/>
                  <a:pt x="657" y="297"/>
                </a:cubicBezTo>
                <a:cubicBezTo>
                  <a:pt x="658" y="296"/>
                  <a:pt x="659" y="294"/>
                  <a:pt x="659" y="292"/>
                </a:cubicBezTo>
                <a:lnTo>
                  <a:pt x="659" y="7"/>
                </a:lnTo>
                <a:close/>
                <a:moveTo>
                  <a:pt x="293" y="641"/>
                </a:moveTo>
                <a:cubicBezTo>
                  <a:pt x="17" y="366"/>
                  <a:pt x="17" y="366"/>
                  <a:pt x="17" y="366"/>
                </a:cubicBezTo>
                <a:cubicBezTo>
                  <a:pt x="369" y="14"/>
                  <a:pt x="369" y="14"/>
                  <a:pt x="369" y="14"/>
                </a:cubicBezTo>
                <a:cubicBezTo>
                  <a:pt x="645" y="14"/>
                  <a:pt x="645" y="14"/>
                  <a:pt x="645" y="14"/>
                </a:cubicBezTo>
                <a:cubicBezTo>
                  <a:pt x="645" y="289"/>
                  <a:pt x="645" y="289"/>
                  <a:pt x="645" y="289"/>
                </a:cubicBezTo>
                <a:lnTo>
                  <a:pt x="293" y="6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9" name="Freeform 103"/>
          <p:cNvSpPr>
            <a:spLocks noEditPoints="1"/>
          </p:cNvSpPr>
          <p:nvPr/>
        </p:nvSpPr>
        <p:spPr bwMode="auto">
          <a:xfrm>
            <a:off x="8599488" y="2871788"/>
            <a:ext cx="71437" cy="71438"/>
          </a:xfrm>
          <a:custGeom>
            <a:avLst/>
            <a:gdLst>
              <a:gd name="T0" fmla="*/ 63 w 125"/>
              <a:gd name="T1" fmla="*/ 0 h 125"/>
              <a:gd name="T2" fmla="*/ 19 w 125"/>
              <a:gd name="T3" fmla="*/ 19 h 125"/>
              <a:gd name="T4" fmla="*/ 19 w 125"/>
              <a:gd name="T5" fmla="*/ 19 h 125"/>
              <a:gd name="T6" fmla="*/ 0 w 125"/>
              <a:gd name="T7" fmla="*/ 63 h 125"/>
              <a:gd name="T8" fmla="*/ 0 w 125"/>
              <a:gd name="T9" fmla="*/ 63 h 125"/>
              <a:gd name="T10" fmla="*/ 10 w 125"/>
              <a:gd name="T11" fmla="*/ 96 h 125"/>
              <a:gd name="T12" fmla="*/ 63 w 125"/>
              <a:gd name="T13" fmla="*/ 125 h 125"/>
              <a:gd name="T14" fmla="*/ 67 w 125"/>
              <a:gd name="T15" fmla="*/ 125 h 125"/>
              <a:gd name="T16" fmla="*/ 69 w 125"/>
              <a:gd name="T17" fmla="*/ 125 h 125"/>
              <a:gd name="T18" fmla="*/ 71 w 125"/>
              <a:gd name="T19" fmla="*/ 125 h 125"/>
              <a:gd name="T20" fmla="*/ 75 w 125"/>
              <a:gd name="T21" fmla="*/ 124 h 125"/>
              <a:gd name="T22" fmla="*/ 76 w 125"/>
              <a:gd name="T23" fmla="*/ 124 h 125"/>
              <a:gd name="T24" fmla="*/ 107 w 125"/>
              <a:gd name="T25" fmla="*/ 107 h 125"/>
              <a:gd name="T26" fmla="*/ 125 w 125"/>
              <a:gd name="T27" fmla="*/ 63 h 125"/>
              <a:gd name="T28" fmla="*/ 63 w 125"/>
              <a:gd name="T29" fmla="*/ 0 h 125"/>
              <a:gd name="T30" fmla="*/ 73 w 125"/>
              <a:gd name="T31" fmla="*/ 110 h 125"/>
              <a:gd name="T32" fmla="*/ 70 w 125"/>
              <a:gd name="T33" fmla="*/ 111 h 125"/>
              <a:gd name="T34" fmla="*/ 68 w 125"/>
              <a:gd name="T35" fmla="*/ 111 h 125"/>
              <a:gd name="T36" fmla="*/ 67 w 125"/>
              <a:gd name="T37" fmla="*/ 111 h 125"/>
              <a:gd name="T38" fmla="*/ 63 w 125"/>
              <a:gd name="T39" fmla="*/ 111 h 125"/>
              <a:gd name="T40" fmla="*/ 19 w 125"/>
              <a:gd name="T41" fmla="*/ 83 h 125"/>
              <a:gd name="T42" fmla="*/ 14 w 125"/>
              <a:gd name="T43" fmla="*/ 63 h 125"/>
              <a:gd name="T44" fmla="*/ 29 w 125"/>
              <a:gd name="T45" fmla="*/ 29 h 125"/>
              <a:gd name="T46" fmla="*/ 63 w 125"/>
              <a:gd name="T47" fmla="*/ 14 h 125"/>
              <a:gd name="T48" fmla="*/ 111 w 125"/>
              <a:gd name="T49" fmla="*/ 63 h 125"/>
              <a:gd name="T50" fmla="*/ 73 w 125"/>
              <a:gd name="T51" fmla="*/ 110 h 125"/>
              <a:gd name="T52" fmla="*/ 73 w 125"/>
              <a:gd name="T53" fmla="*/ 11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5" h="125">
                <a:moveTo>
                  <a:pt x="63" y="0"/>
                </a:moveTo>
                <a:cubicBezTo>
                  <a:pt x="46" y="0"/>
                  <a:pt x="30" y="7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7" y="30"/>
                  <a:pt x="0" y="46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75"/>
                  <a:pt x="4" y="86"/>
                  <a:pt x="10" y="96"/>
                </a:cubicBezTo>
                <a:cubicBezTo>
                  <a:pt x="21" y="113"/>
                  <a:pt x="40" y="125"/>
                  <a:pt x="63" y="125"/>
                </a:cubicBezTo>
                <a:cubicBezTo>
                  <a:pt x="64" y="125"/>
                  <a:pt x="65" y="125"/>
                  <a:pt x="67" y="125"/>
                </a:cubicBezTo>
                <a:cubicBezTo>
                  <a:pt x="68" y="125"/>
                  <a:pt x="68" y="125"/>
                  <a:pt x="69" y="125"/>
                </a:cubicBezTo>
                <a:cubicBezTo>
                  <a:pt x="70" y="125"/>
                  <a:pt x="71" y="125"/>
                  <a:pt x="71" y="125"/>
                </a:cubicBezTo>
                <a:cubicBezTo>
                  <a:pt x="73" y="124"/>
                  <a:pt x="74" y="124"/>
                  <a:pt x="75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88" y="121"/>
                  <a:pt x="99" y="116"/>
                  <a:pt x="107" y="107"/>
                </a:cubicBezTo>
                <a:cubicBezTo>
                  <a:pt x="119" y="95"/>
                  <a:pt x="125" y="79"/>
                  <a:pt x="125" y="63"/>
                </a:cubicBezTo>
                <a:cubicBezTo>
                  <a:pt x="125" y="28"/>
                  <a:pt x="97" y="0"/>
                  <a:pt x="63" y="0"/>
                </a:cubicBezTo>
                <a:moveTo>
                  <a:pt x="73" y="110"/>
                </a:moveTo>
                <a:cubicBezTo>
                  <a:pt x="72" y="110"/>
                  <a:pt x="71" y="111"/>
                  <a:pt x="70" y="111"/>
                </a:cubicBezTo>
                <a:cubicBezTo>
                  <a:pt x="69" y="111"/>
                  <a:pt x="68" y="111"/>
                  <a:pt x="68" y="111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5" y="111"/>
                  <a:pt x="64" y="111"/>
                  <a:pt x="63" y="111"/>
                </a:cubicBezTo>
                <a:cubicBezTo>
                  <a:pt x="43" y="111"/>
                  <a:pt x="27" y="100"/>
                  <a:pt x="19" y="83"/>
                </a:cubicBezTo>
                <a:cubicBezTo>
                  <a:pt x="16" y="77"/>
                  <a:pt x="14" y="70"/>
                  <a:pt x="14" y="63"/>
                </a:cubicBezTo>
                <a:cubicBezTo>
                  <a:pt x="14" y="50"/>
                  <a:pt x="19" y="38"/>
                  <a:pt x="29" y="29"/>
                </a:cubicBezTo>
                <a:cubicBezTo>
                  <a:pt x="38" y="19"/>
                  <a:pt x="50" y="14"/>
                  <a:pt x="63" y="14"/>
                </a:cubicBezTo>
                <a:cubicBezTo>
                  <a:pt x="90" y="14"/>
                  <a:pt x="111" y="36"/>
                  <a:pt x="111" y="63"/>
                </a:cubicBezTo>
                <a:cubicBezTo>
                  <a:pt x="111" y="86"/>
                  <a:pt x="95" y="105"/>
                  <a:pt x="73" y="110"/>
                </a:cubicBezTo>
                <a:cubicBezTo>
                  <a:pt x="73" y="110"/>
                  <a:pt x="73" y="110"/>
                  <a:pt x="73" y="11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0" name="Freeform 104"/>
          <p:cNvSpPr>
            <a:spLocks/>
          </p:cNvSpPr>
          <p:nvPr/>
        </p:nvSpPr>
        <p:spPr bwMode="auto">
          <a:xfrm>
            <a:off x="8475663" y="2938463"/>
            <a:ext cx="130175" cy="128588"/>
          </a:xfrm>
          <a:custGeom>
            <a:avLst/>
            <a:gdLst>
              <a:gd name="T0" fmla="*/ 222 w 231"/>
              <a:gd name="T1" fmla="*/ 106 h 230"/>
              <a:gd name="T2" fmla="*/ 97 w 231"/>
              <a:gd name="T3" fmla="*/ 134 h 230"/>
              <a:gd name="T4" fmla="*/ 124 w 231"/>
              <a:gd name="T5" fmla="*/ 9 h 230"/>
              <a:gd name="T6" fmla="*/ 119 w 231"/>
              <a:gd name="T7" fmla="*/ 1 h 230"/>
              <a:gd name="T8" fmla="*/ 111 w 231"/>
              <a:gd name="T9" fmla="*/ 6 h 230"/>
              <a:gd name="T10" fmla="*/ 82 w 231"/>
              <a:gd name="T11" fmla="*/ 135 h 230"/>
              <a:gd name="T12" fmla="*/ 45 w 231"/>
              <a:gd name="T13" fmla="*/ 98 h 230"/>
              <a:gd name="T14" fmla="*/ 35 w 231"/>
              <a:gd name="T15" fmla="*/ 98 h 230"/>
              <a:gd name="T16" fmla="*/ 35 w 231"/>
              <a:gd name="T17" fmla="*/ 108 h 230"/>
              <a:gd name="T18" fmla="*/ 74 w 231"/>
              <a:gd name="T19" fmla="*/ 147 h 230"/>
              <a:gd name="T20" fmla="*/ 55 w 231"/>
              <a:gd name="T21" fmla="*/ 166 h 230"/>
              <a:gd name="T22" fmla="*/ 16 w 231"/>
              <a:gd name="T23" fmla="*/ 127 h 230"/>
              <a:gd name="T24" fmla="*/ 6 w 231"/>
              <a:gd name="T25" fmla="*/ 127 h 230"/>
              <a:gd name="T26" fmla="*/ 6 w 231"/>
              <a:gd name="T27" fmla="*/ 137 h 230"/>
              <a:gd name="T28" fmla="*/ 45 w 231"/>
              <a:gd name="T29" fmla="*/ 176 h 230"/>
              <a:gd name="T30" fmla="*/ 3 w 231"/>
              <a:gd name="T31" fmla="*/ 218 h 230"/>
              <a:gd name="T32" fmla="*/ 3 w 231"/>
              <a:gd name="T33" fmla="*/ 228 h 230"/>
              <a:gd name="T34" fmla="*/ 8 w 231"/>
              <a:gd name="T35" fmla="*/ 230 h 230"/>
              <a:gd name="T36" fmla="*/ 13 w 231"/>
              <a:gd name="T37" fmla="*/ 228 h 230"/>
              <a:gd name="T38" fmla="*/ 55 w 231"/>
              <a:gd name="T39" fmla="*/ 186 h 230"/>
              <a:gd name="T40" fmla="*/ 94 w 231"/>
              <a:gd name="T41" fmla="*/ 225 h 230"/>
              <a:gd name="T42" fmla="*/ 99 w 231"/>
              <a:gd name="T43" fmla="*/ 227 h 230"/>
              <a:gd name="T44" fmla="*/ 104 w 231"/>
              <a:gd name="T45" fmla="*/ 225 h 230"/>
              <a:gd name="T46" fmla="*/ 104 w 231"/>
              <a:gd name="T47" fmla="*/ 215 h 230"/>
              <a:gd name="T48" fmla="*/ 65 w 231"/>
              <a:gd name="T49" fmla="*/ 176 h 230"/>
              <a:gd name="T50" fmla="*/ 84 w 231"/>
              <a:gd name="T51" fmla="*/ 157 h 230"/>
              <a:gd name="T52" fmla="*/ 123 w 231"/>
              <a:gd name="T53" fmla="*/ 196 h 230"/>
              <a:gd name="T54" fmla="*/ 128 w 231"/>
              <a:gd name="T55" fmla="*/ 198 h 230"/>
              <a:gd name="T56" fmla="*/ 133 w 231"/>
              <a:gd name="T57" fmla="*/ 196 h 230"/>
              <a:gd name="T58" fmla="*/ 133 w 231"/>
              <a:gd name="T59" fmla="*/ 186 h 230"/>
              <a:gd name="T60" fmla="*/ 95 w 231"/>
              <a:gd name="T61" fmla="*/ 149 h 230"/>
              <a:gd name="T62" fmla="*/ 225 w 231"/>
              <a:gd name="T63" fmla="*/ 120 h 230"/>
              <a:gd name="T64" fmla="*/ 230 w 231"/>
              <a:gd name="T65" fmla="*/ 112 h 230"/>
              <a:gd name="T66" fmla="*/ 222 w 231"/>
              <a:gd name="T67" fmla="*/ 106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1" h="230">
                <a:moveTo>
                  <a:pt x="222" y="106"/>
                </a:moveTo>
                <a:cubicBezTo>
                  <a:pt x="97" y="134"/>
                  <a:pt x="97" y="134"/>
                  <a:pt x="97" y="134"/>
                </a:cubicBezTo>
                <a:cubicBezTo>
                  <a:pt x="124" y="9"/>
                  <a:pt x="124" y="9"/>
                  <a:pt x="124" y="9"/>
                </a:cubicBezTo>
                <a:cubicBezTo>
                  <a:pt x="125" y="5"/>
                  <a:pt x="123" y="1"/>
                  <a:pt x="119" y="1"/>
                </a:cubicBezTo>
                <a:cubicBezTo>
                  <a:pt x="115" y="0"/>
                  <a:pt x="111" y="2"/>
                  <a:pt x="111" y="6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45" y="98"/>
                  <a:pt x="45" y="98"/>
                  <a:pt x="45" y="98"/>
                </a:cubicBezTo>
                <a:cubicBezTo>
                  <a:pt x="42" y="95"/>
                  <a:pt x="37" y="95"/>
                  <a:pt x="35" y="98"/>
                </a:cubicBezTo>
                <a:cubicBezTo>
                  <a:pt x="32" y="101"/>
                  <a:pt x="32" y="105"/>
                  <a:pt x="35" y="108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55" y="166"/>
                  <a:pt x="55" y="166"/>
                  <a:pt x="55" y="166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3" y="124"/>
                  <a:pt x="9" y="124"/>
                  <a:pt x="6" y="127"/>
                </a:cubicBezTo>
                <a:cubicBezTo>
                  <a:pt x="3" y="130"/>
                  <a:pt x="3" y="134"/>
                  <a:pt x="6" y="137"/>
                </a:cubicBezTo>
                <a:cubicBezTo>
                  <a:pt x="45" y="176"/>
                  <a:pt x="45" y="176"/>
                  <a:pt x="45" y="176"/>
                </a:cubicBezTo>
                <a:cubicBezTo>
                  <a:pt x="3" y="218"/>
                  <a:pt x="3" y="218"/>
                  <a:pt x="3" y="218"/>
                </a:cubicBezTo>
                <a:cubicBezTo>
                  <a:pt x="0" y="221"/>
                  <a:pt x="0" y="225"/>
                  <a:pt x="3" y="228"/>
                </a:cubicBezTo>
                <a:cubicBezTo>
                  <a:pt x="4" y="229"/>
                  <a:pt x="6" y="230"/>
                  <a:pt x="8" y="230"/>
                </a:cubicBezTo>
                <a:cubicBezTo>
                  <a:pt x="9" y="230"/>
                  <a:pt x="11" y="229"/>
                  <a:pt x="13" y="228"/>
                </a:cubicBezTo>
                <a:cubicBezTo>
                  <a:pt x="55" y="186"/>
                  <a:pt x="55" y="186"/>
                  <a:pt x="55" y="186"/>
                </a:cubicBezTo>
                <a:cubicBezTo>
                  <a:pt x="94" y="225"/>
                  <a:pt x="94" y="225"/>
                  <a:pt x="94" y="225"/>
                </a:cubicBezTo>
                <a:cubicBezTo>
                  <a:pt x="95" y="226"/>
                  <a:pt x="97" y="227"/>
                  <a:pt x="99" y="227"/>
                </a:cubicBezTo>
                <a:cubicBezTo>
                  <a:pt x="101" y="227"/>
                  <a:pt x="102" y="226"/>
                  <a:pt x="104" y="225"/>
                </a:cubicBezTo>
                <a:cubicBezTo>
                  <a:pt x="106" y="222"/>
                  <a:pt x="106" y="218"/>
                  <a:pt x="104" y="215"/>
                </a:cubicBezTo>
                <a:cubicBezTo>
                  <a:pt x="65" y="176"/>
                  <a:pt x="65" y="176"/>
                  <a:pt x="65" y="176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123" y="196"/>
                  <a:pt x="123" y="196"/>
                  <a:pt x="123" y="196"/>
                </a:cubicBezTo>
                <a:cubicBezTo>
                  <a:pt x="124" y="197"/>
                  <a:pt x="126" y="198"/>
                  <a:pt x="128" y="198"/>
                </a:cubicBezTo>
                <a:cubicBezTo>
                  <a:pt x="129" y="198"/>
                  <a:pt x="131" y="197"/>
                  <a:pt x="133" y="196"/>
                </a:cubicBezTo>
                <a:cubicBezTo>
                  <a:pt x="135" y="193"/>
                  <a:pt x="135" y="189"/>
                  <a:pt x="133" y="186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225" y="120"/>
                  <a:pt x="225" y="120"/>
                  <a:pt x="225" y="120"/>
                </a:cubicBezTo>
                <a:cubicBezTo>
                  <a:pt x="229" y="119"/>
                  <a:pt x="231" y="115"/>
                  <a:pt x="230" y="112"/>
                </a:cubicBezTo>
                <a:cubicBezTo>
                  <a:pt x="229" y="108"/>
                  <a:pt x="225" y="106"/>
                  <a:pt x="222" y="10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1" name="Freeform 105"/>
          <p:cNvSpPr>
            <a:spLocks noEditPoints="1"/>
          </p:cNvSpPr>
          <p:nvPr/>
        </p:nvSpPr>
        <p:spPr bwMode="auto">
          <a:xfrm>
            <a:off x="7662863" y="5194300"/>
            <a:ext cx="411162" cy="409575"/>
          </a:xfrm>
          <a:custGeom>
            <a:avLst/>
            <a:gdLst>
              <a:gd name="T0" fmla="*/ 730 w 730"/>
              <a:gd name="T1" fmla="*/ 364 h 729"/>
              <a:gd name="T2" fmla="*/ 677 w 730"/>
              <a:gd name="T3" fmla="*/ 176 h 729"/>
              <a:gd name="T4" fmla="*/ 476 w 730"/>
              <a:gd name="T5" fmla="*/ 24 h 729"/>
              <a:gd name="T6" fmla="*/ 659 w 730"/>
              <a:gd name="T7" fmla="*/ 173 h 729"/>
              <a:gd name="T8" fmla="*/ 523 w 730"/>
              <a:gd name="T9" fmla="*/ 141 h 729"/>
              <a:gd name="T10" fmla="*/ 510 w 730"/>
              <a:gd name="T11" fmla="*/ 147 h 729"/>
              <a:gd name="T12" fmla="*/ 372 w 730"/>
              <a:gd name="T13" fmla="*/ 173 h 729"/>
              <a:gd name="T14" fmla="*/ 365 w 730"/>
              <a:gd name="T15" fmla="*/ 0 h 729"/>
              <a:gd name="T16" fmla="*/ 52 w 730"/>
              <a:gd name="T17" fmla="*/ 178 h 729"/>
              <a:gd name="T18" fmla="*/ 52 w 730"/>
              <a:gd name="T19" fmla="*/ 552 h 729"/>
              <a:gd name="T20" fmla="*/ 247 w 730"/>
              <a:gd name="T21" fmla="*/ 710 h 729"/>
              <a:gd name="T22" fmla="*/ 256 w 730"/>
              <a:gd name="T23" fmla="*/ 705 h 729"/>
              <a:gd name="T24" fmla="*/ 71 w 730"/>
              <a:gd name="T25" fmla="*/ 555 h 729"/>
              <a:gd name="T26" fmla="*/ 207 w 730"/>
              <a:gd name="T27" fmla="*/ 586 h 729"/>
              <a:gd name="T28" fmla="*/ 216 w 730"/>
              <a:gd name="T29" fmla="*/ 590 h 729"/>
              <a:gd name="T30" fmla="*/ 210 w 730"/>
              <a:gd name="T31" fmla="*/ 555 h 729"/>
              <a:gd name="T32" fmla="*/ 358 w 730"/>
              <a:gd name="T33" fmla="*/ 722 h 729"/>
              <a:gd name="T34" fmla="*/ 677 w 730"/>
              <a:gd name="T35" fmla="*/ 553 h 729"/>
              <a:gd name="T36" fmla="*/ 564 w 730"/>
              <a:gd name="T37" fmla="*/ 371 h 729"/>
              <a:gd name="T38" fmla="*/ 668 w 730"/>
              <a:gd name="T39" fmla="*/ 541 h 729"/>
              <a:gd name="T40" fmla="*/ 564 w 730"/>
              <a:gd name="T41" fmla="*/ 371 h 729"/>
              <a:gd name="T42" fmla="*/ 372 w 730"/>
              <a:gd name="T43" fmla="*/ 541 h 729"/>
              <a:gd name="T44" fmla="*/ 550 w 730"/>
              <a:gd name="T45" fmla="*/ 371 h 729"/>
              <a:gd name="T46" fmla="*/ 668 w 730"/>
              <a:gd name="T47" fmla="*/ 187 h 729"/>
              <a:gd name="T48" fmla="*/ 564 w 730"/>
              <a:gd name="T49" fmla="*/ 357 h 729"/>
              <a:gd name="T50" fmla="*/ 668 w 730"/>
              <a:gd name="T51" fmla="*/ 187 h 729"/>
              <a:gd name="T52" fmla="*/ 550 w 730"/>
              <a:gd name="T53" fmla="*/ 357 h 729"/>
              <a:gd name="T54" fmla="*/ 372 w 730"/>
              <a:gd name="T55" fmla="*/ 187 h 729"/>
              <a:gd name="T56" fmla="*/ 14 w 730"/>
              <a:gd name="T57" fmla="*/ 357 h 729"/>
              <a:gd name="T58" fmla="*/ 191 w 730"/>
              <a:gd name="T59" fmla="*/ 187 h 729"/>
              <a:gd name="T60" fmla="*/ 14 w 730"/>
              <a:gd name="T61" fmla="*/ 357 h 729"/>
              <a:gd name="T62" fmla="*/ 358 w 730"/>
              <a:gd name="T63" fmla="*/ 187 h 729"/>
              <a:gd name="T64" fmla="*/ 180 w 730"/>
              <a:gd name="T65" fmla="*/ 357 h 729"/>
              <a:gd name="T66" fmla="*/ 210 w 730"/>
              <a:gd name="T67" fmla="*/ 173 h 729"/>
              <a:gd name="T68" fmla="*/ 358 w 730"/>
              <a:gd name="T69" fmla="*/ 173 h 729"/>
              <a:gd name="T70" fmla="*/ 299 w 730"/>
              <a:gd name="T71" fmla="*/ 20 h 729"/>
              <a:gd name="T72" fmla="*/ 195 w 730"/>
              <a:gd name="T73" fmla="*/ 173 h 729"/>
              <a:gd name="T74" fmla="*/ 299 w 730"/>
              <a:gd name="T75" fmla="*/ 20 h 729"/>
              <a:gd name="T76" fmla="*/ 14 w 730"/>
              <a:gd name="T77" fmla="*/ 371 h 729"/>
              <a:gd name="T78" fmla="*/ 191 w 730"/>
              <a:gd name="T79" fmla="*/ 541 h 729"/>
              <a:gd name="T80" fmla="*/ 205 w 730"/>
              <a:gd name="T81" fmla="*/ 541 h 729"/>
              <a:gd name="T82" fmla="*/ 358 w 730"/>
              <a:gd name="T83" fmla="*/ 371 h 729"/>
              <a:gd name="T84" fmla="*/ 205 w 730"/>
              <a:gd name="T85" fmla="*/ 541 h 729"/>
              <a:gd name="T86" fmla="*/ 372 w 730"/>
              <a:gd name="T87" fmla="*/ 715 h 729"/>
              <a:gd name="T88" fmla="*/ 520 w 730"/>
              <a:gd name="T89" fmla="*/ 555 h 729"/>
              <a:gd name="T90" fmla="*/ 507 w 730"/>
              <a:gd name="T91" fmla="*/ 621 h 729"/>
              <a:gd name="T92" fmla="*/ 659 w 730"/>
              <a:gd name="T93" fmla="*/ 555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30" h="729">
                <a:moveTo>
                  <a:pt x="678" y="551"/>
                </a:moveTo>
                <a:cubicBezTo>
                  <a:pt x="711" y="496"/>
                  <a:pt x="730" y="432"/>
                  <a:pt x="730" y="364"/>
                </a:cubicBezTo>
                <a:cubicBezTo>
                  <a:pt x="730" y="297"/>
                  <a:pt x="711" y="233"/>
                  <a:pt x="678" y="178"/>
                </a:cubicBezTo>
                <a:cubicBezTo>
                  <a:pt x="678" y="177"/>
                  <a:pt x="678" y="177"/>
                  <a:pt x="677" y="176"/>
                </a:cubicBezTo>
                <a:cubicBezTo>
                  <a:pt x="634" y="105"/>
                  <a:pt x="567" y="48"/>
                  <a:pt x="485" y="20"/>
                </a:cubicBezTo>
                <a:cubicBezTo>
                  <a:pt x="481" y="19"/>
                  <a:pt x="477" y="20"/>
                  <a:pt x="476" y="24"/>
                </a:cubicBezTo>
                <a:cubicBezTo>
                  <a:pt x="475" y="28"/>
                  <a:pt x="476" y="32"/>
                  <a:pt x="480" y="33"/>
                </a:cubicBezTo>
                <a:cubicBezTo>
                  <a:pt x="556" y="59"/>
                  <a:pt x="618" y="109"/>
                  <a:pt x="659" y="173"/>
                </a:cubicBezTo>
                <a:cubicBezTo>
                  <a:pt x="535" y="173"/>
                  <a:pt x="535" y="173"/>
                  <a:pt x="535" y="173"/>
                </a:cubicBezTo>
                <a:cubicBezTo>
                  <a:pt x="531" y="162"/>
                  <a:pt x="527" y="152"/>
                  <a:pt x="523" y="141"/>
                </a:cubicBezTo>
                <a:cubicBezTo>
                  <a:pt x="521" y="138"/>
                  <a:pt x="517" y="136"/>
                  <a:pt x="514" y="137"/>
                </a:cubicBezTo>
                <a:cubicBezTo>
                  <a:pt x="510" y="139"/>
                  <a:pt x="508" y="143"/>
                  <a:pt x="510" y="147"/>
                </a:cubicBezTo>
                <a:cubicBezTo>
                  <a:pt x="514" y="155"/>
                  <a:pt x="517" y="164"/>
                  <a:pt x="520" y="173"/>
                </a:cubicBezTo>
                <a:cubicBezTo>
                  <a:pt x="372" y="173"/>
                  <a:pt x="372" y="173"/>
                  <a:pt x="372" y="173"/>
                </a:cubicBezTo>
                <a:cubicBezTo>
                  <a:pt x="372" y="7"/>
                  <a:pt x="372" y="7"/>
                  <a:pt x="372" y="7"/>
                </a:cubicBezTo>
                <a:cubicBezTo>
                  <a:pt x="372" y="3"/>
                  <a:pt x="369" y="0"/>
                  <a:pt x="365" y="0"/>
                </a:cubicBezTo>
                <a:cubicBezTo>
                  <a:pt x="233" y="0"/>
                  <a:pt x="117" y="70"/>
                  <a:pt x="53" y="176"/>
                </a:cubicBezTo>
                <a:cubicBezTo>
                  <a:pt x="52" y="177"/>
                  <a:pt x="52" y="177"/>
                  <a:pt x="52" y="178"/>
                </a:cubicBezTo>
                <a:cubicBezTo>
                  <a:pt x="19" y="233"/>
                  <a:pt x="0" y="296"/>
                  <a:pt x="0" y="364"/>
                </a:cubicBezTo>
                <a:cubicBezTo>
                  <a:pt x="0" y="432"/>
                  <a:pt x="19" y="497"/>
                  <a:pt x="52" y="552"/>
                </a:cubicBezTo>
                <a:cubicBezTo>
                  <a:pt x="52" y="552"/>
                  <a:pt x="52" y="552"/>
                  <a:pt x="52" y="552"/>
                </a:cubicBezTo>
                <a:cubicBezTo>
                  <a:pt x="96" y="624"/>
                  <a:pt x="164" y="681"/>
                  <a:pt x="247" y="710"/>
                </a:cubicBezTo>
                <a:cubicBezTo>
                  <a:pt x="248" y="710"/>
                  <a:pt x="248" y="710"/>
                  <a:pt x="249" y="710"/>
                </a:cubicBezTo>
                <a:cubicBezTo>
                  <a:pt x="252" y="710"/>
                  <a:pt x="255" y="708"/>
                  <a:pt x="256" y="705"/>
                </a:cubicBezTo>
                <a:cubicBezTo>
                  <a:pt x="257" y="702"/>
                  <a:pt x="255" y="698"/>
                  <a:pt x="251" y="696"/>
                </a:cubicBezTo>
                <a:cubicBezTo>
                  <a:pt x="175" y="670"/>
                  <a:pt x="113" y="620"/>
                  <a:pt x="71" y="555"/>
                </a:cubicBezTo>
                <a:cubicBezTo>
                  <a:pt x="195" y="555"/>
                  <a:pt x="195" y="555"/>
                  <a:pt x="195" y="555"/>
                </a:cubicBezTo>
                <a:cubicBezTo>
                  <a:pt x="199" y="566"/>
                  <a:pt x="202" y="576"/>
                  <a:pt x="207" y="586"/>
                </a:cubicBezTo>
                <a:cubicBezTo>
                  <a:pt x="208" y="589"/>
                  <a:pt x="210" y="590"/>
                  <a:pt x="213" y="590"/>
                </a:cubicBezTo>
                <a:cubicBezTo>
                  <a:pt x="214" y="590"/>
                  <a:pt x="215" y="590"/>
                  <a:pt x="216" y="590"/>
                </a:cubicBezTo>
                <a:cubicBezTo>
                  <a:pt x="219" y="588"/>
                  <a:pt x="221" y="584"/>
                  <a:pt x="219" y="581"/>
                </a:cubicBezTo>
                <a:cubicBezTo>
                  <a:pt x="216" y="572"/>
                  <a:pt x="213" y="564"/>
                  <a:pt x="210" y="555"/>
                </a:cubicBezTo>
                <a:cubicBezTo>
                  <a:pt x="358" y="555"/>
                  <a:pt x="358" y="555"/>
                  <a:pt x="358" y="555"/>
                </a:cubicBezTo>
                <a:cubicBezTo>
                  <a:pt x="358" y="722"/>
                  <a:pt x="358" y="722"/>
                  <a:pt x="358" y="722"/>
                </a:cubicBezTo>
                <a:cubicBezTo>
                  <a:pt x="358" y="726"/>
                  <a:pt x="361" y="729"/>
                  <a:pt x="365" y="729"/>
                </a:cubicBezTo>
                <a:cubicBezTo>
                  <a:pt x="497" y="729"/>
                  <a:pt x="613" y="658"/>
                  <a:pt x="677" y="553"/>
                </a:cubicBezTo>
                <a:cubicBezTo>
                  <a:pt x="678" y="552"/>
                  <a:pt x="678" y="552"/>
                  <a:pt x="678" y="551"/>
                </a:cubicBezTo>
                <a:moveTo>
                  <a:pt x="564" y="371"/>
                </a:moveTo>
                <a:cubicBezTo>
                  <a:pt x="716" y="371"/>
                  <a:pt x="716" y="371"/>
                  <a:pt x="716" y="371"/>
                </a:cubicBezTo>
                <a:cubicBezTo>
                  <a:pt x="714" y="433"/>
                  <a:pt x="697" y="491"/>
                  <a:pt x="668" y="541"/>
                </a:cubicBezTo>
                <a:cubicBezTo>
                  <a:pt x="539" y="541"/>
                  <a:pt x="539" y="541"/>
                  <a:pt x="539" y="541"/>
                </a:cubicBezTo>
                <a:cubicBezTo>
                  <a:pt x="555" y="490"/>
                  <a:pt x="564" y="432"/>
                  <a:pt x="564" y="371"/>
                </a:cubicBezTo>
                <a:moveTo>
                  <a:pt x="525" y="541"/>
                </a:moveTo>
                <a:cubicBezTo>
                  <a:pt x="372" y="541"/>
                  <a:pt x="372" y="541"/>
                  <a:pt x="372" y="541"/>
                </a:cubicBezTo>
                <a:cubicBezTo>
                  <a:pt x="372" y="371"/>
                  <a:pt x="372" y="371"/>
                  <a:pt x="372" y="371"/>
                </a:cubicBezTo>
                <a:cubicBezTo>
                  <a:pt x="550" y="371"/>
                  <a:pt x="550" y="371"/>
                  <a:pt x="550" y="371"/>
                </a:cubicBezTo>
                <a:cubicBezTo>
                  <a:pt x="550" y="433"/>
                  <a:pt x="540" y="491"/>
                  <a:pt x="525" y="541"/>
                </a:cubicBezTo>
                <a:moveTo>
                  <a:pt x="668" y="187"/>
                </a:moveTo>
                <a:cubicBezTo>
                  <a:pt x="697" y="238"/>
                  <a:pt x="714" y="296"/>
                  <a:pt x="716" y="357"/>
                </a:cubicBezTo>
                <a:cubicBezTo>
                  <a:pt x="564" y="357"/>
                  <a:pt x="564" y="357"/>
                  <a:pt x="564" y="357"/>
                </a:cubicBezTo>
                <a:cubicBezTo>
                  <a:pt x="564" y="297"/>
                  <a:pt x="555" y="239"/>
                  <a:pt x="539" y="187"/>
                </a:cubicBezTo>
                <a:lnTo>
                  <a:pt x="668" y="187"/>
                </a:lnTo>
                <a:close/>
                <a:moveTo>
                  <a:pt x="525" y="187"/>
                </a:moveTo>
                <a:cubicBezTo>
                  <a:pt x="541" y="239"/>
                  <a:pt x="550" y="297"/>
                  <a:pt x="550" y="357"/>
                </a:cubicBezTo>
                <a:cubicBezTo>
                  <a:pt x="372" y="357"/>
                  <a:pt x="372" y="357"/>
                  <a:pt x="372" y="357"/>
                </a:cubicBezTo>
                <a:cubicBezTo>
                  <a:pt x="372" y="187"/>
                  <a:pt x="372" y="187"/>
                  <a:pt x="372" y="187"/>
                </a:cubicBezTo>
                <a:lnTo>
                  <a:pt x="525" y="187"/>
                </a:lnTo>
                <a:close/>
                <a:moveTo>
                  <a:pt x="14" y="357"/>
                </a:moveTo>
                <a:cubicBezTo>
                  <a:pt x="16" y="296"/>
                  <a:pt x="33" y="238"/>
                  <a:pt x="62" y="187"/>
                </a:cubicBezTo>
                <a:cubicBezTo>
                  <a:pt x="191" y="187"/>
                  <a:pt x="191" y="187"/>
                  <a:pt x="191" y="187"/>
                </a:cubicBezTo>
                <a:cubicBezTo>
                  <a:pt x="175" y="239"/>
                  <a:pt x="166" y="297"/>
                  <a:pt x="166" y="357"/>
                </a:cubicBezTo>
                <a:lnTo>
                  <a:pt x="14" y="357"/>
                </a:lnTo>
                <a:close/>
                <a:moveTo>
                  <a:pt x="205" y="187"/>
                </a:moveTo>
                <a:cubicBezTo>
                  <a:pt x="358" y="187"/>
                  <a:pt x="358" y="187"/>
                  <a:pt x="358" y="187"/>
                </a:cubicBezTo>
                <a:cubicBezTo>
                  <a:pt x="358" y="357"/>
                  <a:pt x="358" y="357"/>
                  <a:pt x="358" y="357"/>
                </a:cubicBezTo>
                <a:cubicBezTo>
                  <a:pt x="180" y="357"/>
                  <a:pt x="180" y="357"/>
                  <a:pt x="180" y="357"/>
                </a:cubicBezTo>
                <a:cubicBezTo>
                  <a:pt x="180" y="296"/>
                  <a:pt x="190" y="238"/>
                  <a:pt x="205" y="187"/>
                </a:cubicBezTo>
                <a:moveTo>
                  <a:pt x="210" y="173"/>
                </a:moveTo>
                <a:cubicBezTo>
                  <a:pt x="242" y="81"/>
                  <a:pt x="296" y="18"/>
                  <a:pt x="358" y="14"/>
                </a:cubicBezTo>
                <a:cubicBezTo>
                  <a:pt x="358" y="173"/>
                  <a:pt x="358" y="173"/>
                  <a:pt x="358" y="173"/>
                </a:cubicBezTo>
                <a:lnTo>
                  <a:pt x="210" y="173"/>
                </a:lnTo>
                <a:close/>
                <a:moveTo>
                  <a:pt x="299" y="20"/>
                </a:moveTo>
                <a:cubicBezTo>
                  <a:pt x="271" y="38"/>
                  <a:pt x="245" y="68"/>
                  <a:pt x="223" y="108"/>
                </a:cubicBezTo>
                <a:cubicBezTo>
                  <a:pt x="212" y="128"/>
                  <a:pt x="203" y="150"/>
                  <a:pt x="195" y="173"/>
                </a:cubicBezTo>
                <a:cubicBezTo>
                  <a:pt x="71" y="173"/>
                  <a:pt x="71" y="173"/>
                  <a:pt x="71" y="173"/>
                </a:cubicBezTo>
                <a:cubicBezTo>
                  <a:pt x="122" y="95"/>
                  <a:pt x="204" y="38"/>
                  <a:pt x="299" y="20"/>
                </a:cubicBezTo>
                <a:moveTo>
                  <a:pt x="62" y="541"/>
                </a:moveTo>
                <a:cubicBezTo>
                  <a:pt x="33" y="491"/>
                  <a:pt x="16" y="433"/>
                  <a:pt x="14" y="371"/>
                </a:cubicBezTo>
                <a:cubicBezTo>
                  <a:pt x="166" y="371"/>
                  <a:pt x="166" y="371"/>
                  <a:pt x="166" y="371"/>
                </a:cubicBezTo>
                <a:cubicBezTo>
                  <a:pt x="166" y="432"/>
                  <a:pt x="175" y="490"/>
                  <a:pt x="191" y="541"/>
                </a:cubicBezTo>
                <a:lnTo>
                  <a:pt x="62" y="541"/>
                </a:lnTo>
                <a:close/>
                <a:moveTo>
                  <a:pt x="205" y="541"/>
                </a:moveTo>
                <a:cubicBezTo>
                  <a:pt x="189" y="490"/>
                  <a:pt x="180" y="432"/>
                  <a:pt x="180" y="371"/>
                </a:cubicBezTo>
                <a:cubicBezTo>
                  <a:pt x="358" y="371"/>
                  <a:pt x="358" y="371"/>
                  <a:pt x="358" y="371"/>
                </a:cubicBezTo>
                <a:cubicBezTo>
                  <a:pt x="358" y="541"/>
                  <a:pt x="358" y="541"/>
                  <a:pt x="358" y="541"/>
                </a:cubicBezTo>
                <a:lnTo>
                  <a:pt x="205" y="541"/>
                </a:lnTo>
                <a:close/>
                <a:moveTo>
                  <a:pt x="520" y="555"/>
                </a:moveTo>
                <a:cubicBezTo>
                  <a:pt x="488" y="648"/>
                  <a:pt x="434" y="710"/>
                  <a:pt x="372" y="715"/>
                </a:cubicBezTo>
                <a:cubicBezTo>
                  <a:pt x="372" y="555"/>
                  <a:pt x="372" y="555"/>
                  <a:pt x="372" y="555"/>
                </a:cubicBezTo>
                <a:lnTo>
                  <a:pt x="520" y="555"/>
                </a:lnTo>
                <a:close/>
                <a:moveTo>
                  <a:pt x="431" y="709"/>
                </a:moveTo>
                <a:cubicBezTo>
                  <a:pt x="459" y="691"/>
                  <a:pt x="485" y="661"/>
                  <a:pt x="507" y="621"/>
                </a:cubicBezTo>
                <a:cubicBezTo>
                  <a:pt x="518" y="601"/>
                  <a:pt x="527" y="579"/>
                  <a:pt x="535" y="555"/>
                </a:cubicBezTo>
                <a:cubicBezTo>
                  <a:pt x="659" y="555"/>
                  <a:pt x="659" y="555"/>
                  <a:pt x="659" y="555"/>
                </a:cubicBezTo>
                <a:cubicBezTo>
                  <a:pt x="608" y="634"/>
                  <a:pt x="526" y="691"/>
                  <a:pt x="431" y="70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2" name="Freeform 106"/>
          <p:cNvSpPr>
            <a:spLocks/>
          </p:cNvSpPr>
          <p:nvPr/>
        </p:nvSpPr>
        <p:spPr bwMode="auto">
          <a:xfrm>
            <a:off x="7767638" y="5541963"/>
            <a:ext cx="79375" cy="79375"/>
          </a:xfrm>
          <a:custGeom>
            <a:avLst/>
            <a:gdLst>
              <a:gd name="T0" fmla="*/ 52 w 141"/>
              <a:gd name="T1" fmla="*/ 3 h 140"/>
              <a:gd name="T2" fmla="*/ 42 w 141"/>
              <a:gd name="T3" fmla="*/ 3 h 140"/>
              <a:gd name="T4" fmla="*/ 41 w 141"/>
              <a:gd name="T5" fmla="*/ 13 h 140"/>
              <a:gd name="T6" fmla="*/ 120 w 141"/>
              <a:gd name="T7" fmla="*/ 101 h 140"/>
              <a:gd name="T8" fmla="*/ 7 w 141"/>
              <a:gd name="T9" fmla="*/ 126 h 140"/>
              <a:gd name="T10" fmla="*/ 1 w 141"/>
              <a:gd name="T11" fmla="*/ 135 h 140"/>
              <a:gd name="T12" fmla="*/ 8 w 141"/>
              <a:gd name="T13" fmla="*/ 140 h 140"/>
              <a:gd name="T14" fmla="*/ 10 w 141"/>
              <a:gd name="T15" fmla="*/ 140 h 140"/>
              <a:gd name="T16" fmla="*/ 135 w 141"/>
              <a:gd name="T17" fmla="*/ 112 h 140"/>
              <a:gd name="T18" fmla="*/ 140 w 141"/>
              <a:gd name="T19" fmla="*/ 107 h 140"/>
              <a:gd name="T20" fmla="*/ 138 w 141"/>
              <a:gd name="T21" fmla="*/ 100 h 140"/>
              <a:gd name="T22" fmla="*/ 52 w 141"/>
              <a:gd name="T23" fmla="*/ 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1" h="140">
                <a:moveTo>
                  <a:pt x="52" y="3"/>
                </a:moveTo>
                <a:cubicBezTo>
                  <a:pt x="49" y="1"/>
                  <a:pt x="45" y="0"/>
                  <a:pt x="42" y="3"/>
                </a:cubicBezTo>
                <a:cubicBezTo>
                  <a:pt x="39" y="6"/>
                  <a:pt x="39" y="10"/>
                  <a:pt x="41" y="13"/>
                </a:cubicBezTo>
                <a:cubicBezTo>
                  <a:pt x="120" y="101"/>
                  <a:pt x="120" y="101"/>
                  <a:pt x="120" y="101"/>
                </a:cubicBezTo>
                <a:cubicBezTo>
                  <a:pt x="7" y="126"/>
                  <a:pt x="7" y="126"/>
                  <a:pt x="7" y="126"/>
                </a:cubicBezTo>
                <a:cubicBezTo>
                  <a:pt x="3" y="127"/>
                  <a:pt x="0" y="131"/>
                  <a:pt x="1" y="135"/>
                </a:cubicBezTo>
                <a:cubicBezTo>
                  <a:pt x="2" y="138"/>
                  <a:pt x="5" y="140"/>
                  <a:pt x="8" y="140"/>
                </a:cubicBezTo>
                <a:cubicBezTo>
                  <a:pt x="9" y="140"/>
                  <a:pt x="9" y="140"/>
                  <a:pt x="10" y="140"/>
                </a:cubicBezTo>
                <a:cubicBezTo>
                  <a:pt x="135" y="112"/>
                  <a:pt x="135" y="112"/>
                  <a:pt x="135" y="112"/>
                </a:cubicBezTo>
                <a:cubicBezTo>
                  <a:pt x="137" y="111"/>
                  <a:pt x="139" y="109"/>
                  <a:pt x="140" y="107"/>
                </a:cubicBezTo>
                <a:cubicBezTo>
                  <a:pt x="141" y="105"/>
                  <a:pt x="140" y="102"/>
                  <a:pt x="138" y="100"/>
                </a:cubicBezTo>
                <a:lnTo>
                  <a:pt x="5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3" name="Freeform 107"/>
          <p:cNvSpPr>
            <a:spLocks/>
          </p:cNvSpPr>
          <p:nvPr/>
        </p:nvSpPr>
        <p:spPr bwMode="auto">
          <a:xfrm>
            <a:off x="7896225" y="5181600"/>
            <a:ext cx="71437" cy="71438"/>
          </a:xfrm>
          <a:custGeom>
            <a:avLst/>
            <a:gdLst>
              <a:gd name="T0" fmla="*/ 80 w 127"/>
              <a:gd name="T1" fmla="*/ 125 h 127"/>
              <a:gd name="T2" fmla="*/ 85 w 127"/>
              <a:gd name="T3" fmla="*/ 127 h 127"/>
              <a:gd name="T4" fmla="*/ 90 w 127"/>
              <a:gd name="T5" fmla="*/ 125 h 127"/>
              <a:gd name="T6" fmla="*/ 90 w 127"/>
              <a:gd name="T7" fmla="*/ 115 h 127"/>
              <a:gd name="T8" fmla="*/ 21 w 127"/>
              <a:gd name="T9" fmla="*/ 38 h 127"/>
              <a:gd name="T10" fmla="*/ 121 w 127"/>
              <a:gd name="T11" fmla="*/ 15 h 127"/>
              <a:gd name="T12" fmla="*/ 126 w 127"/>
              <a:gd name="T13" fmla="*/ 7 h 127"/>
              <a:gd name="T14" fmla="*/ 118 w 127"/>
              <a:gd name="T15" fmla="*/ 1 h 127"/>
              <a:gd name="T16" fmla="*/ 6 w 127"/>
              <a:gd name="T17" fmla="*/ 27 h 127"/>
              <a:gd name="T18" fmla="*/ 1 w 127"/>
              <a:gd name="T19" fmla="*/ 31 h 127"/>
              <a:gd name="T20" fmla="*/ 2 w 127"/>
              <a:gd name="T21" fmla="*/ 38 h 127"/>
              <a:gd name="T22" fmla="*/ 80 w 127"/>
              <a:gd name="T23" fmla="*/ 125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7" h="127">
                <a:moveTo>
                  <a:pt x="80" y="125"/>
                </a:moveTo>
                <a:cubicBezTo>
                  <a:pt x="81" y="126"/>
                  <a:pt x="83" y="127"/>
                  <a:pt x="85" y="127"/>
                </a:cubicBezTo>
                <a:cubicBezTo>
                  <a:pt x="87" y="127"/>
                  <a:pt x="88" y="127"/>
                  <a:pt x="90" y="125"/>
                </a:cubicBezTo>
                <a:cubicBezTo>
                  <a:pt x="92" y="123"/>
                  <a:pt x="93" y="118"/>
                  <a:pt x="90" y="115"/>
                </a:cubicBezTo>
                <a:cubicBezTo>
                  <a:pt x="21" y="38"/>
                  <a:pt x="21" y="38"/>
                  <a:pt x="21" y="38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25" y="14"/>
                  <a:pt x="127" y="10"/>
                  <a:pt x="126" y="7"/>
                </a:cubicBezTo>
                <a:cubicBezTo>
                  <a:pt x="125" y="3"/>
                  <a:pt x="122" y="0"/>
                  <a:pt x="118" y="1"/>
                </a:cubicBezTo>
                <a:cubicBezTo>
                  <a:pt x="6" y="27"/>
                  <a:pt x="6" y="27"/>
                  <a:pt x="6" y="27"/>
                </a:cubicBezTo>
                <a:cubicBezTo>
                  <a:pt x="3" y="27"/>
                  <a:pt x="1" y="29"/>
                  <a:pt x="1" y="31"/>
                </a:cubicBezTo>
                <a:cubicBezTo>
                  <a:pt x="0" y="34"/>
                  <a:pt x="1" y="36"/>
                  <a:pt x="2" y="38"/>
                </a:cubicBezTo>
                <a:lnTo>
                  <a:pt x="80" y="1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4" name="Freeform 108"/>
          <p:cNvSpPr>
            <a:spLocks noEditPoints="1"/>
          </p:cNvSpPr>
          <p:nvPr/>
        </p:nvSpPr>
        <p:spPr bwMode="auto">
          <a:xfrm>
            <a:off x="2527300" y="692150"/>
            <a:ext cx="358775" cy="344488"/>
          </a:xfrm>
          <a:custGeom>
            <a:avLst/>
            <a:gdLst>
              <a:gd name="T0" fmla="*/ 604 w 638"/>
              <a:gd name="T1" fmla="*/ 449 h 612"/>
              <a:gd name="T2" fmla="*/ 594 w 638"/>
              <a:gd name="T3" fmla="*/ 449 h 612"/>
              <a:gd name="T4" fmla="*/ 543 w 638"/>
              <a:gd name="T5" fmla="*/ 205 h 612"/>
              <a:gd name="T6" fmla="*/ 514 w 638"/>
              <a:gd name="T7" fmla="*/ 183 h 612"/>
              <a:gd name="T8" fmla="*/ 494 w 638"/>
              <a:gd name="T9" fmla="*/ 183 h 612"/>
              <a:gd name="T10" fmla="*/ 494 w 638"/>
              <a:gd name="T11" fmla="*/ 131 h 612"/>
              <a:gd name="T12" fmla="*/ 522 w 638"/>
              <a:gd name="T13" fmla="*/ 131 h 612"/>
              <a:gd name="T14" fmla="*/ 554 w 638"/>
              <a:gd name="T15" fmla="*/ 99 h 612"/>
              <a:gd name="T16" fmla="*/ 554 w 638"/>
              <a:gd name="T17" fmla="*/ 32 h 612"/>
              <a:gd name="T18" fmla="*/ 522 w 638"/>
              <a:gd name="T19" fmla="*/ 0 h 612"/>
              <a:gd name="T20" fmla="*/ 269 w 638"/>
              <a:gd name="T21" fmla="*/ 0 h 612"/>
              <a:gd name="T22" fmla="*/ 237 w 638"/>
              <a:gd name="T23" fmla="*/ 32 h 612"/>
              <a:gd name="T24" fmla="*/ 237 w 638"/>
              <a:gd name="T25" fmla="*/ 99 h 612"/>
              <a:gd name="T26" fmla="*/ 269 w 638"/>
              <a:gd name="T27" fmla="*/ 131 h 612"/>
              <a:gd name="T28" fmla="*/ 433 w 638"/>
              <a:gd name="T29" fmla="*/ 131 h 612"/>
              <a:gd name="T30" fmla="*/ 433 w 638"/>
              <a:gd name="T31" fmla="*/ 183 h 612"/>
              <a:gd name="T32" fmla="*/ 124 w 638"/>
              <a:gd name="T33" fmla="*/ 183 h 612"/>
              <a:gd name="T34" fmla="*/ 95 w 638"/>
              <a:gd name="T35" fmla="*/ 205 h 612"/>
              <a:gd name="T36" fmla="*/ 44 w 638"/>
              <a:gd name="T37" fmla="*/ 449 h 612"/>
              <a:gd name="T38" fmla="*/ 35 w 638"/>
              <a:gd name="T39" fmla="*/ 449 h 612"/>
              <a:gd name="T40" fmla="*/ 0 w 638"/>
              <a:gd name="T41" fmla="*/ 484 h 612"/>
              <a:gd name="T42" fmla="*/ 0 w 638"/>
              <a:gd name="T43" fmla="*/ 578 h 612"/>
              <a:gd name="T44" fmla="*/ 35 w 638"/>
              <a:gd name="T45" fmla="*/ 612 h 612"/>
              <a:gd name="T46" fmla="*/ 604 w 638"/>
              <a:gd name="T47" fmla="*/ 612 h 612"/>
              <a:gd name="T48" fmla="*/ 638 w 638"/>
              <a:gd name="T49" fmla="*/ 578 h 612"/>
              <a:gd name="T50" fmla="*/ 638 w 638"/>
              <a:gd name="T51" fmla="*/ 484 h 612"/>
              <a:gd name="T52" fmla="*/ 604 w 638"/>
              <a:gd name="T53" fmla="*/ 449 h 612"/>
              <a:gd name="T54" fmla="*/ 251 w 638"/>
              <a:gd name="T55" fmla="*/ 99 h 612"/>
              <a:gd name="T56" fmla="*/ 251 w 638"/>
              <a:gd name="T57" fmla="*/ 32 h 612"/>
              <a:gd name="T58" fmla="*/ 269 w 638"/>
              <a:gd name="T59" fmla="*/ 14 h 612"/>
              <a:gd name="T60" fmla="*/ 522 w 638"/>
              <a:gd name="T61" fmla="*/ 14 h 612"/>
              <a:gd name="T62" fmla="*/ 540 w 638"/>
              <a:gd name="T63" fmla="*/ 32 h 612"/>
              <a:gd name="T64" fmla="*/ 540 w 638"/>
              <a:gd name="T65" fmla="*/ 99 h 612"/>
              <a:gd name="T66" fmla="*/ 522 w 638"/>
              <a:gd name="T67" fmla="*/ 117 h 612"/>
              <a:gd name="T68" fmla="*/ 269 w 638"/>
              <a:gd name="T69" fmla="*/ 117 h 612"/>
              <a:gd name="T70" fmla="*/ 251 w 638"/>
              <a:gd name="T71" fmla="*/ 99 h 612"/>
              <a:gd name="T72" fmla="*/ 447 w 638"/>
              <a:gd name="T73" fmla="*/ 131 h 612"/>
              <a:gd name="T74" fmla="*/ 480 w 638"/>
              <a:gd name="T75" fmla="*/ 131 h 612"/>
              <a:gd name="T76" fmla="*/ 480 w 638"/>
              <a:gd name="T77" fmla="*/ 183 h 612"/>
              <a:gd name="T78" fmla="*/ 447 w 638"/>
              <a:gd name="T79" fmla="*/ 183 h 612"/>
              <a:gd name="T80" fmla="*/ 447 w 638"/>
              <a:gd name="T81" fmla="*/ 131 h 612"/>
              <a:gd name="T82" fmla="*/ 624 w 638"/>
              <a:gd name="T83" fmla="*/ 578 h 612"/>
              <a:gd name="T84" fmla="*/ 604 w 638"/>
              <a:gd name="T85" fmla="*/ 598 h 612"/>
              <a:gd name="T86" fmla="*/ 35 w 638"/>
              <a:gd name="T87" fmla="*/ 598 h 612"/>
              <a:gd name="T88" fmla="*/ 14 w 638"/>
              <a:gd name="T89" fmla="*/ 578 h 612"/>
              <a:gd name="T90" fmla="*/ 14 w 638"/>
              <a:gd name="T91" fmla="*/ 484 h 612"/>
              <a:gd name="T92" fmla="*/ 35 w 638"/>
              <a:gd name="T93" fmla="*/ 463 h 612"/>
              <a:gd name="T94" fmla="*/ 50 w 638"/>
              <a:gd name="T95" fmla="*/ 463 h 612"/>
              <a:gd name="T96" fmla="*/ 57 w 638"/>
              <a:gd name="T97" fmla="*/ 458 h 612"/>
              <a:gd name="T98" fmla="*/ 109 w 638"/>
              <a:gd name="T99" fmla="*/ 208 h 612"/>
              <a:gd name="T100" fmla="*/ 124 w 638"/>
              <a:gd name="T101" fmla="*/ 197 h 612"/>
              <a:gd name="T102" fmla="*/ 514 w 638"/>
              <a:gd name="T103" fmla="*/ 197 h 612"/>
              <a:gd name="T104" fmla="*/ 529 w 638"/>
              <a:gd name="T105" fmla="*/ 208 h 612"/>
              <a:gd name="T106" fmla="*/ 581 w 638"/>
              <a:gd name="T107" fmla="*/ 458 h 612"/>
              <a:gd name="T108" fmla="*/ 588 w 638"/>
              <a:gd name="T109" fmla="*/ 463 h 612"/>
              <a:gd name="T110" fmla="*/ 604 w 638"/>
              <a:gd name="T111" fmla="*/ 463 h 612"/>
              <a:gd name="T112" fmla="*/ 624 w 638"/>
              <a:gd name="T113" fmla="*/ 484 h 612"/>
              <a:gd name="T114" fmla="*/ 624 w 638"/>
              <a:gd name="T115" fmla="*/ 578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8" h="612">
                <a:moveTo>
                  <a:pt x="604" y="449"/>
                </a:moveTo>
                <a:cubicBezTo>
                  <a:pt x="594" y="449"/>
                  <a:pt x="594" y="449"/>
                  <a:pt x="594" y="449"/>
                </a:cubicBezTo>
                <a:cubicBezTo>
                  <a:pt x="543" y="205"/>
                  <a:pt x="543" y="205"/>
                  <a:pt x="543" y="205"/>
                </a:cubicBezTo>
                <a:cubicBezTo>
                  <a:pt x="540" y="193"/>
                  <a:pt x="528" y="183"/>
                  <a:pt x="514" y="183"/>
                </a:cubicBezTo>
                <a:cubicBezTo>
                  <a:pt x="494" y="183"/>
                  <a:pt x="494" y="183"/>
                  <a:pt x="494" y="183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22" y="131"/>
                  <a:pt x="522" y="131"/>
                  <a:pt x="522" y="131"/>
                </a:cubicBezTo>
                <a:cubicBezTo>
                  <a:pt x="539" y="131"/>
                  <a:pt x="554" y="117"/>
                  <a:pt x="554" y="99"/>
                </a:cubicBezTo>
                <a:cubicBezTo>
                  <a:pt x="554" y="32"/>
                  <a:pt x="554" y="32"/>
                  <a:pt x="554" y="32"/>
                </a:cubicBezTo>
                <a:cubicBezTo>
                  <a:pt x="554" y="15"/>
                  <a:pt x="539" y="0"/>
                  <a:pt x="522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51" y="0"/>
                  <a:pt x="237" y="15"/>
                  <a:pt x="237" y="32"/>
                </a:cubicBezTo>
                <a:cubicBezTo>
                  <a:pt x="237" y="99"/>
                  <a:pt x="237" y="99"/>
                  <a:pt x="237" y="99"/>
                </a:cubicBezTo>
                <a:cubicBezTo>
                  <a:pt x="237" y="117"/>
                  <a:pt x="251" y="131"/>
                  <a:pt x="269" y="131"/>
                </a:cubicBezTo>
                <a:cubicBezTo>
                  <a:pt x="433" y="131"/>
                  <a:pt x="433" y="131"/>
                  <a:pt x="433" y="131"/>
                </a:cubicBezTo>
                <a:cubicBezTo>
                  <a:pt x="433" y="183"/>
                  <a:pt x="433" y="183"/>
                  <a:pt x="433" y="183"/>
                </a:cubicBezTo>
                <a:cubicBezTo>
                  <a:pt x="124" y="183"/>
                  <a:pt x="124" y="183"/>
                  <a:pt x="124" y="183"/>
                </a:cubicBezTo>
                <a:cubicBezTo>
                  <a:pt x="111" y="183"/>
                  <a:pt x="98" y="193"/>
                  <a:pt x="95" y="205"/>
                </a:cubicBezTo>
                <a:cubicBezTo>
                  <a:pt x="44" y="449"/>
                  <a:pt x="44" y="449"/>
                  <a:pt x="44" y="449"/>
                </a:cubicBezTo>
                <a:cubicBezTo>
                  <a:pt x="35" y="449"/>
                  <a:pt x="35" y="449"/>
                  <a:pt x="35" y="449"/>
                </a:cubicBezTo>
                <a:cubicBezTo>
                  <a:pt x="15" y="449"/>
                  <a:pt x="0" y="465"/>
                  <a:pt x="0" y="484"/>
                </a:cubicBezTo>
                <a:cubicBezTo>
                  <a:pt x="0" y="578"/>
                  <a:pt x="0" y="578"/>
                  <a:pt x="0" y="578"/>
                </a:cubicBezTo>
                <a:cubicBezTo>
                  <a:pt x="0" y="597"/>
                  <a:pt x="15" y="612"/>
                  <a:pt x="35" y="612"/>
                </a:cubicBezTo>
                <a:cubicBezTo>
                  <a:pt x="604" y="612"/>
                  <a:pt x="604" y="612"/>
                  <a:pt x="604" y="612"/>
                </a:cubicBezTo>
                <a:cubicBezTo>
                  <a:pt x="623" y="612"/>
                  <a:pt x="638" y="597"/>
                  <a:pt x="638" y="578"/>
                </a:cubicBezTo>
                <a:cubicBezTo>
                  <a:pt x="638" y="484"/>
                  <a:pt x="638" y="484"/>
                  <a:pt x="638" y="484"/>
                </a:cubicBezTo>
                <a:cubicBezTo>
                  <a:pt x="638" y="465"/>
                  <a:pt x="623" y="449"/>
                  <a:pt x="604" y="449"/>
                </a:cubicBezTo>
                <a:moveTo>
                  <a:pt x="251" y="99"/>
                </a:moveTo>
                <a:cubicBezTo>
                  <a:pt x="251" y="32"/>
                  <a:pt x="251" y="32"/>
                  <a:pt x="251" y="32"/>
                </a:cubicBezTo>
                <a:cubicBezTo>
                  <a:pt x="251" y="22"/>
                  <a:pt x="259" y="14"/>
                  <a:pt x="269" y="14"/>
                </a:cubicBezTo>
                <a:cubicBezTo>
                  <a:pt x="522" y="14"/>
                  <a:pt x="522" y="14"/>
                  <a:pt x="522" y="14"/>
                </a:cubicBezTo>
                <a:cubicBezTo>
                  <a:pt x="531" y="14"/>
                  <a:pt x="540" y="22"/>
                  <a:pt x="540" y="32"/>
                </a:cubicBezTo>
                <a:cubicBezTo>
                  <a:pt x="540" y="99"/>
                  <a:pt x="540" y="99"/>
                  <a:pt x="540" y="99"/>
                </a:cubicBezTo>
                <a:cubicBezTo>
                  <a:pt x="540" y="109"/>
                  <a:pt x="531" y="117"/>
                  <a:pt x="522" y="117"/>
                </a:cubicBezTo>
                <a:cubicBezTo>
                  <a:pt x="269" y="117"/>
                  <a:pt x="269" y="117"/>
                  <a:pt x="269" y="117"/>
                </a:cubicBezTo>
                <a:cubicBezTo>
                  <a:pt x="259" y="117"/>
                  <a:pt x="251" y="109"/>
                  <a:pt x="251" y="99"/>
                </a:cubicBezTo>
                <a:moveTo>
                  <a:pt x="447" y="131"/>
                </a:moveTo>
                <a:cubicBezTo>
                  <a:pt x="480" y="131"/>
                  <a:pt x="480" y="131"/>
                  <a:pt x="480" y="131"/>
                </a:cubicBezTo>
                <a:cubicBezTo>
                  <a:pt x="480" y="183"/>
                  <a:pt x="480" y="183"/>
                  <a:pt x="480" y="183"/>
                </a:cubicBezTo>
                <a:cubicBezTo>
                  <a:pt x="447" y="183"/>
                  <a:pt x="447" y="183"/>
                  <a:pt x="447" y="183"/>
                </a:cubicBezTo>
                <a:lnTo>
                  <a:pt x="447" y="131"/>
                </a:lnTo>
                <a:close/>
                <a:moveTo>
                  <a:pt x="624" y="578"/>
                </a:moveTo>
                <a:cubicBezTo>
                  <a:pt x="624" y="589"/>
                  <a:pt x="615" y="598"/>
                  <a:pt x="604" y="598"/>
                </a:cubicBezTo>
                <a:cubicBezTo>
                  <a:pt x="35" y="598"/>
                  <a:pt x="35" y="598"/>
                  <a:pt x="35" y="598"/>
                </a:cubicBezTo>
                <a:cubicBezTo>
                  <a:pt x="23" y="598"/>
                  <a:pt x="14" y="589"/>
                  <a:pt x="14" y="578"/>
                </a:cubicBezTo>
                <a:cubicBezTo>
                  <a:pt x="14" y="484"/>
                  <a:pt x="14" y="484"/>
                  <a:pt x="14" y="484"/>
                </a:cubicBezTo>
                <a:cubicBezTo>
                  <a:pt x="14" y="473"/>
                  <a:pt x="23" y="463"/>
                  <a:pt x="35" y="463"/>
                </a:cubicBezTo>
                <a:cubicBezTo>
                  <a:pt x="50" y="463"/>
                  <a:pt x="50" y="463"/>
                  <a:pt x="50" y="463"/>
                </a:cubicBezTo>
                <a:cubicBezTo>
                  <a:pt x="53" y="463"/>
                  <a:pt x="56" y="461"/>
                  <a:pt x="57" y="458"/>
                </a:cubicBezTo>
                <a:cubicBezTo>
                  <a:pt x="109" y="208"/>
                  <a:pt x="109" y="208"/>
                  <a:pt x="109" y="208"/>
                </a:cubicBezTo>
                <a:cubicBezTo>
                  <a:pt x="110" y="202"/>
                  <a:pt x="117" y="197"/>
                  <a:pt x="124" y="197"/>
                </a:cubicBezTo>
                <a:cubicBezTo>
                  <a:pt x="514" y="197"/>
                  <a:pt x="514" y="197"/>
                  <a:pt x="514" y="197"/>
                </a:cubicBezTo>
                <a:cubicBezTo>
                  <a:pt x="521" y="197"/>
                  <a:pt x="528" y="202"/>
                  <a:pt x="529" y="208"/>
                </a:cubicBezTo>
                <a:cubicBezTo>
                  <a:pt x="581" y="458"/>
                  <a:pt x="581" y="458"/>
                  <a:pt x="581" y="458"/>
                </a:cubicBezTo>
                <a:cubicBezTo>
                  <a:pt x="582" y="461"/>
                  <a:pt x="585" y="463"/>
                  <a:pt x="588" y="463"/>
                </a:cubicBezTo>
                <a:cubicBezTo>
                  <a:pt x="604" y="463"/>
                  <a:pt x="604" y="463"/>
                  <a:pt x="604" y="463"/>
                </a:cubicBezTo>
                <a:cubicBezTo>
                  <a:pt x="615" y="463"/>
                  <a:pt x="624" y="473"/>
                  <a:pt x="624" y="484"/>
                </a:cubicBezTo>
                <a:lnTo>
                  <a:pt x="624" y="5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5" name="Freeform 109"/>
          <p:cNvSpPr>
            <a:spLocks noEditPoints="1"/>
          </p:cNvSpPr>
          <p:nvPr/>
        </p:nvSpPr>
        <p:spPr bwMode="auto">
          <a:xfrm>
            <a:off x="2693988" y="817563"/>
            <a:ext cx="131762" cy="87313"/>
          </a:xfrm>
          <a:custGeom>
            <a:avLst/>
            <a:gdLst>
              <a:gd name="T0" fmla="*/ 17 w 234"/>
              <a:gd name="T1" fmla="*/ 155 h 155"/>
              <a:gd name="T2" fmla="*/ 218 w 234"/>
              <a:gd name="T3" fmla="*/ 155 h 155"/>
              <a:gd name="T4" fmla="*/ 230 w 234"/>
              <a:gd name="T5" fmla="*/ 150 h 155"/>
              <a:gd name="T6" fmla="*/ 233 w 234"/>
              <a:gd name="T7" fmla="*/ 137 h 155"/>
              <a:gd name="T8" fmla="*/ 214 w 234"/>
              <a:gd name="T9" fmla="*/ 14 h 155"/>
              <a:gd name="T10" fmla="*/ 197 w 234"/>
              <a:gd name="T11" fmla="*/ 0 h 155"/>
              <a:gd name="T12" fmla="*/ 18 w 234"/>
              <a:gd name="T13" fmla="*/ 0 h 155"/>
              <a:gd name="T14" fmla="*/ 2 w 234"/>
              <a:gd name="T15" fmla="*/ 15 h 155"/>
              <a:gd name="T16" fmla="*/ 1 w 234"/>
              <a:gd name="T17" fmla="*/ 138 h 155"/>
              <a:gd name="T18" fmla="*/ 5 w 234"/>
              <a:gd name="T19" fmla="*/ 150 h 155"/>
              <a:gd name="T20" fmla="*/ 17 w 234"/>
              <a:gd name="T21" fmla="*/ 155 h 155"/>
              <a:gd name="T22" fmla="*/ 16 w 234"/>
              <a:gd name="T23" fmla="*/ 15 h 155"/>
              <a:gd name="T24" fmla="*/ 18 w 234"/>
              <a:gd name="T25" fmla="*/ 14 h 155"/>
              <a:gd name="T26" fmla="*/ 197 w 234"/>
              <a:gd name="T27" fmla="*/ 14 h 155"/>
              <a:gd name="T28" fmla="*/ 200 w 234"/>
              <a:gd name="T29" fmla="*/ 16 h 155"/>
              <a:gd name="T30" fmla="*/ 220 w 234"/>
              <a:gd name="T31" fmla="*/ 139 h 155"/>
              <a:gd name="T32" fmla="*/ 219 w 234"/>
              <a:gd name="T33" fmla="*/ 140 h 155"/>
              <a:gd name="T34" fmla="*/ 218 w 234"/>
              <a:gd name="T35" fmla="*/ 141 h 155"/>
              <a:gd name="T36" fmla="*/ 17 w 234"/>
              <a:gd name="T37" fmla="*/ 141 h 155"/>
              <a:gd name="T38" fmla="*/ 15 w 234"/>
              <a:gd name="T39" fmla="*/ 140 h 155"/>
              <a:gd name="T40" fmla="*/ 15 w 234"/>
              <a:gd name="T41" fmla="*/ 138 h 155"/>
              <a:gd name="T42" fmla="*/ 16 w 234"/>
              <a:gd name="T43" fmla="*/ 15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4" h="155">
                <a:moveTo>
                  <a:pt x="17" y="155"/>
                </a:moveTo>
                <a:cubicBezTo>
                  <a:pt x="218" y="155"/>
                  <a:pt x="218" y="155"/>
                  <a:pt x="218" y="155"/>
                </a:cubicBezTo>
                <a:cubicBezTo>
                  <a:pt x="223" y="155"/>
                  <a:pt x="227" y="153"/>
                  <a:pt x="230" y="150"/>
                </a:cubicBezTo>
                <a:cubicBezTo>
                  <a:pt x="233" y="146"/>
                  <a:pt x="234" y="142"/>
                  <a:pt x="233" y="137"/>
                </a:cubicBezTo>
                <a:cubicBezTo>
                  <a:pt x="214" y="14"/>
                  <a:pt x="214" y="14"/>
                  <a:pt x="214" y="14"/>
                </a:cubicBezTo>
                <a:cubicBezTo>
                  <a:pt x="213" y="6"/>
                  <a:pt x="205" y="0"/>
                  <a:pt x="19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2" y="7"/>
                  <a:pt x="2" y="15"/>
                </a:cubicBezTo>
                <a:cubicBezTo>
                  <a:pt x="1" y="138"/>
                  <a:pt x="1" y="138"/>
                  <a:pt x="1" y="138"/>
                </a:cubicBezTo>
                <a:cubicBezTo>
                  <a:pt x="0" y="142"/>
                  <a:pt x="2" y="147"/>
                  <a:pt x="5" y="150"/>
                </a:cubicBezTo>
                <a:cubicBezTo>
                  <a:pt x="8" y="153"/>
                  <a:pt x="13" y="155"/>
                  <a:pt x="17" y="155"/>
                </a:cubicBezTo>
                <a:moveTo>
                  <a:pt x="16" y="15"/>
                </a:moveTo>
                <a:cubicBezTo>
                  <a:pt x="16" y="15"/>
                  <a:pt x="17" y="14"/>
                  <a:pt x="18" y="14"/>
                </a:cubicBezTo>
                <a:cubicBezTo>
                  <a:pt x="197" y="14"/>
                  <a:pt x="197" y="14"/>
                  <a:pt x="197" y="14"/>
                </a:cubicBezTo>
                <a:cubicBezTo>
                  <a:pt x="199" y="14"/>
                  <a:pt x="200" y="16"/>
                  <a:pt x="200" y="16"/>
                </a:cubicBezTo>
                <a:cubicBezTo>
                  <a:pt x="220" y="139"/>
                  <a:pt x="220" y="139"/>
                  <a:pt x="220" y="139"/>
                </a:cubicBezTo>
                <a:cubicBezTo>
                  <a:pt x="220" y="140"/>
                  <a:pt x="220" y="140"/>
                  <a:pt x="219" y="140"/>
                </a:cubicBezTo>
                <a:cubicBezTo>
                  <a:pt x="219" y="141"/>
                  <a:pt x="219" y="141"/>
                  <a:pt x="218" y="141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6" y="141"/>
                  <a:pt x="16" y="140"/>
                  <a:pt x="15" y="140"/>
                </a:cubicBezTo>
                <a:cubicBezTo>
                  <a:pt x="15" y="140"/>
                  <a:pt x="15" y="139"/>
                  <a:pt x="15" y="138"/>
                </a:cubicBezTo>
                <a:lnTo>
                  <a:pt x="16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6" name="Freeform 110"/>
          <p:cNvSpPr>
            <a:spLocks noEditPoints="1"/>
          </p:cNvSpPr>
          <p:nvPr/>
        </p:nvSpPr>
        <p:spPr bwMode="auto">
          <a:xfrm>
            <a:off x="2597150" y="817563"/>
            <a:ext cx="82550" cy="38100"/>
          </a:xfrm>
          <a:custGeom>
            <a:avLst/>
            <a:gdLst>
              <a:gd name="T0" fmla="*/ 15 w 147"/>
              <a:gd name="T1" fmla="*/ 66 h 66"/>
              <a:gd name="T2" fmla="*/ 129 w 147"/>
              <a:gd name="T3" fmla="*/ 66 h 66"/>
              <a:gd name="T4" fmla="*/ 145 w 147"/>
              <a:gd name="T5" fmla="*/ 51 h 66"/>
              <a:gd name="T6" fmla="*/ 147 w 147"/>
              <a:gd name="T7" fmla="*/ 16 h 66"/>
              <a:gd name="T8" fmla="*/ 143 w 147"/>
              <a:gd name="T9" fmla="*/ 5 h 66"/>
              <a:gd name="T10" fmla="*/ 132 w 147"/>
              <a:gd name="T11" fmla="*/ 0 h 66"/>
              <a:gd name="T12" fmla="*/ 23 w 147"/>
              <a:gd name="T13" fmla="*/ 0 h 66"/>
              <a:gd name="T14" fmla="*/ 6 w 147"/>
              <a:gd name="T15" fmla="*/ 14 h 66"/>
              <a:gd name="T16" fmla="*/ 1 w 147"/>
              <a:gd name="T17" fmla="*/ 49 h 66"/>
              <a:gd name="T18" fmla="*/ 4 w 147"/>
              <a:gd name="T19" fmla="*/ 61 h 66"/>
              <a:gd name="T20" fmla="*/ 15 w 147"/>
              <a:gd name="T21" fmla="*/ 66 h 66"/>
              <a:gd name="T22" fmla="*/ 20 w 147"/>
              <a:gd name="T23" fmla="*/ 16 h 66"/>
              <a:gd name="T24" fmla="*/ 23 w 147"/>
              <a:gd name="T25" fmla="*/ 14 h 66"/>
              <a:gd name="T26" fmla="*/ 132 w 147"/>
              <a:gd name="T27" fmla="*/ 14 h 66"/>
              <a:gd name="T28" fmla="*/ 133 w 147"/>
              <a:gd name="T29" fmla="*/ 15 h 66"/>
              <a:gd name="T30" fmla="*/ 131 w 147"/>
              <a:gd name="T31" fmla="*/ 50 h 66"/>
              <a:gd name="T32" fmla="*/ 129 w 147"/>
              <a:gd name="T33" fmla="*/ 52 h 66"/>
              <a:gd name="T34" fmla="*/ 15 w 147"/>
              <a:gd name="T35" fmla="*/ 52 h 66"/>
              <a:gd name="T36" fmla="*/ 14 w 147"/>
              <a:gd name="T37" fmla="*/ 51 h 66"/>
              <a:gd name="T38" fmla="*/ 20 w 147"/>
              <a:gd name="T39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7" h="66">
                <a:moveTo>
                  <a:pt x="15" y="66"/>
                </a:moveTo>
                <a:cubicBezTo>
                  <a:pt x="129" y="66"/>
                  <a:pt x="129" y="66"/>
                  <a:pt x="129" y="66"/>
                </a:cubicBezTo>
                <a:cubicBezTo>
                  <a:pt x="138" y="66"/>
                  <a:pt x="145" y="59"/>
                  <a:pt x="145" y="51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7" y="12"/>
                  <a:pt x="146" y="8"/>
                  <a:pt x="143" y="5"/>
                </a:cubicBezTo>
                <a:cubicBezTo>
                  <a:pt x="140" y="2"/>
                  <a:pt x="136" y="0"/>
                  <a:pt x="132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5" y="0"/>
                  <a:pt x="7" y="6"/>
                  <a:pt x="6" y="14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53"/>
                  <a:pt x="1" y="57"/>
                  <a:pt x="4" y="61"/>
                </a:cubicBezTo>
                <a:cubicBezTo>
                  <a:pt x="7" y="64"/>
                  <a:pt x="11" y="66"/>
                  <a:pt x="15" y="66"/>
                </a:cubicBezTo>
                <a:moveTo>
                  <a:pt x="20" y="16"/>
                </a:moveTo>
                <a:cubicBezTo>
                  <a:pt x="20" y="16"/>
                  <a:pt x="21" y="14"/>
                  <a:pt x="23" y="14"/>
                </a:cubicBezTo>
                <a:cubicBezTo>
                  <a:pt x="132" y="14"/>
                  <a:pt x="132" y="14"/>
                  <a:pt x="132" y="14"/>
                </a:cubicBezTo>
                <a:cubicBezTo>
                  <a:pt x="133" y="14"/>
                  <a:pt x="133" y="15"/>
                  <a:pt x="133" y="15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1"/>
                  <a:pt x="130" y="52"/>
                  <a:pt x="129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4" y="51"/>
                  <a:pt x="14" y="51"/>
                </a:cubicBezTo>
                <a:lnTo>
                  <a:pt x="2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7" name="Freeform 111"/>
          <p:cNvSpPr>
            <a:spLocks/>
          </p:cNvSpPr>
          <p:nvPr/>
        </p:nvSpPr>
        <p:spPr bwMode="auto">
          <a:xfrm>
            <a:off x="2555875" y="976313"/>
            <a:ext cx="301625" cy="7938"/>
          </a:xfrm>
          <a:custGeom>
            <a:avLst/>
            <a:gdLst>
              <a:gd name="T0" fmla="*/ 530 w 537"/>
              <a:gd name="T1" fmla="*/ 0 h 14"/>
              <a:gd name="T2" fmla="*/ 7 w 537"/>
              <a:gd name="T3" fmla="*/ 0 h 14"/>
              <a:gd name="T4" fmla="*/ 0 w 537"/>
              <a:gd name="T5" fmla="*/ 7 h 14"/>
              <a:gd name="T6" fmla="*/ 7 w 537"/>
              <a:gd name="T7" fmla="*/ 14 h 14"/>
              <a:gd name="T8" fmla="*/ 530 w 537"/>
              <a:gd name="T9" fmla="*/ 14 h 14"/>
              <a:gd name="T10" fmla="*/ 537 w 537"/>
              <a:gd name="T11" fmla="*/ 7 h 14"/>
              <a:gd name="T12" fmla="*/ 530 w 537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7" h="14">
                <a:moveTo>
                  <a:pt x="530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530" y="14"/>
                  <a:pt x="530" y="14"/>
                  <a:pt x="530" y="14"/>
                </a:cubicBezTo>
                <a:cubicBezTo>
                  <a:pt x="533" y="14"/>
                  <a:pt x="537" y="11"/>
                  <a:pt x="537" y="7"/>
                </a:cubicBezTo>
                <a:cubicBezTo>
                  <a:pt x="537" y="3"/>
                  <a:pt x="533" y="0"/>
                  <a:pt x="53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8" name="Freeform 112"/>
          <p:cNvSpPr>
            <a:spLocks/>
          </p:cNvSpPr>
          <p:nvPr/>
        </p:nvSpPr>
        <p:spPr bwMode="auto">
          <a:xfrm>
            <a:off x="2695575" y="735013"/>
            <a:ext cx="120650" cy="7938"/>
          </a:xfrm>
          <a:custGeom>
            <a:avLst/>
            <a:gdLst>
              <a:gd name="T0" fmla="*/ 205 w 212"/>
              <a:gd name="T1" fmla="*/ 0 h 14"/>
              <a:gd name="T2" fmla="*/ 7 w 212"/>
              <a:gd name="T3" fmla="*/ 0 h 14"/>
              <a:gd name="T4" fmla="*/ 0 w 212"/>
              <a:gd name="T5" fmla="*/ 7 h 14"/>
              <a:gd name="T6" fmla="*/ 7 w 212"/>
              <a:gd name="T7" fmla="*/ 14 h 14"/>
              <a:gd name="T8" fmla="*/ 205 w 212"/>
              <a:gd name="T9" fmla="*/ 14 h 14"/>
              <a:gd name="T10" fmla="*/ 212 w 212"/>
              <a:gd name="T11" fmla="*/ 7 h 14"/>
              <a:gd name="T12" fmla="*/ 205 w 212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2" h="14">
                <a:moveTo>
                  <a:pt x="205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7" y="14"/>
                </a:cubicBezTo>
                <a:cubicBezTo>
                  <a:pt x="205" y="14"/>
                  <a:pt x="205" y="14"/>
                  <a:pt x="205" y="14"/>
                </a:cubicBezTo>
                <a:cubicBezTo>
                  <a:pt x="208" y="14"/>
                  <a:pt x="212" y="11"/>
                  <a:pt x="212" y="7"/>
                </a:cubicBezTo>
                <a:cubicBezTo>
                  <a:pt x="212" y="3"/>
                  <a:pt x="208" y="0"/>
                  <a:pt x="20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9" name="Freeform 113"/>
          <p:cNvSpPr>
            <a:spLocks/>
          </p:cNvSpPr>
          <p:nvPr/>
        </p:nvSpPr>
        <p:spPr bwMode="auto">
          <a:xfrm>
            <a:off x="2695575" y="715963"/>
            <a:ext cx="120650" cy="7938"/>
          </a:xfrm>
          <a:custGeom>
            <a:avLst/>
            <a:gdLst>
              <a:gd name="T0" fmla="*/ 205 w 212"/>
              <a:gd name="T1" fmla="*/ 0 h 14"/>
              <a:gd name="T2" fmla="*/ 7 w 212"/>
              <a:gd name="T3" fmla="*/ 0 h 14"/>
              <a:gd name="T4" fmla="*/ 0 w 212"/>
              <a:gd name="T5" fmla="*/ 7 h 14"/>
              <a:gd name="T6" fmla="*/ 7 w 212"/>
              <a:gd name="T7" fmla="*/ 14 h 14"/>
              <a:gd name="T8" fmla="*/ 205 w 212"/>
              <a:gd name="T9" fmla="*/ 14 h 14"/>
              <a:gd name="T10" fmla="*/ 212 w 212"/>
              <a:gd name="T11" fmla="*/ 7 h 14"/>
              <a:gd name="T12" fmla="*/ 205 w 212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2" h="14">
                <a:moveTo>
                  <a:pt x="205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0"/>
                  <a:pt x="4" y="14"/>
                  <a:pt x="7" y="14"/>
                </a:cubicBezTo>
                <a:cubicBezTo>
                  <a:pt x="205" y="14"/>
                  <a:pt x="205" y="14"/>
                  <a:pt x="205" y="14"/>
                </a:cubicBezTo>
                <a:cubicBezTo>
                  <a:pt x="208" y="14"/>
                  <a:pt x="212" y="10"/>
                  <a:pt x="212" y="7"/>
                </a:cubicBezTo>
                <a:cubicBezTo>
                  <a:pt x="212" y="3"/>
                  <a:pt x="208" y="0"/>
                  <a:pt x="20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0" name="Freeform 114"/>
          <p:cNvSpPr>
            <a:spLocks noEditPoints="1"/>
          </p:cNvSpPr>
          <p:nvPr/>
        </p:nvSpPr>
        <p:spPr bwMode="auto">
          <a:xfrm>
            <a:off x="4500563" y="2065338"/>
            <a:ext cx="327025" cy="366713"/>
          </a:xfrm>
          <a:custGeom>
            <a:avLst/>
            <a:gdLst>
              <a:gd name="T0" fmla="*/ 581 w 581"/>
              <a:gd name="T1" fmla="*/ 375 h 650"/>
              <a:gd name="T2" fmla="*/ 581 w 581"/>
              <a:gd name="T3" fmla="*/ 375 h 650"/>
              <a:gd name="T4" fmla="*/ 580 w 581"/>
              <a:gd name="T5" fmla="*/ 373 h 650"/>
              <a:gd name="T6" fmla="*/ 580 w 581"/>
              <a:gd name="T7" fmla="*/ 373 h 650"/>
              <a:gd name="T8" fmla="*/ 489 w 581"/>
              <a:gd name="T9" fmla="*/ 181 h 650"/>
              <a:gd name="T10" fmla="*/ 482 w 581"/>
              <a:gd name="T11" fmla="*/ 177 h 650"/>
              <a:gd name="T12" fmla="*/ 151 w 581"/>
              <a:gd name="T13" fmla="*/ 177 h 650"/>
              <a:gd name="T14" fmla="*/ 151 w 581"/>
              <a:gd name="T15" fmla="*/ 107 h 650"/>
              <a:gd name="T16" fmla="*/ 245 w 581"/>
              <a:gd name="T17" fmla="*/ 14 h 650"/>
              <a:gd name="T18" fmla="*/ 308 w 581"/>
              <a:gd name="T19" fmla="*/ 38 h 650"/>
              <a:gd name="T20" fmla="*/ 297 w 581"/>
              <a:gd name="T21" fmla="*/ 66 h 650"/>
              <a:gd name="T22" fmla="*/ 343 w 581"/>
              <a:gd name="T23" fmla="*/ 112 h 650"/>
              <a:gd name="T24" fmla="*/ 388 w 581"/>
              <a:gd name="T25" fmla="*/ 66 h 650"/>
              <a:gd name="T26" fmla="*/ 343 w 581"/>
              <a:gd name="T27" fmla="*/ 21 h 650"/>
              <a:gd name="T28" fmla="*/ 318 w 581"/>
              <a:gd name="T29" fmla="*/ 28 h 650"/>
              <a:gd name="T30" fmla="*/ 245 w 581"/>
              <a:gd name="T31" fmla="*/ 0 h 650"/>
              <a:gd name="T32" fmla="*/ 137 w 581"/>
              <a:gd name="T33" fmla="*/ 107 h 650"/>
              <a:gd name="T34" fmla="*/ 137 w 581"/>
              <a:gd name="T35" fmla="*/ 177 h 650"/>
              <a:gd name="T36" fmla="*/ 98 w 581"/>
              <a:gd name="T37" fmla="*/ 177 h 650"/>
              <a:gd name="T38" fmla="*/ 92 w 581"/>
              <a:gd name="T39" fmla="*/ 181 h 650"/>
              <a:gd name="T40" fmla="*/ 0 w 581"/>
              <a:gd name="T41" fmla="*/ 373 h 650"/>
              <a:gd name="T42" fmla="*/ 0 w 581"/>
              <a:gd name="T43" fmla="*/ 373 h 650"/>
              <a:gd name="T44" fmla="*/ 0 w 581"/>
              <a:gd name="T45" fmla="*/ 375 h 650"/>
              <a:gd name="T46" fmla="*/ 0 w 581"/>
              <a:gd name="T47" fmla="*/ 375 h 650"/>
              <a:gd name="T48" fmla="*/ 0 w 581"/>
              <a:gd name="T49" fmla="*/ 376 h 650"/>
              <a:gd name="T50" fmla="*/ 0 w 581"/>
              <a:gd name="T51" fmla="*/ 427 h 650"/>
              <a:gd name="T52" fmla="*/ 7 w 581"/>
              <a:gd name="T53" fmla="*/ 434 h 650"/>
              <a:gd name="T54" fmla="*/ 283 w 581"/>
              <a:gd name="T55" fmla="*/ 434 h 650"/>
              <a:gd name="T56" fmla="*/ 283 w 581"/>
              <a:gd name="T57" fmla="*/ 643 h 650"/>
              <a:gd name="T58" fmla="*/ 290 w 581"/>
              <a:gd name="T59" fmla="*/ 650 h 650"/>
              <a:gd name="T60" fmla="*/ 297 w 581"/>
              <a:gd name="T61" fmla="*/ 643 h 650"/>
              <a:gd name="T62" fmla="*/ 297 w 581"/>
              <a:gd name="T63" fmla="*/ 434 h 650"/>
              <a:gd name="T64" fmla="*/ 574 w 581"/>
              <a:gd name="T65" fmla="*/ 434 h 650"/>
              <a:gd name="T66" fmla="*/ 581 w 581"/>
              <a:gd name="T67" fmla="*/ 427 h 650"/>
              <a:gd name="T68" fmla="*/ 581 w 581"/>
              <a:gd name="T69" fmla="*/ 376 h 650"/>
              <a:gd name="T70" fmla="*/ 581 w 581"/>
              <a:gd name="T71" fmla="*/ 375 h 650"/>
              <a:gd name="T72" fmla="*/ 374 w 581"/>
              <a:gd name="T73" fmla="*/ 66 h 650"/>
              <a:gd name="T74" fmla="*/ 343 w 581"/>
              <a:gd name="T75" fmla="*/ 98 h 650"/>
              <a:gd name="T76" fmla="*/ 311 w 581"/>
              <a:gd name="T77" fmla="*/ 66 h 650"/>
              <a:gd name="T78" fmla="*/ 343 w 581"/>
              <a:gd name="T79" fmla="*/ 35 h 650"/>
              <a:gd name="T80" fmla="*/ 374 w 581"/>
              <a:gd name="T81" fmla="*/ 66 h 650"/>
              <a:gd name="T82" fmla="*/ 103 w 581"/>
              <a:gd name="T83" fmla="*/ 191 h 650"/>
              <a:gd name="T84" fmla="*/ 137 w 581"/>
              <a:gd name="T85" fmla="*/ 191 h 650"/>
              <a:gd name="T86" fmla="*/ 137 w 581"/>
              <a:gd name="T87" fmla="*/ 223 h 650"/>
              <a:gd name="T88" fmla="*/ 144 w 581"/>
              <a:gd name="T89" fmla="*/ 230 h 650"/>
              <a:gd name="T90" fmla="*/ 151 w 581"/>
              <a:gd name="T91" fmla="*/ 223 h 650"/>
              <a:gd name="T92" fmla="*/ 151 w 581"/>
              <a:gd name="T93" fmla="*/ 191 h 650"/>
              <a:gd name="T94" fmla="*/ 478 w 581"/>
              <a:gd name="T95" fmla="*/ 191 h 650"/>
              <a:gd name="T96" fmla="*/ 563 w 581"/>
              <a:gd name="T97" fmla="*/ 369 h 650"/>
              <a:gd name="T98" fmla="*/ 18 w 581"/>
              <a:gd name="T99" fmla="*/ 369 h 650"/>
              <a:gd name="T100" fmla="*/ 103 w 581"/>
              <a:gd name="T101" fmla="*/ 191 h 650"/>
              <a:gd name="T102" fmla="*/ 567 w 581"/>
              <a:gd name="T103" fmla="*/ 420 h 650"/>
              <a:gd name="T104" fmla="*/ 14 w 581"/>
              <a:gd name="T105" fmla="*/ 420 h 650"/>
              <a:gd name="T106" fmla="*/ 14 w 581"/>
              <a:gd name="T107" fmla="*/ 383 h 650"/>
              <a:gd name="T108" fmla="*/ 567 w 581"/>
              <a:gd name="T109" fmla="*/ 383 h 650"/>
              <a:gd name="T110" fmla="*/ 567 w 581"/>
              <a:gd name="T111" fmla="*/ 420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81" h="650">
                <a:moveTo>
                  <a:pt x="581" y="375"/>
                </a:moveTo>
                <a:cubicBezTo>
                  <a:pt x="581" y="375"/>
                  <a:pt x="581" y="375"/>
                  <a:pt x="581" y="375"/>
                </a:cubicBezTo>
                <a:cubicBezTo>
                  <a:pt x="581" y="374"/>
                  <a:pt x="581" y="374"/>
                  <a:pt x="580" y="373"/>
                </a:cubicBezTo>
                <a:cubicBezTo>
                  <a:pt x="580" y="373"/>
                  <a:pt x="580" y="373"/>
                  <a:pt x="580" y="373"/>
                </a:cubicBezTo>
                <a:cubicBezTo>
                  <a:pt x="489" y="181"/>
                  <a:pt x="489" y="181"/>
                  <a:pt x="489" y="181"/>
                </a:cubicBezTo>
                <a:cubicBezTo>
                  <a:pt x="488" y="179"/>
                  <a:pt x="485" y="177"/>
                  <a:pt x="482" y="177"/>
                </a:cubicBezTo>
                <a:cubicBezTo>
                  <a:pt x="151" y="177"/>
                  <a:pt x="151" y="177"/>
                  <a:pt x="151" y="177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151" y="56"/>
                  <a:pt x="193" y="14"/>
                  <a:pt x="245" y="14"/>
                </a:cubicBezTo>
                <a:cubicBezTo>
                  <a:pt x="271" y="14"/>
                  <a:pt x="291" y="21"/>
                  <a:pt x="308" y="38"/>
                </a:cubicBezTo>
                <a:cubicBezTo>
                  <a:pt x="301" y="46"/>
                  <a:pt x="297" y="56"/>
                  <a:pt x="297" y="66"/>
                </a:cubicBezTo>
                <a:cubicBezTo>
                  <a:pt x="297" y="91"/>
                  <a:pt x="318" y="112"/>
                  <a:pt x="343" y="112"/>
                </a:cubicBezTo>
                <a:cubicBezTo>
                  <a:pt x="368" y="112"/>
                  <a:pt x="388" y="91"/>
                  <a:pt x="388" y="66"/>
                </a:cubicBezTo>
                <a:cubicBezTo>
                  <a:pt x="388" y="41"/>
                  <a:pt x="368" y="21"/>
                  <a:pt x="343" y="21"/>
                </a:cubicBezTo>
                <a:cubicBezTo>
                  <a:pt x="334" y="21"/>
                  <a:pt x="325" y="24"/>
                  <a:pt x="318" y="28"/>
                </a:cubicBezTo>
                <a:cubicBezTo>
                  <a:pt x="299" y="9"/>
                  <a:pt x="275" y="0"/>
                  <a:pt x="245" y="0"/>
                </a:cubicBezTo>
                <a:cubicBezTo>
                  <a:pt x="185" y="0"/>
                  <a:pt x="137" y="48"/>
                  <a:pt x="137" y="107"/>
                </a:cubicBezTo>
                <a:cubicBezTo>
                  <a:pt x="137" y="177"/>
                  <a:pt x="137" y="177"/>
                  <a:pt x="137" y="177"/>
                </a:cubicBezTo>
                <a:cubicBezTo>
                  <a:pt x="98" y="177"/>
                  <a:pt x="98" y="177"/>
                  <a:pt x="98" y="177"/>
                </a:cubicBezTo>
                <a:cubicBezTo>
                  <a:pt x="96" y="177"/>
                  <a:pt x="93" y="179"/>
                  <a:pt x="92" y="181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374"/>
                  <a:pt x="0" y="374"/>
                  <a:pt x="0" y="375"/>
                </a:cubicBezTo>
                <a:cubicBezTo>
                  <a:pt x="0" y="375"/>
                  <a:pt x="0" y="375"/>
                  <a:pt x="0" y="375"/>
                </a:cubicBezTo>
                <a:cubicBezTo>
                  <a:pt x="0" y="375"/>
                  <a:pt x="0" y="376"/>
                  <a:pt x="0" y="376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31"/>
                  <a:pt x="3" y="434"/>
                  <a:pt x="7" y="434"/>
                </a:cubicBezTo>
                <a:cubicBezTo>
                  <a:pt x="283" y="434"/>
                  <a:pt x="283" y="434"/>
                  <a:pt x="283" y="434"/>
                </a:cubicBezTo>
                <a:cubicBezTo>
                  <a:pt x="283" y="643"/>
                  <a:pt x="283" y="643"/>
                  <a:pt x="283" y="643"/>
                </a:cubicBezTo>
                <a:cubicBezTo>
                  <a:pt x="283" y="647"/>
                  <a:pt x="287" y="650"/>
                  <a:pt x="290" y="650"/>
                </a:cubicBezTo>
                <a:cubicBezTo>
                  <a:pt x="294" y="650"/>
                  <a:pt x="297" y="647"/>
                  <a:pt x="297" y="643"/>
                </a:cubicBezTo>
                <a:cubicBezTo>
                  <a:pt x="297" y="434"/>
                  <a:pt x="297" y="434"/>
                  <a:pt x="297" y="434"/>
                </a:cubicBezTo>
                <a:cubicBezTo>
                  <a:pt x="574" y="434"/>
                  <a:pt x="574" y="434"/>
                  <a:pt x="574" y="434"/>
                </a:cubicBezTo>
                <a:cubicBezTo>
                  <a:pt x="578" y="434"/>
                  <a:pt x="581" y="431"/>
                  <a:pt x="581" y="427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1" y="376"/>
                  <a:pt x="581" y="375"/>
                  <a:pt x="581" y="375"/>
                </a:cubicBezTo>
                <a:moveTo>
                  <a:pt x="374" y="66"/>
                </a:moveTo>
                <a:cubicBezTo>
                  <a:pt x="374" y="84"/>
                  <a:pt x="360" y="98"/>
                  <a:pt x="343" y="98"/>
                </a:cubicBezTo>
                <a:cubicBezTo>
                  <a:pt x="326" y="98"/>
                  <a:pt x="311" y="84"/>
                  <a:pt x="311" y="66"/>
                </a:cubicBezTo>
                <a:cubicBezTo>
                  <a:pt x="311" y="49"/>
                  <a:pt x="326" y="35"/>
                  <a:pt x="343" y="35"/>
                </a:cubicBezTo>
                <a:cubicBezTo>
                  <a:pt x="360" y="35"/>
                  <a:pt x="374" y="49"/>
                  <a:pt x="374" y="66"/>
                </a:cubicBezTo>
                <a:moveTo>
                  <a:pt x="103" y="191"/>
                </a:moveTo>
                <a:cubicBezTo>
                  <a:pt x="137" y="191"/>
                  <a:pt x="137" y="191"/>
                  <a:pt x="137" y="191"/>
                </a:cubicBezTo>
                <a:cubicBezTo>
                  <a:pt x="137" y="223"/>
                  <a:pt x="137" y="223"/>
                  <a:pt x="137" y="223"/>
                </a:cubicBezTo>
                <a:cubicBezTo>
                  <a:pt x="137" y="227"/>
                  <a:pt x="140" y="230"/>
                  <a:pt x="144" y="230"/>
                </a:cubicBezTo>
                <a:cubicBezTo>
                  <a:pt x="148" y="230"/>
                  <a:pt x="151" y="227"/>
                  <a:pt x="151" y="223"/>
                </a:cubicBezTo>
                <a:cubicBezTo>
                  <a:pt x="151" y="191"/>
                  <a:pt x="151" y="191"/>
                  <a:pt x="151" y="191"/>
                </a:cubicBezTo>
                <a:cubicBezTo>
                  <a:pt x="478" y="191"/>
                  <a:pt x="478" y="191"/>
                  <a:pt x="478" y="191"/>
                </a:cubicBezTo>
                <a:cubicBezTo>
                  <a:pt x="563" y="369"/>
                  <a:pt x="563" y="369"/>
                  <a:pt x="563" y="369"/>
                </a:cubicBezTo>
                <a:cubicBezTo>
                  <a:pt x="18" y="369"/>
                  <a:pt x="18" y="369"/>
                  <a:pt x="18" y="369"/>
                </a:cubicBezTo>
                <a:lnTo>
                  <a:pt x="103" y="191"/>
                </a:lnTo>
                <a:close/>
                <a:moveTo>
                  <a:pt x="567" y="420"/>
                </a:moveTo>
                <a:cubicBezTo>
                  <a:pt x="14" y="420"/>
                  <a:pt x="14" y="420"/>
                  <a:pt x="14" y="420"/>
                </a:cubicBezTo>
                <a:cubicBezTo>
                  <a:pt x="14" y="383"/>
                  <a:pt x="14" y="383"/>
                  <a:pt x="14" y="383"/>
                </a:cubicBezTo>
                <a:cubicBezTo>
                  <a:pt x="567" y="383"/>
                  <a:pt x="567" y="383"/>
                  <a:pt x="567" y="383"/>
                </a:cubicBezTo>
                <a:lnTo>
                  <a:pt x="567" y="4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1" name="Freeform 115"/>
          <p:cNvSpPr>
            <a:spLocks noEditPoints="1"/>
          </p:cNvSpPr>
          <p:nvPr/>
        </p:nvSpPr>
        <p:spPr bwMode="auto">
          <a:xfrm>
            <a:off x="3246438" y="785813"/>
            <a:ext cx="65087" cy="65088"/>
          </a:xfrm>
          <a:custGeom>
            <a:avLst/>
            <a:gdLst>
              <a:gd name="T0" fmla="*/ 59 w 117"/>
              <a:gd name="T1" fmla="*/ 117 h 117"/>
              <a:gd name="T2" fmla="*/ 0 w 117"/>
              <a:gd name="T3" fmla="*/ 58 h 117"/>
              <a:gd name="T4" fmla="*/ 59 w 117"/>
              <a:gd name="T5" fmla="*/ 0 h 117"/>
              <a:gd name="T6" fmla="*/ 117 w 117"/>
              <a:gd name="T7" fmla="*/ 58 h 117"/>
              <a:gd name="T8" fmla="*/ 59 w 117"/>
              <a:gd name="T9" fmla="*/ 117 h 117"/>
              <a:gd name="T10" fmla="*/ 59 w 117"/>
              <a:gd name="T11" fmla="*/ 14 h 117"/>
              <a:gd name="T12" fmla="*/ 14 w 117"/>
              <a:gd name="T13" fmla="*/ 58 h 117"/>
              <a:gd name="T14" fmla="*/ 59 w 117"/>
              <a:gd name="T15" fmla="*/ 103 h 117"/>
              <a:gd name="T16" fmla="*/ 103 w 117"/>
              <a:gd name="T17" fmla="*/ 58 h 117"/>
              <a:gd name="T18" fmla="*/ 59 w 117"/>
              <a:gd name="T19" fmla="*/ 1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7" h="117">
                <a:moveTo>
                  <a:pt x="59" y="117"/>
                </a:moveTo>
                <a:cubicBezTo>
                  <a:pt x="26" y="117"/>
                  <a:pt x="0" y="91"/>
                  <a:pt x="0" y="58"/>
                </a:cubicBezTo>
                <a:cubicBezTo>
                  <a:pt x="0" y="26"/>
                  <a:pt x="26" y="0"/>
                  <a:pt x="59" y="0"/>
                </a:cubicBezTo>
                <a:cubicBezTo>
                  <a:pt x="91" y="0"/>
                  <a:pt x="117" y="26"/>
                  <a:pt x="117" y="58"/>
                </a:cubicBezTo>
                <a:cubicBezTo>
                  <a:pt x="117" y="91"/>
                  <a:pt x="91" y="117"/>
                  <a:pt x="59" y="117"/>
                </a:cubicBezTo>
                <a:moveTo>
                  <a:pt x="59" y="14"/>
                </a:moveTo>
                <a:cubicBezTo>
                  <a:pt x="34" y="14"/>
                  <a:pt x="14" y="34"/>
                  <a:pt x="14" y="58"/>
                </a:cubicBezTo>
                <a:cubicBezTo>
                  <a:pt x="14" y="83"/>
                  <a:pt x="34" y="103"/>
                  <a:pt x="59" y="103"/>
                </a:cubicBezTo>
                <a:cubicBezTo>
                  <a:pt x="83" y="103"/>
                  <a:pt x="103" y="83"/>
                  <a:pt x="103" y="58"/>
                </a:cubicBezTo>
                <a:cubicBezTo>
                  <a:pt x="103" y="34"/>
                  <a:pt x="83" y="14"/>
                  <a:pt x="59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2" name="Freeform 116"/>
          <p:cNvSpPr>
            <a:spLocks/>
          </p:cNvSpPr>
          <p:nvPr/>
        </p:nvSpPr>
        <p:spPr bwMode="auto">
          <a:xfrm>
            <a:off x="3233738" y="836613"/>
            <a:ext cx="92075" cy="85725"/>
          </a:xfrm>
          <a:custGeom>
            <a:avLst/>
            <a:gdLst>
              <a:gd name="T0" fmla="*/ 81 w 162"/>
              <a:gd name="T1" fmla="*/ 153 h 153"/>
              <a:gd name="T2" fmla="*/ 0 w 162"/>
              <a:gd name="T3" fmla="*/ 135 h 153"/>
              <a:gd name="T4" fmla="*/ 0 w 162"/>
              <a:gd name="T5" fmla="*/ 73 h 153"/>
              <a:gd name="T6" fmla="*/ 41 w 162"/>
              <a:gd name="T7" fmla="*/ 2 h 153"/>
              <a:gd name="T8" fmla="*/ 51 w 162"/>
              <a:gd name="T9" fmla="*/ 5 h 153"/>
              <a:gd name="T10" fmla="*/ 48 w 162"/>
              <a:gd name="T11" fmla="*/ 14 h 153"/>
              <a:gd name="T12" fmla="*/ 14 w 162"/>
              <a:gd name="T13" fmla="*/ 73 h 153"/>
              <a:gd name="T14" fmla="*/ 14 w 162"/>
              <a:gd name="T15" fmla="*/ 132 h 153"/>
              <a:gd name="T16" fmla="*/ 81 w 162"/>
              <a:gd name="T17" fmla="*/ 139 h 153"/>
              <a:gd name="T18" fmla="*/ 148 w 162"/>
              <a:gd name="T19" fmla="*/ 132 h 153"/>
              <a:gd name="T20" fmla="*/ 148 w 162"/>
              <a:gd name="T21" fmla="*/ 73 h 153"/>
              <a:gd name="T22" fmla="*/ 113 w 162"/>
              <a:gd name="T23" fmla="*/ 14 h 153"/>
              <a:gd name="T24" fmla="*/ 111 w 162"/>
              <a:gd name="T25" fmla="*/ 5 h 153"/>
              <a:gd name="T26" fmla="*/ 120 w 162"/>
              <a:gd name="T27" fmla="*/ 2 h 153"/>
              <a:gd name="T28" fmla="*/ 162 w 162"/>
              <a:gd name="T29" fmla="*/ 73 h 153"/>
              <a:gd name="T30" fmla="*/ 162 w 162"/>
              <a:gd name="T31" fmla="*/ 135 h 153"/>
              <a:gd name="T32" fmla="*/ 81 w 162"/>
              <a:gd name="T33" fmla="*/ 15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2" h="153">
                <a:moveTo>
                  <a:pt x="81" y="153"/>
                </a:moveTo>
                <a:cubicBezTo>
                  <a:pt x="44" y="153"/>
                  <a:pt x="0" y="150"/>
                  <a:pt x="0" y="135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44"/>
                  <a:pt x="16" y="16"/>
                  <a:pt x="41" y="2"/>
                </a:cubicBezTo>
                <a:cubicBezTo>
                  <a:pt x="45" y="0"/>
                  <a:pt x="49" y="1"/>
                  <a:pt x="51" y="5"/>
                </a:cubicBezTo>
                <a:cubicBezTo>
                  <a:pt x="53" y="8"/>
                  <a:pt x="51" y="12"/>
                  <a:pt x="48" y="14"/>
                </a:cubicBezTo>
                <a:cubicBezTo>
                  <a:pt x="27" y="26"/>
                  <a:pt x="14" y="49"/>
                  <a:pt x="14" y="73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20" y="135"/>
                  <a:pt x="43" y="139"/>
                  <a:pt x="81" y="139"/>
                </a:cubicBezTo>
                <a:cubicBezTo>
                  <a:pt x="119" y="139"/>
                  <a:pt x="142" y="135"/>
                  <a:pt x="148" y="132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148" y="49"/>
                  <a:pt x="135" y="26"/>
                  <a:pt x="113" y="14"/>
                </a:cubicBezTo>
                <a:cubicBezTo>
                  <a:pt x="110" y="12"/>
                  <a:pt x="109" y="8"/>
                  <a:pt x="111" y="5"/>
                </a:cubicBezTo>
                <a:cubicBezTo>
                  <a:pt x="113" y="1"/>
                  <a:pt x="117" y="0"/>
                  <a:pt x="120" y="2"/>
                </a:cubicBezTo>
                <a:cubicBezTo>
                  <a:pt x="146" y="16"/>
                  <a:pt x="162" y="44"/>
                  <a:pt x="162" y="73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150"/>
                  <a:pt x="118" y="153"/>
                  <a:pt x="81" y="15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3" name="Freeform 117"/>
          <p:cNvSpPr>
            <a:spLocks/>
          </p:cNvSpPr>
          <p:nvPr/>
        </p:nvSpPr>
        <p:spPr bwMode="auto">
          <a:xfrm>
            <a:off x="3362325" y="835025"/>
            <a:ext cx="142875" cy="7938"/>
          </a:xfrm>
          <a:custGeom>
            <a:avLst/>
            <a:gdLst>
              <a:gd name="T0" fmla="*/ 247 w 254"/>
              <a:gd name="T1" fmla="*/ 14 h 14"/>
              <a:gd name="T2" fmla="*/ 7 w 254"/>
              <a:gd name="T3" fmla="*/ 14 h 14"/>
              <a:gd name="T4" fmla="*/ 0 w 254"/>
              <a:gd name="T5" fmla="*/ 7 h 14"/>
              <a:gd name="T6" fmla="*/ 7 w 254"/>
              <a:gd name="T7" fmla="*/ 0 h 14"/>
              <a:gd name="T8" fmla="*/ 247 w 254"/>
              <a:gd name="T9" fmla="*/ 0 h 14"/>
              <a:gd name="T10" fmla="*/ 254 w 254"/>
              <a:gd name="T11" fmla="*/ 7 h 14"/>
              <a:gd name="T12" fmla="*/ 247 w 254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4" h="14">
                <a:moveTo>
                  <a:pt x="247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51" y="0"/>
                  <a:pt x="254" y="3"/>
                  <a:pt x="254" y="7"/>
                </a:cubicBezTo>
                <a:cubicBezTo>
                  <a:pt x="254" y="11"/>
                  <a:pt x="251" y="14"/>
                  <a:pt x="247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4" name="Freeform 118"/>
          <p:cNvSpPr>
            <a:spLocks/>
          </p:cNvSpPr>
          <p:nvPr/>
        </p:nvSpPr>
        <p:spPr bwMode="auto">
          <a:xfrm>
            <a:off x="3362325" y="871538"/>
            <a:ext cx="142875" cy="7938"/>
          </a:xfrm>
          <a:custGeom>
            <a:avLst/>
            <a:gdLst>
              <a:gd name="T0" fmla="*/ 247 w 254"/>
              <a:gd name="T1" fmla="*/ 14 h 14"/>
              <a:gd name="T2" fmla="*/ 7 w 254"/>
              <a:gd name="T3" fmla="*/ 14 h 14"/>
              <a:gd name="T4" fmla="*/ 0 w 254"/>
              <a:gd name="T5" fmla="*/ 7 h 14"/>
              <a:gd name="T6" fmla="*/ 7 w 254"/>
              <a:gd name="T7" fmla="*/ 0 h 14"/>
              <a:gd name="T8" fmla="*/ 247 w 254"/>
              <a:gd name="T9" fmla="*/ 0 h 14"/>
              <a:gd name="T10" fmla="*/ 254 w 254"/>
              <a:gd name="T11" fmla="*/ 7 h 14"/>
              <a:gd name="T12" fmla="*/ 247 w 254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4" h="14">
                <a:moveTo>
                  <a:pt x="247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4"/>
                  <a:pt x="3" y="0"/>
                  <a:pt x="7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51" y="0"/>
                  <a:pt x="254" y="4"/>
                  <a:pt x="254" y="7"/>
                </a:cubicBezTo>
                <a:cubicBezTo>
                  <a:pt x="254" y="11"/>
                  <a:pt x="251" y="14"/>
                  <a:pt x="247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5" name="Freeform 119"/>
          <p:cNvSpPr>
            <a:spLocks/>
          </p:cNvSpPr>
          <p:nvPr/>
        </p:nvSpPr>
        <p:spPr bwMode="auto">
          <a:xfrm>
            <a:off x="3362325" y="906463"/>
            <a:ext cx="142875" cy="7938"/>
          </a:xfrm>
          <a:custGeom>
            <a:avLst/>
            <a:gdLst>
              <a:gd name="T0" fmla="*/ 247 w 254"/>
              <a:gd name="T1" fmla="*/ 14 h 14"/>
              <a:gd name="T2" fmla="*/ 7 w 254"/>
              <a:gd name="T3" fmla="*/ 14 h 14"/>
              <a:gd name="T4" fmla="*/ 0 w 254"/>
              <a:gd name="T5" fmla="*/ 7 h 14"/>
              <a:gd name="T6" fmla="*/ 7 w 254"/>
              <a:gd name="T7" fmla="*/ 0 h 14"/>
              <a:gd name="T8" fmla="*/ 247 w 254"/>
              <a:gd name="T9" fmla="*/ 0 h 14"/>
              <a:gd name="T10" fmla="*/ 254 w 254"/>
              <a:gd name="T11" fmla="*/ 7 h 14"/>
              <a:gd name="T12" fmla="*/ 247 w 254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4" h="14">
                <a:moveTo>
                  <a:pt x="247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0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51" y="0"/>
                  <a:pt x="254" y="3"/>
                  <a:pt x="254" y="7"/>
                </a:cubicBezTo>
                <a:cubicBezTo>
                  <a:pt x="254" y="10"/>
                  <a:pt x="251" y="14"/>
                  <a:pt x="247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6" name="Freeform 120"/>
          <p:cNvSpPr>
            <a:spLocks noEditPoints="1"/>
          </p:cNvSpPr>
          <p:nvPr/>
        </p:nvSpPr>
        <p:spPr bwMode="auto">
          <a:xfrm>
            <a:off x="3192463" y="742950"/>
            <a:ext cx="354012" cy="244475"/>
          </a:xfrm>
          <a:custGeom>
            <a:avLst/>
            <a:gdLst>
              <a:gd name="T0" fmla="*/ 621 w 628"/>
              <a:gd name="T1" fmla="*/ 433 h 433"/>
              <a:gd name="T2" fmla="*/ 486 w 628"/>
              <a:gd name="T3" fmla="*/ 433 h 433"/>
              <a:gd name="T4" fmla="*/ 479 w 628"/>
              <a:gd name="T5" fmla="*/ 426 h 433"/>
              <a:gd name="T6" fmla="*/ 479 w 628"/>
              <a:gd name="T7" fmla="*/ 390 h 433"/>
              <a:gd name="T8" fmla="*/ 458 w 628"/>
              <a:gd name="T9" fmla="*/ 368 h 433"/>
              <a:gd name="T10" fmla="*/ 436 w 628"/>
              <a:gd name="T11" fmla="*/ 390 h 433"/>
              <a:gd name="T12" fmla="*/ 436 w 628"/>
              <a:gd name="T13" fmla="*/ 426 h 433"/>
              <a:gd name="T14" fmla="*/ 429 w 628"/>
              <a:gd name="T15" fmla="*/ 433 h 433"/>
              <a:gd name="T16" fmla="*/ 199 w 628"/>
              <a:gd name="T17" fmla="*/ 433 h 433"/>
              <a:gd name="T18" fmla="*/ 192 w 628"/>
              <a:gd name="T19" fmla="*/ 426 h 433"/>
              <a:gd name="T20" fmla="*/ 192 w 628"/>
              <a:gd name="T21" fmla="*/ 390 h 433"/>
              <a:gd name="T22" fmla="*/ 170 w 628"/>
              <a:gd name="T23" fmla="*/ 368 h 433"/>
              <a:gd name="T24" fmla="*/ 149 w 628"/>
              <a:gd name="T25" fmla="*/ 390 h 433"/>
              <a:gd name="T26" fmla="*/ 149 w 628"/>
              <a:gd name="T27" fmla="*/ 426 h 433"/>
              <a:gd name="T28" fmla="*/ 142 w 628"/>
              <a:gd name="T29" fmla="*/ 433 h 433"/>
              <a:gd name="T30" fmla="*/ 7 w 628"/>
              <a:gd name="T31" fmla="*/ 433 h 433"/>
              <a:gd name="T32" fmla="*/ 0 w 628"/>
              <a:gd name="T33" fmla="*/ 426 h 433"/>
              <a:gd name="T34" fmla="*/ 0 w 628"/>
              <a:gd name="T35" fmla="*/ 7 h 433"/>
              <a:gd name="T36" fmla="*/ 7 w 628"/>
              <a:gd name="T37" fmla="*/ 0 h 433"/>
              <a:gd name="T38" fmla="*/ 270 w 628"/>
              <a:gd name="T39" fmla="*/ 0 h 433"/>
              <a:gd name="T40" fmla="*/ 276 w 628"/>
              <a:gd name="T41" fmla="*/ 3 h 433"/>
              <a:gd name="T42" fmla="*/ 329 w 628"/>
              <a:gd name="T43" fmla="*/ 73 h 433"/>
              <a:gd name="T44" fmla="*/ 621 w 628"/>
              <a:gd name="T45" fmla="*/ 73 h 433"/>
              <a:gd name="T46" fmla="*/ 628 w 628"/>
              <a:gd name="T47" fmla="*/ 80 h 433"/>
              <a:gd name="T48" fmla="*/ 628 w 628"/>
              <a:gd name="T49" fmla="*/ 426 h 433"/>
              <a:gd name="T50" fmla="*/ 621 w 628"/>
              <a:gd name="T51" fmla="*/ 433 h 433"/>
              <a:gd name="T52" fmla="*/ 493 w 628"/>
              <a:gd name="T53" fmla="*/ 419 h 433"/>
              <a:gd name="T54" fmla="*/ 614 w 628"/>
              <a:gd name="T55" fmla="*/ 419 h 433"/>
              <a:gd name="T56" fmla="*/ 614 w 628"/>
              <a:gd name="T57" fmla="*/ 87 h 433"/>
              <a:gd name="T58" fmla="*/ 325 w 628"/>
              <a:gd name="T59" fmla="*/ 87 h 433"/>
              <a:gd name="T60" fmla="*/ 320 w 628"/>
              <a:gd name="T61" fmla="*/ 84 h 433"/>
              <a:gd name="T62" fmla="*/ 267 w 628"/>
              <a:gd name="T63" fmla="*/ 14 h 433"/>
              <a:gd name="T64" fmla="*/ 14 w 628"/>
              <a:gd name="T65" fmla="*/ 14 h 433"/>
              <a:gd name="T66" fmla="*/ 14 w 628"/>
              <a:gd name="T67" fmla="*/ 419 h 433"/>
              <a:gd name="T68" fmla="*/ 135 w 628"/>
              <a:gd name="T69" fmla="*/ 419 h 433"/>
              <a:gd name="T70" fmla="*/ 135 w 628"/>
              <a:gd name="T71" fmla="*/ 390 h 433"/>
              <a:gd name="T72" fmla="*/ 170 w 628"/>
              <a:gd name="T73" fmla="*/ 354 h 433"/>
              <a:gd name="T74" fmla="*/ 206 w 628"/>
              <a:gd name="T75" fmla="*/ 390 h 433"/>
              <a:gd name="T76" fmla="*/ 206 w 628"/>
              <a:gd name="T77" fmla="*/ 419 h 433"/>
              <a:gd name="T78" fmla="*/ 422 w 628"/>
              <a:gd name="T79" fmla="*/ 419 h 433"/>
              <a:gd name="T80" fmla="*/ 422 w 628"/>
              <a:gd name="T81" fmla="*/ 390 h 433"/>
              <a:gd name="T82" fmla="*/ 458 w 628"/>
              <a:gd name="T83" fmla="*/ 354 h 433"/>
              <a:gd name="T84" fmla="*/ 493 w 628"/>
              <a:gd name="T85" fmla="*/ 390 h 433"/>
              <a:gd name="T86" fmla="*/ 493 w 628"/>
              <a:gd name="T87" fmla="*/ 419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28" h="433">
                <a:moveTo>
                  <a:pt x="621" y="433"/>
                </a:moveTo>
                <a:cubicBezTo>
                  <a:pt x="486" y="433"/>
                  <a:pt x="486" y="433"/>
                  <a:pt x="486" y="433"/>
                </a:cubicBezTo>
                <a:cubicBezTo>
                  <a:pt x="483" y="433"/>
                  <a:pt x="479" y="430"/>
                  <a:pt x="479" y="426"/>
                </a:cubicBezTo>
                <a:cubicBezTo>
                  <a:pt x="479" y="390"/>
                  <a:pt x="479" y="390"/>
                  <a:pt x="479" y="390"/>
                </a:cubicBezTo>
                <a:cubicBezTo>
                  <a:pt x="479" y="378"/>
                  <a:pt x="470" y="368"/>
                  <a:pt x="458" y="368"/>
                </a:cubicBezTo>
                <a:cubicBezTo>
                  <a:pt x="446" y="368"/>
                  <a:pt x="436" y="378"/>
                  <a:pt x="436" y="390"/>
                </a:cubicBezTo>
                <a:cubicBezTo>
                  <a:pt x="436" y="426"/>
                  <a:pt x="436" y="426"/>
                  <a:pt x="436" y="426"/>
                </a:cubicBezTo>
                <a:cubicBezTo>
                  <a:pt x="436" y="430"/>
                  <a:pt x="433" y="433"/>
                  <a:pt x="429" y="433"/>
                </a:cubicBezTo>
                <a:cubicBezTo>
                  <a:pt x="199" y="433"/>
                  <a:pt x="199" y="433"/>
                  <a:pt x="199" y="433"/>
                </a:cubicBezTo>
                <a:cubicBezTo>
                  <a:pt x="195" y="433"/>
                  <a:pt x="192" y="430"/>
                  <a:pt x="192" y="426"/>
                </a:cubicBezTo>
                <a:cubicBezTo>
                  <a:pt x="192" y="390"/>
                  <a:pt x="192" y="390"/>
                  <a:pt x="192" y="390"/>
                </a:cubicBezTo>
                <a:cubicBezTo>
                  <a:pt x="192" y="378"/>
                  <a:pt x="182" y="368"/>
                  <a:pt x="170" y="368"/>
                </a:cubicBezTo>
                <a:cubicBezTo>
                  <a:pt x="158" y="368"/>
                  <a:pt x="149" y="378"/>
                  <a:pt x="149" y="390"/>
                </a:cubicBezTo>
                <a:cubicBezTo>
                  <a:pt x="149" y="426"/>
                  <a:pt x="149" y="426"/>
                  <a:pt x="149" y="426"/>
                </a:cubicBezTo>
                <a:cubicBezTo>
                  <a:pt x="149" y="430"/>
                  <a:pt x="146" y="433"/>
                  <a:pt x="142" y="433"/>
                </a:cubicBezTo>
                <a:cubicBezTo>
                  <a:pt x="7" y="433"/>
                  <a:pt x="7" y="433"/>
                  <a:pt x="7" y="433"/>
                </a:cubicBezTo>
                <a:cubicBezTo>
                  <a:pt x="3" y="433"/>
                  <a:pt x="0" y="430"/>
                  <a:pt x="0" y="426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2" y="0"/>
                  <a:pt x="275" y="1"/>
                  <a:pt x="276" y="3"/>
                </a:cubicBezTo>
                <a:cubicBezTo>
                  <a:pt x="329" y="73"/>
                  <a:pt x="329" y="73"/>
                  <a:pt x="329" y="73"/>
                </a:cubicBezTo>
                <a:cubicBezTo>
                  <a:pt x="621" y="73"/>
                  <a:pt x="621" y="73"/>
                  <a:pt x="621" y="73"/>
                </a:cubicBezTo>
                <a:cubicBezTo>
                  <a:pt x="625" y="73"/>
                  <a:pt x="628" y="76"/>
                  <a:pt x="628" y="80"/>
                </a:cubicBezTo>
                <a:cubicBezTo>
                  <a:pt x="628" y="426"/>
                  <a:pt x="628" y="426"/>
                  <a:pt x="628" y="426"/>
                </a:cubicBezTo>
                <a:cubicBezTo>
                  <a:pt x="628" y="430"/>
                  <a:pt x="625" y="433"/>
                  <a:pt x="621" y="433"/>
                </a:cubicBezTo>
                <a:moveTo>
                  <a:pt x="493" y="419"/>
                </a:moveTo>
                <a:cubicBezTo>
                  <a:pt x="614" y="419"/>
                  <a:pt x="614" y="419"/>
                  <a:pt x="614" y="419"/>
                </a:cubicBezTo>
                <a:cubicBezTo>
                  <a:pt x="614" y="87"/>
                  <a:pt x="614" y="87"/>
                  <a:pt x="614" y="87"/>
                </a:cubicBezTo>
                <a:cubicBezTo>
                  <a:pt x="325" y="87"/>
                  <a:pt x="325" y="87"/>
                  <a:pt x="325" y="87"/>
                </a:cubicBezTo>
                <a:cubicBezTo>
                  <a:pt x="323" y="87"/>
                  <a:pt x="321" y="86"/>
                  <a:pt x="320" y="84"/>
                </a:cubicBezTo>
                <a:cubicBezTo>
                  <a:pt x="267" y="14"/>
                  <a:pt x="267" y="14"/>
                  <a:pt x="267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419"/>
                  <a:pt x="14" y="419"/>
                  <a:pt x="14" y="419"/>
                </a:cubicBezTo>
                <a:cubicBezTo>
                  <a:pt x="135" y="419"/>
                  <a:pt x="135" y="419"/>
                  <a:pt x="135" y="419"/>
                </a:cubicBezTo>
                <a:cubicBezTo>
                  <a:pt x="135" y="390"/>
                  <a:pt x="135" y="390"/>
                  <a:pt x="135" y="390"/>
                </a:cubicBezTo>
                <a:cubicBezTo>
                  <a:pt x="135" y="370"/>
                  <a:pt x="151" y="354"/>
                  <a:pt x="170" y="354"/>
                </a:cubicBezTo>
                <a:cubicBezTo>
                  <a:pt x="190" y="354"/>
                  <a:pt x="206" y="370"/>
                  <a:pt x="206" y="390"/>
                </a:cubicBezTo>
                <a:cubicBezTo>
                  <a:pt x="206" y="419"/>
                  <a:pt x="206" y="419"/>
                  <a:pt x="206" y="419"/>
                </a:cubicBezTo>
                <a:cubicBezTo>
                  <a:pt x="422" y="419"/>
                  <a:pt x="422" y="419"/>
                  <a:pt x="422" y="419"/>
                </a:cubicBezTo>
                <a:cubicBezTo>
                  <a:pt x="422" y="390"/>
                  <a:pt x="422" y="390"/>
                  <a:pt x="422" y="390"/>
                </a:cubicBezTo>
                <a:cubicBezTo>
                  <a:pt x="422" y="370"/>
                  <a:pt x="438" y="354"/>
                  <a:pt x="458" y="354"/>
                </a:cubicBezTo>
                <a:cubicBezTo>
                  <a:pt x="478" y="354"/>
                  <a:pt x="493" y="370"/>
                  <a:pt x="493" y="390"/>
                </a:cubicBezTo>
                <a:lnTo>
                  <a:pt x="493" y="4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7" name="Freeform 121"/>
          <p:cNvSpPr>
            <a:spLocks noEditPoints="1"/>
          </p:cNvSpPr>
          <p:nvPr/>
        </p:nvSpPr>
        <p:spPr bwMode="auto">
          <a:xfrm>
            <a:off x="5089525" y="2898775"/>
            <a:ext cx="403225" cy="225425"/>
          </a:xfrm>
          <a:custGeom>
            <a:avLst/>
            <a:gdLst>
              <a:gd name="T0" fmla="*/ 708 w 715"/>
              <a:gd name="T1" fmla="*/ 1 h 399"/>
              <a:gd name="T2" fmla="*/ 472 w 715"/>
              <a:gd name="T3" fmla="*/ 1 h 399"/>
              <a:gd name="T4" fmla="*/ 471 w 715"/>
              <a:gd name="T5" fmla="*/ 1 h 399"/>
              <a:gd name="T6" fmla="*/ 471 w 715"/>
              <a:gd name="T7" fmla="*/ 1 h 399"/>
              <a:gd name="T8" fmla="*/ 7 w 715"/>
              <a:gd name="T9" fmla="*/ 1 h 399"/>
              <a:gd name="T10" fmla="*/ 0 w 715"/>
              <a:gd name="T11" fmla="*/ 8 h 399"/>
              <a:gd name="T12" fmla="*/ 0 w 715"/>
              <a:gd name="T13" fmla="*/ 92 h 399"/>
              <a:gd name="T14" fmla="*/ 7 w 715"/>
              <a:gd name="T15" fmla="*/ 99 h 399"/>
              <a:gd name="T16" fmla="*/ 148 w 715"/>
              <a:gd name="T17" fmla="*/ 99 h 399"/>
              <a:gd name="T18" fmla="*/ 115 w 715"/>
              <a:gd name="T19" fmla="*/ 339 h 399"/>
              <a:gd name="T20" fmla="*/ 127 w 715"/>
              <a:gd name="T21" fmla="*/ 379 h 399"/>
              <a:gd name="T22" fmla="*/ 175 w 715"/>
              <a:gd name="T23" fmla="*/ 399 h 399"/>
              <a:gd name="T24" fmla="*/ 541 w 715"/>
              <a:gd name="T25" fmla="*/ 399 h 399"/>
              <a:gd name="T26" fmla="*/ 589 w 715"/>
              <a:gd name="T27" fmla="*/ 379 h 399"/>
              <a:gd name="T28" fmla="*/ 601 w 715"/>
              <a:gd name="T29" fmla="*/ 339 h 399"/>
              <a:gd name="T30" fmla="*/ 567 w 715"/>
              <a:gd name="T31" fmla="*/ 99 h 399"/>
              <a:gd name="T32" fmla="*/ 708 w 715"/>
              <a:gd name="T33" fmla="*/ 99 h 399"/>
              <a:gd name="T34" fmla="*/ 715 w 715"/>
              <a:gd name="T35" fmla="*/ 92 h 399"/>
              <a:gd name="T36" fmla="*/ 715 w 715"/>
              <a:gd name="T37" fmla="*/ 8 h 399"/>
              <a:gd name="T38" fmla="*/ 708 w 715"/>
              <a:gd name="T39" fmla="*/ 1 h 399"/>
              <a:gd name="T40" fmla="*/ 465 w 715"/>
              <a:gd name="T41" fmla="*/ 15 h 399"/>
              <a:gd name="T42" fmla="*/ 496 w 715"/>
              <a:gd name="T43" fmla="*/ 385 h 399"/>
              <a:gd name="T44" fmla="*/ 415 w 715"/>
              <a:gd name="T45" fmla="*/ 385 h 399"/>
              <a:gd name="T46" fmla="*/ 404 w 715"/>
              <a:gd name="T47" fmla="*/ 15 h 399"/>
              <a:gd name="T48" fmla="*/ 465 w 715"/>
              <a:gd name="T49" fmla="*/ 15 h 399"/>
              <a:gd name="T50" fmla="*/ 14 w 715"/>
              <a:gd name="T51" fmla="*/ 85 h 399"/>
              <a:gd name="T52" fmla="*/ 14 w 715"/>
              <a:gd name="T53" fmla="*/ 15 h 399"/>
              <a:gd name="T54" fmla="*/ 160 w 715"/>
              <a:gd name="T55" fmla="*/ 15 h 399"/>
              <a:gd name="T56" fmla="*/ 150 w 715"/>
              <a:gd name="T57" fmla="*/ 85 h 399"/>
              <a:gd name="T58" fmla="*/ 14 w 715"/>
              <a:gd name="T59" fmla="*/ 85 h 399"/>
              <a:gd name="T60" fmla="*/ 137 w 715"/>
              <a:gd name="T61" fmla="*/ 370 h 399"/>
              <a:gd name="T62" fmla="*/ 129 w 715"/>
              <a:gd name="T63" fmla="*/ 341 h 399"/>
              <a:gd name="T64" fmla="*/ 174 w 715"/>
              <a:gd name="T65" fmla="*/ 15 h 399"/>
              <a:gd name="T66" fmla="*/ 390 w 715"/>
              <a:gd name="T67" fmla="*/ 15 h 399"/>
              <a:gd name="T68" fmla="*/ 401 w 715"/>
              <a:gd name="T69" fmla="*/ 385 h 399"/>
              <a:gd name="T70" fmla="*/ 175 w 715"/>
              <a:gd name="T71" fmla="*/ 385 h 399"/>
              <a:gd name="T72" fmla="*/ 137 w 715"/>
              <a:gd name="T73" fmla="*/ 370 h 399"/>
              <a:gd name="T74" fmla="*/ 578 w 715"/>
              <a:gd name="T75" fmla="*/ 370 h 399"/>
              <a:gd name="T76" fmla="*/ 541 w 715"/>
              <a:gd name="T77" fmla="*/ 385 h 399"/>
              <a:gd name="T78" fmla="*/ 510 w 715"/>
              <a:gd name="T79" fmla="*/ 385 h 399"/>
              <a:gd name="T80" fmla="*/ 479 w 715"/>
              <a:gd name="T81" fmla="*/ 15 h 399"/>
              <a:gd name="T82" fmla="*/ 541 w 715"/>
              <a:gd name="T83" fmla="*/ 15 h 399"/>
              <a:gd name="T84" fmla="*/ 587 w 715"/>
              <a:gd name="T85" fmla="*/ 341 h 399"/>
              <a:gd name="T86" fmla="*/ 578 w 715"/>
              <a:gd name="T87" fmla="*/ 370 h 399"/>
              <a:gd name="T88" fmla="*/ 701 w 715"/>
              <a:gd name="T89" fmla="*/ 85 h 399"/>
              <a:gd name="T90" fmla="*/ 565 w 715"/>
              <a:gd name="T91" fmla="*/ 85 h 399"/>
              <a:gd name="T92" fmla="*/ 555 w 715"/>
              <a:gd name="T93" fmla="*/ 15 h 399"/>
              <a:gd name="T94" fmla="*/ 701 w 715"/>
              <a:gd name="T95" fmla="*/ 15 h 399"/>
              <a:gd name="T96" fmla="*/ 701 w 715"/>
              <a:gd name="T97" fmla="*/ 85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15" h="399">
                <a:moveTo>
                  <a:pt x="708" y="1"/>
                </a:moveTo>
                <a:cubicBezTo>
                  <a:pt x="472" y="1"/>
                  <a:pt x="472" y="1"/>
                  <a:pt x="472" y="1"/>
                </a:cubicBezTo>
                <a:cubicBezTo>
                  <a:pt x="471" y="1"/>
                  <a:pt x="471" y="0"/>
                  <a:pt x="471" y="1"/>
                </a:cubicBezTo>
                <a:cubicBezTo>
                  <a:pt x="471" y="1"/>
                  <a:pt x="471" y="1"/>
                  <a:pt x="471" y="1"/>
                </a:cubicBezTo>
                <a:cubicBezTo>
                  <a:pt x="7" y="1"/>
                  <a:pt x="7" y="1"/>
                  <a:pt x="7" y="1"/>
                </a:cubicBezTo>
                <a:cubicBezTo>
                  <a:pt x="3" y="1"/>
                  <a:pt x="0" y="4"/>
                  <a:pt x="0" y="8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6"/>
                  <a:pt x="3" y="99"/>
                  <a:pt x="7" y="99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15" y="339"/>
                  <a:pt x="115" y="339"/>
                  <a:pt x="115" y="339"/>
                </a:cubicBezTo>
                <a:cubicBezTo>
                  <a:pt x="113" y="354"/>
                  <a:pt x="117" y="368"/>
                  <a:pt x="127" y="379"/>
                </a:cubicBezTo>
                <a:cubicBezTo>
                  <a:pt x="138" y="392"/>
                  <a:pt x="155" y="399"/>
                  <a:pt x="175" y="399"/>
                </a:cubicBezTo>
                <a:cubicBezTo>
                  <a:pt x="541" y="399"/>
                  <a:pt x="541" y="399"/>
                  <a:pt x="541" y="399"/>
                </a:cubicBezTo>
                <a:cubicBezTo>
                  <a:pt x="560" y="399"/>
                  <a:pt x="578" y="392"/>
                  <a:pt x="589" y="379"/>
                </a:cubicBezTo>
                <a:cubicBezTo>
                  <a:pt x="598" y="368"/>
                  <a:pt x="603" y="354"/>
                  <a:pt x="601" y="339"/>
                </a:cubicBezTo>
                <a:cubicBezTo>
                  <a:pt x="567" y="99"/>
                  <a:pt x="567" y="99"/>
                  <a:pt x="567" y="99"/>
                </a:cubicBezTo>
                <a:cubicBezTo>
                  <a:pt x="708" y="99"/>
                  <a:pt x="708" y="99"/>
                  <a:pt x="708" y="99"/>
                </a:cubicBezTo>
                <a:cubicBezTo>
                  <a:pt x="712" y="99"/>
                  <a:pt x="715" y="96"/>
                  <a:pt x="715" y="92"/>
                </a:cubicBezTo>
                <a:cubicBezTo>
                  <a:pt x="715" y="8"/>
                  <a:pt x="715" y="8"/>
                  <a:pt x="715" y="8"/>
                </a:cubicBezTo>
                <a:cubicBezTo>
                  <a:pt x="715" y="4"/>
                  <a:pt x="712" y="1"/>
                  <a:pt x="708" y="1"/>
                </a:cubicBezTo>
                <a:moveTo>
                  <a:pt x="465" y="15"/>
                </a:moveTo>
                <a:cubicBezTo>
                  <a:pt x="496" y="385"/>
                  <a:pt x="496" y="385"/>
                  <a:pt x="496" y="385"/>
                </a:cubicBezTo>
                <a:cubicBezTo>
                  <a:pt x="415" y="385"/>
                  <a:pt x="415" y="385"/>
                  <a:pt x="415" y="385"/>
                </a:cubicBezTo>
                <a:cubicBezTo>
                  <a:pt x="404" y="15"/>
                  <a:pt x="404" y="15"/>
                  <a:pt x="404" y="15"/>
                </a:cubicBezTo>
                <a:lnTo>
                  <a:pt x="465" y="15"/>
                </a:lnTo>
                <a:close/>
                <a:moveTo>
                  <a:pt x="14" y="85"/>
                </a:moveTo>
                <a:cubicBezTo>
                  <a:pt x="14" y="15"/>
                  <a:pt x="14" y="15"/>
                  <a:pt x="14" y="1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50" y="85"/>
                  <a:pt x="150" y="85"/>
                  <a:pt x="150" y="85"/>
                </a:cubicBezTo>
                <a:lnTo>
                  <a:pt x="14" y="85"/>
                </a:lnTo>
                <a:close/>
                <a:moveTo>
                  <a:pt x="137" y="370"/>
                </a:moveTo>
                <a:cubicBezTo>
                  <a:pt x="130" y="362"/>
                  <a:pt x="127" y="352"/>
                  <a:pt x="129" y="341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01" y="385"/>
                  <a:pt x="401" y="385"/>
                  <a:pt x="401" y="385"/>
                </a:cubicBezTo>
                <a:cubicBezTo>
                  <a:pt x="175" y="385"/>
                  <a:pt x="175" y="385"/>
                  <a:pt x="175" y="385"/>
                </a:cubicBezTo>
                <a:cubicBezTo>
                  <a:pt x="160" y="385"/>
                  <a:pt x="146" y="380"/>
                  <a:pt x="137" y="370"/>
                </a:cubicBezTo>
                <a:moveTo>
                  <a:pt x="578" y="370"/>
                </a:moveTo>
                <a:cubicBezTo>
                  <a:pt x="570" y="380"/>
                  <a:pt x="556" y="385"/>
                  <a:pt x="541" y="385"/>
                </a:cubicBezTo>
                <a:cubicBezTo>
                  <a:pt x="510" y="385"/>
                  <a:pt x="510" y="385"/>
                  <a:pt x="510" y="385"/>
                </a:cubicBezTo>
                <a:cubicBezTo>
                  <a:pt x="479" y="15"/>
                  <a:pt x="479" y="15"/>
                  <a:pt x="479" y="15"/>
                </a:cubicBezTo>
                <a:cubicBezTo>
                  <a:pt x="541" y="15"/>
                  <a:pt x="541" y="15"/>
                  <a:pt x="541" y="15"/>
                </a:cubicBezTo>
                <a:cubicBezTo>
                  <a:pt x="587" y="341"/>
                  <a:pt x="587" y="341"/>
                  <a:pt x="587" y="341"/>
                </a:cubicBezTo>
                <a:cubicBezTo>
                  <a:pt x="588" y="352"/>
                  <a:pt x="585" y="362"/>
                  <a:pt x="578" y="370"/>
                </a:cubicBezTo>
                <a:moveTo>
                  <a:pt x="701" y="85"/>
                </a:moveTo>
                <a:cubicBezTo>
                  <a:pt x="565" y="85"/>
                  <a:pt x="565" y="85"/>
                  <a:pt x="565" y="85"/>
                </a:cubicBezTo>
                <a:cubicBezTo>
                  <a:pt x="555" y="15"/>
                  <a:pt x="555" y="15"/>
                  <a:pt x="555" y="15"/>
                </a:cubicBezTo>
                <a:cubicBezTo>
                  <a:pt x="701" y="15"/>
                  <a:pt x="701" y="15"/>
                  <a:pt x="701" y="15"/>
                </a:cubicBezTo>
                <a:lnTo>
                  <a:pt x="701" y="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8" name="Freeform 122"/>
          <p:cNvSpPr>
            <a:spLocks noEditPoints="1"/>
          </p:cNvSpPr>
          <p:nvPr/>
        </p:nvSpPr>
        <p:spPr bwMode="auto">
          <a:xfrm>
            <a:off x="3813175" y="2882900"/>
            <a:ext cx="447675" cy="258763"/>
          </a:xfrm>
          <a:custGeom>
            <a:avLst/>
            <a:gdLst>
              <a:gd name="T0" fmla="*/ 329 w 794"/>
              <a:gd name="T1" fmla="*/ 0 h 460"/>
              <a:gd name="T2" fmla="*/ 212 w 794"/>
              <a:gd name="T3" fmla="*/ 39 h 460"/>
              <a:gd name="T4" fmla="*/ 3 w 794"/>
              <a:gd name="T5" fmla="*/ 211 h 460"/>
              <a:gd name="T6" fmla="*/ 13 w 794"/>
              <a:gd name="T7" fmla="*/ 212 h 460"/>
              <a:gd name="T8" fmla="*/ 283 w 794"/>
              <a:gd name="T9" fmla="*/ 32 h 460"/>
              <a:gd name="T10" fmla="*/ 280 w 794"/>
              <a:gd name="T11" fmla="*/ 244 h 460"/>
              <a:gd name="T12" fmla="*/ 241 w 794"/>
              <a:gd name="T13" fmla="*/ 270 h 460"/>
              <a:gd name="T14" fmla="*/ 450 w 794"/>
              <a:gd name="T15" fmla="*/ 182 h 460"/>
              <a:gd name="T16" fmla="*/ 492 w 794"/>
              <a:gd name="T17" fmla="*/ 261 h 460"/>
              <a:gd name="T18" fmla="*/ 371 w 794"/>
              <a:gd name="T19" fmla="*/ 324 h 460"/>
              <a:gd name="T20" fmla="*/ 369 w 794"/>
              <a:gd name="T21" fmla="*/ 326 h 460"/>
              <a:gd name="T22" fmla="*/ 274 w 794"/>
              <a:gd name="T23" fmla="*/ 409 h 460"/>
              <a:gd name="T24" fmla="*/ 74 w 794"/>
              <a:gd name="T25" fmla="*/ 431 h 460"/>
              <a:gd name="T26" fmla="*/ 81 w 794"/>
              <a:gd name="T27" fmla="*/ 438 h 460"/>
              <a:gd name="T28" fmla="*/ 310 w 794"/>
              <a:gd name="T29" fmla="*/ 406 h 460"/>
              <a:gd name="T30" fmla="*/ 354 w 794"/>
              <a:gd name="T31" fmla="*/ 436 h 460"/>
              <a:gd name="T32" fmla="*/ 386 w 794"/>
              <a:gd name="T33" fmla="*/ 428 h 460"/>
              <a:gd name="T34" fmla="*/ 431 w 794"/>
              <a:gd name="T35" fmla="*/ 460 h 460"/>
              <a:gd name="T36" fmla="*/ 485 w 794"/>
              <a:gd name="T37" fmla="*/ 410 h 460"/>
              <a:gd name="T38" fmla="*/ 530 w 794"/>
              <a:gd name="T39" fmla="*/ 442 h 460"/>
              <a:gd name="T40" fmla="*/ 611 w 794"/>
              <a:gd name="T41" fmla="*/ 337 h 460"/>
              <a:gd name="T42" fmla="*/ 794 w 794"/>
              <a:gd name="T43" fmla="*/ 288 h 460"/>
              <a:gd name="T44" fmla="*/ 745 w 794"/>
              <a:gd name="T45" fmla="*/ 0 h 460"/>
              <a:gd name="T46" fmla="*/ 780 w 794"/>
              <a:gd name="T47" fmla="*/ 82 h 460"/>
              <a:gd name="T48" fmla="*/ 294 w 794"/>
              <a:gd name="T49" fmla="*/ 134 h 460"/>
              <a:gd name="T50" fmla="*/ 329 w 794"/>
              <a:gd name="T51" fmla="*/ 14 h 460"/>
              <a:gd name="T52" fmla="*/ 780 w 794"/>
              <a:gd name="T53" fmla="*/ 49 h 460"/>
              <a:gd name="T54" fmla="*/ 294 w 794"/>
              <a:gd name="T55" fmla="*/ 68 h 460"/>
              <a:gd name="T56" fmla="*/ 329 w 794"/>
              <a:gd name="T57" fmla="*/ 14 h 460"/>
              <a:gd name="T58" fmla="*/ 321 w 794"/>
              <a:gd name="T59" fmla="*/ 396 h 460"/>
              <a:gd name="T60" fmla="*/ 378 w 794"/>
              <a:gd name="T61" fmla="*/ 337 h 460"/>
              <a:gd name="T62" fmla="*/ 383 w 794"/>
              <a:gd name="T63" fmla="*/ 403 h 460"/>
              <a:gd name="T64" fmla="*/ 461 w 794"/>
              <a:gd name="T65" fmla="*/ 428 h 460"/>
              <a:gd name="T66" fmla="*/ 400 w 794"/>
              <a:gd name="T67" fmla="*/ 424 h 460"/>
              <a:gd name="T68" fmla="*/ 432 w 794"/>
              <a:gd name="T69" fmla="*/ 337 h 460"/>
              <a:gd name="T70" fmla="*/ 488 w 794"/>
              <a:gd name="T71" fmla="*/ 374 h 460"/>
              <a:gd name="T72" fmla="*/ 461 w 794"/>
              <a:gd name="T73" fmla="*/ 428 h 460"/>
              <a:gd name="T74" fmla="*/ 515 w 794"/>
              <a:gd name="T75" fmla="*/ 425 h 460"/>
              <a:gd name="T76" fmla="*/ 522 w 794"/>
              <a:gd name="T77" fmla="*/ 337 h 460"/>
              <a:gd name="T78" fmla="*/ 560 w 794"/>
              <a:gd name="T79" fmla="*/ 410 h 460"/>
              <a:gd name="T80" fmla="*/ 398 w 794"/>
              <a:gd name="T81" fmla="*/ 323 h 460"/>
              <a:gd name="T82" fmla="*/ 500 w 794"/>
              <a:gd name="T83" fmla="*/ 273 h 460"/>
              <a:gd name="T84" fmla="*/ 445 w 794"/>
              <a:gd name="T85" fmla="*/ 169 h 460"/>
              <a:gd name="T86" fmla="*/ 294 w 794"/>
              <a:gd name="T87" fmla="*/ 148 h 460"/>
              <a:gd name="T88" fmla="*/ 780 w 794"/>
              <a:gd name="T89" fmla="*/ 2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94" h="460">
                <a:moveTo>
                  <a:pt x="745" y="0"/>
                </a:moveTo>
                <a:cubicBezTo>
                  <a:pt x="329" y="0"/>
                  <a:pt x="329" y="0"/>
                  <a:pt x="329" y="0"/>
                </a:cubicBezTo>
                <a:cubicBezTo>
                  <a:pt x="313" y="0"/>
                  <a:pt x="299" y="7"/>
                  <a:pt x="290" y="20"/>
                </a:cubicBezTo>
                <a:cubicBezTo>
                  <a:pt x="278" y="14"/>
                  <a:pt x="248" y="8"/>
                  <a:pt x="212" y="39"/>
                </a:cubicBezTo>
                <a:cubicBezTo>
                  <a:pt x="168" y="77"/>
                  <a:pt x="6" y="200"/>
                  <a:pt x="4" y="201"/>
                </a:cubicBezTo>
                <a:cubicBezTo>
                  <a:pt x="1" y="204"/>
                  <a:pt x="0" y="208"/>
                  <a:pt x="3" y="211"/>
                </a:cubicBezTo>
                <a:cubicBezTo>
                  <a:pt x="4" y="213"/>
                  <a:pt x="6" y="214"/>
                  <a:pt x="8" y="214"/>
                </a:cubicBezTo>
                <a:cubicBezTo>
                  <a:pt x="10" y="214"/>
                  <a:pt x="11" y="213"/>
                  <a:pt x="13" y="212"/>
                </a:cubicBezTo>
                <a:cubicBezTo>
                  <a:pt x="14" y="211"/>
                  <a:pt x="177" y="88"/>
                  <a:pt x="221" y="50"/>
                </a:cubicBezTo>
                <a:cubicBezTo>
                  <a:pt x="251" y="24"/>
                  <a:pt x="274" y="28"/>
                  <a:pt x="283" y="32"/>
                </a:cubicBezTo>
                <a:cubicBezTo>
                  <a:pt x="281" y="37"/>
                  <a:pt x="280" y="43"/>
                  <a:pt x="280" y="49"/>
                </a:cubicBezTo>
                <a:cubicBezTo>
                  <a:pt x="280" y="244"/>
                  <a:pt x="280" y="244"/>
                  <a:pt x="280" y="244"/>
                </a:cubicBezTo>
                <a:cubicBezTo>
                  <a:pt x="260" y="253"/>
                  <a:pt x="246" y="259"/>
                  <a:pt x="245" y="260"/>
                </a:cubicBezTo>
                <a:cubicBezTo>
                  <a:pt x="241" y="262"/>
                  <a:pt x="240" y="266"/>
                  <a:pt x="241" y="270"/>
                </a:cubicBezTo>
                <a:cubicBezTo>
                  <a:pt x="243" y="273"/>
                  <a:pt x="247" y="275"/>
                  <a:pt x="251" y="273"/>
                </a:cubicBezTo>
                <a:cubicBezTo>
                  <a:pt x="252" y="272"/>
                  <a:pt x="410" y="198"/>
                  <a:pt x="450" y="182"/>
                </a:cubicBezTo>
                <a:cubicBezTo>
                  <a:pt x="479" y="170"/>
                  <a:pt x="498" y="184"/>
                  <a:pt x="507" y="201"/>
                </a:cubicBezTo>
                <a:cubicBezTo>
                  <a:pt x="516" y="221"/>
                  <a:pt x="514" y="248"/>
                  <a:pt x="492" y="261"/>
                </a:cubicBezTo>
                <a:cubicBezTo>
                  <a:pt x="482" y="267"/>
                  <a:pt x="464" y="275"/>
                  <a:pt x="444" y="285"/>
                </a:cubicBezTo>
                <a:cubicBezTo>
                  <a:pt x="411" y="300"/>
                  <a:pt x="381" y="315"/>
                  <a:pt x="371" y="324"/>
                </a:cubicBezTo>
                <a:cubicBezTo>
                  <a:pt x="371" y="324"/>
                  <a:pt x="370" y="324"/>
                  <a:pt x="370" y="325"/>
                </a:cubicBezTo>
                <a:cubicBezTo>
                  <a:pt x="370" y="325"/>
                  <a:pt x="369" y="325"/>
                  <a:pt x="369" y="326"/>
                </a:cubicBezTo>
                <a:cubicBezTo>
                  <a:pt x="366" y="329"/>
                  <a:pt x="361" y="334"/>
                  <a:pt x="356" y="340"/>
                </a:cubicBezTo>
                <a:cubicBezTo>
                  <a:pt x="336" y="363"/>
                  <a:pt x="303" y="401"/>
                  <a:pt x="274" y="409"/>
                </a:cubicBezTo>
                <a:cubicBezTo>
                  <a:pt x="236" y="419"/>
                  <a:pt x="82" y="424"/>
                  <a:pt x="80" y="424"/>
                </a:cubicBezTo>
                <a:cubicBezTo>
                  <a:pt x="76" y="424"/>
                  <a:pt x="73" y="428"/>
                  <a:pt x="74" y="431"/>
                </a:cubicBezTo>
                <a:cubicBezTo>
                  <a:pt x="74" y="435"/>
                  <a:pt x="77" y="438"/>
                  <a:pt x="81" y="438"/>
                </a:cubicBezTo>
                <a:cubicBezTo>
                  <a:pt x="81" y="438"/>
                  <a:pt x="81" y="438"/>
                  <a:pt x="81" y="438"/>
                </a:cubicBezTo>
                <a:cubicBezTo>
                  <a:pt x="87" y="438"/>
                  <a:pt x="238" y="433"/>
                  <a:pt x="278" y="422"/>
                </a:cubicBezTo>
                <a:cubicBezTo>
                  <a:pt x="289" y="419"/>
                  <a:pt x="299" y="413"/>
                  <a:pt x="310" y="406"/>
                </a:cubicBezTo>
                <a:cubicBezTo>
                  <a:pt x="314" y="416"/>
                  <a:pt x="322" y="425"/>
                  <a:pt x="333" y="431"/>
                </a:cubicBezTo>
                <a:cubicBezTo>
                  <a:pt x="339" y="434"/>
                  <a:pt x="347" y="436"/>
                  <a:pt x="354" y="436"/>
                </a:cubicBezTo>
                <a:cubicBezTo>
                  <a:pt x="365" y="436"/>
                  <a:pt x="376" y="431"/>
                  <a:pt x="385" y="423"/>
                </a:cubicBezTo>
                <a:cubicBezTo>
                  <a:pt x="386" y="425"/>
                  <a:pt x="386" y="426"/>
                  <a:pt x="386" y="428"/>
                </a:cubicBezTo>
                <a:cubicBezTo>
                  <a:pt x="391" y="440"/>
                  <a:pt x="399" y="450"/>
                  <a:pt x="410" y="455"/>
                </a:cubicBezTo>
                <a:cubicBezTo>
                  <a:pt x="417" y="459"/>
                  <a:pt x="424" y="460"/>
                  <a:pt x="431" y="460"/>
                </a:cubicBezTo>
                <a:cubicBezTo>
                  <a:pt x="449" y="460"/>
                  <a:pt x="465" y="451"/>
                  <a:pt x="474" y="434"/>
                </a:cubicBezTo>
                <a:cubicBezTo>
                  <a:pt x="485" y="410"/>
                  <a:pt x="485" y="410"/>
                  <a:pt x="485" y="410"/>
                </a:cubicBezTo>
                <a:cubicBezTo>
                  <a:pt x="489" y="421"/>
                  <a:pt x="497" y="431"/>
                  <a:pt x="509" y="437"/>
                </a:cubicBezTo>
                <a:cubicBezTo>
                  <a:pt x="516" y="440"/>
                  <a:pt x="523" y="442"/>
                  <a:pt x="530" y="442"/>
                </a:cubicBezTo>
                <a:cubicBezTo>
                  <a:pt x="547" y="442"/>
                  <a:pt x="564" y="432"/>
                  <a:pt x="572" y="416"/>
                </a:cubicBezTo>
                <a:cubicBezTo>
                  <a:pt x="611" y="337"/>
                  <a:pt x="611" y="337"/>
                  <a:pt x="611" y="337"/>
                </a:cubicBezTo>
                <a:cubicBezTo>
                  <a:pt x="745" y="337"/>
                  <a:pt x="745" y="337"/>
                  <a:pt x="745" y="337"/>
                </a:cubicBezTo>
                <a:cubicBezTo>
                  <a:pt x="772" y="337"/>
                  <a:pt x="794" y="315"/>
                  <a:pt x="794" y="288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4" y="22"/>
                  <a:pt x="772" y="0"/>
                  <a:pt x="745" y="0"/>
                </a:cubicBezTo>
                <a:moveTo>
                  <a:pt x="294" y="82"/>
                </a:moveTo>
                <a:cubicBezTo>
                  <a:pt x="780" y="82"/>
                  <a:pt x="780" y="82"/>
                  <a:pt x="780" y="82"/>
                </a:cubicBezTo>
                <a:cubicBezTo>
                  <a:pt x="780" y="134"/>
                  <a:pt x="780" y="134"/>
                  <a:pt x="780" y="134"/>
                </a:cubicBezTo>
                <a:cubicBezTo>
                  <a:pt x="294" y="134"/>
                  <a:pt x="294" y="134"/>
                  <a:pt x="294" y="134"/>
                </a:cubicBezTo>
                <a:lnTo>
                  <a:pt x="294" y="82"/>
                </a:lnTo>
                <a:close/>
                <a:moveTo>
                  <a:pt x="329" y="14"/>
                </a:moveTo>
                <a:cubicBezTo>
                  <a:pt x="745" y="14"/>
                  <a:pt x="745" y="14"/>
                  <a:pt x="745" y="14"/>
                </a:cubicBezTo>
                <a:cubicBezTo>
                  <a:pt x="765" y="14"/>
                  <a:pt x="780" y="29"/>
                  <a:pt x="780" y="49"/>
                </a:cubicBezTo>
                <a:cubicBezTo>
                  <a:pt x="780" y="68"/>
                  <a:pt x="780" y="68"/>
                  <a:pt x="780" y="68"/>
                </a:cubicBezTo>
                <a:cubicBezTo>
                  <a:pt x="294" y="68"/>
                  <a:pt x="294" y="68"/>
                  <a:pt x="294" y="68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4" y="29"/>
                  <a:pt x="310" y="14"/>
                  <a:pt x="329" y="14"/>
                </a:cubicBezTo>
                <a:moveTo>
                  <a:pt x="339" y="418"/>
                </a:moveTo>
                <a:cubicBezTo>
                  <a:pt x="330" y="414"/>
                  <a:pt x="324" y="406"/>
                  <a:pt x="321" y="396"/>
                </a:cubicBezTo>
                <a:cubicBezTo>
                  <a:pt x="338" y="382"/>
                  <a:pt x="354" y="364"/>
                  <a:pt x="366" y="350"/>
                </a:cubicBezTo>
                <a:cubicBezTo>
                  <a:pt x="371" y="345"/>
                  <a:pt x="375" y="340"/>
                  <a:pt x="378" y="337"/>
                </a:cubicBezTo>
                <a:cubicBezTo>
                  <a:pt x="416" y="337"/>
                  <a:pt x="416" y="337"/>
                  <a:pt x="416" y="337"/>
                </a:cubicBezTo>
                <a:cubicBezTo>
                  <a:pt x="383" y="403"/>
                  <a:pt x="383" y="403"/>
                  <a:pt x="383" y="403"/>
                </a:cubicBezTo>
                <a:cubicBezTo>
                  <a:pt x="375" y="420"/>
                  <a:pt x="355" y="426"/>
                  <a:pt x="339" y="418"/>
                </a:cubicBezTo>
                <a:moveTo>
                  <a:pt x="461" y="428"/>
                </a:moveTo>
                <a:cubicBezTo>
                  <a:pt x="453" y="444"/>
                  <a:pt x="433" y="451"/>
                  <a:pt x="416" y="443"/>
                </a:cubicBezTo>
                <a:cubicBezTo>
                  <a:pt x="409" y="439"/>
                  <a:pt x="403" y="432"/>
                  <a:pt x="400" y="424"/>
                </a:cubicBezTo>
                <a:cubicBezTo>
                  <a:pt x="397" y="415"/>
                  <a:pt x="398" y="406"/>
                  <a:pt x="401" y="398"/>
                </a:cubicBezTo>
                <a:cubicBezTo>
                  <a:pt x="432" y="337"/>
                  <a:pt x="432" y="337"/>
                  <a:pt x="432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488" y="374"/>
                  <a:pt x="488" y="374"/>
                  <a:pt x="488" y="374"/>
                </a:cubicBezTo>
                <a:cubicBezTo>
                  <a:pt x="488" y="374"/>
                  <a:pt x="488" y="374"/>
                  <a:pt x="488" y="374"/>
                </a:cubicBezTo>
                <a:lnTo>
                  <a:pt x="461" y="428"/>
                </a:lnTo>
                <a:close/>
                <a:moveTo>
                  <a:pt x="560" y="410"/>
                </a:moveTo>
                <a:cubicBezTo>
                  <a:pt x="552" y="426"/>
                  <a:pt x="532" y="433"/>
                  <a:pt x="515" y="425"/>
                </a:cubicBezTo>
                <a:cubicBezTo>
                  <a:pt x="499" y="416"/>
                  <a:pt x="492" y="397"/>
                  <a:pt x="500" y="380"/>
                </a:cubicBezTo>
                <a:cubicBezTo>
                  <a:pt x="522" y="337"/>
                  <a:pt x="522" y="337"/>
                  <a:pt x="522" y="337"/>
                </a:cubicBezTo>
                <a:cubicBezTo>
                  <a:pt x="596" y="337"/>
                  <a:pt x="596" y="337"/>
                  <a:pt x="596" y="337"/>
                </a:cubicBezTo>
                <a:lnTo>
                  <a:pt x="560" y="410"/>
                </a:lnTo>
                <a:close/>
                <a:moveTo>
                  <a:pt x="745" y="323"/>
                </a:moveTo>
                <a:cubicBezTo>
                  <a:pt x="398" y="323"/>
                  <a:pt x="398" y="323"/>
                  <a:pt x="398" y="323"/>
                </a:cubicBezTo>
                <a:cubicBezTo>
                  <a:pt x="412" y="315"/>
                  <a:pt x="432" y="306"/>
                  <a:pt x="450" y="297"/>
                </a:cubicBezTo>
                <a:cubicBezTo>
                  <a:pt x="470" y="288"/>
                  <a:pt x="489" y="279"/>
                  <a:pt x="500" y="273"/>
                </a:cubicBezTo>
                <a:cubicBezTo>
                  <a:pt x="529" y="255"/>
                  <a:pt x="531" y="220"/>
                  <a:pt x="519" y="195"/>
                </a:cubicBezTo>
                <a:cubicBezTo>
                  <a:pt x="509" y="174"/>
                  <a:pt x="483" y="154"/>
                  <a:pt x="445" y="169"/>
                </a:cubicBezTo>
                <a:cubicBezTo>
                  <a:pt x="419" y="179"/>
                  <a:pt x="345" y="214"/>
                  <a:pt x="294" y="237"/>
                </a:cubicBezTo>
                <a:cubicBezTo>
                  <a:pt x="294" y="148"/>
                  <a:pt x="294" y="148"/>
                  <a:pt x="294" y="148"/>
                </a:cubicBezTo>
                <a:cubicBezTo>
                  <a:pt x="780" y="148"/>
                  <a:pt x="780" y="148"/>
                  <a:pt x="780" y="148"/>
                </a:cubicBezTo>
                <a:cubicBezTo>
                  <a:pt x="780" y="288"/>
                  <a:pt x="780" y="288"/>
                  <a:pt x="780" y="288"/>
                </a:cubicBezTo>
                <a:cubicBezTo>
                  <a:pt x="780" y="307"/>
                  <a:pt x="765" y="323"/>
                  <a:pt x="745" y="32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9" name="Freeform 123"/>
          <p:cNvSpPr>
            <a:spLocks noEditPoints="1"/>
          </p:cNvSpPr>
          <p:nvPr/>
        </p:nvSpPr>
        <p:spPr bwMode="auto">
          <a:xfrm>
            <a:off x="4462463" y="2900363"/>
            <a:ext cx="403225" cy="223838"/>
          </a:xfrm>
          <a:custGeom>
            <a:avLst/>
            <a:gdLst>
              <a:gd name="T0" fmla="*/ 708 w 715"/>
              <a:gd name="T1" fmla="*/ 0 h 398"/>
              <a:gd name="T2" fmla="*/ 7 w 715"/>
              <a:gd name="T3" fmla="*/ 0 h 398"/>
              <a:gd name="T4" fmla="*/ 0 w 715"/>
              <a:gd name="T5" fmla="*/ 7 h 398"/>
              <a:gd name="T6" fmla="*/ 0 w 715"/>
              <a:gd name="T7" fmla="*/ 91 h 398"/>
              <a:gd name="T8" fmla="*/ 7 w 715"/>
              <a:gd name="T9" fmla="*/ 98 h 398"/>
              <a:gd name="T10" fmla="*/ 148 w 715"/>
              <a:gd name="T11" fmla="*/ 98 h 398"/>
              <a:gd name="T12" fmla="*/ 114 w 715"/>
              <a:gd name="T13" fmla="*/ 338 h 398"/>
              <a:gd name="T14" fmla="*/ 126 w 715"/>
              <a:gd name="T15" fmla="*/ 378 h 398"/>
              <a:gd name="T16" fmla="*/ 175 w 715"/>
              <a:gd name="T17" fmla="*/ 398 h 398"/>
              <a:gd name="T18" fmla="*/ 540 w 715"/>
              <a:gd name="T19" fmla="*/ 398 h 398"/>
              <a:gd name="T20" fmla="*/ 589 w 715"/>
              <a:gd name="T21" fmla="*/ 378 h 398"/>
              <a:gd name="T22" fmla="*/ 600 w 715"/>
              <a:gd name="T23" fmla="*/ 338 h 398"/>
              <a:gd name="T24" fmla="*/ 567 w 715"/>
              <a:gd name="T25" fmla="*/ 98 h 398"/>
              <a:gd name="T26" fmla="*/ 708 w 715"/>
              <a:gd name="T27" fmla="*/ 98 h 398"/>
              <a:gd name="T28" fmla="*/ 715 w 715"/>
              <a:gd name="T29" fmla="*/ 91 h 398"/>
              <a:gd name="T30" fmla="*/ 715 w 715"/>
              <a:gd name="T31" fmla="*/ 7 h 398"/>
              <a:gd name="T32" fmla="*/ 708 w 715"/>
              <a:gd name="T33" fmla="*/ 0 h 398"/>
              <a:gd name="T34" fmla="*/ 14 w 715"/>
              <a:gd name="T35" fmla="*/ 84 h 398"/>
              <a:gd name="T36" fmla="*/ 14 w 715"/>
              <a:gd name="T37" fmla="*/ 14 h 398"/>
              <a:gd name="T38" fmla="*/ 160 w 715"/>
              <a:gd name="T39" fmla="*/ 14 h 398"/>
              <a:gd name="T40" fmla="*/ 150 w 715"/>
              <a:gd name="T41" fmla="*/ 84 h 398"/>
              <a:gd name="T42" fmla="*/ 14 w 715"/>
              <a:gd name="T43" fmla="*/ 84 h 398"/>
              <a:gd name="T44" fmla="*/ 578 w 715"/>
              <a:gd name="T45" fmla="*/ 369 h 398"/>
              <a:gd name="T46" fmla="*/ 540 w 715"/>
              <a:gd name="T47" fmla="*/ 384 h 398"/>
              <a:gd name="T48" fmla="*/ 175 w 715"/>
              <a:gd name="T49" fmla="*/ 384 h 398"/>
              <a:gd name="T50" fmla="*/ 137 w 715"/>
              <a:gd name="T51" fmla="*/ 369 h 398"/>
              <a:gd name="T52" fmla="*/ 128 w 715"/>
              <a:gd name="T53" fmla="*/ 340 h 398"/>
              <a:gd name="T54" fmla="*/ 174 w 715"/>
              <a:gd name="T55" fmla="*/ 14 h 398"/>
              <a:gd name="T56" fmla="*/ 255 w 715"/>
              <a:gd name="T57" fmla="*/ 14 h 398"/>
              <a:gd name="T58" fmla="*/ 236 w 715"/>
              <a:gd name="T59" fmla="*/ 290 h 398"/>
              <a:gd name="T60" fmla="*/ 242 w 715"/>
              <a:gd name="T61" fmla="*/ 298 h 398"/>
              <a:gd name="T62" fmla="*/ 243 w 715"/>
              <a:gd name="T63" fmla="*/ 298 h 398"/>
              <a:gd name="T64" fmla="*/ 250 w 715"/>
              <a:gd name="T65" fmla="*/ 291 h 398"/>
              <a:gd name="T66" fmla="*/ 269 w 715"/>
              <a:gd name="T67" fmla="*/ 14 h 398"/>
              <a:gd name="T68" fmla="*/ 541 w 715"/>
              <a:gd name="T69" fmla="*/ 14 h 398"/>
              <a:gd name="T70" fmla="*/ 587 w 715"/>
              <a:gd name="T71" fmla="*/ 340 h 398"/>
              <a:gd name="T72" fmla="*/ 578 w 715"/>
              <a:gd name="T73" fmla="*/ 369 h 398"/>
              <a:gd name="T74" fmla="*/ 701 w 715"/>
              <a:gd name="T75" fmla="*/ 84 h 398"/>
              <a:gd name="T76" fmla="*/ 565 w 715"/>
              <a:gd name="T77" fmla="*/ 84 h 398"/>
              <a:gd name="T78" fmla="*/ 555 w 715"/>
              <a:gd name="T79" fmla="*/ 14 h 398"/>
              <a:gd name="T80" fmla="*/ 701 w 715"/>
              <a:gd name="T81" fmla="*/ 14 h 398"/>
              <a:gd name="T82" fmla="*/ 701 w 715"/>
              <a:gd name="T83" fmla="*/ 84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15" h="398">
                <a:moveTo>
                  <a:pt x="708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5"/>
                  <a:pt x="3" y="98"/>
                  <a:pt x="7" y="98"/>
                </a:cubicBezTo>
                <a:cubicBezTo>
                  <a:pt x="148" y="98"/>
                  <a:pt x="148" y="98"/>
                  <a:pt x="148" y="98"/>
                </a:cubicBezTo>
                <a:cubicBezTo>
                  <a:pt x="114" y="338"/>
                  <a:pt x="114" y="338"/>
                  <a:pt x="114" y="338"/>
                </a:cubicBezTo>
                <a:cubicBezTo>
                  <a:pt x="112" y="353"/>
                  <a:pt x="117" y="367"/>
                  <a:pt x="126" y="378"/>
                </a:cubicBezTo>
                <a:cubicBezTo>
                  <a:pt x="138" y="391"/>
                  <a:pt x="155" y="398"/>
                  <a:pt x="175" y="398"/>
                </a:cubicBezTo>
                <a:cubicBezTo>
                  <a:pt x="540" y="398"/>
                  <a:pt x="540" y="398"/>
                  <a:pt x="540" y="398"/>
                </a:cubicBezTo>
                <a:cubicBezTo>
                  <a:pt x="560" y="398"/>
                  <a:pt x="577" y="391"/>
                  <a:pt x="589" y="378"/>
                </a:cubicBezTo>
                <a:cubicBezTo>
                  <a:pt x="598" y="367"/>
                  <a:pt x="602" y="353"/>
                  <a:pt x="600" y="338"/>
                </a:cubicBezTo>
                <a:cubicBezTo>
                  <a:pt x="567" y="98"/>
                  <a:pt x="567" y="98"/>
                  <a:pt x="567" y="98"/>
                </a:cubicBezTo>
                <a:cubicBezTo>
                  <a:pt x="708" y="98"/>
                  <a:pt x="708" y="98"/>
                  <a:pt x="708" y="98"/>
                </a:cubicBezTo>
                <a:cubicBezTo>
                  <a:pt x="712" y="98"/>
                  <a:pt x="715" y="95"/>
                  <a:pt x="715" y="91"/>
                </a:cubicBezTo>
                <a:cubicBezTo>
                  <a:pt x="715" y="7"/>
                  <a:pt x="715" y="7"/>
                  <a:pt x="715" y="7"/>
                </a:cubicBezTo>
                <a:cubicBezTo>
                  <a:pt x="715" y="3"/>
                  <a:pt x="712" y="0"/>
                  <a:pt x="708" y="0"/>
                </a:cubicBezTo>
                <a:moveTo>
                  <a:pt x="14" y="84"/>
                </a:moveTo>
                <a:cubicBezTo>
                  <a:pt x="14" y="14"/>
                  <a:pt x="14" y="14"/>
                  <a:pt x="14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0" y="84"/>
                  <a:pt x="150" y="84"/>
                  <a:pt x="150" y="84"/>
                </a:cubicBezTo>
                <a:lnTo>
                  <a:pt x="14" y="84"/>
                </a:lnTo>
                <a:close/>
                <a:moveTo>
                  <a:pt x="578" y="369"/>
                </a:moveTo>
                <a:cubicBezTo>
                  <a:pt x="569" y="379"/>
                  <a:pt x="556" y="384"/>
                  <a:pt x="540" y="384"/>
                </a:cubicBezTo>
                <a:cubicBezTo>
                  <a:pt x="175" y="384"/>
                  <a:pt x="175" y="384"/>
                  <a:pt x="175" y="384"/>
                </a:cubicBezTo>
                <a:cubicBezTo>
                  <a:pt x="159" y="384"/>
                  <a:pt x="146" y="379"/>
                  <a:pt x="137" y="369"/>
                </a:cubicBezTo>
                <a:cubicBezTo>
                  <a:pt x="130" y="361"/>
                  <a:pt x="127" y="350"/>
                  <a:pt x="128" y="340"/>
                </a:cubicBezTo>
                <a:cubicBezTo>
                  <a:pt x="174" y="14"/>
                  <a:pt x="174" y="14"/>
                  <a:pt x="174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36" y="290"/>
                  <a:pt x="236" y="290"/>
                  <a:pt x="236" y="290"/>
                </a:cubicBezTo>
                <a:cubicBezTo>
                  <a:pt x="236" y="294"/>
                  <a:pt x="238" y="297"/>
                  <a:pt x="242" y="298"/>
                </a:cubicBezTo>
                <a:cubicBezTo>
                  <a:pt x="242" y="298"/>
                  <a:pt x="243" y="298"/>
                  <a:pt x="243" y="298"/>
                </a:cubicBezTo>
                <a:cubicBezTo>
                  <a:pt x="246" y="298"/>
                  <a:pt x="250" y="295"/>
                  <a:pt x="250" y="291"/>
                </a:cubicBezTo>
                <a:cubicBezTo>
                  <a:pt x="269" y="14"/>
                  <a:pt x="269" y="14"/>
                  <a:pt x="269" y="14"/>
                </a:cubicBezTo>
                <a:cubicBezTo>
                  <a:pt x="541" y="14"/>
                  <a:pt x="541" y="14"/>
                  <a:pt x="541" y="14"/>
                </a:cubicBezTo>
                <a:cubicBezTo>
                  <a:pt x="587" y="340"/>
                  <a:pt x="587" y="340"/>
                  <a:pt x="587" y="340"/>
                </a:cubicBezTo>
                <a:cubicBezTo>
                  <a:pt x="588" y="350"/>
                  <a:pt x="585" y="361"/>
                  <a:pt x="578" y="369"/>
                </a:cubicBezTo>
                <a:moveTo>
                  <a:pt x="701" y="84"/>
                </a:moveTo>
                <a:cubicBezTo>
                  <a:pt x="565" y="84"/>
                  <a:pt x="565" y="84"/>
                  <a:pt x="565" y="84"/>
                </a:cubicBezTo>
                <a:cubicBezTo>
                  <a:pt x="555" y="14"/>
                  <a:pt x="555" y="14"/>
                  <a:pt x="555" y="14"/>
                </a:cubicBezTo>
                <a:cubicBezTo>
                  <a:pt x="701" y="14"/>
                  <a:pt x="701" y="14"/>
                  <a:pt x="701" y="14"/>
                </a:cubicBezTo>
                <a:lnTo>
                  <a:pt x="701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0" name="Freeform 124"/>
          <p:cNvSpPr>
            <a:spLocks noEditPoints="1"/>
          </p:cNvSpPr>
          <p:nvPr/>
        </p:nvSpPr>
        <p:spPr bwMode="auto">
          <a:xfrm>
            <a:off x="2668588" y="3017838"/>
            <a:ext cx="109537" cy="127000"/>
          </a:xfrm>
          <a:custGeom>
            <a:avLst/>
            <a:gdLst>
              <a:gd name="T0" fmla="*/ 98 w 196"/>
              <a:gd name="T1" fmla="*/ 226 h 226"/>
              <a:gd name="T2" fmla="*/ 196 w 196"/>
              <a:gd name="T3" fmla="*/ 113 h 226"/>
              <a:gd name="T4" fmla="*/ 98 w 196"/>
              <a:gd name="T5" fmla="*/ 0 h 226"/>
              <a:gd name="T6" fmla="*/ 0 w 196"/>
              <a:gd name="T7" fmla="*/ 113 h 226"/>
              <a:gd name="T8" fmla="*/ 98 w 196"/>
              <a:gd name="T9" fmla="*/ 226 h 226"/>
              <a:gd name="T10" fmla="*/ 98 w 196"/>
              <a:gd name="T11" fmla="*/ 14 h 226"/>
              <a:gd name="T12" fmla="*/ 182 w 196"/>
              <a:gd name="T13" fmla="*/ 113 h 226"/>
              <a:gd name="T14" fmla="*/ 98 w 196"/>
              <a:gd name="T15" fmla="*/ 212 h 226"/>
              <a:gd name="T16" fmla="*/ 14 w 196"/>
              <a:gd name="T17" fmla="*/ 113 h 226"/>
              <a:gd name="T18" fmla="*/ 98 w 196"/>
              <a:gd name="T19" fmla="*/ 14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6" h="226">
                <a:moveTo>
                  <a:pt x="98" y="226"/>
                </a:moveTo>
                <a:cubicBezTo>
                  <a:pt x="152" y="226"/>
                  <a:pt x="196" y="175"/>
                  <a:pt x="196" y="113"/>
                </a:cubicBezTo>
                <a:cubicBezTo>
                  <a:pt x="196" y="51"/>
                  <a:pt x="152" y="0"/>
                  <a:pt x="98" y="0"/>
                </a:cubicBezTo>
                <a:cubicBezTo>
                  <a:pt x="44" y="0"/>
                  <a:pt x="0" y="51"/>
                  <a:pt x="0" y="113"/>
                </a:cubicBezTo>
                <a:cubicBezTo>
                  <a:pt x="0" y="175"/>
                  <a:pt x="44" y="226"/>
                  <a:pt x="98" y="226"/>
                </a:cubicBezTo>
                <a:moveTo>
                  <a:pt x="98" y="14"/>
                </a:moveTo>
                <a:cubicBezTo>
                  <a:pt x="144" y="14"/>
                  <a:pt x="182" y="59"/>
                  <a:pt x="182" y="113"/>
                </a:cubicBezTo>
                <a:cubicBezTo>
                  <a:pt x="182" y="168"/>
                  <a:pt x="144" y="212"/>
                  <a:pt x="98" y="212"/>
                </a:cubicBezTo>
                <a:cubicBezTo>
                  <a:pt x="52" y="212"/>
                  <a:pt x="14" y="168"/>
                  <a:pt x="14" y="113"/>
                </a:cubicBezTo>
                <a:cubicBezTo>
                  <a:pt x="14" y="59"/>
                  <a:pt x="52" y="14"/>
                  <a:pt x="98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1" name="Freeform 125"/>
          <p:cNvSpPr>
            <a:spLocks noEditPoints="1"/>
          </p:cNvSpPr>
          <p:nvPr/>
        </p:nvSpPr>
        <p:spPr bwMode="auto">
          <a:xfrm>
            <a:off x="2805113" y="3059113"/>
            <a:ext cx="47625" cy="49213"/>
          </a:xfrm>
          <a:custGeom>
            <a:avLst/>
            <a:gdLst>
              <a:gd name="T0" fmla="*/ 42 w 84"/>
              <a:gd name="T1" fmla="*/ 85 h 85"/>
              <a:gd name="T2" fmla="*/ 84 w 84"/>
              <a:gd name="T3" fmla="*/ 43 h 85"/>
              <a:gd name="T4" fmla="*/ 42 w 84"/>
              <a:gd name="T5" fmla="*/ 0 h 85"/>
              <a:gd name="T6" fmla="*/ 0 w 84"/>
              <a:gd name="T7" fmla="*/ 43 h 85"/>
              <a:gd name="T8" fmla="*/ 42 w 84"/>
              <a:gd name="T9" fmla="*/ 85 h 85"/>
              <a:gd name="T10" fmla="*/ 42 w 84"/>
              <a:gd name="T11" fmla="*/ 14 h 85"/>
              <a:gd name="T12" fmla="*/ 70 w 84"/>
              <a:gd name="T13" fmla="*/ 43 h 85"/>
              <a:gd name="T14" fmla="*/ 42 w 84"/>
              <a:gd name="T15" fmla="*/ 71 h 85"/>
              <a:gd name="T16" fmla="*/ 14 w 84"/>
              <a:gd name="T17" fmla="*/ 43 h 85"/>
              <a:gd name="T18" fmla="*/ 42 w 84"/>
              <a:gd name="T19" fmla="*/ 1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85">
                <a:moveTo>
                  <a:pt x="42" y="85"/>
                </a:moveTo>
                <a:cubicBezTo>
                  <a:pt x="65" y="85"/>
                  <a:pt x="84" y="66"/>
                  <a:pt x="84" y="43"/>
                </a:cubicBez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moveTo>
                  <a:pt x="42" y="14"/>
                </a:moveTo>
                <a:cubicBezTo>
                  <a:pt x="57" y="14"/>
                  <a:pt x="70" y="27"/>
                  <a:pt x="70" y="43"/>
                </a:cubicBezTo>
                <a:cubicBezTo>
                  <a:pt x="70" y="58"/>
                  <a:pt x="57" y="71"/>
                  <a:pt x="42" y="71"/>
                </a:cubicBezTo>
                <a:cubicBezTo>
                  <a:pt x="26" y="71"/>
                  <a:pt x="14" y="58"/>
                  <a:pt x="14" y="43"/>
                </a:cubicBezTo>
                <a:cubicBezTo>
                  <a:pt x="14" y="27"/>
                  <a:pt x="26" y="14"/>
                  <a:pt x="4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2" name="Freeform 126"/>
          <p:cNvSpPr>
            <a:spLocks noEditPoints="1"/>
          </p:cNvSpPr>
          <p:nvPr/>
        </p:nvSpPr>
        <p:spPr bwMode="auto">
          <a:xfrm>
            <a:off x="2597150" y="3059113"/>
            <a:ext cx="46037" cy="49213"/>
          </a:xfrm>
          <a:custGeom>
            <a:avLst/>
            <a:gdLst>
              <a:gd name="T0" fmla="*/ 42 w 84"/>
              <a:gd name="T1" fmla="*/ 85 h 85"/>
              <a:gd name="T2" fmla="*/ 84 w 84"/>
              <a:gd name="T3" fmla="*/ 43 h 85"/>
              <a:gd name="T4" fmla="*/ 42 w 84"/>
              <a:gd name="T5" fmla="*/ 0 h 85"/>
              <a:gd name="T6" fmla="*/ 0 w 84"/>
              <a:gd name="T7" fmla="*/ 43 h 85"/>
              <a:gd name="T8" fmla="*/ 42 w 84"/>
              <a:gd name="T9" fmla="*/ 85 h 85"/>
              <a:gd name="T10" fmla="*/ 42 w 84"/>
              <a:gd name="T11" fmla="*/ 14 h 85"/>
              <a:gd name="T12" fmla="*/ 70 w 84"/>
              <a:gd name="T13" fmla="*/ 43 h 85"/>
              <a:gd name="T14" fmla="*/ 42 w 84"/>
              <a:gd name="T15" fmla="*/ 71 h 85"/>
              <a:gd name="T16" fmla="*/ 14 w 84"/>
              <a:gd name="T17" fmla="*/ 43 h 85"/>
              <a:gd name="T18" fmla="*/ 42 w 84"/>
              <a:gd name="T19" fmla="*/ 1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85">
                <a:moveTo>
                  <a:pt x="42" y="85"/>
                </a:moveTo>
                <a:cubicBezTo>
                  <a:pt x="65" y="85"/>
                  <a:pt x="84" y="66"/>
                  <a:pt x="84" y="43"/>
                </a:cubicBez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moveTo>
                  <a:pt x="42" y="14"/>
                </a:moveTo>
                <a:cubicBezTo>
                  <a:pt x="57" y="14"/>
                  <a:pt x="70" y="27"/>
                  <a:pt x="70" y="43"/>
                </a:cubicBezTo>
                <a:cubicBezTo>
                  <a:pt x="70" y="58"/>
                  <a:pt x="57" y="71"/>
                  <a:pt x="42" y="71"/>
                </a:cubicBezTo>
                <a:cubicBezTo>
                  <a:pt x="26" y="71"/>
                  <a:pt x="14" y="58"/>
                  <a:pt x="14" y="43"/>
                </a:cubicBezTo>
                <a:cubicBezTo>
                  <a:pt x="14" y="27"/>
                  <a:pt x="26" y="14"/>
                  <a:pt x="4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3" name="Freeform 127"/>
          <p:cNvSpPr>
            <a:spLocks noEditPoints="1"/>
          </p:cNvSpPr>
          <p:nvPr/>
        </p:nvSpPr>
        <p:spPr bwMode="auto">
          <a:xfrm>
            <a:off x="2516188" y="2854325"/>
            <a:ext cx="381000" cy="314325"/>
          </a:xfrm>
          <a:custGeom>
            <a:avLst/>
            <a:gdLst>
              <a:gd name="T0" fmla="*/ 659 w 675"/>
              <a:gd name="T1" fmla="*/ 249 h 557"/>
              <a:gd name="T2" fmla="*/ 613 w 675"/>
              <a:gd name="T3" fmla="*/ 93 h 557"/>
              <a:gd name="T4" fmla="*/ 587 w 675"/>
              <a:gd name="T5" fmla="*/ 6 h 557"/>
              <a:gd name="T6" fmla="*/ 579 w 675"/>
              <a:gd name="T7" fmla="*/ 1 h 557"/>
              <a:gd name="T8" fmla="*/ 492 w 675"/>
              <a:gd name="T9" fmla="*/ 26 h 557"/>
              <a:gd name="T10" fmla="*/ 93 w 675"/>
              <a:gd name="T11" fmla="*/ 143 h 557"/>
              <a:gd name="T12" fmla="*/ 93 w 675"/>
              <a:gd name="T13" fmla="*/ 143 h 557"/>
              <a:gd name="T14" fmla="*/ 1 w 675"/>
              <a:gd name="T15" fmla="*/ 177 h 557"/>
              <a:gd name="T16" fmla="*/ 64 w 675"/>
              <a:gd name="T17" fmla="*/ 550 h 557"/>
              <a:gd name="T18" fmla="*/ 668 w 675"/>
              <a:gd name="T19" fmla="*/ 557 h 557"/>
              <a:gd name="T20" fmla="*/ 675 w 675"/>
              <a:gd name="T21" fmla="*/ 256 h 557"/>
              <a:gd name="T22" fmla="*/ 64 w 675"/>
              <a:gd name="T23" fmla="*/ 344 h 557"/>
              <a:gd name="T24" fmla="*/ 64 w 675"/>
              <a:gd name="T25" fmla="*/ 255 h 557"/>
              <a:gd name="T26" fmla="*/ 64 w 675"/>
              <a:gd name="T27" fmla="*/ 344 h 557"/>
              <a:gd name="T28" fmla="*/ 169 w 675"/>
              <a:gd name="T29" fmla="*/ 263 h 557"/>
              <a:gd name="T30" fmla="*/ 661 w 675"/>
              <a:gd name="T31" fmla="*/ 354 h 557"/>
              <a:gd name="T32" fmla="*/ 593 w 675"/>
              <a:gd name="T33" fmla="*/ 543 h 557"/>
              <a:gd name="T34" fmla="*/ 78 w 675"/>
              <a:gd name="T35" fmla="*/ 475 h 557"/>
              <a:gd name="T36" fmla="*/ 78 w 675"/>
              <a:gd name="T37" fmla="*/ 340 h 557"/>
              <a:gd name="T38" fmla="*/ 155 w 675"/>
              <a:gd name="T39" fmla="*/ 263 h 557"/>
              <a:gd name="T40" fmla="*/ 306 w 675"/>
              <a:gd name="T41" fmla="*/ 138 h 557"/>
              <a:gd name="T42" fmla="*/ 419 w 675"/>
              <a:gd name="T43" fmla="*/ 249 h 557"/>
              <a:gd name="T44" fmla="*/ 306 w 675"/>
              <a:gd name="T45" fmla="*/ 138 h 557"/>
              <a:gd name="T46" fmla="*/ 585 w 675"/>
              <a:gd name="T47" fmla="*/ 263 h 557"/>
              <a:gd name="T48" fmla="*/ 654 w 675"/>
              <a:gd name="T49" fmla="*/ 263 h 557"/>
              <a:gd name="T50" fmla="*/ 661 w 675"/>
              <a:gd name="T51" fmla="*/ 340 h 557"/>
              <a:gd name="T52" fmla="*/ 428 w 675"/>
              <a:gd name="T53" fmla="*/ 206 h 557"/>
              <a:gd name="T54" fmla="*/ 237 w 675"/>
              <a:gd name="T55" fmla="*/ 249 h 557"/>
              <a:gd name="T56" fmla="*/ 103 w 675"/>
              <a:gd name="T57" fmla="*/ 155 h 557"/>
              <a:gd name="T58" fmla="*/ 534 w 675"/>
              <a:gd name="T59" fmla="*/ 93 h 557"/>
              <a:gd name="T60" fmla="*/ 601 w 675"/>
              <a:gd name="T61" fmla="*/ 103 h 557"/>
              <a:gd name="T62" fmla="*/ 433 w 675"/>
              <a:gd name="T63" fmla="*/ 249 h 557"/>
              <a:gd name="T64" fmla="*/ 541 w 675"/>
              <a:gd name="T65" fmla="*/ 81 h 557"/>
              <a:gd name="T66" fmla="*/ 576 w 675"/>
              <a:gd name="T67" fmla="*/ 16 h 557"/>
              <a:gd name="T68" fmla="*/ 90 w 675"/>
              <a:gd name="T69" fmla="*/ 159 h 557"/>
              <a:gd name="T70" fmla="*/ 16 w 675"/>
              <a:gd name="T71" fmla="*/ 180 h 557"/>
              <a:gd name="T72" fmla="*/ 78 w 675"/>
              <a:gd name="T73" fmla="*/ 489 h 557"/>
              <a:gd name="T74" fmla="*/ 78 w 675"/>
              <a:gd name="T75" fmla="*/ 543 h 557"/>
              <a:gd name="T76" fmla="*/ 607 w 675"/>
              <a:gd name="T77" fmla="*/ 543 h 557"/>
              <a:gd name="T78" fmla="*/ 661 w 675"/>
              <a:gd name="T79" fmla="*/ 543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75" h="557">
                <a:moveTo>
                  <a:pt x="668" y="249"/>
                </a:moveTo>
                <a:cubicBezTo>
                  <a:pt x="659" y="249"/>
                  <a:pt x="659" y="249"/>
                  <a:pt x="659" y="249"/>
                </a:cubicBezTo>
                <a:cubicBezTo>
                  <a:pt x="613" y="93"/>
                  <a:pt x="613" y="93"/>
                  <a:pt x="613" y="93"/>
                </a:cubicBezTo>
                <a:cubicBezTo>
                  <a:pt x="613" y="93"/>
                  <a:pt x="613" y="93"/>
                  <a:pt x="613" y="93"/>
                </a:cubicBezTo>
                <a:cubicBezTo>
                  <a:pt x="613" y="93"/>
                  <a:pt x="613" y="93"/>
                  <a:pt x="613" y="93"/>
                </a:cubicBezTo>
                <a:cubicBezTo>
                  <a:pt x="587" y="6"/>
                  <a:pt x="587" y="6"/>
                  <a:pt x="587" y="6"/>
                </a:cubicBezTo>
                <a:cubicBezTo>
                  <a:pt x="587" y="4"/>
                  <a:pt x="586" y="2"/>
                  <a:pt x="584" y="1"/>
                </a:cubicBezTo>
                <a:cubicBezTo>
                  <a:pt x="582" y="1"/>
                  <a:pt x="581" y="0"/>
                  <a:pt x="579" y="1"/>
                </a:cubicBezTo>
                <a:cubicBezTo>
                  <a:pt x="492" y="26"/>
                  <a:pt x="492" y="26"/>
                  <a:pt x="492" y="26"/>
                </a:cubicBezTo>
                <a:cubicBezTo>
                  <a:pt x="492" y="26"/>
                  <a:pt x="492" y="26"/>
                  <a:pt x="492" y="26"/>
                </a:cubicBezTo>
                <a:cubicBezTo>
                  <a:pt x="492" y="26"/>
                  <a:pt x="492" y="26"/>
                  <a:pt x="492" y="26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6" y="169"/>
                  <a:pt x="6" y="169"/>
                  <a:pt x="6" y="169"/>
                </a:cubicBezTo>
                <a:cubicBezTo>
                  <a:pt x="2" y="170"/>
                  <a:pt x="0" y="173"/>
                  <a:pt x="1" y="177"/>
                </a:cubicBezTo>
                <a:cubicBezTo>
                  <a:pt x="64" y="394"/>
                  <a:pt x="64" y="394"/>
                  <a:pt x="64" y="394"/>
                </a:cubicBezTo>
                <a:cubicBezTo>
                  <a:pt x="64" y="550"/>
                  <a:pt x="64" y="550"/>
                  <a:pt x="64" y="550"/>
                </a:cubicBezTo>
                <a:cubicBezTo>
                  <a:pt x="64" y="554"/>
                  <a:pt x="67" y="557"/>
                  <a:pt x="71" y="557"/>
                </a:cubicBezTo>
                <a:cubicBezTo>
                  <a:pt x="668" y="557"/>
                  <a:pt x="668" y="557"/>
                  <a:pt x="668" y="557"/>
                </a:cubicBezTo>
                <a:cubicBezTo>
                  <a:pt x="672" y="557"/>
                  <a:pt x="675" y="554"/>
                  <a:pt x="675" y="550"/>
                </a:cubicBezTo>
                <a:cubicBezTo>
                  <a:pt x="675" y="256"/>
                  <a:pt x="675" y="256"/>
                  <a:pt x="675" y="256"/>
                </a:cubicBezTo>
                <a:cubicBezTo>
                  <a:pt x="675" y="252"/>
                  <a:pt x="672" y="249"/>
                  <a:pt x="668" y="249"/>
                </a:cubicBezTo>
                <a:moveTo>
                  <a:pt x="64" y="344"/>
                </a:moveTo>
                <a:cubicBezTo>
                  <a:pt x="42" y="267"/>
                  <a:pt x="42" y="267"/>
                  <a:pt x="42" y="267"/>
                </a:cubicBezTo>
                <a:cubicBezTo>
                  <a:pt x="50" y="264"/>
                  <a:pt x="58" y="260"/>
                  <a:pt x="64" y="255"/>
                </a:cubicBezTo>
                <a:cubicBezTo>
                  <a:pt x="64" y="255"/>
                  <a:pt x="64" y="256"/>
                  <a:pt x="64" y="256"/>
                </a:cubicBezTo>
                <a:lnTo>
                  <a:pt x="64" y="344"/>
                </a:lnTo>
                <a:close/>
                <a:moveTo>
                  <a:pt x="78" y="354"/>
                </a:moveTo>
                <a:cubicBezTo>
                  <a:pt x="127" y="350"/>
                  <a:pt x="165" y="311"/>
                  <a:pt x="169" y="263"/>
                </a:cubicBezTo>
                <a:cubicBezTo>
                  <a:pt x="571" y="263"/>
                  <a:pt x="571" y="263"/>
                  <a:pt x="571" y="263"/>
                </a:cubicBezTo>
                <a:cubicBezTo>
                  <a:pt x="574" y="311"/>
                  <a:pt x="613" y="350"/>
                  <a:pt x="661" y="354"/>
                </a:cubicBezTo>
                <a:cubicBezTo>
                  <a:pt x="661" y="475"/>
                  <a:pt x="661" y="475"/>
                  <a:pt x="661" y="475"/>
                </a:cubicBezTo>
                <a:cubicBezTo>
                  <a:pt x="625" y="478"/>
                  <a:pt x="596" y="507"/>
                  <a:pt x="593" y="543"/>
                </a:cubicBezTo>
                <a:cubicBezTo>
                  <a:pt x="147" y="543"/>
                  <a:pt x="147" y="543"/>
                  <a:pt x="147" y="543"/>
                </a:cubicBezTo>
                <a:cubicBezTo>
                  <a:pt x="143" y="507"/>
                  <a:pt x="114" y="478"/>
                  <a:pt x="78" y="475"/>
                </a:cubicBezTo>
                <a:lnTo>
                  <a:pt x="78" y="354"/>
                </a:lnTo>
                <a:close/>
                <a:moveTo>
                  <a:pt x="78" y="340"/>
                </a:moveTo>
                <a:cubicBezTo>
                  <a:pt x="78" y="263"/>
                  <a:pt x="78" y="263"/>
                  <a:pt x="78" y="263"/>
                </a:cubicBezTo>
                <a:cubicBezTo>
                  <a:pt x="155" y="263"/>
                  <a:pt x="155" y="263"/>
                  <a:pt x="155" y="263"/>
                </a:cubicBezTo>
                <a:cubicBezTo>
                  <a:pt x="151" y="304"/>
                  <a:pt x="119" y="336"/>
                  <a:pt x="78" y="340"/>
                </a:cubicBezTo>
                <a:moveTo>
                  <a:pt x="306" y="138"/>
                </a:moveTo>
                <a:cubicBezTo>
                  <a:pt x="351" y="125"/>
                  <a:pt x="399" y="157"/>
                  <a:pt x="414" y="210"/>
                </a:cubicBezTo>
                <a:cubicBezTo>
                  <a:pt x="418" y="223"/>
                  <a:pt x="420" y="236"/>
                  <a:pt x="419" y="249"/>
                </a:cubicBezTo>
                <a:cubicBezTo>
                  <a:pt x="252" y="249"/>
                  <a:pt x="252" y="249"/>
                  <a:pt x="252" y="249"/>
                </a:cubicBezTo>
                <a:cubicBezTo>
                  <a:pt x="241" y="200"/>
                  <a:pt x="264" y="150"/>
                  <a:pt x="306" y="138"/>
                </a:cubicBezTo>
                <a:moveTo>
                  <a:pt x="661" y="340"/>
                </a:moveTo>
                <a:cubicBezTo>
                  <a:pt x="621" y="336"/>
                  <a:pt x="588" y="304"/>
                  <a:pt x="585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61" y="263"/>
                  <a:pt x="661" y="263"/>
                  <a:pt x="661" y="263"/>
                </a:cubicBezTo>
                <a:lnTo>
                  <a:pt x="661" y="340"/>
                </a:lnTo>
                <a:close/>
                <a:moveTo>
                  <a:pt x="433" y="249"/>
                </a:moveTo>
                <a:cubicBezTo>
                  <a:pt x="434" y="235"/>
                  <a:pt x="432" y="220"/>
                  <a:pt x="428" y="206"/>
                </a:cubicBezTo>
                <a:cubicBezTo>
                  <a:pt x="410" y="146"/>
                  <a:pt x="354" y="110"/>
                  <a:pt x="302" y="125"/>
                </a:cubicBezTo>
                <a:cubicBezTo>
                  <a:pt x="253" y="139"/>
                  <a:pt x="226" y="193"/>
                  <a:pt x="237" y="249"/>
                </a:cubicBezTo>
                <a:cubicBezTo>
                  <a:pt x="72" y="249"/>
                  <a:pt x="72" y="249"/>
                  <a:pt x="72" y="249"/>
                </a:cubicBezTo>
                <a:cubicBezTo>
                  <a:pt x="98" y="226"/>
                  <a:pt x="111" y="190"/>
                  <a:pt x="103" y="155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97" y="64"/>
                  <a:pt x="513" y="82"/>
                  <a:pt x="534" y="93"/>
                </a:cubicBezTo>
                <a:cubicBezTo>
                  <a:pt x="548" y="101"/>
                  <a:pt x="564" y="105"/>
                  <a:pt x="581" y="105"/>
                </a:cubicBezTo>
                <a:cubicBezTo>
                  <a:pt x="588" y="105"/>
                  <a:pt x="595" y="105"/>
                  <a:pt x="601" y="103"/>
                </a:cubicBezTo>
                <a:cubicBezTo>
                  <a:pt x="644" y="249"/>
                  <a:pt x="644" y="249"/>
                  <a:pt x="644" y="249"/>
                </a:cubicBezTo>
                <a:lnTo>
                  <a:pt x="433" y="249"/>
                </a:lnTo>
                <a:close/>
                <a:moveTo>
                  <a:pt x="597" y="90"/>
                </a:moveTo>
                <a:cubicBezTo>
                  <a:pt x="578" y="94"/>
                  <a:pt x="558" y="91"/>
                  <a:pt x="541" y="81"/>
                </a:cubicBezTo>
                <a:cubicBezTo>
                  <a:pt x="523" y="71"/>
                  <a:pt x="510" y="56"/>
                  <a:pt x="503" y="38"/>
                </a:cubicBezTo>
                <a:cubicBezTo>
                  <a:pt x="576" y="16"/>
                  <a:pt x="576" y="16"/>
                  <a:pt x="576" y="16"/>
                </a:cubicBezTo>
                <a:lnTo>
                  <a:pt x="597" y="90"/>
                </a:lnTo>
                <a:close/>
                <a:moveTo>
                  <a:pt x="90" y="159"/>
                </a:moveTo>
                <a:cubicBezTo>
                  <a:pt x="98" y="198"/>
                  <a:pt x="76" y="239"/>
                  <a:pt x="38" y="253"/>
                </a:cubicBezTo>
                <a:cubicBezTo>
                  <a:pt x="16" y="180"/>
                  <a:pt x="16" y="180"/>
                  <a:pt x="16" y="180"/>
                </a:cubicBezTo>
                <a:lnTo>
                  <a:pt x="90" y="159"/>
                </a:lnTo>
                <a:close/>
                <a:moveTo>
                  <a:pt x="78" y="489"/>
                </a:moveTo>
                <a:cubicBezTo>
                  <a:pt x="107" y="492"/>
                  <a:pt x="129" y="515"/>
                  <a:pt x="133" y="543"/>
                </a:cubicBezTo>
                <a:cubicBezTo>
                  <a:pt x="78" y="543"/>
                  <a:pt x="78" y="543"/>
                  <a:pt x="78" y="543"/>
                </a:cubicBezTo>
                <a:lnTo>
                  <a:pt x="78" y="489"/>
                </a:lnTo>
                <a:close/>
                <a:moveTo>
                  <a:pt x="607" y="543"/>
                </a:moveTo>
                <a:cubicBezTo>
                  <a:pt x="610" y="515"/>
                  <a:pt x="633" y="492"/>
                  <a:pt x="661" y="489"/>
                </a:cubicBezTo>
                <a:cubicBezTo>
                  <a:pt x="661" y="543"/>
                  <a:pt x="661" y="543"/>
                  <a:pt x="661" y="543"/>
                </a:cubicBezTo>
                <a:lnTo>
                  <a:pt x="607" y="5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4" name="Freeform 128"/>
          <p:cNvSpPr>
            <a:spLocks noEditPoints="1"/>
          </p:cNvSpPr>
          <p:nvPr/>
        </p:nvSpPr>
        <p:spPr bwMode="auto">
          <a:xfrm>
            <a:off x="2781300" y="2933700"/>
            <a:ext cx="52387" cy="47625"/>
          </a:xfrm>
          <a:custGeom>
            <a:avLst/>
            <a:gdLst>
              <a:gd name="T0" fmla="*/ 44 w 91"/>
              <a:gd name="T1" fmla="*/ 0 h 85"/>
              <a:gd name="T2" fmla="*/ 32 w 91"/>
              <a:gd name="T3" fmla="*/ 2 h 85"/>
              <a:gd name="T4" fmla="*/ 7 w 91"/>
              <a:gd name="T5" fmla="*/ 22 h 85"/>
              <a:gd name="T6" fmla="*/ 4 w 91"/>
              <a:gd name="T7" fmla="*/ 54 h 85"/>
              <a:gd name="T8" fmla="*/ 44 w 91"/>
              <a:gd name="T9" fmla="*/ 85 h 85"/>
              <a:gd name="T10" fmla="*/ 56 w 91"/>
              <a:gd name="T11" fmla="*/ 83 h 85"/>
              <a:gd name="T12" fmla="*/ 84 w 91"/>
              <a:gd name="T13" fmla="*/ 31 h 85"/>
              <a:gd name="T14" fmla="*/ 44 w 91"/>
              <a:gd name="T15" fmla="*/ 0 h 85"/>
              <a:gd name="T16" fmla="*/ 52 w 91"/>
              <a:gd name="T17" fmla="*/ 69 h 85"/>
              <a:gd name="T18" fmla="*/ 44 w 91"/>
              <a:gd name="T19" fmla="*/ 71 h 85"/>
              <a:gd name="T20" fmla="*/ 17 w 91"/>
              <a:gd name="T21" fmla="*/ 50 h 85"/>
              <a:gd name="T22" fmla="*/ 19 w 91"/>
              <a:gd name="T23" fmla="*/ 29 h 85"/>
              <a:gd name="T24" fmla="*/ 36 w 91"/>
              <a:gd name="T25" fmla="*/ 16 h 85"/>
              <a:gd name="T26" fmla="*/ 44 w 91"/>
              <a:gd name="T27" fmla="*/ 14 h 85"/>
              <a:gd name="T28" fmla="*/ 71 w 91"/>
              <a:gd name="T29" fmla="*/ 35 h 85"/>
              <a:gd name="T30" fmla="*/ 52 w 91"/>
              <a:gd name="T31" fmla="*/ 69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1" h="85">
                <a:moveTo>
                  <a:pt x="44" y="0"/>
                </a:moveTo>
                <a:cubicBezTo>
                  <a:pt x="40" y="0"/>
                  <a:pt x="36" y="1"/>
                  <a:pt x="32" y="2"/>
                </a:cubicBezTo>
                <a:cubicBezTo>
                  <a:pt x="21" y="5"/>
                  <a:pt x="13" y="12"/>
                  <a:pt x="7" y="22"/>
                </a:cubicBezTo>
                <a:cubicBezTo>
                  <a:pt x="2" y="32"/>
                  <a:pt x="0" y="44"/>
                  <a:pt x="4" y="54"/>
                </a:cubicBezTo>
                <a:cubicBezTo>
                  <a:pt x="9" y="72"/>
                  <a:pt x="25" y="85"/>
                  <a:pt x="44" y="85"/>
                </a:cubicBezTo>
                <a:cubicBezTo>
                  <a:pt x="48" y="85"/>
                  <a:pt x="52" y="84"/>
                  <a:pt x="56" y="83"/>
                </a:cubicBezTo>
                <a:cubicBezTo>
                  <a:pt x="78" y="76"/>
                  <a:pt x="91" y="53"/>
                  <a:pt x="84" y="31"/>
                </a:cubicBezTo>
                <a:cubicBezTo>
                  <a:pt x="79" y="13"/>
                  <a:pt x="63" y="0"/>
                  <a:pt x="44" y="0"/>
                </a:cubicBezTo>
                <a:moveTo>
                  <a:pt x="52" y="69"/>
                </a:moveTo>
                <a:cubicBezTo>
                  <a:pt x="49" y="70"/>
                  <a:pt x="47" y="71"/>
                  <a:pt x="44" y="71"/>
                </a:cubicBezTo>
                <a:cubicBezTo>
                  <a:pt x="32" y="71"/>
                  <a:pt x="21" y="62"/>
                  <a:pt x="17" y="50"/>
                </a:cubicBezTo>
                <a:cubicBezTo>
                  <a:pt x="15" y="43"/>
                  <a:pt x="16" y="36"/>
                  <a:pt x="19" y="29"/>
                </a:cubicBezTo>
                <a:cubicBezTo>
                  <a:pt x="23" y="22"/>
                  <a:pt x="29" y="18"/>
                  <a:pt x="36" y="16"/>
                </a:cubicBezTo>
                <a:cubicBezTo>
                  <a:pt x="39" y="15"/>
                  <a:pt x="41" y="14"/>
                  <a:pt x="44" y="14"/>
                </a:cubicBezTo>
                <a:cubicBezTo>
                  <a:pt x="56" y="14"/>
                  <a:pt x="67" y="23"/>
                  <a:pt x="71" y="35"/>
                </a:cubicBezTo>
                <a:cubicBezTo>
                  <a:pt x="75" y="49"/>
                  <a:pt x="67" y="65"/>
                  <a:pt x="52" y="6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5" name="Freeform 129"/>
          <p:cNvSpPr>
            <a:spLocks noEditPoints="1"/>
          </p:cNvSpPr>
          <p:nvPr/>
        </p:nvSpPr>
        <p:spPr bwMode="auto">
          <a:xfrm>
            <a:off x="3208338" y="2847975"/>
            <a:ext cx="322262" cy="327025"/>
          </a:xfrm>
          <a:custGeom>
            <a:avLst/>
            <a:gdLst>
              <a:gd name="T0" fmla="*/ 404 w 574"/>
              <a:gd name="T1" fmla="*/ 0 h 581"/>
              <a:gd name="T2" fmla="*/ 234 w 574"/>
              <a:gd name="T3" fmla="*/ 63 h 581"/>
              <a:gd name="T4" fmla="*/ 170 w 574"/>
              <a:gd name="T5" fmla="*/ 206 h 581"/>
              <a:gd name="T6" fmla="*/ 0 w 574"/>
              <a:gd name="T7" fmla="*/ 268 h 581"/>
              <a:gd name="T8" fmla="*/ 52 w 574"/>
              <a:gd name="T9" fmla="*/ 565 h 581"/>
              <a:gd name="T10" fmla="*/ 288 w 574"/>
              <a:gd name="T11" fmla="*/ 565 h 581"/>
              <a:gd name="T12" fmla="*/ 340 w 574"/>
              <a:gd name="T13" fmla="*/ 467 h 581"/>
              <a:gd name="T14" fmla="*/ 522 w 574"/>
              <a:gd name="T15" fmla="*/ 455 h 581"/>
              <a:gd name="T16" fmla="*/ 574 w 574"/>
              <a:gd name="T17" fmla="*/ 63 h 581"/>
              <a:gd name="T18" fmla="*/ 560 w 574"/>
              <a:gd name="T19" fmla="*/ 329 h 581"/>
              <a:gd name="T20" fmla="*/ 340 w 574"/>
              <a:gd name="T21" fmla="*/ 372 h 581"/>
              <a:gd name="T22" fmla="*/ 404 w 574"/>
              <a:gd name="T23" fmla="*/ 305 h 581"/>
              <a:gd name="T24" fmla="*/ 560 w 574"/>
              <a:gd name="T25" fmla="*/ 269 h 581"/>
              <a:gd name="T26" fmla="*/ 326 w 574"/>
              <a:gd name="T27" fmla="*/ 294 h 581"/>
              <a:gd name="T28" fmla="*/ 170 w 574"/>
              <a:gd name="T29" fmla="*/ 406 h 581"/>
              <a:gd name="T30" fmla="*/ 14 w 574"/>
              <a:gd name="T31" fmla="*/ 294 h 581"/>
              <a:gd name="T32" fmla="*/ 170 w 574"/>
              <a:gd name="T33" fmla="*/ 331 h 581"/>
              <a:gd name="T34" fmla="*/ 326 w 574"/>
              <a:gd name="T35" fmla="*/ 294 h 581"/>
              <a:gd name="T36" fmla="*/ 52 w 574"/>
              <a:gd name="T37" fmla="*/ 403 h 581"/>
              <a:gd name="T38" fmla="*/ 288 w 574"/>
              <a:gd name="T39" fmla="*/ 403 h 581"/>
              <a:gd name="T40" fmla="*/ 326 w 574"/>
              <a:gd name="T41" fmla="*/ 438 h 581"/>
              <a:gd name="T42" fmla="*/ 14 w 574"/>
              <a:gd name="T43" fmla="*/ 438 h 581"/>
              <a:gd name="T44" fmla="*/ 560 w 574"/>
              <a:gd name="T45" fmla="*/ 158 h 581"/>
              <a:gd name="T46" fmla="*/ 248 w 574"/>
              <a:gd name="T47" fmla="*/ 158 h 581"/>
              <a:gd name="T48" fmla="*/ 287 w 574"/>
              <a:gd name="T49" fmla="*/ 108 h 581"/>
              <a:gd name="T50" fmla="*/ 522 w 574"/>
              <a:gd name="T51" fmla="*/ 108 h 581"/>
              <a:gd name="T52" fmla="*/ 560 w 574"/>
              <a:gd name="T53" fmla="*/ 158 h 581"/>
              <a:gd name="T54" fmla="*/ 560 w 574"/>
              <a:gd name="T55" fmla="*/ 63 h 581"/>
              <a:gd name="T56" fmla="*/ 248 w 574"/>
              <a:gd name="T57" fmla="*/ 63 h 581"/>
              <a:gd name="T58" fmla="*/ 248 w 574"/>
              <a:gd name="T59" fmla="*/ 183 h 581"/>
              <a:gd name="T60" fmla="*/ 404 w 574"/>
              <a:gd name="T61" fmla="*/ 220 h 581"/>
              <a:gd name="T62" fmla="*/ 560 w 574"/>
              <a:gd name="T63" fmla="*/ 183 h 581"/>
              <a:gd name="T64" fmla="*/ 404 w 574"/>
              <a:gd name="T65" fmla="*/ 291 h 581"/>
              <a:gd name="T66" fmla="*/ 340 w 574"/>
              <a:gd name="T67" fmla="*/ 268 h 581"/>
              <a:gd name="T68" fmla="*/ 248 w 574"/>
              <a:gd name="T69" fmla="*/ 213 h 581"/>
              <a:gd name="T70" fmla="*/ 170 w 574"/>
              <a:gd name="T71" fmla="*/ 220 h 581"/>
              <a:gd name="T72" fmla="*/ 240 w 574"/>
              <a:gd name="T73" fmla="*/ 226 h 581"/>
              <a:gd name="T74" fmla="*/ 170 w 574"/>
              <a:gd name="T75" fmla="*/ 317 h 581"/>
              <a:gd name="T76" fmla="*/ 170 w 574"/>
              <a:gd name="T77" fmla="*/ 220 h 581"/>
              <a:gd name="T78" fmla="*/ 14 w 574"/>
              <a:gd name="T79" fmla="*/ 519 h 581"/>
              <a:gd name="T80" fmla="*/ 52 w 574"/>
              <a:gd name="T81" fmla="*/ 484 h 581"/>
              <a:gd name="T82" fmla="*/ 288 w 574"/>
              <a:gd name="T83" fmla="*/ 484 h 581"/>
              <a:gd name="T84" fmla="*/ 326 w 574"/>
              <a:gd name="T85" fmla="*/ 519 h 581"/>
              <a:gd name="T86" fmla="*/ 404 w 574"/>
              <a:gd name="T87" fmla="*/ 458 h 581"/>
              <a:gd name="T88" fmla="*/ 340 w 574"/>
              <a:gd name="T89" fmla="*/ 387 h 581"/>
              <a:gd name="T90" fmla="*/ 522 w 574"/>
              <a:gd name="T91" fmla="*/ 374 h 581"/>
              <a:gd name="T92" fmla="*/ 560 w 574"/>
              <a:gd name="T93" fmla="*/ 410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74" h="581">
                <a:moveTo>
                  <a:pt x="522" y="17"/>
                </a:moveTo>
                <a:cubicBezTo>
                  <a:pt x="490" y="6"/>
                  <a:pt x="449" y="0"/>
                  <a:pt x="404" y="0"/>
                </a:cubicBezTo>
                <a:cubicBezTo>
                  <a:pt x="360" y="0"/>
                  <a:pt x="318" y="6"/>
                  <a:pt x="287" y="17"/>
                </a:cubicBezTo>
                <a:cubicBezTo>
                  <a:pt x="252" y="29"/>
                  <a:pt x="234" y="44"/>
                  <a:pt x="234" y="63"/>
                </a:cubicBezTo>
                <a:cubicBezTo>
                  <a:pt x="234" y="210"/>
                  <a:pt x="234" y="210"/>
                  <a:pt x="234" y="210"/>
                </a:cubicBezTo>
                <a:cubicBezTo>
                  <a:pt x="214" y="208"/>
                  <a:pt x="192" y="206"/>
                  <a:pt x="170" y="206"/>
                </a:cubicBezTo>
                <a:cubicBezTo>
                  <a:pt x="126" y="206"/>
                  <a:pt x="84" y="212"/>
                  <a:pt x="52" y="223"/>
                </a:cubicBezTo>
                <a:cubicBezTo>
                  <a:pt x="18" y="234"/>
                  <a:pt x="0" y="250"/>
                  <a:pt x="0" y="268"/>
                </a:cubicBezTo>
                <a:cubicBezTo>
                  <a:pt x="0" y="519"/>
                  <a:pt x="0" y="519"/>
                  <a:pt x="0" y="519"/>
                </a:cubicBezTo>
                <a:cubicBezTo>
                  <a:pt x="0" y="537"/>
                  <a:pt x="18" y="553"/>
                  <a:pt x="52" y="565"/>
                </a:cubicBezTo>
                <a:cubicBezTo>
                  <a:pt x="84" y="575"/>
                  <a:pt x="126" y="581"/>
                  <a:pt x="170" y="581"/>
                </a:cubicBezTo>
                <a:cubicBezTo>
                  <a:pt x="214" y="581"/>
                  <a:pt x="256" y="575"/>
                  <a:pt x="288" y="565"/>
                </a:cubicBezTo>
                <a:cubicBezTo>
                  <a:pt x="322" y="553"/>
                  <a:pt x="340" y="537"/>
                  <a:pt x="340" y="519"/>
                </a:cubicBezTo>
                <a:cubicBezTo>
                  <a:pt x="340" y="467"/>
                  <a:pt x="340" y="467"/>
                  <a:pt x="340" y="467"/>
                </a:cubicBezTo>
                <a:cubicBezTo>
                  <a:pt x="360" y="470"/>
                  <a:pt x="382" y="472"/>
                  <a:pt x="404" y="472"/>
                </a:cubicBezTo>
                <a:cubicBezTo>
                  <a:pt x="449" y="472"/>
                  <a:pt x="490" y="466"/>
                  <a:pt x="522" y="455"/>
                </a:cubicBezTo>
                <a:cubicBezTo>
                  <a:pt x="556" y="444"/>
                  <a:pt x="574" y="428"/>
                  <a:pt x="574" y="410"/>
                </a:cubicBezTo>
                <a:cubicBezTo>
                  <a:pt x="574" y="63"/>
                  <a:pt x="574" y="63"/>
                  <a:pt x="574" y="63"/>
                </a:cubicBezTo>
                <a:cubicBezTo>
                  <a:pt x="574" y="44"/>
                  <a:pt x="556" y="29"/>
                  <a:pt x="522" y="17"/>
                </a:cubicBezTo>
                <a:moveTo>
                  <a:pt x="560" y="329"/>
                </a:moveTo>
                <a:cubicBezTo>
                  <a:pt x="560" y="352"/>
                  <a:pt x="496" y="377"/>
                  <a:pt x="404" y="377"/>
                </a:cubicBezTo>
                <a:cubicBezTo>
                  <a:pt x="382" y="377"/>
                  <a:pt x="360" y="375"/>
                  <a:pt x="340" y="372"/>
                </a:cubicBezTo>
                <a:cubicBezTo>
                  <a:pt x="340" y="301"/>
                  <a:pt x="340" y="301"/>
                  <a:pt x="340" y="301"/>
                </a:cubicBezTo>
                <a:cubicBezTo>
                  <a:pt x="360" y="304"/>
                  <a:pt x="382" y="305"/>
                  <a:pt x="404" y="305"/>
                </a:cubicBezTo>
                <a:cubicBezTo>
                  <a:pt x="449" y="305"/>
                  <a:pt x="490" y="300"/>
                  <a:pt x="522" y="289"/>
                </a:cubicBezTo>
                <a:cubicBezTo>
                  <a:pt x="539" y="283"/>
                  <a:pt x="552" y="276"/>
                  <a:pt x="560" y="269"/>
                </a:cubicBezTo>
                <a:lnTo>
                  <a:pt x="560" y="329"/>
                </a:lnTo>
                <a:close/>
                <a:moveTo>
                  <a:pt x="326" y="294"/>
                </a:moveTo>
                <a:cubicBezTo>
                  <a:pt x="326" y="358"/>
                  <a:pt x="326" y="358"/>
                  <a:pt x="326" y="358"/>
                </a:cubicBezTo>
                <a:cubicBezTo>
                  <a:pt x="326" y="380"/>
                  <a:pt x="262" y="406"/>
                  <a:pt x="170" y="406"/>
                </a:cubicBezTo>
                <a:cubicBezTo>
                  <a:pt x="78" y="406"/>
                  <a:pt x="14" y="380"/>
                  <a:pt x="14" y="358"/>
                </a:cubicBezTo>
                <a:cubicBezTo>
                  <a:pt x="14" y="294"/>
                  <a:pt x="14" y="294"/>
                  <a:pt x="14" y="294"/>
                </a:cubicBezTo>
                <a:cubicBezTo>
                  <a:pt x="23" y="302"/>
                  <a:pt x="36" y="308"/>
                  <a:pt x="52" y="314"/>
                </a:cubicBezTo>
                <a:cubicBezTo>
                  <a:pt x="84" y="325"/>
                  <a:pt x="126" y="331"/>
                  <a:pt x="170" y="331"/>
                </a:cubicBezTo>
                <a:cubicBezTo>
                  <a:pt x="214" y="331"/>
                  <a:pt x="256" y="325"/>
                  <a:pt x="288" y="314"/>
                </a:cubicBezTo>
                <a:cubicBezTo>
                  <a:pt x="304" y="308"/>
                  <a:pt x="317" y="302"/>
                  <a:pt x="326" y="294"/>
                </a:cubicBezTo>
                <a:moveTo>
                  <a:pt x="14" y="383"/>
                </a:moveTo>
                <a:cubicBezTo>
                  <a:pt x="23" y="391"/>
                  <a:pt x="36" y="398"/>
                  <a:pt x="52" y="403"/>
                </a:cubicBezTo>
                <a:cubicBezTo>
                  <a:pt x="84" y="414"/>
                  <a:pt x="126" y="420"/>
                  <a:pt x="170" y="420"/>
                </a:cubicBezTo>
                <a:cubicBezTo>
                  <a:pt x="214" y="420"/>
                  <a:pt x="256" y="414"/>
                  <a:pt x="288" y="403"/>
                </a:cubicBezTo>
                <a:cubicBezTo>
                  <a:pt x="304" y="398"/>
                  <a:pt x="317" y="391"/>
                  <a:pt x="326" y="383"/>
                </a:cubicBezTo>
                <a:cubicBezTo>
                  <a:pt x="326" y="438"/>
                  <a:pt x="326" y="438"/>
                  <a:pt x="326" y="438"/>
                </a:cubicBezTo>
                <a:cubicBezTo>
                  <a:pt x="326" y="461"/>
                  <a:pt x="262" y="486"/>
                  <a:pt x="170" y="486"/>
                </a:cubicBezTo>
                <a:cubicBezTo>
                  <a:pt x="78" y="486"/>
                  <a:pt x="14" y="461"/>
                  <a:pt x="14" y="438"/>
                </a:cubicBezTo>
                <a:lnTo>
                  <a:pt x="14" y="383"/>
                </a:lnTo>
                <a:close/>
                <a:moveTo>
                  <a:pt x="560" y="158"/>
                </a:moveTo>
                <a:cubicBezTo>
                  <a:pt x="560" y="180"/>
                  <a:pt x="496" y="206"/>
                  <a:pt x="404" y="206"/>
                </a:cubicBezTo>
                <a:cubicBezTo>
                  <a:pt x="312" y="206"/>
                  <a:pt x="248" y="180"/>
                  <a:pt x="248" y="158"/>
                </a:cubicBezTo>
                <a:cubicBezTo>
                  <a:pt x="248" y="89"/>
                  <a:pt x="248" y="89"/>
                  <a:pt x="248" y="89"/>
                </a:cubicBezTo>
                <a:cubicBezTo>
                  <a:pt x="257" y="96"/>
                  <a:pt x="270" y="103"/>
                  <a:pt x="287" y="108"/>
                </a:cubicBezTo>
                <a:cubicBezTo>
                  <a:pt x="318" y="119"/>
                  <a:pt x="360" y="125"/>
                  <a:pt x="404" y="125"/>
                </a:cubicBezTo>
                <a:cubicBezTo>
                  <a:pt x="449" y="125"/>
                  <a:pt x="490" y="119"/>
                  <a:pt x="522" y="108"/>
                </a:cubicBezTo>
                <a:cubicBezTo>
                  <a:pt x="539" y="103"/>
                  <a:pt x="552" y="96"/>
                  <a:pt x="560" y="89"/>
                </a:cubicBezTo>
                <a:lnTo>
                  <a:pt x="560" y="158"/>
                </a:lnTo>
                <a:close/>
                <a:moveTo>
                  <a:pt x="404" y="14"/>
                </a:moveTo>
                <a:cubicBezTo>
                  <a:pt x="496" y="14"/>
                  <a:pt x="560" y="40"/>
                  <a:pt x="560" y="63"/>
                </a:cubicBezTo>
                <a:cubicBezTo>
                  <a:pt x="560" y="85"/>
                  <a:pt x="496" y="111"/>
                  <a:pt x="404" y="111"/>
                </a:cubicBezTo>
                <a:cubicBezTo>
                  <a:pt x="312" y="111"/>
                  <a:pt x="248" y="85"/>
                  <a:pt x="248" y="63"/>
                </a:cubicBezTo>
                <a:cubicBezTo>
                  <a:pt x="248" y="40"/>
                  <a:pt x="312" y="14"/>
                  <a:pt x="404" y="14"/>
                </a:cubicBezTo>
                <a:moveTo>
                  <a:pt x="248" y="183"/>
                </a:moveTo>
                <a:cubicBezTo>
                  <a:pt x="257" y="191"/>
                  <a:pt x="270" y="198"/>
                  <a:pt x="287" y="203"/>
                </a:cubicBezTo>
                <a:cubicBezTo>
                  <a:pt x="318" y="214"/>
                  <a:pt x="360" y="220"/>
                  <a:pt x="404" y="220"/>
                </a:cubicBezTo>
                <a:cubicBezTo>
                  <a:pt x="449" y="220"/>
                  <a:pt x="490" y="214"/>
                  <a:pt x="522" y="203"/>
                </a:cubicBezTo>
                <a:cubicBezTo>
                  <a:pt x="539" y="198"/>
                  <a:pt x="552" y="191"/>
                  <a:pt x="560" y="183"/>
                </a:cubicBezTo>
                <a:cubicBezTo>
                  <a:pt x="560" y="243"/>
                  <a:pt x="560" y="243"/>
                  <a:pt x="560" y="243"/>
                </a:cubicBezTo>
                <a:cubicBezTo>
                  <a:pt x="560" y="266"/>
                  <a:pt x="496" y="291"/>
                  <a:pt x="404" y="291"/>
                </a:cubicBezTo>
                <a:cubicBezTo>
                  <a:pt x="382" y="291"/>
                  <a:pt x="360" y="290"/>
                  <a:pt x="340" y="287"/>
                </a:cubicBezTo>
                <a:cubicBezTo>
                  <a:pt x="340" y="268"/>
                  <a:pt x="340" y="268"/>
                  <a:pt x="340" y="268"/>
                </a:cubicBezTo>
                <a:cubicBezTo>
                  <a:pt x="340" y="250"/>
                  <a:pt x="322" y="234"/>
                  <a:pt x="288" y="223"/>
                </a:cubicBezTo>
                <a:cubicBezTo>
                  <a:pt x="276" y="219"/>
                  <a:pt x="262" y="215"/>
                  <a:pt x="248" y="213"/>
                </a:cubicBezTo>
                <a:lnTo>
                  <a:pt x="248" y="183"/>
                </a:lnTo>
                <a:close/>
                <a:moveTo>
                  <a:pt x="170" y="220"/>
                </a:moveTo>
                <a:cubicBezTo>
                  <a:pt x="196" y="220"/>
                  <a:pt x="219" y="222"/>
                  <a:pt x="239" y="225"/>
                </a:cubicBezTo>
                <a:cubicBezTo>
                  <a:pt x="240" y="225"/>
                  <a:pt x="240" y="226"/>
                  <a:pt x="240" y="226"/>
                </a:cubicBezTo>
                <a:cubicBezTo>
                  <a:pt x="293" y="234"/>
                  <a:pt x="326" y="252"/>
                  <a:pt x="326" y="268"/>
                </a:cubicBezTo>
                <a:cubicBezTo>
                  <a:pt x="326" y="291"/>
                  <a:pt x="262" y="317"/>
                  <a:pt x="170" y="317"/>
                </a:cubicBezTo>
                <a:cubicBezTo>
                  <a:pt x="78" y="317"/>
                  <a:pt x="14" y="291"/>
                  <a:pt x="14" y="268"/>
                </a:cubicBezTo>
                <a:cubicBezTo>
                  <a:pt x="14" y="246"/>
                  <a:pt x="78" y="220"/>
                  <a:pt x="170" y="220"/>
                </a:cubicBezTo>
                <a:moveTo>
                  <a:pt x="170" y="567"/>
                </a:moveTo>
                <a:cubicBezTo>
                  <a:pt x="78" y="567"/>
                  <a:pt x="14" y="542"/>
                  <a:pt x="14" y="519"/>
                </a:cubicBezTo>
                <a:cubicBezTo>
                  <a:pt x="14" y="464"/>
                  <a:pt x="14" y="464"/>
                  <a:pt x="14" y="464"/>
                </a:cubicBezTo>
                <a:cubicBezTo>
                  <a:pt x="23" y="472"/>
                  <a:pt x="36" y="478"/>
                  <a:pt x="52" y="484"/>
                </a:cubicBezTo>
                <a:cubicBezTo>
                  <a:pt x="84" y="495"/>
                  <a:pt x="126" y="500"/>
                  <a:pt x="170" y="500"/>
                </a:cubicBezTo>
                <a:cubicBezTo>
                  <a:pt x="214" y="500"/>
                  <a:pt x="256" y="495"/>
                  <a:pt x="288" y="484"/>
                </a:cubicBezTo>
                <a:cubicBezTo>
                  <a:pt x="304" y="478"/>
                  <a:pt x="317" y="472"/>
                  <a:pt x="326" y="464"/>
                </a:cubicBezTo>
                <a:cubicBezTo>
                  <a:pt x="326" y="519"/>
                  <a:pt x="326" y="519"/>
                  <a:pt x="326" y="519"/>
                </a:cubicBezTo>
                <a:cubicBezTo>
                  <a:pt x="326" y="542"/>
                  <a:pt x="262" y="567"/>
                  <a:pt x="170" y="567"/>
                </a:cubicBezTo>
                <a:moveTo>
                  <a:pt x="404" y="458"/>
                </a:moveTo>
                <a:cubicBezTo>
                  <a:pt x="382" y="458"/>
                  <a:pt x="360" y="456"/>
                  <a:pt x="340" y="453"/>
                </a:cubicBezTo>
                <a:cubicBezTo>
                  <a:pt x="340" y="387"/>
                  <a:pt x="340" y="387"/>
                  <a:pt x="340" y="387"/>
                </a:cubicBezTo>
                <a:cubicBezTo>
                  <a:pt x="361" y="389"/>
                  <a:pt x="382" y="391"/>
                  <a:pt x="404" y="391"/>
                </a:cubicBezTo>
                <a:cubicBezTo>
                  <a:pt x="449" y="391"/>
                  <a:pt x="490" y="385"/>
                  <a:pt x="522" y="374"/>
                </a:cubicBezTo>
                <a:cubicBezTo>
                  <a:pt x="539" y="369"/>
                  <a:pt x="552" y="362"/>
                  <a:pt x="560" y="355"/>
                </a:cubicBezTo>
                <a:cubicBezTo>
                  <a:pt x="560" y="410"/>
                  <a:pt x="560" y="410"/>
                  <a:pt x="560" y="410"/>
                </a:cubicBezTo>
                <a:cubicBezTo>
                  <a:pt x="560" y="432"/>
                  <a:pt x="496" y="458"/>
                  <a:pt x="404" y="45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6" name="Freeform 130"/>
          <p:cNvSpPr>
            <a:spLocks noEditPoints="1"/>
          </p:cNvSpPr>
          <p:nvPr/>
        </p:nvSpPr>
        <p:spPr bwMode="auto">
          <a:xfrm>
            <a:off x="5073650" y="3635375"/>
            <a:ext cx="434975" cy="250825"/>
          </a:xfrm>
          <a:custGeom>
            <a:avLst/>
            <a:gdLst>
              <a:gd name="T0" fmla="*/ 751 w 773"/>
              <a:gd name="T1" fmla="*/ 6 h 445"/>
              <a:gd name="T2" fmla="*/ 751 w 773"/>
              <a:gd name="T3" fmla="*/ 5 h 445"/>
              <a:gd name="T4" fmla="*/ 750 w 773"/>
              <a:gd name="T5" fmla="*/ 3 h 445"/>
              <a:gd name="T6" fmla="*/ 749 w 773"/>
              <a:gd name="T7" fmla="*/ 2 h 445"/>
              <a:gd name="T8" fmla="*/ 747 w 773"/>
              <a:gd name="T9" fmla="*/ 1 h 445"/>
              <a:gd name="T10" fmla="*/ 747 w 773"/>
              <a:gd name="T11" fmla="*/ 1 h 445"/>
              <a:gd name="T12" fmla="*/ 745 w 773"/>
              <a:gd name="T13" fmla="*/ 0 h 445"/>
              <a:gd name="T14" fmla="*/ 744 w 773"/>
              <a:gd name="T15" fmla="*/ 0 h 445"/>
              <a:gd name="T16" fmla="*/ 742 w 773"/>
              <a:gd name="T17" fmla="*/ 1 h 445"/>
              <a:gd name="T18" fmla="*/ 740 w 773"/>
              <a:gd name="T19" fmla="*/ 2 h 445"/>
              <a:gd name="T20" fmla="*/ 626 w 773"/>
              <a:gd name="T21" fmla="*/ 87 h 445"/>
              <a:gd name="T22" fmla="*/ 634 w 773"/>
              <a:gd name="T23" fmla="*/ 99 h 445"/>
              <a:gd name="T24" fmla="*/ 649 w 773"/>
              <a:gd name="T25" fmla="*/ 211 h 445"/>
              <a:gd name="T26" fmla="*/ 581 w 773"/>
              <a:gd name="T27" fmla="*/ 234 h 445"/>
              <a:gd name="T28" fmla="*/ 484 w 773"/>
              <a:gd name="T29" fmla="*/ 165 h 445"/>
              <a:gd name="T30" fmla="*/ 374 w 773"/>
              <a:gd name="T31" fmla="*/ 165 h 445"/>
              <a:gd name="T32" fmla="*/ 331 w 773"/>
              <a:gd name="T33" fmla="*/ 338 h 445"/>
              <a:gd name="T34" fmla="*/ 281 w 773"/>
              <a:gd name="T35" fmla="*/ 345 h 445"/>
              <a:gd name="T36" fmla="*/ 205 w 773"/>
              <a:gd name="T37" fmla="*/ 210 h 445"/>
              <a:gd name="T38" fmla="*/ 95 w 773"/>
              <a:gd name="T39" fmla="*/ 210 h 445"/>
              <a:gd name="T40" fmla="*/ 2 w 773"/>
              <a:gd name="T41" fmla="*/ 385 h 445"/>
              <a:gd name="T42" fmla="*/ 8 w 773"/>
              <a:gd name="T43" fmla="*/ 397 h 445"/>
              <a:gd name="T44" fmla="*/ 120 w 773"/>
              <a:gd name="T45" fmla="*/ 256 h 445"/>
              <a:gd name="T46" fmla="*/ 181 w 773"/>
              <a:gd name="T47" fmla="*/ 255 h 445"/>
              <a:gd name="T48" fmla="*/ 258 w 773"/>
              <a:gd name="T49" fmla="*/ 390 h 445"/>
              <a:gd name="T50" fmla="*/ 368 w 773"/>
              <a:gd name="T51" fmla="*/ 390 h 445"/>
              <a:gd name="T52" fmla="*/ 406 w 773"/>
              <a:gd name="T53" fmla="*/ 215 h 445"/>
              <a:gd name="T54" fmla="*/ 478 w 773"/>
              <a:gd name="T55" fmla="*/ 191 h 445"/>
              <a:gd name="T56" fmla="*/ 573 w 773"/>
              <a:gd name="T57" fmla="*/ 261 h 445"/>
              <a:gd name="T58" fmla="*/ 683 w 773"/>
              <a:gd name="T59" fmla="*/ 261 h 445"/>
              <a:gd name="T60" fmla="*/ 741 w 773"/>
              <a:gd name="T61" fmla="*/ 33 h 445"/>
              <a:gd name="T62" fmla="*/ 765 w 773"/>
              <a:gd name="T63" fmla="*/ 160 h 445"/>
              <a:gd name="T64" fmla="*/ 772 w 773"/>
              <a:gd name="T65" fmla="*/ 152 h 445"/>
              <a:gd name="T66" fmla="*/ 150 w 773"/>
              <a:gd name="T67" fmla="*/ 169 h 445"/>
              <a:gd name="T68" fmla="*/ 177 w 773"/>
              <a:gd name="T69" fmla="*/ 240 h 445"/>
              <a:gd name="T70" fmla="*/ 177 w 773"/>
              <a:gd name="T71" fmla="*/ 240 h 445"/>
              <a:gd name="T72" fmla="*/ 109 w 773"/>
              <a:gd name="T73" fmla="*/ 210 h 445"/>
              <a:gd name="T74" fmla="*/ 313 w 773"/>
              <a:gd name="T75" fmla="*/ 431 h 445"/>
              <a:gd name="T76" fmla="*/ 313 w 773"/>
              <a:gd name="T77" fmla="*/ 349 h 445"/>
              <a:gd name="T78" fmla="*/ 429 w 773"/>
              <a:gd name="T79" fmla="*/ 206 h 445"/>
              <a:gd name="T80" fmla="*/ 429 w 773"/>
              <a:gd name="T81" fmla="*/ 124 h 445"/>
              <a:gd name="T82" fmla="*/ 429 w 773"/>
              <a:gd name="T83" fmla="*/ 206 h 445"/>
              <a:gd name="T84" fmla="*/ 628 w 773"/>
              <a:gd name="T85" fmla="*/ 302 h 445"/>
              <a:gd name="T86" fmla="*/ 628 w 773"/>
              <a:gd name="T87" fmla="*/ 22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73" h="445">
                <a:moveTo>
                  <a:pt x="772" y="152"/>
                </a:moveTo>
                <a:cubicBezTo>
                  <a:pt x="751" y="6"/>
                  <a:pt x="751" y="6"/>
                  <a:pt x="751" y="6"/>
                </a:cubicBezTo>
                <a:cubicBezTo>
                  <a:pt x="751" y="6"/>
                  <a:pt x="751" y="6"/>
                  <a:pt x="751" y="6"/>
                </a:cubicBezTo>
                <a:cubicBezTo>
                  <a:pt x="751" y="6"/>
                  <a:pt x="751" y="5"/>
                  <a:pt x="751" y="5"/>
                </a:cubicBezTo>
                <a:cubicBezTo>
                  <a:pt x="751" y="5"/>
                  <a:pt x="751" y="4"/>
                  <a:pt x="751" y="4"/>
                </a:cubicBezTo>
                <a:cubicBezTo>
                  <a:pt x="750" y="4"/>
                  <a:pt x="750" y="4"/>
                  <a:pt x="750" y="3"/>
                </a:cubicBezTo>
                <a:cubicBezTo>
                  <a:pt x="750" y="3"/>
                  <a:pt x="750" y="3"/>
                  <a:pt x="750" y="3"/>
                </a:cubicBezTo>
                <a:cubicBezTo>
                  <a:pt x="749" y="3"/>
                  <a:pt x="749" y="2"/>
                  <a:pt x="749" y="2"/>
                </a:cubicBezTo>
                <a:cubicBezTo>
                  <a:pt x="749" y="2"/>
                  <a:pt x="749" y="2"/>
                  <a:pt x="749" y="2"/>
                </a:cubicBezTo>
                <a:cubicBezTo>
                  <a:pt x="748" y="1"/>
                  <a:pt x="748" y="1"/>
                  <a:pt x="747" y="1"/>
                </a:cubicBezTo>
                <a:cubicBezTo>
                  <a:pt x="747" y="1"/>
                  <a:pt x="747" y="1"/>
                  <a:pt x="747" y="1"/>
                </a:cubicBezTo>
                <a:cubicBezTo>
                  <a:pt x="747" y="1"/>
                  <a:pt x="747" y="1"/>
                  <a:pt x="747" y="1"/>
                </a:cubicBezTo>
                <a:cubicBezTo>
                  <a:pt x="747" y="1"/>
                  <a:pt x="747" y="1"/>
                  <a:pt x="747" y="1"/>
                </a:cubicBezTo>
                <a:cubicBezTo>
                  <a:pt x="746" y="1"/>
                  <a:pt x="746" y="1"/>
                  <a:pt x="745" y="0"/>
                </a:cubicBezTo>
                <a:cubicBezTo>
                  <a:pt x="745" y="0"/>
                  <a:pt x="745" y="0"/>
                  <a:pt x="745" y="0"/>
                </a:cubicBezTo>
                <a:cubicBezTo>
                  <a:pt x="745" y="0"/>
                  <a:pt x="744" y="0"/>
                  <a:pt x="744" y="0"/>
                </a:cubicBezTo>
                <a:cubicBezTo>
                  <a:pt x="744" y="0"/>
                  <a:pt x="743" y="0"/>
                  <a:pt x="743" y="0"/>
                </a:cubicBezTo>
                <a:cubicBezTo>
                  <a:pt x="743" y="1"/>
                  <a:pt x="742" y="1"/>
                  <a:pt x="742" y="1"/>
                </a:cubicBezTo>
                <a:cubicBezTo>
                  <a:pt x="742" y="1"/>
                  <a:pt x="742" y="1"/>
                  <a:pt x="742" y="1"/>
                </a:cubicBezTo>
                <a:cubicBezTo>
                  <a:pt x="741" y="1"/>
                  <a:pt x="741" y="1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626" y="87"/>
                  <a:pt x="626" y="87"/>
                  <a:pt x="626" y="87"/>
                </a:cubicBezTo>
                <a:cubicBezTo>
                  <a:pt x="623" y="90"/>
                  <a:pt x="622" y="94"/>
                  <a:pt x="625" y="97"/>
                </a:cubicBezTo>
                <a:cubicBezTo>
                  <a:pt x="627" y="100"/>
                  <a:pt x="631" y="101"/>
                  <a:pt x="634" y="99"/>
                </a:cubicBezTo>
                <a:cubicBezTo>
                  <a:pt x="728" y="29"/>
                  <a:pt x="728" y="29"/>
                  <a:pt x="728" y="29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3" y="208"/>
                  <a:pt x="636" y="206"/>
                  <a:pt x="628" y="206"/>
                </a:cubicBezTo>
                <a:cubicBezTo>
                  <a:pt x="608" y="206"/>
                  <a:pt x="590" y="218"/>
                  <a:pt x="581" y="234"/>
                </a:cubicBezTo>
                <a:cubicBezTo>
                  <a:pt x="482" y="177"/>
                  <a:pt x="482" y="177"/>
                  <a:pt x="482" y="177"/>
                </a:cubicBezTo>
                <a:cubicBezTo>
                  <a:pt x="483" y="173"/>
                  <a:pt x="484" y="169"/>
                  <a:pt x="484" y="165"/>
                </a:cubicBezTo>
                <a:cubicBezTo>
                  <a:pt x="484" y="135"/>
                  <a:pt x="459" y="110"/>
                  <a:pt x="429" y="110"/>
                </a:cubicBezTo>
                <a:cubicBezTo>
                  <a:pt x="398" y="110"/>
                  <a:pt x="374" y="135"/>
                  <a:pt x="374" y="165"/>
                </a:cubicBezTo>
                <a:cubicBezTo>
                  <a:pt x="374" y="183"/>
                  <a:pt x="382" y="198"/>
                  <a:pt x="394" y="20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25" y="336"/>
                  <a:pt x="319" y="335"/>
                  <a:pt x="313" y="335"/>
                </a:cubicBezTo>
                <a:cubicBezTo>
                  <a:pt x="301" y="335"/>
                  <a:pt x="290" y="338"/>
                  <a:pt x="281" y="345"/>
                </a:cubicBezTo>
                <a:cubicBezTo>
                  <a:pt x="192" y="245"/>
                  <a:pt x="192" y="245"/>
                  <a:pt x="192" y="245"/>
                </a:cubicBezTo>
                <a:cubicBezTo>
                  <a:pt x="200" y="236"/>
                  <a:pt x="205" y="223"/>
                  <a:pt x="205" y="210"/>
                </a:cubicBezTo>
                <a:cubicBezTo>
                  <a:pt x="205" y="180"/>
                  <a:pt x="180" y="155"/>
                  <a:pt x="150" y="155"/>
                </a:cubicBezTo>
                <a:cubicBezTo>
                  <a:pt x="119" y="155"/>
                  <a:pt x="95" y="180"/>
                  <a:pt x="95" y="210"/>
                </a:cubicBezTo>
                <a:cubicBezTo>
                  <a:pt x="95" y="224"/>
                  <a:pt x="100" y="237"/>
                  <a:pt x="109" y="247"/>
                </a:cubicBezTo>
                <a:cubicBezTo>
                  <a:pt x="2" y="385"/>
                  <a:pt x="2" y="385"/>
                  <a:pt x="2" y="385"/>
                </a:cubicBezTo>
                <a:cubicBezTo>
                  <a:pt x="0" y="388"/>
                  <a:pt x="1" y="393"/>
                  <a:pt x="4" y="395"/>
                </a:cubicBezTo>
                <a:cubicBezTo>
                  <a:pt x="5" y="396"/>
                  <a:pt x="7" y="397"/>
                  <a:pt x="8" y="397"/>
                </a:cubicBezTo>
                <a:cubicBezTo>
                  <a:pt x="10" y="397"/>
                  <a:pt x="12" y="396"/>
                  <a:pt x="14" y="394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128" y="262"/>
                  <a:pt x="139" y="265"/>
                  <a:pt x="150" y="265"/>
                </a:cubicBezTo>
                <a:cubicBezTo>
                  <a:pt x="161" y="265"/>
                  <a:pt x="172" y="261"/>
                  <a:pt x="181" y="255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63" y="364"/>
                  <a:pt x="258" y="376"/>
                  <a:pt x="258" y="390"/>
                </a:cubicBezTo>
                <a:cubicBezTo>
                  <a:pt x="258" y="420"/>
                  <a:pt x="283" y="445"/>
                  <a:pt x="313" y="445"/>
                </a:cubicBezTo>
                <a:cubicBezTo>
                  <a:pt x="343" y="445"/>
                  <a:pt x="368" y="420"/>
                  <a:pt x="368" y="390"/>
                </a:cubicBezTo>
                <a:cubicBezTo>
                  <a:pt x="368" y="371"/>
                  <a:pt x="358" y="354"/>
                  <a:pt x="344" y="344"/>
                </a:cubicBezTo>
                <a:cubicBezTo>
                  <a:pt x="406" y="215"/>
                  <a:pt x="406" y="215"/>
                  <a:pt x="406" y="215"/>
                </a:cubicBezTo>
                <a:cubicBezTo>
                  <a:pt x="413" y="219"/>
                  <a:pt x="421" y="220"/>
                  <a:pt x="429" y="220"/>
                </a:cubicBezTo>
                <a:cubicBezTo>
                  <a:pt x="450" y="220"/>
                  <a:pt x="468" y="208"/>
                  <a:pt x="478" y="191"/>
                </a:cubicBezTo>
                <a:cubicBezTo>
                  <a:pt x="575" y="247"/>
                  <a:pt x="575" y="247"/>
                  <a:pt x="575" y="247"/>
                </a:cubicBezTo>
                <a:cubicBezTo>
                  <a:pt x="574" y="252"/>
                  <a:pt x="573" y="256"/>
                  <a:pt x="573" y="261"/>
                </a:cubicBezTo>
                <a:cubicBezTo>
                  <a:pt x="573" y="292"/>
                  <a:pt x="598" y="316"/>
                  <a:pt x="628" y="316"/>
                </a:cubicBezTo>
                <a:cubicBezTo>
                  <a:pt x="659" y="316"/>
                  <a:pt x="683" y="292"/>
                  <a:pt x="683" y="261"/>
                </a:cubicBezTo>
                <a:cubicBezTo>
                  <a:pt x="683" y="244"/>
                  <a:pt x="675" y="228"/>
                  <a:pt x="662" y="218"/>
                </a:cubicBezTo>
                <a:cubicBezTo>
                  <a:pt x="741" y="33"/>
                  <a:pt x="741" y="33"/>
                  <a:pt x="741" y="33"/>
                </a:cubicBezTo>
                <a:cubicBezTo>
                  <a:pt x="758" y="154"/>
                  <a:pt x="758" y="154"/>
                  <a:pt x="758" y="154"/>
                </a:cubicBezTo>
                <a:cubicBezTo>
                  <a:pt x="759" y="158"/>
                  <a:pt x="762" y="160"/>
                  <a:pt x="765" y="160"/>
                </a:cubicBezTo>
                <a:cubicBezTo>
                  <a:pt x="766" y="160"/>
                  <a:pt x="766" y="160"/>
                  <a:pt x="766" y="160"/>
                </a:cubicBezTo>
                <a:cubicBezTo>
                  <a:pt x="770" y="160"/>
                  <a:pt x="773" y="156"/>
                  <a:pt x="772" y="152"/>
                </a:cubicBezTo>
                <a:moveTo>
                  <a:pt x="109" y="210"/>
                </a:moveTo>
                <a:cubicBezTo>
                  <a:pt x="109" y="187"/>
                  <a:pt x="127" y="169"/>
                  <a:pt x="150" y="169"/>
                </a:cubicBezTo>
                <a:cubicBezTo>
                  <a:pt x="172" y="169"/>
                  <a:pt x="191" y="187"/>
                  <a:pt x="191" y="210"/>
                </a:cubicBezTo>
                <a:cubicBezTo>
                  <a:pt x="191" y="222"/>
                  <a:pt x="186" y="233"/>
                  <a:pt x="177" y="240"/>
                </a:cubicBezTo>
                <a:cubicBezTo>
                  <a:pt x="177" y="240"/>
                  <a:pt x="177" y="240"/>
                  <a:pt x="177" y="240"/>
                </a:cubicBezTo>
                <a:cubicBezTo>
                  <a:pt x="177" y="240"/>
                  <a:pt x="177" y="240"/>
                  <a:pt x="177" y="240"/>
                </a:cubicBezTo>
                <a:cubicBezTo>
                  <a:pt x="170" y="247"/>
                  <a:pt x="160" y="251"/>
                  <a:pt x="150" y="251"/>
                </a:cubicBezTo>
                <a:cubicBezTo>
                  <a:pt x="127" y="251"/>
                  <a:pt x="109" y="232"/>
                  <a:pt x="109" y="210"/>
                </a:cubicBezTo>
                <a:moveTo>
                  <a:pt x="354" y="390"/>
                </a:moveTo>
                <a:cubicBezTo>
                  <a:pt x="354" y="412"/>
                  <a:pt x="336" y="431"/>
                  <a:pt x="313" y="431"/>
                </a:cubicBezTo>
                <a:cubicBezTo>
                  <a:pt x="290" y="431"/>
                  <a:pt x="272" y="412"/>
                  <a:pt x="272" y="390"/>
                </a:cubicBezTo>
                <a:cubicBezTo>
                  <a:pt x="272" y="367"/>
                  <a:pt x="290" y="349"/>
                  <a:pt x="313" y="349"/>
                </a:cubicBezTo>
                <a:cubicBezTo>
                  <a:pt x="336" y="349"/>
                  <a:pt x="354" y="367"/>
                  <a:pt x="354" y="390"/>
                </a:cubicBezTo>
                <a:moveTo>
                  <a:pt x="429" y="206"/>
                </a:moveTo>
                <a:cubicBezTo>
                  <a:pt x="406" y="206"/>
                  <a:pt x="388" y="188"/>
                  <a:pt x="388" y="165"/>
                </a:cubicBezTo>
                <a:cubicBezTo>
                  <a:pt x="388" y="143"/>
                  <a:pt x="406" y="124"/>
                  <a:pt x="429" y="124"/>
                </a:cubicBezTo>
                <a:cubicBezTo>
                  <a:pt x="451" y="124"/>
                  <a:pt x="470" y="143"/>
                  <a:pt x="470" y="165"/>
                </a:cubicBezTo>
                <a:cubicBezTo>
                  <a:pt x="470" y="188"/>
                  <a:pt x="451" y="206"/>
                  <a:pt x="429" y="206"/>
                </a:cubicBezTo>
                <a:moveTo>
                  <a:pt x="669" y="261"/>
                </a:moveTo>
                <a:cubicBezTo>
                  <a:pt x="669" y="284"/>
                  <a:pt x="651" y="302"/>
                  <a:pt x="628" y="302"/>
                </a:cubicBezTo>
                <a:cubicBezTo>
                  <a:pt x="606" y="302"/>
                  <a:pt x="587" y="284"/>
                  <a:pt x="587" y="261"/>
                </a:cubicBezTo>
                <a:cubicBezTo>
                  <a:pt x="587" y="239"/>
                  <a:pt x="606" y="220"/>
                  <a:pt x="628" y="220"/>
                </a:cubicBezTo>
                <a:cubicBezTo>
                  <a:pt x="651" y="220"/>
                  <a:pt x="669" y="239"/>
                  <a:pt x="669" y="26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7" name="Freeform 131"/>
          <p:cNvSpPr>
            <a:spLocks noEditPoints="1"/>
          </p:cNvSpPr>
          <p:nvPr/>
        </p:nvSpPr>
        <p:spPr bwMode="auto">
          <a:xfrm>
            <a:off x="8504238" y="1355725"/>
            <a:ext cx="71437" cy="71438"/>
          </a:xfrm>
          <a:custGeom>
            <a:avLst/>
            <a:gdLst>
              <a:gd name="T0" fmla="*/ 63 w 127"/>
              <a:gd name="T1" fmla="*/ 127 h 127"/>
              <a:gd name="T2" fmla="*/ 127 w 127"/>
              <a:gd name="T3" fmla="*/ 63 h 127"/>
              <a:gd name="T4" fmla="*/ 63 w 127"/>
              <a:gd name="T5" fmla="*/ 0 h 127"/>
              <a:gd name="T6" fmla="*/ 0 w 127"/>
              <a:gd name="T7" fmla="*/ 63 h 127"/>
              <a:gd name="T8" fmla="*/ 63 w 127"/>
              <a:gd name="T9" fmla="*/ 127 h 127"/>
              <a:gd name="T10" fmla="*/ 63 w 127"/>
              <a:gd name="T11" fmla="*/ 14 h 127"/>
              <a:gd name="T12" fmla="*/ 113 w 127"/>
              <a:gd name="T13" fmla="*/ 63 h 127"/>
              <a:gd name="T14" fmla="*/ 63 w 127"/>
              <a:gd name="T15" fmla="*/ 113 h 127"/>
              <a:gd name="T16" fmla="*/ 14 w 127"/>
              <a:gd name="T17" fmla="*/ 63 h 127"/>
              <a:gd name="T18" fmla="*/ 63 w 127"/>
              <a:gd name="T19" fmla="*/ 1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7" h="127">
                <a:moveTo>
                  <a:pt x="63" y="127"/>
                </a:moveTo>
                <a:cubicBezTo>
                  <a:pt x="98" y="127"/>
                  <a:pt x="127" y="98"/>
                  <a:pt x="127" y="63"/>
                </a:cubicBezTo>
                <a:cubicBezTo>
                  <a:pt x="127" y="28"/>
                  <a:pt x="98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98"/>
                  <a:pt x="28" y="127"/>
                  <a:pt x="63" y="127"/>
                </a:cubicBezTo>
                <a:moveTo>
                  <a:pt x="63" y="14"/>
                </a:moveTo>
                <a:cubicBezTo>
                  <a:pt x="91" y="14"/>
                  <a:pt x="113" y="36"/>
                  <a:pt x="113" y="63"/>
                </a:cubicBezTo>
                <a:cubicBezTo>
                  <a:pt x="113" y="90"/>
                  <a:pt x="91" y="113"/>
                  <a:pt x="63" y="113"/>
                </a:cubicBezTo>
                <a:cubicBezTo>
                  <a:pt x="36" y="113"/>
                  <a:pt x="14" y="90"/>
                  <a:pt x="14" y="63"/>
                </a:cubicBezTo>
                <a:cubicBezTo>
                  <a:pt x="14" y="36"/>
                  <a:pt x="36" y="14"/>
                  <a:pt x="63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8" name="Freeform 132"/>
          <p:cNvSpPr>
            <a:spLocks noEditPoints="1"/>
          </p:cNvSpPr>
          <p:nvPr/>
        </p:nvSpPr>
        <p:spPr bwMode="auto">
          <a:xfrm>
            <a:off x="8328025" y="1435100"/>
            <a:ext cx="404812" cy="300038"/>
          </a:xfrm>
          <a:custGeom>
            <a:avLst/>
            <a:gdLst>
              <a:gd name="T0" fmla="*/ 614 w 719"/>
              <a:gd name="T1" fmla="*/ 152 h 533"/>
              <a:gd name="T2" fmla="*/ 519 w 719"/>
              <a:gd name="T3" fmla="*/ 2 h 533"/>
              <a:gd name="T4" fmla="*/ 375 w 719"/>
              <a:gd name="T5" fmla="*/ 25 h 533"/>
              <a:gd name="T6" fmla="*/ 111 w 719"/>
              <a:gd name="T7" fmla="*/ 244 h 533"/>
              <a:gd name="T8" fmla="*/ 14 w 719"/>
              <a:gd name="T9" fmla="*/ 162 h 533"/>
              <a:gd name="T10" fmla="*/ 103 w 719"/>
              <a:gd name="T11" fmla="*/ 73 h 533"/>
              <a:gd name="T12" fmla="*/ 0 w 719"/>
              <a:gd name="T13" fmla="*/ 162 h 533"/>
              <a:gd name="T14" fmla="*/ 110 w 719"/>
              <a:gd name="T15" fmla="*/ 258 h 533"/>
              <a:gd name="T16" fmla="*/ 176 w 719"/>
              <a:gd name="T17" fmla="*/ 408 h 533"/>
              <a:gd name="T18" fmla="*/ 225 w 719"/>
              <a:gd name="T19" fmla="*/ 528 h 533"/>
              <a:gd name="T20" fmla="*/ 330 w 719"/>
              <a:gd name="T21" fmla="*/ 482 h 533"/>
              <a:gd name="T22" fmla="*/ 499 w 719"/>
              <a:gd name="T23" fmla="*/ 533 h 533"/>
              <a:gd name="T24" fmla="*/ 527 w 719"/>
              <a:gd name="T25" fmla="*/ 528 h 533"/>
              <a:gd name="T26" fmla="*/ 575 w 719"/>
              <a:gd name="T27" fmla="*/ 407 h 533"/>
              <a:gd name="T28" fmla="*/ 648 w 719"/>
              <a:gd name="T29" fmla="*/ 358 h 533"/>
              <a:gd name="T30" fmla="*/ 648 w 719"/>
              <a:gd name="T31" fmla="*/ 152 h 533"/>
              <a:gd name="T32" fmla="*/ 610 w 719"/>
              <a:gd name="T33" fmla="*/ 344 h 533"/>
              <a:gd name="T34" fmla="*/ 562 w 719"/>
              <a:gd name="T35" fmla="*/ 400 h 533"/>
              <a:gd name="T36" fmla="*/ 566 w 719"/>
              <a:gd name="T37" fmla="*/ 425 h 533"/>
              <a:gd name="T38" fmla="*/ 499 w 719"/>
              <a:gd name="T39" fmla="*/ 519 h 533"/>
              <a:gd name="T40" fmla="*/ 499 w 719"/>
              <a:gd name="T41" fmla="*/ 519 h 533"/>
              <a:gd name="T42" fmla="*/ 426 w 719"/>
              <a:gd name="T43" fmla="*/ 467 h 533"/>
              <a:gd name="T44" fmla="*/ 327 w 719"/>
              <a:gd name="T45" fmla="*/ 467 h 533"/>
              <a:gd name="T46" fmla="*/ 252 w 719"/>
              <a:gd name="T47" fmla="*/ 519 h 533"/>
              <a:gd name="T48" fmla="*/ 185 w 719"/>
              <a:gd name="T49" fmla="*/ 425 h 533"/>
              <a:gd name="T50" fmla="*/ 189 w 719"/>
              <a:gd name="T51" fmla="*/ 401 h 533"/>
              <a:gd name="T52" fmla="*/ 177 w 719"/>
              <a:gd name="T53" fmla="*/ 115 h 533"/>
              <a:gd name="T54" fmla="*/ 459 w 719"/>
              <a:gd name="T55" fmla="*/ 51 h 533"/>
              <a:gd name="T56" fmla="*/ 514 w 719"/>
              <a:gd name="T57" fmla="*/ 16 h 533"/>
              <a:gd name="T58" fmla="*/ 547 w 719"/>
              <a:gd name="T59" fmla="*/ 92 h 533"/>
              <a:gd name="T60" fmla="*/ 604 w 719"/>
              <a:gd name="T61" fmla="*/ 163 h 533"/>
              <a:gd name="T62" fmla="*/ 648 w 719"/>
              <a:gd name="T63" fmla="*/ 166 h 533"/>
              <a:gd name="T64" fmla="*/ 648 w 719"/>
              <a:gd name="T65" fmla="*/ 344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9" h="533">
                <a:moveTo>
                  <a:pt x="648" y="152"/>
                </a:moveTo>
                <a:cubicBezTo>
                  <a:pt x="614" y="152"/>
                  <a:pt x="614" y="152"/>
                  <a:pt x="614" y="152"/>
                </a:cubicBezTo>
                <a:cubicBezTo>
                  <a:pt x="601" y="129"/>
                  <a:pt x="583" y="108"/>
                  <a:pt x="561" y="89"/>
                </a:cubicBezTo>
                <a:cubicBezTo>
                  <a:pt x="562" y="53"/>
                  <a:pt x="558" y="7"/>
                  <a:pt x="519" y="2"/>
                </a:cubicBezTo>
                <a:cubicBezTo>
                  <a:pt x="499" y="0"/>
                  <a:pt x="478" y="11"/>
                  <a:pt x="458" y="36"/>
                </a:cubicBezTo>
                <a:cubicBezTo>
                  <a:pt x="431" y="28"/>
                  <a:pt x="404" y="25"/>
                  <a:pt x="375" y="25"/>
                </a:cubicBezTo>
                <a:cubicBezTo>
                  <a:pt x="290" y="25"/>
                  <a:pt x="214" y="54"/>
                  <a:pt x="167" y="105"/>
                </a:cubicBezTo>
                <a:cubicBezTo>
                  <a:pt x="133" y="142"/>
                  <a:pt x="114" y="189"/>
                  <a:pt x="111" y="244"/>
                </a:cubicBezTo>
                <a:cubicBezTo>
                  <a:pt x="96" y="244"/>
                  <a:pt x="96" y="244"/>
                  <a:pt x="96" y="244"/>
                </a:cubicBezTo>
                <a:cubicBezTo>
                  <a:pt x="51" y="244"/>
                  <a:pt x="14" y="207"/>
                  <a:pt x="14" y="162"/>
                </a:cubicBezTo>
                <a:cubicBezTo>
                  <a:pt x="14" y="117"/>
                  <a:pt x="51" y="80"/>
                  <a:pt x="96" y="80"/>
                </a:cubicBezTo>
                <a:cubicBezTo>
                  <a:pt x="100" y="80"/>
                  <a:pt x="103" y="77"/>
                  <a:pt x="103" y="73"/>
                </a:cubicBezTo>
                <a:cubicBezTo>
                  <a:pt x="103" y="69"/>
                  <a:pt x="100" y="66"/>
                  <a:pt x="96" y="66"/>
                </a:cubicBezTo>
                <a:cubicBezTo>
                  <a:pt x="43" y="66"/>
                  <a:pt x="0" y="109"/>
                  <a:pt x="0" y="162"/>
                </a:cubicBezTo>
                <a:cubicBezTo>
                  <a:pt x="0" y="215"/>
                  <a:pt x="43" y="258"/>
                  <a:pt x="96" y="258"/>
                </a:cubicBezTo>
                <a:cubicBezTo>
                  <a:pt x="110" y="258"/>
                  <a:pt x="110" y="258"/>
                  <a:pt x="110" y="258"/>
                </a:cubicBezTo>
                <a:cubicBezTo>
                  <a:pt x="110" y="268"/>
                  <a:pt x="111" y="278"/>
                  <a:pt x="111" y="288"/>
                </a:cubicBezTo>
                <a:cubicBezTo>
                  <a:pt x="115" y="329"/>
                  <a:pt x="137" y="370"/>
                  <a:pt x="176" y="408"/>
                </a:cubicBezTo>
                <a:cubicBezTo>
                  <a:pt x="172" y="420"/>
                  <a:pt x="172" y="420"/>
                  <a:pt x="172" y="420"/>
                </a:cubicBezTo>
                <a:cubicBezTo>
                  <a:pt x="157" y="464"/>
                  <a:pt x="181" y="513"/>
                  <a:pt x="225" y="528"/>
                </a:cubicBezTo>
                <a:cubicBezTo>
                  <a:pt x="234" y="531"/>
                  <a:pt x="243" y="533"/>
                  <a:pt x="252" y="533"/>
                </a:cubicBezTo>
                <a:cubicBezTo>
                  <a:pt x="286" y="533"/>
                  <a:pt x="317" y="512"/>
                  <a:pt x="330" y="482"/>
                </a:cubicBezTo>
                <a:cubicBezTo>
                  <a:pt x="361" y="486"/>
                  <a:pt x="391" y="486"/>
                  <a:pt x="421" y="481"/>
                </a:cubicBezTo>
                <a:cubicBezTo>
                  <a:pt x="435" y="512"/>
                  <a:pt x="465" y="533"/>
                  <a:pt x="499" y="533"/>
                </a:cubicBezTo>
                <a:cubicBezTo>
                  <a:pt x="499" y="533"/>
                  <a:pt x="499" y="533"/>
                  <a:pt x="499" y="533"/>
                </a:cubicBezTo>
                <a:cubicBezTo>
                  <a:pt x="509" y="533"/>
                  <a:pt x="518" y="531"/>
                  <a:pt x="527" y="528"/>
                </a:cubicBezTo>
                <a:cubicBezTo>
                  <a:pt x="571" y="513"/>
                  <a:pt x="595" y="464"/>
                  <a:pt x="580" y="420"/>
                </a:cubicBezTo>
                <a:cubicBezTo>
                  <a:pt x="575" y="407"/>
                  <a:pt x="575" y="407"/>
                  <a:pt x="575" y="407"/>
                </a:cubicBezTo>
                <a:cubicBezTo>
                  <a:pt x="590" y="392"/>
                  <a:pt x="603" y="376"/>
                  <a:pt x="614" y="358"/>
                </a:cubicBezTo>
                <a:cubicBezTo>
                  <a:pt x="648" y="358"/>
                  <a:pt x="648" y="358"/>
                  <a:pt x="648" y="358"/>
                </a:cubicBezTo>
                <a:cubicBezTo>
                  <a:pt x="688" y="358"/>
                  <a:pt x="719" y="314"/>
                  <a:pt x="719" y="255"/>
                </a:cubicBezTo>
                <a:cubicBezTo>
                  <a:pt x="719" y="197"/>
                  <a:pt x="688" y="152"/>
                  <a:pt x="648" y="152"/>
                </a:cubicBezTo>
                <a:moveTo>
                  <a:pt x="648" y="344"/>
                </a:moveTo>
                <a:cubicBezTo>
                  <a:pt x="610" y="344"/>
                  <a:pt x="610" y="344"/>
                  <a:pt x="610" y="344"/>
                </a:cubicBezTo>
                <a:cubicBezTo>
                  <a:pt x="607" y="344"/>
                  <a:pt x="605" y="345"/>
                  <a:pt x="603" y="348"/>
                </a:cubicBezTo>
                <a:cubicBezTo>
                  <a:pt x="593" y="367"/>
                  <a:pt x="579" y="384"/>
                  <a:pt x="562" y="400"/>
                </a:cubicBezTo>
                <a:cubicBezTo>
                  <a:pt x="560" y="402"/>
                  <a:pt x="559" y="405"/>
                  <a:pt x="560" y="407"/>
                </a:cubicBezTo>
                <a:cubicBezTo>
                  <a:pt x="566" y="425"/>
                  <a:pt x="566" y="425"/>
                  <a:pt x="566" y="425"/>
                </a:cubicBezTo>
                <a:cubicBezTo>
                  <a:pt x="579" y="462"/>
                  <a:pt x="559" y="502"/>
                  <a:pt x="522" y="515"/>
                </a:cubicBezTo>
                <a:cubicBezTo>
                  <a:pt x="515" y="517"/>
                  <a:pt x="507" y="519"/>
                  <a:pt x="499" y="519"/>
                </a:cubicBezTo>
                <a:cubicBezTo>
                  <a:pt x="499" y="526"/>
                  <a:pt x="499" y="526"/>
                  <a:pt x="499" y="526"/>
                </a:cubicBezTo>
                <a:cubicBezTo>
                  <a:pt x="499" y="519"/>
                  <a:pt x="499" y="519"/>
                  <a:pt x="499" y="519"/>
                </a:cubicBezTo>
                <a:cubicBezTo>
                  <a:pt x="469" y="519"/>
                  <a:pt x="442" y="500"/>
                  <a:pt x="432" y="471"/>
                </a:cubicBezTo>
                <a:cubicBezTo>
                  <a:pt x="431" y="468"/>
                  <a:pt x="429" y="467"/>
                  <a:pt x="426" y="467"/>
                </a:cubicBezTo>
                <a:cubicBezTo>
                  <a:pt x="425" y="467"/>
                  <a:pt x="425" y="467"/>
                  <a:pt x="425" y="467"/>
                </a:cubicBezTo>
                <a:cubicBezTo>
                  <a:pt x="393" y="472"/>
                  <a:pt x="360" y="472"/>
                  <a:pt x="327" y="467"/>
                </a:cubicBezTo>
                <a:cubicBezTo>
                  <a:pt x="324" y="466"/>
                  <a:pt x="320" y="468"/>
                  <a:pt x="319" y="471"/>
                </a:cubicBezTo>
                <a:cubicBezTo>
                  <a:pt x="309" y="500"/>
                  <a:pt x="282" y="519"/>
                  <a:pt x="252" y="519"/>
                </a:cubicBezTo>
                <a:cubicBezTo>
                  <a:pt x="245" y="519"/>
                  <a:pt x="237" y="517"/>
                  <a:pt x="230" y="515"/>
                </a:cubicBezTo>
                <a:cubicBezTo>
                  <a:pt x="193" y="502"/>
                  <a:pt x="173" y="462"/>
                  <a:pt x="185" y="425"/>
                </a:cubicBezTo>
                <a:cubicBezTo>
                  <a:pt x="191" y="408"/>
                  <a:pt x="191" y="408"/>
                  <a:pt x="191" y="408"/>
                </a:cubicBezTo>
                <a:cubicBezTo>
                  <a:pt x="192" y="406"/>
                  <a:pt x="191" y="403"/>
                  <a:pt x="189" y="401"/>
                </a:cubicBezTo>
                <a:cubicBezTo>
                  <a:pt x="162" y="376"/>
                  <a:pt x="130" y="336"/>
                  <a:pt x="125" y="287"/>
                </a:cubicBezTo>
                <a:cubicBezTo>
                  <a:pt x="119" y="216"/>
                  <a:pt x="137" y="159"/>
                  <a:pt x="177" y="115"/>
                </a:cubicBezTo>
                <a:cubicBezTo>
                  <a:pt x="221" y="66"/>
                  <a:pt x="294" y="39"/>
                  <a:pt x="375" y="39"/>
                </a:cubicBezTo>
                <a:cubicBezTo>
                  <a:pt x="404" y="39"/>
                  <a:pt x="432" y="43"/>
                  <a:pt x="459" y="51"/>
                </a:cubicBezTo>
                <a:cubicBezTo>
                  <a:pt x="462" y="52"/>
                  <a:pt x="465" y="51"/>
                  <a:pt x="467" y="48"/>
                </a:cubicBezTo>
                <a:cubicBezTo>
                  <a:pt x="477" y="34"/>
                  <a:pt x="494" y="16"/>
                  <a:pt x="514" y="16"/>
                </a:cubicBezTo>
                <a:cubicBezTo>
                  <a:pt x="515" y="16"/>
                  <a:pt x="516" y="16"/>
                  <a:pt x="518" y="16"/>
                </a:cubicBezTo>
                <a:cubicBezTo>
                  <a:pt x="539" y="19"/>
                  <a:pt x="548" y="43"/>
                  <a:pt x="547" y="92"/>
                </a:cubicBezTo>
                <a:cubicBezTo>
                  <a:pt x="547" y="95"/>
                  <a:pt x="548" y="97"/>
                  <a:pt x="549" y="98"/>
                </a:cubicBezTo>
                <a:cubicBezTo>
                  <a:pt x="572" y="117"/>
                  <a:pt x="591" y="139"/>
                  <a:pt x="604" y="163"/>
                </a:cubicBezTo>
                <a:cubicBezTo>
                  <a:pt x="605" y="165"/>
                  <a:pt x="608" y="166"/>
                  <a:pt x="610" y="166"/>
                </a:cubicBezTo>
                <a:cubicBezTo>
                  <a:pt x="648" y="166"/>
                  <a:pt x="648" y="166"/>
                  <a:pt x="648" y="166"/>
                </a:cubicBezTo>
                <a:cubicBezTo>
                  <a:pt x="680" y="166"/>
                  <a:pt x="705" y="205"/>
                  <a:pt x="705" y="255"/>
                </a:cubicBezTo>
                <a:cubicBezTo>
                  <a:pt x="705" y="306"/>
                  <a:pt x="680" y="344"/>
                  <a:pt x="648" y="34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9" name="Freeform 133"/>
          <p:cNvSpPr>
            <a:spLocks/>
          </p:cNvSpPr>
          <p:nvPr/>
        </p:nvSpPr>
        <p:spPr bwMode="auto">
          <a:xfrm>
            <a:off x="8477250" y="1484313"/>
            <a:ext cx="123825" cy="23813"/>
          </a:xfrm>
          <a:custGeom>
            <a:avLst/>
            <a:gdLst>
              <a:gd name="T0" fmla="*/ 216 w 220"/>
              <a:gd name="T1" fmla="*/ 30 h 44"/>
              <a:gd name="T2" fmla="*/ 110 w 220"/>
              <a:gd name="T3" fmla="*/ 0 h 44"/>
              <a:gd name="T4" fmla="*/ 5 w 220"/>
              <a:gd name="T5" fmla="*/ 30 h 44"/>
              <a:gd name="T6" fmla="*/ 2 w 220"/>
              <a:gd name="T7" fmla="*/ 39 h 44"/>
              <a:gd name="T8" fmla="*/ 12 w 220"/>
              <a:gd name="T9" fmla="*/ 42 h 44"/>
              <a:gd name="T10" fmla="*/ 110 w 220"/>
              <a:gd name="T11" fmla="*/ 14 h 44"/>
              <a:gd name="T12" fmla="*/ 209 w 220"/>
              <a:gd name="T13" fmla="*/ 42 h 44"/>
              <a:gd name="T14" fmla="*/ 212 w 220"/>
              <a:gd name="T15" fmla="*/ 43 h 44"/>
              <a:gd name="T16" fmla="*/ 218 w 220"/>
              <a:gd name="T17" fmla="*/ 39 h 44"/>
              <a:gd name="T18" fmla="*/ 216 w 220"/>
              <a:gd name="T19" fmla="*/ 3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0" h="44">
                <a:moveTo>
                  <a:pt x="216" y="30"/>
                </a:moveTo>
                <a:cubicBezTo>
                  <a:pt x="185" y="10"/>
                  <a:pt x="149" y="0"/>
                  <a:pt x="110" y="0"/>
                </a:cubicBezTo>
                <a:cubicBezTo>
                  <a:pt x="72" y="0"/>
                  <a:pt x="36" y="10"/>
                  <a:pt x="5" y="30"/>
                </a:cubicBezTo>
                <a:cubicBezTo>
                  <a:pt x="1" y="32"/>
                  <a:pt x="0" y="36"/>
                  <a:pt x="2" y="39"/>
                </a:cubicBezTo>
                <a:cubicBezTo>
                  <a:pt x="4" y="43"/>
                  <a:pt x="9" y="44"/>
                  <a:pt x="12" y="42"/>
                </a:cubicBezTo>
                <a:cubicBezTo>
                  <a:pt x="41" y="24"/>
                  <a:pt x="75" y="14"/>
                  <a:pt x="110" y="14"/>
                </a:cubicBezTo>
                <a:cubicBezTo>
                  <a:pt x="146" y="14"/>
                  <a:pt x="180" y="24"/>
                  <a:pt x="209" y="42"/>
                </a:cubicBezTo>
                <a:cubicBezTo>
                  <a:pt x="210" y="42"/>
                  <a:pt x="211" y="43"/>
                  <a:pt x="212" y="43"/>
                </a:cubicBezTo>
                <a:cubicBezTo>
                  <a:pt x="215" y="43"/>
                  <a:pt x="217" y="42"/>
                  <a:pt x="218" y="39"/>
                </a:cubicBezTo>
                <a:cubicBezTo>
                  <a:pt x="220" y="36"/>
                  <a:pt x="219" y="32"/>
                  <a:pt x="216" y="3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0" name="Freeform 134"/>
          <p:cNvSpPr>
            <a:spLocks noEditPoints="1"/>
          </p:cNvSpPr>
          <p:nvPr/>
        </p:nvSpPr>
        <p:spPr bwMode="auto">
          <a:xfrm>
            <a:off x="2486025" y="4502150"/>
            <a:ext cx="444500" cy="228600"/>
          </a:xfrm>
          <a:custGeom>
            <a:avLst/>
            <a:gdLst>
              <a:gd name="T0" fmla="*/ 731 w 788"/>
              <a:gd name="T1" fmla="*/ 0 h 407"/>
              <a:gd name="T2" fmla="*/ 683 w 788"/>
              <a:gd name="T3" fmla="*/ 67 h 407"/>
              <a:gd name="T4" fmla="*/ 642 w 788"/>
              <a:gd name="T5" fmla="*/ 227 h 407"/>
              <a:gd name="T6" fmla="*/ 588 w 788"/>
              <a:gd name="T7" fmla="*/ 245 h 407"/>
              <a:gd name="T8" fmla="*/ 489 w 788"/>
              <a:gd name="T9" fmla="*/ 157 h 407"/>
              <a:gd name="T10" fmla="*/ 442 w 788"/>
              <a:gd name="T11" fmla="*/ 123 h 407"/>
              <a:gd name="T12" fmla="*/ 394 w 788"/>
              <a:gd name="T13" fmla="*/ 190 h 407"/>
              <a:gd name="T14" fmla="*/ 326 w 788"/>
              <a:gd name="T15" fmla="*/ 311 h 407"/>
              <a:gd name="T16" fmla="*/ 300 w 788"/>
              <a:gd name="T17" fmla="*/ 304 h 407"/>
              <a:gd name="T18" fmla="*/ 254 w 788"/>
              <a:gd name="T19" fmla="*/ 334 h 407"/>
              <a:gd name="T20" fmla="*/ 148 w 788"/>
              <a:gd name="T21" fmla="*/ 281 h 407"/>
              <a:gd name="T22" fmla="*/ 100 w 788"/>
              <a:gd name="T23" fmla="*/ 247 h 407"/>
              <a:gd name="T24" fmla="*/ 52 w 788"/>
              <a:gd name="T25" fmla="*/ 314 h 407"/>
              <a:gd name="T26" fmla="*/ 3 w 788"/>
              <a:gd name="T27" fmla="*/ 396 h 407"/>
              <a:gd name="T28" fmla="*/ 8 w 788"/>
              <a:gd name="T29" fmla="*/ 407 h 407"/>
              <a:gd name="T30" fmla="*/ 72 w 788"/>
              <a:gd name="T31" fmla="*/ 339 h 407"/>
              <a:gd name="T32" fmla="*/ 100 w 788"/>
              <a:gd name="T33" fmla="*/ 348 h 407"/>
              <a:gd name="T34" fmla="*/ 146 w 788"/>
              <a:gd name="T35" fmla="*/ 318 h 407"/>
              <a:gd name="T36" fmla="*/ 252 w 788"/>
              <a:gd name="T37" fmla="*/ 371 h 407"/>
              <a:gd name="T38" fmla="*/ 300 w 788"/>
              <a:gd name="T39" fmla="*/ 405 h 407"/>
              <a:gd name="T40" fmla="*/ 348 w 788"/>
              <a:gd name="T41" fmla="*/ 338 h 407"/>
              <a:gd name="T42" fmla="*/ 417 w 788"/>
              <a:gd name="T43" fmla="*/ 218 h 407"/>
              <a:gd name="T44" fmla="*/ 442 w 788"/>
              <a:gd name="T45" fmla="*/ 224 h 407"/>
              <a:gd name="T46" fmla="*/ 581 w 788"/>
              <a:gd name="T47" fmla="*/ 258 h 407"/>
              <a:gd name="T48" fmla="*/ 628 w 788"/>
              <a:gd name="T49" fmla="*/ 326 h 407"/>
              <a:gd name="T50" fmla="*/ 655 w 788"/>
              <a:gd name="T51" fmla="*/ 233 h 407"/>
              <a:gd name="T52" fmla="*/ 731 w 788"/>
              <a:gd name="T53" fmla="*/ 101 h 407"/>
              <a:gd name="T54" fmla="*/ 753 w 788"/>
              <a:gd name="T55" fmla="*/ 5 h 407"/>
              <a:gd name="T56" fmla="*/ 84 w 788"/>
              <a:gd name="T57" fmla="*/ 330 h 407"/>
              <a:gd name="T58" fmla="*/ 75 w 788"/>
              <a:gd name="T59" fmla="*/ 325 h 407"/>
              <a:gd name="T60" fmla="*/ 65 w 788"/>
              <a:gd name="T61" fmla="*/ 309 h 407"/>
              <a:gd name="T62" fmla="*/ 100 w 788"/>
              <a:gd name="T63" fmla="*/ 261 h 407"/>
              <a:gd name="T64" fmla="*/ 134 w 788"/>
              <a:gd name="T65" fmla="*/ 286 h 407"/>
              <a:gd name="T66" fmla="*/ 100 w 788"/>
              <a:gd name="T67" fmla="*/ 334 h 407"/>
              <a:gd name="T68" fmla="*/ 300 w 788"/>
              <a:gd name="T69" fmla="*/ 391 h 407"/>
              <a:gd name="T70" fmla="*/ 266 w 788"/>
              <a:gd name="T71" fmla="*/ 367 h 407"/>
              <a:gd name="T72" fmla="*/ 300 w 788"/>
              <a:gd name="T73" fmla="*/ 318 h 407"/>
              <a:gd name="T74" fmla="*/ 335 w 788"/>
              <a:gd name="T75" fmla="*/ 343 h 407"/>
              <a:gd name="T76" fmla="*/ 442 w 788"/>
              <a:gd name="T77" fmla="*/ 210 h 407"/>
              <a:gd name="T78" fmla="*/ 407 w 788"/>
              <a:gd name="T79" fmla="*/ 186 h 407"/>
              <a:gd name="T80" fmla="*/ 442 w 788"/>
              <a:gd name="T81" fmla="*/ 137 h 407"/>
              <a:gd name="T82" fmla="*/ 476 w 788"/>
              <a:gd name="T83" fmla="*/ 162 h 407"/>
              <a:gd name="T84" fmla="*/ 442 w 788"/>
              <a:gd name="T85" fmla="*/ 210 h 407"/>
              <a:gd name="T86" fmla="*/ 628 w 788"/>
              <a:gd name="T87" fmla="*/ 312 h 407"/>
              <a:gd name="T88" fmla="*/ 595 w 788"/>
              <a:gd name="T89" fmla="*/ 260 h 407"/>
              <a:gd name="T90" fmla="*/ 644 w 788"/>
              <a:gd name="T91" fmla="*/ 243 h 407"/>
              <a:gd name="T92" fmla="*/ 764 w 788"/>
              <a:gd name="T93" fmla="*/ 67 h 407"/>
              <a:gd name="T94" fmla="*/ 715 w 788"/>
              <a:gd name="T95" fmla="*/ 83 h 407"/>
              <a:gd name="T96" fmla="*/ 698 w 788"/>
              <a:gd name="T97" fmla="*/ 35 h 407"/>
              <a:gd name="T98" fmla="*/ 747 w 788"/>
              <a:gd name="T99" fmla="*/ 18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8" h="407">
                <a:moveTo>
                  <a:pt x="753" y="5"/>
                </a:moveTo>
                <a:cubicBezTo>
                  <a:pt x="746" y="2"/>
                  <a:pt x="738" y="0"/>
                  <a:pt x="731" y="0"/>
                </a:cubicBezTo>
                <a:cubicBezTo>
                  <a:pt x="711" y="0"/>
                  <a:pt x="694" y="11"/>
                  <a:pt x="685" y="29"/>
                </a:cubicBezTo>
                <a:cubicBezTo>
                  <a:pt x="679" y="41"/>
                  <a:pt x="679" y="54"/>
                  <a:pt x="683" y="67"/>
                </a:cubicBezTo>
                <a:cubicBezTo>
                  <a:pt x="687" y="78"/>
                  <a:pt x="694" y="86"/>
                  <a:pt x="703" y="93"/>
                </a:cubicBezTo>
                <a:cubicBezTo>
                  <a:pt x="642" y="227"/>
                  <a:pt x="642" y="227"/>
                  <a:pt x="642" y="227"/>
                </a:cubicBezTo>
                <a:cubicBezTo>
                  <a:pt x="638" y="226"/>
                  <a:pt x="633" y="225"/>
                  <a:pt x="628" y="225"/>
                </a:cubicBezTo>
                <a:cubicBezTo>
                  <a:pt x="612" y="225"/>
                  <a:pt x="597" y="233"/>
                  <a:pt x="588" y="245"/>
                </a:cubicBezTo>
                <a:cubicBezTo>
                  <a:pt x="489" y="192"/>
                  <a:pt x="489" y="192"/>
                  <a:pt x="489" y="192"/>
                </a:cubicBezTo>
                <a:cubicBezTo>
                  <a:pt x="493" y="181"/>
                  <a:pt x="493" y="169"/>
                  <a:pt x="489" y="157"/>
                </a:cubicBezTo>
                <a:cubicBezTo>
                  <a:pt x="484" y="142"/>
                  <a:pt x="472" y="130"/>
                  <a:pt x="456" y="125"/>
                </a:cubicBezTo>
                <a:cubicBezTo>
                  <a:pt x="451" y="124"/>
                  <a:pt x="447" y="123"/>
                  <a:pt x="442" y="123"/>
                </a:cubicBezTo>
                <a:cubicBezTo>
                  <a:pt x="425" y="123"/>
                  <a:pt x="410" y="131"/>
                  <a:pt x="401" y="144"/>
                </a:cubicBezTo>
                <a:cubicBezTo>
                  <a:pt x="391" y="158"/>
                  <a:pt x="389" y="175"/>
                  <a:pt x="394" y="190"/>
                </a:cubicBezTo>
                <a:cubicBezTo>
                  <a:pt x="396" y="198"/>
                  <a:pt x="401" y="204"/>
                  <a:pt x="406" y="209"/>
                </a:cubicBezTo>
                <a:cubicBezTo>
                  <a:pt x="326" y="311"/>
                  <a:pt x="326" y="311"/>
                  <a:pt x="326" y="311"/>
                </a:cubicBezTo>
                <a:cubicBezTo>
                  <a:pt x="322" y="309"/>
                  <a:pt x="318" y="308"/>
                  <a:pt x="314" y="306"/>
                </a:cubicBezTo>
                <a:cubicBezTo>
                  <a:pt x="310" y="305"/>
                  <a:pt x="305" y="304"/>
                  <a:pt x="300" y="304"/>
                </a:cubicBezTo>
                <a:cubicBezTo>
                  <a:pt x="284" y="304"/>
                  <a:pt x="268" y="312"/>
                  <a:pt x="259" y="325"/>
                </a:cubicBezTo>
                <a:cubicBezTo>
                  <a:pt x="257" y="328"/>
                  <a:pt x="255" y="331"/>
                  <a:pt x="254" y="334"/>
                </a:cubicBezTo>
                <a:cubicBezTo>
                  <a:pt x="150" y="305"/>
                  <a:pt x="150" y="305"/>
                  <a:pt x="150" y="305"/>
                </a:cubicBezTo>
                <a:cubicBezTo>
                  <a:pt x="151" y="297"/>
                  <a:pt x="150" y="289"/>
                  <a:pt x="148" y="281"/>
                </a:cubicBezTo>
                <a:cubicBezTo>
                  <a:pt x="143" y="268"/>
                  <a:pt x="134" y="258"/>
                  <a:pt x="122" y="252"/>
                </a:cubicBezTo>
                <a:cubicBezTo>
                  <a:pt x="115" y="249"/>
                  <a:pt x="108" y="247"/>
                  <a:pt x="100" y="247"/>
                </a:cubicBezTo>
                <a:cubicBezTo>
                  <a:pt x="80" y="247"/>
                  <a:pt x="63" y="258"/>
                  <a:pt x="54" y="275"/>
                </a:cubicBezTo>
                <a:cubicBezTo>
                  <a:pt x="48" y="288"/>
                  <a:pt x="48" y="301"/>
                  <a:pt x="52" y="314"/>
                </a:cubicBezTo>
                <a:cubicBezTo>
                  <a:pt x="54" y="320"/>
                  <a:pt x="57" y="325"/>
                  <a:pt x="61" y="330"/>
                </a:cubicBezTo>
                <a:cubicBezTo>
                  <a:pt x="3" y="396"/>
                  <a:pt x="3" y="396"/>
                  <a:pt x="3" y="396"/>
                </a:cubicBezTo>
                <a:cubicBezTo>
                  <a:pt x="0" y="398"/>
                  <a:pt x="0" y="403"/>
                  <a:pt x="3" y="405"/>
                </a:cubicBezTo>
                <a:cubicBezTo>
                  <a:pt x="5" y="407"/>
                  <a:pt x="6" y="407"/>
                  <a:pt x="8" y="407"/>
                </a:cubicBezTo>
                <a:cubicBezTo>
                  <a:pt x="10" y="407"/>
                  <a:pt x="12" y="406"/>
                  <a:pt x="13" y="405"/>
                </a:cubicBezTo>
                <a:cubicBezTo>
                  <a:pt x="72" y="339"/>
                  <a:pt x="72" y="339"/>
                  <a:pt x="72" y="339"/>
                </a:cubicBezTo>
                <a:cubicBezTo>
                  <a:pt x="74" y="341"/>
                  <a:pt x="76" y="342"/>
                  <a:pt x="78" y="343"/>
                </a:cubicBezTo>
                <a:cubicBezTo>
                  <a:pt x="85" y="346"/>
                  <a:pt x="92" y="348"/>
                  <a:pt x="100" y="348"/>
                </a:cubicBezTo>
                <a:cubicBezTo>
                  <a:pt x="119" y="348"/>
                  <a:pt x="137" y="337"/>
                  <a:pt x="145" y="320"/>
                </a:cubicBezTo>
                <a:cubicBezTo>
                  <a:pt x="145" y="319"/>
                  <a:pt x="146" y="319"/>
                  <a:pt x="146" y="318"/>
                </a:cubicBezTo>
                <a:cubicBezTo>
                  <a:pt x="250" y="348"/>
                  <a:pt x="250" y="348"/>
                  <a:pt x="250" y="348"/>
                </a:cubicBezTo>
                <a:cubicBezTo>
                  <a:pt x="249" y="356"/>
                  <a:pt x="250" y="364"/>
                  <a:pt x="252" y="371"/>
                </a:cubicBezTo>
                <a:cubicBezTo>
                  <a:pt x="258" y="387"/>
                  <a:pt x="270" y="399"/>
                  <a:pt x="286" y="403"/>
                </a:cubicBezTo>
                <a:cubicBezTo>
                  <a:pt x="291" y="405"/>
                  <a:pt x="295" y="405"/>
                  <a:pt x="300" y="405"/>
                </a:cubicBezTo>
                <a:cubicBezTo>
                  <a:pt x="316" y="405"/>
                  <a:pt x="332" y="397"/>
                  <a:pt x="341" y="384"/>
                </a:cubicBezTo>
                <a:cubicBezTo>
                  <a:pt x="351" y="371"/>
                  <a:pt x="353" y="354"/>
                  <a:pt x="348" y="338"/>
                </a:cubicBezTo>
                <a:cubicBezTo>
                  <a:pt x="345" y="331"/>
                  <a:pt x="342" y="325"/>
                  <a:pt x="337" y="320"/>
                </a:cubicBezTo>
                <a:cubicBezTo>
                  <a:pt x="417" y="218"/>
                  <a:pt x="417" y="218"/>
                  <a:pt x="417" y="218"/>
                </a:cubicBezTo>
                <a:cubicBezTo>
                  <a:pt x="420" y="220"/>
                  <a:pt x="424" y="221"/>
                  <a:pt x="428" y="222"/>
                </a:cubicBezTo>
                <a:cubicBezTo>
                  <a:pt x="432" y="224"/>
                  <a:pt x="437" y="224"/>
                  <a:pt x="442" y="224"/>
                </a:cubicBezTo>
                <a:cubicBezTo>
                  <a:pt x="458" y="224"/>
                  <a:pt x="473" y="217"/>
                  <a:pt x="482" y="204"/>
                </a:cubicBezTo>
                <a:cubicBezTo>
                  <a:pt x="581" y="258"/>
                  <a:pt x="581" y="258"/>
                  <a:pt x="581" y="258"/>
                </a:cubicBezTo>
                <a:cubicBezTo>
                  <a:pt x="572" y="282"/>
                  <a:pt x="582" y="309"/>
                  <a:pt x="606" y="321"/>
                </a:cubicBezTo>
                <a:cubicBezTo>
                  <a:pt x="613" y="324"/>
                  <a:pt x="620" y="326"/>
                  <a:pt x="628" y="326"/>
                </a:cubicBezTo>
                <a:cubicBezTo>
                  <a:pt x="647" y="326"/>
                  <a:pt x="665" y="315"/>
                  <a:pt x="673" y="298"/>
                </a:cubicBezTo>
                <a:cubicBezTo>
                  <a:pt x="685" y="274"/>
                  <a:pt x="677" y="247"/>
                  <a:pt x="655" y="233"/>
                </a:cubicBezTo>
                <a:cubicBezTo>
                  <a:pt x="715" y="99"/>
                  <a:pt x="715" y="99"/>
                  <a:pt x="715" y="99"/>
                </a:cubicBezTo>
                <a:cubicBezTo>
                  <a:pt x="720" y="100"/>
                  <a:pt x="725" y="101"/>
                  <a:pt x="731" y="101"/>
                </a:cubicBezTo>
                <a:cubicBezTo>
                  <a:pt x="750" y="101"/>
                  <a:pt x="768" y="90"/>
                  <a:pt x="776" y="73"/>
                </a:cubicBezTo>
                <a:cubicBezTo>
                  <a:pt x="788" y="48"/>
                  <a:pt x="778" y="17"/>
                  <a:pt x="753" y="5"/>
                </a:cubicBezTo>
                <a:moveTo>
                  <a:pt x="100" y="334"/>
                </a:moveTo>
                <a:cubicBezTo>
                  <a:pt x="94" y="334"/>
                  <a:pt x="89" y="333"/>
                  <a:pt x="84" y="330"/>
                </a:cubicBezTo>
                <a:cubicBezTo>
                  <a:pt x="81" y="329"/>
                  <a:pt x="78" y="327"/>
                  <a:pt x="75" y="325"/>
                </a:cubicBezTo>
                <a:cubicBezTo>
                  <a:pt x="75" y="325"/>
                  <a:pt x="75" y="325"/>
                  <a:pt x="75" y="325"/>
                </a:cubicBezTo>
                <a:cubicBezTo>
                  <a:pt x="75" y="325"/>
                  <a:pt x="75" y="325"/>
                  <a:pt x="75" y="325"/>
                </a:cubicBezTo>
                <a:cubicBezTo>
                  <a:pt x="71" y="321"/>
                  <a:pt x="67" y="315"/>
                  <a:pt x="65" y="309"/>
                </a:cubicBezTo>
                <a:cubicBezTo>
                  <a:pt x="62" y="300"/>
                  <a:pt x="63" y="290"/>
                  <a:pt x="67" y="282"/>
                </a:cubicBezTo>
                <a:cubicBezTo>
                  <a:pt x="73" y="269"/>
                  <a:pt x="86" y="261"/>
                  <a:pt x="100" y="261"/>
                </a:cubicBezTo>
                <a:cubicBezTo>
                  <a:pt x="105" y="261"/>
                  <a:pt x="111" y="262"/>
                  <a:pt x="116" y="265"/>
                </a:cubicBezTo>
                <a:cubicBezTo>
                  <a:pt x="125" y="269"/>
                  <a:pt x="131" y="276"/>
                  <a:pt x="134" y="286"/>
                </a:cubicBezTo>
                <a:cubicBezTo>
                  <a:pt x="137" y="295"/>
                  <a:pt x="137" y="305"/>
                  <a:pt x="133" y="314"/>
                </a:cubicBezTo>
                <a:cubicBezTo>
                  <a:pt x="126" y="326"/>
                  <a:pt x="114" y="334"/>
                  <a:pt x="100" y="334"/>
                </a:cubicBezTo>
                <a:moveTo>
                  <a:pt x="330" y="376"/>
                </a:moveTo>
                <a:cubicBezTo>
                  <a:pt x="323" y="386"/>
                  <a:pt x="312" y="391"/>
                  <a:pt x="300" y="391"/>
                </a:cubicBezTo>
                <a:cubicBezTo>
                  <a:pt x="297" y="391"/>
                  <a:pt x="293" y="391"/>
                  <a:pt x="290" y="390"/>
                </a:cubicBezTo>
                <a:cubicBezTo>
                  <a:pt x="278" y="386"/>
                  <a:pt x="270" y="378"/>
                  <a:pt x="266" y="367"/>
                </a:cubicBezTo>
                <a:cubicBezTo>
                  <a:pt x="262" y="355"/>
                  <a:pt x="264" y="343"/>
                  <a:pt x="271" y="333"/>
                </a:cubicBezTo>
                <a:cubicBezTo>
                  <a:pt x="277" y="324"/>
                  <a:pt x="288" y="318"/>
                  <a:pt x="300" y="318"/>
                </a:cubicBezTo>
                <a:cubicBezTo>
                  <a:pt x="304" y="318"/>
                  <a:pt x="307" y="319"/>
                  <a:pt x="310" y="320"/>
                </a:cubicBezTo>
                <a:cubicBezTo>
                  <a:pt x="322" y="323"/>
                  <a:pt x="331" y="332"/>
                  <a:pt x="335" y="343"/>
                </a:cubicBezTo>
                <a:cubicBezTo>
                  <a:pt x="339" y="354"/>
                  <a:pt x="337" y="366"/>
                  <a:pt x="330" y="376"/>
                </a:cubicBezTo>
                <a:moveTo>
                  <a:pt x="442" y="210"/>
                </a:moveTo>
                <a:cubicBezTo>
                  <a:pt x="438" y="210"/>
                  <a:pt x="435" y="210"/>
                  <a:pt x="432" y="209"/>
                </a:cubicBezTo>
                <a:cubicBezTo>
                  <a:pt x="420" y="205"/>
                  <a:pt x="411" y="197"/>
                  <a:pt x="407" y="186"/>
                </a:cubicBezTo>
                <a:cubicBezTo>
                  <a:pt x="403" y="174"/>
                  <a:pt x="405" y="162"/>
                  <a:pt x="412" y="152"/>
                </a:cubicBezTo>
                <a:cubicBezTo>
                  <a:pt x="419" y="143"/>
                  <a:pt x="430" y="137"/>
                  <a:pt x="442" y="137"/>
                </a:cubicBezTo>
                <a:cubicBezTo>
                  <a:pt x="445" y="137"/>
                  <a:pt x="449" y="138"/>
                  <a:pt x="452" y="139"/>
                </a:cubicBezTo>
                <a:cubicBezTo>
                  <a:pt x="463" y="142"/>
                  <a:pt x="472" y="151"/>
                  <a:pt x="476" y="162"/>
                </a:cubicBezTo>
                <a:cubicBezTo>
                  <a:pt x="480" y="173"/>
                  <a:pt x="478" y="185"/>
                  <a:pt x="471" y="195"/>
                </a:cubicBezTo>
                <a:cubicBezTo>
                  <a:pt x="465" y="205"/>
                  <a:pt x="454" y="210"/>
                  <a:pt x="442" y="210"/>
                </a:cubicBezTo>
                <a:moveTo>
                  <a:pt x="661" y="292"/>
                </a:moveTo>
                <a:cubicBezTo>
                  <a:pt x="655" y="304"/>
                  <a:pt x="642" y="312"/>
                  <a:pt x="628" y="312"/>
                </a:cubicBezTo>
                <a:cubicBezTo>
                  <a:pt x="622" y="312"/>
                  <a:pt x="617" y="311"/>
                  <a:pt x="612" y="308"/>
                </a:cubicBezTo>
                <a:cubicBezTo>
                  <a:pt x="594" y="299"/>
                  <a:pt x="586" y="278"/>
                  <a:pt x="595" y="260"/>
                </a:cubicBezTo>
                <a:cubicBezTo>
                  <a:pt x="601" y="247"/>
                  <a:pt x="614" y="239"/>
                  <a:pt x="628" y="239"/>
                </a:cubicBezTo>
                <a:cubicBezTo>
                  <a:pt x="634" y="239"/>
                  <a:pt x="639" y="240"/>
                  <a:pt x="644" y="243"/>
                </a:cubicBezTo>
                <a:cubicBezTo>
                  <a:pt x="662" y="252"/>
                  <a:pt x="670" y="273"/>
                  <a:pt x="661" y="292"/>
                </a:cubicBezTo>
                <a:moveTo>
                  <a:pt x="764" y="67"/>
                </a:moveTo>
                <a:cubicBezTo>
                  <a:pt x="757" y="79"/>
                  <a:pt x="745" y="87"/>
                  <a:pt x="731" y="87"/>
                </a:cubicBezTo>
                <a:cubicBezTo>
                  <a:pt x="725" y="87"/>
                  <a:pt x="720" y="86"/>
                  <a:pt x="715" y="83"/>
                </a:cubicBezTo>
                <a:cubicBezTo>
                  <a:pt x="706" y="79"/>
                  <a:pt x="699" y="72"/>
                  <a:pt x="696" y="63"/>
                </a:cubicBezTo>
                <a:cubicBezTo>
                  <a:pt x="693" y="53"/>
                  <a:pt x="694" y="43"/>
                  <a:pt x="698" y="35"/>
                </a:cubicBezTo>
                <a:cubicBezTo>
                  <a:pt x="704" y="22"/>
                  <a:pt x="717" y="14"/>
                  <a:pt x="731" y="14"/>
                </a:cubicBezTo>
                <a:cubicBezTo>
                  <a:pt x="736" y="14"/>
                  <a:pt x="742" y="15"/>
                  <a:pt x="747" y="18"/>
                </a:cubicBezTo>
                <a:cubicBezTo>
                  <a:pt x="765" y="27"/>
                  <a:pt x="772" y="49"/>
                  <a:pt x="764" y="6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1" name="Freeform 135"/>
          <p:cNvSpPr>
            <a:spLocks noEditPoints="1"/>
          </p:cNvSpPr>
          <p:nvPr/>
        </p:nvSpPr>
        <p:spPr bwMode="auto">
          <a:xfrm>
            <a:off x="3146425" y="4502150"/>
            <a:ext cx="442912" cy="228600"/>
          </a:xfrm>
          <a:custGeom>
            <a:avLst/>
            <a:gdLst>
              <a:gd name="T0" fmla="*/ 727 w 788"/>
              <a:gd name="T1" fmla="*/ 330 h 407"/>
              <a:gd name="T2" fmla="*/ 688 w 788"/>
              <a:gd name="T3" fmla="*/ 247 h 407"/>
              <a:gd name="T4" fmla="*/ 641 w 788"/>
              <a:gd name="T5" fmla="*/ 281 h 407"/>
              <a:gd name="T6" fmla="*/ 534 w 788"/>
              <a:gd name="T7" fmla="*/ 334 h 407"/>
              <a:gd name="T8" fmla="*/ 488 w 788"/>
              <a:gd name="T9" fmla="*/ 304 h 407"/>
              <a:gd name="T10" fmla="*/ 463 w 788"/>
              <a:gd name="T11" fmla="*/ 311 h 407"/>
              <a:gd name="T12" fmla="*/ 394 w 788"/>
              <a:gd name="T13" fmla="*/ 190 h 407"/>
              <a:gd name="T14" fmla="*/ 346 w 788"/>
              <a:gd name="T15" fmla="*/ 123 h 407"/>
              <a:gd name="T16" fmla="*/ 299 w 788"/>
              <a:gd name="T17" fmla="*/ 157 h 407"/>
              <a:gd name="T18" fmla="*/ 201 w 788"/>
              <a:gd name="T19" fmla="*/ 245 h 407"/>
              <a:gd name="T20" fmla="*/ 146 w 788"/>
              <a:gd name="T21" fmla="*/ 227 h 407"/>
              <a:gd name="T22" fmla="*/ 105 w 788"/>
              <a:gd name="T23" fmla="*/ 67 h 407"/>
              <a:gd name="T24" fmla="*/ 57 w 788"/>
              <a:gd name="T25" fmla="*/ 0 h 407"/>
              <a:gd name="T26" fmla="*/ 12 w 788"/>
              <a:gd name="T27" fmla="*/ 73 h 407"/>
              <a:gd name="T28" fmla="*/ 57 w 788"/>
              <a:gd name="T29" fmla="*/ 101 h 407"/>
              <a:gd name="T30" fmla="*/ 133 w 788"/>
              <a:gd name="T31" fmla="*/ 233 h 407"/>
              <a:gd name="T32" fmla="*/ 160 w 788"/>
              <a:gd name="T33" fmla="*/ 326 h 407"/>
              <a:gd name="T34" fmla="*/ 182 w 788"/>
              <a:gd name="T35" fmla="*/ 321 h 407"/>
              <a:gd name="T36" fmla="*/ 306 w 788"/>
              <a:gd name="T37" fmla="*/ 204 h 407"/>
              <a:gd name="T38" fmla="*/ 346 w 788"/>
              <a:gd name="T39" fmla="*/ 224 h 407"/>
              <a:gd name="T40" fmla="*/ 371 w 788"/>
              <a:gd name="T41" fmla="*/ 218 h 407"/>
              <a:gd name="T42" fmla="*/ 440 w 788"/>
              <a:gd name="T43" fmla="*/ 338 h 407"/>
              <a:gd name="T44" fmla="*/ 488 w 788"/>
              <a:gd name="T45" fmla="*/ 405 h 407"/>
              <a:gd name="T46" fmla="*/ 502 w 788"/>
              <a:gd name="T47" fmla="*/ 403 h 407"/>
              <a:gd name="T48" fmla="*/ 538 w 788"/>
              <a:gd name="T49" fmla="*/ 348 h 407"/>
              <a:gd name="T50" fmla="*/ 643 w 788"/>
              <a:gd name="T51" fmla="*/ 320 h 407"/>
              <a:gd name="T52" fmla="*/ 711 w 788"/>
              <a:gd name="T53" fmla="*/ 343 h 407"/>
              <a:gd name="T54" fmla="*/ 775 w 788"/>
              <a:gd name="T55" fmla="*/ 405 h 407"/>
              <a:gd name="T56" fmla="*/ 785 w 788"/>
              <a:gd name="T57" fmla="*/ 405 h 407"/>
              <a:gd name="T58" fmla="*/ 57 w 788"/>
              <a:gd name="T59" fmla="*/ 87 h 407"/>
              <a:gd name="T60" fmla="*/ 41 w 788"/>
              <a:gd name="T61" fmla="*/ 18 h 407"/>
              <a:gd name="T62" fmla="*/ 90 w 788"/>
              <a:gd name="T63" fmla="*/ 35 h 407"/>
              <a:gd name="T64" fmla="*/ 73 w 788"/>
              <a:gd name="T65" fmla="*/ 83 h 407"/>
              <a:gd name="T66" fmla="*/ 176 w 788"/>
              <a:gd name="T67" fmla="*/ 308 h 407"/>
              <a:gd name="T68" fmla="*/ 127 w 788"/>
              <a:gd name="T69" fmla="*/ 292 h 407"/>
              <a:gd name="T70" fmla="*/ 160 w 788"/>
              <a:gd name="T71" fmla="*/ 239 h 407"/>
              <a:gd name="T72" fmla="*/ 176 w 788"/>
              <a:gd name="T73" fmla="*/ 308 h 407"/>
              <a:gd name="T74" fmla="*/ 346 w 788"/>
              <a:gd name="T75" fmla="*/ 210 h 407"/>
              <a:gd name="T76" fmla="*/ 317 w 788"/>
              <a:gd name="T77" fmla="*/ 195 h 407"/>
              <a:gd name="T78" fmla="*/ 336 w 788"/>
              <a:gd name="T79" fmla="*/ 139 h 407"/>
              <a:gd name="T80" fmla="*/ 376 w 788"/>
              <a:gd name="T81" fmla="*/ 152 h 407"/>
              <a:gd name="T82" fmla="*/ 357 w 788"/>
              <a:gd name="T83" fmla="*/ 209 h 407"/>
              <a:gd name="T84" fmla="*/ 498 w 788"/>
              <a:gd name="T85" fmla="*/ 390 h 407"/>
              <a:gd name="T86" fmla="*/ 488 w 788"/>
              <a:gd name="T87" fmla="*/ 391 h 407"/>
              <a:gd name="T88" fmla="*/ 453 w 788"/>
              <a:gd name="T89" fmla="*/ 343 h 407"/>
              <a:gd name="T90" fmla="*/ 488 w 788"/>
              <a:gd name="T91" fmla="*/ 318 h 407"/>
              <a:gd name="T92" fmla="*/ 523 w 788"/>
              <a:gd name="T93" fmla="*/ 367 h 407"/>
              <a:gd name="T94" fmla="*/ 656 w 788"/>
              <a:gd name="T95" fmla="*/ 314 h 407"/>
              <a:gd name="T96" fmla="*/ 672 w 788"/>
              <a:gd name="T97" fmla="*/ 265 h 407"/>
              <a:gd name="T98" fmla="*/ 721 w 788"/>
              <a:gd name="T99" fmla="*/ 282 h 407"/>
              <a:gd name="T100" fmla="*/ 688 w 788"/>
              <a:gd name="T101" fmla="*/ 334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88" h="407">
                <a:moveTo>
                  <a:pt x="786" y="396"/>
                </a:moveTo>
                <a:cubicBezTo>
                  <a:pt x="727" y="330"/>
                  <a:pt x="727" y="330"/>
                  <a:pt x="727" y="330"/>
                </a:cubicBezTo>
                <a:cubicBezTo>
                  <a:pt x="739" y="315"/>
                  <a:pt x="743" y="294"/>
                  <a:pt x="734" y="275"/>
                </a:cubicBezTo>
                <a:cubicBezTo>
                  <a:pt x="725" y="258"/>
                  <a:pt x="708" y="247"/>
                  <a:pt x="688" y="247"/>
                </a:cubicBezTo>
                <a:cubicBezTo>
                  <a:pt x="681" y="247"/>
                  <a:pt x="673" y="249"/>
                  <a:pt x="666" y="252"/>
                </a:cubicBezTo>
                <a:cubicBezTo>
                  <a:pt x="654" y="258"/>
                  <a:pt x="645" y="268"/>
                  <a:pt x="641" y="281"/>
                </a:cubicBezTo>
                <a:cubicBezTo>
                  <a:pt x="638" y="289"/>
                  <a:pt x="637" y="297"/>
                  <a:pt x="638" y="305"/>
                </a:cubicBezTo>
                <a:cubicBezTo>
                  <a:pt x="534" y="334"/>
                  <a:pt x="534" y="334"/>
                  <a:pt x="534" y="334"/>
                </a:cubicBezTo>
                <a:cubicBezTo>
                  <a:pt x="533" y="331"/>
                  <a:pt x="531" y="328"/>
                  <a:pt x="529" y="325"/>
                </a:cubicBezTo>
                <a:cubicBezTo>
                  <a:pt x="520" y="312"/>
                  <a:pt x="504" y="304"/>
                  <a:pt x="488" y="304"/>
                </a:cubicBezTo>
                <a:cubicBezTo>
                  <a:pt x="483" y="304"/>
                  <a:pt x="478" y="305"/>
                  <a:pt x="474" y="306"/>
                </a:cubicBezTo>
                <a:cubicBezTo>
                  <a:pt x="470" y="308"/>
                  <a:pt x="466" y="309"/>
                  <a:pt x="463" y="311"/>
                </a:cubicBezTo>
                <a:cubicBezTo>
                  <a:pt x="382" y="209"/>
                  <a:pt x="382" y="209"/>
                  <a:pt x="382" y="209"/>
                </a:cubicBezTo>
                <a:cubicBezTo>
                  <a:pt x="388" y="204"/>
                  <a:pt x="392" y="198"/>
                  <a:pt x="394" y="190"/>
                </a:cubicBezTo>
                <a:cubicBezTo>
                  <a:pt x="400" y="175"/>
                  <a:pt x="397" y="158"/>
                  <a:pt x="387" y="144"/>
                </a:cubicBezTo>
                <a:cubicBezTo>
                  <a:pt x="378" y="131"/>
                  <a:pt x="363" y="123"/>
                  <a:pt x="346" y="123"/>
                </a:cubicBezTo>
                <a:cubicBezTo>
                  <a:pt x="342" y="123"/>
                  <a:pt x="337" y="124"/>
                  <a:pt x="332" y="125"/>
                </a:cubicBezTo>
                <a:cubicBezTo>
                  <a:pt x="316" y="130"/>
                  <a:pt x="304" y="142"/>
                  <a:pt x="299" y="157"/>
                </a:cubicBezTo>
                <a:cubicBezTo>
                  <a:pt x="295" y="169"/>
                  <a:pt x="295" y="181"/>
                  <a:pt x="299" y="192"/>
                </a:cubicBezTo>
                <a:cubicBezTo>
                  <a:pt x="201" y="245"/>
                  <a:pt x="201" y="245"/>
                  <a:pt x="201" y="245"/>
                </a:cubicBezTo>
                <a:cubicBezTo>
                  <a:pt x="191" y="233"/>
                  <a:pt x="176" y="225"/>
                  <a:pt x="160" y="225"/>
                </a:cubicBezTo>
                <a:cubicBezTo>
                  <a:pt x="155" y="225"/>
                  <a:pt x="150" y="226"/>
                  <a:pt x="146" y="227"/>
                </a:cubicBezTo>
                <a:cubicBezTo>
                  <a:pt x="85" y="93"/>
                  <a:pt x="85" y="93"/>
                  <a:pt x="85" y="93"/>
                </a:cubicBezTo>
                <a:cubicBezTo>
                  <a:pt x="95" y="86"/>
                  <a:pt x="102" y="78"/>
                  <a:pt x="105" y="67"/>
                </a:cubicBezTo>
                <a:cubicBezTo>
                  <a:pt x="110" y="54"/>
                  <a:pt x="109" y="41"/>
                  <a:pt x="103" y="29"/>
                </a:cubicBezTo>
                <a:cubicBezTo>
                  <a:pt x="94" y="11"/>
                  <a:pt x="77" y="0"/>
                  <a:pt x="57" y="0"/>
                </a:cubicBezTo>
                <a:cubicBezTo>
                  <a:pt x="50" y="0"/>
                  <a:pt x="42" y="2"/>
                  <a:pt x="35" y="5"/>
                </a:cubicBezTo>
                <a:cubicBezTo>
                  <a:pt x="10" y="17"/>
                  <a:pt x="0" y="48"/>
                  <a:pt x="12" y="73"/>
                </a:cubicBezTo>
                <a:cubicBezTo>
                  <a:pt x="21" y="90"/>
                  <a:pt x="38" y="101"/>
                  <a:pt x="57" y="10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63" y="101"/>
                  <a:pt x="68" y="100"/>
                  <a:pt x="73" y="99"/>
                </a:cubicBezTo>
                <a:cubicBezTo>
                  <a:pt x="133" y="233"/>
                  <a:pt x="133" y="233"/>
                  <a:pt x="133" y="233"/>
                </a:cubicBezTo>
                <a:cubicBezTo>
                  <a:pt x="112" y="247"/>
                  <a:pt x="103" y="274"/>
                  <a:pt x="115" y="298"/>
                </a:cubicBezTo>
                <a:cubicBezTo>
                  <a:pt x="123" y="315"/>
                  <a:pt x="141" y="326"/>
                  <a:pt x="160" y="326"/>
                </a:cubicBezTo>
                <a:cubicBezTo>
                  <a:pt x="160" y="326"/>
                  <a:pt x="160" y="326"/>
                  <a:pt x="160" y="326"/>
                </a:cubicBezTo>
                <a:cubicBezTo>
                  <a:pt x="168" y="326"/>
                  <a:pt x="175" y="324"/>
                  <a:pt x="182" y="321"/>
                </a:cubicBezTo>
                <a:cubicBezTo>
                  <a:pt x="206" y="309"/>
                  <a:pt x="216" y="282"/>
                  <a:pt x="207" y="258"/>
                </a:cubicBezTo>
                <a:cubicBezTo>
                  <a:pt x="306" y="204"/>
                  <a:pt x="306" y="204"/>
                  <a:pt x="306" y="204"/>
                </a:cubicBezTo>
                <a:cubicBezTo>
                  <a:pt x="315" y="217"/>
                  <a:pt x="330" y="224"/>
                  <a:pt x="346" y="224"/>
                </a:cubicBezTo>
                <a:cubicBezTo>
                  <a:pt x="346" y="224"/>
                  <a:pt x="346" y="224"/>
                  <a:pt x="346" y="224"/>
                </a:cubicBezTo>
                <a:cubicBezTo>
                  <a:pt x="351" y="224"/>
                  <a:pt x="356" y="224"/>
                  <a:pt x="361" y="222"/>
                </a:cubicBezTo>
                <a:cubicBezTo>
                  <a:pt x="364" y="221"/>
                  <a:pt x="368" y="220"/>
                  <a:pt x="371" y="218"/>
                </a:cubicBezTo>
                <a:cubicBezTo>
                  <a:pt x="452" y="320"/>
                  <a:pt x="452" y="320"/>
                  <a:pt x="452" y="320"/>
                </a:cubicBezTo>
                <a:cubicBezTo>
                  <a:pt x="447" y="325"/>
                  <a:pt x="443" y="331"/>
                  <a:pt x="440" y="338"/>
                </a:cubicBezTo>
                <a:cubicBezTo>
                  <a:pt x="435" y="354"/>
                  <a:pt x="437" y="371"/>
                  <a:pt x="447" y="384"/>
                </a:cubicBezTo>
                <a:cubicBezTo>
                  <a:pt x="456" y="397"/>
                  <a:pt x="472" y="405"/>
                  <a:pt x="488" y="405"/>
                </a:cubicBezTo>
                <a:cubicBezTo>
                  <a:pt x="488" y="405"/>
                  <a:pt x="488" y="405"/>
                  <a:pt x="488" y="405"/>
                </a:cubicBezTo>
                <a:cubicBezTo>
                  <a:pt x="493" y="405"/>
                  <a:pt x="498" y="405"/>
                  <a:pt x="502" y="403"/>
                </a:cubicBezTo>
                <a:cubicBezTo>
                  <a:pt x="518" y="399"/>
                  <a:pt x="530" y="387"/>
                  <a:pt x="536" y="371"/>
                </a:cubicBezTo>
                <a:cubicBezTo>
                  <a:pt x="538" y="364"/>
                  <a:pt x="539" y="356"/>
                  <a:pt x="538" y="348"/>
                </a:cubicBezTo>
                <a:cubicBezTo>
                  <a:pt x="642" y="318"/>
                  <a:pt x="642" y="318"/>
                  <a:pt x="642" y="318"/>
                </a:cubicBezTo>
                <a:cubicBezTo>
                  <a:pt x="643" y="319"/>
                  <a:pt x="643" y="319"/>
                  <a:pt x="643" y="320"/>
                </a:cubicBezTo>
                <a:cubicBezTo>
                  <a:pt x="652" y="337"/>
                  <a:pt x="669" y="348"/>
                  <a:pt x="688" y="348"/>
                </a:cubicBezTo>
                <a:cubicBezTo>
                  <a:pt x="696" y="348"/>
                  <a:pt x="704" y="346"/>
                  <a:pt x="711" y="343"/>
                </a:cubicBezTo>
                <a:cubicBezTo>
                  <a:pt x="713" y="342"/>
                  <a:pt x="715" y="341"/>
                  <a:pt x="716" y="339"/>
                </a:cubicBezTo>
                <a:cubicBezTo>
                  <a:pt x="775" y="405"/>
                  <a:pt x="775" y="405"/>
                  <a:pt x="775" y="405"/>
                </a:cubicBezTo>
                <a:cubicBezTo>
                  <a:pt x="776" y="406"/>
                  <a:pt x="778" y="407"/>
                  <a:pt x="780" y="407"/>
                </a:cubicBezTo>
                <a:cubicBezTo>
                  <a:pt x="782" y="407"/>
                  <a:pt x="784" y="407"/>
                  <a:pt x="785" y="405"/>
                </a:cubicBezTo>
                <a:cubicBezTo>
                  <a:pt x="788" y="403"/>
                  <a:pt x="788" y="398"/>
                  <a:pt x="786" y="396"/>
                </a:cubicBezTo>
                <a:moveTo>
                  <a:pt x="57" y="87"/>
                </a:moveTo>
                <a:cubicBezTo>
                  <a:pt x="43" y="87"/>
                  <a:pt x="31" y="79"/>
                  <a:pt x="25" y="67"/>
                </a:cubicBezTo>
                <a:cubicBezTo>
                  <a:pt x="16" y="49"/>
                  <a:pt x="23" y="27"/>
                  <a:pt x="41" y="18"/>
                </a:cubicBezTo>
                <a:cubicBezTo>
                  <a:pt x="46" y="15"/>
                  <a:pt x="52" y="14"/>
                  <a:pt x="57" y="14"/>
                </a:cubicBezTo>
                <a:cubicBezTo>
                  <a:pt x="71" y="14"/>
                  <a:pt x="84" y="22"/>
                  <a:pt x="90" y="35"/>
                </a:cubicBezTo>
                <a:cubicBezTo>
                  <a:pt x="94" y="43"/>
                  <a:pt x="95" y="53"/>
                  <a:pt x="92" y="63"/>
                </a:cubicBezTo>
                <a:cubicBezTo>
                  <a:pt x="89" y="72"/>
                  <a:pt x="82" y="79"/>
                  <a:pt x="73" y="83"/>
                </a:cubicBezTo>
                <a:cubicBezTo>
                  <a:pt x="68" y="86"/>
                  <a:pt x="63" y="87"/>
                  <a:pt x="57" y="87"/>
                </a:cubicBezTo>
                <a:close/>
                <a:moveTo>
                  <a:pt x="176" y="308"/>
                </a:moveTo>
                <a:cubicBezTo>
                  <a:pt x="171" y="311"/>
                  <a:pt x="166" y="312"/>
                  <a:pt x="160" y="312"/>
                </a:cubicBezTo>
                <a:cubicBezTo>
                  <a:pt x="146" y="312"/>
                  <a:pt x="133" y="304"/>
                  <a:pt x="127" y="292"/>
                </a:cubicBezTo>
                <a:cubicBezTo>
                  <a:pt x="118" y="273"/>
                  <a:pt x="126" y="252"/>
                  <a:pt x="144" y="243"/>
                </a:cubicBezTo>
                <a:cubicBezTo>
                  <a:pt x="149" y="240"/>
                  <a:pt x="155" y="239"/>
                  <a:pt x="160" y="239"/>
                </a:cubicBezTo>
                <a:cubicBezTo>
                  <a:pt x="174" y="239"/>
                  <a:pt x="187" y="247"/>
                  <a:pt x="193" y="260"/>
                </a:cubicBezTo>
                <a:cubicBezTo>
                  <a:pt x="202" y="278"/>
                  <a:pt x="194" y="299"/>
                  <a:pt x="176" y="308"/>
                </a:cubicBezTo>
                <a:moveTo>
                  <a:pt x="357" y="209"/>
                </a:moveTo>
                <a:cubicBezTo>
                  <a:pt x="353" y="210"/>
                  <a:pt x="350" y="210"/>
                  <a:pt x="346" y="210"/>
                </a:cubicBezTo>
                <a:cubicBezTo>
                  <a:pt x="346" y="210"/>
                  <a:pt x="346" y="210"/>
                  <a:pt x="346" y="210"/>
                </a:cubicBezTo>
                <a:cubicBezTo>
                  <a:pt x="335" y="210"/>
                  <a:pt x="324" y="205"/>
                  <a:pt x="317" y="195"/>
                </a:cubicBezTo>
                <a:cubicBezTo>
                  <a:pt x="310" y="185"/>
                  <a:pt x="308" y="173"/>
                  <a:pt x="312" y="162"/>
                </a:cubicBezTo>
                <a:cubicBezTo>
                  <a:pt x="316" y="151"/>
                  <a:pt x="325" y="142"/>
                  <a:pt x="336" y="139"/>
                </a:cubicBezTo>
                <a:cubicBezTo>
                  <a:pt x="340" y="138"/>
                  <a:pt x="343" y="137"/>
                  <a:pt x="346" y="137"/>
                </a:cubicBezTo>
                <a:cubicBezTo>
                  <a:pt x="358" y="137"/>
                  <a:pt x="369" y="143"/>
                  <a:pt x="376" y="152"/>
                </a:cubicBezTo>
                <a:cubicBezTo>
                  <a:pt x="383" y="162"/>
                  <a:pt x="385" y="174"/>
                  <a:pt x="381" y="186"/>
                </a:cubicBezTo>
                <a:cubicBezTo>
                  <a:pt x="377" y="197"/>
                  <a:pt x="368" y="205"/>
                  <a:pt x="357" y="209"/>
                </a:cubicBezTo>
                <a:moveTo>
                  <a:pt x="523" y="367"/>
                </a:moveTo>
                <a:cubicBezTo>
                  <a:pt x="519" y="378"/>
                  <a:pt x="510" y="386"/>
                  <a:pt x="498" y="390"/>
                </a:cubicBezTo>
                <a:cubicBezTo>
                  <a:pt x="495" y="391"/>
                  <a:pt x="491" y="391"/>
                  <a:pt x="488" y="391"/>
                </a:cubicBezTo>
                <a:cubicBezTo>
                  <a:pt x="488" y="391"/>
                  <a:pt x="488" y="391"/>
                  <a:pt x="488" y="391"/>
                </a:cubicBezTo>
                <a:cubicBezTo>
                  <a:pt x="476" y="391"/>
                  <a:pt x="465" y="386"/>
                  <a:pt x="458" y="376"/>
                </a:cubicBezTo>
                <a:cubicBezTo>
                  <a:pt x="451" y="366"/>
                  <a:pt x="450" y="354"/>
                  <a:pt x="453" y="343"/>
                </a:cubicBezTo>
                <a:cubicBezTo>
                  <a:pt x="457" y="332"/>
                  <a:pt x="466" y="323"/>
                  <a:pt x="478" y="320"/>
                </a:cubicBezTo>
                <a:cubicBezTo>
                  <a:pt x="481" y="319"/>
                  <a:pt x="484" y="318"/>
                  <a:pt x="488" y="318"/>
                </a:cubicBezTo>
                <a:cubicBezTo>
                  <a:pt x="500" y="318"/>
                  <a:pt x="511" y="324"/>
                  <a:pt x="518" y="333"/>
                </a:cubicBezTo>
                <a:cubicBezTo>
                  <a:pt x="525" y="343"/>
                  <a:pt x="526" y="355"/>
                  <a:pt x="523" y="367"/>
                </a:cubicBezTo>
                <a:moveTo>
                  <a:pt x="688" y="334"/>
                </a:moveTo>
                <a:cubicBezTo>
                  <a:pt x="674" y="334"/>
                  <a:pt x="662" y="326"/>
                  <a:pt x="656" y="314"/>
                </a:cubicBezTo>
                <a:cubicBezTo>
                  <a:pt x="651" y="305"/>
                  <a:pt x="651" y="295"/>
                  <a:pt x="654" y="286"/>
                </a:cubicBezTo>
                <a:cubicBezTo>
                  <a:pt x="657" y="276"/>
                  <a:pt x="664" y="269"/>
                  <a:pt x="672" y="265"/>
                </a:cubicBezTo>
                <a:cubicBezTo>
                  <a:pt x="677" y="262"/>
                  <a:pt x="683" y="261"/>
                  <a:pt x="688" y="261"/>
                </a:cubicBezTo>
                <a:cubicBezTo>
                  <a:pt x="702" y="261"/>
                  <a:pt x="715" y="269"/>
                  <a:pt x="721" y="282"/>
                </a:cubicBezTo>
                <a:cubicBezTo>
                  <a:pt x="730" y="300"/>
                  <a:pt x="722" y="322"/>
                  <a:pt x="704" y="330"/>
                </a:cubicBezTo>
                <a:cubicBezTo>
                  <a:pt x="699" y="333"/>
                  <a:pt x="694" y="334"/>
                  <a:pt x="688" y="33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2" name="Freeform 136"/>
          <p:cNvSpPr>
            <a:spLocks/>
          </p:cNvSpPr>
          <p:nvPr/>
        </p:nvSpPr>
        <p:spPr bwMode="auto">
          <a:xfrm>
            <a:off x="7215188" y="2219325"/>
            <a:ext cx="71437" cy="120650"/>
          </a:xfrm>
          <a:custGeom>
            <a:avLst/>
            <a:gdLst>
              <a:gd name="T0" fmla="*/ 7 w 127"/>
              <a:gd name="T1" fmla="*/ 214 h 214"/>
              <a:gd name="T2" fmla="*/ 0 w 127"/>
              <a:gd name="T3" fmla="*/ 207 h 214"/>
              <a:gd name="T4" fmla="*/ 0 w 127"/>
              <a:gd name="T5" fmla="*/ 65 h 214"/>
              <a:gd name="T6" fmla="*/ 60 w 127"/>
              <a:gd name="T7" fmla="*/ 0 h 214"/>
              <a:gd name="T8" fmla="*/ 120 w 127"/>
              <a:gd name="T9" fmla="*/ 30 h 214"/>
              <a:gd name="T10" fmla="*/ 124 w 127"/>
              <a:gd name="T11" fmla="*/ 35 h 214"/>
              <a:gd name="T12" fmla="*/ 124 w 127"/>
              <a:gd name="T13" fmla="*/ 45 h 214"/>
              <a:gd name="T14" fmla="*/ 114 w 127"/>
              <a:gd name="T15" fmla="*/ 45 h 214"/>
              <a:gd name="T16" fmla="*/ 109 w 127"/>
              <a:gd name="T17" fmla="*/ 39 h 214"/>
              <a:gd name="T18" fmla="*/ 60 w 127"/>
              <a:gd name="T19" fmla="*/ 14 h 214"/>
              <a:gd name="T20" fmla="*/ 14 w 127"/>
              <a:gd name="T21" fmla="*/ 65 h 214"/>
              <a:gd name="T22" fmla="*/ 14 w 127"/>
              <a:gd name="T23" fmla="*/ 207 h 214"/>
              <a:gd name="T24" fmla="*/ 7 w 127"/>
              <a:gd name="T25" fmla="*/ 214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7" h="214">
                <a:moveTo>
                  <a:pt x="7" y="214"/>
                </a:moveTo>
                <a:cubicBezTo>
                  <a:pt x="3" y="214"/>
                  <a:pt x="0" y="211"/>
                  <a:pt x="0" y="20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26"/>
                  <a:pt x="24" y="0"/>
                  <a:pt x="60" y="0"/>
                </a:cubicBezTo>
                <a:cubicBezTo>
                  <a:pt x="93" y="0"/>
                  <a:pt x="105" y="14"/>
                  <a:pt x="120" y="30"/>
                </a:cubicBezTo>
                <a:cubicBezTo>
                  <a:pt x="121" y="32"/>
                  <a:pt x="123" y="33"/>
                  <a:pt x="124" y="35"/>
                </a:cubicBezTo>
                <a:cubicBezTo>
                  <a:pt x="127" y="38"/>
                  <a:pt x="127" y="42"/>
                  <a:pt x="124" y="45"/>
                </a:cubicBezTo>
                <a:cubicBezTo>
                  <a:pt x="121" y="48"/>
                  <a:pt x="117" y="47"/>
                  <a:pt x="114" y="45"/>
                </a:cubicBezTo>
                <a:cubicBezTo>
                  <a:pt x="112" y="43"/>
                  <a:pt x="111" y="41"/>
                  <a:pt x="109" y="39"/>
                </a:cubicBezTo>
                <a:cubicBezTo>
                  <a:pt x="95" y="23"/>
                  <a:pt x="87" y="14"/>
                  <a:pt x="60" y="14"/>
                </a:cubicBezTo>
                <a:cubicBezTo>
                  <a:pt x="31" y="14"/>
                  <a:pt x="14" y="33"/>
                  <a:pt x="14" y="65"/>
                </a:cubicBezTo>
                <a:cubicBezTo>
                  <a:pt x="14" y="207"/>
                  <a:pt x="14" y="207"/>
                  <a:pt x="14" y="207"/>
                </a:cubicBezTo>
                <a:cubicBezTo>
                  <a:pt x="14" y="211"/>
                  <a:pt x="11" y="214"/>
                  <a:pt x="7" y="2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3" name="Freeform 137"/>
          <p:cNvSpPr>
            <a:spLocks/>
          </p:cNvSpPr>
          <p:nvPr/>
        </p:nvSpPr>
        <p:spPr bwMode="auto">
          <a:xfrm>
            <a:off x="7196138" y="2332038"/>
            <a:ext cx="93662" cy="7938"/>
          </a:xfrm>
          <a:custGeom>
            <a:avLst/>
            <a:gdLst>
              <a:gd name="T0" fmla="*/ 161 w 168"/>
              <a:gd name="T1" fmla="*/ 14 h 14"/>
              <a:gd name="T2" fmla="*/ 7 w 168"/>
              <a:gd name="T3" fmla="*/ 14 h 14"/>
              <a:gd name="T4" fmla="*/ 0 w 168"/>
              <a:gd name="T5" fmla="*/ 7 h 14"/>
              <a:gd name="T6" fmla="*/ 7 w 168"/>
              <a:gd name="T7" fmla="*/ 0 h 14"/>
              <a:gd name="T8" fmla="*/ 161 w 168"/>
              <a:gd name="T9" fmla="*/ 0 h 14"/>
              <a:gd name="T10" fmla="*/ 168 w 168"/>
              <a:gd name="T11" fmla="*/ 7 h 14"/>
              <a:gd name="T12" fmla="*/ 161 w 168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8" h="14">
                <a:moveTo>
                  <a:pt x="161" y="14"/>
                </a:moveTo>
                <a:cubicBezTo>
                  <a:pt x="7" y="14"/>
                  <a:pt x="7" y="14"/>
                  <a:pt x="7" y="14"/>
                </a:cubicBezTo>
                <a:cubicBezTo>
                  <a:pt x="4" y="14"/>
                  <a:pt x="0" y="11"/>
                  <a:pt x="0" y="7"/>
                </a:cubicBezTo>
                <a:cubicBezTo>
                  <a:pt x="0" y="3"/>
                  <a:pt x="4" y="0"/>
                  <a:pt x="7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165" y="0"/>
                  <a:pt x="168" y="3"/>
                  <a:pt x="168" y="7"/>
                </a:cubicBezTo>
                <a:cubicBezTo>
                  <a:pt x="168" y="11"/>
                  <a:pt x="165" y="14"/>
                  <a:pt x="161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4" name="Freeform 138"/>
          <p:cNvSpPr>
            <a:spLocks/>
          </p:cNvSpPr>
          <p:nvPr/>
        </p:nvSpPr>
        <p:spPr bwMode="auto">
          <a:xfrm>
            <a:off x="7196138" y="2278063"/>
            <a:ext cx="77787" cy="7938"/>
          </a:xfrm>
          <a:custGeom>
            <a:avLst/>
            <a:gdLst>
              <a:gd name="T0" fmla="*/ 132 w 139"/>
              <a:gd name="T1" fmla="*/ 14 h 14"/>
              <a:gd name="T2" fmla="*/ 7 w 139"/>
              <a:gd name="T3" fmla="*/ 14 h 14"/>
              <a:gd name="T4" fmla="*/ 0 w 139"/>
              <a:gd name="T5" fmla="*/ 7 h 14"/>
              <a:gd name="T6" fmla="*/ 7 w 139"/>
              <a:gd name="T7" fmla="*/ 0 h 14"/>
              <a:gd name="T8" fmla="*/ 132 w 139"/>
              <a:gd name="T9" fmla="*/ 0 h 14"/>
              <a:gd name="T10" fmla="*/ 139 w 139"/>
              <a:gd name="T11" fmla="*/ 7 h 14"/>
              <a:gd name="T12" fmla="*/ 132 w 139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14">
                <a:moveTo>
                  <a:pt x="132" y="14"/>
                </a:moveTo>
                <a:cubicBezTo>
                  <a:pt x="7" y="14"/>
                  <a:pt x="7" y="14"/>
                  <a:pt x="7" y="14"/>
                </a:cubicBezTo>
                <a:cubicBezTo>
                  <a:pt x="4" y="14"/>
                  <a:pt x="0" y="11"/>
                  <a:pt x="0" y="7"/>
                </a:cubicBezTo>
                <a:cubicBezTo>
                  <a:pt x="0" y="4"/>
                  <a:pt x="4" y="0"/>
                  <a:pt x="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6" y="0"/>
                  <a:pt x="139" y="4"/>
                  <a:pt x="139" y="7"/>
                </a:cubicBezTo>
                <a:cubicBezTo>
                  <a:pt x="139" y="11"/>
                  <a:pt x="136" y="14"/>
                  <a:pt x="13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5" name="Freeform 139"/>
          <p:cNvSpPr>
            <a:spLocks/>
          </p:cNvSpPr>
          <p:nvPr/>
        </p:nvSpPr>
        <p:spPr bwMode="auto">
          <a:xfrm>
            <a:off x="7200900" y="2159000"/>
            <a:ext cx="85725" cy="20638"/>
          </a:xfrm>
          <a:custGeom>
            <a:avLst/>
            <a:gdLst>
              <a:gd name="T0" fmla="*/ 75 w 152"/>
              <a:gd name="T1" fmla="*/ 35 h 35"/>
              <a:gd name="T2" fmla="*/ 0 w 152"/>
              <a:gd name="T3" fmla="*/ 9 h 35"/>
              <a:gd name="T4" fmla="*/ 13 w 152"/>
              <a:gd name="T5" fmla="*/ 6 h 35"/>
              <a:gd name="T6" fmla="*/ 13 w 152"/>
              <a:gd name="T7" fmla="*/ 6 h 35"/>
              <a:gd name="T8" fmla="*/ 75 w 152"/>
              <a:gd name="T9" fmla="*/ 21 h 35"/>
              <a:gd name="T10" fmla="*/ 137 w 152"/>
              <a:gd name="T11" fmla="*/ 6 h 35"/>
              <a:gd name="T12" fmla="*/ 145 w 152"/>
              <a:gd name="T13" fmla="*/ 1 h 35"/>
              <a:gd name="T14" fmla="*/ 151 w 152"/>
              <a:gd name="T15" fmla="*/ 9 h 35"/>
              <a:gd name="T16" fmla="*/ 75 w 152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35">
                <a:moveTo>
                  <a:pt x="75" y="35"/>
                </a:moveTo>
                <a:cubicBezTo>
                  <a:pt x="9" y="35"/>
                  <a:pt x="1" y="14"/>
                  <a:pt x="0" y="9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20" y="21"/>
                  <a:pt x="75" y="21"/>
                </a:cubicBezTo>
                <a:cubicBezTo>
                  <a:pt x="129" y="21"/>
                  <a:pt x="137" y="6"/>
                  <a:pt x="137" y="6"/>
                </a:cubicBezTo>
                <a:cubicBezTo>
                  <a:pt x="138" y="3"/>
                  <a:pt x="142" y="0"/>
                  <a:pt x="145" y="1"/>
                </a:cubicBezTo>
                <a:cubicBezTo>
                  <a:pt x="149" y="2"/>
                  <a:pt x="152" y="6"/>
                  <a:pt x="151" y="9"/>
                </a:cubicBezTo>
                <a:cubicBezTo>
                  <a:pt x="150" y="14"/>
                  <a:pt x="142" y="35"/>
                  <a:pt x="75" y="3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6" name="Freeform 140"/>
          <p:cNvSpPr>
            <a:spLocks noEditPoints="1"/>
          </p:cNvSpPr>
          <p:nvPr/>
        </p:nvSpPr>
        <p:spPr bwMode="auto">
          <a:xfrm>
            <a:off x="7080250" y="2041525"/>
            <a:ext cx="325437" cy="363538"/>
          </a:xfrm>
          <a:custGeom>
            <a:avLst/>
            <a:gdLst>
              <a:gd name="T0" fmla="*/ 288 w 577"/>
              <a:gd name="T1" fmla="*/ 646 h 646"/>
              <a:gd name="T2" fmla="*/ 0 w 577"/>
              <a:gd name="T3" fmla="*/ 462 h 646"/>
              <a:gd name="T4" fmla="*/ 212 w 577"/>
              <a:gd name="T5" fmla="*/ 213 h 646"/>
              <a:gd name="T6" fmla="*/ 133 w 577"/>
              <a:gd name="T7" fmla="*/ 83 h 646"/>
              <a:gd name="T8" fmla="*/ 130 w 577"/>
              <a:gd name="T9" fmla="*/ 80 h 646"/>
              <a:gd name="T10" fmla="*/ 119 w 577"/>
              <a:gd name="T11" fmla="*/ 51 h 646"/>
              <a:gd name="T12" fmla="*/ 147 w 577"/>
              <a:gd name="T13" fmla="*/ 37 h 646"/>
              <a:gd name="T14" fmla="*/ 184 w 577"/>
              <a:gd name="T15" fmla="*/ 47 h 646"/>
              <a:gd name="T16" fmla="*/ 200 w 577"/>
              <a:gd name="T17" fmla="*/ 51 h 646"/>
              <a:gd name="T18" fmla="*/ 233 w 577"/>
              <a:gd name="T19" fmla="*/ 31 h 646"/>
              <a:gd name="T20" fmla="*/ 236 w 577"/>
              <a:gd name="T21" fmla="*/ 28 h 646"/>
              <a:gd name="T22" fmla="*/ 288 w 577"/>
              <a:gd name="T23" fmla="*/ 0 h 646"/>
              <a:gd name="T24" fmla="*/ 341 w 577"/>
              <a:gd name="T25" fmla="*/ 28 h 646"/>
              <a:gd name="T26" fmla="*/ 344 w 577"/>
              <a:gd name="T27" fmla="*/ 31 h 646"/>
              <a:gd name="T28" fmla="*/ 377 w 577"/>
              <a:gd name="T29" fmla="*/ 51 h 646"/>
              <a:gd name="T30" fmla="*/ 392 w 577"/>
              <a:gd name="T31" fmla="*/ 47 h 646"/>
              <a:gd name="T32" fmla="*/ 430 w 577"/>
              <a:gd name="T33" fmla="*/ 37 h 646"/>
              <a:gd name="T34" fmla="*/ 458 w 577"/>
              <a:gd name="T35" fmla="*/ 51 h 646"/>
              <a:gd name="T36" fmla="*/ 447 w 577"/>
              <a:gd name="T37" fmla="*/ 80 h 646"/>
              <a:gd name="T38" fmla="*/ 443 w 577"/>
              <a:gd name="T39" fmla="*/ 83 h 646"/>
              <a:gd name="T40" fmla="*/ 364 w 577"/>
              <a:gd name="T41" fmla="*/ 213 h 646"/>
              <a:gd name="T42" fmla="*/ 577 w 577"/>
              <a:gd name="T43" fmla="*/ 462 h 646"/>
              <a:gd name="T44" fmla="*/ 288 w 577"/>
              <a:gd name="T45" fmla="*/ 646 h 646"/>
              <a:gd name="T46" fmla="*/ 147 w 577"/>
              <a:gd name="T47" fmla="*/ 51 h 646"/>
              <a:gd name="T48" fmla="*/ 132 w 577"/>
              <a:gd name="T49" fmla="*/ 56 h 646"/>
              <a:gd name="T50" fmla="*/ 139 w 577"/>
              <a:gd name="T51" fmla="*/ 70 h 646"/>
              <a:gd name="T52" fmla="*/ 142 w 577"/>
              <a:gd name="T53" fmla="*/ 72 h 646"/>
              <a:gd name="T54" fmla="*/ 227 w 577"/>
              <a:gd name="T55" fmla="*/ 218 h 646"/>
              <a:gd name="T56" fmla="*/ 222 w 577"/>
              <a:gd name="T57" fmla="*/ 224 h 646"/>
              <a:gd name="T58" fmla="*/ 14 w 577"/>
              <a:gd name="T59" fmla="*/ 462 h 646"/>
              <a:gd name="T60" fmla="*/ 288 w 577"/>
              <a:gd name="T61" fmla="*/ 632 h 646"/>
              <a:gd name="T62" fmla="*/ 563 w 577"/>
              <a:gd name="T63" fmla="*/ 462 h 646"/>
              <a:gd name="T64" fmla="*/ 355 w 577"/>
              <a:gd name="T65" fmla="*/ 224 h 646"/>
              <a:gd name="T66" fmla="*/ 350 w 577"/>
              <a:gd name="T67" fmla="*/ 218 h 646"/>
              <a:gd name="T68" fmla="*/ 434 w 577"/>
              <a:gd name="T69" fmla="*/ 72 h 646"/>
              <a:gd name="T70" fmla="*/ 437 w 577"/>
              <a:gd name="T71" fmla="*/ 70 h 646"/>
              <a:gd name="T72" fmla="*/ 445 w 577"/>
              <a:gd name="T73" fmla="*/ 56 h 646"/>
              <a:gd name="T74" fmla="*/ 430 w 577"/>
              <a:gd name="T75" fmla="*/ 51 h 646"/>
              <a:gd name="T76" fmla="*/ 398 w 577"/>
              <a:gd name="T77" fmla="*/ 59 h 646"/>
              <a:gd name="T78" fmla="*/ 377 w 577"/>
              <a:gd name="T79" fmla="*/ 65 h 646"/>
              <a:gd name="T80" fmla="*/ 334 w 577"/>
              <a:gd name="T81" fmla="*/ 41 h 646"/>
              <a:gd name="T82" fmla="*/ 331 w 577"/>
              <a:gd name="T83" fmla="*/ 37 h 646"/>
              <a:gd name="T84" fmla="*/ 288 w 577"/>
              <a:gd name="T85" fmla="*/ 14 h 646"/>
              <a:gd name="T86" fmla="*/ 246 w 577"/>
              <a:gd name="T87" fmla="*/ 37 h 646"/>
              <a:gd name="T88" fmla="*/ 243 w 577"/>
              <a:gd name="T89" fmla="*/ 41 h 646"/>
              <a:gd name="T90" fmla="*/ 200 w 577"/>
              <a:gd name="T91" fmla="*/ 65 h 646"/>
              <a:gd name="T92" fmla="*/ 178 w 577"/>
              <a:gd name="T93" fmla="*/ 59 h 646"/>
              <a:gd name="T94" fmla="*/ 147 w 577"/>
              <a:gd name="T95" fmla="*/ 51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7" h="646">
                <a:moveTo>
                  <a:pt x="288" y="646"/>
                </a:moveTo>
                <a:cubicBezTo>
                  <a:pt x="47" y="646"/>
                  <a:pt x="0" y="579"/>
                  <a:pt x="0" y="462"/>
                </a:cubicBezTo>
                <a:cubicBezTo>
                  <a:pt x="0" y="344"/>
                  <a:pt x="125" y="245"/>
                  <a:pt x="212" y="213"/>
                </a:cubicBezTo>
                <a:cubicBezTo>
                  <a:pt x="211" y="181"/>
                  <a:pt x="196" y="134"/>
                  <a:pt x="133" y="83"/>
                </a:cubicBezTo>
                <a:cubicBezTo>
                  <a:pt x="131" y="81"/>
                  <a:pt x="130" y="80"/>
                  <a:pt x="130" y="80"/>
                </a:cubicBezTo>
                <a:cubicBezTo>
                  <a:pt x="116" y="67"/>
                  <a:pt x="116" y="57"/>
                  <a:pt x="119" y="51"/>
                </a:cubicBezTo>
                <a:cubicBezTo>
                  <a:pt x="122" y="42"/>
                  <a:pt x="132" y="37"/>
                  <a:pt x="147" y="37"/>
                </a:cubicBezTo>
                <a:cubicBezTo>
                  <a:pt x="159" y="37"/>
                  <a:pt x="172" y="41"/>
                  <a:pt x="184" y="47"/>
                </a:cubicBezTo>
                <a:cubicBezTo>
                  <a:pt x="190" y="49"/>
                  <a:pt x="195" y="51"/>
                  <a:pt x="200" y="51"/>
                </a:cubicBezTo>
                <a:cubicBezTo>
                  <a:pt x="212" y="51"/>
                  <a:pt x="221" y="43"/>
                  <a:pt x="233" y="31"/>
                </a:cubicBezTo>
                <a:cubicBezTo>
                  <a:pt x="236" y="28"/>
                  <a:pt x="236" y="28"/>
                  <a:pt x="236" y="28"/>
                </a:cubicBezTo>
                <a:cubicBezTo>
                  <a:pt x="248" y="15"/>
                  <a:pt x="263" y="0"/>
                  <a:pt x="288" y="0"/>
                </a:cubicBezTo>
                <a:cubicBezTo>
                  <a:pt x="314" y="0"/>
                  <a:pt x="328" y="15"/>
                  <a:pt x="341" y="28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55" y="43"/>
                  <a:pt x="365" y="51"/>
                  <a:pt x="377" y="51"/>
                </a:cubicBezTo>
                <a:cubicBezTo>
                  <a:pt x="381" y="51"/>
                  <a:pt x="387" y="49"/>
                  <a:pt x="392" y="47"/>
                </a:cubicBezTo>
                <a:cubicBezTo>
                  <a:pt x="405" y="41"/>
                  <a:pt x="418" y="37"/>
                  <a:pt x="430" y="37"/>
                </a:cubicBezTo>
                <a:cubicBezTo>
                  <a:pt x="444" y="37"/>
                  <a:pt x="454" y="42"/>
                  <a:pt x="458" y="51"/>
                </a:cubicBezTo>
                <a:cubicBezTo>
                  <a:pt x="460" y="57"/>
                  <a:pt x="460" y="67"/>
                  <a:pt x="447" y="80"/>
                </a:cubicBezTo>
                <a:cubicBezTo>
                  <a:pt x="446" y="80"/>
                  <a:pt x="445" y="81"/>
                  <a:pt x="443" y="83"/>
                </a:cubicBezTo>
                <a:cubicBezTo>
                  <a:pt x="381" y="134"/>
                  <a:pt x="365" y="181"/>
                  <a:pt x="364" y="213"/>
                </a:cubicBezTo>
                <a:cubicBezTo>
                  <a:pt x="452" y="245"/>
                  <a:pt x="577" y="344"/>
                  <a:pt x="577" y="462"/>
                </a:cubicBezTo>
                <a:cubicBezTo>
                  <a:pt x="577" y="579"/>
                  <a:pt x="530" y="646"/>
                  <a:pt x="288" y="646"/>
                </a:cubicBezTo>
                <a:moveTo>
                  <a:pt x="147" y="51"/>
                </a:moveTo>
                <a:cubicBezTo>
                  <a:pt x="138" y="51"/>
                  <a:pt x="133" y="54"/>
                  <a:pt x="132" y="56"/>
                </a:cubicBezTo>
                <a:cubicBezTo>
                  <a:pt x="131" y="58"/>
                  <a:pt x="132" y="63"/>
                  <a:pt x="139" y="70"/>
                </a:cubicBezTo>
                <a:cubicBezTo>
                  <a:pt x="140" y="70"/>
                  <a:pt x="141" y="71"/>
                  <a:pt x="142" y="72"/>
                </a:cubicBezTo>
                <a:cubicBezTo>
                  <a:pt x="212" y="129"/>
                  <a:pt x="227" y="183"/>
                  <a:pt x="227" y="218"/>
                </a:cubicBezTo>
                <a:cubicBezTo>
                  <a:pt x="227" y="221"/>
                  <a:pt x="225" y="223"/>
                  <a:pt x="222" y="224"/>
                </a:cubicBezTo>
                <a:cubicBezTo>
                  <a:pt x="138" y="253"/>
                  <a:pt x="14" y="349"/>
                  <a:pt x="14" y="462"/>
                </a:cubicBezTo>
                <a:cubicBezTo>
                  <a:pt x="14" y="573"/>
                  <a:pt x="57" y="632"/>
                  <a:pt x="288" y="632"/>
                </a:cubicBezTo>
                <a:cubicBezTo>
                  <a:pt x="519" y="632"/>
                  <a:pt x="563" y="573"/>
                  <a:pt x="563" y="462"/>
                </a:cubicBezTo>
                <a:cubicBezTo>
                  <a:pt x="563" y="349"/>
                  <a:pt x="439" y="253"/>
                  <a:pt x="355" y="224"/>
                </a:cubicBezTo>
                <a:cubicBezTo>
                  <a:pt x="352" y="223"/>
                  <a:pt x="350" y="221"/>
                  <a:pt x="350" y="218"/>
                </a:cubicBezTo>
                <a:cubicBezTo>
                  <a:pt x="350" y="183"/>
                  <a:pt x="365" y="129"/>
                  <a:pt x="434" y="72"/>
                </a:cubicBezTo>
                <a:cubicBezTo>
                  <a:pt x="436" y="71"/>
                  <a:pt x="437" y="70"/>
                  <a:pt x="437" y="70"/>
                </a:cubicBezTo>
                <a:cubicBezTo>
                  <a:pt x="444" y="63"/>
                  <a:pt x="446" y="58"/>
                  <a:pt x="445" y="56"/>
                </a:cubicBezTo>
                <a:cubicBezTo>
                  <a:pt x="444" y="54"/>
                  <a:pt x="439" y="51"/>
                  <a:pt x="430" y="51"/>
                </a:cubicBezTo>
                <a:cubicBezTo>
                  <a:pt x="420" y="51"/>
                  <a:pt x="409" y="54"/>
                  <a:pt x="398" y="59"/>
                </a:cubicBezTo>
                <a:cubicBezTo>
                  <a:pt x="391" y="63"/>
                  <a:pt x="384" y="65"/>
                  <a:pt x="377" y="65"/>
                </a:cubicBezTo>
                <a:cubicBezTo>
                  <a:pt x="359" y="65"/>
                  <a:pt x="346" y="53"/>
                  <a:pt x="334" y="41"/>
                </a:cubicBezTo>
                <a:cubicBezTo>
                  <a:pt x="331" y="37"/>
                  <a:pt x="331" y="37"/>
                  <a:pt x="331" y="37"/>
                </a:cubicBezTo>
                <a:cubicBezTo>
                  <a:pt x="318" y="25"/>
                  <a:pt x="308" y="14"/>
                  <a:pt x="288" y="14"/>
                </a:cubicBezTo>
                <a:cubicBezTo>
                  <a:pt x="269" y="14"/>
                  <a:pt x="258" y="25"/>
                  <a:pt x="246" y="37"/>
                </a:cubicBezTo>
                <a:cubicBezTo>
                  <a:pt x="243" y="41"/>
                  <a:pt x="243" y="41"/>
                  <a:pt x="243" y="41"/>
                </a:cubicBezTo>
                <a:cubicBezTo>
                  <a:pt x="231" y="53"/>
                  <a:pt x="218" y="65"/>
                  <a:pt x="200" y="65"/>
                </a:cubicBezTo>
                <a:cubicBezTo>
                  <a:pt x="193" y="65"/>
                  <a:pt x="186" y="63"/>
                  <a:pt x="178" y="59"/>
                </a:cubicBezTo>
                <a:cubicBezTo>
                  <a:pt x="168" y="54"/>
                  <a:pt x="157" y="51"/>
                  <a:pt x="147" y="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7" name="Freeform 141"/>
          <p:cNvSpPr>
            <a:spLocks/>
          </p:cNvSpPr>
          <p:nvPr/>
        </p:nvSpPr>
        <p:spPr bwMode="auto">
          <a:xfrm>
            <a:off x="6550025" y="2212975"/>
            <a:ext cx="95250" cy="144463"/>
          </a:xfrm>
          <a:custGeom>
            <a:avLst/>
            <a:gdLst>
              <a:gd name="T0" fmla="*/ 96 w 169"/>
              <a:gd name="T1" fmla="*/ 257 h 257"/>
              <a:gd name="T2" fmla="*/ 0 w 169"/>
              <a:gd name="T3" fmla="*/ 128 h 257"/>
              <a:gd name="T4" fmla="*/ 25 w 169"/>
              <a:gd name="T5" fmla="*/ 36 h 257"/>
              <a:gd name="T6" fmla="*/ 96 w 169"/>
              <a:gd name="T7" fmla="*/ 0 h 257"/>
              <a:gd name="T8" fmla="*/ 167 w 169"/>
              <a:gd name="T9" fmla="*/ 41 h 257"/>
              <a:gd name="T10" fmla="*/ 165 w 169"/>
              <a:gd name="T11" fmla="*/ 51 h 257"/>
              <a:gd name="T12" fmla="*/ 155 w 169"/>
              <a:gd name="T13" fmla="*/ 49 h 257"/>
              <a:gd name="T14" fmla="*/ 96 w 169"/>
              <a:gd name="T15" fmla="*/ 14 h 257"/>
              <a:gd name="T16" fmla="*/ 36 w 169"/>
              <a:gd name="T17" fmla="*/ 44 h 257"/>
              <a:gd name="T18" fmla="*/ 14 w 169"/>
              <a:gd name="T19" fmla="*/ 128 h 257"/>
              <a:gd name="T20" fmla="*/ 96 w 169"/>
              <a:gd name="T21" fmla="*/ 243 h 257"/>
              <a:gd name="T22" fmla="*/ 155 w 169"/>
              <a:gd name="T23" fmla="*/ 207 h 257"/>
              <a:gd name="T24" fmla="*/ 165 w 169"/>
              <a:gd name="T25" fmla="*/ 205 h 257"/>
              <a:gd name="T26" fmla="*/ 167 w 169"/>
              <a:gd name="T27" fmla="*/ 215 h 257"/>
              <a:gd name="T28" fmla="*/ 96 w 169"/>
              <a:gd name="T29" fmla="*/ 257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9" h="257">
                <a:moveTo>
                  <a:pt x="96" y="257"/>
                </a:moveTo>
                <a:cubicBezTo>
                  <a:pt x="37" y="257"/>
                  <a:pt x="0" y="206"/>
                  <a:pt x="0" y="128"/>
                </a:cubicBezTo>
                <a:cubicBezTo>
                  <a:pt x="0" y="91"/>
                  <a:pt x="8" y="59"/>
                  <a:pt x="25" y="36"/>
                </a:cubicBezTo>
                <a:cubicBezTo>
                  <a:pt x="42" y="12"/>
                  <a:pt x="67" y="0"/>
                  <a:pt x="96" y="0"/>
                </a:cubicBezTo>
                <a:cubicBezTo>
                  <a:pt x="124" y="0"/>
                  <a:pt x="148" y="13"/>
                  <a:pt x="167" y="41"/>
                </a:cubicBezTo>
                <a:cubicBezTo>
                  <a:pt x="169" y="44"/>
                  <a:pt x="168" y="49"/>
                  <a:pt x="165" y="51"/>
                </a:cubicBezTo>
                <a:cubicBezTo>
                  <a:pt x="162" y="53"/>
                  <a:pt x="158" y="52"/>
                  <a:pt x="155" y="49"/>
                </a:cubicBezTo>
                <a:cubicBezTo>
                  <a:pt x="139" y="25"/>
                  <a:pt x="120" y="14"/>
                  <a:pt x="96" y="14"/>
                </a:cubicBezTo>
                <a:cubicBezTo>
                  <a:pt x="71" y="14"/>
                  <a:pt x="51" y="24"/>
                  <a:pt x="36" y="44"/>
                </a:cubicBezTo>
                <a:cubicBezTo>
                  <a:pt x="22" y="65"/>
                  <a:pt x="14" y="94"/>
                  <a:pt x="14" y="128"/>
                </a:cubicBezTo>
                <a:cubicBezTo>
                  <a:pt x="14" y="198"/>
                  <a:pt x="46" y="243"/>
                  <a:pt x="96" y="243"/>
                </a:cubicBezTo>
                <a:cubicBezTo>
                  <a:pt x="120" y="243"/>
                  <a:pt x="139" y="231"/>
                  <a:pt x="155" y="207"/>
                </a:cubicBezTo>
                <a:cubicBezTo>
                  <a:pt x="158" y="204"/>
                  <a:pt x="162" y="203"/>
                  <a:pt x="165" y="205"/>
                </a:cubicBezTo>
                <a:cubicBezTo>
                  <a:pt x="168" y="208"/>
                  <a:pt x="169" y="212"/>
                  <a:pt x="167" y="215"/>
                </a:cubicBezTo>
                <a:cubicBezTo>
                  <a:pt x="148" y="243"/>
                  <a:pt x="124" y="257"/>
                  <a:pt x="96" y="25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8" name="Freeform 142"/>
          <p:cNvSpPr>
            <a:spLocks/>
          </p:cNvSpPr>
          <p:nvPr/>
        </p:nvSpPr>
        <p:spPr bwMode="auto">
          <a:xfrm>
            <a:off x="6530975" y="2265363"/>
            <a:ext cx="77787" cy="7938"/>
          </a:xfrm>
          <a:custGeom>
            <a:avLst/>
            <a:gdLst>
              <a:gd name="T0" fmla="*/ 130 w 137"/>
              <a:gd name="T1" fmla="*/ 14 h 14"/>
              <a:gd name="T2" fmla="*/ 7 w 137"/>
              <a:gd name="T3" fmla="*/ 14 h 14"/>
              <a:gd name="T4" fmla="*/ 0 w 137"/>
              <a:gd name="T5" fmla="*/ 7 h 14"/>
              <a:gd name="T6" fmla="*/ 7 w 137"/>
              <a:gd name="T7" fmla="*/ 0 h 14"/>
              <a:gd name="T8" fmla="*/ 130 w 137"/>
              <a:gd name="T9" fmla="*/ 0 h 14"/>
              <a:gd name="T10" fmla="*/ 137 w 137"/>
              <a:gd name="T11" fmla="*/ 7 h 14"/>
              <a:gd name="T12" fmla="*/ 130 w 137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" h="14">
                <a:moveTo>
                  <a:pt x="130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34" y="0"/>
                  <a:pt x="137" y="3"/>
                  <a:pt x="137" y="7"/>
                </a:cubicBezTo>
                <a:cubicBezTo>
                  <a:pt x="137" y="11"/>
                  <a:pt x="134" y="14"/>
                  <a:pt x="130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9" name="Freeform 143"/>
          <p:cNvSpPr>
            <a:spLocks/>
          </p:cNvSpPr>
          <p:nvPr/>
        </p:nvSpPr>
        <p:spPr bwMode="auto">
          <a:xfrm>
            <a:off x="6530975" y="2295525"/>
            <a:ext cx="77787" cy="7938"/>
          </a:xfrm>
          <a:custGeom>
            <a:avLst/>
            <a:gdLst>
              <a:gd name="T0" fmla="*/ 7 w 137"/>
              <a:gd name="T1" fmla="*/ 14 h 14"/>
              <a:gd name="T2" fmla="*/ 0 w 137"/>
              <a:gd name="T3" fmla="*/ 7 h 14"/>
              <a:gd name="T4" fmla="*/ 7 w 137"/>
              <a:gd name="T5" fmla="*/ 0 h 14"/>
              <a:gd name="T6" fmla="*/ 130 w 137"/>
              <a:gd name="T7" fmla="*/ 0 h 14"/>
              <a:gd name="T8" fmla="*/ 137 w 137"/>
              <a:gd name="T9" fmla="*/ 7 h 14"/>
              <a:gd name="T10" fmla="*/ 130 w 137"/>
              <a:gd name="T11" fmla="*/ 14 h 14"/>
              <a:gd name="T12" fmla="*/ 7 w 137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" h="14">
                <a:moveTo>
                  <a:pt x="7" y="14"/>
                </a:move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34" y="0"/>
                  <a:pt x="137" y="3"/>
                  <a:pt x="137" y="7"/>
                </a:cubicBezTo>
                <a:cubicBezTo>
                  <a:pt x="137" y="11"/>
                  <a:pt x="134" y="14"/>
                  <a:pt x="130" y="14"/>
                </a:cubicBezTo>
                <a:lnTo>
                  <a:pt x="7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0" name="Freeform 144"/>
          <p:cNvSpPr>
            <a:spLocks/>
          </p:cNvSpPr>
          <p:nvPr/>
        </p:nvSpPr>
        <p:spPr bwMode="auto">
          <a:xfrm>
            <a:off x="6559550" y="2162175"/>
            <a:ext cx="85725" cy="17463"/>
          </a:xfrm>
          <a:custGeom>
            <a:avLst/>
            <a:gdLst>
              <a:gd name="T0" fmla="*/ 75 w 151"/>
              <a:gd name="T1" fmla="*/ 29 h 29"/>
              <a:gd name="T2" fmla="*/ 0 w 151"/>
              <a:gd name="T3" fmla="*/ 3 h 29"/>
              <a:gd name="T4" fmla="*/ 14 w 151"/>
              <a:gd name="T5" fmla="*/ 0 h 29"/>
              <a:gd name="T6" fmla="*/ 13 w 151"/>
              <a:gd name="T7" fmla="*/ 0 h 29"/>
              <a:gd name="T8" fmla="*/ 75 w 151"/>
              <a:gd name="T9" fmla="*/ 15 h 29"/>
              <a:gd name="T10" fmla="*/ 137 w 151"/>
              <a:gd name="T11" fmla="*/ 0 h 29"/>
              <a:gd name="T12" fmla="*/ 137 w 151"/>
              <a:gd name="T13" fmla="*/ 0 h 29"/>
              <a:gd name="T14" fmla="*/ 151 w 151"/>
              <a:gd name="T15" fmla="*/ 3 h 29"/>
              <a:gd name="T16" fmla="*/ 75 w 151"/>
              <a:gd name="T1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" h="29">
                <a:moveTo>
                  <a:pt x="75" y="29"/>
                </a:moveTo>
                <a:cubicBezTo>
                  <a:pt x="9" y="29"/>
                  <a:pt x="1" y="8"/>
                  <a:pt x="0" y="3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3" y="0"/>
                </a:cubicBezTo>
                <a:cubicBezTo>
                  <a:pt x="14" y="0"/>
                  <a:pt x="20" y="15"/>
                  <a:pt x="75" y="15"/>
                </a:cubicBezTo>
                <a:cubicBezTo>
                  <a:pt x="131" y="15"/>
                  <a:pt x="137" y="0"/>
                  <a:pt x="13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51" y="3"/>
                  <a:pt x="151" y="3"/>
                  <a:pt x="151" y="3"/>
                </a:cubicBezTo>
                <a:cubicBezTo>
                  <a:pt x="150" y="8"/>
                  <a:pt x="142" y="29"/>
                  <a:pt x="75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1" name="Freeform 145"/>
          <p:cNvSpPr>
            <a:spLocks noEditPoints="1"/>
          </p:cNvSpPr>
          <p:nvPr/>
        </p:nvSpPr>
        <p:spPr bwMode="auto">
          <a:xfrm>
            <a:off x="6440488" y="2041525"/>
            <a:ext cx="325437" cy="363538"/>
          </a:xfrm>
          <a:custGeom>
            <a:avLst/>
            <a:gdLst>
              <a:gd name="T0" fmla="*/ 288 w 577"/>
              <a:gd name="T1" fmla="*/ 646 h 646"/>
              <a:gd name="T2" fmla="*/ 0 w 577"/>
              <a:gd name="T3" fmla="*/ 462 h 646"/>
              <a:gd name="T4" fmla="*/ 213 w 577"/>
              <a:gd name="T5" fmla="*/ 213 h 646"/>
              <a:gd name="T6" fmla="*/ 134 w 577"/>
              <a:gd name="T7" fmla="*/ 83 h 646"/>
              <a:gd name="T8" fmla="*/ 130 w 577"/>
              <a:gd name="T9" fmla="*/ 80 h 646"/>
              <a:gd name="T10" fmla="*/ 119 w 577"/>
              <a:gd name="T11" fmla="*/ 51 h 646"/>
              <a:gd name="T12" fmla="*/ 147 w 577"/>
              <a:gd name="T13" fmla="*/ 37 h 646"/>
              <a:gd name="T14" fmla="*/ 185 w 577"/>
              <a:gd name="T15" fmla="*/ 47 h 646"/>
              <a:gd name="T16" fmla="*/ 200 w 577"/>
              <a:gd name="T17" fmla="*/ 51 h 646"/>
              <a:gd name="T18" fmla="*/ 233 w 577"/>
              <a:gd name="T19" fmla="*/ 31 h 646"/>
              <a:gd name="T20" fmla="*/ 236 w 577"/>
              <a:gd name="T21" fmla="*/ 28 h 646"/>
              <a:gd name="T22" fmla="*/ 288 w 577"/>
              <a:gd name="T23" fmla="*/ 0 h 646"/>
              <a:gd name="T24" fmla="*/ 341 w 577"/>
              <a:gd name="T25" fmla="*/ 28 h 646"/>
              <a:gd name="T26" fmla="*/ 344 w 577"/>
              <a:gd name="T27" fmla="*/ 31 h 646"/>
              <a:gd name="T28" fmla="*/ 377 w 577"/>
              <a:gd name="T29" fmla="*/ 51 h 646"/>
              <a:gd name="T30" fmla="*/ 392 w 577"/>
              <a:gd name="T31" fmla="*/ 47 h 646"/>
              <a:gd name="T32" fmla="*/ 430 w 577"/>
              <a:gd name="T33" fmla="*/ 37 h 646"/>
              <a:gd name="T34" fmla="*/ 458 w 577"/>
              <a:gd name="T35" fmla="*/ 51 h 646"/>
              <a:gd name="T36" fmla="*/ 447 w 577"/>
              <a:gd name="T37" fmla="*/ 80 h 646"/>
              <a:gd name="T38" fmla="*/ 443 w 577"/>
              <a:gd name="T39" fmla="*/ 83 h 646"/>
              <a:gd name="T40" fmla="*/ 364 w 577"/>
              <a:gd name="T41" fmla="*/ 213 h 646"/>
              <a:gd name="T42" fmla="*/ 577 w 577"/>
              <a:gd name="T43" fmla="*/ 462 h 646"/>
              <a:gd name="T44" fmla="*/ 288 w 577"/>
              <a:gd name="T45" fmla="*/ 646 h 646"/>
              <a:gd name="T46" fmla="*/ 147 w 577"/>
              <a:gd name="T47" fmla="*/ 51 h 646"/>
              <a:gd name="T48" fmla="*/ 132 w 577"/>
              <a:gd name="T49" fmla="*/ 56 h 646"/>
              <a:gd name="T50" fmla="*/ 139 w 577"/>
              <a:gd name="T51" fmla="*/ 70 h 646"/>
              <a:gd name="T52" fmla="*/ 142 w 577"/>
              <a:gd name="T53" fmla="*/ 72 h 646"/>
              <a:gd name="T54" fmla="*/ 227 w 577"/>
              <a:gd name="T55" fmla="*/ 218 h 646"/>
              <a:gd name="T56" fmla="*/ 222 w 577"/>
              <a:gd name="T57" fmla="*/ 224 h 646"/>
              <a:gd name="T58" fmla="*/ 14 w 577"/>
              <a:gd name="T59" fmla="*/ 462 h 646"/>
              <a:gd name="T60" fmla="*/ 288 w 577"/>
              <a:gd name="T61" fmla="*/ 632 h 646"/>
              <a:gd name="T62" fmla="*/ 563 w 577"/>
              <a:gd name="T63" fmla="*/ 462 h 646"/>
              <a:gd name="T64" fmla="*/ 355 w 577"/>
              <a:gd name="T65" fmla="*/ 224 h 646"/>
              <a:gd name="T66" fmla="*/ 350 w 577"/>
              <a:gd name="T67" fmla="*/ 218 h 646"/>
              <a:gd name="T68" fmla="*/ 435 w 577"/>
              <a:gd name="T69" fmla="*/ 72 h 646"/>
              <a:gd name="T70" fmla="*/ 438 w 577"/>
              <a:gd name="T71" fmla="*/ 70 h 646"/>
              <a:gd name="T72" fmla="*/ 445 w 577"/>
              <a:gd name="T73" fmla="*/ 56 h 646"/>
              <a:gd name="T74" fmla="*/ 430 w 577"/>
              <a:gd name="T75" fmla="*/ 51 h 646"/>
              <a:gd name="T76" fmla="*/ 398 w 577"/>
              <a:gd name="T77" fmla="*/ 59 h 646"/>
              <a:gd name="T78" fmla="*/ 377 w 577"/>
              <a:gd name="T79" fmla="*/ 65 h 646"/>
              <a:gd name="T80" fmla="*/ 334 w 577"/>
              <a:gd name="T81" fmla="*/ 41 h 646"/>
              <a:gd name="T82" fmla="*/ 331 w 577"/>
              <a:gd name="T83" fmla="*/ 37 h 646"/>
              <a:gd name="T84" fmla="*/ 288 w 577"/>
              <a:gd name="T85" fmla="*/ 14 h 646"/>
              <a:gd name="T86" fmla="*/ 246 w 577"/>
              <a:gd name="T87" fmla="*/ 37 h 646"/>
              <a:gd name="T88" fmla="*/ 243 w 577"/>
              <a:gd name="T89" fmla="*/ 41 h 646"/>
              <a:gd name="T90" fmla="*/ 200 w 577"/>
              <a:gd name="T91" fmla="*/ 65 h 646"/>
              <a:gd name="T92" fmla="*/ 200 w 577"/>
              <a:gd name="T93" fmla="*/ 65 h 646"/>
              <a:gd name="T94" fmla="*/ 179 w 577"/>
              <a:gd name="T95" fmla="*/ 59 h 646"/>
              <a:gd name="T96" fmla="*/ 147 w 577"/>
              <a:gd name="T97" fmla="*/ 51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77" h="646">
                <a:moveTo>
                  <a:pt x="288" y="646"/>
                </a:moveTo>
                <a:cubicBezTo>
                  <a:pt x="47" y="646"/>
                  <a:pt x="0" y="579"/>
                  <a:pt x="0" y="462"/>
                </a:cubicBezTo>
                <a:cubicBezTo>
                  <a:pt x="0" y="344"/>
                  <a:pt x="125" y="245"/>
                  <a:pt x="213" y="213"/>
                </a:cubicBezTo>
                <a:cubicBezTo>
                  <a:pt x="211" y="181"/>
                  <a:pt x="196" y="134"/>
                  <a:pt x="134" y="83"/>
                </a:cubicBezTo>
                <a:cubicBezTo>
                  <a:pt x="132" y="81"/>
                  <a:pt x="130" y="80"/>
                  <a:pt x="130" y="80"/>
                </a:cubicBezTo>
                <a:cubicBezTo>
                  <a:pt x="116" y="67"/>
                  <a:pt x="116" y="57"/>
                  <a:pt x="119" y="51"/>
                </a:cubicBezTo>
                <a:cubicBezTo>
                  <a:pt x="122" y="42"/>
                  <a:pt x="133" y="37"/>
                  <a:pt x="147" y="37"/>
                </a:cubicBezTo>
                <a:cubicBezTo>
                  <a:pt x="159" y="37"/>
                  <a:pt x="172" y="41"/>
                  <a:pt x="185" y="47"/>
                </a:cubicBezTo>
                <a:cubicBezTo>
                  <a:pt x="190" y="49"/>
                  <a:pt x="195" y="51"/>
                  <a:pt x="200" y="51"/>
                </a:cubicBezTo>
                <a:cubicBezTo>
                  <a:pt x="212" y="51"/>
                  <a:pt x="222" y="43"/>
                  <a:pt x="233" y="31"/>
                </a:cubicBezTo>
                <a:cubicBezTo>
                  <a:pt x="236" y="28"/>
                  <a:pt x="236" y="28"/>
                  <a:pt x="236" y="28"/>
                </a:cubicBezTo>
                <a:cubicBezTo>
                  <a:pt x="249" y="15"/>
                  <a:pt x="263" y="0"/>
                  <a:pt x="288" y="0"/>
                </a:cubicBezTo>
                <a:cubicBezTo>
                  <a:pt x="314" y="0"/>
                  <a:pt x="328" y="15"/>
                  <a:pt x="341" y="28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55" y="43"/>
                  <a:pt x="365" y="51"/>
                  <a:pt x="377" y="51"/>
                </a:cubicBezTo>
                <a:cubicBezTo>
                  <a:pt x="382" y="51"/>
                  <a:pt x="387" y="49"/>
                  <a:pt x="392" y="47"/>
                </a:cubicBezTo>
                <a:cubicBezTo>
                  <a:pt x="405" y="41"/>
                  <a:pt x="418" y="37"/>
                  <a:pt x="430" y="37"/>
                </a:cubicBezTo>
                <a:cubicBezTo>
                  <a:pt x="444" y="37"/>
                  <a:pt x="455" y="42"/>
                  <a:pt x="458" y="51"/>
                </a:cubicBezTo>
                <a:cubicBezTo>
                  <a:pt x="461" y="57"/>
                  <a:pt x="461" y="67"/>
                  <a:pt x="447" y="80"/>
                </a:cubicBezTo>
                <a:cubicBezTo>
                  <a:pt x="447" y="80"/>
                  <a:pt x="445" y="81"/>
                  <a:pt x="443" y="83"/>
                </a:cubicBezTo>
                <a:cubicBezTo>
                  <a:pt x="381" y="134"/>
                  <a:pt x="366" y="181"/>
                  <a:pt x="364" y="213"/>
                </a:cubicBezTo>
                <a:cubicBezTo>
                  <a:pt x="452" y="245"/>
                  <a:pt x="577" y="344"/>
                  <a:pt x="577" y="462"/>
                </a:cubicBezTo>
                <a:cubicBezTo>
                  <a:pt x="577" y="579"/>
                  <a:pt x="530" y="646"/>
                  <a:pt x="288" y="646"/>
                </a:cubicBezTo>
                <a:moveTo>
                  <a:pt x="147" y="51"/>
                </a:moveTo>
                <a:cubicBezTo>
                  <a:pt x="138" y="51"/>
                  <a:pt x="133" y="54"/>
                  <a:pt x="132" y="56"/>
                </a:cubicBezTo>
                <a:cubicBezTo>
                  <a:pt x="131" y="58"/>
                  <a:pt x="133" y="63"/>
                  <a:pt x="139" y="70"/>
                </a:cubicBezTo>
                <a:cubicBezTo>
                  <a:pt x="140" y="70"/>
                  <a:pt x="141" y="71"/>
                  <a:pt x="142" y="72"/>
                </a:cubicBezTo>
                <a:cubicBezTo>
                  <a:pt x="212" y="129"/>
                  <a:pt x="227" y="183"/>
                  <a:pt x="227" y="218"/>
                </a:cubicBezTo>
                <a:cubicBezTo>
                  <a:pt x="227" y="221"/>
                  <a:pt x="225" y="223"/>
                  <a:pt x="222" y="224"/>
                </a:cubicBezTo>
                <a:cubicBezTo>
                  <a:pt x="138" y="253"/>
                  <a:pt x="14" y="349"/>
                  <a:pt x="14" y="462"/>
                </a:cubicBezTo>
                <a:cubicBezTo>
                  <a:pt x="14" y="573"/>
                  <a:pt x="58" y="632"/>
                  <a:pt x="288" y="632"/>
                </a:cubicBezTo>
                <a:cubicBezTo>
                  <a:pt x="519" y="632"/>
                  <a:pt x="563" y="573"/>
                  <a:pt x="563" y="462"/>
                </a:cubicBezTo>
                <a:cubicBezTo>
                  <a:pt x="563" y="349"/>
                  <a:pt x="439" y="253"/>
                  <a:pt x="355" y="224"/>
                </a:cubicBezTo>
                <a:cubicBezTo>
                  <a:pt x="352" y="223"/>
                  <a:pt x="350" y="221"/>
                  <a:pt x="350" y="218"/>
                </a:cubicBezTo>
                <a:cubicBezTo>
                  <a:pt x="350" y="183"/>
                  <a:pt x="365" y="129"/>
                  <a:pt x="435" y="72"/>
                </a:cubicBezTo>
                <a:cubicBezTo>
                  <a:pt x="436" y="71"/>
                  <a:pt x="437" y="70"/>
                  <a:pt x="438" y="70"/>
                </a:cubicBezTo>
                <a:cubicBezTo>
                  <a:pt x="444" y="63"/>
                  <a:pt x="446" y="58"/>
                  <a:pt x="445" y="56"/>
                </a:cubicBezTo>
                <a:cubicBezTo>
                  <a:pt x="444" y="54"/>
                  <a:pt x="439" y="51"/>
                  <a:pt x="430" y="51"/>
                </a:cubicBezTo>
                <a:cubicBezTo>
                  <a:pt x="420" y="51"/>
                  <a:pt x="409" y="54"/>
                  <a:pt x="398" y="59"/>
                </a:cubicBezTo>
                <a:cubicBezTo>
                  <a:pt x="391" y="63"/>
                  <a:pt x="384" y="65"/>
                  <a:pt x="377" y="65"/>
                </a:cubicBezTo>
                <a:cubicBezTo>
                  <a:pt x="359" y="65"/>
                  <a:pt x="346" y="53"/>
                  <a:pt x="334" y="41"/>
                </a:cubicBezTo>
                <a:cubicBezTo>
                  <a:pt x="331" y="37"/>
                  <a:pt x="331" y="37"/>
                  <a:pt x="331" y="37"/>
                </a:cubicBezTo>
                <a:cubicBezTo>
                  <a:pt x="319" y="25"/>
                  <a:pt x="308" y="14"/>
                  <a:pt x="288" y="14"/>
                </a:cubicBezTo>
                <a:cubicBezTo>
                  <a:pt x="269" y="14"/>
                  <a:pt x="258" y="25"/>
                  <a:pt x="246" y="37"/>
                </a:cubicBezTo>
                <a:cubicBezTo>
                  <a:pt x="243" y="41"/>
                  <a:pt x="243" y="41"/>
                  <a:pt x="243" y="41"/>
                </a:cubicBezTo>
                <a:cubicBezTo>
                  <a:pt x="231" y="53"/>
                  <a:pt x="218" y="65"/>
                  <a:pt x="200" y="65"/>
                </a:cubicBezTo>
                <a:cubicBezTo>
                  <a:pt x="200" y="65"/>
                  <a:pt x="200" y="65"/>
                  <a:pt x="200" y="65"/>
                </a:cubicBezTo>
                <a:cubicBezTo>
                  <a:pt x="193" y="65"/>
                  <a:pt x="186" y="63"/>
                  <a:pt x="179" y="59"/>
                </a:cubicBezTo>
                <a:cubicBezTo>
                  <a:pt x="168" y="54"/>
                  <a:pt x="157" y="51"/>
                  <a:pt x="147" y="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2" name="Freeform 146"/>
          <p:cNvSpPr>
            <a:spLocks/>
          </p:cNvSpPr>
          <p:nvPr/>
        </p:nvSpPr>
        <p:spPr bwMode="auto">
          <a:xfrm>
            <a:off x="7872413" y="2289175"/>
            <a:ext cx="7937" cy="73025"/>
          </a:xfrm>
          <a:custGeom>
            <a:avLst/>
            <a:gdLst>
              <a:gd name="T0" fmla="*/ 7 w 14"/>
              <a:gd name="T1" fmla="*/ 127 h 127"/>
              <a:gd name="T2" fmla="*/ 0 w 14"/>
              <a:gd name="T3" fmla="*/ 120 h 127"/>
              <a:gd name="T4" fmla="*/ 0 w 14"/>
              <a:gd name="T5" fmla="*/ 7 h 127"/>
              <a:gd name="T6" fmla="*/ 7 w 14"/>
              <a:gd name="T7" fmla="*/ 0 h 127"/>
              <a:gd name="T8" fmla="*/ 14 w 14"/>
              <a:gd name="T9" fmla="*/ 7 h 127"/>
              <a:gd name="T10" fmla="*/ 14 w 14"/>
              <a:gd name="T11" fmla="*/ 120 h 127"/>
              <a:gd name="T12" fmla="*/ 7 w 14"/>
              <a:gd name="T13" fmla="*/ 12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27">
                <a:moveTo>
                  <a:pt x="7" y="127"/>
                </a:moveTo>
                <a:cubicBezTo>
                  <a:pt x="3" y="127"/>
                  <a:pt x="0" y="124"/>
                  <a:pt x="0" y="120"/>
                </a:cubicBezTo>
                <a:cubicBezTo>
                  <a:pt x="0" y="7"/>
                  <a:pt x="0" y="7"/>
                  <a:pt x="0" y="7"/>
                </a:cubicBezTo>
                <a:cubicBezTo>
                  <a:pt x="0" y="4"/>
                  <a:pt x="3" y="0"/>
                  <a:pt x="7" y="0"/>
                </a:cubicBezTo>
                <a:cubicBezTo>
                  <a:pt x="10" y="0"/>
                  <a:pt x="14" y="4"/>
                  <a:pt x="14" y="7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4"/>
                  <a:pt x="10" y="127"/>
                  <a:pt x="7" y="12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3" name="Freeform 147"/>
          <p:cNvSpPr>
            <a:spLocks/>
          </p:cNvSpPr>
          <p:nvPr/>
        </p:nvSpPr>
        <p:spPr bwMode="auto">
          <a:xfrm>
            <a:off x="7829550" y="2224088"/>
            <a:ext cx="50800" cy="73025"/>
          </a:xfrm>
          <a:custGeom>
            <a:avLst/>
            <a:gdLst>
              <a:gd name="T0" fmla="*/ 83 w 91"/>
              <a:gd name="T1" fmla="*/ 132 h 132"/>
              <a:gd name="T2" fmla="*/ 77 w 91"/>
              <a:gd name="T3" fmla="*/ 129 h 132"/>
              <a:gd name="T4" fmla="*/ 2 w 91"/>
              <a:gd name="T5" fmla="*/ 12 h 132"/>
              <a:gd name="T6" fmla="*/ 4 w 91"/>
              <a:gd name="T7" fmla="*/ 2 h 132"/>
              <a:gd name="T8" fmla="*/ 14 w 91"/>
              <a:gd name="T9" fmla="*/ 4 h 132"/>
              <a:gd name="T10" fmla="*/ 88 w 91"/>
              <a:gd name="T11" fmla="*/ 122 h 132"/>
              <a:gd name="T12" fmla="*/ 86 w 91"/>
              <a:gd name="T13" fmla="*/ 131 h 132"/>
              <a:gd name="T14" fmla="*/ 83 w 91"/>
              <a:gd name="T15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" h="132">
                <a:moveTo>
                  <a:pt x="83" y="132"/>
                </a:moveTo>
                <a:cubicBezTo>
                  <a:pt x="80" y="132"/>
                  <a:pt x="78" y="131"/>
                  <a:pt x="77" y="129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1" y="4"/>
                  <a:pt x="4" y="2"/>
                </a:cubicBezTo>
                <a:cubicBezTo>
                  <a:pt x="7" y="0"/>
                  <a:pt x="12" y="1"/>
                  <a:pt x="14" y="4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91" y="125"/>
                  <a:pt x="90" y="129"/>
                  <a:pt x="86" y="131"/>
                </a:cubicBezTo>
                <a:cubicBezTo>
                  <a:pt x="85" y="132"/>
                  <a:pt x="84" y="132"/>
                  <a:pt x="83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4" name="Freeform 148"/>
          <p:cNvSpPr>
            <a:spLocks/>
          </p:cNvSpPr>
          <p:nvPr/>
        </p:nvSpPr>
        <p:spPr bwMode="auto">
          <a:xfrm>
            <a:off x="7872413" y="2224088"/>
            <a:ext cx="50800" cy="73025"/>
          </a:xfrm>
          <a:custGeom>
            <a:avLst/>
            <a:gdLst>
              <a:gd name="T0" fmla="*/ 8 w 90"/>
              <a:gd name="T1" fmla="*/ 132 h 132"/>
              <a:gd name="T2" fmla="*/ 4 w 90"/>
              <a:gd name="T3" fmla="*/ 131 h 132"/>
              <a:gd name="T4" fmla="*/ 2 w 90"/>
              <a:gd name="T5" fmla="*/ 122 h 132"/>
              <a:gd name="T6" fmla="*/ 76 w 90"/>
              <a:gd name="T7" fmla="*/ 4 h 132"/>
              <a:gd name="T8" fmla="*/ 86 w 90"/>
              <a:gd name="T9" fmla="*/ 2 h 132"/>
              <a:gd name="T10" fmla="*/ 88 w 90"/>
              <a:gd name="T11" fmla="*/ 12 h 132"/>
              <a:gd name="T12" fmla="*/ 13 w 90"/>
              <a:gd name="T13" fmla="*/ 129 h 132"/>
              <a:gd name="T14" fmla="*/ 8 w 90"/>
              <a:gd name="T15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132">
                <a:moveTo>
                  <a:pt x="8" y="132"/>
                </a:moveTo>
                <a:cubicBezTo>
                  <a:pt x="6" y="132"/>
                  <a:pt x="5" y="132"/>
                  <a:pt x="4" y="131"/>
                </a:cubicBezTo>
                <a:cubicBezTo>
                  <a:pt x="1" y="129"/>
                  <a:pt x="0" y="125"/>
                  <a:pt x="2" y="122"/>
                </a:cubicBezTo>
                <a:cubicBezTo>
                  <a:pt x="76" y="4"/>
                  <a:pt x="76" y="4"/>
                  <a:pt x="76" y="4"/>
                </a:cubicBezTo>
                <a:cubicBezTo>
                  <a:pt x="79" y="1"/>
                  <a:pt x="83" y="0"/>
                  <a:pt x="86" y="2"/>
                </a:cubicBezTo>
                <a:cubicBezTo>
                  <a:pt x="89" y="4"/>
                  <a:pt x="90" y="9"/>
                  <a:pt x="88" y="12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2" y="131"/>
                  <a:pt x="10" y="132"/>
                  <a:pt x="8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5" name="Freeform 149"/>
          <p:cNvSpPr>
            <a:spLocks/>
          </p:cNvSpPr>
          <p:nvPr/>
        </p:nvSpPr>
        <p:spPr bwMode="auto">
          <a:xfrm>
            <a:off x="7837488" y="2293938"/>
            <a:ext cx="77787" cy="7938"/>
          </a:xfrm>
          <a:custGeom>
            <a:avLst/>
            <a:gdLst>
              <a:gd name="T0" fmla="*/ 132 w 139"/>
              <a:gd name="T1" fmla="*/ 14 h 14"/>
              <a:gd name="T2" fmla="*/ 7 w 139"/>
              <a:gd name="T3" fmla="*/ 14 h 14"/>
              <a:gd name="T4" fmla="*/ 0 w 139"/>
              <a:gd name="T5" fmla="*/ 7 h 14"/>
              <a:gd name="T6" fmla="*/ 7 w 139"/>
              <a:gd name="T7" fmla="*/ 0 h 14"/>
              <a:gd name="T8" fmla="*/ 132 w 139"/>
              <a:gd name="T9" fmla="*/ 0 h 14"/>
              <a:gd name="T10" fmla="*/ 139 w 139"/>
              <a:gd name="T11" fmla="*/ 7 h 14"/>
              <a:gd name="T12" fmla="*/ 132 w 139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14">
                <a:moveTo>
                  <a:pt x="132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6" y="0"/>
                  <a:pt x="139" y="3"/>
                  <a:pt x="139" y="7"/>
                </a:cubicBezTo>
                <a:cubicBezTo>
                  <a:pt x="139" y="11"/>
                  <a:pt x="136" y="14"/>
                  <a:pt x="13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6" name="Freeform 150"/>
          <p:cNvSpPr>
            <a:spLocks/>
          </p:cNvSpPr>
          <p:nvPr/>
        </p:nvSpPr>
        <p:spPr bwMode="auto">
          <a:xfrm>
            <a:off x="7837488" y="2316163"/>
            <a:ext cx="77787" cy="7938"/>
          </a:xfrm>
          <a:custGeom>
            <a:avLst/>
            <a:gdLst>
              <a:gd name="T0" fmla="*/ 132 w 139"/>
              <a:gd name="T1" fmla="*/ 14 h 14"/>
              <a:gd name="T2" fmla="*/ 7 w 139"/>
              <a:gd name="T3" fmla="*/ 14 h 14"/>
              <a:gd name="T4" fmla="*/ 0 w 139"/>
              <a:gd name="T5" fmla="*/ 7 h 14"/>
              <a:gd name="T6" fmla="*/ 7 w 139"/>
              <a:gd name="T7" fmla="*/ 0 h 14"/>
              <a:gd name="T8" fmla="*/ 132 w 139"/>
              <a:gd name="T9" fmla="*/ 0 h 14"/>
              <a:gd name="T10" fmla="*/ 139 w 139"/>
              <a:gd name="T11" fmla="*/ 7 h 14"/>
              <a:gd name="T12" fmla="*/ 132 w 139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14">
                <a:moveTo>
                  <a:pt x="132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4"/>
                  <a:pt x="3" y="0"/>
                  <a:pt x="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6" y="0"/>
                  <a:pt x="139" y="4"/>
                  <a:pt x="139" y="7"/>
                </a:cubicBezTo>
                <a:cubicBezTo>
                  <a:pt x="139" y="11"/>
                  <a:pt x="136" y="14"/>
                  <a:pt x="13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7" name="Freeform 151"/>
          <p:cNvSpPr>
            <a:spLocks/>
          </p:cNvSpPr>
          <p:nvPr/>
        </p:nvSpPr>
        <p:spPr bwMode="auto">
          <a:xfrm>
            <a:off x="7835900" y="2159000"/>
            <a:ext cx="85725" cy="20638"/>
          </a:xfrm>
          <a:custGeom>
            <a:avLst/>
            <a:gdLst>
              <a:gd name="T0" fmla="*/ 76 w 152"/>
              <a:gd name="T1" fmla="*/ 35 h 35"/>
              <a:gd name="T2" fmla="*/ 0 w 152"/>
              <a:gd name="T3" fmla="*/ 9 h 35"/>
              <a:gd name="T4" fmla="*/ 14 w 152"/>
              <a:gd name="T5" fmla="*/ 6 h 35"/>
              <a:gd name="T6" fmla="*/ 14 w 152"/>
              <a:gd name="T7" fmla="*/ 6 h 35"/>
              <a:gd name="T8" fmla="*/ 76 w 152"/>
              <a:gd name="T9" fmla="*/ 21 h 35"/>
              <a:gd name="T10" fmla="*/ 137 w 152"/>
              <a:gd name="T11" fmla="*/ 6 h 35"/>
              <a:gd name="T12" fmla="*/ 146 w 152"/>
              <a:gd name="T13" fmla="*/ 1 h 35"/>
              <a:gd name="T14" fmla="*/ 151 w 152"/>
              <a:gd name="T15" fmla="*/ 9 h 35"/>
              <a:gd name="T16" fmla="*/ 76 w 152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35">
                <a:moveTo>
                  <a:pt x="76" y="35"/>
                </a:moveTo>
                <a:cubicBezTo>
                  <a:pt x="9" y="35"/>
                  <a:pt x="1" y="14"/>
                  <a:pt x="0" y="9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20" y="21"/>
                  <a:pt x="76" y="21"/>
                </a:cubicBezTo>
                <a:cubicBezTo>
                  <a:pt x="129" y="21"/>
                  <a:pt x="137" y="6"/>
                  <a:pt x="137" y="6"/>
                </a:cubicBezTo>
                <a:cubicBezTo>
                  <a:pt x="138" y="3"/>
                  <a:pt x="142" y="0"/>
                  <a:pt x="146" y="1"/>
                </a:cubicBezTo>
                <a:cubicBezTo>
                  <a:pt x="150" y="2"/>
                  <a:pt x="152" y="6"/>
                  <a:pt x="151" y="9"/>
                </a:cubicBezTo>
                <a:cubicBezTo>
                  <a:pt x="150" y="14"/>
                  <a:pt x="142" y="35"/>
                  <a:pt x="76" y="3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8" name="Freeform 152"/>
          <p:cNvSpPr>
            <a:spLocks noEditPoints="1"/>
          </p:cNvSpPr>
          <p:nvPr/>
        </p:nvSpPr>
        <p:spPr bwMode="auto">
          <a:xfrm>
            <a:off x="7715250" y="2041525"/>
            <a:ext cx="325437" cy="363538"/>
          </a:xfrm>
          <a:custGeom>
            <a:avLst/>
            <a:gdLst>
              <a:gd name="T0" fmla="*/ 289 w 577"/>
              <a:gd name="T1" fmla="*/ 646 h 646"/>
              <a:gd name="T2" fmla="*/ 0 w 577"/>
              <a:gd name="T3" fmla="*/ 462 h 646"/>
              <a:gd name="T4" fmla="*/ 213 w 577"/>
              <a:gd name="T5" fmla="*/ 213 h 646"/>
              <a:gd name="T6" fmla="*/ 134 w 577"/>
              <a:gd name="T7" fmla="*/ 83 h 646"/>
              <a:gd name="T8" fmla="*/ 130 w 577"/>
              <a:gd name="T9" fmla="*/ 80 h 646"/>
              <a:gd name="T10" fmla="*/ 119 w 577"/>
              <a:gd name="T11" fmla="*/ 51 h 646"/>
              <a:gd name="T12" fmla="*/ 147 w 577"/>
              <a:gd name="T13" fmla="*/ 37 h 646"/>
              <a:gd name="T14" fmla="*/ 185 w 577"/>
              <a:gd name="T15" fmla="*/ 47 h 646"/>
              <a:gd name="T16" fmla="*/ 200 w 577"/>
              <a:gd name="T17" fmla="*/ 51 h 646"/>
              <a:gd name="T18" fmla="*/ 200 w 577"/>
              <a:gd name="T19" fmla="*/ 51 h 646"/>
              <a:gd name="T20" fmla="*/ 233 w 577"/>
              <a:gd name="T21" fmla="*/ 31 h 646"/>
              <a:gd name="T22" fmla="*/ 236 w 577"/>
              <a:gd name="T23" fmla="*/ 28 h 646"/>
              <a:gd name="T24" fmla="*/ 289 w 577"/>
              <a:gd name="T25" fmla="*/ 0 h 646"/>
              <a:gd name="T26" fmla="*/ 341 w 577"/>
              <a:gd name="T27" fmla="*/ 28 h 646"/>
              <a:gd name="T28" fmla="*/ 344 w 577"/>
              <a:gd name="T29" fmla="*/ 31 h 646"/>
              <a:gd name="T30" fmla="*/ 377 w 577"/>
              <a:gd name="T31" fmla="*/ 51 h 646"/>
              <a:gd name="T32" fmla="*/ 392 w 577"/>
              <a:gd name="T33" fmla="*/ 47 h 646"/>
              <a:gd name="T34" fmla="*/ 430 w 577"/>
              <a:gd name="T35" fmla="*/ 37 h 646"/>
              <a:gd name="T36" fmla="*/ 458 w 577"/>
              <a:gd name="T37" fmla="*/ 51 h 646"/>
              <a:gd name="T38" fmla="*/ 447 w 577"/>
              <a:gd name="T39" fmla="*/ 80 h 646"/>
              <a:gd name="T40" fmla="*/ 443 w 577"/>
              <a:gd name="T41" fmla="*/ 83 h 646"/>
              <a:gd name="T42" fmla="*/ 364 w 577"/>
              <a:gd name="T43" fmla="*/ 213 h 646"/>
              <a:gd name="T44" fmla="*/ 577 w 577"/>
              <a:gd name="T45" fmla="*/ 462 h 646"/>
              <a:gd name="T46" fmla="*/ 289 w 577"/>
              <a:gd name="T47" fmla="*/ 646 h 646"/>
              <a:gd name="T48" fmla="*/ 147 w 577"/>
              <a:gd name="T49" fmla="*/ 51 h 646"/>
              <a:gd name="T50" fmla="*/ 132 w 577"/>
              <a:gd name="T51" fmla="*/ 56 h 646"/>
              <a:gd name="T52" fmla="*/ 140 w 577"/>
              <a:gd name="T53" fmla="*/ 70 h 646"/>
              <a:gd name="T54" fmla="*/ 142 w 577"/>
              <a:gd name="T55" fmla="*/ 72 h 646"/>
              <a:gd name="T56" fmla="*/ 227 w 577"/>
              <a:gd name="T57" fmla="*/ 218 h 646"/>
              <a:gd name="T58" fmla="*/ 222 w 577"/>
              <a:gd name="T59" fmla="*/ 224 h 646"/>
              <a:gd name="T60" fmla="*/ 14 w 577"/>
              <a:gd name="T61" fmla="*/ 462 h 646"/>
              <a:gd name="T62" fmla="*/ 289 w 577"/>
              <a:gd name="T63" fmla="*/ 632 h 646"/>
              <a:gd name="T64" fmla="*/ 563 w 577"/>
              <a:gd name="T65" fmla="*/ 462 h 646"/>
              <a:gd name="T66" fmla="*/ 355 w 577"/>
              <a:gd name="T67" fmla="*/ 224 h 646"/>
              <a:gd name="T68" fmla="*/ 350 w 577"/>
              <a:gd name="T69" fmla="*/ 218 h 646"/>
              <a:gd name="T70" fmla="*/ 435 w 577"/>
              <a:gd name="T71" fmla="*/ 72 h 646"/>
              <a:gd name="T72" fmla="*/ 438 w 577"/>
              <a:gd name="T73" fmla="*/ 70 h 646"/>
              <a:gd name="T74" fmla="*/ 445 w 577"/>
              <a:gd name="T75" fmla="*/ 56 h 646"/>
              <a:gd name="T76" fmla="*/ 430 w 577"/>
              <a:gd name="T77" fmla="*/ 51 h 646"/>
              <a:gd name="T78" fmla="*/ 399 w 577"/>
              <a:gd name="T79" fmla="*/ 59 h 646"/>
              <a:gd name="T80" fmla="*/ 377 w 577"/>
              <a:gd name="T81" fmla="*/ 65 h 646"/>
              <a:gd name="T82" fmla="*/ 334 w 577"/>
              <a:gd name="T83" fmla="*/ 41 h 646"/>
              <a:gd name="T84" fmla="*/ 331 w 577"/>
              <a:gd name="T85" fmla="*/ 37 h 646"/>
              <a:gd name="T86" fmla="*/ 289 w 577"/>
              <a:gd name="T87" fmla="*/ 14 h 646"/>
              <a:gd name="T88" fmla="*/ 246 w 577"/>
              <a:gd name="T89" fmla="*/ 37 h 646"/>
              <a:gd name="T90" fmla="*/ 243 w 577"/>
              <a:gd name="T91" fmla="*/ 41 h 646"/>
              <a:gd name="T92" fmla="*/ 200 w 577"/>
              <a:gd name="T93" fmla="*/ 65 h 646"/>
              <a:gd name="T94" fmla="*/ 200 w 577"/>
              <a:gd name="T95" fmla="*/ 65 h 646"/>
              <a:gd name="T96" fmla="*/ 179 w 577"/>
              <a:gd name="T97" fmla="*/ 59 h 646"/>
              <a:gd name="T98" fmla="*/ 147 w 577"/>
              <a:gd name="T99" fmla="*/ 51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77" h="646">
                <a:moveTo>
                  <a:pt x="289" y="646"/>
                </a:moveTo>
                <a:cubicBezTo>
                  <a:pt x="47" y="646"/>
                  <a:pt x="0" y="579"/>
                  <a:pt x="0" y="462"/>
                </a:cubicBezTo>
                <a:cubicBezTo>
                  <a:pt x="0" y="344"/>
                  <a:pt x="125" y="245"/>
                  <a:pt x="213" y="213"/>
                </a:cubicBezTo>
                <a:cubicBezTo>
                  <a:pt x="211" y="181"/>
                  <a:pt x="196" y="134"/>
                  <a:pt x="134" y="83"/>
                </a:cubicBezTo>
                <a:cubicBezTo>
                  <a:pt x="132" y="81"/>
                  <a:pt x="130" y="80"/>
                  <a:pt x="130" y="80"/>
                </a:cubicBezTo>
                <a:cubicBezTo>
                  <a:pt x="116" y="67"/>
                  <a:pt x="117" y="57"/>
                  <a:pt x="119" y="51"/>
                </a:cubicBezTo>
                <a:cubicBezTo>
                  <a:pt x="122" y="42"/>
                  <a:pt x="133" y="37"/>
                  <a:pt x="147" y="37"/>
                </a:cubicBezTo>
                <a:cubicBezTo>
                  <a:pt x="159" y="37"/>
                  <a:pt x="172" y="41"/>
                  <a:pt x="185" y="47"/>
                </a:cubicBezTo>
                <a:cubicBezTo>
                  <a:pt x="190" y="49"/>
                  <a:pt x="195" y="51"/>
                  <a:pt x="200" y="51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212" y="51"/>
                  <a:pt x="222" y="43"/>
                  <a:pt x="233" y="31"/>
                </a:cubicBezTo>
                <a:cubicBezTo>
                  <a:pt x="236" y="28"/>
                  <a:pt x="236" y="28"/>
                  <a:pt x="236" y="28"/>
                </a:cubicBezTo>
                <a:cubicBezTo>
                  <a:pt x="249" y="15"/>
                  <a:pt x="263" y="0"/>
                  <a:pt x="289" y="0"/>
                </a:cubicBezTo>
                <a:cubicBezTo>
                  <a:pt x="314" y="0"/>
                  <a:pt x="328" y="15"/>
                  <a:pt x="341" y="28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55" y="43"/>
                  <a:pt x="365" y="51"/>
                  <a:pt x="377" y="51"/>
                </a:cubicBezTo>
                <a:cubicBezTo>
                  <a:pt x="382" y="51"/>
                  <a:pt x="387" y="49"/>
                  <a:pt x="392" y="47"/>
                </a:cubicBezTo>
                <a:cubicBezTo>
                  <a:pt x="405" y="41"/>
                  <a:pt x="418" y="37"/>
                  <a:pt x="430" y="37"/>
                </a:cubicBezTo>
                <a:cubicBezTo>
                  <a:pt x="444" y="37"/>
                  <a:pt x="455" y="42"/>
                  <a:pt x="458" y="51"/>
                </a:cubicBezTo>
                <a:cubicBezTo>
                  <a:pt x="461" y="57"/>
                  <a:pt x="461" y="67"/>
                  <a:pt x="447" y="80"/>
                </a:cubicBezTo>
                <a:cubicBezTo>
                  <a:pt x="447" y="80"/>
                  <a:pt x="445" y="81"/>
                  <a:pt x="443" y="83"/>
                </a:cubicBezTo>
                <a:cubicBezTo>
                  <a:pt x="381" y="134"/>
                  <a:pt x="366" y="181"/>
                  <a:pt x="364" y="213"/>
                </a:cubicBezTo>
                <a:cubicBezTo>
                  <a:pt x="452" y="245"/>
                  <a:pt x="577" y="344"/>
                  <a:pt x="577" y="462"/>
                </a:cubicBezTo>
                <a:cubicBezTo>
                  <a:pt x="577" y="579"/>
                  <a:pt x="530" y="646"/>
                  <a:pt x="289" y="646"/>
                </a:cubicBezTo>
                <a:moveTo>
                  <a:pt x="147" y="51"/>
                </a:moveTo>
                <a:cubicBezTo>
                  <a:pt x="138" y="51"/>
                  <a:pt x="133" y="54"/>
                  <a:pt x="132" y="56"/>
                </a:cubicBezTo>
                <a:cubicBezTo>
                  <a:pt x="131" y="58"/>
                  <a:pt x="133" y="63"/>
                  <a:pt x="140" y="70"/>
                </a:cubicBezTo>
                <a:cubicBezTo>
                  <a:pt x="140" y="70"/>
                  <a:pt x="141" y="71"/>
                  <a:pt x="142" y="72"/>
                </a:cubicBezTo>
                <a:cubicBezTo>
                  <a:pt x="212" y="129"/>
                  <a:pt x="227" y="183"/>
                  <a:pt x="227" y="218"/>
                </a:cubicBezTo>
                <a:cubicBezTo>
                  <a:pt x="227" y="221"/>
                  <a:pt x="225" y="223"/>
                  <a:pt x="222" y="224"/>
                </a:cubicBezTo>
                <a:cubicBezTo>
                  <a:pt x="138" y="253"/>
                  <a:pt x="14" y="349"/>
                  <a:pt x="14" y="462"/>
                </a:cubicBezTo>
                <a:cubicBezTo>
                  <a:pt x="14" y="573"/>
                  <a:pt x="58" y="632"/>
                  <a:pt x="289" y="632"/>
                </a:cubicBezTo>
                <a:cubicBezTo>
                  <a:pt x="519" y="632"/>
                  <a:pt x="563" y="573"/>
                  <a:pt x="563" y="462"/>
                </a:cubicBezTo>
                <a:cubicBezTo>
                  <a:pt x="563" y="349"/>
                  <a:pt x="439" y="253"/>
                  <a:pt x="355" y="224"/>
                </a:cubicBezTo>
                <a:cubicBezTo>
                  <a:pt x="352" y="223"/>
                  <a:pt x="350" y="221"/>
                  <a:pt x="350" y="218"/>
                </a:cubicBezTo>
                <a:cubicBezTo>
                  <a:pt x="350" y="183"/>
                  <a:pt x="365" y="129"/>
                  <a:pt x="435" y="72"/>
                </a:cubicBezTo>
                <a:cubicBezTo>
                  <a:pt x="436" y="71"/>
                  <a:pt x="437" y="70"/>
                  <a:pt x="438" y="70"/>
                </a:cubicBezTo>
                <a:cubicBezTo>
                  <a:pt x="444" y="63"/>
                  <a:pt x="446" y="58"/>
                  <a:pt x="445" y="56"/>
                </a:cubicBezTo>
                <a:cubicBezTo>
                  <a:pt x="444" y="54"/>
                  <a:pt x="439" y="51"/>
                  <a:pt x="430" y="51"/>
                </a:cubicBezTo>
                <a:cubicBezTo>
                  <a:pt x="420" y="51"/>
                  <a:pt x="409" y="54"/>
                  <a:pt x="399" y="59"/>
                </a:cubicBezTo>
                <a:cubicBezTo>
                  <a:pt x="391" y="63"/>
                  <a:pt x="384" y="65"/>
                  <a:pt x="377" y="65"/>
                </a:cubicBezTo>
                <a:cubicBezTo>
                  <a:pt x="359" y="65"/>
                  <a:pt x="346" y="53"/>
                  <a:pt x="334" y="41"/>
                </a:cubicBezTo>
                <a:cubicBezTo>
                  <a:pt x="331" y="37"/>
                  <a:pt x="331" y="37"/>
                  <a:pt x="331" y="37"/>
                </a:cubicBezTo>
                <a:cubicBezTo>
                  <a:pt x="319" y="25"/>
                  <a:pt x="308" y="14"/>
                  <a:pt x="289" y="14"/>
                </a:cubicBezTo>
                <a:cubicBezTo>
                  <a:pt x="269" y="14"/>
                  <a:pt x="258" y="25"/>
                  <a:pt x="246" y="37"/>
                </a:cubicBezTo>
                <a:cubicBezTo>
                  <a:pt x="243" y="41"/>
                  <a:pt x="243" y="41"/>
                  <a:pt x="243" y="41"/>
                </a:cubicBezTo>
                <a:cubicBezTo>
                  <a:pt x="231" y="53"/>
                  <a:pt x="218" y="65"/>
                  <a:pt x="200" y="65"/>
                </a:cubicBezTo>
                <a:cubicBezTo>
                  <a:pt x="200" y="65"/>
                  <a:pt x="200" y="65"/>
                  <a:pt x="200" y="65"/>
                </a:cubicBezTo>
                <a:cubicBezTo>
                  <a:pt x="193" y="65"/>
                  <a:pt x="186" y="63"/>
                  <a:pt x="179" y="59"/>
                </a:cubicBezTo>
                <a:cubicBezTo>
                  <a:pt x="168" y="54"/>
                  <a:pt x="157" y="51"/>
                  <a:pt x="147" y="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9" name="Freeform 153"/>
          <p:cNvSpPr>
            <a:spLocks/>
          </p:cNvSpPr>
          <p:nvPr/>
        </p:nvSpPr>
        <p:spPr bwMode="auto">
          <a:xfrm>
            <a:off x="8485188" y="2225675"/>
            <a:ext cx="92075" cy="120650"/>
          </a:xfrm>
          <a:custGeom>
            <a:avLst/>
            <a:gdLst>
              <a:gd name="T0" fmla="*/ 91 w 165"/>
              <a:gd name="T1" fmla="*/ 213 h 213"/>
              <a:gd name="T2" fmla="*/ 4 w 165"/>
              <a:gd name="T3" fmla="*/ 179 h 213"/>
              <a:gd name="T4" fmla="*/ 3 w 165"/>
              <a:gd name="T5" fmla="*/ 169 h 213"/>
              <a:gd name="T6" fmla="*/ 13 w 165"/>
              <a:gd name="T7" fmla="*/ 168 h 213"/>
              <a:gd name="T8" fmla="*/ 91 w 165"/>
              <a:gd name="T9" fmla="*/ 199 h 213"/>
              <a:gd name="T10" fmla="*/ 147 w 165"/>
              <a:gd name="T11" fmla="*/ 160 h 213"/>
              <a:gd name="T12" fmla="*/ 97 w 165"/>
              <a:gd name="T13" fmla="*/ 114 h 213"/>
              <a:gd name="T14" fmla="*/ 90 w 165"/>
              <a:gd name="T15" fmla="*/ 112 h 213"/>
              <a:gd name="T16" fmla="*/ 82 w 165"/>
              <a:gd name="T17" fmla="*/ 110 h 213"/>
              <a:gd name="T18" fmla="*/ 16 w 165"/>
              <a:gd name="T19" fmla="*/ 55 h 213"/>
              <a:gd name="T20" fmla="*/ 89 w 165"/>
              <a:gd name="T21" fmla="*/ 0 h 213"/>
              <a:gd name="T22" fmla="*/ 161 w 165"/>
              <a:gd name="T23" fmla="*/ 25 h 213"/>
              <a:gd name="T24" fmla="*/ 163 w 165"/>
              <a:gd name="T25" fmla="*/ 35 h 213"/>
              <a:gd name="T26" fmla="*/ 154 w 165"/>
              <a:gd name="T27" fmla="*/ 37 h 213"/>
              <a:gd name="T28" fmla="*/ 89 w 165"/>
              <a:gd name="T29" fmla="*/ 14 h 213"/>
              <a:gd name="T30" fmla="*/ 30 w 165"/>
              <a:gd name="T31" fmla="*/ 55 h 213"/>
              <a:gd name="T32" fmla="*/ 85 w 165"/>
              <a:gd name="T33" fmla="*/ 96 h 213"/>
              <a:gd name="T34" fmla="*/ 93 w 165"/>
              <a:gd name="T35" fmla="*/ 98 h 213"/>
              <a:gd name="T36" fmla="*/ 101 w 165"/>
              <a:gd name="T37" fmla="*/ 100 h 213"/>
              <a:gd name="T38" fmla="*/ 161 w 165"/>
              <a:gd name="T39" fmla="*/ 160 h 213"/>
              <a:gd name="T40" fmla="*/ 91 w 165"/>
              <a:gd name="T41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5" h="213">
                <a:moveTo>
                  <a:pt x="91" y="213"/>
                </a:moveTo>
                <a:cubicBezTo>
                  <a:pt x="66" y="213"/>
                  <a:pt x="27" y="197"/>
                  <a:pt x="4" y="179"/>
                </a:cubicBezTo>
                <a:cubicBezTo>
                  <a:pt x="1" y="176"/>
                  <a:pt x="0" y="172"/>
                  <a:pt x="3" y="169"/>
                </a:cubicBezTo>
                <a:cubicBezTo>
                  <a:pt x="5" y="166"/>
                  <a:pt x="10" y="165"/>
                  <a:pt x="13" y="168"/>
                </a:cubicBezTo>
                <a:cubicBezTo>
                  <a:pt x="33" y="184"/>
                  <a:pt x="69" y="199"/>
                  <a:pt x="91" y="199"/>
                </a:cubicBezTo>
                <a:cubicBezTo>
                  <a:pt x="143" y="199"/>
                  <a:pt x="147" y="169"/>
                  <a:pt x="147" y="160"/>
                </a:cubicBezTo>
                <a:cubicBezTo>
                  <a:pt x="147" y="128"/>
                  <a:pt x="124" y="120"/>
                  <a:pt x="97" y="114"/>
                </a:cubicBezTo>
                <a:cubicBezTo>
                  <a:pt x="95" y="113"/>
                  <a:pt x="92" y="113"/>
                  <a:pt x="90" y="112"/>
                </a:cubicBezTo>
                <a:cubicBezTo>
                  <a:pt x="87" y="111"/>
                  <a:pt x="85" y="111"/>
                  <a:pt x="82" y="110"/>
                </a:cubicBezTo>
                <a:cubicBezTo>
                  <a:pt x="59" y="105"/>
                  <a:pt x="16" y="95"/>
                  <a:pt x="16" y="55"/>
                </a:cubicBezTo>
                <a:cubicBezTo>
                  <a:pt x="16" y="15"/>
                  <a:pt x="56" y="0"/>
                  <a:pt x="89" y="0"/>
                </a:cubicBezTo>
                <a:cubicBezTo>
                  <a:pt x="111" y="0"/>
                  <a:pt x="138" y="10"/>
                  <a:pt x="161" y="25"/>
                </a:cubicBezTo>
                <a:cubicBezTo>
                  <a:pt x="164" y="27"/>
                  <a:pt x="165" y="32"/>
                  <a:pt x="163" y="35"/>
                </a:cubicBezTo>
                <a:cubicBezTo>
                  <a:pt x="161" y="38"/>
                  <a:pt x="157" y="39"/>
                  <a:pt x="154" y="37"/>
                </a:cubicBezTo>
                <a:cubicBezTo>
                  <a:pt x="132" y="23"/>
                  <a:pt x="108" y="14"/>
                  <a:pt x="89" y="14"/>
                </a:cubicBezTo>
                <a:cubicBezTo>
                  <a:pt x="33" y="14"/>
                  <a:pt x="30" y="48"/>
                  <a:pt x="30" y="55"/>
                </a:cubicBezTo>
                <a:cubicBezTo>
                  <a:pt x="30" y="81"/>
                  <a:pt x="57" y="90"/>
                  <a:pt x="85" y="96"/>
                </a:cubicBezTo>
                <a:cubicBezTo>
                  <a:pt x="88" y="97"/>
                  <a:pt x="91" y="98"/>
                  <a:pt x="93" y="98"/>
                </a:cubicBezTo>
                <a:cubicBezTo>
                  <a:pt x="95" y="99"/>
                  <a:pt x="98" y="100"/>
                  <a:pt x="101" y="100"/>
                </a:cubicBezTo>
                <a:cubicBezTo>
                  <a:pt x="122" y="105"/>
                  <a:pt x="161" y="114"/>
                  <a:pt x="161" y="160"/>
                </a:cubicBezTo>
                <a:cubicBezTo>
                  <a:pt x="161" y="199"/>
                  <a:pt x="125" y="213"/>
                  <a:pt x="91" y="21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0" name="Freeform 154"/>
          <p:cNvSpPr>
            <a:spLocks/>
          </p:cNvSpPr>
          <p:nvPr/>
        </p:nvSpPr>
        <p:spPr bwMode="auto">
          <a:xfrm>
            <a:off x="8531225" y="2206625"/>
            <a:ext cx="7937" cy="166688"/>
          </a:xfrm>
          <a:custGeom>
            <a:avLst/>
            <a:gdLst>
              <a:gd name="T0" fmla="*/ 7 w 14"/>
              <a:gd name="T1" fmla="*/ 296 h 296"/>
              <a:gd name="T2" fmla="*/ 0 w 14"/>
              <a:gd name="T3" fmla="*/ 289 h 296"/>
              <a:gd name="T4" fmla="*/ 0 w 14"/>
              <a:gd name="T5" fmla="*/ 7 h 296"/>
              <a:gd name="T6" fmla="*/ 7 w 14"/>
              <a:gd name="T7" fmla="*/ 0 h 296"/>
              <a:gd name="T8" fmla="*/ 14 w 14"/>
              <a:gd name="T9" fmla="*/ 7 h 296"/>
              <a:gd name="T10" fmla="*/ 14 w 14"/>
              <a:gd name="T11" fmla="*/ 289 h 296"/>
              <a:gd name="T12" fmla="*/ 7 w 14"/>
              <a:gd name="T13" fmla="*/ 296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96">
                <a:moveTo>
                  <a:pt x="7" y="296"/>
                </a:moveTo>
                <a:cubicBezTo>
                  <a:pt x="4" y="296"/>
                  <a:pt x="0" y="293"/>
                  <a:pt x="0" y="289"/>
                </a:cubicBezTo>
                <a:cubicBezTo>
                  <a:pt x="0" y="7"/>
                  <a:pt x="0" y="7"/>
                  <a:pt x="0" y="7"/>
                </a:cubicBezTo>
                <a:cubicBezTo>
                  <a:pt x="0" y="4"/>
                  <a:pt x="4" y="0"/>
                  <a:pt x="7" y="0"/>
                </a:cubicBezTo>
                <a:cubicBezTo>
                  <a:pt x="11" y="0"/>
                  <a:pt x="14" y="4"/>
                  <a:pt x="14" y="7"/>
                </a:cubicBezTo>
                <a:cubicBezTo>
                  <a:pt x="14" y="289"/>
                  <a:pt x="14" y="289"/>
                  <a:pt x="14" y="289"/>
                </a:cubicBezTo>
                <a:cubicBezTo>
                  <a:pt x="14" y="293"/>
                  <a:pt x="11" y="296"/>
                  <a:pt x="7" y="2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1" name="Freeform 155"/>
          <p:cNvSpPr>
            <a:spLocks/>
          </p:cNvSpPr>
          <p:nvPr/>
        </p:nvSpPr>
        <p:spPr bwMode="auto">
          <a:xfrm>
            <a:off x="8488363" y="2159000"/>
            <a:ext cx="85725" cy="20638"/>
          </a:xfrm>
          <a:custGeom>
            <a:avLst/>
            <a:gdLst>
              <a:gd name="T0" fmla="*/ 76 w 152"/>
              <a:gd name="T1" fmla="*/ 35 h 35"/>
              <a:gd name="T2" fmla="*/ 0 w 152"/>
              <a:gd name="T3" fmla="*/ 9 h 35"/>
              <a:gd name="T4" fmla="*/ 14 w 152"/>
              <a:gd name="T5" fmla="*/ 6 h 35"/>
              <a:gd name="T6" fmla="*/ 14 w 152"/>
              <a:gd name="T7" fmla="*/ 6 h 35"/>
              <a:gd name="T8" fmla="*/ 76 w 152"/>
              <a:gd name="T9" fmla="*/ 21 h 35"/>
              <a:gd name="T10" fmla="*/ 138 w 152"/>
              <a:gd name="T11" fmla="*/ 6 h 35"/>
              <a:gd name="T12" fmla="*/ 146 w 152"/>
              <a:gd name="T13" fmla="*/ 1 h 35"/>
              <a:gd name="T14" fmla="*/ 151 w 152"/>
              <a:gd name="T15" fmla="*/ 9 h 35"/>
              <a:gd name="T16" fmla="*/ 76 w 152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35">
                <a:moveTo>
                  <a:pt x="76" y="35"/>
                </a:moveTo>
                <a:cubicBezTo>
                  <a:pt x="9" y="35"/>
                  <a:pt x="1" y="14"/>
                  <a:pt x="0" y="9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20" y="21"/>
                  <a:pt x="76" y="21"/>
                </a:cubicBezTo>
                <a:cubicBezTo>
                  <a:pt x="129" y="21"/>
                  <a:pt x="138" y="6"/>
                  <a:pt x="138" y="6"/>
                </a:cubicBezTo>
                <a:cubicBezTo>
                  <a:pt x="138" y="3"/>
                  <a:pt x="142" y="0"/>
                  <a:pt x="146" y="1"/>
                </a:cubicBezTo>
                <a:cubicBezTo>
                  <a:pt x="150" y="2"/>
                  <a:pt x="152" y="6"/>
                  <a:pt x="151" y="9"/>
                </a:cubicBezTo>
                <a:cubicBezTo>
                  <a:pt x="150" y="14"/>
                  <a:pt x="142" y="35"/>
                  <a:pt x="76" y="3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2" name="Freeform 156"/>
          <p:cNvSpPr>
            <a:spLocks noEditPoints="1"/>
          </p:cNvSpPr>
          <p:nvPr/>
        </p:nvSpPr>
        <p:spPr bwMode="auto">
          <a:xfrm>
            <a:off x="8369300" y="2041525"/>
            <a:ext cx="323850" cy="363538"/>
          </a:xfrm>
          <a:custGeom>
            <a:avLst/>
            <a:gdLst>
              <a:gd name="T0" fmla="*/ 289 w 577"/>
              <a:gd name="T1" fmla="*/ 646 h 646"/>
              <a:gd name="T2" fmla="*/ 0 w 577"/>
              <a:gd name="T3" fmla="*/ 462 h 646"/>
              <a:gd name="T4" fmla="*/ 213 w 577"/>
              <a:gd name="T5" fmla="*/ 213 h 646"/>
              <a:gd name="T6" fmla="*/ 134 w 577"/>
              <a:gd name="T7" fmla="*/ 83 h 646"/>
              <a:gd name="T8" fmla="*/ 130 w 577"/>
              <a:gd name="T9" fmla="*/ 80 h 646"/>
              <a:gd name="T10" fmla="*/ 119 w 577"/>
              <a:gd name="T11" fmla="*/ 51 h 646"/>
              <a:gd name="T12" fmla="*/ 147 w 577"/>
              <a:gd name="T13" fmla="*/ 37 h 646"/>
              <a:gd name="T14" fmla="*/ 185 w 577"/>
              <a:gd name="T15" fmla="*/ 47 h 646"/>
              <a:gd name="T16" fmla="*/ 200 w 577"/>
              <a:gd name="T17" fmla="*/ 51 h 646"/>
              <a:gd name="T18" fmla="*/ 200 w 577"/>
              <a:gd name="T19" fmla="*/ 51 h 646"/>
              <a:gd name="T20" fmla="*/ 233 w 577"/>
              <a:gd name="T21" fmla="*/ 31 h 646"/>
              <a:gd name="T22" fmla="*/ 236 w 577"/>
              <a:gd name="T23" fmla="*/ 28 h 646"/>
              <a:gd name="T24" fmla="*/ 289 w 577"/>
              <a:gd name="T25" fmla="*/ 0 h 646"/>
              <a:gd name="T26" fmla="*/ 341 w 577"/>
              <a:gd name="T27" fmla="*/ 28 h 646"/>
              <a:gd name="T28" fmla="*/ 344 w 577"/>
              <a:gd name="T29" fmla="*/ 31 h 646"/>
              <a:gd name="T30" fmla="*/ 377 w 577"/>
              <a:gd name="T31" fmla="*/ 51 h 646"/>
              <a:gd name="T32" fmla="*/ 393 w 577"/>
              <a:gd name="T33" fmla="*/ 47 h 646"/>
              <a:gd name="T34" fmla="*/ 430 w 577"/>
              <a:gd name="T35" fmla="*/ 37 h 646"/>
              <a:gd name="T36" fmla="*/ 458 w 577"/>
              <a:gd name="T37" fmla="*/ 51 h 646"/>
              <a:gd name="T38" fmla="*/ 447 w 577"/>
              <a:gd name="T39" fmla="*/ 80 h 646"/>
              <a:gd name="T40" fmla="*/ 444 w 577"/>
              <a:gd name="T41" fmla="*/ 83 h 646"/>
              <a:gd name="T42" fmla="*/ 365 w 577"/>
              <a:gd name="T43" fmla="*/ 213 h 646"/>
              <a:gd name="T44" fmla="*/ 577 w 577"/>
              <a:gd name="T45" fmla="*/ 462 h 646"/>
              <a:gd name="T46" fmla="*/ 289 w 577"/>
              <a:gd name="T47" fmla="*/ 646 h 646"/>
              <a:gd name="T48" fmla="*/ 147 w 577"/>
              <a:gd name="T49" fmla="*/ 51 h 646"/>
              <a:gd name="T50" fmla="*/ 132 w 577"/>
              <a:gd name="T51" fmla="*/ 56 h 646"/>
              <a:gd name="T52" fmla="*/ 140 w 577"/>
              <a:gd name="T53" fmla="*/ 70 h 646"/>
              <a:gd name="T54" fmla="*/ 143 w 577"/>
              <a:gd name="T55" fmla="*/ 72 h 646"/>
              <a:gd name="T56" fmla="*/ 227 w 577"/>
              <a:gd name="T57" fmla="*/ 218 h 646"/>
              <a:gd name="T58" fmla="*/ 222 w 577"/>
              <a:gd name="T59" fmla="*/ 224 h 646"/>
              <a:gd name="T60" fmla="*/ 14 w 577"/>
              <a:gd name="T61" fmla="*/ 462 h 646"/>
              <a:gd name="T62" fmla="*/ 289 w 577"/>
              <a:gd name="T63" fmla="*/ 632 h 646"/>
              <a:gd name="T64" fmla="*/ 563 w 577"/>
              <a:gd name="T65" fmla="*/ 462 h 646"/>
              <a:gd name="T66" fmla="*/ 355 w 577"/>
              <a:gd name="T67" fmla="*/ 224 h 646"/>
              <a:gd name="T68" fmla="*/ 350 w 577"/>
              <a:gd name="T69" fmla="*/ 218 h 646"/>
              <a:gd name="T70" fmla="*/ 435 w 577"/>
              <a:gd name="T71" fmla="*/ 72 h 646"/>
              <a:gd name="T72" fmla="*/ 438 w 577"/>
              <a:gd name="T73" fmla="*/ 70 h 646"/>
              <a:gd name="T74" fmla="*/ 445 w 577"/>
              <a:gd name="T75" fmla="*/ 56 h 646"/>
              <a:gd name="T76" fmla="*/ 430 w 577"/>
              <a:gd name="T77" fmla="*/ 51 h 646"/>
              <a:gd name="T78" fmla="*/ 399 w 577"/>
              <a:gd name="T79" fmla="*/ 59 h 646"/>
              <a:gd name="T80" fmla="*/ 377 w 577"/>
              <a:gd name="T81" fmla="*/ 65 h 646"/>
              <a:gd name="T82" fmla="*/ 334 w 577"/>
              <a:gd name="T83" fmla="*/ 41 h 646"/>
              <a:gd name="T84" fmla="*/ 331 w 577"/>
              <a:gd name="T85" fmla="*/ 37 h 646"/>
              <a:gd name="T86" fmla="*/ 289 w 577"/>
              <a:gd name="T87" fmla="*/ 14 h 646"/>
              <a:gd name="T88" fmla="*/ 246 w 577"/>
              <a:gd name="T89" fmla="*/ 37 h 646"/>
              <a:gd name="T90" fmla="*/ 243 w 577"/>
              <a:gd name="T91" fmla="*/ 41 h 646"/>
              <a:gd name="T92" fmla="*/ 200 w 577"/>
              <a:gd name="T93" fmla="*/ 65 h 646"/>
              <a:gd name="T94" fmla="*/ 200 w 577"/>
              <a:gd name="T95" fmla="*/ 65 h 646"/>
              <a:gd name="T96" fmla="*/ 179 w 577"/>
              <a:gd name="T97" fmla="*/ 59 h 646"/>
              <a:gd name="T98" fmla="*/ 147 w 577"/>
              <a:gd name="T99" fmla="*/ 51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77" h="646">
                <a:moveTo>
                  <a:pt x="289" y="646"/>
                </a:moveTo>
                <a:cubicBezTo>
                  <a:pt x="47" y="646"/>
                  <a:pt x="0" y="579"/>
                  <a:pt x="0" y="462"/>
                </a:cubicBezTo>
                <a:cubicBezTo>
                  <a:pt x="0" y="344"/>
                  <a:pt x="125" y="245"/>
                  <a:pt x="213" y="213"/>
                </a:cubicBezTo>
                <a:cubicBezTo>
                  <a:pt x="212" y="181"/>
                  <a:pt x="196" y="134"/>
                  <a:pt x="134" y="83"/>
                </a:cubicBezTo>
                <a:cubicBezTo>
                  <a:pt x="132" y="81"/>
                  <a:pt x="131" y="80"/>
                  <a:pt x="130" y="80"/>
                </a:cubicBezTo>
                <a:cubicBezTo>
                  <a:pt x="117" y="67"/>
                  <a:pt x="117" y="57"/>
                  <a:pt x="119" y="51"/>
                </a:cubicBezTo>
                <a:cubicBezTo>
                  <a:pt x="123" y="42"/>
                  <a:pt x="133" y="37"/>
                  <a:pt x="147" y="37"/>
                </a:cubicBezTo>
                <a:cubicBezTo>
                  <a:pt x="159" y="37"/>
                  <a:pt x="172" y="41"/>
                  <a:pt x="185" y="47"/>
                </a:cubicBezTo>
                <a:cubicBezTo>
                  <a:pt x="190" y="49"/>
                  <a:pt x="196" y="51"/>
                  <a:pt x="200" y="51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212" y="51"/>
                  <a:pt x="222" y="43"/>
                  <a:pt x="233" y="31"/>
                </a:cubicBezTo>
                <a:cubicBezTo>
                  <a:pt x="236" y="28"/>
                  <a:pt x="236" y="28"/>
                  <a:pt x="236" y="28"/>
                </a:cubicBezTo>
                <a:cubicBezTo>
                  <a:pt x="249" y="15"/>
                  <a:pt x="263" y="0"/>
                  <a:pt x="289" y="0"/>
                </a:cubicBezTo>
                <a:cubicBezTo>
                  <a:pt x="314" y="0"/>
                  <a:pt x="329" y="15"/>
                  <a:pt x="341" y="28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56" y="43"/>
                  <a:pt x="365" y="51"/>
                  <a:pt x="377" y="51"/>
                </a:cubicBezTo>
                <a:cubicBezTo>
                  <a:pt x="382" y="51"/>
                  <a:pt x="387" y="49"/>
                  <a:pt x="393" y="47"/>
                </a:cubicBezTo>
                <a:cubicBezTo>
                  <a:pt x="405" y="41"/>
                  <a:pt x="418" y="37"/>
                  <a:pt x="430" y="37"/>
                </a:cubicBezTo>
                <a:cubicBezTo>
                  <a:pt x="445" y="37"/>
                  <a:pt x="455" y="42"/>
                  <a:pt x="458" y="51"/>
                </a:cubicBezTo>
                <a:cubicBezTo>
                  <a:pt x="461" y="57"/>
                  <a:pt x="461" y="67"/>
                  <a:pt x="447" y="80"/>
                </a:cubicBezTo>
                <a:cubicBezTo>
                  <a:pt x="447" y="80"/>
                  <a:pt x="446" y="81"/>
                  <a:pt x="444" y="83"/>
                </a:cubicBezTo>
                <a:cubicBezTo>
                  <a:pt x="381" y="134"/>
                  <a:pt x="366" y="181"/>
                  <a:pt x="365" y="213"/>
                </a:cubicBezTo>
                <a:cubicBezTo>
                  <a:pt x="452" y="245"/>
                  <a:pt x="577" y="344"/>
                  <a:pt x="577" y="462"/>
                </a:cubicBezTo>
                <a:cubicBezTo>
                  <a:pt x="577" y="579"/>
                  <a:pt x="530" y="646"/>
                  <a:pt x="289" y="646"/>
                </a:cubicBezTo>
                <a:moveTo>
                  <a:pt x="147" y="51"/>
                </a:moveTo>
                <a:cubicBezTo>
                  <a:pt x="138" y="51"/>
                  <a:pt x="133" y="54"/>
                  <a:pt x="132" y="56"/>
                </a:cubicBezTo>
                <a:cubicBezTo>
                  <a:pt x="131" y="58"/>
                  <a:pt x="133" y="63"/>
                  <a:pt x="140" y="70"/>
                </a:cubicBezTo>
                <a:cubicBezTo>
                  <a:pt x="140" y="70"/>
                  <a:pt x="141" y="71"/>
                  <a:pt x="143" y="72"/>
                </a:cubicBezTo>
                <a:cubicBezTo>
                  <a:pt x="212" y="129"/>
                  <a:pt x="227" y="183"/>
                  <a:pt x="227" y="218"/>
                </a:cubicBezTo>
                <a:cubicBezTo>
                  <a:pt x="227" y="221"/>
                  <a:pt x="225" y="223"/>
                  <a:pt x="222" y="224"/>
                </a:cubicBezTo>
                <a:cubicBezTo>
                  <a:pt x="138" y="253"/>
                  <a:pt x="14" y="349"/>
                  <a:pt x="14" y="462"/>
                </a:cubicBezTo>
                <a:cubicBezTo>
                  <a:pt x="14" y="573"/>
                  <a:pt x="58" y="632"/>
                  <a:pt x="289" y="632"/>
                </a:cubicBezTo>
                <a:cubicBezTo>
                  <a:pt x="520" y="632"/>
                  <a:pt x="563" y="573"/>
                  <a:pt x="563" y="462"/>
                </a:cubicBezTo>
                <a:cubicBezTo>
                  <a:pt x="563" y="349"/>
                  <a:pt x="439" y="253"/>
                  <a:pt x="355" y="224"/>
                </a:cubicBezTo>
                <a:cubicBezTo>
                  <a:pt x="352" y="223"/>
                  <a:pt x="350" y="221"/>
                  <a:pt x="350" y="218"/>
                </a:cubicBezTo>
                <a:cubicBezTo>
                  <a:pt x="350" y="183"/>
                  <a:pt x="365" y="129"/>
                  <a:pt x="435" y="72"/>
                </a:cubicBezTo>
                <a:cubicBezTo>
                  <a:pt x="436" y="71"/>
                  <a:pt x="437" y="70"/>
                  <a:pt x="438" y="70"/>
                </a:cubicBezTo>
                <a:cubicBezTo>
                  <a:pt x="445" y="63"/>
                  <a:pt x="446" y="58"/>
                  <a:pt x="445" y="56"/>
                </a:cubicBezTo>
                <a:cubicBezTo>
                  <a:pt x="444" y="54"/>
                  <a:pt x="439" y="51"/>
                  <a:pt x="430" y="51"/>
                </a:cubicBezTo>
                <a:cubicBezTo>
                  <a:pt x="420" y="51"/>
                  <a:pt x="409" y="54"/>
                  <a:pt x="399" y="59"/>
                </a:cubicBezTo>
                <a:cubicBezTo>
                  <a:pt x="391" y="63"/>
                  <a:pt x="384" y="65"/>
                  <a:pt x="377" y="65"/>
                </a:cubicBezTo>
                <a:cubicBezTo>
                  <a:pt x="359" y="65"/>
                  <a:pt x="346" y="53"/>
                  <a:pt x="334" y="41"/>
                </a:cubicBezTo>
                <a:cubicBezTo>
                  <a:pt x="331" y="37"/>
                  <a:pt x="331" y="37"/>
                  <a:pt x="331" y="37"/>
                </a:cubicBezTo>
                <a:cubicBezTo>
                  <a:pt x="319" y="25"/>
                  <a:pt x="308" y="14"/>
                  <a:pt x="289" y="14"/>
                </a:cubicBezTo>
                <a:cubicBezTo>
                  <a:pt x="269" y="14"/>
                  <a:pt x="259" y="25"/>
                  <a:pt x="246" y="37"/>
                </a:cubicBezTo>
                <a:cubicBezTo>
                  <a:pt x="243" y="41"/>
                  <a:pt x="243" y="41"/>
                  <a:pt x="243" y="41"/>
                </a:cubicBezTo>
                <a:cubicBezTo>
                  <a:pt x="231" y="53"/>
                  <a:pt x="218" y="65"/>
                  <a:pt x="200" y="65"/>
                </a:cubicBezTo>
                <a:cubicBezTo>
                  <a:pt x="200" y="65"/>
                  <a:pt x="200" y="65"/>
                  <a:pt x="200" y="65"/>
                </a:cubicBezTo>
                <a:cubicBezTo>
                  <a:pt x="193" y="65"/>
                  <a:pt x="186" y="63"/>
                  <a:pt x="179" y="59"/>
                </a:cubicBezTo>
                <a:cubicBezTo>
                  <a:pt x="168" y="54"/>
                  <a:pt x="157" y="51"/>
                  <a:pt x="147" y="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3" name="Freeform 157"/>
          <p:cNvSpPr>
            <a:spLocks noEditPoints="1"/>
          </p:cNvSpPr>
          <p:nvPr/>
        </p:nvSpPr>
        <p:spPr bwMode="auto">
          <a:xfrm>
            <a:off x="8378825" y="727075"/>
            <a:ext cx="304800" cy="274638"/>
          </a:xfrm>
          <a:custGeom>
            <a:avLst/>
            <a:gdLst>
              <a:gd name="T0" fmla="*/ 477 w 542"/>
              <a:gd name="T1" fmla="*/ 100 h 487"/>
              <a:gd name="T2" fmla="*/ 457 w 542"/>
              <a:gd name="T3" fmla="*/ 100 h 487"/>
              <a:gd name="T4" fmla="*/ 457 w 542"/>
              <a:gd name="T5" fmla="*/ 55 h 487"/>
              <a:gd name="T6" fmla="*/ 437 w 542"/>
              <a:gd name="T7" fmla="*/ 10 h 487"/>
              <a:gd name="T8" fmla="*/ 401 w 542"/>
              <a:gd name="T9" fmla="*/ 4 h 487"/>
              <a:gd name="T10" fmla="*/ 52 w 542"/>
              <a:gd name="T11" fmla="*/ 87 h 487"/>
              <a:gd name="T12" fmla="*/ 0 w 542"/>
              <a:gd name="T13" fmla="*/ 165 h 487"/>
              <a:gd name="T14" fmla="*/ 0 w 542"/>
              <a:gd name="T15" fmla="*/ 422 h 487"/>
              <a:gd name="T16" fmla="*/ 64 w 542"/>
              <a:gd name="T17" fmla="*/ 487 h 487"/>
              <a:gd name="T18" fmla="*/ 477 w 542"/>
              <a:gd name="T19" fmla="*/ 487 h 487"/>
              <a:gd name="T20" fmla="*/ 542 w 542"/>
              <a:gd name="T21" fmla="*/ 422 h 487"/>
              <a:gd name="T22" fmla="*/ 542 w 542"/>
              <a:gd name="T23" fmla="*/ 165 h 487"/>
              <a:gd name="T24" fmla="*/ 477 w 542"/>
              <a:gd name="T25" fmla="*/ 100 h 487"/>
              <a:gd name="T26" fmla="*/ 405 w 542"/>
              <a:gd name="T27" fmla="*/ 17 h 487"/>
              <a:gd name="T28" fmla="*/ 429 w 542"/>
              <a:gd name="T29" fmla="*/ 21 h 487"/>
              <a:gd name="T30" fmla="*/ 443 w 542"/>
              <a:gd name="T31" fmla="*/ 55 h 487"/>
              <a:gd name="T32" fmla="*/ 443 w 542"/>
              <a:gd name="T33" fmla="*/ 100 h 487"/>
              <a:gd name="T34" fmla="*/ 64 w 542"/>
              <a:gd name="T35" fmla="*/ 100 h 487"/>
              <a:gd name="T36" fmla="*/ 52 w 542"/>
              <a:gd name="T37" fmla="*/ 102 h 487"/>
              <a:gd name="T38" fmla="*/ 55 w 542"/>
              <a:gd name="T39" fmla="*/ 100 h 487"/>
              <a:gd name="T40" fmla="*/ 405 w 542"/>
              <a:gd name="T41" fmla="*/ 17 h 487"/>
              <a:gd name="T42" fmla="*/ 528 w 542"/>
              <a:gd name="T43" fmla="*/ 422 h 487"/>
              <a:gd name="T44" fmla="*/ 477 w 542"/>
              <a:gd name="T45" fmla="*/ 473 h 487"/>
              <a:gd name="T46" fmla="*/ 64 w 542"/>
              <a:gd name="T47" fmla="*/ 473 h 487"/>
              <a:gd name="T48" fmla="*/ 14 w 542"/>
              <a:gd name="T49" fmla="*/ 422 h 487"/>
              <a:gd name="T50" fmla="*/ 14 w 542"/>
              <a:gd name="T51" fmla="*/ 165 h 487"/>
              <a:gd name="T52" fmla="*/ 64 w 542"/>
              <a:gd name="T53" fmla="*/ 114 h 487"/>
              <a:gd name="T54" fmla="*/ 477 w 542"/>
              <a:gd name="T55" fmla="*/ 114 h 487"/>
              <a:gd name="T56" fmla="*/ 528 w 542"/>
              <a:gd name="T57" fmla="*/ 165 h 487"/>
              <a:gd name="T58" fmla="*/ 528 w 542"/>
              <a:gd name="T59" fmla="*/ 422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2" h="487">
                <a:moveTo>
                  <a:pt x="477" y="100"/>
                </a:moveTo>
                <a:cubicBezTo>
                  <a:pt x="457" y="100"/>
                  <a:pt x="457" y="100"/>
                  <a:pt x="457" y="100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7" y="35"/>
                  <a:pt x="450" y="19"/>
                  <a:pt x="437" y="10"/>
                </a:cubicBezTo>
                <a:cubicBezTo>
                  <a:pt x="427" y="2"/>
                  <a:pt x="414" y="0"/>
                  <a:pt x="401" y="4"/>
                </a:cubicBezTo>
                <a:cubicBezTo>
                  <a:pt x="52" y="87"/>
                  <a:pt x="52" y="87"/>
                  <a:pt x="52" y="87"/>
                </a:cubicBezTo>
                <a:cubicBezTo>
                  <a:pt x="22" y="95"/>
                  <a:pt x="0" y="130"/>
                  <a:pt x="0" y="165"/>
                </a:cubicBezTo>
                <a:cubicBezTo>
                  <a:pt x="0" y="422"/>
                  <a:pt x="0" y="422"/>
                  <a:pt x="0" y="422"/>
                </a:cubicBezTo>
                <a:cubicBezTo>
                  <a:pt x="0" y="458"/>
                  <a:pt x="29" y="487"/>
                  <a:pt x="64" y="487"/>
                </a:cubicBezTo>
                <a:cubicBezTo>
                  <a:pt x="477" y="487"/>
                  <a:pt x="477" y="487"/>
                  <a:pt x="477" y="487"/>
                </a:cubicBezTo>
                <a:cubicBezTo>
                  <a:pt x="513" y="487"/>
                  <a:pt x="542" y="458"/>
                  <a:pt x="542" y="422"/>
                </a:cubicBezTo>
                <a:cubicBezTo>
                  <a:pt x="542" y="165"/>
                  <a:pt x="542" y="165"/>
                  <a:pt x="542" y="165"/>
                </a:cubicBezTo>
                <a:cubicBezTo>
                  <a:pt x="542" y="129"/>
                  <a:pt x="513" y="100"/>
                  <a:pt x="477" y="100"/>
                </a:cubicBezTo>
                <a:moveTo>
                  <a:pt x="405" y="17"/>
                </a:moveTo>
                <a:cubicBezTo>
                  <a:pt x="414" y="15"/>
                  <a:pt x="422" y="16"/>
                  <a:pt x="429" y="21"/>
                </a:cubicBezTo>
                <a:cubicBezTo>
                  <a:pt x="438" y="28"/>
                  <a:pt x="443" y="40"/>
                  <a:pt x="443" y="55"/>
                </a:cubicBezTo>
                <a:cubicBezTo>
                  <a:pt x="443" y="100"/>
                  <a:pt x="443" y="100"/>
                  <a:pt x="443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0" y="100"/>
                  <a:pt x="56" y="101"/>
                  <a:pt x="52" y="102"/>
                </a:cubicBezTo>
                <a:cubicBezTo>
                  <a:pt x="53" y="101"/>
                  <a:pt x="54" y="101"/>
                  <a:pt x="55" y="100"/>
                </a:cubicBezTo>
                <a:lnTo>
                  <a:pt x="405" y="17"/>
                </a:lnTo>
                <a:close/>
                <a:moveTo>
                  <a:pt x="528" y="422"/>
                </a:moveTo>
                <a:cubicBezTo>
                  <a:pt x="528" y="450"/>
                  <a:pt x="505" y="473"/>
                  <a:pt x="477" y="473"/>
                </a:cubicBezTo>
                <a:cubicBezTo>
                  <a:pt x="64" y="473"/>
                  <a:pt x="64" y="473"/>
                  <a:pt x="64" y="473"/>
                </a:cubicBezTo>
                <a:cubicBezTo>
                  <a:pt x="36" y="473"/>
                  <a:pt x="14" y="450"/>
                  <a:pt x="14" y="422"/>
                </a:cubicBezTo>
                <a:cubicBezTo>
                  <a:pt x="14" y="165"/>
                  <a:pt x="14" y="165"/>
                  <a:pt x="14" y="165"/>
                </a:cubicBezTo>
                <a:cubicBezTo>
                  <a:pt x="14" y="137"/>
                  <a:pt x="36" y="114"/>
                  <a:pt x="64" y="114"/>
                </a:cubicBezTo>
                <a:cubicBezTo>
                  <a:pt x="477" y="114"/>
                  <a:pt x="477" y="114"/>
                  <a:pt x="477" y="114"/>
                </a:cubicBezTo>
                <a:cubicBezTo>
                  <a:pt x="505" y="114"/>
                  <a:pt x="528" y="137"/>
                  <a:pt x="528" y="165"/>
                </a:cubicBezTo>
                <a:lnTo>
                  <a:pt x="528" y="4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4" name="Freeform 158"/>
          <p:cNvSpPr>
            <a:spLocks noEditPoints="1"/>
          </p:cNvSpPr>
          <p:nvPr/>
        </p:nvSpPr>
        <p:spPr bwMode="auto">
          <a:xfrm>
            <a:off x="8612188" y="873125"/>
            <a:ext cx="39687" cy="39688"/>
          </a:xfrm>
          <a:custGeom>
            <a:avLst/>
            <a:gdLst>
              <a:gd name="T0" fmla="*/ 36 w 72"/>
              <a:gd name="T1" fmla="*/ 0 h 71"/>
              <a:gd name="T2" fmla="*/ 0 w 72"/>
              <a:gd name="T3" fmla="*/ 36 h 71"/>
              <a:gd name="T4" fmla="*/ 36 w 72"/>
              <a:gd name="T5" fmla="*/ 71 h 71"/>
              <a:gd name="T6" fmla="*/ 72 w 72"/>
              <a:gd name="T7" fmla="*/ 36 h 71"/>
              <a:gd name="T8" fmla="*/ 36 w 72"/>
              <a:gd name="T9" fmla="*/ 0 h 71"/>
              <a:gd name="T10" fmla="*/ 36 w 72"/>
              <a:gd name="T11" fmla="*/ 57 h 71"/>
              <a:gd name="T12" fmla="*/ 14 w 72"/>
              <a:gd name="T13" fmla="*/ 36 h 71"/>
              <a:gd name="T14" fmla="*/ 36 w 72"/>
              <a:gd name="T15" fmla="*/ 14 h 71"/>
              <a:gd name="T16" fmla="*/ 58 w 72"/>
              <a:gd name="T17" fmla="*/ 36 h 71"/>
              <a:gd name="T18" fmla="*/ 36 w 72"/>
              <a:gd name="T19" fmla="*/ 5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" h="71">
                <a:moveTo>
                  <a:pt x="36" y="0"/>
                </a:moveTo>
                <a:cubicBezTo>
                  <a:pt x="16" y="0"/>
                  <a:pt x="0" y="16"/>
                  <a:pt x="0" y="36"/>
                </a:cubicBezTo>
                <a:cubicBezTo>
                  <a:pt x="0" y="55"/>
                  <a:pt x="16" y="71"/>
                  <a:pt x="36" y="71"/>
                </a:cubicBezTo>
                <a:cubicBezTo>
                  <a:pt x="55" y="71"/>
                  <a:pt x="72" y="55"/>
                  <a:pt x="72" y="36"/>
                </a:cubicBezTo>
                <a:cubicBezTo>
                  <a:pt x="72" y="16"/>
                  <a:pt x="55" y="0"/>
                  <a:pt x="36" y="0"/>
                </a:cubicBezTo>
                <a:moveTo>
                  <a:pt x="36" y="57"/>
                </a:moveTo>
                <a:cubicBezTo>
                  <a:pt x="24" y="57"/>
                  <a:pt x="14" y="48"/>
                  <a:pt x="14" y="36"/>
                </a:cubicBezTo>
                <a:cubicBezTo>
                  <a:pt x="14" y="24"/>
                  <a:pt x="24" y="14"/>
                  <a:pt x="36" y="14"/>
                </a:cubicBezTo>
                <a:cubicBezTo>
                  <a:pt x="48" y="14"/>
                  <a:pt x="58" y="24"/>
                  <a:pt x="58" y="36"/>
                </a:cubicBezTo>
                <a:cubicBezTo>
                  <a:pt x="58" y="48"/>
                  <a:pt x="48" y="57"/>
                  <a:pt x="36" y="5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5" name="Freeform 159"/>
          <p:cNvSpPr>
            <a:spLocks noEditPoints="1"/>
          </p:cNvSpPr>
          <p:nvPr/>
        </p:nvSpPr>
        <p:spPr bwMode="auto">
          <a:xfrm>
            <a:off x="3883025" y="2051050"/>
            <a:ext cx="307975" cy="333375"/>
          </a:xfrm>
          <a:custGeom>
            <a:avLst/>
            <a:gdLst>
              <a:gd name="T0" fmla="*/ 541 w 548"/>
              <a:gd name="T1" fmla="*/ 53 h 591"/>
              <a:gd name="T2" fmla="*/ 442 w 548"/>
              <a:gd name="T3" fmla="*/ 53 h 591"/>
              <a:gd name="T4" fmla="*/ 442 w 548"/>
              <a:gd name="T5" fmla="*/ 29 h 591"/>
              <a:gd name="T6" fmla="*/ 413 w 548"/>
              <a:gd name="T7" fmla="*/ 0 h 591"/>
              <a:gd name="T8" fmla="*/ 385 w 548"/>
              <a:gd name="T9" fmla="*/ 29 h 591"/>
              <a:gd name="T10" fmla="*/ 385 w 548"/>
              <a:gd name="T11" fmla="*/ 53 h 591"/>
              <a:gd name="T12" fmla="*/ 163 w 548"/>
              <a:gd name="T13" fmla="*/ 53 h 591"/>
              <a:gd name="T14" fmla="*/ 163 w 548"/>
              <a:gd name="T15" fmla="*/ 29 h 591"/>
              <a:gd name="T16" fmla="*/ 134 w 548"/>
              <a:gd name="T17" fmla="*/ 0 h 591"/>
              <a:gd name="T18" fmla="*/ 105 w 548"/>
              <a:gd name="T19" fmla="*/ 29 h 591"/>
              <a:gd name="T20" fmla="*/ 105 w 548"/>
              <a:gd name="T21" fmla="*/ 53 h 591"/>
              <a:gd name="T22" fmla="*/ 7 w 548"/>
              <a:gd name="T23" fmla="*/ 53 h 591"/>
              <a:gd name="T24" fmla="*/ 0 w 548"/>
              <a:gd name="T25" fmla="*/ 60 h 591"/>
              <a:gd name="T26" fmla="*/ 0 w 548"/>
              <a:gd name="T27" fmla="*/ 584 h 591"/>
              <a:gd name="T28" fmla="*/ 7 w 548"/>
              <a:gd name="T29" fmla="*/ 591 h 591"/>
              <a:gd name="T30" fmla="*/ 541 w 548"/>
              <a:gd name="T31" fmla="*/ 591 h 591"/>
              <a:gd name="T32" fmla="*/ 548 w 548"/>
              <a:gd name="T33" fmla="*/ 584 h 591"/>
              <a:gd name="T34" fmla="*/ 548 w 548"/>
              <a:gd name="T35" fmla="*/ 60 h 591"/>
              <a:gd name="T36" fmla="*/ 541 w 548"/>
              <a:gd name="T37" fmla="*/ 53 h 591"/>
              <a:gd name="T38" fmla="*/ 399 w 548"/>
              <a:gd name="T39" fmla="*/ 29 h 591"/>
              <a:gd name="T40" fmla="*/ 413 w 548"/>
              <a:gd name="T41" fmla="*/ 14 h 591"/>
              <a:gd name="T42" fmla="*/ 428 w 548"/>
              <a:gd name="T43" fmla="*/ 29 h 591"/>
              <a:gd name="T44" fmla="*/ 428 w 548"/>
              <a:gd name="T45" fmla="*/ 92 h 591"/>
              <a:gd name="T46" fmla="*/ 413 w 548"/>
              <a:gd name="T47" fmla="*/ 106 h 591"/>
              <a:gd name="T48" fmla="*/ 399 w 548"/>
              <a:gd name="T49" fmla="*/ 92 h 591"/>
              <a:gd name="T50" fmla="*/ 399 w 548"/>
              <a:gd name="T51" fmla="*/ 29 h 591"/>
              <a:gd name="T52" fmla="*/ 119 w 548"/>
              <a:gd name="T53" fmla="*/ 29 h 591"/>
              <a:gd name="T54" fmla="*/ 134 w 548"/>
              <a:gd name="T55" fmla="*/ 14 h 591"/>
              <a:gd name="T56" fmla="*/ 149 w 548"/>
              <a:gd name="T57" fmla="*/ 29 h 591"/>
              <a:gd name="T58" fmla="*/ 149 w 548"/>
              <a:gd name="T59" fmla="*/ 92 h 591"/>
              <a:gd name="T60" fmla="*/ 134 w 548"/>
              <a:gd name="T61" fmla="*/ 106 h 591"/>
              <a:gd name="T62" fmla="*/ 119 w 548"/>
              <a:gd name="T63" fmla="*/ 92 h 591"/>
              <a:gd name="T64" fmla="*/ 119 w 548"/>
              <a:gd name="T65" fmla="*/ 29 h 591"/>
              <a:gd name="T66" fmla="*/ 105 w 548"/>
              <a:gd name="T67" fmla="*/ 67 h 591"/>
              <a:gd name="T68" fmla="*/ 105 w 548"/>
              <a:gd name="T69" fmla="*/ 92 h 591"/>
              <a:gd name="T70" fmla="*/ 134 w 548"/>
              <a:gd name="T71" fmla="*/ 120 h 591"/>
              <a:gd name="T72" fmla="*/ 163 w 548"/>
              <a:gd name="T73" fmla="*/ 92 h 591"/>
              <a:gd name="T74" fmla="*/ 163 w 548"/>
              <a:gd name="T75" fmla="*/ 67 h 591"/>
              <a:gd name="T76" fmla="*/ 385 w 548"/>
              <a:gd name="T77" fmla="*/ 67 h 591"/>
              <a:gd name="T78" fmla="*/ 385 w 548"/>
              <a:gd name="T79" fmla="*/ 92 h 591"/>
              <a:gd name="T80" fmla="*/ 413 w 548"/>
              <a:gd name="T81" fmla="*/ 120 h 591"/>
              <a:gd name="T82" fmla="*/ 442 w 548"/>
              <a:gd name="T83" fmla="*/ 92 h 591"/>
              <a:gd name="T84" fmla="*/ 442 w 548"/>
              <a:gd name="T85" fmla="*/ 67 h 591"/>
              <a:gd name="T86" fmla="*/ 534 w 548"/>
              <a:gd name="T87" fmla="*/ 67 h 591"/>
              <a:gd name="T88" fmla="*/ 534 w 548"/>
              <a:gd name="T89" fmla="*/ 177 h 591"/>
              <a:gd name="T90" fmla="*/ 14 w 548"/>
              <a:gd name="T91" fmla="*/ 177 h 591"/>
              <a:gd name="T92" fmla="*/ 14 w 548"/>
              <a:gd name="T93" fmla="*/ 67 h 591"/>
              <a:gd name="T94" fmla="*/ 105 w 548"/>
              <a:gd name="T95" fmla="*/ 67 h 591"/>
              <a:gd name="T96" fmla="*/ 14 w 548"/>
              <a:gd name="T97" fmla="*/ 191 h 591"/>
              <a:gd name="T98" fmla="*/ 534 w 548"/>
              <a:gd name="T99" fmla="*/ 191 h 591"/>
              <a:gd name="T100" fmla="*/ 534 w 548"/>
              <a:gd name="T101" fmla="*/ 577 h 591"/>
              <a:gd name="T102" fmla="*/ 14 w 548"/>
              <a:gd name="T103" fmla="*/ 577 h 591"/>
              <a:gd name="T104" fmla="*/ 14 w 548"/>
              <a:gd name="T105" fmla="*/ 191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48" h="591">
                <a:moveTo>
                  <a:pt x="541" y="53"/>
                </a:moveTo>
                <a:cubicBezTo>
                  <a:pt x="442" y="53"/>
                  <a:pt x="442" y="53"/>
                  <a:pt x="442" y="53"/>
                </a:cubicBezTo>
                <a:cubicBezTo>
                  <a:pt x="442" y="29"/>
                  <a:pt x="442" y="29"/>
                  <a:pt x="442" y="29"/>
                </a:cubicBezTo>
                <a:cubicBezTo>
                  <a:pt x="442" y="13"/>
                  <a:pt x="429" y="0"/>
                  <a:pt x="413" y="0"/>
                </a:cubicBezTo>
                <a:cubicBezTo>
                  <a:pt x="397" y="0"/>
                  <a:pt x="385" y="13"/>
                  <a:pt x="385" y="29"/>
                </a:cubicBezTo>
                <a:cubicBezTo>
                  <a:pt x="385" y="53"/>
                  <a:pt x="385" y="53"/>
                  <a:pt x="385" y="53"/>
                </a:cubicBezTo>
                <a:cubicBezTo>
                  <a:pt x="163" y="53"/>
                  <a:pt x="163" y="53"/>
                  <a:pt x="163" y="53"/>
                </a:cubicBezTo>
                <a:cubicBezTo>
                  <a:pt x="163" y="29"/>
                  <a:pt x="163" y="29"/>
                  <a:pt x="163" y="29"/>
                </a:cubicBezTo>
                <a:cubicBezTo>
                  <a:pt x="163" y="13"/>
                  <a:pt x="150" y="0"/>
                  <a:pt x="134" y="0"/>
                </a:cubicBezTo>
                <a:cubicBezTo>
                  <a:pt x="118" y="0"/>
                  <a:pt x="105" y="13"/>
                  <a:pt x="105" y="29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7"/>
                  <a:pt x="3" y="591"/>
                  <a:pt x="7" y="591"/>
                </a:cubicBezTo>
                <a:cubicBezTo>
                  <a:pt x="541" y="591"/>
                  <a:pt x="541" y="591"/>
                  <a:pt x="541" y="591"/>
                </a:cubicBezTo>
                <a:cubicBezTo>
                  <a:pt x="544" y="591"/>
                  <a:pt x="548" y="587"/>
                  <a:pt x="548" y="584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48" y="56"/>
                  <a:pt x="544" y="53"/>
                  <a:pt x="541" y="53"/>
                </a:cubicBezTo>
                <a:moveTo>
                  <a:pt x="399" y="29"/>
                </a:moveTo>
                <a:cubicBezTo>
                  <a:pt x="399" y="20"/>
                  <a:pt x="405" y="14"/>
                  <a:pt x="413" y="14"/>
                </a:cubicBezTo>
                <a:cubicBezTo>
                  <a:pt x="422" y="14"/>
                  <a:pt x="428" y="20"/>
                  <a:pt x="428" y="29"/>
                </a:cubicBezTo>
                <a:cubicBezTo>
                  <a:pt x="428" y="92"/>
                  <a:pt x="428" y="92"/>
                  <a:pt x="428" y="92"/>
                </a:cubicBezTo>
                <a:cubicBezTo>
                  <a:pt x="428" y="100"/>
                  <a:pt x="422" y="106"/>
                  <a:pt x="413" y="106"/>
                </a:cubicBezTo>
                <a:cubicBezTo>
                  <a:pt x="405" y="106"/>
                  <a:pt x="399" y="100"/>
                  <a:pt x="399" y="92"/>
                </a:cubicBezTo>
                <a:lnTo>
                  <a:pt x="399" y="29"/>
                </a:lnTo>
                <a:close/>
                <a:moveTo>
                  <a:pt x="119" y="29"/>
                </a:moveTo>
                <a:cubicBezTo>
                  <a:pt x="119" y="20"/>
                  <a:pt x="126" y="14"/>
                  <a:pt x="134" y="14"/>
                </a:cubicBezTo>
                <a:cubicBezTo>
                  <a:pt x="142" y="14"/>
                  <a:pt x="149" y="20"/>
                  <a:pt x="149" y="29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49" y="100"/>
                  <a:pt x="142" y="106"/>
                  <a:pt x="134" y="106"/>
                </a:cubicBezTo>
                <a:cubicBezTo>
                  <a:pt x="126" y="106"/>
                  <a:pt x="119" y="100"/>
                  <a:pt x="119" y="92"/>
                </a:cubicBezTo>
                <a:lnTo>
                  <a:pt x="119" y="29"/>
                </a:lnTo>
                <a:close/>
                <a:moveTo>
                  <a:pt x="105" y="67"/>
                </a:moveTo>
                <a:cubicBezTo>
                  <a:pt x="105" y="92"/>
                  <a:pt x="105" y="92"/>
                  <a:pt x="105" y="92"/>
                </a:cubicBezTo>
                <a:cubicBezTo>
                  <a:pt x="105" y="107"/>
                  <a:pt x="118" y="120"/>
                  <a:pt x="134" y="120"/>
                </a:cubicBezTo>
                <a:cubicBezTo>
                  <a:pt x="150" y="120"/>
                  <a:pt x="163" y="107"/>
                  <a:pt x="163" y="92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385" y="67"/>
                  <a:pt x="385" y="67"/>
                  <a:pt x="385" y="67"/>
                </a:cubicBezTo>
                <a:cubicBezTo>
                  <a:pt x="385" y="92"/>
                  <a:pt x="385" y="92"/>
                  <a:pt x="385" y="92"/>
                </a:cubicBezTo>
                <a:cubicBezTo>
                  <a:pt x="385" y="107"/>
                  <a:pt x="397" y="120"/>
                  <a:pt x="413" y="120"/>
                </a:cubicBezTo>
                <a:cubicBezTo>
                  <a:pt x="429" y="120"/>
                  <a:pt x="442" y="107"/>
                  <a:pt x="442" y="92"/>
                </a:cubicBezTo>
                <a:cubicBezTo>
                  <a:pt x="442" y="67"/>
                  <a:pt x="442" y="67"/>
                  <a:pt x="442" y="67"/>
                </a:cubicBezTo>
                <a:cubicBezTo>
                  <a:pt x="534" y="67"/>
                  <a:pt x="534" y="67"/>
                  <a:pt x="534" y="67"/>
                </a:cubicBezTo>
                <a:cubicBezTo>
                  <a:pt x="534" y="177"/>
                  <a:pt x="534" y="177"/>
                  <a:pt x="534" y="177"/>
                </a:cubicBezTo>
                <a:cubicBezTo>
                  <a:pt x="14" y="177"/>
                  <a:pt x="14" y="177"/>
                  <a:pt x="14" y="177"/>
                </a:cubicBezTo>
                <a:cubicBezTo>
                  <a:pt x="14" y="67"/>
                  <a:pt x="14" y="67"/>
                  <a:pt x="14" y="67"/>
                </a:cubicBezTo>
                <a:lnTo>
                  <a:pt x="105" y="67"/>
                </a:lnTo>
                <a:close/>
                <a:moveTo>
                  <a:pt x="14" y="191"/>
                </a:moveTo>
                <a:cubicBezTo>
                  <a:pt x="534" y="191"/>
                  <a:pt x="534" y="191"/>
                  <a:pt x="534" y="191"/>
                </a:cubicBezTo>
                <a:cubicBezTo>
                  <a:pt x="534" y="577"/>
                  <a:pt x="534" y="577"/>
                  <a:pt x="534" y="577"/>
                </a:cubicBezTo>
                <a:cubicBezTo>
                  <a:pt x="14" y="577"/>
                  <a:pt x="14" y="577"/>
                  <a:pt x="14" y="577"/>
                </a:cubicBezTo>
                <a:lnTo>
                  <a:pt x="14" y="19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6" name="Freeform 160"/>
          <p:cNvSpPr>
            <a:spLocks/>
          </p:cNvSpPr>
          <p:nvPr/>
        </p:nvSpPr>
        <p:spPr bwMode="auto">
          <a:xfrm>
            <a:off x="3944938" y="2190750"/>
            <a:ext cx="184150" cy="153988"/>
          </a:xfrm>
          <a:custGeom>
            <a:avLst/>
            <a:gdLst>
              <a:gd name="T0" fmla="*/ 324 w 327"/>
              <a:gd name="T1" fmla="*/ 2 h 273"/>
              <a:gd name="T2" fmla="*/ 314 w 327"/>
              <a:gd name="T3" fmla="*/ 3 h 273"/>
              <a:gd name="T4" fmla="*/ 110 w 327"/>
              <a:gd name="T5" fmla="*/ 256 h 273"/>
              <a:gd name="T6" fmla="*/ 12 w 327"/>
              <a:gd name="T7" fmla="*/ 168 h 273"/>
              <a:gd name="T8" fmla="*/ 2 w 327"/>
              <a:gd name="T9" fmla="*/ 169 h 273"/>
              <a:gd name="T10" fmla="*/ 3 w 327"/>
              <a:gd name="T11" fmla="*/ 179 h 273"/>
              <a:gd name="T12" fmla="*/ 107 w 327"/>
              <a:gd name="T13" fmla="*/ 272 h 273"/>
              <a:gd name="T14" fmla="*/ 111 w 327"/>
              <a:gd name="T15" fmla="*/ 273 h 273"/>
              <a:gd name="T16" fmla="*/ 112 w 327"/>
              <a:gd name="T17" fmla="*/ 273 h 273"/>
              <a:gd name="T18" fmla="*/ 117 w 327"/>
              <a:gd name="T19" fmla="*/ 271 h 273"/>
              <a:gd name="T20" fmla="*/ 325 w 327"/>
              <a:gd name="T21" fmla="*/ 12 h 273"/>
              <a:gd name="T22" fmla="*/ 324 w 327"/>
              <a:gd name="T23" fmla="*/ 2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7" h="273">
                <a:moveTo>
                  <a:pt x="324" y="2"/>
                </a:moveTo>
                <a:cubicBezTo>
                  <a:pt x="321" y="0"/>
                  <a:pt x="316" y="0"/>
                  <a:pt x="314" y="3"/>
                </a:cubicBezTo>
                <a:cubicBezTo>
                  <a:pt x="110" y="256"/>
                  <a:pt x="110" y="256"/>
                  <a:pt x="110" y="256"/>
                </a:cubicBezTo>
                <a:cubicBezTo>
                  <a:pt x="12" y="168"/>
                  <a:pt x="12" y="168"/>
                  <a:pt x="12" y="168"/>
                </a:cubicBezTo>
                <a:cubicBezTo>
                  <a:pt x="9" y="166"/>
                  <a:pt x="5" y="166"/>
                  <a:pt x="2" y="169"/>
                </a:cubicBezTo>
                <a:cubicBezTo>
                  <a:pt x="0" y="172"/>
                  <a:pt x="0" y="176"/>
                  <a:pt x="3" y="179"/>
                </a:cubicBezTo>
                <a:cubicBezTo>
                  <a:pt x="107" y="272"/>
                  <a:pt x="107" y="272"/>
                  <a:pt x="107" y="272"/>
                </a:cubicBezTo>
                <a:cubicBezTo>
                  <a:pt x="108" y="273"/>
                  <a:pt x="110" y="273"/>
                  <a:pt x="111" y="273"/>
                </a:cubicBezTo>
                <a:cubicBezTo>
                  <a:pt x="111" y="273"/>
                  <a:pt x="112" y="273"/>
                  <a:pt x="112" y="273"/>
                </a:cubicBezTo>
                <a:cubicBezTo>
                  <a:pt x="114" y="273"/>
                  <a:pt x="115" y="272"/>
                  <a:pt x="117" y="271"/>
                </a:cubicBezTo>
                <a:cubicBezTo>
                  <a:pt x="325" y="12"/>
                  <a:pt x="325" y="12"/>
                  <a:pt x="325" y="12"/>
                </a:cubicBezTo>
                <a:cubicBezTo>
                  <a:pt x="327" y="9"/>
                  <a:pt x="327" y="4"/>
                  <a:pt x="324" y="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7" name="Freeform 161"/>
          <p:cNvSpPr>
            <a:spLocks/>
          </p:cNvSpPr>
          <p:nvPr/>
        </p:nvSpPr>
        <p:spPr bwMode="auto">
          <a:xfrm>
            <a:off x="4044950" y="750888"/>
            <a:ext cx="79375" cy="101600"/>
          </a:xfrm>
          <a:custGeom>
            <a:avLst/>
            <a:gdLst>
              <a:gd name="T0" fmla="*/ 138 w 142"/>
              <a:gd name="T1" fmla="*/ 139 h 178"/>
              <a:gd name="T2" fmla="*/ 129 w 142"/>
              <a:gd name="T3" fmla="*/ 141 h 178"/>
              <a:gd name="T4" fmla="*/ 90 w 142"/>
              <a:gd name="T5" fmla="*/ 164 h 178"/>
              <a:gd name="T6" fmla="*/ 40 w 142"/>
              <a:gd name="T7" fmla="*/ 115 h 178"/>
              <a:gd name="T8" fmla="*/ 91 w 142"/>
              <a:gd name="T9" fmla="*/ 115 h 178"/>
              <a:gd name="T10" fmla="*/ 98 w 142"/>
              <a:gd name="T11" fmla="*/ 108 h 178"/>
              <a:gd name="T12" fmla="*/ 91 w 142"/>
              <a:gd name="T13" fmla="*/ 101 h 178"/>
              <a:gd name="T14" fmla="*/ 38 w 142"/>
              <a:gd name="T15" fmla="*/ 101 h 178"/>
              <a:gd name="T16" fmla="*/ 37 w 142"/>
              <a:gd name="T17" fmla="*/ 89 h 178"/>
              <a:gd name="T18" fmla="*/ 37 w 142"/>
              <a:gd name="T19" fmla="*/ 78 h 178"/>
              <a:gd name="T20" fmla="*/ 91 w 142"/>
              <a:gd name="T21" fmla="*/ 78 h 178"/>
              <a:gd name="T22" fmla="*/ 98 w 142"/>
              <a:gd name="T23" fmla="*/ 71 h 178"/>
              <a:gd name="T24" fmla="*/ 91 w 142"/>
              <a:gd name="T25" fmla="*/ 64 h 178"/>
              <a:gd name="T26" fmla="*/ 39 w 142"/>
              <a:gd name="T27" fmla="*/ 64 h 178"/>
              <a:gd name="T28" fmla="*/ 52 w 142"/>
              <a:gd name="T29" fmla="*/ 34 h 178"/>
              <a:gd name="T30" fmla="*/ 90 w 142"/>
              <a:gd name="T31" fmla="*/ 14 h 178"/>
              <a:gd name="T32" fmla="*/ 129 w 142"/>
              <a:gd name="T33" fmla="*/ 37 h 178"/>
              <a:gd name="T34" fmla="*/ 138 w 142"/>
              <a:gd name="T35" fmla="*/ 39 h 178"/>
              <a:gd name="T36" fmla="*/ 140 w 142"/>
              <a:gd name="T37" fmla="*/ 29 h 178"/>
              <a:gd name="T38" fmla="*/ 90 w 142"/>
              <a:gd name="T39" fmla="*/ 0 h 178"/>
              <a:gd name="T40" fmla="*/ 41 w 142"/>
              <a:gd name="T41" fmla="*/ 25 h 178"/>
              <a:gd name="T42" fmla="*/ 25 w 142"/>
              <a:gd name="T43" fmla="*/ 64 h 178"/>
              <a:gd name="T44" fmla="*/ 7 w 142"/>
              <a:gd name="T45" fmla="*/ 64 h 178"/>
              <a:gd name="T46" fmla="*/ 0 w 142"/>
              <a:gd name="T47" fmla="*/ 71 h 178"/>
              <a:gd name="T48" fmla="*/ 7 w 142"/>
              <a:gd name="T49" fmla="*/ 78 h 178"/>
              <a:gd name="T50" fmla="*/ 23 w 142"/>
              <a:gd name="T51" fmla="*/ 78 h 178"/>
              <a:gd name="T52" fmla="*/ 23 w 142"/>
              <a:gd name="T53" fmla="*/ 89 h 178"/>
              <a:gd name="T54" fmla="*/ 24 w 142"/>
              <a:gd name="T55" fmla="*/ 101 h 178"/>
              <a:gd name="T56" fmla="*/ 7 w 142"/>
              <a:gd name="T57" fmla="*/ 101 h 178"/>
              <a:gd name="T58" fmla="*/ 0 w 142"/>
              <a:gd name="T59" fmla="*/ 108 h 178"/>
              <a:gd name="T60" fmla="*/ 7 w 142"/>
              <a:gd name="T61" fmla="*/ 115 h 178"/>
              <a:gd name="T62" fmla="*/ 25 w 142"/>
              <a:gd name="T63" fmla="*/ 115 h 178"/>
              <a:gd name="T64" fmla="*/ 90 w 142"/>
              <a:gd name="T65" fmla="*/ 178 h 178"/>
              <a:gd name="T66" fmla="*/ 140 w 142"/>
              <a:gd name="T67" fmla="*/ 149 h 178"/>
              <a:gd name="T68" fmla="*/ 138 w 142"/>
              <a:gd name="T69" fmla="*/ 139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2" h="178">
                <a:moveTo>
                  <a:pt x="138" y="139"/>
                </a:moveTo>
                <a:cubicBezTo>
                  <a:pt x="135" y="137"/>
                  <a:pt x="131" y="138"/>
                  <a:pt x="129" y="141"/>
                </a:cubicBezTo>
                <a:cubicBezTo>
                  <a:pt x="118" y="157"/>
                  <a:pt x="106" y="164"/>
                  <a:pt x="90" y="164"/>
                </a:cubicBezTo>
                <a:cubicBezTo>
                  <a:pt x="64" y="164"/>
                  <a:pt x="46" y="146"/>
                  <a:pt x="40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4" y="115"/>
                  <a:pt x="98" y="112"/>
                  <a:pt x="98" y="108"/>
                </a:cubicBezTo>
                <a:cubicBezTo>
                  <a:pt x="98" y="104"/>
                  <a:pt x="94" y="101"/>
                  <a:pt x="91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37" y="97"/>
                  <a:pt x="37" y="93"/>
                  <a:pt x="37" y="89"/>
                </a:cubicBezTo>
                <a:cubicBezTo>
                  <a:pt x="37" y="85"/>
                  <a:pt x="37" y="82"/>
                  <a:pt x="37" y="78"/>
                </a:cubicBezTo>
                <a:cubicBezTo>
                  <a:pt x="91" y="78"/>
                  <a:pt x="91" y="78"/>
                  <a:pt x="91" y="78"/>
                </a:cubicBezTo>
                <a:cubicBezTo>
                  <a:pt x="94" y="78"/>
                  <a:pt x="98" y="75"/>
                  <a:pt x="98" y="71"/>
                </a:cubicBezTo>
                <a:cubicBezTo>
                  <a:pt x="98" y="67"/>
                  <a:pt x="94" y="64"/>
                  <a:pt x="91" y="64"/>
                </a:cubicBezTo>
                <a:cubicBezTo>
                  <a:pt x="39" y="64"/>
                  <a:pt x="39" y="64"/>
                  <a:pt x="39" y="64"/>
                </a:cubicBezTo>
                <a:cubicBezTo>
                  <a:pt x="42" y="52"/>
                  <a:pt x="46" y="42"/>
                  <a:pt x="52" y="34"/>
                </a:cubicBezTo>
                <a:cubicBezTo>
                  <a:pt x="61" y="21"/>
                  <a:pt x="75" y="14"/>
                  <a:pt x="90" y="14"/>
                </a:cubicBezTo>
                <a:cubicBezTo>
                  <a:pt x="106" y="14"/>
                  <a:pt x="118" y="21"/>
                  <a:pt x="129" y="37"/>
                </a:cubicBezTo>
                <a:cubicBezTo>
                  <a:pt x="131" y="40"/>
                  <a:pt x="135" y="41"/>
                  <a:pt x="138" y="39"/>
                </a:cubicBezTo>
                <a:cubicBezTo>
                  <a:pt x="142" y="36"/>
                  <a:pt x="142" y="32"/>
                  <a:pt x="140" y="29"/>
                </a:cubicBezTo>
                <a:cubicBezTo>
                  <a:pt x="127" y="9"/>
                  <a:pt x="110" y="0"/>
                  <a:pt x="90" y="0"/>
                </a:cubicBezTo>
                <a:cubicBezTo>
                  <a:pt x="70" y="0"/>
                  <a:pt x="53" y="9"/>
                  <a:pt x="41" y="25"/>
                </a:cubicBezTo>
                <a:cubicBezTo>
                  <a:pt x="33" y="36"/>
                  <a:pt x="28" y="49"/>
                  <a:pt x="25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4" y="64"/>
                  <a:pt x="0" y="67"/>
                  <a:pt x="0" y="71"/>
                </a:cubicBezTo>
                <a:cubicBezTo>
                  <a:pt x="0" y="75"/>
                  <a:pt x="4" y="78"/>
                  <a:pt x="7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3" y="82"/>
                  <a:pt x="23" y="85"/>
                  <a:pt x="23" y="89"/>
                </a:cubicBezTo>
                <a:cubicBezTo>
                  <a:pt x="23" y="93"/>
                  <a:pt x="23" y="97"/>
                  <a:pt x="24" y="101"/>
                </a:cubicBezTo>
                <a:cubicBezTo>
                  <a:pt x="7" y="101"/>
                  <a:pt x="7" y="101"/>
                  <a:pt x="7" y="101"/>
                </a:cubicBezTo>
                <a:cubicBezTo>
                  <a:pt x="4" y="101"/>
                  <a:pt x="0" y="104"/>
                  <a:pt x="0" y="108"/>
                </a:cubicBezTo>
                <a:cubicBezTo>
                  <a:pt x="0" y="112"/>
                  <a:pt x="4" y="115"/>
                  <a:pt x="7" y="115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33" y="154"/>
                  <a:pt x="56" y="178"/>
                  <a:pt x="90" y="178"/>
                </a:cubicBezTo>
                <a:cubicBezTo>
                  <a:pt x="110" y="178"/>
                  <a:pt x="127" y="168"/>
                  <a:pt x="140" y="149"/>
                </a:cubicBezTo>
                <a:cubicBezTo>
                  <a:pt x="142" y="146"/>
                  <a:pt x="142" y="141"/>
                  <a:pt x="138" y="13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8" name="Freeform 162"/>
          <p:cNvSpPr>
            <a:spLocks noEditPoints="1"/>
          </p:cNvSpPr>
          <p:nvPr/>
        </p:nvSpPr>
        <p:spPr bwMode="auto">
          <a:xfrm>
            <a:off x="3948113" y="854075"/>
            <a:ext cx="65087" cy="115888"/>
          </a:xfrm>
          <a:custGeom>
            <a:avLst/>
            <a:gdLst>
              <a:gd name="T0" fmla="*/ 112 w 117"/>
              <a:gd name="T1" fmla="*/ 42 h 205"/>
              <a:gd name="T2" fmla="*/ 70 w 117"/>
              <a:gd name="T3" fmla="*/ 25 h 205"/>
              <a:gd name="T4" fmla="*/ 70 w 117"/>
              <a:gd name="T5" fmla="*/ 7 h 205"/>
              <a:gd name="T6" fmla="*/ 63 w 117"/>
              <a:gd name="T7" fmla="*/ 0 h 205"/>
              <a:gd name="T8" fmla="*/ 56 w 117"/>
              <a:gd name="T9" fmla="*/ 7 h 205"/>
              <a:gd name="T10" fmla="*/ 56 w 117"/>
              <a:gd name="T11" fmla="*/ 25 h 205"/>
              <a:gd name="T12" fmla="*/ 11 w 117"/>
              <a:gd name="T13" fmla="*/ 64 h 205"/>
              <a:gd name="T14" fmla="*/ 56 w 117"/>
              <a:gd name="T15" fmla="*/ 103 h 205"/>
              <a:gd name="T16" fmla="*/ 56 w 117"/>
              <a:gd name="T17" fmla="*/ 158 h 205"/>
              <a:gd name="T18" fmla="*/ 12 w 117"/>
              <a:gd name="T19" fmla="*/ 138 h 205"/>
              <a:gd name="T20" fmla="*/ 2 w 117"/>
              <a:gd name="T21" fmla="*/ 139 h 205"/>
              <a:gd name="T22" fmla="*/ 3 w 117"/>
              <a:gd name="T23" fmla="*/ 149 h 205"/>
              <a:gd name="T24" fmla="*/ 56 w 117"/>
              <a:gd name="T25" fmla="*/ 172 h 205"/>
              <a:gd name="T26" fmla="*/ 56 w 117"/>
              <a:gd name="T27" fmla="*/ 198 h 205"/>
              <a:gd name="T28" fmla="*/ 63 w 117"/>
              <a:gd name="T29" fmla="*/ 205 h 205"/>
              <a:gd name="T30" fmla="*/ 70 w 117"/>
              <a:gd name="T31" fmla="*/ 198 h 205"/>
              <a:gd name="T32" fmla="*/ 70 w 117"/>
              <a:gd name="T33" fmla="*/ 173 h 205"/>
              <a:gd name="T34" fmla="*/ 114 w 117"/>
              <a:gd name="T35" fmla="*/ 135 h 205"/>
              <a:gd name="T36" fmla="*/ 71 w 117"/>
              <a:gd name="T37" fmla="*/ 92 h 205"/>
              <a:gd name="T38" fmla="*/ 70 w 117"/>
              <a:gd name="T39" fmla="*/ 92 h 205"/>
              <a:gd name="T40" fmla="*/ 70 w 117"/>
              <a:gd name="T41" fmla="*/ 39 h 205"/>
              <a:gd name="T42" fmla="*/ 105 w 117"/>
              <a:gd name="T43" fmla="*/ 54 h 205"/>
              <a:gd name="T44" fmla="*/ 114 w 117"/>
              <a:gd name="T45" fmla="*/ 52 h 205"/>
              <a:gd name="T46" fmla="*/ 112 w 117"/>
              <a:gd name="T47" fmla="*/ 42 h 205"/>
              <a:gd name="T48" fmla="*/ 25 w 117"/>
              <a:gd name="T49" fmla="*/ 64 h 205"/>
              <a:gd name="T50" fmla="*/ 56 w 117"/>
              <a:gd name="T51" fmla="*/ 39 h 205"/>
              <a:gd name="T52" fmla="*/ 56 w 117"/>
              <a:gd name="T53" fmla="*/ 89 h 205"/>
              <a:gd name="T54" fmla="*/ 25 w 117"/>
              <a:gd name="T55" fmla="*/ 64 h 205"/>
              <a:gd name="T56" fmla="*/ 100 w 117"/>
              <a:gd name="T57" fmla="*/ 135 h 205"/>
              <a:gd name="T58" fmla="*/ 70 w 117"/>
              <a:gd name="T59" fmla="*/ 158 h 205"/>
              <a:gd name="T60" fmla="*/ 70 w 117"/>
              <a:gd name="T61" fmla="*/ 106 h 205"/>
              <a:gd name="T62" fmla="*/ 100 w 117"/>
              <a:gd name="T63" fmla="*/ 135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7" h="205">
                <a:moveTo>
                  <a:pt x="112" y="42"/>
                </a:moveTo>
                <a:cubicBezTo>
                  <a:pt x="99" y="33"/>
                  <a:pt x="83" y="27"/>
                  <a:pt x="70" y="25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4"/>
                  <a:pt x="67" y="0"/>
                  <a:pt x="63" y="0"/>
                </a:cubicBezTo>
                <a:cubicBezTo>
                  <a:pt x="59" y="0"/>
                  <a:pt x="56" y="4"/>
                  <a:pt x="56" y="7"/>
                </a:cubicBezTo>
                <a:cubicBezTo>
                  <a:pt x="56" y="25"/>
                  <a:pt x="56" y="25"/>
                  <a:pt x="56" y="25"/>
                </a:cubicBezTo>
                <a:cubicBezTo>
                  <a:pt x="34" y="27"/>
                  <a:pt x="11" y="38"/>
                  <a:pt x="11" y="64"/>
                </a:cubicBezTo>
                <a:cubicBezTo>
                  <a:pt x="11" y="92"/>
                  <a:pt x="40" y="99"/>
                  <a:pt x="56" y="103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42" y="155"/>
                  <a:pt x="24" y="148"/>
                  <a:pt x="12" y="138"/>
                </a:cubicBezTo>
                <a:cubicBezTo>
                  <a:pt x="9" y="136"/>
                  <a:pt x="5" y="136"/>
                  <a:pt x="2" y="139"/>
                </a:cubicBezTo>
                <a:cubicBezTo>
                  <a:pt x="0" y="142"/>
                  <a:pt x="0" y="147"/>
                  <a:pt x="3" y="149"/>
                </a:cubicBezTo>
                <a:cubicBezTo>
                  <a:pt x="17" y="160"/>
                  <a:pt x="39" y="170"/>
                  <a:pt x="56" y="172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2"/>
                  <a:pt x="59" y="205"/>
                  <a:pt x="63" y="205"/>
                </a:cubicBezTo>
                <a:cubicBezTo>
                  <a:pt x="67" y="205"/>
                  <a:pt x="70" y="202"/>
                  <a:pt x="70" y="198"/>
                </a:cubicBezTo>
                <a:cubicBezTo>
                  <a:pt x="70" y="173"/>
                  <a:pt x="70" y="173"/>
                  <a:pt x="70" y="173"/>
                </a:cubicBezTo>
                <a:cubicBezTo>
                  <a:pt x="92" y="171"/>
                  <a:pt x="114" y="161"/>
                  <a:pt x="114" y="135"/>
                </a:cubicBezTo>
                <a:cubicBezTo>
                  <a:pt x="114" y="102"/>
                  <a:pt x="85" y="95"/>
                  <a:pt x="71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70" y="39"/>
                  <a:pt x="70" y="39"/>
                  <a:pt x="70" y="39"/>
                </a:cubicBezTo>
                <a:cubicBezTo>
                  <a:pt x="81" y="41"/>
                  <a:pt x="93" y="46"/>
                  <a:pt x="105" y="54"/>
                </a:cubicBezTo>
                <a:cubicBezTo>
                  <a:pt x="108" y="56"/>
                  <a:pt x="112" y="55"/>
                  <a:pt x="114" y="52"/>
                </a:cubicBezTo>
                <a:cubicBezTo>
                  <a:pt x="117" y="48"/>
                  <a:pt x="116" y="44"/>
                  <a:pt x="112" y="42"/>
                </a:cubicBezTo>
                <a:moveTo>
                  <a:pt x="25" y="64"/>
                </a:moveTo>
                <a:cubicBezTo>
                  <a:pt x="25" y="45"/>
                  <a:pt x="44" y="40"/>
                  <a:pt x="56" y="39"/>
                </a:cubicBezTo>
                <a:cubicBezTo>
                  <a:pt x="56" y="89"/>
                  <a:pt x="56" y="89"/>
                  <a:pt x="56" y="89"/>
                </a:cubicBezTo>
                <a:cubicBezTo>
                  <a:pt x="40" y="85"/>
                  <a:pt x="25" y="79"/>
                  <a:pt x="25" y="64"/>
                </a:cubicBezTo>
                <a:moveTo>
                  <a:pt x="100" y="135"/>
                </a:moveTo>
                <a:cubicBezTo>
                  <a:pt x="100" y="153"/>
                  <a:pt x="82" y="158"/>
                  <a:pt x="70" y="158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86" y="110"/>
                  <a:pt x="100" y="116"/>
                  <a:pt x="100" y="13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9" name="Freeform 163"/>
          <p:cNvSpPr>
            <a:spLocks noEditPoints="1"/>
          </p:cNvSpPr>
          <p:nvPr/>
        </p:nvSpPr>
        <p:spPr bwMode="auto">
          <a:xfrm>
            <a:off x="3878263" y="706438"/>
            <a:ext cx="312737" cy="317500"/>
          </a:xfrm>
          <a:custGeom>
            <a:avLst/>
            <a:gdLst>
              <a:gd name="T0" fmla="*/ 387 w 557"/>
              <a:gd name="T1" fmla="*/ 1 h 564"/>
              <a:gd name="T2" fmla="*/ 220 w 557"/>
              <a:gd name="T3" fmla="*/ 202 h 564"/>
              <a:gd name="T4" fmla="*/ 49 w 557"/>
              <a:gd name="T5" fmla="*/ 276 h 564"/>
              <a:gd name="T6" fmla="*/ 108 w 557"/>
              <a:gd name="T7" fmla="*/ 74 h 564"/>
              <a:gd name="T8" fmla="*/ 137 w 557"/>
              <a:gd name="T9" fmla="*/ 97 h 564"/>
              <a:gd name="T10" fmla="*/ 140 w 557"/>
              <a:gd name="T11" fmla="*/ 110 h 564"/>
              <a:gd name="T12" fmla="*/ 215 w 557"/>
              <a:gd name="T13" fmla="*/ 76 h 564"/>
              <a:gd name="T14" fmla="*/ 216 w 557"/>
              <a:gd name="T15" fmla="*/ 75 h 564"/>
              <a:gd name="T16" fmla="*/ 217 w 557"/>
              <a:gd name="T17" fmla="*/ 74 h 564"/>
              <a:gd name="T18" fmla="*/ 218 w 557"/>
              <a:gd name="T19" fmla="*/ 73 h 564"/>
              <a:gd name="T20" fmla="*/ 219 w 557"/>
              <a:gd name="T21" fmla="*/ 72 h 564"/>
              <a:gd name="T22" fmla="*/ 219 w 557"/>
              <a:gd name="T23" fmla="*/ 71 h 564"/>
              <a:gd name="T24" fmla="*/ 219 w 557"/>
              <a:gd name="T25" fmla="*/ 68 h 564"/>
              <a:gd name="T26" fmla="*/ 219 w 557"/>
              <a:gd name="T27" fmla="*/ 67 h 564"/>
              <a:gd name="T28" fmla="*/ 218 w 557"/>
              <a:gd name="T29" fmla="*/ 65 h 564"/>
              <a:gd name="T30" fmla="*/ 169 w 557"/>
              <a:gd name="T31" fmla="*/ 3 h 564"/>
              <a:gd name="T32" fmla="*/ 158 w 557"/>
              <a:gd name="T33" fmla="*/ 12 h 564"/>
              <a:gd name="T34" fmla="*/ 102 w 557"/>
              <a:gd name="T35" fmla="*/ 61 h 564"/>
              <a:gd name="T36" fmla="*/ 41 w 557"/>
              <a:gd name="T37" fmla="*/ 289 h 564"/>
              <a:gd name="T38" fmla="*/ 190 w 557"/>
              <a:gd name="T39" fmla="*/ 539 h 564"/>
              <a:gd name="T40" fmla="*/ 356 w 557"/>
              <a:gd name="T41" fmla="*/ 337 h 564"/>
              <a:gd name="T42" fmla="*/ 508 w 557"/>
              <a:gd name="T43" fmla="*/ 288 h 564"/>
              <a:gd name="T44" fmla="*/ 450 w 557"/>
              <a:gd name="T45" fmla="*/ 490 h 564"/>
              <a:gd name="T46" fmla="*/ 420 w 557"/>
              <a:gd name="T47" fmla="*/ 468 h 564"/>
              <a:gd name="T48" fmla="*/ 414 w 557"/>
              <a:gd name="T49" fmla="*/ 456 h 564"/>
              <a:gd name="T50" fmla="*/ 342 w 557"/>
              <a:gd name="T51" fmla="*/ 489 h 564"/>
              <a:gd name="T52" fmla="*/ 341 w 557"/>
              <a:gd name="T53" fmla="*/ 490 h 564"/>
              <a:gd name="T54" fmla="*/ 339 w 557"/>
              <a:gd name="T55" fmla="*/ 491 h 564"/>
              <a:gd name="T56" fmla="*/ 339 w 557"/>
              <a:gd name="T57" fmla="*/ 492 h 564"/>
              <a:gd name="T58" fmla="*/ 338 w 557"/>
              <a:gd name="T59" fmla="*/ 493 h 564"/>
              <a:gd name="T60" fmla="*/ 338 w 557"/>
              <a:gd name="T61" fmla="*/ 494 h 564"/>
              <a:gd name="T62" fmla="*/ 338 w 557"/>
              <a:gd name="T63" fmla="*/ 497 h 564"/>
              <a:gd name="T64" fmla="*/ 339 w 557"/>
              <a:gd name="T65" fmla="*/ 499 h 564"/>
              <a:gd name="T66" fmla="*/ 340 w 557"/>
              <a:gd name="T67" fmla="*/ 500 h 564"/>
              <a:gd name="T68" fmla="*/ 394 w 557"/>
              <a:gd name="T69" fmla="*/ 564 h 564"/>
              <a:gd name="T70" fmla="*/ 399 w 557"/>
              <a:gd name="T71" fmla="*/ 553 h 564"/>
              <a:gd name="T72" fmla="*/ 400 w 557"/>
              <a:gd name="T73" fmla="*/ 514 h 564"/>
              <a:gd name="T74" fmla="*/ 535 w 557"/>
              <a:gd name="T75" fmla="*/ 425 h 564"/>
              <a:gd name="T76" fmla="*/ 556 w 557"/>
              <a:gd name="T77" fmla="*/ 170 h 564"/>
              <a:gd name="T78" fmla="*/ 190 w 557"/>
              <a:gd name="T79" fmla="*/ 525 h 564"/>
              <a:gd name="T80" fmla="*/ 190 w 557"/>
              <a:gd name="T81" fmla="*/ 214 h 564"/>
              <a:gd name="T82" fmla="*/ 341 w 557"/>
              <a:gd name="T83" fmla="*/ 333 h 564"/>
              <a:gd name="T84" fmla="*/ 387 w 557"/>
              <a:gd name="T85" fmla="*/ 325 h 564"/>
              <a:gd name="T86" fmla="*/ 387 w 557"/>
              <a:gd name="T87" fmla="*/ 15 h 564"/>
              <a:gd name="T88" fmla="*/ 505 w 557"/>
              <a:gd name="T89" fmla="*/ 271 h 564"/>
              <a:gd name="T90" fmla="*/ 501 w 557"/>
              <a:gd name="T91" fmla="*/ 275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57" h="564">
                <a:moveTo>
                  <a:pt x="556" y="170"/>
                </a:moveTo>
                <a:cubicBezTo>
                  <a:pt x="556" y="77"/>
                  <a:pt x="480" y="1"/>
                  <a:pt x="387" y="1"/>
                </a:cubicBezTo>
                <a:cubicBezTo>
                  <a:pt x="293" y="1"/>
                  <a:pt x="217" y="77"/>
                  <a:pt x="217" y="170"/>
                </a:cubicBezTo>
                <a:cubicBezTo>
                  <a:pt x="217" y="181"/>
                  <a:pt x="218" y="192"/>
                  <a:pt x="220" y="202"/>
                </a:cubicBezTo>
                <a:cubicBezTo>
                  <a:pt x="210" y="201"/>
                  <a:pt x="200" y="200"/>
                  <a:pt x="190" y="200"/>
                </a:cubicBezTo>
                <a:cubicBezTo>
                  <a:pt x="131" y="200"/>
                  <a:pt x="79" y="230"/>
                  <a:pt x="49" y="276"/>
                </a:cubicBezTo>
                <a:cubicBezTo>
                  <a:pt x="21" y="238"/>
                  <a:pt x="16" y="189"/>
                  <a:pt x="35" y="145"/>
                </a:cubicBezTo>
                <a:cubicBezTo>
                  <a:pt x="49" y="113"/>
                  <a:pt x="75" y="88"/>
                  <a:pt x="108" y="74"/>
                </a:cubicBezTo>
                <a:cubicBezTo>
                  <a:pt x="135" y="63"/>
                  <a:pt x="166" y="62"/>
                  <a:pt x="194" y="70"/>
                </a:cubicBezTo>
                <a:cubicBezTo>
                  <a:pt x="137" y="97"/>
                  <a:pt x="137" y="97"/>
                  <a:pt x="137" y="97"/>
                </a:cubicBezTo>
                <a:cubicBezTo>
                  <a:pt x="134" y="98"/>
                  <a:pt x="132" y="102"/>
                  <a:pt x="134" y="106"/>
                </a:cubicBezTo>
                <a:cubicBezTo>
                  <a:pt x="135" y="108"/>
                  <a:pt x="138" y="110"/>
                  <a:pt x="140" y="110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215" y="76"/>
                  <a:pt x="215" y="76"/>
                  <a:pt x="215" y="76"/>
                </a:cubicBezTo>
                <a:cubicBezTo>
                  <a:pt x="215" y="76"/>
                  <a:pt x="215" y="76"/>
                  <a:pt x="216" y="76"/>
                </a:cubicBezTo>
                <a:cubicBezTo>
                  <a:pt x="216" y="75"/>
                  <a:pt x="216" y="75"/>
                  <a:pt x="216" y="75"/>
                </a:cubicBezTo>
                <a:cubicBezTo>
                  <a:pt x="216" y="75"/>
                  <a:pt x="217" y="75"/>
                  <a:pt x="217" y="75"/>
                </a:cubicBezTo>
                <a:cubicBezTo>
                  <a:pt x="217" y="75"/>
                  <a:pt x="217" y="74"/>
                  <a:pt x="217" y="74"/>
                </a:cubicBezTo>
                <a:cubicBezTo>
                  <a:pt x="218" y="74"/>
                  <a:pt x="218" y="74"/>
                  <a:pt x="218" y="74"/>
                </a:cubicBezTo>
                <a:cubicBezTo>
                  <a:pt x="218" y="73"/>
                  <a:pt x="218" y="73"/>
                  <a:pt x="218" y="73"/>
                </a:cubicBezTo>
                <a:cubicBezTo>
                  <a:pt x="218" y="73"/>
                  <a:pt x="218" y="73"/>
                  <a:pt x="219" y="72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2"/>
                  <a:pt x="219" y="72"/>
                  <a:pt x="219" y="71"/>
                </a:cubicBezTo>
                <a:cubicBezTo>
                  <a:pt x="219" y="71"/>
                  <a:pt x="219" y="71"/>
                  <a:pt x="219" y="71"/>
                </a:cubicBezTo>
                <a:cubicBezTo>
                  <a:pt x="219" y="71"/>
                  <a:pt x="219" y="71"/>
                  <a:pt x="219" y="71"/>
                </a:cubicBezTo>
                <a:cubicBezTo>
                  <a:pt x="219" y="70"/>
                  <a:pt x="219" y="69"/>
                  <a:pt x="219" y="68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19" y="67"/>
                  <a:pt x="219" y="67"/>
                  <a:pt x="219" y="67"/>
                </a:cubicBezTo>
                <a:cubicBezTo>
                  <a:pt x="219" y="66"/>
                  <a:pt x="218" y="66"/>
                  <a:pt x="218" y="66"/>
                </a:cubicBezTo>
                <a:cubicBezTo>
                  <a:pt x="218" y="66"/>
                  <a:pt x="218" y="66"/>
                  <a:pt x="218" y="65"/>
                </a:cubicBezTo>
                <a:cubicBezTo>
                  <a:pt x="218" y="65"/>
                  <a:pt x="218" y="65"/>
                  <a:pt x="218" y="65"/>
                </a:cubicBezTo>
                <a:cubicBezTo>
                  <a:pt x="169" y="3"/>
                  <a:pt x="169" y="3"/>
                  <a:pt x="169" y="3"/>
                </a:cubicBezTo>
                <a:cubicBezTo>
                  <a:pt x="167" y="0"/>
                  <a:pt x="162" y="0"/>
                  <a:pt x="159" y="2"/>
                </a:cubicBezTo>
                <a:cubicBezTo>
                  <a:pt x="156" y="4"/>
                  <a:pt x="156" y="9"/>
                  <a:pt x="158" y="12"/>
                </a:cubicBezTo>
                <a:cubicBezTo>
                  <a:pt x="192" y="55"/>
                  <a:pt x="192" y="55"/>
                  <a:pt x="192" y="55"/>
                </a:cubicBezTo>
                <a:cubicBezTo>
                  <a:pt x="163" y="48"/>
                  <a:pt x="131" y="50"/>
                  <a:pt x="102" y="61"/>
                </a:cubicBezTo>
                <a:cubicBezTo>
                  <a:pt x="66" y="76"/>
                  <a:pt x="37" y="104"/>
                  <a:pt x="22" y="140"/>
                </a:cubicBezTo>
                <a:cubicBezTo>
                  <a:pt x="0" y="190"/>
                  <a:pt x="8" y="246"/>
                  <a:pt x="41" y="289"/>
                </a:cubicBezTo>
                <a:cubicBezTo>
                  <a:pt x="28" y="313"/>
                  <a:pt x="21" y="340"/>
                  <a:pt x="21" y="369"/>
                </a:cubicBezTo>
                <a:cubicBezTo>
                  <a:pt x="21" y="462"/>
                  <a:pt x="97" y="539"/>
                  <a:pt x="190" y="539"/>
                </a:cubicBezTo>
                <a:cubicBezTo>
                  <a:pt x="283" y="539"/>
                  <a:pt x="359" y="462"/>
                  <a:pt x="359" y="369"/>
                </a:cubicBezTo>
                <a:cubicBezTo>
                  <a:pt x="359" y="358"/>
                  <a:pt x="358" y="347"/>
                  <a:pt x="356" y="337"/>
                </a:cubicBezTo>
                <a:cubicBezTo>
                  <a:pt x="366" y="338"/>
                  <a:pt x="376" y="339"/>
                  <a:pt x="387" y="339"/>
                </a:cubicBezTo>
                <a:cubicBezTo>
                  <a:pt x="434" y="339"/>
                  <a:pt x="477" y="320"/>
                  <a:pt x="508" y="288"/>
                </a:cubicBezTo>
                <a:cubicBezTo>
                  <a:pt x="536" y="326"/>
                  <a:pt x="541" y="376"/>
                  <a:pt x="523" y="419"/>
                </a:cubicBezTo>
                <a:cubicBezTo>
                  <a:pt x="509" y="452"/>
                  <a:pt x="483" y="477"/>
                  <a:pt x="450" y="490"/>
                </a:cubicBezTo>
                <a:cubicBezTo>
                  <a:pt x="422" y="501"/>
                  <a:pt x="392" y="503"/>
                  <a:pt x="363" y="495"/>
                </a:cubicBezTo>
                <a:cubicBezTo>
                  <a:pt x="420" y="468"/>
                  <a:pt x="420" y="468"/>
                  <a:pt x="420" y="468"/>
                </a:cubicBezTo>
                <a:cubicBezTo>
                  <a:pt x="423" y="467"/>
                  <a:pt x="425" y="463"/>
                  <a:pt x="423" y="459"/>
                </a:cubicBezTo>
                <a:cubicBezTo>
                  <a:pt x="422" y="456"/>
                  <a:pt x="418" y="454"/>
                  <a:pt x="414" y="456"/>
                </a:cubicBezTo>
                <a:cubicBezTo>
                  <a:pt x="342" y="489"/>
                  <a:pt x="342" y="489"/>
                  <a:pt x="342" y="489"/>
                </a:cubicBezTo>
                <a:cubicBezTo>
                  <a:pt x="342" y="489"/>
                  <a:pt x="342" y="489"/>
                  <a:pt x="342" y="489"/>
                </a:cubicBezTo>
                <a:cubicBezTo>
                  <a:pt x="341" y="489"/>
                  <a:pt x="341" y="490"/>
                  <a:pt x="341" y="490"/>
                </a:cubicBezTo>
                <a:cubicBezTo>
                  <a:pt x="341" y="490"/>
                  <a:pt x="341" y="490"/>
                  <a:pt x="341" y="490"/>
                </a:cubicBezTo>
                <a:cubicBezTo>
                  <a:pt x="340" y="490"/>
                  <a:pt x="340" y="491"/>
                  <a:pt x="340" y="491"/>
                </a:cubicBezTo>
                <a:cubicBezTo>
                  <a:pt x="340" y="491"/>
                  <a:pt x="340" y="491"/>
                  <a:pt x="339" y="491"/>
                </a:cubicBezTo>
                <a:cubicBezTo>
                  <a:pt x="339" y="491"/>
                  <a:pt x="339" y="492"/>
                  <a:pt x="339" y="492"/>
                </a:cubicBezTo>
                <a:cubicBezTo>
                  <a:pt x="339" y="492"/>
                  <a:pt x="339" y="492"/>
                  <a:pt x="339" y="492"/>
                </a:cubicBezTo>
                <a:cubicBezTo>
                  <a:pt x="339" y="493"/>
                  <a:pt x="339" y="493"/>
                  <a:pt x="339" y="493"/>
                </a:cubicBezTo>
                <a:cubicBezTo>
                  <a:pt x="338" y="493"/>
                  <a:pt x="338" y="493"/>
                  <a:pt x="338" y="493"/>
                </a:cubicBezTo>
                <a:cubicBezTo>
                  <a:pt x="338" y="494"/>
                  <a:pt x="338" y="494"/>
                  <a:pt x="338" y="494"/>
                </a:cubicBezTo>
                <a:cubicBezTo>
                  <a:pt x="338" y="494"/>
                  <a:pt x="338" y="494"/>
                  <a:pt x="338" y="494"/>
                </a:cubicBezTo>
                <a:cubicBezTo>
                  <a:pt x="338" y="495"/>
                  <a:pt x="338" y="496"/>
                  <a:pt x="338" y="497"/>
                </a:cubicBezTo>
                <a:cubicBezTo>
                  <a:pt x="338" y="497"/>
                  <a:pt x="338" y="497"/>
                  <a:pt x="338" y="497"/>
                </a:cubicBezTo>
                <a:cubicBezTo>
                  <a:pt x="338" y="498"/>
                  <a:pt x="338" y="498"/>
                  <a:pt x="339" y="498"/>
                </a:cubicBezTo>
                <a:cubicBezTo>
                  <a:pt x="339" y="498"/>
                  <a:pt x="339" y="499"/>
                  <a:pt x="339" y="499"/>
                </a:cubicBezTo>
                <a:cubicBezTo>
                  <a:pt x="339" y="499"/>
                  <a:pt x="339" y="499"/>
                  <a:pt x="339" y="500"/>
                </a:cubicBezTo>
                <a:cubicBezTo>
                  <a:pt x="339" y="500"/>
                  <a:pt x="339" y="500"/>
                  <a:pt x="340" y="500"/>
                </a:cubicBezTo>
                <a:cubicBezTo>
                  <a:pt x="388" y="562"/>
                  <a:pt x="388" y="562"/>
                  <a:pt x="388" y="562"/>
                </a:cubicBezTo>
                <a:cubicBezTo>
                  <a:pt x="390" y="563"/>
                  <a:pt x="392" y="564"/>
                  <a:pt x="394" y="564"/>
                </a:cubicBezTo>
                <a:cubicBezTo>
                  <a:pt x="395" y="564"/>
                  <a:pt x="397" y="564"/>
                  <a:pt x="398" y="563"/>
                </a:cubicBezTo>
                <a:cubicBezTo>
                  <a:pt x="401" y="560"/>
                  <a:pt x="402" y="556"/>
                  <a:pt x="399" y="553"/>
                </a:cubicBezTo>
                <a:cubicBezTo>
                  <a:pt x="365" y="510"/>
                  <a:pt x="365" y="510"/>
                  <a:pt x="365" y="510"/>
                </a:cubicBezTo>
                <a:cubicBezTo>
                  <a:pt x="377" y="512"/>
                  <a:pt x="389" y="514"/>
                  <a:pt x="400" y="514"/>
                </a:cubicBezTo>
                <a:cubicBezTo>
                  <a:pt x="419" y="514"/>
                  <a:pt x="437" y="510"/>
                  <a:pt x="455" y="503"/>
                </a:cubicBezTo>
                <a:cubicBezTo>
                  <a:pt x="491" y="489"/>
                  <a:pt x="520" y="461"/>
                  <a:pt x="535" y="425"/>
                </a:cubicBezTo>
                <a:cubicBezTo>
                  <a:pt x="557" y="376"/>
                  <a:pt x="550" y="320"/>
                  <a:pt x="517" y="278"/>
                </a:cubicBezTo>
                <a:cubicBezTo>
                  <a:pt x="542" y="248"/>
                  <a:pt x="556" y="211"/>
                  <a:pt x="556" y="170"/>
                </a:cubicBezTo>
                <a:moveTo>
                  <a:pt x="345" y="369"/>
                </a:moveTo>
                <a:cubicBezTo>
                  <a:pt x="345" y="455"/>
                  <a:pt x="276" y="525"/>
                  <a:pt x="190" y="525"/>
                </a:cubicBezTo>
                <a:cubicBezTo>
                  <a:pt x="104" y="525"/>
                  <a:pt x="35" y="455"/>
                  <a:pt x="35" y="369"/>
                </a:cubicBezTo>
                <a:cubicBezTo>
                  <a:pt x="35" y="283"/>
                  <a:pt x="104" y="214"/>
                  <a:pt x="190" y="214"/>
                </a:cubicBezTo>
                <a:cubicBezTo>
                  <a:pt x="201" y="214"/>
                  <a:pt x="213" y="215"/>
                  <a:pt x="224" y="217"/>
                </a:cubicBezTo>
                <a:cubicBezTo>
                  <a:pt x="240" y="273"/>
                  <a:pt x="285" y="317"/>
                  <a:pt x="341" y="333"/>
                </a:cubicBezTo>
                <a:cubicBezTo>
                  <a:pt x="344" y="345"/>
                  <a:pt x="345" y="357"/>
                  <a:pt x="345" y="369"/>
                </a:cubicBezTo>
                <a:moveTo>
                  <a:pt x="387" y="325"/>
                </a:moveTo>
                <a:cubicBezTo>
                  <a:pt x="301" y="325"/>
                  <a:pt x="231" y="256"/>
                  <a:pt x="231" y="170"/>
                </a:cubicBezTo>
                <a:cubicBezTo>
                  <a:pt x="231" y="84"/>
                  <a:pt x="301" y="15"/>
                  <a:pt x="387" y="15"/>
                </a:cubicBezTo>
                <a:cubicBezTo>
                  <a:pt x="472" y="15"/>
                  <a:pt x="542" y="84"/>
                  <a:pt x="542" y="170"/>
                </a:cubicBezTo>
                <a:cubicBezTo>
                  <a:pt x="542" y="208"/>
                  <a:pt x="528" y="244"/>
                  <a:pt x="505" y="271"/>
                </a:cubicBezTo>
                <a:cubicBezTo>
                  <a:pt x="504" y="271"/>
                  <a:pt x="504" y="271"/>
                  <a:pt x="503" y="272"/>
                </a:cubicBezTo>
                <a:cubicBezTo>
                  <a:pt x="502" y="272"/>
                  <a:pt x="502" y="274"/>
                  <a:pt x="501" y="275"/>
                </a:cubicBezTo>
                <a:cubicBezTo>
                  <a:pt x="473" y="306"/>
                  <a:pt x="432" y="325"/>
                  <a:pt x="387" y="32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0" name="Freeform 164"/>
          <p:cNvSpPr>
            <a:spLocks noEditPoints="1"/>
          </p:cNvSpPr>
          <p:nvPr/>
        </p:nvSpPr>
        <p:spPr bwMode="auto">
          <a:xfrm>
            <a:off x="3222625" y="2068513"/>
            <a:ext cx="295275" cy="331788"/>
          </a:xfrm>
          <a:custGeom>
            <a:avLst/>
            <a:gdLst>
              <a:gd name="T0" fmla="*/ 518 w 525"/>
              <a:gd name="T1" fmla="*/ 53 h 591"/>
              <a:gd name="T2" fmla="*/ 430 w 525"/>
              <a:gd name="T3" fmla="*/ 53 h 591"/>
              <a:gd name="T4" fmla="*/ 430 w 525"/>
              <a:gd name="T5" fmla="*/ 29 h 591"/>
              <a:gd name="T6" fmla="*/ 402 w 525"/>
              <a:gd name="T7" fmla="*/ 0 h 591"/>
              <a:gd name="T8" fmla="*/ 373 w 525"/>
              <a:gd name="T9" fmla="*/ 29 h 591"/>
              <a:gd name="T10" fmla="*/ 373 w 525"/>
              <a:gd name="T11" fmla="*/ 53 h 591"/>
              <a:gd name="T12" fmla="*/ 151 w 525"/>
              <a:gd name="T13" fmla="*/ 53 h 591"/>
              <a:gd name="T14" fmla="*/ 151 w 525"/>
              <a:gd name="T15" fmla="*/ 29 h 591"/>
              <a:gd name="T16" fmla="*/ 122 w 525"/>
              <a:gd name="T17" fmla="*/ 0 h 591"/>
              <a:gd name="T18" fmla="*/ 93 w 525"/>
              <a:gd name="T19" fmla="*/ 29 h 591"/>
              <a:gd name="T20" fmla="*/ 93 w 525"/>
              <a:gd name="T21" fmla="*/ 53 h 591"/>
              <a:gd name="T22" fmla="*/ 7 w 525"/>
              <a:gd name="T23" fmla="*/ 53 h 591"/>
              <a:gd name="T24" fmla="*/ 0 w 525"/>
              <a:gd name="T25" fmla="*/ 60 h 591"/>
              <a:gd name="T26" fmla="*/ 0 w 525"/>
              <a:gd name="T27" fmla="*/ 584 h 591"/>
              <a:gd name="T28" fmla="*/ 7 w 525"/>
              <a:gd name="T29" fmla="*/ 591 h 591"/>
              <a:gd name="T30" fmla="*/ 518 w 525"/>
              <a:gd name="T31" fmla="*/ 591 h 591"/>
              <a:gd name="T32" fmla="*/ 525 w 525"/>
              <a:gd name="T33" fmla="*/ 584 h 591"/>
              <a:gd name="T34" fmla="*/ 525 w 525"/>
              <a:gd name="T35" fmla="*/ 60 h 591"/>
              <a:gd name="T36" fmla="*/ 518 w 525"/>
              <a:gd name="T37" fmla="*/ 53 h 591"/>
              <a:gd name="T38" fmla="*/ 387 w 525"/>
              <a:gd name="T39" fmla="*/ 29 h 591"/>
              <a:gd name="T40" fmla="*/ 402 w 525"/>
              <a:gd name="T41" fmla="*/ 14 h 591"/>
              <a:gd name="T42" fmla="*/ 416 w 525"/>
              <a:gd name="T43" fmla="*/ 29 h 591"/>
              <a:gd name="T44" fmla="*/ 416 w 525"/>
              <a:gd name="T45" fmla="*/ 92 h 591"/>
              <a:gd name="T46" fmla="*/ 402 w 525"/>
              <a:gd name="T47" fmla="*/ 107 h 591"/>
              <a:gd name="T48" fmla="*/ 387 w 525"/>
              <a:gd name="T49" fmla="*/ 92 h 591"/>
              <a:gd name="T50" fmla="*/ 387 w 525"/>
              <a:gd name="T51" fmla="*/ 29 h 591"/>
              <a:gd name="T52" fmla="*/ 107 w 525"/>
              <a:gd name="T53" fmla="*/ 29 h 591"/>
              <a:gd name="T54" fmla="*/ 122 w 525"/>
              <a:gd name="T55" fmla="*/ 14 h 591"/>
              <a:gd name="T56" fmla="*/ 137 w 525"/>
              <a:gd name="T57" fmla="*/ 29 h 591"/>
              <a:gd name="T58" fmla="*/ 137 w 525"/>
              <a:gd name="T59" fmla="*/ 92 h 591"/>
              <a:gd name="T60" fmla="*/ 122 w 525"/>
              <a:gd name="T61" fmla="*/ 107 h 591"/>
              <a:gd name="T62" fmla="*/ 107 w 525"/>
              <a:gd name="T63" fmla="*/ 92 h 591"/>
              <a:gd name="T64" fmla="*/ 107 w 525"/>
              <a:gd name="T65" fmla="*/ 29 h 591"/>
              <a:gd name="T66" fmla="*/ 511 w 525"/>
              <a:gd name="T67" fmla="*/ 577 h 591"/>
              <a:gd name="T68" fmla="*/ 14 w 525"/>
              <a:gd name="T69" fmla="*/ 577 h 591"/>
              <a:gd name="T70" fmla="*/ 14 w 525"/>
              <a:gd name="T71" fmla="*/ 177 h 591"/>
              <a:gd name="T72" fmla="*/ 511 w 525"/>
              <a:gd name="T73" fmla="*/ 177 h 591"/>
              <a:gd name="T74" fmla="*/ 511 w 525"/>
              <a:gd name="T75" fmla="*/ 577 h 591"/>
              <a:gd name="T76" fmla="*/ 511 w 525"/>
              <a:gd name="T77" fmla="*/ 163 h 591"/>
              <a:gd name="T78" fmla="*/ 14 w 525"/>
              <a:gd name="T79" fmla="*/ 163 h 591"/>
              <a:gd name="T80" fmla="*/ 14 w 525"/>
              <a:gd name="T81" fmla="*/ 67 h 591"/>
              <a:gd name="T82" fmla="*/ 93 w 525"/>
              <a:gd name="T83" fmla="*/ 67 h 591"/>
              <a:gd name="T84" fmla="*/ 93 w 525"/>
              <a:gd name="T85" fmla="*/ 92 h 591"/>
              <a:gd name="T86" fmla="*/ 122 w 525"/>
              <a:gd name="T87" fmla="*/ 121 h 591"/>
              <a:gd name="T88" fmla="*/ 151 w 525"/>
              <a:gd name="T89" fmla="*/ 92 h 591"/>
              <a:gd name="T90" fmla="*/ 151 w 525"/>
              <a:gd name="T91" fmla="*/ 67 h 591"/>
              <a:gd name="T92" fmla="*/ 373 w 525"/>
              <a:gd name="T93" fmla="*/ 67 h 591"/>
              <a:gd name="T94" fmla="*/ 373 w 525"/>
              <a:gd name="T95" fmla="*/ 92 h 591"/>
              <a:gd name="T96" fmla="*/ 402 w 525"/>
              <a:gd name="T97" fmla="*/ 121 h 591"/>
              <a:gd name="T98" fmla="*/ 430 w 525"/>
              <a:gd name="T99" fmla="*/ 92 h 591"/>
              <a:gd name="T100" fmla="*/ 430 w 525"/>
              <a:gd name="T101" fmla="*/ 67 h 591"/>
              <a:gd name="T102" fmla="*/ 511 w 525"/>
              <a:gd name="T103" fmla="*/ 67 h 591"/>
              <a:gd name="T104" fmla="*/ 511 w 525"/>
              <a:gd name="T105" fmla="*/ 163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25" h="591">
                <a:moveTo>
                  <a:pt x="518" y="53"/>
                </a:moveTo>
                <a:cubicBezTo>
                  <a:pt x="430" y="53"/>
                  <a:pt x="430" y="53"/>
                  <a:pt x="430" y="53"/>
                </a:cubicBezTo>
                <a:cubicBezTo>
                  <a:pt x="430" y="29"/>
                  <a:pt x="430" y="29"/>
                  <a:pt x="430" y="29"/>
                </a:cubicBezTo>
                <a:cubicBezTo>
                  <a:pt x="430" y="13"/>
                  <a:pt x="417" y="0"/>
                  <a:pt x="402" y="0"/>
                </a:cubicBezTo>
                <a:cubicBezTo>
                  <a:pt x="386" y="0"/>
                  <a:pt x="373" y="13"/>
                  <a:pt x="373" y="29"/>
                </a:cubicBezTo>
                <a:cubicBezTo>
                  <a:pt x="373" y="53"/>
                  <a:pt x="373" y="53"/>
                  <a:pt x="37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1" y="13"/>
                  <a:pt x="138" y="0"/>
                  <a:pt x="122" y="0"/>
                </a:cubicBezTo>
                <a:cubicBezTo>
                  <a:pt x="106" y="0"/>
                  <a:pt x="93" y="13"/>
                  <a:pt x="93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8"/>
                  <a:pt x="3" y="591"/>
                  <a:pt x="7" y="591"/>
                </a:cubicBezTo>
                <a:cubicBezTo>
                  <a:pt x="518" y="591"/>
                  <a:pt x="518" y="591"/>
                  <a:pt x="518" y="591"/>
                </a:cubicBezTo>
                <a:cubicBezTo>
                  <a:pt x="521" y="591"/>
                  <a:pt x="525" y="588"/>
                  <a:pt x="525" y="584"/>
                </a:cubicBezTo>
                <a:cubicBezTo>
                  <a:pt x="525" y="60"/>
                  <a:pt x="525" y="60"/>
                  <a:pt x="525" y="60"/>
                </a:cubicBezTo>
                <a:cubicBezTo>
                  <a:pt x="525" y="56"/>
                  <a:pt x="521" y="53"/>
                  <a:pt x="518" y="53"/>
                </a:cubicBezTo>
                <a:moveTo>
                  <a:pt x="387" y="29"/>
                </a:moveTo>
                <a:cubicBezTo>
                  <a:pt x="387" y="21"/>
                  <a:pt x="393" y="14"/>
                  <a:pt x="402" y="14"/>
                </a:cubicBezTo>
                <a:cubicBezTo>
                  <a:pt x="410" y="14"/>
                  <a:pt x="416" y="21"/>
                  <a:pt x="416" y="29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100"/>
                  <a:pt x="410" y="107"/>
                  <a:pt x="402" y="107"/>
                </a:cubicBezTo>
                <a:cubicBezTo>
                  <a:pt x="393" y="107"/>
                  <a:pt x="387" y="100"/>
                  <a:pt x="387" y="92"/>
                </a:cubicBezTo>
                <a:lnTo>
                  <a:pt x="387" y="29"/>
                </a:lnTo>
                <a:close/>
                <a:moveTo>
                  <a:pt x="107" y="29"/>
                </a:moveTo>
                <a:cubicBezTo>
                  <a:pt x="107" y="21"/>
                  <a:pt x="114" y="14"/>
                  <a:pt x="122" y="14"/>
                </a:cubicBezTo>
                <a:cubicBezTo>
                  <a:pt x="130" y="14"/>
                  <a:pt x="137" y="21"/>
                  <a:pt x="137" y="29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7" y="100"/>
                  <a:pt x="130" y="107"/>
                  <a:pt x="122" y="107"/>
                </a:cubicBezTo>
                <a:cubicBezTo>
                  <a:pt x="114" y="107"/>
                  <a:pt x="107" y="100"/>
                  <a:pt x="107" y="92"/>
                </a:cubicBezTo>
                <a:lnTo>
                  <a:pt x="107" y="29"/>
                </a:lnTo>
                <a:close/>
                <a:moveTo>
                  <a:pt x="511" y="577"/>
                </a:moveTo>
                <a:cubicBezTo>
                  <a:pt x="14" y="577"/>
                  <a:pt x="14" y="577"/>
                  <a:pt x="14" y="577"/>
                </a:cubicBezTo>
                <a:cubicBezTo>
                  <a:pt x="14" y="177"/>
                  <a:pt x="14" y="177"/>
                  <a:pt x="14" y="177"/>
                </a:cubicBezTo>
                <a:cubicBezTo>
                  <a:pt x="511" y="177"/>
                  <a:pt x="511" y="177"/>
                  <a:pt x="511" y="177"/>
                </a:cubicBezTo>
                <a:lnTo>
                  <a:pt x="511" y="577"/>
                </a:lnTo>
                <a:close/>
                <a:moveTo>
                  <a:pt x="511" y="163"/>
                </a:moveTo>
                <a:cubicBezTo>
                  <a:pt x="14" y="163"/>
                  <a:pt x="14" y="163"/>
                  <a:pt x="14" y="163"/>
                </a:cubicBezTo>
                <a:cubicBezTo>
                  <a:pt x="14" y="67"/>
                  <a:pt x="14" y="67"/>
                  <a:pt x="14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108"/>
                  <a:pt x="106" y="121"/>
                  <a:pt x="122" y="121"/>
                </a:cubicBezTo>
                <a:cubicBezTo>
                  <a:pt x="138" y="121"/>
                  <a:pt x="151" y="108"/>
                  <a:pt x="151" y="92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3" y="92"/>
                  <a:pt x="373" y="92"/>
                  <a:pt x="373" y="92"/>
                </a:cubicBezTo>
                <a:cubicBezTo>
                  <a:pt x="373" y="108"/>
                  <a:pt x="386" y="121"/>
                  <a:pt x="402" y="121"/>
                </a:cubicBezTo>
                <a:cubicBezTo>
                  <a:pt x="417" y="121"/>
                  <a:pt x="430" y="108"/>
                  <a:pt x="430" y="92"/>
                </a:cubicBezTo>
                <a:cubicBezTo>
                  <a:pt x="430" y="67"/>
                  <a:pt x="430" y="67"/>
                  <a:pt x="430" y="67"/>
                </a:cubicBezTo>
                <a:cubicBezTo>
                  <a:pt x="511" y="67"/>
                  <a:pt x="511" y="67"/>
                  <a:pt x="511" y="67"/>
                </a:cubicBezTo>
                <a:lnTo>
                  <a:pt x="511" y="1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1" name="Freeform 165"/>
          <p:cNvSpPr>
            <a:spLocks noEditPoints="1"/>
          </p:cNvSpPr>
          <p:nvPr/>
        </p:nvSpPr>
        <p:spPr bwMode="auto">
          <a:xfrm>
            <a:off x="3252788" y="2200275"/>
            <a:ext cx="233362" cy="161925"/>
          </a:xfrm>
          <a:custGeom>
            <a:avLst/>
            <a:gdLst>
              <a:gd name="T0" fmla="*/ 407 w 414"/>
              <a:gd name="T1" fmla="*/ 287 h 287"/>
              <a:gd name="T2" fmla="*/ 414 w 414"/>
              <a:gd name="T3" fmla="*/ 7 h 287"/>
              <a:gd name="T4" fmla="*/ 7 w 414"/>
              <a:gd name="T5" fmla="*/ 0 h 287"/>
              <a:gd name="T6" fmla="*/ 0 w 414"/>
              <a:gd name="T7" fmla="*/ 280 h 287"/>
              <a:gd name="T8" fmla="*/ 311 w 414"/>
              <a:gd name="T9" fmla="*/ 14 h 287"/>
              <a:gd name="T10" fmla="*/ 400 w 414"/>
              <a:gd name="T11" fmla="*/ 91 h 287"/>
              <a:gd name="T12" fmla="*/ 311 w 414"/>
              <a:gd name="T13" fmla="*/ 14 h 287"/>
              <a:gd name="T14" fmla="*/ 400 w 414"/>
              <a:gd name="T15" fmla="*/ 105 h 287"/>
              <a:gd name="T16" fmla="*/ 311 w 414"/>
              <a:gd name="T17" fmla="*/ 180 h 287"/>
              <a:gd name="T18" fmla="*/ 311 w 414"/>
              <a:gd name="T19" fmla="*/ 194 h 287"/>
              <a:gd name="T20" fmla="*/ 400 w 414"/>
              <a:gd name="T21" fmla="*/ 273 h 287"/>
              <a:gd name="T22" fmla="*/ 311 w 414"/>
              <a:gd name="T23" fmla="*/ 194 h 287"/>
              <a:gd name="T24" fmla="*/ 297 w 414"/>
              <a:gd name="T25" fmla="*/ 14 h 287"/>
              <a:gd name="T26" fmla="*/ 211 w 414"/>
              <a:gd name="T27" fmla="*/ 91 h 287"/>
              <a:gd name="T28" fmla="*/ 211 w 414"/>
              <a:gd name="T29" fmla="*/ 105 h 287"/>
              <a:gd name="T30" fmla="*/ 297 w 414"/>
              <a:gd name="T31" fmla="*/ 180 h 287"/>
              <a:gd name="T32" fmla="*/ 211 w 414"/>
              <a:gd name="T33" fmla="*/ 105 h 287"/>
              <a:gd name="T34" fmla="*/ 297 w 414"/>
              <a:gd name="T35" fmla="*/ 194 h 287"/>
              <a:gd name="T36" fmla="*/ 211 w 414"/>
              <a:gd name="T37" fmla="*/ 273 h 287"/>
              <a:gd name="T38" fmla="*/ 110 w 414"/>
              <a:gd name="T39" fmla="*/ 14 h 287"/>
              <a:gd name="T40" fmla="*/ 197 w 414"/>
              <a:gd name="T41" fmla="*/ 91 h 287"/>
              <a:gd name="T42" fmla="*/ 110 w 414"/>
              <a:gd name="T43" fmla="*/ 14 h 287"/>
              <a:gd name="T44" fmla="*/ 197 w 414"/>
              <a:gd name="T45" fmla="*/ 105 h 287"/>
              <a:gd name="T46" fmla="*/ 110 w 414"/>
              <a:gd name="T47" fmla="*/ 180 h 287"/>
              <a:gd name="T48" fmla="*/ 110 w 414"/>
              <a:gd name="T49" fmla="*/ 194 h 287"/>
              <a:gd name="T50" fmla="*/ 197 w 414"/>
              <a:gd name="T51" fmla="*/ 273 h 287"/>
              <a:gd name="T52" fmla="*/ 110 w 414"/>
              <a:gd name="T53" fmla="*/ 194 h 287"/>
              <a:gd name="T54" fmla="*/ 96 w 414"/>
              <a:gd name="T55" fmla="*/ 14 h 287"/>
              <a:gd name="T56" fmla="*/ 14 w 414"/>
              <a:gd name="T57" fmla="*/ 91 h 287"/>
              <a:gd name="T58" fmla="*/ 14 w 414"/>
              <a:gd name="T59" fmla="*/ 105 h 287"/>
              <a:gd name="T60" fmla="*/ 96 w 414"/>
              <a:gd name="T61" fmla="*/ 180 h 287"/>
              <a:gd name="T62" fmla="*/ 14 w 414"/>
              <a:gd name="T63" fmla="*/ 105 h 287"/>
              <a:gd name="T64" fmla="*/ 96 w 414"/>
              <a:gd name="T65" fmla="*/ 194 h 287"/>
              <a:gd name="T66" fmla="*/ 14 w 414"/>
              <a:gd name="T67" fmla="*/ 273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14" h="287">
                <a:moveTo>
                  <a:pt x="7" y="287"/>
                </a:moveTo>
                <a:cubicBezTo>
                  <a:pt x="407" y="287"/>
                  <a:pt x="407" y="287"/>
                  <a:pt x="407" y="287"/>
                </a:cubicBezTo>
                <a:cubicBezTo>
                  <a:pt x="411" y="287"/>
                  <a:pt x="414" y="284"/>
                  <a:pt x="414" y="280"/>
                </a:cubicBezTo>
                <a:cubicBezTo>
                  <a:pt x="414" y="7"/>
                  <a:pt x="414" y="7"/>
                  <a:pt x="414" y="7"/>
                </a:cubicBezTo>
                <a:cubicBezTo>
                  <a:pt x="414" y="3"/>
                  <a:pt x="411" y="0"/>
                  <a:pt x="40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284"/>
                  <a:pt x="3" y="287"/>
                  <a:pt x="7" y="287"/>
                </a:cubicBezTo>
                <a:moveTo>
                  <a:pt x="311" y="14"/>
                </a:moveTo>
                <a:cubicBezTo>
                  <a:pt x="400" y="14"/>
                  <a:pt x="400" y="14"/>
                  <a:pt x="400" y="14"/>
                </a:cubicBezTo>
                <a:cubicBezTo>
                  <a:pt x="400" y="91"/>
                  <a:pt x="400" y="91"/>
                  <a:pt x="400" y="91"/>
                </a:cubicBezTo>
                <a:cubicBezTo>
                  <a:pt x="311" y="91"/>
                  <a:pt x="311" y="91"/>
                  <a:pt x="311" y="91"/>
                </a:cubicBezTo>
                <a:lnTo>
                  <a:pt x="311" y="14"/>
                </a:lnTo>
                <a:close/>
                <a:moveTo>
                  <a:pt x="311" y="105"/>
                </a:moveTo>
                <a:cubicBezTo>
                  <a:pt x="400" y="105"/>
                  <a:pt x="400" y="105"/>
                  <a:pt x="400" y="105"/>
                </a:cubicBezTo>
                <a:cubicBezTo>
                  <a:pt x="400" y="180"/>
                  <a:pt x="400" y="180"/>
                  <a:pt x="400" y="180"/>
                </a:cubicBezTo>
                <a:cubicBezTo>
                  <a:pt x="311" y="180"/>
                  <a:pt x="311" y="180"/>
                  <a:pt x="311" y="180"/>
                </a:cubicBezTo>
                <a:lnTo>
                  <a:pt x="311" y="105"/>
                </a:lnTo>
                <a:close/>
                <a:moveTo>
                  <a:pt x="311" y="194"/>
                </a:moveTo>
                <a:cubicBezTo>
                  <a:pt x="400" y="194"/>
                  <a:pt x="400" y="194"/>
                  <a:pt x="400" y="194"/>
                </a:cubicBezTo>
                <a:cubicBezTo>
                  <a:pt x="400" y="273"/>
                  <a:pt x="400" y="273"/>
                  <a:pt x="400" y="273"/>
                </a:cubicBezTo>
                <a:cubicBezTo>
                  <a:pt x="311" y="273"/>
                  <a:pt x="311" y="273"/>
                  <a:pt x="311" y="273"/>
                </a:cubicBezTo>
                <a:lnTo>
                  <a:pt x="311" y="194"/>
                </a:lnTo>
                <a:close/>
                <a:moveTo>
                  <a:pt x="211" y="14"/>
                </a:moveTo>
                <a:cubicBezTo>
                  <a:pt x="297" y="14"/>
                  <a:pt x="297" y="14"/>
                  <a:pt x="297" y="14"/>
                </a:cubicBezTo>
                <a:cubicBezTo>
                  <a:pt x="297" y="91"/>
                  <a:pt x="297" y="91"/>
                  <a:pt x="297" y="91"/>
                </a:cubicBezTo>
                <a:cubicBezTo>
                  <a:pt x="211" y="91"/>
                  <a:pt x="211" y="91"/>
                  <a:pt x="211" y="91"/>
                </a:cubicBezTo>
                <a:lnTo>
                  <a:pt x="211" y="14"/>
                </a:lnTo>
                <a:close/>
                <a:moveTo>
                  <a:pt x="211" y="105"/>
                </a:moveTo>
                <a:cubicBezTo>
                  <a:pt x="297" y="105"/>
                  <a:pt x="297" y="105"/>
                  <a:pt x="297" y="105"/>
                </a:cubicBezTo>
                <a:cubicBezTo>
                  <a:pt x="297" y="180"/>
                  <a:pt x="297" y="180"/>
                  <a:pt x="297" y="180"/>
                </a:cubicBezTo>
                <a:cubicBezTo>
                  <a:pt x="211" y="180"/>
                  <a:pt x="211" y="180"/>
                  <a:pt x="211" y="180"/>
                </a:cubicBezTo>
                <a:lnTo>
                  <a:pt x="211" y="105"/>
                </a:lnTo>
                <a:close/>
                <a:moveTo>
                  <a:pt x="211" y="194"/>
                </a:moveTo>
                <a:cubicBezTo>
                  <a:pt x="297" y="194"/>
                  <a:pt x="297" y="194"/>
                  <a:pt x="297" y="194"/>
                </a:cubicBezTo>
                <a:cubicBezTo>
                  <a:pt x="297" y="273"/>
                  <a:pt x="297" y="273"/>
                  <a:pt x="297" y="273"/>
                </a:cubicBezTo>
                <a:cubicBezTo>
                  <a:pt x="211" y="273"/>
                  <a:pt x="211" y="273"/>
                  <a:pt x="211" y="273"/>
                </a:cubicBezTo>
                <a:lnTo>
                  <a:pt x="211" y="194"/>
                </a:lnTo>
                <a:close/>
                <a:moveTo>
                  <a:pt x="110" y="14"/>
                </a:moveTo>
                <a:cubicBezTo>
                  <a:pt x="197" y="14"/>
                  <a:pt x="197" y="14"/>
                  <a:pt x="197" y="14"/>
                </a:cubicBezTo>
                <a:cubicBezTo>
                  <a:pt x="197" y="91"/>
                  <a:pt x="197" y="91"/>
                  <a:pt x="197" y="91"/>
                </a:cubicBezTo>
                <a:cubicBezTo>
                  <a:pt x="110" y="91"/>
                  <a:pt x="110" y="91"/>
                  <a:pt x="110" y="91"/>
                </a:cubicBezTo>
                <a:lnTo>
                  <a:pt x="110" y="14"/>
                </a:lnTo>
                <a:close/>
                <a:moveTo>
                  <a:pt x="110" y="105"/>
                </a:moveTo>
                <a:cubicBezTo>
                  <a:pt x="197" y="105"/>
                  <a:pt x="197" y="105"/>
                  <a:pt x="197" y="105"/>
                </a:cubicBezTo>
                <a:cubicBezTo>
                  <a:pt x="197" y="180"/>
                  <a:pt x="197" y="180"/>
                  <a:pt x="197" y="180"/>
                </a:cubicBezTo>
                <a:cubicBezTo>
                  <a:pt x="110" y="180"/>
                  <a:pt x="110" y="180"/>
                  <a:pt x="110" y="180"/>
                </a:cubicBezTo>
                <a:lnTo>
                  <a:pt x="110" y="105"/>
                </a:lnTo>
                <a:close/>
                <a:moveTo>
                  <a:pt x="110" y="194"/>
                </a:moveTo>
                <a:cubicBezTo>
                  <a:pt x="197" y="194"/>
                  <a:pt x="197" y="194"/>
                  <a:pt x="197" y="194"/>
                </a:cubicBezTo>
                <a:cubicBezTo>
                  <a:pt x="197" y="273"/>
                  <a:pt x="197" y="273"/>
                  <a:pt x="197" y="273"/>
                </a:cubicBezTo>
                <a:cubicBezTo>
                  <a:pt x="110" y="273"/>
                  <a:pt x="110" y="273"/>
                  <a:pt x="110" y="273"/>
                </a:cubicBezTo>
                <a:lnTo>
                  <a:pt x="110" y="194"/>
                </a:lnTo>
                <a:close/>
                <a:moveTo>
                  <a:pt x="14" y="14"/>
                </a:moveTo>
                <a:cubicBezTo>
                  <a:pt x="96" y="14"/>
                  <a:pt x="96" y="14"/>
                  <a:pt x="96" y="14"/>
                </a:cubicBezTo>
                <a:cubicBezTo>
                  <a:pt x="96" y="91"/>
                  <a:pt x="96" y="91"/>
                  <a:pt x="96" y="91"/>
                </a:cubicBezTo>
                <a:cubicBezTo>
                  <a:pt x="14" y="91"/>
                  <a:pt x="14" y="91"/>
                  <a:pt x="14" y="91"/>
                </a:cubicBezTo>
                <a:lnTo>
                  <a:pt x="14" y="14"/>
                </a:lnTo>
                <a:close/>
                <a:moveTo>
                  <a:pt x="14" y="105"/>
                </a:moveTo>
                <a:cubicBezTo>
                  <a:pt x="96" y="105"/>
                  <a:pt x="96" y="105"/>
                  <a:pt x="96" y="105"/>
                </a:cubicBezTo>
                <a:cubicBezTo>
                  <a:pt x="96" y="180"/>
                  <a:pt x="96" y="180"/>
                  <a:pt x="96" y="180"/>
                </a:cubicBezTo>
                <a:cubicBezTo>
                  <a:pt x="14" y="180"/>
                  <a:pt x="14" y="180"/>
                  <a:pt x="14" y="180"/>
                </a:cubicBezTo>
                <a:lnTo>
                  <a:pt x="14" y="105"/>
                </a:lnTo>
                <a:close/>
                <a:moveTo>
                  <a:pt x="14" y="194"/>
                </a:moveTo>
                <a:cubicBezTo>
                  <a:pt x="96" y="194"/>
                  <a:pt x="96" y="194"/>
                  <a:pt x="96" y="194"/>
                </a:cubicBezTo>
                <a:cubicBezTo>
                  <a:pt x="96" y="273"/>
                  <a:pt x="96" y="273"/>
                  <a:pt x="96" y="273"/>
                </a:cubicBezTo>
                <a:cubicBezTo>
                  <a:pt x="14" y="273"/>
                  <a:pt x="14" y="273"/>
                  <a:pt x="14" y="273"/>
                </a:cubicBezTo>
                <a:lnTo>
                  <a:pt x="14" y="1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" name="Group 3"/>
          <p:cNvGrpSpPr/>
          <p:nvPr/>
        </p:nvGrpSpPr>
        <p:grpSpPr>
          <a:xfrm>
            <a:off x="2408238" y="1924050"/>
            <a:ext cx="596900" cy="598488"/>
            <a:chOff x="2408238" y="1924050"/>
            <a:chExt cx="596900" cy="598488"/>
          </a:xfrm>
        </p:grpSpPr>
        <p:sp>
          <p:nvSpPr>
            <p:cNvPr id="110" name="Oval 34"/>
            <p:cNvSpPr>
              <a:spLocks noChangeArrowheads="1"/>
            </p:cNvSpPr>
            <p:nvPr/>
          </p:nvSpPr>
          <p:spPr bwMode="auto">
            <a:xfrm>
              <a:off x="2408238" y="1924050"/>
              <a:ext cx="596900" cy="5984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166"/>
            <p:cNvSpPr>
              <a:spLocks noEditPoints="1"/>
            </p:cNvSpPr>
            <p:nvPr/>
          </p:nvSpPr>
          <p:spPr bwMode="auto">
            <a:xfrm>
              <a:off x="2559050" y="2068513"/>
              <a:ext cx="295275" cy="331788"/>
            </a:xfrm>
            <a:custGeom>
              <a:avLst/>
              <a:gdLst>
                <a:gd name="T0" fmla="*/ 518 w 525"/>
                <a:gd name="T1" fmla="*/ 53 h 591"/>
                <a:gd name="T2" fmla="*/ 430 w 525"/>
                <a:gd name="T3" fmla="*/ 53 h 591"/>
                <a:gd name="T4" fmla="*/ 430 w 525"/>
                <a:gd name="T5" fmla="*/ 29 h 591"/>
                <a:gd name="T6" fmla="*/ 402 w 525"/>
                <a:gd name="T7" fmla="*/ 0 h 591"/>
                <a:gd name="T8" fmla="*/ 373 w 525"/>
                <a:gd name="T9" fmla="*/ 29 h 591"/>
                <a:gd name="T10" fmla="*/ 373 w 525"/>
                <a:gd name="T11" fmla="*/ 53 h 591"/>
                <a:gd name="T12" fmla="*/ 151 w 525"/>
                <a:gd name="T13" fmla="*/ 53 h 591"/>
                <a:gd name="T14" fmla="*/ 151 w 525"/>
                <a:gd name="T15" fmla="*/ 29 h 591"/>
                <a:gd name="T16" fmla="*/ 122 w 525"/>
                <a:gd name="T17" fmla="*/ 0 h 591"/>
                <a:gd name="T18" fmla="*/ 93 w 525"/>
                <a:gd name="T19" fmla="*/ 29 h 591"/>
                <a:gd name="T20" fmla="*/ 93 w 525"/>
                <a:gd name="T21" fmla="*/ 53 h 591"/>
                <a:gd name="T22" fmla="*/ 7 w 525"/>
                <a:gd name="T23" fmla="*/ 53 h 591"/>
                <a:gd name="T24" fmla="*/ 0 w 525"/>
                <a:gd name="T25" fmla="*/ 60 h 591"/>
                <a:gd name="T26" fmla="*/ 0 w 525"/>
                <a:gd name="T27" fmla="*/ 584 h 591"/>
                <a:gd name="T28" fmla="*/ 7 w 525"/>
                <a:gd name="T29" fmla="*/ 591 h 591"/>
                <a:gd name="T30" fmla="*/ 518 w 525"/>
                <a:gd name="T31" fmla="*/ 591 h 591"/>
                <a:gd name="T32" fmla="*/ 525 w 525"/>
                <a:gd name="T33" fmla="*/ 584 h 591"/>
                <a:gd name="T34" fmla="*/ 525 w 525"/>
                <a:gd name="T35" fmla="*/ 60 h 591"/>
                <a:gd name="T36" fmla="*/ 518 w 525"/>
                <a:gd name="T37" fmla="*/ 53 h 591"/>
                <a:gd name="T38" fmla="*/ 387 w 525"/>
                <a:gd name="T39" fmla="*/ 29 h 591"/>
                <a:gd name="T40" fmla="*/ 402 w 525"/>
                <a:gd name="T41" fmla="*/ 14 h 591"/>
                <a:gd name="T42" fmla="*/ 416 w 525"/>
                <a:gd name="T43" fmla="*/ 29 h 591"/>
                <a:gd name="T44" fmla="*/ 416 w 525"/>
                <a:gd name="T45" fmla="*/ 92 h 591"/>
                <a:gd name="T46" fmla="*/ 402 w 525"/>
                <a:gd name="T47" fmla="*/ 107 h 591"/>
                <a:gd name="T48" fmla="*/ 387 w 525"/>
                <a:gd name="T49" fmla="*/ 92 h 591"/>
                <a:gd name="T50" fmla="*/ 387 w 525"/>
                <a:gd name="T51" fmla="*/ 29 h 591"/>
                <a:gd name="T52" fmla="*/ 107 w 525"/>
                <a:gd name="T53" fmla="*/ 29 h 591"/>
                <a:gd name="T54" fmla="*/ 122 w 525"/>
                <a:gd name="T55" fmla="*/ 14 h 591"/>
                <a:gd name="T56" fmla="*/ 137 w 525"/>
                <a:gd name="T57" fmla="*/ 29 h 591"/>
                <a:gd name="T58" fmla="*/ 137 w 525"/>
                <a:gd name="T59" fmla="*/ 92 h 591"/>
                <a:gd name="T60" fmla="*/ 122 w 525"/>
                <a:gd name="T61" fmla="*/ 107 h 591"/>
                <a:gd name="T62" fmla="*/ 107 w 525"/>
                <a:gd name="T63" fmla="*/ 92 h 591"/>
                <a:gd name="T64" fmla="*/ 107 w 525"/>
                <a:gd name="T65" fmla="*/ 29 h 591"/>
                <a:gd name="T66" fmla="*/ 93 w 525"/>
                <a:gd name="T67" fmla="*/ 67 h 591"/>
                <a:gd name="T68" fmla="*/ 93 w 525"/>
                <a:gd name="T69" fmla="*/ 92 h 591"/>
                <a:gd name="T70" fmla="*/ 122 w 525"/>
                <a:gd name="T71" fmla="*/ 121 h 591"/>
                <a:gd name="T72" fmla="*/ 151 w 525"/>
                <a:gd name="T73" fmla="*/ 92 h 591"/>
                <a:gd name="T74" fmla="*/ 151 w 525"/>
                <a:gd name="T75" fmla="*/ 67 h 591"/>
                <a:gd name="T76" fmla="*/ 373 w 525"/>
                <a:gd name="T77" fmla="*/ 67 h 591"/>
                <a:gd name="T78" fmla="*/ 373 w 525"/>
                <a:gd name="T79" fmla="*/ 92 h 591"/>
                <a:gd name="T80" fmla="*/ 402 w 525"/>
                <a:gd name="T81" fmla="*/ 121 h 591"/>
                <a:gd name="T82" fmla="*/ 430 w 525"/>
                <a:gd name="T83" fmla="*/ 92 h 591"/>
                <a:gd name="T84" fmla="*/ 430 w 525"/>
                <a:gd name="T85" fmla="*/ 67 h 591"/>
                <a:gd name="T86" fmla="*/ 511 w 525"/>
                <a:gd name="T87" fmla="*/ 67 h 591"/>
                <a:gd name="T88" fmla="*/ 511 w 525"/>
                <a:gd name="T89" fmla="*/ 163 h 591"/>
                <a:gd name="T90" fmla="*/ 14 w 525"/>
                <a:gd name="T91" fmla="*/ 163 h 591"/>
                <a:gd name="T92" fmla="*/ 14 w 525"/>
                <a:gd name="T93" fmla="*/ 67 h 591"/>
                <a:gd name="T94" fmla="*/ 93 w 525"/>
                <a:gd name="T95" fmla="*/ 67 h 591"/>
                <a:gd name="T96" fmla="*/ 14 w 525"/>
                <a:gd name="T97" fmla="*/ 177 h 591"/>
                <a:gd name="T98" fmla="*/ 511 w 525"/>
                <a:gd name="T99" fmla="*/ 177 h 591"/>
                <a:gd name="T100" fmla="*/ 511 w 525"/>
                <a:gd name="T101" fmla="*/ 577 h 591"/>
                <a:gd name="T102" fmla="*/ 14 w 525"/>
                <a:gd name="T103" fmla="*/ 577 h 591"/>
                <a:gd name="T104" fmla="*/ 14 w 525"/>
                <a:gd name="T105" fmla="*/ 177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5" h="591">
                  <a:moveTo>
                    <a:pt x="518" y="53"/>
                  </a:moveTo>
                  <a:cubicBezTo>
                    <a:pt x="430" y="53"/>
                    <a:pt x="430" y="53"/>
                    <a:pt x="430" y="53"/>
                  </a:cubicBezTo>
                  <a:cubicBezTo>
                    <a:pt x="430" y="29"/>
                    <a:pt x="430" y="29"/>
                    <a:pt x="430" y="29"/>
                  </a:cubicBezTo>
                  <a:cubicBezTo>
                    <a:pt x="430" y="13"/>
                    <a:pt x="417" y="0"/>
                    <a:pt x="402" y="0"/>
                  </a:cubicBezTo>
                  <a:cubicBezTo>
                    <a:pt x="386" y="0"/>
                    <a:pt x="373" y="13"/>
                    <a:pt x="373" y="29"/>
                  </a:cubicBezTo>
                  <a:cubicBezTo>
                    <a:pt x="373" y="53"/>
                    <a:pt x="373" y="53"/>
                    <a:pt x="373" y="53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51" y="13"/>
                    <a:pt x="138" y="0"/>
                    <a:pt x="122" y="0"/>
                  </a:cubicBezTo>
                  <a:cubicBezTo>
                    <a:pt x="106" y="0"/>
                    <a:pt x="93" y="13"/>
                    <a:pt x="93" y="2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3" y="53"/>
                    <a:pt x="0" y="56"/>
                    <a:pt x="0" y="60"/>
                  </a:cubicBezTo>
                  <a:cubicBezTo>
                    <a:pt x="0" y="584"/>
                    <a:pt x="0" y="584"/>
                    <a:pt x="0" y="584"/>
                  </a:cubicBezTo>
                  <a:cubicBezTo>
                    <a:pt x="0" y="588"/>
                    <a:pt x="3" y="591"/>
                    <a:pt x="7" y="591"/>
                  </a:cubicBezTo>
                  <a:cubicBezTo>
                    <a:pt x="518" y="591"/>
                    <a:pt x="518" y="591"/>
                    <a:pt x="518" y="591"/>
                  </a:cubicBezTo>
                  <a:cubicBezTo>
                    <a:pt x="521" y="591"/>
                    <a:pt x="525" y="588"/>
                    <a:pt x="525" y="584"/>
                  </a:cubicBezTo>
                  <a:cubicBezTo>
                    <a:pt x="525" y="60"/>
                    <a:pt x="525" y="60"/>
                    <a:pt x="525" y="60"/>
                  </a:cubicBezTo>
                  <a:cubicBezTo>
                    <a:pt x="525" y="56"/>
                    <a:pt x="521" y="53"/>
                    <a:pt x="518" y="53"/>
                  </a:cubicBezTo>
                  <a:moveTo>
                    <a:pt x="387" y="29"/>
                  </a:moveTo>
                  <a:cubicBezTo>
                    <a:pt x="387" y="21"/>
                    <a:pt x="393" y="14"/>
                    <a:pt x="402" y="14"/>
                  </a:cubicBezTo>
                  <a:cubicBezTo>
                    <a:pt x="410" y="14"/>
                    <a:pt x="416" y="21"/>
                    <a:pt x="416" y="29"/>
                  </a:cubicBezTo>
                  <a:cubicBezTo>
                    <a:pt x="416" y="92"/>
                    <a:pt x="416" y="92"/>
                    <a:pt x="416" y="92"/>
                  </a:cubicBezTo>
                  <a:cubicBezTo>
                    <a:pt x="416" y="100"/>
                    <a:pt x="410" y="107"/>
                    <a:pt x="402" y="107"/>
                  </a:cubicBezTo>
                  <a:cubicBezTo>
                    <a:pt x="393" y="107"/>
                    <a:pt x="387" y="100"/>
                    <a:pt x="387" y="92"/>
                  </a:cubicBezTo>
                  <a:lnTo>
                    <a:pt x="387" y="29"/>
                  </a:lnTo>
                  <a:close/>
                  <a:moveTo>
                    <a:pt x="107" y="29"/>
                  </a:moveTo>
                  <a:cubicBezTo>
                    <a:pt x="107" y="21"/>
                    <a:pt x="114" y="14"/>
                    <a:pt x="122" y="14"/>
                  </a:cubicBezTo>
                  <a:cubicBezTo>
                    <a:pt x="130" y="14"/>
                    <a:pt x="137" y="21"/>
                    <a:pt x="137" y="29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7" y="100"/>
                    <a:pt x="130" y="107"/>
                    <a:pt x="122" y="107"/>
                  </a:cubicBezTo>
                  <a:cubicBezTo>
                    <a:pt x="114" y="107"/>
                    <a:pt x="107" y="100"/>
                    <a:pt x="107" y="92"/>
                  </a:cubicBezTo>
                  <a:lnTo>
                    <a:pt x="107" y="29"/>
                  </a:lnTo>
                  <a:close/>
                  <a:moveTo>
                    <a:pt x="93" y="67"/>
                  </a:moveTo>
                  <a:cubicBezTo>
                    <a:pt x="93" y="92"/>
                    <a:pt x="93" y="92"/>
                    <a:pt x="93" y="92"/>
                  </a:cubicBezTo>
                  <a:cubicBezTo>
                    <a:pt x="93" y="108"/>
                    <a:pt x="106" y="121"/>
                    <a:pt x="122" y="121"/>
                  </a:cubicBezTo>
                  <a:cubicBezTo>
                    <a:pt x="138" y="121"/>
                    <a:pt x="151" y="108"/>
                    <a:pt x="151" y="92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373" y="67"/>
                    <a:pt x="373" y="67"/>
                    <a:pt x="373" y="67"/>
                  </a:cubicBezTo>
                  <a:cubicBezTo>
                    <a:pt x="373" y="92"/>
                    <a:pt x="373" y="92"/>
                    <a:pt x="373" y="92"/>
                  </a:cubicBezTo>
                  <a:cubicBezTo>
                    <a:pt x="373" y="108"/>
                    <a:pt x="386" y="121"/>
                    <a:pt x="402" y="121"/>
                  </a:cubicBezTo>
                  <a:cubicBezTo>
                    <a:pt x="417" y="121"/>
                    <a:pt x="430" y="108"/>
                    <a:pt x="430" y="92"/>
                  </a:cubicBezTo>
                  <a:cubicBezTo>
                    <a:pt x="430" y="67"/>
                    <a:pt x="430" y="67"/>
                    <a:pt x="430" y="67"/>
                  </a:cubicBezTo>
                  <a:cubicBezTo>
                    <a:pt x="511" y="67"/>
                    <a:pt x="511" y="67"/>
                    <a:pt x="511" y="67"/>
                  </a:cubicBezTo>
                  <a:cubicBezTo>
                    <a:pt x="511" y="163"/>
                    <a:pt x="511" y="163"/>
                    <a:pt x="511" y="163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4" y="67"/>
                    <a:pt x="14" y="67"/>
                    <a:pt x="14" y="67"/>
                  </a:cubicBezTo>
                  <a:lnTo>
                    <a:pt x="93" y="67"/>
                  </a:lnTo>
                  <a:close/>
                  <a:moveTo>
                    <a:pt x="14" y="177"/>
                  </a:moveTo>
                  <a:cubicBezTo>
                    <a:pt x="511" y="177"/>
                    <a:pt x="511" y="177"/>
                    <a:pt x="511" y="177"/>
                  </a:cubicBezTo>
                  <a:cubicBezTo>
                    <a:pt x="511" y="577"/>
                    <a:pt x="511" y="577"/>
                    <a:pt x="511" y="577"/>
                  </a:cubicBezTo>
                  <a:cubicBezTo>
                    <a:pt x="14" y="577"/>
                    <a:pt x="14" y="577"/>
                    <a:pt x="14" y="577"/>
                  </a:cubicBezTo>
                  <a:lnTo>
                    <a:pt x="14" y="1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167"/>
            <p:cNvSpPr>
              <a:spLocks/>
            </p:cNvSpPr>
            <p:nvPr/>
          </p:nvSpPr>
          <p:spPr bwMode="auto">
            <a:xfrm>
              <a:off x="2605088" y="2208213"/>
              <a:ext cx="52387" cy="153988"/>
            </a:xfrm>
            <a:custGeom>
              <a:avLst/>
              <a:gdLst>
                <a:gd name="T0" fmla="*/ 88 w 94"/>
                <a:gd name="T1" fmla="*/ 1 h 273"/>
                <a:gd name="T2" fmla="*/ 81 w 94"/>
                <a:gd name="T3" fmla="*/ 5 h 273"/>
                <a:gd name="T4" fmla="*/ 7 w 94"/>
                <a:gd name="T5" fmla="*/ 50 h 273"/>
                <a:gd name="T6" fmla="*/ 0 w 94"/>
                <a:gd name="T7" fmla="*/ 57 h 273"/>
                <a:gd name="T8" fmla="*/ 7 w 94"/>
                <a:gd name="T9" fmla="*/ 64 h 273"/>
                <a:gd name="T10" fmla="*/ 80 w 94"/>
                <a:gd name="T11" fmla="*/ 30 h 273"/>
                <a:gd name="T12" fmla="*/ 80 w 94"/>
                <a:gd name="T13" fmla="*/ 266 h 273"/>
                <a:gd name="T14" fmla="*/ 87 w 94"/>
                <a:gd name="T15" fmla="*/ 273 h 273"/>
                <a:gd name="T16" fmla="*/ 94 w 94"/>
                <a:gd name="T17" fmla="*/ 266 h 273"/>
                <a:gd name="T18" fmla="*/ 94 w 94"/>
                <a:gd name="T19" fmla="*/ 7 h 273"/>
                <a:gd name="T20" fmla="*/ 88 w 94"/>
                <a:gd name="T21" fmla="*/ 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273">
                  <a:moveTo>
                    <a:pt x="88" y="1"/>
                  </a:moveTo>
                  <a:cubicBezTo>
                    <a:pt x="85" y="0"/>
                    <a:pt x="82" y="2"/>
                    <a:pt x="81" y="5"/>
                  </a:cubicBezTo>
                  <a:cubicBezTo>
                    <a:pt x="74" y="27"/>
                    <a:pt x="28" y="50"/>
                    <a:pt x="7" y="50"/>
                  </a:cubicBezTo>
                  <a:cubicBezTo>
                    <a:pt x="4" y="50"/>
                    <a:pt x="0" y="54"/>
                    <a:pt x="0" y="57"/>
                  </a:cubicBezTo>
                  <a:cubicBezTo>
                    <a:pt x="0" y="61"/>
                    <a:pt x="4" y="64"/>
                    <a:pt x="7" y="64"/>
                  </a:cubicBezTo>
                  <a:cubicBezTo>
                    <a:pt x="27" y="64"/>
                    <a:pt x="61" y="50"/>
                    <a:pt x="80" y="30"/>
                  </a:cubicBezTo>
                  <a:cubicBezTo>
                    <a:pt x="80" y="266"/>
                    <a:pt x="80" y="266"/>
                    <a:pt x="80" y="266"/>
                  </a:cubicBezTo>
                  <a:cubicBezTo>
                    <a:pt x="80" y="270"/>
                    <a:pt x="84" y="273"/>
                    <a:pt x="87" y="273"/>
                  </a:cubicBezTo>
                  <a:cubicBezTo>
                    <a:pt x="91" y="273"/>
                    <a:pt x="94" y="270"/>
                    <a:pt x="94" y="266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4"/>
                    <a:pt x="92" y="1"/>
                    <a:pt x="8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168"/>
            <p:cNvSpPr>
              <a:spLocks/>
            </p:cNvSpPr>
            <p:nvPr/>
          </p:nvSpPr>
          <p:spPr bwMode="auto">
            <a:xfrm>
              <a:off x="2697163" y="2206625"/>
              <a:ext cx="103187" cy="150813"/>
            </a:xfrm>
            <a:custGeom>
              <a:avLst/>
              <a:gdLst>
                <a:gd name="T0" fmla="*/ 175 w 182"/>
                <a:gd name="T1" fmla="*/ 254 h 268"/>
                <a:gd name="T2" fmla="*/ 16 w 182"/>
                <a:gd name="T3" fmla="*/ 254 h 268"/>
                <a:gd name="T4" fmla="*/ 31 w 182"/>
                <a:gd name="T5" fmla="*/ 221 h 268"/>
                <a:gd name="T6" fmla="*/ 98 w 182"/>
                <a:gd name="T7" fmla="*/ 169 h 268"/>
                <a:gd name="T8" fmla="*/ 127 w 182"/>
                <a:gd name="T9" fmla="*/ 151 h 268"/>
                <a:gd name="T10" fmla="*/ 170 w 182"/>
                <a:gd name="T11" fmla="*/ 72 h 268"/>
                <a:gd name="T12" fmla="*/ 90 w 182"/>
                <a:gd name="T13" fmla="*/ 0 h 268"/>
                <a:gd name="T14" fmla="*/ 25 w 182"/>
                <a:gd name="T15" fmla="*/ 30 h 268"/>
                <a:gd name="T16" fmla="*/ 5 w 182"/>
                <a:gd name="T17" fmla="*/ 95 h 268"/>
                <a:gd name="T18" fmla="*/ 12 w 182"/>
                <a:gd name="T19" fmla="*/ 102 h 268"/>
                <a:gd name="T20" fmla="*/ 19 w 182"/>
                <a:gd name="T21" fmla="*/ 95 h 268"/>
                <a:gd name="T22" fmla="*/ 90 w 182"/>
                <a:gd name="T23" fmla="*/ 14 h 268"/>
                <a:gd name="T24" fmla="*/ 156 w 182"/>
                <a:gd name="T25" fmla="*/ 72 h 268"/>
                <a:gd name="T26" fmla="*/ 118 w 182"/>
                <a:gd name="T27" fmla="*/ 139 h 268"/>
                <a:gd name="T28" fmla="*/ 91 w 182"/>
                <a:gd name="T29" fmla="*/ 157 h 268"/>
                <a:gd name="T30" fmla="*/ 20 w 182"/>
                <a:gd name="T31" fmla="*/ 212 h 268"/>
                <a:gd name="T32" fmla="*/ 1 w 182"/>
                <a:gd name="T33" fmla="*/ 260 h 268"/>
                <a:gd name="T34" fmla="*/ 2 w 182"/>
                <a:gd name="T35" fmla="*/ 266 h 268"/>
                <a:gd name="T36" fmla="*/ 8 w 182"/>
                <a:gd name="T37" fmla="*/ 268 h 268"/>
                <a:gd name="T38" fmla="*/ 175 w 182"/>
                <a:gd name="T39" fmla="*/ 268 h 268"/>
                <a:gd name="T40" fmla="*/ 182 w 182"/>
                <a:gd name="T41" fmla="*/ 261 h 268"/>
                <a:gd name="T42" fmla="*/ 175 w 182"/>
                <a:gd name="T43" fmla="*/ 25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2" h="268">
                  <a:moveTo>
                    <a:pt x="175" y="254"/>
                  </a:moveTo>
                  <a:cubicBezTo>
                    <a:pt x="16" y="254"/>
                    <a:pt x="16" y="254"/>
                    <a:pt x="16" y="254"/>
                  </a:cubicBezTo>
                  <a:cubicBezTo>
                    <a:pt x="18" y="245"/>
                    <a:pt x="22" y="230"/>
                    <a:pt x="31" y="221"/>
                  </a:cubicBezTo>
                  <a:cubicBezTo>
                    <a:pt x="51" y="198"/>
                    <a:pt x="76" y="183"/>
                    <a:pt x="98" y="169"/>
                  </a:cubicBezTo>
                  <a:cubicBezTo>
                    <a:pt x="109" y="163"/>
                    <a:pt x="118" y="157"/>
                    <a:pt x="127" y="151"/>
                  </a:cubicBezTo>
                  <a:cubicBezTo>
                    <a:pt x="154" y="130"/>
                    <a:pt x="170" y="102"/>
                    <a:pt x="170" y="72"/>
                  </a:cubicBezTo>
                  <a:cubicBezTo>
                    <a:pt x="170" y="45"/>
                    <a:pt x="153" y="0"/>
                    <a:pt x="90" y="0"/>
                  </a:cubicBezTo>
                  <a:cubicBezTo>
                    <a:pt x="62" y="0"/>
                    <a:pt x="40" y="10"/>
                    <a:pt x="25" y="30"/>
                  </a:cubicBezTo>
                  <a:cubicBezTo>
                    <a:pt x="12" y="47"/>
                    <a:pt x="5" y="69"/>
                    <a:pt x="5" y="95"/>
                  </a:cubicBezTo>
                  <a:cubicBezTo>
                    <a:pt x="5" y="99"/>
                    <a:pt x="8" y="102"/>
                    <a:pt x="12" y="102"/>
                  </a:cubicBezTo>
                  <a:cubicBezTo>
                    <a:pt x="16" y="102"/>
                    <a:pt x="19" y="99"/>
                    <a:pt x="19" y="95"/>
                  </a:cubicBezTo>
                  <a:cubicBezTo>
                    <a:pt x="19" y="20"/>
                    <a:pt x="73" y="14"/>
                    <a:pt x="90" y="14"/>
                  </a:cubicBezTo>
                  <a:cubicBezTo>
                    <a:pt x="154" y="14"/>
                    <a:pt x="156" y="66"/>
                    <a:pt x="156" y="72"/>
                  </a:cubicBezTo>
                  <a:cubicBezTo>
                    <a:pt x="156" y="97"/>
                    <a:pt x="143" y="122"/>
                    <a:pt x="118" y="139"/>
                  </a:cubicBezTo>
                  <a:cubicBezTo>
                    <a:pt x="111" y="145"/>
                    <a:pt x="101" y="151"/>
                    <a:pt x="91" y="157"/>
                  </a:cubicBezTo>
                  <a:cubicBezTo>
                    <a:pt x="68" y="171"/>
                    <a:pt x="42" y="187"/>
                    <a:pt x="20" y="212"/>
                  </a:cubicBezTo>
                  <a:cubicBezTo>
                    <a:pt x="5" y="229"/>
                    <a:pt x="1" y="259"/>
                    <a:pt x="1" y="260"/>
                  </a:cubicBezTo>
                  <a:cubicBezTo>
                    <a:pt x="0" y="262"/>
                    <a:pt x="1" y="264"/>
                    <a:pt x="2" y="266"/>
                  </a:cubicBezTo>
                  <a:cubicBezTo>
                    <a:pt x="4" y="267"/>
                    <a:pt x="6" y="268"/>
                    <a:pt x="8" y="268"/>
                  </a:cubicBezTo>
                  <a:cubicBezTo>
                    <a:pt x="175" y="268"/>
                    <a:pt x="175" y="268"/>
                    <a:pt x="175" y="268"/>
                  </a:cubicBezTo>
                  <a:cubicBezTo>
                    <a:pt x="179" y="268"/>
                    <a:pt x="182" y="265"/>
                    <a:pt x="182" y="261"/>
                  </a:cubicBezTo>
                  <a:cubicBezTo>
                    <a:pt x="182" y="257"/>
                    <a:pt x="179" y="254"/>
                    <a:pt x="175" y="2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45" name="Freeform 169"/>
          <p:cNvSpPr>
            <a:spLocks noEditPoints="1"/>
          </p:cNvSpPr>
          <p:nvPr/>
        </p:nvSpPr>
        <p:spPr bwMode="auto">
          <a:xfrm>
            <a:off x="6467475" y="677863"/>
            <a:ext cx="246062" cy="285750"/>
          </a:xfrm>
          <a:custGeom>
            <a:avLst/>
            <a:gdLst>
              <a:gd name="T0" fmla="*/ 393 w 436"/>
              <a:gd name="T1" fmla="*/ 0 h 507"/>
              <a:gd name="T2" fmla="*/ 43 w 436"/>
              <a:gd name="T3" fmla="*/ 0 h 507"/>
              <a:gd name="T4" fmla="*/ 0 w 436"/>
              <a:gd name="T5" fmla="*/ 44 h 507"/>
              <a:gd name="T6" fmla="*/ 0 w 436"/>
              <a:gd name="T7" fmla="*/ 464 h 507"/>
              <a:gd name="T8" fmla="*/ 43 w 436"/>
              <a:gd name="T9" fmla="*/ 507 h 507"/>
              <a:gd name="T10" fmla="*/ 393 w 436"/>
              <a:gd name="T11" fmla="*/ 507 h 507"/>
              <a:gd name="T12" fmla="*/ 436 w 436"/>
              <a:gd name="T13" fmla="*/ 464 h 507"/>
              <a:gd name="T14" fmla="*/ 436 w 436"/>
              <a:gd name="T15" fmla="*/ 44 h 507"/>
              <a:gd name="T16" fmla="*/ 393 w 436"/>
              <a:gd name="T17" fmla="*/ 0 h 507"/>
              <a:gd name="T18" fmla="*/ 422 w 436"/>
              <a:gd name="T19" fmla="*/ 464 h 507"/>
              <a:gd name="T20" fmla="*/ 393 w 436"/>
              <a:gd name="T21" fmla="*/ 493 h 507"/>
              <a:gd name="T22" fmla="*/ 43 w 436"/>
              <a:gd name="T23" fmla="*/ 493 h 507"/>
              <a:gd name="T24" fmla="*/ 14 w 436"/>
              <a:gd name="T25" fmla="*/ 464 h 507"/>
              <a:gd name="T26" fmla="*/ 14 w 436"/>
              <a:gd name="T27" fmla="*/ 44 h 507"/>
              <a:gd name="T28" fmla="*/ 43 w 436"/>
              <a:gd name="T29" fmla="*/ 14 h 507"/>
              <a:gd name="T30" fmla="*/ 393 w 436"/>
              <a:gd name="T31" fmla="*/ 14 h 507"/>
              <a:gd name="T32" fmla="*/ 422 w 436"/>
              <a:gd name="T33" fmla="*/ 44 h 507"/>
              <a:gd name="T34" fmla="*/ 422 w 436"/>
              <a:gd name="T35" fmla="*/ 464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36" h="507">
                <a:moveTo>
                  <a:pt x="393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20"/>
                  <a:pt x="0" y="44"/>
                </a:cubicBezTo>
                <a:cubicBezTo>
                  <a:pt x="0" y="464"/>
                  <a:pt x="0" y="464"/>
                  <a:pt x="0" y="464"/>
                </a:cubicBezTo>
                <a:cubicBezTo>
                  <a:pt x="0" y="488"/>
                  <a:pt x="19" y="507"/>
                  <a:pt x="43" y="507"/>
                </a:cubicBezTo>
                <a:cubicBezTo>
                  <a:pt x="393" y="507"/>
                  <a:pt x="393" y="507"/>
                  <a:pt x="393" y="507"/>
                </a:cubicBezTo>
                <a:cubicBezTo>
                  <a:pt x="417" y="507"/>
                  <a:pt x="436" y="488"/>
                  <a:pt x="436" y="464"/>
                </a:cubicBezTo>
                <a:cubicBezTo>
                  <a:pt x="436" y="44"/>
                  <a:pt x="436" y="44"/>
                  <a:pt x="436" y="44"/>
                </a:cubicBezTo>
                <a:cubicBezTo>
                  <a:pt x="436" y="20"/>
                  <a:pt x="417" y="0"/>
                  <a:pt x="393" y="0"/>
                </a:cubicBezTo>
                <a:moveTo>
                  <a:pt x="422" y="464"/>
                </a:moveTo>
                <a:cubicBezTo>
                  <a:pt x="422" y="480"/>
                  <a:pt x="409" y="493"/>
                  <a:pt x="393" y="493"/>
                </a:cubicBezTo>
                <a:cubicBezTo>
                  <a:pt x="43" y="493"/>
                  <a:pt x="43" y="493"/>
                  <a:pt x="43" y="493"/>
                </a:cubicBezTo>
                <a:cubicBezTo>
                  <a:pt x="27" y="493"/>
                  <a:pt x="14" y="480"/>
                  <a:pt x="14" y="46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27"/>
                  <a:pt x="27" y="14"/>
                  <a:pt x="43" y="14"/>
                </a:cubicBezTo>
                <a:cubicBezTo>
                  <a:pt x="393" y="14"/>
                  <a:pt x="393" y="14"/>
                  <a:pt x="393" y="14"/>
                </a:cubicBezTo>
                <a:cubicBezTo>
                  <a:pt x="409" y="14"/>
                  <a:pt x="422" y="27"/>
                  <a:pt x="422" y="44"/>
                </a:cubicBezTo>
                <a:lnTo>
                  <a:pt x="422" y="4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6" name="Freeform 170"/>
          <p:cNvSpPr>
            <a:spLocks noEditPoints="1"/>
          </p:cNvSpPr>
          <p:nvPr/>
        </p:nvSpPr>
        <p:spPr bwMode="auto">
          <a:xfrm>
            <a:off x="6496050" y="708025"/>
            <a:ext cx="188912" cy="53975"/>
          </a:xfrm>
          <a:custGeom>
            <a:avLst/>
            <a:gdLst>
              <a:gd name="T0" fmla="*/ 307 w 336"/>
              <a:gd name="T1" fmla="*/ 0 h 97"/>
              <a:gd name="T2" fmla="*/ 29 w 336"/>
              <a:gd name="T3" fmla="*/ 0 h 97"/>
              <a:gd name="T4" fmla="*/ 0 w 336"/>
              <a:gd name="T5" fmla="*/ 29 h 97"/>
              <a:gd name="T6" fmla="*/ 0 w 336"/>
              <a:gd name="T7" fmla="*/ 68 h 97"/>
              <a:gd name="T8" fmla="*/ 29 w 336"/>
              <a:gd name="T9" fmla="*/ 97 h 97"/>
              <a:gd name="T10" fmla="*/ 307 w 336"/>
              <a:gd name="T11" fmla="*/ 97 h 97"/>
              <a:gd name="T12" fmla="*/ 336 w 336"/>
              <a:gd name="T13" fmla="*/ 68 h 97"/>
              <a:gd name="T14" fmla="*/ 336 w 336"/>
              <a:gd name="T15" fmla="*/ 29 h 97"/>
              <a:gd name="T16" fmla="*/ 307 w 336"/>
              <a:gd name="T17" fmla="*/ 0 h 97"/>
              <a:gd name="T18" fmla="*/ 322 w 336"/>
              <a:gd name="T19" fmla="*/ 68 h 97"/>
              <a:gd name="T20" fmla="*/ 307 w 336"/>
              <a:gd name="T21" fmla="*/ 83 h 97"/>
              <a:gd name="T22" fmla="*/ 29 w 336"/>
              <a:gd name="T23" fmla="*/ 83 h 97"/>
              <a:gd name="T24" fmla="*/ 14 w 336"/>
              <a:gd name="T25" fmla="*/ 68 h 97"/>
              <a:gd name="T26" fmla="*/ 14 w 336"/>
              <a:gd name="T27" fmla="*/ 29 h 97"/>
              <a:gd name="T28" fmla="*/ 29 w 336"/>
              <a:gd name="T29" fmla="*/ 14 h 97"/>
              <a:gd name="T30" fmla="*/ 307 w 336"/>
              <a:gd name="T31" fmla="*/ 14 h 97"/>
              <a:gd name="T32" fmla="*/ 322 w 336"/>
              <a:gd name="T33" fmla="*/ 29 h 97"/>
              <a:gd name="T34" fmla="*/ 322 w 336"/>
              <a:gd name="T35" fmla="*/ 68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6" h="97">
                <a:moveTo>
                  <a:pt x="307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84"/>
                  <a:pt x="13" y="97"/>
                  <a:pt x="29" y="97"/>
                </a:cubicBezTo>
                <a:cubicBezTo>
                  <a:pt x="307" y="97"/>
                  <a:pt x="307" y="97"/>
                  <a:pt x="307" y="97"/>
                </a:cubicBezTo>
                <a:cubicBezTo>
                  <a:pt x="323" y="97"/>
                  <a:pt x="336" y="84"/>
                  <a:pt x="336" y="68"/>
                </a:cubicBezTo>
                <a:cubicBezTo>
                  <a:pt x="336" y="29"/>
                  <a:pt x="336" y="29"/>
                  <a:pt x="336" y="29"/>
                </a:cubicBezTo>
                <a:cubicBezTo>
                  <a:pt x="336" y="13"/>
                  <a:pt x="323" y="0"/>
                  <a:pt x="307" y="0"/>
                </a:cubicBezTo>
                <a:moveTo>
                  <a:pt x="322" y="68"/>
                </a:moveTo>
                <a:cubicBezTo>
                  <a:pt x="322" y="76"/>
                  <a:pt x="316" y="83"/>
                  <a:pt x="307" y="83"/>
                </a:cubicBezTo>
                <a:cubicBezTo>
                  <a:pt x="29" y="83"/>
                  <a:pt x="29" y="83"/>
                  <a:pt x="29" y="83"/>
                </a:cubicBezTo>
                <a:cubicBezTo>
                  <a:pt x="20" y="83"/>
                  <a:pt x="14" y="76"/>
                  <a:pt x="14" y="68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0"/>
                  <a:pt x="20" y="14"/>
                  <a:pt x="29" y="14"/>
                </a:cubicBezTo>
                <a:cubicBezTo>
                  <a:pt x="307" y="14"/>
                  <a:pt x="307" y="14"/>
                  <a:pt x="307" y="14"/>
                </a:cubicBezTo>
                <a:cubicBezTo>
                  <a:pt x="316" y="14"/>
                  <a:pt x="322" y="20"/>
                  <a:pt x="322" y="29"/>
                </a:cubicBezTo>
                <a:lnTo>
                  <a:pt x="322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7" name="Freeform 171"/>
          <p:cNvSpPr>
            <a:spLocks noEditPoints="1"/>
          </p:cNvSpPr>
          <p:nvPr/>
        </p:nvSpPr>
        <p:spPr bwMode="auto">
          <a:xfrm>
            <a:off x="6496050" y="781050"/>
            <a:ext cx="55562" cy="41275"/>
          </a:xfrm>
          <a:custGeom>
            <a:avLst/>
            <a:gdLst>
              <a:gd name="T0" fmla="*/ 69 w 98"/>
              <a:gd name="T1" fmla="*/ 0 h 74"/>
              <a:gd name="T2" fmla="*/ 29 w 98"/>
              <a:gd name="T3" fmla="*/ 0 h 74"/>
              <a:gd name="T4" fmla="*/ 0 w 98"/>
              <a:gd name="T5" fmla="*/ 29 h 74"/>
              <a:gd name="T6" fmla="*/ 0 w 98"/>
              <a:gd name="T7" fmla="*/ 44 h 74"/>
              <a:gd name="T8" fmla="*/ 29 w 98"/>
              <a:gd name="T9" fmla="*/ 74 h 74"/>
              <a:gd name="T10" fmla="*/ 69 w 98"/>
              <a:gd name="T11" fmla="*/ 74 h 74"/>
              <a:gd name="T12" fmla="*/ 98 w 98"/>
              <a:gd name="T13" fmla="*/ 44 h 74"/>
              <a:gd name="T14" fmla="*/ 98 w 98"/>
              <a:gd name="T15" fmla="*/ 29 h 74"/>
              <a:gd name="T16" fmla="*/ 69 w 98"/>
              <a:gd name="T17" fmla="*/ 0 h 74"/>
              <a:gd name="T18" fmla="*/ 84 w 98"/>
              <a:gd name="T19" fmla="*/ 44 h 74"/>
              <a:gd name="T20" fmla="*/ 69 w 98"/>
              <a:gd name="T21" fmla="*/ 60 h 74"/>
              <a:gd name="T22" fmla="*/ 29 w 98"/>
              <a:gd name="T23" fmla="*/ 60 h 74"/>
              <a:gd name="T24" fmla="*/ 14 w 98"/>
              <a:gd name="T25" fmla="*/ 44 h 74"/>
              <a:gd name="T26" fmla="*/ 14 w 98"/>
              <a:gd name="T27" fmla="*/ 29 h 74"/>
              <a:gd name="T28" fmla="*/ 29 w 98"/>
              <a:gd name="T29" fmla="*/ 14 h 74"/>
              <a:gd name="T30" fmla="*/ 69 w 98"/>
              <a:gd name="T31" fmla="*/ 14 h 74"/>
              <a:gd name="T32" fmla="*/ 84 w 98"/>
              <a:gd name="T33" fmla="*/ 29 h 74"/>
              <a:gd name="T34" fmla="*/ 84 w 98"/>
              <a:gd name="T35" fmla="*/ 4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74">
                <a:moveTo>
                  <a:pt x="6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61"/>
                  <a:pt x="13" y="74"/>
                  <a:pt x="2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85" y="74"/>
                  <a:pt x="98" y="61"/>
                  <a:pt x="98" y="44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3"/>
                  <a:pt x="85" y="0"/>
                  <a:pt x="69" y="0"/>
                </a:cubicBezTo>
                <a:moveTo>
                  <a:pt x="84" y="44"/>
                </a:moveTo>
                <a:cubicBezTo>
                  <a:pt x="84" y="53"/>
                  <a:pt x="77" y="60"/>
                  <a:pt x="69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20" y="60"/>
                  <a:pt x="14" y="53"/>
                  <a:pt x="14" y="4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1"/>
                  <a:pt x="20" y="14"/>
                  <a:pt x="2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7" y="14"/>
                  <a:pt x="84" y="21"/>
                  <a:pt x="84" y="29"/>
                </a:cubicBezTo>
                <a:lnTo>
                  <a:pt x="8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8" name="Freeform 172"/>
          <p:cNvSpPr>
            <a:spLocks noEditPoints="1"/>
          </p:cNvSpPr>
          <p:nvPr/>
        </p:nvSpPr>
        <p:spPr bwMode="auto">
          <a:xfrm>
            <a:off x="6562725" y="781050"/>
            <a:ext cx="55562" cy="41275"/>
          </a:xfrm>
          <a:custGeom>
            <a:avLst/>
            <a:gdLst>
              <a:gd name="T0" fmla="*/ 69 w 98"/>
              <a:gd name="T1" fmla="*/ 0 h 74"/>
              <a:gd name="T2" fmla="*/ 29 w 98"/>
              <a:gd name="T3" fmla="*/ 0 h 74"/>
              <a:gd name="T4" fmla="*/ 0 w 98"/>
              <a:gd name="T5" fmla="*/ 29 h 74"/>
              <a:gd name="T6" fmla="*/ 0 w 98"/>
              <a:gd name="T7" fmla="*/ 44 h 74"/>
              <a:gd name="T8" fmla="*/ 29 w 98"/>
              <a:gd name="T9" fmla="*/ 74 h 74"/>
              <a:gd name="T10" fmla="*/ 69 w 98"/>
              <a:gd name="T11" fmla="*/ 74 h 74"/>
              <a:gd name="T12" fmla="*/ 98 w 98"/>
              <a:gd name="T13" fmla="*/ 44 h 74"/>
              <a:gd name="T14" fmla="*/ 98 w 98"/>
              <a:gd name="T15" fmla="*/ 29 h 74"/>
              <a:gd name="T16" fmla="*/ 69 w 98"/>
              <a:gd name="T17" fmla="*/ 0 h 74"/>
              <a:gd name="T18" fmla="*/ 84 w 98"/>
              <a:gd name="T19" fmla="*/ 44 h 74"/>
              <a:gd name="T20" fmla="*/ 69 w 98"/>
              <a:gd name="T21" fmla="*/ 60 h 74"/>
              <a:gd name="T22" fmla="*/ 29 w 98"/>
              <a:gd name="T23" fmla="*/ 60 h 74"/>
              <a:gd name="T24" fmla="*/ 14 w 98"/>
              <a:gd name="T25" fmla="*/ 44 h 74"/>
              <a:gd name="T26" fmla="*/ 14 w 98"/>
              <a:gd name="T27" fmla="*/ 29 h 74"/>
              <a:gd name="T28" fmla="*/ 29 w 98"/>
              <a:gd name="T29" fmla="*/ 14 h 74"/>
              <a:gd name="T30" fmla="*/ 69 w 98"/>
              <a:gd name="T31" fmla="*/ 14 h 74"/>
              <a:gd name="T32" fmla="*/ 84 w 98"/>
              <a:gd name="T33" fmla="*/ 29 h 74"/>
              <a:gd name="T34" fmla="*/ 84 w 98"/>
              <a:gd name="T35" fmla="*/ 4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74">
                <a:moveTo>
                  <a:pt x="6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61"/>
                  <a:pt x="13" y="74"/>
                  <a:pt x="2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85" y="74"/>
                  <a:pt x="98" y="61"/>
                  <a:pt x="98" y="44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3"/>
                  <a:pt x="85" y="0"/>
                  <a:pt x="69" y="0"/>
                </a:cubicBezTo>
                <a:moveTo>
                  <a:pt x="84" y="44"/>
                </a:moveTo>
                <a:cubicBezTo>
                  <a:pt x="84" y="53"/>
                  <a:pt x="77" y="60"/>
                  <a:pt x="69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21" y="60"/>
                  <a:pt x="14" y="53"/>
                  <a:pt x="14" y="4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1"/>
                  <a:pt x="21" y="14"/>
                  <a:pt x="2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7" y="14"/>
                  <a:pt x="84" y="21"/>
                  <a:pt x="84" y="29"/>
                </a:cubicBezTo>
                <a:lnTo>
                  <a:pt x="8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9" name="Freeform 173"/>
          <p:cNvSpPr>
            <a:spLocks noEditPoints="1"/>
          </p:cNvSpPr>
          <p:nvPr/>
        </p:nvSpPr>
        <p:spPr bwMode="auto">
          <a:xfrm>
            <a:off x="6629400" y="781050"/>
            <a:ext cx="55562" cy="41275"/>
          </a:xfrm>
          <a:custGeom>
            <a:avLst/>
            <a:gdLst>
              <a:gd name="T0" fmla="*/ 69 w 98"/>
              <a:gd name="T1" fmla="*/ 0 h 74"/>
              <a:gd name="T2" fmla="*/ 29 w 98"/>
              <a:gd name="T3" fmla="*/ 0 h 74"/>
              <a:gd name="T4" fmla="*/ 0 w 98"/>
              <a:gd name="T5" fmla="*/ 29 h 74"/>
              <a:gd name="T6" fmla="*/ 0 w 98"/>
              <a:gd name="T7" fmla="*/ 44 h 74"/>
              <a:gd name="T8" fmla="*/ 29 w 98"/>
              <a:gd name="T9" fmla="*/ 74 h 74"/>
              <a:gd name="T10" fmla="*/ 69 w 98"/>
              <a:gd name="T11" fmla="*/ 74 h 74"/>
              <a:gd name="T12" fmla="*/ 98 w 98"/>
              <a:gd name="T13" fmla="*/ 44 h 74"/>
              <a:gd name="T14" fmla="*/ 98 w 98"/>
              <a:gd name="T15" fmla="*/ 29 h 74"/>
              <a:gd name="T16" fmla="*/ 69 w 98"/>
              <a:gd name="T17" fmla="*/ 0 h 74"/>
              <a:gd name="T18" fmla="*/ 84 w 98"/>
              <a:gd name="T19" fmla="*/ 44 h 74"/>
              <a:gd name="T20" fmla="*/ 69 w 98"/>
              <a:gd name="T21" fmla="*/ 60 h 74"/>
              <a:gd name="T22" fmla="*/ 29 w 98"/>
              <a:gd name="T23" fmla="*/ 60 h 74"/>
              <a:gd name="T24" fmla="*/ 14 w 98"/>
              <a:gd name="T25" fmla="*/ 44 h 74"/>
              <a:gd name="T26" fmla="*/ 14 w 98"/>
              <a:gd name="T27" fmla="*/ 29 h 74"/>
              <a:gd name="T28" fmla="*/ 29 w 98"/>
              <a:gd name="T29" fmla="*/ 14 h 74"/>
              <a:gd name="T30" fmla="*/ 69 w 98"/>
              <a:gd name="T31" fmla="*/ 14 h 74"/>
              <a:gd name="T32" fmla="*/ 84 w 98"/>
              <a:gd name="T33" fmla="*/ 29 h 74"/>
              <a:gd name="T34" fmla="*/ 84 w 98"/>
              <a:gd name="T35" fmla="*/ 4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74">
                <a:moveTo>
                  <a:pt x="6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61"/>
                  <a:pt x="13" y="74"/>
                  <a:pt x="2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85" y="74"/>
                  <a:pt x="98" y="61"/>
                  <a:pt x="98" y="44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3"/>
                  <a:pt x="85" y="0"/>
                  <a:pt x="69" y="0"/>
                </a:cubicBezTo>
                <a:moveTo>
                  <a:pt x="84" y="44"/>
                </a:moveTo>
                <a:cubicBezTo>
                  <a:pt x="84" y="53"/>
                  <a:pt x="78" y="60"/>
                  <a:pt x="69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21" y="60"/>
                  <a:pt x="14" y="53"/>
                  <a:pt x="14" y="4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1"/>
                  <a:pt x="21" y="14"/>
                  <a:pt x="2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8" y="14"/>
                  <a:pt x="84" y="21"/>
                  <a:pt x="84" y="29"/>
                </a:cubicBezTo>
                <a:lnTo>
                  <a:pt x="8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0" name="Freeform 174"/>
          <p:cNvSpPr>
            <a:spLocks noEditPoints="1"/>
          </p:cNvSpPr>
          <p:nvPr/>
        </p:nvSpPr>
        <p:spPr bwMode="auto">
          <a:xfrm>
            <a:off x="6496050" y="835025"/>
            <a:ext cx="55562" cy="42863"/>
          </a:xfrm>
          <a:custGeom>
            <a:avLst/>
            <a:gdLst>
              <a:gd name="T0" fmla="*/ 69 w 98"/>
              <a:gd name="T1" fmla="*/ 0 h 74"/>
              <a:gd name="T2" fmla="*/ 29 w 98"/>
              <a:gd name="T3" fmla="*/ 0 h 74"/>
              <a:gd name="T4" fmla="*/ 0 w 98"/>
              <a:gd name="T5" fmla="*/ 29 h 74"/>
              <a:gd name="T6" fmla="*/ 0 w 98"/>
              <a:gd name="T7" fmla="*/ 44 h 74"/>
              <a:gd name="T8" fmla="*/ 29 w 98"/>
              <a:gd name="T9" fmla="*/ 74 h 74"/>
              <a:gd name="T10" fmla="*/ 69 w 98"/>
              <a:gd name="T11" fmla="*/ 74 h 74"/>
              <a:gd name="T12" fmla="*/ 98 w 98"/>
              <a:gd name="T13" fmla="*/ 44 h 74"/>
              <a:gd name="T14" fmla="*/ 98 w 98"/>
              <a:gd name="T15" fmla="*/ 29 h 74"/>
              <a:gd name="T16" fmla="*/ 69 w 98"/>
              <a:gd name="T17" fmla="*/ 0 h 74"/>
              <a:gd name="T18" fmla="*/ 84 w 98"/>
              <a:gd name="T19" fmla="*/ 44 h 74"/>
              <a:gd name="T20" fmla="*/ 69 w 98"/>
              <a:gd name="T21" fmla="*/ 60 h 74"/>
              <a:gd name="T22" fmla="*/ 29 w 98"/>
              <a:gd name="T23" fmla="*/ 60 h 74"/>
              <a:gd name="T24" fmla="*/ 14 w 98"/>
              <a:gd name="T25" fmla="*/ 44 h 74"/>
              <a:gd name="T26" fmla="*/ 14 w 98"/>
              <a:gd name="T27" fmla="*/ 29 h 74"/>
              <a:gd name="T28" fmla="*/ 29 w 98"/>
              <a:gd name="T29" fmla="*/ 14 h 74"/>
              <a:gd name="T30" fmla="*/ 69 w 98"/>
              <a:gd name="T31" fmla="*/ 14 h 74"/>
              <a:gd name="T32" fmla="*/ 84 w 98"/>
              <a:gd name="T33" fmla="*/ 29 h 74"/>
              <a:gd name="T34" fmla="*/ 84 w 98"/>
              <a:gd name="T35" fmla="*/ 4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74">
                <a:moveTo>
                  <a:pt x="6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60"/>
                  <a:pt x="13" y="74"/>
                  <a:pt x="2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85" y="74"/>
                  <a:pt x="98" y="60"/>
                  <a:pt x="98" y="44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3"/>
                  <a:pt x="85" y="0"/>
                  <a:pt x="69" y="0"/>
                </a:cubicBezTo>
                <a:moveTo>
                  <a:pt x="84" y="44"/>
                </a:moveTo>
                <a:cubicBezTo>
                  <a:pt x="84" y="53"/>
                  <a:pt x="77" y="60"/>
                  <a:pt x="69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20" y="60"/>
                  <a:pt x="14" y="53"/>
                  <a:pt x="14" y="4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1"/>
                  <a:pt x="20" y="14"/>
                  <a:pt x="2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7" y="14"/>
                  <a:pt x="84" y="21"/>
                  <a:pt x="84" y="29"/>
                </a:cubicBezTo>
                <a:lnTo>
                  <a:pt x="8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1" name="Freeform 175"/>
          <p:cNvSpPr>
            <a:spLocks noEditPoints="1"/>
          </p:cNvSpPr>
          <p:nvPr/>
        </p:nvSpPr>
        <p:spPr bwMode="auto">
          <a:xfrm>
            <a:off x="6562725" y="835025"/>
            <a:ext cx="55562" cy="42863"/>
          </a:xfrm>
          <a:custGeom>
            <a:avLst/>
            <a:gdLst>
              <a:gd name="T0" fmla="*/ 69 w 98"/>
              <a:gd name="T1" fmla="*/ 0 h 74"/>
              <a:gd name="T2" fmla="*/ 29 w 98"/>
              <a:gd name="T3" fmla="*/ 0 h 74"/>
              <a:gd name="T4" fmla="*/ 0 w 98"/>
              <a:gd name="T5" fmla="*/ 29 h 74"/>
              <a:gd name="T6" fmla="*/ 0 w 98"/>
              <a:gd name="T7" fmla="*/ 44 h 74"/>
              <a:gd name="T8" fmla="*/ 29 w 98"/>
              <a:gd name="T9" fmla="*/ 74 h 74"/>
              <a:gd name="T10" fmla="*/ 69 w 98"/>
              <a:gd name="T11" fmla="*/ 74 h 74"/>
              <a:gd name="T12" fmla="*/ 98 w 98"/>
              <a:gd name="T13" fmla="*/ 44 h 74"/>
              <a:gd name="T14" fmla="*/ 98 w 98"/>
              <a:gd name="T15" fmla="*/ 29 h 74"/>
              <a:gd name="T16" fmla="*/ 69 w 98"/>
              <a:gd name="T17" fmla="*/ 0 h 74"/>
              <a:gd name="T18" fmla="*/ 84 w 98"/>
              <a:gd name="T19" fmla="*/ 44 h 74"/>
              <a:gd name="T20" fmla="*/ 69 w 98"/>
              <a:gd name="T21" fmla="*/ 60 h 74"/>
              <a:gd name="T22" fmla="*/ 29 w 98"/>
              <a:gd name="T23" fmla="*/ 60 h 74"/>
              <a:gd name="T24" fmla="*/ 14 w 98"/>
              <a:gd name="T25" fmla="*/ 44 h 74"/>
              <a:gd name="T26" fmla="*/ 14 w 98"/>
              <a:gd name="T27" fmla="*/ 29 h 74"/>
              <a:gd name="T28" fmla="*/ 29 w 98"/>
              <a:gd name="T29" fmla="*/ 14 h 74"/>
              <a:gd name="T30" fmla="*/ 69 w 98"/>
              <a:gd name="T31" fmla="*/ 14 h 74"/>
              <a:gd name="T32" fmla="*/ 84 w 98"/>
              <a:gd name="T33" fmla="*/ 29 h 74"/>
              <a:gd name="T34" fmla="*/ 84 w 98"/>
              <a:gd name="T35" fmla="*/ 4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74">
                <a:moveTo>
                  <a:pt x="6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60"/>
                  <a:pt x="13" y="74"/>
                  <a:pt x="2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85" y="74"/>
                  <a:pt x="98" y="60"/>
                  <a:pt x="98" y="44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3"/>
                  <a:pt x="85" y="0"/>
                  <a:pt x="69" y="0"/>
                </a:cubicBezTo>
                <a:moveTo>
                  <a:pt x="84" y="44"/>
                </a:moveTo>
                <a:cubicBezTo>
                  <a:pt x="84" y="53"/>
                  <a:pt x="77" y="60"/>
                  <a:pt x="69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21" y="60"/>
                  <a:pt x="14" y="53"/>
                  <a:pt x="14" y="4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1"/>
                  <a:pt x="21" y="14"/>
                  <a:pt x="2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7" y="14"/>
                  <a:pt x="84" y="21"/>
                  <a:pt x="84" y="29"/>
                </a:cubicBezTo>
                <a:lnTo>
                  <a:pt x="8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2" name="Freeform 176"/>
          <p:cNvSpPr>
            <a:spLocks noEditPoints="1"/>
          </p:cNvSpPr>
          <p:nvPr/>
        </p:nvSpPr>
        <p:spPr bwMode="auto">
          <a:xfrm>
            <a:off x="6629400" y="835025"/>
            <a:ext cx="55562" cy="42863"/>
          </a:xfrm>
          <a:custGeom>
            <a:avLst/>
            <a:gdLst>
              <a:gd name="T0" fmla="*/ 69 w 98"/>
              <a:gd name="T1" fmla="*/ 0 h 74"/>
              <a:gd name="T2" fmla="*/ 29 w 98"/>
              <a:gd name="T3" fmla="*/ 0 h 74"/>
              <a:gd name="T4" fmla="*/ 0 w 98"/>
              <a:gd name="T5" fmla="*/ 29 h 74"/>
              <a:gd name="T6" fmla="*/ 0 w 98"/>
              <a:gd name="T7" fmla="*/ 44 h 74"/>
              <a:gd name="T8" fmla="*/ 29 w 98"/>
              <a:gd name="T9" fmla="*/ 74 h 74"/>
              <a:gd name="T10" fmla="*/ 69 w 98"/>
              <a:gd name="T11" fmla="*/ 74 h 74"/>
              <a:gd name="T12" fmla="*/ 98 w 98"/>
              <a:gd name="T13" fmla="*/ 44 h 74"/>
              <a:gd name="T14" fmla="*/ 98 w 98"/>
              <a:gd name="T15" fmla="*/ 29 h 74"/>
              <a:gd name="T16" fmla="*/ 69 w 98"/>
              <a:gd name="T17" fmla="*/ 0 h 74"/>
              <a:gd name="T18" fmla="*/ 84 w 98"/>
              <a:gd name="T19" fmla="*/ 44 h 74"/>
              <a:gd name="T20" fmla="*/ 69 w 98"/>
              <a:gd name="T21" fmla="*/ 60 h 74"/>
              <a:gd name="T22" fmla="*/ 29 w 98"/>
              <a:gd name="T23" fmla="*/ 60 h 74"/>
              <a:gd name="T24" fmla="*/ 14 w 98"/>
              <a:gd name="T25" fmla="*/ 44 h 74"/>
              <a:gd name="T26" fmla="*/ 14 w 98"/>
              <a:gd name="T27" fmla="*/ 29 h 74"/>
              <a:gd name="T28" fmla="*/ 29 w 98"/>
              <a:gd name="T29" fmla="*/ 14 h 74"/>
              <a:gd name="T30" fmla="*/ 69 w 98"/>
              <a:gd name="T31" fmla="*/ 14 h 74"/>
              <a:gd name="T32" fmla="*/ 84 w 98"/>
              <a:gd name="T33" fmla="*/ 29 h 74"/>
              <a:gd name="T34" fmla="*/ 84 w 98"/>
              <a:gd name="T35" fmla="*/ 4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74">
                <a:moveTo>
                  <a:pt x="6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60"/>
                  <a:pt x="13" y="74"/>
                  <a:pt x="2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85" y="74"/>
                  <a:pt x="98" y="60"/>
                  <a:pt x="98" y="44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3"/>
                  <a:pt x="85" y="0"/>
                  <a:pt x="69" y="0"/>
                </a:cubicBezTo>
                <a:moveTo>
                  <a:pt x="84" y="44"/>
                </a:moveTo>
                <a:cubicBezTo>
                  <a:pt x="84" y="53"/>
                  <a:pt x="78" y="60"/>
                  <a:pt x="69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21" y="60"/>
                  <a:pt x="14" y="53"/>
                  <a:pt x="14" y="4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1"/>
                  <a:pt x="21" y="14"/>
                  <a:pt x="2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8" y="14"/>
                  <a:pt x="84" y="21"/>
                  <a:pt x="84" y="29"/>
                </a:cubicBezTo>
                <a:lnTo>
                  <a:pt x="8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3" name="Freeform 177"/>
          <p:cNvSpPr>
            <a:spLocks noEditPoints="1"/>
          </p:cNvSpPr>
          <p:nvPr/>
        </p:nvSpPr>
        <p:spPr bwMode="auto">
          <a:xfrm>
            <a:off x="6496050" y="890588"/>
            <a:ext cx="55562" cy="41275"/>
          </a:xfrm>
          <a:custGeom>
            <a:avLst/>
            <a:gdLst>
              <a:gd name="T0" fmla="*/ 69 w 98"/>
              <a:gd name="T1" fmla="*/ 0 h 73"/>
              <a:gd name="T2" fmla="*/ 29 w 98"/>
              <a:gd name="T3" fmla="*/ 0 h 73"/>
              <a:gd name="T4" fmla="*/ 0 w 98"/>
              <a:gd name="T5" fmla="*/ 29 h 73"/>
              <a:gd name="T6" fmla="*/ 0 w 98"/>
              <a:gd name="T7" fmla="*/ 44 h 73"/>
              <a:gd name="T8" fmla="*/ 29 w 98"/>
              <a:gd name="T9" fmla="*/ 73 h 73"/>
              <a:gd name="T10" fmla="*/ 69 w 98"/>
              <a:gd name="T11" fmla="*/ 73 h 73"/>
              <a:gd name="T12" fmla="*/ 98 w 98"/>
              <a:gd name="T13" fmla="*/ 44 h 73"/>
              <a:gd name="T14" fmla="*/ 98 w 98"/>
              <a:gd name="T15" fmla="*/ 29 h 73"/>
              <a:gd name="T16" fmla="*/ 69 w 98"/>
              <a:gd name="T17" fmla="*/ 0 h 73"/>
              <a:gd name="T18" fmla="*/ 84 w 98"/>
              <a:gd name="T19" fmla="*/ 44 h 73"/>
              <a:gd name="T20" fmla="*/ 69 w 98"/>
              <a:gd name="T21" fmla="*/ 59 h 73"/>
              <a:gd name="T22" fmla="*/ 29 w 98"/>
              <a:gd name="T23" fmla="*/ 59 h 73"/>
              <a:gd name="T24" fmla="*/ 14 w 98"/>
              <a:gd name="T25" fmla="*/ 44 h 73"/>
              <a:gd name="T26" fmla="*/ 14 w 98"/>
              <a:gd name="T27" fmla="*/ 29 h 73"/>
              <a:gd name="T28" fmla="*/ 29 w 98"/>
              <a:gd name="T29" fmla="*/ 14 h 73"/>
              <a:gd name="T30" fmla="*/ 69 w 98"/>
              <a:gd name="T31" fmla="*/ 14 h 73"/>
              <a:gd name="T32" fmla="*/ 84 w 98"/>
              <a:gd name="T33" fmla="*/ 29 h 73"/>
              <a:gd name="T34" fmla="*/ 84 w 98"/>
              <a:gd name="T35" fmla="*/ 4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73">
                <a:moveTo>
                  <a:pt x="6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60"/>
                  <a:pt x="13" y="73"/>
                  <a:pt x="29" y="73"/>
                </a:cubicBezTo>
                <a:cubicBezTo>
                  <a:pt x="69" y="73"/>
                  <a:pt x="69" y="73"/>
                  <a:pt x="69" y="73"/>
                </a:cubicBezTo>
                <a:cubicBezTo>
                  <a:pt x="85" y="73"/>
                  <a:pt x="98" y="60"/>
                  <a:pt x="98" y="44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3"/>
                  <a:pt x="85" y="0"/>
                  <a:pt x="69" y="0"/>
                </a:cubicBezTo>
                <a:moveTo>
                  <a:pt x="84" y="44"/>
                </a:moveTo>
                <a:cubicBezTo>
                  <a:pt x="84" y="53"/>
                  <a:pt x="77" y="59"/>
                  <a:pt x="6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0" y="59"/>
                  <a:pt x="14" y="53"/>
                  <a:pt x="14" y="4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1"/>
                  <a:pt x="20" y="14"/>
                  <a:pt x="2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7" y="14"/>
                  <a:pt x="84" y="21"/>
                  <a:pt x="84" y="29"/>
                </a:cubicBezTo>
                <a:lnTo>
                  <a:pt x="8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4" name="Freeform 178"/>
          <p:cNvSpPr>
            <a:spLocks noEditPoints="1"/>
          </p:cNvSpPr>
          <p:nvPr/>
        </p:nvSpPr>
        <p:spPr bwMode="auto">
          <a:xfrm>
            <a:off x="6562725" y="890588"/>
            <a:ext cx="55562" cy="41275"/>
          </a:xfrm>
          <a:custGeom>
            <a:avLst/>
            <a:gdLst>
              <a:gd name="T0" fmla="*/ 69 w 98"/>
              <a:gd name="T1" fmla="*/ 0 h 73"/>
              <a:gd name="T2" fmla="*/ 29 w 98"/>
              <a:gd name="T3" fmla="*/ 0 h 73"/>
              <a:gd name="T4" fmla="*/ 0 w 98"/>
              <a:gd name="T5" fmla="*/ 29 h 73"/>
              <a:gd name="T6" fmla="*/ 0 w 98"/>
              <a:gd name="T7" fmla="*/ 44 h 73"/>
              <a:gd name="T8" fmla="*/ 29 w 98"/>
              <a:gd name="T9" fmla="*/ 73 h 73"/>
              <a:gd name="T10" fmla="*/ 69 w 98"/>
              <a:gd name="T11" fmla="*/ 73 h 73"/>
              <a:gd name="T12" fmla="*/ 98 w 98"/>
              <a:gd name="T13" fmla="*/ 44 h 73"/>
              <a:gd name="T14" fmla="*/ 98 w 98"/>
              <a:gd name="T15" fmla="*/ 29 h 73"/>
              <a:gd name="T16" fmla="*/ 69 w 98"/>
              <a:gd name="T17" fmla="*/ 0 h 73"/>
              <a:gd name="T18" fmla="*/ 84 w 98"/>
              <a:gd name="T19" fmla="*/ 44 h 73"/>
              <a:gd name="T20" fmla="*/ 69 w 98"/>
              <a:gd name="T21" fmla="*/ 59 h 73"/>
              <a:gd name="T22" fmla="*/ 29 w 98"/>
              <a:gd name="T23" fmla="*/ 59 h 73"/>
              <a:gd name="T24" fmla="*/ 14 w 98"/>
              <a:gd name="T25" fmla="*/ 44 h 73"/>
              <a:gd name="T26" fmla="*/ 14 w 98"/>
              <a:gd name="T27" fmla="*/ 29 h 73"/>
              <a:gd name="T28" fmla="*/ 29 w 98"/>
              <a:gd name="T29" fmla="*/ 14 h 73"/>
              <a:gd name="T30" fmla="*/ 69 w 98"/>
              <a:gd name="T31" fmla="*/ 14 h 73"/>
              <a:gd name="T32" fmla="*/ 84 w 98"/>
              <a:gd name="T33" fmla="*/ 29 h 73"/>
              <a:gd name="T34" fmla="*/ 84 w 98"/>
              <a:gd name="T35" fmla="*/ 4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73">
                <a:moveTo>
                  <a:pt x="6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60"/>
                  <a:pt x="13" y="73"/>
                  <a:pt x="29" y="73"/>
                </a:cubicBezTo>
                <a:cubicBezTo>
                  <a:pt x="69" y="73"/>
                  <a:pt x="69" y="73"/>
                  <a:pt x="69" y="73"/>
                </a:cubicBezTo>
                <a:cubicBezTo>
                  <a:pt x="85" y="73"/>
                  <a:pt x="98" y="60"/>
                  <a:pt x="98" y="44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3"/>
                  <a:pt x="85" y="0"/>
                  <a:pt x="69" y="0"/>
                </a:cubicBezTo>
                <a:moveTo>
                  <a:pt x="84" y="44"/>
                </a:moveTo>
                <a:cubicBezTo>
                  <a:pt x="84" y="53"/>
                  <a:pt x="77" y="59"/>
                  <a:pt x="6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1" y="59"/>
                  <a:pt x="14" y="53"/>
                  <a:pt x="14" y="4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1"/>
                  <a:pt x="21" y="14"/>
                  <a:pt x="2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7" y="14"/>
                  <a:pt x="84" y="21"/>
                  <a:pt x="84" y="29"/>
                </a:cubicBezTo>
                <a:lnTo>
                  <a:pt x="8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5" name="Freeform 179"/>
          <p:cNvSpPr>
            <a:spLocks noEditPoints="1"/>
          </p:cNvSpPr>
          <p:nvPr/>
        </p:nvSpPr>
        <p:spPr bwMode="auto">
          <a:xfrm>
            <a:off x="6629400" y="890588"/>
            <a:ext cx="55562" cy="41275"/>
          </a:xfrm>
          <a:custGeom>
            <a:avLst/>
            <a:gdLst>
              <a:gd name="T0" fmla="*/ 69 w 98"/>
              <a:gd name="T1" fmla="*/ 0 h 73"/>
              <a:gd name="T2" fmla="*/ 29 w 98"/>
              <a:gd name="T3" fmla="*/ 0 h 73"/>
              <a:gd name="T4" fmla="*/ 0 w 98"/>
              <a:gd name="T5" fmla="*/ 29 h 73"/>
              <a:gd name="T6" fmla="*/ 0 w 98"/>
              <a:gd name="T7" fmla="*/ 44 h 73"/>
              <a:gd name="T8" fmla="*/ 29 w 98"/>
              <a:gd name="T9" fmla="*/ 73 h 73"/>
              <a:gd name="T10" fmla="*/ 69 w 98"/>
              <a:gd name="T11" fmla="*/ 73 h 73"/>
              <a:gd name="T12" fmla="*/ 98 w 98"/>
              <a:gd name="T13" fmla="*/ 44 h 73"/>
              <a:gd name="T14" fmla="*/ 98 w 98"/>
              <a:gd name="T15" fmla="*/ 29 h 73"/>
              <a:gd name="T16" fmla="*/ 69 w 98"/>
              <a:gd name="T17" fmla="*/ 0 h 73"/>
              <a:gd name="T18" fmla="*/ 84 w 98"/>
              <a:gd name="T19" fmla="*/ 44 h 73"/>
              <a:gd name="T20" fmla="*/ 69 w 98"/>
              <a:gd name="T21" fmla="*/ 59 h 73"/>
              <a:gd name="T22" fmla="*/ 29 w 98"/>
              <a:gd name="T23" fmla="*/ 59 h 73"/>
              <a:gd name="T24" fmla="*/ 14 w 98"/>
              <a:gd name="T25" fmla="*/ 44 h 73"/>
              <a:gd name="T26" fmla="*/ 14 w 98"/>
              <a:gd name="T27" fmla="*/ 29 h 73"/>
              <a:gd name="T28" fmla="*/ 29 w 98"/>
              <a:gd name="T29" fmla="*/ 14 h 73"/>
              <a:gd name="T30" fmla="*/ 69 w 98"/>
              <a:gd name="T31" fmla="*/ 14 h 73"/>
              <a:gd name="T32" fmla="*/ 84 w 98"/>
              <a:gd name="T33" fmla="*/ 29 h 73"/>
              <a:gd name="T34" fmla="*/ 84 w 98"/>
              <a:gd name="T35" fmla="*/ 4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73">
                <a:moveTo>
                  <a:pt x="69" y="0"/>
                </a:move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60"/>
                  <a:pt x="13" y="73"/>
                  <a:pt x="29" y="73"/>
                </a:cubicBezTo>
                <a:cubicBezTo>
                  <a:pt x="69" y="73"/>
                  <a:pt x="69" y="73"/>
                  <a:pt x="69" y="73"/>
                </a:cubicBezTo>
                <a:cubicBezTo>
                  <a:pt x="85" y="73"/>
                  <a:pt x="98" y="60"/>
                  <a:pt x="98" y="44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3"/>
                  <a:pt x="85" y="0"/>
                  <a:pt x="69" y="0"/>
                </a:cubicBezTo>
                <a:moveTo>
                  <a:pt x="84" y="44"/>
                </a:moveTo>
                <a:cubicBezTo>
                  <a:pt x="84" y="53"/>
                  <a:pt x="78" y="59"/>
                  <a:pt x="6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1" y="59"/>
                  <a:pt x="14" y="53"/>
                  <a:pt x="14" y="4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1"/>
                  <a:pt x="21" y="14"/>
                  <a:pt x="2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8" y="14"/>
                  <a:pt x="84" y="21"/>
                  <a:pt x="84" y="29"/>
                </a:cubicBezTo>
                <a:lnTo>
                  <a:pt x="8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6" name="Freeform 180"/>
          <p:cNvSpPr>
            <a:spLocks noEditPoints="1"/>
          </p:cNvSpPr>
          <p:nvPr/>
        </p:nvSpPr>
        <p:spPr bwMode="auto">
          <a:xfrm>
            <a:off x="6502400" y="984250"/>
            <a:ext cx="150812" cy="68263"/>
          </a:xfrm>
          <a:custGeom>
            <a:avLst/>
            <a:gdLst>
              <a:gd name="T0" fmla="*/ 262 w 269"/>
              <a:gd name="T1" fmla="*/ 0 h 120"/>
              <a:gd name="T2" fmla="*/ 255 w 269"/>
              <a:gd name="T3" fmla="*/ 7 h 120"/>
              <a:gd name="T4" fmla="*/ 255 w 269"/>
              <a:gd name="T5" fmla="*/ 76 h 120"/>
              <a:gd name="T6" fmla="*/ 226 w 269"/>
              <a:gd name="T7" fmla="*/ 106 h 120"/>
              <a:gd name="T8" fmla="*/ 207 w 269"/>
              <a:gd name="T9" fmla="*/ 106 h 120"/>
              <a:gd name="T10" fmla="*/ 207 w 269"/>
              <a:gd name="T11" fmla="*/ 7 h 120"/>
              <a:gd name="T12" fmla="*/ 200 w 269"/>
              <a:gd name="T13" fmla="*/ 0 h 120"/>
              <a:gd name="T14" fmla="*/ 134 w 269"/>
              <a:gd name="T15" fmla="*/ 0 h 120"/>
              <a:gd name="T16" fmla="*/ 127 w 269"/>
              <a:gd name="T17" fmla="*/ 7 h 120"/>
              <a:gd name="T18" fmla="*/ 127 w 269"/>
              <a:gd name="T19" fmla="*/ 106 h 120"/>
              <a:gd name="T20" fmla="*/ 43 w 269"/>
              <a:gd name="T21" fmla="*/ 106 h 120"/>
              <a:gd name="T22" fmla="*/ 14 w 269"/>
              <a:gd name="T23" fmla="*/ 76 h 120"/>
              <a:gd name="T24" fmla="*/ 14 w 269"/>
              <a:gd name="T25" fmla="*/ 7 h 120"/>
              <a:gd name="T26" fmla="*/ 7 w 269"/>
              <a:gd name="T27" fmla="*/ 0 h 120"/>
              <a:gd name="T28" fmla="*/ 0 w 269"/>
              <a:gd name="T29" fmla="*/ 7 h 120"/>
              <a:gd name="T30" fmla="*/ 0 w 269"/>
              <a:gd name="T31" fmla="*/ 76 h 120"/>
              <a:gd name="T32" fmla="*/ 43 w 269"/>
              <a:gd name="T33" fmla="*/ 120 h 120"/>
              <a:gd name="T34" fmla="*/ 226 w 269"/>
              <a:gd name="T35" fmla="*/ 120 h 120"/>
              <a:gd name="T36" fmla="*/ 269 w 269"/>
              <a:gd name="T37" fmla="*/ 76 h 120"/>
              <a:gd name="T38" fmla="*/ 269 w 269"/>
              <a:gd name="T39" fmla="*/ 7 h 120"/>
              <a:gd name="T40" fmla="*/ 262 w 269"/>
              <a:gd name="T41" fmla="*/ 0 h 120"/>
              <a:gd name="T42" fmla="*/ 141 w 269"/>
              <a:gd name="T43" fmla="*/ 14 h 120"/>
              <a:gd name="T44" fmla="*/ 193 w 269"/>
              <a:gd name="T45" fmla="*/ 14 h 120"/>
              <a:gd name="T46" fmla="*/ 193 w 269"/>
              <a:gd name="T47" fmla="*/ 106 h 120"/>
              <a:gd name="T48" fmla="*/ 141 w 269"/>
              <a:gd name="T49" fmla="*/ 106 h 120"/>
              <a:gd name="T50" fmla="*/ 141 w 269"/>
              <a:gd name="T51" fmla="*/ 1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69" h="120">
                <a:moveTo>
                  <a:pt x="262" y="0"/>
                </a:moveTo>
                <a:cubicBezTo>
                  <a:pt x="258" y="0"/>
                  <a:pt x="255" y="4"/>
                  <a:pt x="255" y="7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5" y="92"/>
                  <a:pt x="242" y="106"/>
                  <a:pt x="226" y="106"/>
                </a:cubicBezTo>
                <a:cubicBezTo>
                  <a:pt x="207" y="106"/>
                  <a:pt x="207" y="106"/>
                  <a:pt x="207" y="106"/>
                </a:cubicBezTo>
                <a:cubicBezTo>
                  <a:pt x="207" y="7"/>
                  <a:pt x="207" y="7"/>
                  <a:pt x="207" y="7"/>
                </a:cubicBezTo>
                <a:cubicBezTo>
                  <a:pt x="207" y="4"/>
                  <a:pt x="204" y="0"/>
                  <a:pt x="200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1" y="0"/>
                  <a:pt x="127" y="4"/>
                  <a:pt x="127" y="7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27" y="106"/>
                  <a:pt x="14" y="92"/>
                  <a:pt x="14" y="76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4"/>
                  <a:pt x="11" y="0"/>
                  <a:pt x="7" y="0"/>
                </a:cubicBezTo>
                <a:cubicBezTo>
                  <a:pt x="3" y="0"/>
                  <a:pt x="0" y="4"/>
                  <a:pt x="0" y="7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100"/>
                  <a:pt x="19" y="120"/>
                  <a:pt x="43" y="120"/>
                </a:cubicBezTo>
                <a:cubicBezTo>
                  <a:pt x="226" y="120"/>
                  <a:pt x="226" y="120"/>
                  <a:pt x="226" y="120"/>
                </a:cubicBezTo>
                <a:cubicBezTo>
                  <a:pt x="250" y="120"/>
                  <a:pt x="269" y="100"/>
                  <a:pt x="269" y="76"/>
                </a:cubicBezTo>
                <a:cubicBezTo>
                  <a:pt x="269" y="7"/>
                  <a:pt x="269" y="7"/>
                  <a:pt x="269" y="7"/>
                </a:cubicBezTo>
                <a:cubicBezTo>
                  <a:pt x="269" y="4"/>
                  <a:pt x="266" y="0"/>
                  <a:pt x="262" y="0"/>
                </a:cubicBezTo>
                <a:moveTo>
                  <a:pt x="141" y="14"/>
                </a:moveTo>
                <a:cubicBezTo>
                  <a:pt x="193" y="14"/>
                  <a:pt x="193" y="14"/>
                  <a:pt x="193" y="14"/>
                </a:cubicBezTo>
                <a:cubicBezTo>
                  <a:pt x="193" y="106"/>
                  <a:pt x="193" y="106"/>
                  <a:pt x="193" y="106"/>
                </a:cubicBezTo>
                <a:cubicBezTo>
                  <a:pt x="141" y="106"/>
                  <a:pt x="141" y="106"/>
                  <a:pt x="141" y="106"/>
                </a:cubicBezTo>
                <a:lnTo>
                  <a:pt x="141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7" name="Freeform 181"/>
          <p:cNvSpPr>
            <a:spLocks/>
          </p:cNvSpPr>
          <p:nvPr/>
        </p:nvSpPr>
        <p:spPr bwMode="auto">
          <a:xfrm>
            <a:off x="6729413" y="784225"/>
            <a:ext cx="7937" cy="158750"/>
          </a:xfrm>
          <a:custGeom>
            <a:avLst/>
            <a:gdLst>
              <a:gd name="T0" fmla="*/ 7 w 14"/>
              <a:gd name="T1" fmla="*/ 0 h 283"/>
              <a:gd name="T2" fmla="*/ 0 w 14"/>
              <a:gd name="T3" fmla="*/ 7 h 283"/>
              <a:gd name="T4" fmla="*/ 0 w 14"/>
              <a:gd name="T5" fmla="*/ 276 h 283"/>
              <a:gd name="T6" fmla="*/ 7 w 14"/>
              <a:gd name="T7" fmla="*/ 283 h 283"/>
              <a:gd name="T8" fmla="*/ 14 w 14"/>
              <a:gd name="T9" fmla="*/ 276 h 283"/>
              <a:gd name="T10" fmla="*/ 14 w 14"/>
              <a:gd name="T11" fmla="*/ 7 h 283"/>
              <a:gd name="T12" fmla="*/ 7 w 14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83">
                <a:moveTo>
                  <a:pt x="7" y="0"/>
                </a:moveTo>
                <a:cubicBezTo>
                  <a:pt x="4" y="0"/>
                  <a:pt x="0" y="3"/>
                  <a:pt x="0" y="7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80"/>
                  <a:pt x="4" y="283"/>
                  <a:pt x="7" y="283"/>
                </a:cubicBezTo>
                <a:cubicBezTo>
                  <a:pt x="11" y="283"/>
                  <a:pt x="14" y="280"/>
                  <a:pt x="14" y="276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1" y="0"/>
                  <a:pt x="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8" name="Freeform 182"/>
          <p:cNvSpPr>
            <a:spLocks noEditPoints="1"/>
          </p:cNvSpPr>
          <p:nvPr/>
        </p:nvSpPr>
        <p:spPr bwMode="auto">
          <a:xfrm>
            <a:off x="7748588" y="3695700"/>
            <a:ext cx="258762" cy="128588"/>
          </a:xfrm>
          <a:custGeom>
            <a:avLst/>
            <a:gdLst>
              <a:gd name="T0" fmla="*/ 452 w 459"/>
              <a:gd name="T1" fmla="*/ 0 h 230"/>
              <a:gd name="T2" fmla="*/ 347 w 459"/>
              <a:gd name="T3" fmla="*/ 0 h 230"/>
              <a:gd name="T4" fmla="*/ 311 w 459"/>
              <a:gd name="T5" fmla="*/ 15 h 230"/>
              <a:gd name="T6" fmla="*/ 311 w 459"/>
              <a:gd name="T7" fmla="*/ 7 h 230"/>
              <a:gd name="T8" fmla="*/ 304 w 459"/>
              <a:gd name="T9" fmla="*/ 0 h 230"/>
              <a:gd name="T10" fmla="*/ 198 w 459"/>
              <a:gd name="T11" fmla="*/ 0 h 230"/>
              <a:gd name="T12" fmla="*/ 163 w 459"/>
              <a:gd name="T13" fmla="*/ 15 h 230"/>
              <a:gd name="T14" fmla="*/ 163 w 459"/>
              <a:gd name="T15" fmla="*/ 7 h 230"/>
              <a:gd name="T16" fmla="*/ 156 w 459"/>
              <a:gd name="T17" fmla="*/ 0 h 230"/>
              <a:gd name="T18" fmla="*/ 50 w 459"/>
              <a:gd name="T19" fmla="*/ 0 h 230"/>
              <a:gd name="T20" fmla="*/ 0 w 459"/>
              <a:gd name="T21" fmla="*/ 49 h 230"/>
              <a:gd name="T22" fmla="*/ 0 w 459"/>
              <a:gd name="T23" fmla="*/ 223 h 230"/>
              <a:gd name="T24" fmla="*/ 7 w 459"/>
              <a:gd name="T25" fmla="*/ 230 h 230"/>
              <a:gd name="T26" fmla="*/ 113 w 459"/>
              <a:gd name="T27" fmla="*/ 230 h 230"/>
              <a:gd name="T28" fmla="*/ 149 w 459"/>
              <a:gd name="T29" fmla="*/ 215 h 230"/>
              <a:gd name="T30" fmla="*/ 149 w 459"/>
              <a:gd name="T31" fmla="*/ 223 h 230"/>
              <a:gd name="T32" fmla="*/ 156 w 459"/>
              <a:gd name="T33" fmla="*/ 230 h 230"/>
              <a:gd name="T34" fmla="*/ 261 w 459"/>
              <a:gd name="T35" fmla="*/ 230 h 230"/>
              <a:gd name="T36" fmla="*/ 297 w 459"/>
              <a:gd name="T37" fmla="*/ 215 h 230"/>
              <a:gd name="T38" fmla="*/ 297 w 459"/>
              <a:gd name="T39" fmla="*/ 223 h 230"/>
              <a:gd name="T40" fmla="*/ 304 w 459"/>
              <a:gd name="T41" fmla="*/ 230 h 230"/>
              <a:gd name="T42" fmla="*/ 410 w 459"/>
              <a:gd name="T43" fmla="*/ 230 h 230"/>
              <a:gd name="T44" fmla="*/ 459 w 459"/>
              <a:gd name="T45" fmla="*/ 181 h 230"/>
              <a:gd name="T46" fmla="*/ 459 w 459"/>
              <a:gd name="T47" fmla="*/ 7 h 230"/>
              <a:gd name="T48" fmla="*/ 452 w 459"/>
              <a:gd name="T49" fmla="*/ 0 h 230"/>
              <a:gd name="T50" fmla="*/ 113 w 459"/>
              <a:gd name="T51" fmla="*/ 216 h 230"/>
              <a:gd name="T52" fmla="*/ 14 w 459"/>
              <a:gd name="T53" fmla="*/ 216 h 230"/>
              <a:gd name="T54" fmla="*/ 14 w 459"/>
              <a:gd name="T55" fmla="*/ 49 h 230"/>
              <a:gd name="T56" fmla="*/ 50 w 459"/>
              <a:gd name="T57" fmla="*/ 14 h 230"/>
              <a:gd name="T58" fmla="*/ 149 w 459"/>
              <a:gd name="T59" fmla="*/ 14 h 230"/>
              <a:gd name="T60" fmla="*/ 149 w 459"/>
              <a:gd name="T61" fmla="*/ 49 h 230"/>
              <a:gd name="T62" fmla="*/ 149 w 459"/>
              <a:gd name="T63" fmla="*/ 181 h 230"/>
              <a:gd name="T64" fmla="*/ 113 w 459"/>
              <a:gd name="T65" fmla="*/ 216 h 230"/>
              <a:gd name="T66" fmla="*/ 261 w 459"/>
              <a:gd name="T67" fmla="*/ 216 h 230"/>
              <a:gd name="T68" fmla="*/ 163 w 459"/>
              <a:gd name="T69" fmla="*/ 216 h 230"/>
              <a:gd name="T70" fmla="*/ 163 w 459"/>
              <a:gd name="T71" fmla="*/ 181 h 230"/>
              <a:gd name="T72" fmla="*/ 163 w 459"/>
              <a:gd name="T73" fmla="*/ 49 h 230"/>
              <a:gd name="T74" fmla="*/ 198 w 459"/>
              <a:gd name="T75" fmla="*/ 14 h 230"/>
              <a:gd name="T76" fmla="*/ 297 w 459"/>
              <a:gd name="T77" fmla="*/ 14 h 230"/>
              <a:gd name="T78" fmla="*/ 297 w 459"/>
              <a:gd name="T79" fmla="*/ 49 h 230"/>
              <a:gd name="T80" fmla="*/ 297 w 459"/>
              <a:gd name="T81" fmla="*/ 181 h 230"/>
              <a:gd name="T82" fmla="*/ 261 w 459"/>
              <a:gd name="T83" fmla="*/ 216 h 230"/>
              <a:gd name="T84" fmla="*/ 445 w 459"/>
              <a:gd name="T85" fmla="*/ 181 h 230"/>
              <a:gd name="T86" fmla="*/ 410 w 459"/>
              <a:gd name="T87" fmla="*/ 216 h 230"/>
              <a:gd name="T88" fmla="*/ 311 w 459"/>
              <a:gd name="T89" fmla="*/ 216 h 230"/>
              <a:gd name="T90" fmla="*/ 311 w 459"/>
              <a:gd name="T91" fmla="*/ 181 h 230"/>
              <a:gd name="T92" fmla="*/ 311 w 459"/>
              <a:gd name="T93" fmla="*/ 49 h 230"/>
              <a:gd name="T94" fmla="*/ 347 w 459"/>
              <a:gd name="T95" fmla="*/ 14 h 230"/>
              <a:gd name="T96" fmla="*/ 445 w 459"/>
              <a:gd name="T97" fmla="*/ 14 h 230"/>
              <a:gd name="T98" fmla="*/ 445 w 459"/>
              <a:gd name="T99" fmla="*/ 181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59" h="230">
                <a:moveTo>
                  <a:pt x="452" y="0"/>
                </a:moveTo>
                <a:cubicBezTo>
                  <a:pt x="347" y="0"/>
                  <a:pt x="347" y="0"/>
                  <a:pt x="347" y="0"/>
                </a:cubicBezTo>
                <a:cubicBezTo>
                  <a:pt x="333" y="0"/>
                  <a:pt x="320" y="5"/>
                  <a:pt x="311" y="15"/>
                </a:cubicBezTo>
                <a:cubicBezTo>
                  <a:pt x="311" y="7"/>
                  <a:pt x="311" y="7"/>
                  <a:pt x="311" y="7"/>
                </a:cubicBezTo>
                <a:cubicBezTo>
                  <a:pt x="311" y="3"/>
                  <a:pt x="308" y="0"/>
                  <a:pt x="304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184" y="0"/>
                  <a:pt x="172" y="5"/>
                  <a:pt x="163" y="15"/>
                </a:cubicBezTo>
                <a:cubicBezTo>
                  <a:pt x="163" y="7"/>
                  <a:pt x="163" y="7"/>
                  <a:pt x="163" y="7"/>
                </a:cubicBezTo>
                <a:cubicBezTo>
                  <a:pt x="163" y="3"/>
                  <a:pt x="159" y="0"/>
                  <a:pt x="156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223"/>
                  <a:pt x="0" y="223"/>
                  <a:pt x="0" y="223"/>
                </a:cubicBezTo>
                <a:cubicBezTo>
                  <a:pt x="0" y="227"/>
                  <a:pt x="3" y="230"/>
                  <a:pt x="7" y="230"/>
                </a:cubicBezTo>
                <a:cubicBezTo>
                  <a:pt x="113" y="230"/>
                  <a:pt x="113" y="230"/>
                  <a:pt x="113" y="230"/>
                </a:cubicBezTo>
                <a:cubicBezTo>
                  <a:pt x="127" y="230"/>
                  <a:pt x="139" y="225"/>
                  <a:pt x="149" y="215"/>
                </a:cubicBezTo>
                <a:cubicBezTo>
                  <a:pt x="149" y="223"/>
                  <a:pt x="149" y="223"/>
                  <a:pt x="149" y="223"/>
                </a:cubicBezTo>
                <a:cubicBezTo>
                  <a:pt x="149" y="227"/>
                  <a:pt x="152" y="230"/>
                  <a:pt x="156" y="230"/>
                </a:cubicBezTo>
                <a:cubicBezTo>
                  <a:pt x="261" y="230"/>
                  <a:pt x="261" y="230"/>
                  <a:pt x="261" y="230"/>
                </a:cubicBezTo>
                <a:cubicBezTo>
                  <a:pt x="275" y="230"/>
                  <a:pt x="288" y="225"/>
                  <a:pt x="297" y="215"/>
                </a:cubicBezTo>
                <a:cubicBezTo>
                  <a:pt x="297" y="223"/>
                  <a:pt x="297" y="223"/>
                  <a:pt x="297" y="223"/>
                </a:cubicBezTo>
                <a:cubicBezTo>
                  <a:pt x="297" y="227"/>
                  <a:pt x="300" y="230"/>
                  <a:pt x="304" y="230"/>
                </a:cubicBezTo>
                <a:cubicBezTo>
                  <a:pt x="410" y="230"/>
                  <a:pt x="410" y="230"/>
                  <a:pt x="410" y="230"/>
                </a:cubicBezTo>
                <a:cubicBezTo>
                  <a:pt x="437" y="230"/>
                  <a:pt x="459" y="208"/>
                  <a:pt x="459" y="181"/>
                </a:cubicBezTo>
                <a:cubicBezTo>
                  <a:pt x="459" y="7"/>
                  <a:pt x="459" y="7"/>
                  <a:pt x="459" y="7"/>
                </a:cubicBezTo>
                <a:cubicBezTo>
                  <a:pt x="459" y="3"/>
                  <a:pt x="456" y="0"/>
                  <a:pt x="452" y="0"/>
                </a:cubicBezTo>
                <a:moveTo>
                  <a:pt x="113" y="216"/>
                </a:moveTo>
                <a:cubicBezTo>
                  <a:pt x="14" y="216"/>
                  <a:pt x="14" y="216"/>
                  <a:pt x="14" y="216"/>
                </a:cubicBezTo>
                <a:cubicBezTo>
                  <a:pt x="14" y="49"/>
                  <a:pt x="14" y="49"/>
                  <a:pt x="14" y="49"/>
                </a:cubicBezTo>
                <a:cubicBezTo>
                  <a:pt x="14" y="30"/>
                  <a:pt x="30" y="14"/>
                  <a:pt x="50" y="14"/>
                </a:cubicBezTo>
                <a:cubicBezTo>
                  <a:pt x="149" y="14"/>
                  <a:pt x="149" y="14"/>
                  <a:pt x="149" y="14"/>
                </a:cubicBezTo>
                <a:cubicBezTo>
                  <a:pt x="149" y="49"/>
                  <a:pt x="149" y="49"/>
                  <a:pt x="149" y="49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49" y="200"/>
                  <a:pt x="132" y="216"/>
                  <a:pt x="113" y="216"/>
                </a:cubicBezTo>
                <a:moveTo>
                  <a:pt x="261" y="216"/>
                </a:moveTo>
                <a:cubicBezTo>
                  <a:pt x="163" y="216"/>
                  <a:pt x="163" y="216"/>
                  <a:pt x="163" y="216"/>
                </a:cubicBezTo>
                <a:cubicBezTo>
                  <a:pt x="163" y="181"/>
                  <a:pt x="163" y="181"/>
                  <a:pt x="163" y="181"/>
                </a:cubicBezTo>
                <a:cubicBezTo>
                  <a:pt x="163" y="49"/>
                  <a:pt x="163" y="49"/>
                  <a:pt x="163" y="49"/>
                </a:cubicBezTo>
                <a:cubicBezTo>
                  <a:pt x="163" y="30"/>
                  <a:pt x="179" y="14"/>
                  <a:pt x="198" y="14"/>
                </a:cubicBezTo>
                <a:cubicBezTo>
                  <a:pt x="297" y="14"/>
                  <a:pt x="297" y="14"/>
                  <a:pt x="297" y="14"/>
                </a:cubicBezTo>
                <a:cubicBezTo>
                  <a:pt x="297" y="49"/>
                  <a:pt x="297" y="49"/>
                  <a:pt x="297" y="49"/>
                </a:cubicBezTo>
                <a:cubicBezTo>
                  <a:pt x="297" y="181"/>
                  <a:pt x="297" y="181"/>
                  <a:pt x="297" y="181"/>
                </a:cubicBezTo>
                <a:cubicBezTo>
                  <a:pt x="297" y="200"/>
                  <a:pt x="281" y="216"/>
                  <a:pt x="261" y="216"/>
                </a:cubicBezTo>
                <a:moveTo>
                  <a:pt x="445" y="181"/>
                </a:moveTo>
                <a:cubicBezTo>
                  <a:pt x="445" y="200"/>
                  <a:pt x="429" y="216"/>
                  <a:pt x="410" y="216"/>
                </a:cubicBezTo>
                <a:cubicBezTo>
                  <a:pt x="311" y="216"/>
                  <a:pt x="311" y="216"/>
                  <a:pt x="311" y="216"/>
                </a:cubicBezTo>
                <a:cubicBezTo>
                  <a:pt x="311" y="181"/>
                  <a:pt x="311" y="181"/>
                  <a:pt x="311" y="181"/>
                </a:cubicBezTo>
                <a:cubicBezTo>
                  <a:pt x="311" y="49"/>
                  <a:pt x="311" y="49"/>
                  <a:pt x="311" y="49"/>
                </a:cubicBezTo>
                <a:cubicBezTo>
                  <a:pt x="311" y="30"/>
                  <a:pt x="327" y="14"/>
                  <a:pt x="347" y="14"/>
                </a:cubicBezTo>
                <a:cubicBezTo>
                  <a:pt x="445" y="14"/>
                  <a:pt x="445" y="14"/>
                  <a:pt x="445" y="14"/>
                </a:cubicBezTo>
                <a:lnTo>
                  <a:pt x="445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9" name="Freeform 183"/>
          <p:cNvSpPr>
            <a:spLocks/>
          </p:cNvSpPr>
          <p:nvPr/>
        </p:nvSpPr>
        <p:spPr bwMode="auto">
          <a:xfrm>
            <a:off x="7777163" y="3727450"/>
            <a:ext cx="34925" cy="66675"/>
          </a:xfrm>
          <a:custGeom>
            <a:avLst/>
            <a:gdLst>
              <a:gd name="T0" fmla="*/ 56 w 63"/>
              <a:gd name="T1" fmla="*/ 0 h 118"/>
              <a:gd name="T2" fmla="*/ 49 w 63"/>
              <a:gd name="T3" fmla="*/ 7 h 118"/>
              <a:gd name="T4" fmla="*/ 49 w 63"/>
              <a:gd name="T5" fmla="*/ 87 h 118"/>
              <a:gd name="T6" fmla="*/ 31 w 63"/>
              <a:gd name="T7" fmla="*/ 104 h 118"/>
              <a:gd name="T8" fmla="*/ 14 w 63"/>
              <a:gd name="T9" fmla="*/ 87 h 118"/>
              <a:gd name="T10" fmla="*/ 7 w 63"/>
              <a:gd name="T11" fmla="*/ 80 h 118"/>
              <a:gd name="T12" fmla="*/ 0 w 63"/>
              <a:gd name="T13" fmla="*/ 87 h 118"/>
              <a:gd name="T14" fmla="*/ 31 w 63"/>
              <a:gd name="T15" fmla="*/ 118 h 118"/>
              <a:gd name="T16" fmla="*/ 63 w 63"/>
              <a:gd name="T17" fmla="*/ 87 h 118"/>
              <a:gd name="T18" fmla="*/ 63 w 63"/>
              <a:gd name="T19" fmla="*/ 7 h 118"/>
              <a:gd name="T20" fmla="*/ 56 w 63"/>
              <a:gd name="T2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3" h="118">
                <a:moveTo>
                  <a:pt x="56" y="0"/>
                </a:moveTo>
                <a:cubicBezTo>
                  <a:pt x="52" y="0"/>
                  <a:pt x="49" y="3"/>
                  <a:pt x="49" y="7"/>
                </a:cubicBezTo>
                <a:cubicBezTo>
                  <a:pt x="49" y="87"/>
                  <a:pt x="49" y="87"/>
                  <a:pt x="49" y="87"/>
                </a:cubicBezTo>
                <a:cubicBezTo>
                  <a:pt x="49" y="96"/>
                  <a:pt x="41" y="104"/>
                  <a:pt x="31" y="104"/>
                </a:cubicBezTo>
                <a:cubicBezTo>
                  <a:pt x="22" y="104"/>
                  <a:pt x="14" y="96"/>
                  <a:pt x="14" y="87"/>
                </a:cubicBezTo>
                <a:cubicBezTo>
                  <a:pt x="14" y="83"/>
                  <a:pt x="11" y="80"/>
                  <a:pt x="7" y="80"/>
                </a:cubicBezTo>
                <a:cubicBezTo>
                  <a:pt x="3" y="80"/>
                  <a:pt x="0" y="83"/>
                  <a:pt x="0" y="87"/>
                </a:cubicBezTo>
                <a:cubicBezTo>
                  <a:pt x="0" y="104"/>
                  <a:pt x="14" y="118"/>
                  <a:pt x="31" y="118"/>
                </a:cubicBezTo>
                <a:cubicBezTo>
                  <a:pt x="49" y="118"/>
                  <a:pt x="63" y="104"/>
                  <a:pt x="63" y="87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3"/>
                  <a:pt x="59" y="0"/>
                  <a:pt x="5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0" name="Freeform 184"/>
          <p:cNvSpPr>
            <a:spLocks/>
          </p:cNvSpPr>
          <p:nvPr/>
        </p:nvSpPr>
        <p:spPr bwMode="auto">
          <a:xfrm>
            <a:off x="7854950" y="3727450"/>
            <a:ext cx="46037" cy="66675"/>
          </a:xfrm>
          <a:custGeom>
            <a:avLst/>
            <a:gdLst>
              <a:gd name="T0" fmla="*/ 50 w 82"/>
              <a:gd name="T1" fmla="*/ 14 h 118"/>
              <a:gd name="T2" fmla="*/ 70 w 82"/>
              <a:gd name="T3" fmla="*/ 22 h 118"/>
              <a:gd name="T4" fmla="*/ 80 w 82"/>
              <a:gd name="T5" fmla="*/ 21 h 118"/>
              <a:gd name="T6" fmla="*/ 79 w 82"/>
              <a:gd name="T7" fmla="*/ 11 h 118"/>
              <a:gd name="T8" fmla="*/ 50 w 82"/>
              <a:gd name="T9" fmla="*/ 0 h 118"/>
              <a:gd name="T10" fmla="*/ 0 w 82"/>
              <a:gd name="T11" fmla="*/ 59 h 118"/>
              <a:gd name="T12" fmla="*/ 50 w 82"/>
              <a:gd name="T13" fmla="*/ 118 h 118"/>
              <a:gd name="T14" fmla="*/ 79 w 82"/>
              <a:gd name="T15" fmla="*/ 107 h 118"/>
              <a:gd name="T16" fmla="*/ 80 w 82"/>
              <a:gd name="T17" fmla="*/ 97 h 118"/>
              <a:gd name="T18" fmla="*/ 70 w 82"/>
              <a:gd name="T19" fmla="*/ 96 h 118"/>
              <a:gd name="T20" fmla="*/ 50 w 82"/>
              <a:gd name="T21" fmla="*/ 104 h 118"/>
              <a:gd name="T22" fmla="*/ 14 w 82"/>
              <a:gd name="T23" fmla="*/ 59 h 118"/>
              <a:gd name="T24" fmla="*/ 50 w 82"/>
              <a:gd name="T25" fmla="*/ 14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" h="118">
                <a:moveTo>
                  <a:pt x="50" y="14"/>
                </a:moveTo>
                <a:cubicBezTo>
                  <a:pt x="57" y="14"/>
                  <a:pt x="64" y="17"/>
                  <a:pt x="70" y="22"/>
                </a:cubicBezTo>
                <a:cubicBezTo>
                  <a:pt x="73" y="25"/>
                  <a:pt x="77" y="24"/>
                  <a:pt x="80" y="21"/>
                </a:cubicBezTo>
                <a:cubicBezTo>
                  <a:pt x="82" y="18"/>
                  <a:pt x="82" y="14"/>
                  <a:pt x="79" y="11"/>
                </a:cubicBezTo>
                <a:cubicBezTo>
                  <a:pt x="71" y="4"/>
                  <a:pt x="60" y="0"/>
                  <a:pt x="50" y="0"/>
                </a:cubicBezTo>
                <a:cubicBezTo>
                  <a:pt x="22" y="0"/>
                  <a:pt x="0" y="27"/>
                  <a:pt x="0" y="59"/>
                </a:cubicBezTo>
                <a:cubicBezTo>
                  <a:pt x="0" y="91"/>
                  <a:pt x="22" y="118"/>
                  <a:pt x="50" y="118"/>
                </a:cubicBezTo>
                <a:cubicBezTo>
                  <a:pt x="60" y="118"/>
                  <a:pt x="71" y="114"/>
                  <a:pt x="79" y="107"/>
                </a:cubicBezTo>
                <a:cubicBezTo>
                  <a:pt x="82" y="104"/>
                  <a:pt x="82" y="100"/>
                  <a:pt x="80" y="97"/>
                </a:cubicBezTo>
                <a:cubicBezTo>
                  <a:pt x="77" y="94"/>
                  <a:pt x="73" y="93"/>
                  <a:pt x="70" y="96"/>
                </a:cubicBezTo>
                <a:cubicBezTo>
                  <a:pt x="64" y="101"/>
                  <a:pt x="57" y="104"/>
                  <a:pt x="50" y="104"/>
                </a:cubicBezTo>
                <a:cubicBezTo>
                  <a:pt x="30" y="104"/>
                  <a:pt x="14" y="84"/>
                  <a:pt x="14" y="59"/>
                </a:cubicBezTo>
                <a:cubicBezTo>
                  <a:pt x="14" y="34"/>
                  <a:pt x="30" y="14"/>
                  <a:pt x="50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1" name="Freeform 185"/>
          <p:cNvSpPr>
            <a:spLocks noEditPoints="1"/>
          </p:cNvSpPr>
          <p:nvPr/>
        </p:nvSpPr>
        <p:spPr bwMode="auto">
          <a:xfrm>
            <a:off x="7940675" y="3729038"/>
            <a:ext cx="42862" cy="61913"/>
          </a:xfrm>
          <a:custGeom>
            <a:avLst/>
            <a:gdLst>
              <a:gd name="T0" fmla="*/ 0 w 77"/>
              <a:gd name="T1" fmla="*/ 7 h 108"/>
              <a:gd name="T2" fmla="*/ 0 w 77"/>
              <a:gd name="T3" fmla="*/ 101 h 108"/>
              <a:gd name="T4" fmla="*/ 7 w 77"/>
              <a:gd name="T5" fmla="*/ 108 h 108"/>
              <a:gd name="T6" fmla="*/ 46 w 77"/>
              <a:gd name="T7" fmla="*/ 108 h 108"/>
              <a:gd name="T8" fmla="*/ 77 w 77"/>
              <a:gd name="T9" fmla="*/ 78 h 108"/>
              <a:gd name="T10" fmla="*/ 61 w 77"/>
              <a:gd name="T11" fmla="*/ 51 h 108"/>
              <a:gd name="T12" fmla="*/ 69 w 77"/>
              <a:gd name="T13" fmla="*/ 30 h 108"/>
              <a:gd name="T14" fmla="*/ 39 w 77"/>
              <a:gd name="T15" fmla="*/ 0 h 108"/>
              <a:gd name="T16" fmla="*/ 7 w 77"/>
              <a:gd name="T17" fmla="*/ 0 h 108"/>
              <a:gd name="T18" fmla="*/ 0 w 77"/>
              <a:gd name="T19" fmla="*/ 7 h 108"/>
              <a:gd name="T20" fmla="*/ 14 w 77"/>
              <a:gd name="T21" fmla="*/ 14 h 108"/>
              <a:gd name="T22" fmla="*/ 39 w 77"/>
              <a:gd name="T23" fmla="*/ 14 h 108"/>
              <a:gd name="T24" fmla="*/ 55 w 77"/>
              <a:gd name="T25" fmla="*/ 30 h 108"/>
              <a:gd name="T26" fmla="*/ 39 w 77"/>
              <a:gd name="T27" fmla="*/ 47 h 108"/>
              <a:gd name="T28" fmla="*/ 14 w 77"/>
              <a:gd name="T29" fmla="*/ 47 h 108"/>
              <a:gd name="T30" fmla="*/ 14 w 77"/>
              <a:gd name="T31" fmla="*/ 14 h 108"/>
              <a:gd name="T32" fmla="*/ 14 w 77"/>
              <a:gd name="T33" fmla="*/ 61 h 108"/>
              <a:gd name="T34" fmla="*/ 46 w 77"/>
              <a:gd name="T35" fmla="*/ 61 h 108"/>
              <a:gd name="T36" fmla="*/ 63 w 77"/>
              <a:gd name="T37" fmla="*/ 78 h 108"/>
              <a:gd name="T38" fmla="*/ 46 w 77"/>
              <a:gd name="T39" fmla="*/ 94 h 108"/>
              <a:gd name="T40" fmla="*/ 14 w 77"/>
              <a:gd name="T41" fmla="*/ 94 h 108"/>
              <a:gd name="T42" fmla="*/ 14 w 77"/>
              <a:gd name="T43" fmla="*/ 6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7" h="108">
                <a:moveTo>
                  <a:pt x="0" y="7"/>
                </a:moveTo>
                <a:cubicBezTo>
                  <a:pt x="0" y="101"/>
                  <a:pt x="0" y="101"/>
                  <a:pt x="0" y="101"/>
                </a:cubicBezTo>
                <a:cubicBezTo>
                  <a:pt x="0" y="105"/>
                  <a:pt x="3" y="108"/>
                  <a:pt x="7" y="108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63" y="108"/>
                  <a:pt x="77" y="94"/>
                  <a:pt x="77" y="78"/>
                </a:cubicBezTo>
                <a:cubicBezTo>
                  <a:pt x="77" y="66"/>
                  <a:pt x="70" y="56"/>
                  <a:pt x="61" y="51"/>
                </a:cubicBezTo>
                <a:cubicBezTo>
                  <a:pt x="66" y="46"/>
                  <a:pt x="69" y="38"/>
                  <a:pt x="69" y="30"/>
                </a:cubicBezTo>
                <a:cubicBezTo>
                  <a:pt x="69" y="14"/>
                  <a:pt x="55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moveTo>
                  <a:pt x="14" y="14"/>
                </a:moveTo>
                <a:cubicBezTo>
                  <a:pt x="39" y="14"/>
                  <a:pt x="39" y="14"/>
                  <a:pt x="39" y="14"/>
                </a:cubicBezTo>
                <a:cubicBezTo>
                  <a:pt x="48" y="14"/>
                  <a:pt x="55" y="21"/>
                  <a:pt x="55" y="30"/>
                </a:cubicBezTo>
                <a:cubicBezTo>
                  <a:pt x="55" y="39"/>
                  <a:pt x="48" y="47"/>
                  <a:pt x="39" y="47"/>
                </a:cubicBezTo>
                <a:cubicBezTo>
                  <a:pt x="14" y="47"/>
                  <a:pt x="14" y="47"/>
                  <a:pt x="14" y="47"/>
                </a:cubicBezTo>
                <a:lnTo>
                  <a:pt x="14" y="14"/>
                </a:lnTo>
                <a:close/>
                <a:moveTo>
                  <a:pt x="14" y="61"/>
                </a:moveTo>
                <a:cubicBezTo>
                  <a:pt x="46" y="61"/>
                  <a:pt x="46" y="61"/>
                  <a:pt x="46" y="61"/>
                </a:cubicBezTo>
                <a:cubicBezTo>
                  <a:pt x="55" y="61"/>
                  <a:pt x="63" y="69"/>
                  <a:pt x="63" y="78"/>
                </a:cubicBezTo>
                <a:cubicBezTo>
                  <a:pt x="63" y="87"/>
                  <a:pt x="55" y="94"/>
                  <a:pt x="46" y="94"/>
                </a:cubicBezTo>
                <a:cubicBezTo>
                  <a:pt x="14" y="94"/>
                  <a:pt x="14" y="94"/>
                  <a:pt x="14" y="94"/>
                </a:cubicBezTo>
                <a:lnTo>
                  <a:pt x="14" y="6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2" name="Freeform 186"/>
          <p:cNvSpPr>
            <a:spLocks noEditPoints="1"/>
          </p:cNvSpPr>
          <p:nvPr/>
        </p:nvSpPr>
        <p:spPr bwMode="auto">
          <a:xfrm>
            <a:off x="7712075" y="3643313"/>
            <a:ext cx="333375" cy="234950"/>
          </a:xfrm>
          <a:custGeom>
            <a:avLst/>
            <a:gdLst>
              <a:gd name="T0" fmla="*/ 544 w 591"/>
              <a:gd name="T1" fmla="*/ 0 h 417"/>
              <a:gd name="T2" fmla="*/ 47 w 591"/>
              <a:gd name="T3" fmla="*/ 0 h 417"/>
              <a:gd name="T4" fmla="*/ 0 w 591"/>
              <a:gd name="T5" fmla="*/ 48 h 417"/>
              <a:gd name="T6" fmla="*/ 0 w 591"/>
              <a:gd name="T7" fmla="*/ 369 h 417"/>
              <a:gd name="T8" fmla="*/ 47 w 591"/>
              <a:gd name="T9" fmla="*/ 417 h 417"/>
              <a:gd name="T10" fmla="*/ 544 w 591"/>
              <a:gd name="T11" fmla="*/ 417 h 417"/>
              <a:gd name="T12" fmla="*/ 591 w 591"/>
              <a:gd name="T13" fmla="*/ 369 h 417"/>
              <a:gd name="T14" fmla="*/ 591 w 591"/>
              <a:gd name="T15" fmla="*/ 48 h 417"/>
              <a:gd name="T16" fmla="*/ 544 w 591"/>
              <a:gd name="T17" fmla="*/ 0 h 417"/>
              <a:gd name="T18" fmla="*/ 577 w 591"/>
              <a:gd name="T19" fmla="*/ 369 h 417"/>
              <a:gd name="T20" fmla="*/ 544 w 591"/>
              <a:gd name="T21" fmla="*/ 403 h 417"/>
              <a:gd name="T22" fmla="*/ 47 w 591"/>
              <a:gd name="T23" fmla="*/ 403 h 417"/>
              <a:gd name="T24" fmla="*/ 14 w 591"/>
              <a:gd name="T25" fmla="*/ 369 h 417"/>
              <a:gd name="T26" fmla="*/ 14 w 591"/>
              <a:gd name="T27" fmla="*/ 48 h 417"/>
              <a:gd name="T28" fmla="*/ 47 w 591"/>
              <a:gd name="T29" fmla="*/ 14 h 417"/>
              <a:gd name="T30" fmla="*/ 544 w 591"/>
              <a:gd name="T31" fmla="*/ 14 h 417"/>
              <a:gd name="T32" fmla="*/ 577 w 591"/>
              <a:gd name="T33" fmla="*/ 48 h 417"/>
              <a:gd name="T34" fmla="*/ 577 w 591"/>
              <a:gd name="T35" fmla="*/ 369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91" h="417">
                <a:moveTo>
                  <a:pt x="544" y="0"/>
                </a:moveTo>
                <a:cubicBezTo>
                  <a:pt x="47" y="0"/>
                  <a:pt x="47" y="0"/>
                  <a:pt x="47" y="0"/>
                </a:cubicBezTo>
                <a:cubicBezTo>
                  <a:pt x="21" y="0"/>
                  <a:pt x="0" y="22"/>
                  <a:pt x="0" y="48"/>
                </a:cubicBezTo>
                <a:cubicBezTo>
                  <a:pt x="0" y="369"/>
                  <a:pt x="0" y="369"/>
                  <a:pt x="0" y="369"/>
                </a:cubicBezTo>
                <a:cubicBezTo>
                  <a:pt x="0" y="395"/>
                  <a:pt x="21" y="417"/>
                  <a:pt x="47" y="417"/>
                </a:cubicBezTo>
                <a:cubicBezTo>
                  <a:pt x="544" y="417"/>
                  <a:pt x="544" y="417"/>
                  <a:pt x="544" y="417"/>
                </a:cubicBezTo>
                <a:cubicBezTo>
                  <a:pt x="570" y="417"/>
                  <a:pt x="591" y="395"/>
                  <a:pt x="591" y="369"/>
                </a:cubicBezTo>
                <a:cubicBezTo>
                  <a:pt x="591" y="48"/>
                  <a:pt x="591" y="48"/>
                  <a:pt x="591" y="48"/>
                </a:cubicBezTo>
                <a:cubicBezTo>
                  <a:pt x="591" y="22"/>
                  <a:pt x="570" y="0"/>
                  <a:pt x="544" y="0"/>
                </a:cubicBezTo>
                <a:moveTo>
                  <a:pt x="577" y="369"/>
                </a:moveTo>
                <a:cubicBezTo>
                  <a:pt x="577" y="387"/>
                  <a:pt x="562" y="403"/>
                  <a:pt x="544" y="403"/>
                </a:cubicBezTo>
                <a:cubicBezTo>
                  <a:pt x="47" y="403"/>
                  <a:pt x="47" y="403"/>
                  <a:pt x="47" y="403"/>
                </a:cubicBezTo>
                <a:cubicBezTo>
                  <a:pt x="29" y="403"/>
                  <a:pt x="14" y="387"/>
                  <a:pt x="14" y="369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30"/>
                  <a:pt x="29" y="14"/>
                  <a:pt x="47" y="14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62" y="14"/>
                  <a:pt x="577" y="30"/>
                  <a:pt x="577" y="48"/>
                </a:cubicBezTo>
                <a:lnTo>
                  <a:pt x="577" y="3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3" name="Freeform 187"/>
          <p:cNvSpPr>
            <a:spLocks noEditPoints="1"/>
          </p:cNvSpPr>
          <p:nvPr/>
        </p:nvSpPr>
        <p:spPr bwMode="auto">
          <a:xfrm>
            <a:off x="3213100" y="1338263"/>
            <a:ext cx="314325" cy="314325"/>
          </a:xfrm>
          <a:custGeom>
            <a:avLst/>
            <a:gdLst>
              <a:gd name="T0" fmla="*/ 498 w 558"/>
              <a:gd name="T1" fmla="*/ 298 h 559"/>
              <a:gd name="T2" fmla="*/ 488 w 558"/>
              <a:gd name="T3" fmla="*/ 288 h 559"/>
              <a:gd name="T4" fmla="*/ 452 w 558"/>
              <a:gd name="T5" fmla="*/ 217 h 559"/>
              <a:gd name="T6" fmla="*/ 554 w 558"/>
              <a:gd name="T7" fmla="*/ 113 h 559"/>
              <a:gd name="T8" fmla="*/ 450 w 558"/>
              <a:gd name="T9" fmla="*/ 6 h 559"/>
              <a:gd name="T10" fmla="*/ 343 w 558"/>
              <a:gd name="T11" fmla="*/ 103 h 559"/>
              <a:gd name="T12" fmla="*/ 290 w 558"/>
              <a:gd name="T13" fmla="*/ 61 h 559"/>
              <a:gd name="T14" fmla="*/ 326 w 558"/>
              <a:gd name="T15" fmla="*/ 106 h 559"/>
              <a:gd name="T16" fmla="*/ 113 w 558"/>
              <a:gd name="T17" fmla="*/ 0 h 559"/>
              <a:gd name="T18" fmla="*/ 97 w 558"/>
              <a:gd name="T19" fmla="*/ 224 h 559"/>
              <a:gd name="T20" fmla="*/ 61 w 558"/>
              <a:gd name="T21" fmla="*/ 270 h 559"/>
              <a:gd name="T22" fmla="*/ 106 w 558"/>
              <a:gd name="T23" fmla="*/ 235 h 559"/>
              <a:gd name="T24" fmla="*/ 7 w 558"/>
              <a:gd name="T25" fmla="*/ 334 h 559"/>
              <a:gd name="T26" fmla="*/ 0 w 558"/>
              <a:gd name="T27" fmla="*/ 552 h 559"/>
              <a:gd name="T28" fmla="*/ 219 w 558"/>
              <a:gd name="T29" fmla="*/ 559 h 559"/>
              <a:gd name="T30" fmla="*/ 226 w 558"/>
              <a:gd name="T31" fmla="*/ 341 h 559"/>
              <a:gd name="T32" fmla="*/ 120 w 558"/>
              <a:gd name="T33" fmla="*/ 334 h 559"/>
              <a:gd name="T34" fmla="*/ 155 w 558"/>
              <a:gd name="T35" fmla="*/ 270 h 559"/>
              <a:gd name="T36" fmla="*/ 165 w 558"/>
              <a:gd name="T37" fmla="*/ 270 h 559"/>
              <a:gd name="T38" fmla="*/ 129 w 558"/>
              <a:gd name="T39" fmla="*/ 224 h 559"/>
              <a:gd name="T40" fmla="*/ 326 w 558"/>
              <a:gd name="T41" fmla="*/ 120 h 559"/>
              <a:gd name="T42" fmla="*/ 290 w 558"/>
              <a:gd name="T43" fmla="*/ 165 h 559"/>
              <a:gd name="T44" fmla="*/ 300 w 558"/>
              <a:gd name="T45" fmla="*/ 165 h 559"/>
              <a:gd name="T46" fmla="*/ 438 w 558"/>
              <a:gd name="T47" fmla="*/ 217 h 559"/>
              <a:gd name="T48" fmla="*/ 403 w 558"/>
              <a:gd name="T49" fmla="*/ 288 h 559"/>
              <a:gd name="T50" fmla="*/ 393 w 558"/>
              <a:gd name="T51" fmla="*/ 298 h 559"/>
              <a:gd name="T52" fmla="*/ 333 w 558"/>
              <a:gd name="T53" fmla="*/ 446 h 559"/>
              <a:gd name="T54" fmla="*/ 558 w 558"/>
              <a:gd name="T55" fmla="*/ 446 h 559"/>
              <a:gd name="T56" fmla="*/ 212 w 558"/>
              <a:gd name="T57" fmla="*/ 545 h 559"/>
              <a:gd name="T58" fmla="*/ 14 w 558"/>
              <a:gd name="T59" fmla="*/ 348 h 559"/>
              <a:gd name="T60" fmla="*/ 212 w 558"/>
              <a:gd name="T61" fmla="*/ 545 h 559"/>
              <a:gd name="T62" fmla="*/ 113 w 558"/>
              <a:gd name="T63" fmla="*/ 211 h 559"/>
              <a:gd name="T64" fmla="*/ 14 w 558"/>
              <a:gd name="T65" fmla="*/ 113 h 559"/>
              <a:gd name="T66" fmla="*/ 212 w 558"/>
              <a:gd name="T67" fmla="*/ 113 h 559"/>
              <a:gd name="T68" fmla="*/ 445 w 558"/>
              <a:gd name="T69" fmla="*/ 21 h 559"/>
              <a:gd name="T70" fmla="*/ 445 w 558"/>
              <a:gd name="T71" fmla="*/ 204 h 559"/>
              <a:gd name="T72" fmla="*/ 445 w 558"/>
              <a:gd name="T73" fmla="*/ 21 h 559"/>
              <a:gd name="T74" fmla="*/ 347 w 558"/>
              <a:gd name="T75" fmla="*/ 446 h 559"/>
              <a:gd name="T76" fmla="*/ 544 w 558"/>
              <a:gd name="T77" fmla="*/ 446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58" h="559">
                <a:moveTo>
                  <a:pt x="461" y="335"/>
                </a:moveTo>
                <a:cubicBezTo>
                  <a:pt x="498" y="298"/>
                  <a:pt x="498" y="298"/>
                  <a:pt x="498" y="298"/>
                </a:cubicBezTo>
                <a:cubicBezTo>
                  <a:pt x="500" y="295"/>
                  <a:pt x="500" y="291"/>
                  <a:pt x="498" y="288"/>
                </a:cubicBezTo>
                <a:cubicBezTo>
                  <a:pt x="495" y="285"/>
                  <a:pt x="490" y="285"/>
                  <a:pt x="488" y="288"/>
                </a:cubicBezTo>
                <a:cubicBezTo>
                  <a:pt x="452" y="323"/>
                  <a:pt x="452" y="323"/>
                  <a:pt x="452" y="323"/>
                </a:cubicBezTo>
                <a:cubicBezTo>
                  <a:pt x="452" y="217"/>
                  <a:pt x="452" y="217"/>
                  <a:pt x="452" y="217"/>
                </a:cubicBezTo>
                <a:cubicBezTo>
                  <a:pt x="552" y="118"/>
                  <a:pt x="552" y="118"/>
                  <a:pt x="552" y="118"/>
                </a:cubicBezTo>
                <a:cubicBezTo>
                  <a:pt x="553" y="116"/>
                  <a:pt x="554" y="115"/>
                  <a:pt x="554" y="113"/>
                </a:cubicBezTo>
                <a:cubicBezTo>
                  <a:pt x="554" y="111"/>
                  <a:pt x="553" y="109"/>
                  <a:pt x="552" y="108"/>
                </a:cubicBezTo>
                <a:cubicBezTo>
                  <a:pt x="450" y="6"/>
                  <a:pt x="450" y="6"/>
                  <a:pt x="450" y="6"/>
                </a:cubicBezTo>
                <a:cubicBezTo>
                  <a:pt x="448" y="4"/>
                  <a:pt x="443" y="4"/>
                  <a:pt x="440" y="6"/>
                </a:cubicBezTo>
                <a:cubicBezTo>
                  <a:pt x="343" y="103"/>
                  <a:pt x="343" y="103"/>
                  <a:pt x="343" y="103"/>
                </a:cubicBezTo>
                <a:cubicBezTo>
                  <a:pt x="300" y="61"/>
                  <a:pt x="300" y="61"/>
                  <a:pt x="300" y="61"/>
                </a:cubicBezTo>
                <a:cubicBezTo>
                  <a:pt x="297" y="58"/>
                  <a:pt x="293" y="58"/>
                  <a:pt x="290" y="61"/>
                </a:cubicBezTo>
                <a:cubicBezTo>
                  <a:pt x="288" y="63"/>
                  <a:pt x="288" y="68"/>
                  <a:pt x="290" y="70"/>
                </a:cubicBezTo>
                <a:cubicBezTo>
                  <a:pt x="326" y="106"/>
                  <a:pt x="326" y="106"/>
                  <a:pt x="326" y="106"/>
                </a:cubicBezTo>
                <a:cubicBezTo>
                  <a:pt x="225" y="106"/>
                  <a:pt x="225" y="106"/>
                  <a:pt x="225" y="106"/>
                </a:cubicBezTo>
                <a:cubicBezTo>
                  <a:pt x="222" y="47"/>
                  <a:pt x="173" y="0"/>
                  <a:pt x="113" y="0"/>
                </a:cubicBezTo>
                <a:cubicBezTo>
                  <a:pt x="51" y="0"/>
                  <a:pt x="0" y="51"/>
                  <a:pt x="0" y="113"/>
                </a:cubicBezTo>
                <a:cubicBezTo>
                  <a:pt x="0" y="169"/>
                  <a:pt x="42" y="217"/>
                  <a:pt x="97" y="224"/>
                </a:cubicBezTo>
                <a:cubicBezTo>
                  <a:pt x="61" y="260"/>
                  <a:pt x="61" y="260"/>
                  <a:pt x="61" y="260"/>
                </a:cubicBezTo>
                <a:cubicBezTo>
                  <a:pt x="58" y="263"/>
                  <a:pt x="58" y="268"/>
                  <a:pt x="61" y="270"/>
                </a:cubicBezTo>
                <a:cubicBezTo>
                  <a:pt x="63" y="273"/>
                  <a:pt x="68" y="273"/>
                  <a:pt x="71" y="270"/>
                </a:cubicBezTo>
                <a:cubicBezTo>
                  <a:pt x="106" y="235"/>
                  <a:pt x="106" y="235"/>
                  <a:pt x="106" y="235"/>
                </a:cubicBezTo>
                <a:cubicBezTo>
                  <a:pt x="106" y="334"/>
                  <a:pt x="106" y="334"/>
                  <a:pt x="106" y="334"/>
                </a:cubicBezTo>
                <a:cubicBezTo>
                  <a:pt x="7" y="334"/>
                  <a:pt x="7" y="334"/>
                  <a:pt x="7" y="334"/>
                </a:cubicBezTo>
                <a:cubicBezTo>
                  <a:pt x="3" y="334"/>
                  <a:pt x="0" y="337"/>
                  <a:pt x="0" y="341"/>
                </a:cubicBezTo>
                <a:cubicBezTo>
                  <a:pt x="0" y="552"/>
                  <a:pt x="0" y="552"/>
                  <a:pt x="0" y="552"/>
                </a:cubicBezTo>
                <a:cubicBezTo>
                  <a:pt x="0" y="556"/>
                  <a:pt x="3" y="559"/>
                  <a:pt x="7" y="559"/>
                </a:cubicBezTo>
                <a:cubicBezTo>
                  <a:pt x="219" y="559"/>
                  <a:pt x="219" y="559"/>
                  <a:pt x="219" y="559"/>
                </a:cubicBezTo>
                <a:cubicBezTo>
                  <a:pt x="223" y="559"/>
                  <a:pt x="226" y="556"/>
                  <a:pt x="226" y="552"/>
                </a:cubicBezTo>
                <a:cubicBezTo>
                  <a:pt x="226" y="341"/>
                  <a:pt x="226" y="341"/>
                  <a:pt x="226" y="341"/>
                </a:cubicBezTo>
                <a:cubicBezTo>
                  <a:pt x="226" y="337"/>
                  <a:pt x="223" y="334"/>
                  <a:pt x="219" y="334"/>
                </a:cubicBezTo>
                <a:cubicBezTo>
                  <a:pt x="120" y="334"/>
                  <a:pt x="120" y="334"/>
                  <a:pt x="120" y="334"/>
                </a:cubicBezTo>
                <a:cubicBezTo>
                  <a:pt x="120" y="235"/>
                  <a:pt x="120" y="235"/>
                  <a:pt x="120" y="235"/>
                </a:cubicBezTo>
                <a:cubicBezTo>
                  <a:pt x="155" y="270"/>
                  <a:pt x="155" y="270"/>
                  <a:pt x="155" y="270"/>
                </a:cubicBezTo>
                <a:cubicBezTo>
                  <a:pt x="157" y="272"/>
                  <a:pt x="158" y="272"/>
                  <a:pt x="160" y="272"/>
                </a:cubicBezTo>
                <a:cubicBezTo>
                  <a:pt x="162" y="272"/>
                  <a:pt x="164" y="272"/>
                  <a:pt x="165" y="270"/>
                </a:cubicBezTo>
                <a:cubicBezTo>
                  <a:pt x="168" y="268"/>
                  <a:pt x="168" y="263"/>
                  <a:pt x="165" y="260"/>
                </a:cubicBezTo>
                <a:cubicBezTo>
                  <a:pt x="129" y="224"/>
                  <a:pt x="129" y="224"/>
                  <a:pt x="129" y="224"/>
                </a:cubicBezTo>
                <a:cubicBezTo>
                  <a:pt x="181" y="217"/>
                  <a:pt x="222" y="173"/>
                  <a:pt x="225" y="120"/>
                </a:cubicBezTo>
                <a:cubicBezTo>
                  <a:pt x="326" y="120"/>
                  <a:pt x="326" y="120"/>
                  <a:pt x="326" y="120"/>
                </a:cubicBezTo>
                <a:cubicBezTo>
                  <a:pt x="290" y="155"/>
                  <a:pt x="290" y="155"/>
                  <a:pt x="290" y="155"/>
                </a:cubicBezTo>
                <a:cubicBezTo>
                  <a:pt x="288" y="158"/>
                  <a:pt x="288" y="162"/>
                  <a:pt x="290" y="165"/>
                </a:cubicBezTo>
                <a:cubicBezTo>
                  <a:pt x="292" y="166"/>
                  <a:pt x="293" y="167"/>
                  <a:pt x="295" y="167"/>
                </a:cubicBezTo>
                <a:cubicBezTo>
                  <a:pt x="297" y="167"/>
                  <a:pt x="299" y="166"/>
                  <a:pt x="300" y="165"/>
                </a:cubicBezTo>
                <a:cubicBezTo>
                  <a:pt x="343" y="122"/>
                  <a:pt x="343" y="122"/>
                  <a:pt x="343" y="122"/>
                </a:cubicBezTo>
                <a:cubicBezTo>
                  <a:pt x="438" y="217"/>
                  <a:pt x="438" y="217"/>
                  <a:pt x="438" y="217"/>
                </a:cubicBezTo>
                <a:cubicBezTo>
                  <a:pt x="438" y="323"/>
                  <a:pt x="438" y="323"/>
                  <a:pt x="438" y="323"/>
                </a:cubicBezTo>
                <a:cubicBezTo>
                  <a:pt x="403" y="288"/>
                  <a:pt x="403" y="288"/>
                  <a:pt x="403" y="288"/>
                </a:cubicBezTo>
                <a:cubicBezTo>
                  <a:pt x="400" y="285"/>
                  <a:pt x="396" y="285"/>
                  <a:pt x="393" y="288"/>
                </a:cubicBezTo>
                <a:cubicBezTo>
                  <a:pt x="390" y="291"/>
                  <a:pt x="390" y="295"/>
                  <a:pt x="393" y="298"/>
                </a:cubicBezTo>
                <a:cubicBezTo>
                  <a:pt x="430" y="335"/>
                  <a:pt x="430" y="335"/>
                  <a:pt x="430" y="335"/>
                </a:cubicBezTo>
                <a:cubicBezTo>
                  <a:pt x="375" y="342"/>
                  <a:pt x="333" y="389"/>
                  <a:pt x="333" y="446"/>
                </a:cubicBezTo>
                <a:cubicBezTo>
                  <a:pt x="333" y="508"/>
                  <a:pt x="383" y="559"/>
                  <a:pt x="445" y="559"/>
                </a:cubicBezTo>
                <a:cubicBezTo>
                  <a:pt x="508" y="559"/>
                  <a:pt x="558" y="508"/>
                  <a:pt x="558" y="446"/>
                </a:cubicBezTo>
                <a:cubicBezTo>
                  <a:pt x="558" y="389"/>
                  <a:pt x="516" y="342"/>
                  <a:pt x="461" y="335"/>
                </a:cubicBezTo>
                <a:moveTo>
                  <a:pt x="212" y="545"/>
                </a:moveTo>
                <a:cubicBezTo>
                  <a:pt x="14" y="545"/>
                  <a:pt x="14" y="545"/>
                  <a:pt x="14" y="545"/>
                </a:cubicBezTo>
                <a:cubicBezTo>
                  <a:pt x="14" y="348"/>
                  <a:pt x="14" y="348"/>
                  <a:pt x="14" y="348"/>
                </a:cubicBezTo>
                <a:cubicBezTo>
                  <a:pt x="212" y="348"/>
                  <a:pt x="212" y="348"/>
                  <a:pt x="212" y="348"/>
                </a:cubicBezTo>
                <a:lnTo>
                  <a:pt x="212" y="545"/>
                </a:lnTo>
                <a:close/>
                <a:moveTo>
                  <a:pt x="116" y="211"/>
                </a:moveTo>
                <a:cubicBezTo>
                  <a:pt x="115" y="211"/>
                  <a:pt x="114" y="211"/>
                  <a:pt x="113" y="211"/>
                </a:cubicBezTo>
                <a:cubicBezTo>
                  <a:pt x="112" y="211"/>
                  <a:pt x="111" y="211"/>
                  <a:pt x="110" y="211"/>
                </a:cubicBezTo>
                <a:cubicBezTo>
                  <a:pt x="57" y="210"/>
                  <a:pt x="14" y="166"/>
                  <a:pt x="14" y="113"/>
                </a:cubicBezTo>
                <a:cubicBezTo>
                  <a:pt x="14" y="58"/>
                  <a:pt x="58" y="14"/>
                  <a:pt x="113" y="14"/>
                </a:cubicBezTo>
                <a:cubicBezTo>
                  <a:pt x="167" y="14"/>
                  <a:pt x="212" y="58"/>
                  <a:pt x="212" y="113"/>
                </a:cubicBezTo>
                <a:cubicBezTo>
                  <a:pt x="212" y="166"/>
                  <a:pt x="169" y="210"/>
                  <a:pt x="116" y="211"/>
                </a:cubicBezTo>
                <a:moveTo>
                  <a:pt x="445" y="21"/>
                </a:moveTo>
                <a:cubicBezTo>
                  <a:pt x="537" y="113"/>
                  <a:pt x="537" y="113"/>
                  <a:pt x="537" y="113"/>
                </a:cubicBezTo>
                <a:cubicBezTo>
                  <a:pt x="445" y="204"/>
                  <a:pt x="445" y="204"/>
                  <a:pt x="445" y="204"/>
                </a:cubicBezTo>
                <a:cubicBezTo>
                  <a:pt x="354" y="113"/>
                  <a:pt x="354" y="113"/>
                  <a:pt x="354" y="113"/>
                </a:cubicBezTo>
                <a:lnTo>
                  <a:pt x="445" y="21"/>
                </a:lnTo>
                <a:close/>
                <a:moveTo>
                  <a:pt x="445" y="545"/>
                </a:moveTo>
                <a:cubicBezTo>
                  <a:pt x="391" y="545"/>
                  <a:pt x="347" y="501"/>
                  <a:pt x="347" y="446"/>
                </a:cubicBezTo>
                <a:cubicBezTo>
                  <a:pt x="347" y="392"/>
                  <a:pt x="391" y="348"/>
                  <a:pt x="445" y="348"/>
                </a:cubicBezTo>
                <a:cubicBezTo>
                  <a:pt x="500" y="348"/>
                  <a:pt x="544" y="392"/>
                  <a:pt x="544" y="446"/>
                </a:cubicBezTo>
                <a:cubicBezTo>
                  <a:pt x="544" y="501"/>
                  <a:pt x="500" y="545"/>
                  <a:pt x="445" y="54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4" name="Freeform 188"/>
          <p:cNvSpPr>
            <a:spLocks/>
          </p:cNvSpPr>
          <p:nvPr/>
        </p:nvSpPr>
        <p:spPr bwMode="auto">
          <a:xfrm>
            <a:off x="2547938" y="1339850"/>
            <a:ext cx="317500" cy="317500"/>
          </a:xfrm>
          <a:custGeom>
            <a:avLst/>
            <a:gdLst>
              <a:gd name="T0" fmla="*/ 557 w 564"/>
              <a:gd name="T1" fmla="*/ 564 h 564"/>
              <a:gd name="T2" fmla="*/ 7 w 564"/>
              <a:gd name="T3" fmla="*/ 564 h 564"/>
              <a:gd name="T4" fmla="*/ 0 w 564"/>
              <a:gd name="T5" fmla="*/ 557 h 564"/>
              <a:gd name="T6" fmla="*/ 0 w 564"/>
              <a:gd name="T7" fmla="*/ 7 h 564"/>
              <a:gd name="T8" fmla="*/ 7 w 564"/>
              <a:gd name="T9" fmla="*/ 0 h 564"/>
              <a:gd name="T10" fmla="*/ 14 w 564"/>
              <a:gd name="T11" fmla="*/ 7 h 564"/>
              <a:gd name="T12" fmla="*/ 14 w 564"/>
              <a:gd name="T13" fmla="*/ 550 h 564"/>
              <a:gd name="T14" fmla="*/ 557 w 564"/>
              <a:gd name="T15" fmla="*/ 550 h 564"/>
              <a:gd name="T16" fmla="*/ 564 w 564"/>
              <a:gd name="T17" fmla="*/ 557 h 564"/>
              <a:gd name="T18" fmla="*/ 557 w 564"/>
              <a:gd name="T19" fmla="*/ 564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4" h="564">
                <a:moveTo>
                  <a:pt x="557" y="564"/>
                </a:moveTo>
                <a:cubicBezTo>
                  <a:pt x="7" y="564"/>
                  <a:pt x="7" y="564"/>
                  <a:pt x="7" y="564"/>
                </a:cubicBezTo>
                <a:cubicBezTo>
                  <a:pt x="3" y="564"/>
                  <a:pt x="0" y="561"/>
                  <a:pt x="0" y="55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550"/>
                  <a:pt x="14" y="550"/>
                  <a:pt x="14" y="550"/>
                </a:cubicBezTo>
                <a:cubicBezTo>
                  <a:pt x="557" y="550"/>
                  <a:pt x="557" y="550"/>
                  <a:pt x="557" y="550"/>
                </a:cubicBezTo>
                <a:cubicBezTo>
                  <a:pt x="561" y="550"/>
                  <a:pt x="564" y="553"/>
                  <a:pt x="564" y="557"/>
                </a:cubicBezTo>
                <a:cubicBezTo>
                  <a:pt x="564" y="561"/>
                  <a:pt x="561" y="564"/>
                  <a:pt x="557" y="5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5" name="Freeform 189"/>
          <p:cNvSpPr>
            <a:spLocks noEditPoints="1"/>
          </p:cNvSpPr>
          <p:nvPr/>
        </p:nvSpPr>
        <p:spPr bwMode="auto">
          <a:xfrm>
            <a:off x="2584450" y="1549400"/>
            <a:ext cx="47625" cy="47625"/>
          </a:xfrm>
          <a:custGeom>
            <a:avLst/>
            <a:gdLst>
              <a:gd name="T0" fmla="*/ 42 w 83"/>
              <a:gd name="T1" fmla="*/ 83 h 83"/>
              <a:gd name="T2" fmla="*/ 0 w 83"/>
              <a:gd name="T3" fmla="*/ 41 h 83"/>
              <a:gd name="T4" fmla="*/ 42 w 83"/>
              <a:gd name="T5" fmla="*/ 0 h 83"/>
              <a:gd name="T6" fmla="*/ 83 w 83"/>
              <a:gd name="T7" fmla="*/ 41 h 83"/>
              <a:gd name="T8" fmla="*/ 42 w 83"/>
              <a:gd name="T9" fmla="*/ 83 h 83"/>
              <a:gd name="T10" fmla="*/ 42 w 83"/>
              <a:gd name="T11" fmla="*/ 14 h 83"/>
              <a:gd name="T12" fmla="*/ 14 w 83"/>
              <a:gd name="T13" fmla="*/ 41 h 83"/>
              <a:gd name="T14" fmla="*/ 42 w 83"/>
              <a:gd name="T15" fmla="*/ 69 h 83"/>
              <a:gd name="T16" fmla="*/ 69 w 83"/>
              <a:gd name="T17" fmla="*/ 41 h 83"/>
              <a:gd name="T18" fmla="*/ 42 w 83"/>
              <a:gd name="T19" fmla="*/ 1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3">
                <a:moveTo>
                  <a:pt x="42" y="83"/>
                </a:moveTo>
                <a:cubicBezTo>
                  <a:pt x="19" y="83"/>
                  <a:pt x="0" y="64"/>
                  <a:pt x="0" y="41"/>
                </a:cubicBezTo>
                <a:cubicBezTo>
                  <a:pt x="0" y="18"/>
                  <a:pt x="19" y="0"/>
                  <a:pt x="42" y="0"/>
                </a:cubicBezTo>
                <a:cubicBezTo>
                  <a:pt x="65" y="0"/>
                  <a:pt x="83" y="18"/>
                  <a:pt x="83" y="41"/>
                </a:cubicBezTo>
                <a:cubicBezTo>
                  <a:pt x="83" y="64"/>
                  <a:pt x="65" y="83"/>
                  <a:pt x="42" y="83"/>
                </a:cubicBezTo>
                <a:moveTo>
                  <a:pt x="42" y="14"/>
                </a:moveTo>
                <a:cubicBezTo>
                  <a:pt x="26" y="14"/>
                  <a:pt x="14" y="26"/>
                  <a:pt x="14" y="41"/>
                </a:cubicBezTo>
                <a:cubicBezTo>
                  <a:pt x="14" y="57"/>
                  <a:pt x="26" y="69"/>
                  <a:pt x="42" y="69"/>
                </a:cubicBezTo>
                <a:cubicBezTo>
                  <a:pt x="57" y="69"/>
                  <a:pt x="69" y="57"/>
                  <a:pt x="69" y="41"/>
                </a:cubicBezTo>
                <a:cubicBezTo>
                  <a:pt x="69" y="26"/>
                  <a:pt x="57" y="14"/>
                  <a:pt x="4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6" name="Freeform 190"/>
          <p:cNvSpPr>
            <a:spLocks noEditPoints="1"/>
          </p:cNvSpPr>
          <p:nvPr/>
        </p:nvSpPr>
        <p:spPr bwMode="auto">
          <a:xfrm>
            <a:off x="2787650" y="1503363"/>
            <a:ext cx="47625" cy="46038"/>
          </a:xfrm>
          <a:custGeom>
            <a:avLst/>
            <a:gdLst>
              <a:gd name="T0" fmla="*/ 42 w 84"/>
              <a:gd name="T1" fmla="*/ 84 h 84"/>
              <a:gd name="T2" fmla="*/ 0 w 84"/>
              <a:gd name="T3" fmla="*/ 42 h 84"/>
              <a:gd name="T4" fmla="*/ 42 w 84"/>
              <a:gd name="T5" fmla="*/ 0 h 84"/>
              <a:gd name="T6" fmla="*/ 84 w 84"/>
              <a:gd name="T7" fmla="*/ 42 h 84"/>
              <a:gd name="T8" fmla="*/ 42 w 84"/>
              <a:gd name="T9" fmla="*/ 84 h 84"/>
              <a:gd name="T10" fmla="*/ 42 w 84"/>
              <a:gd name="T11" fmla="*/ 14 h 84"/>
              <a:gd name="T12" fmla="*/ 14 w 84"/>
              <a:gd name="T13" fmla="*/ 42 h 84"/>
              <a:gd name="T14" fmla="*/ 42 w 84"/>
              <a:gd name="T15" fmla="*/ 70 h 84"/>
              <a:gd name="T16" fmla="*/ 70 w 84"/>
              <a:gd name="T17" fmla="*/ 42 h 84"/>
              <a:gd name="T18" fmla="*/ 42 w 84"/>
              <a:gd name="T19" fmla="*/ 1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84">
                <a:moveTo>
                  <a:pt x="42" y="84"/>
                </a:moveTo>
                <a:cubicBezTo>
                  <a:pt x="19" y="84"/>
                  <a:pt x="0" y="65"/>
                  <a:pt x="0" y="42"/>
                </a:cubicBezTo>
                <a:cubicBezTo>
                  <a:pt x="0" y="19"/>
                  <a:pt x="19" y="0"/>
                  <a:pt x="42" y="0"/>
                </a:cubicBezTo>
                <a:cubicBezTo>
                  <a:pt x="65" y="0"/>
                  <a:pt x="84" y="19"/>
                  <a:pt x="84" y="42"/>
                </a:cubicBezTo>
                <a:cubicBezTo>
                  <a:pt x="84" y="65"/>
                  <a:pt x="65" y="84"/>
                  <a:pt x="42" y="84"/>
                </a:cubicBezTo>
                <a:moveTo>
                  <a:pt x="42" y="14"/>
                </a:moveTo>
                <a:cubicBezTo>
                  <a:pt x="27" y="14"/>
                  <a:pt x="14" y="27"/>
                  <a:pt x="14" y="42"/>
                </a:cubicBezTo>
                <a:cubicBezTo>
                  <a:pt x="14" y="57"/>
                  <a:pt x="27" y="70"/>
                  <a:pt x="42" y="70"/>
                </a:cubicBezTo>
                <a:cubicBezTo>
                  <a:pt x="57" y="70"/>
                  <a:pt x="70" y="57"/>
                  <a:pt x="70" y="42"/>
                </a:cubicBezTo>
                <a:cubicBezTo>
                  <a:pt x="70" y="27"/>
                  <a:pt x="57" y="14"/>
                  <a:pt x="4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7" name="Freeform 191"/>
          <p:cNvSpPr>
            <a:spLocks noEditPoints="1"/>
          </p:cNvSpPr>
          <p:nvPr/>
        </p:nvSpPr>
        <p:spPr bwMode="auto">
          <a:xfrm>
            <a:off x="2698750" y="1392238"/>
            <a:ext cx="46037" cy="46038"/>
          </a:xfrm>
          <a:custGeom>
            <a:avLst/>
            <a:gdLst>
              <a:gd name="T0" fmla="*/ 41 w 83"/>
              <a:gd name="T1" fmla="*/ 83 h 83"/>
              <a:gd name="T2" fmla="*/ 0 w 83"/>
              <a:gd name="T3" fmla="*/ 42 h 83"/>
              <a:gd name="T4" fmla="*/ 41 w 83"/>
              <a:gd name="T5" fmla="*/ 0 h 83"/>
              <a:gd name="T6" fmla="*/ 83 w 83"/>
              <a:gd name="T7" fmla="*/ 42 h 83"/>
              <a:gd name="T8" fmla="*/ 41 w 83"/>
              <a:gd name="T9" fmla="*/ 83 h 83"/>
              <a:gd name="T10" fmla="*/ 41 w 83"/>
              <a:gd name="T11" fmla="*/ 14 h 83"/>
              <a:gd name="T12" fmla="*/ 14 w 83"/>
              <a:gd name="T13" fmla="*/ 42 h 83"/>
              <a:gd name="T14" fmla="*/ 41 w 83"/>
              <a:gd name="T15" fmla="*/ 69 h 83"/>
              <a:gd name="T16" fmla="*/ 69 w 83"/>
              <a:gd name="T17" fmla="*/ 42 h 83"/>
              <a:gd name="T18" fmla="*/ 41 w 83"/>
              <a:gd name="T19" fmla="*/ 1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3">
                <a:moveTo>
                  <a:pt x="41" y="83"/>
                </a:moveTo>
                <a:cubicBezTo>
                  <a:pt x="18" y="83"/>
                  <a:pt x="0" y="65"/>
                  <a:pt x="0" y="42"/>
                </a:cubicBezTo>
                <a:cubicBezTo>
                  <a:pt x="0" y="19"/>
                  <a:pt x="18" y="0"/>
                  <a:pt x="41" y="0"/>
                </a:cubicBezTo>
                <a:cubicBezTo>
                  <a:pt x="64" y="0"/>
                  <a:pt x="83" y="19"/>
                  <a:pt x="83" y="42"/>
                </a:cubicBezTo>
                <a:cubicBezTo>
                  <a:pt x="83" y="65"/>
                  <a:pt x="64" y="83"/>
                  <a:pt x="41" y="83"/>
                </a:cubicBezTo>
                <a:moveTo>
                  <a:pt x="41" y="14"/>
                </a:moveTo>
                <a:cubicBezTo>
                  <a:pt x="26" y="14"/>
                  <a:pt x="14" y="26"/>
                  <a:pt x="14" y="42"/>
                </a:cubicBezTo>
                <a:cubicBezTo>
                  <a:pt x="14" y="57"/>
                  <a:pt x="26" y="69"/>
                  <a:pt x="41" y="69"/>
                </a:cubicBezTo>
                <a:cubicBezTo>
                  <a:pt x="57" y="69"/>
                  <a:pt x="69" y="57"/>
                  <a:pt x="69" y="42"/>
                </a:cubicBezTo>
                <a:cubicBezTo>
                  <a:pt x="69" y="26"/>
                  <a:pt x="57" y="14"/>
                  <a:pt x="41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8" name="Freeform 192"/>
          <p:cNvSpPr>
            <a:spLocks noEditPoints="1"/>
          </p:cNvSpPr>
          <p:nvPr/>
        </p:nvSpPr>
        <p:spPr bwMode="auto">
          <a:xfrm>
            <a:off x="2630488" y="1530350"/>
            <a:ext cx="46037" cy="46038"/>
          </a:xfrm>
          <a:custGeom>
            <a:avLst/>
            <a:gdLst>
              <a:gd name="T0" fmla="*/ 42 w 83"/>
              <a:gd name="T1" fmla="*/ 83 h 83"/>
              <a:gd name="T2" fmla="*/ 0 w 83"/>
              <a:gd name="T3" fmla="*/ 42 h 83"/>
              <a:gd name="T4" fmla="*/ 42 w 83"/>
              <a:gd name="T5" fmla="*/ 0 h 83"/>
              <a:gd name="T6" fmla="*/ 83 w 83"/>
              <a:gd name="T7" fmla="*/ 42 h 83"/>
              <a:gd name="T8" fmla="*/ 42 w 83"/>
              <a:gd name="T9" fmla="*/ 83 h 83"/>
              <a:gd name="T10" fmla="*/ 42 w 83"/>
              <a:gd name="T11" fmla="*/ 14 h 83"/>
              <a:gd name="T12" fmla="*/ 14 w 83"/>
              <a:gd name="T13" fmla="*/ 42 h 83"/>
              <a:gd name="T14" fmla="*/ 42 w 83"/>
              <a:gd name="T15" fmla="*/ 69 h 83"/>
              <a:gd name="T16" fmla="*/ 69 w 83"/>
              <a:gd name="T17" fmla="*/ 42 h 83"/>
              <a:gd name="T18" fmla="*/ 42 w 83"/>
              <a:gd name="T19" fmla="*/ 1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83">
                <a:moveTo>
                  <a:pt x="42" y="83"/>
                </a:moveTo>
                <a:cubicBezTo>
                  <a:pt x="19" y="83"/>
                  <a:pt x="0" y="65"/>
                  <a:pt x="0" y="42"/>
                </a:cubicBezTo>
                <a:cubicBezTo>
                  <a:pt x="0" y="19"/>
                  <a:pt x="19" y="0"/>
                  <a:pt x="42" y="0"/>
                </a:cubicBezTo>
                <a:cubicBezTo>
                  <a:pt x="65" y="0"/>
                  <a:pt x="83" y="19"/>
                  <a:pt x="83" y="42"/>
                </a:cubicBezTo>
                <a:cubicBezTo>
                  <a:pt x="83" y="65"/>
                  <a:pt x="65" y="83"/>
                  <a:pt x="42" y="83"/>
                </a:cubicBezTo>
                <a:moveTo>
                  <a:pt x="42" y="14"/>
                </a:moveTo>
                <a:cubicBezTo>
                  <a:pt x="26" y="14"/>
                  <a:pt x="14" y="26"/>
                  <a:pt x="14" y="42"/>
                </a:cubicBezTo>
                <a:cubicBezTo>
                  <a:pt x="14" y="57"/>
                  <a:pt x="26" y="69"/>
                  <a:pt x="42" y="69"/>
                </a:cubicBezTo>
                <a:cubicBezTo>
                  <a:pt x="57" y="69"/>
                  <a:pt x="69" y="57"/>
                  <a:pt x="69" y="42"/>
                </a:cubicBezTo>
                <a:cubicBezTo>
                  <a:pt x="69" y="26"/>
                  <a:pt x="57" y="14"/>
                  <a:pt x="4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9" name="Freeform 193"/>
          <p:cNvSpPr>
            <a:spLocks noEditPoints="1"/>
          </p:cNvSpPr>
          <p:nvPr/>
        </p:nvSpPr>
        <p:spPr bwMode="auto">
          <a:xfrm>
            <a:off x="2754313" y="1362075"/>
            <a:ext cx="47625" cy="46038"/>
          </a:xfrm>
          <a:custGeom>
            <a:avLst/>
            <a:gdLst>
              <a:gd name="T0" fmla="*/ 42 w 84"/>
              <a:gd name="T1" fmla="*/ 83 h 83"/>
              <a:gd name="T2" fmla="*/ 0 w 84"/>
              <a:gd name="T3" fmla="*/ 41 h 83"/>
              <a:gd name="T4" fmla="*/ 42 w 84"/>
              <a:gd name="T5" fmla="*/ 0 h 83"/>
              <a:gd name="T6" fmla="*/ 84 w 84"/>
              <a:gd name="T7" fmla="*/ 41 h 83"/>
              <a:gd name="T8" fmla="*/ 42 w 84"/>
              <a:gd name="T9" fmla="*/ 83 h 83"/>
              <a:gd name="T10" fmla="*/ 42 w 84"/>
              <a:gd name="T11" fmla="*/ 14 h 83"/>
              <a:gd name="T12" fmla="*/ 14 w 84"/>
              <a:gd name="T13" fmla="*/ 41 h 83"/>
              <a:gd name="T14" fmla="*/ 42 w 84"/>
              <a:gd name="T15" fmla="*/ 69 h 83"/>
              <a:gd name="T16" fmla="*/ 70 w 84"/>
              <a:gd name="T17" fmla="*/ 41 h 83"/>
              <a:gd name="T18" fmla="*/ 42 w 84"/>
              <a:gd name="T19" fmla="*/ 14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83">
                <a:moveTo>
                  <a:pt x="42" y="83"/>
                </a:moveTo>
                <a:cubicBezTo>
                  <a:pt x="19" y="83"/>
                  <a:pt x="0" y="64"/>
                  <a:pt x="0" y="41"/>
                </a:cubicBezTo>
                <a:cubicBezTo>
                  <a:pt x="0" y="18"/>
                  <a:pt x="19" y="0"/>
                  <a:pt x="42" y="0"/>
                </a:cubicBezTo>
                <a:cubicBezTo>
                  <a:pt x="65" y="0"/>
                  <a:pt x="84" y="18"/>
                  <a:pt x="84" y="41"/>
                </a:cubicBezTo>
                <a:cubicBezTo>
                  <a:pt x="84" y="64"/>
                  <a:pt x="65" y="83"/>
                  <a:pt x="42" y="83"/>
                </a:cubicBezTo>
                <a:moveTo>
                  <a:pt x="42" y="14"/>
                </a:moveTo>
                <a:cubicBezTo>
                  <a:pt x="27" y="14"/>
                  <a:pt x="14" y="26"/>
                  <a:pt x="14" y="41"/>
                </a:cubicBezTo>
                <a:cubicBezTo>
                  <a:pt x="14" y="57"/>
                  <a:pt x="27" y="69"/>
                  <a:pt x="42" y="69"/>
                </a:cubicBezTo>
                <a:cubicBezTo>
                  <a:pt x="57" y="69"/>
                  <a:pt x="70" y="57"/>
                  <a:pt x="70" y="41"/>
                </a:cubicBezTo>
                <a:cubicBezTo>
                  <a:pt x="70" y="26"/>
                  <a:pt x="57" y="14"/>
                  <a:pt x="4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0" name="Freeform 194"/>
          <p:cNvSpPr>
            <a:spLocks noEditPoints="1"/>
          </p:cNvSpPr>
          <p:nvPr/>
        </p:nvSpPr>
        <p:spPr bwMode="auto">
          <a:xfrm>
            <a:off x="2697163" y="1512888"/>
            <a:ext cx="80962" cy="80963"/>
          </a:xfrm>
          <a:custGeom>
            <a:avLst/>
            <a:gdLst>
              <a:gd name="T0" fmla="*/ 72 w 145"/>
              <a:gd name="T1" fmla="*/ 145 h 145"/>
              <a:gd name="T2" fmla="*/ 0 w 145"/>
              <a:gd name="T3" fmla="*/ 73 h 145"/>
              <a:gd name="T4" fmla="*/ 72 w 145"/>
              <a:gd name="T5" fmla="*/ 0 h 145"/>
              <a:gd name="T6" fmla="*/ 145 w 145"/>
              <a:gd name="T7" fmla="*/ 73 h 145"/>
              <a:gd name="T8" fmla="*/ 72 w 145"/>
              <a:gd name="T9" fmla="*/ 145 h 145"/>
              <a:gd name="T10" fmla="*/ 72 w 145"/>
              <a:gd name="T11" fmla="*/ 14 h 145"/>
              <a:gd name="T12" fmla="*/ 14 w 145"/>
              <a:gd name="T13" fmla="*/ 73 h 145"/>
              <a:gd name="T14" fmla="*/ 72 w 145"/>
              <a:gd name="T15" fmla="*/ 131 h 145"/>
              <a:gd name="T16" fmla="*/ 131 w 145"/>
              <a:gd name="T17" fmla="*/ 73 h 145"/>
              <a:gd name="T18" fmla="*/ 72 w 145"/>
              <a:gd name="T19" fmla="*/ 1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5" h="145">
                <a:moveTo>
                  <a:pt x="72" y="145"/>
                </a:moveTo>
                <a:cubicBezTo>
                  <a:pt x="32" y="145"/>
                  <a:pt x="0" y="113"/>
                  <a:pt x="0" y="73"/>
                </a:cubicBezTo>
                <a:cubicBezTo>
                  <a:pt x="0" y="33"/>
                  <a:pt x="32" y="0"/>
                  <a:pt x="72" y="0"/>
                </a:cubicBezTo>
                <a:cubicBezTo>
                  <a:pt x="112" y="0"/>
                  <a:pt x="145" y="33"/>
                  <a:pt x="145" y="73"/>
                </a:cubicBezTo>
                <a:cubicBezTo>
                  <a:pt x="145" y="113"/>
                  <a:pt x="112" y="145"/>
                  <a:pt x="72" y="145"/>
                </a:cubicBezTo>
                <a:moveTo>
                  <a:pt x="72" y="14"/>
                </a:moveTo>
                <a:cubicBezTo>
                  <a:pt x="40" y="14"/>
                  <a:pt x="14" y="40"/>
                  <a:pt x="14" y="73"/>
                </a:cubicBezTo>
                <a:cubicBezTo>
                  <a:pt x="14" y="105"/>
                  <a:pt x="40" y="131"/>
                  <a:pt x="72" y="131"/>
                </a:cubicBezTo>
                <a:cubicBezTo>
                  <a:pt x="105" y="131"/>
                  <a:pt x="131" y="105"/>
                  <a:pt x="131" y="73"/>
                </a:cubicBezTo>
                <a:cubicBezTo>
                  <a:pt x="131" y="40"/>
                  <a:pt x="105" y="14"/>
                  <a:pt x="7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1" name="Freeform 195"/>
          <p:cNvSpPr>
            <a:spLocks noEditPoints="1"/>
          </p:cNvSpPr>
          <p:nvPr/>
        </p:nvSpPr>
        <p:spPr bwMode="auto">
          <a:xfrm>
            <a:off x="2649538" y="1436688"/>
            <a:ext cx="82550" cy="82550"/>
          </a:xfrm>
          <a:custGeom>
            <a:avLst/>
            <a:gdLst>
              <a:gd name="T0" fmla="*/ 72 w 145"/>
              <a:gd name="T1" fmla="*/ 145 h 145"/>
              <a:gd name="T2" fmla="*/ 0 w 145"/>
              <a:gd name="T3" fmla="*/ 73 h 145"/>
              <a:gd name="T4" fmla="*/ 72 w 145"/>
              <a:gd name="T5" fmla="*/ 0 h 145"/>
              <a:gd name="T6" fmla="*/ 145 w 145"/>
              <a:gd name="T7" fmla="*/ 73 h 145"/>
              <a:gd name="T8" fmla="*/ 72 w 145"/>
              <a:gd name="T9" fmla="*/ 145 h 145"/>
              <a:gd name="T10" fmla="*/ 72 w 145"/>
              <a:gd name="T11" fmla="*/ 14 h 145"/>
              <a:gd name="T12" fmla="*/ 14 w 145"/>
              <a:gd name="T13" fmla="*/ 73 h 145"/>
              <a:gd name="T14" fmla="*/ 72 w 145"/>
              <a:gd name="T15" fmla="*/ 131 h 145"/>
              <a:gd name="T16" fmla="*/ 131 w 145"/>
              <a:gd name="T17" fmla="*/ 73 h 145"/>
              <a:gd name="T18" fmla="*/ 72 w 145"/>
              <a:gd name="T19" fmla="*/ 1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5" h="145">
                <a:moveTo>
                  <a:pt x="72" y="145"/>
                </a:moveTo>
                <a:cubicBezTo>
                  <a:pt x="32" y="145"/>
                  <a:pt x="0" y="113"/>
                  <a:pt x="0" y="73"/>
                </a:cubicBezTo>
                <a:cubicBezTo>
                  <a:pt x="0" y="33"/>
                  <a:pt x="32" y="0"/>
                  <a:pt x="72" y="0"/>
                </a:cubicBezTo>
                <a:cubicBezTo>
                  <a:pt x="112" y="0"/>
                  <a:pt x="145" y="33"/>
                  <a:pt x="145" y="73"/>
                </a:cubicBezTo>
                <a:cubicBezTo>
                  <a:pt x="145" y="113"/>
                  <a:pt x="112" y="145"/>
                  <a:pt x="72" y="145"/>
                </a:cubicBezTo>
                <a:moveTo>
                  <a:pt x="72" y="14"/>
                </a:moveTo>
                <a:cubicBezTo>
                  <a:pt x="40" y="14"/>
                  <a:pt x="14" y="40"/>
                  <a:pt x="14" y="73"/>
                </a:cubicBezTo>
                <a:cubicBezTo>
                  <a:pt x="14" y="105"/>
                  <a:pt x="40" y="131"/>
                  <a:pt x="72" y="131"/>
                </a:cubicBezTo>
                <a:cubicBezTo>
                  <a:pt x="104" y="131"/>
                  <a:pt x="131" y="105"/>
                  <a:pt x="131" y="73"/>
                </a:cubicBezTo>
                <a:cubicBezTo>
                  <a:pt x="131" y="40"/>
                  <a:pt x="104" y="14"/>
                  <a:pt x="7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2" name="Freeform 196"/>
          <p:cNvSpPr>
            <a:spLocks noEditPoints="1"/>
          </p:cNvSpPr>
          <p:nvPr/>
        </p:nvSpPr>
        <p:spPr bwMode="auto">
          <a:xfrm>
            <a:off x="2770188" y="1411288"/>
            <a:ext cx="82550" cy="82550"/>
          </a:xfrm>
          <a:custGeom>
            <a:avLst/>
            <a:gdLst>
              <a:gd name="T0" fmla="*/ 72 w 145"/>
              <a:gd name="T1" fmla="*/ 145 h 145"/>
              <a:gd name="T2" fmla="*/ 0 w 145"/>
              <a:gd name="T3" fmla="*/ 72 h 145"/>
              <a:gd name="T4" fmla="*/ 72 w 145"/>
              <a:gd name="T5" fmla="*/ 0 h 145"/>
              <a:gd name="T6" fmla="*/ 145 w 145"/>
              <a:gd name="T7" fmla="*/ 72 h 145"/>
              <a:gd name="T8" fmla="*/ 72 w 145"/>
              <a:gd name="T9" fmla="*/ 145 h 145"/>
              <a:gd name="T10" fmla="*/ 72 w 145"/>
              <a:gd name="T11" fmla="*/ 14 h 145"/>
              <a:gd name="T12" fmla="*/ 14 w 145"/>
              <a:gd name="T13" fmla="*/ 72 h 145"/>
              <a:gd name="T14" fmla="*/ 72 w 145"/>
              <a:gd name="T15" fmla="*/ 131 h 145"/>
              <a:gd name="T16" fmla="*/ 131 w 145"/>
              <a:gd name="T17" fmla="*/ 72 h 145"/>
              <a:gd name="T18" fmla="*/ 72 w 145"/>
              <a:gd name="T19" fmla="*/ 1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5" h="145">
                <a:moveTo>
                  <a:pt x="72" y="145"/>
                </a:moveTo>
                <a:cubicBezTo>
                  <a:pt x="32" y="145"/>
                  <a:pt x="0" y="112"/>
                  <a:pt x="0" y="72"/>
                </a:cubicBezTo>
                <a:cubicBezTo>
                  <a:pt x="0" y="32"/>
                  <a:pt x="32" y="0"/>
                  <a:pt x="72" y="0"/>
                </a:cubicBezTo>
                <a:cubicBezTo>
                  <a:pt x="112" y="0"/>
                  <a:pt x="145" y="32"/>
                  <a:pt x="145" y="72"/>
                </a:cubicBezTo>
                <a:cubicBezTo>
                  <a:pt x="145" y="112"/>
                  <a:pt x="112" y="145"/>
                  <a:pt x="72" y="145"/>
                </a:cubicBezTo>
                <a:moveTo>
                  <a:pt x="72" y="14"/>
                </a:moveTo>
                <a:cubicBezTo>
                  <a:pt x="40" y="14"/>
                  <a:pt x="14" y="40"/>
                  <a:pt x="14" y="72"/>
                </a:cubicBezTo>
                <a:cubicBezTo>
                  <a:pt x="14" y="104"/>
                  <a:pt x="40" y="131"/>
                  <a:pt x="72" y="131"/>
                </a:cubicBezTo>
                <a:cubicBezTo>
                  <a:pt x="104" y="131"/>
                  <a:pt x="131" y="104"/>
                  <a:pt x="131" y="72"/>
                </a:cubicBezTo>
                <a:cubicBezTo>
                  <a:pt x="131" y="40"/>
                  <a:pt x="104" y="14"/>
                  <a:pt x="7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3" name="Freeform 197"/>
          <p:cNvSpPr>
            <a:spLocks noEditPoints="1"/>
          </p:cNvSpPr>
          <p:nvPr/>
        </p:nvSpPr>
        <p:spPr bwMode="auto">
          <a:xfrm>
            <a:off x="3878263" y="1320800"/>
            <a:ext cx="319087" cy="357188"/>
          </a:xfrm>
          <a:custGeom>
            <a:avLst/>
            <a:gdLst>
              <a:gd name="T0" fmla="*/ 566 w 566"/>
              <a:gd name="T1" fmla="*/ 128 h 632"/>
              <a:gd name="T2" fmla="*/ 438 w 566"/>
              <a:gd name="T3" fmla="*/ 0 h 632"/>
              <a:gd name="T4" fmla="*/ 390 w 566"/>
              <a:gd name="T5" fmla="*/ 60 h 632"/>
              <a:gd name="T6" fmla="*/ 347 w 566"/>
              <a:gd name="T7" fmla="*/ 148 h 632"/>
              <a:gd name="T8" fmla="*/ 219 w 566"/>
              <a:gd name="T9" fmla="*/ 87 h 632"/>
              <a:gd name="T10" fmla="*/ 176 w 566"/>
              <a:gd name="T11" fmla="*/ 148 h 632"/>
              <a:gd name="T12" fmla="*/ 135 w 566"/>
              <a:gd name="T13" fmla="*/ 309 h 632"/>
              <a:gd name="T14" fmla="*/ 7 w 566"/>
              <a:gd name="T15" fmla="*/ 249 h 632"/>
              <a:gd name="T16" fmla="*/ 7 w 566"/>
              <a:gd name="T17" fmla="*/ 384 h 632"/>
              <a:gd name="T18" fmla="*/ 135 w 566"/>
              <a:gd name="T19" fmla="*/ 323 h 632"/>
              <a:gd name="T20" fmla="*/ 176 w 566"/>
              <a:gd name="T21" fmla="*/ 485 h 632"/>
              <a:gd name="T22" fmla="*/ 219 w 566"/>
              <a:gd name="T23" fmla="*/ 545 h 632"/>
              <a:gd name="T24" fmla="*/ 347 w 566"/>
              <a:gd name="T25" fmla="*/ 485 h 632"/>
              <a:gd name="T26" fmla="*/ 390 w 566"/>
              <a:gd name="T27" fmla="*/ 572 h 632"/>
              <a:gd name="T28" fmla="*/ 438 w 566"/>
              <a:gd name="T29" fmla="*/ 632 h 632"/>
              <a:gd name="T30" fmla="*/ 566 w 566"/>
              <a:gd name="T31" fmla="*/ 504 h 632"/>
              <a:gd name="T32" fmla="*/ 431 w 566"/>
              <a:gd name="T33" fmla="*/ 504 h 632"/>
              <a:gd name="T34" fmla="*/ 397 w 566"/>
              <a:gd name="T35" fmla="*/ 406 h 632"/>
              <a:gd name="T36" fmla="*/ 438 w 566"/>
              <a:gd name="T37" fmla="*/ 466 h 632"/>
              <a:gd name="T38" fmla="*/ 566 w 566"/>
              <a:gd name="T39" fmla="*/ 338 h 632"/>
              <a:gd name="T40" fmla="*/ 431 w 566"/>
              <a:gd name="T41" fmla="*/ 338 h 632"/>
              <a:gd name="T42" fmla="*/ 383 w 566"/>
              <a:gd name="T43" fmla="*/ 399 h 632"/>
              <a:gd name="T44" fmla="*/ 347 w 566"/>
              <a:gd name="T45" fmla="*/ 417 h 632"/>
              <a:gd name="T46" fmla="*/ 212 w 566"/>
              <a:gd name="T47" fmla="*/ 417 h 632"/>
              <a:gd name="T48" fmla="*/ 183 w 566"/>
              <a:gd name="T49" fmla="*/ 162 h 632"/>
              <a:gd name="T50" fmla="*/ 219 w 566"/>
              <a:gd name="T51" fmla="*/ 222 h 632"/>
              <a:gd name="T52" fmla="*/ 347 w 566"/>
              <a:gd name="T53" fmla="*/ 162 h 632"/>
              <a:gd name="T54" fmla="*/ 390 w 566"/>
              <a:gd name="T55" fmla="*/ 241 h 632"/>
              <a:gd name="T56" fmla="*/ 438 w 566"/>
              <a:gd name="T57" fmla="*/ 301 h 632"/>
              <a:gd name="T58" fmla="*/ 566 w 566"/>
              <a:gd name="T59" fmla="*/ 173 h 632"/>
              <a:gd name="T60" fmla="*/ 431 w 566"/>
              <a:gd name="T61" fmla="*/ 173 h 632"/>
              <a:gd name="T62" fmla="*/ 397 w 566"/>
              <a:gd name="T63" fmla="*/ 74 h 632"/>
              <a:gd name="T64" fmla="*/ 438 w 566"/>
              <a:gd name="T65" fmla="*/ 135 h 632"/>
              <a:gd name="T66" fmla="*/ 14 w 566"/>
              <a:gd name="T67" fmla="*/ 263 h 632"/>
              <a:gd name="T68" fmla="*/ 445 w 566"/>
              <a:gd name="T69" fmla="*/ 511 h 632"/>
              <a:gd name="T70" fmla="*/ 445 w 566"/>
              <a:gd name="T71" fmla="*/ 618 h 632"/>
              <a:gd name="T72" fmla="*/ 552 w 566"/>
              <a:gd name="T73" fmla="*/ 345 h 632"/>
              <a:gd name="T74" fmla="*/ 445 w 566"/>
              <a:gd name="T75" fmla="*/ 345 h 632"/>
              <a:gd name="T76" fmla="*/ 333 w 566"/>
              <a:gd name="T77" fmla="*/ 531 h 632"/>
              <a:gd name="T78" fmla="*/ 333 w 566"/>
              <a:gd name="T79" fmla="*/ 208 h 632"/>
              <a:gd name="T80" fmla="*/ 333 w 566"/>
              <a:gd name="T81" fmla="*/ 101 h 632"/>
              <a:gd name="T82" fmla="*/ 552 w 566"/>
              <a:gd name="T83" fmla="*/ 180 h 632"/>
              <a:gd name="T84" fmla="*/ 445 w 566"/>
              <a:gd name="T85" fmla="*/ 180 h 632"/>
              <a:gd name="T86" fmla="*/ 552 w 566"/>
              <a:gd name="T87" fmla="*/ 121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6" h="632">
                <a:moveTo>
                  <a:pt x="438" y="135"/>
                </a:moveTo>
                <a:cubicBezTo>
                  <a:pt x="559" y="135"/>
                  <a:pt x="559" y="135"/>
                  <a:pt x="559" y="135"/>
                </a:cubicBezTo>
                <a:cubicBezTo>
                  <a:pt x="563" y="135"/>
                  <a:pt x="566" y="132"/>
                  <a:pt x="566" y="128"/>
                </a:cubicBezTo>
                <a:cubicBezTo>
                  <a:pt x="566" y="7"/>
                  <a:pt x="566" y="7"/>
                  <a:pt x="566" y="7"/>
                </a:cubicBezTo>
                <a:cubicBezTo>
                  <a:pt x="566" y="3"/>
                  <a:pt x="563" y="0"/>
                  <a:pt x="559" y="0"/>
                </a:cubicBezTo>
                <a:cubicBezTo>
                  <a:pt x="438" y="0"/>
                  <a:pt x="438" y="0"/>
                  <a:pt x="438" y="0"/>
                </a:cubicBezTo>
                <a:cubicBezTo>
                  <a:pt x="434" y="0"/>
                  <a:pt x="431" y="3"/>
                  <a:pt x="431" y="7"/>
                </a:cubicBezTo>
                <a:cubicBezTo>
                  <a:pt x="431" y="60"/>
                  <a:pt x="431" y="60"/>
                  <a:pt x="431" y="60"/>
                </a:cubicBezTo>
                <a:cubicBezTo>
                  <a:pt x="390" y="60"/>
                  <a:pt x="390" y="60"/>
                  <a:pt x="390" y="60"/>
                </a:cubicBezTo>
                <a:cubicBezTo>
                  <a:pt x="386" y="60"/>
                  <a:pt x="383" y="63"/>
                  <a:pt x="383" y="67"/>
                </a:cubicBezTo>
                <a:cubicBezTo>
                  <a:pt x="383" y="148"/>
                  <a:pt x="383" y="148"/>
                  <a:pt x="383" y="148"/>
                </a:cubicBezTo>
                <a:cubicBezTo>
                  <a:pt x="347" y="148"/>
                  <a:pt x="347" y="148"/>
                  <a:pt x="347" y="148"/>
                </a:cubicBezTo>
                <a:cubicBezTo>
                  <a:pt x="347" y="94"/>
                  <a:pt x="347" y="94"/>
                  <a:pt x="347" y="94"/>
                </a:cubicBezTo>
                <a:cubicBezTo>
                  <a:pt x="347" y="90"/>
                  <a:pt x="344" y="87"/>
                  <a:pt x="340" y="87"/>
                </a:cubicBezTo>
                <a:cubicBezTo>
                  <a:pt x="219" y="87"/>
                  <a:pt x="219" y="87"/>
                  <a:pt x="219" y="87"/>
                </a:cubicBezTo>
                <a:cubicBezTo>
                  <a:pt x="215" y="87"/>
                  <a:pt x="212" y="90"/>
                  <a:pt x="212" y="94"/>
                </a:cubicBezTo>
                <a:cubicBezTo>
                  <a:pt x="212" y="148"/>
                  <a:pt x="212" y="148"/>
                  <a:pt x="212" y="148"/>
                </a:cubicBezTo>
                <a:cubicBezTo>
                  <a:pt x="176" y="148"/>
                  <a:pt x="176" y="148"/>
                  <a:pt x="176" y="148"/>
                </a:cubicBezTo>
                <a:cubicBezTo>
                  <a:pt x="172" y="148"/>
                  <a:pt x="169" y="151"/>
                  <a:pt x="169" y="155"/>
                </a:cubicBezTo>
                <a:cubicBezTo>
                  <a:pt x="169" y="309"/>
                  <a:pt x="169" y="309"/>
                  <a:pt x="169" y="309"/>
                </a:cubicBezTo>
                <a:cubicBezTo>
                  <a:pt x="135" y="309"/>
                  <a:pt x="135" y="309"/>
                  <a:pt x="135" y="309"/>
                </a:cubicBezTo>
                <a:cubicBezTo>
                  <a:pt x="135" y="256"/>
                  <a:pt x="135" y="256"/>
                  <a:pt x="135" y="256"/>
                </a:cubicBezTo>
                <a:cubicBezTo>
                  <a:pt x="135" y="252"/>
                  <a:pt x="132" y="249"/>
                  <a:pt x="128" y="249"/>
                </a:cubicBezTo>
                <a:cubicBezTo>
                  <a:pt x="7" y="249"/>
                  <a:pt x="7" y="249"/>
                  <a:pt x="7" y="249"/>
                </a:cubicBezTo>
                <a:cubicBezTo>
                  <a:pt x="3" y="249"/>
                  <a:pt x="0" y="252"/>
                  <a:pt x="0" y="256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381"/>
                  <a:pt x="3" y="384"/>
                  <a:pt x="7" y="384"/>
                </a:cubicBezTo>
                <a:cubicBezTo>
                  <a:pt x="128" y="384"/>
                  <a:pt x="128" y="384"/>
                  <a:pt x="128" y="384"/>
                </a:cubicBezTo>
                <a:cubicBezTo>
                  <a:pt x="132" y="384"/>
                  <a:pt x="135" y="381"/>
                  <a:pt x="135" y="377"/>
                </a:cubicBezTo>
                <a:cubicBezTo>
                  <a:pt x="135" y="323"/>
                  <a:pt x="135" y="323"/>
                  <a:pt x="135" y="323"/>
                </a:cubicBezTo>
                <a:cubicBezTo>
                  <a:pt x="169" y="323"/>
                  <a:pt x="169" y="323"/>
                  <a:pt x="169" y="323"/>
                </a:cubicBezTo>
                <a:cubicBezTo>
                  <a:pt x="169" y="478"/>
                  <a:pt x="169" y="478"/>
                  <a:pt x="169" y="478"/>
                </a:cubicBezTo>
                <a:cubicBezTo>
                  <a:pt x="169" y="481"/>
                  <a:pt x="172" y="485"/>
                  <a:pt x="176" y="485"/>
                </a:cubicBezTo>
                <a:cubicBezTo>
                  <a:pt x="212" y="485"/>
                  <a:pt x="212" y="485"/>
                  <a:pt x="212" y="485"/>
                </a:cubicBezTo>
                <a:cubicBezTo>
                  <a:pt x="212" y="538"/>
                  <a:pt x="212" y="538"/>
                  <a:pt x="212" y="538"/>
                </a:cubicBezTo>
                <a:cubicBezTo>
                  <a:pt x="212" y="542"/>
                  <a:pt x="215" y="545"/>
                  <a:pt x="219" y="545"/>
                </a:cubicBezTo>
                <a:cubicBezTo>
                  <a:pt x="340" y="545"/>
                  <a:pt x="340" y="545"/>
                  <a:pt x="340" y="545"/>
                </a:cubicBezTo>
                <a:cubicBezTo>
                  <a:pt x="344" y="545"/>
                  <a:pt x="347" y="542"/>
                  <a:pt x="347" y="538"/>
                </a:cubicBezTo>
                <a:cubicBezTo>
                  <a:pt x="347" y="485"/>
                  <a:pt x="347" y="485"/>
                  <a:pt x="347" y="485"/>
                </a:cubicBezTo>
                <a:cubicBezTo>
                  <a:pt x="383" y="485"/>
                  <a:pt x="383" y="485"/>
                  <a:pt x="383" y="485"/>
                </a:cubicBezTo>
                <a:cubicBezTo>
                  <a:pt x="383" y="565"/>
                  <a:pt x="383" y="565"/>
                  <a:pt x="383" y="565"/>
                </a:cubicBezTo>
                <a:cubicBezTo>
                  <a:pt x="383" y="569"/>
                  <a:pt x="386" y="572"/>
                  <a:pt x="390" y="572"/>
                </a:cubicBezTo>
                <a:cubicBezTo>
                  <a:pt x="431" y="572"/>
                  <a:pt x="431" y="572"/>
                  <a:pt x="431" y="572"/>
                </a:cubicBezTo>
                <a:cubicBezTo>
                  <a:pt x="431" y="625"/>
                  <a:pt x="431" y="625"/>
                  <a:pt x="431" y="625"/>
                </a:cubicBezTo>
                <a:cubicBezTo>
                  <a:pt x="431" y="629"/>
                  <a:pt x="434" y="632"/>
                  <a:pt x="438" y="632"/>
                </a:cubicBezTo>
                <a:cubicBezTo>
                  <a:pt x="559" y="632"/>
                  <a:pt x="559" y="632"/>
                  <a:pt x="559" y="632"/>
                </a:cubicBezTo>
                <a:cubicBezTo>
                  <a:pt x="563" y="632"/>
                  <a:pt x="566" y="629"/>
                  <a:pt x="566" y="625"/>
                </a:cubicBezTo>
                <a:cubicBezTo>
                  <a:pt x="566" y="504"/>
                  <a:pt x="566" y="504"/>
                  <a:pt x="566" y="504"/>
                </a:cubicBezTo>
                <a:cubicBezTo>
                  <a:pt x="566" y="500"/>
                  <a:pt x="563" y="497"/>
                  <a:pt x="559" y="497"/>
                </a:cubicBezTo>
                <a:cubicBezTo>
                  <a:pt x="438" y="497"/>
                  <a:pt x="438" y="497"/>
                  <a:pt x="438" y="497"/>
                </a:cubicBezTo>
                <a:cubicBezTo>
                  <a:pt x="434" y="497"/>
                  <a:pt x="431" y="500"/>
                  <a:pt x="431" y="504"/>
                </a:cubicBezTo>
                <a:cubicBezTo>
                  <a:pt x="431" y="558"/>
                  <a:pt x="431" y="558"/>
                  <a:pt x="431" y="558"/>
                </a:cubicBezTo>
                <a:cubicBezTo>
                  <a:pt x="397" y="558"/>
                  <a:pt x="397" y="558"/>
                  <a:pt x="397" y="558"/>
                </a:cubicBezTo>
                <a:cubicBezTo>
                  <a:pt x="397" y="406"/>
                  <a:pt x="397" y="406"/>
                  <a:pt x="397" y="406"/>
                </a:cubicBezTo>
                <a:cubicBezTo>
                  <a:pt x="431" y="406"/>
                  <a:pt x="431" y="406"/>
                  <a:pt x="431" y="406"/>
                </a:cubicBezTo>
                <a:cubicBezTo>
                  <a:pt x="431" y="459"/>
                  <a:pt x="431" y="459"/>
                  <a:pt x="431" y="459"/>
                </a:cubicBezTo>
                <a:cubicBezTo>
                  <a:pt x="431" y="463"/>
                  <a:pt x="434" y="466"/>
                  <a:pt x="438" y="466"/>
                </a:cubicBezTo>
                <a:cubicBezTo>
                  <a:pt x="559" y="466"/>
                  <a:pt x="559" y="466"/>
                  <a:pt x="559" y="466"/>
                </a:cubicBezTo>
                <a:cubicBezTo>
                  <a:pt x="563" y="466"/>
                  <a:pt x="566" y="463"/>
                  <a:pt x="566" y="459"/>
                </a:cubicBezTo>
                <a:cubicBezTo>
                  <a:pt x="566" y="338"/>
                  <a:pt x="566" y="338"/>
                  <a:pt x="566" y="338"/>
                </a:cubicBezTo>
                <a:cubicBezTo>
                  <a:pt x="566" y="335"/>
                  <a:pt x="563" y="331"/>
                  <a:pt x="559" y="331"/>
                </a:cubicBezTo>
                <a:cubicBezTo>
                  <a:pt x="438" y="331"/>
                  <a:pt x="438" y="331"/>
                  <a:pt x="438" y="331"/>
                </a:cubicBezTo>
                <a:cubicBezTo>
                  <a:pt x="434" y="331"/>
                  <a:pt x="431" y="335"/>
                  <a:pt x="431" y="338"/>
                </a:cubicBezTo>
                <a:cubicBezTo>
                  <a:pt x="431" y="392"/>
                  <a:pt x="431" y="392"/>
                  <a:pt x="431" y="392"/>
                </a:cubicBezTo>
                <a:cubicBezTo>
                  <a:pt x="390" y="392"/>
                  <a:pt x="390" y="392"/>
                  <a:pt x="390" y="392"/>
                </a:cubicBezTo>
                <a:cubicBezTo>
                  <a:pt x="386" y="392"/>
                  <a:pt x="383" y="395"/>
                  <a:pt x="383" y="399"/>
                </a:cubicBezTo>
                <a:cubicBezTo>
                  <a:pt x="383" y="471"/>
                  <a:pt x="383" y="471"/>
                  <a:pt x="383" y="471"/>
                </a:cubicBezTo>
                <a:cubicBezTo>
                  <a:pt x="347" y="471"/>
                  <a:pt x="347" y="471"/>
                  <a:pt x="347" y="471"/>
                </a:cubicBezTo>
                <a:cubicBezTo>
                  <a:pt x="347" y="417"/>
                  <a:pt x="347" y="417"/>
                  <a:pt x="347" y="417"/>
                </a:cubicBezTo>
                <a:cubicBezTo>
                  <a:pt x="347" y="413"/>
                  <a:pt x="344" y="410"/>
                  <a:pt x="340" y="410"/>
                </a:cubicBezTo>
                <a:cubicBezTo>
                  <a:pt x="219" y="410"/>
                  <a:pt x="219" y="410"/>
                  <a:pt x="219" y="410"/>
                </a:cubicBezTo>
                <a:cubicBezTo>
                  <a:pt x="215" y="410"/>
                  <a:pt x="212" y="413"/>
                  <a:pt x="212" y="417"/>
                </a:cubicBezTo>
                <a:cubicBezTo>
                  <a:pt x="212" y="471"/>
                  <a:pt x="212" y="471"/>
                  <a:pt x="212" y="471"/>
                </a:cubicBezTo>
                <a:cubicBezTo>
                  <a:pt x="183" y="471"/>
                  <a:pt x="183" y="471"/>
                  <a:pt x="183" y="471"/>
                </a:cubicBezTo>
                <a:cubicBezTo>
                  <a:pt x="183" y="162"/>
                  <a:pt x="183" y="162"/>
                  <a:pt x="183" y="162"/>
                </a:cubicBezTo>
                <a:cubicBezTo>
                  <a:pt x="212" y="162"/>
                  <a:pt x="212" y="162"/>
                  <a:pt x="212" y="162"/>
                </a:cubicBezTo>
                <a:cubicBezTo>
                  <a:pt x="212" y="215"/>
                  <a:pt x="212" y="215"/>
                  <a:pt x="212" y="215"/>
                </a:cubicBezTo>
                <a:cubicBezTo>
                  <a:pt x="212" y="219"/>
                  <a:pt x="215" y="222"/>
                  <a:pt x="219" y="222"/>
                </a:cubicBezTo>
                <a:cubicBezTo>
                  <a:pt x="340" y="222"/>
                  <a:pt x="340" y="222"/>
                  <a:pt x="340" y="222"/>
                </a:cubicBezTo>
                <a:cubicBezTo>
                  <a:pt x="344" y="222"/>
                  <a:pt x="347" y="219"/>
                  <a:pt x="347" y="215"/>
                </a:cubicBezTo>
                <a:cubicBezTo>
                  <a:pt x="347" y="162"/>
                  <a:pt x="347" y="162"/>
                  <a:pt x="347" y="162"/>
                </a:cubicBezTo>
                <a:cubicBezTo>
                  <a:pt x="383" y="162"/>
                  <a:pt x="383" y="162"/>
                  <a:pt x="383" y="162"/>
                </a:cubicBezTo>
                <a:cubicBezTo>
                  <a:pt x="383" y="234"/>
                  <a:pt x="383" y="234"/>
                  <a:pt x="383" y="234"/>
                </a:cubicBezTo>
                <a:cubicBezTo>
                  <a:pt x="383" y="238"/>
                  <a:pt x="386" y="241"/>
                  <a:pt x="390" y="241"/>
                </a:cubicBezTo>
                <a:cubicBezTo>
                  <a:pt x="431" y="241"/>
                  <a:pt x="431" y="241"/>
                  <a:pt x="431" y="241"/>
                </a:cubicBezTo>
                <a:cubicBezTo>
                  <a:pt x="431" y="294"/>
                  <a:pt x="431" y="294"/>
                  <a:pt x="431" y="294"/>
                </a:cubicBezTo>
                <a:cubicBezTo>
                  <a:pt x="431" y="298"/>
                  <a:pt x="434" y="301"/>
                  <a:pt x="438" y="301"/>
                </a:cubicBezTo>
                <a:cubicBezTo>
                  <a:pt x="559" y="301"/>
                  <a:pt x="559" y="301"/>
                  <a:pt x="559" y="301"/>
                </a:cubicBezTo>
                <a:cubicBezTo>
                  <a:pt x="563" y="301"/>
                  <a:pt x="566" y="298"/>
                  <a:pt x="566" y="294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69"/>
                  <a:pt x="563" y="166"/>
                  <a:pt x="559" y="166"/>
                </a:cubicBezTo>
                <a:cubicBezTo>
                  <a:pt x="438" y="166"/>
                  <a:pt x="438" y="166"/>
                  <a:pt x="438" y="166"/>
                </a:cubicBezTo>
                <a:cubicBezTo>
                  <a:pt x="434" y="166"/>
                  <a:pt x="431" y="169"/>
                  <a:pt x="431" y="173"/>
                </a:cubicBezTo>
                <a:cubicBezTo>
                  <a:pt x="431" y="227"/>
                  <a:pt x="431" y="227"/>
                  <a:pt x="431" y="227"/>
                </a:cubicBezTo>
                <a:cubicBezTo>
                  <a:pt x="397" y="227"/>
                  <a:pt x="397" y="227"/>
                  <a:pt x="397" y="227"/>
                </a:cubicBezTo>
                <a:cubicBezTo>
                  <a:pt x="397" y="74"/>
                  <a:pt x="397" y="74"/>
                  <a:pt x="397" y="74"/>
                </a:cubicBezTo>
                <a:cubicBezTo>
                  <a:pt x="431" y="74"/>
                  <a:pt x="431" y="74"/>
                  <a:pt x="431" y="74"/>
                </a:cubicBezTo>
                <a:cubicBezTo>
                  <a:pt x="431" y="128"/>
                  <a:pt x="431" y="128"/>
                  <a:pt x="431" y="128"/>
                </a:cubicBezTo>
                <a:cubicBezTo>
                  <a:pt x="431" y="132"/>
                  <a:pt x="434" y="135"/>
                  <a:pt x="438" y="135"/>
                </a:cubicBezTo>
                <a:moveTo>
                  <a:pt x="121" y="370"/>
                </a:moveTo>
                <a:cubicBezTo>
                  <a:pt x="14" y="370"/>
                  <a:pt x="14" y="370"/>
                  <a:pt x="14" y="370"/>
                </a:cubicBezTo>
                <a:cubicBezTo>
                  <a:pt x="14" y="263"/>
                  <a:pt x="14" y="263"/>
                  <a:pt x="14" y="263"/>
                </a:cubicBezTo>
                <a:cubicBezTo>
                  <a:pt x="121" y="263"/>
                  <a:pt x="121" y="263"/>
                  <a:pt x="121" y="263"/>
                </a:cubicBezTo>
                <a:lnTo>
                  <a:pt x="121" y="370"/>
                </a:lnTo>
                <a:close/>
                <a:moveTo>
                  <a:pt x="445" y="511"/>
                </a:moveTo>
                <a:cubicBezTo>
                  <a:pt x="552" y="511"/>
                  <a:pt x="552" y="511"/>
                  <a:pt x="552" y="511"/>
                </a:cubicBezTo>
                <a:cubicBezTo>
                  <a:pt x="552" y="618"/>
                  <a:pt x="552" y="618"/>
                  <a:pt x="552" y="618"/>
                </a:cubicBezTo>
                <a:cubicBezTo>
                  <a:pt x="445" y="618"/>
                  <a:pt x="445" y="618"/>
                  <a:pt x="445" y="618"/>
                </a:cubicBezTo>
                <a:lnTo>
                  <a:pt x="445" y="511"/>
                </a:lnTo>
                <a:close/>
                <a:moveTo>
                  <a:pt x="445" y="345"/>
                </a:moveTo>
                <a:cubicBezTo>
                  <a:pt x="552" y="345"/>
                  <a:pt x="552" y="345"/>
                  <a:pt x="552" y="345"/>
                </a:cubicBezTo>
                <a:cubicBezTo>
                  <a:pt x="552" y="452"/>
                  <a:pt x="552" y="452"/>
                  <a:pt x="552" y="452"/>
                </a:cubicBezTo>
                <a:cubicBezTo>
                  <a:pt x="445" y="452"/>
                  <a:pt x="445" y="452"/>
                  <a:pt x="445" y="452"/>
                </a:cubicBezTo>
                <a:lnTo>
                  <a:pt x="445" y="345"/>
                </a:lnTo>
                <a:close/>
                <a:moveTo>
                  <a:pt x="226" y="424"/>
                </a:moveTo>
                <a:cubicBezTo>
                  <a:pt x="333" y="424"/>
                  <a:pt x="333" y="424"/>
                  <a:pt x="333" y="424"/>
                </a:cubicBezTo>
                <a:cubicBezTo>
                  <a:pt x="333" y="531"/>
                  <a:pt x="333" y="531"/>
                  <a:pt x="333" y="531"/>
                </a:cubicBezTo>
                <a:cubicBezTo>
                  <a:pt x="226" y="531"/>
                  <a:pt x="226" y="531"/>
                  <a:pt x="226" y="531"/>
                </a:cubicBezTo>
                <a:lnTo>
                  <a:pt x="226" y="424"/>
                </a:lnTo>
                <a:close/>
                <a:moveTo>
                  <a:pt x="333" y="208"/>
                </a:moveTo>
                <a:cubicBezTo>
                  <a:pt x="226" y="208"/>
                  <a:pt x="226" y="208"/>
                  <a:pt x="226" y="208"/>
                </a:cubicBezTo>
                <a:cubicBezTo>
                  <a:pt x="226" y="101"/>
                  <a:pt x="226" y="101"/>
                  <a:pt x="226" y="101"/>
                </a:cubicBezTo>
                <a:cubicBezTo>
                  <a:pt x="333" y="101"/>
                  <a:pt x="333" y="101"/>
                  <a:pt x="333" y="101"/>
                </a:cubicBezTo>
                <a:lnTo>
                  <a:pt x="333" y="208"/>
                </a:lnTo>
                <a:close/>
                <a:moveTo>
                  <a:pt x="445" y="180"/>
                </a:moveTo>
                <a:cubicBezTo>
                  <a:pt x="552" y="180"/>
                  <a:pt x="552" y="180"/>
                  <a:pt x="552" y="180"/>
                </a:cubicBezTo>
                <a:cubicBezTo>
                  <a:pt x="552" y="287"/>
                  <a:pt x="552" y="287"/>
                  <a:pt x="552" y="287"/>
                </a:cubicBezTo>
                <a:cubicBezTo>
                  <a:pt x="445" y="287"/>
                  <a:pt x="445" y="287"/>
                  <a:pt x="445" y="287"/>
                </a:cubicBezTo>
                <a:lnTo>
                  <a:pt x="445" y="180"/>
                </a:lnTo>
                <a:close/>
                <a:moveTo>
                  <a:pt x="445" y="14"/>
                </a:moveTo>
                <a:cubicBezTo>
                  <a:pt x="552" y="14"/>
                  <a:pt x="552" y="14"/>
                  <a:pt x="552" y="14"/>
                </a:cubicBezTo>
                <a:cubicBezTo>
                  <a:pt x="552" y="121"/>
                  <a:pt x="552" y="121"/>
                  <a:pt x="552" y="121"/>
                </a:cubicBezTo>
                <a:cubicBezTo>
                  <a:pt x="445" y="121"/>
                  <a:pt x="445" y="121"/>
                  <a:pt x="445" y="121"/>
                </a:cubicBezTo>
                <a:lnTo>
                  <a:pt x="44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4" name="Freeform 198"/>
          <p:cNvSpPr>
            <a:spLocks noEditPoints="1"/>
          </p:cNvSpPr>
          <p:nvPr/>
        </p:nvSpPr>
        <p:spPr bwMode="auto">
          <a:xfrm>
            <a:off x="5119688" y="1362075"/>
            <a:ext cx="341312" cy="268288"/>
          </a:xfrm>
          <a:custGeom>
            <a:avLst/>
            <a:gdLst>
              <a:gd name="T0" fmla="*/ 0 w 607"/>
              <a:gd name="T1" fmla="*/ 469 h 476"/>
              <a:gd name="T2" fmla="*/ 607 w 607"/>
              <a:gd name="T3" fmla="*/ 469 h 476"/>
              <a:gd name="T4" fmla="*/ 603 w 607"/>
              <a:gd name="T5" fmla="*/ 1 h 476"/>
              <a:gd name="T6" fmla="*/ 383 w 607"/>
              <a:gd name="T7" fmla="*/ 58 h 476"/>
              <a:gd name="T8" fmla="*/ 331 w 607"/>
              <a:gd name="T9" fmla="*/ 41 h 476"/>
              <a:gd name="T10" fmla="*/ 223 w 607"/>
              <a:gd name="T11" fmla="*/ 140 h 476"/>
              <a:gd name="T12" fmla="*/ 0 w 607"/>
              <a:gd name="T13" fmla="*/ 172 h 476"/>
              <a:gd name="T14" fmla="*/ 371 w 607"/>
              <a:gd name="T15" fmla="*/ 68 h 476"/>
              <a:gd name="T16" fmla="*/ 385 w 607"/>
              <a:gd name="T17" fmla="*/ 73 h 476"/>
              <a:gd name="T18" fmla="*/ 385 w 607"/>
              <a:gd name="T19" fmla="*/ 187 h 476"/>
              <a:gd name="T20" fmla="*/ 445 w 607"/>
              <a:gd name="T21" fmla="*/ 91 h 476"/>
              <a:gd name="T22" fmla="*/ 422 w 607"/>
              <a:gd name="T23" fmla="*/ 84 h 476"/>
              <a:gd name="T24" fmla="*/ 482 w 607"/>
              <a:gd name="T25" fmla="*/ 217 h 476"/>
              <a:gd name="T26" fmla="*/ 496 w 607"/>
              <a:gd name="T27" fmla="*/ 101 h 476"/>
              <a:gd name="T28" fmla="*/ 496 w 607"/>
              <a:gd name="T29" fmla="*/ 214 h 476"/>
              <a:gd name="T30" fmla="*/ 556 w 607"/>
              <a:gd name="T31" fmla="*/ 52 h 476"/>
              <a:gd name="T32" fmla="*/ 533 w 607"/>
              <a:gd name="T33" fmla="*/ 71 h 476"/>
              <a:gd name="T34" fmla="*/ 260 w 607"/>
              <a:gd name="T35" fmla="*/ 124 h 476"/>
              <a:gd name="T36" fmla="*/ 274 w 607"/>
              <a:gd name="T37" fmla="*/ 111 h 476"/>
              <a:gd name="T38" fmla="*/ 274 w 607"/>
              <a:gd name="T39" fmla="*/ 238 h 476"/>
              <a:gd name="T40" fmla="*/ 51 w 607"/>
              <a:gd name="T41" fmla="*/ 179 h 476"/>
              <a:gd name="T42" fmla="*/ 51 w 607"/>
              <a:gd name="T43" fmla="*/ 304 h 476"/>
              <a:gd name="T44" fmla="*/ 111 w 607"/>
              <a:gd name="T45" fmla="*/ 318 h 476"/>
              <a:gd name="T46" fmla="*/ 125 w 607"/>
              <a:gd name="T47" fmla="*/ 179 h 476"/>
              <a:gd name="T48" fmla="*/ 125 w 607"/>
              <a:gd name="T49" fmla="*/ 322 h 476"/>
              <a:gd name="T50" fmla="*/ 185 w 607"/>
              <a:gd name="T51" fmla="*/ 179 h 476"/>
              <a:gd name="T52" fmla="*/ 162 w 607"/>
              <a:gd name="T53" fmla="*/ 179 h 476"/>
              <a:gd name="T54" fmla="*/ 37 w 607"/>
              <a:gd name="T55" fmla="*/ 301 h 476"/>
              <a:gd name="T56" fmla="*/ 204 w 607"/>
              <a:gd name="T57" fmla="*/ 177 h 476"/>
              <a:gd name="T58" fmla="*/ 199 w 607"/>
              <a:gd name="T59" fmla="*/ 335 h 476"/>
              <a:gd name="T60" fmla="*/ 204 w 607"/>
              <a:gd name="T61" fmla="*/ 177 h 476"/>
              <a:gd name="T62" fmla="*/ 331 w 607"/>
              <a:gd name="T63" fmla="*/ 171 h 476"/>
              <a:gd name="T64" fmla="*/ 329 w 607"/>
              <a:gd name="T65" fmla="*/ 170 h 476"/>
              <a:gd name="T66" fmla="*/ 325 w 607"/>
              <a:gd name="T67" fmla="*/ 172 h 476"/>
              <a:gd name="T68" fmla="*/ 311 w 607"/>
              <a:gd name="T69" fmla="*/ 189 h 476"/>
              <a:gd name="T70" fmla="*/ 334 w 607"/>
              <a:gd name="T71" fmla="*/ 57 h 476"/>
              <a:gd name="T72" fmla="*/ 570 w 607"/>
              <a:gd name="T73" fmla="*/ 41 h 476"/>
              <a:gd name="T74" fmla="*/ 14 w 607"/>
              <a:gd name="T75" fmla="*/ 310 h 476"/>
              <a:gd name="T76" fmla="*/ 117 w 607"/>
              <a:gd name="T77" fmla="*/ 334 h 476"/>
              <a:gd name="T78" fmla="*/ 187 w 607"/>
              <a:gd name="T79" fmla="*/ 350 h 476"/>
              <a:gd name="T80" fmla="*/ 198 w 607"/>
              <a:gd name="T81" fmla="*/ 353 h 476"/>
              <a:gd name="T82" fmla="*/ 200 w 607"/>
              <a:gd name="T83" fmla="*/ 353 h 476"/>
              <a:gd name="T84" fmla="*/ 203 w 607"/>
              <a:gd name="T85" fmla="*/ 352 h 476"/>
              <a:gd name="T86" fmla="*/ 331 w 607"/>
              <a:gd name="T87" fmla="*/ 186 h 476"/>
              <a:gd name="T88" fmla="*/ 488 w 607"/>
              <a:gd name="T89" fmla="*/ 234 h 476"/>
              <a:gd name="T90" fmla="*/ 490 w 607"/>
              <a:gd name="T91" fmla="*/ 234 h 476"/>
              <a:gd name="T92" fmla="*/ 492 w 607"/>
              <a:gd name="T93" fmla="*/ 233 h 476"/>
              <a:gd name="T94" fmla="*/ 530 w 607"/>
              <a:gd name="T95" fmla="*/ 207 h 476"/>
              <a:gd name="T96" fmla="*/ 14 w 607"/>
              <a:gd name="T97" fmla="*/ 462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07" h="476">
                <a:moveTo>
                  <a:pt x="0" y="172"/>
                </a:moveTo>
                <a:cubicBezTo>
                  <a:pt x="0" y="301"/>
                  <a:pt x="0" y="301"/>
                  <a:pt x="0" y="301"/>
                </a:cubicBezTo>
                <a:cubicBezTo>
                  <a:pt x="0" y="469"/>
                  <a:pt x="0" y="469"/>
                  <a:pt x="0" y="469"/>
                </a:cubicBezTo>
                <a:cubicBezTo>
                  <a:pt x="0" y="473"/>
                  <a:pt x="3" y="476"/>
                  <a:pt x="7" y="476"/>
                </a:cubicBezTo>
                <a:cubicBezTo>
                  <a:pt x="600" y="476"/>
                  <a:pt x="600" y="476"/>
                  <a:pt x="600" y="476"/>
                </a:cubicBezTo>
                <a:cubicBezTo>
                  <a:pt x="604" y="476"/>
                  <a:pt x="607" y="473"/>
                  <a:pt x="607" y="469"/>
                </a:cubicBezTo>
                <a:cubicBezTo>
                  <a:pt x="607" y="151"/>
                  <a:pt x="607" y="151"/>
                  <a:pt x="607" y="151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5"/>
                  <a:pt x="606" y="3"/>
                  <a:pt x="603" y="1"/>
                </a:cubicBezTo>
                <a:cubicBezTo>
                  <a:pt x="601" y="0"/>
                  <a:pt x="598" y="1"/>
                  <a:pt x="596" y="2"/>
                </a:cubicBezTo>
                <a:cubicBezTo>
                  <a:pt x="488" y="90"/>
                  <a:pt x="488" y="90"/>
                  <a:pt x="488" y="90"/>
                </a:cubicBezTo>
                <a:cubicBezTo>
                  <a:pt x="383" y="58"/>
                  <a:pt x="383" y="58"/>
                  <a:pt x="383" y="58"/>
                </a:cubicBezTo>
                <a:cubicBezTo>
                  <a:pt x="382" y="56"/>
                  <a:pt x="380" y="55"/>
                  <a:pt x="378" y="55"/>
                </a:cubicBezTo>
                <a:cubicBezTo>
                  <a:pt x="377" y="55"/>
                  <a:pt x="376" y="55"/>
                  <a:pt x="376" y="55"/>
                </a:cubicBezTo>
                <a:cubicBezTo>
                  <a:pt x="331" y="41"/>
                  <a:pt x="331" y="41"/>
                  <a:pt x="331" y="41"/>
                </a:cubicBezTo>
                <a:cubicBezTo>
                  <a:pt x="328" y="41"/>
                  <a:pt x="326" y="41"/>
                  <a:pt x="324" y="43"/>
                </a:cubicBezTo>
                <a:cubicBezTo>
                  <a:pt x="228" y="135"/>
                  <a:pt x="228" y="135"/>
                  <a:pt x="228" y="135"/>
                </a:cubicBezTo>
                <a:cubicBezTo>
                  <a:pt x="225" y="136"/>
                  <a:pt x="224" y="138"/>
                  <a:pt x="223" y="140"/>
                </a:cubicBezTo>
                <a:cubicBezTo>
                  <a:pt x="197" y="165"/>
                  <a:pt x="197" y="165"/>
                  <a:pt x="19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3" y="165"/>
                  <a:pt x="0" y="168"/>
                  <a:pt x="0" y="172"/>
                </a:cubicBezTo>
                <a:moveTo>
                  <a:pt x="348" y="176"/>
                </a:moveTo>
                <a:cubicBezTo>
                  <a:pt x="348" y="61"/>
                  <a:pt x="348" y="61"/>
                  <a:pt x="348" y="61"/>
                </a:cubicBezTo>
                <a:cubicBezTo>
                  <a:pt x="371" y="68"/>
                  <a:pt x="371" y="68"/>
                  <a:pt x="371" y="68"/>
                </a:cubicBezTo>
                <a:cubicBezTo>
                  <a:pt x="371" y="183"/>
                  <a:pt x="371" y="183"/>
                  <a:pt x="371" y="183"/>
                </a:cubicBezTo>
                <a:lnTo>
                  <a:pt x="348" y="176"/>
                </a:lnTo>
                <a:close/>
                <a:moveTo>
                  <a:pt x="385" y="73"/>
                </a:moveTo>
                <a:cubicBezTo>
                  <a:pt x="408" y="80"/>
                  <a:pt x="408" y="80"/>
                  <a:pt x="408" y="80"/>
                </a:cubicBezTo>
                <a:cubicBezTo>
                  <a:pt x="408" y="194"/>
                  <a:pt x="408" y="194"/>
                  <a:pt x="408" y="194"/>
                </a:cubicBezTo>
                <a:cubicBezTo>
                  <a:pt x="385" y="187"/>
                  <a:pt x="385" y="187"/>
                  <a:pt x="385" y="187"/>
                </a:cubicBezTo>
                <a:lnTo>
                  <a:pt x="385" y="73"/>
                </a:lnTo>
                <a:close/>
                <a:moveTo>
                  <a:pt x="422" y="84"/>
                </a:moveTo>
                <a:cubicBezTo>
                  <a:pt x="445" y="91"/>
                  <a:pt x="445" y="91"/>
                  <a:pt x="445" y="91"/>
                </a:cubicBezTo>
                <a:cubicBezTo>
                  <a:pt x="445" y="206"/>
                  <a:pt x="445" y="206"/>
                  <a:pt x="445" y="206"/>
                </a:cubicBezTo>
                <a:cubicBezTo>
                  <a:pt x="422" y="199"/>
                  <a:pt x="422" y="199"/>
                  <a:pt x="422" y="199"/>
                </a:cubicBezTo>
                <a:lnTo>
                  <a:pt x="422" y="84"/>
                </a:lnTo>
                <a:close/>
                <a:moveTo>
                  <a:pt x="459" y="96"/>
                </a:moveTo>
                <a:cubicBezTo>
                  <a:pt x="482" y="103"/>
                  <a:pt x="482" y="103"/>
                  <a:pt x="482" y="103"/>
                </a:cubicBezTo>
                <a:cubicBezTo>
                  <a:pt x="482" y="217"/>
                  <a:pt x="482" y="217"/>
                  <a:pt x="482" y="217"/>
                </a:cubicBezTo>
                <a:cubicBezTo>
                  <a:pt x="459" y="210"/>
                  <a:pt x="459" y="210"/>
                  <a:pt x="459" y="210"/>
                </a:cubicBezTo>
                <a:lnTo>
                  <a:pt x="459" y="96"/>
                </a:lnTo>
                <a:close/>
                <a:moveTo>
                  <a:pt x="496" y="101"/>
                </a:moveTo>
                <a:cubicBezTo>
                  <a:pt x="519" y="82"/>
                  <a:pt x="519" y="82"/>
                  <a:pt x="519" y="82"/>
                </a:cubicBezTo>
                <a:cubicBezTo>
                  <a:pt x="519" y="198"/>
                  <a:pt x="519" y="198"/>
                  <a:pt x="519" y="198"/>
                </a:cubicBezTo>
                <a:cubicBezTo>
                  <a:pt x="496" y="214"/>
                  <a:pt x="496" y="214"/>
                  <a:pt x="496" y="214"/>
                </a:cubicBezTo>
                <a:lnTo>
                  <a:pt x="496" y="101"/>
                </a:lnTo>
                <a:close/>
                <a:moveTo>
                  <a:pt x="533" y="71"/>
                </a:moveTo>
                <a:cubicBezTo>
                  <a:pt x="556" y="52"/>
                  <a:pt x="556" y="52"/>
                  <a:pt x="556" y="52"/>
                </a:cubicBezTo>
                <a:cubicBezTo>
                  <a:pt x="556" y="173"/>
                  <a:pt x="556" y="173"/>
                  <a:pt x="556" y="173"/>
                </a:cubicBezTo>
                <a:cubicBezTo>
                  <a:pt x="533" y="188"/>
                  <a:pt x="533" y="188"/>
                  <a:pt x="533" y="188"/>
                </a:cubicBezTo>
                <a:lnTo>
                  <a:pt x="533" y="71"/>
                </a:lnTo>
                <a:close/>
                <a:moveTo>
                  <a:pt x="236" y="286"/>
                </a:moveTo>
                <a:cubicBezTo>
                  <a:pt x="236" y="146"/>
                  <a:pt x="236" y="146"/>
                  <a:pt x="236" y="146"/>
                </a:cubicBezTo>
                <a:cubicBezTo>
                  <a:pt x="260" y="124"/>
                  <a:pt x="260" y="124"/>
                  <a:pt x="260" y="124"/>
                </a:cubicBezTo>
                <a:cubicBezTo>
                  <a:pt x="260" y="256"/>
                  <a:pt x="260" y="256"/>
                  <a:pt x="260" y="256"/>
                </a:cubicBezTo>
                <a:lnTo>
                  <a:pt x="236" y="286"/>
                </a:lnTo>
                <a:close/>
                <a:moveTo>
                  <a:pt x="274" y="111"/>
                </a:moveTo>
                <a:cubicBezTo>
                  <a:pt x="297" y="89"/>
                  <a:pt x="297" y="89"/>
                  <a:pt x="297" y="89"/>
                </a:cubicBezTo>
                <a:cubicBezTo>
                  <a:pt x="297" y="208"/>
                  <a:pt x="297" y="208"/>
                  <a:pt x="297" y="208"/>
                </a:cubicBezTo>
                <a:cubicBezTo>
                  <a:pt x="274" y="238"/>
                  <a:pt x="274" y="238"/>
                  <a:pt x="274" y="238"/>
                </a:cubicBezTo>
                <a:lnTo>
                  <a:pt x="274" y="111"/>
                </a:lnTo>
                <a:close/>
                <a:moveTo>
                  <a:pt x="51" y="304"/>
                </a:moveTo>
                <a:cubicBezTo>
                  <a:pt x="51" y="179"/>
                  <a:pt x="51" y="179"/>
                  <a:pt x="51" y="179"/>
                </a:cubicBezTo>
                <a:cubicBezTo>
                  <a:pt x="74" y="179"/>
                  <a:pt x="74" y="179"/>
                  <a:pt x="74" y="179"/>
                </a:cubicBezTo>
                <a:cubicBezTo>
                  <a:pt x="74" y="310"/>
                  <a:pt x="74" y="310"/>
                  <a:pt x="74" y="310"/>
                </a:cubicBezTo>
                <a:lnTo>
                  <a:pt x="51" y="304"/>
                </a:lnTo>
                <a:close/>
                <a:moveTo>
                  <a:pt x="88" y="179"/>
                </a:moveTo>
                <a:cubicBezTo>
                  <a:pt x="111" y="179"/>
                  <a:pt x="111" y="179"/>
                  <a:pt x="111" y="179"/>
                </a:cubicBezTo>
                <a:cubicBezTo>
                  <a:pt x="111" y="318"/>
                  <a:pt x="111" y="318"/>
                  <a:pt x="111" y="318"/>
                </a:cubicBezTo>
                <a:cubicBezTo>
                  <a:pt x="88" y="313"/>
                  <a:pt x="88" y="313"/>
                  <a:pt x="88" y="313"/>
                </a:cubicBezTo>
                <a:lnTo>
                  <a:pt x="88" y="179"/>
                </a:lnTo>
                <a:close/>
                <a:moveTo>
                  <a:pt x="125" y="179"/>
                </a:moveTo>
                <a:cubicBezTo>
                  <a:pt x="148" y="179"/>
                  <a:pt x="148" y="179"/>
                  <a:pt x="148" y="179"/>
                </a:cubicBezTo>
                <a:cubicBezTo>
                  <a:pt x="148" y="327"/>
                  <a:pt x="148" y="327"/>
                  <a:pt x="148" y="327"/>
                </a:cubicBezTo>
                <a:cubicBezTo>
                  <a:pt x="125" y="322"/>
                  <a:pt x="125" y="322"/>
                  <a:pt x="125" y="322"/>
                </a:cubicBezTo>
                <a:lnTo>
                  <a:pt x="125" y="179"/>
                </a:lnTo>
                <a:close/>
                <a:moveTo>
                  <a:pt x="162" y="179"/>
                </a:moveTo>
                <a:cubicBezTo>
                  <a:pt x="185" y="179"/>
                  <a:pt x="185" y="179"/>
                  <a:pt x="185" y="179"/>
                </a:cubicBezTo>
                <a:cubicBezTo>
                  <a:pt x="185" y="336"/>
                  <a:pt x="185" y="336"/>
                  <a:pt x="185" y="336"/>
                </a:cubicBezTo>
                <a:cubicBezTo>
                  <a:pt x="162" y="330"/>
                  <a:pt x="162" y="330"/>
                  <a:pt x="162" y="330"/>
                </a:cubicBezTo>
                <a:lnTo>
                  <a:pt x="162" y="179"/>
                </a:lnTo>
                <a:close/>
                <a:moveTo>
                  <a:pt x="14" y="179"/>
                </a:moveTo>
                <a:cubicBezTo>
                  <a:pt x="37" y="179"/>
                  <a:pt x="37" y="179"/>
                  <a:pt x="37" y="179"/>
                </a:cubicBezTo>
                <a:cubicBezTo>
                  <a:pt x="37" y="301"/>
                  <a:pt x="37" y="301"/>
                  <a:pt x="37" y="301"/>
                </a:cubicBezTo>
                <a:cubicBezTo>
                  <a:pt x="14" y="296"/>
                  <a:pt x="14" y="296"/>
                  <a:pt x="14" y="296"/>
                </a:cubicBezTo>
                <a:lnTo>
                  <a:pt x="14" y="179"/>
                </a:lnTo>
                <a:close/>
                <a:moveTo>
                  <a:pt x="204" y="177"/>
                </a:moveTo>
                <a:cubicBezTo>
                  <a:pt x="222" y="160"/>
                  <a:pt x="222" y="160"/>
                  <a:pt x="222" y="160"/>
                </a:cubicBezTo>
                <a:cubicBezTo>
                  <a:pt x="222" y="305"/>
                  <a:pt x="222" y="305"/>
                  <a:pt x="222" y="305"/>
                </a:cubicBezTo>
                <a:cubicBezTo>
                  <a:pt x="199" y="335"/>
                  <a:pt x="199" y="335"/>
                  <a:pt x="199" y="335"/>
                </a:cubicBezTo>
                <a:cubicBezTo>
                  <a:pt x="199" y="179"/>
                  <a:pt x="199" y="179"/>
                  <a:pt x="199" y="179"/>
                </a:cubicBezTo>
                <a:cubicBezTo>
                  <a:pt x="199" y="179"/>
                  <a:pt x="199" y="179"/>
                  <a:pt x="199" y="179"/>
                </a:cubicBezTo>
                <a:cubicBezTo>
                  <a:pt x="201" y="179"/>
                  <a:pt x="203" y="178"/>
                  <a:pt x="204" y="177"/>
                </a:cubicBezTo>
                <a:moveTo>
                  <a:pt x="334" y="57"/>
                </a:moveTo>
                <a:cubicBezTo>
                  <a:pt x="334" y="172"/>
                  <a:pt x="334" y="172"/>
                  <a:pt x="334" y="172"/>
                </a:cubicBezTo>
                <a:cubicBezTo>
                  <a:pt x="331" y="171"/>
                  <a:pt x="331" y="171"/>
                  <a:pt x="331" y="171"/>
                </a:cubicBezTo>
                <a:cubicBezTo>
                  <a:pt x="330" y="170"/>
                  <a:pt x="329" y="170"/>
                  <a:pt x="329" y="170"/>
                </a:cubicBezTo>
                <a:cubicBezTo>
                  <a:pt x="329" y="170"/>
                  <a:pt x="329" y="170"/>
                  <a:pt x="329" y="170"/>
                </a:cubicBezTo>
                <a:cubicBezTo>
                  <a:pt x="329" y="170"/>
                  <a:pt x="329" y="170"/>
                  <a:pt x="329" y="170"/>
                </a:cubicBezTo>
                <a:cubicBezTo>
                  <a:pt x="328" y="170"/>
                  <a:pt x="327" y="171"/>
                  <a:pt x="327" y="171"/>
                </a:cubicBezTo>
                <a:cubicBezTo>
                  <a:pt x="327" y="171"/>
                  <a:pt x="327" y="171"/>
                  <a:pt x="326" y="171"/>
                </a:cubicBezTo>
                <a:cubicBezTo>
                  <a:pt x="326" y="171"/>
                  <a:pt x="325" y="171"/>
                  <a:pt x="325" y="172"/>
                </a:cubicBezTo>
                <a:cubicBezTo>
                  <a:pt x="325" y="172"/>
                  <a:pt x="325" y="172"/>
                  <a:pt x="325" y="172"/>
                </a:cubicBezTo>
                <a:cubicBezTo>
                  <a:pt x="324" y="172"/>
                  <a:pt x="324" y="173"/>
                  <a:pt x="323" y="173"/>
                </a:cubicBezTo>
                <a:cubicBezTo>
                  <a:pt x="311" y="189"/>
                  <a:pt x="311" y="189"/>
                  <a:pt x="311" y="189"/>
                </a:cubicBezTo>
                <a:cubicBezTo>
                  <a:pt x="311" y="75"/>
                  <a:pt x="311" y="75"/>
                  <a:pt x="311" y="75"/>
                </a:cubicBezTo>
                <a:cubicBezTo>
                  <a:pt x="331" y="56"/>
                  <a:pt x="331" y="56"/>
                  <a:pt x="331" y="56"/>
                </a:cubicBezTo>
                <a:lnTo>
                  <a:pt x="334" y="57"/>
                </a:lnTo>
                <a:close/>
                <a:moveTo>
                  <a:pt x="593" y="147"/>
                </a:moveTo>
                <a:cubicBezTo>
                  <a:pt x="570" y="163"/>
                  <a:pt x="570" y="163"/>
                  <a:pt x="570" y="163"/>
                </a:cubicBezTo>
                <a:cubicBezTo>
                  <a:pt x="570" y="41"/>
                  <a:pt x="570" y="41"/>
                  <a:pt x="570" y="41"/>
                </a:cubicBezTo>
                <a:cubicBezTo>
                  <a:pt x="593" y="22"/>
                  <a:pt x="593" y="22"/>
                  <a:pt x="593" y="22"/>
                </a:cubicBezTo>
                <a:lnTo>
                  <a:pt x="593" y="147"/>
                </a:lnTo>
                <a:close/>
                <a:moveTo>
                  <a:pt x="14" y="310"/>
                </a:moveTo>
                <a:cubicBezTo>
                  <a:pt x="43" y="317"/>
                  <a:pt x="43" y="317"/>
                  <a:pt x="43" y="317"/>
                </a:cubicBezTo>
                <a:cubicBezTo>
                  <a:pt x="43" y="317"/>
                  <a:pt x="43" y="317"/>
                  <a:pt x="43" y="317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54" y="343"/>
                  <a:pt x="154" y="343"/>
                  <a:pt x="154" y="343"/>
                </a:cubicBezTo>
                <a:cubicBezTo>
                  <a:pt x="154" y="343"/>
                  <a:pt x="154" y="343"/>
                  <a:pt x="154" y="343"/>
                </a:cubicBezTo>
                <a:cubicBezTo>
                  <a:pt x="187" y="350"/>
                  <a:pt x="187" y="350"/>
                  <a:pt x="187" y="350"/>
                </a:cubicBezTo>
                <a:cubicBezTo>
                  <a:pt x="188" y="352"/>
                  <a:pt x="190" y="353"/>
                  <a:pt x="192" y="353"/>
                </a:cubicBezTo>
                <a:cubicBezTo>
                  <a:pt x="194" y="353"/>
                  <a:pt x="195" y="353"/>
                  <a:pt x="195" y="352"/>
                </a:cubicBezTo>
                <a:cubicBezTo>
                  <a:pt x="198" y="353"/>
                  <a:pt x="198" y="353"/>
                  <a:pt x="198" y="353"/>
                </a:cubicBezTo>
                <a:cubicBezTo>
                  <a:pt x="198" y="353"/>
                  <a:pt x="199" y="353"/>
                  <a:pt x="199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1" y="353"/>
                  <a:pt x="201" y="353"/>
                  <a:pt x="201" y="353"/>
                </a:cubicBezTo>
                <a:cubicBezTo>
                  <a:pt x="202" y="353"/>
                  <a:pt x="202" y="353"/>
                  <a:pt x="202" y="353"/>
                </a:cubicBezTo>
                <a:cubicBezTo>
                  <a:pt x="203" y="353"/>
                  <a:pt x="203" y="352"/>
                  <a:pt x="203" y="352"/>
                </a:cubicBezTo>
                <a:cubicBezTo>
                  <a:pt x="203" y="352"/>
                  <a:pt x="204" y="352"/>
                  <a:pt x="204" y="352"/>
                </a:cubicBezTo>
                <a:cubicBezTo>
                  <a:pt x="204" y="351"/>
                  <a:pt x="205" y="351"/>
                  <a:pt x="205" y="350"/>
                </a:cubicBezTo>
                <a:cubicBezTo>
                  <a:pt x="331" y="186"/>
                  <a:pt x="331" y="186"/>
                  <a:pt x="331" y="186"/>
                </a:cubicBezTo>
                <a:cubicBezTo>
                  <a:pt x="487" y="233"/>
                  <a:pt x="487" y="233"/>
                  <a:pt x="487" y="233"/>
                </a:cubicBezTo>
                <a:cubicBezTo>
                  <a:pt x="487" y="233"/>
                  <a:pt x="487" y="233"/>
                  <a:pt x="487" y="233"/>
                </a:cubicBezTo>
                <a:cubicBezTo>
                  <a:pt x="488" y="234"/>
                  <a:pt x="488" y="234"/>
                  <a:pt x="488" y="234"/>
                </a:cubicBezTo>
                <a:cubicBezTo>
                  <a:pt x="488" y="234"/>
                  <a:pt x="489" y="234"/>
                  <a:pt x="489" y="234"/>
                </a:cubicBezTo>
                <a:cubicBezTo>
                  <a:pt x="489" y="234"/>
                  <a:pt x="489" y="234"/>
                  <a:pt x="489" y="234"/>
                </a:cubicBezTo>
                <a:cubicBezTo>
                  <a:pt x="489" y="234"/>
                  <a:pt x="490" y="234"/>
                  <a:pt x="490" y="234"/>
                </a:cubicBezTo>
                <a:cubicBezTo>
                  <a:pt x="490" y="234"/>
                  <a:pt x="490" y="234"/>
                  <a:pt x="490" y="234"/>
                </a:cubicBezTo>
                <a:cubicBezTo>
                  <a:pt x="491" y="234"/>
                  <a:pt x="491" y="233"/>
                  <a:pt x="491" y="233"/>
                </a:cubicBezTo>
                <a:cubicBezTo>
                  <a:pt x="492" y="233"/>
                  <a:pt x="492" y="233"/>
                  <a:pt x="492" y="233"/>
                </a:cubicBezTo>
                <a:cubicBezTo>
                  <a:pt x="492" y="233"/>
                  <a:pt x="493" y="233"/>
                  <a:pt x="493" y="233"/>
                </a:cubicBezTo>
                <a:cubicBezTo>
                  <a:pt x="530" y="207"/>
                  <a:pt x="530" y="207"/>
                  <a:pt x="530" y="207"/>
                </a:cubicBezTo>
                <a:cubicBezTo>
                  <a:pt x="530" y="207"/>
                  <a:pt x="530" y="207"/>
                  <a:pt x="530" y="207"/>
                </a:cubicBezTo>
                <a:cubicBezTo>
                  <a:pt x="593" y="164"/>
                  <a:pt x="593" y="164"/>
                  <a:pt x="593" y="164"/>
                </a:cubicBezTo>
                <a:cubicBezTo>
                  <a:pt x="593" y="462"/>
                  <a:pt x="593" y="462"/>
                  <a:pt x="593" y="462"/>
                </a:cubicBezTo>
                <a:cubicBezTo>
                  <a:pt x="14" y="462"/>
                  <a:pt x="14" y="462"/>
                  <a:pt x="14" y="462"/>
                </a:cubicBezTo>
                <a:lnTo>
                  <a:pt x="14" y="3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5" name="Freeform 199"/>
          <p:cNvSpPr>
            <a:spLocks noEditPoints="1"/>
          </p:cNvSpPr>
          <p:nvPr/>
        </p:nvSpPr>
        <p:spPr bwMode="auto">
          <a:xfrm>
            <a:off x="4494213" y="1362075"/>
            <a:ext cx="341312" cy="268288"/>
          </a:xfrm>
          <a:custGeom>
            <a:avLst/>
            <a:gdLst>
              <a:gd name="T0" fmla="*/ 384 w 607"/>
              <a:gd name="T1" fmla="*/ 140 h 476"/>
              <a:gd name="T2" fmla="*/ 276 w 607"/>
              <a:gd name="T3" fmla="*/ 41 h 476"/>
              <a:gd name="T4" fmla="*/ 224 w 607"/>
              <a:gd name="T5" fmla="*/ 58 h 476"/>
              <a:gd name="T6" fmla="*/ 4 w 607"/>
              <a:gd name="T7" fmla="*/ 1 h 476"/>
              <a:gd name="T8" fmla="*/ 0 w 607"/>
              <a:gd name="T9" fmla="*/ 469 h 476"/>
              <a:gd name="T10" fmla="*/ 607 w 607"/>
              <a:gd name="T11" fmla="*/ 469 h 476"/>
              <a:gd name="T12" fmla="*/ 600 w 607"/>
              <a:gd name="T13" fmla="*/ 165 h 476"/>
              <a:gd name="T14" fmla="*/ 259 w 607"/>
              <a:gd name="T15" fmla="*/ 61 h 476"/>
              <a:gd name="T16" fmla="*/ 222 w 607"/>
              <a:gd name="T17" fmla="*/ 187 h 476"/>
              <a:gd name="T18" fmla="*/ 222 w 607"/>
              <a:gd name="T19" fmla="*/ 73 h 476"/>
              <a:gd name="T20" fmla="*/ 162 w 607"/>
              <a:gd name="T21" fmla="*/ 206 h 476"/>
              <a:gd name="T22" fmla="*/ 185 w 607"/>
              <a:gd name="T23" fmla="*/ 199 h 476"/>
              <a:gd name="T24" fmla="*/ 125 w 607"/>
              <a:gd name="T25" fmla="*/ 103 h 476"/>
              <a:gd name="T26" fmla="*/ 111 w 607"/>
              <a:gd name="T27" fmla="*/ 214 h 476"/>
              <a:gd name="T28" fmla="*/ 111 w 607"/>
              <a:gd name="T29" fmla="*/ 101 h 476"/>
              <a:gd name="T30" fmla="*/ 51 w 607"/>
              <a:gd name="T31" fmla="*/ 173 h 476"/>
              <a:gd name="T32" fmla="*/ 74 w 607"/>
              <a:gd name="T33" fmla="*/ 188 h 476"/>
              <a:gd name="T34" fmla="*/ 371 w 607"/>
              <a:gd name="T35" fmla="*/ 146 h 476"/>
              <a:gd name="T36" fmla="*/ 334 w 607"/>
              <a:gd name="T37" fmla="*/ 238 h 476"/>
              <a:gd name="T38" fmla="*/ 334 w 607"/>
              <a:gd name="T39" fmla="*/ 111 h 476"/>
              <a:gd name="T40" fmla="*/ 533 w 607"/>
              <a:gd name="T41" fmla="*/ 179 h 476"/>
              <a:gd name="T42" fmla="*/ 533 w 607"/>
              <a:gd name="T43" fmla="*/ 310 h 476"/>
              <a:gd name="T44" fmla="*/ 496 w 607"/>
              <a:gd name="T45" fmla="*/ 179 h 476"/>
              <a:gd name="T46" fmla="*/ 482 w 607"/>
              <a:gd name="T47" fmla="*/ 322 h 476"/>
              <a:gd name="T48" fmla="*/ 482 w 607"/>
              <a:gd name="T49" fmla="*/ 179 h 476"/>
              <a:gd name="T50" fmla="*/ 422 w 607"/>
              <a:gd name="T51" fmla="*/ 336 h 476"/>
              <a:gd name="T52" fmla="*/ 445 w 607"/>
              <a:gd name="T53" fmla="*/ 330 h 476"/>
              <a:gd name="T54" fmla="*/ 570 w 607"/>
              <a:gd name="T55" fmla="*/ 179 h 476"/>
              <a:gd name="T56" fmla="*/ 408 w 607"/>
              <a:gd name="T57" fmla="*/ 179 h 476"/>
              <a:gd name="T58" fmla="*/ 385 w 607"/>
              <a:gd name="T59" fmla="*/ 305 h 476"/>
              <a:gd name="T60" fmla="*/ 408 w 607"/>
              <a:gd name="T61" fmla="*/ 179 h 476"/>
              <a:gd name="T62" fmla="*/ 296 w 607"/>
              <a:gd name="T63" fmla="*/ 189 h 476"/>
              <a:gd name="T64" fmla="*/ 282 w 607"/>
              <a:gd name="T65" fmla="*/ 172 h 476"/>
              <a:gd name="T66" fmla="*/ 278 w 607"/>
              <a:gd name="T67" fmla="*/ 170 h 476"/>
              <a:gd name="T68" fmla="*/ 276 w 607"/>
              <a:gd name="T69" fmla="*/ 171 h 476"/>
              <a:gd name="T70" fmla="*/ 276 w 607"/>
              <a:gd name="T71" fmla="*/ 56 h 476"/>
              <a:gd name="T72" fmla="*/ 37 w 607"/>
              <a:gd name="T73" fmla="*/ 163 h 476"/>
              <a:gd name="T74" fmla="*/ 593 w 607"/>
              <a:gd name="T75" fmla="*/ 462 h 476"/>
              <a:gd name="T76" fmla="*/ 77 w 607"/>
              <a:gd name="T77" fmla="*/ 207 h 476"/>
              <a:gd name="T78" fmla="*/ 115 w 607"/>
              <a:gd name="T79" fmla="*/ 233 h 476"/>
              <a:gd name="T80" fmla="*/ 117 w 607"/>
              <a:gd name="T81" fmla="*/ 234 h 476"/>
              <a:gd name="T82" fmla="*/ 119 w 607"/>
              <a:gd name="T83" fmla="*/ 234 h 476"/>
              <a:gd name="T84" fmla="*/ 276 w 607"/>
              <a:gd name="T85" fmla="*/ 186 h 476"/>
              <a:gd name="T86" fmla="*/ 404 w 607"/>
              <a:gd name="T87" fmla="*/ 352 h 476"/>
              <a:gd name="T88" fmla="*/ 407 w 607"/>
              <a:gd name="T89" fmla="*/ 353 h 476"/>
              <a:gd name="T90" fmla="*/ 409 w 607"/>
              <a:gd name="T91" fmla="*/ 353 h 476"/>
              <a:gd name="T92" fmla="*/ 420 w 607"/>
              <a:gd name="T93" fmla="*/ 350 h 476"/>
              <a:gd name="T94" fmla="*/ 490 w 607"/>
              <a:gd name="T95" fmla="*/ 334 h 476"/>
              <a:gd name="T96" fmla="*/ 593 w 607"/>
              <a:gd name="T97" fmla="*/ 310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07" h="476">
                <a:moveTo>
                  <a:pt x="600" y="165"/>
                </a:moveTo>
                <a:cubicBezTo>
                  <a:pt x="410" y="165"/>
                  <a:pt x="410" y="165"/>
                  <a:pt x="410" y="165"/>
                </a:cubicBezTo>
                <a:cubicBezTo>
                  <a:pt x="384" y="140"/>
                  <a:pt x="384" y="140"/>
                  <a:pt x="384" y="140"/>
                </a:cubicBezTo>
                <a:cubicBezTo>
                  <a:pt x="384" y="138"/>
                  <a:pt x="382" y="136"/>
                  <a:pt x="379" y="135"/>
                </a:cubicBezTo>
                <a:cubicBezTo>
                  <a:pt x="283" y="43"/>
                  <a:pt x="283" y="43"/>
                  <a:pt x="283" y="43"/>
                </a:cubicBezTo>
                <a:cubicBezTo>
                  <a:pt x="281" y="41"/>
                  <a:pt x="279" y="41"/>
                  <a:pt x="276" y="41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0" y="55"/>
                  <a:pt x="229" y="55"/>
                </a:cubicBezTo>
                <a:cubicBezTo>
                  <a:pt x="227" y="55"/>
                  <a:pt x="225" y="56"/>
                  <a:pt x="224" y="58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" y="2"/>
                  <a:pt x="11" y="2"/>
                  <a:pt x="11" y="2"/>
                </a:cubicBezTo>
                <a:cubicBezTo>
                  <a:pt x="9" y="1"/>
                  <a:pt x="6" y="0"/>
                  <a:pt x="4" y="1"/>
                </a:cubicBezTo>
                <a:cubicBezTo>
                  <a:pt x="1" y="3"/>
                  <a:pt x="0" y="5"/>
                  <a:pt x="0" y="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469"/>
                  <a:pt x="0" y="469"/>
                  <a:pt x="0" y="469"/>
                </a:cubicBezTo>
                <a:cubicBezTo>
                  <a:pt x="0" y="473"/>
                  <a:pt x="3" y="476"/>
                  <a:pt x="7" y="476"/>
                </a:cubicBezTo>
                <a:cubicBezTo>
                  <a:pt x="600" y="476"/>
                  <a:pt x="600" y="476"/>
                  <a:pt x="600" y="476"/>
                </a:cubicBezTo>
                <a:cubicBezTo>
                  <a:pt x="604" y="476"/>
                  <a:pt x="607" y="473"/>
                  <a:pt x="607" y="469"/>
                </a:cubicBezTo>
                <a:cubicBezTo>
                  <a:pt x="607" y="301"/>
                  <a:pt x="607" y="301"/>
                  <a:pt x="607" y="301"/>
                </a:cubicBezTo>
                <a:cubicBezTo>
                  <a:pt x="607" y="172"/>
                  <a:pt x="607" y="172"/>
                  <a:pt x="607" y="172"/>
                </a:cubicBezTo>
                <a:cubicBezTo>
                  <a:pt x="607" y="168"/>
                  <a:pt x="604" y="165"/>
                  <a:pt x="600" y="165"/>
                </a:cubicBezTo>
                <a:moveTo>
                  <a:pt x="236" y="183"/>
                </a:moveTo>
                <a:cubicBezTo>
                  <a:pt x="236" y="68"/>
                  <a:pt x="236" y="68"/>
                  <a:pt x="236" y="68"/>
                </a:cubicBezTo>
                <a:cubicBezTo>
                  <a:pt x="259" y="61"/>
                  <a:pt x="259" y="61"/>
                  <a:pt x="259" y="61"/>
                </a:cubicBezTo>
                <a:cubicBezTo>
                  <a:pt x="259" y="176"/>
                  <a:pt x="259" y="176"/>
                  <a:pt x="259" y="176"/>
                </a:cubicBezTo>
                <a:lnTo>
                  <a:pt x="236" y="183"/>
                </a:lnTo>
                <a:close/>
                <a:moveTo>
                  <a:pt x="222" y="187"/>
                </a:moveTo>
                <a:cubicBezTo>
                  <a:pt x="199" y="194"/>
                  <a:pt x="199" y="194"/>
                  <a:pt x="199" y="194"/>
                </a:cubicBezTo>
                <a:cubicBezTo>
                  <a:pt x="199" y="80"/>
                  <a:pt x="199" y="80"/>
                  <a:pt x="199" y="80"/>
                </a:cubicBezTo>
                <a:cubicBezTo>
                  <a:pt x="222" y="73"/>
                  <a:pt x="222" y="73"/>
                  <a:pt x="222" y="73"/>
                </a:cubicBezTo>
                <a:lnTo>
                  <a:pt x="222" y="187"/>
                </a:lnTo>
                <a:close/>
                <a:moveTo>
                  <a:pt x="185" y="199"/>
                </a:moveTo>
                <a:cubicBezTo>
                  <a:pt x="162" y="206"/>
                  <a:pt x="162" y="206"/>
                  <a:pt x="162" y="206"/>
                </a:cubicBezTo>
                <a:cubicBezTo>
                  <a:pt x="162" y="91"/>
                  <a:pt x="162" y="91"/>
                  <a:pt x="162" y="91"/>
                </a:cubicBezTo>
                <a:cubicBezTo>
                  <a:pt x="185" y="84"/>
                  <a:pt x="185" y="84"/>
                  <a:pt x="185" y="84"/>
                </a:cubicBezTo>
                <a:lnTo>
                  <a:pt x="185" y="199"/>
                </a:lnTo>
                <a:close/>
                <a:moveTo>
                  <a:pt x="148" y="210"/>
                </a:moveTo>
                <a:cubicBezTo>
                  <a:pt x="125" y="217"/>
                  <a:pt x="125" y="217"/>
                  <a:pt x="125" y="217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148" y="96"/>
                  <a:pt x="148" y="96"/>
                  <a:pt x="148" y="96"/>
                </a:cubicBezTo>
                <a:lnTo>
                  <a:pt x="148" y="210"/>
                </a:lnTo>
                <a:close/>
                <a:moveTo>
                  <a:pt x="111" y="214"/>
                </a:moveTo>
                <a:cubicBezTo>
                  <a:pt x="88" y="198"/>
                  <a:pt x="88" y="198"/>
                  <a:pt x="88" y="198"/>
                </a:cubicBezTo>
                <a:cubicBezTo>
                  <a:pt x="88" y="82"/>
                  <a:pt x="88" y="82"/>
                  <a:pt x="88" y="82"/>
                </a:cubicBezTo>
                <a:cubicBezTo>
                  <a:pt x="111" y="101"/>
                  <a:pt x="111" y="101"/>
                  <a:pt x="111" y="101"/>
                </a:cubicBezTo>
                <a:lnTo>
                  <a:pt x="111" y="214"/>
                </a:lnTo>
                <a:close/>
                <a:moveTo>
                  <a:pt x="74" y="188"/>
                </a:moveTo>
                <a:cubicBezTo>
                  <a:pt x="51" y="173"/>
                  <a:pt x="51" y="173"/>
                  <a:pt x="51" y="173"/>
                </a:cubicBezTo>
                <a:cubicBezTo>
                  <a:pt x="51" y="52"/>
                  <a:pt x="51" y="52"/>
                  <a:pt x="51" y="52"/>
                </a:cubicBezTo>
                <a:cubicBezTo>
                  <a:pt x="74" y="71"/>
                  <a:pt x="74" y="71"/>
                  <a:pt x="74" y="71"/>
                </a:cubicBezTo>
                <a:lnTo>
                  <a:pt x="74" y="188"/>
                </a:lnTo>
                <a:close/>
                <a:moveTo>
                  <a:pt x="348" y="256"/>
                </a:moveTo>
                <a:cubicBezTo>
                  <a:pt x="348" y="124"/>
                  <a:pt x="348" y="124"/>
                  <a:pt x="348" y="124"/>
                </a:cubicBezTo>
                <a:cubicBezTo>
                  <a:pt x="371" y="146"/>
                  <a:pt x="371" y="146"/>
                  <a:pt x="371" y="146"/>
                </a:cubicBezTo>
                <a:cubicBezTo>
                  <a:pt x="371" y="286"/>
                  <a:pt x="371" y="286"/>
                  <a:pt x="371" y="286"/>
                </a:cubicBezTo>
                <a:lnTo>
                  <a:pt x="348" y="256"/>
                </a:lnTo>
                <a:close/>
                <a:moveTo>
                  <a:pt x="334" y="238"/>
                </a:moveTo>
                <a:cubicBezTo>
                  <a:pt x="310" y="208"/>
                  <a:pt x="310" y="208"/>
                  <a:pt x="310" y="208"/>
                </a:cubicBezTo>
                <a:cubicBezTo>
                  <a:pt x="310" y="89"/>
                  <a:pt x="310" y="89"/>
                  <a:pt x="310" y="89"/>
                </a:cubicBezTo>
                <a:cubicBezTo>
                  <a:pt x="334" y="111"/>
                  <a:pt x="334" y="111"/>
                  <a:pt x="334" y="111"/>
                </a:cubicBezTo>
                <a:lnTo>
                  <a:pt x="334" y="238"/>
                </a:lnTo>
                <a:close/>
                <a:moveTo>
                  <a:pt x="533" y="310"/>
                </a:moveTo>
                <a:cubicBezTo>
                  <a:pt x="533" y="179"/>
                  <a:pt x="533" y="179"/>
                  <a:pt x="533" y="179"/>
                </a:cubicBezTo>
                <a:cubicBezTo>
                  <a:pt x="556" y="179"/>
                  <a:pt x="556" y="179"/>
                  <a:pt x="556" y="179"/>
                </a:cubicBezTo>
                <a:cubicBezTo>
                  <a:pt x="556" y="304"/>
                  <a:pt x="556" y="304"/>
                  <a:pt x="556" y="304"/>
                </a:cubicBezTo>
                <a:lnTo>
                  <a:pt x="533" y="310"/>
                </a:lnTo>
                <a:close/>
                <a:moveTo>
                  <a:pt x="519" y="313"/>
                </a:moveTo>
                <a:cubicBezTo>
                  <a:pt x="496" y="318"/>
                  <a:pt x="496" y="318"/>
                  <a:pt x="496" y="318"/>
                </a:cubicBezTo>
                <a:cubicBezTo>
                  <a:pt x="496" y="179"/>
                  <a:pt x="496" y="179"/>
                  <a:pt x="496" y="179"/>
                </a:cubicBezTo>
                <a:cubicBezTo>
                  <a:pt x="519" y="179"/>
                  <a:pt x="519" y="179"/>
                  <a:pt x="519" y="179"/>
                </a:cubicBezTo>
                <a:lnTo>
                  <a:pt x="519" y="313"/>
                </a:lnTo>
                <a:close/>
                <a:moveTo>
                  <a:pt x="482" y="322"/>
                </a:moveTo>
                <a:cubicBezTo>
                  <a:pt x="459" y="327"/>
                  <a:pt x="459" y="327"/>
                  <a:pt x="459" y="327"/>
                </a:cubicBezTo>
                <a:cubicBezTo>
                  <a:pt x="459" y="179"/>
                  <a:pt x="459" y="179"/>
                  <a:pt x="459" y="179"/>
                </a:cubicBezTo>
                <a:cubicBezTo>
                  <a:pt x="482" y="179"/>
                  <a:pt x="482" y="179"/>
                  <a:pt x="482" y="179"/>
                </a:cubicBezTo>
                <a:lnTo>
                  <a:pt x="482" y="322"/>
                </a:lnTo>
                <a:close/>
                <a:moveTo>
                  <a:pt x="445" y="330"/>
                </a:moveTo>
                <a:cubicBezTo>
                  <a:pt x="422" y="336"/>
                  <a:pt x="422" y="336"/>
                  <a:pt x="422" y="336"/>
                </a:cubicBezTo>
                <a:cubicBezTo>
                  <a:pt x="422" y="179"/>
                  <a:pt x="422" y="179"/>
                  <a:pt x="422" y="179"/>
                </a:cubicBezTo>
                <a:cubicBezTo>
                  <a:pt x="445" y="179"/>
                  <a:pt x="445" y="179"/>
                  <a:pt x="445" y="179"/>
                </a:cubicBezTo>
                <a:lnTo>
                  <a:pt x="445" y="330"/>
                </a:lnTo>
                <a:close/>
                <a:moveTo>
                  <a:pt x="593" y="296"/>
                </a:moveTo>
                <a:cubicBezTo>
                  <a:pt x="570" y="301"/>
                  <a:pt x="570" y="301"/>
                  <a:pt x="570" y="301"/>
                </a:cubicBezTo>
                <a:cubicBezTo>
                  <a:pt x="570" y="179"/>
                  <a:pt x="570" y="179"/>
                  <a:pt x="570" y="179"/>
                </a:cubicBezTo>
                <a:cubicBezTo>
                  <a:pt x="593" y="179"/>
                  <a:pt x="593" y="179"/>
                  <a:pt x="593" y="179"/>
                </a:cubicBezTo>
                <a:lnTo>
                  <a:pt x="593" y="296"/>
                </a:lnTo>
                <a:close/>
                <a:moveTo>
                  <a:pt x="408" y="179"/>
                </a:moveTo>
                <a:cubicBezTo>
                  <a:pt x="408" y="179"/>
                  <a:pt x="408" y="179"/>
                  <a:pt x="408" y="179"/>
                </a:cubicBezTo>
                <a:cubicBezTo>
                  <a:pt x="408" y="335"/>
                  <a:pt x="408" y="335"/>
                  <a:pt x="408" y="335"/>
                </a:cubicBezTo>
                <a:cubicBezTo>
                  <a:pt x="385" y="305"/>
                  <a:pt x="385" y="305"/>
                  <a:pt x="385" y="305"/>
                </a:cubicBezTo>
                <a:cubicBezTo>
                  <a:pt x="385" y="160"/>
                  <a:pt x="385" y="160"/>
                  <a:pt x="385" y="160"/>
                </a:cubicBezTo>
                <a:cubicBezTo>
                  <a:pt x="403" y="177"/>
                  <a:pt x="403" y="177"/>
                  <a:pt x="403" y="177"/>
                </a:cubicBezTo>
                <a:cubicBezTo>
                  <a:pt x="404" y="178"/>
                  <a:pt x="406" y="179"/>
                  <a:pt x="408" y="179"/>
                </a:cubicBezTo>
                <a:moveTo>
                  <a:pt x="276" y="56"/>
                </a:moveTo>
                <a:cubicBezTo>
                  <a:pt x="296" y="75"/>
                  <a:pt x="296" y="75"/>
                  <a:pt x="296" y="75"/>
                </a:cubicBezTo>
                <a:cubicBezTo>
                  <a:pt x="296" y="189"/>
                  <a:pt x="296" y="189"/>
                  <a:pt x="296" y="189"/>
                </a:cubicBezTo>
                <a:cubicBezTo>
                  <a:pt x="284" y="173"/>
                  <a:pt x="284" y="173"/>
                  <a:pt x="284" y="173"/>
                </a:cubicBezTo>
                <a:cubicBezTo>
                  <a:pt x="284" y="173"/>
                  <a:pt x="283" y="172"/>
                  <a:pt x="283" y="172"/>
                </a:cubicBezTo>
                <a:cubicBezTo>
                  <a:pt x="282" y="172"/>
                  <a:pt x="282" y="172"/>
                  <a:pt x="282" y="172"/>
                </a:cubicBezTo>
                <a:cubicBezTo>
                  <a:pt x="282" y="171"/>
                  <a:pt x="281" y="171"/>
                  <a:pt x="281" y="171"/>
                </a:cubicBezTo>
                <a:cubicBezTo>
                  <a:pt x="281" y="171"/>
                  <a:pt x="280" y="171"/>
                  <a:pt x="280" y="171"/>
                </a:cubicBezTo>
                <a:cubicBezTo>
                  <a:pt x="280" y="171"/>
                  <a:pt x="279" y="170"/>
                  <a:pt x="278" y="170"/>
                </a:cubicBezTo>
                <a:cubicBezTo>
                  <a:pt x="278" y="170"/>
                  <a:pt x="278" y="170"/>
                  <a:pt x="278" y="170"/>
                </a:cubicBezTo>
                <a:cubicBezTo>
                  <a:pt x="278" y="170"/>
                  <a:pt x="278" y="170"/>
                  <a:pt x="278" y="170"/>
                </a:cubicBezTo>
                <a:cubicBezTo>
                  <a:pt x="278" y="170"/>
                  <a:pt x="277" y="170"/>
                  <a:pt x="276" y="171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3" y="57"/>
                  <a:pt x="273" y="57"/>
                  <a:pt x="273" y="57"/>
                </a:cubicBezTo>
                <a:lnTo>
                  <a:pt x="276" y="56"/>
                </a:lnTo>
                <a:close/>
                <a:moveTo>
                  <a:pt x="14" y="22"/>
                </a:moveTo>
                <a:cubicBezTo>
                  <a:pt x="37" y="41"/>
                  <a:pt x="37" y="41"/>
                  <a:pt x="37" y="41"/>
                </a:cubicBezTo>
                <a:cubicBezTo>
                  <a:pt x="37" y="163"/>
                  <a:pt x="37" y="163"/>
                  <a:pt x="37" y="163"/>
                </a:cubicBezTo>
                <a:cubicBezTo>
                  <a:pt x="14" y="147"/>
                  <a:pt x="14" y="147"/>
                  <a:pt x="14" y="147"/>
                </a:cubicBezTo>
                <a:lnTo>
                  <a:pt x="14" y="22"/>
                </a:lnTo>
                <a:close/>
                <a:moveTo>
                  <a:pt x="593" y="462"/>
                </a:moveTo>
                <a:cubicBezTo>
                  <a:pt x="14" y="462"/>
                  <a:pt x="14" y="462"/>
                  <a:pt x="14" y="462"/>
                </a:cubicBezTo>
                <a:cubicBezTo>
                  <a:pt x="14" y="164"/>
                  <a:pt x="14" y="164"/>
                  <a:pt x="14" y="164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14" y="233"/>
                  <a:pt x="115" y="233"/>
                  <a:pt x="115" y="233"/>
                </a:cubicBezTo>
                <a:cubicBezTo>
                  <a:pt x="115" y="233"/>
                  <a:pt x="116" y="233"/>
                  <a:pt x="116" y="233"/>
                </a:cubicBezTo>
                <a:cubicBezTo>
                  <a:pt x="116" y="233"/>
                  <a:pt x="116" y="234"/>
                  <a:pt x="117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8" y="234"/>
                  <a:pt x="119" y="234"/>
                  <a:pt x="119" y="234"/>
                </a:cubicBezTo>
                <a:cubicBezTo>
                  <a:pt x="119" y="234"/>
                  <a:pt x="119" y="234"/>
                  <a:pt x="120" y="233"/>
                </a:cubicBezTo>
                <a:cubicBezTo>
                  <a:pt x="120" y="233"/>
                  <a:pt x="120" y="233"/>
                  <a:pt x="120" y="233"/>
                </a:cubicBezTo>
                <a:cubicBezTo>
                  <a:pt x="276" y="186"/>
                  <a:pt x="276" y="186"/>
                  <a:pt x="276" y="186"/>
                </a:cubicBezTo>
                <a:cubicBezTo>
                  <a:pt x="402" y="350"/>
                  <a:pt x="402" y="350"/>
                  <a:pt x="402" y="350"/>
                </a:cubicBezTo>
                <a:cubicBezTo>
                  <a:pt x="402" y="351"/>
                  <a:pt x="403" y="351"/>
                  <a:pt x="403" y="352"/>
                </a:cubicBezTo>
                <a:cubicBezTo>
                  <a:pt x="404" y="352"/>
                  <a:pt x="404" y="352"/>
                  <a:pt x="404" y="352"/>
                </a:cubicBezTo>
                <a:cubicBezTo>
                  <a:pt x="404" y="352"/>
                  <a:pt x="405" y="353"/>
                  <a:pt x="405" y="353"/>
                </a:cubicBezTo>
                <a:cubicBezTo>
                  <a:pt x="405" y="353"/>
                  <a:pt x="405" y="353"/>
                  <a:pt x="406" y="353"/>
                </a:cubicBezTo>
                <a:cubicBezTo>
                  <a:pt x="406" y="353"/>
                  <a:pt x="406" y="353"/>
                  <a:pt x="407" y="353"/>
                </a:cubicBezTo>
                <a:cubicBezTo>
                  <a:pt x="407" y="353"/>
                  <a:pt x="407" y="353"/>
                  <a:pt x="407" y="353"/>
                </a:cubicBezTo>
                <a:cubicBezTo>
                  <a:pt x="407" y="353"/>
                  <a:pt x="408" y="353"/>
                  <a:pt x="408" y="353"/>
                </a:cubicBezTo>
                <a:cubicBezTo>
                  <a:pt x="408" y="353"/>
                  <a:pt x="409" y="353"/>
                  <a:pt x="409" y="353"/>
                </a:cubicBezTo>
                <a:cubicBezTo>
                  <a:pt x="412" y="352"/>
                  <a:pt x="412" y="352"/>
                  <a:pt x="412" y="352"/>
                </a:cubicBezTo>
                <a:cubicBezTo>
                  <a:pt x="413" y="353"/>
                  <a:pt x="414" y="353"/>
                  <a:pt x="415" y="353"/>
                </a:cubicBezTo>
                <a:cubicBezTo>
                  <a:pt x="417" y="353"/>
                  <a:pt x="419" y="352"/>
                  <a:pt x="420" y="350"/>
                </a:cubicBezTo>
                <a:cubicBezTo>
                  <a:pt x="453" y="343"/>
                  <a:pt x="453" y="343"/>
                  <a:pt x="453" y="343"/>
                </a:cubicBezTo>
                <a:cubicBezTo>
                  <a:pt x="453" y="343"/>
                  <a:pt x="453" y="343"/>
                  <a:pt x="453" y="343"/>
                </a:cubicBezTo>
                <a:cubicBezTo>
                  <a:pt x="490" y="334"/>
                  <a:pt x="490" y="334"/>
                  <a:pt x="490" y="334"/>
                </a:cubicBezTo>
                <a:cubicBezTo>
                  <a:pt x="565" y="317"/>
                  <a:pt x="565" y="317"/>
                  <a:pt x="565" y="317"/>
                </a:cubicBezTo>
                <a:cubicBezTo>
                  <a:pt x="565" y="317"/>
                  <a:pt x="565" y="317"/>
                  <a:pt x="565" y="317"/>
                </a:cubicBezTo>
                <a:cubicBezTo>
                  <a:pt x="593" y="310"/>
                  <a:pt x="593" y="310"/>
                  <a:pt x="593" y="310"/>
                </a:cubicBezTo>
                <a:lnTo>
                  <a:pt x="593" y="4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6" name="Freeform 200"/>
          <p:cNvSpPr>
            <a:spLocks noEditPoints="1"/>
          </p:cNvSpPr>
          <p:nvPr/>
        </p:nvSpPr>
        <p:spPr bwMode="auto">
          <a:xfrm>
            <a:off x="5740400" y="1409700"/>
            <a:ext cx="412750" cy="234950"/>
          </a:xfrm>
          <a:custGeom>
            <a:avLst/>
            <a:gdLst>
              <a:gd name="T0" fmla="*/ 684 w 733"/>
              <a:gd name="T1" fmla="*/ 318 h 416"/>
              <a:gd name="T2" fmla="*/ 239 w 733"/>
              <a:gd name="T3" fmla="*/ 318 h 416"/>
              <a:gd name="T4" fmla="*/ 239 w 733"/>
              <a:gd name="T5" fmla="*/ 269 h 416"/>
              <a:gd name="T6" fmla="*/ 650 w 733"/>
              <a:gd name="T7" fmla="*/ 269 h 416"/>
              <a:gd name="T8" fmla="*/ 657 w 733"/>
              <a:gd name="T9" fmla="*/ 262 h 416"/>
              <a:gd name="T10" fmla="*/ 657 w 733"/>
              <a:gd name="T11" fmla="*/ 152 h 416"/>
              <a:gd name="T12" fmla="*/ 680 w 733"/>
              <a:gd name="T13" fmla="*/ 148 h 416"/>
              <a:gd name="T14" fmla="*/ 685 w 733"/>
              <a:gd name="T15" fmla="*/ 141 h 416"/>
              <a:gd name="T16" fmla="*/ 560 w 733"/>
              <a:gd name="T17" fmla="*/ 0 h 416"/>
              <a:gd name="T18" fmla="*/ 214 w 733"/>
              <a:gd name="T19" fmla="*/ 83 h 416"/>
              <a:gd name="T20" fmla="*/ 92 w 733"/>
              <a:gd name="T21" fmla="*/ 149 h 416"/>
              <a:gd name="T22" fmla="*/ 42 w 733"/>
              <a:gd name="T23" fmla="*/ 203 h 416"/>
              <a:gd name="T24" fmla="*/ 42 w 733"/>
              <a:gd name="T25" fmla="*/ 319 h 416"/>
              <a:gd name="T26" fmla="*/ 0 w 733"/>
              <a:gd name="T27" fmla="*/ 367 h 416"/>
              <a:gd name="T28" fmla="*/ 49 w 733"/>
              <a:gd name="T29" fmla="*/ 416 h 416"/>
              <a:gd name="T30" fmla="*/ 684 w 733"/>
              <a:gd name="T31" fmla="*/ 416 h 416"/>
              <a:gd name="T32" fmla="*/ 733 w 733"/>
              <a:gd name="T33" fmla="*/ 367 h 416"/>
              <a:gd name="T34" fmla="*/ 684 w 733"/>
              <a:gd name="T35" fmla="*/ 318 h 416"/>
              <a:gd name="T36" fmla="*/ 643 w 733"/>
              <a:gd name="T37" fmla="*/ 255 h 416"/>
              <a:gd name="T38" fmla="*/ 239 w 733"/>
              <a:gd name="T39" fmla="*/ 255 h 416"/>
              <a:gd name="T40" fmla="*/ 239 w 733"/>
              <a:gd name="T41" fmla="*/ 229 h 416"/>
              <a:gd name="T42" fmla="*/ 643 w 733"/>
              <a:gd name="T43" fmla="*/ 155 h 416"/>
              <a:gd name="T44" fmla="*/ 643 w 733"/>
              <a:gd name="T45" fmla="*/ 255 h 416"/>
              <a:gd name="T46" fmla="*/ 220 w 733"/>
              <a:gd name="T47" fmla="*/ 96 h 416"/>
              <a:gd name="T48" fmla="*/ 560 w 733"/>
              <a:gd name="T49" fmla="*/ 14 h 416"/>
              <a:gd name="T50" fmla="*/ 671 w 733"/>
              <a:gd name="T51" fmla="*/ 136 h 416"/>
              <a:gd name="T52" fmla="*/ 231 w 733"/>
              <a:gd name="T53" fmla="*/ 216 h 416"/>
              <a:gd name="T54" fmla="*/ 225 w 733"/>
              <a:gd name="T55" fmla="*/ 223 h 416"/>
              <a:gd name="T56" fmla="*/ 225 w 733"/>
              <a:gd name="T57" fmla="*/ 318 h 416"/>
              <a:gd name="T58" fmla="*/ 56 w 733"/>
              <a:gd name="T59" fmla="*/ 318 h 416"/>
              <a:gd name="T60" fmla="*/ 56 w 733"/>
              <a:gd name="T61" fmla="*/ 203 h 416"/>
              <a:gd name="T62" fmla="*/ 220 w 733"/>
              <a:gd name="T63" fmla="*/ 96 h 416"/>
              <a:gd name="T64" fmla="*/ 684 w 733"/>
              <a:gd name="T65" fmla="*/ 402 h 416"/>
              <a:gd name="T66" fmla="*/ 49 w 733"/>
              <a:gd name="T67" fmla="*/ 402 h 416"/>
              <a:gd name="T68" fmla="*/ 14 w 733"/>
              <a:gd name="T69" fmla="*/ 367 h 416"/>
              <a:gd name="T70" fmla="*/ 49 w 733"/>
              <a:gd name="T71" fmla="*/ 332 h 416"/>
              <a:gd name="T72" fmla="*/ 684 w 733"/>
              <a:gd name="T73" fmla="*/ 332 h 416"/>
              <a:gd name="T74" fmla="*/ 719 w 733"/>
              <a:gd name="T75" fmla="*/ 367 h 416"/>
              <a:gd name="T76" fmla="*/ 684 w 733"/>
              <a:gd name="T77" fmla="*/ 402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33" h="416">
                <a:moveTo>
                  <a:pt x="684" y="318"/>
                </a:moveTo>
                <a:cubicBezTo>
                  <a:pt x="239" y="318"/>
                  <a:pt x="239" y="318"/>
                  <a:pt x="239" y="318"/>
                </a:cubicBezTo>
                <a:cubicBezTo>
                  <a:pt x="239" y="269"/>
                  <a:pt x="239" y="269"/>
                  <a:pt x="239" y="269"/>
                </a:cubicBezTo>
                <a:cubicBezTo>
                  <a:pt x="650" y="269"/>
                  <a:pt x="650" y="269"/>
                  <a:pt x="650" y="269"/>
                </a:cubicBezTo>
                <a:cubicBezTo>
                  <a:pt x="654" y="269"/>
                  <a:pt x="657" y="266"/>
                  <a:pt x="657" y="262"/>
                </a:cubicBezTo>
                <a:cubicBezTo>
                  <a:pt x="657" y="152"/>
                  <a:pt x="657" y="152"/>
                  <a:pt x="657" y="152"/>
                </a:cubicBezTo>
                <a:cubicBezTo>
                  <a:pt x="680" y="148"/>
                  <a:pt x="680" y="148"/>
                  <a:pt x="680" y="148"/>
                </a:cubicBezTo>
                <a:cubicBezTo>
                  <a:pt x="683" y="147"/>
                  <a:pt x="686" y="144"/>
                  <a:pt x="685" y="141"/>
                </a:cubicBezTo>
                <a:cubicBezTo>
                  <a:pt x="680" y="72"/>
                  <a:pt x="674" y="0"/>
                  <a:pt x="560" y="0"/>
                </a:cubicBezTo>
                <a:cubicBezTo>
                  <a:pt x="422" y="0"/>
                  <a:pt x="284" y="52"/>
                  <a:pt x="214" y="83"/>
                </a:cubicBezTo>
                <a:cubicBezTo>
                  <a:pt x="167" y="104"/>
                  <a:pt x="124" y="127"/>
                  <a:pt x="92" y="149"/>
                </a:cubicBezTo>
                <a:cubicBezTo>
                  <a:pt x="59" y="172"/>
                  <a:pt x="42" y="190"/>
                  <a:pt x="42" y="203"/>
                </a:cubicBezTo>
                <a:cubicBezTo>
                  <a:pt x="42" y="319"/>
                  <a:pt x="42" y="319"/>
                  <a:pt x="42" y="319"/>
                </a:cubicBezTo>
                <a:cubicBezTo>
                  <a:pt x="19" y="322"/>
                  <a:pt x="0" y="343"/>
                  <a:pt x="0" y="367"/>
                </a:cubicBezTo>
                <a:cubicBezTo>
                  <a:pt x="0" y="394"/>
                  <a:pt x="22" y="416"/>
                  <a:pt x="49" y="416"/>
                </a:cubicBezTo>
                <a:cubicBezTo>
                  <a:pt x="684" y="416"/>
                  <a:pt x="684" y="416"/>
                  <a:pt x="684" y="416"/>
                </a:cubicBezTo>
                <a:cubicBezTo>
                  <a:pt x="711" y="416"/>
                  <a:pt x="733" y="394"/>
                  <a:pt x="733" y="367"/>
                </a:cubicBezTo>
                <a:cubicBezTo>
                  <a:pt x="733" y="340"/>
                  <a:pt x="711" y="318"/>
                  <a:pt x="684" y="318"/>
                </a:cubicBezTo>
                <a:moveTo>
                  <a:pt x="643" y="255"/>
                </a:moveTo>
                <a:cubicBezTo>
                  <a:pt x="239" y="255"/>
                  <a:pt x="239" y="255"/>
                  <a:pt x="239" y="255"/>
                </a:cubicBezTo>
                <a:cubicBezTo>
                  <a:pt x="239" y="229"/>
                  <a:pt x="239" y="229"/>
                  <a:pt x="239" y="229"/>
                </a:cubicBezTo>
                <a:cubicBezTo>
                  <a:pt x="643" y="155"/>
                  <a:pt x="643" y="155"/>
                  <a:pt x="643" y="155"/>
                </a:cubicBezTo>
                <a:lnTo>
                  <a:pt x="643" y="255"/>
                </a:lnTo>
                <a:close/>
                <a:moveTo>
                  <a:pt x="220" y="96"/>
                </a:moveTo>
                <a:cubicBezTo>
                  <a:pt x="337" y="44"/>
                  <a:pt x="461" y="14"/>
                  <a:pt x="560" y="14"/>
                </a:cubicBezTo>
                <a:cubicBezTo>
                  <a:pt x="658" y="14"/>
                  <a:pt x="665" y="70"/>
                  <a:pt x="671" y="136"/>
                </a:cubicBezTo>
                <a:cubicBezTo>
                  <a:pt x="231" y="216"/>
                  <a:pt x="231" y="216"/>
                  <a:pt x="231" y="216"/>
                </a:cubicBezTo>
                <a:cubicBezTo>
                  <a:pt x="228" y="217"/>
                  <a:pt x="225" y="220"/>
                  <a:pt x="225" y="223"/>
                </a:cubicBezTo>
                <a:cubicBezTo>
                  <a:pt x="225" y="318"/>
                  <a:pt x="225" y="318"/>
                  <a:pt x="225" y="318"/>
                </a:cubicBezTo>
                <a:cubicBezTo>
                  <a:pt x="56" y="318"/>
                  <a:pt x="56" y="318"/>
                  <a:pt x="56" y="318"/>
                </a:cubicBezTo>
                <a:cubicBezTo>
                  <a:pt x="56" y="203"/>
                  <a:pt x="56" y="203"/>
                  <a:pt x="56" y="203"/>
                </a:cubicBezTo>
                <a:cubicBezTo>
                  <a:pt x="56" y="189"/>
                  <a:pt x="114" y="143"/>
                  <a:pt x="220" y="96"/>
                </a:cubicBezTo>
                <a:moveTo>
                  <a:pt x="684" y="402"/>
                </a:moveTo>
                <a:cubicBezTo>
                  <a:pt x="49" y="402"/>
                  <a:pt x="49" y="402"/>
                  <a:pt x="49" y="402"/>
                </a:cubicBezTo>
                <a:cubicBezTo>
                  <a:pt x="30" y="402"/>
                  <a:pt x="14" y="386"/>
                  <a:pt x="14" y="367"/>
                </a:cubicBezTo>
                <a:cubicBezTo>
                  <a:pt x="14" y="348"/>
                  <a:pt x="30" y="332"/>
                  <a:pt x="49" y="332"/>
                </a:cubicBezTo>
                <a:cubicBezTo>
                  <a:pt x="684" y="332"/>
                  <a:pt x="684" y="332"/>
                  <a:pt x="684" y="332"/>
                </a:cubicBezTo>
                <a:cubicBezTo>
                  <a:pt x="703" y="332"/>
                  <a:pt x="719" y="348"/>
                  <a:pt x="719" y="367"/>
                </a:cubicBezTo>
                <a:cubicBezTo>
                  <a:pt x="719" y="386"/>
                  <a:pt x="703" y="402"/>
                  <a:pt x="684" y="40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/>
          <p:cNvGrpSpPr/>
          <p:nvPr/>
        </p:nvGrpSpPr>
        <p:grpSpPr>
          <a:xfrm>
            <a:off x="4991100" y="565150"/>
            <a:ext cx="598487" cy="598488"/>
            <a:chOff x="4991100" y="565150"/>
            <a:chExt cx="598487" cy="598488"/>
          </a:xfrm>
        </p:grpSpPr>
        <p:sp>
          <p:nvSpPr>
            <p:cNvPr id="82" name="Oval 6"/>
            <p:cNvSpPr>
              <a:spLocks noChangeArrowheads="1"/>
            </p:cNvSpPr>
            <p:nvPr/>
          </p:nvSpPr>
          <p:spPr bwMode="auto">
            <a:xfrm>
              <a:off x="4991100" y="565150"/>
              <a:ext cx="598487" cy="5984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7" name="Freeform 201"/>
            <p:cNvSpPr>
              <a:spLocks noEditPoints="1"/>
            </p:cNvSpPr>
            <p:nvPr/>
          </p:nvSpPr>
          <p:spPr bwMode="auto">
            <a:xfrm>
              <a:off x="5092700" y="665163"/>
              <a:ext cx="395287" cy="400050"/>
            </a:xfrm>
            <a:custGeom>
              <a:avLst/>
              <a:gdLst>
                <a:gd name="T0" fmla="*/ 703 w 703"/>
                <a:gd name="T1" fmla="*/ 393 h 711"/>
                <a:gd name="T2" fmla="*/ 696 w 703"/>
                <a:gd name="T3" fmla="*/ 325 h 711"/>
                <a:gd name="T4" fmla="*/ 596 w 703"/>
                <a:gd name="T5" fmla="*/ 218 h 711"/>
                <a:gd name="T6" fmla="*/ 555 w 703"/>
                <a:gd name="T7" fmla="*/ 158 h 711"/>
                <a:gd name="T8" fmla="*/ 555 w 703"/>
                <a:gd name="T9" fmla="*/ 246 h 711"/>
                <a:gd name="T10" fmla="*/ 644 w 703"/>
                <a:gd name="T11" fmla="*/ 325 h 711"/>
                <a:gd name="T12" fmla="*/ 420 w 703"/>
                <a:gd name="T13" fmla="*/ 257 h 711"/>
                <a:gd name="T14" fmla="*/ 400 w 703"/>
                <a:gd name="T15" fmla="*/ 206 h 711"/>
                <a:gd name="T16" fmla="*/ 355 w 703"/>
                <a:gd name="T17" fmla="*/ 0 h 711"/>
                <a:gd name="T18" fmla="*/ 305 w 703"/>
                <a:gd name="T19" fmla="*/ 202 h 711"/>
                <a:gd name="T20" fmla="*/ 285 w 703"/>
                <a:gd name="T21" fmla="*/ 257 h 711"/>
                <a:gd name="T22" fmla="*/ 7 w 703"/>
                <a:gd name="T23" fmla="*/ 325 h 711"/>
                <a:gd name="T24" fmla="*/ 0 w 703"/>
                <a:gd name="T25" fmla="*/ 393 h 711"/>
                <a:gd name="T26" fmla="*/ 0 w 703"/>
                <a:gd name="T27" fmla="*/ 395 h 711"/>
                <a:gd name="T28" fmla="*/ 1 w 703"/>
                <a:gd name="T29" fmla="*/ 397 h 711"/>
                <a:gd name="T30" fmla="*/ 68 w 703"/>
                <a:gd name="T31" fmla="*/ 518 h 711"/>
                <a:gd name="T32" fmla="*/ 142 w 703"/>
                <a:gd name="T33" fmla="*/ 704 h 711"/>
                <a:gd name="T34" fmla="*/ 156 w 703"/>
                <a:gd name="T35" fmla="*/ 704 h 711"/>
                <a:gd name="T36" fmla="*/ 548 w 703"/>
                <a:gd name="T37" fmla="*/ 454 h 711"/>
                <a:gd name="T38" fmla="*/ 555 w 703"/>
                <a:gd name="T39" fmla="*/ 711 h 711"/>
                <a:gd name="T40" fmla="*/ 562 w 703"/>
                <a:gd name="T41" fmla="*/ 518 h 711"/>
                <a:gd name="T42" fmla="*/ 642 w 703"/>
                <a:gd name="T43" fmla="*/ 515 h 711"/>
                <a:gd name="T44" fmla="*/ 702 w 703"/>
                <a:gd name="T45" fmla="*/ 396 h 711"/>
                <a:gd name="T46" fmla="*/ 703 w 703"/>
                <a:gd name="T47" fmla="*/ 395 h 711"/>
                <a:gd name="T48" fmla="*/ 525 w 703"/>
                <a:gd name="T49" fmla="*/ 202 h 711"/>
                <a:gd name="T50" fmla="*/ 585 w 703"/>
                <a:gd name="T51" fmla="*/ 202 h 711"/>
                <a:gd name="T52" fmla="*/ 275 w 703"/>
                <a:gd name="T53" fmla="*/ 106 h 711"/>
                <a:gd name="T54" fmla="*/ 435 w 703"/>
                <a:gd name="T55" fmla="*/ 106 h 711"/>
                <a:gd name="T56" fmla="*/ 389 w 703"/>
                <a:gd name="T57" fmla="*/ 197 h 711"/>
                <a:gd name="T58" fmla="*/ 275 w 703"/>
                <a:gd name="T59" fmla="*/ 106 h 711"/>
                <a:gd name="T60" fmla="*/ 318 w 703"/>
                <a:gd name="T61" fmla="*/ 258 h 711"/>
                <a:gd name="T62" fmla="*/ 355 w 703"/>
                <a:gd name="T63" fmla="*/ 220 h 711"/>
                <a:gd name="T64" fmla="*/ 387 w 703"/>
                <a:gd name="T65" fmla="*/ 258 h 711"/>
                <a:gd name="T66" fmla="*/ 523 w 703"/>
                <a:gd name="T67" fmla="*/ 325 h 711"/>
                <a:gd name="T68" fmla="*/ 288 w 703"/>
                <a:gd name="T69" fmla="*/ 271 h 711"/>
                <a:gd name="T70" fmla="*/ 689 w 703"/>
                <a:gd name="T71" fmla="*/ 339 h 711"/>
                <a:gd name="T72" fmla="*/ 14 w 703"/>
                <a:gd name="T73" fmla="*/ 386 h 711"/>
                <a:gd name="T74" fmla="*/ 631 w 703"/>
                <a:gd name="T75" fmla="*/ 504 h 711"/>
                <a:gd name="T76" fmla="*/ 562 w 703"/>
                <a:gd name="T77" fmla="*/ 447 h 711"/>
                <a:gd name="T78" fmla="*/ 149 w 703"/>
                <a:gd name="T79" fmla="*/ 440 h 711"/>
                <a:gd name="T80" fmla="*/ 142 w 703"/>
                <a:gd name="T81" fmla="*/ 504 h 711"/>
                <a:gd name="T82" fmla="*/ 19 w 703"/>
                <a:gd name="T83" fmla="*/ 400 h 711"/>
                <a:gd name="T84" fmla="*/ 631 w 703"/>
                <a:gd name="T85" fmla="*/ 504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3" h="711">
                  <a:moveTo>
                    <a:pt x="703" y="395"/>
                  </a:moveTo>
                  <a:cubicBezTo>
                    <a:pt x="703" y="394"/>
                    <a:pt x="703" y="394"/>
                    <a:pt x="703" y="393"/>
                  </a:cubicBezTo>
                  <a:cubicBezTo>
                    <a:pt x="703" y="332"/>
                    <a:pt x="703" y="332"/>
                    <a:pt x="703" y="332"/>
                  </a:cubicBezTo>
                  <a:cubicBezTo>
                    <a:pt x="703" y="328"/>
                    <a:pt x="700" y="325"/>
                    <a:pt x="696" y="325"/>
                  </a:cubicBezTo>
                  <a:cubicBezTo>
                    <a:pt x="658" y="325"/>
                    <a:pt x="658" y="325"/>
                    <a:pt x="658" y="325"/>
                  </a:cubicBezTo>
                  <a:cubicBezTo>
                    <a:pt x="656" y="274"/>
                    <a:pt x="626" y="232"/>
                    <a:pt x="596" y="218"/>
                  </a:cubicBezTo>
                  <a:cubicBezTo>
                    <a:pt x="598" y="213"/>
                    <a:pt x="599" y="208"/>
                    <a:pt x="599" y="202"/>
                  </a:cubicBezTo>
                  <a:cubicBezTo>
                    <a:pt x="599" y="178"/>
                    <a:pt x="579" y="158"/>
                    <a:pt x="555" y="158"/>
                  </a:cubicBezTo>
                  <a:cubicBezTo>
                    <a:pt x="530" y="158"/>
                    <a:pt x="511" y="178"/>
                    <a:pt x="511" y="202"/>
                  </a:cubicBezTo>
                  <a:cubicBezTo>
                    <a:pt x="511" y="226"/>
                    <a:pt x="530" y="246"/>
                    <a:pt x="555" y="246"/>
                  </a:cubicBezTo>
                  <a:cubicBezTo>
                    <a:pt x="568" y="246"/>
                    <a:pt x="580" y="240"/>
                    <a:pt x="589" y="230"/>
                  </a:cubicBezTo>
                  <a:cubicBezTo>
                    <a:pt x="616" y="242"/>
                    <a:pt x="642" y="278"/>
                    <a:pt x="644" y="325"/>
                  </a:cubicBezTo>
                  <a:cubicBezTo>
                    <a:pt x="537" y="325"/>
                    <a:pt x="537" y="325"/>
                    <a:pt x="537" y="325"/>
                  </a:cubicBezTo>
                  <a:cubicBezTo>
                    <a:pt x="524" y="276"/>
                    <a:pt x="457" y="264"/>
                    <a:pt x="420" y="257"/>
                  </a:cubicBezTo>
                  <a:cubicBezTo>
                    <a:pt x="413" y="256"/>
                    <a:pt x="404" y="254"/>
                    <a:pt x="400" y="253"/>
                  </a:cubicBezTo>
                  <a:cubicBezTo>
                    <a:pt x="399" y="244"/>
                    <a:pt x="400" y="222"/>
                    <a:pt x="400" y="206"/>
                  </a:cubicBezTo>
                  <a:cubicBezTo>
                    <a:pt x="430" y="187"/>
                    <a:pt x="449" y="149"/>
                    <a:pt x="449" y="106"/>
                  </a:cubicBezTo>
                  <a:cubicBezTo>
                    <a:pt x="449" y="45"/>
                    <a:pt x="409" y="0"/>
                    <a:pt x="355" y="0"/>
                  </a:cubicBezTo>
                  <a:cubicBezTo>
                    <a:pt x="302" y="0"/>
                    <a:pt x="261" y="45"/>
                    <a:pt x="261" y="106"/>
                  </a:cubicBezTo>
                  <a:cubicBezTo>
                    <a:pt x="261" y="147"/>
                    <a:pt x="279" y="182"/>
                    <a:pt x="305" y="202"/>
                  </a:cubicBezTo>
                  <a:cubicBezTo>
                    <a:pt x="306" y="218"/>
                    <a:pt x="306" y="243"/>
                    <a:pt x="305" y="253"/>
                  </a:cubicBezTo>
                  <a:cubicBezTo>
                    <a:pt x="301" y="254"/>
                    <a:pt x="293" y="256"/>
                    <a:pt x="285" y="257"/>
                  </a:cubicBezTo>
                  <a:cubicBezTo>
                    <a:pt x="248" y="264"/>
                    <a:pt x="182" y="276"/>
                    <a:pt x="168" y="325"/>
                  </a:cubicBezTo>
                  <a:cubicBezTo>
                    <a:pt x="7" y="325"/>
                    <a:pt x="7" y="325"/>
                    <a:pt x="7" y="325"/>
                  </a:cubicBezTo>
                  <a:cubicBezTo>
                    <a:pt x="3" y="325"/>
                    <a:pt x="0" y="328"/>
                    <a:pt x="0" y="332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94"/>
                    <a:pt x="0" y="394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1" y="397"/>
                    <a:pt x="1" y="397"/>
                    <a:pt x="1" y="397"/>
                  </a:cubicBezTo>
                  <a:cubicBezTo>
                    <a:pt x="62" y="515"/>
                    <a:pt x="62" y="515"/>
                    <a:pt x="62" y="515"/>
                  </a:cubicBezTo>
                  <a:cubicBezTo>
                    <a:pt x="63" y="517"/>
                    <a:pt x="65" y="518"/>
                    <a:pt x="68" y="518"/>
                  </a:cubicBezTo>
                  <a:cubicBezTo>
                    <a:pt x="142" y="518"/>
                    <a:pt x="142" y="518"/>
                    <a:pt x="142" y="518"/>
                  </a:cubicBezTo>
                  <a:cubicBezTo>
                    <a:pt x="142" y="704"/>
                    <a:pt x="142" y="704"/>
                    <a:pt x="142" y="704"/>
                  </a:cubicBezTo>
                  <a:cubicBezTo>
                    <a:pt x="142" y="708"/>
                    <a:pt x="145" y="711"/>
                    <a:pt x="149" y="711"/>
                  </a:cubicBezTo>
                  <a:cubicBezTo>
                    <a:pt x="153" y="711"/>
                    <a:pt x="156" y="708"/>
                    <a:pt x="156" y="704"/>
                  </a:cubicBezTo>
                  <a:cubicBezTo>
                    <a:pt x="156" y="454"/>
                    <a:pt x="156" y="454"/>
                    <a:pt x="156" y="454"/>
                  </a:cubicBezTo>
                  <a:cubicBezTo>
                    <a:pt x="548" y="454"/>
                    <a:pt x="548" y="454"/>
                    <a:pt x="548" y="454"/>
                  </a:cubicBezTo>
                  <a:cubicBezTo>
                    <a:pt x="548" y="704"/>
                    <a:pt x="548" y="704"/>
                    <a:pt x="548" y="704"/>
                  </a:cubicBezTo>
                  <a:cubicBezTo>
                    <a:pt x="548" y="708"/>
                    <a:pt x="551" y="711"/>
                    <a:pt x="555" y="711"/>
                  </a:cubicBezTo>
                  <a:cubicBezTo>
                    <a:pt x="559" y="711"/>
                    <a:pt x="562" y="708"/>
                    <a:pt x="562" y="704"/>
                  </a:cubicBezTo>
                  <a:cubicBezTo>
                    <a:pt x="562" y="518"/>
                    <a:pt x="562" y="518"/>
                    <a:pt x="562" y="518"/>
                  </a:cubicBezTo>
                  <a:cubicBezTo>
                    <a:pt x="635" y="518"/>
                    <a:pt x="635" y="518"/>
                    <a:pt x="635" y="518"/>
                  </a:cubicBezTo>
                  <a:cubicBezTo>
                    <a:pt x="638" y="518"/>
                    <a:pt x="640" y="517"/>
                    <a:pt x="642" y="515"/>
                  </a:cubicBezTo>
                  <a:cubicBezTo>
                    <a:pt x="702" y="397"/>
                    <a:pt x="702" y="397"/>
                    <a:pt x="702" y="397"/>
                  </a:cubicBezTo>
                  <a:cubicBezTo>
                    <a:pt x="702" y="397"/>
                    <a:pt x="702" y="397"/>
                    <a:pt x="702" y="396"/>
                  </a:cubicBezTo>
                  <a:cubicBezTo>
                    <a:pt x="703" y="396"/>
                    <a:pt x="703" y="396"/>
                    <a:pt x="703" y="395"/>
                  </a:cubicBezTo>
                  <a:cubicBezTo>
                    <a:pt x="703" y="395"/>
                    <a:pt x="703" y="395"/>
                    <a:pt x="703" y="395"/>
                  </a:cubicBezTo>
                  <a:moveTo>
                    <a:pt x="555" y="232"/>
                  </a:moveTo>
                  <a:cubicBezTo>
                    <a:pt x="538" y="232"/>
                    <a:pt x="525" y="218"/>
                    <a:pt x="525" y="202"/>
                  </a:cubicBezTo>
                  <a:cubicBezTo>
                    <a:pt x="525" y="185"/>
                    <a:pt x="538" y="172"/>
                    <a:pt x="555" y="172"/>
                  </a:cubicBezTo>
                  <a:cubicBezTo>
                    <a:pt x="571" y="172"/>
                    <a:pt x="585" y="185"/>
                    <a:pt x="585" y="202"/>
                  </a:cubicBezTo>
                  <a:cubicBezTo>
                    <a:pt x="585" y="218"/>
                    <a:pt x="571" y="232"/>
                    <a:pt x="555" y="232"/>
                  </a:cubicBezTo>
                  <a:moveTo>
                    <a:pt x="275" y="106"/>
                  </a:moveTo>
                  <a:cubicBezTo>
                    <a:pt x="275" y="53"/>
                    <a:pt x="310" y="14"/>
                    <a:pt x="355" y="14"/>
                  </a:cubicBezTo>
                  <a:cubicBezTo>
                    <a:pt x="401" y="14"/>
                    <a:pt x="435" y="53"/>
                    <a:pt x="435" y="106"/>
                  </a:cubicBezTo>
                  <a:cubicBezTo>
                    <a:pt x="435" y="145"/>
                    <a:pt x="418" y="179"/>
                    <a:pt x="392" y="195"/>
                  </a:cubicBezTo>
                  <a:cubicBezTo>
                    <a:pt x="390" y="195"/>
                    <a:pt x="389" y="196"/>
                    <a:pt x="389" y="197"/>
                  </a:cubicBezTo>
                  <a:cubicBezTo>
                    <a:pt x="378" y="203"/>
                    <a:pt x="367" y="206"/>
                    <a:pt x="355" y="206"/>
                  </a:cubicBezTo>
                  <a:cubicBezTo>
                    <a:pt x="311" y="206"/>
                    <a:pt x="275" y="161"/>
                    <a:pt x="275" y="106"/>
                  </a:cubicBezTo>
                  <a:moveTo>
                    <a:pt x="288" y="271"/>
                  </a:moveTo>
                  <a:cubicBezTo>
                    <a:pt x="308" y="267"/>
                    <a:pt x="317" y="266"/>
                    <a:pt x="318" y="258"/>
                  </a:cubicBezTo>
                  <a:cubicBezTo>
                    <a:pt x="320" y="250"/>
                    <a:pt x="320" y="226"/>
                    <a:pt x="319" y="211"/>
                  </a:cubicBezTo>
                  <a:cubicBezTo>
                    <a:pt x="330" y="217"/>
                    <a:pt x="342" y="220"/>
                    <a:pt x="355" y="220"/>
                  </a:cubicBezTo>
                  <a:cubicBezTo>
                    <a:pt x="366" y="220"/>
                    <a:pt x="376" y="218"/>
                    <a:pt x="386" y="214"/>
                  </a:cubicBezTo>
                  <a:cubicBezTo>
                    <a:pt x="386" y="228"/>
                    <a:pt x="385" y="251"/>
                    <a:pt x="387" y="258"/>
                  </a:cubicBezTo>
                  <a:cubicBezTo>
                    <a:pt x="389" y="266"/>
                    <a:pt x="397" y="267"/>
                    <a:pt x="418" y="271"/>
                  </a:cubicBezTo>
                  <a:cubicBezTo>
                    <a:pt x="452" y="277"/>
                    <a:pt x="509" y="288"/>
                    <a:pt x="523" y="325"/>
                  </a:cubicBezTo>
                  <a:cubicBezTo>
                    <a:pt x="183" y="325"/>
                    <a:pt x="183" y="325"/>
                    <a:pt x="183" y="325"/>
                  </a:cubicBezTo>
                  <a:cubicBezTo>
                    <a:pt x="197" y="288"/>
                    <a:pt x="253" y="277"/>
                    <a:pt x="288" y="271"/>
                  </a:cubicBezTo>
                  <a:moveTo>
                    <a:pt x="14" y="339"/>
                  </a:moveTo>
                  <a:cubicBezTo>
                    <a:pt x="689" y="339"/>
                    <a:pt x="689" y="339"/>
                    <a:pt x="689" y="339"/>
                  </a:cubicBezTo>
                  <a:cubicBezTo>
                    <a:pt x="689" y="386"/>
                    <a:pt x="689" y="386"/>
                    <a:pt x="689" y="386"/>
                  </a:cubicBezTo>
                  <a:cubicBezTo>
                    <a:pt x="14" y="386"/>
                    <a:pt x="14" y="386"/>
                    <a:pt x="14" y="386"/>
                  </a:cubicBezTo>
                  <a:lnTo>
                    <a:pt x="14" y="339"/>
                  </a:lnTo>
                  <a:close/>
                  <a:moveTo>
                    <a:pt x="631" y="504"/>
                  </a:moveTo>
                  <a:cubicBezTo>
                    <a:pt x="562" y="504"/>
                    <a:pt x="562" y="504"/>
                    <a:pt x="562" y="504"/>
                  </a:cubicBezTo>
                  <a:cubicBezTo>
                    <a:pt x="562" y="447"/>
                    <a:pt x="562" y="447"/>
                    <a:pt x="562" y="447"/>
                  </a:cubicBezTo>
                  <a:cubicBezTo>
                    <a:pt x="562" y="443"/>
                    <a:pt x="559" y="440"/>
                    <a:pt x="555" y="440"/>
                  </a:cubicBezTo>
                  <a:cubicBezTo>
                    <a:pt x="149" y="440"/>
                    <a:pt x="149" y="440"/>
                    <a:pt x="149" y="440"/>
                  </a:cubicBezTo>
                  <a:cubicBezTo>
                    <a:pt x="145" y="440"/>
                    <a:pt x="142" y="443"/>
                    <a:pt x="142" y="447"/>
                  </a:cubicBezTo>
                  <a:cubicBezTo>
                    <a:pt x="142" y="504"/>
                    <a:pt x="142" y="504"/>
                    <a:pt x="142" y="504"/>
                  </a:cubicBezTo>
                  <a:cubicBezTo>
                    <a:pt x="72" y="504"/>
                    <a:pt x="72" y="504"/>
                    <a:pt x="72" y="504"/>
                  </a:cubicBezTo>
                  <a:cubicBezTo>
                    <a:pt x="19" y="400"/>
                    <a:pt x="19" y="400"/>
                    <a:pt x="19" y="400"/>
                  </a:cubicBezTo>
                  <a:cubicBezTo>
                    <a:pt x="685" y="400"/>
                    <a:pt x="685" y="400"/>
                    <a:pt x="685" y="400"/>
                  </a:cubicBezTo>
                  <a:lnTo>
                    <a:pt x="631" y="5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8" name="Freeform 202"/>
          <p:cNvSpPr>
            <a:spLocks noEditPoints="1"/>
          </p:cNvSpPr>
          <p:nvPr/>
        </p:nvSpPr>
        <p:spPr bwMode="auto">
          <a:xfrm>
            <a:off x="5748338" y="709613"/>
            <a:ext cx="395287" cy="311150"/>
          </a:xfrm>
          <a:custGeom>
            <a:avLst/>
            <a:gdLst>
              <a:gd name="T0" fmla="*/ 703 w 703"/>
              <a:gd name="T1" fmla="*/ 237 h 553"/>
              <a:gd name="T2" fmla="*/ 703 w 703"/>
              <a:gd name="T3" fmla="*/ 235 h 553"/>
              <a:gd name="T4" fmla="*/ 703 w 703"/>
              <a:gd name="T5" fmla="*/ 174 h 553"/>
              <a:gd name="T6" fmla="*/ 696 w 703"/>
              <a:gd name="T7" fmla="*/ 167 h 553"/>
              <a:gd name="T8" fmla="*/ 658 w 703"/>
              <a:gd name="T9" fmla="*/ 167 h 553"/>
              <a:gd name="T10" fmla="*/ 595 w 703"/>
              <a:gd name="T11" fmla="*/ 60 h 553"/>
              <a:gd name="T12" fmla="*/ 599 w 703"/>
              <a:gd name="T13" fmla="*/ 44 h 553"/>
              <a:gd name="T14" fmla="*/ 554 w 703"/>
              <a:gd name="T15" fmla="*/ 0 h 553"/>
              <a:gd name="T16" fmla="*/ 510 w 703"/>
              <a:gd name="T17" fmla="*/ 44 h 553"/>
              <a:gd name="T18" fmla="*/ 554 w 703"/>
              <a:gd name="T19" fmla="*/ 88 h 553"/>
              <a:gd name="T20" fmla="*/ 588 w 703"/>
              <a:gd name="T21" fmla="*/ 72 h 553"/>
              <a:gd name="T22" fmla="*/ 644 w 703"/>
              <a:gd name="T23" fmla="*/ 167 h 553"/>
              <a:gd name="T24" fmla="*/ 7 w 703"/>
              <a:gd name="T25" fmla="*/ 167 h 553"/>
              <a:gd name="T26" fmla="*/ 0 w 703"/>
              <a:gd name="T27" fmla="*/ 174 h 553"/>
              <a:gd name="T28" fmla="*/ 0 w 703"/>
              <a:gd name="T29" fmla="*/ 235 h 553"/>
              <a:gd name="T30" fmla="*/ 0 w 703"/>
              <a:gd name="T31" fmla="*/ 237 h 553"/>
              <a:gd name="T32" fmla="*/ 0 w 703"/>
              <a:gd name="T33" fmla="*/ 237 h 553"/>
              <a:gd name="T34" fmla="*/ 1 w 703"/>
              <a:gd name="T35" fmla="*/ 238 h 553"/>
              <a:gd name="T36" fmla="*/ 1 w 703"/>
              <a:gd name="T37" fmla="*/ 239 h 553"/>
              <a:gd name="T38" fmla="*/ 62 w 703"/>
              <a:gd name="T39" fmla="*/ 357 h 553"/>
              <a:gd name="T40" fmla="*/ 68 w 703"/>
              <a:gd name="T41" fmla="*/ 360 h 553"/>
              <a:gd name="T42" fmla="*/ 141 w 703"/>
              <a:gd name="T43" fmla="*/ 360 h 553"/>
              <a:gd name="T44" fmla="*/ 141 w 703"/>
              <a:gd name="T45" fmla="*/ 546 h 553"/>
              <a:gd name="T46" fmla="*/ 148 w 703"/>
              <a:gd name="T47" fmla="*/ 553 h 553"/>
              <a:gd name="T48" fmla="*/ 155 w 703"/>
              <a:gd name="T49" fmla="*/ 546 h 553"/>
              <a:gd name="T50" fmla="*/ 155 w 703"/>
              <a:gd name="T51" fmla="*/ 296 h 553"/>
              <a:gd name="T52" fmla="*/ 547 w 703"/>
              <a:gd name="T53" fmla="*/ 296 h 553"/>
              <a:gd name="T54" fmla="*/ 547 w 703"/>
              <a:gd name="T55" fmla="*/ 546 h 553"/>
              <a:gd name="T56" fmla="*/ 554 w 703"/>
              <a:gd name="T57" fmla="*/ 553 h 553"/>
              <a:gd name="T58" fmla="*/ 561 w 703"/>
              <a:gd name="T59" fmla="*/ 546 h 553"/>
              <a:gd name="T60" fmla="*/ 561 w 703"/>
              <a:gd name="T61" fmla="*/ 360 h 553"/>
              <a:gd name="T62" fmla="*/ 635 w 703"/>
              <a:gd name="T63" fmla="*/ 360 h 553"/>
              <a:gd name="T64" fmla="*/ 641 w 703"/>
              <a:gd name="T65" fmla="*/ 357 h 553"/>
              <a:gd name="T66" fmla="*/ 702 w 703"/>
              <a:gd name="T67" fmla="*/ 239 h 553"/>
              <a:gd name="T68" fmla="*/ 702 w 703"/>
              <a:gd name="T69" fmla="*/ 238 h 553"/>
              <a:gd name="T70" fmla="*/ 703 w 703"/>
              <a:gd name="T71" fmla="*/ 237 h 553"/>
              <a:gd name="T72" fmla="*/ 703 w 703"/>
              <a:gd name="T73" fmla="*/ 237 h 553"/>
              <a:gd name="T74" fmla="*/ 554 w 703"/>
              <a:gd name="T75" fmla="*/ 74 h 553"/>
              <a:gd name="T76" fmla="*/ 524 w 703"/>
              <a:gd name="T77" fmla="*/ 44 h 553"/>
              <a:gd name="T78" fmla="*/ 554 w 703"/>
              <a:gd name="T79" fmla="*/ 14 h 553"/>
              <a:gd name="T80" fmla="*/ 585 w 703"/>
              <a:gd name="T81" fmla="*/ 44 h 553"/>
              <a:gd name="T82" fmla="*/ 554 w 703"/>
              <a:gd name="T83" fmla="*/ 74 h 553"/>
              <a:gd name="T84" fmla="*/ 14 w 703"/>
              <a:gd name="T85" fmla="*/ 181 h 553"/>
              <a:gd name="T86" fmla="*/ 689 w 703"/>
              <a:gd name="T87" fmla="*/ 181 h 553"/>
              <a:gd name="T88" fmla="*/ 689 w 703"/>
              <a:gd name="T89" fmla="*/ 228 h 553"/>
              <a:gd name="T90" fmla="*/ 14 w 703"/>
              <a:gd name="T91" fmla="*/ 228 h 553"/>
              <a:gd name="T92" fmla="*/ 14 w 703"/>
              <a:gd name="T93" fmla="*/ 181 h 553"/>
              <a:gd name="T94" fmla="*/ 631 w 703"/>
              <a:gd name="T95" fmla="*/ 346 h 553"/>
              <a:gd name="T96" fmla="*/ 561 w 703"/>
              <a:gd name="T97" fmla="*/ 346 h 553"/>
              <a:gd name="T98" fmla="*/ 561 w 703"/>
              <a:gd name="T99" fmla="*/ 289 h 553"/>
              <a:gd name="T100" fmla="*/ 554 w 703"/>
              <a:gd name="T101" fmla="*/ 282 h 553"/>
              <a:gd name="T102" fmla="*/ 148 w 703"/>
              <a:gd name="T103" fmla="*/ 282 h 553"/>
              <a:gd name="T104" fmla="*/ 141 w 703"/>
              <a:gd name="T105" fmla="*/ 289 h 553"/>
              <a:gd name="T106" fmla="*/ 141 w 703"/>
              <a:gd name="T107" fmla="*/ 346 h 553"/>
              <a:gd name="T108" fmla="*/ 72 w 703"/>
              <a:gd name="T109" fmla="*/ 346 h 553"/>
              <a:gd name="T110" fmla="*/ 18 w 703"/>
              <a:gd name="T111" fmla="*/ 242 h 553"/>
              <a:gd name="T112" fmla="*/ 684 w 703"/>
              <a:gd name="T113" fmla="*/ 242 h 553"/>
              <a:gd name="T114" fmla="*/ 631 w 703"/>
              <a:gd name="T115" fmla="*/ 346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03" h="553">
                <a:moveTo>
                  <a:pt x="703" y="237"/>
                </a:moveTo>
                <a:cubicBezTo>
                  <a:pt x="703" y="236"/>
                  <a:pt x="703" y="236"/>
                  <a:pt x="703" y="235"/>
                </a:cubicBezTo>
                <a:cubicBezTo>
                  <a:pt x="703" y="174"/>
                  <a:pt x="703" y="174"/>
                  <a:pt x="703" y="174"/>
                </a:cubicBezTo>
                <a:cubicBezTo>
                  <a:pt x="703" y="170"/>
                  <a:pt x="700" y="167"/>
                  <a:pt x="696" y="167"/>
                </a:cubicBezTo>
                <a:cubicBezTo>
                  <a:pt x="658" y="167"/>
                  <a:pt x="658" y="167"/>
                  <a:pt x="658" y="167"/>
                </a:cubicBezTo>
                <a:cubicBezTo>
                  <a:pt x="656" y="116"/>
                  <a:pt x="626" y="74"/>
                  <a:pt x="595" y="60"/>
                </a:cubicBezTo>
                <a:cubicBezTo>
                  <a:pt x="597" y="55"/>
                  <a:pt x="599" y="49"/>
                  <a:pt x="599" y="44"/>
                </a:cubicBezTo>
                <a:cubicBezTo>
                  <a:pt x="599" y="19"/>
                  <a:pt x="579" y="0"/>
                  <a:pt x="554" y="0"/>
                </a:cubicBezTo>
                <a:cubicBezTo>
                  <a:pt x="530" y="0"/>
                  <a:pt x="510" y="19"/>
                  <a:pt x="510" y="44"/>
                </a:cubicBezTo>
                <a:cubicBezTo>
                  <a:pt x="510" y="68"/>
                  <a:pt x="530" y="88"/>
                  <a:pt x="554" y="88"/>
                </a:cubicBezTo>
                <a:cubicBezTo>
                  <a:pt x="568" y="88"/>
                  <a:pt x="580" y="82"/>
                  <a:pt x="588" y="72"/>
                </a:cubicBezTo>
                <a:cubicBezTo>
                  <a:pt x="615" y="84"/>
                  <a:pt x="642" y="120"/>
                  <a:pt x="644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3" y="167"/>
                  <a:pt x="0" y="170"/>
                  <a:pt x="0" y="174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36"/>
                  <a:pt x="0" y="236"/>
                  <a:pt x="0" y="237"/>
                </a:cubicBezTo>
                <a:cubicBezTo>
                  <a:pt x="0" y="237"/>
                  <a:pt x="0" y="237"/>
                  <a:pt x="0" y="237"/>
                </a:cubicBezTo>
                <a:cubicBezTo>
                  <a:pt x="0" y="238"/>
                  <a:pt x="1" y="238"/>
                  <a:pt x="1" y="238"/>
                </a:cubicBezTo>
                <a:cubicBezTo>
                  <a:pt x="1" y="238"/>
                  <a:pt x="1" y="239"/>
                  <a:pt x="1" y="239"/>
                </a:cubicBezTo>
                <a:cubicBezTo>
                  <a:pt x="62" y="357"/>
                  <a:pt x="62" y="357"/>
                  <a:pt x="62" y="357"/>
                </a:cubicBezTo>
                <a:cubicBezTo>
                  <a:pt x="63" y="359"/>
                  <a:pt x="65" y="360"/>
                  <a:pt x="68" y="360"/>
                </a:cubicBezTo>
                <a:cubicBezTo>
                  <a:pt x="141" y="360"/>
                  <a:pt x="141" y="360"/>
                  <a:pt x="141" y="360"/>
                </a:cubicBezTo>
                <a:cubicBezTo>
                  <a:pt x="141" y="546"/>
                  <a:pt x="141" y="546"/>
                  <a:pt x="141" y="546"/>
                </a:cubicBezTo>
                <a:cubicBezTo>
                  <a:pt x="141" y="550"/>
                  <a:pt x="145" y="553"/>
                  <a:pt x="148" y="553"/>
                </a:cubicBezTo>
                <a:cubicBezTo>
                  <a:pt x="152" y="553"/>
                  <a:pt x="155" y="550"/>
                  <a:pt x="155" y="546"/>
                </a:cubicBezTo>
                <a:cubicBezTo>
                  <a:pt x="155" y="296"/>
                  <a:pt x="155" y="296"/>
                  <a:pt x="155" y="296"/>
                </a:cubicBezTo>
                <a:cubicBezTo>
                  <a:pt x="547" y="296"/>
                  <a:pt x="547" y="296"/>
                  <a:pt x="547" y="296"/>
                </a:cubicBezTo>
                <a:cubicBezTo>
                  <a:pt x="547" y="546"/>
                  <a:pt x="547" y="546"/>
                  <a:pt x="547" y="546"/>
                </a:cubicBezTo>
                <a:cubicBezTo>
                  <a:pt x="547" y="550"/>
                  <a:pt x="551" y="553"/>
                  <a:pt x="554" y="553"/>
                </a:cubicBezTo>
                <a:cubicBezTo>
                  <a:pt x="558" y="553"/>
                  <a:pt x="561" y="550"/>
                  <a:pt x="561" y="546"/>
                </a:cubicBezTo>
                <a:cubicBezTo>
                  <a:pt x="561" y="360"/>
                  <a:pt x="561" y="360"/>
                  <a:pt x="561" y="360"/>
                </a:cubicBezTo>
                <a:cubicBezTo>
                  <a:pt x="635" y="360"/>
                  <a:pt x="635" y="360"/>
                  <a:pt x="635" y="360"/>
                </a:cubicBezTo>
                <a:cubicBezTo>
                  <a:pt x="638" y="360"/>
                  <a:pt x="640" y="359"/>
                  <a:pt x="641" y="357"/>
                </a:cubicBezTo>
                <a:cubicBezTo>
                  <a:pt x="702" y="239"/>
                  <a:pt x="702" y="239"/>
                  <a:pt x="702" y="239"/>
                </a:cubicBezTo>
                <a:cubicBezTo>
                  <a:pt x="702" y="239"/>
                  <a:pt x="702" y="238"/>
                  <a:pt x="702" y="238"/>
                </a:cubicBezTo>
                <a:cubicBezTo>
                  <a:pt x="702" y="238"/>
                  <a:pt x="703" y="238"/>
                  <a:pt x="703" y="237"/>
                </a:cubicBezTo>
                <a:cubicBezTo>
                  <a:pt x="703" y="237"/>
                  <a:pt x="703" y="237"/>
                  <a:pt x="703" y="237"/>
                </a:cubicBezTo>
                <a:moveTo>
                  <a:pt x="554" y="74"/>
                </a:moveTo>
                <a:cubicBezTo>
                  <a:pt x="538" y="74"/>
                  <a:pt x="524" y="60"/>
                  <a:pt x="524" y="44"/>
                </a:cubicBezTo>
                <a:cubicBezTo>
                  <a:pt x="524" y="27"/>
                  <a:pt x="538" y="14"/>
                  <a:pt x="554" y="14"/>
                </a:cubicBezTo>
                <a:cubicBezTo>
                  <a:pt x="571" y="14"/>
                  <a:pt x="585" y="27"/>
                  <a:pt x="585" y="44"/>
                </a:cubicBezTo>
                <a:cubicBezTo>
                  <a:pt x="585" y="60"/>
                  <a:pt x="571" y="74"/>
                  <a:pt x="554" y="74"/>
                </a:cubicBezTo>
                <a:moveTo>
                  <a:pt x="14" y="181"/>
                </a:moveTo>
                <a:cubicBezTo>
                  <a:pt x="689" y="181"/>
                  <a:pt x="689" y="181"/>
                  <a:pt x="689" y="181"/>
                </a:cubicBezTo>
                <a:cubicBezTo>
                  <a:pt x="689" y="228"/>
                  <a:pt x="689" y="228"/>
                  <a:pt x="689" y="228"/>
                </a:cubicBezTo>
                <a:cubicBezTo>
                  <a:pt x="14" y="228"/>
                  <a:pt x="14" y="228"/>
                  <a:pt x="14" y="228"/>
                </a:cubicBezTo>
                <a:lnTo>
                  <a:pt x="14" y="181"/>
                </a:lnTo>
                <a:close/>
                <a:moveTo>
                  <a:pt x="631" y="346"/>
                </a:moveTo>
                <a:cubicBezTo>
                  <a:pt x="561" y="346"/>
                  <a:pt x="561" y="346"/>
                  <a:pt x="561" y="346"/>
                </a:cubicBezTo>
                <a:cubicBezTo>
                  <a:pt x="561" y="289"/>
                  <a:pt x="561" y="289"/>
                  <a:pt x="561" y="289"/>
                </a:cubicBezTo>
                <a:cubicBezTo>
                  <a:pt x="561" y="285"/>
                  <a:pt x="558" y="282"/>
                  <a:pt x="554" y="282"/>
                </a:cubicBezTo>
                <a:cubicBezTo>
                  <a:pt x="148" y="282"/>
                  <a:pt x="148" y="282"/>
                  <a:pt x="148" y="282"/>
                </a:cubicBezTo>
                <a:cubicBezTo>
                  <a:pt x="145" y="282"/>
                  <a:pt x="141" y="285"/>
                  <a:pt x="141" y="289"/>
                </a:cubicBezTo>
                <a:cubicBezTo>
                  <a:pt x="141" y="346"/>
                  <a:pt x="141" y="346"/>
                  <a:pt x="141" y="346"/>
                </a:cubicBezTo>
                <a:cubicBezTo>
                  <a:pt x="72" y="346"/>
                  <a:pt x="72" y="346"/>
                  <a:pt x="72" y="346"/>
                </a:cubicBezTo>
                <a:cubicBezTo>
                  <a:pt x="18" y="242"/>
                  <a:pt x="18" y="242"/>
                  <a:pt x="18" y="242"/>
                </a:cubicBezTo>
                <a:cubicBezTo>
                  <a:pt x="684" y="242"/>
                  <a:pt x="684" y="242"/>
                  <a:pt x="684" y="242"/>
                </a:cubicBezTo>
                <a:lnTo>
                  <a:pt x="631" y="3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9" name="Freeform 203"/>
          <p:cNvSpPr>
            <a:spLocks noEditPoints="1"/>
          </p:cNvSpPr>
          <p:nvPr/>
        </p:nvSpPr>
        <p:spPr bwMode="auto">
          <a:xfrm>
            <a:off x="4538663" y="709613"/>
            <a:ext cx="250825" cy="311150"/>
          </a:xfrm>
          <a:custGeom>
            <a:avLst/>
            <a:gdLst>
              <a:gd name="T0" fmla="*/ 438 w 445"/>
              <a:gd name="T1" fmla="*/ 57 h 553"/>
              <a:gd name="T2" fmla="*/ 388 w 445"/>
              <a:gd name="T3" fmla="*/ 57 h 553"/>
              <a:gd name="T4" fmla="*/ 388 w 445"/>
              <a:gd name="T5" fmla="*/ 7 h 553"/>
              <a:gd name="T6" fmla="*/ 381 w 445"/>
              <a:gd name="T7" fmla="*/ 0 h 553"/>
              <a:gd name="T8" fmla="*/ 7 w 445"/>
              <a:gd name="T9" fmla="*/ 0 h 553"/>
              <a:gd name="T10" fmla="*/ 0 w 445"/>
              <a:gd name="T11" fmla="*/ 7 h 553"/>
              <a:gd name="T12" fmla="*/ 0 w 445"/>
              <a:gd name="T13" fmla="*/ 489 h 553"/>
              <a:gd name="T14" fmla="*/ 7 w 445"/>
              <a:gd name="T15" fmla="*/ 496 h 553"/>
              <a:gd name="T16" fmla="*/ 57 w 445"/>
              <a:gd name="T17" fmla="*/ 496 h 553"/>
              <a:gd name="T18" fmla="*/ 57 w 445"/>
              <a:gd name="T19" fmla="*/ 546 h 553"/>
              <a:gd name="T20" fmla="*/ 64 w 445"/>
              <a:gd name="T21" fmla="*/ 553 h 553"/>
              <a:gd name="T22" fmla="*/ 438 w 445"/>
              <a:gd name="T23" fmla="*/ 553 h 553"/>
              <a:gd name="T24" fmla="*/ 445 w 445"/>
              <a:gd name="T25" fmla="*/ 546 h 553"/>
              <a:gd name="T26" fmla="*/ 445 w 445"/>
              <a:gd name="T27" fmla="*/ 64 h 553"/>
              <a:gd name="T28" fmla="*/ 438 w 445"/>
              <a:gd name="T29" fmla="*/ 57 h 553"/>
              <a:gd name="T30" fmla="*/ 14 w 445"/>
              <a:gd name="T31" fmla="*/ 14 h 553"/>
              <a:gd name="T32" fmla="*/ 374 w 445"/>
              <a:gd name="T33" fmla="*/ 14 h 553"/>
              <a:gd name="T34" fmla="*/ 374 w 445"/>
              <a:gd name="T35" fmla="*/ 482 h 553"/>
              <a:gd name="T36" fmla="*/ 14 w 445"/>
              <a:gd name="T37" fmla="*/ 482 h 553"/>
              <a:gd name="T38" fmla="*/ 14 w 445"/>
              <a:gd name="T39" fmla="*/ 14 h 553"/>
              <a:gd name="T40" fmla="*/ 431 w 445"/>
              <a:gd name="T41" fmla="*/ 539 h 553"/>
              <a:gd name="T42" fmla="*/ 71 w 445"/>
              <a:gd name="T43" fmla="*/ 539 h 553"/>
              <a:gd name="T44" fmla="*/ 71 w 445"/>
              <a:gd name="T45" fmla="*/ 496 h 553"/>
              <a:gd name="T46" fmla="*/ 381 w 445"/>
              <a:gd name="T47" fmla="*/ 496 h 553"/>
              <a:gd name="T48" fmla="*/ 388 w 445"/>
              <a:gd name="T49" fmla="*/ 489 h 553"/>
              <a:gd name="T50" fmla="*/ 388 w 445"/>
              <a:gd name="T51" fmla="*/ 71 h 553"/>
              <a:gd name="T52" fmla="*/ 431 w 445"/>
              <a:gd name="T53" fmla="*/ 71 h 553"/>
              <a:gd name="T54" fmla="*/ 431 w 445"/>
              <a:gd name="T55" fmla="*/ 539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45" h="553">
                <a:moveTo>
                  <a:pt x="438" y="57"/>
                </a:moveTo>
                <a:cubicBezTo>
                  <a:pt x="388" y="57"/>
                  <a:pt x="388" y="57"/>
                  <a:pt x="388" y="57"/>
                </a:cubicBezTo>
                <a:cubicBezTo>
                  <a:pt x="388" y="7"/>
                  <a:pt x="388" y="7"/>
                  <a:pt x="388" y="7"/>
                </a:cubicBezTo>
                <a:cubicBezTo>
                  <a:pt x="388" y="3"/>
                  <a:pt x="385" y="0"/>
                  <a:pt x="38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89"/>
                  <a:pt x="0" y="489"/>
                  <a:pt x="0" y="489"/>
                </a:cubicBezTo>
                <a:cubicBezTo>
                  <a:pt x="0" y="493"/>
                  <a:pt x="3" y="496"/>
                  <a:pt x="7" y="496"/>
                </a:cubicBezTo>
                <a:cubicBezTo>
                  <a:pt x="57" y="496"/>
                  <a:pt x="57" y="496"/>
                  <a:pt x="57" y="496"/>
                </a:cubicBezTo>
                <a:cubicBezTo>
                  <a:pt x="57" y="546"/>
                  <a:pt x="57" y="546"/>
                  <a:pt x="57" y="546"/>
                </a:cubicBezTo>
                <a:cubicBezTo>
                  <a:pt x="57" y="550"/>
                  <a:pt x="60" y="553"/>
                  <a:pt x="64" y="553"/>
                </a:cubicBezTo>
                <a:cubicBezTo>
                  <a:pt x="438" y="553"/>
                  <a:pt x="438" y="553"/>
                  <a:pt x="438" y="553"/>
                </a:cubicBezTo>
                <a:cubicBezTo>
                  <a:pt x="442" y="553"/>
                  <a:pt x="445" y="550"/>
                  <a:pt x="445" y="546"/>
                </a:cubicBezTo>
                <a:cubicBezTo>
                  <a:pt x="445" y="64"/>
                  <a:pt x="445" y="64"/>
                  <a:pt x="445" y="64"/>
                </a:cubicBezTo>
                <a:cubicBezTo>
                  <a:pt x="445" y="60"/>
                  <a:pt x="442" y="57"/>
                  <a:pt x="438" y="57"/>
                </a:cubicBezTo>
                <a:moveTo>
                  <a:pt x="14" y="14"/>
                </a:moveTo>
                <a:cubicBezTo>
                  <a:pt x="374" y="14"/>
                  <a:pt x="374" y="14"/>
                  <a:pt x="374" y="14"/>
                </a:cubicBezTo>
                <a:cubicBezTo>
                  <a:pt x="374" y="482"/>
                  <a:pt x="374" y="482"/>
                  <a:pt x="374" y="482"/>
                </a:cubicBezTo>
                <a:cubicBezTo>
                  <a:pt x="14" y="482"/>
                  <a:pt x="14" y="482"/>
                  <a:pt x="14" y="482"/>
                </a:cubicBezTo>
                <a:lnTo>
                  <a:pt x="14" y="14"/>
                </a:lnTo>
                <a:close/>
                <a:moveTo>
                  <a:pt x="431" y="539"/>
                </a:moveTo>
                <a:cubicBezTo>
                  <a:pt x="71" y="539"/>
                  <a:pt x="71" y="539"/>
                  <a:pt x="71" y="539"/>
                </a:cubicBezTo>
                <a:cubicBezTo>
                  <a:pt x="71" y="496"/>
                  <a:pt x="71" y="496"/>
                  <a:pt x="71" y="496"/>
                </a:cubicBezTo>
                <a:cubicBezTo>
                  <a:pt x="381" y="496"/>
                  <a:pt x="381" y="496"/>
                  <a:pt x="381" y="496"/>
                </a:cubicBezTo>
                <a:cubicBezTo>
                  <a:pt x="385" y="496"/>
                  <a:pt x="388" y="493"/>
                  <a:pt x="388" y="489"/>
                </a:cubicBezTo>
                <a:cubicBezTo>
                  <a:pt x="388" y="71"/>
                  <a:pt x="388" y="71"/>
                  <a:pt x="388" y="71"/>
                </a:cubicBezTo>
                <a:cubicBezTo>
                  <a:pt x="431" y="71"/>
                  <a:pt x="431" y="71"/>
                  <a:pt x="431" y="71"/>
                </a:cubicBezTo>
                <a:lnTo>
                  <a:pt x="431" y="5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0" name="Freeform 204"/>
          <p:cNvSpPr>
            <a:spLocks/>
          </p:cNvSpPr>
          <p:nvPr/>
        </p:nvSpPr>
        <p:spPr bwMode="auto">
          <a:xfrm>
            <a:off x="4579938" y="814388"/>
            <a:ext cx="134937" cy="84138"/>
          </a:xfrm>
          <a:custGeom>
            <a:avLst/>
            <a:gdLst>
              <a:gd name="T0" fmla="*/ 8 w 240"/>
              <a:gd name="T1" fmla="*/ 150 h 150"/>
              <a:gd name="T2" fmla="*/ 13 w 240"/>
              <a:gd name="T3" fmla="*/ 148 h 150"/>
              <a:gd name="T4" fmla="*/ 78 w 240"/>
              <a:gd name="T5" fmla="*/ 84 h 150"/>
              <a:gd name="T6" fmla="*/ 117 w 240"/>
              <a:gd name="T7" fmla="*/ 123 h 150"/>
              <a:gd name="T8" fmla="*/ 127 w 240"/>
              <a:gd name="T9" fmla="*/ 123 h 150"/>
              <a:gd name="T10" fmla="*/ 225 w 240"/>
              <a:gd name="T11" fmla="*/ 24 h 150"/>
              <a:gd name="T12" fmla="*/ 225 w 240"/>
              <a:gd name="T13" fmla="*/ 101 h 150"/>
              <a:gd name="T14" fmla="*/ 232 w 240"/>
              <a:gd name="T15" fmla="*/ 108 h 150"/>
              <a:gd name="T16" fmla="*/ 239 w 240"/>
              <a:gd name="T17" fmla="*/ 101 h 150"/>
              <a:gd name="T18" fmla="*/ 239 w 240"/>
              <a:gd name="T19" fmla="*/ 9 h 150"/>
              <a:gd name="T20" fmla="*/ 238 w 240"/>
              <a:gd name="T21" fmla="*/ 2 h 150"/>
              <a:gd name="T22" fmla="*/ 238 w 240"/>
              <a:gd name="T23" fmla="*/ 2 h 150"/>
              <a:gd name="T24" fmla="*/ 232 w 240"/>
              <a:gd name="T25" fmla="*/ 0 h 150"/>
              <a:gd name="T26" fmla="*/ 138 w 240"/>
              <a:gd name="T27" fmla="*/ 0 h 150"/>
              <a:gd name="T28" fmla="*/ 131 w 240"/>
              <a:gd name="T29" fmla="*/ 7 h 150"/>
              <a:gd name="T30" fmla="*/ 138 w 240"/>
              <a:gd name="T31" fmla="*/ 14 h 150"/>
              <a:gd name="T32" fmla="*/ 216 w 240"/>
              <a:gd name="T33" fmla="*/ 14 h 150"/>
              <a:gd name="T34" fmla="*/ 122 w 240"/>
              <a:gd name="T35" fmla="*/ 108 h 150"/>
              <a:gd name="T36" fmla="*/ 83 w 240"/>
              <a:gd name="T37" fmla="*/ 69 h 150"/>
              <a:gd name="T38" fmla="*/ 73 w 240"/>
              <a:gd name="T39" fmla="*/ 69 h 150"/>
              <a:gd name="T40" fmla="*/ 3 w 240"/>
              <a:gd name="T41" fmla="*/ 138 h 150"/>
              <a:gd name="T42" fmla="*/ 3 w 240"/>
              <a:gd name="T43" fmla="*/ 148 h 150"/>
              <a:gd name="T44" fmla="*/ 8 w 240"/>
              <a:gd name="T45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40" h="150">
                <a:moveTo>
                  <a:pt x="8" y="150"/>
                </a:moveTo>
                <a:cubicBezTo>
                  <a:pt x="10" y="150"/>
                  <a:pt x="12" y="150"/>
                  <a:pt x="13" y="148"/>
                </a:cubicBezTo>
                <a:cubicBezTo>
                  <a:pt x="78" y="84"/>
                  <a:pt x="78" y="84"/>
                  <a:pt x="78" y="84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20" y="126"/>
                  <a:pt x="124" y="126"/>
                  <a:pt x="127" y="123"/>
                </a:cubicBezTo>
                <a:cubicBezTo>
                  <a:pt x="225" y="24"/>
                  <a:pt x="225" y="24"/>
                  <a:pt x="225" y="24"/>
                </a:cubicBezTo>
                <a:cubicBezTo>
                  <a:pt x="225" y="101"/>
                  <a:pt x="225" y="101"/>
                  <a:pt x="225" y="101"/>
                </a:cubicBezTo>
                <a:cubicBezTo>
                  <a:pt x="225" y="105"/>
                  <a:pt x="229" y="108"/>
                  <a:pt x="232" y="108"/>
                </a:cubicBezTo>
                <a:cubicBezTo>
                  <a:pt x="236" y="108"/>
                  <a:pt x="239" y="105"/>
                  <a:pt x="239" y="101"/>
                </a:cubicBezTo>
                <a:cubicBezTo>
                  <a:pt x="239" y="9"/>
                  <a:pt x="239" y="9"/>
                  <a:pt x="239" y="9"/>
                </a:cubicBezTo>
                <a:cubicBezTo>
                  <a:pt x="240" y="7"/>
                  <a:pt x="240" y="4"/>
                  <a:pt x="238" y="2"/>
                </a:cubicBezTo>
                <a:cubicBezTo>
                  <a:pt x="238" y="2"/>
                  <a:pt x="238" y="2"/>
                  <a:pt x="238" y="2"/>
                </a:cubicBezTo>
                <a:cubicBezTo>
                  <a:pt x="236" y="1"/>
                  <a:pt x="234" y="0"/>
                  <a:pt x="232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5" y="0"/>
                  <a:pt x="131" y="3"/>
                  <a:pt x="131" y="7"/>
                </a:cubicBezTo>
                <a:cubicBezTo>
                  <a:pt x="131" y="11"/>
                  <a:pt x="135" y="14"/>
                  <a:pt x="138" y="14"/>
                </a:cubicBezTo>
                <a:cubicBezTo>
                  <a:pt x="216" y="14"/>
                  <a:pt x="216" y="14"/>
                  <a:pt x="216" y="14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83" y="69"/>
                  <a:pt x="83" y="69"/>
                  <a:pt x="83" y="69"/>
                </a:cubicBezTo>
                <a:cubicBezTo>
                  <a:pt x="80" y="66"/>
                  <a:pt x="75" y="66"/>
                  <a:pt x="73" y="69"/>
                </a:cubicBezTo>
                <a:cubicBezTo>
                  <a:pt x="3" y="138"/>
                  <a:pt x="3" y="138"/>
                  <a:pt x="3" y="138"/>
                </a:cubicBezTo>
                <a:cubicBezTo>
                  <a:pt x="0" y="141"/>
                  <a:pt x="0" y="146"/>
                  <a:pt x="3" y="148"/>
                </a:cubicBezTo>
                <a:cubicBezTo>
                  <a:pt x="4" y="150"/>
                  <a:pt x="6" y="150"/>
                  <a:pt x="8" y="15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" name="Freeform 206"/>
          <p:cNvSpPr>
            <a:spLocks noEditPoints="1"/>
          </p:cNvSpPr>
          <p:nvPr/>
        </p:nvSpPr>
        <p:spPr bwMode="auto">
          <a:xfrm>
            <a:off x="4591050" y="5297488"/>
            <a:ext cx="58737" cy="87313"/>
          </a:xfrm>
          <a:custGeom>
            <a:avLst/>
            <a:gdLst>
              <a:gd name="T0" fmla="*/ 53 w 105"/>
              <a:gd name="T1" fmla="*/ 156 h 156"/>
              <a:gd name="T2" fmla="*/ 0 w 105"/>
              <a:gd name="T3" fmla="*/ 78 h 156"/>
              <a:gd name="T4" fmla="*/ 53 w 105"/>
              <a:gd name="T5" fmla="*/ 0 h 156"/>
              <a:gd name="T6" fmla="*/ 105 w 105"/>
              <a:gd name="T7" fmla="*/ 78 h 156"/>
              <a:gd name="T8" fmla="*/ 53 w 105"/>
              <a:gd name="T9" fmla="*/ 156 h 156"/>
              <a:gd name="T10" fmla="*/ 53 w 105"/>
              <a:gd name="T11" fmla="*/ 14 h 156"/>
              <a:gd name="T12" fmla="*/ 14 w 105"/>
              <a:gd name="T13" fmla="*/ 78 h 156"/>
              <a:gd name="T14" fmla="*/ 53 w 105"/>
              <a:gd name="T15" fmla="*/ 142 h 156"/>
              <a:gd name="T16" fmla="*/ 91 w 105"/>
              <a:gd name="T17" fmla="*/ 78 h 156"/>
              <a:gd name="T18" fmla="*/ 53 w 105"/>
              <a:gd name="T19" fmla="*/ 1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6">
                <a:moveTo>
                  <a:pt x="53" y="156"/>
                </a:moveTo>
                <a:cubicBezTo>
                  <a:pt x="23" y="156"/>
                  <a:pt x="0" y="121"/>
                  <a:pt x="0" y="78"/>
                </a:cubicBezTo>
                <a:cubicBezTo>
                  <a:pt x="0" y="34"/>
                  <a:pt x="23" y="0"/>
                  <a:pt x="53" y="0"/>
                </a:cubicBezTo>
                <a:cubicBezTo>
                  <a:pt x="82" y="0"/>
                  <a:pt x="105" y="34"/>
                  <a:pt x="105" y="78"/>
                </a:cubicBezTo>
                <a:cubicBezTo>
                  <a:pt x="105" y="121"/>
                  <a:pt x="82" y="156"/>
                  <a:pt x="53" y="156"/>
                </a:cubicBezTo>
                <a:moveTo>
                  <a:pt x="53" y="14"/>
                </a:moveTo>
                <a:cubicBezTo>
                  <a:pt x="32" y="14"/>
                  <a:pt x="14" y="43"/>
                  <a:pt x="14" y="78"/>
                </a:cubicBezTo>
                <a:cubicBezTo>
                  <a:pt x="14" y="112"/>
                  <a:pt x="32" y="142"/>
                  <a:pt x="53" y="142"/>
                </a:cubicBezTo>
                <a:cubicBezTo>
                  <a:pt x="73" y="142"/>
                  <a:pt x="91" y="112"/>
                  <a:pt x="91" y="78"/>
                </a:cubicBezTo>
                <a:cubicBezTo>
                  <a:pt x="91" y="43"/>
                  <a:pt x="73" y="14"/>
                  <a:pt x="53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" name="Freeform 207"/>
          <p:cNvSpPr>
            <a:spLocks noEditPoints="1"/>
          </p:cNvSpPr>
          <p:nvPr/>
        </p:nvSpPr>
        <p:spPr bwMode="auto">
          <a:xfrm>
            <a:off x="4678363" y="5372100"/>
            <a:ext cx="60325" cy="87313"/>
          </a:xfrm>
          <a:custGeom>
            <a:avLst/>
            <a:gdLst>
              <a:gd name="T0" fmla="*/ 52 w 105"/>
              <a:gd name="T1" fmla="*/ 155 h 155"/>
              <a:gd name="T2" fmla="*/ 0 w 105"/>
              <a:gd name="T3" fmla="*/ 77 h 155"/>
              <a:gd name="T4" fmla="*/ 52 w 105"/>
              <a:gd name="T5" fmla="*/ 0 h 155"/>
              <a:gd name="T6" fmla="*/ 105 w 105"/>
              <a:gd name="T7" fmla="*/ 77 h 155"/>
              <a:gd name="T8" fmla="*/ 52 w 105"/>
              <a:gd name="T9" fmla="*/ 155 h 155"/>
              <a:gd name="T10" fmla="*/ 52 w 105"/>
              <a:gd name="T11" fmla="*/ 14 h 155"/>
              <a:gd name="T12" fmla="*/ 14 w 105"/>
              <a:gd name="T13" fmla="*/ 77 h 155"/>
              <a:gd name="T14" fmla="*/ 52 w 105"/>
              <a:gd name="T15" fmla="*/ 141 h 155"/>
              <a:gd name="T16" fmla="*/ 91 w 105"/>
              <a:gd name="T17" fmla="*/ 77 h 155"/>
              <a:gd name="T18" fmla="*/ 52 w 105"/>
              <a:gd name="T19" fmla="*/ 1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5">
                <a:moveTo>
                  <a:pt x="52" y="155"/>
                </a:moveTo>
                <a:cubicBezTo>
                  <a:pt x="23" y="155"/>
                  <a:pt x="0" y="121"/>
                  <a:pt x="0" y="77"/>
                </a:cubicBezTo>
                <a:cubicBezTo>
                  <a:pt x="0" y="34"/>
                  <a:pt x="23" y="0"/>
                  <a:pt x="52" y="0"/>
                </a:cubicBezTo>
                <a:cubicBezTo>
                  <a:pt x="82" y="0"/>
                  <a:pt x="105" y="34"/>
                  <a:pt x="105" y="77"/>
                </a:cubicBezTo>
                <a:cubicBezTo>
                  <a:pt x="105" y="121"/>
                  <a:pt x="82" y="155"/>
                  <a:pt x="52" y="155"/>
                </a:cubicBezTo>
                <a:moveTo>
                  <a:pt x="52" y="14"/>
                </a:moveTo>
                <a:cubicBezTo>
                  <a:pt x="31" y="14"/>
                  <a:pt x="14" y="43"/>
                  <a:pt x="14" y="77"/>
                </a:cubicBezTo>
                <a:cubicBezTo>
                  <a:pt x="14" y="112"/>
                  <a:pt x="31" y="141"/>
                  <a:pt x="52" y="141"/>
                </a:cubicBezTo>
                <a:cubicBezTo>
                  <a:pt x="73" y="141"/>
                  <a:pt x="91" y="112"/>
                  <a:pt x="91" y="77"/>
                </a:cubicBezTo>
                <a:cubicBezTo>
                  <a:pt x="91" y="43"/>
                  <a:pt x="73" y="14"/>
                  <a:pt x="5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" name="Freeform 208"/>
          <p:cNvSpPr>
            <a:spLocks/>
          </p:cNvSpPr>
          <p:nvPr/>
        </p:nvSpPr>
        <p:spPr bwMode="auto">
          <a:xfrm>
            <a:off x="4616450" y="5295900"/>
            <a:ext cx="96837" cy="163513"/>
          </a:xfrm>
          <a:custGeom>
            <a:avLst/>
            <a:gdLst>
              <a:gd name="T0" fmla="*/ 8 w 171"/>
              <a:gd name="T1" fmla="*/ 290 h 290"/>
              <a:gd name="T2" fmla="*/ 4 w 171"/>
              <a:gd name="T3" fmla="*/ 289 h 290"/>
              <a:gd name="T4" fmla="*/ 2 w 171"/>
              <a:gd name="T5" fmla="*/ 280 h 290"/>
              <a:gd name="T6" fmla="*/ 157 w 171"/>
              <a:gd name="T7" fmla="*/ 5 h 290"/>
              <a:gd name="T8" fmla="*/ 167 w 171"/>
              <a:gd name="T9" fmla="*/ 2 h 290"/>
              <a:gd name="T10" fmla="*/ 169 w 171"/>
              <a:gd name="T11" fmla="*/ 12 h 290"/>
              <a:gd name="T12" fmla="*/ 14 w 171"/>
              <a:gd name="T13" fmla="*/ 286 h 290"/>
              <a:gd name="T14" fmla="*/ 8 w 171"/>
              <a:gd name="T15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" h="290">
                <a:moveTo>
                  <a:pt x="8" y="290"/>
                </a:moveTo>
                <a:cubicBezTo>
                  <a:pt x="7" y="290"/>
                  <a:pt x="5" y="290"/>
                  <a:pt x="4" y="289"/>
                </a:cubicBezTo>
                <a:cubicBezTo>
                  <a:pt x="1" y="287"/>
                  <a:pt x="0" y="283"/>
                  <a:pt x="2" y="280"/>
                </a:cubicBezTo>
                <a:cubicBezTo>
                  <a:pt x="157" y="5"/>
                  <a:pt x="157" y="5"/>
                  <a:pt x="157" y="5"/>
                </a:cubicBezTo>
                <a:cubicBezTo>
                  <a:pt x="159" y="1"/>
                  <a:pt x="163" y="0"/>
                  <a:pt x="167" y="2"/>
                </a:cubicBezTo>
                <a:cubicBezTo>
                  <a:pt x="170" y="4"/>
                  <a:pt x="171" y="8"/>
                  <a:pt x="169" y="12"/>
                </a:cubicBezTo>
                <a:cubicBezTo>
                  <a:pt x="14" y="286"/>
                  <a:pt x="14" y="286"/>
                  <a:pt x="14" y="286"/>
                </a:cubicBezTo>
                <a:cubicBezTo>
                  <a:pt x="12" y="289"/>
                  <a:pt x="10" y="290"/>
                  <a:pt x="8" y="29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Freeform 209"/>
          <p:cNvSpPr>
            <a:spLocks noEditPoints="1"/>
          </p:cNvSpPr>
          <p:nvPr/>
        </p:nvSpPr>
        <p:spPr bwMode="auto">
          <a:xfrm>
            <a:off x="4473575" y="5191125"/>
            <a:ext cx="382587" cy="373063"/>
          </a:xfrm>
          <a:custGeom>
            <a:avLst/>
            <a:gdLst>
              <a:gd name="T0" fmla="*/ 410 w 679"/>
              <a:gd name="T1" fmla="*/ 661 h 663"/>
              <a:gd name="T2" fmla="*/ 269 w 679"/>
              <a:gd name="T3" fmla="*/ 661 h 663"/>
              <a:gd name="T4" fmla="*/ 212 w 679"/>
              <a:gd name="T5" fmla="*/ 597 h 663"/>
              <a:gd name="T6" fmla="*/ 126 w 679"/>
              <a:gd name="T7" fmla="*/ 592 h 663"/>
              <a:gd name="T8" fmla="*/ 38 w 679"/>
              <a:gd name="T9" fmla="*/ 482 h 663"/>
              <a:gd name="T10" fmla="*/ 52 w 679"/>
              <a:gd name="T11" fmla="*/ 397 h 663"/>
              <a:gd name="T12" fmla="*/ 2 w 679"/>
              <a:gd name="T13" fmla="*/ 327 h 663"/>
              <a:gd name="T14" fmla="*/ 34 w 679"/>
              <a:gd name="T15" fmla="*/ 189 h 663"/>
              <a:gd name="T16" fmla="*/ 109 w 679"/>
              <a:gd name="T17" fmla="*/ 148 h 663"/>
              <a:gd name="T18" fmla="*/ 133 w 679"/>
              <a:gd name="T19" fmla="*/ 65 h 663"/>
              <a:gd name="T20" fmla="*/ 260 w 679"/>
              <a:gd name="T21" fmla="*/ 4 h 663"/>
              <a:gd name="T22" fmla="*/ 339 w 679"/>
              <a:gd name="T23" fmla="*/ 37 h 663"/>
              <a:gd name="T24" fmla="*/ 419 w 679"/>
              <a:gd name="T25" fmla="*/ 4 h 663"/>
              <a:gd name="T26" fmla="*/ 546 w 679"/>
              <a:gd name="T27" fmla="*/ 65 h 663"/>
              <a:gd name="T28" fmla="*/ 570 w 679"/>
              <a:gd name="T29" fmla="*/ 148 h 663"/>
              <a:gd name="T30" fmla="*/ 645 w 679"/>
              <a:gd name="T31" fmla="*/ 189 h 663"/>
              <a:gd name="T32" fmla="*/ 677 w 679"/>
              <a:gd name="T33" fmla="*/ 327 h 663"/>
              <a:gd name="T34" fmla="*/ 626 w 679"/>
              <a:gd name="T35" fmla="*/ 397 h 663"/>
              <a:gd name="T36" fmla="*/ 641 w 679"/>
              <a:gd name="T37" fmla="*/ 482 h 663"/>
              <a:gd name="T38" fmla="*/ 553 w 679"/>
              <a:gd name="T39" fmla="*/ 592 h 663"/>
              <a:gd name="T40" fmla="*/ 546 w 679"/>
              <a:gd name="T41" fmla="*/ 598 h 663"/>
              <a:gd name="T42" fmla="*/ 419 w 679"/>
              <a:gd name="T43" fmla="*/ 659 h 663"/>
              <a:gd name="T44" fmla="*/ 215 w 679"/>
              <a:gd name="T45" fmla="*/ 583 h 663"/>
              <a:gd name="T46" fmla="*/ 268 w 679"/>
              <a:gd name="T47" fmla="*/ 646 h 663"/>
              <a:gd name="T48" fmla="*/ 343 w 679"/>
              <a:gd name="T49" fmla="*/ 612 h 663"/>
              <a:gd name="T50" fmla="*/ 458 w 679"/>
              <a:gd name="T51" fmla="*/ 585 h 663"/>
              <a:gd name="T52" fmla="*/ 541 w 679"/>
              <a:gd name="T53" fmla="*/ 584 h 663"/>
              <a:gd name="T54" fmla="*/ 561 w 679"/>
              <a:gd name="T55" fmla="*/ 504 h 663"/>
              <a:gd name="T56" fmla="*/ 612 w 679"/>
              <a:gd name="T57" fmla="*/ 397 h 663"/>
              <a:gd name="T58" fmla="*/ 662 w 679"/>
              <a:gd name="T59" fmla="*/ 332 h 663"/>
              <a:gd name="T60" fmla="*/ 612 w 679"/>
              <a:gd name="T61" fmla="*/ 266 h 663"/>
              <a:gd name="T62" fmla="*/ 561 w 679"/>
              <a:gd name="T63" fmla="*/ 159 h 663"/>
              <a:gd name="T64" fmla="*/ 541 w 679"/>
              <a:gd name="T65" fmla="*/ 79 h 663"/>
              <a:gd name="T66" fmla="*/ 458 w 679"/>
              <a:gd name="T67" fmla="*/ 78 h 663"/>
              <a:gd name="T68" fmla="*/ 343 w 679"/>
              <a:gd name="T69" fmla="*/ 51 h 663"/>
              <a:gd name="T70" fmla="*/ 268 w 679"/>
              <a:gd name="T71" fmla="*/ 17 h 663"/>
              <a:gd name="T72" fmla="*/ 215 w 679"/>
              <a:gd name="T73" fmla="*/ 80 h 663"/>
              <a:gd name="T74" fmla="*/ 138 w 679"/>
              <a:gd name="T75" fmla="*/ 79 h 663"/>
              <a:gd name="T76" fmla="*/ 118 w 679"/>
              <a:gd name="T77" fmla="*/ 159 h 663"/>
              <a:gd name="T78" fmla="*/ 67 w 679"/>
              <a:gd name="T79" fmla="*/ 266 h 663"/>
              <a:gd name="T80" fmla="*/ 17 w 679"/>
              <a:gd name="T81" fmla="*/ 332 h 663"/>
              <a:gd name="T82" fmla="*/ 67 w 679"/>
              <a:gd name="T83" fmla="*/ 397 h 663"/>
              <a:gd name="T84" fmla="*/ 118 w 679"/>
              <a:gd name="T85" fmla="*/ 504 h 663"/>
              <a:gd name="T86" fmla="*/ 138 w 679"/>
              <a:gd name="T87" fmla="*/ 584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79" h="663">
                <a:moveTo>
                  <a:pt x="413" y="662"/>
                </a:moveTo>
                <a:cubicBezTo>
                  <a:pt x="412" y="662"/>
                  <a:pt x="411" y="662"/>
                  <a:pt x="410" y="661"/>
                </a:cubicBezTo>
                <a:cubicBezTo>
                  <a:pt x="339" y="626"/>
                  <a:pt x="339" y="626"/>
                  <a:pt x="339" y="626"/>
                </a:cubicBezTo>
                <a:cubicBezTo>
                  <a:pt x="269" y="661"/>
                  <a:pt x="269" y="661"/>
                  <a:pt x="269" y="661"/>
                </a:cubicBezTo>
                <a:cubicBezTo>
                  <a:pt x="266" y="663"/>
                  <a:pt x="262" y="662"/>
                  <a:pt x="260" y="659"/>
                </a:cubicBezTo>
                <a:cubicBezTo>
                  <a:pt x="212" y="597"/>
                  <a:pt x="212" y="597"/>
                  <a:pt x="212" y="597"/>
                </a:cubicBezTo>
                <a:cubicBezTo>
                  <a:pt x="133" y="598"/>
                  <a:pt x="133" y="598"/>
                  <a:pt x="133" y="598"/>
                </a:cubicBezTo>
                <a:cubicBezTo>
                  <a:pt x="129" y="598"/>
                  <a:pt x="126" y="596"/>
                  <a:pt x="126" y="592"/>
                </a:cubicBezTo>
                <a:cubicBezTo>
                  <a:pt x="109" y="515"/>
                  <a:pt x="109" y="515"/>
                  <a:pt x="109" y="515"/>
                </a:cubicBezTo>
                <a:cubicBezTo>
                  <a:pt x="38" y="482"/>
                  <a:pt x="38" y="482"/>
                  <a:pt x="38" y="482"/>
                </a:cubicBezTo>
                <a:cubicBezTo>
                  <a:pt x="35" y="480"/>
                  <a:pt x="33" y="477"/>
                  <a:pt x="34" y="474"/>
                </a:cubicBezTo>
                <a:cubicBezTo>
                  <a:pt x="52" y="397"/>
                  <a:pt x="52" y="397"/>
                  <a:pt x="52" y="397"/>
                </a:cubicBezTo>
                <a:cubicBezTo>
                  <a:pt x="2" y="336"/>
                  <a:pt x="2" y="336"/>
                  <a:pt x="2" y="336"/>
                </a:cubicBezTo>
                <a:cubicBezTo>
                  <a:pt x="0" y="333"/>
                  <a:pt x="0" y="330"/>
                  <a:pt x="2" y="327"/>
                </a:cubicBezTo>
                <a:cubicBezTo>
                  <a:pt x="52" y="266"/>
                  <a:pt x="52" y="266"/>
                  <a:pt x="52" y="266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3" y="186"/>
                  <a:pt x="35" y="183"/>
                  <a:pt x="38" y="181"/>
                </a:cubicBezTo>
                <a:cubicBezTo>
                  <a:pt x="109" y="148"/>
                  <a:pt x="109" y="148"/>
                  <a:pt x="109" y="148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6" y="68"/>
                  <a:pt x="129" y="65"/>
                  <a:pt x="133" y="65"/>
                </a:cubicBezTo>
                <a:cubicBezTo>
                  <a:pt x="212" y="66"/>
                  <a:pt x="212" y="66"/>
                  <a:pt x="212" y="66"/>
                </a:cubicBezTo>
                <a:cubicBezTo>
                  <a:pt x="260" y="4"/>
                  <a:pt x="260" y="4"/>
                  <a:pt x="260" y="4"/>
                </a:cubicBezTo>
                <a:cubicBezTo>
                  <a:pt x="262" y="1"/>
                  <a:pt x="266" y="0"/>
                  <a:pt x="269" y="2"/>
                </a:cubicBezTo>
                <a:cubicBezTo>
                  <a:pt x="339" y="37"/>
                  <a:pt x="339" y="37"/>
                  <a:pt x="339" y="37"/>
                </a:cubicBezTo>
                <a:cubicBezTo>
                  <a:pt x="410" y="2"/>
                  <a:pt x="410" y="2"/>
                  <a:pt x="410" y="2"/>
                </a:cubicBezTo>
                <a:cubicBezTo>
                  <a:pt x="413" y="0"/>
                  <a:pt x="417" y="1"/>
                  <a:pt x="419" y="4"/>
                </a:cubicBezTo>
                <a:cubicBezTo>
                  <a:pt x="467" y="66"/>
                  <a:pt x="467" y="66"/>
                  <a:pt x="467" y="66"/>
                </a:cubicBezTo>
                <a:cubicBezTo>
                  <a:pt x="546" y="65"/>
                  <a:pt x="546" y="65"/>
                  <a:pt x="546" y="65"/>
                </a:cubicBezTo>
                <a:cubicBezTo>
                  <a:pt x="549" y="65"/>
                  <a:pt x="552" y="68"/>
                  <a:pt x="553" y="71"/>
                </a:cubicBezTo>
                <a:cubicBezTo>
                  <a:pt x="570" y="148"/>
                  <a:pt x="570" y="148"/>
                  <a:pt x="570" y="148"/>
                </a:cubicBezTo>
                <a:cubicBezTo>
                  <a:pt x="641" y="181"/>
                  <a:pt x="641" y="181"/>
                  <a:pt x="641" y="181"/>
                </a:cubicBezTo>
                <a:cubicBezTo>
                  <a:pt x="644" y="183"/>
                  <a:pt x="646" y="186"/>
                  <a:pt x="645" y="189"/>
                </a:cubicBezTo>
                <a:cubicBezTo>
                  <a:pt x="626" y="266"/>
                  <a:pt x="626" y="266"/>
                  <a:pt x="626" y="266"/>
                </a:cubicBezTo>
                <a:cubicBezTo>
                  <a:pt x="677" y="327"/>
                  <a:pt x="677" y="327"/>
                  <a:pt x="677" y="327"/>
                </a:cubicBezTo>
                <a:cubicBezTo>
                  <a:pt x="679" y="330"/>
                  <a:pt x="679" y="333"/>
                  <a:pt x="677" y="336"/>
                </a:cubicBezTo>
                <a:cubicBezTo>
                  <a:pt x="626" y="397"/>
                  <a:pt x="626" y="397"/>
                  <a:pt x="626" y="397"/>
                </a:cubicBezTo>
                <a:cubicBezTo>
                  <a:pt x="645" y="474"/>
                  <a:pt x="645" y="474"/>
                  <a:pt x="645" y="474"/>
                </a:cubicBezTo>
                <a:cubicBezTo>
                  <a:pt x="646" y="477"/>
                  <a:pt x="644" y="480"/>
                  <a:pt x="641" y="482"/>
                </a:cubicBezTo>
                <a:cubicBezTo>
                  <a:pt x="570" y="515"/>
                  <a:pt x="570" y="515"/>
                  <a:pt x="570" y="515"/>
                </a:cubicBezTo>
                <a:cubicBezTo>
                  <a:pt x="553" y="592"/>
                  <a:pt x="553" y="592"/>
                  <a:pt x="553" y="592"/>
                </a:cubicBezTo>
                <a:cubicBezTo>
                  <a:pt x="552" y="596"/>
                  <a:pt x="550" y="598"/>
                  <a:pt x="546" y="598"/>
                </a:cubicBezTo>
                <a:cubicBezTo>
                  <a:pt x="546" y="598"/>
                  <a:pt x="546" y="598"/>
                  <a:pt x="546" y="598"/>
                </a:cubicBezTo>
                <a:cubicBezTo>
                  <a:pt x="467" y="597"/>
                  <a:pt x="467" y="597"/>
                  <a:pt x="467" y="597"/>
                </a:cubicBezTo>
                <a:cubicBezTo>
                  <a:pt x="419" y="659"/>
                  <a:pt x="419" y="659"/>
                  <a:pt x="419" y="659"/>
                </a:cubicBezTo>
                <a:cubicBezTo>
                  <a:pt x="417" y="661"/>
                  <a:pt x="415" y="662"/>
                  <a:pt x="413" y="662"/>
                </a:cubicBezTo>
                <a:moveTo>
                  <a:pt x="215" y="583"/>
                </a:moveTo>
                <a:cubicBezTo>
                  <a:pt x="217" y="583"/>
                  <a:pt x="219" y="584"/>
                  <a:pt x="221" y="585"/>
                </a:cubicBezTo>
                <a:cubicBezTo>
                  <a:pt x="268" y="646"/>
                  <a:pt x="268" y="646"/>
                  <a:pt x="268" y="646"/>
                </a:cubicBezTo>
                <a:cubicBezTo>
                  <a:pt x="336" y="612"/>
                  <a:pt x="336" y="612"/>
                  <a:pt x="336" y="612"/>
                </a:cubicBezTo>
                <a:cubicBezTo>
                  <a:pt x="338" y="611"/>
                  <a:pt x="341" y="611"/>
                  <a:pt x="343" y="612"/>
                </a:cubicBezTo>
                <a:cubicBezTo>
                  <a:pt x="411" y="646"/>
                  <a:pt x="411" y="646"/>
                  <a:pt x="411" y="646"/>
                </a:cubicBezTo>
                <a:cubicBezTo>
                  <a:pt x="458" y="585"/>
                  <a:pt x="458" y="585"/>
                  <a:pt x="458" y="585"/>
                </a:cubicBezTo>
                <a:cubicBezTo>
                  <a:pt x="460" y="584"/>
                  <a:pt x="461" y="583"/>
                  <a:pt x="464" y="583"/>
                </a:cubicBezTo>
                <a:cubicBezTo>
                  <a:pt x="541" y="584"/>
                  <a:pt x="541" y="584"/>
                  <a:pt x="541" y="584"/>
                </a:cubicBezTo>
                <a:cubicBezTo>
                  <a:pt x="557" y="509"/>
                  <a:pt x="557" y="509"/>
                  <a:pt x="557" y="509"/>
                </a:cubicBezTo>
                <a:cubicBezTo>
                  <a:pt x="557" y="507"/>
                  <a:pt x="559" y="505"/>
                  <a:pt x="561" y="504"/>
                </a:cubicBezTo>
                <a:cubicBezTo>
                  <a:pt x="630" y="472"/>
                  <a:pt x="630" y="472"/>
                  <a:pt x="630" y="472"/>
                </a:cubicBezTo>
                <a:cubicBezTo>
                  <a:pt x="612" y="397"/>
                  <a:pt x="612" y="397"/>
                  <a:pt x="612" y="397"/>
                </a:cubicBezTo>
                <a:cubicBezTo>
                  <a:pt x="611" y="395"/>
                  <a:pt x="612" y="393"/>
                  <a:pt x="613" y="391"/>
                </a:cubicBezTo>
                <a:cubicBezTo>
                  <a:pt x="662" y="332"/>
                  <a:pt x="662" y="332"/>
                  <a:pt x="662" y="332"/>
                </a:cubicBezTo>
                <a:cubicBezTo>
                  <a:pt x="613" y="272"/>
                  <a:pt x="613" y="272"/>
                  <a:pt x="613" y="272"/>
                </a:cubicBezTo>
                <a:cubicBezTo>
                  <a:pt x="612" y="271"/>
                  <a:pt x="611" y="268"/>
                  <a:pt x="612" y="266"/>
                </a:cubicBezTo>
                <a:cubicBezTo>
                  <a:pt x="630" y="192"/>
                  <a:pt x="630" y="192"/>
                  <a:pt x="630" y="192"/>
                </a:cubicBezTo>
                <a:cubicBezTo>
                  <a:pt x="561" y="159"/>
                  <a:pt x="561" y="159"/>
                  <a:pt x="561" y="159"/>
                </a:cubicBezTo>
                <a:cubicBezTo>
                  <a:pt x="559" y="158"/>
                  <a:pt x="557" y="157"/>
                  <a:pt x="557" y="154"/>
                </a:cubicBezTo>
                <a:cubicBezTo>
                  <a:pt x="541" y="79"/>
                  <a:pt x="541" y="79"/>
                  <a:pt x="541" y="79"/>
                </a:cubicBezTo>
                <a:cubicBezTo>
                  <a:pt x="464" y="80"/>
                  <a:pt x="464" y="80"/>
                  <a:pt x="464" y="80"/>
                </a:cubicBezTo>
                <a:cubicBezTo>
                  <a:pt x="462" y="80"/>
                  <a:pt x="460" y="79"/>
                  <a:pt x="458" y="78"/>
                </a:cubicBezTo>
                <a:cubicBezTo>
                  <a:pt x="411" y="17"/>
                  <a:pt x="411" y="17"/>
                  <a:pt x="411" y="17"/>
                </a:cubicBezTo>
                <a:cubicBezTo>
                  <a:pt x="343" y="51"/>
                  <a:pt x="343" y="51"/>
                  <a:pt x="343" y="51"/>
                </a:cubicBezTo>
                <a:cubicBezTo>
                  <a:pt x="341" y="52"/>
                  <a:pt x="338" y="52"/>
                  <a:pt x="336" y="51"/>
                </a:cubicBezTo>
                <a:cubicBezTo>
                  <a:pt x="268" y="17"/>
                  <a:pt x="268" y="17"/>
                  <a:pt x="268" y="17"/>
                </a:cubicBezTo>
                <a:cubicBezTo>
                  <a:pt x="221" y="78"/>
                  <a:pt x="221" y="78"/>
                  <a:pt x="221" y="78"/>
                </a:cubicBezTo>
                <a:cubicBezTo>
                  <a:pt x="219" y="79"/>
                  <a:pt x="217" y="80"/>
                  <a:pt x="215" y="80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22" y="154"/>
                  <a:pt x="122" y="154"/>
                  <a:pt x="122" y="154"/>
                </a:cubicBezTo>
                <a:cubicBezTo>
                  <a:pt x="122" y="157"/>
                  <a:pt x="120" y="158"/>
                  <a:pt x="118" y="159"/>
                </a:cubicBezTo>
                <a:cubicBezTo>
                  <a:pt x="49" y="192"/>
                  <a:pt x="49" y="192"/>
                  <a:pt x="49" y="192"/>
                </a:cubicBezTo>
                <a:cubicBezTo>
                  <a:pt x="67" y="266"/>
                  <a:pt x="67" y="266"/>
                  <a:pt x="67" y="266"/>
                </a:cubicBezTo>
                <a:cubicBezTo>
                  <a:pt x="67" y="268"/>
                  <a:pt x="67" y="271"/>
                  <a:pt x="65" y="272"/>
                </a:cubicBezTo>
                <a:cubicBezTo>
                  <a:pt x="17" y="332"/>
                  <a:pt x="17" y="332"/>
                  <a:pt x="17" y="332"/>
                </a:cubicBezTo>
                <a:cubicBezTo>
                  <a:pt x="65" y="391"/>
                  <a:pt x="65" y="391"/>
                  <a:pt x="65" y="391"/>
                </a:cubicBezTo>
                <a:cubicBezTo>
                  <a:pt x="67" y="393"/>
                  <a:pt x="67" y="395"/>
                  <a:pt x="67" y="397"/>
                </a:cubicBezTo>
                <a:cubicBezTo>
                  <a:pt x="49" y="472"/>
                  <a:pt x="49" y="472"/>
                  <a:pt x="49" y="472"/>
                </a:cubicBezTo>
                <a:cubicBezTo>
                  <a:pt x="118" y="504"/>
                  <a:pt x="118" y="504"/>
                  <a:pt x="118" y="504"/>
                </a:cubicBezTo>
                <a:cubicBezTo>
                  <a:pt x="120" y="505"/>
                  <a:pt x="122" y="507"/>
                  <a:pt x="122" y="509"/>
                </a:cubicBezTo>
                <a:cubicBezTo>
                  <a:pt x="138" y="584"/>
                  <a:pt x="138" y="584"/>
                  <a:pt x="138" y="584"/>
                </a:cubicBezTo>
                <a:cubicBezTo>
                  <a:pt x="215" y="583"/>
                  <a:pt x="215" y="583"/>
                  <a:pt x="215" y="5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" name="Freeform 210"/>
          <p:cNvSpPr>
            <a:spLocks noEditPoints="1"/>
          </p:cNvSpPr>
          <p:nvPr/>
        </p:nvSpPr>
        <p:spPr bwMode="auto">
          <a:xfrm>
            <a:off x="6497638" y="4508500"/>
            <a:ext cx="346075" cy="217488"/>
          </a:xfrm>
          <a:custGeom>
            <a:avLst/>
            <a:gdLst>
              <a:gd name="T0" fmla="*/ 613 w 613"/>
              <a:gd name="T1" fmla="*/ 6 h 384"/>
              <a:gd name="T2" fmla="*/ 612 w 613"/>
              <a:gd name="T3" fmla="*/ 4 h 384"/>
              <a:gd name="T4" fmla="*/ 612 w 613"/>
              <a:gd name="T5" fmla="*/ 3 h 384"/>
              <a:gd name="T6" fmla="*/ 611 w 613"/>
              <a:gd name="T7" fmla="*/ 2 h 384"/>
              <a:gd name="T8" fmla="*/ 610 w 613"/>
              <a:gd name="T9" fmla="*/ 2 h 384"/>
              <a:gd name="T10" fmla="*/ 609 w 613"/>
              <a:gd name="T11" fmla="*/ 1 h 384"/>
              <a:gd name="T12" fmla="*/ 608 w 613"/>
              <a:gd name="T13" fmla="*/ 0 h 384"/>
              <a:gd name="T14" fmla="*/ 607 w 613"/>
              <a:gd name="T15" fmla="*/ 0 h 384"/>
              <a:gd name="T16" fmla="*/ 606 w 613"/>
              <a:gd name="T17" fmla="*/ 0 h 384"/>
              <a:gd name="T18" fmla="*/ 7 w 613"/>
              <a:gd name="T19" fmla="*/ 0 h 384"/>
              <a:gd name="T20" fmla="*/ 5 w 613"/>
              <a:gd name="T21" fmla="*/ 0 h 384"/>
              <a:gd name="T22" fmla="*/ 4 w 613"/>
              <a:gd name="T23" fmla="*/ 0 h 384"/>
              <a:gd name="T24" fmla="*/ 3 w 613"/>
              <a:gd name="T25" fmla="*/ 1 h 384"/>
              <a:gd name="T26" fmla="*/ 2 w 613"/>
              <a:gd name="T27" fmla="*/ 2 h 384"/>
              <a:gd name="T28" fmla="*/ 2 w 613"/>
              <a:gd name="T29" fmla="*/ 2 h 384"/>
              <a:gd name="T30" fmla="*/ 1 w 613"/>
              <a:gd name="T31" fmla="*/ 3 h 384"/>
              <a:gd name="T32" fmla="*/ 0 w 613"/>
              <a:gd name="T33" fmla="*/ 4 h 384"/>
              <a:gd name="T34" fmla="*/ 0 w 613"/>
              <a:gd name="T35" fmla="*/ 6 h 384"/>
              <a:gd name="T36" fmla="*/ 0 w 613"/>
              <a:gd name="T37" fmla="*/ 7 h 384"/>
              <a:gd name="T38" fmla="*/ 7 w 613"/>
              <a:gd name="T39" fmla="*/ 384 h 384"/>
              <a:gd name="T40" fmla="*/ 613 w 613"/>
              <a:gd name="T41" fmla="*/ 377 h 384"/>
              <a:gd name="T42" fmla="*/ 613 w 613"/>
              <a:gd name="T43" fmla="*/ 6 h 384"/>
              <a:gd name="T44" fmla="*/ 186 w 613"/>
              <a:gd name="T45" fmla="*/ 169 h 384"/>
              <a:gd name="T46" fmla="*/ 14 w 613"/>
              <a:gd name="T47" fmla="*/ 22 h 384"/>
              <a:gd name="T48" fmla="*/ 587 w 613"/>
              <a:gd name="T49" fmla="*/ 14 h 384"/>
              <a:gd name="T50" fmla="*/ 259 w 613"/>
              <a:gd name="T51" fmla="*/ 214 h 384"/>
              <a:gd name="T52" fmla="*/ 599 w 613"/>
              <a:gd name="T53" fmla="*/ 22 h 384"/>
              <a:gd name="T54" fmla="*/ 427 w 613"/>
              <a:gd name="T55" fmla="*/ 168 h 384"/>
              <a:gd name="T56" fmla="*/ 14 w 613"/>
              <a:gd name="T57" fmla="*/ 370 h 384"/>
              <a:gd name="T58" fmla="*/ 197 w 613"/>
              <a:gd name="T59" fmla="*/ 178 h 384"/>
              <a:gd name="T60" fmla="*/ 305 w 613"/>
              <a:gd name="T61" fmla="*/ 244 h 384"/>
              <a:gd name="T62" fmla="*/ 416 w 613"/>
              <a:gd name="T63" fmla="*/ 177 h 384"/>
              <a:gd name="T64" fmla="*/ 599 w 613"/>
              <a:gd name="T65" fmla="*/ 37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13" h="384">
                <a:moveTo>
                  <a:pt x="613" y="6"/>
                </a:moveTo>
                <a:cubicBezTo>
                  <a:pt x="613" y="6"/>
                  <a:pt x="613" y="6"/>
                  <a:pt x="613" y="6"/>
                </a:cubicBezTo>
                <a:cubicBezTo>
                  <a:pt x="613" y="6"/>
                  <a:pt x="613" y="5"/>
                  <a:pt x="613" y="5"/>
                </a:cubicBezTo>
                <a:cubicBezTo>
                  <a:pt x="612" y="5"/>
                  <a:pt x="612" y="5"/>
                  <a:pt x="612" y="4"/>
                </a:cubicBezTo>
                <a:cubicBezTo>
                  <a:pt x="612" y="4"/>
                  <a:pt x="612" y="4"/>
                  <a:pt x="612" y="4"/>
                </a:cubicBezTo>
                <a:cubicBezTo>
                  <a:pt x="612" y="4"/>
                  <a:pt x="612" y="3"/>
                  <a:pt x="612" y="3"/>
                </a:cubicBezTo>
                <a:cubicBezTo>
                  <a:pt x="612" y="3"/>
                  <a:pt x="611" y="3"/>
                  <a:pt x="611" y="3"/>
                </a:cubicBezTo>
                <a:cubicBezTo>
                  <a:pt x="611" y="3"/>
                  <a:pt x="611" y="2"/>
                  <a:pt x="611" y="2"/>
                </a:cubicBezTo>
                <a:cubicBezTo>
                  <a:pt x="611" y="2"/>
                  <a:pt x="611" y="2"/>
                  <a:pt x="611" y="2"/>
                </a:cubicBezTo>
                <a:cubicBezTo>
                  <a:pt x="611" y="2"/>
                  <a:pt x="611" y="2"/>
                  <a:pt x="610" y="2"/>
                </a:cubicBezTo>
                <a:cubicBezTo>
                  <a:pt x="610" y="1"/>
                  <a:pt x="610" y="1"/>
                  <a:pt x="610" y="1"/>
                </a:cubicBezTo>
                <a:cubicBezTo>
                  <a:pt x="610" y="1"/>
                  <a:pt x="609" y="1"/>
                  <a:pt x="609" y="1"/>
                </a:cubicBezTo>
                <a:cubicBezTo>
                  <a:pt x="609" y="1"/>
                  <a:pt x="609" y="1"/>
                  <a:pt x="609" y="1"/>
                </a:cubicBezTo>
                <a:cubicBezTo>
                  <a:pt x="608" y="0"/>
                  <a:pt x="608" y="0"/>
                  <a:pt x="608" y="0"/>
                </a:cubicBezTo>
                <a:cubicBezTo>
                  <a:pt x="608" y="0"/>
                  <a:pt x="608" y="0"/>
                  <a:pt x="607" y="0"/>
                </a:cubicBezTo>
                <a:cubicBezTo>
                  <a:pt x="607" y="0"/>
                  <a:pt x="607" y="0"/>
                  <a:pt x="607" y="0"/>
                </a:cubicBezTo>
                <a:cubicBezTo>
                  <a:pt x="607" y="0"/>
                  <a:pt x="606" y="0"/>
                  <a:pt x="606" y="0"/>
                </a:cubicBezTo>
                <a:cubicBezTo>
                  <a:pt x="606" y="0"/>
                  <a:pt x="606" y="0"/>
                  <a:pt x="606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1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380"/>
                  <a:pt x="3" y="384"/>
                  <a:pt x="7" y="384"/>
                </a:cubicBezTo>
                <a:cubicBezTo>
                  <a:pt x="606" y="384"/>
                  <a:pt x="606" y="384"/>
                  <a:pt x="606" y="384"/>
                </a:cubicBezTo>
                <a:cubicBezTo>
                  <a:pt x="610" y="384"/>
                  <a:pt x="613" y="380"/>
                  <a:pt x="613" y="377"/>
                </a:cubicBezTo>
                <a:cubicBezTo>
                  <a:pt x="613" y="7"/>
                  <a:pt x="613" y="7"/>
                  <a:pt x="613" y="7"/>
                </a:cubicBezTo>
                <a:cubicBezTo>
                  <a:pt x="613" y="7"/>
                  <a:pt x="613" y="7"/>
                  <a:pt x="613" y="6"/>
                </a:cubicBezTo>
                <a:moveTo>
                  <a:pt x="14" y="22"/>
                </a:moveTo>
                <a:cubicBezTo>
                  <a:pt x="186" y="169"/>
                  <a:pt x="186" y="169"/>
                  <a:pt x="186" y="169"/>
                </a:cubicBezTo>
                <a:cubicBezTo>
                  <a:pt x="14" y="315"/>
                  <a:pt x="14" y="315"/>
                  <a:pt x="14" y="315"/>
                </a:cubicBezTo>
                <a:lnTo>
                  <a:pt x="14" y="22"/>
                </a:lnTo>
                <a:close/>
                <a:moveTo>
                  <a:pt x="26" y="14"/>
                </a:moveTo>
                <a:cubicBezTo>
                  <a:pt x="587" y="14"/>
                  <a:pt x="587" y="14"/>
                  <a:pt x="587" y="14"/>
                </a:cubicBezTo>
                <a:cubicBezTo>
                  <a:pt x="351" y="214"/>
                  <a:pt x="351" y="214"/>
                  <a:pt x="351" y="214"/>
                </a:cubicBezTo>
                <a:cubicBezTo>
                  <a:pt x="326" y="235"/>
                  <a:pt x="285" y="235"/>
                  <a:pt x="259" y="214"/>
                </a:cubicBezTo>
                <a:lnTo>
                  <a:pt x="26" y="14"/>
                </a:lnTo>
                <a:close/>
                <a:moveTo>
                  <a:pt x="599" y="22"/>
                </a:moveTo>
                <a:cubicBezTo>
                  <a:pt x="599" y="315"/>
                  <a:pt x="599" y="315"/>
                  <a:pt x="599" y="315"/>
                </a:cubicBezTo>
                <a:cubicBezTo>
                  <a:pt x="427" y="168"/>
                  <a:pt x="427" y="168"/>
                  <a:pt x="427" y="168"/>
                </a:cubicBezTo>
                <a:lnTo>
                  <a:pt x="599" y="22"/>
                </a:lnTo>
                <a:close/>
                <a:moveTo>
                  <a:pt x="14" y="370"/>
                </a:moveTo>
                <a:cubicBezTo>
                  <a:pt x="14" y="333"/>
                  <a:pt x="14" y="333"/>
                  <a:pt x="14" y="333"/>
                </a:cubicBezTo>
                <a:cubicBezTo>
                  <a:pt x="197" y="178"/>
                  <a:pt x="197" y="178"/>
                  <a:pt x="197" y="178"/>
                </a:cubicBezTo>
                <a:cubicBezTo>
                  <a:pt x="250" y="224"/>
                  <a:pt x="250" y="224"/>
                  <a:pt x="250" y="224"/>
                </a:cubicBezTo>
                <a:cubicBezTo>
                  <a:pt x="265" y="237"/>
                  <a:pt x="285" y="244"/>
                  <a:pt x="305" y="244"/>
                </a:cubicBezTo>
                <a:cubicBezTo>
                  <a:pt x="325" y="244"/>
                  <a:pt x="345" y="237"/>
                  <a:pt x="360" y="224"/>
                </a:cubicBezTo>
                <a:cubicBezTo>
                  <a:pt x="416" y="177"/>
                  <a:pt x="416" y="177"/>
                  <a:pt x="416" y="177"/>
                </a:cubicBezTo>
                <a:cubicBezTo>
                  <a:pt x="599" y="333"/>
                  <a:pt x="599" y="333"/>
                  <a:pt x="599" y="333"/>
                </a:cubicBezTo>
                <a:cubicBezTo>
                  <a:pt x="599" y="370"/>
                  <a:pt x="599" y="370"/>
                  <a:pt x="599" y="370"/>
                </a:cubicBezTo>
                <a:lnTo>
                  <a:pt x="14" y="3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6354763" y="4508500"/>
            <a:ext cx="114300" cy="7938"/>
          </a:xfrm>
          <a:custGeom>
            <a:avLst/>
            <a:gdLst>
              <a:gd name="T0" fmla="*/ 197 w 204"/>
              <a:gd name="T1" fmla="*/ 0 h 14"/>
              <a:gd name="T2" fmla="*/ 7 w 204"/>
              <a:gd name="T3" fmla="*/ 0 h 14"/>
              <a:gd name="T4" fmla="*/ 0 w 204"/>
              <a:gd name="T5" fmla="*/ 7 h 14"/>
              <a:gd name="T6" fmla="*/ 7 w 204"/>
              <a:gd name="T7" fmla="*/ 14 h 14"/>
              <a:gd name="T8" fmla="*/ 197 w 204"/>
              <a:gd name="T9" fmla="*/ 14 h 14"/>
              <a:gd name="T10" fmla="*/ 204 w 204"/>
              <a:gd name="T11" fmla="*/ 7 h 14"/>
              <a:gd name="T12" fmla="*/ 197 w 204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4" h="14">
                <a:moveTo>
                  <a:pt x="19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197" y="14"/>
                  <a:pt x="197" y="14"/>
                  <a:pt x="197" y="14"/>
                </a:cubicBezTo>
                <a:cubicBezTo>
                  <a:pt x="201" y="14"/>
                  <a:pt x="204" y="11"/>
                  <a:pt x="204" y="7"/>
                </a:cubicBezTo>
                <a:cubicBezTo>
                  <a:pt x="204" y="3"/>
                  <a:pt x="201" y="0"/>
                  <a:pt x="19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" name="Freeform 212"/>
          <p:cNvSpPr>
            <a:spLocks/>
          </p:cNvSpPr>
          <p:nvPr/>
        </p:nvSpPr>
        <p:spPr bwMode="auto">
          <a:xfrm>
            <a:off x="6386513" y="4554538"/>
            <a:ext cx="82550" cy="7938"/>
          </a:xfrm>
          <a:custGeom>
            <a:avLst/>
            <a:gdLst>
              <a:gd name="T0" fmla="*/ 139 w 146"/>
              <a:gd name="T1" fmla="*/ 0 h 14"/>
              <a:gd name="T2" fmla="*/ 7 w 146"/>
              <a:gd name="T3" fmla="*/ 0 h 14"/>
              <a:gd name="T4" fmla="*/ 0 w 146"/>
              <a:gd name="T5" fmla="*/ 7 h 14"/>
              <a:gd name="T6" fmla="*/ 7 w 146"/>
              <a:gd name="T7" fmla="*/ 14 h 14"/>
              <a:gd name="T8" fmla="*/ 139 w 146"/>
              <a:gd name="T9" fmla="*/ 14 h 14"/>
              <a:gd name="T10" fmla="*/ 146 w 146"/>
              <a:gd name="T11" fmla="*/ 7 h 14"/>
              <a:gd name="T12" fmla="*/ 139 w 146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6" h="14">
                <a:moveTo>
                  <a:pt x="13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43" y="14"/>
                  <a:pt x="146" y="11"/>
                  <a:pt x="146" y="7"/>
                </a:cubicBezTo>
                <a:cubicBezTo>
                  <a:pt x="146" y="3"/>
                  <a:pt x="143" y="0"/>
                  <a:pt x="13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" name="Freeform 213"/>
          <p:cNvSpPr>
            <a:spLocks/>
          </p:cNvSpPr>
          <p:nvPr/>
        </p:nvSpPr>
        <p:spPr bwMode="auto">
          <a:xfrm>
            <a:off x="6430963" y="4600575"/>
            <a:ext cx="38100" cy="7938"/>
          </a:xfrm>
          <a:custGeom>
            <a:avLst/>
            <a:gdLst>
              <a:gd name="T0" fmla="*/ 62 w 69"/>
              <a:gd name="T1" fmla="*/ 0 h 14"/>
              <a:gd name="T2" fmla="*/ 7 w 69"/>
              <a:gd name="T3" fmla="*/ 0 h 14"/>
              <a:gd name="T4" fmla="*/ 0 w 69"/>
              <a:gd name="T5" fmla="*/ 7 h 14"/>
              <a:gd name="T6" fmla="*/ 7 w 69"/>
              <a:gd name="T7" fmla="*/ 14 h 14"/>
              <a:gd name="T8" fmla="*/ 62 w 69"/>
              <a:gd name="T9" fmla="*/ 14 h 14"/>
              <a:gd name="T10" fmla="*/ 69 w 69"/>
              <a:gd name="T11" fmla="*/ 7 h 14"/>
              <a:gd name="T12" fmla="*/ 62 w 69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9" h="14">
                <a:moveTo>
                  <a:pt x="62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1"/>
                  <a:pt x="4" y="14"/>
                  <a:pt x="7" y="14"/>
                </a:cubicBezTo>
                <a:cubicBezTo>
                  <a:pt x="62" y="14"/>
                  <a:pt x="62" y="14"/>
                  <a:pt x="62" y="14"/>
                </a:cubicBezTo>
                <a:cubicBezTo>
                  <a:pt x="66" y="14"/>
                  <a:pt x="69" y="11"/>
                  <a:pt x="69" y="7"/>
                </a:cubicBezTo>
                <a:cubicBezTo>
                  <a:pt x="69" y="3"/>
                  <a:pt x="66" y="0"/>
                  <a:pt x="62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Freeform 214"/>
          <p:cNvSpPr>
            <a:spLocks noEditPoints="1"/>
          </p:cNvSpPr>
          <p:nvPr/>
        </p:nvSpPr>
        <p:spPr bwMode="auto">
          <a:xfrm>
            <a:off x="7107238" y="4508500"/>
            <a:ext cx="346075" cy="217488"/>
          </a:xfrm>
          <a:custGeom>
            <a:avLst/>
            <a:gdLst>
              <a:gd name="T0" fmla="*/ 613 w 613"/>
              <a:gd name="T1" fmla="*/ 6 h 384"/>
              <a:gd name="T2" fmla="*/ 612 w 613"/>
              <a:gd name="T3" fmla="*/ 4 h 384"/>
              <a:gd name="T4" fmla="*/ 612 w 613"/>
              <a:gd name="T5" fmla="*/ 3 h 384"/>
              <a:gd name="T6" fmla="*/ 611 w 613"/>
              <a:gd name="T7" fmla="*/ 2 h 384"/>
              <a:gd name="T8" fmla="*/ 610 w 613"/>
              <a:gd name="T9" fmla="*/ 2 h 384"/>
              <a:gd name="T10" fmla="*/ 609 w 613"/>
              <a:gd name="T11" fmla="*/ 1 h 384"/>
              <a:gd name="T12" fmla="*/ 608 w 613"/>
              <a:gd name="T13" fmla="*/ 0 h 384"/>
              <a:gd name="T14" fmla="*/ 607 w 613"/>
              <a:gd name="T15" fmla="*/ 0 h 384"/>
              <a:gd name="T16" fmla="*/ 606 w 613"/>
              <a:gd name="T17" fmla="*/ 0 h 384"/>
              <a:gd name="T18" fmla="*/ 7 w 613"/>
              <a:gd name="T19" fmla="*/ 0 h 384"/>
              <a:gd name="T20" fmla="*/ 5 w 613"/>
              <a:gd name="T21" fmla="*/ 0 h 384"/>
              <a:gd name="T22" fmla="*/ 4 w 613"/>
              <a:gd name="T23" fmla="*/ 0 h 384"/>
              <a:gd name="T24" fmla="*/ 3 w 613"/>
              <a:gd name="T25" fmla="*/ 1 h 384"/>
              <a:gd name="T26" fmla="*/ 2 w 613"/>
              <a:gd name="T27" fmla="*/ 2 h 384"/>
              <a:gd name="T28" fmla="*/ 2 w 613"/>
              <a:gd name="T29" fmla="*/ 2 h 384"/>
              <a:gd name="T30" fmla="*/ 1 w 613"/>
              <a:gd name="T31" fmla="*/ 3 h 384"/>
              <a:gd name="T32" fmla="*/ 0 w 613"/>
              <a:gd name="T33" fmla="*/ 4 h 384"/>
              <a:gd name="T34" fmla="*/ 0 w 613"/>
              <a:gd name="T35" fmla="*/ 6 h 384"/>
              <a:gd name="T36" fmla="*/ 0 w 613"/>
              <a:gd name="T37" fmla="*/ 7 h 384"/>
              <a:gd name="T38" fmla="*/ 7 w 613"/>
              <a:gd name="T39" fmla="*/ 384 h 384"/>
              <a:gd name="T40" fmla="*/ 613 w 613"/>
              <a:gd name="T41" fmla="*/ 377 h 384"/>
              <a:gd name="T42" fmla="*/ 613 w 613"/>
              <a:gd name="T43" fmla="*/ 6 h 384"/>
              <a:gd name="T44" fmla="*/ 186 w 613"/>
              <a:gd name="T45" fmla="*/ 169 h 384"/>
              <a:gd name="T46" fmla="*/ 14 w 613"/>
              <a:gd name="T47" fmla="*/ 22 h 384"/>
              <a:gd name="T48" fmla="*/ 587 w 613"/>
              <a:gd name="T49" fmla="*/ 14 h 384"/>
              <a:gd name="T50" fmla="*/ 259 w 613"/>
              <a:gd name="T51" fmla="*/ 214 h 384"/>
              <a:gd name="T52" fmla="*/ 599 w 613"/>
              <a:gd name="T53" fmla="*/ 22 h 384"/>
              <a:gd name="T54" fmla="*/ 427 w 613"/>
              <a:gd name="T55" fmla="*/ 168 h 384"/>
              <a:gd name="T56" fmla="*/ 14 w 613"/>
              <a:gd name="T57" fmla="*/ 370 h 384"/>
              <a:gd name="T58" fmla="*/ 197 w 613"/>
              <a:gd name="T59" fmla="*/ 178 h 384"/>
              <a:gd name="T60" fmla="*/ 305 w 613"/>
              <a:gd name="T61" fmla="*/ 244 h 384"/>
              <a:gd name="T62" fmla="*/ 416 w 613"/>
              <a:gd name="T63" fmla="*/ 177 h 384"/>
              <a:gd name="T64" fmla="*/ 599 w 613"/>
              <a:gd name="T65" fmla="*/ 37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13" h="384">
                <a:moveTo>
                  <a:pt x="613" y="6"/>
                </a:moveTo>
                <a:cubicBezTo>
                  <a:pt x="613" y="6"/>
                  <a:pt x="613" y="6"/>
                  <a:pt x="613" y="6"/>
                </a:cubicBezTo>
                <a:cubicBezTo>
                  <a:pt x="613" y="6"/>
                  <a:pt x="613" y="5"/>
                  <a:pt x="613" y="5"/>
                </a:cubicBezTo>
                <a:cubicBezTo>
                  <a:pt x="612" y="5"/>
                  <a:pt x="612" y="5"/>
                  <a:pt x="612" y="4"/>
                </a:cubicBezTo>
                <a:cubicBezTo>
                  <a:pt x="612" y="4"/>
                  <a:pt x="612" y="4"/>
                  <a:pt x="612" y="4"/>
                </a:cubicBezTo>
                <a:cubicBezTo>
                  <a:pt x="612" y="4"/>
                  <a:pt x="612" y="3"/>
                  <a:pt x="612" y="3"/>
                </a:cubicBezTo>
                <a:cubicBezTo>
                  <a:pt x="612" y="3"/>
                  <a:pt x="611" y="3"/>
                  <a:pt x="611" y="3"/>
                </a:cubicBezTo>
                <a:cubicBezTo>
                  <a:pt x="611" y="2"/>
                  <a:pt x="611" y="2"/>
                  <a:pt x="611" y="2"/>
                </a:cubicBezTo>
                <a:cubicBezTo>
                  <a:pt x="611" y="2"/>
                  <a:pt x="611" y="2"/>
                  <a:pt x="611" y="2"/>
                </a:cubicBezTo>
                <a:cubicBezTo>
                  <a:pt x="611" y="2"/>
                  <a:pt x="611" y="2"/>
                  <a:pt x="610" y="2"/>
                </a:cubicBezTo>
                <a:cubicBezTo>
                  <a:pt x="610" y="1"/>
                  <a:pt x="610" y="1"/>
                  <a:pt x="610" y="1"/>
                </a:cubicBezTo>
                <a:cubicBezTo>
                  <a:pt x="610" y="1"/>
                  <a:pt x="610" y="1"/>
                  <a:pt x="609" y="1"/>
                </a:cubicBezTo>
                <a:cubicBezTo>
                  <a:pt x="609" y="1"/>
                  <a:pt x="609" y="1"/>
                  <a:pt x="609" y="1"/>
                </a:cubicBezTo>
                <a:cubicBezTo>
                  <a:pt x="609" y="0"/>
                  <a:pt x="608" y="0"/>
                  <a:pt x="608" y="0"/>
                </a:cubicBezTo>
                <a:cubicBezTo>
                  <a:pt x="608" y="0"/>
                  <a:pt x="608" y="0"/>
                  <a:pt x="607" y="0"/>
                </a:cubicBezTo>
                <a:cubicBezTo>
                  <a:pt x="607" y="0"/>
                  <a:pt x="607" y="0"/>
                  <a:pt x="607" y="0"/>
                </a:cubicBezTo>
                <a:cubicBezTo>
                  <a:pt x="607" y="0"/>
                  <a:pt x="606" y="0"/>
                  <a:pt x="606" y="0"/>
                </a:cubicBezTo>
                <a:cubicBezTo>
                  <a:pt x="606" y="0"/>
                  <a:pt x="606" y="0"/>
                  <a:pt x="606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1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380"/>
                  <a:pt x="3" y="384"/>
                  <a:pt x="7" y="384"/>
                </a:cubicBezTo>
                <a:cubicBezTo>
                  <a:pt x="606" y="384"/>
                  <a:pt x="606" y="384"/>
                  <a:pt x="606" y="384"/>
                </a:cubicBezTo>
                <a:cubicBezTo>
                  <a:pt x="610" y="384"/>
                  <a:pt x="613" y="380"/>
                  <a:pt x="613" y="377"/>
                </a:cubicBezTo>
                <a:cubicBezTo>
                  <a:pt x="613" y="7"/>
                  <a:pt x="613" y="7"/>
                  <a:pt x="613" y="7"/>
                </a:cubicBezTo>
                <a:cubicBezTo>
                  <a:pt x="613" y="7"/>
                  <a:pt x="613" y="7"/>
                  <a:pt x="613" y="6"/>
                </a:cubicBezTo>
                <a:moveTo>
                  <a:pt x="14" y="22"/>
                </a:moveTo>
                <a:cubicBezTo>
                  <a:pt x="186" y="169"/>
                  <a:pt x="186" y="169"/>
                  <a:pt x="186" y="169"/>
                </a:cubicBezTo>
                <a:cubicBezTo>
                  <a:pt x="14" y="315"/>
                  <a:pt x="14" y="315"/>
                  <a:pt x="14" y="315"/>
                </a:cubicBezTo>
                <a:lnTo>
                  <a:pt x="14" y="22"/>
                </a:lnTo>
                <a:close/>
                <a:moveTo>
                  <a:pt x="26" y="14"/>
                </a:moveTo>
                <a:cubicBezTo>
                  <a:pt x="587" y="14"/>
                  <a:pt x="587" y="14"/>
                  <a:pt x="587" y="14"/>
                </a:cubicBezTo>
                <a:cubicBezTo>
                  <a:pt x="351" y="214"/>
                  <a:pt x="351" y="214"/>
                  <a:pt x="351" y="214"/>
                </a:cubicBezTo>
                <a:cubicBezTo>
                  <a:pt x="326" y="235"/>
                  <a:pt x="285" y="235"/>
                  <a:pt x="259" y="214"/>
                </a:cubicBezTo>
                <a:lnTo>
                  <a:pt x="26" y="14"/>
                </a:lnTo>
                <a:close/>
                <a:moveTo>
                  <a:pt x="599" y="22"/>
                </a:moveTo>
                <a:cubicBezTo>
                  <a:pt x="599" y="315"/>
                  <a:pt x="599" y="315"/>
                  <a:pt x="599" y="315"/>
                </a:cubicBezTo>
                <a:cubicBezTo>
                  <a:pt x="427" y="168"/>
                  <a:pt x="427" y="168"/>
                  <a:pt x="427" y="168"/>
                </a:cubicBezTo>
                <a:lnTo>
                  <a:pt x="599" y="22"/>
                </a:lnTo>
                <a:close/>
                <a:moveTo>
                  <a:pt x="14" y="370"/>
                </a:moveTo>
                <a:cubicBezTo>
                  <a:pt x="14" y="333"/>
                  <a:pt x="14" y="333"/>
                  <a:pt x="14" y="333"/>
                </a:cubicBezTo>
                <a:cubicBezTo>
                  <a:pt x="197" y="178"/>
                  <a:pt x="197" y="178"/>
                  <a:pt x="197" y="178"/>
                </a:cubicBezTo>
                <a:cubicBezTo>
                  <a:pt x="250" y="224"/>
                  <a:pt x="250" y="224"/>
                  <a:pt x="250" y="224"/>
                </a:cubicBezTo>
                <a:cubicBezTo>
                  <a:pt x="265" y="237"/>
                  <a:pt x="285" y="244"/>
                  <a:pt x="305" y="244"/>
                </a:cubicBezTo>
                <a:cubicBezTo>
                  <a:pt x="325" y="244"/>
                  <a:pt x="345" y="237"/>
                  <a:pt x="360" y="224"/>
                </a:cubicBezTo>
                <a:cubicBezTo>
                  <a:pt x="416" y="177"/>
                  <a:pt x="416" y="177"/>
                  <a:pt x="416" y="177"/>
                </a:cubicBezTo>
                <a:cubicBezTo>
                  <a:pt x="599" y="333"/>
                  <a:pt x="599" y="333"/>
                  <a:pt x="599" y="333"/>
                </a:cubicBezTo>
                <a:cubicBezTo>
                  <a:pt x="599" y="370"/>
                  <a:pt x="599" y="370"/>
                  <a:pt x="599" y="370"/>
                </a:cubicBezTo>
                <a:lnTo>
                  <a:pt x="14" y="3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" name="Freeform 215"/>
          <p:cNvSpPr>
            <a:spLocks noEditPoints="1"/>
          </p:cNvSpPr>
          <p:nvPr/>
        </p:nvSpPr>
        <p:spPr bwMode="auto">
          <a:xfrm>
            <a:off x="5795963" y="4467225"/>
            <a:ext cx="300037" cy="298450"/>
          </a:xfrm>
          <a:custGeom>
            <a:avLst/>
            <a:gdLst>
              <a:gd name="T0" fmla="*/ 534 w 534"/>
              <a:gd name="T1" fmla="*/ 207 h 531"/>
              <a:gd name="T2" fmla="*/ 534 w 534"/>
              <a:gd name="T3" fmla="*/ 206 h 531"/>
              <a:gd name="T4" fmla="*/ 534 w 534"/>
              <a:gd name="T5" fmla="*/ 205 h 531"/>
              <a:gd name="T6" fmla="*/ 534 w 534"/>
              <a:gd name="T7" fmla="*/ 204 h 531"/>
              <a:gd name="T8" fmla="*/ 534 w 534"/>
              <a:gd name="T9" fmla="*/ 204 h 531"/>
              <a:gd name="T10" fmla="*/ 533 w 534"/>
              <a:gd name="T11" fmla="*/ 203 h 531"/>
              <a:gd name="T12" fmla="*/ 533 w 534"/>
              <a:gd name="T13" fmla="*/ 203 h 531"/>
              <a:gd name="T14" fmla="*/ 533 w 534"/>
              <a:gd name="T15" fmla="*/ 202 h 531"/>
              <a:gd name="T16" fmla="*/ 532 w 534"/>
              <a:gd name="T17" fmla="*/ 202 h 531"/>
              <a:gd name="T18" fmla="*/ 532 w 534"/>
              <a:gd name="T19" fmla="*/ 202 h 531"/>
              <a:gd name="T20" fmla="*/ 317 w 534"/>
              <a:gd name="T21" fmla="*/ 18 h 531"/>
              <a:gd name="T22" fmla="*/ 268 w 534"/>
              <a:gd name="T23" fmla="*/ 0 h 531"/>
              <a:gd name="T24" fmla="*/ 220 w 534"/>
              <a:gd name="T25" fmla="*/ 18 h 531"/>
              <a:gd name="T26" fmla="*/ 3 w 534"/>
              <a:gd name="T27" fmla="*/ 202 h 531"/>
              <a:gd name="T28" fmla="*/ 3 w 534"/>
              <a:gd name="T29" fmla="*/ 202 h 531"/>
              <a:gd name="T30" fmla="*/ 2 w 534"/>
              <a:gd name="T31" fmla="*/ 202 h 531"/>
              <a:gd name="T32" fmla="*/ 2 w 534"/>
              <a:gd name="T33" fmla="*/ 203 h 531"/>
              <a:gd name="T34" fmla="*/ 2 w 534"/>
              <a:gd name="T35" fmla="*/ 203 h 531"/>
              <a:gd name="T36" fmla="*/ 1 w 534"/>
              <a:gd name="T37" fmla="*/ 204 h 531"/>
              <a:gd name="T38" fmla="*/ 1 w 534"/>
              <a:gd name="T39" fmla="*/ 204 h 531"/>
              <a:gd name="T40" fmla="*/ 1 w 534"/>
              <a:gd name="T41" fmla="*/ 205 h 531"/>
              <a:gd name="T42" fmla="*/ 1 w 534"/>
              <a:gd name="T43" fmla="*/ 206 h 531"/>
              <a:gd name="T44" fmla="*/ 1 w 534"/>
              <a:gd name="T45" fmla="*/ 207 h 531"/>
              <a:gd name="T46" fmla="*/ 0 w 534"/>
              <a:gd name="T47" fmla="*/ 207 h 531"/>
              <a:gd name="T48" fmla="*/ 0 w 534"/>
              <a:gd name="T49" fmla="*/ 524 h 531"/>
              <a:gd name="T50" fmla="*/ 7 w 534"/>
              <a:gd name="T51" fmla="*/ 531 h 531"/>
              <a:gd name="T52" fmla="*/ 527 w 534"/>
              <a:gd name="T53" fmla="*/ 531 h 531"/>
              <a:gd name="T54" fmla="*/ 534 w 534"/>
              <a:gd name="T55" fmla="*/ 524 h 531"/>
              <a:gd name="T56" fmla="*/ 534 w 534"/>
              <a:gd name="T57" fmla="*/ 207 h 531"/>
              <a:gd name="T58" fmla="*/ 534 w 534"/>
              <a:gd name="T59" fmla="*/ 207 h 531"/>
              <a:gd name="T60" fmla="*/ 520 w 534"/>
              <a:gd name="T61" fmla="*/ 472 h 531"/>
              <a:gd name="T62" fmla="*/ 374 w 534"/>
              <a:gd name="T63" fmla="*/ 347 h 531"/>
              <a:gd name="T64" fmla="*/ 520 w 534"/>
              <a:gd name="T65" fmla="*/ 222 h 531"/>
              <a:gd name="T66" fmla="*/ 520 w 534"/>
              <a:gd name="T67" fmla="*/ 472 h 531"/>
              <a:gd name="T68" fmla="*/ 229 w 534"/>
              <a:gd name="T69" fmla="*/ 28 h 531"/>
              <a:gd name="T70" fmla="*/ 268 w 534"/>
              <a:gd name="T71" fmla="*/ 14 h 531"/>
              <a:gd name="T72" fmla="*/ 308 w 534"/>
              <a:gd name="T73" fmla="*/ 28 h 531"/>
              <a:gd name="T74" fmla="*/ 517 w 534"/>
              <a:gd name="T75" fmla="*/ 207 h 531"/>
              <a:gd name="T76" fmla="*/ 363 w 534"/>
              <a:gd name="T77" fmla="*/ 337 h 531"/>
              <a:gd name="T78" fmla="*/ 317 w 534"/>
              <a:gd name="T79" fmla="*/ 298 h 531"/>
              <a:gd name="T80" fmla="*/ 220 w 534"/>
              <a:gd name="T81" fmla="*/ 298 h 531"/>
              <a:gd name="T82" fmla="*/ 172 w 534"/>
              <a:gd name="T83" fmla="*/ 339 h 531"/>
              <a:gd name="T84" fmla="*/ 18 w 534"/>
              <a:gd name="T85" fmla="*/ 207 h 531"/>
              <a:gd name="T86" fmla="*/ 229 w 534"/>
              <a:gd name="T87" fmla="*/ 28 h 531"/>
              <a:gd name="T88" fmla="*/ 14 w 534"/>
              <a:gd name="T89" fmla="*/ 222 h 531"/>
              <a:gd name="T90" fmla="*/ 161 w 534"/>
              <a:gd name="T91" fmla="*/ 348 h 531"/>
              <a:gd name="T92" fmla="*/ 14 w 534"/>
              <a:gd name="T93" fmla="*/ 472 h 531"/>
              <a:gd name="T94" fmla="*/ 14 w 534"/>
              <a:gd name="T95" fmla="*/ 222 h 531"/>
              <a:gd name="T96" fmla="*/ 14 w 534"/>
              <a:gd name="T97" fmla="*/ 517 h 531"/>
              <a:gd name="T98" fmla="*/ 14 w 534"/>
              <a:gd name="T99" fmla="*/ 491 h 531"/>
              <a:gd name="T100" fmla="*/ 229 w 534"/>
              <a:gd name="T101" fmla="*/ 309 h 531"/>
              <a:gd name="T102" fmla="*/ 308 w 534"/>
              <a:gd name="T103" fmla="*/ 309 h 531"/>
              <a:gd name="T104" fmla="*/ 520 w 534"/>
              <a:gd name="T105" fmla="*/ 491 h 531"/>
              <a:gd name="T106" fmla="*/ 520 w 534"/>
              <a:gd name="T107" fmla="*/ 517 h 531"/>
              <a:gd name="T108" fmla="*/ 14 w 534"/>
              <a:gd name="T109" fmla="*/ 517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34" h="531">
                <a:moveTo>
                  <a:pt x="534" y="207"/>
                </a:moveTo>
                <a:cubicBezTo>
                  <a:pt x="534" y="206"/>
                  <a:pt x="534" y="206"/>
                  <a:pt x="534" y="206"/>
                </a:cubicBezTo>
                <a:cubicBezTo>
                  <a:pt x="534" y="206"/>
                  <a:pt x="534" y="205"/>
                  <a:pt x="534" y="205"/>
                </a:cubicBezTo>
                <a:cubicBezTo>
                  <a:pt x="534" y="205"/>
                  <a:pt x="534" y="205"/>
                  <a:pt x="534" y="204"/>
                </a:cubicBezTo>
                <a:cubicBezTo>
                  <a:pt x="534" y="204"/>
                  <a:pt x="534" y="204"/>
                  <a:pt x="534" y="204"/>
                </a:cubicBezTo>
                <a:cubicBezTo>
                  <a:pt x="534" y="204"/>
                  <a:pt x="533" y="203"/>
                  <a:pt x="533" y="203"/>
                </a:cubicBezTo>
                <a:cubicBezTo>
                  <a:pt x="533" y="203"/>
                  <a:pt x="533" y="203"/>
                  <a:pt x="533" y="203"/>
                </a:cubicBezTo>
                <a:cubicBezTo>
                  <a:pt x="533" y="203"/>
                  <a:pt x="533" y="202"/>
                  <a:pt x="533" y="202"/>
                </a:cubicBezTo>
                <a:cubicBezTo>
                  <a:pt x="533" y="202"/>
                  <a:pt x="532" y="202"/>
                  <a:pt x="532" y="202"/>
                </a:cubicBezTo>
                <a:cubicBezTo>
                  <a:pt x="532" y="202"/>
                  <a:pt x="532" y="202"/>
                  <a:pt x="532" y="202"/>
                </a:cubicBezTo>
                <a:cubicBezTo>
                  <a:pt x="317" y="18"/>
                  <a:pt x="317" y="18"/>
                  <a:pt x="317" y="18"/>
                </a:cubicBezTo>
                <a:cubicBezTo>
                  <a:pt x="304" y="6"/>
                  <a:pt x="287" y="0"/>
                  <a:pt x="268" y="0"/>
                </a:cubicBezTo>
                <a:cubicBezTo>
                  <a:pt x="250" y="0"/>
                  <a:pt x="233" y="6"/>
                  <a:pt x="220" y="18"/>
                </a:cubicBezTo>
                <a:cubicBezTo>
                  <a:pt x="3" y="202"/>
                  <a:pt x="3" y="202"/>
                  <a:pt x="3" y="202"/>
                </a:cubicBezTo>
                <a:cubicBezTo>
                  <a:pt x="3" y="202"/>
                  <a:pt x="3" y="202"/>
                  <a:pt x="3" y="202"/>
                </a:cubicBezTo>
                <a:cubicBezTo>
                  <a:pt x="2" y="202"/>
                  <a:pt x="2" y="202"/>
                  <a:pt x="2" y="202"/>
                </a:cubicBezTo>
                <a:cubicBezTo>
                  <a:pt x="2" y="202"/>
                  <a:pt x="2" y="203"/>
                  <a:pt x="2" y="203"/>
                </a:cubicBezTo>
                <a:cubicBezTo>
                  <a:pt x="2" y="203"/>
                  <a:pt x="2" y="203"/>
                  <a:pt x="2" y="203"/>
                </a:cubicBezTo>
                <a:cubicBezTo>
                  <a:pt x="2" y="203"/>
                  <a:pt x="1" y="204"/>
                  <a:pt x="1" y="204"/>
                </a:cubicBezTo>
                <a:cubicBezTo>
                  <a:pt x="1" y="204"/>
                  <a:pt x="1" y="204"/>
                  <a:pt x="1" y="204"/>
                </a:cubicBezTo>
                <a:cubicBezTo>
                  <a:pt x="1" y="205"/>
                  <a:pt x="1" y="205"/>
                  <a:pt x="1" y="205"/>
                </a:cubicBezTo>
                <a:cubicBezTo>
                  <a:pt x="1" y="205"/>
                  <a:pt x="1" y="206"/>
                  <a:pt x="1" y="206"/>
                </a:cubicBezTo>
                <a:cubicBezTo>
                  <a:pt x="1" y="206"/>
                  <a:pt x="1" y="206"/>
                  <a:pt x="1" y="207"/>
                </a:cubicBezTo>
                <a:cubicBezTo>
                  <a:pt x="1" y="207"/>
                  <a:pt x="0" y="207"/>
                  <a:pt x="0" y="207"/>
                </a:cubicBezTo>
                <a:cubicBezTo>
                  <a:pt x="0" y="524"/>
                  <a:pt x="0" y="524"/>
                  <a:pt x="0" y="524"/>
                </a:cubicBezTo>
                <a:cubicBezTo>
                  <a:pt x="0" y="528"/>
                  <a:pt x="4" y="531"/>
                  <a:pt x="7" y="531"/>
                </a:cubicBezTo>
                <a:cubicBezTo>
                  <a:pt x="527" y="531"/>
                  <a:pt x="527" y="531"/>
                  <a:pt x="527" y="531"/>
                </a:cubicBezTo>
                <a:cubicBezTo>
                  <a:pt x="531" y="531"/>
                  <a:pt x="534" y="528"/>
                  <a:pt x="534" y="524"/>
                </a:cubicBezTo>
                <a:cubicBezTo>
                  <a:pt x="534" y="207"/>
                  <a:pt x="534" y="207"/>
                  <a:pt x="534" y="207"/>
                </a:cubicBezTo>
                <a:cubicBezTo>
                  <a:pt x="534" y="207"/>
                  <a:pt x="534" y="207"/>
                  <a:pt x="534" y="207"/>
                </a:cubicBezTo>
                <a:moveTo>
                  <a:pt x="520" y="472"/>
                </a:moveTo>
                <a:cubicBezTo>
                  <a:pt x="374" y="347"/>
                  <a:pt x="374" y="347"/>
                  <a:pt x="374" y="347"/>
                </a:cubicBezTo>
                <a:cubicBezTo>
                  <a:pt x="520" y="222"/>
                  <a:pt x="520" y="222"/>
                  <a:pt x="520" y="222"/>
                </a:cubicBezTo>
                <a:lnTo>
                  <a:pt x="520" y="472"/>
                </a:lnTo>
                <a:close/>
                <a:moveTo>
                  <a:pt x="229" y="28"/>
                </a:moveTo>
                <a:cubicBezTo>
                  <a:pt x="240" y="19"/>
                  <a:pt x="254" y="14"/>
                  <a:pt x="268" y="14"/>
                </a:cubicBezTo>
                <a:cubicBezTo>
                  <a:pt x="283" y="14"/>
                  <a:pt x="297" y="19"/>
                  <a:pt x="308" y="28"/>
                </a:cubicBezTo>
                <a:cubicBezTo>
                  <a:pt x="517" y="207"/>
                  <a:pt x="517" y="207"/>
                  <a:pt x="517" y="207"/>
                </a:cubicBezTo>
                <a:cubicBezTo>
                  <a:pt x="363" y="337"/>
                  <a:pt x="363" y="337"/>
                  <a:pt x="363" y="337"/>
                </a:cubicBezTo>
                <a:cubicBezTo>
                  <a:pt x="317" y="298"/>
                  <a:pt x="317" y="298"/>
                  <a:pt x="317" y="298"/>
                </a:cubicBezTo>
                <a:cubicBezTo>
                  <a:pt x="290" y="275"/>
                  <a:pt x="247" y="275"/>
                  <a:pt x="220" y="298"/>
                </a:cubicBezTo>
                <a:cubicBezTo>
                  <a:pt x="172" y="339"/>
                  <a:pt x="172" y="339"/>
                  <a:pt x="172" y="339"/>
                </a:cubicBezTo>
                <a:cubicBezTo>
                  <a:pt x="18" y="207"/>
                  <a:pt x="18" y="207"/>
                  <a:pt x="18" y="207"/>
                </a:cubicBezTo>
                <a:lnTo>
                  <a:pt x="229" y="28"/>
                </a:lnTo>
                <a:close/>
                <a:moveTo>
                  <a:pt x="14" y="222"/>
                </a:moveTo>
                <a:cubicBezTo>
                  <a:pt x="161" y="348"/>
                  <a:pt x="161" y="348"/>
                  <a:pt x="161" y="348"/>
                </a:cubicBezTo>
                <a:cubicBezTo>
                  <a:pt x="14" y="472"/>
                  <a:pt x="14" y="472"/>
                  <a:pt x="14" y="472"/>
                </a:cubicBezTo>
                <a:lnTo>
                  <a:pt x="14" y="222"/>
                </a:lnTo>
                <a:close/>
                <a:moveTo>
                  <a:pt x="14" y="517"/>
                </a:moveTo>
                <a:cubicBezTo>
                  <a:pt x="14" y="491"/>
                  <a:pt x="14" y="491"/>
                  <a:pt x="14" y="491"/>
                </a:cubicBezTo>
                <a:cubicBezTo>
                  <a:pt x="229" y="309"/>
                  <a:pt x="229" y="309"/>
                  <a:pt x="229" y="309"/>
                </a:cubicBezTo>
                <a:cubicBezTo>
                  <a:pt x="251" y="290"/>
                  <a:pt x="286" y="290"/>
                  <a:pt x="308" y="309"/>
                </a:cubicBezTo>
                <a:cubicBezTo>
                  <a:pt x="520" y="491"/>
                  <a:pt x="520" y="491"/>
                  <a:pt x="520" y="491"/>
                </a:cubicBezTo>
                <a:cubicBezTo>
                  <a:pt x="520" y="517"/>
                  <a:pt x="520" y="517"/>
                  <a:pt x="520" y="517"/>
                </a:cubicBezTo>
                <a:lnTo>
                  <a:pt x="14" y="5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" name="Freeform 216"/>
          <p:cNvSpPr>
            <a:spLocks noEditPoints="1"/>
          </p:cNvSpPr>
          <p:nvPr/>
        </p:nvSpPr>
        <p:spPr bwMode="auto">
          <a:xfrm>
            <a:off x="5140325" y="4464050"/>
            <a:ext cx="301625" cy="301625"/>
          </a:xfrm>
          <a:custGeom>
            <a:avLst/>
            <a:gdLst>
              <a:gd name="T0" fmla="*/ 534 w 534"/>
              <a:gd name="T1" fmla="*/ 211 h 536"/>
              <a:gd name="T2" fmla="*/ 533 w 534"/>
              <a:gd name="T3" fmla="*/ 209 h 536"/>
              <a:gd name="T4" fmla="*/ 532 w 534"/>
              <a:gd name="T5" fmla="*/ 208 h 536"/>
              <a:gd name="T6" fmla="*/ 532 w 534"/>
              <a:gd name="T7" fmla="*/ 207 h 536"/>
              <a:gd name="T8" fmla="*/ 531 w 534"/>
              <a:gd name="T9" fmla="*/ 207 h 536"/>
              <a:gd name="T10" fmla="*/ 465 w 534"/>
              <a:gd name="T11" fmla="*/ 93 h 536"/>
              <a:gd name="T12" fmla="*/ 391 w 534"/>
              <a:gd name="T13" fmla="*/ 86 h 536"/>
              <a:gd name="T14" fmla="*/ 219 w 534"/>
              <a:gd name="T15" fmla="*/ 23 h 536"/>
              <a:gd name="T16" fmla="*/ 76 w 534"/>
              <a:gd name="T17" fmla="*/ 86 h 536"/>
              <a:gd name="T18" fmla="*/ 69 w 534"/>
              <a:gd name="T19" fmla="*/ 150 h 536"/>
              <a:gd name="T20" fmla="*/ 2 w 534"/>
              <a:gd name="T21" fmla="*/ 207 h 536"/>
              <a:gd name="T22" fmla="*/ 1 w 534"/>
              <a:gd name="T23" fmla="*/ 208 h 536"/>
              <a:gd name="T24" fmla="*/ 1 w 534"/>
              <a:gd name="T25" fmla="*/ 209 h 536"/>
              <a:gd name="T26" fmla="*/ 0 w 534"/>
              <a:gd name="T27" fmla="*/ 210 h 536"/>
              <a:gd name="T28" fmla="*/ 0 w 534"/>
              <a:gd name="T29" fmla="*/ 212 h 536"/>
              <a:gd name="T30" fmla="*/ 0 w 534"/>
              <a:gd name="T31" fmla="*/ 529 h 536"/>
              <a:gd name="T32" fmla="*/ 527 w 534"/>
              <a:gd name="T33" fmla="*/ 536 h 536"/>
              <a:gd name="T34" fmla="*/ 534 w 534"/>
              <a:gd name="T35" fmla="*/ 212 h 536"/>
              <a:gd name="T36" fmla="*/ 520 w 534"/>
              <a:gd name="T37" fmla="*/ 227 h 536"/>
              <a:gd name="T38" fmla="*/ 373 w 534"/>
              <a:gd name="T39" fmla="*/ 352 h 536"/>
              <a:gd name="T40" fmla="*/ 516 w 534"/>
              <a:gd name="T41" fmla="*/ 212 h 536"/>
              <a:gd name="T42" fmla="*/ 465 w 534"/>
              <a:gd name="T43" fmla="*/ 168 h 536"/>
              <a:gd name="T44" fmla="*/ 228 w 534"/>
              <a:gd name="T45" fmla="*/ 33 h 536"/>
              <a:gd name="T46" fmla="*/ 369 w 534"/>
              <a:gd name="T47" fmla="*/ 86 h 536"/>
              <a:gd name="T48" fmla="*/ 228 w 534"/>
              <a:gd name="T49" fmla="*/ 33 h 536"/>
              <a:gd name="T50" fmla="*/ 451 w 534"/>
              <a:gd name="T51" fmla="*/ 267 h 536"/>
              <a:gd name="T52" fmla="*/ 316 w 534"/>
              <a:gd name="T53" fmla="*/ 303 h 536"/>
              <a:gd name="T54" fmla="*/ 171 w 534"/>
              <a:gd name="T55" fmla="*/ 344 h 536"/>
              <a:gd name="T56" fmla="*/ 83 w 534"/>
              <a:gd name="T57" fmla="*/ 100 h 536"/>
              <a:gd name="T58" fmla="*/ 14 w 534"/>
              <a:gd name="T59" fmla="*/ 227 h 536"/>
              <a:gd name="T60" fmla="*/ 14 w 534"/>
              <a:gd name="T61" fmla="*/ 477 h 536"/>
              <a:gd name="T62" fmla="*/ 69 w 534"/>
              <a:gd name="T63" fmla="*/ 256 h 536"/>
              <a:gd name="T64" fmla="*/ 69 w 534"/>
              <a:gd name="T65" fmla="*/ 169 h 536"/>
              <a:gd name="T66" fmla="*/ 14 w 534"/>
              <a:gd name="T67" fmla="*/ 522 h 536"/>
              <a:gd name="T68" fmla="*/ 228 w 534"/>
              <a:gd name="T69" fmla="*/ 314 h 536"/>
              <a:gd name="T70" fmla="*/ 520 w 534"/>
              <a:gd name="T71" fmla="*/ 496 h 536"/>
              <a:gd name="T72" fmla="*/ 14 w 534"/>
              <a:gd name="T73" fmla="*/ 522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34" h="536">
                <a:moveTo>
                  <a:pt x="534" y="212"/>
                </a:moveTo>
                <a:cubicBezTo>
                  <a:pt x="534" y="211"/>
                  <a:pt x="534" y="211"/>
                  <a:pt x="534" y="211"/>
                </a:cubicBezTo>
                <a:cubicBezTo>
                  <a:pt x="533" y="211"/>
                  <a:pt x="533" y="210"/>
                  <a:pt x="533" y="210"/>
                </a:cubicBezTo>
                <a:cubicBezTo>
                  <a:pt x="533" y="210"/>
                  <a:pt x="533" y="210"/>
                  <a:pt x="533" y="209"/>
                </a:cubicBezTo>
                <a:cubicBezTo>
                  <a:pt x="533" y="209"/>
                  <a:pt x="533" y="209"/>
                  <a:pt x="533" y="209"/>
                </a:cubicBezTo>
                <a:cubicBezTo>
                  <a:pt x="533" y="209"/>
                  <a:pt x="533" y="208"/>
                  <a:pt x="532" y="208"/>
                </a:cubicBezTo>
                <a:cubicBezTo>
                  <a:pt x="532" y="208"/>
                  <a:pt x="532" y="208"/>
                  <a:pt x="532" y="208"/>
                </a:cubicBezTo>
                <a:cubicBezTo>
                  <a:pt x="532" y="208"/>
                  <a:pt x="532" y="207"/>
                  <a:pt x="532" y="207"/>
                </a:cubicBezTo>
                <a:cubicBezTo>
                  <a:pt x="532" y="207"/>
                  <a:pt x="532" y="207"/>
                  <a:pt x="532" y="207"/>
                </a:cubicBezTo>
                <a:cubicBezTo>
                  <a:pt x="531" y="207"/>
                  <a:pt x="531" y="207"/>
                  <a:pt x="531" y="207"/>
                </a:cubicBezTo>
                <a:cubicBezTo>
                  <a:pt x="465" y="150"/>
                  <a:pt x="465" y="150"/>
                  <a:pt x="465" y="150"/>
                </a:cubicBezTo>
                <a:cubicBezTo>
                  <a:pt x="465" y="93"/>
                  <a:pt x="465" y="93"/>
                  <a:pt x="465" y="93"/>
                </a:cubicBezTo>
                <a:cubicBezTo>
                  <a:pt x="465" y="89"/>
                  <a:pt x="461" y="86"/>
                  <a:pt x="458" y="86"/>
                </a:cubicBezTo>
                <a:cubicBezTo>
                  <a:pt x="391" y="86"/>
                  <a:pt x="391" y="86"/>
                  <a:pt x="391" y="86"/>
                </a:cubicBezTo>
                <a:cubicBezTo>
                  <a:pt x="316" y="23"/>
                  <a:pt x="316" y="23"/>
                  <a:pt x="316" y="23"/>
                </a:cubicBezTo>
                <a:cubicBezTo>
                  <a:pt x="289" y="0"/>
                  <a:pt x="246" y="0"/>
                  <a:pt x="219" y="23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2" y="86"/>
                  <a:pt x="69" y="89"/>
                  <a:pt x="69" y="93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2" y="207"/>
                  <a:pt x="2" y="207"/>
                  <a:pt x="2" y="207"/>
                </a:cubicBezTo>
                <a:cubicBezTo>
                  <a:pt x="2" y="207"/>
                  <a:pt x="2" y="207"/>
                  <a:pt x="2" y="207"/>
                </a:cubicBezTo>
                <a:cubicBezTo>
                  <a:pt x="2" y="207"/>
                  <a:pt x="2" y="207"/>
                  <a:pt x="1" y="207"/>
                </a:cubicBezTo>
                <a:cubicBezTo>
                  <a:pt x="1" y="207"/>
                  <a:pt x="1" y="208"/>
                  <a:pt x="1" y="208"/>
                </a:cubicBezTo>
                <a:cubicBezTo>
                  <a:pt x="1" y="208"/>
                  <a:pt x="1" y="208"/>
                  <a:pt x="1" y="208"/>
                </a:cubicBezTo>
                <a:cubicBezTo>
                  <a:pt x="1" y="208"/>
                  <a:pt x="1" y="209"/>
                  <a:pt x="1" y="209"/>
                </a:cubicBezTo>
                <a:cubicBezTo>
                  <a:pt x="0" y="209"/>
                  <a:pt x="0" y="209"/>
                  <a:pt x="0" y="209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10"/>
                  <a:pt x="0" y="211"/>
                  <a:pt x="0" y="211"/>
                </a:cubicBezTo>
                <a:cubicBezTo>
                  <a:pt x="0" y="211"/>
                  <a:pt x="0" y="211"/>
                  <a:pt x="0" y="21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529"/>
                  <a:pt x="0" y="529"/>
                  <a:pt x="0" y="529"/>
                </a:cubicBezTo>
                <a:cubicBezTo>
                  <a:pt x="0" y="533"/>
                  <a:pt x="3" y="536"/>
                  <a:pt x="7" y="536"/>
                </a:cubicBezTo>
                <a:cubicBezTo>
                  <a:pt x="527" y="536"/>
                  <a:pt x="527" y="536"/>
                  <a:pt x="527" y="536"/>
                </a:cubicBezTo>
                <a:cubicBezTo>
                  <a:pt x="531" y="536"/>
                  <a:pt x="534" y="533"/>
                  <a:pt x="534" y="529"/>
                </a:cubicBezTo>
                <a:cubicBezTo>
                  <a:pt x="534" y="212"/>
                  <a:pt x="534" y="212"/>
                  <a:pt x="534" y="212"/>
                </a:cubicBezTo>
                <a:cubicBezTo>
                  <a:pt x="534" y="212"/>
                  <a:pt x="534" y="212"/>
                  <a:pt x="534" y="212"/>
                </a:cubicBezTo>
                <a:moveTo>
                  <a:pt x="520" y="227"/>
                </a:moveTo>
                <a:cubicBezTo>
                  <a:pt x="520" y="477"/>
                  <a:pt x="520" y="477"/>
                  <a:pt x="520" y="477"/>
                </a:cubicBezTo>
                <a:cubicBezTo>
                  <a:pt x="373" y="352"/>
                  <a:pt x="373" y="352"/>
                  <a:pt x="373" y="352"/>
                </a:cubicBezTo>
                <a:lnTo>
                  <a:pt x="520" y="227"/>
                </a:lnTo>
                <a:close/>
                <a:moveTo>
                  <a:pt x="516" y="212"/>
                </a:moveTo>
                <a:cubicBezTo>
                  <a:pt x="465" y="255"/>
                  <a:pt x="465" y="255"/>
                  <a:pt x="465" y="255"/>
                </a:cubicBezTo>
                <a:cubicBezTo>
                  <a:pt x="465" y="168"/>
                  <a:pt x="465" y="168"/>
                  <a:pt x="465" y="168"/>
                </a:cubicBezTo>
                <a:lnTo>
                  <a:pt x="516" y="212"/>
                </a:lnTo>
                <a:close/>
                <a:moveTo>
                  <a:pt x="228" y="33"/>
                </a:moveTo>
                <a:cubicBezTo>
                  <a:pt x="250" y="15"/>
                  <a:pt x="285" y="15"/>
                  <a:pt x="307" y="33"/>
                </a:cubicBezTo>
                <a:cubicBezTo>
                  <a:pt x="369" y="86"/>
                  <a:pt x="369" y="86"/>
                  <a:pt x="369" y="86"/>
                </a:cubicBezTo>
                <a:cubicBezTo>
                  <a:pt x="166" y="86"/>
                  <a:pt x="166" y="86"/>
                  <a:pt x="166" y="86"/>
                </a:cubicBezTo>
                <a:lnTo>
                  <a:pt x="228" y="33"/>
                </a:lnTo>
                <a:close/>
                <a:moveTo>
                  <a:pt x="451" y="100"/>
                </a:moveTo>
                <a:cubicBezTo>
                  <a:pt x="451" y="267"/>
                  <a:pt x="451" y="267"/>
                  <a:pt x="451" y="267"/>
                </a:cubicBezTo>
                <a:cubicBezTo>
                  <a:pt x="362" y="342"/>
                  <a:pt x="362" y="342"/>
                  <a:pt x="362" y="342"/>
                </a:cubicBezTo>
                <a:cubicBezTo>
                  <a:pt x="316" y="303"/>
                  <a:pt x="316" y="303"/>
                  <a:pt x="316" y="303"/>
                </a:cubicBezTo>
                <a:cubicBezTo>
                  <a:pt x="289" y="280"/>
                  <a:pt x="246" y="280"/>
                  <a:pt x="219" y="303"/>
                </a:cubicBezTo>
                <a:cubicBezTo>
                  <a:pt x="171" y="344"/>
                  <a:pt x="171" y="344"/>
                  <a:pt x="171" y="344"/>
                </a:cubicBezTo>
                <a:cubicBezTo>
                  <a:pt x="83" y="268"/>
                  <a:pt x="83" y="268"/>
                  <a:pt x="83" y="268"/>
                </a:cubicBezTo>
                <a:cubicBezTo>
                  <a:pt x="83" y="100"/>
                  <a:pt x="83" y="100"/>
                  <a:pt x="83" y="100"/>
                </a:cubicBezTo>
                <a:lnTo>
                  <a:pt x="451" y="100"/>
                </a:lnTo>
                <a:close/>
                <a:moveTo>
                  <a:pt x="14" y="227"/>
                </a:moveTo>
                <a:cubicBezTo>
                  <a:pt x="161" y="353"/>
                  <a:pt x="161" y="353"/>
                  <a:pt x="161" y="353"/>
                </a:cubicBezTo>
                <a:cubicBezTo>
                  <a:pt x="14" y="477"/>
                  <a:pt x="14" y="477"/>
                  <a:pt x="14" y="477"/>
                </a:cubicBezTo>
                <a:lnTo>
                  <a:pt x="14" y="227"/>
                </a:lnTo>
                <a:close/>
                <a:moveTo>
                  <a:pt x="69" y="256"/>
                </a:moveTo>
                <a:cubicBezTo>
                  <a:pt x="18" y="212"/>
                  <a:pt x="18" y="212"/>
                  <a:pt x="18" y="212"/>
                </a:cubicBezTo>
                <a:cubicBezTo>
                  <a:pt x="69" y="169"/>
                  <a:pt x="69" y="169"/>
                  <a:pt x="69" y="169"/>
                </a:cubicBezTo>
                <a:lnTo>
                  <a:pt x="69" y="256"/>
                </a:lnTo>
                <a:close/>
                <a:moveTo>
                  <a:pt x="14" y="522"/>
                </a:moveTo>
                <a:cubicBezTo>
                  <a:pt x="14" y="496"/>
                  <a:pt x="14" y="496"/>
                  <a:pt x="14" y="496"/>
                </a:cubicBezTo>
                <a:cubicBezTo>
                  <a:pt x="228" y="314"/>
                  <a:pt x="228" y="314"/>
                  <a:pt x="228" y="314"/>
                </a:cubicBezTo>
                <a:cubicBezTo>
                  <a:pt x="250" y="295"/>
                  <a:pt x="285" y="295"/>
                  <a:pt x="307" y="314"/>
                </a:cubicBezTo>
                <a:cubicBezTo>
                  <a:pt x="520" y="496"/>
                  <a:pt x="520" y="496"/>
                  <a:pt x="520" y="496"/>
                </a:cubicBezTo>
                <a:cubicBezTo>
                  <a:pt x="520" y="522"/>
                  <a:pt x="520" y="522"/>
                  <a:pt x="520" y="522"/>
                </a:cubicBezTo>
                <a:lnTo>
                  <a:pt x="14" y="5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" name="Freeform 217"/>
          <p:cNvSpPr>
            <a:spLocks noEditPoints="1"/>
          </p:cNvSpPr>
          <p:nvPr/>
        </p:nvSpPr>
        <p:spPr bwMode="auto">
          <a:xfrm>
            <a:off x="2574925" y="5341938"/>
            <a:ext cx="61912" cy="206375"/>
          </a:xfrm>
          <a:custGeom>
            <a:avLst/>
            <a:gdLst>
              <a:gd name="T0" fmla="*/ 105 w 112"/>
              <a:gd name="T1" fmla="*/ 122 h 366"/>
              <a:gd name="T2" fmla="*/ 63 w 112"/>
              <a:gd name="T3" fmla="*/ 122 h 366"/>
              <a:gd name="T4" fmla="*/ 63 w 112"/>
              <a:gd name="T5" fmla="*/ 7 h 366"/>
              <a:gd name="T6" fmla="*/ 56 w 112"/>
              <a:gd name="T7" fmla="*/ 0 h 366"/>
              <a:gd name="T8" fmla="*/ 49 w 112"/>
              <a:gd name="T9" fmla="*/ 7 h 366"/>
              <a:gd name="T10" fmla="*/ 49 w 112"/>
              <a:gd name="T11" fmla="*/ 122 h 366"/>
              <a:gd name="T12" fmla="*/ 7 w 112"/>
              <a:gd name="T13" fmla="*/ 122 h 366"/>
              <a:gd name="T14" fmla="*/ 0 w 112"/>
              <a:gd name="T15" fmla="*/ 129 h 366"/>
              <a:gd name="T16" fmla="*/ 0 w 112"/>
              <a:gd name="T17" fmla="*/ 238 h 366"/>
              <a:gd name="T18" fmla="*/ 7 w 112"/>
              <a:gd name="T19" fmla="*/ 245 h 366"/>
              <a:gd name="T20" fmla="*/ 49 w 112"/>
              <a:gd name="T21" fmla="*/ 245 h 366"/>
              <a:gd name="T22" fmla="*/ 49 w 112"/>
              <a:gd name="T23" fmla="*/ 359 h 366"/>
              <a:gd name="T24" fmla="*/ 56 w 112"/>
              <a:gd name="T25" fmla="*/ 366 h 366"/>
              <a:gd name="T26" fmla="*/ 63 w 112"/>
              <a:gd name="T27" fmla="*/ 359 h 366"/>
              <a:gd name="T28" fmla="*/ 63 w 112"/>
              <a:gd name="T29" fmla="*/ 245 h 366"/>
              <a:gd name="T30" fmla="*/ 105 w 112"/>
              <a:gd name="T31" fmla="*/ 245 h 366"/>
              <a:gd name="T32" fmla="*/ 112 w 112"/>
              <a:gd name="T33" fmla="*/ 238 h 366"/>
              <a:gd name="T34" fmla="*/ 112 w 112"/>
              <a:gd name="T35" fmla="*/ 129 h 366"/>
              <a:gd name="T36" fmla="*/ 105 w 112"/>
              <a:gd name="T37" fmla="*/ 122 h 366"/>
              <a:gd name="T38" fmla="*/ 98 w 112"/>
              <a:gd name="T39" fmla="*/ 231 h 366"/>
              <a:gd name="T40" fmla="*/ 14 w 112"/>
              <a:gd name="T41" fmla="*/ 231 h 366"/>
              <a:gd name="T42" fmla="*/ 14 w 112"/>
              <a:gd name="T43" fmla="*/ 136 h 366"/>
              <a:gd name="T44" fmla="*/ 98 w 112"/>
              <a:gd name="T45" fmla="*/ 136 h 366"/>
              <a:gd name="T46" fmla="*/ 98 w 112"/>
              <a:gd name="T47" fmla="*/ 23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" h="366">
                <a:moveTo>
                  <a:pt x="105" y="122"/>
                </a:moveTo>
                <a:cubicBezTo>
                  <a:pt x="63" y="122"/>
                  <a:pt x="63" y="122"/>
                  <a:pt x="63" y="122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4"/>
                  <a:pt x="60" y="0"/>
                  <a:pt x="56" y="0"/>
                </a:cubicBezTo>
                <a:cubicBezTo>
                  <a:pt x="52" y="0"/>
                  <a:pt x="49" y="4"/>
                  <a:pt x="49" y="7"/>
                </a:cubicBezTo>
                <a:cubicBezTo>
                  <a:pt x="49" y="122"/>
                  <a:pt x="49" y="122"/>
                  <a:pt x="49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3" y="122"/>
                  <a:pt x="0" y="125"/>
                  <a:pt x="0" y="129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242"/>
                  <a:pt x="3" y="245"/>
                  <a:pt x="7" y="245"/>
                </a:cubicBezTo>
                <a:cubicBezTo>
                  <a:pt x="49" y="245"/>
                  <a:pt x="49" y="245"/>
                  <a:pt x="49" y="245"/>
                </a:cubicBezTo>
                <a:cubicBezTo>
                  <a:pt x="49" y="359"/>
                  <a:pt x="49" y="359"/>
                  <a:pt x="49" y="359"/>
                </a:cubicBezTo>
                <a:cubicBezTo>
                  <a:pt x="49" y="363"/>
                  <a:pt x="52" y="366"/>
                  <a:pt x="56" y="366"/>
                </a:cubicBezTo>
                <a:cubicBezTo>
                  <a:pt x="60" y="366"/>
                  <a:pt x="63" y="363"/>
                  <a:pt x="63" y="359"/>
                </a:cubicBezTo>
                <a:cubicBezTo>
                  <a:pt x="63" y="245"/>
                  <a:pt x="63" y="245"/>
                  <a:pt x="63" y="245"/>
                </a:cubicBezTo>
                <a:cubicBezTo>
                  <a:pt x="105" y="245"/>
                  <a:pt x="105" y="245"/>
                  <a:pt x="105" y="245"/>
                </a:cubicBezTo>
                <a:cubicBezTo>
                  <a:pt x="109" y="245"/>
                  <a:pt x="112" y="242"/>
                  <a:pt x="112" y="238"/>
                </a:cubicBezTo>
                <a:cubicBezTo>
                  <a:pt x="112" y="129"/>
                  <a:pt x="112" y="129"/>
                  <a:pt x="112" y="129"/>
                </a:cubicBezTo>
                <a:cubicBezTo>
                  <a:pt x="112" y="125"/>
                  <a:pt x="109" y="122"/>
                  <a:pt x="105" y="122"/>
                </a:cubicBezTo>
                <a:moveTo>
                  <a:pt x="98" y="231"/>
                </a:moveTo>
                <a:cubicBezTo>
                  <a:pt x="14" y="231"/>
                  <a:pt x="14" y="231"/>
                  <a:pt x="14" y="231"/>
                </a:cubicBezTo>
                <a:cubicBezTo>
                  <a:pt x="14" y="136"/>
                  <a:pt x="14" y="136"/>
                  <a:pt x="14" y="136"/>
                </a:cubicBezTo>
                <a:cubicBezTo>
                  <a:pt x="98" y="136"/>
                  <a:pt x="98" y="136"/>
                  <a:pt x="98" y="136"/>
                </a:cubicBezTo>
                <a:lnTo>
                  <a:pt x="98" y="2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" name="Freeform 218"/>
          <p:cNvSpPr>
            <a:spLocks noEditPoints="1"/>
          </p:cNvSpPr>
          <p:nvPr/>
        </p:nvSpPr>
        <p:spPr bwMode="auto">
          <a:xfrm>
            <a:off x="2660650" y="5265738"/>
            <a:ext cx="63500" cy="206375"/>
          </a:xfrm>
          <a:custGeom>
            <a:avLst/>
            <a:gdLst>
              <a:gd name="T0" fmla="*/ 105 w 112"/>
              <a:gd name="T1" fmla="*/ 121 h 366"/>
              <a:gd name="T2" fmla="*/ 63 w 112"/>
              <a:gd name="T3" fmla="*/ 121 h 366"/>
              <a:gd name="T4" fmla="*/ 63 w 112"/>
              <a:gd name="T5" fmla="*/ 7 h 366"/>
              <a:gd name="T6" fmla="*/ 56 w 112"/>
              <a:gd name="T7" fmla="*/ 0 h 366"/>
              <a:gd name="T8" fmla="*/ 49 w 112"/>
              <a:gd name="T9" fmla="*/ 7 h 366"/>
              <a:gd name="T10" fmla="*/ 49 w 112"/>
              <a:gd name="T11" fmla="*/ 121 h 366"/>
              <a:gd name="T12" fmla="*/ 7 w 112"/>
              <a:gd name="T13" fmla="*/ 121 h 366"/>
              <a:gd name="T14" fmla="*/ 0 w 112"/>
              <a:gd name="T15" fmla="*/ 128 h 366"/>
              <a:gd name="T16" fmla="*/ 0 w 112"/>
              <a:gd name="T17" fmla="*/ 238 h 366"/>
              <a:gd name="T18" fmla="*/ 7 w 112"/>
              <a:gd name="T19" fmla="*/ 245 h 366"/>
              <a:gd name="T20" fmla="*/ 49 w 112"/>
              <a:gd name="T21" fmla="*/ 245 h 366"/>
              <a:gd name="T22" fmla="*/ 49 w 112"/>
              <a:gd name="T23" fmla="*/ 359 h 366"/>
              <a:gd name="T24" fmla="*/ 56 w 112"/>
              <a:gd name="T25" fmla="*/ 366 h 366"/>
              <a:gd name="T26" fmla="*/ 63 w 112"/>
              <a:gd name="T27" fmla="*/ 359 h 366"/>
              <a:gd name="T28" fmla="*/ 63 w 112"/>
              <a:gd name="T29" fmla="*/ 245 h 366"/>
              <a:gd name="T30" fmla="*/ 105 w 112"/>
              <a:gd name="T31" fmla="*/ 245 h 366"/>
              <a:gd name="T32" fmla="*/ 112 w 112"/>
              <a:gd name="T33" fmla="*/ 238 h 366"/>
              <a:gd name="T34" fmla="*/ 112 w 112"/>
              <a:gd name="T35" fmla="*/ 128 h 366"/>
              <a:gd name="T36" fmla="*/ 105 w 112"/>
              <a:gd name="T37" fmla="*/ 121 h 366"/>
              <a:gd name="T38" fmla="*/ 98 w 112"/>
              <a:gd name="T39" fmla="*/ 231 h 366"/>
              <a:gd name="T40" fmla="*/ 14 w 112"/>
              <a:gd name="T41" fmla="*/ 231 h 366"/>
              <a:gd name="T42" fmla="*/ 14 w 112"/>
              <a:gd name="T43" fmla="*/ 135 h 366"/>
              <a:gd name="T44" fmla="*/ 98 w 112"/>
              <a:gd name="T45" fmla="*/ 135 h 366"/>
              <a:gd name="T46" fmla="*/ 98 w 112"/>
              <a:gd name="T47" fmla="*/ 23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" h="366">
                <a:moveTo>
                  <a:pt x="105" y="121"/>
                </a:moveTo>
                <a:cubicBezTo>
                  <a:pt x="63" y="121"/>
                  <a:pt x="63" y="121"/>
                  <a:pt x="63" y="121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3"/>
                  <a:pt x="60" y="0"/>
                  <a:pt x="56" y="0"/>
                </a:cubicBezTo>
                <a:cubicBezTo>
                  <a:pt x="52" y="0"/>
                  <a:pt x="49" y="3"/>
                  <a:pt x="49" y="7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7" y="121"/>
                  <a:pt x="7" y="121"/>
                  <a:pt x="7" y="121"/>
                </a:cubicBezTo>
                <a:cubicBezTo>
                  <a:pt x="3" y="121"/>
                  <a:pt x="0" y="124"/>
                  <a:pt x="0" y="128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241"/>
                  <a:pt x="3" y="245"/>
                  <a:pt x="7" y="245"/>
                </a:cubicBezTo>
                <a:cubicBezTo>
                  <a:pt x="49" y="245"/>
                  <a:pt x="49" y="245"/>
                  <a:pt x="49" y="245"/>
                </a:cubicBezTo>
                <a:cubicBezTo>
                  <a:pt x="49" y="359"/>
                  <a:pt x="49" y="359"/>
                  <a:pt x="49" y="359"/>
                </a:cubicBezTo>
                <a:cubicBezTo>
                  <a:pt x="49" y="363"/>
                  <a:pt x="52" y="366"/>
                  <a:pt x="56" y="366"/>
                </a:cubicBezTo>
                <a:cubicBezTo>
                  <a:pt x="60" y="366"/>
                  <a:pt x="63" y="363"/>
                  <a:pt x="63" y="359"/>
                </a:cubicBezTo>
                <a:cubicBezTo>
                  <a:pt x="63" y="245"/>
                  <a:pt x="63" y="245"/>
                  <a:pt x="63" y="245"/>
                </a:cubicBezTo>
                <a:cubicBezTo>
                  <a:pt x="105" y="245"/>
                  <a:pt x="105" y="245"/>
                  <a:pt x="105" y="245"/>
                </a:cubicBezTo>
                <a:cubicBezTo>
                  <a:pt x="109" y="245"/>
                  <a:pt x="112" y="241"/>
                  <a:pt x="112" y="23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24"/>
                  <a:pt x="109" y="121"/>
                  <a:pt x="105" y="121"/>
                </a:cubicBezTo>
                <a:moveTo>
                  <a:pt x="98" y="231"/>
                </a:moveTo>
                <a:cubicBezTo>
                  <a:pt x="14" y="231"/>
                  <a:pt x="14" y="231"/>
                  <a:pt x="14" y="231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98" y="135"/>
                  <a:pt x="98" y="135"/>
                  <a:pt x="98" y="135"/>
                </a:cubicBezTo>
                <a:lnTo>
                  <a:pt x="98" y="2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219"/>
          <p:cNvSpPr>
            <a:spLocks noEditPoints="1"/>
          </p:cNvSpPr>
          <p:nvPr/>
        </p:nvSpPr>
        <p:spPr bwMode="auto">
          <a:xfrm>
            <a:off x="2747963" y="5297488"/>
            <a:ext cx="63500" cy="204788"/>
          </a:xfrm>
          <a:custGeom>
            <a:avLst/>
            <a:gdLst>
              <a:gd name="T0" fmla="*/ 105 w 112"/>
              <a:gd name="T1" fmla="*/ 121 h 365"/>
              <a:gd name="T2" fmla="*/ 63 w 112"/>
              <a:gd name="T3" fmla="*/ 121 h 365"/>
              <a:gd name="T4" fmla="*/ 63 w 112"/>
              <a:gd name="T5" fmla="*/ 7 h 365"/>
              <a:gd name="T6" fmla="*/ 56 w 112"/>
              <a:gd name="T7" fmla="*/ 0 h 365"/>
              <a:gd name="T8" fmla="*/ 49 w 112"/>
              <a:gd name="T9" fmla="*/ 7 h 365"/>
              <a:gd name="T10" fmla="*/ 49 w 112"/>
              <a:gd name="T11" fmla="*/ 121 h 365"/>
              <a:gd name="T12" fmla="*/ 7 w 112"/>
              <a:gd name="T13" fmla="*/ 121 h 365"/>
              <a:gd name="T14" fmla="*/ 0 w 112"/>
              <a:gd name="T15" fmla="*/ 128 h 365"/>
              <a:gd name="T16" fmla="*/ 0 w 112"/>
              <a:gd name="T17" fmla="*/ 237 h 365"/>
              <a:gd name="T18" fmla="*/ 7 w 112"/>
              <a:gd name="T19" fmla="*/ 244 h 365"/>
              <a:gd name="T20" fmla="*/ 49 w 112"/>
              <a:gd name="T21" fmla="*/ 244 h 365"/>
              <a:gd name="T22" fmla="*/ 49 w 112"/>
              <a:gd name="T23" fmla="*/ 358 h 365"/>
              <a:gd name="T24" fmla="*/ 56 w 112"/>
              <a:gd name="T25" fmla="*/ 365 h 365"/>
              <a:gd name="T26" fmla="*/ 63 w 112"/>
              <a:gd name="T27" fmla="*/ 358 h 365"/>
              <a:gd name="T28" fmla="*/ 63 w 112"/>
              <a:gd name="T29" fmla="*/ 244 h 365"/>
              <a:gd name="T30" fmla="*/ 105 w 112"/>
              <a:gd name="T31" fmla="*/ 244 h 365"/>
              <a:gd name="T32" fmla="*/ 112 w 112"/>
              <a:gd name="T33" fmla="*/ 237 h 365"/>
              <a:gd name="T34" fmla="*/ 112 w 112"/>
              <a:gd name="T35" fmla="*/ 128 h 365"/>
              <a:gd name="T36" fmla="*/ 105 w 112"/>
              <a:gd name="T37" fmla="*/ 121 h 365"/>
              <a:gd name="T38" fmla="*/ 98 w 112"/>
              <a:gd name="T39" fmla="*/ 230 h 365"/>
              <a:gd name="T40" fmla="*/ 14 w 112"/>
              <a:gd name="T41" fmla="*/ 230 h 365"/>
              <a:gd name="T42" fmla="*/ 14 w 112"/>
              <a:gd name="T43" fmla="*/ 135 h 365"/>
              <a:gd name="T44" fmla="*/ 98 w 112"/>
              <a:gd name="T45" fmla="*/ 135 h 365"/>
              <a:gd name="T46" fmla="*/ 98 w 112"/>
              <a:gd name="T47" fmla="*/ 23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" h="365">
                <a:moveTo>
                  <a:pt x="105" y="121"/>
                </a:moveTo>
                <a:cubicBezTo>
                  <a:pt x="63" y="121"/>
                  <a:pt x="63" y="121"/>
                  <a:pt x="63" y="121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3"/>
                  <a:pt x="60" y="0"/>
                  <a:pt x="56" y="0"/>
                </a:cubicBezTo>
                <a:cubicBezTo>
                  <a:pt x="52" y="0"/>
                  <a:pt x="49" y="3"/>
                  <a:pt x="49" y="7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7" y="121"/>
                  <a:pt x="7" y="121"/>
                  <a:pt x="7" y="121"/>
                </a:cubicBezTo>
                <a:cubicBezTo>
                  <a:pt x="3" y="121"/>
                  <a:pt x="0" y="124"/>
                  <a:pt x="0" y="128"/>
                </a:cubicBezTo>
                <a:cubicBezTo>
                  <a:pt x="0" y="237"/>
                  <a:pt x="0" y="237"/>
                  <a:pt x="0" y="237"/>
                </a:cubicBezTo>
                <a:cubicBezTo>
                  <a:pt x="0" y="241"/>
                  <a:pt x="3" y="244"/>
                  <a:pt x="7" y="244"/>
                </a:cubicBezTo>
                <a:cubicBezTo>
                  <a:pt x="49" y="244"/>
                  <a:pt x="49" y="244"/>
                  <a:pt x="49" y="244"/>
                </a:cubicBezTo>
                <a:cubicBezTo>
                  <a:pt x="49" y="358"/>
                  <a:pt x="49" y="358"/>
                  <a:pt x="49" y="358"/>
                </a:cubicBezTo>
                <a:cubicBezTo>
                  <a:pt x="49" y="362"/>
                  <a:pt x="52" y="365"/>
                  <a:pt x="56" y="365"/>
                </a:cubicBezTo>
                <a:cubicBezTo>
                  <a:pt x="60" y="365"/>
                  <a:pt x="63" y="362"/>
                  <a:pt x="63" y="358"/>
                </a:cubicBezTo>
                <a:cubicBezTo>
                  <a:pt x="63" y="244"/>
                  <a:pt x="63" y="244"/>
                  <a:pt x="63" y="244"/>
                </a:cubicBezTo>
                <a:cubicBezTo>
                  <a:pt x="105" y="244"/>
                  <a:pt x="105" y="244"/>
                  <a:pt x="105" y="244"/>
                </a:cubicBezTo>
                <a:cubicBezTo>
                  <a:pt x="109" y="244"/>
                  <a:pt x="112" y="241"/>
                  <a:pt x="112" y="237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24"/>
                  <a:pt x="109" y="121"/>
                  <a:pt x="105" y="121"/>
                </a:cubicBezTo>
                <a:moveTo>
                  <a:pt x="98" y="230"/>
                </a:moveTo>
                <a:cubicBezTo>
                  <a:pt x="14" y="230"/>
                  <a:pt x="14" y="230"/>
                  <a:pt x="14" y="230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98" y="135"/>
                  <a:pt x="98" y="135"/>
                  <a:pt x="98" y="135"/>
                </a:cubicBezTo>
                <a:lnTo>
                  <a:pt x="98" y="2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" name="Freeform 220"/>
          <p:cNvSpPr>
            <a:spLocks noEditPoints="1"/>
          </p:cNvSpPr>
          <p:nvPr/>
        </p:nvSpPr>
        <p:spPr bwMode="auto">
          <a:xfrm>
            <a:off x="2835275" y="5208588"/>
            <a:ext cx="61912" cy="204788"/>
          </a:xfrm>
          <a:custGeom>
            <a:avLst/>
            <a:gdLst>
              <a:gd name="T0" fmla="*/ 105 w 112"/>
              <a:gd name="T1" fmla="*/ 121 h 366"/>
              <a:gd name="T2" fmla="*/ 63 w 112"/>
              <a:gd name="T3" fmla="*/ 121 h 366"/>
              <a:gd name="T4" fmla="*/ 63 w 112"/>
              <a:gd name="T5" fmla="*/ 7 h 366"/>
              <a:gd name="T6" fmla="*/ 56 w 112"/>
              <a:gd name="T7" fmla="*/ 0 h 366"/>
              <a:gd name="T8" fmla="*/ 49 w 112"/>
              <a:gd name="T9" fmla="*/ 7 h 366"/>
              <a:gd name="T10" fmla="*/ 49 w 112"/>
              <a:gd name="T11" fmla="*/ 121 h 366"/>
              <a:gd name="T12" fmla="*/ 7 w 112"/>
              <a:gd name="T13" fmla="*/ 121 h 366"/>
              <a:gd name="T14" fmla="*/ 0 w 112"/>
              <a:gd name="T15" fmla="*/ 128 h 366"/>
              <a:gd name="T16" fmla="*/ 0 w 112"/>
              <a:gd name="T17" fmla="*/ 238 h 366"/>
              <a:gd name="T18" fmla="*/ 7 w 112"/>
              <a:gd name="T19" fmla="*/ 245 h 366"/>
              <a:gd name="T20" fmla="*/ 49 w 112"/>
              <a:gd name="T21" fmla="*/ 245 h 366"/>
              <a:gd name="T22" fmla="*/ 49 w 112"/>
              <a:gd name="T23" fmla="*/ 359 h 366"/>
              <a:gd name="T24" fmla="*/ 56 w 112"/>
              <a:gd name="T25" fmla="*/ 366 h 366"/>
              <a:gd name="T26" fmla="*/ 63 w 112"/>
              <a:gd name="T27" fmla="*/ 359 h 366"/>
              <a:gd name="T28" fmla="*/ 63 w 112"/>
              <a:gd name="T29" fmla="*/ 245 h 366"/>
              <a:gd name="T30" fmla="*/ 105 w 112"/>
              <a:gd name="T31" fmla="*/ 245 h 366"/>
              <a:gd name="T32" fmla="*/ 112 w 112"/>
              <a:gd name="T33" fmla="*/ 238 h 366"/>
              <a:gd name="T34" fmla="*/ 112 w 112"/>
              <a:gd name="T35" fmla="*/ 128 h 366"/>
              <a:gd name="T36" fmla="*/ 105 w 112"/>
              <a:gd name="T37" fmla="*/ 121 h 366"/>
              <a:gd name="T38" fmla="*/ 98 w 112"/>
              <a:gd name="T39" fmla="*/ 231 h 366"/>
              <a:gd name="T40" fmla="*/ 14 w 112"/>
              <a:gd name="T41" fmla="*/ 231 h 366"/>
              <a:gd name="T42" fmla="*/ 14 w 112"/>
              <a:gd name="T43" fmla="*/ 135 h 366"/>
              <a:gd name="T44" fmla="*/ 98 w 112"/>
              <a:gd name="T45" fmla="*/ 135 h 366"/>
              <a:gd name="T46" fmla="*/ 98 w 112"/>
              <a:gd name="T47" fmla="*/ 23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" h="366">
                <a:moveTo>
                  <a:pt x="105" y="121"/>
                </a:moveTo>
                <a:cubicBezTo>
                  <a:pt x="63" y="121"/>
                  <a:pt x="63" y="121"/>
                  <a:pt x="63" y="121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3"/>
                  <a:pt x="60" y="0"/>
                  <a:pt x="56" y="0"/>
                </a:cubicBezTo>
                <a:cubicBezTo>
                  <a:pt x="52" y="0"/>
                  <a:pt x="49" y="3"/>
                  <a:pt x="49" y="7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7" y="121"/>
                  <a:pt x="7" y="121"/>
                  <a:pt x="7" y="121"/>
                </a:cubicBezTo>
                <a:cubicBezTo>
                  <a:pt x="3" y="121"/>
                  <a:pt x="0" y="125"/>
                  <a:pt x="0" y="128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241"/>
                  <a:pt x="3" y="245"/>
                  <a:pt x="7" y="245"/>
                </a:cubicBezTo>
                <a:cubicBezTo>
                  <a:pt x="49" y="245"/>
                  <a:pt x="49" y="245"/>
                  <a:pt x="49" y="245"/>
                </a:cubicBezTo>
                <a:cubicBezTo>
                  <a:pt x="49" y="359"/>
                  <a:pt x="49" y="359"/>
                  <a:pt x="49" y="359"/>
                </a:cubicBezTo>
                <a:cubicBezTo>
                  <a:pt x="49" y="363"/>
                  <a:pt x="52" y="366"/>
                  <a:pt x="56" y="366"/>
                </a:cubicBezTo>
                <a:cubicBezTo>
                  <a:pt x="60" y="366"/>
                  <a:pt x="63" y="363"/>
                  <a:pt x="63" y="359"/>
                </a:cubicBezTo>
                <a:cubicBezTo>
                  <a:pt x="63" y="245"/>
                  <a:pt x="63" y="245"/>
                  <a:pt x="63" y="245"/>
                </a:cubicBezTo>
                <a:cubicBezTo>
                  <a:pt x="105" y="245"/>
                  <a:pt x="105" y="245"/>
                  <a:pt x="105" y="245"/>
                </a:cubicBezTo>
                <a:cubicBezTo>
                  <a:pt x="109" y="245"/>
                  <a:pt x="112" y="241"/>
                  <a:pt x="112" y="23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25"/>
                  <a:pt x="109" y="121"/>
                  <a:pt x="105" y="121"/>
                </a:cubicBezTo>
                <a:moveTo>
                  <a:pt x="98" y="231"/>
                </a:moveTo>
                <a:cubicBezTo>
                  <a:pt x="14" y="231"/>
                  <a:pt x="14" y="231"/>
                  <a:pt x="14" y="231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98" y="135"/>
                  <a:pt x="98" y="135"/>
                  <a:pt x="98" y="135"/>
                </a:cubicBezTo>
                <a:lnTo>
                  <a:pt x="98" y="2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" name="Freeform 221"/>
          <p:cNvSpPr>
            <a:spLocks noEditPoints="1"/>
          </p:cNvSpPr>
          <p:nvPr/>
        </p:nvSpPr>
        <p:spPr bwMode="auto">
          <a:xfrm>
            <a:off x="5126038" y="2055813"/>
            <a:ext cx="330200" cy="298450"/>
          </a:xfrm>
          <a:custGeom>
            <a:avLst/>
            <a:gdLst>
              <a:gd name="T0" fmla="*/ 475 w 586"/>
              <a:gd name="T1" fmla="*/ 532 h 532"/>
              <a:gd name="T2" fmla="*/ 411 w 586"/>
              <a:gd name="T3" fmla="*/ 468 h 532"/>
              <a:gd name="T4" fmla="*/ 475 w 586"/>
              <a:gd name="T5" fmla="*/ 404 h 532"/>
              <a:gd name="T6" fmla="*/ 538 w 586"/>
              <a:gd name="T7" fmla="*/ 468 h 532"/>
              <a:gd name="T8" fmla="*/ 475 w 586"/>
              <a:gd name="T9" fmla="*/ 532 h 532"/>
              <a:gd name="T10" fmla="*/ 475 w 586"/>
              <a:gd name="T11" fmla="*/ 418 h 532"/>
              <a:gd name="T12" fmla="*/ 425 w 586"/>
              <a:gd name="T13" fmla="*/ 468 h 532"/>
              <a:gd name="T14" fmla="*/ 475 w 586"/>
              <a:gd name="T15" fmla="*/ 518 h 532"/>
              <a:gd name="T16" fmla="*/ 524 w 586"/>
              <a:gd name="T17" fmla="*/ 468 h 532"/>
              <a:gd name="T18" fmla="*/ 475 w 586"/>
              <a:gd name="T19" fmla="*/ 418 h 532"/>
              <a:gd name="T20" fmla="*/ 180 w 586"/>
              <a:gd name="T21" fmla="*/ 532 h 532"/>
              <a:gd name="T22" fmla="*/ 116 w 586"/>
              <a:gd name="T23" fmla="*/ 468 h 532"/>
              <a:gd name="T24" fmla="*/ 180 w 586"/>
              <a:gd name="T25" fmla="*/ 404 h 532"/>
              <a:gd name="T26" fmla="*/ 244 w 586"/>
              <a:gd name="T27" fmla="*/ 468 h 532"/>
              <a:gd name="T28" fmla="*/ 180 w 586"/>
              <a:gd name="T29" fmla="*/ 532 h 532"/>
              <a:gd name="T30" fmla="*/ 180 w 586"/>
              <a:gd name="T31" fmla="*/ 418 h 532"/>
              <a:gd name="T32" fmla="*/ 130 w 586"/>
              <a:gd name="T33" fmla="*/ 468 h 532"/>
              <a:gd name="T34" fmla="*/ 180 w 586"/>
              <a:gd name="T35" fmla="*/ 518 h 532"/>
              <a:gd name="T36" fmla="*/ 230 w 586"/>
              <a:gd name="T37" fmla="*/ 468 h 532"/>
              <a:gd name="T38" fmla="*/ 180 w 586"/>
              <a:gd name="T39" fmla="*/ 418 h 532"/>
              <a:gd name="T40" fmla="*/ 140 w 586"/>
              <a:gd name="T41" fmla="*/ 389 h 532"/>
              <a:gd name="T42" fmla="*/ 106 w 586"/>
              <a:gd name="T43" fmla="*/ 360 h 532"/>
              <a:gd name="T44" fmla="*/ 69 w 586"/>
              <a:gd name="T45" fmla="*/ 67 h 532"/>
              <a:gd name="T46" fmla="*/ 34 w 586"/>
              <a:gd name="T47" fmla="*/ 67 h 532"/>
              <a:gd name="T48" fmla="*/ 0 w 586"/>
              <a:gd name="T49" fmla="*/ 33 h 532"/>
              <a:gd name="T50" fmla="*/ 34 w 586"/>
              <a:gd name="T51" fmla="*/ 0 h 532"/>
              <a:gd name="T52" fmla="*/ 99 w 586"/>
              <a:gd name="T53" fmla="*/ 0 h 532"/>
              <a:gd name="T54" fmla="*/ 132 w 586"/>
              <a:gd name="T55" fmla="*/ 29 h 532"/>
              <a:gd name="T56" fmla="*/ 137 w 586"/>
              <a:gd name="T57" fmla="*/ 66 h 532"/>
              <a:gd name="T58" fmla="*/ 551 w 586"/>
              <a:gd name="T59" fmla="*/ 66 h 532"/>
              <a:gd name="T60" fmla="*/ 576 w 586"/>
              <a:gd name="T61" fmla="*/ 77 h 532"/>
              <a:gd name="T62" fmla="*/ 585 w 586"/>
              <a:gd name="T63" fmla="*/ 103 h 532"/>
              <a:gd name="T64" fmla="*/ 560 w 586"/>
              <a:gd name="T65" fmla="*/ 318 h 532"/>
              <a:gd name="T66" fmla="*/ 531 w 586"/>
              <a:gd name="T67" fmla="*/ 348 h 532"/>
              <a:gd name="T68" fmla="*/ 143 w 586"/>
              <a:gd name="T69" fmla="*/ 389 h 532"/>
              <a:gd name="T70" fmla="*/ 142 w 586"/>
              <a:gd name="T71" fmla="*/ 389 h 532"/>
              <a:gd name="T72" fmla="*/ 140 w 586"/>
              <a:gd name="T73" fmla="*/ 389 h 532"/>
              <a:gd name="T74" fmla="*/ 34 w 586"/>
              <a:gd name="T75" fmla="*/ 14 h 532"/>
              <a:gd name="T76" fmla="*/ 14 w 586"/>
              <a:gd name="T77" fmla="*/ 33 h 532"/>
              <a:gd name="T78" fmla="*/ 34 w 586"/>
              <a:gd name="T79" fmla="*/ 53 h 532"/>
              <a:gd name="T80" fmla="*/ 75 w 586"/>
              <a:gd name="T81" fmla="*/ 53 h 532"/>
              <a:gd name="T82" fmla="*/ 82 w 586"/>
              <a:gd name="T83" fmla="*/ 59 h 532"/>
              <a:gd name="T84" fmla="*/ 120 w 586"/>
              <a:gd name="T85" fmla="*/ 358 h 532"/>
              <a:gd name="T86" fmla="*/ 142 w 586"/>
              <a:gd name="T87" fmla="*/ 375 h 532"/>
              <a:gd name="T88" fmla="*/ 142 w 586"/>
              <a:gd name="T89" fmla="*/ 375 h 532"/>
              <a:gd name="T90" fmla="*/ 529 w 586"/>
              <a:gd name="T91" fmla="*/ 334 h 532"/>
              <a:gd name="T92" fmla="*/ 546 w 586"/>
              <a:gd name="T93" fmla="*/ 317 h 532"/>
              <a:gd name="T94" fmla="*/ 571 w 586"/>
              <a:gd name="T95" fmla="*/ 102 h 532"/>
              <a:gd name="T96" fmla="*/ 566 w 586"/>
              <a:gd name="T97" fmla="*/ 86 h 532"/>
              <a:gd name="T98" fmla="*/ 551 w 586"/>
              <a:gd name="T99" fmla="*/ 80 h 532"/>
              <a:gd name="T100" fmla="*/ 131 w 586"/>
              <a:gd name="T101" fmla="*/ 80 h 532"/>
              <a:gd name="T102" fmla="*/ 124 w 586"/>
              <a:gd name="T103" fmla="*/ 74 h 532"/>
              <a:gd name="T104" fmla="*/ 118 w 586"/>
              <a:gd name="T105" fmla="*/ 31 h 532"/>
              <a:gd name="T106" fmla="*/ 99 w 586"/>
              <a:gd name="T107" fmla="*/ 14 h 532"/>
              <a:gd name="T108" fmla="*/ 34 w 586"/>
              <a:gd name="T109" fmla="*/ 14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86" h="532">
                <a:moveTo>
                  <a:pt x="475" y="532"/>
                </a:moveTo>
                <a:cubicBezTo>
                  <a:pt x="439" y="532"/>
                  <a:pt x="411" y="503"/>
                  <a:pt x="411" y="468"/>
                </a:cubicBezTo>
                <a:cubicBezTo>
                  <a:pt x="411" y="433"/>
                  <a:pt x="439" y="404"/>
                  <a:pt x="475" y="404"/>
                </a:cubicBezTo>
                <a:cubicBezTo>
                  <a:pt x="510" y="404"/>
                  <a:pt x="538" y="433"/>
                  <a:pt x="538" y="468"/>
                </a:cubicBezTo>
                <a:cubicBezTo>
                  <a:pt x="538" y="503"/>
                  <a:pt x="510" y="532"/>
                  <a:pt x="475" y="532"/>
                </a:cubicBezTo>
                <a:moveTo>
                  <a:pt x="475" y="418"/>
                </a:moveTo>
                <a:cubicBezTo>
                  <a:pt x="447" y="418"/>
                  <a:pt x="425" y="441"/>
                  <a:pt x="425" y="468"/>
                </a:cubicBezTo>
                <a:cubicBezTo>
                  <a:pt x="425" y="496"/>
                  <a:pt x="447" y="518"/>
                  <a:pt x="475" y="518"/>
                </a:cubicBezTo>
                <a:cubicBezTo>
                  <a:pt x="502" y="518"/>
                  <a:pt x="524" y="496"/>
                  <a:pt x="524" y="468"/>
                </a:cubicBezTo>
                <a:cubicBezTo>
                  <a:pt x="524" y="441"/>
                  <a:pt x="502" y="418"/>
                  <a:pt x="475" y="418"/>
                </a:cubicBezTo>
                <a:moveTo>
                  <a:pt x="180" y="532"/>
                </a:moveTo>
                <a:cubicBezTo>
                  <a:pt x="145" y="532"/>
                  <a:pt x="116" y="503"/>
                  <a:pt x="116" y="468"/>
                </a:cubicBezTo>
                <a:cubicBezTo>
                  <a:pt x="116" y="433"/>
                  <a:pt x="145" y="404"/>
                  <a:pt x="180" y="404"/>
                </a:cubicBezTo>
                <a:cubicBezTo>
                  <a:pt x="215" y="404"/>
                  <a:pt x="244" y="433"/>
                  <a:pt x="244" y="468"/>
                </a:cubicBezTo>
                <a:cubicBezTo>
                  <a:pt x="244" y="503"/>
                  <a:pt x="215" y="532"/>
                  <a:pt x="180" y="532"/>
                </a:cubicBezTo>
                <a:moveTo>
                  <a:pt x="180" y="418"/>
                </a:moveTo>
                <a:cubicBezTo>
                  <a:pt x="153" y="418"/>
                  <a:pt x="130" y="441"/>
                  <a:pt x="130" y="468"/>
                </a:cubicBezTo>
                <a:cubicBezTo>
                  <a:pt x="130" y="496"/>
                  <a:pt x="153" y="518"/>
                  <a:pt x="180" y="518"/>
                </a:cubicBezTo>
                <a:cubicBezTo>
                  <a:pt x="208" y="518"/>
                  <a:pt x="230" y="496"/>
                  <a:pt x="230" y="468"/>
                </a:cubicBezTo>
                <a:cubicBezTo>
                  <a:pt x="230" y="441"/>
                  <a:pt x="208" y="418"/>
                  <a:pt x="180" y="418"/>
                </a:cubicBezTo>
                <a:moveTo>
                  <a:pt x="140" y="389"/>
                </a:moveTo>
                <a:cubicBezTo>
                  <a:pt x="123" y="389"/>
                  <a:pt x="108" y="376"/>
                  <a:pt x="106" y="360"/>
                </a:cubicBezTo>
                <a:cubicBezTo>
                  <a:pt x="69" y="67"/>
                  <a:pt x="69" y="67"/>
                  <a:pt x="69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16" y="0"/>
                  <a:pt x="130" y="12"/>
                  <a:pt x="132" y="29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551" y="66"/>
                  <a:pt x="551" y="66"/>
                  <a:pt x="551" y="66"/>
                </a:cubicBezTo>
                <a:cubicBezTo>
                  <a:pt x="561" y="66"/>
                  <a:pt x="570" y="70"/>
                  <a:pt x="576" y="77"/>
                </a:cubicBezTo>
                <a:cubicBezTo>
                  <a:pt x="583" y="84"/>
                  <a:pt x="586" y="94"/>
                  <a:pt x="585" y="103"/>
                </a:cubicBezTo>
                <a:cubicBezTo>
                  <a:pt x="560" y="318"/>
                  <a:pt x="560" y="318"/>
                  <a:pt x="560" y="318"/>
                </a:cubicBezTo>
                <a:cubicBezTo>
                  <a:pt x="559" y="334"/>
                  <a:pt x="546" y="346"/>
                  <a:pt x="531" y="348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9"/>
                  <a:pt x="143" y="389"/>
                  <a:pt x="142" y="389"/>
                </a:cubicBezTo>
                <a:cubicBezTo>
                  <a:pt x="142" y="389"/>
                  <a:pt x="141" y="389"/>
                  <a:pt x="140" y="389"/>
                </a:cubicBezTo>
                <a:moveTo>
                  <a:pt x="34" y="14"/>
                </a:moveTo>
                <a:cubicBezTo>
                  <a:pt x="23" y="14"/>
                  <a:pt x="14" y="22"/>
                  <a:pt x="14" y="33"/>
                </a:cubicBezTo>
                <a:cubicBezTo>
                  <a:pt x="14" y="44"/>
                  <a:pt x="23" y="53"/>
                  <a:pt x="34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9" y="53"/>
                  <a:pt x="82" y="55"/>
                  <a:pt x="82" y="59"/>
                </a:cubicBezTo>
                <a:cubicBezTo>
                  <a:pt x="120" y="358"/>
                  <a:pt x="120" y="358"/>
                  <a:pt x="120" y="358"/>
                </a:cubicBezTo>
                <a:cubicBezTo>
                  <a:pt x="122" y="368"/>
                  <a:pt x="131" y="376"/>
                  <a:pt x="142" y="375"/>
                </a:cubicBezTo>
                <a:cubicBezTo>
                  <a:pt x="142" y="375"/>
                  <a:pt x="142" y="375"/>
                  <a:pt x="142" y="375"/>
                </a:cubicBezTo>
                <a:cubicBezTo>
                  <a:pt x="529" y="334"/>
                  <a:pt x="529" y="334"/>
                  <a:pt x="529" y="334"/>
                </a:cubicBezTo>
                <a:cubicBezTo>
                  <a:pt x="538" y="333"/>
                  <a:pt x="545" y="326"/>
                  <a:pt x="546" y="317"/>
                </a:cubicBezTo>
                <a:cubicBezTo>
                  <a:pt x="571" y="102"/>
                  <a:pt x="571" y="102"/>
                  <a:pt x="571" y="102"/>
                </a:cubicBezTo>
                <a:cubicBezTo>
                  <a:pt x="571" y="96"/>
                  <a:pt x="570" y="91"/>
                  <a:pt x="566" y="86"/>
                </a:cubicBezTo>
                <a:cubicBezTo>
                  <a:pt x="562" y="82"/>
                  <a:pt x="557" y="80"/>
                  <a:pt x="55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7" y="80"/>
                  <a:pt x="124" y="77"/>
                  <a:pt x="124" y="74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7" y="21"/>
                  <a:pt x="109" y="14"/>
                  <a:pt x="99" y="14"/>
                </a:cubicBezTo>
                <a:lnTo>
                  <a:pt x="3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" name="Freeform 222"/>
          <p:cNvSpPr>
            <a:spLocks noEditPoints="1"/>
          </p:cNvSpPr>
          <p:nvPr/>
        </p:nvSpPr>
        <p:spPr bwMode="auto">
          <a:xfrm>
            <a:off x="3252788" y="5391150"/>
            <a:ext cx="128587" cy="80963"/>
          </a:xfrm>
          <a:custGeom>
            <a:avLst/>
            <a:gdLst>
              <a:gd name="T0" fmla="*/ 223 w 230"/>
              <a:gd name="T1" fmla="*/ 0 h 144"/>
              <a:gd name="T2" fmla="*/ 7 w 230"/>
              <a:gd name="T3" fmla="*/ 0 h 144"/>
              <a:gd name="T4" fmla="*/ 0 w 230"/>
              <a:gd name="T5" fmla="*/ 7 h 144"/>
              <a:gd name="T6" fmla="*/ 0 w 230"/>
              <a:gd name="T7" fmla="*/ 137 h 144"/>
              <a:gd name="T8" fmla="*/ 7 w 230"/>
              <a:gd name="T9" fmla="*/ 144 h 144"/>
              <a:gd name="T10" fmla="*/ 223 w 230"/>
              <a:gd name="T11" fmla="*/ 144 h 144"/>
              <a:gd name="T12" fmla="*/ 230 w 230"/>
              <a:gd name="T13" fmla="*/ 137 h 144"/>
              <a:gd name="T14" fmla="*/ 230 w 230"/>
              <a:gd name="T15" fmla="*/ 7 h 144"/>
              <a:gd name="T16" fmla="*/ 223 w 230"/>
              <a:gd name="T17" fmla="*/ 0 h 144"/>
              <a:gd name="T18" fmla="*/ 216 w 230"/>
              <a:gd name="T19" fmla="*/ 130 h 144"/>
              <a:gd name="T20" fmla="*/ 14 w 230"/>
              <a:gd name="T21" fmla="*/ 130 h 144"/>
              <a:gd name="T22" fmla="*/ 14 w 230"/>
              <a:gd name="T23" fmla="*/ 14 h 144"/>
              <a:gd name="T24" fmla="*/ 216 w 230"/>
              <a:gd name="T25" fmla="*/ 14 h 144"/>
              <a:gd name="T26" fmla="*/ 216 w 230"/>
              <a:gd name="T27" fmla="*/ 13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0" h="144">
                <a:moveTo>
                  <a:pt x="223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4"/>
                  <a:pt x="0" y="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1"/>
                  <a:pt x="4" y="144"/>
                  <a:pt x="7" y="144"/>
                </a:cubicBezTo>
                <a:cubicBezTo>
                  <a:pt x="223" y="144"/>
                  <a:pt x="223" y="144"/>
                  <a:pt x="223" y="144"/>
                </a:cubicBezTo>
                <a:cubicBezTo>
                  <a:pt x="227" y="144"/>
                  <a:pt x="230" y="141"/>
                  <a:pt x="230" y="137"/>
                </a:cubicBezTo>
                <a:cubicBezTo>
                  <a:pt x="230" y="7"/>
                  <a:pt x="230" y="7"/>
                  <a:pt x="230" y="7"/>
                </a:cubicBezTo>
                <a:cubicBezTo>
                  <a:pt x="230" y="4"/>
                  <a:pt x="227" y="0"/>
                  <a:pt x="223" y="0"/>
                </a:cubicBezTo>
                <a:moveTo>
                  <a:pt x="216" y="130"/>
                </a:moveTo>
                <a:cubicBezTo>
                  <a:pt x="14" y="130"/>
                  <a:pt x="14" y="130"/>
                  <a:pt x="14" y="130"/>
                </a:cubicBezTo>
                <a:cubicBezTo>
                  <a:pt x="14" y="14"/>
                  <a:pt x="14" y="14"/>
                  <a:pt x="14" y="14"/>
                </a:cubicBezTo>
                <a:cubicBezTo>
                  <a:pt x="216" y="14"/>
                  <a:pt x="216" y="14"/>
                  <a:pt x="216" y="14"/>
                </a:cubicBezTo>
                <a:lnTo>
                  <a:pt x="216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" name="Freeform 223"/>
          <p:cNvSpPr>
            <a:spLocks noEditPoints="1"/>
          </p:cNvSpPr>
          <p:nvPr/>
        </p:nvSpPr>
        <p:spPr bwMode="auto">
          <a:xfrm>
            <a:off x="3195638" y="5235575"/>
            <a:ext cx="347662" cy="285750"/>
          </a:xfrm>
          <a:custGeom>
            <a:avLst/>
            <a:gdLst>
              <a:gd name="T0" fmla="*/ 556 w 616"/>
              <a:gd name="T1" fmla="*/ 5 h 509"/>
              <a:gd name="T2" fmla="*/ 555 w 616"/>
              <a:gd name="T3" fmla="*/ 4 h 509"/>
              <a:gd name="T4" fmla="*/ 555 w 616"/>
              <a:gd name="T5" fmla="*/ 3 h 509"/>
              <a:gd name="T6" fmla="*/ 554 w 616"/>
              <a:gd name="T7" fmla="*/ 2 h 509"/>
              <a:gd name="T8" fmla="*/ 553 w 616"/>
              <a:gd name="T9" fmla="*/ 1 h 509"/>
              <a:gd name="T10" fmla="*/ 551 w 616"/>
              <a:gd name="T11" fmla="*/ 1 h 509"/>
              <a:gd name="T12" fmla="*/ 550 w 616"/>
              <a:gd name="T13" fmla="*/ 0 h 509"/>
              <a:gd name="T14" fmla="*/ 549 w 616"/>
              <a:gd name="T15" fmla="*/ 0 h 509"/>
              <a:gd name="T16" fmla="*/ 469 w 616"/>
              <a:gd name="T17" fmla="*/ 0 h 509"/>
              <a:gd name="T18" fmla="*/ 308 w 616"/>
              <a:gd name="T19" fmla="*/ 0 h 509"/>
              <a:gd name="T20" fmla="*/ 147 w 616"/>
              <a:gd name="T21" fmla="*/ 0 h 509"/>
              <a:gd name="T22" fmla="*/ 67 w 616"/>
              <a:gd name="T23" fmla="*/ 0 h 509"/>
              <a:gd name="T24" fmla="*/ 65 w 616"/>
              <a:gd name="T25" fmla="*/ 1 h 509"/>
              <a:gd name="T26" fmla="*/ 64 w 616"/>
              <a:gd name="T27" fmla="*/ 1 h 509"/>
              <a:gd name="T28" fmla="*/ 63 w 616"/>
              <a:gd name="T29" fmla="*/ 2 h 509"/>
              <a:gd name="T30" fmla="*/ 62 w 616"/>
              <a:gd name="T31" fmla="*/ 3 h 509"/>
              <a:gd name="T32" fmla="*/ 61 w 616"/>
              <a:gd name="T33" fmla="*/ 4 h 509"/>
              <a:gd name="T34" fmla="*/ 61 w 616"/>
              <a:gd name="T35" fmla="*/ 5 h 509"/>
              <a:gd name="T36" fmla="*/ 5 w 616"/>
              <a:gd name="T37" fmla="*/ 188 h 509"/>
              <a:gd name="T38" fmla="*/ 27 w 616"/>
              <a:gd name="T39" fmla="*/ 242 h 509"/>
              <a:gd name="T40" fmla="*/ 34 w 616"/>
              <a:gd name="T41" fmla="*/ 509 h 509"/>
              <a:gd name="T42" fmla="*/ 589 w 616"/>
              <a:gd name="T43" fmla="*/ 502 h 509"/>
              <a:gd name="T44" fmla="*/ 606 w 616"/>
              <a:gd name="T45" fmla="*/ 229 h 509"/>
              <a:gd name="T46" fmla="*/ 493 w 616"/>
              <a:gd name="T47" fmla="*/ 220 h 509"/>
              <a:gd name="T48" fmla="*/ 414 w 616"/>
              <a:gd name="T49" fmla="*/ 190 h 509"/>
              <a:gd name="T50" fmla="*/ 463 w 616"/>
              <a:gd name="T51" fmla="*/ 14 h 509"/>
              <a:gd name="T52" fmla="*/ 493 w 616"/>
              <a:gd name="T53" fmla="*/ 220 h 509"/>
              <a:gd name="T54" fmla="*/ 360 w 616"/>
              <a:gd name="T55" fmla="*/ 232 h 509"/>
              <a:gd name="T56" fmla="*/ 315 w 616"/>
              <a:gd name="T57" fmla="*/ 14 h 509"/>
              <a:gd name="T58" fmla="*/ 400 w 616"/>
              <a:gd name="T59" fmla="*/ 191 h 509"/>
              <a:gd name="T60" fmla="*/ 301 w 616"/>
              <a:gd name="T61" fmla="*/ 190 h 509"/>
              <a:gd name="T62" fmla="*/ 257 w 616"/>
              <a:gd name="T63" fmla="*/ 232 h 509"/>
              <a:gd name="T64" fmla="*/ 217 w 616"/>
              <a:gd name="T65" fmla="*/ 191 h 509"/>
              <a:gd name="T66" fmla="*/ 301 w 616"/>
              <a:gd name="T67" fmla="*/ 14 h 509"/>
              <a:gd name="T68" fmla="*/ 117 w 616"/>
              <a:gd name="T69" fmla="*/ 192 h 509"/>
              <a:gd name="T70" fmla="*/ 220 w 616"/>
              <a:gd name="T71" fmla="*/ 14 h 509"/>
              <a:gd name="T72" fmla="*/ 152 w 616"/>
              <a:gd name="T73" fmla="*/ 232 h 509"/>
              <a:gd name="T74" fmla="*/ 117 w 616"/>
              <a:gd name="T75" fmla="*/ 192 h 509"/>
              <a:gd name="T76" fmla="*/ 18 w 616"/>
              <a:gd name="T77" fmla="*/ 192 h 509"/>
              <a:gd name="T78" fmla="*/ 139 w 616"/>
              <a:gd name="T79" fmla="*/ 14 h 509"/>
              <a:gd name="T80" fmla="*/ 48 w 616"/>
              <a:gd name="T81" fmla="*/ 232 h 509"/>
              <a:gd name="T82" fmla="*/ 503 w 616"/>
              <a:gd name="T83" fmla="*/ 495 h 509"/>
              <a:gd name="T84" fmla="*/ 392 w 616"/>
              <a:gd name="T85" fmla="*/ 292 h 509"/>
              <a:gd name="T86" fmla="*/ 503 w 616"/>
              <a:gd name="T87" fmla="*/ 495 h 509"/>
              <a:gd name="T88" fmla="*/ 517 w 616"/>
              <a:gd name="T89" fmla="*/ 495 h 509"/>
              <a:gd name="T90" fmla="*/ 510 w 616"/>
              <a:gd name="T91" fmla="*/ 278 h 509"/>
              <a:gd name="T92" fmla="*/ 378 w 616"/>
              <a:gd name="T93" fmla="*/ 285 h 509"/>
              <a:gd name="T94" fmla="*/ 41 w 616"/>
              <a:gd name="T95" fmla="*/ 495 h 509"/>
              <a:gd name="T96" fmla="*/ 48 w 616"/>
              <a:gd name="T97" fmla="*/ 246 h 509"/>
              <a:gd name="T98" fmla="*/ 113 w 616"/>
              <a:gd name="T99" fmla="*/ 229 h 509"/>
              <a:gd name="T100" fmla="*/ 207 w 616"/>
              <a:gd name="T101" fmla="*/ 216 h 509"/>
              <a:gd name="T102" fmla="*/ 257 w 616"/>
              <a:gd name="T103" fmla="*/ 246 h 509"/>
              <a:gd name="T104" fmla="*/ 308 w 616"/>
              <a:gd name="T105" fmla="*/ 217 h 509"/>
              <a:gd name="T106" fmla="*/ 401 w 616"/>
              <a:gd name="T107" fmla="*/ 229 h 509"/>
              <a:gd name="T108" fmla="*/ 464 w 616"/>
              <a:gd name="T109" fmla="*/ 246 h 509"/>
              <a:gd name="T110" fmla="*/ 511 w 616"/>
              <a:gd name="T111" fmla="*/ 217 h 509"/>
              <a:gd name="T112" fmla="*/ 575 w 616"/>
              <a:gd name="T113" fmla="*/ 246 h 509"/>
              <a:gd name="T114" fmla="*/ 595 w 616"/>
              <a:gd name="T115" fmla="*/ 220 h 509"/>
              <a:gd name="T116" fmla="*/ 513 w 616"/>
              <a:gd name="T117" fmla="*/ 189 h 509"/>
              <a:gd name="T118" fmla="*/ 544 w 616"/>
              <a:gd name="T119" fmla="*/ 14 h 509"/>
              <a:gd name="T120" fmla="*/ 595 w 616"/>
              <a:gd name="T121" fmla="*/ 220 h 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6" h="509">
                <a:moveTo>
                  <a:pt x="612" y="188"/>
                </a:moveTo>
                <a:cubicBezTo>
                  <a:pt x="556" y="5"/>
                  <a:pt x="556" y="5"/>
                  <a:pt x="556" y="5"/>
                </a:cubicBezTo>
                <a:cubicBezTo>
                  <a:pt x="556" y="5"/>
                  <a:pt x="556" y="5"/>
                  <a:pt x="556" y="5"/>
                </a:cubicBezTo>
                <a:cubicBezTo>
                  <a:pt x="556" y="5"/>
                  <a:pt x="555" y="4"/>
                  <a:pt x="555" y="4"/>
                </a:cubicBezTo>
                <a:cubicBezTo>
                  <a:pt x="555" y="4"/>
                  <a:pt x="555" y="4"/>
                  <a:pt x="555" y="4"/>
                </a:cubicBezTo>
                <a:cubicBezTo>
                  <a:pt x="555" y="3"/>
                  <a:pt x="555" y="3"/>
                  <a:pt x="555" y="3"/>
                </a:cubicBezTo>
                <a:cubicBezTo>
                  <a:pt x="555" y="3"/>
                  <a:pt x="554" y="3"/>
                  <a:pt x="554" y="3"/>
                </a:cubicBezTo>
                <a:cubicBezTo>
                  <a:pt x="554" y="2"/>
                  <a:pt x="554" y="2"/>
                  <a:pt x="554" y="2"/>
                </a:cubicBezTo>
                <a:cubicBezTo>
                  <a:pt x="554" y="2"/>
                  <a:pt x="553" y="2"/>
                  <a:pt x="553" y="2"/>
                </a:cubicBezTo>
                <a:cubicBezTo>
                  <a:pt x="553" y="2"/>
                  <a:pt x="553" y="1"/>
                  <a:pt x="553" y="1"/>
                </a:cubicBezTo>
                <a:cubicBezTo>
                  <a:pt x="552" y="1"/>
                  <a:pt x="552" y="1"/>
                  <a:pt x="552" y="1"/>
                </a:cubicBezTo>
                <a:cubicBezTo>
                  <a:pt x="552" y="1"/>
                  <a:pt x="552" y="1"/>
                  <a:pt x="551" y="1"/>
                </a:cubicBezTo>
                <a:cubicBezTo>
                  <a:pt x="551" y="1"/>
                  <a:pt x="551" y="1"/>
                  <a:pt x="551" y="1"/>
                </a:cubicBezTo>
                <a:cubicBezTo>
                  <a:pt x="551" y="0"/>
                  <a:pt x="550" y="0"/>
                  <a:pt x="550" y="0"/>
                </a:cubicBezTo>
                <a:cubicBezTo>
                  <a:pt x="550" y="0"/>
                  <a:pt x="550" y="0"/>
                  <a:pt x="549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469" y="0"/>
                  <a:pt x="469" y="0"/>
                  <a:pt x="469" y="0"/>
                </a:cubicBezTo>
                <a:cubicBezTo>
                  <a:pt x="469" y="0"/>
                  <a:pt x="469" y="0"/>
                  <a:pt x="469" y="0"/>
                </a:cubicBezTo>
                <a:cubicBezTo>
                  <a:pt x="308" y="0"/>
                  <a:pt x="308" y="0"/>
                  <a:pt x="308" y="0"/>
                </a:cubicBezTo>
                <a:cubicBezTo>
                  <a:pt x="308" y="0"/>
                  <a:pt x="308" y="0"/>
                  <a:pt x="308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6" y="0"/>
                  <a:pt x="66" y="0"/>
                </a:cubicBezTo>
                <a:cubicBezTo>
                  <a:pt x="66" y="0"/>
                  <a:pt x="66" y="0"/>
                  <a:pt x="65" y="1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3" y="1"/>
                  <a:pt x="63" y="2"/>
                  <a:pt x="63" y="2"/>
                </a:cubicBezTo>
                <a:cubicBezTo>
                  <a:pt x="63" y="2"/>
                  <a:pt x="63" y="2"/>
                  <a:pt x="62" y="2"/>
                </a:cubicBezTo>
                <a:cubicBezTo>
                  <a:pt x="62" y="2"/>
                  <a:pt x="62" y="2"/>
                  <a:pt x="62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1" y="3"/>
                  <a:pt x="61" y="3"/>
                  <a:pt x="61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4"/>
                  <a:pt x="61" y="5"/>
                  <a:pt x="61" y="5"/>
                </a:cubicBezTo>
                <a:cubicBezTo>
                  <a:pt x="61" y="5"/>
                  <a:pt x="60" y="5"/>
                  <a:pt x="60" y="5"/>
                </a:cubicBezTo>
                <a:cubicBezTo>
                  <a:pt x="5" y="188"/>
                  <a:pt x="5" y="188"/>
                  <a:pt x="5" y="188"/>
                </a:cubicBezTo>
                <a:cubicBezTo>
                  <a:pt x="0" y="203"/>
                  <a:pt x="2" y="218"/>
                  <a:pt x="10" y="229"/>
                </a:cubicBezTo>
                <a:cubicBezTo>
                  <a:pt x="15" y="235"/>
                  <a:pt x="20" y="239"/>
                  <a:pt x="27" y="242"/>
                </a:cubicBezTo>
                <a:cubicBezTo>
                  <a:pt x="27" y="502"/>
                  <a:pt x="27" y="502"/>
                  <a:pt x="27" y="502"/>
                </a:cubicBezTo>
                <a:cubicBezTo>
                  <a:pt x="27" y="506"/>
                  <a:pt x="30" y="509"/>
                  <a:pt x="34" y="509"/>
                </a:cubicBezTo>
                <a:cubicBezTo>
                  <a:pt x="582" y="509"/>
                  <a:pt x="582" y="509"/>
                  <a:pt x="582" y="509"/>
                </a:cubicBezTo>
                <a:cubicBezTo>
                  <a:pt x="586" y="509"/>
                  <a:pt x="589" y="506"/>
                  <a:pt x="589" y="502"/>
                </a:cubicBezTo>
                <a:cubicBezTo>
                  <a:pt x="589" y="242"/>
                  <a:pt x="589" y="242"/>
                  <a:pt x="589" y="242"/>
                </a:cubicBezTo>
                <a:cubicBezTo>
                  <a:pt x="596" y="239"/>
                  <a:pt x="602" y="235"/>
                  <a:pt x="606" y="229"/>
                </a:cubicBezTo>
                <a:cubicBezTo>
                  <a:pt x="614" y="218"/>
                  <a:pt x="616" y="203"/>
                  <a:pt x="612" y="188"/>
                </a:cubicBezTo>
                <a:moveTo>
                  <a:pt x="493" y="220"/>
                </a:moveTo>
                <a:cubicBezTo>
                  <a:pt x="486" y="228"/>
                  <a:pt x="476" y="232"/>
                  <a:pt x="464" y="232"/>
                </a:cubicBezTo>
                <a:cubicBezTo>
                  <a:pt x="439" y="232"/>
                  <a:pt x="417" y="213"/>
                  <a:pt x="414" y="190"/>
                </a:cubicBezTo>
                <a:cubicBezTo>
                  <a:pt x="396" y="14"/>
                  <a:pt x="396" y="14"/>
                  <a:pt x="396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99" y="192"/>
                  <a:pt x="499" y="192"/>
                  <a:pt x="499" y="192"/>
                </a:cubicBezTo>
                <a:cubicBezTo>
                  <a:pt x="501" y="202"/>
                  <a:pt x="499" y="212"/>
                  <a:pt x="493" y="220"/>
                </a:cubicBezTo>
                <a:moveTo>
                  <a:pt x="391" y="219"/>
                </a:moveTo>
                <a:cubicBezTo>
                  <a:pt x="383" y="228"/>
                  <a:pt x="373" y="232"/>
                  <a:pt x="360" y="232"/>
                </a:cubicBezTo>
                <a:cubicBezTo>
                  <a:pt x="336" y="232"/>
                  <a:pt x="315" y="213"/>
                  <a:pt x="315" y="190"/>
                </a:cubicBezTo>
                <a:cubicBezTo>
                  <a:pt x="315" y="14"/>
                  <a:pt x="315" y="14"/>
                  <a:pt x="315" y="14"/>
                </a:cubicBezTo>
                <a:cubicBezTo>
                  <a:pt x="382" y="14"/>
                  <a:pt x="382" y="14"/>
                  <a:pt x="382" y="14"/>
                </a:cubicBezTo>
                <a:cubicBezTo>
                  <a:pt x="400" y="191"/>
                  <a:pt x="400" y="191"/>
                  <a:pt x="400" y="191"/>
                </a:cubicBezTo>
                <a:cubicBezTo>
                  <a:pt x="401" y="201"/>
                  <a:pt x="398" y="211"/>
                  <a:pt x="391" y="219"/>
                </a:cubicBezTo>
                <a:moveTo>
                  <a:pt x="301" y="190"/>
                </a:moveTo>
                <a:cubicBezTo>
                  <a:pt x="301" y="201"/>
                  <a:pt x="297" y="212"/>
                  <a:pt x="288" y="220"/>
                </a:cubicBezTo>
                <a:cubicBezTo>
                  <a:pt x="280" y="228"/>
                  <a:pt x="269" y="232"/>
                  <a:pt x="257" y="232"/>
                </a:cubicBezTo>
                <a:cubicBezTo>
                  <a:pt x="244" y="232"/>
                  <a:pt x="233" y="228"/>
                  <a:pt x="226" y="219"/>
                </a:cubicBezTo>
                <a:cubicBezTo>
                  <a:pt x="219" y="211"/>
                  <a:pt x="216" y="201"/>
                  <a:pt x="217" y="191"/>
                </a:cubicBezTo>
                <a:cubicBezTo>
                  <a:pt x="234" y="14"/>
                  <a:pt x="234" y="14"/>
                  <a:pt x="234" y="14"/>
                </a:cubicBezTo>
                <a:cubicBezTo>
                  <a:pt x="301" y="14"/>
                  <a:pt x="301" y="14"/>
                  <a:pt x="301" y="14"/>
                </a:cubicBezTo>
                <a:lnTo>
                  <a:pt x="301" y="190"/>
                </a:lnTo>
                <a:close/>
                <a:moveTo>
                  <a:pt x="117" y="192"/>
                </a:moveTo>
                <a:cubicBezTo>
                  <a:pt x="153" y="14"/>
                  <a:pt x="153" y="14"/>
                  <a:pt x="153" y="14"/>
                </a:cubicBezTo>
                <a:cubicBezTo>
                  <a:pt x="220" y="14"/>
                  <a:pt x="220" y="14"/>
                  <a:pt x="220" y="14"/>
                </a:cubicBezTo>
                <a:cubicBezTo>
                  <a:pt x="202" y="190"/>
                  <a:pt x="202" y="190"/>
                  <a:pt x="202" y="190"/>
                </a:cubicBezTo>
                <a:cubicBezTo>
                  <a:pt x="200" y="213"/>
                  <a:pt x="177" y="232"/>
                  <a:pt x="152" y="232"/>
                </a:cubicBezTo>
                <a:cubicBezTo>
                  <a:pt x="140" y="232"/>
                  <a:pt x="130" y="228"/>
                  <a:pt x="123" y="220"/>
                </a:cubicBezTo>
                <a:cubicBezTo>
                  <a:pt x="117" y="212"/>
                  <a:pt x="115" y="202"/>
                  <a:pt x="117" y="192"/>
                </a:cubicBezTo>
                <a:moveTo>
                  <a:pt x="22" y="220"/>
                </a:moveTo>
                <a:cubicBezTo>
                  <a:pt x="16" y="213"/>
                  <a:pt x="15" y="203"/>
                  <a:pt x="18" y="192"/>
                </a:cubicBezTo>
                <a:cubicBezTo>
                  <a:pt x="72" y="14"/>
                  <a:pt x="72" y="14"/>
                  <a:pt x="72" y="14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03" y="189"/>
                  <a:pt x="103" y="189"/>
                  <a:pt x="103" y="189"/>
                </a:cubicBezTo>
                <a:cubicBezTo>
                  <a:pt x="99" y="212"/>
                  <a:pt x="73" y="232"/>
                  <a:pt x="48" y="232"/>
                </a:cubicBezTo>
                <a:cubicBezTo>
                  <a:pt x="37" y="232"/>
                  <a:pt x="27" y="228"/>
                  <a:pt x="22" y="220"/>
                </a:cubicBezTo>
                <a:moveTo>
                  <a:pt x="503" y="495"/>
                </a:moveTo>
                <a:cubicBezTo>
                  <a:pt x="392" y="495"/>
                  <a:pt x="392" y="495"/>
                  <a:pt x="392" y="495"/>
                </a:cubicBezTo>
                <a:cubicBezTo>
                  <a:pt x="392" y="292"/>
                  <a:pt x="392" y="292"/>
                  <a:pt x="392" y="292"/>
                </a:cubicBezTo>
                <a:cubicBezTo>
                  <a:pt x="503" y="292"/>
                  <a:pt x="503" y="292"/>
                  <a:pt x="503" y="292"/>
                </a:cubicBezTo>
                <a:lnTo>
                  <a:pt x="503" y="495"/>
                </a:lnTo>
                <a:close/>
                <a:moveTo>
                  <a:pt x="575" y="495"/>
                </a:moveTo>
                <a:cubicBezTo>
                  <a:pt x="517" y="495"/>
                  <a:pt x="517" y="495"/>
                  <a:pt x="517" y="495"/>
                </a:cubicBezTo>
                <a:cubicBezTo>
                  <a:pt x="517" y="285"/>
                  <a:pt x="517" y="285"/>
                  <a:pt x="517" y="285"/>
                </a:cubicBezTo>
                <a:cubicBezTo>
                  <a:pt x="517" y="282"/>
                  <a:pt x="514" y="278"/>
                  <a:pt x="510" y="278"/>
                </a:cubicBezTo>
                <a:cubicBezTo>
                  <a:pt x="385" y="278"/>
                  <a:pt x="385" y="278"/>
                  <a:pt x="385" y="278"/>
                </a:cubicBezTo>
                <a:cubicBezTo>
                  <a:pt x="381" y="278"/>
                  <a:pt x="378" y="282"/>
                  <a:pt x="378" y="285"/>
                </a:cubicBezTo>
                <a:cubicBezTo>
                  <a:pt x="378" y="495"/>
                  <a:pt x="378" y="495"/>
                  <a:pt x="378" y="495"/>
                </a:cubicBezTo>
                <a:cubicBezTo>
                  <a:pt x="41" y="495"/>
                  <a:pt x="41" y="495"/>
                  <a:pt x="41" y="495"/>
                </a:cubicBezTo>
                <a:cubicBezTo>
                  <a:pt x="41" y="246"/>
                  <a:pt x="41" y="246"/>
                  <a:pt x="41" y="246"/>
                </a:cubicBezTo>
                <a:cubicBezTo>
                  <a:pt x="43" y="246"/>
                  <a:pt x="46" y="246"/>
                  <a:pt x="48" y="246"/>
                </a:cubicBezTo>
                <a:cubicBezTo>
                  <a:pt x="71" y="246"/>
                  <a:pt x="92" y="234"/>
                  <a:pt x="106" y="217"/>
                </a:cubicBezTo>
                <a:cubicBezTo>
                  <a:pt x="107" y="221"/>
                  <a:pt x="110" y="225"/>
                  <a:pt x="113" y="229"/>
                </a:cubicBezTo>
                <a:cubicBezTo>
                  <a:pt x="122" y="240"/>
                  <a:pt x="136" y="246"/>
                  <a:pt x="152" y="246"/>
                </a:cubicBezTo>
                <a:cubicBezTo>
                  <a:pt x="175" y="246"/>
                  <a:pt x="196" y="234"/>
                  <a:pt x="207" y="216"/>
                </a:cubicBezTo>
                <a:cubicBezTo>
                  <a:pt x="209" y="221"/>
                  <a:pt x="212" y="225"/>
                  <a:pt x="215" y="229"/>
                </a:cubicBezTo>
                <a:cubicBezTo>
                  <a:pt x="226" y="240"/>
                  <a:pt x="241" y="246"/>
                  <a:pt x="257" y="246"/>
                </a:cubicBezTo>
                <a:cubicBezTo>
                  <a:pt x="272" y="246"/>
                  <a:pt x="287" y="240"/>
                  <a:pt x="298" y="230"/>
                </a:cubicBezTo>
                <a:cubicBezTo>
                  <a:pt x="302" y="226"/>
                  <a:pt x="306" y="221"/>
                  <a:pt x="308" y="217"/>
                </a:cubicBezTo>
                <a:cubicBezTo>
                  <a:pt x="318" y="234"/>
                  <a:pt x="338" y="246"/>
                  <a:pt x="360" y="246"/>
                </a:cubicBezTo>
                <a:cubicBezTo>
                  <a:pt x="376" y="246"/>
                  <a:pt x="391" y="240"/>
                  <a:pt x="401" y="229"/>
                </a:cubicBezTo>
                <a:cubicBezTo>
                  <a:pt x="405" y="225"/>
                  <a:pt x="407" y="221"/>
                  <a:pt x="410" y="217"/>
                </a:cubicBezTo>
                <a:cubicBezTo>
                  <a:pt x="421" y="234"/>
                  <a:pt x="442" y="246"/>
                  <a:pt x="464" y="246"/>
                </a:cubicBezTo>
                <a:cubicBezTo>
                  <a:pt x="480" y="246"/>
                  <a:pt x="495" y="240"/>
                  <a:pt x="504" y="229"/>
                </a:cubicBezTo>
                <a:cubicBezTo>
                  <a:pt x="507" y="225"/>
                  <a:pt x="509" y="221"/>
                  <a:pt x="511" y="217"/>
                </a:cubicBezTo>
                <a:cubicBezTo>
                  <a:pt x="524" y="234"/>
                  <a:pt x="546" y="246"/>
                  <a:pt x="568" y="246"/>
                </a:cubicBezTo>
                <a:cubicBezTo>
                  <a:pt x="570" y="246"/>
                  <a:pt x="573" y="246"/>
                  <a:pt x="575" y="246"/>
                </a:cubicBezTo>
                <a:lnTo>
                  <a:pt x="575" y="495"/>
                </a:lnTo>
                <a:close/>
                <a:moveTo>
                  <a:pt x="595" y="220"/>
                </a:moveTo>
                <a:cubicBezTo>
                  <a:pt x="589" y="228"/>
                  <a:pt x="579" y="232"/>
                  <a:pt x="568" y="232"/>
                </a:cubicBezTo>
                <a:cubicBezTo>
                  <a:pt x="543" y="232"/>
                  <a:pt x="518" y="212"/>
                  <a:pt x="513" y="189"/>
                </a:cubicBezTo>
                <a:cubicBezTo>
                  <a:pt x="477" y="14"/>
                  <a:pt x="477" y="14"/>
                  <a:pt x="477" y="14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98" y="192"/>
                  <a:pt x="598" y="192"/>
                  <a:pt x="598" y="192"/>
                </a:cubicBezTo>
                <a:cubicBezTo>
                  <a:pt x="601" y="203"/>
                  <a:pt x="600" y="213"/>
                  <a:pt x="595" y="2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4" name="Freeform 224"/>
          <p:cNvSpPr>
            <a:spLocks noEditPoints="1"/>
          </p:cNvSpPr>
          <p:nvPr/>
        </p:nvSpPr>
        <p:spPr bwMode="auto">
          <a:xfrm>
            <a:off x="3865563" y="5229225"/>
            <a:ext cx="342900" cy="296863"/>
          </a:xfrm>
          <a:custGeom>
            <a:avLst/>
            <a:gdLst>
              <a:gd name="T0" fmla="*/ 560 w 609"/>
              <a:gd name="T1" fmla="*/ 6 h 527"/>
              <a:gd name="T2" fmla="*/ 483 w 609"/>
              <a:gd name="T3" fmla="*/ 0 h 527"/>
              <a:gd name="T4" fmla="*/ 127 w 609"/>
              <a:gd name="T5" fmla="*/ 0 h 527"/>
              <a:gd name="T6" fmla="*/ 57 w 609"/>
              <a:gd name="T7" fmla="*/ 0 h 527"/>
              <a:gd name="T8" fmla="*/ 1 w 609"/>
              <a:gd name="T9" fmla="*/ 238 h 527"/>
              <a:gd name="T10" fmla="*/ 8 w 609"/>
              <a:gd name="T11" fmla="*/ 247 h 527"/>
              <a:gd name="T12" fmla="*/ 31 w 609"/>
              <a:gd name="T13" fmla="*/ 520 h 527"/>
              <a:gd name="T14" fmla="*/ 400 w 609"/>
              <a:gd name="T15" fmla="*/ 527 h 527"/>
              <a:gd name="T16" fmla="*/ 407 w 609"/>
              <a:gd name="T17" fmla="*/ 314 h 527"/>
              <a:gd name="T18" fmla="*/ 508 w 609"/>
              <a:gd name="T19" fmla="*/ 520 h 527"/>
              <a:gd name="T20" fmla="*/ 572 w 609"/>
              <a:gd name="T21" fmla="*/ 527 h 527"/>
              <a:gd name="T22" fmla="*/ 579 w 609"/>
              <a:gd name="T23" fmla="*/ 247 h 527"/>
              <a:gd name="T24" fmla="*/ 602 w 609"/>
              <a:gd name="T25" fmla="*/ 247 h 527"/>
              <a:gd name="T26" fmla="*/ 609 w 609"/>
              <a:gd name="T27" fmla="*/ 237 h 527"/>
              <a:gd name="T28" fmla="*/ 205 w 609"/>
              <a:gd name="T29" fmla="*/ 14 h 527"/>
              <a:gd name="T30" fmla="*/ 255 w 609"/>
              <a:gd name="T31" fmla="*/ 233 h 527"/>
              <a:gd name="T32" fmla="*/ 100 w 609"/>
              <a:gd name="T33" fmla="*/ 233 h 527"/>
              <a:gd name="T34" fmla="*/ 191 w 609"/>
              <a:gd name="T35" fmla="*/ 14 h 527"/>
              <a:gd name="T36" fmla="*/ 100 w 609"/>
              <a:gd name="T37" fmla="*/ 233 h 527"/>
              <a:gd name="T38" fmla="*/ 334 w 609"/>
              <a:gd name="T39" fmla="*/ 14 h 527"/>
              <a:gd name="T40" fmla="*/ 269 w 609"/>
              <a:gd name="T41" fmla="*/ 233 h 527"/>
              <a:gd name="T42" fmla="*/ 354 w 609"/>
              <a:gd name="T43" fmla="*/ 233 h 527"/>
              <a:gd name="T44" fmla="*/ 405 w 609"/>
              <a:gd name="T45" fmla="*/ 14 h 527"/>
              <a:gd name="T46" fmla="*/ 354 w 609"/>
              <a:gd name="T47" fmla="*/ 233 h 527"/>
              <a:gd name="T48" fmla="*/ 419 w 609"/>
              <a:gd name="T49" fmla="*/ 14 h 527"/>
              <a:gd name="T50" fmla="*/ 510 w 609"/>
              <a:gd name="T51" fmla="*/ 233 h 527"/>
              <a:gd name="T52" fmla="*/ 62 w 609"/>
              <a:gd name="T53" fmla="*/ 14 h 527"/>
              <a:gd name="T54" fmla="*/ 86 w 609"/>
              <a:gd name="T55" fmla="*/ 233 h 527"/>
              <a:gd name="T56" fmla="*/ 62 w 609"/>
              <a:gd name="T57" fmla="*/ 14 h 527"/>
              <a:gd name="T58" fmla="*/ 522 w 609"/>
              <a:gd name="T59" fmla="*/ 513 h 527"/>
              <a:gd name="T60" fmla="*/ 515 w 609"/>
              <a:gd name="T61" fmla="*/ 300 h 527"/>
              <a:gd name="T62" fmla="*/ 393 w 609"/>
              <a:gd name="T63" fmla="*/ 307 h 527"/>
              <a:gd name="T64" fmla="*/ 45 w 609"/>
              <a:gd name="T65" fmla="*/ 513 h 527"/>
              <a:gd name="T66" fmla="*/ 565 w 609"/>
              <a:gd name="T67" fmla="*/ 247 h 527"/>
              <a:gd name="T68" fmla="*/ 524 w 609"/>
              <a:gd name="T69" fmla="*/ 233 h 527"/>
              <a:gd name="T70" fmla="*/ 547 w 609"/>
              <a:gd name="T71" fmla="*/ 14 h 527"/>
              <a:gd name="T72" fmla="*/ 524 w 609"/>
              <a:gd name="T73" fmla="*/ 233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9" h="527">
                <a:moveTo>
                  <a:pt x="609" y="237"/>
                </a:moveTo>
                <a:cubicBezTo>
                  <a:pt x="560" y="6"/>
                  <a:pt x="560" y="6"/>
                  <a:pt x="560" y="6"/>
                </a:cubicBezTo>
                <a:cubicBezTo>
                  <a:pt x="559" y="2"/>
                  <a:pt x="556" y="0"/>
                  <a:pt x="553" y="0"/>
                </a:cubicBezTo>
                <a:cubicBezTo>
                  <a:pt x="483" y="0"/>
                  <a:pt x="483" y="0"/>
                  <a:pt x="483" y="0"/>
                </a:cubicBezTo>
                <a:cubicBezTo>
                  <a:pt x="483" y="0"/>
                  <a:pt x="483" y="0"/>
                  <a:pt x="483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3" y="0"/>
                  <a:pt x="51" y="2"/>
                  <a:pt x="50" y="6"/>
                </a:cubicBezTo>
                <a:cubicBezTo>
                  <a:pt x="1" y="238"/>
                  <a:pt x="1" y="238"/>
                  <a:pt x="1" y="238"/>
                </a:cubicBezTo>
                <a:cubicBezTo>
                  <a:pt x="0" y="240"/>
                  <a:pt x="1" y="242"/>
                  <a:pt x="2" y="244"/>
                </a:cubicBezTo>
                <a:cubicBezTo>
                  <a:pt x="3" y="246"/>
                  <a:pt x="5" y="247"/>
                  <a:pt x="8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520"/>
                  <a:pt x="31" y="520"/>
                  <a:pt x="31" y="520"/>
                </a:cubicBezTo>
                <a:cubicBezTo>
                  <a:pt x="31" y="524"/>
                  <a:pt x="34" y="527"/>
                  <a:pt x="38" y="527"/>
                </a:cubicBezTo>
                <a:cubicBezTo>
                  <a:pt x="400" y="527"/>
                  <a:pt x="400" y="527"/>
                  <a:pt x="400" y="527"/>
                </a:cubicBezTo>
                <a:cubicBezTo>
                  <a:pt x="404" y="527"/>
                  <a:pt x="407" y="524"/>
                  <a:pt x="407" y="520"/>
                </a:cubicBezTo>
                <a:cubicBezTo>
                  <a:pt x="407" y="314"/>
                  <a:pt x="407" y="314"/>
                  <a:pt x="407" y="314"/>
                </a:cubicBezTo>
                <a:cubicBezTo>
                  <a:pt x="508" y="314"/>
                  <a:pt x="508" y="314"/>
                  <a:pt x="508" y="314"/>
                </a:cubicBezTo>
                <a:cubicBezTo>
                  <a:pt x="508" y="520"/>
                  <a:pt x="508" y="520"/>
                  <a:pt x="508" y="520"/>
                </a:cubicBezTo>
                <a:cubicBezTo>
                  <a:pt x="508" y="524"/>
                  <a:pt x="511" y="527"/>
                  <a:pt x="515" y="527"/>
                </a:cubicBezTo>
                <a:cubicBezTo>
                  <a:pt x="572" y="527"/>
                  <a:pt x="572" y="527"/>
                  <a:pt x="572" y="527"/>
                </a:cubicBezTo>
                <a:cubicBezTo>
                  <a:pt x="576" y="527"/>
                  <a:pt x="579" y="524"/>
                  <a:pt x="579" y="520"/>
                </a:cubicBezTo>
                <a:cubicBezTo>
                  <a:pt x="579" y="247"/>
                  <a:pt x="579" y="247"/>
                  <a:pt x="579" y="247"/>
                </a:cubicBezTo>
                <a:cubicBezTo>
                  <a:pt x="602" y="247"/>
                  <a:pt x="602" y="247"/>
                  <a:pt x="602" y="247"/>
                </a:cubicBezTo>
                <a:cubicBezTo>
                  <a:pt x="602" y="247"/>
                  <a:pt x="602" y="247"/>
                  <a:pt x="602" y="247"/>
                </a:cubicBezTo>
                <a:cubicBezTo>
                  <a:pt x="606" y="247"/>
                  <a:pt x="609" y="243"/>
                  <a:pt x="609" y="240"/>
                </a:cubicBezTo>
                <a:cubicBezTo>
                  <a:pt x="609" y="239"/>
                  <a:pt x="609" y="238"/>
                  <a:pt x="609" y="237"/>
                </a:cubicBezTo>
                <a:moveTo>
                  <a:pt x="185" y="233"/>
                </a:moveTo>
                <a:cubicBezTo>
                  <a:pt x="205" y="14"/>
                  <a:pt x="205" y="14"/>
                  <a:pt x="205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55" y="233"/>
                  <a:pt x="255" y="233"/>
                  <a:pt x="255" y="233"/>
                </a:cubicBezTo>
                <a:lnTo>
                  <a:pt x="185" y="233"/>
                </a:lnTo>
                <a:close/>
                <a:moveTo>
                  <a:pt x="100" y="233"/>
                </a:moveTo>
                <a:cubicBezTo>
                  <a:pt x="133" y="14"/>
                  <a:pt x="133" y="14"/>
                  <a:pt x="133" y="14"/>
                </a:cubicBezTo>
                <a:cubicBezTo>
                  <a:pt x="191" y="14"/>
                  <a:pt x="191" y="14"/>
                  <a:pt x="191" y="14"/>
                </a:cubicBezTo>
                <a:cubicBezTo>
                  <a:pt x="171" y="233"/>
                  <a:pt x="171" y="233"/>
                  <a:pt x="171" y="233"/>
                </a:cubicBezTo>
                <a:lnTo>
                  <a:pt x="100" y="233"/>
                </a:lnTo>
                <a:close/>
                <a:moveTo>
                  <a:pt x="276" y="14"/>
                </a:moveTo>
                <a:cubicBezTo>
                  <a:pt x="334" y="14"/>
                  <a:pt x="334" y="14"/>
                  <a:pt x="334" y="14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269" y="233"/>
                  <a:pt x="269" y="233"/>
                  <a:pt x="269" y="233"/>
                </a:cubicBezTo>
                <a:lnTo>
                  <a:pt x="276" y="14"/>
                </a:lnTo>
                <a:close/>
                <a:moveTo>
                  <a:pt x="354" y="233"/>
                </a:moveTo>
                <a:cubicBezTo>
                  <a:pt x="348" y="14"/>
                  <a:pt x="348" y="14"/>
                  <a:pt x="348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25" y="233"/>
                  <a:pt x="425" y="233"/>
                  <a:pt x="425" y="233"/>
                </a:cubicBezTo>
                <a:lnTo>
                  <a:pt x="354" y="233"/>
                </a:lnTo>
                <a:close/>
                <a:moveTo>
                  <a:pt x="439" y="233"/>
                </a:moveTo>
                <a:cubicBezTo>
                  <a:pt x="419" y="14"/>
                  <a:pt x="419" y="14"/>
                  <a:pt x="419" y="14"/>
                </a:cubicBezTo>
                <a:cubicBezTo>
                  <a:pt x="477" y="14"/>
                  <a:pt x="477" y="14"/>
                  <a:pt x="477" y="14"/>
                </a:cubicBezTo>
                <a:cubicBezTo>
                  <a:pt x="510" y="233"/>
                  <a:pt x="510" y="233"/>
                  <a:pt x="510" y="233"/>
                </a:cubicBezTo>
                <a:lnTo>
                  <a:pt x="439" y="233"/>
                </a:lnTo>
                <a:close/>
                <a:moveTo>
                  <a:pt x="62" y="14"/>
                </a:moveTo>
                <a:cubicBezTo>
                  <a:pt x="119" y="14"/>
                  <a:pt x="119" y="14"/>
                  <a:pt x="119" y="14"/>
                </a:cubicBezTo>
                <a:cubicBezTo>
                  <a:pt x="86" y="233"/>
                  <a:pt x="86" y="233"/>
                  <a:pt x="86" y="233"/>
                </a:cubicBezTo>
                <a:cubicBezTo>
                  <a:pt x="16" y="233"/>
                  <a:pt x="16" y="233"/>
                  <a:pt x="16" y="233"/>
                </a:cubicBezTo>
                <a:lnTo>
                  <a:pt x="62" y="14"/>
                </a:lnTo>
                <a:close/>
                <a:moveTo>
                  <a:pt x="565" y="513"/>
                </a:moveTo>
                <a:cubicBezTo>
                  <a:pt x="522" y="513"/>
                  <a:pt x="522" y="513"/>
                  <a:pt x="522" y="513"/>
                </a:cubicBezTo>
                <a:cubicBezTo>
                  <a:pt x="522" y="307"/>
                  <a:pt x="522" y="307"/>
                  <a:pt x="522" y="307"/>
                </a:cubicBezTo>
                <a:cubicBezTo>
                  <a:pt x="522" y="303"/>
                  <a:pt x="519" y="300"/>
                  <a:pt x="515" y="300"/>
                </a:cubicBezTo>
                <a:cubicBezTo>
                  <a:pt x="400" y="300"/>
                  <a:pt x="400" y="300"/>
                  <a:pt x="400" y="300"/>
                </a:cubicBezTo>
                <a:cubicBezTo>
                  <a:pt x="396" y="300"/>
                  <a:pt x="393" y="303"/>
                  <a:pt x="393" y="307"/>
                </a:cubicBezTo>
                <a:cubicBezTo>
                  <a:pt x="393" y="513"/>
                  <a:pt x="393" y="513"/>
                  <a:pt x="393" y="513"/>
                </a:cubicBezTo>
                <a:cubicBezTo>
                  <a:pt x="45" y="513"/>
                  <a:pt x="45" y="513"/>
                  <a:pt x="45" y="513"/>
                </a:cubicBezTo>
                <a:cubicBezTo>
                  <a:pt x="45" y="247"/>
                  <a:pt x="45" y="247"/>
                  <a:pt x="45" y="247"/>
                </a:cubicBezTo>
                <a:cubicBezTo>
                  <a:pt x="565" y="247"/>
                  <a:pt x="565" y="247"/>
                  <a:pt x="565" y="247"/>
                </a:cubicBezTo>
                <a:lnTo>
                  <a:pt x="565" y="513"/>
                </a:lnTo>
                <a:close/>
                <a:moveTo>
                  <a:pt x="524" y="233"/>
                </a:moveTo>
                <a:cubicBezTo>
                  <a:pt x="491" y="14"/>
                  <a:pt x="491" y="14"/>
                  <a:pt x="491" y="14"/>
                </a:cubicBezTo>
                <a:cubicBezTo>
                  <a:pt x="547" y="14"/>
                  <a:pt x="547" y="14"/>
                  <a:pt x="547" y="14"/>
                </a:cubicBezTo>
                <a:cubicBezTo>
                  <a:pt x="594" y="233"/>
                  <a:pt x="594" y="233"/>
                  <a:pt x="594" y="233"/>
                </a:cubicBezTo>
                <a:lnTo>
                  <a:pt x="524" y="2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" name="Freeform 225"/>
          <p:cNvSpPr>
            <a:spLocks noEditPoints="1"/>
          </p:cNvSpPr>
          <p:nvPr/>
        </p:nvSpPr>
        <p:spPr bwMode="auto">
          <a:xfrm>
            <a:off x="3913188" y="5399088"/>
            <a:ext cx="150812" cy="93663"/>
          </a:xfrm>
          <a:custGeom>
            <a:avLst/>
            <a:gdLst>
              <a:gd name="T0" fmla="*/ 259 w 266"/>
              <a:gd name="T1" fmla="*/ 0 h 167"/>
              <a:gd name="T2" fmla="*/ 7 w 266"/>
              <a:gd name="T3" fmla="*/ 0 h 167"/>
              <a:gd name="T4" fmla="*/ 0 w 266"/>
              <a:gd name="T5" fmla="*/ 7 h 167"/>
              <a:gd name="T6" fmla="*/ 0 w 266"/>
              <a:gd name="T7" fmla="*/ 160 h 167"/>
              <a:gd name="T8" fmla="*/ 7 w 266"/>
              <a:gd name="T9" fmla="*/ 167 h 167"/>
              <a:gd name="T10" fmla="*/ 259 w 266"/>
              <a:gd name="T11" fmla="*/ 167 h 167"/>
              <a:gd name="T12" fmla="*/ 266 w 266"/>
              <a:gd name="T13" fmla="*/ 160 h 167"/>
              <a:gd name="T14" fmla="*/ 266 w 266"/>
              <a:gd name="T15" fmla="*/ 7 h 167"/>
              <a:gd name="T16" fmla="*/ 259 w 266"/>
              <a:gd name="T17" fmla="*/ 0 h 167"/>
              <a:gd name="T18" fmla="*/ 252 w 266"/>
              <a:gd name="T19" fmla="*/ 153 h 167"/>
              <a:gd name="T20" fmla="*/ 14 w 266"/>
              <a:gd name="T21" fmla="*/ 153 h 167"/>
              <a:gd name="T22" fmla="*/ 14 w 266"/>
              <a:gd name="T23" fmla="*/ 14 h 167"/>
              <a:gd name="T24" fmla="*/ 252 w 266"/>
              <a:gd name="T25" fmla="*/ 14 h 167"/>
              <a:gd name="T26" fmla="*/ 252 w 266"/>
              <a:gd name="T27" fmla="*/ 153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6" h="167">
                <a:moveTo>
                  <a:pt x="25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4"/>
                  <a:pt x="3" y="167"/>
                  <a:pt x="7" y="167"/>
                </a:cubicBezTo>
                <a:cubicBezTo>
                  <a:pt x="259" y="167"/>
                  <a:pt x="259" y="167"/>
                  <a:pt x="259" y="167"/>
                </a:cubicBezTo>
                <a:cubicBezTo>
                  <a:pt x="263" y="167"/>
                  <a:pt x="266" y="164"/>
                  <a:pt x="266" y="160"/>
                </a:cubicBezTo>
                <a:cubicBezTo>
                  <a:pt x="266" y="7"/>
                  <a:pt x="266" y="7"/>
                  <a:pt x="266" y="7"/>
                </a:cubicBezTo>
                <a:cubicBezTo>
                  <a:pt x="266" y="3"/>
                  <a:pt x="263" y="0"/>
                  <a:pt x="259" y="0"/>
                </a:cubicBezTo>
                <a:moveTo>
                  <a:pt x="252" y="153"/>
                </a:moveTo>
                <a:cubicBezTo>
                  <a:pt x="14" y="153"/>
                  <a:pt x="14" y="153"/>
                  <a:pt x="14" y="153"/>
                </a:cubicBezTo>
                <a:cubicBezTo>
                  <a:pt x="14" y="14"/>
                  <a:pt x="14" y="14"/>
                  <a:pt x="14" y="14"/>
                </a:cubicBezTo>
                <a:cubicBezTo>
                  <a:pt x="252" y="14"/>
                  <a:pt x="252" y="14"/>
                  <a:pt x="252" y="14"/>
                </a:cubicBezTo>
                <a:lnTo>
                  <a:pt x="252" y="1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" name="Freeform 226"/>
          <p:cNvSpPr>
            <a:spLocks noEditPoints="1"/>
          </p:cNvSpPr>
          <p:nvPr/>
        </p:nvSpPr>
        <p:spPr bwMode="auto">
          <a:xfrm>
            <a:off x="7226300" y="5210175"/>
            <a:ext cx="31750" cy="20638"/>
          </a:xfrm>
          <a:custGeom>
            <a:avLst/>
            <a:gdLst>
              <a:gd name="T0" fmla="*/ 2 w 56"/>
              <a:gd name="T1" fmla="*/ 22 h 35"/>
              <a:gd name="T2" fmla="*/ 34 w 56"/>
              <a:gd name="T3" fmla="*/ 35 h 35"/>
              <a:gd name="T4" fmla="*/ 53 w 56"/>
              <a:gd name="T5" fmla="*/ 28 h 35"/>
              <a:gd name="T6" fmla="*/ 54 w 56"/>
              <a:gd name="T7" fmla="*/ 17 h 35"/>
              <a:gd name="T8" fmla="*/ 31 w 56"/>
              <a:gd name="T9" fmla="*/ 0 h 35"/>
              <a:gd name="T10" fmla="*/ 4 w 56"/>
              <a:gd name="T11" fmla="*/ 10 h 35"/>
              <a:gd name="T12" fmla="*/ 2 w 56"/>
              <a:gd name="T13" fmla="*/ 22 h 35"/>
              <a:gd name="T14" fmla="*/ 31 w 56"/>
              <a:gd name="T15" fmla="*/ 14 h 35"/>
              <a:gd name="T16" fmla="*/ 41 w 56"/>
              <a:gd name="T17" fmla="*/ 20 h 35"/>
              <a:gd name="T18" fmla="*/ 34 w 56"/>
              <a:gd name="T19" fmla="*/ 21 h 35"/>
              <a:gd name="T20" fmla="*/ 34 w 56"/>
              <a:gd name="T21" fmla="*/ 21 h 35"/>
              <a:gd name="T22" fmla="*/ 17 w 56"/>
              <a:gd name="T23" fmla="*/ 18 h 35"/>
              <a:gd name="T24" fmla="*/ 31 w 56"/>
              <a:gd name="T25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" h="35">
                <a:moveTo>
                  <a:pt x="2" y="22"/>
                </a:moveTo>
                <a:cubicBezTo>
                  <a:pt x="6" y="32"/>
                  <a:pt x="25" y="35"/>
                  <a:pt x="34" y="35"/>
                </a:cubicBezTo>
                <a:cubicBezTo>
                  <a:pt x="43" y="35"/>
                  <a:pt x="49" y="33"/>
                  <a:pt x="53" y="28"/>
                </a:cubicBezTo>
                <a:cubicBezTo>
                  <a:pt x="55" y="25"/>
                  <a:pt x="56" y="21"/>
                  <a:pt x="54" y="17"/>
                </a:cubicBezTo>
                <a:cubicBezTo>
                  <a:pt x="51" y="6"/>
                  <a:pt x="43" y="0"/>
                  <a:pt x="31" y="0"/>
                </a:cubicBezTo>
                <a:cubicBezTo>
                  <a:pt x="22" y="0"/>
                  <a:pt x="11" y="4"/>
                  <a:pt x="4" y="10"/>
                </a:cubicBezTo>
                <a:cubicBezTo>
                  <a:pt x="1" y="14"/>
                  <a:pt x="0" y="18"/>
                  <a:pt x="2" y="22"/>
                </a:cubicBezTo>
                <a:moveTo>
                  <a:pt x="31" y="14"/>
                </a:moveTo>
                <a:cubicBezTo>
                  <a:pt x="38" y="14"/>
                  <a:pt x="40" y="17"/>
                  <a:pt x="41" y="20"/>
                </a:cubicBezTo>
                <a:cubicBezTo>
                  <a:pt x="40" y="21"/>
                  <a:pt x="38" y="21"/>
                  <a:pt x="34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28" y="21"/>
                  <a:pt x="21" y="19"/>
                  <a:pt x="17" y="18"/>
                </a:cubicBezTo>
                <a:cubicBezTo>
                  <a:pt x="21" y="16"/>
                  <a:pt x="26" y="14"/>
                  <a:pt x="31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" name="Freeform 227"/>
          <p:cNvSpPr>
            <a:spLocks noEditPoints="1"/>
          </p:cNvSpPr>
          <p:nvPr/>
        </p:nvSpPr>
        <p:spPr bwMode="auto">
          <a:xfrm>
            <a:off x="6992938" y="5159375"/>
            <a:ext cx="447675" cy="446088"/>
          </a:xfrm>
          <a:custGeom>
            <a:avLst/>
            <a:gdLst>
              <a:gd name="T0" fmla="*/ 778 w 793"/>
              <a:gd name="T1" fmla="*/ 287 h 792"/>
              <a:gd name="T2" fmla="*/ 451 w 793"/>
              <a:gd name="T3" fmla="*/ 4 h 792"/>
              <a:gd name="T4" fmla="*/ 381 w 793"/>
              <a:gd name="T5" fmla="*/ 1 h 792"/>
              <a:gd name="T6" fmla="*/ 175 w 793"/>
              <a:gd name="T7" fmla="*/ 69 h 792"/>
              <a:gd name="T8" fmla="*/ 14 w 793"/>
              <a:gd name="T9" fmla="*/ 296 h 792"/>
              <a:gd name="T10" fmla="*/ 98 w 793"/>
              <a:gd name="T11" fmla="*/ 655 h 792"/>
              <a:gd name="T12" fmla="*/ 559 w 793"/>
              <a:gd name="T13" fmla="*/ 632 h 792"/>
              <a:gd name="T14" fmla="*/ 689 w 793"/>
              <a:gd name="T15" fmla="*/ 598 h 792"/>
              <a:gd name="T16" fmla="*/ 248 w 793"/>
              <a:gd name="T17" fmla="*/ 721 h 792"/>
              <a:gd name="T18" fmla="*/ 185 w 793"/>
              <a:gd name="T19" fmla="*/ 559 h 792"/>
              <a:gd name="T20" fmla="*/ 74 w 793"/>
              <a:gd name="T21" fmla="*/ 389 h 792"/>
              <a:gd name="T22" fmla="*/ 150 w 793"/>
              <a:gd name="T23" fmla="*/ 519 h 792"/>
              <a:gd name="T24" fmla="*/ 162 w 793"/>
              <a:gd name="T25" fmla="*/ 436 h 792"/>
              <a:gd name="T26" fmla="*/ 30 w 793"/>
              <a:gd name="T27" fmla="*/ 293 h 792"/>
              <a:gd name="T28" fmla="*/ 247 w 793"/>
              <a:gd name="T29" fmla="*/ 144 h 792"/>
              <a:gd name="T30" fmla="*/ 71 w 793"/>
              <a:gd name="T31" fmla="*/ 334 h 792"/>
              <a:gd name="T32" fmla="*/ 351 w 793"/>
              <a:gd name="T33" fmla="*/ 539 h 792"/>
              <a:gd name="T34" fmla="*/ 249 w 793"/>
              <a:gd name="T35" fmla="*/ 127 h 792"/>
              <a:gd name="T36" fmla="*/ 431 w 793"/>
              <a:gd name="T37" fmla="*/ 16 h 792"/>
              <a:gd name="T38" fmla="*/ 378 w 793"/>
              <a:gd name="T39" fmla="*/ 91 h 792"/>
              <a:gd name="T40" fmla="*/ 397 w 793"/>
              <a:gd name="T41" fmla="*/ 14 h 792"/>
              <a:gd name="T42" fmla="*/ 681 w 793"/>
              <a:gd name="T43" fmla="*/ 497 h 792"/>
              <a:gd name="T44" fmla="*/ 570 w 793"/>
              <a:gd name="T45" fmla="*/ 554 h 792"/>
              <a:gd name="T46" fmla="*/ 478 w 793"/>
              <a:gd name="T47" fmla="*/ 273 h 792"/>
              <a:gd name="T48" fmla="*/ 553 w 793"/>
              <a:gd name="T49" fmla="*/ 263 h 792"/>
              <a:gd name="T50" fmla="*/ 658 w 793"/>
              <a:gd name="T51" fmla="*/ 302 h 792"/>
              <a:gd name="T52" fmla="*/ 568 w 793"/>
              <a:gd name="T53" fmla="*/ 203 h 792"/>
              <a:gd name="T54" fmla="*/ 502 w 793"/>
              <a:gd name="T55" fmla="*/ 234 h 792"/>
              <a:gd name="T56" fmla="*/ 486 w 793"/>
              <a:gd name="T57" fmla="*/ 198 h 792"/>
              <a:gd name="T58" fmla="*/ 779 w 793"/>
              <a:gd name="T59" fmla="*/ 389 h 792"/>
              <a:gd name="T60" fmla="*/ 272 w 793"/>
              <a:gd name="T61" fmla="*/ 648 h 792"/>
              <a:gd name="T62" fmla="*/ 368 w 793"/>
              <a:gd name="T63" fmla="*/ 519 h 792"/>
              <a:gd name="T64" fmla="*/ 266 w 793"/>
              <a:gd name="T65" fmla="*/ 144 h 792"/>
              <a:gd name="T66" fmla="*/ 516 w 793"/>
              <a:gd name="T67" fmla="*/ 107 h 792"/>
              <a:gd name="T68" fmla="*/ 404 w 793"/>
              <a:gd name="T69" fmla="*/ 99 h 792"/>
              <a:gd name="T70" fmla="*/ 458 w 793"/>
              <a:gd name="T71" fmla="*/ 252 h 792"/>
              <a:gd name="T72" fmla="*/ 476 w 793"/>
              <a:gd name="T73" fmla="*/ 160 h 792"/>
              <a:gd name="T74" fmla="*/ 424 w 793"/>
              <a:gd name="T75" fmla="*/ 389 h 792"/>
              <a:gd name="T76" fmla="*/ 220 w 793"/>
              <a:gd name="T77" fmla="*/ 273 h 792"/>
              <a:gd name="T78" fmla="*/ 488 w 793"/>
              <a:gd name="T79" fmla="*/ 175 h 792"/>
              <a:gd name="T80" fmla="*/ 458 w 793"/>
              <a:gd name="T81" fmla="*/ 159 h 792"/>
              <a:gd name="T82" fmla="*/ 532 w 793"/>
              <a:gd name="T83" fmla="*/ 164 h 792"/>
              <a:gd name="T84" fmla="*/ 390 w 793"/>
              <a:gd name="T85" fmla="*/ 103 h 792"/>
              <a:gd name="T86" fmla="*/ 169 w 793"/>
              <a:gd name="T87" fmla="*/ 273 h 792"/>
              <a:gd name="T88" fmla="*/ 137 w 793"/>
              <a:gd name="T89" fmla="*/ 314 h 792"/>
              <a:gd name="T90" fmla="*/ 404 w 793"/>
              <a:gd name="T91" fmla="*/ 403 h 792"/>
              <a:gd name="T92" fmla="*/ 404 w 793"/>
              <a:gd name="T93" fmla="*/ 519 h 792"/>
              <a:gd name="T94" fmla="*/ 562 w 793"/>
              <a:gd name="T95" fmla="*/ 247 h 792"/>
              <a:gd name="T96" fmla="*/ 571 w 793"/>
              <a:gd name="T97" fmla="*/ 255 h 792"/>
              <a:gd name="T98" fmla="*/ 596 w 793"/>
              <a:gd name="T99" fmla="*/ 253 h 792"/>
              <a:gd name="T100" fmla="*/ 661 w 793"/>
              <a:gd name="T101" fmla="*/ 287 h 792"/>
              <a:gd name="T102" fmla="*/ 529 w 793"/>
              <a:gd name="T103" fmla="*/ 96 h 792"/>
              <a:gd name="T104" fmla="*/ 404 w 793"/>
              <a:gd name="T105" fmla="*/ 662 h 792"/>
              <a:gd name="T106" fmla="*/ 556 w 793"/>
              <a:gd name="T107" fmla="*/ 570 h 792"/>
              <a:gd name="T108" fmla="*/ 712 w 793"/>
              <a:gd name="T109" fmla="*/ 533 h 792"/>
              <a:gd name="T110" fmla="*/ 697 w 793"/>
              <a:gd name="T111" fmla="*/ 486 h 792"/>
              <a:gd name="T112" fmla="*/ 222 w 793"/>
              <a:gd name="T113" fmla="*/ 723 h 792"/>
              <a:gd name="T114" fmla="*/ 547 w 793"/>
              <a:gd name="T115" fmla="*/ 662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3" h="792">
                <a:moveTo>
                  <a:pt x="771" y="527"/>
                </a:moveTo>
                <a:cubicBezTo>
                  <a:pt x="785" y="486"/>
                  <a:pt x="793" y="442"/>
                  <a:pt x="793" y="396"/>
                </a:cubicBezTo>
                <a:cubicBezTo>
                  <a:pt x="793" y="371"/>
                  <a:pt x="790" y="346"/>
                  <a:pt x="786" y="321"/>
                </a:cubicBezTo>
                <a:cubicBezTo>
                  <a:pt x="786" y="321"/>
                  <a:pt x="786" y="321"/>
                  <a:pt x="786" y="321"/>
                </a:cubicBezTo>
                <a:cubicBezTo>
                  <a:pt x="786" y="321"/>
                  <a:pt x="786" y="320"/>
                  <a:pt x="786" y="320"/>
                </a:cubicBezTo>
                <a:cubicBezTo>
                  <a:pt x="785" y="315"/>
                  <a:pt x="783" y="310"/>
                  <a:pt x="782" y="305"/>
                </a:cubicBezTo>
                <a:cubicBezTo>
                  <a:pt x="782" y="303"/>
                  <a:pt x="782" y="302"/>
                  <a:pt x="781" y="301"/>
                </a:cubicBezTo>
                <a:cubicBezTo>
                  <a:pt x="780" y="296"/>
                  <a:pt x="779" y="292"/>
                  <a:pt x="778" y="287"/>
                </a:cubicBezTo>
                <a:cubicBezTo>
                  <a:pt x="777" y="285"/>
                  <a:pt x="777" y="283"/>
                  <a:pt x="776" y="281"/>
                </a:cubicBezTo>
                <a:cubicBezTo>
                  <a:pt x="775" y="278"/>
                  <a:pt x="774" y="275"/>
                  <a:pt x="773" y="273"/>
                </a:cubicBezTo>
                <a:cubicBezTo>
                  <a:pt x="772" y="269"/>
                  <a:pt x="771" y="265"/>
                  <a:pt x="769" y="261"/>
                </a:cubicBezTo>
                <a:cubicBezTo>
                  <a:pt x="769" y="260"/>
                  <a:pt x="769" y="259"/>
                  <a:pt x="768" y="258"/>
                </a:cubicBezTo>
                <a:cubicBezTo>
                  <a:pt x="742" y="186"/>
                  <a:pt x="694" y="123"/>
                  <a:pt x="631" y="77"/>
                </a:cubicBezTo>
                <a:cubicBezTo>
                  <a:pt x="631" y="77"/>
                  <a:pt x="630" y="76"/>
                  <a:pt x="630" y="76"/>
                </a:cubicBezTo>
                <a:cubicBezTo>
                  <a:pt x="578" y="38"/>
                  <a:pt x="517" y="13"/>
                  <a:pt x="451" y="4"/>
                </a:cubicBezTo>
                <a:cubicBezTo>
                  <a:pt x="451" y="4"/>
                  <a:pt x="451" y="4"/>
                  <a:pt x="451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42" y="3"/>
                  <a:pt x="433" y="2"/>
                  <a:pt x="425" y="1"/>
                </a:cubicBezTo>
                <a:cubicBezTo>
                  <a:pt x="424" y="1"/>
                  <a:pt x="423" y="1"/>
                  <a:pt x="423" y="1"/>
                </a:cubicBezTo>
                <a:cubicBezTo>
                  <a:pt x="419" y="1"/>
                  <a:pt x="416" y="1"/>
                  <a:pt x="412" y="1"/>
                </a:cubicBezTo>
                <a:cubicBezTo>
                  <a:pt x="411" y="1"/>
                  <a:pt x="410" y="1"/>
                  <a:pt x="410" y="1"/>
                </a:cubicBezTo>
                <a:cubicBezTo>
                  <a:pt x="405" y="0"/>
                  <a:pt x="401" y="0"/>
                  <a:pt x="397" y="0"/>
                </a:cubicBezTo>
                <a:cubicBezTo>
                  <a:pt x="394" y="0"/>
                  <a:pt x="390" y="0"/>
                  <a:pt x="387" y="0"/>
                </a:cubicBezTo>
                <a:cubicBezTo>
                  <a:pt x="385" y="1"/>
                  <a:pt x="383" y="1"/>
                  <a:pt x="381" y="1"/>
                </a:cubicBezTo>
                <a:cubicBezTo>
                  <a:pt x="380" y="1"/>
                  <a:pt x="378" y="1"/>
                  <a:pt x="376" y="1"/>
                </a:cubicBezTo>
                <a:cubicBezTo>
                  <a:pt x="374" y="1"/>
                  <a:pt x="371" y="1"/>
                  <a:pt x="369" y="1"/>
                </a:cubicBezTo>
                <a:cubicBezTo>
                  <a:pt x="368" y="1"/>
                  <a:pt x="367" y="1"/>
                  <a:pt x="366" y="2"/>
                </a:cubicBezTo>
                <a:cubicBezTo>
                  <a:pt x="363" y="2"/>
                  <a:pt x="360" y="2"/>
                  <a:pt x="357" y="2"/>
                </a:cubicBezTo>
                <a:cubicBezTo>
                  <a:pt x="357" y="2"/>
                  <a:pt x="357" y="2"/>
                  <a:pt x="357" y="2"/>
                </a:cubicBezTo>
                <a:cubicBezTo>
                  <a:pt x="310" y="7"/>
                  <a:pt x="265" y="20"/>
                  <a:pt x="223" y="41"/>
                </a:cubicBezTo>
                <a:cubicBezTo>
                  <a:pt x="223" y="41"/>
                  <a:pt x="222" y="41"/>
                  <a:pt x="222" y="41"/>
                </a:cubicBezTo>
                <a:cubicBezTo>
                  <a:pt x="206" y="49"/>
                  <a:pt x="190" y="58"/>
                  <a:pt x="175" y="69"/>
                </a:cubicBezTo>
                <a:cubicBezTo>
                  <a:pt x="175" y="69"/>
                  <a:pt x="175" y="69"/>
                  <a:pt x="175" y="69"/>
                </a:cubicBezTo>
                <a:cubicBezTo>
                  <a:pt x="109" y="114"/>
                  <a:pt x="58" y="177"/>
                  <a:pt x="29" y="251"/>
                </a:cubicBezTo>
                <a:cubicBezTo>
                  <a:pt x="29" y="251"/>
                  <a:pt x="29" y="252"/>
                  <a:pt x="28" y="253"/>
                </a:cubicBezTo>
                <a:cubicBezTo>
                  <a:pt x="27" y="258"/>
                  <a:pt x="25" y="262"/>
                  <a:pt x="23" y="267"/>
                </a:cubicBezTo>
                <a:cubicBezTo>
                  <a:pt x="22" y="269"/>
                  <a:pt x="22" y="271"/>
                  <a:pt x="21" y="273"/>
                </a:cubicBezTo>
                <a:cubicBezTo>
                  <a:pt x="20" y="277"/>
                  <a:pt x="19" y="280"/>
                  <a:pt x="18" y="283"/>
                </a:cubicBezTo>
                <a:cubicBezTo>
                  <a:pt x="17" y="286"/>
                  <a:pt x="16" y="289"/>
                  <a:pt x="15" y="292"/>
                </a:cubicBezTo>
                <a:cubicBezTo>
                  <a:pt x="15" y="293"/>
                  <a:pt x="15" y="295"/>
                  <a:pt x="14" y="296"/>
                </a:cubicBezTo>
                <a:cubicBezTo>
                  <a:pt x="14" y="296"/>
                  <a:pt x="14" y="296"/>
                  <a:pt x="14" y="296"/>
                </a:cubicBezTo>
                <a:cubicBezTo>
                  <a:pt x="6" y="327"/>
                  <a:pt x="2" y="359"/>
                  <a:pt x="2" y="392"/>
                </a:cubicBezTo>
                <a:cubicBezTo>
                  <a:pt x="1" y="393"/>
                  <a:pt x="0" y="394"/>
                  <a:pt x="0" y="396"/>
                </a:cubicBezTo>
                <a:cubicBezTo>
                  <a:pt x="0" y="397"/>
                  <a:pt x="1" y="399"/>
                  <a:pt x="2" y="400"/>
                </a:cubicBezTo>
                <a:cubicBezTo>
                  <a:pt x="2" y="444"/>
                  <a:pt x="10" y="486"/>
                  <a:pt x="23" y="525"/>
                </a:cubicBezTo>
                <a:cubicBezTo>
                  <a:pt x="23" y="525"/>
                  <a:pt x="23" y="525"/>
                  <a:pt x="23" y="526"/>
                </a:cubicBezTo>
                <a:cubicBezTo>
                  <a:pt x="23" y="528"/>
                  <a:pt x="24" y="529"/>
                  <a:pt x="25" y="531"/>
                </a:cubicBezTo>
                <a:cubicBezTo>
                  <a:pt x="42" y="577"/>
                  <a:pt x="67" y="619"/>
                  <a:pt x="98" y="655"/>
                </a:cubicBezTo>
                <a:cubicBezTo>
                  <a:pt x="98" y="655"/>
                  <a:pt x="98" y="655"/>
                  <a:pt x="98" y="655"/>
                </a:cubicBezTo>
                <a:cubicBezTo>
                  <a:pt x="98" y="659"/>
                  <a:pt x="101" y="662"/>
                  <a:pt x="105" y="662"/>
                </a:cubicBezTo>
                <a:cubicBezTo>
                  <a:pt x="177" y="742"/>
                  <a:pt x="281" y="792"/>
                  <a:pt x="397" y="792"/>
                </a:cubicBezTo>
                <a:cubicBezTo>
                  <a:pt x="569" y="792"/>
                  <a:pt x="715" y="682"/>
                  <a:pt x="770" y="529"/>
                </a:cubicBezTo>
                <a:cubicBezTo>
                  <a:pt x="770" y="528"/>
                  <a:pt x="771" y="527"/>
                  <a:pt x="771" y="527"/>
                </a:cubicBezTo>
                <a:moveTo>
                  <a:pt x="684" y="648"/>
                </a:moveTo>
                <a:cubicBezTo>
                  <a:pt x="553" y="648"/>
                  <a:pt x="553" y="648"/>
                  <a:pt x="553" y="648"/>
                </a:cubicBezTo>
                <a:cubicBezTo>
                  <a:pt x="555" y="643"/>
                  <a:pt x="557" y="637"/>
                  <a:pt x="559" y="632"/>
                </a:cubicBezTo>
                <a:cubicBezTo>
                  <a:pt x="560" y="634"/>
                  <a:pt x="562" y="636"/>
                  <a:pt x="563" y="638"/>
                </a:cubicBezTo>
                <a:cubicBezTo>
                  <a:pt x="569" y="644"/>
                  <a:pt x="577" y="647"/>
                  <a:pt x="587" y="647"/>
                </a:cubicBezTo>
                <a:cubicBezTo>
                  <a:pt x="587" y="647"/>
                  <a:pt x="587" y="647"/>
                  <a:pt x="587" y="647"/>
                </a:cubicBezTo>
                <a:cubicBezTo>
                  <a:pt x="594" y="647"/>
                  <a:pt x="600" y="646"/>
                  <a:pt x="608" y="644"/>
                </a:cubicBezTo>
                <a:cubicBezTo>
                  <a:pt x="661" y="630"/>
                  <a:pt x="680" y="578"/>
                  <a:pt x="689" y="533"/>
                </a:cubicBezTo>
                <a:cubicBezTo>
                  <a:pt x="695" y="533"/>
                  <a:pt x="695" y="533"/>
                  <a:pt x="695" y="533"/>
                </a:cubicBezTo>
                <a:cubicBezTo>
                  <a:pt x="688" y="546"/>
                  <a:pt x="684" y="564"/>
                  <a:pt x="683" y="564"/>
                </a:cubicBezTo>
                <a:cubicBezTo>
                  <a:pt x="679" y="583"/>
                  <a:pt x="681" y="594"/>
                  <a:pt x="689" y="598"/>
                </a:cubicBezTo>
                <a:cubicBezTo>
                  <a:pt x="691" y="599"/>
                  <a:pt x="693" y="600"/>
                  <a:pt x="695" y="600"/>
                </a:cubicBezTo>
                <a:cubicBezTo>
                  <a:pt x="695" y="600"/>
                  <a:pt x="695" y="600"/>
                  <a:pt x="695" y="600"/>
                </a:cubicBezTo>
                <a:cubicBezTo>
                  <a:pt x="713" y="600"/>
                  <a:pt x="723" y="562"/>
                  <a:pt x="725" y="544"/>
                </a:cubicBezTo>
                <a:cubicBezTo>
                  <a:pt x="726" y="540"/>
                  <a:pt x="726" y="536"/>
                  <a:pt x="726" y="533"/>
                </a:cubicBezTo>
                <a:cubicBezTo>
                  <a:pt x="754" y="533"/>
                  <a:pt x="754" y="533"/>
                  <a:pt x="754" y="533"/>
                </a:cubicBezTo>
                <a:cubicBezTo>
                  <a:pt x="737" y="575"/>
                  <a:pt x="713" y="614"/>
                  <a:pt x="684" y="648"/>
                </a:cubicBezTo>
                <a:moveTo>
                  <a:pt x="244" y="710"/>
                </a:moveTo>
                <a:cubicBezTo>
                  <a:pt x="248" y="717"/>
                  <a:pt x="248" y="720"/>
                  <a:pt x="248" y="721"/>
                </a:cubicBezTo>
                <a:cubicBezTo>
                  <a:pt x="248" y="721"/>
                  <a:pt x="247" y="721"/>
                  <a:pt x="246" y="721"/>
                </a:cubicBezTo>
                <a:cubicBezTo>
                  <a:pt x="242" y="721"/>
                  <a:pt x="236" y="718"/>
                  <a:pt x="233" y="714"/>
                </a:cubicBezTo>
                <a:cubicBezTo>
                  <a:pt x="224" y="704"/>
                  <a:pt x="221" y="684"/>
                  <a:pt x="221" y="662"/>
                </a:cubicBezTo>
                <a:cubicBezTo>
                  <a:pt x="245" y="662"/>
                  <a:pt x="245" y="662"/>
                  <a:pt x="245" y="662"/>
                </a:cubicBezTo>
                <a:cubicBezTo>
                  <a:pt x="237" y="678"/>
                  <a:pt x="234" y="694"/>
                  <a:pt x="244" y="710"/>
                </a:cubicBezTo>
                <a:moveTo>
                  <a:pt x="41" y="533"/>
                </a:moveTo>
                <a:cubicBezTo>
                  <a:pt x="159" y="533"/>
                  <a:pt x="159" y="533"/>
                  <a:pt x="159" y="533"/>
                </a:cubicBezTo>
                <a:cubicBezTo>
                  <a:pt x="166" y="543"/>
                  <a:pt x="176" y="552"/>
                  <a:pt x="185" y="559"/>
                </a:cubicBezTo>
                <a:cubicBezTo>
                  <a:pt x="190" y="564"/>
                  <a:pt x="196" y="569"/>
                  <a:pt x="199" y="573"/>
                </a:cubicBezTo>
                <a:cubicBezTo>
                  <a:pt x="206" y="582"/>
                  <a:pt x="206" y="608"/>
                  <a:pt x="206" y="634"/>
                </a:cubicBezTo>
                <a:cubicBezTo>
                  <a:pt x="206" y="638"/>
                  <a:pt x="206" y="643"/>
                  <a:pt x="206" y="648"/>
                </a:cubicBezTo>
                <a:cubicBezTo>
                  <a:pt x="111" y="648"/>
                  <a:pt x="111" y="648"/>
                  <a:pt x="111" y="648"/>
                </a:cubicBezTo>
                <a:cubicBezTo>
                  <a:pt x="81" y="614"/>
                  <a:pt x="57" y="575"/>
                  <a:pt x="41" y="533"/>
                </a:cubicBezTo>
                <a:moveTo>
                  <a:pt x="23" y="319"/>
                </a:moveTo>
                <a:cubicBezTo>
                  <a:pt x="30" y="332"/>
                  <a:pt x="34" y="343"/>
                  <a:pt x="35" y="351"/>
                </a:cubicBezTo>
                <a:cubicBezTo>
                  <a:pt x="38" y="365"/>
                  <a:pt x="55" y="377"/>
                  <a:pt x="74" y="389"/>
                </a:cubicBezTo>
                <a:cubicBezTo>
                  <a:pt x="16" y="389"/>
                  <a:pt x="16" y="389"/>
                  <a:pt x="16" y="389"/>
                </a:cubicBezTo>
                <a:cubicBezTo>
                  <a:pt x="16" y="365"/>
                  <a:pt x="19" y="341"/>
                  <a:pt x="23" y="319"/>
                </a:cubicBezTo>
                <a:moveTo>
                  <a:pt x="97" y="403"/>
                </a:moveTo>
                <a:cubicBezTo>
                  <a:pt x="109" y="411"/>
                  <a:pt x="119" y="419"/>
                  <a:pt x="120" y="425"/>
                </a:cubicBezTo>
                <a:cubicBezTo>
                  <a:pt x="120" y="443"/>
                  <a:pt x="136" y="444"/>
                  <a:pt x="144" y="444"/>
                </a:cubicBezTo>
                <a:cubicBezTo>
                  <a:pt x="146" y="444"/>
                  <a:pt x="149" y="444"/>
                  <a:pt x="151" y="444"/>
                </a:cubicBezTo>
                <a:cubicBezTo>
                  <a:pt x="151" y="445"/>
                  <a:pt x="151" y="447"/>
                  <a:pt x="150" y="450"/>
                </a:cubicBezTo>
                <a:cubicBezTo>
                  <a:pt x="140" y="480"/>
                  <a:pt x="142" y="502"/>
                  <a:pt x="150" y="519"/>
                </a:cubicBezTo>
                <a:cubicBezTo>
                  <a:pt x="36" y="519"/>
                  <a:pt x="36" y="519"/>
                  <a:pt x="36" y="519"/>
                </a:cubicBezTo>
                <a:cubicBezTo>
                  <a:pt x="23" y="482"/>
                  <a:pt x="16" y="443"/>
                  <a:pt x="16" y="403"/>
                </a:cubicBezTo>
                <a:lnTo>
                  <a:pt x="97" y="403"/>
                </a:lnTo>
                <a:close/>
                <a:moveTo>
                  <a:pt x="220" y="634"/>
                </a:moveTo>
                <a:cubicBezTo>
                  <a:pt x="220" y="603"/>
                  <a:pt x="220" y="577"/>
                  <a:pt x="210" y="564"/>
                </a:cubicBezTo>
                <a:cubicBezTo>
                  <a:pt x="206" y="559"/>
                  <a:pt x="200" y="554"/>
                  <a:pt x="194" y="549"/>
                </a:cubicBezTo>
                <a:cubicBezTo>
                  <a:pt x="171" y="529"/>
                  <a:pt x="146" y="507"/>
                  <a:pt x="163" y="454"/>
                </a:cubicBezTo>
                <a:cubicBezTo>
                  <a:pt x="165" y="449"/>
                  <a:pt x="167" y="442"/>
                  <a:pt x="162" y="436"/>
                </a:cubicBezTo>
                <a:cubicBezTo>
                  <a:pt x="158" y="430"/>
                  <a:pt x="150" y="430"/>
                  <a:pt x="144" y="430"/>
                </a:cubicBezTo>
                <a:cubicBezTo>
                  <a:pt x="134" y="429"/>
                  <a:pt x="134" y="428"/>
                  <a:pt x="134" y="425"/>
                </a:cubicBezTo>
                <a:cubicBezTo>
                  <a:pt x="133" y="412"/>
                  <a:pt x="120" y="401"/>
                  <a:pt x="103" y="390"/>
                </a:cubicBezTo>
                <a:cubicBezTo>
                  <a:pt x="103" y="390"/>
                  <a:pt x="103" y="390"/>
                  <a:pt x="103" y="390"/>
                </a:cubicBezTo>
                <a:cubicBezTo>
                  <a:pt x="98" y="387"/>
                  <a:pt x="94" y="384"/>
                  <a:pt x="89" y="382"/>
                </a:cubicBezTo>
                <a:cubicBezTo>
                  <a:pt x="72" y="371"/>
                  <a:pt x="51" y="358"/>
                  <a:pt x="49" y="349"/>
                </a:cubicBezTo>
                <a:cubicBezTo>
                  <a:pt x="47" y="336"/>
                  <a:pt x="40" y="319"/>
                  <a:pt x="29" y="297"/>
                </a:cubicBezTo>
                <a:cubicBezTo>
                  <a:pt x="29" y="296"/>
                  <a:pt x="29" y="295"/>
                  <a:pt x="30" y="293"/>
                </a:cubicBezTo>
                <a:cubicBezTo>
                  <a:pt x="30" y="291"/>
                  <a:pt x="31" y="288"/>
                  <a:pt x="32" y="285"/>
                </a:cubicBezTo>
                <a:cubicBezTo>
                  <a:pt x="33" y="282"/>
                  <a:pt x="34" y="279"/>
                  <a:pt x="35" y="276"/>
                </a:cubicBezTo>
                <a:cubicBezTo>
                  <a:pt x="36" y="274"/>
                  <a:pt x="36" y="273"/>
                  <a:pt x="37" y="271"/>
                </a:cubicBezTo>
                <a:cubicBezTo>
                  <a:pt x="38" y="266"/>
                  <a:pt x="40" y="262"/>
                  <a:pt x="42" y="257"/>
                </a:cubicBezTo>
                <a:cubicBezTo>
                  <a:pt x="42" y="257"/>
                  <a:pt x="42" y="256"/>
                  <a:pt x="42" y="256"/>
                </a:cubicBezTo>
                <a:cubicBezTo>
                  <a:pt x="70" y="186"/>
                  <a:pt x="118" y="126"/>
                  <a:pt x="178" y="84"/>
                </a:cubicBezTo>
                <a:cubicBezTo>
                  <a:pt x="208" y="107"/>
                  <a:pt x="230" y="127"/>
                  <a:pt x="246" y="144"/>
                </a:cubicBezTo>
                <a:cubicBezTo>
                  <a:pt x="246" y="144"/>
                  <a:pt x="247" y="144"/>
                  <a:pt x="247" y="144"/>
                </a:cubicBezTo>
                <a:cubicBezTo>
                  <a:pt x="271" y="168"/>
                  <a:pt x="281" y="184"/>
                  <a:pt x="279" y="191"/>
                </a:cubicBezTo>
                <a:cubicBezTo>
                  <a:pt x="279" y="193"/>
                  <a:pt x="276" y="194"/>
                  <a:pt x="273" y="195"/>
                </a:cubicBezTo>
                <a:cubicBezTo>
                  <a:pt x="212" y="206"/>
                  <a:pt x="173" y="230"/>
                  <a:pt x="158" y="263"/>
                </a:cubicBezTo>
                <a:cubicBezTo>
                  <a:pt x="150" y="280"/>
                  <a:pt x="152" y="297"/>
                  <a:pt x="154" y="309"/>
                </a:cubicBezTo>
                <a:cubicBezTo>
                  <a:pt x="154" y="312"/>
                  <a:pt x="155" y="317"/>
                  <a:pt x="154" y="319"/>
                </a:cubicBezTo>
                <a:cubicBezTo>
                  <a:pt x="153" y="319"/>
                  <a:pt x="152" y="319"/>
                  <a:pt x="150" y="311"/>
                </a:cubicBezTo>
                <a:cubicBezTo>
                  <a:pt x="148" y="300"/>
                  <a:pt x="143" y="282"/>
                  <a:pt x="117" y="282"/>
                </a:cubicBezTo>
                <a:cubicBezTo>
                  <a:pt x="83" y="282"/>
                  <a:pt x="71" y="310"/>
                  <a:pt x="71" y="334"/>
                </a:cubicBezTo>
                <a:cubicBezTo>
                  <a:pt x="71" y="344"/>
                  <a:pt x="75" y="354"/>
                  <a:pt x="83" y="361"/>
                </a:cubicBezTo>
                <a:cubicBezTo>
                  <a:pt x="91" y="369"/>
                  <a:pt x="103" y="374"/>
                  <a:pt x="116" y="374"/>
                </a:cubicBezTo>
                <a:cubicBezTo>
                  <a:pt x="124" y="374"/>
                  <a:pt x="127" y="384"/>
                  <a:pt x="131" y="399"/>
                </a:cubicBezTo>
                <a:cubicBezTo>
                  <a:pt x="134" y="411"/>
                  <a:pt x="138" y="424"/>
                  <a:pt x="150" y="424"/>
                </a:cubicBezTo>
                <a:cubicBezTo>
                  <a:pt x="154" y="424"/>
                  <a:pt x="160" y="422"/>
                  <a:pt x="168" y="421"/>
                </a:cubicBezTo>
                <a:cubicBezTo>
                  <a:pt x="179" y="418"/>
                  <a:pt x="192" y="415"/>
                  <a:pt x="207" y="415"/>
                </a:cubicBezTo>
                <a:cubicBezTo>
                  <a:pt x="219" y="415"/>
                  <a:pt x="229" y="417"/>
                  <a:pt x="239" y="422"/>
                </a:cubicBezTo>
                <a:cubicBezTo>
                  <a:pt x="290" y="444"/>
                  <a:pt x="370" y="494"/>
                  <a:pt x="351" y="539"/>
                </a:cubicBezTo>
                <a:cubicBezTo>
                  <a:pt x="342" y="559"/>
                  <a:pt x="320" y="581"/>
                  <a:pt x="298" y="602"/>
                </a:cubicBezTo>
                <a:cubicBezTo>
                  <a:pt x="282" y="617"/>
                  <a:pt x="266" y="633"/>
                  <a:pt x="254" y="648"/>
                </a:cubicBezTo>
                <a:cubicBezTo>
                  <a:pt x="220" y="648"/>
                  <a:pt x="220" y="648"/>
                  <a:pt x="220" y="648"/>
                </a:cubicBezTo>
                <a:cubicBezTo>
                  <a:pt x="220" y="643"/>
                  <a:pt x="220" y="638"/>
                  <a:pt x="220" y="634"/>
                </a:cubicBezTo>
                <a:moveTo>
                  <a:pt x="226" y="55"/>
                </a:moveTo>
                <a:cubicBezTo>
                  <a:pt x="261" y="68"/>
                  <a:pt x="262" y="75"/>
                  <a:pt x="262" y="75"/>
                </a:cubicBezTo>
                <a:cubicBezTo>
                  <a:pt x="262" y="80"/>
                  <a:pt x="264" y="87"/>
                  <a:pt x="267" y="94"/>
                </a:cubicBezTo>
                <a:cubicBezTo>
                  <a:pt x="261" y="104"/>
                  <a:pt x="255" y="115"/>
                  <a:pt x="249" y="127"/>
                </a:cubicBezTo>
                <a:cubicBezTo>
                  <a:pt x="234" y="112"/>
                  <a:pt x="214" y="94"/>
                  <a:pt x="190" y="75"/>
                </a:cubicBezTo>
                <a:cubicBezTo>
                  <a:pt x="202" y="68"/>
                  <a:pt x="214" y="61"/>
                  <a:pt x="226" y="55"/>
                </a:cubicBezTo>
                <a:moveTo>
                  <a:pt x="397" y="14"/>
                </a:moveTo>
                <a:cubicBezTo>
                  <a:pt x="401" y="14"/>
                  <a:pt x="405" y="14"/>
                  <a:pt x="408" y="14"/>
                </a:cubicBezTo>
                <a:cubicBezTo>
                  <a:pt x="409" y="15"/>
                  <a:pt x="410" y="15"/>
                  <a:pt x="411" y="15"/>
                </a:cubicBezTo>
                <a:cubicBezTo>
                  <a:pt x="414" y="15"/>
                  <a:pt x="417" y="15"/>
                  <a:pt x="419" y="15"/>
                </a:cubicBezTo>
                <a:cubicBezTo>
                  <a:pt x="420" y="15"/>
                  <a:pt x="421" y="15"/>
                  <a:pt x="422" y="15"/>
                </a:cubicBezTo>
                <a:cubicBezTo>
                  <a:pt x="425" y="15"/>
                  <a:pt x="428" y="16"/>
                  <a:pt x="431" y="16"/>
                </a:cubicBezTo>
                <a:cubicBezTo>
                  <a:pt x="432" y="16"/>
                  <a:pt x="432" y="16"/>
                  <a:pt x="433" y="16"/>
                </a:cubicBezTo>
                <a:cubicBezTo>
                  <a:pt x="436" y="16"/>
                  <a:pt x="439" y="17"/>
                  <a:pt x="443" y="17"/>
                </a:cubicBezTo>
                <a:cubicBezTo>
                  <a:pt x="443" y="17"/>
                  <a:pt x="443" y="17"/>
                  <a:pt x="444" y="17"/>
                </a:cubicBezTo>
                <a:cubicBezTo>
                  <a:pt x="444" y="19"/>
                  <a:pt x="444" y="20"/>
                  <a:pt x="444" y="21"/>
                </a:cubicBezTo>
                <a:cubicBezTo>
                  <a:pt x="444" y="21"/>
                  <a:pt x="444" y="21"/>
                  <a:pt x="444" y="21"/>
                </a:cubicBezTo>
                <a:cubicBezTo>
                  <a:pt x="443" y="25"/>
                  <a:pt x="442" y="27"/>
                  <a:pt x="441" y="27"/>
                </a:cubicBezTo>
                <a:cubicBezTo>
                  <a:pt x="432" y="31"/>
                  <a:pt x="413" y="40"/>
                  <a:pt x="412" y="71"/>
                </a:cubicBezTo>
                <a:cubicBezTo>
                  <a:pt x="411" y="84"/>
                  <a:pt x="399" y="87"/>
                  <a:pt x="378" y="91"/>
                </a:cubicBezTo>
                <a:cubicBezTo>
                  <a:pt x="371" y="92"/>
                  <a:pt x="364" y="93"/>
                  <a:pt x="358" y="95"/>
                </a:cubicBezTo>
                <a:cubicBezTo>
                  <a:pt x="345" y="99"/>
                  <a:pt x="340" y="108"/>
                  <a:pt x="335" y="115"/>
                </a:cubicBezTo>
                <a:cubicBezTo>
                  <a:pt x="331" y="122"/>
                  <a:pt x="328" y="127"/>
                  <a:pt x="319" y="127"/>
                </a:cubicBezTo>
                <a:cubicBezTo>
                  <a:pt x="318" y="127"/>
                  <a:pt x="318" y="127"/>
                  <a:pt x="318" y="127"/>
                </a:cubicBezTo>
                <a:cubicBezTo>
                  <a:pt x="318" y="127"/>
                  <a:pt x="318" y="127"/>
                  <a:pt x="318" y="127"/>
                </a:cubicBezTo>
                <a:cubicBezTo>
                  <a:pt x="299" y="127"/>
                  <a:pt x="276" y="90"/>
                  <a:pt x="276" y="75"/>
                </a:cubicBezTo>
                <a:cubicBezTo>
                  <a:pt x="276" y="68"/>
                  <a:pt x="272" y="59"/>
                  <a:pt x="244" y="47"/>
                </a:cubicBezTo>
                <a:cubicBezTo>
                  <a:pt x="291" y="26"/>
                  <a:pt x="343" y="14"/>
                  <a:pt x="397" y="14"/>
                </a:cubicBezTo>
                <a:moveTo>
                  <a:pt x="761" y="281"/>
                </a:moveTo>
                <a:cubicBezTo>
                  <a:pt x="762" y="283"/>
                  <a:pt x="763" y="286"/>
                  <a:pt x="764" y="289"/>
                </a:cubicBezTo>
                <a:cubicBezTo>
                  <a:pt x="765" y="293"/>
                  <a:pt x="766" y="297"/>
                  <a:pt x="767" y="301"/>
                </a:cubicBezTo>
                <a:cubicBezTo>
                  <a:pt x="767" y="302"/>
                  <a:pt x="767" y="303"/>
                  <a:pt x="768" y="304"/>
                </a:cubicBezTo>
                <a:cubicBezTo>
                  <a:pt x="769" y="309"/>
                  <a:pt x="770" y="314"/>
                  <a:pt x="771" y="318"/>
                </a:cubicBezTo>
                <a:cubicBezTo>
                  <a:pt x="771" y="319"/>
                  <a:pt x="771" y="319"/>
                  <a:pt x="771" y="319"/>
                </a:cubicBezTo>
                <a:cubicBezTo>
                  <a:pt x="709" y="355"/>
                  <a:pt x="688" y="454"/>
                  <a:pt x="683" y="484"/>
                </a:cubicBezTo>
                <a:cubicBezTo>
                  <a:pt x="682" y="488"/>
                  <a:pt x="681" y="492"/>
                  <a:pt x="681" y="497"/>
                </a:cubicBezTo>
                <a:cubicBezTo>
                  <a:pt x="679" y="505"/>
                  <a:pt x="678" y="514"/>
                  <a:pt x="676" y="524"/>
                </a:cubicBezTo>
                <a:cubicBezTo>
                  <a:pt x="676" y="524"/>
                  <a:pt x="676" y="524"/>
                  <a:pt x="676" y="524"/>
                </a:cubicBezTo>
                <a:cubicBezTo>
                  <a:pt x="668" y="567"/>
                  <a:pt x="652" y="618"/>
                  <a:pt x="605" y="631"/>
                </a:cubicBezTo>
                <a:cubicBezTo>
                  <a:pt x="598" y="632"/>
                  <a:pt x="592" y="633"/>
                  <a:pt x="587" y="633"/>
                </a:cubicBezTo>
                <a:cubicBezTo>
                  <a:pt x="581" y="633"/>
                  <a:pt x="577" y="632"/>
                  <a:pt x="574" y="629"/>
                </a:cubicBezTo>
                <a:cubicBezTo>
                  <a:pt x="567" y="621"/>
                  <a:pt x="568" y="604"/>
                  <a:pt x="569" y="589"/>
                </a:cubicBezTo>
                <a:cubicBezTo>
                  <a:pt x="570" y="582"/>
                  <a:pt x="570" y="576"/>
                  <a:pt x="570" y="570"/>
                </a:cubicBezTo>
                <a:cubicBezTo>
                  <a:pt x="570" y="565"/>
                  <a:pt x="570" y="560"/>
                  <a:pt x="570" y="554"/>
                </a:cubicBezTo>
                <a:cubicBezTo>
                  <a:pt x="569" y="517"/>
                  <a:pt x="569" y="463"/>
                  <a:pt x="547" y="438"/>
                </a:cubicBezTo>
                <a:cubicBezTo>
                  <a:pt x="541" y="431"/>
                  <a:pt x="533" y="428"/>
                  <a:pt x="524" y="428"/>
                </a:cubicBezTo>
                <a:cubicBezTo>
                  <a:pt x="517" y="428"/>
                  <a:pt x="511" y="429"/>
                  <a:pt x="504" y="431"/>
                </a:cubicBezTo>
                <a:cubicBezTo>
                  <a:pt x="498" y="433"/>
                  <a:pt x="491" y="435"/>
                  <a:pt x="485" y="435"/>
                </a:cubicBezTo>
                <a:cubicBezTo>
                  <a:pt x="478" y="435"/>
                  <a:pt x="469" y="433"/>
                  <a:pt x="458" y="420"/>
                </a:cubicBezTo>
                <a:cubicBezTo>
                  <a:pt x="437" y="395"/>
                  <a:pt x="429" y="369"/>
                  <a:pt x="432" y="345"/>
                </a:cubicBezTo>
                <a:cubicBezTo>
                  <a:pt x="438" y="305"/>
                  <a:pt x="474" y="279"/>
                  <a:pt x="474" y="279"/>
                </a:cubicBezTo>
                <a:cubicBezTo>
                  <a:pt x="477" y="278"/>
                  <a:pt x="478" y="275"/>
                  <a:pt x="478" y="273"/>
                </a:cubicBezTo>
                <a:cubicBezTo>
                  <a:pt x="477" y="271"/>
                  <a:pt x="477" y="269"/>
                  <a:pt x="477" y="266"/>
                </a:cubicBezTo>
                <a:cubicBezTo>
                  <a:pt x="477" y="266"/>
                  <a:pt x="477" y="266"/>
                  <a:pt x="477" y="266"/>
                </a:cubicBezTo>
                <a:cubicBezTo>
                  <a:pt x="478" y="266"/>
                  <a:pt x="493" y="268"/>
                  <a:pt x="506" y="268"/>
                </a:cubicBezTo>
                <a:cubicBezTo>
                  <a:pt x="506" y="268"/>
                  <a:pt x="506" y="268"/>
                  <a:pt x="506" y="268"/>
                </a:cubicBezTo>
                <a:cubicBezTo>
                  <a:pt x="514" y="268"/>
                  <a:pt x="520" y="267"/>
                  <a:pt x="524" y="265"/>
                </a:cubicBezTo>
                <a:cubicBezTo>
                  <a:pt x="529" y="262"/>
                  <a:pt x="542" y="258"/>
                  <a:pt x="550" y="258"/>
                </a:cubicBezTo>
                <a:cubicBezTo>
                  <a:pt x="552" y="258"/>
                  <a:pt x="553" y="258"/>
                  <a:pt x="554" y="258"/>
                </a:cubicBezTo>
                <a:cubicBezTo>
                  <a:pt x="554" y="259"/>
                  <a:pt x="553" y="261"/>
                  <a:pt x="553" y="263"/>
                </a:cubicBezTo>
                <a:cubicBezTo>
                  <a:pt x="552" y="271"/>
                  <a:pt x="549" y="288"/>
                  <a:pt x="573" y="295"/>
                </a:cubicBezTo>
                <a:cubicBezTo>
                  <a:pt x="577" y="296"/>
                  <a:pt x="580" y="297"/>
                  <a:pt x="583" y="297"/>
                </a:cubicBezTo>
                <a:cubicBezTo>
                  <a:pt x="583" y="297"/>
                  <a:pt x="583" y="297"/>
                  <a:pt x="583" y="297"/>
                </a:cubicBezTo>
                <a:cubicBezTo>
                  <a:pt x="587" y="298"/>
                  <a:pt x="590" y="298"/>
                  <a:pt x="594" y="298"/>
                </a:cubicBezTo>
                <a:cubicBezTo>
                  <a:pt x="601" y="298"/>
                  <a:pt x="607" y="297"/>
                  <a:pt x="612" y="296"/>
                </a:cubicBezTo>
                <a:cubicBezTo>
                  <a:pt x="616" y="295"/>
                  <a:pt x="620" y="294"/>
                  <a:pt x="624" y="294"/>
                </a:cubicBezTo>
                <a:cubicBezTo>
                  <a:pt x="627" y="295"/>
                  <a:pt x="631" y="296"/>
                  <a:pt x="636" y="297"/>
                </a:cubicBezTo>
                <a:cubicBezTo>
                  <a:pt x="643" y="299"/>
                  <a:pt x="651" y="302"/>
                  <a:pt x="658" y="302"/>
                </a:cubicBezTo>
                <a:cubicBezTo>
                  <a:pt x="664" y="302"/>
                  <a:pt x="668" y="300"/>
                  <a:pt x="671" y="297"/>
                </a:cubicBezTo>
                <a:cubicBezTo>
                  <a:pt x="675" y="293"/>
                  <a:pt x="676" y="288"/>
                  <a:pt x="676" y="281"/>
                </a:cubicBezTo>
                <a:cubicBezTo>
                  <a:pt x="675" y="260"/>
                  <a:pt x="658" y="258"/>
                  <a:pt x="648" y="256"/>
                </a:cubicBezTo>
                <a:cubicBezTo>
                  <a:pt x="643" y="255"/>
                  <a:pt x="638" y="255"/>
                  <a:pt x="636" y="252"/>
                </a:cubicBezTo>
                <a:cubicBezTo>
                  <a:pt x="633" y="249"/>
                  <a:pt x="630" y="247"/>
                  <a:pt x="626" y="247"/>
                </a:cubicBezTo>
                <a:cubicBezTo>
                  <a:pt x="620" y="247"/>
                  <a:pt x="617" y="252"/>
                  <a:pt x="614" y="256"/>
                </a:cubicBezTo>
                <a:cubicBezTo>
                  <a:pt x="612" y="253"/>
                  <a:pt x="610" y="249"/>
                  <a:pt x="608" y="246"/>
                </a:cubicBezTo>
                <a:cubicBezTo>
                  <a:pt x="594" y="223"/>
                  <a:pt x="582" y="204"/>
                  <a:pt x="568" y="203"/>
                </a:cubicBezTo>
                <a:cubicBezTo>
                  <a:pt x="568" y="203"/>
                  <a:pt x="567" y="202"/>
                  <a:pt x="567" y="202"/>
                </a:cubicBezTo>
                <a:cubicBezTo>
                  <a:pt x="563" y="202"/>
                  <a:pt x="560" y="204"/>
                  <a:pt x="558" y="207"/>
                </a:cubicBezTo>
                <a:cubicBezTo>
                  <a:pt x="556" y="210"/>
                  <a:pt x="556" y="214"/>
                  <a:pt x="557" y="218"/>
                </a:cubicBezTo>
                <a:cubicBezTo>
                  <a:pt x="554" y="216"/>
                  <a:pt x="551" y="215"/>
                  <a:pt x="547" y="215"/>
                </a:cubicBezTo>
                <a:cubicBezTo>
                  <a:pt x="541" y="214"/>
                  <a:pt x="536" y="214"/>
                  <a:pt x="533" y="214"/>
                </a:cubicBezTo>
                <a:cubicBezTo>
                  <a:pt x="526" y="214"/>
                  <a:pt x="522" y="215"/>
                  <a:pt x="516" y="217"/>
                </a:cubicBezTo>
                <a:cubicBezTo>
                  <a:pt x="513" y="218"/>
                  <a:pt x="513" y="218"/>
                  <a:pt x="513" y="218"/>
                </a:cubicBezTo>
                <a:cubicBezTo>
                  <a:pt x="501" y="221"/>
                  <a:pt x="502" y="230"/>
                  <a:pt x="502" y="234"/>
                </a:cubicBezTo>
                <a:cubicBezTo>
                  <a:pt x="503" y="236"/>
                  <a:pt x="503" y="237"/>
                  <a:pt x="502" y="240"/>
                </a:cubicBezTo>
                <a:cubicBezTo>
                  <a:pt x="501" y="242"/>
                  <a:pt x="494" y="244"/>
                  <a:pt x="490" y="245"/>
                </a:cubicBezTo>
                <a:cubicBezTo>
                  <a:pt x="484" y="246"/>
                  <a:pt x="477" y="248"/>
                  <a:pt x="473" y="253"/>
                </a:cubicBezTo>
                <a:cubicBezTo>
                  <a:pt x="472" y="249"/>
                  <a:pt x="471" y="246"/>
                  <a:pt x="469" y="244"/>
                </a:cubicBezTo>
                <a:cubicBezTo>
                  <a:pt x="469" y="242"/>
                  <a:pt x="470" y="239"/>
                  <a:pt x="473" y="235"/>
                </a:cubicBezTo>
                <a:cubicBezTo>
                  <a:pt x="477" y="231"/>
                  <a:pt x="481" y="229"/>
                  <a:pt x="484" y="229"/>
                </a:cubicBezTo>
                <a:cubicBezTo>
                  <a:pt x="492" y="229"/>
                  <a:pt x="498" y="223"/>
                  <a:pt x="499" y="216"/>
                </a:cubicBezTo>
                <a:cubicBezTo>
                  <a:pt x="499" y="209"/>
                  <a:pt x="495" y="201"/>
                  <a:pt x="486" y="198"/>
                </a:cubicBezTo>
                <a:cubicBezTo>
                  <a:pt x="495" y="192"/>
                  <a:pt x="511" y="184"/>
                  <a:pt x="526" y="182"/>
                </a:cubicBezTo>
                <a:cubicBezTo>
                  <a:pt x="535" y="180"/>
                  <a:pt x="541" y="176"/>
                  <a:pt x="545" y="169"/>
                </a:cubicBezTo>
                <a:cubicBezTo>
                  <a:pt x="551" y="156"/>
                  <a:pt x="541" y="136"/>
                  <a:pt x="529" y="116"/>
                </a:cubicBezTo>
                <a:cubicBezTo>
                  <a:pt x="528" y="114"/>
                  <a:pt x="528" y="114"/>
                  <a:pt x="528" y="113"/>
                </a:cubicBezTo>
                <a:cubicBezTo>
                  <a:pt x="531" y="108"/>
                  <a:pt x="547" y="99"/>
                  <a:pt x="625" y="90"/>
                </a:cubicBezTo>
                <a:cubicBezTo>
                  <a:pt x="686" y="135"/>
                  <a:pt x="733" y="199"/>
                  <a:pt x="759" y="273"/>
                </a:cubicBezTo>
                <a:cubicBezTo>
                  <a:pt x="759" y="276"/>
                  <a:pt x="760" y="278"/>
                  <a:pt x="761" y="281"/>
                </a:cubicBezTo>
                <a:moveTo>
                  <a:pt x="779" y="389"/>
                </a:moveTo>
                <a:cubicBezTo>
                  <a:pt x="728" y="389"/>
                  <a:pt x="728" y="389"/>
                  <a:pt x="728" y="389"/>
                </a:cubicBezTo>
                <a:cubicBezTo>
                  <a:pt x="741" y="364"/>
                  <a:pt x="756" y="345"/>
                  <a:pt x="774" y="334"/>
                </a:cubicBezTo>
                <a:cubicBezTo>
                  <a:pt x="777" y="352"/>
                  <a:pt x="779" y="370"/>
                  <a:pt x="779" y="389"/>
                </a:cubicBezTo>
                <a:moveTo>
                  <a:pt x="364" y="544"/>
                </a:moveTo>
                <a:cubicBezTo>
                  <a:pt x="366" y="540"/>
                  <a:pt x="367" y="536"/>
                  <a:pt x="367" y="533"/>
                </a:cubicBezTo>
                <a:cubicBezTo>
                  <a:pt x="390" y="533"/>
                  <a:pt x="390" y="533"/>
                  <a:pt x="390" y="533"/>
                </a:cubicBezTo>
                <a:cubicBezTo>
                  <a:pt x="390" y="648"/>
                  <a:pt x="390" y="648"/>
                  <a:pt x="390" y="648"/>
                </a:cubicBezTo>
                <a:cubicBezTo>
                  <a:pt x="272" y="648"/>
                  <a:pt x="272" y="648"/>
                  <a:pt x="272" y="648"/>
                </a:cubicBezTo>
                <a:cubicBezTo>
                  <a:pt x="282" y="636"/>
                  <a:pt x="295" y="624"/>
                  <a:pt x="308" y="612"/>
                </a:cubicBezTo>
                <a:cubicBezTo>
                  <a:pt x="331" y="590"/>
                  <a:pt x="354" y="567"/>
                  <a:pt x="364" y="544"/>
                </a:cubicBezTo>
                <a:moveTo>
                  <a:pt x="368" y="519"/>
                </a:moveTo>
                <a:cubicBezTo>
                  <a:pt x="360" y="462"/>
                  <a:pt x="258" y="415"/>
                  <a:pt x="245" y="409"/>
                </a:cubicBezTo>
                <a:cubicBezTo>
                  <a:pt x="239" y="406"/>
                  <a:pt x="232" y="404"/>
                  <a:pt x="225" y="403"/>
                </a:cubicBezTo>
                <a:cubicBezTo>
                  <a:pt x="390" y="403"/>
                  <a:pt x="390" y="403"/>
                  <a:pt x="390" y="403"/>
                </a:cubicBezTo>
                <a:cubicBezTo>
                  <a:pt x="390" y="519"/>
                  <a:pt x="390" y="519"/>
                  <a:pt x="390" y="519"/>
                </a:cubicBezTo>
                <a:lnTo>
                  <a:pt x="368" y="519"/>
                </a:lnTo>
                <a:close/>
                <a:moveTo>
                  <a:pt x="266" y="144"/>
                </a:moveTo>
                <a:cubicBezTo>
                  <a:pt x="390" y="144"/>
                  <a:pt x="390" y="144"/>
                  <a:pt x="390" y="144"/>
                </a:cubicBezTo>
                <a:cubicBezTo>
                  <a:pt x="390" y="259"/>
                  <a:pt x="390" y="259"/>
                  <a:pt x="390" y="259"/>
                </a:cubicBezTo>
                <a:cubicBezTo>
                  <a:pt x="222" y="259"/>
                  <a:pt x="222" y="259"/>
                  <a:pt x="222" y="259"/>
                </a:cubicBezTo>
                <a:cubicBezTo>
                  <a:pt x="225" y="246"/>
                  <a:pt x="228" y="233"/>
                  <a:pt x="231" y="221"/>
                </a:cubicBezTo>
                <a:cubicBezTo>
                  <a:pt x="244" y="216"/>
                  <a:pt x="259" y="212"/>
                  <a:pt x="276" y="208"/>
                </a:cubicBezTo>
                <a:cubicBezTo>
                  <a:pt x="288" y="206"/>
                  <a:pt x="292" y="200"/>
                  <a:pt x="293" y="194"/>
                </a:cubicBezTo>
                <a:cubicBezTo>
                  <a:pt x="296" y="183"/>
                  <a:pt x="287" y="167"/>
                  <a:pt x="266" y="144"/>
                </a:cubicBezTo>
                <a:moveTo>
                  <a:pt x="292" y="130"/>
                </a:moveTo>
                <a:cubicBezTo>
                  <a:pt x="263" y="130"/>
                  <a:pt x="263" y="130"/>
                  <a:pt x="263" y="130"/>
                </a:cubicBezTo>
                <a:cubicBezTo>
                  <a:pt x="267" y="122"/>
                  <a:pt x="271" y="115"/>
                  <a:pt x="274" y="109"/>
                </a:cubicBezTo>
                <a:cubicBezTo>
                  <a:pt x="279" y="116"/>
                  <a:pt x="285" y="124"/>
                  <a:pt x="292" y="130"/>
                </a:cubicBezTo>
                <a:moveTo>
                  <a:pt x="447" y="40"/>
                </a:moveTo>
                <a:cubicBezTo>
                  <a:pt x="450" y="38"/>
                  <a:pt x="453" y="36"/>
                  <a:pt x="454" y="33"/>
                </a:cubicBezTo>
                <a:cubicBezTo>
                  <a:pt x="477" y="48"/>
                  <a:pt x="499" y="72"/>
                  <a:pt x="518" y="104"/>
                </a:cubicBezTo>
                <a:cubicBezTo>
                  <a:pt x="517" y="105"/>
                  <a:pt x="516" y="106"/>
                  <a:pt x="516" y="107"/>
                </a:cubicBezTo>
                <a:cubicBezTo>
                  <a:pt x="514" y="111"/>
                  <a:pt x="513" y="116"/>
                  <a:pt x="517" y="123"/>
                </a:cubicBezTo>
                <a:cubicBezTo>
                  <a:pt x="518" y="125"/>
                  <a:pt x="519" y="127"/>
                  <a:pt x="520" y="130"/>
                </a:cubicBezTo>
                <a:cubicBezTo>
                  <a:pt x="496" y="130"/>
                  <a:pt x="496" y="130"/>
                  <a:pt x="496" y="130"/>
                </a:cubicBezTo>
                <a:cubicBezTo>
                  <a:pt x="492" y="129"/>
                  <a:pt x="488" y="128"/>
                  <a:pt x="483" y="127"/>
                </a:cubicBezTo>
                <a:cubicBezTo>
                  <a:pt x="482" y="127"/>
                  <a:pt x="482" y="127"/>
                  <a:pt x="481" y="127"/>
                </a:cubicBezTo>
                <a:cubicBezTo>
                  <a:pt x="477" y="127"/>
                  <a:pt x="475" y="128"/>
                  <a:pt x="473" y="130"/>
                </a:cubicBezTo>
                <a:cubicBezTo>
                  <a:pt x="404" y="130"/>
                  <a:pt x="404" y="130"/>
                  <a:pt x="404" y="130"/>
                </a:cubicBezTo>
                <a:cubicBezTo>
                  <a:pt x="404" y="99"/>
                  <a:pt x="404" y="99"/>
                  <a:pt x="404" y="99"/>
                </a:cubicBezTo>
                <a:cubicBezTo>
                  <a:pt x="416" y="94"/>
                  <a:pt x="425" y="87"/>
                  <a:pt x="426" y="72"/>
                </a:cubicBezTo>
                <a:cubicBezTo>
                  <a:pt x="426" y="49"/>
                  <a:pt x="438" y="44"/>
                  <a:pt x="447" y="40"/>
                </a:cubicBezTo>
                <a:moveTo>
                  <a:pt x="477" y="210"/>
                </a:moveTo>
                <a:cubicBezTo>
                  <a:pt x="482" y="211"/>
                  <a:pt x="484" y="212"/>
                  <a:pt x="484" y="213"/>
                </a:cubicBezTo>
                <a:cubicBezTo>
                  <a:pt x="485" y="214"/>
                  <a:pt x="485" y="214"/>
                  <a:pt x="485" y="214"/>
                </a:cubicBezTo>
                <a:cubicBezTo>
                  <a:pt x="485" y="215"/>
                  <a:pt x="485" y="215"/>
                  <a:pt x="484" y="215"/>
                </a:cubicBezTo>
                <a:cubicBezTo>
                  <a:pt x="473" y="215"/>
                  <a:pt x="462" y="225"/>
                  <a:pt x="457" y="234"/>
                </a:cubicBezTo>
                <a:cubicBezTo>
                  <a:pt x="453" y="244"/>
                  <a:pt x="455" y="249"/>
                  <a:pt x="458" y="252"/>
                </a:cubicBezTo>
                <a:cubicBezTo>
                  <a:pt x="459" y="253"/>
                  <a:pt x="460" y="256"/>
                  <a:pt x="461" y="259"/>
                </a:cubicBezTo>
                <a:cubicBezTo>
                  <a:pt x="404" y="259"/>
                  <a:pt x="404" y="259"/>
                  <a:pt x="404" y="259"/>
                </a:cubicBezTo>
                <a:cubicBezTo>
                  <a:pt x="404" y="144"/>
                  <a:pt x="404" y="144"/>
                  <a:pt x="404" y="144"/>
                </a:cubicBezTo>
                <a:cubicBezTo>
                  <a:pt x="447" y="144"/>
                  <a:pt x="447" y="144"/>
                  <a:pt x="447" y="144"/>
                </a:cubicBezTo>
                <a:cubicBezTo>
                  <a:pt x="445" y="147"/>
                  <a:pt x="444" y="151"/>
                  <a:pt x="444" y="154"/>
                </a:cubicBezTo>
                <a:cubicBezTo>
                  <a:pt x="443" y="165"/>
                  <a:pt x="448" y="174"/>
                  <a:pt x="457" y="176"/>
                </a:cubicBezTo>
                <a:cubicBezTo>
                  <a:pt x="458" y="176"/>
                  <a:pt x="459" y="176"/>
                  <a:pt x="460" y="176"/>
                </a:cubicBezTo>
                <a:cubicBezTo>
                  <a:pt x="468" y="176"/>
                  <a:pt x="475" y="170"/>
                  <a:pt x="476" y="160"/>
                </a:cubicBezTo>
                <a:cubicBezTo>
                  <a:pt x="477" y="158"/>
                  <a:pt x="477" y="155"/>
                  <a:pt x="477" y="153"/>
                </a:cubicBezTo>
                <a:cubicBezTo>
                  <a:pt x="478" y="155"/>
                  <a:pt x="480" y="156"/>
                  <a:pt x="482" y="158"/>
                </a:cubicBezTo>
                <a:cubicBezTo>
                  <a:pt x="482" y="159"/>
                  <a:pt x="481" y="159"/>
                  <a:pt x="481" y="160"/>
                </a:cubicBezTo>
                <a:cubicBezTo>
                  <a:pt x="476" y="167"/>
                  <a:pt x="470" y="176"/>
                  <a:pt x="474" y="183"/>
                </a:cubicBezTo>
                <a:cubicBezTo>
                  <a:pt x="475" y="184"/>
                  <a:pt x="476" y="185"/>
                  <a:pt x="478" y="187"/>
                </a:cubicBezTo>
                <a:cubicBezTo>
                  <a:pt x="471" y="191"/>
                  <a:pt x="467" y="196"/>
                  <a:pt x="467" y="201"/>
                </a:cubicBezTo>
                <a:cubicBezTo>
                  <a:pt x="467" y="202"/>
                  <a:pt x="468" y="209"/>
                  <a:pt x="477" y="210"/>
                </a:cubicBezTo>
                <a:moveTo>
                  <a:pt x="424" y="389"/>
                </a:moveTo>
                <a:cubicBezTo>
                  <a:pt x="404" y="389"/>
                  <a:pt x="404" y="389"/>
                  <a:pt x="404" y="389"/>
                </a:cubicBezTo>
                <a:cubicBezTo>
                  <a:pt x="404" y="273"/>
                  <a:pt x="404" y="273"/>
                  <a:pt x="404" y="273"/>
                </a:cubicBezTo>
                <a:cubicBezTo>
                  <a:pt x="459" y="273"/>
                  <a:pt x="459" y="273"/>
                  <a:pt x="459" y="273"/>
                </a:cubicBezTo>
                <a:cubicBezTo>
                  <a:pt x="447" y="284"/>
                  <a:pt x="423" y="308"/>
                  <a:pt x="418" y="343"/>
                </a:cubicBezTo>
                <a:cubicBezTo>
                  <a:pt x="416" y="358"/>
                  <a:pt x="418" y="374"/>
                  <a:pt x="424" y="389"/>
                </a:cubicBezTo>
                <a:moveTo>
                  <a:pt x="390" y="389"/>
                </a:moveTo>
                <a:cubicBezTo>
                  <a:pt x="210" y="389"/>
                  <a:pt x="210" y="389"/>
                  <a:pt x="210" y="389"/>
                </a:cubicBezTo>
                <a:cubicBezTo>
                  <a:pt x="210" y="350"/>
                  <a:pt x="214" y="311"/>
                  <a:pt x="220" y="273"/>
                </a:cubicBezTo>
                <a:cubicBezTo>
                  <a:pt x="390" y="273"/>
                  <a:pt x="390" y="273"/>
                  <a:pt x="390" y="273"/>
                </a:cubicBezTo>
                <a:lnTo>
                  <a:pt x="390" y="389"/>
                </a:lnTo>
                <a:close/>
                <a:moveTo>
                  <a:pt x="494" y="144"/>
                </a:moveTo>
                <a:cubicBezTo>
                  <a:pt x="493" y="145"/>
                  <a:pt x="493" y="146"/>
                  <a:pt x="493" y="147"/>
                </a:cubicBezTo>
                <a:cubicBezTo>
                  <a:pt x="492" y="147"/>
                  <a:pt x="492" y="147"/>
                  <a:pt x="491" y="147"/>
                </a:cubicBezTo>
                <a:cubicBezTo>
                  <a:pt x="490" y="147"/>
                  <a:pt x="489" y="145"/>
                  <a:pt x="487" y="144"/>
                </a:cubicBezTo>
                <a:lnTo>
                  <a:pt x="494" y="144"/>
                </a:lnTo>
                <a:close/>
                <a:moveTo>
                  <a:pt x="488" y="175"/>
                </a:moveTo>
                <a:cubicBezTo>
                  <a:pt x="489" y="172"/>
                  <a:pt x="491" y="170"/>
                  <a:pt x="492" y="168"/>
                </a:cubicBezTo>
                <a:cubicBezTo>
                  <a:pt x="493" y="167"/>
                  <a:pt x="494" y="166"/>
                  <a:pt x="494" y="165"/>
                </a:cubicBezTo>
                <a:cubicBezTo>
                  <a:pt x="496" y="168"/>
                  <a:pt x="498" y="170"/>
                  <a:pt x="500" y="172"/>
                </a:cubicBezTo>
                <a:cubicBezTo>
                  <a:pt x="498" y="173"/>
                  <a:pt x="494" y="174"/>
                  <a:pt x="488" y="175"/>
                </a:cubicBezTo>
                <a:moveTo>
                  <a:pt x="463" y="158"/>
                </a:moveTo>
                <a:cubicBezTo>
                  <a:pt x="462" y="160"/>
                  <a:pt x="461" y="162"/>
                  <a:pt x="460" y="162"/>
                </a:cubicBezTo>
                <a:cubicBezTo>
                  <a:pt x="460" y="162"/>
                  <a:pt x="460" y="162"/>
                  <a:pt x="460" y="162"/>
                </a:cubicBezTo>
                <a:cubicBezTo>
                  <a:pt x="459" y="162"/>
                  <a:pt x="458" y="160"/>
                  <a:pt x="458" y="159"/>
                </a:cubicBezTo>
                <a:cubicBezTo>
                  <a:pt x="457" y="154"/>
                  <a:pt x="459" y="149"/>
                  <a:pt x="460" y="149"/>
                </a:cubicBezTo>
                <a:cubicBezTo>
                  <a:pt x="462" y="149"/>
                  <a:pt x="463" y="153"/>
                  <a:pt x="463" y="158"/>
                </a:cubicBezTo>
                <a:moveTo>
                  <a:pt x="516" y="170"/>
                </a:moveTo>
                <a:cubicBezTo>
                  <a:pt x="515" y="165"/>
                  <a:pt x="512" y="161"/>
                  <a:pt x="508" y="160"/>
                </a:cubicBezTo>
                <a:cubicBezTo>
                  <a:pt x="506" y="158"/>
                  <a:pt x="506" y="152"/>
                  <a:pt x="507" y="150"/>
                </a:cubicBezTo>
                <a:cubicBezTo>
                  <a:pt x="508" y="148"/>
                  <a:pt x="509" y="146"/>
                  <a:pt x="509" y="144"/>
                </a:cubicBezTo>
                <a:cubicBezTo>
                  <a:pt x="528" y="144"/>
                  <a:pt x="528" y="144"/>
                  <a:pt x="528" y="144"/>
                </a:cubicBezTo>
                <a:cubicBezTo>
                  <a:pt x="531" y="152"/>
                  <a:pt x="534" y="159"/>
                  <a:pt x="532" y="164"/>
                </a:cubicBezTo>
                <a:cubicBezTo>
                  <a:pt x="531" y="166"/>
                  <a:pt x="528" y="167"/>
                  <a:pt x="523" y="168"/>
                </a:cubicBezTo>
                <a:cubicBezTo>
                  <a:pt x="521" y="168"/>
                  <a:pt x="519" y="169"/>
                  <a:pt x="516" y="170"/>
                </a:cubicBezTo>
                <a:moveTo>
                  <a:pt x="390" y="130"/>
                </a:moveTo>
                <a:cubicBezTo>
                  <a:pt x="342" y="130"/>
                  <a:pt x="342" y="130"/>
                  <a:pt x="342" y="130"/>
                </a:cubicBezTo>
                <a:cubicBezTo>
                  <a:pt x="344" y="127"/>
                  <a:pt x="346" y="125"/>
                  <a:pt x="347" y="122"/>
                </a:cubicBezTo>
                <a:cubicBezTo>
                  <a:pt x="351" y="116"/>
                  <a:pt x="354" y="111"/>
                  <a:pt x="362" y="108"/>
                </a:cubicBezTo>
                <a:cubicBezTo>
                  <a:pt x="367" y="107"/>
                  <a:pt x="374" y="105"/>
                  <a:pt x="380" y="104"/>
                </a:cubicBezTo>
                <a:cubicBezTo>
                  <a:pt x="383" y="104"/>
                  <a:pt x="387" y="103"/>
                  <a:pt x="390" y="103"/>
                </a:cubicBezTo>
                <a:lnTo>
                  <a:pt x="390" y="130"/>
                </a:lnTo>
                <a:close/>
                <a:moveTo>
                  <a:pt x="208" y="259"/>
                </a:moveTo>
                <a:cubicBezTo>
                  <a:pt x="176" y="259"/>
                  <a:pt x="176" y="259"/>
                  <a:pt x="176" y="259"/>
                </a:cubicBezTo>
                <a:cubicBezTo>
                  <a:pt x="184" y="247"/>
                  <a:pt x="197" y="237"/>
                  <a:pt x="215" y="228"/>
                </a:cubicBezTo>
                <a:cubicBezTo>
                  <a:pt x="212" y="238"/>
                  <a:pt x="210" y="249"/>
                  <a:pt x="208" y="259"/>
                </a:cubicBezTo>
                <a:moveTo>
                  <a:pt x="165" y="328"/>
                </a:moveTo>
                <a:cubicBezTo>
                  <a:pt x="170" y="323"/>
                  <a:pt x="169" y="316"/>
                  <a:pt x="167" y="307"/>
                </a:cubicBezTo>
                <a:cubicBezTo>
                  <a:pt x="166" y="297"/>
                  <a:pt x="165" y="286"/>
                  <a:pt x="169" y="273"/>
                </a:cubicBezTo>
                <a:cubicBezTo>
                  <a:pt x="206" y="273"/>
                  <a:pt x="206" y="273"/>
                  <a:pt x="206" y="273"/>
                </a:cubicBezTo>
                <a:cubicBezTo>
                  <a:pt x="200" y="311"/>
                  <a:pt x="196" y="350"/>
                  <a:pt x="196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39" y="375"/>
                  <a:pt x="133" y="360"/>
                  <a:pt x="116" y="360"/>
                </a:cubicBezTo>
                <a:cubicBezTo>
                  <a:pt x="107" y="360"/>
                  <a:pt x="98" y="357"/>
                  <a:pt x="92" y="351"/>
                </a:cubicBezTo>
                <a:cubicBezTo>
                  <a:pt x="89" y="348"/>
                  <a:pt x="85" y="342"/>
                  <a:pt x="85" y="335"/>
                </a:cubicBezTo>
                <a:cubicBezTo>
                  <a:pt x="85" y="325"/>
                  <a:pt x="88" y="296"/>
                  <a:pt x="117" y="296"/>
                </a:cubicBezTo>
                <a:cubicBezTo>
                  <a:pt x="132" y="296"/>
                  <a:pt x="134" y="303"/>
                  <a:pt x="137" y="314"/>
                </a:cubicBezTo>
                <a:cubicBezTo>
                  <a:pt x="139" y="321"/>
                  <a:pt x="142" y="333"/>
                  <a:pt x="154" y="333"/>
                </a:cubicBezTo>
                <a:cubicBezTo>
                  <a:pt x="159" y="333"/>
                  <a:pt x="162" y="331"/>
                  <a:pt x="165" y="328"/>
                </a:cubicBezTo>
                <a:moveTo>
                  <a:pt x="186" y="403"/>
                </a:moveTo>
                <a:cubicBezTo>
                  <a:pt x="178" y="404"/>
                  <a:pt x="171" y="406"/>
                  <a:pt x="165" y="407"/>
                </a:cubicBezTo>
                <a:cubicBezTo>
                  <a:pt x="159" y="409"/>
                  <a:pt x="153" y="410"/>
                  <a:pt x="150" y="410"/>
                </a:cubicBezTo>
                <a:cubicBezTo>
                  <a:pt x="149" y="409"/>
                  <a:pt x="148" y="406"/>
                  <a:pt x="147" y="403"/>
                </a:cubicBezTo>
                <a:lnTo>
                  <a:pt x="186" y="403"/>
                </a:lnTo>
                <a:close/>
                <a:moveTo>
                  <a:pt x="404" y="403"/>
                </a:moveTo>
                <a:cubicBezTo>
                  <a:pt x="430" y="403"/>
                  <a:pt x="430" y="403"/>
                  <a:pt x="430" y="403"/>
                </a:cubicBezTo>
                <a:cubicBezTo>
                  <a:pt x="434" y="412"/>
                  <a:pt x="440" y="420"/>
                  <a:pt x="447" y="429"/>
                </a:cubicBezTo>
                <a:cubicBezTo>
                  <a:pt x="458" y="442"/>
                  <a:pt x="470" y="449"/>
                  <a:pt x="485" y="449"/>
                </a:cubicBezTo>
                <a:cubicBezTo>
                  <a:pt x="493" y="449"/>
                  <a:pt x="501" y="446"/>
                  <a:pt x="508" y="445"/>
                </a:cubicBezTo>
                <a:cubicBezTo>
                  <a:pt x="514" y="443"/>
                  <a:pt x="519" y="442"/>
                  <a:pt x="524" y="442"/>
                </a:cubicBezTo>
                <a:cubicBezTo>
                  <a:pt x="529" y="442"/>
                  <a:pt x="533" y="443"/>
                  <a:pt x="537" y="448"/>
                </a:cubicBezTo>
                <a:cubicBezTo>
                  <a:pt x="549" y="462"/>
                  <a:pt x="553" y="491"/>
                  <a:pt x="555" y="519"/>
                </a:cubicBezTo>
                <a:cubicBezTo>
                  <a:pt x="404" y="519"/>
                  <a:pt x="404" y="519"/>
                  <a:pt x="404" y="519"/>
                </a:cubicBezTo>
                <a:lnTo>
                  <a:pt x="404" y="403"/>
                </a:lnTo>
                <a:close/>
                <a:moveTo>
                  <a:pt x="516" y="232"/>
                </a:moveTo>
                <a:cubicBezTo>
                  <a:pt x="516" y="232"/>
                  <a:pt x="516" y="231"/>
                  <a:pt x="516" y="231"/>
                </a:cubicBezTo>
                <a:cubicBezTo>
                  <a:pt x="516" y="231"/>
                  <a:pt x="517" y="231"/>
                  <a:pt x="517" y="231"/>
                </a:cubicBezTo>
                <a:cubicBezTo>
                  <a:pt x="520" y="230"/>
                  <a:pt x="520" y="230"/>
                  <a:pt x="520" y="230"/>
                </a:cubicBezTo>
                <a:cubicBezTo>
                  <a:pt x="529" y="227"/>
                  <a:pt x="530" y="227"/>
                  <a:pt x="546" y="228"/>
                </a:cubicBezTo>
                <a:cubicBezTo>
                  <a:pt x="552" y="229"/>
                  <a:pt x="555" y="234"/>
                  <a:pt x="559" y="241"/>
                </a:cubicBezTo>
                <a:cubicBezTo>
                  <a:pt x="560" y="243"/>
                  <a:pt x="561" y="245"/>
                  <a:pt x="562" y="247"/>
                </a:cubicBezTo>
                <a:cubicBezTo>
                  <a:pt x="559" y="245"/>
                  <a:pt x="555" y="244"/>
                  <a:pt x="550" y="244"/>
                </a:cubicBezTo>
                <a:cubicBezTo>
                  <a:pt x="539" y="244"/>
                  <a:pt x="523" y="249"/>
                  <a:pt x="517" y="253"/>
                </a:cubicBezTo>
                <a:cubicBezTo>
                  <a:pt x="517" y="253"/>
                  <a:pt x="515" y="254"/>
                  <a:pt x="506" y="254"/>
                </a:cubicBezTo>
                <a:cubicBezTo>
                  <a:pt x="505" y="254"/>
                  <a:pt x="505" y="254"/>
                  <a:pt x="505" y="254"/>
                </a:cubicBezTo>
                <a:cubicBezTo>
                  <a:pt x="509" y="252"/>
                  <a:pt x="512" y="250"/>
                  <a:pt x="514" y="246"/>
                </a:cubicBezTo>
                <a:cubicBezTo>
                  <a:pt x="517" y="240"/>
                  <a:pt x="517" y="235"/>
                  <a:pt x="516" y="232"/>
                </a:cubicBezTo>
                <a:moveTo>
                  <a:pt x="567" y="252"/>
                </a:moveTo>
                <a:cubicBezTo>
                  <a:pt x="568" y="254"/>
                  <a:pt x="569" y="255"/>
                  <a:pt x="571" y="255"/>
                </a:cubicBezTo>
                <a:cubicBezTo>
                  <a:pt x="573" y="264"/>
                  <a:pt x="574" y="272"/>
                  <a:pt x="576" y="281"/>
                </a:cubicBezTo>
                <a:cubicBezTo>
                  <a:pt x="565" y="278"/>
                  <a:pt x="566" y="273"/>
                  <a:pt x="567" y="265"/>
                </a:cubicBezTo>
                <a:cubicBezTo>
                  <a:pt x="568" y="261"/>
                  <a:pt x="568" y="256"/>
                  <a:pt x="567" y="252"/>
                </a:cubicBezTo>
                <a:moveTo>
                  <a:pt x="590" y="284"/>
                </a:moveTo>
                <a:cubicBezTo>
                  <a:pt x="589" y="273"/>
                  <a:pt x="587" y="262"/>
                  <a:pt x="585" y="251"/>
                </a:cubicBezTo>
                <a:cubicBezTo>
                  <a:pt x="587" y="245"/>
                  <a:pt x="583" y="239"/>
                  <a:pt x="578" y="228"/>
                </a:cubicBezTo>
                <a:cubicBezTo>
                  <a:pt x="577" y="226"/>
                  <a:pt x="575" y="224"/>
                  <a:pt x="574" y="221"/>
                </a:cubicBezTo>
                <a:cubicBezTo>
                  <a:pt x="582" y="229"/>
                  <a:pt x="591" y="245"/>
                  <a:pt x="596" y="253"/>
                </a:cubicBezTo>
                <a:cubicBezTo>
                  <a:pt x="601" y="261"/>
                  <a:pt x="604" y="266"/>
                  <a:pt x="607" y="269"/>
                </a:cubicBezTo>
                <a:cubicBezTo>
                  <a:pt x="609" y="272"/>
                  <a:pt x="612" y="272"/>
                  <a:pt x="614" y="272"/>
                </a:cubicBezTo>
                <a:cubicBezTo>
                  <a:pt x="614" y="272"/>
                  <a:pt x="614" y="272"/>
                  <a:pt x="614" y="272"/>
                </a:cubicBezTo>
                <a:cubicBezTo>
                  <a:pt x="620" y="272"/>
                  <a:pt x="623" y="267"/>
                  <a:pt x="625" y="264"/>
                </a:cubicBezTo>
                <a:cubicBezTo>
                  <a:pt x="626" y="263"/>
                  <a:pt x="626" y="263"/>
                  <a:pt x="626" y="262"/>
                </a:cubicBezTo>
                <a:cubicBezTo>
                  <a:pt x="632" y="268"/>
                  <a:pt x="639" y="269"/>
                  <a:pt x="646" y="270"/>
                </a:cubicBezTo>
                <a:cubicBezTo>
                  <a:pt x="658" y="272"/>
                  <a:pt x="662" y="273"/>
                  <a:pt x="662" y="282"/>
                </a:cubicBezTo>
                <a:cubicBezTo>
                  <a:pt x="662" y="285"/>
                  <a:pt x="662" y="286"/>
                  <a:pt x="661" y="287"/>
                </a:cubicBezTo>
                <a:cubicBezTo>
                  <a:pt x="661" y="288"/>
                  <a:pt x="660" y="288"/>
                  <a:pt x="658" y="288"/>
                </a:cubicBezTo>
                <a:cubicBezTo>
                  <a:pt x="653" y="288"/>
                  <a:pt x="646" y="286"/>
                  <a:pt x="640" y="284"/>
                </a:cubicBezTo>
                <a:cubicBezTo>
                  <a:pt x="635" y="282"/>
                  <a:pt x="630" y="281"/>
                  <a:pt x="626" y="280"/>
                </a:cubicBezTo>
                <a:cubicBezTo>
                  <a:pt x="625" y="280"/>
                  <a:pt x="623" y="280"/>
                  <a:pt x="622" y="280"/>
                </a:cubicBezTo>
                <a:cubicBezTo>
                  <a:pt x="617" y="280"/>
                  <a:pt x="612" y="281"/>
                  <a:pt x="608" y="282"/>
                </a:cubicBezTo>
                <a:cubicBezTo>
                  <a:pt x="604" y="283"/>
                  <a:pt x="599" y="284"/>
                  <a:pt x="594" y="284"/>
                </a:cubicBezTo>
                <a:cubicBezTo>
                  <a:pt x="593" y="284"/>
                  <a:pt x="592" y="284"/>
                  <a:pt x="590" y="284"/>
                </a:cubicBezTo>
                <a:moveTo>
                  <a:pt x="529" y="96"/>
                </a:moveTo>
                <a:cubicBezTo>
                  <a:pt x="509" y="62"/>
                  <a:pt x="485" y="35"/>
                  <a:pt x="460" y="19"/>
                </a:cubicBezTo>
                <a:cubicBezTo>
                  <a:pt x="514" y="28"/>
                  <a:pt x="564" y="49"/>
                  <a:pt x="608" y="78"/>
                </a:cubicBezTo>
                <a:cubicBezTo>
                  <a:pt x="568" y="83"/>
                  <a:pt x="543" y="88"/>
                  <a:pt x="529" y="96"/>
                </a:cubicBezTo>
                <a:moveTo>
                  <a:pt x="390" y="662"/>
                </a:moveTo>
                <a:cubicBezTo>
                  <a:pt x="390" y="777"/>
                  <a:pt x="390" y="777"/>
                  <a:pt x="390" y="777"/>
                </a:cubicBezTo>
                <a:cubicBezTo>
                  <a:pt x="343" y="774"/>
                  <a:pt x="297" y="732"/>
                  <a:pt x="263" y="662"/>
                </a:cubicBezTo>
                <a:lnTo>
                  <a:pt x="390" y="662"/>
                </a:lnTo>
                <a:close/>
                <a:moveTo>
                  <a:pt x="404" y="662"/>
                </a:moveTo>
                <a:cubicBezTo>
                  <a:pt x="531" y="662"/>
                  <a:pt x="531" y="662"/>
                  <a:pt x="531" y="662"/>
                </a:cubicBezTo>
                <a:cubicBezTo>
                  <a:pt x="498" y="732"/>
                  <a:pt x="453" y="774"/>
                  <a:pt x="404" y="777"/>
                </a:cubicBezTo>
                <a:lnTo>
                  <a:pt x="404" y="662"/>
                </a:lnTo>
                <a:close/>
                <a:moveTo>
                  <a:pt x="404" y="648"/>
                </a:moveTo>
                <a:cubicBezTo>
                  <a:pt x="404" y="533"/>
                  <a:pt x="404" y="533"/>
                  <a:pt x="404" y="533"/>
                </a:cubicBezTo>
                <a:cubicBezTo>
                  <a:pt x="555" y="533"/>
                  <a:pt x="555" y="533"/>
                  <a:pt x="555" y="533"/>
                </a:cubicBezTo>
                <a:cubicBezTo>
                  <a:pt x="555" y="540"/>
                  <a:pt x="556" y="547"/>
                  <a:pt x="556" y="554"/>
                </a:cubicBezTo>
                <a:cubicBezTo>
                  <a:pt x="556" y="560"/>
                  <a:pt x="556" y="566"/>
                  <a:pt x="556" y="570"/>
                </a:cubicBezTo>
                <a:cubicBezTo>
                  <a:pt x="556" y="575"/>
                  <a:pt x="556" y="582"/>
                  <a:pt x="555" y="588"/>
                </a:cubicBezTo>
                <a:cubicBezTo>
                  <a:pt x="555" y="593"/>
                  <a:pt x="554" y="598"/>
                  <a:pt x="554" y="603"/>
                </a:cubicBezTo>
                <a:cubicBezTo>
                  <a:pt x="549" y="619"/>
                  <a:pt x="544" y="634"/>
                  <a:pt x="538" y="648"/>
                </a:cubicBezTo>
                <a:lnTo>
                  <a:pt x="404" y="648"/>
                </a:lnTo>
                <a:close/>
                <a:moveTo>
                  <a:pt x="704" y="572"/>
                </a:moveTo>
                <a:cubicBezTo>
                  <a:pt x="700" y="580"/>
                  <a:pt x="697" y="584"/>
                  <a:pt x="695" y="585"/>
                </a:cubicBezTo>
                <a:cubicBezTo>
                  <a:pt x="695" y="582"/>
                  <a:pt x="695" y="574"/>
                  <a:pt x="699" y="561"/>
                </a:cubicBezTo>
                <a:cubicBezTo>
                  <a:pt x="703" y="547"/>
                  <a:pt x="708" y="537"/>
                  <a:pt x="712" y="533"/>
                </a:cubicBezTo>
                <a:cubicBezTo>
                  <a:pt x="712" y="540"/>
                  <a:pt x="710" y="557"/>
                  <a:pt x="704" y="572"/>
                </a:cubicBezTo>
                <a:moveTo>
                  <a:pt x="720" y="519"/>
                </a:moveTo>
                <a:cubicBezTo>
                  <a:pt x="719" y="518"/>
                  <a:pt x="718" y="517"/>
                  <a:pt x="716" y="517"/>
                </a:cubicBezTo>
                <a:cubicBezTo>
                  <a:pt x="715" y="517"/>
                  <a:pt x="715" y="517"/>
                  <a:pt x="714" y="517"/>
                </a:cubicBezTo>
                <a:cubicBezTo>
                  <a:pt x="711" y="517"/>
                  <a:pt x="709" y="517"/>
                  <a:pt x="707" y="519"/>
                </a:cubicBezTo>
                <a:cubicBezTo>
                  <a:pt x="691" y="519"/>
                  <a:pt x="691" y="519"/>
                  <a:pt x="691" y="519"/>
                </a:cubicBezTo>
                <a:cubicBezTo>
                  <a:pt x="693" y="512"/>
                  <a:pt x="694" y="505"/>
                  <a:pt x="695" y="499"/>
                </a:cubicBezTo>
                <a:cubicBezTo>
                  <a:pt x="695" y="494"/>
                  <a:pt x="696" y="490"/>
                  <a:pt x="697" y="486"/>
                </a:cubicBezTo>
                <a:cubicBezTo>
                  <a:pt x="699" y="473"/>
                  <a:pt x="706" y="438"/>
                  <a:pt x="721" y="404"/>
                </a:cubicBezTo>
                <a:cubicBezTo>
                  <a:pt x="721" y="404"/>
                  <a:pt x="721" y="403"/>
                  <a:pt x="721" y="403"/>
                </a:cubicBezTo>
                <a:cubicBezTo>
                  <a:pt x="779" y="403"/>
                  <a:pt x="779" y="403"/>
                  <a:pt x="779" y="403"/>
                </a:cubicBezTo>
                <a:cubicBezTo>
                  <a:pt x="778" y="443"/>
                  <a:pt x="771" y="482"/>
                  <a:pt x="759" y="519"/>
                </a:cubicBezTo>
                <a:lnTo>
                  <a:pt x="720" y="519"/>
                </a:lnTo>
                <a:close/>
                <a:moveTo>
                  <a:pt x="124" y="662"/>
                </a:moveTo>
                <a:cubicBezTo>
                  <a:pt x="207" y="662"/>
                  <a:pt x="207" y="662"/>
                  <a:pt x="207" y="662"/>
                </a:cubicBezTo>
                <a:cubicBezTo>
                  <a:pt x="207" y="687"/>
                  <a:pt x="210" y="710"/>
                  <a:pt x="222" y="723"/>
                </a:cubicBezTo>
                <a:cubicBezTo>
                  <a:pt x="228" y="730"/>
                  <a:pt x="237" y="735"/>
                  <a:pt x="246" y="735"/>
                </a:cubicBezTo>
                <a:cubicBezTo>
                  <a:pt x="252" y="735"/>
                  <a:pt x="257" y="732"/>
                  <a:pt x="260" y="728"/>
                </a:cubicBezTo>
                <a:cubicBezTo>
                  <a:pt x="263" y="722"/>
                  <a:pt x="262" y="713"/>
                  <a:pt x="256" y="703"/>
                </a:cubicBezTo>
                <a:cubicBezTo>
                  <a:pt x="251" y="695"/>
                  <a:pt x="251" y="685"/>
                  <a:pt x="254" y="676"/>
                </a:cubicBezTo>
                <a:cubicBezTo>
                  <a:pt x="277" y="721"/>
                  <a:pt x="304" y="753"/>
                  <a:pt x="334" y="772"/>
                </a:cubicBezTo>
                <a:cubicBezTo>
                  <a:pt x="253" y="759"/>
                  <a:pt x="179" y="719"/>
                  <a:pt x="124" y="662"/>
                </a:cubicBezTo>
                <a:moveTo>
                  <a:pt x="460" y="773"/>
                </a:moveTo>
                <a:cubicBezTo>
                  <a:pt x="493" y="751"/>
                  <a:pt x="523" y="714"/>
                  <a:pt x="547" y="662"/>
                </a:cubicBezTo>
                <a:cubicBezTo>
                  <a:pt x="671" y="662"/>
                  <a:pt x="671" y="662"/>
                  <a:pt x="671" y="662"/>
                </a:cubicBezTo>
                <a:cubicBezTo>
                  <a:pt x="615" y="719"/>
                  <a:pt x="542" y="759"/>
                  <a:pt x="460" y="77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" name="Freeform 228"/>
          <p:cNvSpPr>
            <a:spLocks noEditPoints="1"/>
          </p:cNvSpPr>
          <p:nvPr/>
        </p:nvSpPr>
        <p:spPr bwMode="auto">
          <a:xfrm>
            <a:off x="6607175" y="5321300"/>
            <a:ext cx="36512" cy="46038"/>
          </a:xfrm>
          <a:custGeom>
            <a:avLst/>
            <a:gdLst>
              <a:gd name="T0" fmla="*/ 11 w 65"/>
              <a:gd name="T1" fmla="*/ 52 h 83"/>
              <a:gd name="T2" fmla="*/ 16 w 65"/>
              <a:gd name="T3" fmla="*/ 60 h 83"/>
              <a:gd name="T4" fmla="*/ 18 w 65"/>
              <a:gd name="T5" fmla="*/ 75 h 83"/>
              <a:gd name="T6" fmla="*/ 41 w 65"/>
              <a:gd name="T7" fmla="*/ 83 h 83"/>
              <a:gd name="T8" fmla="*/ 50 w 65"/>
              <a:gd name="T9" fmla="*/ 83 h 83"/>
              <a:gd name="T10" fmla="*/ 63 w 65"/>
              <a:gd name="T11" fmla="*/ 72 h 83"/>
              <a:gd name="T12" fmla="*/ 31 w 65"/>
              <a:gd name="T13" fmla="*/ 33 h 83"/>
              <a:gd name="T14" fmla="*/ 30 w 65"/>
              <a:gd name="T15" fmla="*/ 32 h 83"/>
              <a:gd name="T16" fmla="*/ 31 w 65"/>
              <a:gd name="T17" fmla="*/ 26 h 83"/>
              <a:gd name="T18" fmla="*/ 26 w 65"/>
              <a:gd name="T19" fmla="*/ 5 h 83"/>
              <a:gd name="T20" fmla="*/ 6 w 65"/>
              <a:gd name="T21" fmla="*/ 8 h 83"/>
              <a:gd name="T22" fmla="*/ 3 w 65"/>
              <a:gd name="T23" fmla="*/ 38 h 83"/>
              <a:gd name="T24" fmla="*/ 11 w 65"/>
              <a:gd name="T25" fmla="*/ 52 h 83"/>
              <a:gd name="T26" fmla="*/ 26 w 65"/>
              <a:gd name="T27" fmla="*/ 46 h 83"/>
              <a:gd name="T28" fmla="*/ 49 w 65"/>
              <a:gd name="T29" fmla="*/ 69 h 83"/>
              <a:gd name="T30" fmla="*/ 49 w 65"/>
              <a:gd name="T31" fmla="*/ 69 h 83"/>
              <a:gd name="T32" fmla="*/ 41 w 65"/>
              <a:gd name="T33" fmla="*/ 69 h 83"/>
              <a:gd name="T34" fmla="*/ 29 w 65"/>
              <a:gd name="T35" fmla="*/ 67 h 83"/>
              <a:gd name="T36" fmla="*/ 29 w 65"/>
              <a:gd name="T37" fmla="*/ 65 h 83"/>
              <a:gd name="T38" fmla="*/ 24 w 65"/>
              <a:gd name="T39" fmla="*/ 45 h 83"/>
              <a:gd name="T40" fmla="*/ 26 w 65"/>
              <a:gd name="T41" fmla="*/ 46 h 83"/>
              <a:gd name="T42" fmla="*/ 17 w 65"/>
              <a:gd name="T43" fmla="*/ 16 h 83"/>
              <a:gd name="T44" fmla="*/ 18 w 65"/>
              <a:gd name="T45" fmla="*/ 17 h 83"/>
              <a:gd name="T46" fmla="*/ 17 w 65"/>
              <a:gd name="T47" fmla="*/ 23 h 83"/>
              <a:gd name="T48" fmla="*/ 16 w 65"/>
              <a:gd name="T49" fmla="*/ 32 h 83"/>
              <a:gd name="T50" fmla="*/ 17 w 65"/>
              <a:gd name="T51" fmla="*/ 16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83">
                <a:moveTo>
                  <a:pt x="11" y="52"/>
                </a:moveTo>
                <a:cubicBezTo>
                  <a:pt x="16" y="57"/>
                  <a:pt x="17" y="58"/>
                  <a:pt x="16" y="60"/>
                </a:cubicBezTo>
                <a:cubicBezTo>
                  <a:pt x="14" y="66"/>
                  <a:pt x="15" y="71"/>
                  <a:pt x="18" y="75"/>
                </a:cubicBezTo>
                <a:cubicBezTo>
                  <a:pt x="22" y="80"/>
                  <a:pt x="30" y="83"/>
                  <a:pt x="41" y="83"/>
                </a:cubicBezTo>
                <a:cubicBezTo>
                  <a:pt x="44" y="83"/>
                  <a:pt x="47" y="83"/>
                  <a:pt x="50" y="83"/>
                </a:cubicBezTo>
                <a:cubicBezTo>
                  <a:pt x="57" y="82"/>
                  <a:pt x="62" y="78"/>
                  <a:pt x="63" y="72"/>
                </a:cubicBezTo>
                <a:cubicBezTo>
                  <a:pt x="65" y="58"/>
                  <a:pt x="44" y="38"/>
                  <a:pt x="31" y="33"/>
                </a:cubicBezTo>
                <a:cubicBezTo>
                  <a:pt x="30" y="32"/>
                  <a:pt x="30" y="32"/>
                  <a:pt x="30" y="32"/>
                </a:cubicBezTo>
                <a:cubicBezTo>
                  <a:pt x="29" y="31"/>
                  <a:pt x="30" y="28"/>
                  <a:pt x="31" y="26"/>
                </a:cubicBezTo>
                <a:cubicBezTo>
                  <a:pt x="32" y="21"/>
                  <a:pt x="35" y="11"/>
                  <a:pt x="26" y="5"/>
                </a:cubicBezTo>
                <a:cubicBezTo>
                  <a:pt x="18" y="0"/>
                  <a:pt x="11" y="1"/>
                  <a:pt x="6" y="8"/>
                </a:cubicBezTo>
                <a:cubicBezTo>
                  <a:pt x="0" y="15"/>
                  <a:pt x="0" y="29"/>
                  <a:pt x="3" y="38"/>
                </a:cubicBezTo>
                <a:cubicBezTo>
                  <a:pt x="5" y="44"/>
                  <a:pt x="8" y="48"/>
                  <a:pt x="11" y="52"/>
                </a:cubicBezTo>
                <a:moveTo>
                  <a:pt x="26" y="46"/>
                </a:moveTo>
                <a:cubicBezTo>
                  <a:pt x="36" y="49"/>
                  <a:pt x="48" y="63"/>
                  <a:pt x="49" y="69"/>
                </a:cubicBezTo>
                <a:cubicBezTo>
                  <a:pt x="49" y="69"/>
                  <a:pt x="49" y="69"/>
                  <a:pt x="49" y="69"/>
                </a:cubicBezTo>
                <a:cubicBezTo>
                  <a:pt x="46" y="69"/>
                  <a:pt x="44" y="69"/>
                  <a:pt x="41" y="69"/>
                </a:cubicBezTo>
                <a:cubicBezTo>
                  <a:pt x="33" y="69"/>
                  <a:pt x="30" y="68"/>
                  <a:pt x="29" y="67"/>
                </a:cubicBezTo>
                <a:cubicBezTo>
                  <a:pt x="29" y="66"/>
                  <a:pt x="29" y="65"/>
                  <a:pt x="29" y="65"/>
                </a:cubicBezTo>
                <a:cubicBezTo>
                  <a:pt x="32" y="56"/>
                  <a:pt x="28" y="50"/>
                  <a:pt x="24" y="45"/>
                </a:cubicBezTo>
                <a:cubicBezTo>
                  <a:pt x="25" y="45"/>
                  <a:pt x="26" y="46"/>
                  <a:pt x="26" y="46"/>
                </a:cubicBezTo>
                <a:moveTo>
                  <a:pt x="17" y="16"/>
                </a:moveTo>
                <a:cubicBezTo>
                  <a:pt x="17" y="16"/>
                  <a:pt x="18" y="17"/>
                  <a:pt x="18" y="17"/>
                </a:cubicBezTo>
                <a:cubicBezTo>
                  <a:pt x="18" y="18"/>
                  <a:pt x="18" y="21"/>
                  <a:pt x="17" y="23"/>
                </a:cubicBezTo>
                <a:cubicBezTo>
                  <a:pt x="17" y="25"/>
                  <a:pt x="16" y="28"/>
                  <a:pt x="16" y="32"/>
                </a:cubicBezTo>
                <a:cubicBezTo>
                  <a:pt x="14" y="26"/>
                  <a:pt x="16" y="18"/>
                  <a:pt x="17" y="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" name="Freeform 229"/>
          <p:cNvSpPr>
            <a:spLocks noEditPoints="1"/>
          </p:cNvSpPr>
          <p:nvPr/>
        </p:nvSpPr>
        <p:spPr bwMode="auto">
          <a:xfrm>
            <a:off x="6375400" y="5159375"/>
            <a:ext cx="446087" cy="446088"/>
          </a:xfrm>
          <a:custGeom>
            <a:avLst/>
            <a:gdLst>
              <a:gd name="T0" fmla="*/ 689 w 791"/>
              <a:gd name="T1" fmla="*/ 131 h 792"/>
              <a:gd name="T2" fmla="*/ 0 w 791"/>
              <a:gd name="T3" fmla="*/ 412 h 792"/>
              <a:gd name="T4" fmla="*/ 8 w 791"/>
              <a:gd name="T5" fmla="*/ 477 h 792"/>
              <a:gd name="T6" fmla="*/ 57 w 791"/>
              <a:gd name="T7" fmla="*/ 601 h 792"/>
              <a:gd name="T8" fmla="*/ 639 w 791"/>
              <a:gd name="T9" fmla="*/ 606 h 792"/>
              <a:gd name="T10" fmla="*/ 581 w 791"/>
              <a:gd name="T11" fmla="*/ 622 h 792"/>
              <a:gd name="T12" fmla="*/ 69 w 791"/>
              <a:gd name="T13" fmla="*/ 594 h 792"/>
              <a:gd name="T14" fmla="*/ 388 w 791"/>
              <a:gd name="T15" fmla="*/ 545 h 792"/>
              <a:gd name="T16" fmla="*/ 64 w 791"/>
              <a:gd name="T17" fmla="*/ 483 h 792"/>
              <a:gd name="T18" fmla="*/ 144 w 791"/>
              <a:gd name="T19" fmla="*/ 271 h 792"/>
              <a:gd name="T20" fmla="*/ 186 w 791"/>
              <a:gd name="T21" fmla="*/ 341 h 792"/>
              <a:gd name="T22" fmla="*/ 184 w 791"/>
              <a:gd name="T23" fmla="*/ 384 h 792"/>
              <a:gd name="T24" fmla="*/ 288 w 791"/>
              <a:gd name="T25" fmla="*/ 338 h 792"/>
              <a:gd name="T26" fmla="*/ 218 w 791"/>
              <a:gd name="T27" fmla="*/ 519 h 792"/>
              <a:gd name="T28" fmla="*/ 351 w 791"/>
              <a:gd name="T29" fmla="*/ 396 h 792"/>
              <a:gd name="T30" fmla="*/ 316 w 791"/>
              <a:gd name="T31" fmla="*/ 352 h 792"/>
              <a:gd name="T32" fmla="*/ 513 w 791"/>
              <a:gd name="T33" fmla="*/ 120 h 792"/>
              <a:gd name="T34" fmla="*/ 584 w 791"/>
              <a:gd name="T35" fmla="*/ 259 h 792"/>
              <a:gd name="T36" fmla="*/ 610 w 791"/>
              <a:gd name="T37" fmla="*/ 485 h 792"/>
              <a:gd name="T38" fmla="*/ 542 w 791"/>
              <a:gd name="T39" fmla="*/ 632 h 792"/>
              <a:gd name="T40" fmla="*/ 398 w 791"/>
              <a:gd name="T41" fmla="*/ 616 h 792"/>
              <a:gd name="T42" fmla="*/ 487 w 791"/>
              <a:gd name="T43" fmla="*/ 496 h 792"/>
              <a:gd name="T44" fmla="*/ 582 w 791"/>
              <a:gd name="T45" fmla="*/ 582 h 792"/>
              <a:gd name="T46" fmla="*/ 392 w 791"/>
              <a:gd name="T47" fmla="*/ 424 h 792"/>
              <a:gd name="T48" fmla="*/ 402 w 791"/>
              <a:gd name="T49" fmla="*/ 461 h 792"/>
              <a:gd name="T50" fmla="*/ 480 w 791"/>
              <a:gd name="T51" fmla="*/ 414 h 792"/>
              <a:gd name="T52" fmla="*/ 575 w 791"/>
              <a:gd name="T53" fmla="*/ 505 h 792"/>
              <a:gd name="T54" fmla="*/ 433 w 791"/>
              <a:gd name="T55" fmla="*/ 519 h 792"/>
              <a:gd name="T56" fmla="*/ 534 w 791"/>
              <a:gd name="T57" fmla="*/ 465 h 792"/>
              <a:gd name="T58" fmla="*/ 402 w 791"/>
              <a:gd name="T59" fmla="*/ 540 h 792"/>
              <a:gd name="T60" fmla="*/ 539 w 791"/>
              <a:gd name="T61" fmla="*/ 119 h 792"/>
              <a:gd name="T62" fmla="*/ 500 w 791"/>
              <a:gd name="T63" fmla="*/ 146 h 792"/>
              <a:gd name="T64" fmla="*/ 504 w 791"/>
              <a:gd name="T65" fmla="*/ 174 h 792"/>
              <a:gd name="T66" fmla="*/ 468 w 791"/>
              <a:gd name="T67" fmla="*/ 162 h 792"/>
              <a:gd name="T68" fmla="*/ 478 w 791"/>
              <a:gd name="T69" fmla="*/ 225 h 792"/>
              <a:gd name="T70" fmla="*/ 527 w 791"/>
              <a:gd name="T71" fmla="*/ 144 h 792"/>
              <a:gd name="T72" fmla="*/ 430 w 791"/>
              <a:gd name="T73" fmla="*/ 194 h 792"/>
              <a:gd name="T74" fmla="*/ 429 w 791"/>
              <a:gd name="T75" fmla="*/ 255 h 792"/>
              <a:gd name="T76" fmla="*/ 402 w 791"/>
              <a:gd name="T77" fmla="*/ 368 h 792"/>
              <a:gd name="T78" fmla="*/ 502 w 791"/>
              <a:gd name="T79" fmla="*/ 662 h 792"/>
              <a:gd name="T80" fmla="*/ 521 w 791"/>
              <a:gd name="T81" fmla="*/ 670 h 792"/>
              <a:gd name="T82" fmla="*/ 479 w 791"/>
              <a:gd name="T83" fmla="*/ 615 h 792"/>
              <a:gd name="T84" fmla="*/ 553 w 791"/>
              <a:gd name="T85" fmla="*/ 130 h 792"/>
              <a:gd name="T86" fmla="*/ 434 w 791"/>
              <a:gd name="T87" fmla="*/ 16 h 792"/>
              <a:gd name="T88" fmla="*/ 511 w 791"/>
              <a:gd name="T89" fmla="*/ 32 h 792"/>
              <a:gd name="T90" fmla="*/ 519 w 791"/>
              <a:gd name="T91" fmla="*/ 71 h 792"/>
              <a:gd name="T92" fmla="*/ 446 w 791"/>
              <a:gd name="T93" fmla="*/ 161 h 792"/>
              <a:gd name="T94" fmla="*/ 398 w 791"/>
              <a:gd name="T95" fmla="*/ 260 h 792"/>
              <a:gd name="T96" fmla="*/ 314 w 791"/>
              <a:gd name="T97" fmla="*/ 338 h 792"/>
              <a:gd name="T98" fmla="*/ 269 w 791"/>
              <a:gd name="T99" fmla="*/ 307 h 792"/>
              <a:gd name="T100" fmla="*/ 144 w 791"/>
              <a:gd name="T101" fmla="*/ 242 h 792"/>
              <a:gd name="T102" fmla="*/ 46 w 791"/>
              <a:gd name="T103" fmla="*/ 402 h 792"/>
              <a:gd name="T104" fmla="*/ 65 w 791"/>
              <a:gd name="T105" fmla="*/ 403 h 792"/>
              <a:gd name="T106" fmla="*/ 39 w 791"/>
              <a:gd name="T107" fmla="*/ 527 h 792"/>
              <a:gd name="T108" fmla="*/ 24 w 791"/>
              <a:gd name="T109" fmla="*/ 484 h 792"/>
              <a:gd name="T110" fmla="*/ 14 w 791"/>
              <a:gd name="T111" fmla="*/ 413 h 792"/>
              <a:gd name="T112" fmla="*/ 458 w 791"/>
              <a:gd name="T113" fmla="*/ 772 h 792"/>
              <a:gd name="T114" fmla="*/ 585 w 791"/>
              <a:gd name="T115" fmla="*/ 674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1" h="792">
                <a:moveTo>
                  <a:pt x="691" y="658"/>
                </a:moveTo>
                <a:cubicBezTo>
                  <a:pt x="724" y="621"/>
                  <a:pt x="751" y="577"/>
                  <a:pt x="768" y="529"/>
                </a:cubicBezTo>
                <a:cubicBezTo>
                  <a:pt x="768" y="528"/>
                  <a:pt x="769" y="528"/>
                  <a:pt x="769" y="527"/>
                </a:cubicBezTo>
                <a:cubicBezTo>
                  <a:pt x="783" y="486"/>
                  <a:pt x="791" y="442"/>
                  <a:pt x="791" y="396"/>
                </a:cubicBezTo>
                <a:cubicBezTo>
                  <a:pt x="791" y="350"/>
                  <a:pt x="783" y="306"/>
                  <a:pt x="769" y="265"/>
                </a:cubicBezTo>
                <a:cubicBezTo>
                  <a:pt x="769" y="264"/>
                  <a:pt x="768" y="264"/>
                  <a:pt x="768" y="263"/>
                </a:cubicBezTo>
                <a:cubicBezTo>
                  <a:pt x="751" y="215"/>
                  <a:pt x="724" y="171"/>
                  <a:pt x="691" y="133"/>
                </a:cubicBezTo>
                <a:cubicBezTo>
                  <a:pt x="691" y="133"/>
                  <a:pt x="690" y="132"/>
                  <a:pt x="689" y="131"/>
                </a:cubicBezTo>
                <a:cubicBezTo>
                  <a:pt x="651" y="89"/>
                  <a:pt x="604" y="55"/>
                  <a:pt x="551" y="32"/>
                </a:cubicBezTo>
                <a:cubicBezTo>
                  <a:pt x="551" y="32"/>
                  <a:pt x="550" y="32"/>
                  <a:pt x="550" y="32"/>
                </a:cubicBezTo>
                <a:cubicBezTo>
                  <a:pt x="504" y="12"/>
                  <a:pt x="456" y="2"/>
                  <a:pt x="406" y="0"/>
                </a:cubicBezTo>
                <a:cubicBezTo>
                  <a:pt x="406" y="0"/>
                  <a:pt x="406" y="0"/>
                  <a:pt x="406" y="0"/>
                </a:cubicBezTo>
                <a:cubicBezTo>
                  <a:pt x="402" y="0"/>
                  <a:pt x="399" y="0"/>
                  <a:pt x="395" y="0"/>
                </a:cubicBezTo>
                <a:cubicBezTo>
                  <a:pt x="177" y="0"/>
                  <a:pt x="0" y="178"/>
                  <a:pt x="0" y="396"/>
                </a:cubicBezTo>
                <a:cubicBezTo>
                  <a:pt x="0" y="400"/>
                  <a:pt x="0" y="404"/>
                  <a:pt x="0" y="408"/>
                </a:cubicBezTo>
                <a:cubicBezTo>
                  <a:pt x="0" y="409"/>
                  <a:pt x="0" y="411"/>
                  <a:pt x="0" y="412"/>
                </a:cubicBezTo>
                <a:cubicBezTo>
                  <a:pt x="0" y="415"/>
                  <a:pt x="0" y="418"/>
                  <a:pt x="0" y="421"/>
                </a:cubicBezTo>
                <a:cubicBezTo>
                  <a:pt x="1" y="422"/>
                  <a:pt x="1" y="423"/>
                  <a:pt x="1" y="424"/>
                </a:cubicBezTo>
                <a:cubicBezTo>
                  <a:pt x="1" y="433"/>
                  <a:pt x="2" y="441"/>
                  <a:pt x="3" y="449"/>
                </a:cubicBezTo>
                <a:cubicBezTo>
                  <a:pt x="3" y="450"/>
                  <a:pt x="3" y="451"/>
                  <a:pt x="4" y="451"/>
                </a:cubicBezTo>
                <a:cubicBezTo>
                  <a:pt x="4" y="455"/>
                  <a:pt x="5" y="459"/>
                  <a:pt x="5" y="462"/>
                </a:cubicBezTo>
                <a:cubicBezTo>
                  <a:pt x="5" y="463"/>
                  <a:pt x="5" y="463"/>
                  <a:pt x="6" y="464"/>
                </a:cubicBezTo>
                <a:cubicBezTo>
                  <a:pt x="6" y="468"/>
                  <a:pt x="7" y="472"/>
                  <a:pt x="8" y="476"/>
                </a:cubicBezTo>
                <a:cubicBezTo>
                  <a:pt x="8" y="477"/>
                  <a:pt x="8" y="477"/>
                  <a:pt x="8" y="477"/>
                </a:cubicBezTo>
                <a:cubicBezTo>
                  <a:pt x="9" y="481"/>
                  <a:pt x="10" y="485"/>
                  <a:pt x="10" y="488"/>
                </a:cubicBezTo>
                <a:cubicBezTo>
                  <a:pt x="11" y="489"/>
                  <a:pt x="11" y="491"/>
                  <a:pt x="11" y="492"/>
                </a:cubicBezTo>
                <a:cubicBezTo>
                  <a:pt x="12" y="494"/>
                  <a:pt x="13" y="497"/>
                  <a:pt x="14" y="500"/>
                </a:cubicBezTo>
                <a:cubicBezTo>
                  <a:pt x="14" y="501"/>
                  <a:pt x="14" y="503"/>
                  <a:pt x="15" y="504"/>
                </a:cubicBezTo>
                <a:cubicBezTo>
                  <a:pt x="16" y="507"/>
                  <a:pt x="17" y="511"/>
                  <a:pt x="18" y="514"/>
                </a:cubicBezTo>
                <a:cubicBezTo>
                  <a:pt x="18" y="516"/>
                  <a:pt x="19" y="518"/>
                  <a:pt x="20" y="521"/>
                </a:cubicBezTo>
                <a:cubicBezTo>
                  <a:pt x="20" y="522"/>
                  <a:pt x="21" y="523"/>
                  <a:pt x="21" y="524"/>
                </a:cubicBezTo>
                <a:cubicBezTo>
                  <a:pt x="30" y="551"/>
                  <a:pt x="42" y="577"/>
                  <a:pt x="57" y="601"/>
                </a:cubicBezTo>
                <a:cubicBezTo>
                  <a:pt x="57" y="602"/>
                  <a:pt x="58" y="602"/>
                  <a:pt x="58" y="602"/>
                </a:cubicBezTo>
                <a:cubicBezTo>
                  <a:pt x="70" y="622"/>
                  <a:pt x="84" y="641"/>
                  <a:pt x="100" y="659"/>
                </a:cubicBezTo>
                <a:cubicBezTo>
                  <a:pt x="100" y="659"/>
                  <a:pt x="101" y="660"/>
                  <a:pt x="102" y="661"/>
                </a:cubicBezTo>
                <a:cubicBezTo>
                  <a:pt x="174" y="741"/>
                  <a:pt x="279" y="792"/>
                  <a:pt x="395" y="792"/>
                </a:cubicBezTo>
                <a:cubicBezTo>
                  <a:pt x="512" y="792"/>
                  <a:pt x="617" y="741"/>
                  <a:pt x="689" y="661"/>
                </a:cubicBezTo>
                <a:cubicBezTo>
                  <a:pt x="690" y="660"/>
                  <a:pt x="691" y="659"/>
                  <a:pt x="691" y="658"/>
                </a:cubicBezTo>
                <a:moveTo>
                  <a:pt x="652" y="610"/>
                </a:moveTo>
                <a:cubicBezTo>
                  <a:pt x="649" y="606"/>
                  <a:pt x="644" y="604"/>
                  <a:pt x="639" y="606"/>
                </a:cubicBezTo>
                <a:cubicBezTo>
                  <a:pt x="635" y="609"/>
                  <a:pt x="634" y="613"/>
                  <a:pt x="632" y="618"/>
                </a:cubicBezTo>
                <a:cubicBezTo>
                  <a:pt x="632" y="620"/>
                  <a:pt x="631" y="623"/>
                  <a:pt x="630" y="626"/>
                </a:cubicBezTo>
                <a:cubicBezTo>
                  <a:pt x="628" y="629"/>
                  <a:pt x="626" y="633"/>
                  <a:pt x="624" y="637"/>
                </a:cubicBezTo>
                <a:cubicBezTo>
                  <a:pt x="622" y="642"/>
                  <a:pt x="620" y="645"/>
                  <a:pt x="620" y="647"/>
                </a:cubicBezTo>
                <a:cubicBezTo>
                  <a:pt x="620" y="648"/>
                  <a:pt x="620" y="648"/>
                  <a:pt x="620" y="648"/>
                </a:cubicBezTo>
                <a:cubicBezTo>
                  <a:pt x="551" y="648"/>
                  <a:pt x="551" y="648"/>
                  <a:pt x="551" y="648"/>
                </a:cubicBezTo>
                <a:cubicBezTo>
                  <a:pt x="551" y="646"/>
                  <a:pt x="552" y="645"/>
                  <a:pt x="553" y="643"/>
                </a:cubicBezTo>
                <a:cubicBezTo>
                  <a:pt x="563" y="639"/>
                  <a:pt x="573" y="632"/>
                  <a:pt x="581" y="622"/>
                </a:cubicBezTo>
                <a:cubicBezTo>
                  <a:pt x="593" y="609"/>
                  <a:pt x="598" y="593"/>
                  <a:pt x="596" y="579"/>
                </a:cubicBezTo>
                <a:cubicBezTo>
                  <a:pt x="594" y="569"/>
                  <a:pt x="590" y="550"/>
                  <a:pt x="585" y="533"/>
                </a:cubicBezTo>
                <a:cubicBezTo>
                  <a:pt x="752" y="533"/>
                  <a:pt x="752" y="533"/>
                  <a:pt x="752" y="533"/>
                </a:cubicBezTo>
                <a:cubicBezTo>
                  <a:pt x="735" y="575"/>
                  <a:pt x="711" y="614"/>
                  <a:pt x="682" y="648"/>
                </a:cubicBezTo>
                <a:cubicBezTo>
                  <a:pt x="640" y="648"/>
                  <a:pt x="640" y="648"/>
                  <a:pt x="640" y="648"/>
                </a:cubicBezTo>
                <a:cubicBezTo>
                  <a:pt x="644" y="644"/>
                  <a:pt x="648" y="639"/>
                  <a:pt x="649" y="637"/>
                </a:cubicBezTo>
                <a:cubicBezTo>
                  <a:pt x="653" y="632"/>
                  <a:pt x="655" y="617"/>
                  <a:pt x="652" y="610"/>
                </a:cubicBezTo>
                <a:moveTo>
                  <a:pt x="69" y="594"/>
                </a:moveTo>
                <a:cubicBezTo>
                  <a:pt x="61" y="570"/>
                  <a:pt x="54" y="550"/>
                  <a:pt x="49" y="533"/>
                </a:cubicBezTo>
                <a:cubicBezTo>
                  <a:pt x="206" y="533"/>
                  <a:pt x="206" y="533"/>
                  <a:pt x="206" y="533"/>
                </a:cubicBezTo>
                <a:cubicBezTo>
                  <a:pt x="214" y="574"/>
                  <a:pt x="225" y="613"/>
                  <a:pt x="240" y="648"/>
                </a:cubicBezTo>
                <a:cubicBezTo>
                  <a:pt x="109" y="648"/>
                  <a:pt x="109" y="648"/>
                  <a:pt x="109" y="648"/>
                </a:cubicBezTo>
                <a:cubicBezTo>
                  <a:pt x="94" y="631"/>
                  <a:pt x="81" y="613"/>
                  <a:pt x="69" y="594"/>
                </a:cubicBezTo>
                <a:moveTo>
                  <a:pt x="220" y="533"/>
                </a:moveTo>
                <a:cubicBezTo>
                  <a:pt x="388" y="533"/>
                  <a:pt x="388" y="533"/>
                  <a:pt x="388" y="533"/>
                </a:cubicBezTo>
                <a:cubicBezTo>
                  <a:pt x="388" y="545"/>
                  <a:pt x="388" y="545"/>
                  <a:pt x="388" y="545"/>
                </a:cubicBezTo>
                <a:cubicBezTo>
                  <a:pt x="378" y="549"/>
                  <a:pt x="369" y="555"/>
                  <a:pt x="371" y="567"/>
                </a:cubicBezTo>
                <a:cubicBezTo>
                  <a:pt x="377" y="608"/>
                  <a:pt x="384" y="621"/>
                  <a:pt x="388" y="626"/>
                </a:cubicBezTo>
                <a:cubicBezTo>
                  <a:pt x="388" y="648"/>
                  <a:pt x="388" y="648"/>
                  <a:pt x="388" y="648"/>
                </a:cubicBezTo>
                <a:cubicBezTo>
                  <a:pt x="255" y="648"/>
                  <a:pt x="255" y="648"/>
                  <a:pt x="255" y="648"/>
                </a:cubicBezTo>
                <a:cubicBezTo>
                  <a:pt x="240" y="614"/>
                  <a:pt x="228" y="575"/>
                  <a:pt x="220" y="533"/>
                </a:cubicBezTo>
                <a:moveTo>
                  <a:pt x="61" y="426"/>
                </a:moveTo>
                <a:cubicBezTo>
                  <a:pt x="64" y="439"/>
                  <a:pt x="68" y="461"/>
                  <a:pt x="66" y="475"/>
                </a:cubicBezTo>
                <a:cubicBezTo>
                  <a:pt x="65" y="481"/>
                  <a:pt x="64" y="483"/>
                  <a:pt x="64" y="483"/>
                </a:cubicBezTo>
                <a:cubicBezTo>
                  <a:pt x="58" y="478"/>
                  <a:pt x="58" y="445"/>
                  <a:pt x="61" y="426"/>
                </a:cubicBezTo>
                <a:moveTo>
                  <a:pt x="51" y="389"/>
                </a:moveTo>
                <a:cubicBezTo>
                  <a:pt x="54" y="382"/>
                  <a:pt x="58" y="374"/>
                  <a:pt x="61" y="366"/>
                </a:cubicBezTo>
                <a:cubicBezTo>
                  <a:pt x="89" y="303"/>
                  <a:pt x="106" y="280"/>
                  <a:pt x="107" y="279"/>
                </a:cubicBezTo>
                <a:cubicBezTo>
                  <a:pt x="107" y="278"/>
                  <a:pt x="108" y="277"/>
                  <a:pt x="108" y="276"/>
                </a:cubicBezTo>
                <a:cubicBezTo>
                  <a:pt x="108" y="275"/>
                  <a:pt x="109" y="260"/>
                  <a:pt x="110" y="246"/>
                </a:cubicBezTo>
                <a:cubicBezTo>
                  <a:pt x="119" y="249"/>
                  <a:pt x="128" y="251"/>
                  <a:pt x="134" y="251"/>
                </a:cubicBezTo>
                <a:cubicBezTo>
                  <a:pt x="140" y="264"/>
                  <a:pt x="142" y="269"/>
                  <a:pt x="144" y="271"/>
                </a:cubicBezTo>
                <a:cubicBezTo>
                  <a:pt x="144" y="273"/>
                  <a:pt x="145" y="277"/>
                  <a:pt x="145" y="281"/>
                </a:cubicBezTo>
                <a:cubicBezTo>
                  <a:pt x="152" y="337"/>
                  <a:pt x="157" y="354"/>
                  <a:pt x="168" y="354"/>
                </a:cubicBezTo>
                <a:cubicBezTo>
                  <a:pt x="170" y="354"/>
                  <a:pt x="172" y="353"/>
                  <a:pt x="173" y="352"/>
                </a:cubicBezTo>
                <a:cubicBezTo>
                  <a:pt x="169" y="362"/>
                  <a:pt x="168" y="376"/>
                  <a:pt x="170" y="385"/>
                </a:cubicBezTo>
                <a:cubicBezTo>
                  <a:pt x="170" y="386"/>
                  <a:pt x="171" y="388"/>
                  <a:pt x="171" y="389"/>
                </a:cubicBezTo>
                <a:lnTo>
                  <a:pt x="51" y="389"/>
                </a:lnTo>
                <a:close/>
                <a:moveTo>
                  <a:pt x="195" y="348"/>
                </a:moveTo>
                <a:cubicBezTo>
                  <a:pt x="193" y="344"/>
                  <a:pt x="190" y="341"/>
                  <a:pt x="186" y="341"/>
                </a:cubicBezTo>
                <a:cubicBezTo>
                  <a:pt x="185" y="341"/>
                  <a:pt x="184" y="341"/>
                  <a:pt x="183" y="341"/>
                </a:cubicBezTo>
                <a:cubicBezTo>
                  <a:pt x="187" y="335"/>
                  <a:pt x="189" y="328"/>
                  <a:pt x="191" y="321"/>
                </a:cubicBezTo>
                <a:cubicBezTo>
                  <a:pt x="192" y="315"/>
                  <a:pt x="194" y="310"/>
                  <a:pt x="196" y="305"/>
                </a:cubicBezTo>
                <a:cubicBezTo>
                  <a:pt x="196" y="304"/>
                  <a:pt x="198" y="302"/>
                  <a:pt x="200" y="299"/>
                </a:cubicBezTo>
                <a:cubicBezTo>
                  <a:pt x="198" y="315"/>
                  <a:pt x="196" y="331"/>
                  <a:pt x="195" y="348"/>
                </a:cubicBezTo>
                <a:moveTo>
                  <a:pt x="183" y="374"/>
                </a:moveTo>
                <a:cubicBezTo>
                  <a:pt x="183" y="369"/>
                  <a:pt x="184" y="363"/>
                  <a:pt x="185" y="360"/>
                </a:cubicBezTo>
                <a:cubicBezTo>
                  <a:pt x="187" y="368"/>
                  <a:pt x="187" y="380"/>
                  <a:pt x="184" y="384"/>
                </a:cubicBezTo>
                <a:cubicBezTo>
                  <a:pt x="184" y="383"/>
                  <a:pt x="183" y="380"/>
                  <a:pt x="183" y="374"/>
                </a:cubicBezTo>
                <a:moveTo>
                  <a:pt x="216" y="287"/>
                </a:moveTo>
                <a:cubicBezTo>
                  <a:pt x="228" y="279"/>
                  <a:pt x="242" y="272"/>
                  <a:pt x="250" y="272"/>
                </a:cubicBezTo>
                <a:cubicBezTo>
                  <a:pt x="251" y="272"/>
                  <a:pt x="252" y="272"/>
                  <a:pt x="252" y="272"/>
                </a:cubicBezTo>
                <a:cubicBezTo>
                  <a:pt x="257" y="273"/>
                  <a:pt x="257" y="293"/>
                  <a:pt x="254" y="311"/>
                </a:cubicBezTo>
                <a:cubicBezTo>
                  <a:pt x="253" y="313"/>
                  <a:pt x="254" y="316"/>
                  <a:pt x="255" y="317"/>
                </a:cubicBezTo>
                <a:cubicBezTo>
                  <a:pt x="256" y="319"/>
                  <a:pt x="258" y="320"/>
                  <a:pt x="260" y="320"/>
                </a:cubicBezTo>
                <a:cubicBezTo>
                  <a:pt x="261" y="320"/>
                  <a:pt x="283" y="321"/>
                  <a:pt x="288" y="338"/>
                </a:cubicBezTo>
                <a:cubicBezTo>
                  <a:pt x="290" y="344"/>
                  <a:pt x="289" y="345"/>
                  <a:pt x="283" y="350"/>
                </a:cubicBezTo>
                <a:cubicBezTo>
                  <a:pt x="276" y="356"/>
                  <a:pt x="265" y="365"/>
                  <a:pt x="263" y="389"/>
                </a:cubicBezTo>
                <a:cubicBezTo>
                  <a:pt x="208" y="389"/>
                  <a:pt x="208" y="389"/>
                  <a:pt x="208" y="389"/>
                </a:cubicBezTo>
                <a:cubicBezTo>
                  <a:pt x="208" y="354"/>
                  <a:pt x="211" y="320"/>
                  <a:pt x="216" y="287"/>
                </a:cubicBezTo>
                <a:moveTo>
                  <a:pt x="264" y="403"/>
                </a:moveTo>
                <a:cubicBezTo>
                  <a:pt x="274" y="439"/>
                  <a:pt x="335" y="462"/>
                  <a:pt x="388" y="476"/>
                </a:cubicBezTo>
                <a:cubicBezTo>
                  <a:pt x="388" y="519"/>
                  <a:pt x="388" y="519"/>
                  <a:pt x="388" y="519"/>
                </a:cubicBezTo>
                <a:cubicBezTo>
                  <a:pt x="218" y="519"/>
                  <a:pt x="218" y="519"/>
                  <a:pt x="218" y="519"/>
                </a:cubicBezTo>
                <a:cubicBezTo>
                  <a:pt x="212" y="482"/>
                  <a:pt x="208" y="443"/>
                  <a:pt x="208" y="403"/>
                </a:cubicBezTo>
                <a:lnTo>
                  <a:pt x="264" y="403"/>
                </a:lnTo>
                <a:close/>
                <a:moveTo>
                  <a:pt x="358" y="299"/>
                </a:moveTo>
                <a:cubicBezTo>
                  <a:pt x="357" y="285"/>
                  <a:pt x="357" y="285"/>
                  <a:pt x="367" y="284"/>
                </a:cubicBezTo>
                <a:cubicBezTo>
                  <a:pt x="373" y="283"/>
                  <a:pt x="381" y="282"/>
                  <a:pt x="388" y="279"/>
                </a:cubicBezTo>
                <a:cubicBezTo>
                  <a:pt x="388" y="370"/>
                  <a:pt x="388" y="370"/>
                  <a:pt x="388" y="370"/>
                </a:cubicBezTo>
                <a:cubicBezTo>
                  <a:pt x="372" y="374"/>
                  <a:pt x="354" y="388"/>
                  <a:pt x="354" y="388"/>
                </a:cubicBezTo>
                <a:cubicBezTo>
                  <a:pt x="351" y="390"/>
                  <a:pt x="350" y="393"/>
                  <a:pt x="351" y="396"/>
                </a:cubicBezTo>
                <a:cubicBezTo>
                  <a:pt x="355" y="406"/>
                  <a:pt x="368" y="439"/>
                  <a:pt x="386" y="440"/>
                </a:cubicBezTo>
                <a:cubicBezTo>
                  <a:pt x="386" y="440"/>
                  <a:pt x="386" y="440"/>
                  <a:pt x="387" y="440"/>
                </a:cubicBezTo>
                <a:cubicBezTo>
                  <a:pt x="387" y="440"/>
                  <a:pt x="387" y="440"/>
                  <a:pt x="387" y="440"/>
                </a:cubicBezTo>
                <a:cubicBezTo>
                  <a:pt x="387" y="440"/>
                  <a:pt x="388" y="440"/>
                  <a:pt x="388" y="440"/>
                </a:cubicBezTo>
                <a:cubicBezTo>
                  <a:pt x="388" y="450"/>
                  <a:pt x="388" y="450"/>
                  <a:pt x="388" y="450"/>
                </a:cubicBezTo>
                <a:cubicBezTo>
                  <a:pt x="387" y="449"/>
                  <a:pt x="385" y="448"/>
                  <a:pt x="383" y="446"/>
                </a:cubicBezTo>
                <a:cubicBezTo>
                  <a:pt x="363" y="432"/>
                  <a:pt x="328" y="407"/>
                  <a:pt x="322" y="391"/>
                </a:cubicBezTo>
                <a:cubicBezTo>
                  <a:pt x="315" y="371"/>
                  <a:pt x="315" y="357"/>
                  <a:pt x="316" y="352"/>
                </a:cubicBezTo>
                <a:cubicBezTo>
                  <a:pt x="317" y="353"/>
                  <a:pt x="319" y="355"/>
                  <a:pt x="323" y="359"/>
                </a:cubicBezTo>
                <a:cubicBezTo>
                  <a:pt x="329" y="366"/>
                  <a:pt x="334" y="369"/>
                  <a:pt x="340" y="369"/>
                </a:cubicBezTo>
                <a:cubicBezTo>
                  <a:pt x="358" y="369"/>
                  <a:pt x="358" y="339"/>
                  <a:pt x="358" y="315"/>
                </a:cubicBezTo>
                <a:cubicBezTo>
                  <a:pt x="359" y="309"/>
                  <a:pt x="358" y="304"/>
                  <a:pt x="358" y="299"/>
                </a:cubicBezTo>
                <a:moveTo>
                  <a:pt x="504" y="86"/>
                </a:moveTo>
                <a:cubicBezTo>
                  <a:pt x="513" y="99"/>
                  <a:pt x="522" y="114"/>
                  <a:pt x="529" y="130"/>
                </a:cubicBezTo>
                <a:cubicBezTo>
                  <a:pt x="517" y="130"/>
                  <a:pt x="517" y="130"/>
                  <a:pt x="517" y="130"/>
                </a:cubicBezTo>
                <a:cubicBezTo>
                  <a:pt x="515" y="126"/>
                  <a:pt x="514" y="122"/>
                  <a:pt x="513" y="120"/>
                </a:cubicBezTo>
                <a:cubicBezTo>
                  <a:pt x="506" y="105"/>
                  <a:pt x="502" y="102"/>
                  <a:pt x="498" y="102"/>
                </a:cubicBezTo>
                <a:cubicBezTo>
                  <a:pt x="494" y="102"/>
                  <a:pt x="491" y="105"/>
                  <a:pt x="491" y="109"/>
                </a:cubicBezTo>
                <a:cubicBezTo>
                  <a:pt x="491" y="110"/>
                  <a:pt x="491" y="112"/>
                  <a:pt x="492" y="113"/>
                </a:cubicBezTo>
                <a:cubicBezTo>
                  <a:pt x="489" y="110"/>
                  <a:pt x="486" y="107"/>
                  <a:pt x="482" y="104"/>
                </a:cubicBezTo>
                <a:cubicBezTo>
                  <a:pt x="476" y="100"/>
                  <a:pt x="475" y="97"/>
                  <a:pt x="475" y="96"/>
                </a:cubicBezTo>
                <a:cubicBezTo>
                  <a:pt x="476" y="93"/>
                  <a:pt x="484" y="88"/>
                  <a:pt x="504" y="86"/>
                </a:cubicBezTo>
                <a:moveTo>
                  <a:pt x="752" y="259"/>
                </a:moveTo>
                <a:cubicBezTo>
                  <a:pt x="584" y="259"/>
                  <a:pt x="584" y="259"/>
                  <a:pt x="584" y="259"/>
                </a:cubicBezTo>
                <a:cubicBezTo>
                  <a:pt x="577" y="218"/>
                  <a:pt x="565" y="178"/>
                  <a:pt x="551" y="144"/>
                </a:cubicBezTo>
                <a:cubicBezTo>
                  <a:pt x="682" y="144"/>
                  <a:pt x="682" y="144"/>
                  <a:pt x="682" y="144"/>
                </a:cubicBezTo>
                <a:cubicBezTo>
                  <a:pt x="711" y="178"/>
                  <a:pt x="735" y="217"/>
                  <a:pt x="752" y="259"/>
                </a:cubicBezTo>
                <a:moveTo>
                  <a:pt x="757" y="519"/>
                </a:moveTo>
                <a:cubicBezTo>
                  <a:pt x="587" y="519"/>
                  <a:pt x="587" y="519"/>
                  <a:pt x="587" y="519"/>
                </a:cubicBezTo>
                <a:cubicBezTo>
                  <a:pt x="588" y="509"/>
                  <a:pt x="590" y="500"/>
                  <a:pt x="591" y="491"/>
                </a:cubicBezTo>
                <a:cubicBezTo>
                  <a:pt x="594" y="492"/>
                  <a:pt x="596" y="493"/>
                  <a:pt x="599" y="493"/>
                </a:cubicBezTo>
                <a:cubicBezTo>
                  <a:pt x="604" y="493"/>
                  <a:pt x="608" y="490"/>
                  <a:pt x="610" y="485"/>
                </a:cubicBezTo>
                <a:cubicBezTo>
                  <a:pt x="613" y="475"/>
                  <a:pt x="604" y="469"/>
                  <a:pt x="599" y="467"/>
                </a:cubicBezTo>
                <a:cubicBezTo>
                  <a:pt x="597" y="465"/>
                  <a:pt x="595" y="464"/>
                  <a:pt x="594" y="463"/>
                </a:cubicBezTo>
                <a:cubicBezTo>
                  <a:pt x="595" y="443"/>
                  <a:pt x="596" y="423"/>
                  <a:pt x="597" y="403"/>
                </a:cubicBezTo>
                <a:cubicBezTo>
                  <a:pt x="777" y="403"/>
                  <a:pt x="777" y="403"/>
                  <a:pt x="777" y="403"/>
                </a:cubicBezTo>
                <a:cubicBezTo>
                  <a:pt x="776" y="443"/>
                  <a:pt x="769" y="482"/>
                  <a:pt x="757" y="519"/>
                </a:cubicBezTo>
                <a:moveTo>
                  <a:pt x="552" y="628"/>
                </a:moveTo>
                <a:cubicBezTo>
                  <a:pt x="552" y="628"/>
                  <a:pt x="552" y="628"/>
                  <a:pt x="551" y="628"/>
                </a:cubicBezTo>
                <a:cubicBezTo>
                  <a:pt x="548" y="626"/>
                  <a:pt x="544" y="628"/>
                  <a:pt x="542" y="632"/>
                </a:cubicBezTo>
                <a:cubicBezTo>
                  <a:pt x="542" y="632"/>
                  <a:pt x="542" y="632"/>
                  <a:pt x="542" y="632"/>
                </a:cubicBezTo>
                <a:cubicBezTo>
                  <a:pt x="538" y="633"/>
                  <a:pt x="534" y="634"/>
                  <a:pt x="530" y="633"/>
                </a:cubicBezTo>
                <a:cubicBezTo>
                  <a:pt x="514" y="633"/>
                  <a:pt x="506" y="623"/>
                  <a:pt x="499" y="615"/>
                </a:cubicBezTo>
                <a:cubicBezTo>
                  <a:pt x="493" y="608"/>
                  <a:pt x="487" y="601"/>
                  <a:pt x="479" y="601"/>
                </a:cubicBezTo>
                <a:cubicBezTo>
                  <a:pt x="477" y="601"/>
                  <a:pt x="476" y="601"/>
                  <a:pt x="475" y="601"/>
                </a:cubicBezTo>
                <a:cubicBezTo>
                  <a:pt x="471" y="602"/>
                  <a:pt x="466" y="604"/>
                  <a:pt x="460" y="606"/>
                </a:cubicBezTo>
                <a:cubicBezTo>
                  <a:pt x="446" y="610"/>
                  <a:pt x="427" y="617"/>
                  <a:pt x="409" y="617"/>
                </a:cubicBezTo>
                <a:cubicBezTo>
                  <a:pt x="405" y="617"/>
                  <a:pt x="401" y="616"/>
                  <a:pt x="398" y="616"/>
                </a:cubicBezTo>
                <a:cubicBezTo>
                  <a:pt x="395" y="612"/>
                  <a:pt x="390" y="596"/>
                  <a:pt x="384" y="565"/>
                </a:cubicBezTo>
                <a:cubicBezTo>
                  <a:pt x="384" y="562"/>
                  <a:pt x="387" y="560"/>
                  <a:pt x="393" y="558"/>
                </a:cubicBezTo>
                <a:cubicBezTo>
                  <a:pt x="394" y="558"/>
                  <a:pt x="394" y="558"/>
                  <a:pt x="395" y="558"/>
                </a:cubicBezTo>
                <a:cubicBezTo>
                  <a:pt x="398" y="558"/>
                  <a:pt x="400" y="557"/>
                  <a:pt x="401" y="555"/>
                </a:cubicBezTo>
                <a:cubicBezTo>
                  <a:pt x="402" y="555"/>
                  <a:pt x="403" y="555"/>
                  <a:pt x="403" y="554"/>
                </a:cubicBezTo>
                <a:cubicBezTo>
                  <a:pt x="415" y="550"/>
                  <a:pt x="429" y="546"/>
                  <a:pt x="438" y="535"/>
                </a:cubicBezTo>
                <a:cubicBezTo>
                  <a:pt x="452" y="518"/>
                  <a:pt x="466" y="500"/>
                  <a:pt x="483" y="496"/>
                </a:cubicBezTo>
                <a:cubicBezTo>
                  <a:pt x="484" y="496"/>
                  <a:pt x="486" y="496"/>
                  <a:pt x="487" y="496"/>
                </a:cubicBezTo>
                <a:cubicBezTo>
                  <a:pt x="496" y="496"/>
                  <a:pt x="500" y="505"/>
                  <a:pt x="500" y="506"/>
                </a:cubicBezTo>
                <a:cubicBezTo>
                  <a:pt x="500" y="507"/>
                  <a:pt x="501" y="508"/>
                  <a:pt x="502" y="509"/>
                </a:cubicBezTo>
                <a:cubicBezTo>
                  <a:pt x="504" y="511"/>
                  <a:pt x="524" y="530"/>
                  <a:pt x="534" y="535"/>
                </a:cubicBezTo>
                <a:cubicBezTo>
                  <a:pt x="535" y="536"/>
                  <a:pt x="537" y="536"/>
                  <a:pt x="538" y="536"/>
                </a:cubicBezTo>
                <a:cubicBezTo>
                  <a:pt x="538" y="536"/>
                  <a:pt x="538" y="536"/>
                  <a:pt x="538" y="536"/>
                </a:cubicBezTo>
                <a:cubicBezTo>
                  <a:pt x="548" y="536"/>
                  <a:pt x="550" y="525"/>
                  <a:pt x="552" y="513"/>
                </a:cubicBezTo>
                <a:cubicBezTo>
                  <a:pt x="552" y="508"/>
                  <a:pt x="554" y="501"/>
                  <a:pt x="555" y="497"/>
                </a:cubicBezTo>
                <a:cubicBezTo>
                  <a:pt x="563" y="507"/>
                  <a:pt x="577" y="552"/>
                  <a:pt x="582" y="582"/>
                </a:cubicBezTo>
                <a:cubicBezTo>
                  <a:pt x="584" y="591"/>
                  <a:pt x="579" y="603"/>
                  <a:pt x="570" y="613"/>
                </a:cubicBezTo>
                <a:cubicBezTo>
                  <a:pt x="565" y="620"/>
                  <a:pt x="559" y="625"/>
                  <a:pt x="552" y="628"/>
                </a:cubicBezTo>
                <a:moveTo>
                  <a:pt x="399" y="382"/>
                </a:moveTo>
                <a:cubicBezTo>
                  <a:pt x="401" y="382"/>
                  <a:pt x="402" y="382"/>
                  <a:pt x="402" y="386"/>
                </a:cubicBezTo>
                <a:cubicBezTo>
                  <a:pt x="402" y="388"/>
                  <a:pt x="402" y="390"/>
                  <a:pt x="402" y="392"/>
                </a:cubicBezTo>
                <a:cubicBezTo>
                  <a:pt x="401" y="393"/>
                  <a:pt x="400" y="394"/>
                  <a:pt x="400" y="396"/>
                </a:cubicBezTo>
                <a:cubicBezTo>
                  <a:pt x="400" y="397"/>
                  <a:pt x="400" y="398"/>
                  <a:pt x="401" y="399"/>
                </a:cubicBezTo>
                <a:cubicBezTo>
                  <a:pt x="399" y="410"/>
                  <a:pt x="396" y="419"/>
                  <a:pt x="392" y="424"/>
                </a:cubicBezTo>
                <a:cubicBezTo>
                  <a:pt x="389" y="426"/>
                  <a:pt x="387" y="426"/>
                  <a:pt x="387" y="426"/>
                </a:cubicBezTo>
                <a:cubicBezTo>
                  <a:pt x="387" y="426"/>
                  <a:pt x="387" y="426"/>
                  <a:pt x="387" y="426"/>
                </a:cubicBezTo>
                <a:cubicBezTo>
                  <a:pt x="386" y="426"/>
                  <a:pt x="386" y="426"/>
                  <a:pt x="386" y="426"/>
                </a:cubicBezTo>
                <a:cubicBezTo>
                  <a:pt x="382" y="426"/>
                  <a:pt x="373" y="412"/>
                  <a:pt x="366" y="396"/>
                </a:cubicBezTo>
                <a:cubicBezTo>
                  <a:pt x="375" y="390"/>
                  <a:pt x="390" y="382"/>
                  <a:pt x="399" y="382"/>
                </a:cubicBezTo>
                <a:moveTo>
                  <a:pt x="402" y="478"/>
                </a:moveTo>
                <a:cubicBezTo>
                  <a:pt x="407" y="478"/>
                  <a:pt x="408" y="474"/>
                  <a:pt x="409" y="473"/>
                </a:cubicBezTo>
                <a:cubicBezTo>
                  <a:pt x="410" y="469"/>
                  <a:pt x="408" y="466"/>
                  <a:pt x="402" y="461"/>
                </a:cubicBezTo>
                <a:cubicBezTo>
                  <a:pt x="402" y="433"/>
                  <a:pt x="402" y="433"/>
                  <a:pt x="402" y="433"/>
                </a:cubicBezTo>
                <a:cubicBezTo>
                  <a:pt x="408" y="426"/>
                  <a:pt x="412" y="416"/>
                  <a:pt x="414" y="403"/>
                </a:cubicBezTo>
                <a:cubicBezTo>
                  <a:pt x="583" y="403"/>
                  <a:pt x="583" y="403"/>
                  <a:pt x="583" y="403"/>
                </a:cubicBezTo>
                <a:cubicBezTo>
                  <a:pt x="582" y="415"/>
                  <a:pt x="582" y="428"/>
                  <a:pt x="581" y="440"/>
                </a:cubicBezTo>
                <a:cubicBezTo>
                  <a:pt x="574" y="433"/>
                  <a:pt x="563" y="429"/>
                  <a:pt x="551" y="425"/>
                </a:cubicBezTo>
                <a:cubicBezTo>
                  <a:pt x="530" y="417"/>
                  <a:pt x="499" y="410"/>
                  <a:pt x="491" y="408"/>
                </a:cubicBezTo>
                <a:cubicBezTo>
                  <a:pt x="490" y="408"/>
                  <a:pt x="489" y="408"/>
                  <a:pt x="489" y="408"/>
                </a:cubicBezTo>
                <a:cubicBezTo>
                  <a:pt x="485" y="408"/>
                  <a:pt x="481" y="410"/>
                  <a:pt x="480" y="414"/>
                </a:cubicBezTo>
                <a:cubicBezTo>
                  <a:pt x="477" y="427"/>
                  <a:pt x="513" y="450"/>
                  <a:pt x="513" y="451"/>
                </a:cubicBezTo>
                <a:cubicBezTo>
                  <a:pt x="519" y="454"/>
                  <a:pt x="519" y="458"/>
                  <a:pt x="519" y="463"/>
                </a:cubicBezTo>
                <a:cubicBezTo>
                  <a:pt x="520" y="468"/>
                  <a:pt x="520" y="478"/>
                  <a:pt x="532" y="479"/>
                </a:cubicBezTo>
                <a:cubicBezTo>
                  <a:pt x="538" y="479"/>
                  <a:pt x="544" y="478"/>
                  <a:pt x="550" y="477"/>
                </a:cubicBezTo>
                <a:cubicBezTo>
                  <a:pt x="556" y="476"/>
                  <a:pt x="562" y="475"/>
                  <a:pt x="566" y="476"/>
                </a:cubicBezTo>
                <a:cubicBezTo>
                  <a:pt x="569" y="477"/>
                  <a:pt x="573" y="480"/>
                  <a:pt x="577" y="483"/>
                </a:cubicBezTo>
                <a:cubicBezTo>
                  <a:pt x="578" y="483"/>
                  <a:pt x="578" y="483"/>
                  <a:pt x="578" y="483"/>
                </a:cubicBezTo>
                <a:cubicBezTo>
                  <a:pt x="577" y="490"/>
                  <a:pt x="576" y="497"/>
                  <a:pt x="575" y="505"/>
                </a:cubicBezTo>
                <a:cubicBezTo>
                  <a:pt x="567" y="486"/>
                  <a:pt x="561" y="482"/>
                  <a:pt x="556" y="482"/>
                </a:cubicBezTo>
                <a:cubicBezTo>
                  <a:pt x="556" y="482"/>
                  <a:pt x="555" y="482"/>
                  <a:pt x="555" y="482"/>
                </a:cubicBezTo>
                <a:cubicBezTo>
                  <a:pt x="543" y="482"/>
                  <a:pt x="540" y="497"/>
                  <a:pt x="538" y="510"/>
                </a:cubicBezTo>
                <a:cubicBezTo>
                  <a:pt x="537" y="513"/>
                  <a:pt x="537" y="517"/>
                  <a:pt x="536" y="520"/>
                </a:cubicBezTo>
                <a:cubicBezTo>
                  <a:pt x="529" y="515"/>
                  <a:pt x="518" y="505"/>
                  <a:pt x="513" y="500"/>
                </a:cubicBezTo>
                <a:cubicBezTo>
                  <a:pt x="510" y="495"/>
                  <a:pt x="503" y="482"/>
                  <a:pt x="487" y="482"/>
                </a:cubicBezTo>
                <a:cubicBezTo>
                  <a:pt x="485" y="482"/>
                  <a:pt x="483" y="482"/>
                  <a:pt x="480" y="483"/>
                </a:cubicBezTo>
                <a:cubicBezTo>
                  <a:pt x="462" y="486"/>
                  <a:pt x="447" y="502"/>
                  <a:pt x="433" y="519"/>
                </a:cubicBezTo>
                <a:cubicBezTo>
                  <a:pt x="433" y="519"/>
                  <a:pt x="433" y="519"/>
                  <a:pt x="432" y="519"/>
                </a:cubicBezTo>
                <a:cubicBezTo>
                  <a:pt x="402" y="519"/>
                  <a:pt x="402" y="519"/>
                  <a:pt x="402" y="519"/>
                </a:cubicBezTo>
                <a:lnTo>
                  <a:pt x="402" y="478"/>
                </a:lnTo>
                <a:close/>
                <a:moveTo>
                  <a:pt x="580" y="467"/>
                </a:moveTo>
                <a:cubicBezTo>
                  <a:pt x="576" y="466"/>
                  <a:pt x="573" y="464"/>
                  <a:pt x="571" y="463"/>
                </a:cubicBezTo>
                <a:cubicBezTo>
                  <a:pt x="568" y="462"/>
                  <a:pt x="565" y="461"/>
                  <a:pt x="561" y="461"/>
                </a:cubicBezTo>
                <a:cubicBezTo>
                  <a:pt x="556" y="461"/>
                  <a:pt x="552" y="462"/>
                  <a:pt x="547" y="463"/>
                </a:cubicBezTo>
                <a:cubicBezTo>
                  <a:pt x="542" y="464"/>
                  <a:pt x="538" y="465"/>
                  <a:pt x="534" y="465"/>
                </a:cubicBezTo>
                <a:cubicBezTo>
                  <a:pt x="534" y="464"/>
                  <a:pt x="533" y="463"/>
                  <a:pt x="533" y="462"/>
                </a:cubicBezTo>
                <a:cubicBezTo>
                  <a:pt x="533" y="456"/>
                  <a:pt x="532" y="446"/>
                  <a:pt x="521" y="439"/>
                </a:cubicBezTo>
                <a:cubicBezTo>
                  <a:pt x="515" y="435"/>
                  <a:pt x="508" y="430"/>
                  <a:pt x="503" y="425"/>
                </a:cubicBezTo>
                <a:cubicBezTo>
                  <a:pt x="515" y="428"/>
                  <a:pt x="533" y="432"/>
                  <a:pt x="546" y="438"/>
                </a:cubicBezTo>
                <a:cubicBezTo>
                  <a:pt x="569" y="446"/>
                  <a:pt x="577" y="452"/>
                  <a:pt x="578" y="460"/>
                </a:cubicBezTo>
                <a:cubicBezTo>
                  <a:pt x="578" y="463"/>
                  <a:pt x="579" y="465"/>
                  <a:pt x="580" y="467"/>
                </a:cubicBezTo>
                <a:moveTo>
                  <a:pt x="420" y="533"/>
                </a:moveTo>
                <a:cubicBezTo>
                  <a:pt x="415" y="536"/>
                  <a:pt x="408" y="538"/>
                  <a:pt x="402" y="540"/>
                </a:cubicBezTo>
                <a:cubicBezTo>
                  <a:pt x="402" y="533"/>
                  <a:pt x="402" y="533"/>
                  <a:pt x="402" y="533"/>
                </a:cubicBezTo>
                <a:lnTo>
                  <a:pt x="420" y="533"/>
                </a:lnTo>
                <a:close/>
                <a:moveTo>
                  <a:pt x="597" y="389"/>
                </a:moveTo>
                <a:cubicBezTo>
                  <a:pt x="596" y="349"/>
                  <a:pt x="593" y="310"/>
                  <a:pt x="587" y="273"/>
                </a:cubicBezTo>
                <a:cubicBezTo>
                  <a:pt x="757" y="273"/>
                  <a:pt x="757" y="273"/>
                  <a:pt x="757" y="273"/>
                </a:cubicBezTo>
                <a:cubicBezTo>
                  <a:pt x="769" y="310"/>
                  <a:pt x="776" y="349"/>
                  <a:pt x="777" y="389"/>
                </a:cubicBezTo>
                <a:lnTo>
                  <a:pt x="597" y="389"/>
                </a:lnTo>
                <a:close/>
                <a:moveTo>
                  <a:pt x="539" y="119"/>
                </a:moveTo>
                <a:cubicBezTo>
                  <a:pt x="534" y="107"/>
                  <a:pt x="527" y="96"/>
                  <a:pt x="520" y="85"/>
                </a:cubicBezTo>
                <a:cubicBezTo>
                  <a:pt x="526" y="85"/>
                  <a:pt x="530" y="87"/>
                  <a:pt x="532" y="90"/>
                </a:cubicBezTo>
                <a:cubicBezTo>
                  <a:pt x="539" y="97"/>
                  <a:pt x="540" y="111"/>
                  <a:pt x="539" y="119"/>
                </a:cubicBezTo>
                <a:moveTo>
                  <a:pt x="506" y="193"/>
                </a:moveTo>
                <a:cubicBezTo>
                  <a:pt x="507" y="193"/>
                  <a:pt x="508" y="193"/>
                  <a:pt x="509" y="192"/>
                </a:cubicBezTo>
                <a:cubicBezTo>
                  <a:pt x="508" y="193"/>
                  <a:pt x="507" y="193"/>
                  <a:pt x="506" y="194"/>
                </a:cubicBezTo>
                <a:lnTo>
                  <a:pt x="506" y="193"/>
                </a:lnTo>
                <a:close/>
                <a:moveTo>
                  <a:pt x="500" y="146"/>
                </a:moveTo>
                <a:cubicBezTo>
                  <a:pt x="502" y="138"/>
                  <a:pt x="502" y="125"/>
                  <a:pt x="493" y="114"/>
                </a:cubicBezTo>
                <a:cubicBezTo>
                  <a:pt x="493" y="115"/>
                  <a:pt x="494" y="115"/>
                  <a:pt x="494" y="115"/>
                </a:cubicBezTo>
                <a:cubicBezTo>
                  <a:pt x="497" y="119"/>
                  <a:pt x="504" y="135"/>
                  <a:pt x="506" y="140"/>
                </a:cubicBezTo>
                <a:cubicBezTo>
                  <a:pt x="505" y="141"/>
                  <a:pt x="505" y="141"/>
                  <a:pt x="505" y="141"/>
                </a:cubicBezTo>
                <a:cubicBezTo>
                  <a:pt x="504" y="142"/>
                  <a:pt x="504" y="144"/>
                  <a:pt x="503" y="145"/>
                </a:cubicBezTo>
                <a:cubicBezTo>
                  <a:pt x="503" y="146"/>
                  <a:pt x="503" y="147"/>
                  <a:pt x="503" y="148"/>
                </a:cubicBezTo>
                <a:cubicBezTo>
                  <a:pt x="501" y="149"/>
                  <a:pt x="498" y="151"/>
                  <a:pt x="497" y="155"/>
                </a:cubicBezTo>
                <a:cubicBezTo>
                  <a:pt x="495" y="160"/>
                  <a:pt x="498" y="167"/>
                  <a:pt x="504" y="174"/>
                </a:cubicBezTo>
                <a:cubicBezTo>
                  <a:pt x="505" y="175"/>
                  <a:pt x="505" y="176"/>
                  <a:pt x="505" y="177"/>
                </a:cubicBezTo>
                <a:cubicBezTo>
                  <a:pt x="505" y="177"/>
                  <a:pt x="504" y="179"/>
                  <a:pt x="500" y="181"/>
                </a:cubicBezTo>
                <a:cubicBezTo>
                  <a:pt x="499" y="181"/>
                  <a:pt x="498" y="182"/>
                  <a:pt x="497" y="182"/>
                </a:cubicBezTo>
                <a:cubicBezTo>
                  <a:pt x="495" y="184"/>
                  <a:pt x="485" y="190"/>
                  <a:pt x="481" y="191"/>
                </a:cubicBezTo>
                <a:cubicBezTo>
                  <a:pt x="479" y="191"/>
                  <a:pt x="477" y="193"/>
                  <a:pt x="475" y="194"/>
                </a:cubicBezTo>
                <a:cubicBezTo>
                  <a:pt x="473" y="185"/>
                  <a:pt x="466" y="176"/>
                  <a:pt x="461" y="171"/>
                </a:cubicBezTo>
                <a:cubicBezTo>
                  <a:pt x="460" y="170"/>
                  <a:pt x="458" y="168"/>
                  <a:pt x="459" y="166"/>
                </a:cubicBezTo>
                <a:cubicBezTo>
                  <a:pt x="460" y="164"/>
                  <a:pt x="463" y="162"/>
                  <a:pt x="468" y="162"/>
                </a:cubicBezTo>
                <a:cubicBezTo>
                  <a:pt x="470" y="162"/>
                  <a:pt x="472" y="162"/>
                  <a:pt x="473" y="162"/>
                </a:cubicBezTo>
                <a:cubicBezTo>
                  <a:pt x="485" y="165"/>
                  <a:pt x="496" y="158"/>
                  <a:pt x="500" y="146"/>
                </a:cubicBezTo>
                <a:moveTo>
                  <a:pt x="464" y="212"/>
                </a:moveTo>
                <a:cubicBezTo>
                  <a:pt x="464" y="212"/>
                  <a:pt x="465" y="212"/>
                  <a:pt x="465" y="212"/>
                </a:cubicBezTo>
                <a:cubicBezTo>
                  <a:pt x="466" y="212"/>
                  <a:pt x="467" y="212"/>
                  <a:pt x="468" y="211"/>
                </a:cubicBezTo>
                <a:cubicBezTo>
                  <a:pt x="468" y="213"/>
                  <a:pt x="468" y="216"/>
                  <a:pt x="469" y="217"/>
                </a:cubicBezTo>
                <a:cubicBezTo>
                  <a:pt x="471" y="223"/>
                  <a:pt x="475" y="224"/>
                  <a:pt x="477" y="225"/>
                </a:cubicBezTo>
                <a:cubicBezTo>
                  <a:pt x="477" y="225"/>
                  <a:pt x="477" y="225"/>
                  <a:pt x="478" y="225"/>
                </a:cubicBezTo>
                <a:cubicBezTo>
                  <a:pt x="484" y="225"/>
                  <a:pt x="488" y="218"/>
                  <a:pt x="492" y="212"/>
                </a:cubicBezTo>
                <a:cubicBezTo>
                  <a:pt x="494" y="209"/>
                  <a:pt x="494" y="209"/>
                  <a:pt x="500" y="208"/>
                </a:cubicBezTo>
                <a:cubicBezTo>
                  <a:pt x="502" y="208"/>
                  <a:pt x="504" y="208"/>
                  <a:pt x="507" y="208"/>
                </a:cubicBezTo>
                <a:cubicBezTo>
                  <a:pt x="523" y="205"/>
                  <a:pt x="529" y="187"/>
                  <a:pt x="527" y="178"/>
                </a:cubicBezTo>
                <a:cubicBezTo>
                  <a:pt x="527" y="174"/>
                  <a:pt x="525" y="170"/>
                  <a:pt x="523" y="166"/>
                </a:cubicBezTo>
                <a:cubicBezTo>
                  <a:pt x="529" y="165"/>
                  <a:pt x="535" y="164"/>
                  <a:pt x="537" y="157"/>
                </a:cubicBezTo>
                <a:cubicBezTo>
                  <a:pt x="537" y="155"/>
                  <a:pt x="537" y="152"/>
                  <a:pt x="535" y="150"/>
                </a:cubicBezTo>
                <a:cubicBezTo>
                  <a:pt x="534" y="148"/>
                  <a:pt x="530" y="145"/>
                  <a:pt x="527" y="144"/>
                </a:cubicBezTo>
                <a:cubicBezTo>
                  <a:pt x="536" y="144"/>
                  <a:pt x="536" y="144"/>
                  <a:pt x="536" y="144"/>
                </a:cubicBezTo>
                <a:cubicBezTo>
                  <a:pt x="550" y="178"/>
                  <a:pt x="562" y="217"/>
                  <a:pt x="570" y="259"/>
                </a:cubicBezTo>
                <a:cubicBezTo>
                  <a:pt x="453" y="259"/>
                  <a:pt x="453" y="259"/>
                  <a:pt x="453" y="259"/>
                </a:cubicBezTo>
                <a:cubicBezTo>
                  <a:pt x="455" y="257"/>
                  <a:pt x="455" y="255"/>
                  <a:pt x="455" y="252"/>
                </a:cubicBezTo>
                <a:cubicBezTo>
                  <a:pt x="456" y="245"/>
                  <a:pt x="452" y="240"/>
                  <a:pt x="445" y="239"/>
                </a:cubicBezTo>
                <a:cubicBezTo>
                  <a:pt x="444" y="239"/>
                  <a:pt x="444" y="239"/>
                  <a:pt x="444" y="239"/>
                </a:cubicBezTo>
                <a:cubicBezTo>
                  <a:pt x="442" y="239"/>
                  <a:pt x="441" y="239"/>
                  <a:pt x="440" y="239"/>
                </a:cubicBezTo>
                <a:cubicBezTo>
                  <a:pt x="448" y="224"/>
                  <a:pt x="438" y="208"/>
                  <a:pt x="430" y="194"/>
                </a:cubicBezTo>
                <a:cubicBezTo>
                  <a:pt x="426" y="189"/>
                  <a:pt x="421" y="181"/>
                  <a:pt x="422" y="179"/>
                </a:cubicBezTo>
                <a:cubicBezTo>
                  <a:pt x="422" y="179"/>
                  <a:pt x="422" y="178"/>
                  <a:pt x="424" y="178"/>
                </a:cubicBezTo>
                <a:cubicBezTo>
                  <a:pt x="425" y="177"/>
                  <a:pt x="427" y="177"/>
                  <a:pt x="428" y="177"/>
                </a:cubicBezTo>
                <a:cubicBezTo>
                  <a:pt x="435" y="177"/>
                  <a:pt x="440" y="185"/>
                  <a:pt x="446" y="196"/>
                </a:cubicBezTo>
                <a:cubicBezTo>
                  <a:pt x="451" y="204"/>
                  <a:pt x="455" y="212"/>
                  <a:pt x="464" y="212"/>
                </a:cubicBezTo>
                <a:moveTo>
                  <a:pt x="429" y="259"/>
                </a:moveTo>
                <a:cubicBezTo>
                  <a:pt x="424" y="259"/>
                  <a:pt x="424" y="259"/>
                  <a:pt x="424" y="259"/>
                </a:cubicBezTo>
                <a:cubicBezTo>
                  <a:pt x="426" y="258"/>
                  <a:pt x="427" y="256"/>
                  <a:pt x="429" y="255"/>
                </a:cubicBezTo>
                <a:cubicBezTo>
                  <a:pt x="429" y="256"/>
                  <a:pt x="429" y="256"/>
                  <a:pt x="429" y="257"/>
                </a:cubicBezTo>
                <a:cubicBezTo>
                  <a:pt x="429" y="258"/>
                  <a:pt x="429" y="259"/>
                  <a:pt x="429" y="259"/>
                </a:cubicBezTo>
                <a:moveTo>
                  <a:pt x="403" y="273"/>
                </a:moveTo>
                <a:cubicBezTo>
                  <a:pt x="573" y="273"/>
                  <a:pt x="573" y="273"/>
                  <a:pt x="573" y="273"/>
                </a:cubicBezTo>
                <a:cubicBezTo>
                  <a:pt x="579" y="310"/>
                  <a:pt x="582" y="349"/>
                  <a:pt x="583" y="389"/>
                </a:cubicBezTo>
                <a:cubicBezTo>
                  <a:pt x="416" y="389"/>
                  <a:pt x="416" y="389"/>
                  <a:pt x="416" y="389"/>
                </a:cubicBezTo>
                <a:cubicBezTo>
                  <a:pt x="416" y="388"/>
                  <a:pt x="416" y="387"/>
                  <a:pt x="416" y="386"/>
                </a:cubicBezTo>
                <a:cubicBezTo>
                  <a:pt x="416" y="376"/>
                  <a:pt x="411" y="370"/>
                  <a:pt x="402" y="368"/>
                </a:cubicBezTo>
                <a:cubicBezTo>
                  <a:pt x="402" y="274"/>
                  <a:pt x="402" y="274"/>
                  <a:pt x="402" y="274"/>
                </a:cubicBezTo>
                <a:cubicBezTo>
                  <a:pt x="402" y="274"/>
                  <a:pt x="402" y="273"/>
                  <a:pt x="403" y="273"/>
                </a:cubicBezTo>
                <a:moveTo>
                  <a:pt x="388" y="662"/>
                </a:moveTo>
                <a:cubicBezTo>
                  <a:pt x="388" y="777"/>
                  <a:pt x="388" y="777"/>
                  <a:pt x="388" y="777"/>
                </a:cubicBezTo>
                <a:cubicBezTo>
                  <a:pt x="339" y="774"/>
                  <a:pt x="294" y="730"/>
                  <a:pt x="261" y="662"/>
                </a:cubicBezTo>
                <a:lnTo>
                  <a:pt x="388" y="662"/>
                </a:lnTo>
                <a:close/>
                <a:moveTo>
                  <a:pt x="402" y="662"/>
                </a:moveTo>
                <a:cubicBezTo>
                  <a:pt x="502" y="662"/>
                  <a:pt x="502" y="662"/>
                  <a:pt x="502" y="662"/>
                </a:cubicBezTo>
                <a:cubicBezTo>
                  <a:pt x="499" y="668"/>
                  <a:pt x="501" y="677"/>
                  <a:pt x="503" y="682"/>
                </a:cubicBezTo>
                <a:cubicBezTo>
                  <a:pt x="506" y="689"/>
                  <a:pt x="508" y="693"/>
                  <a:pt x="512" y="694"/>
                </a:cubicBezTo>
                <a:cubicBezTo>
                  <a:pt x="481" y="745"/>
                  <a:pt x="443" y="774"/>
                  <a:pt x="402" y="777"/>
                </a:cubicBezTo>
                <a:lnTo>
                  <a:pt x="402" y="662"/>
                </a:lnTo>
                <a:close/>
                <a:moveTo>
                  <a:pt x="525" y="672"/>
                </a:moveTo>
                <a:cubicBezTo>
                  <a:pt x="522" y="674"/>
                  <a:pt x="518" y="677"/>
                  <a:pt x="517" y="678"/>
                </a:cubicBezTo>
                <a:cubicBezTo>
                  <a:pt x="516" y="676"/>
                  <a:pt x="515" y="672"/>
                  <a:pt x="514" y="670"/>
                </a:cubicBezTo>
                <a:cubicBezTo>
                  <a:pt x="516" y="670"/>
                  <a:pt x="518" y="670"/>
                  <a:pt x="521" y="670"/>
                </a:cubicBezTo>
                <a:cubicBezTo>
                  <a:pt x="523" y="670"/>
                  <a:pt x="524" y="670"/>
                  <a:pt x="525" y="670"/>
                </a:cubicBezTo>
                <a:cubicBezTo>
                  <a:pt x="525" y="670"/>
                  <a:pt x="525" y="671"/>
                  <a:pt x="525" y="672"/>
                </a:cubicBezTo>
                <a:moveTo>
                  <a:pt x="402" y="648"/>
                </a:moveTo>
                <a:cubicBezTo>
                  <a:pt x="402" y="630"/>
                  <a:pt x="402" y="630"/>
                  <a:pt x="402" y="630"/>
                </a:cubicBezTo>
                <a:cubicBezTo>
                  <a:pt x="404" y="631"/>
                  <a:pt x="406" y="631"/>
                  <a:pt x="409" y="631"/>
                </a:cubicBezTo>
                <a:cubicBezTo>
                  <a:pt x="429" y="631"/>
                  <a:pt x="450" y="624"/>
                  <a:pt x="465" y="619"/>
                </a:cubicBezTo>
                <a:cubicBezTo>
                  <a:pt x="470" y="617"/>
                  <a:pt x="475" y="616"/>
                  <a:pt x="478" y="615"/>
                </a:cubicBezTo>
                <a:cubicBezTo>
                  <a:pt x="478" y="615"/>
                  <a:pt x="478" y="615"/>
                  <a:pt x="479" y="615"/>
                </a:cubicBezTo>
                <a:cubicBezTo>
                  <a:pt x="481" y="615"/>
                  <a:pt x="485" y="619"/>
                  <a:pt x="488" y="624"/>
                </a:cubicBezTo>
                <a:cubicBezTo>
                  <a:pt x="496" y="633"/>
                  <a:pt x="507" y="646"/>
                  <a:pt x="529" y="647"/>
                </a:cubicBezTo>
                <a:cubicBezTo>
                  <a:pt x="530" y="647"/>
                  <a:pt x="531" y="647"/>
                  <a:pt x="532" y="647"/>
                </a:cubicBezTo>
                <a:cubicBezTo>
                  <a:pt x="533" y="647"/>
                  <a:pt x="535" y="647"/>
                  <a:pt x="536" y="647"/>
                </a:cubicBezTo>
                <a:cubicBezTo>
                  <a:pt x="536" y="647"/>
                  <a:pt x="536" y="648"/>
                  <a:pt x="536" y="648"/>
                </a:cubicBezTo>
                <a:lnTo>
                  <a:pt x="402" y="648"/>
                </a:lnTo>
                <a:close/>
                <a:moveTo>
                  <a:pt x="669" y="130"/>
                </a:moveTo>
                <a:cubicBezTo>
                  <a:pt x="553" y="130"/>
                  <a:pt x="553" y="130"/>
                  <a:pt x="553" y="130"/>
                </a:cubicBezTo>
                <a:cubicBezTo>
                  <a:pt x="554" y="128"/>
                  <a:pt x="555" y="126"/>
                  <a:pt x="556" y="124"/>
                </a:cubicBezTo>
                <a:cubicBezTo>
                  <a:pt x="560" y="112"/>
                  <a:pt x="560" y="87"/>
                  <a:pt x="556" y="50"/>
                </a:cubicBezTo>
                <a:cubicBezTo>
                  <a:pt x="598" y="69"/>
                  <a:pt x="636" y="97"/>
                  <a:pt x="669" y="130"/>
                </a:cubicBezTo>
                <a:moveTo>
                  <a:pt x="395" y="14"/>
                </a:moveTo>
                <a:cubicBezTo>
                  <a:pt x="401" y="14"/>
                  <a:pt x="407" y="14"/>
                  <a:pt x="413" y="15"/>
                </a:cubicBezTo>
                <a:cubicBezTo>
                  <a:pt x="414" y="15"/>
                  <a:pt x="414" y="15"/>
                  <a:pt x="415" y="15"/>
                </a:cubicBezTo>
                <a:cubicBezTo>
                  <a:pt x="420" y="15"/>
                  <a:pt x="425" y="15"/>
                  <a:pt x="431" y="16"/>
                </a:cubicBezTo>
                <a:cubicBezTo>
                  <a:pt x="432" y="16"/>
                  <a:pt x="433" y="16"/>
                  <a:pt x="434" y="16"/>
                </a:cubicBezTo>
                <a:cubicBezTo>
                  <a:pt x="439" y="17"/>
                  <a:pt x="443" y="17"/>
                  <a:pt x="448" y="18"/>
                </a:cubicBezTo>
                <a:cubicBezTo>
                  <a:pt x="450" y="18"/>
                  <a:pt x="452" y="18"/>
                  <a:pt x="453" y="19"/>
                </a:cubicBezTo>
                <a:cubicBezTo>
                  <a:pt x="457" y="19"/>
                  <a:pt x="462" y="20"/>
                  <a:pt x="466" y="21"/>
                </a:cubicBezTo>
                <a:cubicBezTo>
                  <a:pt x="468" y="21"/>
                  <a:pt x="470" y="22"/>
                  <a:pt x="472" y="22"/>
                </a:cubicBezTo>
                <a:cubicBezTo>
                  <a:pt x="476" y="23"/>
                  <a:pt x="480" y="24"/>
                  <a:pt x="484" y="25"/>
                </a:cubicBezTo>
                <a:cubicBezTo>
                  <a:pt x="486" y="25"/>
                  <a:pt x="489" y="26"/>
                  <a:pt x="492" y="27"/>
                </a:cubicBezTo>
                <a:cubicBezTo>
                  <a:pt x="495" y="28"/>
                  <a:pt x="498" y="28"/>
                  <a:pt x="501" y="29"/>
                </a:cubicBezTo>
                <a:cubicBezTo>
                  <a:pt x="505" y="30"/>
                  <a:pt x="508" y="31"/>
                  <a:pt x="511" y="32"/>
                </a:cubicBezTo>
                <a:cubicBezTo>
                  <a:pt x="514" y="33"/>
                  <a:pt x="516" y="34"/>
                  <a:pt x="519" y="35"/>
                </a:cubicBezTo>
                <a:cubicBezTo>
                  <a:pt x="523" y="36"/>
                  <a:pt x="527" y="38"/>
                  <a:pt x="531" y="39"/>
                </a:cubicBezTo>
                <a:cubicBezTo>
                  <a:pt x="532" y="40"/>
                  <a:pt x="534" y="40"/>
                  <a:pt x="536" y="41"/>
                </a:cubicBezTo>
                <a:cubicBezTo>
                  <a:pt x="538" y="42"/>
                  <a:pt x="539" y="43"/>
                  <a:pt x="541" y="43"/>
                </a:cubicBezTo>
                <a:cubicBezTo>
                  <a:pt x="543" y="58"/>
                  <a:pt x="544" y="71"/>
                  <a:pt x="545" y="83"/>
                </a:cubicBezTo>
                <a:cubicBezTo>
                  <a:pt x="544" y="82"/>
                  <a:pt x="543" y="81"/>
                  <a:pt x="542" y="80"/>
                </a:cubicBezTo>
                <a:cubicBezTo>
                  <a:pt x="537" y="74"/>
                  <a:pt x="529" y="71"/>
                  <a:pt x="520" y="71"/>
                </a:cubicBezTo>
                <a:cubicBezTo>
                  <a:pt x="519" y="71"/>
                  <a:pt x="519" y="71"/>
                  <a:pt x="519" y="71"/>
                </a:cubicBezTo>
                <a:cubicBezTo>
                  <a:pt x="516" y="71"/>
                  <a:pt x="512" y="71"/>
                  <a:pt x="508" y="72"/>
                </a:cubicBezTo>
                <a:cubicBezTo>
                  <a:pt x="507" y="72"/>
                  <a:pt x="507" y="72"/>
                  <a:pt x="507" y="72"/>
                </a:cubicBezTo>
                <a:cubicBezTo>
                  <a:pt x="490" y="73"/>
                  <a:pt x="466" y="78"/>
                  <a:pt x="462" y="92"/>
                </a:cubicBezTo>
                <a:cubicBezTo>
                  <a:pt x="460" y="97"/>
                  <a:pt x="461" y="106"/>
                  <a:pt x="474" y="116"/>
                </a:cubicBezTo>
                <a:cubicBezTo>
                  <a:pt x="487" y="124"/>
                  <a:pt x="488" y="135"/>
                  <a:pt x="486" y="142"/>
                </a:cubicBezTo>
                <a:cubicBezTo>
                  <a:pt x="486" y="143"/>
                  <a:pt x="484" y="149"/>
                  <a:pt x="478" y="149"/>
                </a:cubicBezTo>
                <a:cubicBezTo>
                  <a:pt x="478" y="149"/>
                  <a:pt x="477" y="149"/>
                  <a:pt x="476" y="149"/>
                </a:cubicBezTo>
                <a:cubicBezTo>
                  <a:pt x="462" y="146"/>
                  <a:pt x="450" y="151"/>
                  <a:pt x="446" y="161"/>
                </a:cubicBezTo>
                <a:cubicBezTo>
                  <a:pt x="445" y="164"/>
                  <a:pt x="444" y="167"/>
                  <a:pt x="445" y="170"/>
                </a:cubicBezTo>
                <a:cubicBezTo>
                  <a:pt x="440" y="166"/>
                  <a:pt x="435" y="163"/>
                  <a:pt x="428" y="163"/>
                </a:cubicBezTo>
                <a:cubicBezTo>
                  <a:pt x="425" y="163"/>
                  <a:pt x="423" y="163"/>
                  <a:pt x="420" y="164"/>
                </a:cubicBezTo>
                <a:cubicBezTo>
                  <a:pt x="414" y="166"/>
                  <a:pt x="410" y="169"/>
                  <a:pt x="409" y="173"/>
                </a:cubicBezTo>
                <a:cubicBezTo>
                  <a:pt x="405" y="182"/>
                  <a:pt x="411" y="191"/>
                  <a:pt x="418" y="202"/>
                </a:cubicBezTo>
                <a:cubicBezTo>
                  <a:pt x="425" y="213"/>
                  <a:pt x="432" y="225"/>
                  <a:pt x="428" y="234"/>
                </a:cubicBezTo>
                <a:cubicBezTo>
                  <a:pt x="421" y="245"/>
                  <a:pt x="410" y="254"/>
                  <a:pt x="398" y="260"/>
                </a:cubicBezTo>
                <a:cubicBezTo>
                  <a:pt x="398" y="260"/>
                  <a:pt x="398" y="260"/>
                  <a:pt x="398" y="260"/>
                </a:cubicBezTo>
                <a:cubicBezTo>
                  <a:pt x="396" y="261"/>
                  <a:pt x="395" y="262"/>
                  <a:pt x="393" y="262"/>
                </a:cubicBezTo>
                <a:cubicBezTo>
                  <a:pt x="393" y="263"/>
                  <a:pt x="392" y="263"/>
                  <a:pt x="392" y="263"/>
                </a:cubicBezTo>
                <a:cubicBezTo>
                  <a:pt x="383" y="267"/>
                  <a:pt x="373" y="269"/>
                  <a:pt x="365" y="270"/>
                </a:cubicBezTo>
                <a:cubicBezTo>
                  <a:pt x="341" y="273"/>
                  <a:pt x="343" y="287"/>
                  <a:pt x="344" y="300"/>
                </a:cubicBezTo>
                <a:cubicBezTo>
                  <a:pt x="344" y="305"/>
                  <a:pt x="345" y="309"/>
                  <a:pt x="344" y="315"/>
                </a:cubicBezTo>
                <a:cubicBezTo>
                  <a:pt x="344" y="338"/>
                  <a:pt x="343" y="352"/>
                  <a:pt x="340" y="355"/>
                </a:cubicBezTo>
                <a:cubicBezTo>
                  <a:pt x="339" y="355"/>
                  <a:pt x="337" y="353"/>
                  <a:pt x="333" y="349"/>
                </a:cubicBezTo>
                <a:cubicBezTo>
                  <a:pt x="326" y="341"/>
                  <a:pt x="320" y="338"/>
                  <a:pt x="314" y="338"/>
                </a:cubicBezTo>
                <a:cubicBezTo>
                  <a:pt x="310" y="338"/>
                  <a:pt x="307" y="339"/>
                  <a:pt x="305" y="343"/>
                </a:cubicBezTo>
                <a:cubicBezTo>
                  <a:pt x="296" y="355"/>
                  <a:pt x="307" y="389"/>
                  <a:pt x="309" y="395"/>
                </a:cubicBezTo>
                <a:cubicBezTo>
                  <a:pt x="316" y="416"/>
                  <a:pt x="350" y="440"/>
                  <a:pt x="375" y="458"/>
                </a:cubicBezTo>
                <a:cubicBezTo>
                  <a:pt x="376" y="458"/>
                  <a:pt x="376" y="458"/>
                  <a:pt x="376" y="458"/>
                </a:cubicBezTo>
                <a:cubicBezTo>
                  <a:pt x="312" y="440"/>
                  <a:pt x="276" y="416"/>
                  <a:pt x="277" y="392"/>
                </a:cubicBezTo>
                <a:cubicBezTo>
                  <a:pt x="278" y="373"/>
                  <a:pt x="285" y="367"/>
                  <a:pt x="292" y="361"/>
                </a:cubicBezTo>
                <a:cubicBezTo>
                  <a:pt x="298" y="356"/>
                  <a:pt x="306" y="349"/>
                  <a:pt x="302" y="334"/>
                </a:cubicBezTo>
                <a:cubicBezTo>
                  <a:pt x="296" y="315"/>
                  <a:pt x="279" y="309"/>
                  <a:pt x="269" y="307"/>
                </a:cubicBezTo>
                <a:cubicBezTo>
                  <a:pt x="275" y="267"/>
                  <a:pt x="261" y="260"/>
                  <a:pt x="256" y="258"/>
                </a:cubicBezTo>
                <a:cubicBezTo>
                  <a:pt x="254" y="258"/>
                  <a:pt x="252" y="258"/>
                  <a:pt x="250" y="258"/>
                </a:cubicBezTo>
                <a:cubicBezTo>
                  <a:pt x="230" y="258"/>
                  <a:pt x="190" y="284"/>
                  <a:pt x="183" y="299"/>
                </a:cubicBezTo>
                <a:cubicBezTo>
                  <a:pt x="180" y="305"/>
                  <a:pt x="179" y="311"/>
                  <a:pt x="177" y="317"/>
                </a:cubicBezTo>
                <a:cubicBezTo>
                  <a:pt x="175" y="325"/>
                  <a:pt x="173" y="333"/>
                  <a:pt x="169" y="338"/>
                </a:cubicBezTo>
                <a:cubicBezTo>
                  <a:pt x="166" y="330"/>
                  <a:pt x="163" y="310"/>
                  <a:pt x="159" y="279"/>
                </a:cubicBezTo>
                <a:cubicBezTo>
                  <a:pt x="157" y="267"/>
                  <a:pt x="157" y="266"/>
                  <a:pt x="156" y="264"/>
                </a:cubicBezTo>
                <a:cubicBezTo>
                  <a:pt x="155" y="262"/>
                  <a:pt x="149" y="251"/>
                  <a:pt x="144" y="242"/>
                </a:cubicBezTo>
                <a:cubicBezTo>
                  <a:pt x="143" y="240"/>
                  <a:pt x="141" y="238"/>
                  <a:pt x="139" y="238"/>
                </a:cubicBezTo>
                <a:cubicBezTo>
                  <a:pt x="133" y="237"/>
                  <a:pt x="115" y="234"/>
                  <a:pt x="107" y="229"/>
                </a:cubicBezTo>
                <a:cubicBezTo>
                  <a:pt x="104" y="228"/>
                  <a:pt x="102" y="227"/>
                  <a:pt x="99" y="229"/>
                </a:cubicBezTo>
                <a:cubicBezTo>
                  <a:pt x="97" y="230"/>
                  <a:pt x="96" y="232"/>
                  <a:pt x="96" y="235"/>
                </a:cubicBezTo>
                <a:cubicBezTo>
                  <a:pt x="96" y="248"/>
                  <a:pt x="95" y="266"/>
                  <a:pt x="94" y="272"/>
                </a:cubicBezTo>
                <a:cubicBezTo>
                  <a:pt x="90" y="279"/>
                  <a:pt x="73" y="304"/>
                  <a:pt x="48" y="360"/>
                </a:cubicBezTo>
                <a:cubicBezTo>
                  <a:pt x="39" y="383"/>
                  <a:pt x="34" y="415"/>
                  <a:pt x="33" y="450"/>
                </a:cubicBezTo>
                <a:cubicBezTo>
                  <a:pt x="34" y="435"/>
                  <a:pt x="39" y="420"/>
                  <a:pt x="46" y="402"/>
                </a:cubicBezTo>
                <a:cubicBezTo>
                  <a:pt x="47" y="403"/>
                  <a:pt x="48" y="403"/>
                  <a:pt x="50" y="403"/>
                </a:cubicBezTo>
                <a:cubicBezTo>
                  <a:pt x="54" y="403"/>
                  <a:pt x="54" y="403"/>
                  <a:pt x="54" y="403"/>
                </a:cubicBezTo>
                <a:cubicBezTo>
                  <a:pt x="51" y="406"/>
                  <a:pt x="48" y="412"/>
                  <a:pt x="46" y="429"/>
                </a:cubicBezTo>
                <a:cubicBezTo>
                  <a:pt x="45" y="443"/>
                  <a:pt x="44" y="458"/>
                  <a:pt x="46" y="469"/>
                </a:cubicBezTo>
                <a:cubicBezTo>
                  <a:pt x="48" y="488"/>
                  <a:pt x="54" y="497"/>
                  <a:pt x="64" y="497"/>
                </a:cubicBezTo>
                <a:cubicBezTo>
                  <a:pt x="64" y="497"/>
                  <a:pt x="64" y="497"/>
                  <a:pt x="65" y="497"/>
                </a:cubicBezTo>
                <a:cubicBezTo>
                  <a:pt x="76" y="496"/>
                  <a:pt x="81" y="483"/>
                  <a:pt x="80" y="459"/>
                </a:cubicBezTo>
                <a:cubicBezTo>
                  <a:pt x="80" y="459"/>
                  <a:pt x="77" y="413"/>
                  <a:pt x="65" y="403"/>
                </a:cubicBezTo>
                <a:cubicBezTo>
                  <a:pt x="194" y="403"/>
                  <a:pt x="194" y="403"/>
                  <a:pt x="194" y="403"/>
                </a:cubicBezTo>
                <a:cubicBezTo>
                  <a:pt x="194" y="443"/>
                  <a:pt x="198" y="482"/>
                  <a:pt x="204" y="519"/>
                </a:cubicBezTo>
                <a:cubicBezTo>
                  <a:pt x="46" y="519"/>
                  <a:pt x="46" y="519"/>
                  <a:pt x="46" y="519"/>
                </a:cubicBezTo>
                <a:cubicBezTo>
                  <a:pt x="45" y="519"/>
                  <a:pt x="45" y="519"/>
                  <a:pt x="44" y="519"/>
                </a:cubicBezTo>
                <a:cubicBezTo>
                  <a:pt x="38" y="498"/>
                  <a:pt x="35" y="482"/>
                  <a:pt x="33" y="468"/>
                </a:cubicBezTo>
                <a:cubicBezTo>
                  <a:pt x="34" y="487"/>
                  <a:pt x="36" y="506"/>
                  <a:pt x="39" y="526"/>
                </a:cubicBezTo>
                <a:cubicBezTo>
                  <a:pt x="39" y="526"/>
                  <a:pt x="39" y="526"/>
                  <a:pt x="39" y="526"/>
                </a:cubicBezTo>
                <a:cubicBezTo>
                  <a:pt x="39" y="526"/>
                  <a:pt x="39" y="527"/>
                  <a:pt x="39" y="527"/>
                </a:cubicBezTo>
                <a:cubicBezTo>
                  <a:pt x="39" y="530"/>
                  <a:pt x="40" y="533"/>
                  <a:pt x="40" y="536"/>
                </a:cubicBezTo>
                <a:cubicBezTo>
                  <a:pt x="40" y="535"/>
                  <a:pt x="39" y="533"/>
                  <a:pt x="39" y="532"/>
                </a:cubicBezTo>
                <a:cubicBezTo>
                  <a:pt x="38" y="529"/>
                  <a:pt x="37" y="526"/>
                  <a:pt x="36" y="523"/>
                </a:cubicBezTo>
                <a:cubicBezTo>
                  <a:pt x="35" y="521"/>
                  <a:pt x="34" y="520"/>
                  <a:pt x="34" y="518"/>
                </a:cubicBezTo>
                <a:cubicBezTo>
                  <a:pt x="32" y="513"/>
                  <a:pt x="31" y="509"/>
                  <a:pt x="30" y="505"/>
                </a:cubicBezTo>
                <a:cubicBezTo>
                  <a:pt x="29" y="504"/>
                  <a:pt x="29" y="503"/>
                  <a:pt x="28" y="501"/>
                </a:cubicBezTo>
                <a:cubicBezTo>
                  <a:pt x="27" y="496"/>
                  <a:pt x="26" y="492"/>
                  <a:pt x="25" y="487"/>
                </a:cubicBezTo>
                <a:cubicBezTo>
                  <a:pt x="24" y="486"/>
                  <a:pt x="24" y="485"/>
                  <a:pt x="24" y="484"/>
                </a:cubicBezTo>
                <a:cubicBezTo>
                  <a:pt x="23" y="479"/>
                  <a:pt x="22" y="474"/>
                  <a:pt x="21" y="469"/>
                </a:cubicBezTo>
                <a:cubicBezTo>
                  <a:pt x="21" y="468"/>
                  <a:pt x="20" y="467"/>
                  <a:pt x="20" y="467"/>
                </a:cubicBezTo>
                <a:cubicBezTo>
                  <a:pt x="19" y="461"/>
                  <a:pt x="18" y="456"/>
                  <a:pt x="18" y="451"/>
                </a:cubicBezTo>
                <a:cubicBezTo>
                  <a:pt x="18" y="450"/>
                  <a:pt x="17" y="450"/>
                  <a:pt x="17" y="449"/>
                </a:cubicBezTo>
                <a:cubicBezTo>
                  <a:pt x="17" y="444"/>
                  <a:pt x="16" y="438"/>
                  <a:pt x="15" y="433"/>
                </a:cubicBezTo>
                <a:cubicBezTo>
                  <a:pt x="15" y="432"/>
                  <a:pt x="15" y="432"/>
                  <a:pt x="15" y="431"/>
                </a:cubicBezTo>
                <a:cubicBezTo>
                  <a:pt x="15" y="426"/>
                  <a:pt x="14" y="420"/>
                  <a:pt x="14" y="414"/>
                </a:cubicBezTo>
                <a:cubicBezTo>
                  <a:pt x="14" y="414"/>
                  <a:pt x="14" y="414"/>
                  <a:pt x="14" y="413"/>
                </a:cubicBezTo>
                <a:cubicBezTo>
                  <a:pt x="14" y="407"/>
                  <a:pt x="14" y="402"/>
                  <a:pt x="14" y="396"/>
                </a:cubicBezTo>
                <a:cubicBezTo>
                  <a:pt x="14" y="186"/>
                  <a:pt x="185" y="14"/>
                  <a:pt x="395" y="14"/>
                </a:cubicBezTo>
                <a:moveTo>
                  <a:pt x="122" y="662"/>
                </a:moveTo>
                <a:cubicBezTo>
                  <a:pt x="246" y="662"/>
                  <a:pt x="246" y="662"/>
                  <a:pt x="246" y="662"/>
                </a:cubicBezTo>
                <a:cubicBezTo>
                  <a:pt x="248" y="666"/>
                  <a:pt x="250" y="670"/>
                  <a:pt x="252" y="674"/>
                </a:cubicBezTo>
                <a:cubicBezTo>
                  <a:pt x="275" y="720"/>
                  <a:pt x="302" y="753"/>
                  <a:pt x="333" y="772"/>
                </a:cubicBezTo>
                <a:cubicBezTo>
                  <a:pt x="251" y="759"/>
                  <a:pt x="178" y="719"/>
                  <a:pt x="122" y="662"/>
                </a:cubicBezTo>
                <a:moveTo>
                  <a:pt x="458" y="772"/>
                </a:moveTo>
                <a:cubicBezTo>
                  <a:pt x="487" y="754"/>
                  <a:pt x="514" y="723"/>
                  <a:pt x="536" y="680"/>
                </a:cubicBezTo>
                <a:cubicBezTo>
                  <a:pt x="541" y="676"/>
                  <a:pt x="544" y="671"/>
                  <a:pt x="543" y="667"/>
                </a:cubicBezTo>
                <a:cubicBezTo>
                  <a:pt x="543" y="666"/>
                  <a:pt x="543" y="666"/>
                  <a:pt x="543" y="666"/>
                </a:cubicBezTo>
                <a:cubicBezTo>
                  <a:pt x="544" y="664"/>
                  <a:pt x="544" y="663"/>
                  <a:pt x="545" y="662"/>
                </a:cubicBezTo>
                <a:cubicBezTo>
                  <a:pt x="605" y="662"/>
                  <a:pt x="605" y="662"/>
                  <a:pt x="605" y="662"/>
                </a:cubicBezTo>
                <a:cubicBezTo>
                  <a:pt x="603" y="663"/>
                  <a:pt x="600" y="665"/>
                  <a:pt x="597" y="667"/>
                </a:cubicBezTo>
                <a:cubicBezTo>
                  <a:pt x="594" y="669"/>
                  <a:pt x="592" y="670"/>
                  <a:pt x="589" y="672"/>
                </a:cubicBezTo>
                <a:cubicBezTo>
                  <a:pt x="585" y="674"/>
                  <a:pt x="585" y="674"/>
                  <a:pt x="585" y="674"/>
                </a:cubicBezTo>
                <a:cubicBezTo>
                  <a:pt x="570" y="684"/>
                  <a:pt x="561" y="689"/>
                  <a:pt x="565" y="697"/>
                </a:cubicBezTo>
                <a:cubicBezTo>
                  <a:pt x="566" y="700"/>
                  <a:pt x="570" y="702"/>
                  <a:pt x="574" y="702"/>
                </a:cubicBezTo>
                <a:cubicBezTo>
                  <a:pt x="585" y="702"/>
                  <a:pt x="613" y="684"/>
                  <a:pt x="619" y="673"/>
                </a:cubicBezTo>
                <a:cubicBezTo>
                  <a:pt x="622" y="668"/>
                  <a:pt x="621" y="664"/>
                  <a:pt x="619" y="662"/>
                </a:cubicBezTo>
                <a:cubicBezTo>
                  <a:pt x="669" y="662"/>
                  <a:pt x="669" y="662"/>
                  <a:pt x="669" y="662"/>
                </a:cubicBezTo>
                <a:cubicBezTo>
                  <a:pt x="613" y="719"/>
                  <a:pt x="540" y="759"/>
                  <a:pt x="458" y="7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 230"/>
          <p:cNvSpPr>
            <a:spLocks noEditPoints="1"/>
          </p:cNvSpPr>
          <p:nvPr/>
        </p:nvSpPr>
        <p:spPr bwMode="auto">
          <a:xfrm>
            <a:off x="5926138" y="5284788"/>
            <a:ext cx="117475" cy="53975"/>
          </a:xfrm>
          <a:custGeom>
            <a:avLst/>
            <a:gdLst>
              <a:gd name="T0" fmla="*/ 172 w 208"/>
              <a:gd name="T1" fmla="*/ 45 h 96"/>
              <a:gd name="T2" fmla="*/ 171 w 208"/>
              <a:gd name="T3" fmla="*/ 45 h 96"/>
              <a:gd name="T4" fmla="*/ 140 w 208"/>
              <a:gd name="T5" fmla="*/ 42 h 96"/>
              <a:gd name="T6" fmla="*/ 90 w 208"/>
              <a:gd name="T7" fmla="*/ 1 h 96"/>
              <a:gd name="T8" fmla="*/ 88 w 208"/>
              <a:gd name="T9" fmla="*/ 1 h 96"/>
              <a:gd name="T10" fmla="*/ 79 w 208"/>
              <a:gd name="T11" fmla="*/ 8 h 96"/>
              <a:gd name="T12" fmla="*/ 94 w 208"/>
              <a:gd name="T13" fmla="*/ 30 h 96"/>
              <a:gd name="T14" fmla="*/ 101 w 208"/>
              <a:gd name="T15" fmla="*/ 36 h 96"/>
              <a:gd name="T16" fmla="*/ 95 w 208"/>
              <a:gd name="T17" fmla="*/ 40 h 96"/>
              <a:gd name="T18" fmla="*/ 56 w 208"/>
              <a:gd name="T19" fmla="*/ 2 h 96"/>
              <a:gd name="T20" fmla="*/ 47 w 208"/>
              <a:gd name="T21" fmla="*/ 0 h 96"/>
              <a:gd name="T22" fmla="*/ 1 w 208"/>
              <a:gd name="T23" fmla="*/ 47 h 96"/>
              <a:gd name="T24" fmla="*/ 0 w 208"/>
              <a:gd name="T25" fmla="*/ 51 h 96"/>
              <a:gd name="T26" fmla="*/ 23 w 208"/>
              <a:gd name="T27" fmla="*/ 68 h 96"/>
              <a:gd name="T28" fmla="*/ 68 w 208"/>
              <a:gd name="T29" fmla="*/ 57 h 96"/>
              <a:gd name="T30" fmla="*/ 68 w 208"/>
              <a:gd name="T31" fmla="*/ 57 h 96"/>
              <a:gd name="T32" fmla="*/ 69 w 208"/>
              <a:gd name="T33" fmla="*/ 57 h 96"/>
              <a:gd name="T34" fmla="*/ 79 w 208"/>
              <a:gd name="T35" fmla="*/ 70 h 96"/>
              <a:gd name="T36" fmla="*/ 98 w 208"/>
              <a:gd name="T37" fmla="*/ 93 h 96"/>
              <a:gd name="T38" fmla="*/ 109 w 208"/>
              <a:gd name="T39" fmla="*/ 96 h 96"/>
              <a:gd name="T40" fmla="*/ 109 w 208"/>
              <a:gd name="T41" fmla="*/ 96 h 96"/>
              <a:gd name="T42" fmla="*/ 140 w 208"/>
              <a:gd name="T43" fmla="*/ 77 h 96"/>
              <a:gd name="T44" fmla="*/ 148 w 208"/>
              <a:gd name="T45" fmla="*/ 80 h 96"/>
              <a:gd name="T46" fmla="*/ 180 w 208"/>
              <a:gd name="T47" fmla="*/ 88 h 96"/>
              <a:gd name="T48" fmla="*/ 180 w 208"/>
              <a:gd name="T49" fmla="*/ 88 h 96"/>
              <a:gd name="T50" fmla="*/ 201 w 208"/>
              <a:gd name="T51" fmla="*/ 78 h 96"/>
              <a:gd name="T52" fmla="*/ 204 w 208"/>
              <a:gd name="T53" fmla="*/ 58 h 96"/>
              <a:gd name="T54" fmla="*/ 174 w 208"/>
              <a:gd name="T55" fmla="*/ 44 h 96"/>
              <a:gd name="T56" fmla="*/ 172 w 208"/>
              <a:gd name="T57" fmla="*/ 45 h 96"/>
              <a:gd name="T58" fmla="*/ 80 w 208"/>
              <a:gd name="T59" fmla="*/ 47 h 96"/>
              <a:gd name="T60" fmla="*/ 69 w 208"/>
              <a:gd name="T61" fmla="*/ 43 h 96"/>
              <a:gd name="T62" fmla="*/ 64 w 208"/>
              <a:gd name="T63" fmla="*/ 44 h 96"/>
              <a:gd name="T64" fmla="*/ 63 w 208"/>
              <a:gd name="T65" fmla="*/ 44 h 96"/>
              <a:gd name="T66" fmla="*/ 23 w 208"/>
              <a:gd name="T67" fmla="*/ 54 h 96"/>
              <a:gd name="T68" fmla="*/ 14 w 208"/>
              <a:gd name="T69" fmla="*/ 51 h 96"/>
              <a:gd name="T70" fmla="*/ 47 w 208"/>
              <a:gd name="T71" fmla="*/ 14 h 96"/>
              <a:gd name="T72" fmla="*/ 48 w 208"/>
              <a:gd name="T73" fmla="*/ 14 h 96"/>
              <a:gd name="T74" fmla="*/ 82 w 208"/>
              <a:gd name="T75" fmla="*/ 45 h 96"/>
              <a:gd name="T76" fmla="*/ 80 w 208"/>
              <a:gd name="T77" fmla="*/ 47 h 96"/>
              <a:gd name="T78" fmla="*/ 192 w 208"/>
              <a:gd name="T79" fmla="*/ 64 h 96"/>
              <a:gd name="T80" fmla="*/ 190 w 208"/>
              <a:gd name="T81" fmla="*/ 70 h 96"/>
              <a:gd name="T82" fmla="*/ 180 w 208"/>
              <a:gd name="T83" fmla="*/ 74 h 96"/>
              <a:gd name="T84" fmla="*/ 153 w 208"/>
              <a:gd name="T85" fmla="*/ 67 h 96"/>
              <a:gd name="T86" fmla="*/ 138 w 208"/>
              <a:gd name="T87" fmla="*/ 63 h 96"/>
              <a:gd name="T88" fmla="*/ 130 w 208"/>
              <a:gd name="T89" fmla="*/ 66 h 96"/>
              <a:gd name="T90" fmla="*/ 109 w 208"/>
              <a:gd name="T91" fmla="*/ 82 h 96"/>
              <a:gd name="T92" fmla="*/ 105 w 208"/>
              <a:gd name="T93" fmla="*/ 81 h 96"/>
              <a:gd name="T94" fmla="*/ 91 w 208"/>
              <a:gd name="T95" fmla="*/ 63 h 96"/>
              <a:gd name="T96" fmla="*/ 88 w 208"/>
              <a:gd name="T97" fmla="*/ 59 h 96"/>
              <a:gd name="T98" fmla="*/ 113 w 208"/>
              <a:gd name="T99" fmla="*/ 44 h 96"/>
              <a:gd name="T100" fmla="*/ 116 w 208"/>
              <a:gd name="T101" fmla="*/ 36 h 96"/>
              <a:gd name="T102" fmla="*/ 130 w 208"/>
              <a:gd name="T103" fmla="*/ 53 h 96"/>
              <a:gd name="T104" fmla="*/ 135 w 208"/>
              <a:gd name="T105" fmla="*/ 56 h 96"/>
              <a:gd name="T106" fmla="*/ 171 w 208"/>
              <a:gd name="T107" fmla="*/ 59 h 96"/>
              <a:gd name="T108" fmla="*/ 174 w 208"/>
              <a:gd name="T109" fmla="*/ 58 h 96"/>
              <a:gd name="T110" fmla="*/ 174 w 208"/>
              <a:gd name="T111" fmla="*/ 58 h 96"/>
              <a:gd name="T112" fmla="*/ 192 w 208"/>
              <a:gd name="T113" fmla="*/ 6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8" h="96">
                <a:moveTo>
                  <a:pt x="172" y="45"/>
                </a:moveTo>
                <a:cubicBezTo>
                  <a:pt x="172" y="45"/>
                  <a:pt x="172" y="45"/>
                  <a:pt x="171" y="45"/>
                </a:cubicBezTo>
                <a:cubicBezTo>
                  <a:pt x="166" y="45"/>
                  <a:pt x="149" y="43"/>
                  <a:pt x="140" y="42"/>
                </a:cubicBezTo>
                <a:cubicBezTo>
                  <a:pt x="130" y="30"/>
                  <a:pt x="107" y="1"/>
                  <a:pt x="90" y="1"/>
                </a:cubicBezTo>
                <a:cubicBezTo>
                  <a:pt x="90" y="1"/>
                  <a:pt x="89" y="1"/>
                  <a:pt x="88" y="1"/>
                </a:cubicBezTo>
                <a:cubicBezTo>
                  <a:pt x="81" y="2"/>
                  <a:pt x="79" y="6"/>
                  <a:pt x="79" y="8"/>
                </a:cubicBezTo>
                <a:cubicBezTo>
                  <a:pt x="77" y="16"/>
                  <a:pt x="84" y="22"/>
                  <a:pt x="94" y="30"/>
                </a:cubicBezTo>
                <a:cubicBezTo>
                  <a:pt x="96" y="32"/>
                  <a:pt x="99" y="34"/>
                  <a:pt x="101" y="36"/>
                </a:cubicBezTo>
                <a:cubicBezTo>
                  <a:pt x="100" y="37"/>
                  <a:pt x="97" y="39"/>
                  <a:pt x="95" y="40"/>
                </a:cubicBezTo>
                <a:cubicBezTo>
                  <a:pt x="90" y="27"/>
                  <a:pt x="69" y="11"/>
                  <a:pt x="56" y="2"/>
                </a:cubicBezTo>
                <a:cubicBezTo>
                  <a:pt x="53" y="1"/>
                  <a:pt x="50" y="0"/>
                  <a:pt x="47" y="0"/>
                </a:cubicBezTo>
                <a:cubicBezTo>
                  <a:pt x="28" y="0"/>
                  <a:pt x="7" y="36"/>
                  <a:pt x="1" y="47"/>
                </a:cubicBezTo>
                <a:cubicBezTo>
                  <a:pt x="0" y="48"/>
                  <a:pt x="0" y="50"/>
                  <a:pt x="0" y="51"/>
                </a:cubicBezTo>
                <a:cubicBezTo>
                  <a:pt x="0" y="56"/>
                  <a:pt x="4" y="68"/>
                  <a:pt x="23" y="68"/>
                </a:cubicBezTo>
                <a:cubicBezTo>
                  <a:pt x="38" y="68"/>
                  <a:pt x="58" y="61"/>
                  <a:pt x="68" y="57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57"/>
                  <a:pt x="69" y="57"/>
                  <a:pt x="69" y="57"/>
                </a:cubicBezTo>
                <a:cubicBezTo>
                  <a:pt x="71" y="57"/>
                  <a:pt x="76" y="65"/>
                  <a:pt x="79" y="70"/>
                </a:cubicBezTo>
                <a:cubicBezTo>
                  <a:pt x="84" y="79"/>
                  <a:pt x="89" y="88"/>
                  <a:pt x="98" y="93"/>
                </a:cubicBezTo>
                <a:cubicBezTo>
                  <a:pt x="101" y="95"/>
                  <a:pt x="105" y="96"/>
                  <a:pt x="109" y="96"/>
                </a:cubicBezTo>
                <a:cubicBezTo>
                  <a:pt x="109" y="96"/>
                  <a:pt x="109" y="96"/>
                  <a:pt x="109" y="96"/>
                </a:cubicBezTo>
                <a:cubicBezTo>
                  <a:pt x="122" y="96"/>
                  <a:pt x="132" y="86"/>
                  <a:pt x="140" y="77"/>
                </a:cubicBezTo>
                <a:cubicBezTo>
                  <a:pt x="142" y="78"/>
                  <a:pt x="145" y="79"/>
                  <a:pt x="148" y="80"/>
                </a:cubicBezTo>
                <a:cubicBezTo>
                  <a:pt x="157" y="84"/>
                  <a:pt x="169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91" y="88"/>
                  <a:pt x="198" y="83"/>
                  <a:pt x="201" y="78"/>
                </a:cubicBezTo>
                <a:cubicBezTo>
                  <a:pt x="208" y="69"/>
                  <a:pt x="206" y="62"/>
                  <a:pt x="204" y="58"/>
                </a:cubicBezTo>
                <a:cubicBezTo>
                  <a:pt x="198" y="45"/>
                  <a:pt x="175" y="44"/>
                  <a:pt x="174" y="44"/>
                </a:cubicBezTo>
                <a:cubicBezTo>
                  <a:pt x="173" y="44"/>
                  <a:pt x="172" y="45"/>
                  <a:pt x="172" y="45"/>
                </a:cubicBezTo>
                <a:moveTo>
                  <a:pt x="80" y="47"/>
                </a:moveTo>
                <a:cubicBezTo>
                  <a:pt x="77" y="45"/>
                  <a:pt x="73" y="43"/>
                  <a:pt x="69" y="43"/>
                </a:cubicBezTo>
                <a:cubicBezTo>
                  <a:pt x="67" y="43"/>
                  <a:pt x="65" y="43"/>
                  <a:pt x="64" y="44"/>
                </a:cubicBezTo>
                <a:cubicBezTo>
                  <a:pt x="63" y="44"/>
                  <a:pt x="63" y="44"/>
                  <a:pt x="63" y="44"/>
                </a:cubicBezTo>
                <a:cubicBezTo>
                  <a:pt x="54" y="47"/>
                  <a:pt x="35" y="54"/>
                  <a:pt x="23" y="54"/>
                </a:cubicBezTo>
                <a:cubicBezTo>
                  <a:pt x="17" y="54"/>
                  <a:pt x="15" y="52"/>
                  <a:pt x="14" y="51"/>
                </a:cubicBezTo>
                <a:cubicBezTo>
                  <a:pt x="25" y="33"/>
                  <a:pt x="40" y="14"/>
                  <a:pt x="47" y="14"/>
                </a:cubicBezTo>
                <a:cubicBezTo>
                  <a:pt x="47" y="14"/>
                  <a:pt x="48" y="14"/>
                  <a:pt x="48" y="14"/>
                </a:cubicBezTo>
                <a:cubicBezTo>
                  <a:pt x="68" y="28"/>
                  <a:pt x="80" y="40"/>
                  <a:pt x="82" y="45"/>
                </a:cubicBezTo>
                <a:cubicBezTo>
                  <a:pt x="81" y="46"/>
                  <a:pt x="81" y="46"/>
                  <a:pt x="80" y="47"/>
                </a:cubicBezTo>
                <a:moveTo>
                  <a:pt x="192" y="64"/>
                </a:moveTo>
                <a:cubicBezTo>
                  <a:pt x="192" y="65"/>
                  <a:pt x="192" y="67"/>
                  <a:pt x="190" y="70"/>
                </a:cubicBezTo>
                <a:cubicBezTo>
                  <a:pt x="188" y="72"/>
                  <a:pt x="186" y="74"/>
                  <a:pt x="180" y="74"/>
                </a:cubicBezTo>
                <a:cubicBezTo>
                  <a:pt x="171" y="74"/>
                  <a:pt x="161" y="70"/>
                  <a:pt x="153" y="67"/>
                </a:cubicBezTo>
                <a:cubicBezTo>
                  <a:pt x="146" y="64"/>
                  <a:pt x="142" y="63"/>
                  <a:pt x="138" y="63"/>
                </a:cubicBezTo>
                <a:cubicBezTo>
                  <a:pt x="133" y="63"/>
                  <a:pt x="131" y="65"/>
                  <a:pt x="130" y="66"/>
                </a:cubicBezTo>
                <a:cubicBezTo>
                  <a:pt x="123" y="76"/>
                  <a:pt x="115" y="82"/>
                  <a:pt x="109" y="82"/>
                </a:cubicBezTo>
                <a:cubicBezTo>
                  <a:pt x="108" y="82"/>
                  <a:pt x="106" y="82"/>
                  <a:pt x="105" y="81"/>
                </a:cubicBezTo>
                <a:cubicBezTo>
                  <a:pt x="99" y="78"/>
                  <a:pt x="95" y="70"/>
                  <a:pt x="91" y="63"/>
                </a:cubicBezTo>
                <a:cubicBezTo>
                  <a:pt x="90" y="62"/>
                  <a:pt x="89" y="60"/>
                  <a:pt x="88" y="59"/>
                </a:cubicBezTo>
                <a:cubicBezTo>
                  <a:pt x="95" y="57"/>
                  <a:pt x="109" y="49"/>
                  <a:pt x="113" y="44"/>
                </a:cubicBezTo>
                <a:cubicBezTo>
                  <a:pt x="115" y="41"/>
                  <a:pt x="117" y="39"/>
                  <a:pt x="116" y="36"/>
                </a:cubicBezTo>
                <a:cubicBezTo>
                  <a:pt x="121" y="41"/>
                  <a:pt x="126" y="47"/>
                  <a:pt x="130" y="53"/>
                </a:cubicBezTo>
                <a:cubicBezTo>
                  <a:pt x="131" y="54"/>
                  <a:pt x="133" y="55"/>
                  <a:pt x="135" y="56"/>
                </a:cubicBezTo>
                <a:cubicBezTo>
                  <a:pt x="136" y="56"/>
                  <a:pt x="164" y="59"/>
                  <a:pt x="171" y="59"/>
                </a:cubicBezTo>
                <a:cubicBezTo>
                  <a:pt x="173" y="59"/>
                  <a:pt x="173" y="59"/>
                  <a:pt x="174" y="58"/>
                </a:cubicBezTo>
                <a:cubicBezTo>
                  <a:pt x="174" y="58"/>
                  <a:pt x="174" y="58"/>
                  <a:pt x="174" y="58"/>
                </a:cubicBezTo>
                <a:cubicBezTo>
                  <a:pt x="181" y="58"/>
                  <a:pt x="190" y="61"/>
                  <a:pt x="192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" name="Freeform 231"/>
          <p:cNvSpPr>
            <a:spLocks noEditPoints="1"/>
          </p:cNvSpPr>
          <p:nvPr/>
        </p:nvSpPr>
        <p:spPr bwMode="auto">
          <a:xfrm>
            <a:off x="5745163" y="5159375"/>
            <a:ext cx="444500" cy="446088"/>
          </a:xfrm>
          <a:custGeom>
            <a:avLst/>
            <a:gdLst>
              <a:gd name="T0" fmla="*/ 503 w 791"/>
              <a:gd name="T1" fmla="*/ 15 h 792"/>
              <a:gd name="T2" fmla="*/ 467 w 791"/>
              <a:gd name="T3" fmla="*/ 7 h 792"/>
              <a:gd name="T4" fmla="*/ 395 w 791"/>
              <a:gd name="T5" fmla="*/ 0 h 792"/>
              <a:gd name="T6" fmla="*/ 226 w 791"/>
              <a:gd name="T7" fmla="*/ 38 h 792"/>
              <a:gd name="T8" fmla="*/ 17 w 791"/>
              <a:gd name="T9" fmla="*/ 280 h 792"/>
              <a:gd name="T10" fmla="*/ 6 w 791"/>
              <a:gd name="T11" fmla="*/ 325 h 792"/>
              <a:gd name="T12" fmla="*/ 0 w 791"/>
              <a:gd name="T13" fmla="*/ 383 h 792"/>
              <a:gd name="T14" fmla="*/ 55 w 791"/>
              <a:gd name="T15" fmla="*/ 598 h 792"/>
              <a:gd name="T16" fmla="*/ 689 w 791"/>
              <a:gd name="T17" fmla="*/ 661 h 792"/>
              <a:gd name="T18" fmla="*/ 66 w 791"/>
              <a:gd name="T19" fmla="*/ 589 h 792"/>
              <a:gd name="T20" fmla="*/ 14 w 791"/>
              <a:gd name="T21" fmla="*/ 376 h 792"/>
              <a:gd name="T22" fmla="*/ 18 w 791"/>
              <a:gd name="T23" fmla="*/ 336 h 792"/>
              <a:gd name="T24" fmla="*/ 124 w 791"/>
              <a:gd name="T25" fmla="*/ 509 h 792"/>
              <a:gd name="T26" fmla="*/ 70 w 791"/>
              <a:gd name="T27" fmla="*/ 196 h 792"/>
              <a:gd name="T28" fmla="*/ 70 w 791"/>
              <a:gd name="T29" fmla="*/ 196 h 792"/>
              <a:gd name="T30" fmla="*/ 175 w 791"/>
              <a:gd name="T31" fmla="*/ 85 h 792"/>
              <a:gd name="T32" fmla="*/ 83 w 791"/>
              <a:gd name="T33" fmla="*/ 177 h 792"/>
              <a:gd name="T34" fmla="*/ 236 w 791"/>
              <a:gd name="T35" fmla="*/ 125 h 792"/>
              <a:gd name="T36" fmla="*/ 395 w 791"/>
              <a:gd name="T37" fmla="*/ 14 h 792"/>
              <a:gd name="T38" fmla="*/ 459 w 791"/>
              <a:gd name="T39" fmla="*/ 20 h 792"/>
              <a:gd name="T40" fmla="*/ 266 w 791"/>
              <a:gd name="T41" fmla="*/ 100 h 792"/>
              <a:gd name="T42" fmla="*/ 246 w 791"/>
              <a:gd name="T43" fmla="*/ 45 h 792"/>
              <a:gd name="T44" fmla="*/ 757 w 791"/>
              <a:gd name="T45" fmla="*/ 519 h 792"/>
              <a:gd name="T46" fmla="*/ 729 w 791"/>
              <a:gd name="T47" fmla="*/ 278 h 792"/>
              <a:gd name="T48" fmla="*/ 752 w 791"/>
              <a:gd name="T49" fmla="*/ 259 h 792"/>
              <a:gd name="T50" fmla="*/ 718 w 791"/>
              <a:gd name="T51" fmla="*/ 379 h 792"/>
              <a:gd name="T52" fmla="*/ 626 w 791"/>
              <a:gd name="T53" fmla="*/ 334 h 792"/>
              <a:gd name="T54" fmla="*/ 587 w 791"/>
              <a:gd name="T55" fmla="*/ 403 h 792"/>
              <a:gd name="T56" fmla="*/ 585 w 791"/>
              <a:gd name="T57" fmla="*/ 486 h 792"/>
              <a:gd name="T58" fmla="*/ 427 w 791"/>
              <a:gd name="T59" fmla="*/ 647 h 792"/>
              <a:gd name="T60" fmla="*/ 285 w 791"/>
              <a:gd name="T61" fmla="*/ 463 h 792"/>
              <a:gd name="T62" fmla="*/ 310 w 791"/>
              <a:gd name="T63" fmla="*/ 240 h 792"/>
              <a:gd name="T64" fmla="*/ 426 w 791"/>
              <a:gd name="T65" fmla="*/ 179 h 792"/>
              <a:gd name="T66" fmla="*/ 386 w 791"/>
              <a:gd name="T67" fmla="*/ 121 h 792"/>
              <a:gd name="T68" fmla="*/ 490 w 791"/>
              <a:gd name="T69" fmla="*/ 26 h 792"/>
              <a:gd name="T70" fmla="*/ 138 w 791"/>
              <a:gd name="T71" fmla="*/ 510 h 792"/>
              <a:gd name="T72" fmla="*/ 374 w 791"/>
              <a:gd name="T73" fmla="*/ 113 h 792"/>
              <a:gd name="T74" fmla="*/ 261 w 791"/>
              <a:gd name="T75" fmla="*/ 130 h 792"/>
              <a:gd name="T76" fmla="*/ 451 w 791"/>
              <a:gd name="T77" fmla="*/ 80 h 792"/>
              <a:gd name="T78" fmla="*/ 322 w 791"/>
              <a:gd name="T79" fmla="*/ 122 h 792"/>
              <a:gd name="T80" fmla="*/ 381 w 791"/>
              <a:gd name="T81" fmla="*/ 164 h 792"/>
              <a:gd name="T82" fmla="*/ 325 w 791"/>
              <a:gd name="T83" fmla="*/ 193 h 792"/>
              <a:gd name="T84" fmla="*/ 289 w 791"/>
              <a:gd name="T85" fmla="*/ 259 h 792"/>
              <a:gd name="T86" fmla="*/ 344 w 791"/>
              <a:gd name="T87" fmla="*/ 181 h 792"/>
              <a:gd name="T88" fmla="*/ 363 w 791"/>
              <a:gd name="T89" fmla="*/ 187 h 792"/>
              <a:gd name="T90" fmla="*/ 297 w 791"/>
              <a:gd name="T91" fmla="*/ 273 h 792"/>
              <a:gd name="T92" fmla="*/ 297 w 791"/>
              <a:gd name="T93" fmla="*/ 273 h 792"/>
              <a:gd name="T94" fmla="*/ 377 w 791"/>
              <a:gd name="T95" fmla="*/ 486 h 792"/>
              <a:gd name="T96" fmla="*/ 402 w 791"/>
              <a:gd name="T97" fmla="*/ 623 h 792"/>
              <a:gd name="T98" fmla="*/ 423 w 791"/>
              <a:gd name="T99" fmla="*/ 165 h 792"/>
              <a:gd name="T100" fmla="*/ 206 w 791"/>
              <a:gd name="T101" fmla="*/ 533 h 792"/>
              <a:gd name="T102" fmla="*/ 388 w 791"/>
              <a:gd name="T103" fmla="*/ 648 h 792"/>
              <a:gd name="T104" fmla="*/ 419 w 791"/>
              <a:gd name="T105" fmla="*/ 662 h 792"/>
              <a:gd name="T106" fmla="*/ 402 w 791"/>
              <a:gd name="T107" fmla="*/ 662 h 792"/>
              <a:gd name="T108" fmla="*/ 581 w 791"/>
              <a:gd name="T109" fmla="*/ 561 h 792"/>
              <a:gd name="T110" fmla="*/ 246 w 791"/>
              <a:gd name="T111" fmla="*/ 662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91" h="792">
                <a:moveTo>
                  <a:pt x="691" y="658"/>
                </a:moveTo>
                <a:cubicBezTo>
                  <a:pt x="724" y="621"/>
                  <a:pt x="751" y="577"/>
                  <a:pt x="768" y="529"/>
                </a:cubicBezTo>
                <a:cubicBezTo>
                  <a:pt x="768" y="528"/>
                  <a:pt x="769" y="527"/>
                  <a:pt x="769" y="527"/>
                </a:cubicBezTo>
                <a:cubicBezTo>
                  <a:pt x="783" y="486"/>
                  <a:pt x="791" y="442"/>
                  <a:pt x="791" y="396"/>
                </a:cubicBezTo>
                <a:cubicBezTo>
                  <a:pt x="791" y="339"/>
                  <a:pt x="779" y="285"/>
                  <a:pt x="757" y="236"/>
                </a:cubicBezTo>
                <a:cubicBezTo>
                  <a:pt x="757" y="236"/>
                  <a:pt x="757" y="235"/>
                  <a:pt x="757" y="235"/>
                </a:cubicBezTo>
                <a:cubicBezTo>
                  <a:pt x="709" y="128"/>
                  <a:pt x="616" y="48"/>
                  <a:pt x="505" y="16"/>
                </a:cubicBezTo>
                <a:cubicBezTo>
                  <a:pt x="504" y="16"/>
                  <a:pt x="504" y="15"/>
                  <a:pt x="503" y="15"/>
                </a:cubicBezTo>
                <a:cubicBezTo>
                  <a:pt x="501" y="15"/>
                  <a:pt x="498" y="14"/>
                  <a:pt x="496" y="13"/>
                </a:cubicBezTo>
                <a:cubicBezTo>
                  <a:pt x="495" y="13"/>
                  <a:pt x="494" y="13"/>
                  <a:pt x="493" y="12"/>
                </a:cubicBezTo>
                <a:cubicBezTo>
                  <a:pt x="490" y="12"/>
                  <a:pt x="488" y="11"/>
                  <a:pt x="486" y="11"/>
                </a:cubicBezTo>
                <a:cubicBezTo>
                  <a:pt x="484" y="10"/>
                  <a:pt x="483" y="10"/>
                  <a:pt x="482" y="10"/>
                </a:cubicBezTo>
                <a:cubicBezTo>
                  <a:pt x="480" y="10"/>
                  <a:pt x="479" y="9"/>
                  <a:pt x="477" y="9"/>
                </a:cubicBezTo>
                <a:cubicBezTo>
                  <a:pt x="477" y="9"/>
                  <a:pt x="477" y="9"/>
                  <a:pt x="477" y="9"/>
                </a:cubicBezTo>
                <a:cubicBezTo>
                  <a:pt x="474" y="8"/>
                  <a:pt x="471" y="8"/>
                  <a:pt x="467" y="7"/>
                </a:cubicBezTo>
                <a:cubicBezTo>
                  <a:pt x="467" y="7"/>
                  <a:pt x="467" y="7"/>
                  <a:pt x="467" y="7"/>
                </a:cubicBezTo>
                <a:cubicBezTo>
                  <a:pt x="467" y="7"/>
                  <a:pt x="466" y="7"/>
                  <a:pt x="466" y="7"/>
                </a:cubicBezTo>
                <a:cubicBezTo>
                  <a:pt x="461" y="6"/>
                  <a:pt x="456" y="5"/>
                  <a:pt x="451" y="4"/>
                </a:cubicBezTo>
                <a:cubicBezTo>
                  <a:pt x="450" y="4"/>
                  <a:pt x="449" y="4"/>
                  <a:pt x="448" y="4"/>
                </a:cubicBezTo>
                <a:cubicBezTo>
                  <a:pt x="443" y="3"/>
                  <a:pt x="438" y="3"/>
                  <a:pt x="432" y="2"/>
                </a:cubicBezTo>
                <a:cubicBezTo>
                  <a:pt x="432" y="2"/>
                  <a:pt x="431" y="2"/>
                  <a:pt x="430" y="2"/>
                </a:cubicBezTo>
                <a:cubicBezTo>
                  <a:pt x="425" y="1"/>
                  <a:pt x="419" y="1"/>
                  <a:pt x="414" y="1"/>
                </a:cubicBezTo>
                <a:cubicBezTo>
                  <a:pt x="413" y="1"/>
                  <a:pt x="413" y="1"/>
                  <a:pt x="412" y="1"/>
                </a:cubicBezTo>
                <a:cubicBezTo>
                  <a:pt x="407" y="0"/>
                  <a:pt x="401" y="0"/>
                  <a:pt x="395" y="0"/>
                </a:cubicBezTo>
                <a:cubicBezTo>
                  <a:pt x="392" y="0"/>
                  <a:pt x="388" y="0"/>
                  <a:pt x="385" y="0"/>
                </a:cubicBezTo>
                <a:cubicBezTo>
                  <a:pt x="383" y="1"/>
                  <a:pt x="381" y="1"/>
                  <a:pt x="379" y="1"/>
                </a:cubicBezTo>
                <a:cubicBezTo>
                  <a:pt x="378" y="1"/>
                  <a:pt x="376" y="1"/>
                  <a:pt x="374" y="1"/>
                </a:cubicBezTo>
                <a:cubicBezTo>
                  <a:pt x="372" y="1"/>
                  <a:pt x="369" y="1"/>
                  <a:pt x="367" y="1"/>
                </a:cubicBezTo>
                <a:cubicBezTo>
                  <a:pt x="366" y="1"/>
                  <a:pt x="365" y="1"/>
                  <a:pt x="364" y="2"/>
                </a:cubicBezTo>
                <a:cubicBezTo>
                  <a:pt x="361" y="2"/>
                  <a:pt x="358" y="2"/>
                  <a:pt x="355" y="2"/>
                </a:cubicBezTo>
                <a:cubicBezTo>
                  <a:pt x="355" y="2"/>
                  <a:pt x="355" y="2"/>
                  <a:pt x="355" y="2"/>
                </a:cubicBezTo>
                <a:cubicBezTo>
                  <a:pt x="310" y="7"/>
                  <a:pt x="267" y="19"/>
                  <a:pt x="226" y="38"/>
                </a:cubicBezTo>
                <a:cubicBezTo>
                  <a:pt x="226" y="38"/>
                  <a:pt x="226" y="39"/>
                  <a:pt x="225" y="39"/>
                </a:cubicBezTo>
                <a:cubicBezTo>
                  <a:pt x="215" y="44"/>
                  <a:pt x="205" y="49"/>
                  <a:pt x="195" y="55"/>
                </a:cubicBezTo>
                <a:cubicBezTo>
                  <a:pt x="195" y="55"/>
                  <a:pt x="195" y="55"/>
                  <a:pt x="194" y="55"/>
                </a:cubicBezTo>
                <a:cubicBezTo>
                  <a:pt x="140" y="87"/>
                  <a:pt x="93" y="133"/>
                  <a:pt x="59" y="187"/>
                </a:cubicBezTo>
                <a:cubicBezTo>
                  <a:pt x="59" y="187"/>
                  <a:pt x="59" y="187"/>
                  <a:pt x="59" y="188"/>
                </a:cubicBezTo>
                <a:cubicBezTo>
                  <a:pt x="44" y="211"/>
                  <a:pt x="32" y="237"/>
                  <a:pt x="23" y="263"/>
                </a:cubicBezTo>
                <a:cubicBezTo>
                  <a:pt x="22" y="264"/>
                  <a:pt x="22" y="264"/>
                  <a:pt x="22" y="265"/>
                </a:cubicBezTo>
                <a:cubicBezTo>
                  <a:pt x="20" y="270"/>
                  <a:pt x="19" y="275"/>
                  <a:pt x="17" y="280"/>
                </a:cubicBezTo>
                <a:cubicBezTo>
                  <a:pt x="17" y="280"/>
                  <a:pt x="17" y="280"/>
                  <a:pt x="17" y="280"/>
                </a:cubicBezTo>
                <a:cubicBezTo>
                  <a:pt x="16" y="282"/>
                  <a:pt x="16" y="284"/>
                  <a:pt x="15" y="285"/>
                </a:cubicBezTo>
                <a:cubicBezTo>
                  <a:pt x="15" y="287"/>
                  <a:pt x="15" y="288"/>
                  <a:pt x="14" y="290"/>
                </a:cubicBezTo>
                <a:cubicBezTo>
                  <a:pt x="13" y="292"/>
                  <a:pt x="13" y="294"/>
                  <a:pt x="12" y="297"/>
                </a:cubicBezTo>
                <a:cubicBezTo>
                  <a:pt x="11" y="300"/>
                  <a:pt x="11" y="303"/>
                  <a:pt x="10" y="307"/>
                </a:cubicBezTo>
                <a:cubicBezTo>
                  <a:pt x="9" y="309"/>
                  <a:pt x="9" y="310"/>
                  <a:pt x="9" y="312"/>
                </a:cubicBezTo>
                <a:cubicBezTo>
                  <a:pt x="8" y="315"/>
                  <a:pt x="8" y="317"/>
                  <a:pt x="7" y="320"/>
                </a:cubicBezTo>
                <a:cubicBezTo>
                  <a:pt x="7" y="321"/>
                  <a:pt x="6" y="323"/>
                  <a:pt x="6" y="325"/>
                </a:cubicBezTo>
                <a:cubicBezTo>
                  <a:pt x="5" y="328"/>
                  <a:pt x="5" y="332"/>
                  <a:pt x="4" y="336"/>
                </a:cubicBezTo>
                <a:cubicBezTo>
                  <a:pt x="4" y="337"/>
                  <a:pt x="4" y="338"/>
                  <a:pt x="4" y="340"/>
                </a:cubicBezTo>
                <a:cubicBezTo>
                  <a:pt x="3" y="343"/>
                  <a:pt x="3" y="346"/>
                  <a:pt x="2" y="350"/>
                </a:cubicBezTo>
                <a:cubicBezTo>
                  <a:pt x="2" y="351"/>
                  <a:pt x="2" y="352"/>
                  <a:pt x="2" y="353"/>
                </a:cubicBezTo>
                <a:cubicBezTo>
                  <a:pt x="1" y="358"/>
                  <a:pt x="1" y="362"/>
                  <a:pt x="1" y="366"/>
                </a:cubicBezTo>
                <a:cubicBezTo>
                  <a:pt x="1" y="367"/>
                  <a:pt x="1" y="367"/>
                  <a:pt x="1" y="368"/>
                </a:cubicBezTo>
                <a:cubicBezTo>
                  <a:pt x="0" y="372"/>
                  <a:pt x="0" y="375"/>
                  <a:pt x="0" y="379"/>
                </a:cubicBezTo>
                <a:cubicBezTo>
                  <a:pt x="0" y="380"/>
                  <a:pt x="0" y="382"/>
                  <a:pt x="0" y="383"/>
                </a:cubicBezTo>
                <a:cubicBezTo>
                  <a:pt x="0" y="387"/>
                  <a:pt x="0" y="392"/>
                  <a:pt x="0" y="396"/>
                </a:cubicBezTo>
                <a:cubicBezTo>
                  <a:pt x="0" y="400"/>
                  <a:pt x="0" y="404"/>
                  <a:pt x="0" y="407"/>
                </a:cubicBezTo>
                <a:cubicBezTo>
                  <a:pt x="0" y="408"/>
                  <a:pt x="0" y="409"/>
                  <a:pt x="0" y="410"/>
                </a:cubicBezTo>
                <a:cubicBezTo>
                  <a:pt x="0" y="413"/>
                  <a:pt x="0" y="416"/>
                  <a:pt x="0" y="419"/>
                </a:cubicBezTo>
                <a:cubicBezTo>
                  <a:pt x="0" y="420"/>
                  <a:pt x="0" y="420"/>
                  <a:pt x="0" y="421"/>
                </a:cubicBezTo>
                <a:cubicBezTo>
                  <a:pt x="1" y="425"/>
                  <a:pt x="1" y="428"/>
                  <a:pt x="1" y="431"/>
                </a:cubicBezTo>
                <a:cubicBezTo>
                  <a:pt x="1" y="432"/>
                  <a:pt x="1" y="432"/>
                  <a:pt x="1" y="432"/>
                </a:cubicBezTo>
                <a:cubicBezTo>
                  <a:pt x="7" y="492"/>
                  <a:pt x="26" y="548"/>
                  <a:pt x="55" y="598"/>
                </a:cubicBezTo>
                <a:cubicBezTo>
                  <a:pt x="55" y="598"/>
                  <a:pt x="55" y="598"/>
                  <a:pt x="55" y="598"/>
                </a:cubicBezTo>
                <a:cubicBezTo>
                  <a:pt x="57" y="601"/>
                  <a:pt x="59" y="604"/>
                  <a:pt x="60" y="606"/>
                </a:cubicBezTo>
                <a:cubicBezTo>
                  <a:pt x="61" y="607"/>
                  <a:pt x="61" y="608"/>
                  <a:pt x="62" y="609"/>
                </a:cubicBezTo>
                <a:cubicBezTo>
                  <a:pt x="63" y="610"/>
                  <a:pt x="64" y="611"/>
                  <a:pt x="64" y="613"/>
                </a:cubicBezTo>
                <a:cubicBezTo>
                  <a:pt x="91" y="654"/>
                  <a:pt x="126" y="690"/>
                  <a:pt x="167" y="719"/>
                </a:cubicBezTo>
                <a:cubicBezTo>
                  <a:pt x="167" y="719"/>
                  <a:pt x="167" y="719"/>
                  <a:pt x="168" y="719"/>
                </a:cubicBezTo>
                <a:cubicBezTo>
                  <a:pt x="232" y="765"/>
                  <a:pt x="311" y="792"/>
                  <a:pt x="395" y="792"/>
                </a:cubicBezTo>
                <a:cubicBezTo>
                  <a:pt x="512" y="792"/>
                  <a:pt x="616" y="741"/>
                  <a:pt x="689" y="661"/>
                </a:cubicBezTo>
                <a:cubicBezTo>
                  <a:pt x="690" y="660"/>
                  <a:pt x="691" y="659"/>
                  <a:pt x="691" y="658"/>
                </a:cubicBezTo>
                <a:moveTo>
                  <a:pt x="79" y="610"/>
                </a:moveTo>
                <a:cubicBezTo>
                  <a:pt x="79" y="610"/>
                  <a:pt x="79" y="609"/>
                  <a:pt x="79" y="609"/>
                </a:cubicBezTo>
                <a:cubicBezTo>
                  <a:pt x="77" y="607"/>
                  <a:pt x="76" y="605"/>
                  <a:pt x="75" y="604"/>
                </a:cubicBezTo>
                <a:cubicBezTo>
                  <a:pt x="74" y="602"/>
                  <a:pt x="73" y="601"/>
                  <a:pt x="73" y="600"/>
                </a:cubicBezTo>
                <a:cubicBezTo>
                  <a:pt x="72" y="599"/>
                  <a:pt x="71" y="598"/>
                  <a:pt x="71" y="597"/>
                </a:cubicBezTo>
                <a:cubicBezTo>
                  <a:pt x="69" y="594"/>
                  <a:pt x="68" y="592"/>
                  <a:pt x="67" y="590"/>
                </a:cubicBezTo>
                <a:cubicBezTo>
                  <a:pt x="67" y="590"/>
                  <a:pt x="66" y="589"/>
                  <a:pt x="66" y="589"/>
                </a:cubicBezTo>
                <a:cubicBezTo>
                  <a:pt x="36" y="537"/>
                  <a:pt x="18" y="478"/>
                  <a:pt x="14" y="417"/>
                </a:cubicBezTo>
                <a:cubicBezTo>
                  <a:pt x="14" y="417"/>
                  <a:pt x="14" y="417"/>
                  <a:pt x="14" y="417"/>
                </a:cubicBezTo>
                <a:cubicBezTo>
                  <a:pt x="14" y="414"/>
                  <a:pt x="14" y="411"/>
                  <a:pt x="14" y="407"/>
                </a:cubicBezTo>
                <a:cubicBezTo>
                  <a:pt x="14" y="407"/>
                  <a:pt x="14" y="407"/>
                  <a:pt x="14" y="406"/>
                </a:cubicBezTo>
                <a:cubicBezTo>
                  <a:pt x="14" y="403"/>
                  <a:pt x="14" y="399"/>
                  <a:pt x="14" y="396"/>
                </a:cubicBezTo>
                <a:cubicBezTo>
                  <a:pt x="14" y="393"/>
                  <a:pt x="14" y="389"/>
                  <a:pt x="14" y="386"/>
                </a:cubicBezTo>
                <a:cubicBezTo>
                  <a:pt x="14" y="385"/>
                  <a:pt x="14" y="384"/>
                  <a:pt x="14" y="382"/>
                </a:cubicBezTo>
                <a:cubicBezTo>
                  <a:pt x="14" y="380"/>
                  <a:pt x="14" y="378"/>
                  <a:pt x="14" y="376"/>
                </a:cubicBezTo>
                <a:cubicBezTo>
                  <a:pt x="14" y="374"/>
                  <a:pt x="14" y="373"/>
                  <a:pt x="14" y="371"/>
                </a:cubicBezTo>
                <a:cubicBezTo>
                  <a:pt x="15" y="370"/>
                  <a:pt x="15" y="368"/>
                  <a:pt x="15" y="366"/>
                </a:cubicBezTo>
                <a:cubicBezTo>
                  <a:pt x="15" y="364"/>
                  <a:pt x="15" y="362"/>
                  <a:pt x="15" y="361"/>
                </a:cubicBezTo>
                <a:cubicBezTo>
                  <a:pt x="15" y="359"/>
                  <a:pt x="16" y="357"/>
                  <a:pt x="16" y="356"/>
                </a:cubicBezTo>
                <a:cubicBezTo>
                  <a:pt x="16" y="354"/>
                  <a:pt x="16" y="352"/>
                  <a:pt x="16" y="351"/>
                </a:cubicBezTo>
                <a:cubicBezTo>
                  <a:pt x="17" y="349"/>
                  <a:pt x="17" y="347"/>
                  <a:pt x="17" y="346"/>
                </a:cubicBezTo>
                <a:cubicBezTo>
                  <a:pt x="17" y="344"/>
                  <a:pt x="17" y="342"/>
                  <a:pt x="18" y="340"/>
                </a:cubicBezTo>
                <a:cubicBezTo>
                  <a:pt x="18" y="339"/>
                  <a:pt x="18" y="338"/>
                  <a:pt x="18" y="336"/>
                </a:cubicBezTo>
                <a:cubicBezTo>
                  <a:pt x="19" y="334"/>
                  <a:pt x="19" y="332"/>
                  <a:pt x="19" y="330"/>
                </a:cubicBezTo>
                <a:cubicBezTo>
                  <a:pt x="19" y="329"/>
                  <a:pt x="20" y="328"/>
                  <a:pt x="20" y="327"/>
                </a:cubicBezTo>
                <a:cubicBezTo>
                  <a:pt x="20" y="325"/>
                  <a:pt x="21" y="322"/>
                  <a:pt x="21" y="320"/>
                </a:cubicBezTo>
                <a:cubicBezTo>
                  <a:pt x="21" y="319"/>
                  <a:pt x="22" y="319"/>
                  <a:pt x="22" y="318"/>
                </a:cubicBezTo>
                <a:cubicBezTo>
                  <a:pt x="22" y="316"/>
                  <a:pt x="22" y="315"/>
                  <a:pt x="23" y="313"/>
                </a:cubicBezTo>
                <a:cubicBezTo>
                  <a:pt x="34" y="366"/>
                  <a:pt x="49" y="425"/>
                  <a:pt x="67" y="452"/>
                </a:cubicBezTo>
                <a:cubicBezTo>
                  <a:pt x="85" y="479"/>
                  <a:pt x="102" y="487"/>
                  <a:pt x="113" y="492"/>
                </a:cubicBezTo>
                <a:cubicBezTo>
                  <a:pt x="123" y="497"/>
                  <a:pt x="125" y="498"/>
                  <a:pt x="124" y="509"/>
                </a:cubicBezTo>
                <a:cubicBezTo>
                  <a:pt x="124" y="513"/>
                  <a:pt x="123" y="518"/>
                  <a:pt x="122" y="524"/>
                </a:cubicBezTo>
                <a:cubicBezTo>
                  <a:pt x="121" y="525"/>
                  <a:pt x="121" y="527"/>
                  <a:pt x="121" y="528"/>
                </a:cubicBezTo>
                <a:cubicBezTo>
                  <a:pt x="115" y="555"/>
                  <a:pt x="107" y="595"/>
                  <a:pt x="129" y="652"/>
                </a:cubicBezTo>
                <a:cubicBezTo>
                  <a:pt x="129" y="653"/>
                  <a:pt x="129" y="654"/>
                  <a:pt x="129" y="655"/>
                </a:cubicBezTo>
                <a:cubicBezTo>
                  <a:pt x="129" y="658"/>
                  <a:pt x="131" y="661"/>
                  <a:pt x="133" y="662"/>
                </a:cubicBezTo>
                <a:cubicBezTo>
                  <a:pt x="136" y="668"/>
                  <a:pt x="139" y="675"/>
                  <a:pt x="143" y="682"/>
                </a:cubicBezTo>
                <a:cubicBezTo>
                  <a:pt x="119" y="661"/>
                  <a:pt x="98" y="637"/>
                  <a:pt x="79" y="610"/>
                </a:cubicBezTo>
                <a:moveTo>
                  <a:pt x="70" y="196"/>
                </a:moveTo>
                <a:cubicBezTo>
                  <a:pt x="90" y="190"/>
                  <a:pt x="105" y="184"/>
                  <a:pt x="117" y="177"/>
                </a:cubicBezTo>
                <a:cubicBezTo>
                  <a:pt x="124" y="172"/>
                  <a:pt x="133" y="168"/>
                  <a:pt x="142" y="164"/>
                </a:cubicBezTo>
                <a:cubicBezTo>
                  <a:pt x="155" y="158"/>
                  <a:pt x="168" y="152"/>
                  <a:pt x="180" y="144"/>
                </a:cubicBezTo>
                <a:cubicBezTo>
                  <a:pt x="181" y="144"/>
                  <a:pt x="181" y="144"/>
                  <a:pt x="182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25" y="178"/>
                  <a:pt x="214" y="218"/>
                  <a:pt x="206" y="259"/>
                </a:cubicBezTo>
                <a:cubicBezTo>
                  <a:pt x="39" y="259"/>
                  <a:pt x="39" y="259"/>
                  <a:pt x="39" y="259"/>
                </a:cubicBezTo>
                <a:cubicBezTo>
                  <a:pt x="47" y="237"/>
                  <a:pt x="58" y="216"/>
                  <a:pt x="70" y="196"/>
                </a:cubicBezTo>
                <a:moveTo>
                  <a:pt x="101" y="154"/>
                </a:moveTo>
                <a:cubicBezTo>
                  <a:pt x="101" y="154"/>
                  <a:pt x="101" y="153"/>
                  <a:pt x="101" y="153"/>
                </a:cubicBezTo>
                <a:cubicBezTo>
                  <a:pt x="105" y="149"/>
                  <a:pt x="109" y="144"/>
                  <a:pt x="112" y="140"/>
                </a:cubicBezTo>
                <a:cubicBezTo>
                  <a:pt x="113" y="140"/>
                  <a:pt x="113" y="139"/>
                  <a:pt x="114" y="139"/>
                </a:cubicBezTo>
                <a:cubicBezTo>
                  <a:pt x="117" y="135"/>
                  <a:pt x="121" y="130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41" y="111"/>
                  <a:pt x="157" y="97"/>
                  <a:pt x="174" y="85"/>
                </a:cubicBezTo>
                <a:cubicBezTo>
                  <a:pt x="174" y="85"/>
                  <a:pt x="174" y="85"/>
                  <a:pt x="175" y="85"/>
                </a:cubicBezTo>
                <a:cubicBezTo>
                  <a:pt x="179" y="81"/>
                  <a:pt x="184" y="78"/>
                  <a:pt x="189" y="75"/>
                </a:cubicBezTo>
                <a:cubicBezTo>
                  <a:pt x="189" y="75"/>
                  <a:pt x="190" y="74"/>
                  <a:pt x="190" y="74"/>
                </a:cubicBezTo>
                <a:cubicBezTo>
                  <a:pt x="193" y="72"/>
                  <a:pt x="196" y="71"/>
                  <a:pt x="198" y="69"/>
                </a:cubicBezTo>
                <a:cubicBezTo>
                  <a:pt x="203" y="73"/>
                  <a:pt x="206" y="77"/>
                  <a:pt x="208" y="81"/>
                </a:cubicBezTo>
                <a:cubicBezTo>
                  <a:pt x="209" y="87"/>
                  <a:pt x="207" y="94"/>
                  <a:pt x="201" y="103"/>
                </a:cubicBezTo>
                <a:cubicBezTo>
                  <a:pt x="183" y="130"/>
                  <a:pt x="159" y="141"/>
                  <a:pt x="137" y="151"/>
                </a:cubicBezTo>
                <a:cubicBezTo>
                  <a:pt x="127" y="155"/>
                  <a:pt x="118" y="160"/>
                  <a:pt x="109" y="165"/>
                </a:cubicBezTo>
                <a:cubicBezTo>
                  <a:pt x="103" y="169"/>
                  <a:pt x="93" y="173"/>
                  <a:pt x="83" y="177"/>
                </a:cubicBezTo>
                <a:cubicBezTo>
                  <a:pt x="88" y="169"/>
                  <a:pt x="94" y="161"/>
                  <a:pt x="101" y="154"/>
                </a:cubicBezTo>
                <a:moveTo>
                  <a:pt x="229" y="52"/>
                </a:moveTo>
                <a:cubicBezTo>
                  <a:pt x="244" y="59"/>
                  <a:pt x="249" y="64"/>
                  <a:pt x="249" y="66"/>
                </a:cubicBezTo>
                <a:cubicBezTo>
                  <a:pt x="249" y="66"/>
                  <a:pt x="249" y="67"/>
                  <a:pt x="248" y="68"/>
                </a:cubicBezTo>
                <a:cubicBezTo>
                  <a:pt x="236" y="77"/>
                  <a:pt x="215" y="101"/>
                  <a:pt x="220" y="116"/>
                </a:cubicBezTo>
                <a:cubicBezTo>
                  <a:pt x="221" y="119"/>
                  <a:pt x="224" y="125"/>
                  <a:pt x="234" y="125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35" y="125"/>
                  <a:pt x="235" y="125"/>
                  <a:pt x="236" y="125"/>
                </a:cubicBezTo>
                <a:cubicBezTo>
                  <a:pt x="241" y="125"/>
                  <a:pt x="245" y="124"/>
                  <a:pt x="250" y="122"/>
                </a:cubicBezTo>
                <a:cubicBezTo>
                  <a:pt x="248" y="125"/>
                  <a:pt x="247" y="127"/>
                  <a:pt x="246" y="130"/>
                </a:cubicBezTo>
                <a:cubicBezTo>
                  <a:pt x="197" y="130"/>
                  <a:pt x="197" y="130"/>
                  <a:pt x="197" y="130"/>
                </a:cubicBezTo>
                <a:cubicBezTo>
                  <a:pt x="202" y="124"/>
                  <a:pt x="208" y="118"/>
                  <a:pt x="213" y="111"/>
                </a:cubicBezTo>
                <a:cubicBezTo>
                  <a:pt x="221" y="99"/>
                  <a:pt x="224" y="87"/>
                  <a:pt x="221" y="77"/>
                </a:cubicBezTo>
                <a:cubicBezTo>
                  <a:pt x="220" y="72"/>
                  <a:pt x="216" y="66"/>
                  <a:pt x="211" y="62"/>
                </a:cubicBezTo>
                <a:cubicBezTo>
                  <a:pt x="217" y="58"/>
                  <a:pt x="223" y="55"/>
                  <a:pt x="229" y="52"/>
                </a:cubicBezTo>
                <a:moveTo>
                  <a:pt x="395" y="14"/>
                </a:moveTo>
                <a:cubicBezTo>
                  <a:pt x="400" y="14"/>
                  <a:pt x="405" y="14"/>
                  <a:pt x="410" y="15"/>
                </a:cubicBezTo>
                <a:cubicBezTo>
                  <a:pt x="411" y="15"/>
                  <a:pt x="412" y="15"/>
                  <a:pt x="412" y="15"/>
                </a:cubicBezTo>
                <a:cubicBezTo>
                  <a:pt x="417" y="15"/>
                  <a:pt x="422" y="15"/>
                  <a:pt x="427" y="16"/>
                </a:cubicBezTo>
                <a:cubicBezTo>
                  <a:pt x="427" y="16"/>
                  <a:pt x="428" y="16"/>
                  <a:pt x="429" y="16"/>
                </a:cubicBezTo>
                <a:cubicBezTo>
                  <a:pt x="433" y="16"/>
                  <a:pt x="438" y="17"/>
                  <a:pt x="443" y="17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8" y="18"/>
                  <a:pt x="453" y="19"/>
                  <a:pt x="457" y="19"/>
                </a:cubicBezTo>
                <a:cubicBezTo>
                  <a:pt x="458" y="19"/>
                  <a:pt x="459" y="20"/>
                  <a:pt x="459" y="20"/>
                </a:cubicBezTo>
                <a:cubicBezTo>
                  <a:pt x="459" y="20"/>
                  <a:pt x="459" y="20"/>
                  <a:pt x="459" y="21"/>
                </a:cubicBezTo>
                <a:cubicBezTo>
                  <a:pt x="455" y="27"/>
                  <a:pt x="445" y="32"/>
                  <a:pt x="436" y="35"/>
                </a:cubicBezTo>
                <a:cubicBezTo>
                  <a:pt x="427" y="37"/>
                  <a:pt x="412" y="41"/>
                  <a:pt x="391" y="54"/>
                </a:cubicBezTo>
                <a:cubicBezTo>
                  <a:pt x="391" y="54"/>
                  <a:pt x="391" y="54"/>
                  <a:pt x="391" y="54"/>
                </a:cubicBezTo>
                <a:cubicBezTo>
                  <a:pt x="386" y="57"/>
                  <a:pt x="381" y="61"/>
                  <a:pt x="376" y="65"/>
                </a:cubicBezTo>
                <a:cubicBezTo>
                  <a:pt x="358" y="78"/>
                  <a:pt x="340" y="81"/>
                  <a:pt x="320" y="83"/>
                </a:cubicBezTo>
                <a:cubicBezTo>
                  <a:pt x="314" y="84"/>
                  <a:pt x="307" y="85"/>
                  <a:pt x="300" y="86"/>
                </a:cubicBezTo>
                <a:cubicBezTo>
                  <a:pt x="288" y="89"/>
                  <a:pt x="277" y="94"/>
                  <a:pt x="266" y="100"/>
                </a:cubicBezTo>
                <a:cubicBezTo>
                  <a:pt x="265" y="100"/>
                  <a:pt x="263" y="101"/>
                  <a:pt x="261" y="102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52" y="106"/>
                  <a:pt x="244" y="110"/>
                  <a:pt x="235" y="111"/>
                </a:cubicBezTo>
                <a:cubicBezTo>
                  <a:pt x="235" y="111"/>
                  <a:pt x="234" y="111"/>
                  <a:pt x="234" y="111"/>
                </a:cubicBezTo>
                <a:cubicBezTo>
                  <a:pt x="234" y="111"/>
                  <a:pt x="233" y="111"/>
                  <a:pt x="233" y="111"/>
                </a:cubicBezTo>
                <a:cubicBezTo>
                  <a:pt x="233" y="106"/>
                  <a:pt x="243" y="89"/>
                  <a:pt x="256" y="79"/>
                </a:cubicBezTo>
                <a:cubicBezTo>
                  <a:pt x="263" y="74"/>
                  <a:pt x="263" y="68"/>
                  <a:pt x="263" y="64"/>
                </a:cubicBezTo>
                <a:cubicBezTo>
                  <a:pt x="263" y="62"/>
                  <a:pt x="262" y="54"/>
                  <a:pt x="246" y="45"/>
                </a:cubicBezTo>
                <a:cubicBezTo>
                  <a:pt x="292" y="25"/>
                  <a:pt x="342" y="14"/>
                  <a:pt x="395" y="14"/>
                </a:cubicBezTo>
                <a:moveTo>
                  <a:pt x="757" y="519"/>
                </a:moveTo>
                <a:cubicBezTo>
                  <a:pt x="583" y="519"/>
                  <a:pt x="583" y="519"/>
                  <a:pt x="583" y="519"/>
                </a:cubicBezTo>
                <a:cubicBezTo>
                  <a:pt x="586" y="510"/>
                  <a:pt x="590" y="502"/>
                  <a:pt x="596" y="495"/>
                </a:cubicBezTo>
                <a:cubicBezTo>
                  <a:pt x="611" y="476"/>
                  <a:pt x="637" y="413"/>
                  <a:pt x="632" y="403"/>
                </a:cubicBezTo>
                <a:cubicBezTo>
                  <a:pt x="632" y="403"/>
                  <a:pt x="632" y="403"/>
                  <a:pt x="632" y="403"/>
                </a:cubicBezTo>
                <a:cubicBezTo>
                  <a:pt x="777" y="403"/>
                  <a:pt x="777" y="403"/>
                  <a:pt x="777" y="403"/>
                </a:cubicBezTo>
                <a:cubicBezTo>
                  <a:pt x="776" y="443"/>
                  <a:pt x="769" y="482"/>
                  <a:pt x="757" y="519"/>
                </a:cubicBezTo>
                <a:moveTo>
                  <a:pt x="652" y="328"/>
                </a:moveTo>
                <a:cubicBezTo>
                  <a:pt x="652" y="321"/>
                  <a:pt x="660" y="316"/>
                  <a:pt x="665" y="314"/>
                </a:cubicBezTo>
                <a:cubicBezTo>
                  <a:pt x="673" y="332"/>
                  <a:pt x="692" y="376"/>
                  <a:pt x="707" y="389"/>
                </a:cubicBezTo>
                <a:cubicBezTo>
                  <a:pt x="621" y="389"/>
                  <a:pt x="621" y="389"/>
                  <a:pt x="621" y="389"/>
                </a:cubicBezTo>
                <a:cubicBezTo>
                  <a:pt x="636" y="369"/>
                  <a:pt x="654" y="342"/>
                  <a:pt x="652" y="328"/>
                </a:cubicBezTo>
                <a:moveTo>
                  <a:pt x="730" y="389"/>
                </a:moveTo>
                <a:cubicBezTo>
                  <a:pt x="735" y="382"/>
                  <a:pt x="734" y="369"/>
                  <a:pt x="733" y="365"/>
                </a:cubicBezTo>
                <a:cubicBezTo>
                  <a:pt x="727" y="329"/>
                  <a:pt x="724" y="286"/>
                  <a:pt x="729" y="278"/>
                </a:cubicBezTo>
                <a:cubicBezTo>
                  <a:pt x="730" y="276"/>
                  <a:pt x="731" y="275"/>
                  <a:pt x="732" y="273"/>
                </a:cubicBezTo>
                <a:cubicBezTo>
                  <a:pt x="757" y="273"/>
                  <a:pt x="757" y="273"/>
                  <a:pt x="757" y="273"/>
                </a:cubicBezTo>
                <a:cubicBezTo>
                  <a:pt x="769" y="310"/>
                  <a:pt x="776" y="349"/>
                  <a:pt x="777" y="389"/>
                </a:cubicBezTo>
                <a:lnTo>
                  <a:pt x="730" y="389"/>
                </a:lnTo>
                <a:close/>
                <a:moveTo>
                  <a:pt x="752" y="259"/>
                </a:moveTo>
                <a:cubicBezTo>
                  <a:pt x="742" y="259"/>
                  <a:pt x="742" y="259"/>
                  <a:pt x="742" y="259"/>
                </a:cubicBezTo>
                <a:cubicBezTo>
                  <a:pt x="744" y="257"/>
                  <a:pt x="746" y="254"/>
                  <a:pt x="749" y="252"/>
                </a:cubicBezTo>
                <a:cubicBezTo>
                  <a:pt x="750" y="254"/>
                  <a:pt x="751" y="257"/>
                  <a:pt x="752" y="259"/>
                </a:cubicBezTo>
                <a:moveTo>
                  <a:pt x="742" y="237"/>
                </a:moveTo>
                <a:cubicBezTo>
                  <a:pt x="736" y="244"/>
                  <a:pt x="730" y="252"/>
                  <a:pt x="725" y="259"/>
                </a:cubicBezTo>
                <a:cubicBezTo>
                  <a:pt x="723" y="259"/>
                  <a:pt x="723" y="259"/>
                  <a:pt x="723" y="259"/>
                </a:cubicBezTo>
                <a:cubicBezTo>
                  <a:pt x="719" y="259"/>
                  <a:pt x="716" y="263"/>
                  <a:pt x="716" y="266"/>
                </a:cubicBezTo>
                <a:cubicBezTo>
                  <a:pt x="716" y="268"/>
                  <a:pt x="716" y="269"/>
                  <a:pt x="717" y="270"/>
                </a:cubicBezTo>
                <a:cubicBezTo>
                  <a:pt x="706" y="287"/>
                  <a:pt x="717" y="354"/>
                  <a:pt x="719" y="367"/>
                </a:cubicBezTo>
                <a:cubicBezTo>
                  <a:pt x="720" y="372"/>
                  <a:pt x="720" y="378"/>
                  <a:pt x="719" y="380"/>
                </a:cubicBezTo>
                <a:cubicBezTo>
                  <a:pt x="719" y="380"/>
                  <a:pt x="718" y="380"/>
                  <a:pt x="718" y="379"/>
                </a:cubicBezTo>
                <a:cubicBezTo>
                  <a:pt x="708" y="373"/>
                  <a:pt x="687" y="331"/>
                  <a:pt x="676" y="302"/>
                </a:cubicBezTo>
                <a:cubicBezTo>
                  <a:pt x="674" y="299"/>
                  <a:pt x="671" y="297"/>
                  <a:pt x="667" y="298"/>
                </a:cubicBezTo>
                <a:cubicBezTo>
                  <a:pt x="659" y="300"/>
                  <a:pt x="647" y="306"/>
                  <a:pt x="642" y="315"/>
                </a:cubicBezTo>
                <a:cubicBezTo>
                  <a:pt x="629" y="320"/>
                  <a:pt x="629" y="320"/>
                  <a:pt x="629" y="320"/>
                </a:cubicBezTo>
                <a:cubicBezTo>
                  <a:pt x="584" y="300"/>
                  <a:pt x="584" y="300"/>
                  <a:pt x="584" y="300"/>
                </a:cubicBezTo>
                <a:cubicBezTo>
                  <a:pt x="581" y="299"/>
                  <a:pt x="577" y="300"/>
                  <a:pt x="575" y="304"/>
                </a:cubicBezTo>
                <a:cubicBezTo>
                  <a:pt x="573" y="307"/>
                  <a:pt x="575" y="312"/>
                  <a:pt x="579" y="313"/>
                </a:cubicBezTo>
                <a:cubicBezTo>
                  <a:pt x="626" y="334"/>
                  <a:pt x="626" y="334"/>
                  <a:pt x="626" y="334"/>
                </a:cubicBezTo>
                <a:cubicBezTo>
                  <a:pt x="627" y="334"/>
                  <a:pt x="628" y="334"/>
                  <a:pt x="629" y="334"/>
                </a:cubicBezTo>
                <a:cubicBezTo>
                  <a:pt x="630" y="334"/>
                  <a:pt x="630" y="334"/>
                  <a:pt x="631" y="334"/>
                </a:cubicBezTo>
                <a:cubicBezTo>
                  <a:pt x="638" y="331"/>
                  <a:pt x="638" y="331"/>
                  <a:pt x="638" y="331"/>
                </a:cubicBezTo>
                <a:cubicBezTo>
                  <a:pt x="637" y="342"/>
                  <a:pt x="619" y="368"/>
                  <a:pt x="602" y="392"/>
                </a:cubicBezTo>
                <a:cubicBezTo>
                  <a:pt x="602" y="392"/>
                  <a:pt x="602" y="392"/>
                  <a:pt x="601" y="392"/>
                </a:cubicBezTo>
                <a:cubicBezTo>
                  <a:pt x="600" y="394"/>
                  <a:pt x="598" y="397"/>
                  <a:pt x="596" y="399"/>
                </a:cubicBezTo>
                <a:cubicBezTo>
                  <a:pt x="595" y="400"/>
                  <a:pt x="594" y="402"/>
                  <a:pt x="595" y="404"/>
                </a:cubicBezTo>
                <a:cubicBezTo>
                  <a:pt x="592" y="405"/>
                  <a:pt x="589" y="405"/>
                  <a:pt x="587" y="403"/>
                </a:cubicBezTo>
                <a:cubicBezTo>
                  <a:pt x="579" y="394"/>
                  <a:pt x="528" y="328"/>
                  <a:pt x="528" y="328"/>
                </a:cubicBezTo>
                <a:cubicBezTo>
                  <a:pt x="526" y="325"/>
                  <a:pt x="521" y="324"/>
                  <a:pt x="518" y="327"/>
                </a:cubicBezTo>
                <a:cubicBezTo>
                  <a:pt x="515" y="329"/>
                  <a:pt x="515" y="333"/>
                  <a:pt x="517" y="336"/>
                </a:cubicBezTo>
                <a:cubicBezTo>
                  <a:pt x="519" y="339"/>
                  <a:pt x="568" y="402"/>
                  <a:pt x="577" y="412"/>
                </a:cubicBezTo>
                <a:cubicBezTo>
                  <a:pt x="581" y="417"/>
                  <a:pt x="586" y="419"/>
                  <a:pt x="591" y="419"/>
                </a:cubicBezTo>
                <a:cubicBezTo>
                  <a:pt x="597" y="419"/>
                  <a:pt x="604" y="416"/>
                  <a:pt x="610" y="412"/>
                </a:cubicBezTo>
                <a:cubicBezTo>
                  <a:pt x="612" y="413"/>
                  <a:pt x="615" y="413"/>
                  <a:pt x="618" y="414"/>
                </a:cubicBezTo>
                <a:cubicBezTo>
                  <a:pt x="613" y="430"/>
                  <a:pt x="599" y="468"/>
                  <a:pt x="585" y="486"/>
                </a:cubicBezTo>
                <a:cubicBezTo>
                  <a:pt x="564" y="513"/>
                  <a:pt x="558" y="546"/>
                  <a:pt x="568" y="568"/>
                </a:cubicBezTo>
                <a:cubicBezTo>
                  <a:pt x="569" y="570"/>
                  <a:pt x="569" y="571"/>
                  <a:pt x="569" y="573"/>
                </a:cubicBezTo>
                <a:cubicBezTo>
                  <a:pt x="566" y="580"/>
                  <a:pt x="554" y="586"/>
                  <a:pt x="548" y="588"/>
                </a:cubicBezTo>
                <a:cubicBezTo>
                  <a:pt x="546" y="589"/>
                  <a:pt x="545" y="590"/>
                  <a:pt x="544" y="591"/>
                </a:cubicBezTo>
                <a:cubicBezTo>
                  <a:pt x="540" y="598"/>
                  <a:pt x="526" y="620"/>
                  <a:pt x="525" y="631"/>
                </a:cubicBezTo>
                <a:cubicBezTo>
                  <a:pt x="520" y="639"/>
                  <a:pt x="472" y="672"/>
                  <a:pt x="454" y="677"/>
                </a:cubicBezTo>
                <a:cubicBezTo>
                  <a:pt x="444" y="680"/>
                  <a:pt x="441" y="675"/>
                  <a:pt x="432" y="657"/>
                </a:cubicBezTo>
                <a:cubicBezTo>
                  <a:pt x="430" y="654"/>
                  <a:pt x="429" y="650"/>
                  <a:pt x="427" y="647"/>
                </a:cubicBezTo>
                <a:cubicBezTo>
                  <a:pt x="413" y="621"/>
                  <a:pt x="409" y="599"/>
                  <a:pt x="416" y="589"/>
                </a:cubicBezTo>
                <a:cubicBezTo>
                  <a:pt x="428" y="574"/>
                  <a:pt x="414" y="558"/>
                  <a:pt x="403" y="546"/>
                </a:cubicBezTo>
                <a:cubicBezTo>
                  <a:pt x="400" y="542"/>
                  <a:pt x="397" y="539"/>
                  <a:pt x="395" y="536"/>
                </a:cubicBezTo>
                <a:cubicBezTo>
                  <a:pt x="392" y="532"/>
                  <a:pt x="392" y="529"/>
                  <a:pt x="394" y="522"/>
                </a:cubicBezTo>
                <a:cubicBezTo>
                  <a:pt x="395" y="513"/>
                  <a:pt x="397" y="501"/>
                  <a:pt x="391" y="481"/>
                </a:cubicBezTo>
                <a:cubicBezTo>
                  <a:pt x="384" y="461"/>
                  <a:pt x="366" y="459"/>
                  <a:pt x="351" y="459"/>
                </a:cubicBezTo>
                <a:cubicBezTo>
                  <a:pt x="342" y="459"/>
                  <a:pt x="333" y="459"/>
                  <a:pt x="323" y="460"/>
                </a:cubicBezTo>
                <a:cubicBezTo>
                  <a:pt x="312" y="461"/>
                  <a:pt x="299" y="463"/>
                  <a:pt x="285" y="463"/>
                </a:cubicBezTo>
                <a:cubicBezTo>
                  <a:pt x="280" y="463"/>
                  <a:pt x="276" y="463"/>
                  <a:pt x="271" y="462"/>
                </a:cubicBezTo>
                <a:cubicBezTo>
                  <a:pt x="262" y="462"/>
                  <a:pt x="255" y="458"/>
                  <a:pt x="250" y="451"/>
                </a:cubicBezTo>
                <a:cubicBezTo>
                  <a:pt x="237" y="433"/>
                  <a:pt x="238" y="393"/>
                  <a:pt x="252" y="342"/>
                </a:cubicBezTo>
                <a:cubicBezTo>
                  <a:pt x="259" y="318"/>
                  <a:pt x="297" y="295"/>
                  <a:pt x="312" y="288"/>
                </a:cubicBezTo>
                <a:cubicBezTo>
                  <a:pt x="313" y="288"/>
                  <a:pt x="314" y="287"/>
                  <a:pt x="315" y="285"/>
                </a:cubicBezTo>
                <a:cubicBezTo>
                  <a:pt x="319" y="278"/>
                  <a:pt x="318" y="272"/>
                  <a:pt x="316" y="269"/>
                </a:cubicBezTo>
                <a:cubicBezTo>
                  <a:pt x="313" y="262"/>
                  <a:pt x="308" y="259"/>
                  <a:pt x="303" y="257"/>
                </a:cubicBezTo>
                <a:cubicBezTo>
                  <a:pt x="303" y="251"/>
                  <a:pt x="305" y="242"/>
                  <a:pt x="310" y="240"/>
                </a:cubicBezTo>
                <a:cubicBezTo>
                  <a:pt x="315" y="238"/>
                  <a:pt x="322" y="237"/>
                  <a:pt x="327" y="237"/>
                </a:cubicBezTo>
                <a:cubicBezTo>
                  <a:pt x="336" y="236"/>
                  <a:pt x="342" y="236"/>
                  <a:pt x="345" y="231"/>
                </a:cubicBezTo>
                <a:cubicBezTo>
                  <a:pt x="346" y="229"/>
                  <a:pt x="347" y="225"/>
                  <a:pt x="344" y="221"/>
                </a:cubicBezTo>
                <a:cubicBezTo>
                  <a:pt x="344" y="220"/>
                  <a:pt x="343" y="216"/>
                  <a:pt x="346" y="212"/>
                </a:cubicBezTo>
                <a:cubicBezTo>
                  <a:pt x="348" y="208"/>
                  <a:pt x="352" y="206"/>
                  <a:pt x="356" y="207"/>
                </a:cubicBezTo>
                <a:cubicBezTo>
                  <a:pt x="358" y="207"/>
                  <a:pt x="359" y="207"/>
                  <a:pt x="361" y="207"/>
                </a:cubicBezTo>
                <a:cubicBezTo>
                  <a:pt x="376" y="207"/>
                  <a:pt x="385" y="194"/>
                  <a:pt x="388" y="188"/>
                </a:cubicBezTo>
                <a:cubicBezTo>
                  <a:pt x="395" y="186"/>
                  <a:pt x="412" y="179"/>
                  <a:pt x="426" y="179"/>
                </a:cubicBezTo>
                <a:cubicBezTo>
                  <a:pt x="429" y="179"/>
                  <a:pt x="432" y="179"/>
                  <a:pt x="434" y="180"/>
                </a:cubicBezTo>
                <a:cubicBezTo>
                  <a:pt x="441" y="181"/>
                  <a:pt x="446" y="180"/>
                  <a:pt x="448" y="175"/>
                </a:cubicBezTo>
                <a:cubicBezTo>
                  <a:pt x="452" y="167"/>
                  <a:pt x="445" y="150"/>
                  <a:pt x="426" y="125"/>
                </a:cubicBezTo>
                <a:cubicBezTo>
                  <a:pt x="425" y="123"/>
                  <a:pt x="422" y="122"/>
                  <a:pt x="419" y="122"/>
                </a:cubicBezTo>
                <a:cubicBezTo>
                  <a:pt x="416" y="123"/>
                  <a:pt x="414" y="125"/>
                  <a:pt x="414" y="128"/>
                </a:cubicBezTo>
                <a:cubicBezTo>
                  <a:pt x="410" y="159"/>
                  <a:pt x="410" y="159"/>
                  <a:pt x="410" y="159"/>
                </a:cubicBezTo>
                <a:cubicBezTo>
                  <a:pt x="400" y="155"/>
                  <a:pt x="385" y="149"/>
                  <a:pt x="381" y="139"/>
                </a:cubicBezTo>
                <a:cubicBezTo>
                  <a:pt x="379" y="135"/>
                  <a:pt x="381" y="129"/>
                  <a:pt x="386" y="121"/>
                </a:cubicBezTo>
                <a:cubicBezTo>
                  <a:pt x="390" y="115"/>
                  <a:pt x="394" y="110"/>
                  <a:pt x="399" y="105"/>
                </a:cubicBezTo>
                <a:cubicBezTo>
                  <a:pt x="400" y="105"/>
                  <a:pt x="400" y="105"/>
                  <a:pt x="400" y="104"/>
                </a:cubicBezTo>
                <a:cubicBezTo>
                  <a:pt x="412" y="94"/>
                  <a:pt x="425" y="87"/>
                  <a:pt x="431" y="87"/>
                </a:cubicBezTo>
                <a:cubicBezTo>
                  <a:pt x="431" y="87"/>
                  <a:pt x="431" y="87"/>
                  <a:pt x="431" y="87"/>
                </a:cubicBezTo>
                <a:cubicBezTo>
                  <a:pt x="435" y="87"/>
                  <a:pt x="440" y="90"/>
                  <a:pt x="445" y="92"/>
                </a:cubicBezTo>
                <a:cubicBezTo>
                  <a:pt x="451" y="95"/>
                  <a:pt x="458" y="99"/>
                  <a:pt x="466" y="99"/>
                </a:cubicBezTo>
                <a:cubicBezTo>
                  <a:pt x="475" y="99"/>
                  <a:pt x="483" y="94"/>
                  <a:pt x="490" y="85"/>
                </a:cubicBezTo>
                <a:cubicBezTo>
                  <a:pt x="505" y="66"/>
                  <a:pt x="497" y="42"/>
                  <a:pt x="490" y="26"/>
                </a:cubicBezTo>
                <a:cubicBezTo>
                  <a:pt x="602" y="55"/>
                  <a:pt x="695" y="134"/>
                  <a:pt x="742" y="237"/>
                </a:cubicBezTo>
                <a:moveTo>
                  <a:pt x="119" y="480"/>
                </a:moveTo>
                <a:cubicBezTo>
                  <a:pt x="109" y="475"/>
                  <a:pt x="95" y="468"/>
                  <a:pt x="79" y="444"/>
                </a:cubicBezTo>
                <a:cubicBezTo>
                  <a:pt x="73" y="435"/>
                  <a:pt x="67" y="421"/>
                  <a:pt x="61" y="403"/>
                </a:cubicBezTo>
                <a:cubicBezTo>
                  <a:pt x="194" y="403"/>
                  <a:pt x="194" y="403"/>
                  <a:pt x="194" y="403"/>
                </a:cubicBezTo>
                <a:cubicBezTo>
                  <a:pt x="194" y="443"/>
                  <a:pt x="198" y="482"/>
                  <a:pt x="204" y="519"/>
                </a:cubicBezTo>
                <a:cubicBezTo>
                  <a:pt x="137" y="519"/>
                  <a:pt x="137" y="519"/>
                  <a:pt x="137" y="519"/>
                </a:cubicBezTo>
                <a:cubicBezTo>
                  <a:pt x="138" y="516"/>
                  <a:pt x="138" y="513"/>
                  <a:pt x="138" y="510"/>
                </a:cubicBezTo>
                <a:cubicBezTo>
                  <a:pt x="139" y="490"/>
                  <a:pt x="129" y="485"/>
                  <a:pt x="119" y="480"/>
                </a:cubicBezTo>
                <a:moveTo>
                  <a:pt x="273" y="112"/>
                </a:moveTo>
                <a:cubicBezTo>
                  <a:pt x="282" y="107"/>
                  <a:pt x="292" y="102"/>
                  <a:pt x="303" y="100"/>
                </a:cubicBezTo>
                <a:cubicBezTo>
                  <a:pt x="309" y="99"/>
                  <a:pt x="316" y="98"/>
                  <a:pt x="322" y="97"/>
                </a:cubicBezTo>
                <a:cubicBezTo>
                  <a:pt x="341" y="94"/>
                  <a:pt x="363" y="92"/>
                  <a:pt x="384" y="76"/>
                </a:cubicBezTo>
                <a:cubicBezTo>
                  <a:pt x="386" y="75"/>
                  <a:pt x="387" y="74"/>
                  <a:pt x="388" y="73"/>
                </a:cubicBezTo>
                <a:cubicBezTo>
                  <a:pt x="388" y="97"/>
                  <a:pt x="388" y="97"/>
                  <a:pt x="388" y="97"/>
                </a:cubicBezTo>
                <a:cubicBezTo>
                  <a:pt x="383" y="102"/>
                  <a:pt x="378" y="108"/>
                  <a:pt x="374" y="113"/>
                </a:cubicBezTo>
                <a:cubicBezTo>
                  <a:pt x="370" y="120"/>
                  <a:pt x="368" y="125"/>
                  <a:pt x="367" y="130"/>
                </a:cubicBezTo>
                <a:cubicBezTo>
                  <a:pt x="342" y="130"/>
                  <a:pt x="342" y="130"/>
                  <a:pt x="342" y="130"/>
                </a:cubicBezTo>
                <a:cubicBezTo>
                  <a:pt x="343" y="127"/>
                  <a:pt x="344" y="124"/>
                  <a:pt x="343" y="120"/>
                </a:cubicBezTo>
                <a:cubicBezTo>
                  <a:pt x="341" y="112"/>
                  <a:pt x="334" y="107"/>
                  <a:pt x="325" y="107"/>
                </a:cubicBezTo>
                <a:cubicBezTo>
                  <a:pt x="318" y="107"/>
                  <a:pt x="310" y="110"/>
                  <a:pt x="305" y="115"/>
                </a:cubicBezTo>
                <a:cubicBezTo>
                  <a:pt x="302" y="118"/>
                  <a:pt x="301" y="122"/>
                  <a:pt x="302" y="125"/>
                </a:cubicBezTo>
                <a:cubicBezTo>
                  <a:pt x="303" y="127"/>
                  <a:pt x="304" y="129"/>
                  <a:pt x="306" y="130"/>
                </a:cubicBezTo>
                <a:cubicBezTo>
                  <a:pt x="261" y="130"/>
                  <a:pt x="261" y="130"/>
                  <a:pt x="261" y="130"/>
                </a:cubicBezTo>
                <a:cubicBezTo>
                  <a:pt x="264" y="124"/>
                  <a:pt x="267" y="119"/>
                  <a:pt x="270" y="113"/>
                </a:cubicBezTo>
                <a:cubicBezTo>
                  <a:pt x="271" y="113"/>
                  <a:pt x="272" y="112"/>
                  <a:pt x="273" y="112"/>
                </a:cubicBezTo>
                <a:moveTo>
                  <a:pt x="440" y="48"/>
                </a:moveTo>
                <a:cubicBezTo>
                  <a:pt x="451" y="45"/>
                  <a:pt x="465" y="38"/>
                  <a:pt x="471" y="27"/>
                </a:cubicBezTo>
                <a:cubicBezTo>
                  <a:pt x="472" y="26"/>
                  <a:pt x="472" y="25"/>
                  <a:pt x="473" y="24"/>
                </a:cubicBezTo>
                <a:cubicBezTo>
                  <a:pt x="479" y="34"/>
                  <a:pt x="492" y="60"/>
                  <a:pt x="479" y="76"/>
                </a:cubicBezTo>
                <a:cubicBezTo>
                  <a:pt x="473" y="84"/>
                  <a:pt x="469" y="85"/>
                  <a:pt x="466" y="85"/>
                </a:cubicBezTo>
                <a:cubicBezTo>
                  <a:pt x="461" y="85"/>
                  <a:pt x="456" y="82"/>
                  <a:pt x="451" y="80"/>
                </a:cubicBezTo>
                <a:cubicBezTo>
                  <a:pt x="445" y="76"/>
                  <a:pt x="439" y="73"/>
                  <a:pt x="432" y="73"/>
                </a:cubicBezTo>
                <a:cubicBezTo>
                  <a:pt x="424" y="72"/>
                  <a:pt x="413" y="77"/>
                  <a:pt x="402" y="85"/>
                </a:cubicBezTo>
                <a:cubicBezTo>
                  <a:pt x="402" y="64"/>
                  <a:pt x="402" y="64"/>
                  <a:pt x="402" y="64"/>
                </a:cubicBezTo>
                <a:cubicBezTo>
                  <a:pt x="419" y="54"/>
                  <a:pt x="432" y="50"/>
                  <a:pt x="440" y="48"/>
                </a:cubicBezTo>
                <a:moveTo>
                  <a:pt x="322" y="122"/>
                </a:moveTo>
                <a:cubicBezTo>
                  <a:pt x="325" y="121"/>
                  <a:pt x="327" y="121"/>
                  <a:pt x="328" y="122"/>
                </a:cubicBezTo>
                <a:cubicBezTo>
                  <a:pt x="328" y="122"/>
                  <a:pt x="327" y="122"/>
                  <a:pt x="327" y="122"/>
                </a:cubicBezTo>
                <a:cubicBezTo>
                  <a:pt x="325" y="122"/>
                  <a:pt x="324" y="122"/>
                  <a:pt x="322" y="122"/>
                </a:cubicBezTo>
                <a:moveTo>
                  <a:pt x="368" y="144"/>
                </a:moveTo>
                <a:cubicBezTo>
                  <a:pt x="368" y="144"/>
                  <a:pt x="368" y="145"/>
                  <a:pt x="368" y="145"/>
                </a:cubicBezTo>
                <a:cubicBezTo>
                  <a:pt x="374" y="157"/>
                  <a:pt x="387" y="165"/>
                  <a:pt x="398" y="170"/>
                </a:cubicBezTo>
                <a:cubicBezTo>
                  <a:pt x="388" y="173"/>
                  <a:pt x="381" y="176"/>
                  <a:pt x="380" y="176"/>
                </a:cubicBezTo>
                <a:cubicBezTo>
                  <a:pt x="379" y="177"/>
                  <a:pt x="378" y="178"/>
                  <a:pt x="377" y="180"/>
                </a:cubicBezTo>
                <a:cubicBezTo>
                  <a:pt x="376" y="179"/>
                  <a:pt x="375" y="178"/>
                  <a:pt x="374" y="178"/>
                </a:cubicBezTo>
                <a:cubicBezTo>
                  <a:pt x="375" y="177"/>
                  <a:pt x="375" y="175"/>
                  <a:pt x="376" y="174"/>
                </a:cubicBezTo>
                <a:cubicBezTo>
                  <a:pt x="382" y="171"/>
                  <a:pt x="381" y="166"/>
                  <a:pt x="381" y="164"/>
                </a:cubicBezTo>
                <a:cubicBezTo>
                  <a:pt x="379" y="157"/>
                  <a:pt x="370" y="155"/>
                  <a:pt x="356" y="153"/>
                </a:cubicBezTo>
                <a:cubicBezTo>
                  <a:pt x="356" y="153"/>
                  <a:pt x="355" y="153"/>
                  <a:pt x="354" y="153"/>
                </a:cubicBezTo>
                <a:cubicBezTo>
                  <a:pt x="346" y="153"/>
                  <a:pt x="342" y="158"/>
                  <a:pt x="342" y="163"/>
                </a:cubicBezTo>
                <a:cubicBezTo>
                  <a:pt x="340" y="161"/>
                  <a:pt x="338" y="160"/>
                  <a:pt x="336" y="159"/>
                </a:cubicBezTo>
                <a:cubicBezTo>
                  <a:pt x="335" y="159"/>
                  <a:pt x="333" y="159"/>
                  <a:pt x="332" y="159"/>
                </a:cubicBezTo>
                <a:cubicBezTo>
                  <a:pt x="321" y="159"/>
                  <a:pt x="312" y="170"/>
                  <a:pt x="311" y="179"/>
                </a:cubicBezTo>
                <a:cubicBezTo>
                  <a:pt x="311" y="186"/>
                  <a:pt x="315" y="192"/>
                  <a:pt x="323" y="193"/>
                </a:cubicBezTo>
                <a:cubicBezTo>
                  <a:pt x="323" y="193"/>
                  <a:pt x="324" y="193"/>
                  <a:pt x="325" y="193"/>
                </a:cubicBezTo>
                <a:cubicBezTo>
                  <a:pt x="330" y="193"/>
                  <a:pt x="334" y="192"/>
                  <a:pt x="337" y="189"/>
                </a:cubicBezTo>
                <a:cubicBezTo>
                  <a:pt x="336" y="191"/>
                  <a:pt x="335" y="194"/>
                  <a:pt x="336" y="196"/>
                </a:cubicBezTo>
                <a:cubicBezTo>
                  <a:pt x="337" y="197"/>
                  <a:pt x="337" y="198"/>
                  <a:pt x="338" y="199"/>
                </a:cubicBezTo>
                <a:cubicBezTo>
                  <a:pt x="336" y="201"/>
                  <a:pt x="335" y="203"/>
                  <a:pt x="333" y="205"/>
                </a:cubicBezTo>
                <a:cubicBezTo>
                  <a:pt x="330" y="210"/>
                  <a:pt x="329" y="217"/>
                  <a:pt x="330" y="223"/>
                </a:cubicBezTo>
                <a:cubicBezTo>
                  <a:pt x="329" y="223"/>
                  <a:pt x="327" y="223"/>
                  <a:pt x="326" y="223"/>
                </a:cubicBezTo>
                <a:cubicBezTo>
                  <a:pt x="320" y="224"/>
                  <a:pt x="311" y="224"/>
                  <a:pt x="305" y="227"/>
                </a:cubicBezTo>
                <a:cubicBezTo>
                  <a:pt x="291" y="232"/>
                  <a:pt x="289" y="249"/>
                  <a:pt x="289" y="259"/>
                </a:cubicBezTo>
                <a:cubicBezTo>
                  <a:pt x="220" y="259"/>
                  <a:pt x="220" y="259"/>
                  <a:pt x="220" y="259"/>
                </a:cubicBezTo>
                <a:cubicBezTo>
                  <a:pt x="228" y="217"/>
                  <a:pt x="240" y="178"/>
                  <a:pt x="255" y="144"/>
                </a:cubicBezTo>
                <a:lnTo>
                  <a:pt x="368" y="144"/>
                </a:lnTo>
                <a:close/>
                <a:moveTo>
                  <a:pt x="346" y="175"/>
                </a:moveTo>
                <a:cubicBezTo>
                  <a:pt x="346" y="175"/>
                  <a:pt x="346" y="174"/>
                  <a:pt x="346" y="174"/>
                </a:cubicBezTo>
                <a:cubicBezTo>
                  <a:pt x="347" y="175"/>
                  <a:pt x="347" y="176"/>
                  <a:pt x="348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7" y="178"/>
                  <a:pt x="345" y="180"/>
                  <a:pt x="344" y="181"/>
                </a:cubicBezTo>
                <a:cubicBezTo>
                  <a:pt x="345" y="179"/>
                  <a:pt x="345" y="177"/>
                  <a:pt x="346" y="175"/>
                </a:cubicBezTo>
                <a:moveTo>
                  <a:pt x="363" y="169"/>
                </a:moveTo>
                <a:cubicBezTo>
                  <a:pt x="362" y="168"/>
                  <a:pt x="361" y="168"/>
                  <a:pt x="360" y="168"/>
                </a:cubicBezTo>
                <a:cubicBezTo>
                  <a:pt x="360" y="168"/>
                  <a:pt x="360" y="168"/>
                  <a:pt x="359" y="168"/>
                </a:cubicBezTo>
                <a:cubicBezTo>
                  <a:pt x="361" y="168"/>
                  <a:pt x="362" y="168"/>
                  <a:pt x="363" y="168"/>
                </a:cubicBezTo>
                <a:cubicBezTo>
                  <a:pt x="363" y="169"/>
                  <a:pt x="363" y="169"/>
                  <a:pt x="363" y="169"/>
                </a:cubicBezTo>
                <a:moveTo>
                  <a:pt x="361" y="184"/>
                </a:moveTo>
                <a:cubicBezTo>
                  <a:pt x="362" y="185"/>
                  <a:pt x="362" y="186"/>
                  <a:pt x="363" y="187"/>
                </a:cubicBezTo>
                <a:cubicBezTo>
                  <a:pt x="361" y="187"/>
                  <a:pt x="360" y="187"/>
                  <a:pt x="357" y="188"/>
                </a:cubicBezTo>
                <a:cubicBezTo>
                  <a:pt x="359" y="187"/>
                  <a:pt x="360" y="185"/>
                  <a:pt x="361" y="184"/>
                </a:cubicBezTo>
                <a:moveTo>
                  <a:pt x="332" y="173"/>
                </a:moveTo>
                <a:cubicBezTo>
                  <a:pt x="332" y="174"/>
                  <a:pt x="331" y="175"/>
                  <a:pt x="330" y="176"/>
                </a:cubicBezTo>
                <a:cubicBezTo>
                  <a:pt x="329" y="177"/>
                  <a:pt x="328" y="179"/>
                  <a:pt x="326" y="179"/>
                </a:cubicBezTo>
                <a:cubicBezTo>
                  <a:pt x="326" y="178"/>
                  <a:pt x="327" y="177"/>
                  <a:pt x="328" y="175"/>
                </a:cubicBezTo>
                <a:cubicBezTo>
                  <a:pt x="329" y="174"/>
                  <a:pt x="331" y="173"/>
                  <a:pt x="332" y="173"/>
                </a:cubicBezTo>
                <a:moveTo>
                  <a:pt x="297" y="273"/>
                </a:moveTo>
                <a:cubicBezTo>
                  <a:pt x="298" y="273"/>
                  <a:pt x="300" y="273"/>
                  <a:pt x="301" y="272"/>
                </a:cubicBezTo>
                <a:cubicBezTo>
                  <a:pt x="302" y="272"/>
                  <a:pt x="303" y="273"/>
                  <a:pt x="303" y="274"/>
                </a:cubicBezTo>
                <a:cubicBezTo>
                  <a:pt x="303" y="275"/>
                  <a:pt x="304" y="275"/>
                  <a:pt x="303" y="277"/>
                </a:cubicBezTo>
                <a:cubicBezTo>
                  <a:pt x="292" y="283"/>
                  <a:pt x="247" y="307"/>
                  <a:pt x="239" y="338"/>
                </a:cubicBezTo>
                <a:cubicBezTo>
                  <a:pt x="234" y="354"/>
                  <a:pt x="231" y="372"/>
                  <a:pt x="229" y="389"/>
                </a:cubicBezTo>
                <a:cubicBezTo>
                  <a:pt x="208" y="389"/>
                  <a:pt x="208" y="389"/>
                  <a:pt x="208" y="389"/>
                </a:cubicBezTo>
                <a:cubicBezTo>
                  <a:pt x="208" y="349"/>
                  <a:pt x="212" y="310"/>
                  <a:pt x="218" y="273"/>
                </a:cubicBezTo>
                <a:lnTo>
                  <a:pt x="297" y="273"/>
                </a:lnTo>
                <a:close/>
                <a:moveTo>
                  <a:pt x="208" y="403"/>
                </a:moveTo>
                <a:cubicBezTo>
                  <a:pt x="227" y="403"/>
                  <a:pt x="227" y="403"/>
                  <a:pt x="227" y="403"/>
                </a:cubicBezTo>
                <a:cubicBezTo>
                  <a:pt x="226" y="425"/>
                  <a:pt x="229" y="445"/>
                  <a:pt x="239" y="459"/>
                </a:cubicBezTo>
                <a:cubicBezTo>
                  <a:pt x="246" y="469"/>
                  <a:pt x="257" y="475"/>
                  <a:pt x="270" y="476"/>
                </a:cubicBezTo>
                <a:cubicBezTo>
                  <a:pt x="275" y="477"/>
                  <a:pt x="280" y="477"/>
                  <a:pt x="285" y="477"/>
                </a:cubicBezTo>
                <a:cubicBezTo>
                  <a:pt x="299" y="477"/>
                  <a:pt x="313" y="475"/>
                  <a:pt x="325" y="474"/>
                </a:cubicBezTo>
                <a:cubicBezTo>
                  <a:pt x="334" y="473"/>
                  <a:pt x="343" y="473"/>
                  <a:pt x="351" y="473"/>
                </a:cubicBezTo>
                <a:cubicBezTo>
                  <a:pt x="369" y="473"/>
                  <a:pt x="374" y="478"/>
                  <a:pt x="377" y="486"/>
                </a:cubicBezTo>
                <a:cubicBezTo>
                  <a:pt x="383" y="501"/>
                  <a:pt x="381" y="510"/>
                  <a:pt x="380" y="519"/>
                </a:cubicBezTo>
                <a:cubicBezTo>
                  <a:pt x="218" y="519"/>
                  <a:pt x="218" y="519"/>
                  <a:pt x="218" y="519"/>
                </a:cubicBezTo>
                <a:cubicBezTo>
                  <a:pt x="212" y="482"/>
                  <a:pt x="208" y="443"/>
                  <a:pt x="208" y="403"/>
                </a:cubicBezTo>
                <a:moveTo>
                  <a:pt x="402" y="567"/>
                </a:moveTo>
                <a:cubicBezTo>
                  <a:pt x="406" y="573"/>
                  <a:pt x="408" y="577"/>
                  <a:pt x="405" y="581"/>
                </a:cubicBezTo>
                <a:cubicBezTo>
                  <a:pt x="404" y="582"/>
                  <a:pt x="403" y="584"/>
                  <a:pt x="402" y="586"/>
                </a:cubicBezTo>
                <a:lnTo>
                  <a:pt x="402" y="567"/>
                </a:lnTo>
                <a:close/>
                <a:moveTo>
                  <a:pt x="402" y="623"/>
                </a:moveTo>
                <a:cubicBezTo>
                  <a:pt x="405" y="633"/>
                  <a:pt x="409" y="641"/>
                  <a:pt x="412" y="648"/>
                </a:cubicBezTo>
                <a:cubicBezTo>
                  <a:pt x="402" y="648"/>
                  <a:pt x="402" y="648"/>
                  <a:pt x="402" y="648"/>
                </a:cubicBezTo>
                <a:lnTo>
                  <a:pt x="402" y="623"/>
                </a:lnTo>
                <a:close/>
                <a:moveTo>
                  <a:pt x="423" y="165"/>
                </a:moveTo>
                <a:cubicBezTo>
                  <a:pt x="425" y="149"/>
                  <a:pt x="425" y="149"/>
                  <a:pt x="425" y="149"/>
                </a:cubicBezTo>
                <a:cubicBezTo>
                  <a:pt x="429" y="155"/>
                  <a:pt x="433" y="162"/>
                  <a:pt x="434" y="166"/>
                </a:cubicBezTo>
                <a:cubicBezTo>
                  <a:pt x="432" y="165"/>
                  <a:pt x="429" y="165"/>
                  <a:pt x="426" y="165"/>
                </a:cubicBezTo>
                <a:cubicBezTo>
                  <a:pt x="425" y="165"/>
                  <a:pt x="424" y="165"/>
                  <a:pt x="423" y="165"/>
                </a:cubicBezTo>
                <a:moveTo>
                  <a:pt x="204" y="273"/>
                </a:moveTo>
                <a:cubicBezTo>
                  <a:pt x="198" y="310"/>
                  <a:pt x="194" y="349"/>
                  <a:pt x="194" y="389"/>
                </a:cubicBezTo>
                <a:cubicBezTo>
                  <a:pt x="56" y="389"/>
                  <a:pt x="56" y="389"/>
                  <a:pt x="56" y="389"/>
                </a:cubicBezTo>
                <a:cubicBezTo>
                  <a:pt x="48" y="361"/>
                  <a:pt x="39" y="325"/>
                  <a:pt x="31" y="282"/>
                </a:cubicBezTo>
                <a:cubicBezTo>
                  <a:pt x="32" y="279"/>
                  <a:pt x="33" y="276"/>
                  <a:pt x="34" y="273"/>
                </a:cubicBezTo>
                <a:lnTo>
                  <a:pt x="204" y="273"/>
                </a:lnTo>
                <a:close/>
                <a:moveTo>
                  <a:pt x="134" y="533"/>
                </a:moveTo>
                <a:cubicBezTo>
                  <a:pt x="206" y="533"/>
                  <a:pt x="206" y="533"/>
                  <a:pt x="206" y="533"/>
                </a:cubicBezTo>
                <a:cubicBezTo>
                  <a:pt x="214" y="574"/>
                  <a:pt x="225" y="613"/>
                  <a:pt x="240" y="648"/>
                </a:cubicBezTo>
                <a:cubicBezTo>
                  <a:pt x="143" y="648"/>
                  <a:pt x="143" y="648"/>
                  <a:pt x="143" y="648"/>
                </a:cubicBezTo>
                <a:cubicBezTo>
                  <a:pt x="122" y="595"/>
                  <a:pt x="129" y="558"/>
                  <a:pt x="134" y="533"/>
                </a:cubicBezTo>
                <a:moveTo>
                  <a:pt x="220" y="533"/>
                </a:moveTo>
                <a:cubicBezTo>
                  <a:pt x="379" y="533"/>
                  <a:pt x="379" y="533"/>
                  <a:pt x="379" y="533"/>
                </a:cubicBezTo>
                <a:cubicBezTo>
                  <a:pt x="379" y="536"/>
                  <a:pt x="380" y="540"/>
                  <a:pt x="383" y="544"/>
                </a:cubicBezTo>
                <a:cubicBezTo>
                  <a:pt x="385" y="546"/>
                  <a:pt x="386" y="548"/>
                  <a:pt x="388" y="550"/>
                </a:cubicBezTo>
                <a:cubicBezTo>
                  <a:pt x="388" y="648"/>
                  <a:pt x="388" y="648"/>
                  <a:pt x="388" y="648"/>
                </a:cubicBezTo>
                <a:cubicBezTo>
                  <a:pt x="255" y="648"/>
                  <a:pt x="255" y="648"/>
                  <a:pt x="255" y="648"/>
                </a:cubicBezTo>
                <a:cubicBezTo>
                  <a:pt x="240" y="614"/>
                  <a:pt x="228" y="575"/>
                  <a:pt x="220" y="533"/>
                </a:cubicBezTo>
                <a:moveTo>
                  <a:pt x="388" y="662"/>
                </a:moveTo>
                <a:cubicBezTo>
                  <a:pt x="388" y="777"/>
                  <a:pt x="388" y="777"/>
                  <a:pt x="388" y="777"/>
                </a:cubicBezTo>
                <a:cubicBezTo>
                  <a:pt x="339" y="774"/>
                  <a:pt x="294" y="730"/>
                  <a:pt x="261" y="662"/>
                </a:cubicBezTo>
                <a:lnTo>
                  <a:pt x="388" y="662"/>
                </a:lnTo>
                <a:close/>
                <a:moveTo>
                  <a:pt x="402" y="662"/>
                </a:moveTo>
                <a:cubicBezTo>
                  <a:pt x="419" y="662"/>
                  <a:pt x="419" y="662"/>
                  <a:pt x="419" y="662"/>
                </a:cubicBezTo>
                <a:cubicBezTo>
                  <a:pt x="419" y="662"/>
                  <a:pt x="419" y="663"/>
                  <a:pt x="419" y="663"/>
                </a:cubicBezTo>
                <a:cubicBezTo>
                  <a:pt x="427" y="678"/>
                  <a:pt x="433" y="692"/>
                  <a:pt x="449" y="692"/>
                </a:cubicBezTo>
                <a:cubicBezTo>
                  <a:pt x="452" y="692"/>
                  <a:pt x="455" y="691"/>
                  <a:pt x="458" y="691"/>
                </a:cubicBezTo>
                <a:cubicBezTo>
                  <a:pt x="470" y="687"/>
                  <a:pt x="491" y="675"/>
                  <a:pt x="505" y="665"/>
                </a:cubicBezTo>
                <a:cubicBezTo>
                  <a:pt x="506" y="664"/>
                  <a:pt x="508" y="663"/>
                  <a:pt x="509" y="662"/>
                </a:cubicBezTo>
                <a:cubicBezTo>
                  <a:pt x="529" y="662"/>
                  <a:pt x="529" y="662"/>
                  <a:pt x="529" y="662"/>
                </a:cubicBezTo>
                <a:cubicBezTo>
                  <a:pt x="496" y="732"/>
                  <a:pt x="450" y="774"/>
                  <a:pt x="402" y="777"/>
                </a:cubicBezTo>
                <a:lnTo>
                  <a:pt x="402" y="662"/>
                </a:lnTo>
                <a:close/>
                <a:moveTo>
                  <a:pt x="528" y="648"/>
                </a:moveTo>
                <a:cubicBezTo>
                  <a:pt x="539" y="638"/>
                  <a:pt x="539" y="634"/>
                  <a:pt x="539" y="632"/>
                </a:cubicBezTo>
                <a:cubicBezTo>
                  <a:pt x="539" y="628"/>
                  <a:pt x="545" y="617"/>
                  <a:pt x="552" y="605"/>
                </a:cubicBezTo>
                <a:cubicBezTo>
                  <a:pt x="547" y="621"/>
                  <a:pt x="541" y="635"/>
                  <a:pt x="536" y="648"/>
                </a:cubicBezTo>
                <a:lnTo>
                  <a:pt x="528" y="648"/>
                </a:lnTo>
                <a:close/>
                <a:moveTo>
                  <a:pt x="570" y="592"/>
                </a:moveTo>
                <a:cubicBezTo>
                  <a:pt x="575" y="588"/>
                  <a:pt x="579" y="584"/>
                  <a:pt x="582" y="579"/>
                </a:cubicBezTo>
                <a:cubicBezTo>
                  <a:pt x="584" y="573"/>
                  <a:pt x="584" y="567"/>
                  <a:pt x="581" y="561"/>
                </a:cubicBezTo>
                <a:cubicBezTo>
                  <a:pt x="577" y="554"/>
                  <a:pt x="576" y="544"/>
                  <a:pt x="579" y="533"/>
                </a:cubicBezTo>
                <a:cubicBezTo>
                  <a:pt x="752" y="533"/>
                  <a:pt x="752" y="533"/>
                  <a:pt x="752" y="533"/>
                </a:cubicBezTo>
                <a:cubicBezTo>
                  <a:pt x="735" y="575"/>
                  <a:pt x="711" y="614"/>
                  <a:pt x="682" y="648"/>
                </a:cubicBezTo>
                <a:cubicBezTo>
                  <a:pt x="551" y="648"/>
                  <a:pt x="551" y="648"/>
                  <a:pt x="551" y="648"/>
                </a:cubicBezTo>
                <a:cubicBezTo>
                  <a:pt x="558" y="631"/>
                  <a:pt x="565" y="612"/>
                  <a:pt x="570" y="592"/>
                </a:cubicBezTo>
                <a:moveTo>
                  <a:pt x="175" y="708"/>
                </a:moveTo>
                <a:cubicBezTo>
                  <a:pt x="164" y="691"/>
                  <a:pt x="155" y="676"/>
                  <a:pt x="149" y="662"/>
                </a:cubicBezTo>
                <a:cubicBezTo>
                  <a:pt x="246" y="662"/>
                  <a:pt x="246" y="662"/>
                  <a:pt x="246" y="662"/>
                </a:cubicBezTo>
                <a:cubicBezTo>
                  <a:pt x="248" y="666"/>
                  <a:pt x="250" y="670"/>
                  <a:pt x="252" y="674"/>
                </a:cubicBezTo>
                <a:cubicBezTo>
                  <a:pt x="275" y="720"/>
                  <a:pt x="302" y="753"/>
                  <a:pt x="333" y="772"/>
                </a:cubicBezTo>
                <a:cubicBezTo>
                  <a:pt x="275" y="763"/>
                  <a:pt x="221" y="740"/>
                  <a:pt x="175" y="708"/>
                </a:cubicBezTo>
                <a:moveTo>
                  <a:pt x="457" y="773"/>
                </a:moveTo>
                <a:cubicBezTo>
                  <a:pt x="491" y="751"/>
                  <a:pt x="521" y="713"/>
                  <a:pt x="545" y="662"/>
                </a:cubicBezTo>
                <a:cubicBezTo>
                  <a:pt x="669" y="662"/>
                  <a:pt x="669" y="662"/>
                  <a:pt x="669" y="662"/>
                </a:cubicBezTo>
                <a:cubicBezTo>
                  <a:pt x="613" y="719"/>
                  <a:pt x="539" y="759"/>
                  <a:pt x="457" y="77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" name="Freeform 232"/>
          <p:cNvSpPr>
            <a:spLocks/>
          </p:cNvSpPr>
          <p:nvPr/>
        </p:nvSpPr>
        <p:spPr bwMode="auto">
          <a:xfrm>
            <a:off x="5330825" y="5326063"/>
            <a:ext cx="47625" cy="25400"/>
          </a:xfrm>
          <a:custGeom>
            <a:avLst/>
            <a:gdLst>
              <a:gd name="T0" fmla="*/ 77 w 85"/>
              <a:gd name="T1" fmla="*/ 44 h 44"/>
              <a:gd name="T2" fmla="*/ 77 w 85"/>
              <a:gd name="T3" fmla="*/ 44 h 44"/>
              <a:gd name="T4" fmla="*/ 83 w 85"/>
              <a:gd name="T5" fmla="*/ 41 h 44"/>
              <a:gd name="T6" fmla="*/ 84 w 85"/>
              <a:gd name="T7" fmla="*/ 35 h 44"/>
              <a:gd name="T8" fmla="*/ 13 w 85"/>
              <a:gd name="T9" fmla="*/ 0 h 44"/>
              <a:gd name="T10" fmla="*/ 6 w 85"/>
              <a:gd name="T11" fmla="*/ 1 h 44"/>
              <a:gd name="T12" fmla="*/ 0 w 85"/>
              <a:gd name="T13" fmla="*/ 8 h 44"/>
              <a:gd name="T14" fmla="*/ 18 w 85"/>
              <a:gd name="T15" fmla="*/ 20 h 44"/>
              <a:gd name="T16" fmla="*/ 34 w 85"/>
              <a:gd name="T17" fmla="*/ 25 h 44"/>
              <a:gd name="T18" fmla="*/ 57 w 85"/>
              <a:gd name="T19" fmla="*/ 36 h 44"/>
              <a:gd name="T20" fmla="*/ 77 w 85"/>
              <a:gd name="T2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5" h="44">
                <a:moveTo>
                  <a:pt x="77" y="44"/>
                </a:moveTo>
                <a:cubicBezTo>
                  <a:pt x="77" y="44"/>
                  <a:pt x="77" y="44"/>
                  <a:pt x="77" y="44"/>
                </a:cubicBezTo>
                <a:cubicBezTo>
                  <a:pt x="79" y="44"/>
                  <a:pt x="82" y="43"/>
                  <a:pt x="83" y="41"/>
                </a:cubicBezTo>
                <a:cubicBezTo>
                  <a:pt x="84" y="40"/>
                  <a:pt x="85" y="37"/>
                  <a:pt x="84" y="35"/>
                </a:cubicBezTo>
                <a:cubicBezTo>
                  <a:pt x="76" y="10"/>
                  <a:pt x="30" y="0"/>
                  <a:pt x="13" y="0"/>
                </a:cubicBezTo>
                <a:cubicBezTo>
                  <a:pt x="10" y="0"/>
                  <a:pt x="7" y="0"/>
                  <a:pt x="6" y="1"/>
                </a:cubicBezTo>
                <a:cubicBezTo>
                  <a:pt x="1" y="2"/>
                  <a:pt x="0" y="5"/>
                  <a:pt x="0" y="8"/>
                </a:cubicBezTo>
                <a:cubicBezTo>
                  <a:pt x="0" y="14"/>
                  <a:pt x="5" y="16"/>
                  <a:pt x="18" y="20"/>
                </a:cubicBezTo>
                <a:cubicBezTo>
                  <a:pt x="23" y="21"/>
                  <a:pt x="28" y="23"/>
                  <a:pt x="34" y="25"/>
                </a:cubicBezTo>
                <a:cubicBezTo>
                  <a:pt x="40" y="27"/>
                  <a:pt x="49" y="32"/>
                  <a:pt x="57" y="36"/>
                </a:cubicBezTo>
                <a:cubicBezTo>
                  <a:pt x="70" y="43"/>
                  <a:pt x="74" y="44"/>
                  <a:pt x="77" y="4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3" name="Freeform 233"/>
          <p:cNvSpPr>
            <a:spLocks noEditPoints="1"/>
          </p:cNvSpPr>
          <p:nvPr/>
        </p:nvSpPr>
        <p:spPr bwMode="auto">
          <a:xfrm>
            <a:off x="5072063" y="5159375"/>
            <a:ext cx="446087" cy="446088"/>
          </a:xfrm>
          <a:custGeom>
            <a:avLst/>
            <a:gdLst>
              <a:gd name="T0" fmla="*/ 769 w 792"/>
              <a:gd name="T1" fmla="*/ 263 h 792"/>
              <a:gd name="T2" fmla="*/ 521 w 792"/>
              <a:gd name="T3" fmla="*/ 21 h 792"/>
              <a:gd name="T4" fmla="*/ 469 w 792"/>
              <a:gd name="T5" fmla="*/ 7 h 792"/>
              <a:gd name="T6" fmla="*/ 415 w 792"/>
              <a:gd name="T7" fmla="*/ 1 h 792"/>
              <a:gd name="T8" fmla="*/ 367 w 792"/>
              <a:gd name="T9" fmla="*/ 1 h 792"/>
              <a:gd name="T10" fmla="*/ 323 w 792"/>
              <a:gd name="T11" fmla="*/ 7 h 792"/>
              <a:gd name="T12" fmla="*/ 280 w 792"/>
              <a:gd name="T13" fmla="*/ 18 h 792"/>
              <a:gd name="T14" fmla="*/ 23 w 792"/>
              <a:gd name="T15" fmla="*/ 263 h 792"/>
              <a:gd name="T16" fmla="*/ 102 w 792"/>
              <a:gd name="T17" fmla="*/ 661 h 792"/>
              <a:gd name="T18" fmla="*/ 692 w 792"/>
              <a:gd name="T19" fmla="*/ 659 h 792"/>
              <a:gd name="T20" fmla="*/ 34 w 792"/>
              <a:gd name="T21" fmla="*/ 273 h 792"/>
              <a:gd name="T22" fmla="*/ 220 w 792"/>
              <a:gd name="T23" fmla="*/ 144 h 792"/>
              <a:gd name="T24" fmla="*/ 299 w 792"/>
              <a:gd name="T25" fmla="*/ 27 h 792"/>
              <a:gd name="T26" fmla="*/ 328 w 792"/>
              <a:gd name="T27" fmla="*/ 20 h 792"/>
              <a:gd name="T28" fmla="*/ 363 w 792"/>
              <a:gd name="T29" fmla="*/ 16 h 792"/>
              <a:gd name="T30" fmla="*/ 411 w 792"/>
              <a:gd name="T31" fmla="*/ 15 h 792"/>
              <a:gd name="T32" fmla="*/ 459 w 792"/>
              <a:gd name="T33" fmla="*/ 20 h 792"/>
              <a:gd name="T34" fmla="*/ 506 w 792"/>
              <a:gd name="T35" fmla="*/ 31 h 792"/>
              <a:gd name="T36" fmla="*/ 496 w 792"/>
              <a:gd name="T37" fmla="*/ 52 h 792"/>
              <a:gd name="T38" fmla="*/ 383 w 792"/>
              <a:gd name="T39" fmla="*/ 63 h 792"/>
              <a:gd name="T40" fmla="*/ 522 w 792"/>
              <a:gd name="T41" fmla="*/ 139 h 792"/>
              <a:gd name="T42" fmla="*/ 442 w 792"/>
              <a:gd name="T43" fmla="*/ 267 h 792"/>
              <a:gd name="T44" fmla="*/ 339 w 792"/>
              <a:gd name="T45" fmla="*/ 262 h 792"/>
              <a:gd name="T46" fmla="*/ 409 w 792"/>
              <a:gd name="T47" fmla="*/ 330 h 792"/>
              <a:gd name="T48" fmla="*/ 345 w 792"/>
              <a:gd name="T49" fmla="*/ 334 h 792"/>
              <a:gd name="T50" fmla="*/ 232 w 792"/>
              <a:gd name="T51" fmla="*/ 210 h 792"/>
              <a:gd name="T52" fmla="*/ 585 w 792"/>
              <a:gd name="T53" fmla="*/ 259 h 792"/>
              <a:gd name="T54" fmla="*/ 719 w 792"/>
              <a:gd name="T55" fmla="*/ 460 h 792"/>
              <a:gd name="T56" fmla="*/ 445 w 792"/>
              <a:gd name="T57" fmla="*/ 479 h 792"/>
              <a:gd name="T58" fmla="*/ 492 w 792"/>
              <a:gd name="T59" fmla="*/ 648 h 792"/>
              <a:gd name="T60" fmla="*/ 230 w 792"/>
              <a:gd name="T61" fmla="*/ 259 h 792"/>
              <a:gd name="T62" fmla="*/ 261 w 792"/>
              <a:gd name="T63" fmla="*/ 295 h 792"/>
              <a:gd name="T64" fmla="*/ 219 w 792"/>
              <a:gd name="T65" fmla="*/ 273 h 792"/>
              <a:gd name="T66" fmla="*/ 389 w 792"/>
              <a:gd name="T67" fmla="*/ 403 h 792"/>
              <a:gd name="T68" fmla="*/ 445 w 792"/>
              <a:gd name="T69" fmla="*/ 366 h 792"/>
              <a:gd name="T70" fmla="*/ 427 w 792"/>
              <a:gd name="T71" fmla="*/ 274 h 792"/>
              <a:gd name="T72" fmla="*/ 569 w 792"/>
              <a:gd name="T73" fmla="*/ 373 h 792"/>
              <a:gd name="T74" fmla="*/ 406 w 792"/>
              <a:gd name="T75" fmla="*/ 259 h 792"/>
              <a:gd name="T76" fmla="*/ 379 w 792"/>
              <a:gd name="T77" fmla="*/ 250 h 792"/>
              <a:gd name="T78" fmla="*/ 389 w 792"/>
              <a:gd name="T79" fmla="*/ 306 h 792"/>
              <a:gd name="T80" fmla="*/ 587 w 792"/>
              <a:gd name="T81" fmla="*/ 273 h 792"/>
              <a:gd name="T82" fmla="*/ 448 w 792"/>
              <a:gd name="T83" fmla="*/ 248 h 792"/>
              <a:gd name="T84" fmla="*/ 571 w 792"/>
              <a:gd name="T85" fmla="*/ 259 h 792"/>
              <a:gd name="T86" fmla="*/ 404 w 792"/>
              <a:gd name="T87" fmla="*/ 67 h 792"/>
              <a:gd name="T88" fmla="*/ 422 w 792"/>
              <a:gd name="T89" fmla="*/ 96 h 792"/>
              <a:gd name="T90" fmla="*/ 14 w 792"/>
              <a:gd name="T91" fmla="*/ 403 h 792"/>
              <a:gd name="T92" fmla="*/ 221 w 792"/>
              <a:gd name="T93" fmla="*/ 533 h 792"/>
              <a:gd name="T94" fmla="*/ 484 w 792"/>
              <a:gd name="T95" fmla="*/ 662 h 792"/>
              <a:gd name="T96" fmla="*/ 521 w 792"/>
              <a:gd name="T97" fmla="*/ 678 h 792"/>
              <a:gd name="T98" fmla="*/ 483 w 792"/>
              <a:gd name="T99" fmla="*/ 690 h 792"/>
              <a:gd name="T100" fmla="*/ 475 w 792"/>
              <a:gd name="T101" fmla="*/ 432 h 792"/>
              <a:gd name="T102" fmla="*/ 496 w 792"/>
              <a:gd name="T103" fmla="*/ 388 h 792"/>
              <a:gd name="T104" fmla="*/ 593 w 792"/>
              <a:gd name="T105" fmla="*/ 402 h 792"/>
              <a:gd name="T106" fmla="*/ 624 w 792"/>
              <a:gd name="T107" fmla="*/ 616 h 792"/>
              <a:gd name="T108" fmla="*/ 669 w 792"/>
              <a:gd name="T109" fmla="*/ 130 h 792"/>
              <a:gd name="T110" fmla="*/ 669 w 792"/>
              <a:gd name="T111" fmla="*/ 130 h 792"/>
              <a:gd name="T112" fmla="*/ 189 w 792"/>
              <a:gd name="T113" fmla="*/ 75 h 792"/>
              <a:gd name="T114" fmla="*/ 458 w 792"/>
              <a:gd name="T115" fmla="*/ 773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2" h="792">
                <a:moveTo>
                  <a:pt x="692" y="659"/>
                </a:moveTo>
                <a:cubicBezTo>
                  <a:pt x="725" y="621"/>
                  <a:pt x="751" y="577"/>
                  <a:pt x="769" y="529"/>
                </a:cubicBezTo>
                <a:cubicBezTo>
                  <a:pt x="769" y="528"/>
                  <a:pt x="769" y="527"/>
                  <a:pt x="769" y="527"/>
                </a:cubicBezTo>
                <a:cubicBezTo>
                  <a:pt x="784" y="486"/>
                  <a:pt x="792" y="442"/>
                  <a:pt x="792" y="396"/>
                </a:cubicBezTo>
                <a:cubicBezTo>
                  <a:pt x="792" y="350"/>
                  <a:pt x="784" y="306"/>
                  <a:pt x="769" y="265"/>
                </a:cubicBezTo>
                <a:cubicBezTo>
                  <a:pt x="769" y="264"/>
                  <a:pt x="769" y="264"/>
                  <a:pt x="769" y="263"/>
                </a:cubicBezTo>
                <a:cubicBezTo>
                  <a:pt x="751" y="215"/>
                  <a:pt x="725" y="171"/>
                  <a:pt x="692" y="133"/>
                </a:cubicBezTo>
                <a:cubicBezTo>
                  <a:pt x="691" y="133"/>
                  <a:pt x="690" y="132"/>
                  <a:pt x="690" y="131"/>
                </a:cubicBezTo>
                <a:cubicBezTo>
                  <a:pt x="648" y="85"/>
                  <a:pt x="595" y="48"/>
                  <a:pt x="535" y="26"/>
                </a:cubicBezTo>
                <a:cubicBezTo>
                  <a:pt x="535" y="25"/>
                  <a:pt x="535" y="25"/>
                  <a:pt x="534" y="25"/>
                </a:cubicBezTo>
                <a:cubicBezTo>
                  <a:pt x="533" y="25"/>
                  <a:pt x="531" y="24"/>
                  <a:pt x="529" y="23"/>
                </a:cubicBezTo>
                <a:cubicBezTo>
                  <a:pt x="527" y="23"/>
                  <a:pt x="524" y="22"/>
                  <a:pt x="521" y="21"/>
                </a:cubicBezTo>
                <a:cubicBezTo>
                  <a:pt x="519" y="20"/>
                  <a:pt x="517" y="19"/>
                  <a:pt x="514" y="18"/>
                </a:cubicBezTo>
                <a:cubicBezTo>
                  <a:pt x="511" y="17"/>
                  <a:pt x="507" y="16"/>
                  <a:pt x="503" y="15"/>
                </a:cubicBezTo>
                <a:cubicBezTo>
                  <a:pt x="501" y="15"/>
                  <a:pt x="499" y="14"/>
                  <a:pt x="497" y="13"/>
                </a:cubicBezTo>
                <a:cubicBezTo>
                  <a:pt x="493" y="12"/>
                  <a:pt x="489" y="11"/>
                  <a:pt x="485" y="11"/>
                </a:cubicBezTo>
                <a:cubicBezTo>
                  <a:pt x="484" y="10"/>
                  <a:pt x="482" y="10"/>
                  <a:pt x="480" y="9"/>
                </a:cubicBezTo>
                <a:cubicBezTo>
                  <a:pt x="477" y="9"/>
                  <a:pt x="473" y="8"/>
                  <a:pt x="469" y="7"/>
                </a:cubicBezTo>
                <a:cubicBezTo>
                  <a:pt x="468" y="7"/>
                  <a:pt x="466" y="7"/>
                  <a:pt x="464" y="6"/>
                </a:cubicBezTo>
                <a:cubicBezTo>
                  <a:pt x="460" y="6"/>
                  <a:pt x="456" y="5"/>
                  <a:pt x="451" y="4"/>
                </a:cubicBezTo>
                <a:cubicBezTo>
                  <a:pt x="450" y="4"/>
                  <a:pt x="449" y="4"/>
                  <a:pt x="447" y="4"/>
                </a:cubicBezTo>
                <a:cubicBezTo>
                  <a:pt x="443" y="3"/>
                  <a:pt x="438" y="3"/>
                  <a:pt x="433" y="2"/>
                </a:cubicBezTo>
                <a:cubicBezTo>
                  <a:pt x="432" y="2"/>
                  <a:pt x="431" y="2"/>
                  <a:pt x="430" y="2"/>
                </a:cubicBezTo>
                <a:cubicBezTo>
                  <a:pt x="425" y="1"/>
                  <a:pt x="420" y="1"/>
                  <a:pt x="415" y="1"/>
                </a:cubicBezTo>
                <a:cubicBezTo>
                  <a:pt x="414" y="1"/>
                  <a:pt x="413" y="1"/>
                  <a:pt x="412" y="1"/>
                </a:cubicBezTo>
                <a:cubicBezTo>
                  <a:pt x="407" y="0"/>
                  <a:pt x="401" y="0"/>
                  <a:pt x="396" y="0"/>
                </a:cubicBezTo>
                <a:cubicBezTo>
                  <a:pt x="392" y="0"/>
                  <a:pt x="387" y="0"/>
                  <a:pt x="383" y="1"/>
                </a:cubicBezTo>
                <a:cubicBezTo>
                  <a:pt x="382" y="1"/>
                  <a:pt x="381" y="1"/>
                  <a:pt x="380" y="1"/>
                </a:cubicBezTo>
                <a:cubicBezTo>
                  <a:pt x="376" y="1"/>
                  <a:pt x="373" y="1"/>
                  <a:pt x="369" y="1"/>
                </a:cubicBezTo>
                <a:cubicBezTo>
                  <a:pt x="368" y="1"/>
                  <a:pt x="368" y="1"/>
                  <a:pt x="367" y="1"/>
                </a:cubicBezTo>
                <a:cubicBezTo>
                  <a:pt x="362" y="2"/>
                  <a:pt x="358" y="2"/>
                  <a:pt x="354" y="3"/>
                </a:cubicBezTo>
                <a:cubicBezTo>
                  <a:pt x="353" y="3"/>
                  <a:pt x="352" y="3"/>
                  <a:pt x="351" y="3"/>
                </a:cubicBezTo>
                <a:cubicBezTo>
                  <a:pt x="348" y="3"/>
                  <a:pt x="345" y="4"/>
                  <a:pt x="341" y="4"/>
                </a:cubicBezTo>
                <a:cubicBezTo>
                  <a:pt x="340" y="4"/>
                  <a:pt x="339" y="4"/>
                  <a:pt x="338" y="5"/>
                </a:cubicBezTo>
                <a:cubicBezTo>
                  <a:pt x="334" y="5"/>
                  <a:pt x="330" y="6"/>
                  <a:pt x="326" y="7"/>
                </a:cubicBezTo>
                <a:cubicBezTo>
                  <a:pt x="325" y="7"/>
                  <a:pt x="324" y="7"/>
                  <a:pt x="323" y="7"/>
                </a:cubicBezTo>
                <a:cubicBezTo>
                  <a:pt x="320" y="8"/>
                  <a:pt x="317" y="8"/>
                  <a:pt x="314" y="9"/>
                </a:cubicBezTo>
                <a:cubicBezTo>
                  <a:pt x="312" y="9"/>
                  <a:pt x="311" y="10"/>
                  <a:pt x="309" y="10"/>
                </a:cubicBezTo>
                <a:cubicBezTo>
                  <a:pt x="307" y="10"/>
                  <a:pt x="304" y="11"/>
                  <a:pt x="302" y="12"/>
                </a:cubicBezTo>
                <a:cubicBezTo>
                  <a:pt x="299" y="12"/>
                  <a:pt x="295" y="13"/>
                  <a:pt x="292" y="14"/>
                </a:cubicBezTo>
                <a:cubicBezTo>
                  <a:pt x="291" y="15"/>
                  <a:pt x="289" y="15"/>
                  <a:pt x="287" y="16"/>
                </a:cubicBezTo>
                <a:cubicBezTo>
                  <a:pt x="285" y="16"/>
                  <a:pt x="282" y="17"/>
                  <a:pt x="280" y="18"/>
                </a:cubicBezTo>
                <a:cubicBezTo>
                  <a:pt x="279" y="18"/>
                  <a:pt x="278" y="18"/>
                  <a:pt x="277" y="19"/>
                </a:cubicBezTo>
                <a:cubicBezTo>
                  <a:pt x="244" y="29"/>
                  <a:pt x="212" y="44"/>
                  <a:pt x="182" y="63"/>
                </a:cubicBezTo>
                <a:cubicBezTo>
                  <a:pt x="182" y="63"/>
                  <a:pt x="181" y="64"/>
                  <a:pt x="181" y="64"/>
                </a:cubicBezTo>
                <a:cubicBezTo>
                  <a:pt x="152" y="83"/>
                  <a:pt x="125" y="105"/>
                  <a:pt x="102" y="131"/>
                </a:cubicBezTo>
                <a:cubicBezTo>
                  <a:pt x="101" y="132"/>
                  <a:pt x="101" y="133"/>
                  <a:pt x="100" y="133"/>
                </a:cubicBezTo>
                <a:cubicBezTo>
                  <a:pt x="67" y="171"/>
                  <a:pt x="40" y="215"/>
                  <a:pt x="23" y="263"/>
                </a:cubicBezTo>
                <a:cubicBezTo>
                  <a:pt x="23" y="264"/>
                  <a:pt x="23" y="264"/>
                  <a:pt x="22" y="265"/>
                </a:cubicBezTo>
                <a:cubicBezTo>
                  <a:pt x="8" y="306"/>
                  <a:pt x="0" y="350"/>
                  <a:pt x="0" y="396"/>
                </a:cubicBezTo>
                <a:cubicBezTo>
                  <a:pt x="0" y="442"/>
                  <a:pt x="8" y="486"/>
                  <a:pt x="22" y="527"/>
                </a:cubicBezTo>
                <a:cubicBezTo>
                  <a:pt x="23" y="527"/>
                  <a:pt x="23" y="528"/>
                  <a:pt x="23" y="529"/>
                </a:cubicBezTo>
                <a:cubicBezTo>
                  <a:pt x="40" y="577"/>
                  <a:pt x="67" y="621"/>
                  <a:pt x="100" y="658"/>
                </a:cubicBezTo>
                <a:cubicBezTo>
                  <a:pt x="101" y="659"/>
                  <a:pt x="101" y="660"/>
                  <a:pt x="102" y="661"/>
                </a:cubicBezTo>
                <a:cubicBezTo>
                  <a:pt x="175" y="741"/>
                  <a:pt x="279" y="792"/>
                  <a:pt x="396" y="792"/>
                </a:cubicBezTo>
                <a:cubicBezTo>
                  <a:pt x="396" y="792"/>
                  <a:pt x="396" y="792"/>
                  <a:pt x="396" y="792"/>
                </a:cubicBezTo>
                <a:cubicBezTo>
                  <a:pt x="396" y="792"/>
                  <a:pt x="396" y="792"/>
                  <a:pt x="396" y="792"/>
                </a:cubicBezTo>
                <a:cubicBezTo>
                  <a:pt x="396" y="792"/>
                  <a:pt x="396" y="792"/>
                  <a:pt x="396" y="792"/>
                </a:cubicBezTo>
                <a:cubicBezTo>
                  <a:pt x="512" y="792"/>
                  <a:pt x="617" y="741"/>
                  <a:pt x="690" y="661"/>
                </a:cubicBezTo>
                <a:cubicBezTo>
                  <a:pt x="690" y="660"/>
                  <a:pt x="691" y="659"/>
                  <a:pt x="692" y="659"/>
                </a:cubicBezTo>
                <a:moveTo>
                  <a:pt x="39" y="533"/>
                </a:moveTo>
                <a:cubicBezTo>
                  <a:pt x="207" y="533"/>
                  <a:pt x="207" y="533"/>
                  <a:pt x="207" y="533"/>
                </a:cubicBezTo>
                <a:cubicBezTo>
                  <a:pt x="214" y="574"/>
                  <a:pt x="226" y="613"/>
                  <a:pt x="240" y="648"/>
                </a:cubicBezTo>
                <a:cubicBezTo>
                  <a:pt x="110" y="648"/>
                  <a:pt x="110" y="648"/>
                  <a:pt x="110" y="648"/>
                </a:cubicBezTo>
                <a:cubicBezTo>
                  <a:pt x="80" y="614"/>
                  <a:pt x="56" y="575"/>
                  <a:pt x="39" y="533"/>
                </a:cubicBezTo>
                <a:moveTo>
                  <a:pt x="34" y="273"/>
                </a:moveTo>
                <a:cubicBezTo>
                  <a:pt x="204" y="273"/>
                  <a:pt x="204" y="273"/>
                  <a:pt x="204" y="273"/>
                </a:cubicBezTo>
                <a:cubicBezTo>
                  <a:pt x="198" y="311"/>
                  <a:pt x="195" y="350"/>
                  <a:pt x="195" y="389"/>
                </a:cubicBezTo>
                <a:cubicBezTo>
                  <a:pt x="14" y="389"/>
                  <a:pt x="14" y="389"/>
                  <a:pt x="14" y="389"/>
                </a:cubicBezTo>
                <a:cubicBezTo>
                  <a:pt x="15" y="349"/>
                  <a:pt x="22" y="310"/>
                  <a:pt x="34" y="273"/>
                </a:cubicBezTo>
                <a:moveTo>
                  <a:pt x="110" y="144"/>
                </a:moveTo>
                <a:cubicBezTo>
                  <a:pt x="220" y="144"/>
                  <a:pt x="220" y="144"/>
                  <a:pt x="220" y="144"/>
                </a:cubicBezTo>
                <a:cubicBezTo>
                  <a:pt x="220" y="146"/>
                  <a:pt x="219" y="148"/>
                  <a:pt x="219" y="150"/>
                </a:cubicBezTo>
                <a:cubicBezTo>
                  <a:pt x="216" y="161"/>
                  <a:pt x="215" y="185"/>
                  <a:pt x="218" y="210"/>
                </a:cubicBezTo>
                <a:cubicBezTo>
                  <a:pt x="214" y="226"/>
                  <a:pt x="210" y="242"/>
                  <a:pt x="207" y="259"/>
                </a:cubicBezTo>
                <a:cubicBezTo>
                  <a:pt x="39" y="259"/>
                  <a:pt x="39" y="259"/>
                  <a:pt x="39" y="259"/>
                </a:cubicBezTo>
                <a:cubicBezTo>
                  <a:pt x="56" y="217"/>
                  <a:pt x="80" y="178"/>
                  <a:pt x="110" y="144"/>
                </a:cubicBezTo>
                <a:moveTo>
                  <a:pt x="299" y="27"/>
                </a:moveTo>
                <a:cubicBezTo>
                  <a:pt x="300" y="27"/>
                  <a:pt x="301" y="26"/>
                  <a:pt x="302" y="26"/>
                </a:cubicBezTo>
                <a:cubicBezTo>
                  <a:pt x="304" y="26"/>
                  <a:pt x="306" y="25"/>
                  <a:pt x="308" y="24"/>
                </a:cubicBezTo>
                <a:cubicBezTo>
                  <a:pt x="310" y="24"/>
                  <a:pt x="311" y="24"/>
                  <a:pt x="312" y="24"/>
                </a:cubicBezTo>
                <a:cubicBezTo>
                  <a:pt x="314" y="23"/>
                  <a:pt x="316" y="23"/>
                  <a:pt x="318" y="22"/>
                </a:cubicBezTo>
                <a:cubicBezTo>
                  <a:pt x="320" y="22"/>
                  <a:pt x="322" y="22"/>
                  <a:pt x="323" y="21"/>
                </a:cubicBezTo>
                <a:cubicBezTo>
                  <a:pt x="325" y="21"/>
                  <a:pt x="327" y="21"/>
                  <a:pt x="328" y="20"/>
                </a:cubicBezTo>
                <a:cubicBezTo>
                  <a:pt x="331" y="20"/>
                  <a:pt x="335" y="19"/>
                  <a:pt x="338" y="19"/>
                </a:cubicBezTo>
                <a:cubicBezTo>
                  <a:pt x="339" y="19"/>
                  <a:pt x="340" y="18"/>
                  <a:pt x="341" y="18"/>
                </a:cubicBezTo>
                <a:cubicBezTo>
                  <a:pt x="344" y="18"/>
                  <a:pt x="346" y="18"/>
                  <a:pt x="349" y="17"/>
                </a:cubicBezTo>
                <a:cubicBezTo>
                  <a:pt x="350" y="17"/>
                  <a:pt x="351" y="17"/>
                  <a:pt x="353" y="17"/>
                </a:cubicBezTo>
                <a:cubicBezTo>
                  <a:pt x="355" y="17"/>
                  <a:pt x="357" y="16"/>
                  <a:pt x="359" y="16"/>
                </a:cubicBezTo>
                <a:cubicBezTo>
                  <a:pt x="361" y="16"/>
                  <a:pt x="362" y="16"/>
                  <a:pt x="363" y="16"/>
                </a:cubicBezTo>
                <a:cubicBezTo>
                  <a:pt x="366" y="16"/>
                  <a:pt x="368" y="15"/>
                  <a:pt x="370" y="15"/>
                </a:cubicBezTo>
                <a:cubicBezTo>
                  <a:pt x="372" y="15"/>
                  <a:pt x="373" y="15"/>
                  <a:pt x="374" y="15"/>
                </a:cubicBezTo>
                <a:cubicBezTo>
                  <a:pt x="377" y="15"/>
                  <a:pt x="379" y="15"/>
                  <a:pt x="382" y="15"/>
                </a:cubicBezTo>
                <a:cubicBezTo>
                  <a:pt x="383" y="15"/>
                  <a:pt x="384" y="15"/>
                  <a:pt x="385" y="14"/>
                </a:cubicBezTo>
                <a:cubicBezTo>
                  <a:pt x="389" y="14"/>
                  <a:pt x="392" y="14"/>
                  <a:pt x="396" y="14"/>
                </a:cubicBezTo>
                <a:cubicBezTo>
                  <a:pt x="401" y="14"/>
                  <a:pt x="406" y="14"/>
                  <a:pt x="411" y="15"/>
                </a:cubicBezTo>
                <a:cubicBezTo>
                  <a:pt x="412" y="15"/>
                  <a:pt x="413" y="15"/>
                  <a:pt x="414" y="15"/>
                </a:cubicBezTo>
                <a:cubicBezTo>
                  <a:pt x="418" y="15"/>
                  <a:pt x="423" y="15"/>
                  <a:pt x="428" y="16"/>
                </a:cubicBezTo>
                <a:cubicBezTo>
                  <a:pt x="429" y="16"/>
                  <a:pt x="430" y="16"/>
                  <a:pt x="431" y="16"/>
                </a:cubicBezTo>
                <a:cubicBezTo>
                  <a:pt x="436" y="16"/>
                  <a:pt x="440" y="17"/>
                  <a:pt x="445" y="17"/>
                </a:cubicBezTo>
                <a:cubicBezTo>
                  <a:pt x="446" y="18"/>
                  <a:pt x="447" y="18"/>
                  <a:pt x="448" y="18"/>
                </a:cubicBezTo>
                <a:cubicBezTo>
                  <a:pt x="452" y="18"/>
                  <a:pt x="456" y="19"/>
                  <a:pt x="459" y="20"/>
                </a:cubicBezTo>
                <a:cubicBezTo>
                  <a:pt x="461" y="20"/>
                  <a:pt x="462" y="20"/>
                  <a:pt x="464" y="20"/>
                </a:cubicBezTo>
                <a:cubicBezTo>
                  <a:pt x="468" y="21"/>
                  <a:pt x="472" y="22"/>
                  <a:pt x="475" y="23"/>
                </a:cubicBezTo>
                <a:cubicBezTo>
                  <a:pt x="477" y="23"/>
                  <a:pt x="479" y="23"/>
                  <a:pt x="481" y="24"/>
                </a:cubicBezTo>
                <a:cubicBezTo>
                  <a:pt x="485" y="25"/>
                  <a:pt x="488" y="26"/>
                  <a:pt x="492" y="27"/>
                </a:cubicBezTo>
                <a:cubicBezTo>
                  <a:pt x="494" y="27"/>
                  <a:pt x="496" y="28"/>
                  <a:pt x="498" y="28"/>
                </a:cubicBezTo>
                <a:cubicBezTo>
                  <a:pt x="501" y="29"/>
                  <a:pt x="503" y="30"/>
                  <a:pt x="506" y="31"/>
                </a:cubicBezTo>
                <a:cubicBezTo>
                  <a:pt x="509" y="32"/>
                  <a:pt x="512" y="33"/>
                  <a:pt x="516" y="34"/>
                </a:cubicBezTo>
                <a:cubicBezTo>
                  <a:pt x="517" y="34"/>
                  <a:pt x="519" y="35"/>
                  <a:pt x="521" y="35"/>
                </a:cubicBezTo>
                <a:cubicBezTo>
                  <a:pt x="523" y="36"/>
                  <a:pt x="525" y="37"/>
                  <a:pt x="526" y="37"/>
                </a:cubicBezTo>
                <a:cubicBezTo>
                  <a:pt x="532" y="51"/>
                  <a:pt x="533" y="63"/>
                  <a:pt x="532" y="68"/>
                </a:cubicBezTo>
                <a:cubicBezTo>
                  <a:pt x="527" y="67"/>
                  <a:pt x="517" y="62"/>
                  <a:pt x="507" y="57"/>
                </a:cubicBezTo>
                <a:cubicBezTo>
                  <a:pt x="503" y="55"/>
                  <a:pt x="499" y="54"/>
                  <a:pt x="496" y="52"/>
                </a:cubicBezTo>
                <a:cubicBezTo>
                  <a:pt x="495" y="51"/>
                  <a:pt x="494" y="50"/>
                  <a:pt x="494" y="49"/>
                </a:cubicBezTo>
                <a:cubicBezTo>
                  <a:pt x="492" y="47"/>
                  <a:pt x="489" y="47"/>
                  <a:pt x="487" y="48"/>
                </a:cubicBezTo>
                <a:cubicBezTo>
                  <a:pt x="480" y="45"/>
                  <a:pt x="473" y="42"/>
                  <a:pt x="467" y="40"/>
                </a:cubicBezTo>
                <a:cubicBezTo>
                  <a:pt x="458" y="38"/>
                  <a:pt x="451" y="36"/>
                  <a:pt x="445" y="36"/>
                </a:cubicBezTo>
                <a:cubicBezTo>
                  <a:pt x="428" y="36"/>
                  <a:pt x="415" y="44"/>
                  <a:pt x="397" y="55"/>
                </a:cubicBezTo>
                <a:cubicBezTo>
                  <a:pt x="392" y="57"/>
                  <a:pt x="388" y="60"/>
                  <a:pt x="383" y="63"/>
                </a:cubicBezTo>
                <a:cubicBezTo>
                  <a:pt x="370" y="70"/>
                  <a:pt x="370" y="79"/>
                  <a:pt x="371" y="84"/>
                </a:cubicBezTo>
                <a:cubicBezTo>
                  <a:pt x="375" y="100"/>
                  <a:pt x="404" y="110"/>
                  <a:pt x="422" y="110"/>
                </a:cubicBezTo>
                <a:cubicBezTo>
                  <a:pt x="437" y="110"/>
                  <a:pt x="447" y="104"/>
                  <a:pt x="450" y="93"/>
                </a:cubicBezTo>
                <a:cubicBezTo>
                  <a:pt x="450" y="88"/>
                  <a:pt x="452" y="87"/>
                  <a:pt x="456" y="87"/>
                </a:cubicBezTo>
                <a:cubicBezTo>
                  <a:pt x="472" y="87"/>
                  <a:pt x="504" y="110"/>
                  <a:pt x="518" y="127"/>
                </a:cubicBezTo>
                <a:cubicBezTo>
                  <a:pt x="521" y="132"/>
                  <a:pt x="523" y="136"/>
                  <a:pt x="522" y="139"/>
                </a:cubicBezTo>
                <a:cubicBezTo>
                  <a:pt x="519" y="149"/>
                  <a:pt x="496" y="156"/>
                  <a:pt x="487" y="159"/>
                </a:cubicBezTo>
                <a:cubicBezTo>
                  <a:pt x="473" y="164"/>
                  <a:pt x="462" y="182"/>
                  <a:pt x="452" y="200"/>
                </a:cubicBezTo>
                <a:cubicBezTo>
                  <a:pt x="447" y="208"/>
                  <a:pt x="440" y="220"/>
                  <a:pt x="436" y="222"/>
                </a:cubicBezTo>
                <a:cubicBezTo>
                  <a:pt x="432" y="222"/>
                  <a:pt x="429" y="225"/>
                  <a:pt x="428" y="227"/>
                </a:cubicBezTo>
                <a:cubicBezTo>
                  <a:pt x="425" y="233"/>
                  <a:pt x="429" y="242"/>
                  <a:pt x="435" y="254"/>
                </a:cubicBezTo>
                <a:cubicBezTo>
                  <a:pt x="437" y="258"/>
                  <a:pt x="440" y="263"/>
                  <a:pt x="442" y="267"/>
                </a:cubicBezTo>
                <a:cubicBezTo>
                  <a:pt x="440" y="266"/>
                  <a:pt x="437" y="264"/>
                  <a:pt x="435" y="263"/>
                </a:cubicBezTo>
                <a:cubicBezTo>
                  <a:pt x="426" y="256"/>
                  <a:pt x="414" y="247"/>
                  <a:pt x="399" y="241"/>
                </a:cubicBezTo>
                <a:cubicBezTo>
                  <a:pt x="399" y="241"/>
                  <a:pt x="398" y="241"/>
                  <a:pt x="398" y="240"/>
                </a:cubicBezTo>
                <a:cubicBezTo>
                  <a:pt x="395" y="239"/>
                  <a:pt x="392" y="238"/>
                  <a:pt x="389" y="238"/>
                </a:cubicBezTo>
                <a:cubicBezTo>
                  <a:pt x="373" y="234"/>
                  <a:pt x="358" y="239"/>
                  <a:pt x="345" y="254"/>
                </a:cubicBezTo>
                <a:cubicBezTo>
                  <a:pt x="343" y="256"/>
                  <a:pt x="341" y="259"/>
                  <a:pt x="339" y="262"/>
                </a:cubicBezTo>
                <a:cubicBezTo>
                  <a:pt x="339" y="262"/>
                  <a:pt x="339" y="263"/>
                  <a:pt x="339" y="263"/>
                </a:cubicBezTo>
                <a:cubicBezTo>
                  <a:pt x="329" y="278"/>
                  <a:pt x="324" y="297"/>
                  <a:pt x="326" y="312"/>
                </a:cubicBezTo>
                <a:cubicBezTo>
                  <a:pt x="327" y="319"/>
                  <a:pt x="331" y="329"/>
                  <a:pt x="349" y="329"/>
                </a:cubicBezTo>
                <a:cubicBezTo>
                  <a:pt x="361" y="329"/>
                  <a:pt x="375" y="325"/>
                  <a:pt x="387" y="321"/>
                </a:cubicBezTo>
                <a:cubicBezTo>
                  <a:pt x="392" y="320"/>
                  <a:pt x="397" y="318"/>
                  <a:pt x="400" y="318"/>
                </a:cubicBezTo>
                <a:cubicBezTo>
                  <a:pt x="402" y="320"/>
                  <a:pt x="405" y="324"/>
                  <a:pt x="409" y="330"/>
                </a:cubicBezTo>
                <a:cubicBezTo>
                  <a:pt x="415" y="340"/>
                  <a:pt x="431" y="363"/>
                  <a:pt x="431" y="368"/>
                </a:cubicBezTo>
                <a:cubicBezTo>
                  <a:pt x="432" y="373"/>
                  <a:pt x="434" y="377"/>
                  <a:pt x="439" y="379"/>
                </a:cubicBezTo>
                <a:cubicBezTo>
                  <a:pt x="433" y="378"/>
                  <a:pt x="429" y="377"/>
                  <a:pt x="427" y="374"/>
                </a:cubicBezTo>
                <a:cubicBezTo>
                  <a:pt x="422" y="368"/>
                  <a:pt x="412" y="362"/>
                  <a:pt x="399" y="356"/>
                </a:cubicBezTo>
                <a:cubicBezTo>
                  <a:pt x="399" y="355"/>
                  <a:pt x="399" y="355"/>
                  <a:pt x="398" y="355"/>
                </a:cubicBezTo>
                <a:cubicBezTo>
                  <a:pt x="383" y="348"/>
                  <a:pt x="364" y="341"/>
                  <a:pt x="345" y="334"/>
                </a:cubicBezTo>
                <a:cubicBezTo>
                  <a:pt x="337" y="332"/>
                  <a:pt x="330" y="329"/>
                  <a:pt x="322" y="326"/>
                </a:cubicBezTo>
                <a:cubicBezTo>
                  <a:pt x="298" y="317"/>
                  <a:pt x="285" y="301"/>
                  <a:pt x="272" y="286"/>
                </a:cubicBezTo>
                <a:cubicBezTo>
                  <a:pt x="265" y="278"/>
                  <a:pt x="259" y="271"/>
                  <a:pt x="252" y="265"/>
                </a:cubicBezTo>
                <a:cubicBezTo>
                  <a:pt x="251" y="262"/>
                  <a:pt x="249" y="260"/>
                  <a:pt x="246" y="260"/>
                </a:cubicBezTo>
                <a:cubicBezTo>
                  <a:pt x="239" y="250"/>
                  <a:pt x="234" y="231"/>
                  <a:pt x="232" y="210"/>
                </a:cubicBezTo>
                <a:cubicBezTo>
                  <a:pt x="232" y="210"/>
                  <a:pt x="232" y="210"/>
                  <a:pt x="232" y="210"/>
                </a:cubicBezTo>
                <a:cubicBezTo>
                  <a:pt x="229" y="188"/>
                  <a:pt x="230" y="165"/>
                  <a:pt x="232" y="153"/>
                </a:cubicBezTo>
                <a:cubicBezTo>
                  <a:pt x="238" y="132"/>
                  <a:pt x="242" y="91"/>
                  <a:pt x="232" y="67"/>
                </a:cubicBezTo>
                <a:cubicBezTo>
                  <a:pt x="231" y="63"/>
                  <a:pt x="227" y="59"/>
                  <a:pt x="220" y="57"/>
                </a:cubicBezTo>
                <a:cubicBezTo>
                  <a:pt x="245" y="44"/>
                  <a:pt x="271" y="34"/>
                  <a:pt x="299" y="27"/>
                </a:cubicBezTo>
                <a:moveTo>
                  <a:pt x="752" y="259"/>
                </a:moveTo>
                <a:cubicBezTo>
                  <a:pt x="585" y="259"/>
                  <a:pt x="585" y="259"/>
                  <a:pt x="585" y="259"/>
                </a:cubicBezTo>
                <a:cubicBezTo>
                  <a:pt x="577" y="217"/>
                  <a:pt x="566" y="178"/>
                  <a:pt x="551" y="144"/>
                </a:cubicBezTo>
                <a:cubicBezTo>
                  <a:pt x="682" y="144"/>
                  <a:pt x="682" y="144"/>
                  <a:pt x="682" y="144"/>
                </a:cubicBezTo>
                <a:cubicBezTo>
                  <a:pt x="712" y="178"/>
                  <a:pt x="736" y="217"/>
                  <a:pt x="752" y="259"/>
                </a:cubicBezTo>
                <a:moveTo>
                  <a:pt x="757" y="519"/>
                </a:moveTo>
                <a:cubicBezTo>
                  <a:pt x="701" y="519"/>
                  <a:pt x="701" y="519"/>
                  <a:pt x="701" y="519"/>
                </a:cubicBezTo>
                <a:cubicBezTo>
                  <a:pt x="715" y="493"/>
                  <a:pt x="723" y="471"/>
                  <a:pt x="719" y="460"/>
                </a:cubicBezTo>
                <a:cubicBezTo>
                  <a:pt x="712" y="446"/>
                  <a:pt x="678" y="429"/>
                  <a:pt x="627" y="404"/>
                </a:cubicBezTo>
                <a:cubicBezTo>
                  <a:pt x="625" y="403"/>
                  <a:pt x="625" y="403"/>
                  <a:pt x="625" y="403"/>
                </a:cubicBezTo>
                <a:cubicBezTo>
                  <a:pt x="777" y="403"/>
                  <a:pt x="777" y="403"/>
                  <a:pt x="777" y="403"/>
                </a:cubicBezTo>
                <a:cubicBezTo>
                  <a:pt x="777" y="443"/>
                  <a:pt x="770" y="482"/>
                  <a:pt x="757" y="519"/>
                </a:cubicBezTo>
                <a:moveTo>
                  <a:pt x="463" y="424"/>
                </a:moveTo>
                <a:cubicBezTo>
                  <a:pt x="454" y="439"/>
                  <a:pt x="442" y="457"/>
                  <a:pt x="445" y="479"/>
                </a:cubicBezTo>
                <a:cubicBezTo>
                  <a:pt x="447" y="495"/>
                  <a:pt x="456" y="507"/>
                  <a:pt x="468" y="519"/>
                </a:cubicBezTo>
                <a:cubicBezTo>
                  <a:pt x="403" y="519"/>
                  <a:pt x="403" y="519"/>
                  <a:pt x="403" y="519"/>
                </a:cubicBezTo>
                <a:cubicBezTo>
                  <a:pt x="403" y="403"/>
                  <a:pt x="403" y="403"/>
                  <a:pt x="403" y="403"/>
                </a:cubicBezTo>
                <a:cubicBezTo>
                  <a:pt x="473" y="403"/>
                  <a:pt x="473" y="403"/>
                  <a:pt x="473" y="403"/>
                </a:cubicBezTo>
                <a:cubicBezTo>
                  <a:pt x="474" y="407"/>
                  <a:pt x="470" y="414"/>
                  <a:pt x="463" y="424"/>
                </a:cubicBezTo>
                <a:moveTo>
                  <a:pt x="492" y="648"/>
                </a:moveTo>
                <a:cubicBezTo>
                  <a:pt x="403" y="648"/>
                  <a:pt x="403" y="648"/>
                  <a:pt x="403" y="648"/>
                </a:cubicBezTo>
                <a:cubicBezTo>
                  <a:pt x="403" y="533"/>
                  <a:pt x="403" y="533"/>
                  <a:pt x="403" y="533"/>
                </a:cubicBezTo>
                <a:cubicBezTo>
                  <a:pt x="482" y="533"/>
                  <a:pt x="482" y="533"/>
                  <a:pt x="482" y="533"/>
                </a:cubicBezTo>
                <a:cubicBezTo>
                  <a:pt x="496" y="547"/>
                  <a:pt x="510" y="562"/>
                  <a:pt x="512" y="584"/>
                </a:cubicBezTo>
                <a:cubicBezTo>
                  <a:pt x="514" y="602"/>
                  <a:pt x="504" y="625"/>
                  <a:pt x="492" y="648"/>
                </a:cubicBezTo>
                <a:moveTo>
                  <a:pt x="230" y="259"/>
                </a:moveTo>
                <a:cubicBezTo>
                  <a:pt x="221" y="259"/>
                  <a:pt x="221" y="259"/>
                  <a:pt x="221" y="259"/>
                </a:cubicBezTo>
                <a:cubicBezTo>
                  <a:pt x="222" y="254"/>
                  <a:pt x="223" y="249"/>
                  <a:pt x="224" y="244"/>
                </a:cubicBezTo>
                <a:cubicBezTo>
                  <a:pt x="226" y="250"/>
                  <a:pt x="228" y="255"/>
                  <a:pt x="230" y="259"/>
                </a:cubicBezTo>
                <a:moveTo>
                  <a:pt x="240" y="273"/>
                </a:moveTo>
                <a:cubicBezTo>
                  <a:pt x="241" y="274"/>
                  <a:pt x="241" y="274"/>
                  <a:pt x="241" y="274"/>
                </a:cubicBezTo>
                <a:cubicBezTo>
                  <a:pt x="248" y="279"/>
                  <a:pt x="254" y="287"/>
                  <a:pt x="261" y="295"/>
                </a:cubicBezTo>
                <a:cubicBezTo>
                  <a:pt x="274" y="311"/>
                  <a:pt x="290" y="329"/>
                  <a:pt x="318" y="339"/>
                </a:cubicBezTo>
                <a:cubicBezTo>
                  <a:pt x="325" y="342"/>
                  <a:pt x="332" y="345"/>
                  <a:pt x="340" y="348"/>
                </a:cubicBezTo>
                <a:cubicBezTo>
                  <a:pt x="357" y="354"/>
                  <a:pt x="374" y="360"/>
                  <a:pt x="389" y="366"/>
                </a:cubicBezTo>
                <a:cubicBezTo>
                  <a:pt x="389" y="389"/>
                  <a:pt x="389" y="389"/>
                  <a:pt x="389" y="389"/>
                </a:cubicBezTo>
                <a:cubicBezTo>
                  <a:pt x="209" y="389"/>
                  <a:pt x="209" y="389"/>
                  <a:pt x="209" y="389"/>
                </a:cubicBezTo>
                <a:cubicBezTo>
                  <a:pt x="209" y="350"/>
                  <a:pt x="212" y="311"/>
                  <a:pt x="219" y="273"/>
                </a:cubicBezTo>
                <a:lnTo>
                  <a:pt x="240" y="273"/>
                </a:lnTo>
                <a:close/>
                <a:moveTo>
                  <a:pt x="389" y="403"/>
                </a:moveTo>
                <a:cubicBezTo>
                  <a:pt x="389" y="519"/>
                  <a:pt x="389" y="519"/>
                  <a:pt x="389" y="519"/>
                </a:cubicBezTo>
                <a:cubicBezTo>
                  <a:pt x="218" y="519"/>
                  <a:pt x="218" y="519"/>
                  <a:pt x="218" y="519"/>
                </a:cubicBezTo>
                <a:cubicBezTo>
                  <a:pt x="212" y="482"/>
                  <a:pt x="209" y="443"/>
                  <a:pt x="209" y="403"/>
                </a:cubicBezTo>
                <a:lnTo>
                  <a:pt x="389" y="403"/>
                </a:lnTo>
                <a:close/>
                <a:moveTo>
                  <a:pt x="403" y="389"/>
                </a:moveTo>
                <a:cubicBezTo>
                  <a:pt x="403" y="373"/>
                  <a:pt x="403" y="373"/>
                  <a:pt x="403" y="373"/>
                </a:cubicBezTo>
                <a:cubicBezTo>
                  <a:pt x="409" y="376"/>
                  <a:pt x="413" y="380"/>
                  <a:pt x="415" y="383"/>
                </a:cubicBezTo>
                <a:cubicBezTo>
                  <a:pt x="417" y="385"/>
                  <a:pt x="420" y="387"/>
                  <a:pt x="423" y="389"/>
                </a:cubicBezTo>
                <a:lnTo>
                  <a:pt x="403" y="389"/>
                </a:lnTo>
                <a:close/>
                <a:moveTo>
                  <a:pt x="445" y="366"/>
                </a:moveTo>
                <a:cubicBezTo>
                  <a:pt x="444" y="357"/>
                  <a:pt x="434" y="342"/>
                  <a:pt x="420" y="322"/>
                </a:cubicBezTo>
                <a:cubicBezTo>
                  <a:pt x="416" y="317"/>
                  <a:pt x="412" y="310"/>
                  <a:pt x="411" y="308"/>
                </a:cubicBezTo>
                <a:cubicBezTo>
                  <a:pt x="410" y="307"/>
                  <a:pt x="408" y="304"/>
                  <a:pt x="403" y="30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26" y="273"/>
                  <a:pt x="426" y="273"/>
                  <a:pt x="426" y="273"/>
                </a:cubicBezTo>
                <a:cubicBezTo>
                  <a:pt x="426" y="274"/>
                  <a:pt x="427" y="274"/>
                  <a:pt x="427" y="274"/>
                </a:cubicBezTo>
                <a:cubicBezTo>
                  <a:pt x="435" y="280"/>
                  <a:pt x="441" y="284"/>
                  <a:pt x="447" y="284"/>
                </a:cubicBezTo>
                <a:cubicBezTo>
                  <a:pt x="450" y="284"/>
                  <a:pt x="454" y="282"/>
                  <a:pt x="456" y="279"/>
                </a:cubicBezTo>
                <a:cubicBezTo>
                  <a:pt x="456" y="277"/>
                  <a:pt x="457" y="275"/>
                  <a:pt x="457" y="273"/>
                </a:cubicBezTo>
                <a:cubicBezTo>
                  <a:pt x="573" y="273"/>
                  <a:pt x="573" y="273"/>
                  <a:pt x="573" y="273"/>
                </a:cubicBezTo>
                <a:cubicBezTo>
                  <a:pt x="579" y="308"/>
                  <a:pt x="582" y="344"/>
                  <a:pt x="583" y="382"/>
                </a:cubicBezTo>
                <a:cubicBezTo>
                  <a:pt x="577" y="378"/>
                  <a:pt x="572" y="375"/>
                  <a:pt x="569" y="373"/>
                </a:cubicBezTo>
                <a:cubicBezTo>
                  <a:pt x="560" y="364"/>
                  <a:pt x="549" y="359"/>
                  <a:pt x="539" y="359"/>
                </a:cubicBezTo>
                <a:cubicBezTo>
                  <a:pt x="527" y="359"/>
                  <a:pt x="517" y="364"/>
                  <a:pt x="509" y="369"/>
                </a:cubicBezTo>
                <a:cubicBezTo>
                  <a:pt x="503" y="372"/>
                  <a:pt x="497" y="374"/>
                  <a:pt x="495" y="373"/>
                </a:cubicBezTo>
                <a:cubicBezTo>
                  <a:pt x="487" y="371"/>
                  <a:pt x="477" y="370"/>
                  <a:pt x="467" y="369"/>
                </a:cubicBezTo>
                <a:cubicBezTo>
                  <a:pt x="460" y="369"/>
                  <a:pt x="448" y="368"/>
                  <a:pt x="445" y="366"/>
                </a:cubicBezTo>
                <a:moveTo>
                  <a:pt x="406" y="259"/>
                </a:moveTo>
                <a:cubicBezTo>
                  <a:pt x="403" y="259"/>
                  <a:pt x="403" y="259"/>
                  <a:pt x="403" y="259"/>
                </a:cubicBezTo>
                <a:cubicBezTo>
                  <a:pt x="403" y="258"/>
                  <a:pt x="403" y="258"/>
                  <a:pt x="403" y="258"/>
                </a:cubicBezTo>
                <a:cubicBezTo>
                  <a:pt x="404" y="258"/>
                  <a:pt x="405" y="259"/>
                  <a:pt x="406" y="259"/>
                </a:cubicBezTo>
                <a:moveTo>
                  <a:pt x="389" y="259"/>
                </a:moveTo>
                <a:cubicBezTo>
                  <a:pt x="359" y="259"/>
                  <a:pt x="359" y="259"/>
                  <a:pt x="359" y="259"/>
                </a:cubicBezTo>
                <a:cubicBezTo>
                  <a:pt x="364" y="255"/>
                  <a:pt x="371" y="250"/>
                  <a:pt x="379" y="250"/>
                </a:cubicBezTo>
                <a:cubicBezTo>
                  <a:pt x="381" y="250"/>
                  <a:pt x="384" y="251"/>
                  <a:pt x="386" y="251"/>
                </a:cubicBezTo>
                <a:cubicBezTo>
                  <a:pt x="387" y="252"/>
                  <a:pt x="388" y="252"/>
                  <a:pt x="389" y="252"/>
                </a:cubicBezTo>
                <a:lnTo>
                  <a:pt x="389" y="259"/>
                </a:lnTo>
                <a:close/>
                <a:moveTo>
                  <a:pt x="349" y="273"/>
                </a:moveTo>
                <a:cubicBezTo>
                  <a:pt x="389" y="273"/>
                  <a:pt x="389" y="273"/>
                  <a:pt x="389" y="273"/>
                </a:cubicBezTo>
                <a:cubicBezTo>
                  <a:pt x="389" y="306"/>
                  <a:pt x="389" y="306"/>
                  <a:pt x="389" y="306"/>
                </a:cubicBezTo>
                <a:cubicBezTo>
                  <a:pt x="387" y="307"/>
                  <a:pt x="385" y="307"/>
                  <a:pt x="383" y="308"/>
                </a:cubicBezTo>
                <a:cubicBezTo>
                  <a:pt x="372" y="311"/>
                  <a:pt x="359" y="315"/>
                  <a:pt x="349" y="315"/>
                </a:cubicBezTo>
                <a:cubicBezTo>
                  <a:pt x="341" y="315"/>
                  <a:pt x="340" y="312"/>
                  <a:pt x="340" y="310"/>
                </a:cubicBezTo>
                <a:cubicBezTo>
                  <a:pt x="339" y="300"/>
                  <a:pt x="342" y="285"/>
                  <a:pt x="349" y="273"/>
                </a:cubicBezTo>
                <a:moveTo>
                  <a:pt x="597" y="389"/>
                </a:moveTo>
                <a:cubicBezTo>
                  <a:pt x="597" y="349"/>
                  <a:pt x="593" y="310"/>
                  <a:pt x="587" y="273"/>
                </a:cubicBezTo>
                <a:cubicBezTo>
                  <a:pt x="757" y="273"/>
                  <a:pt x="757" y="273"/>
                  <a:pt x="757" y="273"/>
                </a:cubicBezTo>
                <a:cubicBezTo>
                  <a:pt x="770" y="310"/>
                  <a:pt x="777" y="349"/>
                  <a:pt x="777" y="389"/>
                </a:cubicBezTo>
                <a:lnTo>
                  <a:pt x="597" y="389"/>
                </a:lnTo>
                <a:close/>
                <a:moveTo>
                  <a:pt x="571" y="259"/>
                </a:moveTo>
                <a:cubicBezTo>
                  <a:pt x="453" y="259"/>
                  <a:pt x="453" y="259"/>
                  <a:pt x="453" y="259"/>
                </a:cubicBezTo>
                <a:cubicBezTo>
                  <a:pt x="452" y="256"/>
                  <a:pt x="450" y="252"/>
                  <a:pt x="448" y="248"/>
                </a:cubicBezTo>
                <a:cubicBezTo>
                  <a:pt x="446" y="244"/>
                  <a:pt x="443" y="238"/>
                  <a:pt x="442" y="235"/>
                </a:cubicBezTo>
                <a:cubicBezTo>
                  <a:pt x="449" y="231"/>
                  <a:pt x="456" y="221"/>
                  <a:pt x="464" y="207"/>
                </a:cubicBezTo>
                <a:cubicBezTo>
                  <a:pt x="472" y="194"/>
                  <a:pt x="482" y="175"/>
                  <a:pt x="491" y="173"/>
                </a:cubicBezTo>
                <a:cubicBezTo>
                  <a:pt x="511" y="166"/>
                  <a:pt x="530" y="158"/>
                  <a:pt x="535" y="144"/>
                </a:cubicBezTo>
                <a:cubicBezTo>
                  <a:pt x="536" y="144"/>
                  <a:pt x="536" y="144"/>
                  <a:pt x="536" y="144"/>
                </a:cubicBezTo>
                <a:cubicBezTo>
                  <a:pt x="551" y="178"/>
                  <a:pt x="563" y="217"/>
                  <a:pt x="571" y="259"/>
                </a:cubicBezTo>
                <a:moveTo>
                  <a:pt x="389" y="85"/>
                </a:moveTo>
                <a:cubicBezTo>
                  <a:pt x="387" y="84"/>
                  <a:pt x="385" y="82"/>
                  <a:pt x="385" y="80"/>
                </a:cubicBezTo>
                <a:cubicBezTo>
                  <a:pt x="384" y="79"/>
                  <a:pt x="387" y="77"/>
                  <a:pt x="389" y="76"/>
                </a:cubicBezTo>
                <a:lnTo>
                  <a:pt x="389" y="85"/>
                </a:lnTo>
                <a:close/>
                <a:moveTo>
                  <a:pt x="403" y="67"/>
                </a:moveTo>
                <a:cubicBezTo>
                  <a:pt x="403" y="67"/>
                  <a:pt x="403" y="67"/>
                  <a:pt x="404" y="67"/>
                </a:cubicBezTo>
                <a:cubicBezTo>
                  <a:pt x="428" y="52"/>
                  <a:pt x="439" y="46"/>
                  <a:pt x="463" y="53"/>
                </a:cubicBezTo>
                <a:cubicBezTo>
                  <a:pt x="471" y="56"/>
                  <a:pt x="479" y="59"/>
                  <a:pt x="487" y="63"/>
                </a:cubicBezTo>
                <a:cubicBezTo>
                  <a:pt x="498" y="76"/>
                  <a:pt x="508" y="91"/>
                  <a:pt x="518" y="107"/>
                </a:cubicBezTo>
                <a:cubicBezTo>
                  <a:pt x="500" y="91"/>
                  <a:pt x="474" y="73"/>
                  <a:pt x="456" y="73"/>
                </a:cubicBezTo>
                <a:cubicBezTo>
                  <a:pt x="445" y="73"/>
                  <a:pt x="438" y="79"/>
                  <a:pt x="436" y="90"/>
                </a:cubicBezTo>
                <a:cubicBezTo>
                  <a:pt x="435" y="95"/>
                  <a:pt x="427" y="96"/>
                  <a:pt x="422" y="96"/>
                </a:cubicBezTo>
                <a:cubicBezTo>
                  <a:pt x="415" y="96"/>
                  <a:pt x="409" y="95"/>
                  <a:pt x="403" y="93"/>
                </a:cubicBezTo>
                <a:lnTo>
                  <a:pt x="403" y="67"/>
                </a:lnTo>
                <a:close/>
                <a:moveTo>
                  <a:pt x="195" y="403"/>
                </a:moveTo>
                <a:cubicBezTo>
                  <a:pt x="195" y="443"/>
                  <a:pt x="198" y="482"/>
                  <a:pt x="204" y="519"/>
                </a:cubicBezTo>
                <a:cubicBezTo>
                  <a:pt x="34" y="519"/>
                  <a:pt x="34" y="519"/>
                  <a:pt x="34" y="519"/>
                </a:cubicBezTo>
                <a:cubicBezTo>
                  <a:pt x="22" y="482"/>
                  <a:pt x="15" y="443"/>
                  <a:pt x="14" y="403"/>
                </a:cubicBezTo>
                <a:lnTo>
                  <a:pt x="195" y="403"/>
                </a:lnTo>
                <a:close/>
                <a:moveTo>
                  <a:pt x="221" y="533"/>
                </a:moveTo>
                <a:cubicBezTo>
                  <a:pt x="389" y="533"/>
                  <a:pt x="389" y="533"/>
                  <a:pt x="389" y="533"/>
                </a:cubicBezTo>
                <a:cubicBezTo>
                  <a:pt x="389" y="648"/>
                  <a:pt x="389" y="648"/>
                  <a:pt x="389" y="648"/>
                </a:cubicBezTo>
                <a:cubicBezTo>
                  <a:pt x="255" y="648"/>
                  <a:pt x="255" y="648"/>
                  <a:pt x="255" y="648"/>
                </a:cubicBezTo>
                <a:cubicBezTo>
                  <a:pt x="241" y="614"/>
                  <a:pt x="229" y="575"/>
                  <a:pt x="221" y="533"/>
                </a:cubicBezTo>
                <a:moveTo>
                  <a:pt x="389" y="662"/>
                </a:moveTo>
                <a:cubicBezTo>
                  <a:pt x="389" y="777"/>
                  <a:pt x="389" y="777"/>
                  <a:pt x="389" y="777"/>
                </a:cubicBezTo>
                <a:cubicBezTo>
                  <a:pt x="339" y="774"/>
                  <a:pt x="294" y="730"/>
                  <a:pt x="262" y="662"/>
                </a:cubicBezTo>
                <a:lnTo>
                  <a:pt x="389" y="662"/>
                </a:lnTo>
                <a:close/>
                <a:moveTo>
                  <a:pt x="403" y="662"/>
                </a:moveTo>
                <a:cubicBezTo>
                  <a:pt x="484" y="662"/>
                  <a:pt x="484" y="662"/>
                  <a:pt x="484" y="662"/>
                </a:cubicBezTo>
                <a:cubicBezTo>
                  <a:pt x="479" y="669"/>
                  <a:pt x="475" y="676"/>
                  <a:pt x="471" y="683"/>
                </a:cubicBezTo>
                <a:cubicBezTo>
                  <a:pt x="455" y="709"/>
                  <a:pt x="446" y="724"/>
                  <a:pt x="446" y="734"/>
                </a:cubicBezTo>
                <a:cubicBezTo>
                  <a:pt x="447" y="745"/>
                  <a:pt x="452" y="752"/>
                  <a:pt x="459" y="755"/>
                </a:cubicBezTo>
                <a:cubicBezTo>
                  <a:pt x="441" y="768"/>
                  <a:pt x="422" y="776"/>
                  <a:pt x="403" y="777"/>
                </a:cubicBezTo>
                <a:lnTo>
                  <a:pt x="403" y="662"/>
                </a:lnTo>
                <a:close/>
                <a:moveTo>
                  <a:pt x="521" y="678"/>
                </a:moveTo>
                <a:cubicBezTo>
                  <a:pt x="515" y="684"/>
                  <a:pt x="509" y="689"/>
                  <a:pt x="503" y="694"/>
                </a:cubicBezTo>
                <a:cubicBezTo>
                  <a:pt x="482" y="713"/>
                  <a:pt x="471" y="723"/>
                  <a:pt x="472" y="732"/>
                </a:cubicBezTo>
                <a:cubicBezTo>
                  <a:pt x="472" y="736"/>
                  <a:pt x="471" y="739"/>
                  <a:pt x="470" y="741"/>
                </a:cubicBezTo>
                <a:cubicBezTo>
                  <a:pt x="469" y="742"/>
                  <a:pt x="467" y="743"/>
                  <a:pt x="466" y="743"/>
                </a:cubicBezTo>
                <a:cubicBezTo>
                  <a:pt x="463" y="743"/>
                  <a:pt x="461" y="739"/>
                  <a:pt x="460" y="734"/>
                </a:cubicBezTo>
                <a:cubicBezTo>
                  <a:pt x="460" y="727"/>
                  <a:pt x="472" y="708"/>
                  <a:pt x="483" y="690"/>
                </a:cubicBezTo>
                <a:cubicBezTo>
                  <a:pt x="504" y="657"/>
                  <a:pt x="530" y="614"/>
                  <a:pt x="526" y="583"/>
                </a:cubicBezTo>
                <a:cubicBezTo>
                  <a:pt x="523" y="555"/>
                  <a:pt x="506" y="537"/>
                  <a:pt x="490" y="521"/>
                </a:cubicBezTo>
                <a:cubicBezTo>
                  <a:pt x="490" y="521"/>
                  <a:pt x="490" y="521"/>
                  <a:pt x="490" y="521"/>
                </a:cubicBezTo>
                <a:cubicBezTo>
                  <a:pt x="489" y="520"/>
                  <a:pt x="488" y="519"/>
                  <a:pt x="487" y="518"/>
                </a:cubicBezTo>
                <a:cubicBezTo>
                  <a:pt x="473" y="505"/>
                  <a:pt x="461" y="492"/>
                  <a:pt x="458" y="477"/>
                </a:cubicBezTo>
                <a:cubicBezTo>
                  <a:pt x="456" y="460"/>
                  <a:pt x="466" y="445"/>
                  <a:pt x="475" y="432"/>
                </a:cubicBezTo>
                <a:cubicBezTo>
                  <a:pt x="484" y="419"/>
                  <a:pt x="493" y="405"/>
                  <a:pt x="484" y="392"/>
                </a:cubicBezTo>
                <a:cubicBezTo>
                  <a:pt x="484" y="392"/>
                  <a:pt x="484" y="392"/>
                  <a:pt x="483" y="392"/>
                </a:cubicBezTo>
                <a:cubicBezTo>
                  <a:pt x="483" y="392"/>
                  <a:pt x="483" y="392"/>
                  <a:pt x="483" y="392"/>
                </a:cubicBezTo>
                <a:cubicBezTo>
                  <a:pt x="481" y="388"/>
                  <a:pt x="477" y="386"/>
                  <a:pt x="474" y="384"/>
                </a:cubicBezTo>
                <a:cubicBezTo>
                  <a:pt x="480" y="384"/>
                  <a:pt x="486" y="385"/>
                  <a:pt x="489" y="387"/>
                </a:cubicBezTo>
                <a:cubicBezTo>
                  <a:pt x="491" y="387"/>
                  <a:pt x="494" y="388"/>
                  <a:pt x="496" y="388"/>
                </a:cubicBezTo>
                <a:cubicBezTo>
                  <a:pt x="502" y="388"/>
                  <a:pt x="509" y="384"/>
                  <a:pt x="515" y="381"/>
                </a:cubicBezTo>
                <a:cubicBezTo>
                  <a:pt x="523" y="377"/>
                  <a:pt x="530" y="373"/>
                  <a:pt x="539" y="373"/>
                </a:cubicBezTo>
                <a:cubicBezTo>
                  <a:pt x="546" y="373"/>
                  <a:pt x="553" y="376"/>
                  <a:pt x="560" y="383"/>
                </a:cubicBezTo>
                <a:cubicBezTo>
                  <a:pt x="564" y="387"/>
                  <a:pt x="573" y="392"/>
                  <a:pt x="583" y="398"/>
                </a:cubicBezTo>
                <a:cubicBezTo>
                  <a:pt x="584" y="401"/>
                  <a:pt x="587" y="403"/>
                  <a:pt x="590" y="403"/>
                </a:cubicBezTo>
                <a:cubicBezTo>
                  <a:pt x="591" y="403"/>
                  <a:pt x="592" y="403"/>
                  <a:pt x="593" y="402"/>
                </a:cubicBezTo>
                <a:cubicBezTo>
                  <a:pt x="601" y="407"/>
                  <a:pt x="611" y="411"/>
                  <a:pt x="621" y="416"/>
                </a:cubicBezTo>
                <a:cubicBezTo>
                  <a:pt x="653" y="432"/>
                  <a:pt x="701" y="456"/>
                  <a:pt x="706" y="466"/>
                </a:cubicBezTo>
                <a:cubicBezTo>
                  <a:pt x="708" y="471"/>
                  <a:pt x="700" y="496"/>
                  <a:pt x="674" y="536"/>
                </a:cubicBezTo>
                <a:cubicBezTo>
                  <a:pt x="652" y="569"/>
                  <a:pt x="628" y="598"/>
                  <a:pt x="618" y="603"/>
                </a:cubicBezTo>
                <a:cubicBezTo>
                  <a:pt x="600" y="611"/>
                  <a:pt x="553" y="648"/>
                  <a:pt x="521" y="678"/>
                </a:cubicBezTo>
                <a:moveTo>
                  <a:pt x="624" y="616"/>
                </a:moveTo>
                <a:cubicBezTo>
                  <a:pt x="638" y="609"/>
                  <a:pt x="670" y="570"/>
                  <a:pt x="693" y="533"/>
                </a:cubicBezTo>
                <a:cubicBezTo>
                  <a:pt x="752" y="533"/>
                  <a:pt x="752" y="533"/>
                  <a:pt x="752" y="533"/>
                </a:cubicBezTo>
                <a:cubicBezTo>
                  <a:pt x="736" y="575"/>
                  <a:pt x="712" y="614"/>
                  <a:pt x="682" y="648"/>
                </a:cubicBezTo>
                <a:cubicBezTo>
                  <a:pt x="577" y="648"/>
                  <a:pt x="577" y="648"/>
                  <a:pt x="577" y="648"/>
                </a:cubicBezTo>
                <a:cubicBezTo>
                  <a:pt x="598" y="632"/>
                  <a:pt x="615" y="620"/>
                  <a:pt x="624" y="616"/>
                </a:cubicBezTo>
                <a:moveTo>
                  <a:pt x="669" y="130"/>
                </a:moveTo>
                <a:cubicBezTo>
                  <a:pt x="545" y="130"/>
                  <a:pt x="545" y="130"/>
                  <a:pt x="545" y="130"/>
                </a:cubicBezTo>
                <a:cubicBezTo>
                  <a:pt x="536" y="110"/>
                  <a:pt x="526" y="92"/>
                  <a:pt x="515" y="77"/>
                </a:cubicBezTo>
                <a:cubicBezTo>
                  <a:pt x="522" y="80"/>
                  <a:pt x="529" y="82"/>
                  <a:pt x="533" y="82"/>
                </a:cubicBezTo>
                <a:cubicBezTo>
                  <a:pt x="537" y="82"/>
                  <a:pt x="540" y="81"/>
                  <a:pt x="542" y="79"/>
                </a:cubicBezTo>
                <a:cubicBezTo>
                  <a:pt x="549" y="73"/>
                  <a:pt x="547" y="58"/>
                  <a:pt x="543" y="44"/>
                </a:cubicBezTo>
                <a:cubicBezTo>
                  <a:pt x="591" y="64"/>
                  <a:pt x="634" y="93"/>
                  <a:pt x="669" y="130"/>
                </a:cubicBezTo>
                <a:moveTo>
                  <a:pt x="189" y="75"/>
                </a:moveTo>
                <a:cubicBezTo>
                  <a:pt x="199" y="72"/>
                  <a:pt x="207" y="70"/>
                  <a:pt x="213" y="70"/>
                </a:cubicBezTo>
                <a:cubicBezTo>
                  <a:pt x="217" y="70"/>
                  <a:pt x="219" y="71"/>
                  <a:pt x="219" y="72"/>
                </a:cubicBezTo>
                <a:cubicBezTo>
                  <a:pt x="224" y="85"/>
                  <a:pt x="225" y="109"/>
                  <a:pt x="222" y="130"/>
                </a:cubicBezTo>
                <a:cubicBezTo>
                  <a:pt x="123" y="130"/>
                  <a:pt x="123" y="130"/>
                  <a:pt x="123" y="130"/>
                </a:cubicBezTo>
                <a:cubicBezTo>
                  <a:pt x="143" y="109"/>
                  <a:pt x="165" y="91"/>
                  <a:pt x="189" y="75"/>
                </a:cubicBezTo>
                <a:moveTo>
                  <a:pt x="123" y="662"/>
                </a:moveTo>
                <a:cubicBezTo>
                  <a:pt x="247" y="662"/>
                  <a:pt x="247" y="662"/>
                  <a:pt x="247" y="662"/>
                </a:cubicBezTo>
                <a:cubicBezTo>
                  <a:pt x="248" y="666"/>
                  <a:pt x="250" y="670"/>
                  <a:pt x="252" y="674"/>
                </a:cubicBezTo>
                <a:cubicBezTo>
                  <a:pt x="275" y="720"/>
                  <a:pt x="303" y="753"/>
                  <a:pt x="333" y="772"/>
                </a:cubicBezTo>
                <a:cubicBezTo>
                  <a:pt x="251" y="759"/>
                  <a:pt x="178" y="719"/>
                  <a:pt x="123" y="662"/>
                </a:cubicBezTo>
                <a:moveTo>
                  <a:pt x="458" y="773"/>
                </a:moveTo>
                <a:cubicBezTo>
                  <a:pt x="485" y="755"/>
                  <a:pt x="511" y="726"/>
                  <a:pt x="533" y="686"/>
                </a:cubicBezTo>
                <a:cubicBezTo>
                  <a:pt x="541" y="678"/>
                  <a:pt x="551" y="670"/>
                  <a:pt x="560" y="662"/>
                </a:cubicBezTo>
                <a:cubicBezTo>
                  <a:pt x="669" y="662"/>
                  <a:pt x="669" y="662"/>
                  <a:pt x="669" y="662"/>
                </a:cubicBezTo>
                <a:cubicBezTo>
                  <a:pt x="613" y="719"/>
                  <a:pt x="540" y="759"/>
                  <a:pt x="458" y="77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" name="Freeform 234"/>
          <p:cNvSpPr>
            <a:spLocks/>
          </p:cNvSpPr>
          <p:nvPr/>
        </p:nvSpPr>
        <p:spPr bwMode="auto">
          <a:xfrm>
            <a:off x="6513513" y="1362075"/>
            <a:ext cx="177800" cy="257175"/>
          </a:xfrm>
          <a:custGeom>
            <a:avLst/>
            <a:gdLst>
              <a:gd name="T0" fmla="*/ 162 w 317"/>
              <a:gd name="T1" fmla="*/ 455 h 455"/>
              <a:gd name="T2" fmla="*/ 155 w 317"/>
              <a:gd name="T3" fmla="*/ 448 h 455"/>
              <a:gd name="T4" fmla="*/ 155 w 317"/>
              <a:gd name="T5" fmla="*/ 398 h 455"/>
              <a:gd name="T6" fmla="*/ 220 w 317"/>
              <a:gd name="T7" fmla="*/ 301 h 455"/>
              <a:gd name="T8" fmla="*/ 303 w 317"/>
              <a:gd name="T9" fmla="*/ 159 h 455"/>
              <a:gd name="T10" fmla="*/ 158 w 317"/>
              <a:gd name="T11" fmla="*/ 14 h 455"/>
              <a:gd name="T12" fmla="*/ 14 w 317"/>
              <a:gd name="T13" fmla="*/ 159 h 455"/>
              <a:gd name="T14" fmla="*/ 7 w 317"/>
              <a:gd name="T15" fmla="*/ 166 h 455"/>
              <a:gd name="T16" fmla="*/ 0 w 317"/>
              <a:gd name="T17" fmla="*/ 159 h 455"/>
              <a:gd name="T18" fmla="*/ 158 w 317"/>
              <a:gd name="T19" fmla="*/ 0 h 455"/>
              <a:gd name="T20" fmla="*/ 317 w 317"/>
              <a:gd name="T21" fmla="*/ 159 h 455"/>
              <a:gd name="T22" fmla="*/ 229 w 317"/>
              <a:gd name="T23" fmla="*/ 311 h 455"/>
              <a:gd name="T24" fmla="*/ 169 w 317"/>
              <a:gd name="T25" fmla="*/ 398 h 455"/>
              <a:gd name="T26" fmla="*/ 169 w 317"/>
              <a:gd name="T27" fmla="*/ 448 h 455"/>
              <a:gd name="T28" fmla="*/ 162 w 317"/>
              <a:gd name="T29" fmla="*/ 455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7" h="455">
                <a:moveTo>
                  <a:pt x="162" y="455"/>
                </a:moveTo>
                <a:cubicBezTo>
                  <a:pt x="158" y="455"/>
                  <a:pt x="155" y="452"/>
                  <a:pt x="155" y="448"/>
                </a:cubicBezTo>
                <a:cubicBezTo>
                  <a:pt x="155" y="398"/>
                  <a:pt x="155" y="398"/>
                  <a:pt x="155" y="398"/>
                </a:cubicBezTo>
                <a:cubicBezTo>
                  <a:pt x="155" y="358"/>
                  <a:pt x="186" y="330"/>
                  <a:pt x="220" y="301"/>
                </a:cubicBezTo>
                <a:cubicBezTo>
                  <a:pt x="261" y="264"/>
                  <a:pt x="303" y="227"/>
                  <a:pt x="303" y="159"/>
                </a:cubicBezTo>
                <a:cubicBezTo>
                  <a:pt x="303" y="79"/>
                  <a:pt x="238" y="14"/>
                  <a:pt x="158" y="14"/>
                </a:cubicBezTo>
                <a:cubicBezTo>
                  <a:pt x="79" y="14"/>
                  <a:pt x="14" y="79"/>
                  <a:pt x="14" y="159"/>
                </a:cubicBezTo>
                <a:cubicBezTo>
                  <a:pt x="14" y="163"/>
                  <a:pt x="10" y="166"/>
                  <a:pt x="7" y="166"/>
                </a:cubicBezTo>
                <a:cubicBezTo>
                  <a:pt x="3" y="166"/>
                  <a:pt x="0" y="163"/>
                  <a:pt x="0" y="159"/>
                </a:cubicBezTo>
                <a:cubicBezTo>
                  <a:pt x="0" y="71"/>
                  <a:pt x="71" y="0"/>
                  <a:pt x="158" y="0"/>
                </a:cubicBezTo>
                <a:cubicBezTo>
                  <a:pt x="246" y="0"/>
                  <a:pt x="317" y="71"/>
                  <a:pt x="317" y="159"/>
                </a:cubicBezTo>
                <a:cubicBezTo>
                  <a:pt x="317" y="233"/>
                  <a:pt x="270" y="275"/>
                  <a:pt x="229" y="311"/>
                </a:cubicBezTo>
                <a:cubicBezTo>
                  <a:pt x="197" y="339"/>
                  <a:pt x="169" y="364"/>
                  <a:pt x="169" y="398"/>
                </a:cubicBezTo>
                <a:cubicBezTo>
                  <a:pt x="169" y="448"/>
                  <a:pt x="169" y="448"/>
                  <a:pt x="169" y="448"/>
                </a:cubicBezTo>
                <a:cubicBezTo>
                  <a:pt x="169" y="452"/>
                  <a:pt x="166" y="455"/>
                  <a:pt x="162" y="45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" name="Freeform 235"/>
          <p:cNvSpPr>
            <a:spLocks noEditPoints="1"/>
          </p:cNvSpPr>
          <p:nvPr/>
        </p:nvSpPr>
        <p:spPr bwMode="auto">
          <a:xfrm>
            <a:off x="6586538" y="1649413"/>
            <a:ext cx="36512" cy="36513"/>
          </a:xfrm>
          <a:custGeom>
            <a:avLst/>
            <a:gdLst>
              <a:gd name="T0" fmla="*/ 33 w 66"/>
              <a:gd name="T1" fmla="*/ 65 h 65"/>
              <a:gd name="T2" fmla="*/ 0 w 66"/>
              <a:gd name="T3" fmla="*/ 32 h 65"/>
              <a:gd name="T4" fmla="*/ 33 w 66"/>
              <a:gd name="T5" fmla="*/ 0 h 65"/>
              <a:gd name="T6" fmla="*/ 66 w 66"/>
              <a:gd name="T7" fmla="*/ 32 h 65"/>
              <a:gd name="T8" fmla="*/ 33 w 66"/>
              <a:gd name="T9" fmla="*/ 65 h 65"/>
              <a:gd name="T10" fmla="*/ 33 w 66"/>
              <a:gd name="T11" fmla="*/ 14 h 65"/>
              <a:gd name="T12" fmla="*/ 14 w 66"/>
              <a:gd name="T13" fmla="*/ 32 h 65"/>
              <a:gd name="T14" fmla="*/ 33 w 66"/>
              <a:gd name="T15" fmla="*/ 51 h 65"/>
              <a:gd name="T16" fmla="*/ 52 w 66"/>
              <a:gd name="T17" fmla="*/ 32 h 65"/>
              <a:gd name="T18" fmla="*/ 33 w 66"/>
              <a:gd name="T19" fmla="*/ 1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6" h="65">
                <a:moveTo>
                  <a:pt x="33" y="65"/>
                </a:moveTo>
                <a:cubicBezTo>
                  <a:pt x="15" y="65"/>
                  <a:pt x="0" y="50"/>
                  <a:pt x="0" y="32"/>
                </a:cubicBezTo>
                <a:cubicBezTo>
                  <a:pt x="0" y="14"/>
                  <a:pt x="15" y="0"/>
                  <a:pt x="33" y="0"/>
                </a:cubicBezTo>
                <a:cubicBezTo>
                  <a:pt x="51" y="0"/>
                  <a:pt x="66" y="14"/>
                  <a:pt x="66" y="32"/>
                </a:cubicBezTo>
                <a:cubicBezTo>
                  <a:pt x="66" y="50"/>
                  <a:pt x="51" y="65"/>
                  <a:pt x="33" y="65"/>
                </a:cubicBezTo>
                <a:moveTo>
                  <a:pt x="33" y="14"/>
                </a:moveTo>
                <a:cubicBezTo>
                  <a:pt x="23" y="14"/>
                  <a:pt x="14" y="22"/>
                  <a:pt x="14" y="32"/>
                </a:cubicBezTo>
                <a:cubicBezTo>
                  <a:pt x="14" y="43"/>
                  <a:pt x="23" y="51"/>
                  <a:pt x="33" y="51"/>
                </a:cubicBezTo>
                <a:cubicBezTo>
                  <a:pt x="43" y="51"/>
                  <a:pt x="52" y="43"/>
                  <a:pt x="52" y="32"/>
                </a:cubicBezTo>
                <a:cubicBezTo>
                  <a:pt x="52" y="22"/>
                  <a:pt x="43" y="14"/>
                  <a:pt x="33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6" name="Freeform 236"/>
          <p:cNvSpPr>
            <a:spLocks noEditPoints="1"/>
          </p:cNvSpPr>
          <p:nvPr/>
        </p:nvSpPr>
        <p:spPr bwMode="auto">
          <a:xfrm>
            <a:off x="7058025" y="1441450"/>
            <a:ext cx="369887" cy="200025"/>
          </a:xfrm>
          <a:custGeom>
            <a:avLst/>
            <a:gdLst>
              <a:gd name="T0" fmla="*/ 657 w 657"/>
              <a:gd name="T1" fmla="*/ 7 h 357"/>
              <a:gd name="T2" fmla="*/ 650 w 657"/>
              <a:gd name="T3" fmla="*/ 0 h 357"/>
              <a:gd name="T4" fmla="*/ 126 w 657"/>
              <a:gd name="T5" fmla="*/ 0 h 357"/>
              <a:gd name="T6" fmla="*/ 119 w 657"/>
              <a:gd name="T7" fmla="*/ 7 h 357"/>
              <a:gd name="T8" fmla="*/ 119 w 657"/>
              <a:gd name="T9" fmla="*/ 24 h 357"/>
              <a:gd name="T10" fmla="*/ 7 w 657"/>
              <a:gd name="T11" fmla="*/ 24 h 357"/>
              <a:gd name="T12" fmla="*/ 0 w 657"/>
              <a:gd name="T13" fmla="*/ 31 h 357"/>
              <a:gd name="T14" fmla="*/ 86 w 657"/>
              <a:gd name="T15" fmla="*/ 117 h 357"/>
              <a:gd name="T16" fmla="*/ 119 w 657"/>
              <a:gd name="T17" fmla="*/ 117 h 357"/>
              <a:gd name="T18" fmla="*/ 119 w 657"/>
              <a:gd name="T19" fmla="*/ 137 h 357"/>
              <a:gd name="T20" fmla="*/ 126 w 657"/>
              <a:gd name="T21" fmla="*/ 144 h 357"/>
              <a:gd name="T22" fmla="*/ 248 w 657"/>
              <a:gd name="T23" fmla="*/ 144 h 357"/>
              <a:gd name="T24" fmla="*/ 126 w 657"/>
              <a:gd name="T25" fmla="*/ 260 h 357"/>
              <a:gd name="T26" fmla="*/ 119 w 657"/>
              <a:gd name="T27" fmla="*/ 267 h 357"/>
              <a:gd name="T28" fmla="*/ 119 w 657"/>
              <a:gd name="T29" fmla="*/ 350 h 357"/>
              <a:gd name="T30" fmla="*/ 126 w 657"/>
              <a:gd name="T31" fmla="*/ 357 h 357"/>
              <a:gd name="T32" fmla="*/ 236 w 657"/>
              <a:gd name="T33" fmla="*/ 357 h 357"/>
              <a:gd name="T34" fmla="*/ 242 w 657"/>
              <a:gd name="T35" fmla="*/ 353 h 357"/>
              <a:gd name="T36" fmla="*/ 348 w 657"/>
              <a:gd name="T37" fmla="*/ 292 h 357"/>
              <a:gd name="T38" fmla="*/ 455 w 657"/>
              <a:gd name="T39" fmla="*/ 353 h 357"/>
              <a:gd name="T40" fmla="*/ 461 w 657"/>
              <a:gd name="T41" fmla="*/ 357 h 357"/>
              <a:gd name="T42" fmla="*/ 577 w 657"/>
              <a:gd name="T43" fmla="*/ 357 h 357"/>
              <a:gd name="T44" fmla="*/ 584 w 657"/>
              <a:gd name="T45" fmla="*/ 350 h 357"/>
              <a:gd name="T46" fmla="*/ 584 w 657"/>
              <a:gd name="T47" fmla="*/ 267 h 357"/>
              <a:gd name="T48" fmla="*/ 577 w 657"/>
              <a:gd name="T49" fmla="*/ 260 h 357"/>
              <a:gd name="T50" fmla="*/ 455 w 657"/>
              <a:gd name="T51" fmla="*/ 144 h 357"/>
              <a:gd name="T52" fmla="*/ 520 w 657"/>
              <a:gd name="T53" fmla="*/ 144 h 357"/>
              <a:gd name="T54" fmla="*/ 657 w 657"/>
              <a:gd name="T55" fmla="*/ 7 h 357"/>
              <a:gd name="T56" fmla="*/ 86 w 657"/>
              <a:gd name="T57" fmla="*/ 103 h 357"/>
              <a:gd name="T58" fmla="*/ 14 w 657"/>
              <a:gd name="T59" fmla="*/ 38 h 357"/>
              <a:gd name="T60" fmla="*/ 119 w 657"/>
              <a:gd name="T61" fmla="*/ 38 h 357"/>
              <a:gd name="T62" fmla="*/ 119 w 657"/>
              <a:gd name="T63" fmla="*/ 103 h 357"/>
              <a:gd name="T64" fmla="*/ 86 w 657"/>
              <a:gd name="T65" fmla="*/ 103 h 357"/>
              <a:gd name="T66" fmla="*/ 133 w 657"/>
              <a:gd name="T67" fmla="*/ 14 h 357"/>
              <a:gd name="T68" fmla="*/ 643 w 657"/>
              <a:gd name="T69" fmla="*/ 14 h 357"/>
              <a:gd name="T70" fmla="*/ 520 w 657"/>
              <a:gd name="T71" fmla="*/ 130 h 357"/>
              <a:gd name="T72" fmla="*/ 133 w 657"/>
              <a:gd name="T73" fmla="*/ 130 h 357"/>
              <a:gd name="T74" fmla="*/ 133 w 657"/>
              <a:gd name="T75" fmla="*/ 14 h 357"/>
              <a:gd name="T76" fmla="*/ 570 w 657"/>
              <a:gd name="T77" fmla="*/ 274 h 357"/>
              <a:gd name="T78" fmla="*/ 570 w 657"/>
              <a:gd name="T79" fmla="*/ 343 h 357"/>
              <a:gd name="T80" fmla="*/ 465 w 657"/>
              <a:gd name="T81" fmla="*/ 343 h 357"/>
              <a:gd name="T82" fmla="*/ 348 w 657"/>
              <a:gd name="T83" fmla="*/ 278 h 357"/>
              <a:gd name="T84" fmla="*/ 232 w 657"/>
              <a:gd name="T85" fmla="*/ 343 h 357"/>
              <a:gd name="T86" fmla="*/ 133 w 657"/>
              <a:gd name="T87" fmla="*/ 343 h 357"/>
              <a:gd name="T88" fmla="*/ 133 w 657"/>
              <a:gd name="T89" fmla="*/ 274 h 357"/>
              <a:gd name="T90" fmla="*/ 262 w 657"/>
              <a:gd name="T91" fmla="*/ 144 h 357"/>
              <a:gd name="T92" fmla="*/ 440 w 657"/>
              <a:gd name="T93" fmla="*/ 144 h 357"/>
              <a:gd name="T94" fmla="*/ 570 w 657"/>
              <a:gd name="T95" fmla="*/ 274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57" h="357">
                <a:moveTo>
                  <a:pt x="657" y="7"/>
                </a:moveTo>
                <a:cubicBezTo>
                  <a:pt x="657" y="4"/>
                  <a:pt x="654" y="0"/>
                  <a:pt x="65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2" y="0"/>
                  <a:pt x="119" y="4"/>
                  <a:pt x="119" y="7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3" y="24"/>
                  <a:pt x="0" y="27"/>
                  <a:pt x="0" y="31"/>
                </a:cubicBezTo>
                <a:cubicBezTo>
                  <a:pt x="0" y="79"/>
                  <a:pt x="38" y="117"/>
                  <a:pt x="86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37"/>
                  <a:pt x="119" y="137"/>
                  <a:pt x="119" y="137"/>
                </a:cubicBezTo>
                <a:cubicBezTo>
                  <a:pt x="119" y="141"/>
                  <a:pt x="122" y="144"/>
                  <a:pt x="126" y="144"/>
                </a:cubicBezTo>
                <a:cubicBezTo>
                  <a:pt x="248" y="144"/>
                  <a:pt x="248" y="144"/>
                  <a:pt x="248" y="144"/>
                </a:cubicBezTo>
                <a:cubicBezTo>
                  <a:pt x="244" y="209"/>
                  <a:pt x="191" y="260"/>
                  <a:pt x="126" y="260"/>
                </a:cubicBezTo>
                <a:cubicBezTo>
                  <a:pt x="122" y="260"/>
                  <a:pt x="119" y="263"/>
                  <a:pt x="119" y="267"/>
                </a:cubicBezTo>
                <a:cubicBezTo>
                  <a:pt x="119" y="350"/>
                  <a:pt x="119" y="350"/>
                  <a:pt x="119" y="350"/>
                </a:cubicBezTo>
                <a:cubicBezTo>
                  <a:pt x="119" y="354"/>
                  <a:pt x="122" y="357"/>
                  <a:pt x="126" y="357"/>
                </a:cubicBezTo>
                <a:cubicBezTo>
                  <a:pt x="236" y="357"/>
                  <a:pt x="236" y="357"/>
                  <a:pt x="236" y="357"/>
                </a:cubicBezTo>
                <a:cubicBezTo>
                  <a:pt x="238" y="357"/>
                  <a:pt x="241" y="356"/>
                  <a:pt x="242" y="353"/>
                </a:cubicBezTo>
                <a:cubicBezTo>
                  <a:pt x="264" y="315"/>
                  <a:pt x="305" y="292"/>
                  <a:pt x="348" y="292"/>
                </a:cubicBezTo>
                <a:cubicBezTo>
                  <a:pt x="392" y="292"/>
                  <a:pt x="433" y="315"/>
                  <a:pt x="455" y="353"/>
                </a:cubicBezTo>
                <a:cubicBezTo>
                  <a:pt x="456" y="356"/>
                  <a:pt x="458" y="357"/>
                  <a:pt x="461" y="357"/>
                </a:cubicBezTo>
                <a:cubicBezTo>
                  <a:pt x="577" y="357"/>
                  <a:pt x="577" y="357"/>
                  <a:pt x="577" y="357"/>
                </a:cubicBezTo>
                <a:cubicBezTo>
                  <a:pt x="581" y="357"/>
                  <a:pt x="584" y="354"/>
                  <a:pt x="584" y="350"/>
                </a:cubicBezTo>
                <a:cubicBezTo>
                  <a:pt x="584" y="267"/>
                  <a:pt x="584" y="267"/>
                  <a:pt x="584" y="267"/>
                </a:cubicBezTo>
                <a:cubicBezTo>
                  <a:pt x="584" y="263"/>
                  <a:pt x="581" y="260"/>
                  <a:pt x="577" y="260"/>
                </a:cubicBezTo>
                <a:cubicBezTo>
                  <a:pt x="512" y="260"/>
                  <a:pt x="458" y="209"/>
                  <a:pt x="455" y="144"/>
                </a:cubicBezTo>
                <a:cubicBezTo>
                  <a:pt x="520" y="144"/>
                  <a:pt x="520" y="144"/>
                  <a:pt x="520" y="144"/>
                </a:cubicBezTo>
                <a:cubicBezTo>
                  <a:pt x="596" y="144"/>
                  <a:pt x="657" y="83"/>
                  <a:pt x="657" y="7"/>
                </a:cubicBezTo>
                <a:moveTo>
                  <a:pt x="86" y="103"/>
                </a:moveTo>
                <a:cubicBezTo>
                  <a:pt x="48" y="103"/>
                  <a:pt x="17" y="75"/>
                  <a:pt x="14" y="38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9" y="103"/>
                  <a:pt x="119" y="103"/>
                  <a:pt x="119" y="103"/>
                </a:cubicBezTo>
                <a:lnTo>
                  <a:pt x="86" y="103"/>
                </a:lnTo>
                <a:close/>
                <a:moveTo>
                  <a:pt x="133" y="14"/>
                </a:moveTo>
                <a:cubicBezTo>
                  <a:pt x="643" y="14"/>
                  <a:pt x="643" y="14"/>
                  <a:pt x="643" y="14"/>
                </a:cubicBezTo>
                <a:cubicBezTo>
                  <a:pt x="639" y="79"/>
                  <a:pt x="586" y="130"/>
                  <a:pt x="520" y="130"/>
                </a:cubicBezTo>
                <a:cubicBezTo>
                  <a:pt x="133" y="130"/>
                  <a:pt x="133" y="130"/>
                  <a:pt x="133" y="130"/>
                </a:cubicBezTo>
                <a:lnTo>
                  <a:pt x="133" y="14"/>
                </a:lnTo>
                <a:close/>
                <a:moveTo>
                  <a:pt x="570" y="274"/>
                </a:moveTo>
                <a:cubicBezTo>
                  <a:pt x="570" y="343"/>
                  <a:pt x="570" y="343"/>
                  <a:pt x="570" y="343"/>
                </a:cubicBezTo>
                <a:cubicBezTo>
                  <a:pt x="465" y="343"/>
                  <a:pt x="465" y="343"/>
                  <a:pt x="465" y="343"/>
                </a:cubicBezTo>
                <a:cubicBezTo>
                  <a:pt x="440" y="302"/>
                  <a:pt x="396" y="278"/>
                  <a:pt x="348" y="278"/>
                </a:cubicBezTo>
                <a:cubicBezTo>
                  <a:pt x="301" y="278"/>
                  <a:pt x="257" y="302"/>
                  <a:pt x="232" y="343"/>
                </a:cubicBezTo>
                <a:cubicBezTo>
                  <a:pt x="133" y="343"/>
                  <a:pt x="133" y="343"/>
                  <a:pt x="133" y="343"/>
                </a:cubicBezTo>
                <a:cubicBezTo>
                  <a:pt x="133" y="274"/>
                  <a:pt x="133" y="274"/>
                  <a:pt x="133" y="274"/>
                </a:cubicBezTo>
                <a:cubicBezTo>
                  <a:pt x="202" y="270"/>
                  <a:pt x="259" y="214"/>
                  <a:pt x="262" y="144"/>
                </a:cubicBezTo>
                <a:cubicBezTo>
                  <a:pt x="440" y="144"/>
                  <a:pt x="440" y="144"/>
                  <a:pt x="440" y="144"/>
                </a:cubicBezTo>
                <a:cubicBezTo>
                  <a:pt x="444" y="214"/>
                  <a:pt x="500" y="270"/>
                  <a:pt x="570" y="27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7" name="Freeform 237"/>
          <p:cNvSpPr>
            <a:spLocks noEditPoints="1"/>
          </p:cNvSpPr>
          <p:nvPr/>
        </p:nvSpPr>
        <p:spPr bwMode="auto">
          <a:xfrm>
            <a:off x="7070725" y="701675"/>
            <a:ext cx="346075" cy="327025"/>
          </a:xfrm>
          <a:custGeom>
            <a:avLst/>
            <a:gdLst>
              <a:gd name="T0" fmla="*/ 609 w 615"/>
              <a:gd name="T1" fmla="*/ 234 h 583"/>
              <a:gd name="T2" fmla="*/ 615 w 615"/>
              <a:gd name="T3" fmla="*/ 217 h 583"/>
              <a:gd name="T4" fmla="*/ 314 w 615"/>
              <a:gd name="T5" fmla="*/ 135 h 583"/>
              <a:gd name="T6" fmla="*/ 314 w 615"/>
              <a:gd name="T7" fmla="*/ 7 h 583"/>
              <a:gd name="T8" fmla="*/ 307 w 615"/>
              <a:gd name="T9" fmla="*/ 0 h 583"/>
              <a:gd name="T10" fmla="*/ 300 w 615"/>
              <a:gd name="T11" fmla="*/ 7 h 583"/>
              <a:gd name="T12" fmla="*/ 300 w 615"/>
              <a:gd name="T13" fmla="*/ 135 h 583"/>
              <a:gd name="T14" fmla="*/ 0 w 615"/>
              <a:gd name="T15" fmla="*/ 217 h 583"/>
              <a:gd name="T16" fmla="*/ 5 w 615"/>
              <a:gd name="T17" fmla="*/ 234 h 583"/>
              <a:gd name="T18" fmla="*/ 96 w 615"/>
              <a:gd name="T19" fmla="*/ 377 h 583"/>
              <a:gd name="T20" fmla="*/ 213 w 615"/>
              <a:gd name="T21" fmla="*/ 560 h 583"/>
              <a:gd name="T22" fmla="*/ 213 w 615"/>
              <a:gd name="T23" fmla="*/ 560 h 583"/>
              <a:gd name="T24" fmla="*/ 307 w 615"/>
              <a:gd name="T25" fmla="*/ 583 h 583"/>
              <a:gd name="T26" fmla="*/ 401 w 615"/>
              <a:gd name="T27" fmla="*/ 561 h 583"/>
              <a:gd name="T28" fmla="*/ 401 w 615"/>
              <a:gd name="T29" fmla="*/ 561 h 583"/>
              <a:gd name="T30" fmla="*/ 402 w 615"/>
              <a:gd name="T31" fmla="*/ 560 h 583"/>
              <a:gd name="T32" fmla="*/ 402 w 615"/>
              <a:gd name="T33" fmla="*/ 560 h 583"/>
              <a:gd name="T34" fmla="*/ 518 w 615"/>
              <a:gd name="T35" fmla="*/ 377 h 583"/>
              <a:gd name="T36" fmla="*/ 609 w 615"/>
              <a:gd name="T37" fmla="*/ 234 h 583"/>
              <a:gd name="T38" fmla="*/ 300 w 615"/>
              <a:gd name="T39" fmla="*/ 149 h 583"/>
              <a:gd name="T40" fmla="*/ 300 w 615"/>
              <a:gd name="T41" fmla="*/ 246 h 583"/>
              <a:gd name="T42" fmla="*/ 221 w 615"/>
              <a:gd name="T43" fmla="*/ 166 h 583"/>
              <a:gd name="T44" fmla="*/ 211 w 615"/>
              <a:gd name="T45" fmla="*/ 166 h 583"/>
              <a:gd name="T46" fmla="*/ 211 w 615"/>
              <a:gd name="T47" fmla="*/ 176 h 583"/>
              <a:gd name="T48" fmla="*/ 302 w 615"/>
              <a:gd name="T49" fmla="*/ 268 h 583"/>
              <a:gd name="T50" fmla="*/ 302 w 615"/>
              <a:gd name="T51" fmla="*/ 268 h 583"/>
              <a:gd name="T52" fmla="*/ 303 w 615"/>
              <a:gd name="T53" fmla="*/ 268 h 583"/>
              <a:gd name="T54" fmla="*/ 304 w 615"/>
              <a:gd name="T55" fmla="*/ 269 h 583"/>
              <a:gd name="T56" fmla="*/ 305 w 615"/>
              <a:gd name="T57" fmla="*/ 269 h 583"/>
              <a:gd name="T58" fmla="*/ 305 w 615"/>
              <a:gd name="T59" fmla="*/ 269 h 583"/>
              <a:gd name="T60" fmla="*/ 306 w 615"/>
              <a:gd name="T61" fmla="*/ 269 h 583"/>
              <a:gd name="T62" fmla="*/ 307 w 615"/>
              <a:gd name="T63" fmla="*/ 270 h 583"/>
              <a:gd name="T64" fmla="*/ 307 w 615"/>
              <a:gd name="T65" fmla="*/ 270 h 583"/>
              <a:gd name="T66" fmla="*/ 309 w 615"/>
              <a:gd name="T67" fmla="*/ 269 h 583"/>
              <a:gd name="T68" fmla="*/ 309 w 615"/>
              <a:gd name="T69" fmla="*/ 269 h 583"/>
              <a:gd name="T70" fmla="*/ 310 w 615"/>
              <a:gd name="T71" fmla="*/ 269 h 583"/>
              <a:gd name="T72" fmla="*/ 311 w 615"/>
              <a:gd name="T73" fmla="*/ 269 h 583"/>
              <a:gd name="T74" fmla="*/ 311 w 615"/>
              <a:gd name="T75" fmla="*/ 268 h 583"/>
              <a:gd name="T76" fmla="*/ 312 w 615"/>
              <a:gd name="T77" fmla="*/ 268 h 583"/>
              <a:gd name="T78" fmla="*/ 404 w 615"/>
              <a:gd name="T79" fmla="*/ 176 h 583"/>
              <a:gd name="T80" fmla="*/ 404 w 615"/>
              <a:gd name="T81" fmla="*/ 166 h 583"/>
              <a:gd name="T82" fmla="*/ 394 w 615"/>
              <a:gd name="T83" fmla="*/ 166 h 583"/>
              <a:gd name="T84" fmla="*/ 314 w 615"/>
              <a:gd name="T85" fmla="*/ 246 h 583"/>
              <a:gd name="T86" fmla="*/ 314 w 615"/>
              <a:gd name="T87" fmla="*/ 149 h 583"/>
              <a:gd name="T88" fmla="*/ 601 w 615"/>
              <a:gd name="T89" fmla="*/ 217 h 583"/>
              <a:gd name="T90" fmla="*/ 600 w 615"/>
              <a:gd name="T91" fmla="*/ 219 h 583"/>
              <a:gd name="T92" fmla="*/ 597 w 615"/>
              <a:gd name="T93" fmla="*/ 226 h 583"/>
              <a:gd name="T94" fmla="*/ 597 w 615"/>
              <a:gd name="T95" fmla="*/ 227 h 583"/>
              <a:gd name="T96" fmla="*/ 307 w 615"/>
              <a:gd name="T97" fmla="*/ 285 h 583"/>
              <a:gd name="T98" fmla="*/ 18 w 615"/>
              <a:gd name="T99" fmla="*/ 227 h 583"/>
              <a:gd name="T100" fmla="*/ 17 w 615"/>
              <a:gd name="T101" fmla="*/ 226 h 583"/>
              <a:gd name="T102" fmla="*/ 14 w 615"/>
              <a:gd name="T103" fmla="*/ 219 h 583"/>
              <a:gd name="T104" fmla="*/ 14 w 615"/>
              <a:gd name="T105" fmla="*/ 217 h 583"/>
              <a:gd name="T106" fmla="*/ 300 w 615"/>
              <a:gd name="T107" fmla="*/ 149 h 583"/>
              <a:gd name="T108" fmla="*/ 390 w 615"/>
              <a:gd name="T109" fmla="*/ 553 h 583"/>
              <a:gd name="T110" fmla="*/ 307 w 615"/>
              <a:gd name="T111" fmla="*/ 569 h 583"/>
              <a:gd name="T112" fmla="*/ 225 w 615"/>
              <a:gd name="T113" fmla="*/ 553 h 583"/>
              <a:gd name="T114" fmla="*/ 108 w 615"/>
              <a:gd name="T115" fmla="*/ 369 h 583"/>
              <a:gd name="T116" fmla="*/ 37 w 615"/>
              <a:gd name="T117" fmla="*/ 258 h 583"/>
              <a:gd name="T118" fmla="*/ 307 w 615"/>
              <a:gd name="T119" fmla="*/ 299 h 583"/>
              <a:gd name="T120" fmla="*/ 577 w 615"/>
              <a:gd name="T121" fmla="*/ 258 h 583"/>
              <a:gd name="T122" fmla="*/ 507 w 615"/>
              <a:gd name="T123" fmla="*/ 369 h 583"/>
              <a:gd name="T124" fmla="*/ 390 w 615"/>
              <a:gd name="T125" fmla="*/ 553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5" h="583">
                <a:moveTo>
                  <a:pt x="609" y="234"/>
                </a:moveTo>
                <a:cubicBezTo>
                  <a:pt x="613" y="228"/>
                  <a:pt x="615" y="223"/>
                  <a:pt x="615" y="217"/>
                </a:cubicBezTo>
                <a:cubicBezTo>
                  <a:pt x="615" y="164"/>
                  <a:pt x="461" y="135"/>
                  <a:pt x="314" y="135"/>
                </a:cubicBezTo>
                <a:cubicBezTo>
                  <a:pt x="314" y="7"/>
                  <a:pt x="314" y="7"/>
                  <a:pt x="314" y="7"/>
                </a:cubicBezTo>
                <a:cubicBezTo>
                  <a:pt x="314" y="3"/>
                  <a:pt x="311" y="0"/>
                  <a:pt x="307" y="0"/>
                </a:cubicBezTo>
                <a:cubicBezTo>
                  <a:pt x="303" y="0"/>
                  <a:pt x="300" y="3"/>
                  <a:pt x="300" y="7"/>
                </a:cubicBezTo>
                <a:cubicBezTo>
                  <a:pt x="300" y="135"/>
                  <a:pt x="300" y="135"/>
                  <a:pt x="300" y="135"/>
                </a:cubicBezTo>
                <a:cubicBezTo>
                  <a:pt x="153" y="135"/>
                  <a:pt x="0" y="164"/>
                  <a:pt x="0" y="217"/>
                </a:cubicBezTo>
                <a:cubicBezTo>
                  <a:pt x="0" y="223"/>
                  <a:pt x="2" y="228"/>
                  <a:pt x="5" y="234"/>
                </a:cubicBezTo>
                <a:cubicBezTo>
                  <a:pt x="9" y="239"/>
                  <a:pt x="51" y="305"/>
                  <a:pt x="96" y="377"/>
                </a:cubicBezTo>
                <a:cubicBezTo>
                  <a:pt x="198" y="537"/>
                  <a:pt x="211" y="558"/>
                  <a:pt x="213" y="560"/>
                </a:cubicBezTo>
                <a:cubicBezTo>
                  <a:pt x="213" y="560"/>
                  <a:pt x="213" y="560"/>
                  <a:pt x="213" y="560"/>
                </a:cubicBezTo>
                <a:cubicBezTo>
                  <a:pt x="222" y="576"/>
                  <a:pt x="274" y="583"/>
                  <a:pt x="307" y="583"/>
                </a:cubicBezTo>
                <a:cubicBezTo>
                  <a:pt x="340" y="583"/>
                  <a:pt x="391" y="576"/>
                  <a:pt x="401" y="561"/>
                </a:cubicBezTo>
                <a:cubicBezTo>
                  <a:pt x="401" y="561"/>
                  <a:pt x="401" y="561"/>
                  <a:pt x="401" y="561"/>
                </a:cubicBezTo>
                <a:cubicBezTo>
                  <a:pt x="401" y="561"/>
                  <a:pt x="402" y="561"/>
                  <a:pt x="402" y="560"/>
                </a:cubicBezTo>
                <a:cubicBezTo>
                  <a:pt x="402" y="560"/>
                  <a:pt x="402" y="560"/>
                  <a:pt x="402" y="560"/>
                </a:cubicBezTo>
                <a:cubicBezTo>
                  <a:pt x="404" y="557"/>
                  <a:pt x="419" y="534"/>
                  <a:pt x="518" y="377"/>
                </a:cubicBezTo>
                <a:cubicBezTo>
                  <a:pt x="564" y="305"/>
                  <a:pt x="605" y="239"/>
                  <a:pt x="609" y="234"/>
                </a:cubicBezTo>
                <a:moveTo>
                  <a:pt x="300" y="149"/>
                </a:moveTo>
                <a:cubicBezTo>
                  <a:pt x="300" y="246"/>
                  <a:pt x="300" y="246"/>
                  <a:pt x="300" y="246"/>
                </a:cubicBezTo>
                <a:cubicBezTo>
                  <a:pt x="221" y="166"/>
                  <a:pt x="221" y="166"/>
                  <a:pt x="221" y="166"/>
                </a:cubicBezTo>
                <a:cubicBezTo>
                  <a:pt x="218" y="164"/>
                  <a:pt x="214" y="164"/>
                  <a:pt x="211" y="166"/>
                </a:cubicBezTo>
                <a:cubicBezTo>
                  <a:pt x="208" y="169"/>
                  <a:pt x="208" y="173"/>
                  <a:pt x="211" y="176"/>
                </a:cubicBezTo>
                <a:cubicBezTo>
                  <a:pt x="302" y="268"/>
                  <a:pt x="302" y="268"/>
                  <a:pt x="302" y="268"/>
                </a:cubicBezTo>
                <a:cubicBezTo>
                  <a:pt x="302" y="268"/>
                  <a:pt x="302" y="268"/>
                  <a:pt x="302" y="268"/>
                </a:cubicBezTo>
                <a:cubicBezTo>
                  <a:pt x="303" y="268"/>
                  <a:pt x="303" y="268"/>
                  <a:pt x="303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4" y="269"/>
                  <a:pt x="304" y="269"/>
                  <a:pt x="305" y="269"/>
                </a:cubicBezTo>
                <a:cubicBezTo>
                  <a:pt x="305" y="269"/>
                  <a:pt x="305" y="269"/>
                  <a:pt x="305" y="269"/>
                </a:cubicBezTo>
                <a:cubicBezTo>
                  <a:pt x="306" y="269"/>
                  <a:pt x="306" y="269"/>
                  <a:pt x="306" y="269"/>
                </a:cubicBezTo>
                <a:cubicBezTo>
                  <a:pt x="306" y="270"/>
                  <a:pt x="307" y="270"/>
                  <a:pt x="307" y="270"/>
                </a:cubicBezTo>
                <a:cubicBezTo>
                  <a:pt x="307" y="270"/>
                  <a:pt x="307" y="270"/>
                  <a:pt x="307" y="270"/>
                </a:cubicBezTo>
                <a:cubicBezTo>
                  <a:pt x="308" y="270"/>
                  <a:pt x="308" y="270"/>
                  <a:pt x="309" y="269"/>
                </a:cubicBezTo>
                <a:cubicBezTo>
                  <a:pt x="309" y="269"/>
                  <a:pt x="309" y="269"/>
                  <a:pt x="309" y="269"/>
                </a:cubicBezTo>
                <a:cubicBezTo>
                  <a:pt x="310" y="269"/>
                  <a:pt x="310" y="269"/>
                  <a:pt x="310" y="269"/>
                </a:cubicBezTo>
                <a:cubicBezTo>
                  <a:pt x="310" y="269"/>
                  <a:pt x="310" y="269"/>
                  <a:pt x="311" y="269"/>
                </a:cubicBezTo>
                <a:cubicBezTo>
                  <a:pt x="311" y="269"/>
                  <a:pt x="311" y="268"/>
                  <a:pt x="311" y="268"/>
                </a:cubicBezTo>
                <a:cubicBezTo>
                  <a:pt x="312" y="268"/>
                  <a:pt x="312" y="268"/>
                  <a:pt x="312" y="268"/>
                </a:cubicBezTo>
                <a:cubicBezTo>
                  <a:pt x="404" y="176"/>
                  <a:pt x="404" y="176"/>
                  <a:pt x="404" y="176"/>
                </a:cubicBezTo>
                <a:cubicBezTo>
                  <a:pt x="406" y="173"/>
                  <a:pt x="406" y="169"/>
                  <a:pt x="404" y="166"/>
                </a:cubicBezTo>
                <a:cubicBezTo>
                  <a:pt x="401" y="164"/>
                  <a:pt x="396" y="164"/>
                  <a:pt x="394" y="166"/>
                </a:cubicBezTo>
                <a:cubicBezTo>
                  <a:pt x="314" y="246"/>
                  <a:pt x="314" y="246"/>
                  <a:pt x="314" y="246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483" y="150"/>
                  <a:pt x="601" y="185"/>
                  <a:pt x="601" y="217"/>
                </a:cubicBezTo>
                <a:cubicBezTo>
                  <a:pt x="601" y="218"/>
                  <a:pt x="600" y="218"/>
                  <a:pt x="600" y="219"/>
                </a:cubicBezTo>
                <a:cubicBezTo>
                  <a:pt x="600" y="221"/>
                  <a:pt x="599" y="224"/>
                  <a:pt x="597" y="226"/>
                </a:cubicBezTo>
                <a:cubicBezTo>
                  <a:pt x="597" y="226"/>
                  <a:pt x="597" y="226"/>
                  <a:pt x="597" y="227"/>
                </a:cubicBezTo>
                <a:cubicBezTo>
                  <a:pt x="575" y="256"/>
                  <a:pt x="462" y="285"/>
                  <a:pt x="307" y="285"/>
                </a:cubicBezTo>
                <a:cubicBezTo>
                  <a:pt x="153" y="285"/>
                  <a:pt x="40" y="256"/>
                  <a:pt x="18" y="227"/>
                </a:cubicBezTo>
                <a:cubicBezTo>
                  <a:pt x="17" y="226"/>
                  <a:pt x="17" y="226"/>
                  <a:pt x="17" y="226"/>
                </a:cubicBezTo>
                <a:cubicBezTo>
                  <a:pt x="16" y="224"/>
                  <a:pt x="15" y="221"/>
                  <a:pt x="14" y="219"/>
                </a:cubicBezTo>
                <a:cubicBezTo>
                  <a:pt x="14" y="218"/>
                  <a:pt x="14" y="218"/>
                  <a:pt x="14" y="217"/>
                </a:cubicBezTo>
                <a:cubicBezTo>
                  <a:pt x="14" y="185"/>
                  <a:pt x="131" y="150"/>
                  <a:pt x="300" y="149"/>
                </a:cubicBezTo>
                <a:moveTo>
                  <a:pt x="390" y="553"/>
                </a:moveTo>
                <a:cubicBezTo>
                  <a:pt x="386" y="559"/>
                  <a:pt x="349" y="569"/>
                  <a:pt x="307" y="569"/>
                </a:cubicBezTo>
                <a:cubicBezTo>
                  <a:pt x="266" y="569"/>
                  <a:pt x="229" y="559"/>
                  <a:pt x="225" y="553"/>
                </a:cubicBezTo>
                <a:cubicBezTo>
                  <a:pt x="224" y="552"/>
                  <a:pt x="164" y="457"/>
                  <a:pt x="108" y="369"/>
                </a:cubicBezTo>
                <a:cubicBezTo>
                  <a:pt x="81" y="326"/>
                  <a:pt x="55" y="285"/>
                  <a:pt x="37" y="258"/>
                </a:cubicBezTo>
                <a:cubicBezTo>
                  <a:pt x="93" y="285"/>
                  <a:pt x="203" y="299"/>
                  <a:pt x="307" y="299"/>
                </a:cubicBezTo>
                <a:cubicBezTo>
                  <a:pt x="412" y="299"/>
                  <a:pt x="521" y="285"/>
                  <a:pt x="577" y="258"/>
                </a:cubicBezTo>
                <a:cubicBezTo>
                  <a:pt x="560" y="285"/>
                  <a:pt x="534" y="326"/>
                  <a:pt x="507" y="369"/>
                </a:cubicBezTo>
                <a:cubicBezTo>
                  <a:pt x="451" y="457"/>
                  <a:pt x="390" y="552"/>
                  <a:pt x="390" y="55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" name="Freeform 238"/>
          <p:cNvSpPr>
            <a:spLocks/>
          </p:cNvSpPr>
          <p:nvPr/>
        </p:nvSpPr>
        <p:spPr bwMode="auto">
          <a:xfrm>
            <a:off x="7834313" y="674688"/>
            <a:ext cx="88900" cy="127000"/>
          </a:xfrm>
          <a:custGeom>
            <a:avLst/>
            <a:gdLst>
              <a:gd name="T0" fmla="*/ 13 w 159"/>
              <a:gd name="T1" fmla="*/ 140 h 224"/>
              <a:gd name="T2" fmla="*/ 3 w 159"/>
              <a:gd name="T3" fmla="*/ 140 h 224"/>
              <a:gd name="T4" fmla="*/ 3 w 159"/>
              <a:gd name="T5" fmla="*/ 150 h 224"/>
              <a:gd name="T6" fmla="*/ 75 w 159"/>
              <a:gd name="T7" fmla="*/ 222 h 224"/>
              <a:gd name="T8" fmla="*/ 76 w 159"/>
              <a:gd name="T9" fmla="*/ 223 h 224"/>
              <a:gd name="T10" fmla="*/ 76 w 159"/>
              <a:gd name="T11" fmla="*/ 223 h 224"/>
              <a:gd name="T12" fmla="*/ 77 w 159"/>
              <a:gd name="T13" fmla="*/ 223 h 224"/>
              <a:gd name="T14" fmla="*/ 78 w 159"/>
              <a:gd name="T15" fmla="*/ 224 h 224"/>
              <a:gd name="T16" fmla="*/ 78 w 159"/>
              <a:gd name="T17" fmla="*/ 224 h 224"/>
              <a:gd name="T18" fmla="*/ 80 w 159"/>
              <a:gd name="T19" fmla="*/ 224 h 224"/>
              <a:gd name="T20" fmla="*/ 81 w 159"/>
              <a:gd name="T21" fmla="*/ 224 h 224"/>
              <a:gd name="T22" fmla="*/ 82 w 159"/>
              <a:gd name="T23" fmla="*/ 224 h 224"/>
              <a:gd name="T24" fmla="*/ 82 w 159"/>
              <a:gd name="T25" fmla="*/ 223 h 224"/>
              <a:gd name="T26" fmla="*/ 83 w 159"/>
              <a:gd name="T27" fmla="*/ 223 h 224"/>
              <a:gd name="T28" fmla="*/ 83 w 159"/>
              <a:gd name="T29" fmla="*/ 223 h 224"/>
              <a:gd name="T30" fmla="*/ 85 w 159"/>
              <a:gd name="T31" fmla="*/ 222 h 224"/>
              <a:gd name="T32" fmla="*/ 156 w 159"/>
              <a:gd name="T33" fmla="*/ 150 h 224"/>
              <a:gd name="T34" fmla="*/ 156 w 159"/>
              <a:gd name="T35" fmla="*/ 140 h 224"/>
              <a:gd name="T36" fmla="*/ 146 w 159"/>
              <a:gd name="T37" fmla="*/ 140 h 224"/>
              <a:gd name="T38" fmla="*/ 87 w 159"/>
              <a:gd name="T39" fmla="*/ 200 h 224"/>
              <a:gd name="T40" fmla="*/ 87 w 159"/>
              <a:gd name="T41" fmla="*/ 7 h 224"/>
              <a:gd name="T42" fmla="*/ 80 w 159"/>
              <a:gd name="T43" fmla="*/ 0 h 224"/>
              <a:gd name="T44" fmla="*/ 73 w 159"/>
              <a:gd name="T45" fmla="*/ 7 h 224"/>
              <a:gd name="T46" fmla="*/ 73 w 159"/>
              <a:gd name="T47" fmla="*/ 200 h 224"/>
              <a:gd name="T48" fmla="*/ 13 w 159"/>
              <a:gd name="T49" fmla="*/ 1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9" h="224">
                <a:moveTo>
                  <a:pt x="13" y="140"/>
                </a:moveTo>
                <a:cubicBezTo>
                  <a:pt x="10" y="137"/>
                  <a:pt x="5" y="137"/>
                  <a:pt x="3" y="140"/>
                </a:cubicBezTo>
                <a:cubicBezTo>
                  <a:pt x="0" y="143"/>
                  <a:pt x="0" y="147"/>
                  <a:pt x="3" y="150"/>
                </a:cubicBezTo>
                <a:cubicBezTo>
                  <a:pt x="75" y="222"/>
                  <a:pt x="75" y="222"/>
                  <a:pt x="75" y="222"/>
                </a:cubicBezTo>
                <a:cubicBezTo>
                  <a:pt x="75" y="222"/>
                  <a:pt x="75" y="223"/>
                  <a:pt x="76" y="223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3"/>
                  <a:pt x="77" y="223"/>
                  <a:pt x="77" y="223"/>
                </a:cubicBezTo>
                <a:cubicBezTo>
                  <a:pt x="77" y="224"/>
                  <a:pt x="77" y="224"/>
                  <a:pt x="78" y="224"/>
                </a:cubicBezTo>
                <a:cubicBezTo>
                  <a:pt x="78" y="224"/>
                  <a:pt x="78" y="224"/>
                  <a:pt x="78" y="224"/>
                </a:cubicBezTo>
                <a:cubicBezTo>
                  <a:pt x="79" y="224"/>
                  <a:pt x="79" y="224"/>
                  <a:pt x="80" y="224"/>
                </a:cubicBezTo>
                <a:cubicBezTo>
                  <a:pt x="80" y="224"/>
                  <a:pt x="80" y="224"/>
                  <a:pt x="81" y="224"/>
                </a:cubicBezTo>
                <a:cubicBezTo>
                  <a:pt x="81" y="224"/>
                  <a:pt x="81" y="224"/>
                  <a:pt x="82" y="224"/>
                </a:cubicBezTo>
                <a:cubicBezTo>
                  <a:pt x="82" y="224"/>
                  <a:pt x="82" y="224"/>
                  <a:pt x="82" y="223"/>
                </a:cubicBezTo>
                <a:cubicBezTo>
                  <a:pt x="82" y="223"/>
                  <a:pt x="83" y="223"/>
                  <a:pt x="83" y="223"/>
                </a:cubicBezTo>
                <a:cubicBezTo>
                  <a:pt x="83" y="223"/>
                  <a:pt x="83" y="223"/>
                  <a:pt x="83" y="223"/>
                </a:cubicBezTo>
                <a:cubicBezTo>
                  <a:pt x="84" y="223"/>
                  <a:pt x="84" y="222"/>
                  <a:pt x="85" y="222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9" y="147"/>
                  <a:pt x="159" y="143"/>
                  <a:pt x="156" y="140"/>
                </a:cubicBezTo>
                <a:cubicBezTo>
                  <a:pt x="154" y="137"/>
                  <a:pt x="149" y="137"/>
                  <a:pt x="146" y="140"/>
                </a:cubicBezTo>
                <a:cubicBezTo>
                  <a:pt x="87" y="200"/>
                  <a:pt x="87" y="200"/>
                  <a:pt x="87" y="200"/>
                </a:cubicBezTo>
                <a:cubicBezTo>
                  <a:pt x="87" y="7"/>
                  <a:pt x="87" y="7"/>
                  <a:pt x="87" y="7"/>
                </a:cubicBezTo>
                <a:cubicBezTo>
                  <a:pt x="87" y="3"/>
                  <a:pt x="83" y="0"/>
                  <a:pt x="80" y="0"/>
                </a:cubicBezTo>
                <a:cubicBezTo>
                  <a:pt x="76" y="0"/>
                  <a:pt x="73" y="3"/>
                  <a:pt x="73" y="7"/>
                </a:cubicBezTo>
                <a:cubicBezTo>
                  <a:pt x="73" y="200"/>
                  <a:pt x="73" y="200"/>
                  <a:pt x="73" y="200"/>
                </a:cubicBezTo>
                <a:lnTo>
                  <a:pt x="13" y="1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" name="Freeform 239"/>
          <p:cNvSpPr>
            <a:spLocks noEditPoints="1"/>
          </p:cNvSpPr>
          <p:nvPr/>
        </p:nvSpPr>
        <p:spPr bwMode="auto">
          <a:xfrm>
            <a:off x="7705725" y="730250"/>
            <a:ext cx="346075" cy="325438"/>
          </a:xfrm>
          <a:custGeom>
            <a:avLst/>
            <a:gdLst>
              <a:gd name="T0" fmla="*/ 615 w 615"/>
              <a:gd name="T1" fmla="*/ 82 h 577"/>
              <a:gd name="T2" fmla="*/ 532 w 615"/>
              <a:gd name="T3" fmla="*/ 25 h 577"/>
              <a:gd name="T4" fmla="*/ 340 w 615"/>
              <a:gd name="T5" fmla="*/ 0 h 577"/>
              <a:gd name="T6" fmla="*/ 333 w 615"/>
              <a:gd name="T7" fmla="*/ 7 h 577"/>
              <a:gd name="T8" fmla="*/ 340 w 615"/>
              <a:gd name="T9" fmla="*/ 14 h 577"/>
              <a:gd name="T10" fmla="*/ 601 w 615"/>
              <a:gd name="T11" fmla="*/ 82 h 577"/>
              <a:gd name="T12" fmla="*/ 601 w 615"/>
              <a:gd name="T13" fmla="*/ 84 h 577"/>
              <a:gd name="T14" fmla="*/ 598 w 615"/>
              <a:gd name="T15" fmla="*/ 91 h 577"/>
              <a:gd name="T16" fmla="*/ 597 w 615"/>
              <a:gd name="T17" fmla="*/ 93 h 577"/>
              <a:gd name="T18" fmla="*/ 308 w 615"/>
              <a:gd name="T19" fmla="*/ 151 h 577"/>
              <a:gd name="T20" fmla="*/ 18 w 615"/>
              <a:gd name="T21" fmla="*/ 93 h 577"/>
              <a:gd name="T22" fmla="*/ 17 w 615"/>
              <a:gd name="T23" fmla="*/ 91 h 577"/>
              <a:gd name="T24" fmla="*/ 15 w 615"/>
              <a:gd name="T25" fmla="*/ 84 h 577"/>
              <a:gd name="T26" fmla="*/ 14 w 615"/>
              <a:gd name="T27" fmla="*/ 82 h 577"/>
              <a:gd name="T28" fmla="*/ 275 w 615"/>
              <a:gd name="T29" fmla="*/ 14 h 577"/>
              <a:gd name="T30" fmla="*/ 282 w 615"/>
              <a:gd name="T31" fmla="*/ 7 h 577"/>
              <a:gd name="T32" fmla="*/ 275 w 615"/>
              <a:gd name="T33" fmla="*/ 0 h 577"/>
              <a:gd name="T34" fmla="*/ 275 w 615"/>
              <a:gd name="T35" fmla="*/ 0 h 577"/>
              <a:gd name="T36" fmla="*/ 83 w 615"/>
              <a:gd name="T37" fmla="*/ 25 h 577"/>
              <a:gd name="T38" fmla="*/ 0 w 615"/>
              <a:gd name="T39" fmla="*/ 82 h 577"/>
              <a:gd name="T40" fmla="*/ 6 w 615"/>
              <a:gd name="T41" fmla="*/ 99 h 577"/>
              <a:gd name="T42" fmla="*/ 62 w 615"/>
              <a:gd name="T43" fmla="*/ 187 h 577"/>
              <a:gd name="T44" fmla="*/ 213 w 615"/>
              <a:gd name="T45" fmla="*/ 426 h 577"/>
              <a:gd name="T46" fmla="*/ 213 w 615"/>
              <a:gd name="T47" fmla="*/ 426 h 577"/>
              <a:gd name="T48" fmla="*/ 301 w 615"/>
              <a:gd name="T49" fmla="*/ 448 h 577"/>
              <a:gd name="T50" fmla="*/ 301 w 615"/>
              <a:gd name="T51" fmla="*/ 553 h 577"/>
              <a:gd name="T52" fmla="*/ 241 w 615"/>
              <a:gd name="T53" fmla="*/ 493 h 577"/>
              <a:gd name="T54" fmla="*/ 231 w 615"/>
              <a:gd name="T55" fmla="*/ 493 h 577"/>
              <a:gd name="T56" fmla="*/ 231 w 615"/>
              <a:gd name="T57" fmla="*/ 503 h 577"/>
              <a:gd name="T58" fmla="*/ 303 w 615"/>
              <a:gd name="T59" fmla="*/ 575 h 577"/>
              <a:gd name="T60" fmla="*/ 304 w 615"/>
              <a:gd name="T61" fmla="*/ 575 h 577"/>
              <a:gd name="T62" fmla="*/ 304 w 615"/>
              <a:gd name="T63" fmla="*/ 576 h 577"/>
              <a:gd name="T64" fmla="*/ 305 w 615"/>
              <a:gd name="T65" fmla="*/ 576 h 577"/>
              <a:gd name="T66" fmla="*/ 306 w 615"/>
              <a:gd name="T67" fmla="*/ 576 h 577"/>
              <a:gd name="T68" fmla="*/ 306 w 615"/>
              <a:gd name="T69" fmla="*/ 577 h 577"/>
              <a:gd name="T70" fmla="*/ 308 w 615"/>
              <a:gd name="T71" fmla="*/ 577 h 577"/>
              <a:gd name="T72" fmla="*/ 309 w 615"/>
              <a:gd name="T73" fmla="*/ 577 h 577"/>
              <a:gd name="T74" fmla="*/ 310 w 615"/>
              <a:gd name="T75" fmla="*/ 576 h 577"/>
              <a:gd name="T76" fmla="*/ 310 w 615"/>
              <a:gd name="T77" fmla="*/ 576 h 577"/>
              <a:gd name="T78" fmla="*/ 311 w 615"/>
              <a:gd name="T79" fmla="*/ 576 h 577"/>
              <a:gd name="T80" fmla="*/ 311 w 615"/>
              <a:gd name="T81" fmla="*/ 575 h 577"/>
              <a:gd name="T82" fmla="*/ 313 w 615"/>
              <a:gd name="T83" fmla="*/ 575 h 577"/>
              <a:gd name="T84" fmla="*/ 384 w 615"/>
              <a:gd name="T85" fmla="*/ 503 h 577"/>
              <a:gd name="T86" fmla="*/ 384 w 615"/>
              <a:gd name="T87" fmla="*/ 493 h 577"/>
              <a:gd name="T88" fmla="*/ 374 w 615"/>
              <a:gd name="T89" fmla="*/ 493 h 577"/>
              <a:gd name="T90" fmla="*/ 315 w 615"/>
              <a:gd name="T91" fmla="*/ 553 h 577"/>
              <a:gd name="T92" fmla="*/ 315 w 615"/>
              <a:gd name="T93" fmla="*/ 448 h 577"/>
              <a:gd name="T94" fmla="*/ 402 w 615"/>
              <a:gd name="T95" fmla="*/ 426 h 577"/>
              <a:gd name="T96" fmla="*/ 402 w 615"/>
              <a:gd name="T97" fmla="*/ 426 h 577"/>
              <a:gd name="T98" fmla="*/ 505 w 615"/>
              <a:gd name="T99" fmla="*/ 263 h 577"/>
              <a:gd name="T100" fmla="*/ 609 w 615"/>
              <a:gd name="T101" fmla="*/ 99 h 577"/>
              <a:gd name="T102" fmla="*/ 615 w 615"/>
              <a:gd name="T103" fmla="*/ 82 h 577"/>
              <a:gd name="T104" fmla="*/ 493 w 615"/>
              <a:gd name="T105" fmla="*/ 255 h 577"/>
              <a:gd name="T106" fmla="*/ 390 w 615"/>
              <a:gd name="T107" fmla="*/ 418 h 577"/>
              <a:gd name="T108" fmla="*/ 390 w 615"/>
              <a:gd name="T109" fmla="*/ 419 h 577"/>
              <a:gd name="T110" fmla="*/ 308 w 615"/>
              <a:gd name="T111" fmla="*/ 434 h 577"/>
              <a:gd name="T112" fmla="*/ 225 w 615"/>
              <a:gd name="T113" fmla="*/ 419 h 577"/>
              <a:gd name="T114" fmla="*/ 225 w 615"/>
              <a:gd name="T115" fmla="*/ 418 h 577"/>
              <a:gd name="T116" fmla="*/ 73 w 615"/>
              <a:gd name="T117" fmla="*/ 179 h 577"/>
              <a:gd name="T118" fmla="*/ 38 w 615"/>
              <a:gd name="T119" fmla="*/ 123 h 577"/>
              <a:gd name="T120" fmla="*/ 308 w 615"/>
              <a:gd name="T121" fmla="*/ 165 h 577"/>
              <a:gd name="T122" fmla="*/ 577 w 615"/>
              <a:gd name="T123" fmla="*/ 123 h 577"/>
              <a:gd name="T124" fmla="*/ 493 w 615"/>
              <a:gd name="T125" fmla="*/ 255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5" h="577">
                <a:moveTo>
                  <a:pt x="615" y="82"/>
                </a:moveTo>
                <a:cubicBezTo>
                  <a:pt x="615" y="60"/>
                  <a:pt x="586" y="40"/>
                  <a:pt x="532" y="25"/>
                </a:cubicBezTo>
                <a:cubicBezTo>
                  <a:pt x="482" y="11"/>
                  <a:pt x="414" y="2"/>
                  <a:pt x="340" y="0"/>
                </a:cubicBezTo>
                <a:cubicBezTo>
                  <a:pt x="336" y="0"/>
                  <a:pt x="333" y="3"/>
                  <a:pt x="333" y="7"/>
                </a:cubicBezTo>
                <a:cubicBezTo>
                  <a:pt x="333" y="11"/>
                  <a:pt x="336" y="14"/>
                  <a:pt x="340" y="14"/>
                </a:cubicBezTo>
                <a:cubicBezTo>
                  <a:pt x="501" y="19"/>
                  <a:pt x="601" y="53"/>
                  <a:pt x="601" y="82"/>
                </a:cubicBezTo>
                <a:cubicBezTo>
                  <a:pt x="601" y="83"/>
                  <a:pt x="601" y="84"/>
                  <a:pt x="601" y="84"/>
                </a:cubicBezTo>
                <a:cubicBezTo>
                  <a:pt x="600" y="87"/>
                  <a:pt x="599" y="89"/>
                  <a:pt x="598" y="91"/>
                </a:cubicBezTo>
                <a:cubicBezTo>
                  <a:pt x="597" y="93"/>
                  <a:pt x="597" y="93"/>
                  <a:pt x="597" y="93"/>
                </a:cubicBezTo>
                <a:cubicBezTo>
                  <a:pt x="575" y="122"/>
                  <a:pt x="462" y="151"/>
                  <a:pt x="308" y="151"/>
                </a:cubicBezTo>
                <a:cubicBezTo>
                  <a:pt x="153" y="151"/>
                  <a:pt x="40" y="122"/>
                  <a:pt x="18" y="93"/>
                </a:cubicBezTo>
                <a:cubicBezTo>
                  <a:pt x="17" y="91"/>
                  <a:pt x="17" y="91"/>
                  <a:pt x="17" y="91"/>
                </a:cubicBezTo>
                <a:cubicBezTo>
                  <a:pt x="16" y="89"/>
                  <a:pt x="15" y="87"/>
                  <a:pt x="15" y="84"/>
                </a:cubicBezTo>
                <a:cubicBezTo>
                  <a:pt x="14" y="84"/>
                  <a:pt x="14" y="83"/>
                  <a:pt x="14" y="82"/>
                </a:cubicBezTo>
                <a:cubicBezTo>
                  <a:pt x="14" y="53"/>
                  <a:pt x="114" y="19"/>
                  <a:pt x="275" y="14"/>
                </a:cubicBezTo>
                <a:cubicBezTo>
                  <a:pt x="279" y="14"/>
                  <a:pt x="282" y="11"/>
                  <a:pt x="282" y="7"/>
                </a:cubicBezTo>
                <a:cubicBezTo>
                  <a:pt x="282" y="3"/>
                  <a:pt x="279" y="0"/>
                  <a:pt x="275" y="0"/>
                </a:cubicBezTo>
                <a:cubicBezTo>
                  <a:pt x="275" y="0"/>
                  <a:pt x="275" y="0"/>
                  <a:pt x="275" y="0"/>
                </a:cubicBezTo>
                <a:cubicBezTo>
                  <a:pt x="201" y="2"/>
                  <a:pt x="133" y="11"/>
                  <a:pt x="83" y="25"/>
                </a:cubicBezTo>
                <a:cubicBezTo>
                  <a:pt x="29" y="40"/>
                  <a:pt x="0" y="60"/>
                  <a:pt x="0" y="82"/>
                </a:cubicBezTo>
                <a:cubicBezTo>
                  <a:pt x="0" y="88"/>
                  <a:pt x="2" y="94"/>
                  <a:pt x="6" y="99"/>
                </a:cubicBezTo>
                <a:cubicBezTo>
                  <a:pt x="62" y="187"/>
                  <a:pt x="62" y="187"/>
                  <a:pt x="62" y="187"/>
                </a:cubicBezTo>
                <a:cubicBezTo>
                  <a:pt x="123" y="284"/>
                  <a:pt x="213" y="425"/>
                  <a:pt x="21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23" y="440"/>
                  <a:pt x="268" y="447"/>
                  <a:pt x="301" y="448"/>
                </a:cubicBezTo>
                <a:cubicBezTo>
                  <a:pt x="301" y="553"/>
                  <a:pt x="301" y="553"/>
                  <a:pt x="301" y="553"/>
                </a:cubicBezTo>
                <a:cubicBezTo>
                  <a:pt x="241" y="493"/>
                  <a:pt x="241" y="493"/>
                  <a:pt x="241" y="493"/>
                </a:cubicBezTo>
                <a:cubicBezTo>
                  <a:pt x="238" y="490"/>
                  <a:pt x="233" y="490"/>
                  <a:pt x="231" y="493"/>
                </a:cubicBezTo>
                <a:cubicBezTo>
                  <a:pt x="228" y="496"/>
                  <a:pt x="228" y="500"/>
                  <a:pt x="231" y="503"/>
                </a:cubicBezTo>
                <a:cubicBezTo>
                  <a:pt x="303" y="575"/>
                  <a:pt x="303" y="575"/>
                  <a:pt x="303" y="575"/>
                </a:cubicBezTo>
                <a:cubicBezTo>
                  <a:pt x="303" y="575"/>
                  <a:pt x="303" y="575"/>
                  <a:pt x="304" y="575"/>
                </a:cubicBezTo>
                <a:cubicBezTo>
                  <a:pt x="304" y="576"/>
                  <a:pt x="304" y="576"/>
                  <a:pt x="304" y="576"/>
                </a:cubicBezTo>
                <a:cubicBezTo>
                  <a:pt x="304" y="576"/>
                  <a:pt x="305" y="576"/>
                  <a:pt x="305" y="576"/>
                </a:cubicBezTo>
                <a:cubicBezTo>
                  <a:pt x="305" y="576"/>
                  <a:pt x="305" y="576"/>
                  <a:pt x="306" y="576"/>
                </a:cubicBezTo>
                <a:cubicBezTo>
                  <a:pt x="306" y="576"/>
                  <a:pt x="306" y="576"/>
                  <a:pt x="306" y="577"/>
                </a:cubicBezTo>
                <a:cubicBezTo>
                  <a:pt x="307" y="577"/>
                  <a:pt x="307" y="577"/>
                  <a:pt x="308" y="577"/>
                </a:cubicBezTo>
                <a:cubicBezTo>
                  <a:pt x="308" y="577"/>
                  <a:pt x="308" y="577"/>
                  <a:pt x="309" y="577"/>
                </a:cubicBezTo>
                <a:cubicBezTo>
                  <a:pt x="309" y="576"/>
                  <a:pt x="309" y="576"/>
                  <a:pt x="310" y="576"/>
                </a:cubicBezTo>
                <a:cubicBezTo>
                  <a:pt x="310" y="576"/>
                  <a:pt x="310" y="576"/>
                  <a:pt x="310" y="576"/>
                </a:cubicBezTo>
                <a:cubicBezTo>
                  <a:pt x="310" y="576"/>
                  <a:pt x="311" y="576"/>
                  <a:pt x="311" y="576"/>
                </a:cubicBezTo>
                <a:cubicBezTo>
                  <a:pt x="311" y="576"/>
                  <a:pt x="311" y="576"/>
                  <a:pt x="311" y="575"/>
                </a:cubicBezTo>
                <a:cubicBezTo>
                  <a:pt x="312" y="575"/>
                  <a:pt x="312" y="575"/>
                  <a:pt x="313" y="575"/>
                </a:cubicBezTo>
                <a:cubicBezTo>
                  <a:pt x="384" y="503"/>
                  <a:pt x="384" y="503"/>
                  <a:pt x="384" y="503"/>
                </a:cubicBezTo>
                <a:cubicBezTo>
                  <a:pt x="387" y="500"/>
                  <a:pt x="387" y="496"/>
                  <a:pt x="384" y="493"/>
                </a:cubicBezTo>
                <a:cubicBezTo>
                  <a:pt x="382" y="490"/>
                  <a:pt x="377" y="490"/>
                  <a:pt x="374" y="493"/>
                </a:cubicBezTo>
                <a:cubicBezTo>
                  <a:pt x="315" y="553"/>
                  <a:pt x="315" y="553"/>
                  <a:pt x="315" y="553"/>
                </a:cubicBezTo>
                <a:cubicBezTo>
                  <a:pt x="315" y="448"/>
                  <a:pt x="315" y="448"/>
                  <a:pt x="315" y="448"/>
                </a:cubicBezTo>
                <a:cubicBezTo>
                  <a:pt x="348" y="447"/>
                  <a:pt x="393" y="440"/>
                  <a:pt x="402" y="426"/>
                </a:cubicBezTo>
                <a:cubicBezTo>
                  <a:pt x="402" y="426"/>
                  <a:pt x="402" y="426"/>
                  <a:pt x="402" y="426"/>
                </a:cubicBezTo>
                <a:cubicBezTo>
                  <a:pt x="402" y="425"/>
                  <a:pt x="454" y="344"/>
                  <a:pt x="505" y="263"/>
                </a:cubicBezTo>
                <a:cubicBezTo>
                  <a:pt x="609" y="99"/>
                  <a:pt x="609" y="99"/>
                  <a:pt x="609" y="99"/>
                </a:cubicBezTo>
                <a:cubicBezTo>
                  <a:pt x="613" y="94"/>
                  <a:pt x="615" y="88"/>
                  <a:pt x="615" y="82"/>
                </a:cubicBezTo>
                <a:moveTo>
                  <a:pt x="493" y="255"/>
                </a:moveTo>
                <a:cubicBezTo>
                  <a:pt x="403" y="398"/>
                  <a:pt x="392" y="416"/>
                  <a:pt x="390" y="418"/>
                </a:cubicBezTo>
                <a:cubicBezTo>
                  <a:pt x="390" y="418"/>
                  <a:pt x="390" y="418"/>
                  <a:pt x="390" y="419"/>
                </a:cubicBezTo>
                <a:cubicBezTo>
                  <a:pt x="386" y="425"/>
                  <a:pt x="349" y="434"/>
                  <a:pt x="308" y="434"/>
                </a:cubicBezTo>
                <a:cubicBezTo>
                  <a:pt x="266" y="434"/>
                  <a:pt x="229" y="425"/>
                  <a:pt x="225" y="419"/>
                </a:cubicBezTo>
                <a:cubicBezTo>
                  <a:pt x="225" y="418"/>
                  <a:pt x="225" y="418"/>
                  <a:pt x="225" y="418"/>
                </a:cubicBezTo>
                <a:cubicBezTo>
                  <a:pt x="221" y="413"/>
                  <a:pt x="201" y="381"/>
                  <a:pt x="73" y="179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94" y="150"/>
                  <a:pt x="203" y="165"/>
                  <a:pt x="308" y="165"/>
                </a:cubicBezTo>
                <a:cubicBezTo>
                  <a:pt x="412" y="165"/>
                  <a:pt x="522" y="150"/>
                  <a:pt x="577" y="123"/>
                </a:cubicBezTo>
                <a:lnTo>
                  <a:pt x="493" y="2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" name="Freeform 240"/>
          <p:cNvSpPr>
            <a:spLocks noEditPoints="1"/>
          </p:cNvSpPr>
          <p:nvPr/>
        </p:nvSpPr>
        <p:spPr bwMode="auto">
          <a:xfrm>
            <a:off x="3863975" y="4484688"/>
            <a:ext cx="334962" cy="284163"/>
          </a:xfrm>
          <a:custGeom>
            <a:avLst/>
            <a:gdLst>
              <a:gd name="T0" fmla="*/ 521 w 595"/>
              <a:gd name="T1" fmla="*/ 118 h 503"/>
              <a:gd name="T2" fmla="*/ 297 w 595"/>
              <a:gd name="T3" fmla="*/ 0 h 503"/>
              <a:gd name="T4" fmla="*/ 74 w 595"/>
              <a:gd name="T5" fmla="*/ 118 h 503"/>
              <a:gd name="T6" fmla="*/ 62 w 595"/>
              <a:gd name="T7" fmla="*/ 152 h 503"/>
              <a:gd name="T8" fmla="*/ 55 w 595"/>
              <a:gd name="T9" fmla="*/ 388 h 503"/>
              <a:gd name="T10" fmla="*/ 297 w 595"/>
              <a:gd name="T11" fmla="*/ 503 h 503"/>
              <a:gd name="T12" fmla="*/ 540 w 595"/>
              <a:gd name="T13" fmla="*/ 388 h 503"/>
              <a:gd name="T14" fmla="*/ 532 w 595"/>
              <a:gd name="T15" fmla="*/ 152 h 503"/>
              <a:gd name="T16" fmla="*/ 521 w 595"/>
              <a:gd name="T17" fmla="*/ 118 h 503"/>
              <a:gd name="T18" fmla="*/ 210 w 595"/>
              <a:gd name="T19" fmla="*/ 456 h 503"/>
              <a:gd name="T20" fmla="*/ 199 w 595"/>
              <a:gd name="T21" fmla="*/ 374 h 503"/>
              <a:gd name="T22" fmla="*/ 215 w 595"/>
              <a:gd name="T23" fmla="*/ 312 h 503"/>
              <a:gd name="T24" fmla="*/ 228 w 595"/>
              <a:gd name="T25" fmla="*/ 261 h 503"/>
              <a:gd name="T26" fmla="*/ 231 w 595"/>
              <a:gd name="T27" fmla="*/ 252 h 503"/>
              <a:gd name="T28" fmla="*/ 297 w 595"/>
              <a:gd name="T29" fmla="*/ 199 h 503"/>
              <a:gd name="T30" fmla="*/ 364 w 595"/>
              <a:gd name="T31" fmla="*/ 252 h 503"/>
              <a:gd name="T32" fmla="*/ 367 w 595"/>
              <a:gd name="T33" fmla="*/ 261 h 503"/>
              <a:gd name="T34" fmla="*/ 380 w 595"/>
              <a:gd name="T35" fmla="*/ 312 h 503"/>
              <a:gd name="T36" fmla="*/ 396 w 595"/>
              <a:gd name="T37" fmla="*/ 374 h 503"/>
              <a:gd name="T38" fmla="*/ 385 w 595"/>
              <a:gd name="T39" fmla="*/ 456 h 503"/>
              <a:gd name="T40" fmla="*/ 297 w 595"/>
              <a:gd name="T41" fmla="*/ 489 h 503"/>
              <a:gd name="T42" fmla="*/ 210 w 595"/>
              <a:gd name="T43" fmla="*/ 456 h 503"/>
              <a:gd name="T44" fmla="*/ 531 w 595"/>
              <a:gd name="T45" fmla="*/ 377 h 503"/>
              <a:gd name="T46" fmla="*/ 388 w 595"/>
              <a:gd name="T47" fmla="*/ 474 h 503"/>
              <a:gd name="T48" fmla="*/ 396 w 595"/>
              <a:gd name="T49" fmla="*/ 465 h 503"/>
              <a:gd name="T50" fmla="*/ 409 w 595"/>
              <a:gd name="T51" fmla="*/ 371 h 503"/>
              <a:gd name="T52" fmla="*/ 394 w 595"/>
              <a:gd name="T53" fmla="*/ 309 h 503"/>
              <a:gd name="T54" fmla="*/ 380 w 595"/>
              <a:gd name="T55" fmla="*/ 257 h 503"/>
              <a:gd name="T56" fmla="*/ 378 w 595"/>
              <a:gd name="T57" fmla="*/ 248 h 503"/>
              <a:gd name="T58" fmla="*/ 297 w 595"/>
              <a:gd name="T59" fmla="*/ 185 h 503"/>
              <a:gd name="T60" fmla="*/ 217 w 595"/>
              <a:gd name="T61" fmla="*/ 248 h 503"/>
              <a:gd name="T62" fmla="*/ 214 w 595"/>
              <a:gd name="T63" fmla="*/ 257 h 503"/>
              <a:gd name="T64" fmla="*/ 201 w 595"/>
              <a:gd name="T65" fmla="*/ 309 h 503"/>
              <a:gd name="T66" fmla="*/ 185 w 595"/>
              <a:gd name="T67" fmla="*/ 371 h 503"/>
              <a:gd name="T68" fmla="*/ 199 w 595"/>
              <a:gd name="T69" fmla="*/ 465 h 503"/>
              <a:gd name="T70" fmla="*/ 207 w 595"/>
              <a:gd name="T71" fmla="*/ 474 h 503"/>
              <a:gd name="T72" fmla="*/ 64 w 595"/>
              <a:gd name="T73" fmla="*/ 377 h 503"/>
              <a:gd name="T74" fmla="*/ 76 w 595"/>
              <a:gd name="T75" fmla="*/ 156 h 503"/>
              <a:gd name="T76" fmla="*/ 87 w 595"/>
              <a:gd name="T77" fmla="*/ 123 h 503"/>
              <a:gd name="T78" fmla="*/ 297 w 595"/>
              <a:gd name="T79" fmla="*/ 14 h 503"/>
              <a:gd name="T80" fmla="*/ 508 w 595"/>
              <a:gd name="T81" fmla="*/ 123 h 503"/>
              <a:gd name="T82" fmla="*/ 519 w 595"/>
              <a:gd name="T83" fmla="*/ 156 h 503"/>
              <a:gd name="T84" fmla="*/ 531 w 595"/>
              <a:gd name="T85" fmla="*/ 377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95" h="503">
                <a:moveTo>
                  <a:pt x="521" y="118"/>
                </a:moveTo>
                <a:cubicBezTo>
                  <a:pt x="507" y="74"/>
                  <a:pt x="459" y="0"/>
                  <a:pt x="297" y="0"/>
                </a:cubicBezTo>
                <a:cubicBezTo>
                  <a:pt x="136" y="0"/>
                  <a:pt x="88" y="74"/>
                  <a:pt x="74" y="118"/>
                </a:cubicBezTo>
                <a:cubicBezTo>
                  <a:pt x="70" y="129"/>
                  <a:pt x="66" y="140"/>
                  <a:pt x="62" y="152"/>
                </a:cubicBezTo>
                <a:cubicBezTo>
                  <a:pt x="35" y="234"/>
                  <a:pt x="0" y="336"/>
                  <a:pt x="55" y="388"/>
                </a:cubicBezTo>
                <a:cubicBezTo>
                  <a:pt x="117" y="446"/>
                  <a:pt x="187" y="503"/>
                  <a:pt x="297" y="503"/>
                </a:cubicBezTo>
                <a:cubicBezTo>
                  <a:pt x="408" y="503"/>
                  <a:pt x="478" y="446"/>
                  <a:pt x="540" y="388"/>
                </a:cubicBezTo>
                <a:cubicBezTo>
                  <a:pt x="595" y="336"/>
                  <a:pt x="560" y="234"/>
                  <a:pt x="532" y="152"/>
                </a:cubicBezTo>
                <a:cubicBezTo>
                  <a:pt x="529" y="140"/>
                  <a:pt x="525" y="129"/>
                  <a:pt x="521" y="118"/>
                </a:cubicBezTo>
                <a:moveTo>
                  <a:pt x="210" y="456"/>
                </a:moveTo>
                <a:cubicBezTo>
                  <a:pt x="187" y="426"/>
                  <a:pt x="196" y="386"/>
                  <a:pt x="199" y="374"/>
                </a:cubicBezTo>
                <a:cubicBezTo>
                  <a:pt x="205" y="352"/>
                  <a:pt x="210" y="330"/>
                  <a:pt x="215" y="312"/>
                </a:cubicBezTo>
                <a:cubicBezTo>
                  <a:pt x="220" y="292"/>
                  <a:pt x="224" y="275"/>
                  <a:pt x="228" y="261"/>
                </a:cubicBezTo>
                <a:cubicBezTo>
                  <a:pt x="229" y="258"/>
                  <a:pt x="230" y="255"/>
                  <a:pt x="231" y="252"/>
                </a:cubicBezTo>
                <a:cubicBezTo>
                  <a:pt x="237" y="226"/>
                  <a:pt x="245" y="199"/>
                  <a:pt x="297" y="199"/>
                </a:cubicBezTo>
                <a:cubicBezTo>
                  <a:pt x="350" y="199"/>
                  <a:pt x="357" y="226"/>
                  <a:pt x="364" y="252"/>
                </a:cubicBezTo>
                <a:cubicBezTo>
                  <a:pt x="365" y="255"/>
                  <a:pt x="366" y="258"/>
                  <a:pt x="367" y="261"/>
                </a:cubicBezTo>
                <a:cubicBezTo>
                  <a:pt x="371" y="275"/>
                  <a:pt x="375" y="292"/>
                  <a:pt x="380" y="312"/>
                </a:cubicBezTo>
                <a:cubicBezTo>
                  <a:pt x="385" y="330"/>
                  <a:pt x="390" y="352"/>
                  <a:pt x="396" y="374"/>
                </a:cubicBezTo>
                <a:cubicBezTo>
                  <a:pt x="399" y="386"/>
                  <a:pt x="408" y="426"/>
                  <a:pt x="385" y="456"/>
                </a:cubicBezTo>
                <a:cubicBezTo>
                  <a:pt x="368" y="478"/>
                  <a:pt x="339" y="489"/>
                  <a:pt x="297" y="489"/>
                </a:cubicBezTo>
                <a:cubicBezTo>
                  <a:pt x="256" y="489"/>
                  <a:pt x="227" y="478"/>
                  <a:pt x="210" y="456"/>
                </a:cubicBezTo>
                <a:moveTo>
                  <a:pt x="531" y="377"/>
                </a:moveTo>
                <a:cubicBezTo>
                  <a:pt x="490" y="416"/>
                  <a:pt x="445" y="454"/>
                  <a:pt x="388" y="474"/>
                </a:cubicBezTo>
                <a:cubicBezTo>
                  <a:pt x="391" y="471"/>
                  <a:pt x="393" y="468"/>
                  <a:pt x="396" y="465"/>
                </a:cubicBezTo>
                <a:cubicBezTo>
                  <a:pt x="423" y="430"/>
                  <a:pt x="413" y="384"/>
                  <a:pt x="409" y="371"/>
                </a:cubicBezTo>
                <a:cubicBezTo>
                  <a:pt x="403" y="348"/>
                  <a:pt x="398" y="327"/>
                  <a:pt x="394" y="309"/>
                </a:cubicBezTo>
                <a:cubicBezTo>
                  <a:pt x="389" y="288"/>
                  <a:pt x="385" y="271"/>
                  <a:pt x="380" y="257"/>
                </a:cubicBezTo>
                <a:cubicBezTo>
                  <a:pt x="380" y="254"/>
                  <a:pt x="379" y="251"/>
                  <a:pt x="378" y="248"/>
                </a:cubicBezTo>
                <a:cubicBezTo>
                  <a:pt x="371" y="222"/>
                  <a:pt x="361" y="185"/>
                  <a:pt x="297" y="185"/>
                </a:cubicBezTo>
                <a:cubicBezTo>
                  <a:pt x="234" y="185"/>
                  <a:pt x="224" y="222"/>
                  <a:pt x="217" y="248"/>
                </a:cubicBezTo>
                <a:cubicBezTo>
                  <a:pt x="216" y="251"/>
                  <a:pt x="215" y="254"/>
                  <a:pt x="214" y="257"/>
                </a:cubicBezTo>
                <a:cubicBezTo>
                  <a:pt x="210" y="271"/>
                  <a:pt x="206" y="288"/>
                  <a:pt x="201" y="309"/>
                </a:cubicBezTo>
                <a:cubicBezTo>
                  <a:pt x="197" y="327"/>
                  <a:pt x="192" y="348"/>
                  <a:pt x="185" y="371"/>
                </a:cubicBezTo>
                <a:cubicBezTo>
                  <a:pt x="182" y="384"/>
                  <a:pt x="172" y="430"/>
                  <a:pt x="199" y="465"/>
                </a:cubicBezTo>
                <a:cubicBezTo>
                  <a:pt x="201" y="468"/>
                  <a:pt x="204" y="471"/>
                  <a:pt x="207" y="474"/>
                </a:cubicBezTo>
                <a:cubicBezTo>
                  <a:pt x="150" y="454"/>
                  <a:pt x="105" y="416"/>
                  <a:pt x="64" y="377"/>
                </a:cubicBezTo>
                <a:cubicBezTo>
                  <a:pt x="16" y="332"/>
                  <a:pt x="49" y="235"/>
                  <a:pt x="76" y="156"/>
                </a:cubicBezTo>
                <a:cubicBezTo>
                  <a:pt x="80" y="144"/>
                  <a:pt x="83" y="133"/>
                  <a:pt x="87" y="123"/>
                </a:cubicBezTo>
                <a:cubicBezTo>
                  <a:pt x="100" y="82"/>
                  <a:pt x="145" y="14"/>
                  <a:pt x="297" y="14"/>
                </a:cubicBezTo>
                <a:cubicBezTo>
                  <a:pt x="450" y="14"/>
                  <a:pt x="495" y="82"/>
                  <a:pt x="508" y="123"/>
                </a:cubicBezTo>
                <a:cubicBezTo>
                  <a:pt x="512" y="133"/>
                  <a:pt x="515" y="144"/>
                  <a:pt x="519" y="156"/>
                </a:cubicBezTo>
                <a:cubicBezTo>
                  <a:pt x="546" y="235"/>
                  <a:pt x="579" y="332"/>
                  <a:pt x="531" y="37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" name="Freeform 241"/>
          <p:cNvSpPr>
            <a:spLocks noEditPoints="1"/>
          </p:cNvSpPr>
          <p:nvPr/>
        </p:nvSpPr>
        <p:spPr bwMode="auto">
          <a:xfrm>
            <a:off x="4086225" y="4568825"/>
            <a:ext cx="42862" cy="26988"/>
          </a:xfrm>
          <a:custGeom>
            <a:avLst/>
            <a:gdLst>
              <a:gd name="T0" fmla="*/ 50 w 77"/>
              <a:gd name="T1" fmla="*/ 0 h 48"/>
              <a:gd name="T2" fmla="*/ 37 w 77"/>
              <a:gd name="T3" fmla="*/ 1 h 48"/>
              <a:gd name="T4" fmla="*/ 0 w 77"/>
              <a:gd name="T5" fmla="*/ 30 h 48"/>
              <a:gd name="T6" fmla="*/ 27 w 77"/>
              <a:gd name="T7" fmla="*/ 48 h 48"/>
              <a:gd name="T8" fmla="*/ 40 w 77"/>
              <a:gd name="T9" fmla="*/ 46 h 48"/>
              <a:gd name="T10" fmla="*/ 77 w 77"/>
              <a:gd name="T11" fmla="*/ 17 h 48"/>
              <a:gd name="T12" fmla="*/ 50 w 77"/>
              <a:gd name="T13" fmla="*/ 0 h 48"/>
              <a:gd name="T14" fmla="*/ 37 w 77"/>
              <a:gd name="T15" fmla="*/ 32 h 48"/>
              <a:gd name="T16" fmla="*/ 27 w 77"/>
              <a:gd name="T17" fmla="*/ 34 h 48"/>
              <a:gd name="T18" fmla="*/ 14 w 77"/>
              <a:gd name="T19" fmla="*/ 30 h 48"/>
              <a:gd name="T20" fmla="*/ 40 w 77"/>
              <a:gd name="T21" fmla="*/ 15 h 48"/>
              <a:gd name="T22" fmla="*/ 50 w 77"/>
              <a:gd name="T23" fmla="*/ 14 h 48"/>
              <a:gd name="T24" fmla="*/ 63 w 77"/>
              <a:gd name="T25" fmla="*/ 17 h 48"/>
              <a:gd name="T26" fmla="*/ 37 w 77"/>
              <a:gd name="T27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7" h="48">
                <a:moveTo>
                  <a:pt x="50" y="0"/>
                </a:moveTo>
                <a:cubicBezTo>
                  <a:pt x="46" y="0"/>
                  <a:pt x="42" y="0"/>
                  <a:pt x="37" y="1"/>
                </a:cubicBezTo>
                <a:cubicBezTo>
                  <a:pt x="19" y="5"/>
                  <a:pt x="0" y="16"/>
                  <a:pt x="0" y="30"/>
                </a:cubicBezTo>
                <a:cubicBezTo>
                  <a:pt x="0" y="41"/>
                  <a:pt x="11" y="48"/>
                  <a:pt x="27" y="48"/>
                </a:cubicBezTo>
                <a:cubicBezTo>
                  <a:pt x="31" y="48"/>
                  <a:pt x="36" y="47"/>
                  <a:pt x="40" y="46"/>
                </a:cubicBezTo>
                <a:cubicBezTo>
                  <a:pt x="58" y="43"/>
                  <a:pt x="77" y="32"/>
                  <a:pt x="77" y="17"/>
                </a:cubicBezTo>
                <a:cubicBezTo>
                  <a:pt x="77" y="7"/>
                  <a:pt x="66" y="0"/>
                  <a:pt x="50" y="0"/>
                </a:cubicBezTo>
                <a:moveTo>
                  <a:pt x="37" y="32"/>
                </a:moveTo>
                <a:cubicBezTo>
                  <a:pt x="34" y="33"/>
                  <a:pt x="30" y="34"/>
                  <a:pt x="27" y="34"/>
                </a:cubicBezTo>
                <a:cubicBezTo>
                  <a:pt x="18" y="34"/>
                  <a:pt x="14" y="31"/>
                  <a:pt x="14" y="30"/>
                </a:cubicBezTo>
                <a:cubicBezTo>
                  <a:pt x="14" y="26"/>
                  <a:pt x="24" y="18"/>
                  <a:pt x="40" y="15"/>
                </a:cubicBezTo>
                <a:cubicBezTo>
                  <a:pt x="43" y="14"/>
                  <a:pt x="47" y="14"/>
                  <a:pt x="50" y="14"/>
                </a:cubicBezTo>
                <a:cubicBezTo>
                  <a:pt x="59" y="14"/>
                  <a:pt x="63" y="17"/>
                  <a:pt x="63" y="17"/>
                </a:cubicBezTo>
                <a:cubicBezTo>
                  <a:pt x="63" y="21"/>
                  <a:pt x="53" y="29"/>
                  <a:pt x="37" y="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" name="Freeform 242"/>
          <p:cNvSpPr>
            <a:spLocks noEditPoints="1"/>
          </p:cNvSpPr>
          <p:nvPr/>
        </p:nvSpPr>
        <p:spPr bwMode="auto">
          <a:xfrm>
            <a:off x="3938588" y="4568825"/>
            <a:ext cx="44450" cy="26988"/>
          </a:xfrm>
          <a:custGeom>
            <a:avLst/>
            <a:gdLst>
              <a:gd name="T0" fmla="*/ 40 w 77"/>
              <a:gd name="T1" fmla="*/ 1 h 48"/>
              <a:gd name="T2" fmla="*/ 27 w 77"/>
              <a:gd name="T3" fmla="*/ 0 h 48"/>
              <a:gd name="T4" fmla="*/ 0 w 77"/>
              <a:gd name="T5" fmla="*/ 17 h 48"/>
              <a:gd name="T6" fmla="*/ 37 w 77"/>
              <a:gd name="T7" fmla="*/ 46 h 48"/>
              <a:gd name="T8" fmla="*/ 50 w 77"/>
              <a:gd name="T9" fmla="*/ 48 h 48"/>
              <a:gd name="T10" fmla="*/ 68 w 77"/>
              <a:gd name="T11" fmla="*/ 44 h 48"/>
              <a:gd name="T12" fmla="*/ 77 w 77"/>
              <a:gd name="T13" fmla="*/ 30 h 48"/>
              <a:gd name="T14" fmla="*/ 40 w 77"/>
              <a:gd name="T15" fmla="*/ 1 h 48"/>
              <a:gd name="T16" fmla="*/ 61 w 77"/>
              <a:gd name="T17" fmla="*/ 31 h 48"/>
              <a:gd name="T18" fmla="*/ 50 w 77"/>
              <a:gd name="T19" fmla="*/ 34 h 48"/>
              <a:gd name="T20" fmla="*/ 40 w 77"/>
              <a:gd name="T21" fmla="*/ 32 h 48"/>
              <a:gd name="T22" fmla="*/ 14 w 77"/>
              <a:gd name="T23" fmla="*/ 17 h 48"/>
              <a:gd name="T24" fmla="*/ 27 w 77"/>
              <a:gd name="T25" fmla="*/ 14 h 48"/>
              <a:gd name="T26" fmla="*/ 37 w 77"/>
              <a:gd name="T27" fmla="*/ 15 h 48"/>
              <a:gd name="T28" fmla="*/ 63 w 77"/>
              <a:gd name="T29" fmla="*/ 30 h 48"/>
              <a:gd name="T30" fmla="*/ 61 w 77"/>
              <a:gd name="T31" fmla="*/ 3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7" h="48">
                <a:moveTo>
                  <a:pt x="40" y="1"/>
                </a:moveTo>
                <a:cubicBezTo>
                  <a:pt x="36" y="0"/>
                  <a:pt x="31" y="0"/>
                  <a:pt x="27" y="0"/>
                </a:cubicBezTo>
                <a:cubicBezTo>
                  <a:pt x="11" y="0"/>
                  <a:pt x="0" y="7"/>
                  <a:pt x="0" y="17"/>
                </a:cubicBezTo>
                <a:cubicBezTo>
                  <a:pt x="0" y="32"/>
                  <a:pt x="19" y="43"/>
                  <a:pt x="37" y="46"/>
                </a:cubicBezTo>
                <a:cubicBezTo>
                  <a:pt x="42" y="47"/>
                  <a:pt x="46" y="48"/>
                  <a:pt x="50" y="48"/>
                </a:cubicBezTo>
                <a:cubicBezTo>
                  <a:pt x="57" y="48"/>
                  <a:pt x="63" y="46"/>
                  <a:pt x="68" y="44"/>
                </a:cubicBezTo>
                <a:cubicBezTo>
                  <a:pt x="74" y="41"/>
                  <a:pt x="77" y="36"/>
                  <a:pt x="77" y="30"/>
                </a:cubicBezTo>
                <a:cubicBezTo>
                  <a:pt x="77" y="16"/>
                  <a:pt x="59" y="5"/>
                  <a:pt x="40" y="1"/>
                </a:cubicBezTo>
                <a:moveTo>
                  <a:pt x="61" y="31"/>
                </a:moveTo>
                <a:cubicBezTo>
                  <a:pt x="60" y="32"/>
                  <a:pt x="57" y="34"/>
                  <a:pt x="50" y="34"/>
                </a:cubicBezTo>
                <a:cubicBezTo>
                  <a:pt x="47" y="34"/>
                  <a:pt x="44" y="33"/>
                  <a:pt x="40" y="32"/>
                </a:cubicBezTo>
                <a:cubicBezTo>
                  <a:pt x="24" y="29"/>
                  <a:pt x="14" y="21"/>
                  <a:pt x="14" y="17"/>
                </a:cubicBezTo>
                <a:cubicBezTo>
                  <a:pt x="14" y="17"/>
                  <a:pt x="18" y="14"/>
                  <a:pt x="27" y="14"/>
                </a:cubicBezTo>
                <a:cubicBezTo>
                  <a:pt x="31" y="14"/>
                  <a:pt x="34" y="14"/>
                  <a:pt x="37" y="15"/>
                </a:cubicBezTo>
                <a:cubicBezTo>
                  <a:pt x="53" y="18"/>
                  <a:pt x="63" y="26"/>
                  <a:pt x="63" y="30"/>
                </a:cubicBezTo>
                <a:cubicBezTo>
                  <a:pt x="63" y="30"/>
                  <a:pt x="62" y="31"/>
                  <a:pt x="61" y="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243"/>
          <p:cNvSpPr>
            <a:spLocks/>
          </p:cNvSpPr>
          <p:nvPr/>
        </p:nvSpPr>
        <p:spPr bwMode="auto">
          <a:xfrm>
            <a:off x="3857625" y="4465638"/>
            <a:ext cx="82550" cy="77788"/>
          </a:xfrm>
          <a:custGeom>
            <a:avLst/>
            <a:gdLst>
              <a:gd name="T0" fmla="*/ 47 w 146"/>
              <a:gd name="T1" fmla="*/ 137 h 137"/>
              <a:gd name="T2" fmla="*/ 53 w 146"/>
              <a:gd name="T3" fmla="*/ 134 h 137"/>
              <a:gd name="T4" fmla="*/ 50 w 146"/>
              <a:gd name="T5" fmla="*/ 124 h 137"/>
              <a:gd name="T6" fmla="*/ 38 w 146"/>
              <a:gd name="T7" fmla="*/ 115 h 137"/>
              <a:gd name="T8" fmla="*/ 21 w 146"/>
              <a:gd name="T9" fmla="*/ 73 h 137"/>
              <a:gd name="T10" fmla="*/ 38 w 146"/>
              <a:gd name="T11" fmla="*/ 31 h 137"/>
              <a:gd name="T12" fmla="*/ 80 w 146"/>
              <a:gd name="T13" fmla="*/ 14 h 137"/>
              <a:gd name="T14" fmla="*/ 122 w 146"/>
              <a:gd name="T15" fmla="*/ 31 h 137"/>
              <a:gd name="T16" fmla="*/ 132 w 146"/>
              <a:gd name="T17" fmla="*/ 44 h 137"/>
              <a:gd name="T18" fmla="*/ 141 w 146"/>
              <a:gd name="T19" fmla="*/ 47 h 137"/>
              <a:gd name="T20" fmla="*/ 144 w 146"/>
              <a:gd name="T21" fmla="*/ 37 h 137"/>
              <a:gd name="T22" fmla="*/ 132 w 146"/>
              <a:gd name="T23" fmla="*/ 21 h 137"/>
              <a:gd name="T24" fmla="*/ 80 w 146"/>
              <a:gd name="T25" fmla="*/ 0 h 137"/>
              <a:gd name="T26" fmla="*/ 28 w 146"/>
              <a:gd name="T27" fmla="*/ 21 h 137"/>
              <a:gd name="T28" fmla="*/ 28 w 146"/>
              <a:gd name="T29" fmla="*/ 125 h 137"/>
              <a:gd name="T30" fmla="*/ 43 w 146"/>
              <a:gd name="T31" fmla="*/ 136 h 137"/>
              <a:gd name="T32" fmla="*/ 47 w 146"/>
              <a:gd name="T33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6" h="137">
                <a:moveTo>
                  <a:pt x="47" y="137"/>
                </a:moveTo>
                <a:cubicBezTo>
                  <a:pt x="49" y="137"/>
                  <a:pt x="51" y="136"/>
                  <a:pt x="53" y="134"/>
                </a:cubicBezTo>
                <a:cubicBezTo>
                  <a:pt x="55" y="131"/>
                  <a:pt x="54" y="126"/>
                  <a:pt x="50" y="124"/>
                </a:cubicBezTo>
                <a:cubicBezTo>
                  <a:pt x="46" y="122"/>
                  <a:pt x="42" y="119"/>
                  <a:pt x="38" y="115"/>
                </a:cubicBezTo>
                <a:cubicBezTo>
                  <a:pt x="27" y="104"/>
                  <a:pt x="21" y="89"/>
                  <a:pt x="21" y="73"/>
                </a:cubicBezTo>
                <a:cubicBezTo>
                  <a:pt x="21" y="57"/>
                  <a:pt x="27" y="42"/>
                  <a:pt x="38" y="31"/>
                </a:cubicBezTo>
                <a:cubicBezTo>
                  <a:pt x="49" y="20"/>
                  <a:pt x="64" y="14"/>
                  <a:pt x="80" y="14"/>
                </a:cubicBezTo>
                <a:cubicBezTo>
                  <a:pt x="96" y="14"/>
                  <a:pt x="111" y="20"/>
                  <a:pt x="122" y="31"/>
                </a:cubicBezTo>
                <a:cubicBezTo>
                  <a:pt x="126" y="35"/>
                  <a:pt x="129" y="40"/>
                  <a:pt x="132" y="44"/>
                </a:cubicBezTo>
                <a:cubicBezTo>
                  <a:pt x="134" y="48"/>
                  <a:pt x="138" y="49"/>
                  <a:pt x="141" y="47"/>
                </a:cubicBezTo>
                <a:cubicBezTo>
                  <a:pt x="145" y="45"/>
                  <a:pt x="146" y="41"/>
                  <a:pt x="144" y="37"/>
                </a:cubicBezTo>
                <a:cubicBezTo>
                  <a:pt x="141" y="32"/>
                  <a:pt x="137" y="26"/>
                  <a:pt x="132" y="21"/>
                </a:cubicBezTo>
                <a:cubicBezTo>
                  <a:pt x="118" y="8"/>
                  <a:pt x="100" y="0"/>
                  <a:pt x="80" y="0"/>
                </a:cubicBezTo>
                <a:cubicBezTo>
                  <a:pt x="61" y="0"/>
                  <a:pt x="42" y="8"/>
                  <a:pt x="28" y="21"/>
                </a:cubicBezTo>
                <a:cubicBezTo>
                  <a:pt x="0" y="50"/>
                  <a:pt x="0" y="96"/>
                  <a:pt x="28" y="125"/>
                </a:cubicBezTo>
                <a:cubicBezTo>
                  <a:pt x="33" y="129"/>
                  <a:pt x="38" y="133"/>
                  <a:pt x="43" y="136"/>
                </a:cubicBezTo>
                <a:cubicBezTo>
                  <a:pt x="44" y="137"/>
                  <a:pt x="46" y="137"/>
                  <a:pt x="47" y="13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" name="Freeform 244"/>
          <p:cNvSpPr>
            <a:spLocks/>
          </p:cNvSpPr>
          <p:nvPr/>
        </p:nvSpPr>
        <p:spPr bwMode="auto">
          <a:xfrm>
            <a:off x="4133850" y="4462463"/>
            <a:ext cx="82550" cy="80963"/>
          </a:xfrm>
          <a:custGeom>
            <a:avLst/>
            <a:gdLst>
              <a:gd name="T0" fmla="*/ 117 w 146"/>
              <a:gd name="T1" fmla="*/ 28 h 144"/>
              <a:gd name="T2" fmla="*/ 14 w 146"/>
              <a:gd name="T3" fmla="*/ 28 h 144"/>
              <a:gd name="T4" fmla="*/ 2 w 146"/>
              <a:gd name="T5" fmla="*/ 44 h 144"/>
              <a:gd name="T6" fmla="*/ 4 w 146"/>
              <a:gd name="T7" fmla="*/ 54 h 144"/>
              <a:gd name="T8" fmla="*/ 14 w 146"/>
              <a:gd name="T9" fmla="*/ 51 h 144"/>
              <a:gd name="T10" fmla="*/ 24 w 146"/>
              <a:gd name="T11" fmla="*/ 38 h 144"/>
              <a:gd name="T12" fmla="*/ 66 w 146"/>
              <a:gd name="T13" fmla="*/ 21 h 144"/>
              <a:gd name="T14" fmla="*/ 108 w 146"/>
              <a:gd name="T15" fmla="*/ 38 h 144"/>
              <a:gd name="T16" fmla="*/ 125 w 146"/>
              <a:gd name="T17" fmla="*/ 80 h 144"/>
              <a:gd name="T18" fmla="*/ 108 w 146"/>
              <a:gd name="T19" fmla="*/ 122 h 144"/>
              <a:gd name="T20" fmla="*/ 96 w 146"/>
              <a:gd name="T21" fmla="*/ 131 h 144"/>
              <a:gd name="T22" fmla="*/ 93 w 146"/>
              <a:gd name="T23" fmla="*/ 141 h 144"/>
              <a:gd name="T24" fmla="*/ 99 w 146"/>
              <a:gd name="T25" fmla="*/ 144 h 144"/>
              <a:gd name="T26" fmla="*/ 103 w 146"/>
              <a:gd name="T27" fmla="*/ 143 h 144"/>
              <a:gd name="T28" fmla="*/ 117 w 146"/>
              <a:gd name="T29" fmla="*/ 132 h 144"/>
              <a:gd name="T30" fmla="*/ 117 w 146"/>
              <a:gd name="T31" fmla="*/ 2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6" h="144">
                <a:moveTo>
                  <a:pt x="117" y="28"/>
                </a:moveTo>
                <a:cubicBezTo>
                  <a:pt x="89" y="0"/>
                  <a:pt x="42" y="0"/>
                  <a:pt x="14" y="28"/>
                </a:cubicBezTo>
                <a:cubicBezTo>
                  <a:pt x="9" y="33"/>
                  <a:pt x="5" y="39"/>
                  <a:pt x="2" y="44"/>
                </a:cubicBezTo>
                <a:cubicBezTo>
                  <a:pt x="0" y="48"/>
                  <a:pt x="1" y="52"/>
                  <a:pt x="4" y="54"/>
                </a:cubicBezTo>
                <a:cubicBezTo>
                  <a:pt x="8" y="56"/>
                  <a:pt x="12" y="55"/>
                  <a:pt x="14" y="51"/>
                </a:cubicBezTo>
                <a:cubicBezTo>
                  <a:pt x="17" y="47"/>
                  <a:pt x="20" y="42"/>
                  <a:pt x="24" y="38"/>
                </a:cubicBezTo>
                <a:cubicBezTo>
                  <a:pt x="35" y="27"/>
                  <a:pt x="50" y="21"/>
                  <a:pt x="66" y="21"/>
                </a:cubicBezTo>
                <a:cubicBezTo>
                  <a:pt x="81" y="21"/>
                  <a:pt x="96" y="27"/>
                  <a:pt x="108" y="38"/>
                </a:cubicBezTo>
                <a:cubicBezTo>
                  <a:pt x="119" y="49"/>
                  <a:pt x="125" y="64"/>
                  <a:pt x="125" y="80"/>
                </a:cubicBezTo>
                <a:cubicBezTo>
                  <a:pt x="125" y="96"/>
                  <a:pt x="119" y="111"/>
                  <a:pt x="108" y="122"/>
                </a:cubicBezTo>
                <a:cubicBezTo>
                  <a:pt x="104" y="126"/>
                  <a:pt x="100" y="129"/>
                  <a:pt x="96" y="131"/>
                </a:cubicBezTo>
                <a:cubicBezTo>
                  <a:pt x="92" y="133"/>
                  <a:pt x="91" y="138"/>
                  <a:pt x="93" y="141"/>
                </a:cubicBezTo>
                <a:cubicBezTo>
                  <a:pt x="94" y="143"/>
                  <a:pt x="97" y="144"/>
                  <a:pt x="99" y="144"/>
                </a:cubicBezTo>
                <a:cubicBezTo>
                  <a:pt x="100" y="144"/>
                  <a:pt x="101" y="144"/>
                  <a:pt x="103" y="143"/>
                </a:cubicBezTo>
                <a:cubicBezTo>
                  <a:pt x="108" y="140"/>
                  <a:pt x="113" y="136"/>
                  <a:pt x="117" y="132"/>
                </a:cubicBezTo>
                <a:cubicBezTo>
                  <a:pt x="146" y="103"/>
                  <a:pt x="146" y="57"/>
                  <a:pt x="117" y="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" name="Freeform 245"/>
          <p:cNvSpPr>
            <a:spLocks noEditPoints="1"/>
          </p:cNvSpPr>
          <p:nvPr/>
        </p:nvSpPr>
        <p:spPr bwMode="auto">
          <a:xfrm>
            <a:off x="4003675" y="4633913"/>
            <a:ext cx="63500" cy="87313"/>
          </a:xfrm>
          <a:custGeom>
            <a:avLst/>
            <a:gdLst>
              <a:gd name="T0" fmla="*/ 107 w 111"/>
              <a:gd name="T1" fmla="*/ 144 h 156"/>
              <a:gd name="T2" fmla="*/ 62 w 111"/>
              <a:gd name="T3" fmla="*/ 108 h 156"/>
              <a:gd name="T4" fmla="*/ 62 w 111"/>
              <a:gd name="T5" fmla="*/ 81 h 156"/>
              <a:gd name="T6" fmla="*/ 62 w 111"/>
              <a:gd name="T7" fmla="*/ 80 h 156"/>
              <a:gd name="T8" fmla="*/ 85 w 111"/>
              <a:gd name="T9" fmla="*/ 43 h 156"/>
              <a:gd name="T10" fmla="*/ 100 w 111"/>
              <a:gd name="T11" fmla="*/ 11 h 156"/>
              <a:gd name="T12" fmla="*/ 55 w 111"/>
              <a:gd name="T13" fmla="*/ 0 h 156"/>
              <a:gd name="T14" fmla="*/ 11 w 111"/>
              <a:gd name="T15" fmla="*/ 10 h 156"/>
              <a:gd name="T16" fmla="*/ 28 w 111"/>
              <a:gd name="T17" fmla="*/ 47 h 156"/>
              <a:gd name="T18" fmla="*/ 48 w 111"/>
              <a:gd name="T19" fmla="*/ 80 h 156"/>
              <a:gd name="T20" fmla="*/ 48 w 111"/>
              <a:gd name="T21" fmla="*/ 80 h 156"/>
              <a:gd name="T22" fmla="*/ 48 w 111"/>
              <a:gd name="T23" fmla="*/ 108 h 156"/>
              <a:gd name="T24" fmla="*/ 4 w 111"/>
              <a:gd name="T25" fmla="*/ 144 h 156"/>
              <a:gd name="T26" fmla="*/ 3 w 111"/>
              <a:gd name="T27" fmla="*/ 153 h 156"/>
              <a:gd name="T28" fmla="*/ 8 w 111"/>
              <a:gd name="T29" fmla="*/ 156 h 156"/>
              <a:gd name="T30" fmla="*/ 13 w 111"/>
              <a:gd name="T31" fmla="*/ 155 h 156"/>
              <a:gd name="T32" fmla="*/ 55 w 111"/>
              <a:gd name="T33" fmla="*/ 121 h 156"/>
              <a:gd name="T34" fmla="*/ 98 w 111"/>
              <a:gd name="T35" fmla="*/ 155 h 156"/>
              <a:gd name="T36" fmla="*/ 103 w 111"/>
              <a:gd name="T37" fmla="*/ 156 h 156"/>
              <a:gd name="T38" fmla="*/ 108 w 111"/>
              <a:gd name="T39" fmla="*/ 153 h 156"/>
              <a:gd name="T40" fmla="*/ 107 w 111"/>
              <a:gd name="T41" fmla="*/ 144 h 156"/>
              <a:gd name="T42" fmla="*/ 24 w 111"/>
              <a:gd name="T43" fmla="*/ 17 h 156"/>
              <a:gd name="T44" fmla="*/ 55 w 111"/>
              <a:gd name="T45" fmla="*/ 14 h 156"/>
              <a:gd name="T46" fmla="*/ 86 w 111"/>
              <a:gd name="T47" fmla="*/ 17 h 156"/>
              <a:gd name="T48" fmla="*/ 74 w 111"/>
              <a:gd name="T49" fmla="*/ 35 h 156"/>
              <a:gd name="T50" fmla="*/ 55 w 111"/>
              <a:gd name="T51" fmla="*/ 61 h 156"/>
              <a:gd name="T52" fmla="*/ 39 w 111"/>
              <a:gd name="T53" fmla="*/ 38 h 156"/>
              <a:gd name="T54" fmla="*/ 24 w 111"/>
              <a:gd name="T55" fmla="*/ 17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" h="156">
                <a:moveTo>
                  <a:pt x="107" y="144"/>
                </a:moveTo>
                <a:cubicBezTo>
                  <a:pt x="62" y="108"/>
                  <a:pt x="62" y="108"/>
                  <a:pt x="62" y="108"/>
                </a:cubicBezTo>
                <a:cubicBezTo>
                  <a:pt x="62" y="81"/>
                  <a:pt x="62" y="81"/>
                  <a:pt x="62" y="81"/>
                </a:cubicBezTo>
                <a:cubicBezTo>
                  <a:pt x="62" y="81"/>
                  <a:pt x="62" y="81"/>
                  <a:pt x="62" y="80"/>
                </a:cubicBezTo>
                <a:cubicBezTo>
                  <a:pt x="62" y="72"/>
                  <a:pt x="76" y="55"/>
                  <a:pt x="85" y="43"/>
                </a:cubicBezTo>
                <a:cubicBezTo>
                  <a:pt x="98" y="26"/>
                  <a:pt x="103" y="18"/>
                  <a:pt x="100" y="11"/>
                </a:cubicBezTo>
                <a:cubicBezTo>
                  <a:pt x="99" y="8"/>
                  <a:pt x="96" y="0"/>
                  <a:pt x="55" y="0"/>
                </a:cubicBezTo>
                <a:cubicBezTo>
                  <a:pt x="16" y="0"/>
                  <a:pt x="12" y="8"/>
                  <a:pt x="11" y="10"/>
                </a:cubicBezTo>
                <a:cubicBezTo>
                  <a:pt x="6" y="18"/>
                  <a:pt x="14" y="29"/>
                  <a:pt x="28" y="47"/>
                </a:cubicBezTo>
                <a:cubicBezTo>
                  <a:pt x="36" y="58"/>
                  <a:pt x="48" y="73"/>
                  <a:pt x="48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48" y="108"/>
                  <a:pt x="48" y="108"/>
                  <a:pt x="48" y="108"/>
                </a:cubicBezTo>
                <a:cubicBezTo>
                  <a:pt x="4" y="144"/>
                  <a:pt x="4" y="144"/>
                  <a:pt x="4" y="144"/>
                </a:cubicBezTo>
                <a:cubicBezTo>
                  <a:pt x="1" y="146"/>
                  <a:pt x="0" y="150"/>
                  <a:pt x="3" y="153"/>
                </a:cubicBezTo>
                <a:cubicBezTo>
                  <a:pt x="4" y="155"/>
                  <a:pt x="6" y="156"/>
                  <a:pt x="8" y="156"/>
                </a:cubicBezTo>
                <a:cubicBezTo>
                  <a:pt x="10" y="156"/>
                  <a:pt x="11" y="156"/>
                  <a:pt x="13" y="155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100" y="156"/>
                  <a:pt x="101" y="156"/>
                  <a:pt x="103" y="156"/>
                </a:cubicBezTo>
                <a:cubicBezTo>
                  <a:pt x="105" y="156"/>
                  <a:pt x="107" y="155"/>
                  <a:pt x="108" y="153"/>
                </a:cubicBezTo>
                <a:cubicBezTo>
                  <a:pt x="111" y="150"/>
                  <a:pt x="110" y="146"/>
                  <a:pt x="107" y="144"/>
                </a:cubicBezTo>
                <a:moveTo>
                  <a:pt x="24" y="17"/>
                </a:moveTo>
                <a:cubicBezTo>
                  <a:pt x="29" y="16"/>
                  <a:pt x="39" y="14"/>
                  <a:pt x="55" y="14"/>
                </a:cubicBezTo>
                <a:cubicBezTo>
                  <a:pt x="70" y="14"/>
                  <a:pt x="81" y="16"/>
                  <a:pt x="86" y="17"/>
                </a:cubicBezTo>
                <a:cubicBezTo>
                  <a:pt x="84" y="21"/>
                  <a:pt x="78" y="29"/>
                  <a:pt x="74" y="35"/>
                </a:cubicBezTo>
                <a:cubicBezTo>
                  <a:pt x="67" y="43"/>
                  <a:pt x="60" y="53"/>
                  <a:pt x="55" y="61"/>
                </a:cubicBezTo>
                <a:cubicBezTo>
                  <a:pt x="51" y="54"/>
                  <a:pt x="45" y="46"/>
                  <a:pt x="39" y="38"/>
                </a:cubicBezTo>
                <a:cubicBezTo>
                  <a:pt x="34" y="32"/>
                  <a:pt x="26" y="22"/>
                  <a:pt x="24" y="1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" name="Freeform 246"/>
          <p:cNvSpPr>
            <a:spLocks noEditPoints="1"/>
          </p:cNvSpPr>
          <p:nvPr/>
        </p:nvSpPr>
        <p:spPr bwMode="auto">
          <a:xfrm>
            <a:off x="4591050" y="4594225"/>
            <a:ext cx="39687" cy="39688"/>
          </a:xfrm>
          <a:custGeom>
            <a:avLst/>
            <a:gdLst>
              <a:gd name="T0" fmla="*/ 51 w 72"/>
              <a:gd name="T1" fmla="*/ 10 h 69"/>
              <a:gd name="T2" fmla="*/ 48 w 72"/>
              <a:gd name="T3" fmla="*/ 6 h 69"/>
              <a:gd name="T4" fmla="*/ 29 w 72"/>
              <a:gd name="T5" fmla="*/ 0 h 69"/>
              <a:gd name="T6" fmla="*/ 5 w 72"/>
              <a:gd name="T7" fmla="*/ 15 h 69"/>
              <a:gd name="T8" fmla="*/ 18 w 72"/>
              <a:gd name="T9" fmla="*/ 63 h 69"/>
              <a:gd name="T10" fmla="*/ 39 w 72"/>
              <a:gd name="T11" fmla="*/ 69 h 69"/>
              <a:gd name="T12" fmla="*/ 71 w 72"/>
              <a:gd name="T13" fmla="*/ 55 h 69"/>
              <a:gd name="T14" fmla="*/ 69 w 72"/>
              <a:gd name="T15" fmla="*/ 47 h 69"/>
              <a:gd name="T16" fmla="*/ 51 w 72"/>
              <a:gd name="T17" fmla="*/ 10 h 69"/>
              <a:gd name="T18" fmla="*/ 39 w 72"/>
              <a:gd name="T19" fmla="*/ 55 h 69"/>
              <a:gd name="T20" fmla="*/ 39 w 72"/>
              <a:gd name="T21" fmla="*/ 55 h 69"/>
              <a:gd name="T22" fmla="*/ 25 w 72"/>
              <a:gd name="T23" fmla="*/ 52 h 69"/>
              <a:gd name="T24" fmla="*/ 18 w 72"/>
              <a:gd name="T25" fmla="*/ 20 h 69"/>
              <a:gd name="T26" fmla="*/ 29 w 72"/>
              <a:gd name="T27" fmla="*/ 14 h 69"/>
              <a:gd name="T28" fmla="*/ 38 w 72"/>
              <a:gd name="T29" fmla="*/ 17 h 69"/>
              <a:gd name="T30" fmla="*/ 55 w 72"/>
              <a:gd name="T31" fmla="*/ 52 h 69"/>
              <a:gd name="T32" fmla="*/ 39 w 72"/>
              <a:gd name="T33" fmla="*/ 5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2" h="69">
                <a:moveTo>
                  <a:pt x="51" y="10"/>
                </a:moveTo>
                <a:cubicBezTo>
                  <a:pt x="51" y="9"/>
                  <a:pt x="49" y="7"/>
                  <a:pt x="48" y="6"/>
                </a:cubicBezTo>
                <a:cubicBezTo>
                  <a:pt x="42" y="2"/>
                  <a:pt x="36" y="0"/>
                  <a:pt x="29" y="0"/>
                </a:cubicBezTo>
                <a:cubicBezTo>
                  <a:pt x="18" y="0"/>
                  <a:pt x="8" y="6"/>
                  <a:pt x="5" y="15"/>
                </a:cubicBezTo>
                <a:cubicBezTo>
                  <a:pt x="0" y="25"/>
                  <a:pt x="0" y="52"/>
                  <a:pt x="18" y="63"/>
                </a:cubicBezTo>
                <a:cubicBezTo>
                  <a:pt x="23" y="67"/>
                  <a:pt x="31" y="69"/>
                  <a:pt x="39" y="69"/>
                </a:cubicBezTo>
                <a:cubicBezTo>
                  <a:pt x="52" y="69"/>
                  <a:pt x="67" y="64"/>
                  <a:pt x="71" y="55"/>
                </a:cubicBezTo>
                <a:cubicBezTo>
                  <a:pt x="72" y="52"/>
                  <a:pt x="72" y="49"/>
                  <a:pt x="69" y="47"/>
                </a:cubicBezTo>
                <a:cubicBezTo>
                  <a:pt x="62" y="39"/>
                  <a:pt x="56" y="31"/>
                  <a:pt x="51" y="10"/>
                </a:cubicBezTo>
                <a:moveTo>
                  <a:pt x="39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5" y="55"/>
                  <a:pt x="30" y="55"/>
                  <a:pt x="25" y="52"/>
                </a:cubicBezTo>
                <a:cubicBezTo>
                  <a:pt x="14" y="44"/>
                  <a:pt x="15" y="26"/>
                  <a:pt x="18" y="20"/>
                </a:cubicBezTo>
                <a:cubicBezTo>
                  <a:pt x="18" y="18"/>
                  <a:pt x="23" y="14"/>
                  <a:pt x="29" y="14"/>
                </a:cubicBezTo>
                <a:cubicBezTo>
                  <a:pt x="32" y="14"/>
                  <a:pt x="35" y="15"/>
                  <a:pt x="38" y="17"/>
                </a:cubicBezTo>
                <a:cubicBezTo>
                  <a:pt x="42" y="32"/>
                  <a:pt x="47" y="43"/>
                  <a:pt x="55" y="52"/>
                </a:cubicBezTo>
                <a:cubicBezTo>
                  <a:pt x="51" y="53"/>
                  <a:pt x="46" y="55"/>
                  <a:pt x="39" y="5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" name="Freeform 247"/>
          <p:cNvSpPr>
            <a:spLocks noEditPoints="1"/>
          </p:cNvSpPr>
          <p:nvPr/>
        </p:nvSpPr>
        <p:spPr bwMode="auto">
          <a:xfrm>
            <a:off x="4697413" y="4594225"/>
            <a:ext cx="41275" cy="39688"/>
          </a:xfrm>
          <a:custGeom>
            <a:avLst/>
            <a:gdLst>
              <a:gd name="T0" fmla="*/ 43 w 72"/>
              <a:gd name="T1" fmla="*/ 0 h 69"/>
              <a:gd name="T2" fmla="*/ 24 w 72"/>
              <a:gd name="T3" fmla="*/ 6 h 69"/>
              <a:gd name="T4" fmla="*/ 21 w 72"/>
              <a:gd name="T5" fmla="*/ 10 h 69"/>
              <a:gd name="T6" fmla="*/ 2 w 72"/>
              <a:gd name="T7" fmla="*/ 47 h 69"/>
              <a:gd name="T8" fmla="*/ 1 w 72"/>
              <a:gd name="T9" fmla="*/ 55 h 69"/>
              <a:gd name="T10" fmla="*/ 33 w 72"/>
              <a:gd name="T11" fmla="*/ 69 h 69"/>
              <a:gd name="T12" fmla="*/ 54 w 72"/>
              <a:gd name="T13" fmla="*/ 63 h 69"/>
              <a:gd name="T14" fmla="*/ 67 w 72"/>
              <a:gd name="T15" fmla="*/ 15 h 69"/>
              <a:gd name="T16" fmla="*/ 43 w 72"/>
              <a:gd name="T17" fmla="*/ 0 h 69"/>
              <a:gd name="T18" fmla="*/ 47 w 72"/>
              <a:gd name="T19" fmla="*/ 52 h 69"/>
              <a:gd name="T20" fmla="*/ 33 w 72"/>
              <a:gd name="T21" fmla="*/ 55 h 69"/>
              <a:gd name="T22" fmla="*/ 17 w 72"/>
              <a:gd name="T23" fmla="*/ 52 h 69"/>
              <a:gd name="T24" fmla="*/ 34 w 72"/>
              <a:gd name="T25" fmla="*/ 17 h 69"/>
              <a:gd name="T26" fmla="*/ 43 w 72"/>
              <a:gd name="T27" fmla="*/ 14 h 69"/>
              <a:gd name="T28" fmla="*/ 54 w 72"/>
              <a:gd name="T29" fmla="*/ 20 h 69"/>
              <a:gd name="T30" fmla="*/ 47 w 72"/>
              <a:gd name="T31" fmla="*/ 52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69">
                <a:moveTo>
                  <a:pt x="43" y="0"/>
                </a:moveTo>
                <a:cubicBezTo>
                  <a:pt x="36" y="0"/>
                  <a:pt x="30" y="2"/>
                  <a:pt x="24" y="6"/>
                </a:cubicBezTo>
                <a:cubicBezTo>
                  <a:pt x="22" y="7"/>
                  <a:pt x="21" y="9"/>
                  <a:pt x="21" y="10"/>
                </a:cubicBezTo>
                <a:cubicBezTo>
                  <a:pt x="16" y="31"/>
                  <a:pt x="10" y="39"/>
                  <a:pt x="2" y="47"/>
                </a:cubicBezTo>
                <a:cubicBezTo>
                  <a:pt x="0" y="49"/>
                  <a:pt x="0" y="52"/>
                  <a:pt x="1" y="55"/>
                </a:cubicBezTo>
                <a:cubicBezTo>
                  <a:pt x="4" y="64"/>
                  <a:pt x="20" y="69"/>
                  <a:pt x="33" y="69"/>
                </a:cubicBezTo>
                <a:cubicBezTo>
                  <a:pt x="41" y="69"/>
                  <a:pt x="48" y="67"/>
                  <a:pt x="54" y="63"/>
                </a:cubicBezTo>
                <a:cubicBezTo>
                  <a:pt x="72" y="52"/>
                  <a:pt x="72" y="25"/>
                  <a:pt x="67" y="15"/>
                </a:cubicBezTo>
                <a:cubicBezTo>
                  <a:pt x="64" y="6"/>
                  <a:pt x="54" y="0"/>
                  <a:pt x="43" y="0"/>
                </a:cubicBezTo>
                <a:moveTo>
                  <a:pt x="47" y="52"/>
                </a:moveTo>
                <a:cubicBezTo>
                  <a:pt x="42" y="55"/>
                  <a:pt x="36" y="55"/>
                  <a:pt x="33" y="55"/>
                </a:cubicBezTo>
                <a:cubicBezTo>
                  <a:pt x="26" y="55"/>
                  <a:pt x="21" y="53"/>
                  <a:pt x="17" y="52"/>
                </a:cubicBezTo>
                <a:cubicBezTo>
                  <a:pt x="25" y="43"/>
                  <a:pt x="30" y="32"/>
                  <a:pt x="34" y="17"/>
                </a:cubicBezTo>
                <a:cubicBezTo>
                  <a:pt x="37" y="15"/>
                  <a:pt x="40" y="14"/>
                  <a:pt x="43" y="14"/>
                </a:cubicBezTo>
                <a:cubicBezTo>
                  <a:pt x="49" y="14"/>
                  <a:pt x="53" y="18"/>
                  <a:pt x="54" y="20"/>
                </a:cubicBezTo>
                <a:cubicBezTo>
                  <a:pt x="57" y="26"/>
                  <a:pt x="58" y="44"/>
                  <a:pt x="47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" name="Freeform 248"/>
          <p:cNvSpPr>
            <a:spLocks noEditPoints="1"/>
          </p:cNvSpPr>
          <p:nvPr/>
        </p:nvSpPr>
        <p:spPr bwMode="auto">
          <a:xfrm>
            <a:off x="4503738" y="4430713"/>
            <a:ext cx="322262" cy="373063"/>
          </a:xfrm>
          <a:custGeom>
            <a:avLst/>
            <a:gdLst>
              <a:gd name="T0" fmla="*/ 436 w 573"/>
              <a:gd name="T1" fmla="*/ 221 h 661"/>
              <a:gd name="T2" fmla="*/ 524 w 573"/>
              <a:gd name="T3" fmla="*/ 30 h 661"/>
              <a:gd name="T4" fmla="*/ 484 w 573"/>
              <a:gd name="T5" fmla="*/ 186 h 661"/>
              <a:gd name="T6" fmla="*/ 493 w 573"/>
              <a:gd name="T7" fmla="*/ 189 h 661"/>
              <a:gd name="T8" fmla="*/ 521 w 573"/>
              <a:gd name="T9" fmla="*/ 1 h 661"/>
              <a:gd name="T10" fmla="*/ 345 w 573"/>
              <a:gd name="T11" fmla="*/ 131 h 661"/>
              <a:gd name="T12" fmla="*/ 286 w 573"/>
              <a:gd name="T13" fmla="*/ 125 h 661"/>
              <a:gd name="T14" fmla="*/ 228 w 573"/>
              <a:gd name="T15" fmla="*/ 131 h 661"/>
              <a:gd name="T16" fmla="*/ 52 w 573"/>
              <a:gd name="T17" fmla="*/ 1 h 661"/>
              <a:gd name="T18" fmla="*/ 79 w 573"/>
              <a:gd name="T19" fmla="*/ 189 h 661"/>
              <a:gd name="T20" fmla="*/ 89 w 573"/>
              <a:gd name="T21" fmla="*/ 186 h 661"/>
              <a:gd name="T22" fmla="*/ 49 w 573"/>
              <a:gd name="T23" fmla="*/ 29 h 661"/>
              <a:gd name="T24" fmla="*/ 190 w 573"/>
              <a:gd name="T25" fmla="*/ 145 h 661"/>
              <a:gd name="T26" fmla="*/ 126 w 573"/>
              <a:gd name="T27" fmla="*/ 223 h 661"/>
              <a:gd name="T28" fmla="*/ 5 w 573"/>
              <a:gd name="T29" fmla="*/ 334 h 661"/>
              <a:gd name="T30" fmla="*/ 25 w 573"/>
              <a:gd name="T31" fmla="*/ 332 h 661"/>
              <a:gd name="T32" fmla="*/ 113 w 573"/>
              <a:gd name="T33" fmla="*/ 391 h 661"/>
              <a:gd name="T34" fmla="*/ 206 w 573"/>
              <a:gd name="T35" fmla="*/ 523 h 661"/>
              <a:gd name="T36" fmla="*/ 175 w 573"/>
              <a:gd name="T37" fmla="*/ 599 h 661"/>
              <a:gd name="T38" fmla="*/ 336 w 573"/>
              <a:gd name="T39" fmla="*/ 661 h 661"/>
              <a:gd name="T40" fmla="*/ 398 w 573"/>
              <a:gd name="T41" fmla="*/ 589 h 661"/>
              <a:gd name="T42" fmla="*/ 434 w 573"/>
              <a:gd name="T43" fmla="*/ 419 h 661"/>
              <a:gd name="T44" fmla="*/ 463 w 573"/>
              <a:gd name="T45" fmla="*/ 301 h 661"/>
              <a:gd name="T46" fmla="*/ 561 w 573"/>
              <a:gd name="T47" fmla="*/ 336 h 661"/>
              <a:gd name="T48" fmla="*/ 570 w 573"/>
              <a:gd name="T49" fmla="*/ 328 h 661"/>
              <a:gd name="T50" fmla="*/ 384 w 573"/>
              <a:gd name="T51" fmla="*/ 589 h 661"/>
              <a:gd name="T52" fmla="*/ 336 w 573"/>
              <a:gd name="T53" fmla="*/ 647 h 661"/>
              <a:gd name="T54" fmla="*/ 189 w 573"/>
              <a:gd name="T55" fmla="*/ 599 h 661"/>
              <a:gd name="T56" fmla="*/ 213 w 573"/>
              <a:gd name="T57" fmla="*/ 535 h 661"/>
              <a:gd name="T58" fmla="*/ 220 w 573"/>
              <a:gd name="T59" fmla="*/ 530 h 661"/>
              <a:gd name="T60" fmla="*/ 313 w 573"/>
              <a:gd name="T61" fmla="*/ 518 h 661"/>
              <a:gd name="T62" fmla="*/ 552 w 573"/>
              <a:gd name="T63" fmla="*/ 318 h 661"/>
              <a:gd name="T64" fmla="*/ 449 w 573"/>
              <a:gd name="T65" fmla="*/ 272 h 661"/>
              <a:gd name="T66" fmla="*/ 448 w 573"/>
              <a:gd name="T67" fmla="*/ 384 h 661"/>
              <a:gd name="T68" fmla="*/ 359 w 573"/>
              <a:gd name="T69" fmla="*/ 517 h 661"/>
              <a:gd name="T70" fmla="*/ 260 w 573"/>
              <a:gd name="T71" fmla="*/ 504 h 661"/>
              <a:gd name="T72" fmla="*/ 151 w 573"/>
              <a:gd name="T73" fmla="*/ 414 h 661"/>
              <a:gd name="T74" fmla="*/ 129 w 573"/>
              <a:gd name="T75" fmla="*/ 281 h 661"/>
              <a:gd name="T76" fmla="*/ 115 w 573"/>
              <a:gd name="T77" fmla="*/ 277 h 661"/>
              <a:gd name="T78" fmla="*/ 18 w 573"/>
              <a:gd name="T79" fmla="*/ 319 h 661"/>
              <a:gd name="T80" fmla="*/ 143 w 573"/>
              <a:gd name="T81" fmla="*/ 234 h 661"/>
              <a:gd name="T82" fmla="*/ 286 w 573"/>
              <a:gd name="T83" fmla="*/ 139 h 661"/>
              <a:gd name="T84" fmla="*/ 430 w 573"/>
              <a:gd name="T85" fmla="*/ 234 h 661"/>
              <a:gd name="T86" fmla="*/ 555 w 573"/>
              <a:gd name="T87" fmla="*/ 319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73" h="661">
                <a:moveTo>
                  <a:pt x="447" y="223"/>
                </a:moveTo>
                <a:cubicBezTo>
                  <a:pt x="443" y="222"/>
                  <a:pt x="440" y="221"/>
                  <a:pt x="436" y="221"/>
                </a:cubicBezTo>
                <a:cubicBezTo>
                  <a:pt x="423" y="183"/>
                  <a:pt x="406" y="160"/>
                  <a:pt x="383" y="145"/>
                </a:cubicBezTo>
                <a:cubicBezTo>
                  <a:pt x="464" y="140"/>
                  <a:pt x="508" y="85"/>
                  <a:pt x="524" y="30"/>
                </a:cubicBezTo>
                <a:cubicBezTo>
                  <a:pt x="552" y="100"/>
                  <a:pt x="526" y="154"/>
                  <a:pt x="486" y="176"/>
                </a:cubicBezTo>
                <a:cubicBezTo>
                  <a:pt x="483" y="178"/>
                  <a:pt x="482" y="183"/>
                  <a:pt x="484" y="186"/>
                </a:cubicBezTo>
                <a:cubicBezTo>
                  <a:pt x="485" y="188"/>
                  <a:pt x="487" y="190"/>
                  <a:pt x="490" y="190"/>
                </a:cubicBezTo>
                <a:cubicBezTo>
                  <a:pt x="491" y="190"/>
                  <a:pt x="492" y="189"/>
                  <a:pt x="493" y="189"/>
                </a:cubicBezTo>
                <a:cubicBezTo>
                  <a:pt x="542" y="161"/>
                  <a:pt x="573" y="92"/>
                  <a:pt x="528" y="4"/>
                </a:cubicBezTo>
                <a:cubicBezTo>
                  <a:pt x="527" y="2"/>
                  <a:pt x="524" y="0"/>
                  <a:pt x="521" y="1"/>
                </a:cubicBezTo>
                <a:cubicBezTo>
                  <a:pt x="518" y="1"/>
                  <a:pt x="516" y="3"/>
                  <a:pt x="515" y="6"/>
                </a:cubicBezTo>
                <a:cubicBezTo>
                  <a:pt x="511" y="30"/>
                  <a:pt x="485" y="146"/>
                  <a:pt x="345" y="131"/>
                </a:cubicBezTo>
                <a:cubicBezTo>
                  <a:pt x="345" y="131"/>
                  <a:pt x="345" y="131"/>
                  <a:pt x="345" y="131"/>
                </a:cubicBezTo>
                <a:cubicBezTo>
                  <a:pt x="327" y="127"/>
                  <a:pt x="308" y="125"/>
                  <a:pt x="286" y="125"/>
                </a:cubicBezTo>
                <a:cubicBezTo>
                  <a:pt x="265" y="125"/>
                  <a:pt x="245" y="127"/>
                  <a:pt x="228" y="131"/>
                </a:cubicBezTo>
                <a:cubicBezTo>
                  <a:pt x="228" y="131"/>
                  <a:pt x="228" y="131"/>
                  <a:pt x="228" y="131"/>
                </a:cubicBezTo>
                <a:cubicBezTo>
                  <a:pt x="88" y="146"/>
                  <a:pt x="62" y="30"/>
                  <a:pt x="58" y="6"/>
                </a:cubicBezTo>
                <a:cubicBezTo>
                  <a:pt x="57" y="3"/>
                  <a:pt x="55" y="1"/>
                  <a:pt x="52" y="1"/>
                </a:cubicBezTo>
                <a:cubicBezTo>
                  <a:pt x="49" y="0"/>
                  <a:pt x="46" y="2"/>
                  <a:pt x="45" y="4"/>
                </a:cubicBezTo>
                <a:cubicBezTo>
                  <a:pt x="0" y="92"/>
                  <a:pt x="31" y="161"/>
                  <a:pt x="79" y="189"/>
                </a:cubicBezTo>
                <a:cubicBezTo>
                  <a:pt x="81" y="189"/>
                  <a:pt x="82" y="190"/>
                  <a:pt x="83" y="190"/>
                </a:cubicBezTo>
                <a:cubicBezTo>
                  <a:pt x="85" y="190"/>
                  <a:pt x="88" y="188"/>
                  <a:pt x="89" y="186"/>
                </a:cubicBezTo>
                <a:cubicBezTo>
                  <a:pt x="91" y="183"/>
                  <a:pt x="90" y="178"/>
                  <a:pt x="86" y="176"/>
                </a:cubicBezTo>
                <a:cubicBezTo>
                  <a:pt x="47" y="154"/>
                  <a:pt x="21" y="100"/>
                  <a:pt x="49" y="29"/>
                </a:cubicBezTo>
                <a:cubicBezTo>
                  <a:pt x="55" y="50"/>
                  <a:pt x="67" y="79"/>
                  <a:pt x="91" y="103"/>
                </a:cubicBezTo>
                <a:cubicBezTo>
                  <a:pt x="117" y="129"/>
                  <a:pt x="150" y="143"/>
                  <a:pt x="190" y="145"/>
                </a:cubicBezTo>
                <a:cubicBezTo>
                  <a:pt x="167" y="160"/>
                  <a:pt x="150" y="183"/>
                  <a:pt x="137" y="221"/>
                </a:cubicBezTo>
                <a:cubicBezTo>
                  <a:pt x="133" y="221"/>
                  <a:pt x="130" y="222"/>
                  <a:pt x="126" y="223"/>
                </a:cubicBezTo>
                <a:cubicBezTo>
                  <a:pt x="74" y="230"/>
                  <a:pt x="10" y="240"/>
                  <a:pt x="3" y="328"/>
                </a:cubicBezTo>
                <a:cubicBezTo>
                  <a:pt x="3" y="331"/>
                  <a:pt x="4" y="333"/>
                  <a:pt x="5" y="334"/>
                </a:cubicBezTo>
                <a:cubicBezTo>
                  <a:pt x="7" y="336"/>
                  <a:pt x="10" y="336"/>
                  <a:pt x="12" y="336"/>
                </a:cubicBezTo>
                <a:cubicBezTo>
                  <a:pt x="25" y="332"/>
                  <a:pt x="25" y="332"/>
                  <a:pt x="25" y="332"/>
                </a:cubicBezTo>
                <a:cubicBezTo>
                  <a:pt x="63" y="320"/>
                  <a:pt x="92" y="311"/>
                  <a:pt x="109" y="301"/>
                </a:cubicBezTo>
                <a:cubicBezTo>
                  <a:pt x="101" y="339"/>
                  <a:pt x="98" y="366"/>
                  <a:pt x="113" y="391"/>
                </a:cubicBezTo>
                <a:cubicBezTo>
                  <a:pt x="118" y="401"/>
                  <a:pt x="129" y="412"/>
                  <a:pt x="141" y="424"/>
                </a:cubicBezTo>
                <a:cubicBezTo>
                  <a:pt x="168" y="449"/>
                  <a:pt x="200" y="481"/>
                  <a:pt x="206" y="523"/>
                </a:cubicBezTo>
                <a:cubicBezTo>
                  <a:pt x="187" y="539"/>
                  <a:pt x="175" y="563"/>
                  <a:pt x="175" y="589"/>
                </a:cubicBezTo>
                <a:cubicBezTo>
                  <a:pt x="175" y="599"/>
                  <a:pt x="175" y="599"/>
                  <a:pt x="175" y="599"/>
                </a:cubicBezTo>
                <a:cubicBezTo>
                  <a:pt x="175" y="633"/>
                  <a:pt x="203" y="661"/>
                  <a:pt x="237" y="661"/>
                </a:cubicBezTo>
                <a:cubicBezTo>
                  <a:pt x="336" y="661"/>
                  <a:pt x="336" y="661"/>
                  <a:pt x="336" y="661"/>
                </a:cubicBezTo>
                <a:cubicBezTo>
                  <a:pt x="370" y="661"/>
                  <a:pt x="398" y="633"/>
                  <a:pt x="398" y="599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565"/>
                  <a:pt x="388" y="543"/>
                  <a:pt x="372" y="528"/>
                </a:cubicBezTo>
                <a:cubicBezTo>
                  <a:pt x="377" y="471"/>
                  <a:pt x="409" y="442"/>
                  <a:pt x="434" y="419"/>
                </a:cubicBezTo>
                <a:cubicBezTo>
                  <a:pt x="445" y="409"/>
                  <a:pt x="455" y="401"/>
                  <a:pt x="460" y="391"/>
                </a:cubicBezTo>
                <a:cubicBezTo>
                  <a:pt x="474" y="366"/>
                  <a:pt x="472" y="339"/>
                  <a:pt x="463" y="301"/>
                </a:cubicBezTo>
                <a:cubicBezTo>
                  <a:pt x="481" y="311"/>
                  <a:pt x="510" y="320"/>
                  <a:pt x="548" y="332"/>
                </a:cubicBezTo>
                <a:cubicBezTo>
                  <a:pt x="561" y="336"/>
                  <a:pt x="561" y="336"/>
                  <a:pt x="561" y="336"/>
                </a:cubicBezTo>
                <a:cubicBezTo>
                  <a:pt x="563" y="336"/>
                  <a:pt x="566" y="336"/>
                  <a:pt x="567" y="334"/>
                </a:cubicBezTo>
                <a:cubicBezTo>
                  <a:pt x="569" y="333"/>
                  <a:pt x="570" y="331"/>
                  <a:pt x="570" y="328"/>
                </a:cubicBezTo>
                <a:cubicBezTo>
                  <a:pt x="563" y="240"/>
                  <a:pt x="499" y="230"/>
                  <a:pt x="447" y="223"/>
                </a:cubicBezTo>
                <a:moveTo>
                  <a:pt x="384" y="589"/>
                </a:moveTo>
                <a:cubicBezTo>
                  <a:pt x="384" y="599"/>
                  <a:pt x="384" y="599"/>
                  <a:pt x="384" y="599"/>
                </a:cubicBezTo>
                <a:cubicBezTo>
                  <a:pt x="384" y="625"/>
                  <a:pt x="362" y="647"/>
                  <a:pt x="336" y="647"/>
                </a:cubicBezTo>
                <a:cubicBezTo>
                  <a:pt x="237" y="647"/>
                  <a:pt x="237" y="647"/>
                  <a:pt x="237" y="647"/>
                </a:cubicBezTo>
                <a:cubicBezTo>
                  <a:pt x="211" y="647"/>
                  <a:pt x="189" y="625"/>
                  <a:pt x="189" y="599"/>
                </a:cubicBezTo>
                <a:cubicBezTo>
                  <a:pt x="189" y="589"/>
                  <a:pt x="189" y="589"/>
                  <a:pt x="189" y="589"/>
                </a:cubicBezTo>
                <a:cubicBezTo>
                  <a:pt x="189" y="567"/>
                  <a:pt x="199" y="548"/>
                  <a:pt x="213" y="535"/>
                </a:cubicBezTo>
                <a:cubicBezTo>
                  <a:pt x="214" y="535"/>
                  <a:pt x="214" y="535"/>
                  <a:pt x="214" y="535"/>
                </a:cubicBezTo>
                <a:cubicBezTo>
                  <a:pt x="217" y="535"/>
                  <a:pt x="219" y="533"/>
                  <a:pt x="220" y="530"/>
                </a:cubicBezTo>
                <a:cubicBezTo>
                  <a:pt x="232" y="522"/>
                  <a:pt x="245" y="518"/>
                  <a:pt x="260" y="518"/>
                </a:cubicBezTo>
                <a:cubicBezTo>
                  <a:pt x="313" y="518"/>
                  <a:pt x="313" y="518"/>
                  <a:pt x="313" y="518"/>
                </a:cubicBezTo>
                <a:cubicBezTo>
                  <a:pt x="352" y="518"/>
                  <a:pt x="384" y="550"/>
                  <a:pt x="384" y="589"/>
                </a:cubicBezTo>
                <a:moveTo>
                  <a:pt x="552" y="318"/>
                </a:moveTo>
                <a:cubicBezTo>
                  <a:pt x="509" y="306"/>
                  <a:pt x="461" y="291"/>
                  <a:pt x="457" y="277"/>
                </a:cubicBezTo>
                <a:cubicBezTo>
                  <a:pt x="456" y="273"/>
                  <a:pt x="453" y="271"/>
                  <a:pt x="449" y="272"/>
                </a:cubicBezTo>
                <a:cubicBezTo>
                  <a:pt x="445" y="273"/>
                  <a:pt x="443" y="277"/>
                  <a:pt x="444" y="281"/>
                </a:cubicBezTo>
                <a:cubicBezTo>
                  <a:pt x="456" y="328"/>
                  <a:pt x="463" y="358"/>
                  <a:pt x="448" y="384"/>
                </a:cubicBezTo>
                <a:cubicBezTo>
                  <a:pt x="444" y="392"/>
                  <a:pt x="435" y="400"/>
                  <a:pt x="425" y="409"/>
                </a:cubicBezTo>
                <a:cubicBezTo>
                  <a:pt x="400" y="431"/>
                  <a:pt x="367" y="461"/>
                  <a:pt x="359" y="517"/>
                </a:cubicBezTo>
                <a:cubicBezTo>
                  <a:pt x="346" y="509"/>
                  <a:pt x="330" y="504"/>
                  <a:pt x="313" y="504"/>
                </a:cubicBezTo>
                <a:cubicBezTo>
                  <a:pt x="260" y="504"/>
                  <a:pt x="260" y="504"/>
                  <a:pt x="260" y="504"/>
                </a:cubicBezTo>
                <a:cubicBezTo>
                  <a:pt x="245" y="504"/>
                  <a:pt x="231" y="508"/>
                  <a:pt x="218" y="515"/>
                </a:cubicBezTo>
                <a:cubicBezTo>
                  <a:pt x="210" y="471"/>
                  <a:pt x="176" y="438"/>
                  <a:pt x="151" y="414"/>
                </a:cubicBezTo>
                <a:cubicBezTo>
                  <a:pt x="139" y="402"/>
                  <a:pt x="129" y="392"/>
                  <a:pt x="125" y="384"/>
                </a:cubicBezTo>
                <a:cubicBezTo>
                  <a:pt x="110" y="358"/>
                  <a:pt x="117" y="328"/>
                  <a:pt x="129" y="281"/>
                </a:cubicBezTo>
                <a:cubicBezTo>
                  <a:pt x="130" y="277"/>
                  <a:pt x="128" y="273"/>
                  <a:pt x="124" y="272"/>
                </a:cubicBezTo>
                <a:cubicBezTo>
                  <a:pt x="120" y="271"/>
                  <a:pt x="116" y="273"/>
                  <a:pt x="115" y="277"/>
                </a:cubicBezTo>
                <a:cubicBezTo>
                  <a:pt x="112" y="291"/>
                  <a:pt x="64" y="306"/>
                  <a:pt x="21" y="318"/>
                </a:cubicBezTo>
                <a:cubicBezTo>
                  <a:pt x="18" y="319"/>
                  <a:pt x="18" y="319"/>
                  <a:pt x="18" y="319"/>
                </a:cubicBezTo>
                <a:cubicBezTo>
                  <a:pt x="28" y="251"/>
                  <a:pt x="79" y="244"/>
                  <a:pt x="128" y="236"/>
                </a:cubicBezTo>
                <a:cubicBezTo>
                  <a:pt x="133" y="236"/>
                  <a:pt x="138" y="235"/>
                  <a:pt x="143" y="234"/>
                </a:cubicBezTo>
                <a:cubicBezTo>
                  <a:pt x="146" y="234"/>
                  <a:pt x="148" y="232"/>
                  <a:pt x="148" y="229"/>
                </a:cubicBezTo>
                <a:cubicBezTo>
                  <a:pt x="173" y="154"/>
                  <a:pt x="216" y="139"/>
                  <a:pt x="286" y="139"/>
                </a:cubicBezTo>
                <a:cubicBezTo>
                  <a:pt x="357" y="139"/>
                  <a:pt x="400" y="154"/>
                  <a:pt x="424" y="229"/>
                </a:cubicBezTo>
                <a:cubicBezTo>
                  <a:pt x="425" y="232"/>
                  <a:pt x="427" y="234"/>
                  <a:pt x="430" y="234"/>
                </a:cubicBezTo>
                <a:cubicBezTo>
                  <a:pt x="435" y="235"/>
                  <a:pt x="440" y="236"/>
                  <a:pt x="445" y="236"/>
                </a:cubicBezTo>
                <a:cubicBezTo>
                  <a:pt x="494" y="244"/>
                  <a:pt x="545" y="251"/>
                  <a:pt x="555" y="319"/>
                </a:cubicBezTo>
                <a:lnTo>
                  <a:pt x="552" y="3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" name="Freeform 249"/>
          <p:cNvSpPr>
            <a:spLocks noEditPoints="1"/>
          </p:cNvSpPr>
          <p:nvPr/>
        </p:nvSpPr>
        <p:spPr bwMode="auto">
          <a:xfrm>
            <a:off x="4629150" y="4741863"/>
            <a:ext cx="31750" cy="33338"/>
          </a:xfrm>
          <a:custGeom>
            <a:avLst/>
            <a:gdLst>
              <a:gd name="T0" fmla="*/ 28 w 56"/>
              <a:gd name="T1" fmla="*/ 0 h 62"/>
              <a:gd name="T2" fmla="*/ 0 w 56"/>
              <a:gd name="T3" fmla="*/ 31 h 62"/>
              <a:gd name="T4" fmla="*/ 28 w 56"/>
              <a:gd name="T5" fmla="*/ 62 h 62"/>
              <a:gd name="T6" fmla="*/ 56 w 56"/>
              <a:gd name="T7" fmla="*/ 31 h 62"/>
              <a:gd name="T8" fmla="*/ 28 w 56"/>
              <a:gd name="T9" fmla="*/ 0 h 62"/>
              <a:gd name="T10" fmla="*/ 28 w 56"/>
              <a:gd name="T11" fmla="*/ 48 h 62"/>
              <a:gd name="T12" fmla="*/ 14 w 56"/>
              <a:gd name="T13" fmla="*/ 31 h 62"/>
              <a:gd name="T14" fmla="*/ 28 w 56"/>
              <a:gd name="T15" fmla="*/ 14 h 62"/>
              <a:gd name="T16" fmla="*/ 42 w 56"/>
              <a:gd name="T17" fmla="*/ 31 h 62"/>
              <a:gd name="T18" fmla="*/ 28 w 56"/>
              <a:gd name="T19" fmla="*/ 4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62">
                <a:moveTo>
                  <a:pt x="28" y="0"/>
                </a:moveTo>
                <a:cubicBezTo>
                  <a:pt x="12" y="0"/>
                  <a:pt x="0" y="13"/>
                  <a:pt x="0" y="31"/>
                </a:cubicBezTo>
                <a:cubicBezTo>
                  <a:pt x="0" y="49"/>
                  <a:pt x="12" y="62"/>
                  <a:pt x="28" y="62"/>
                </a:cubicBezTo>
                <a:cubicBezTo>
                  <a:pt x="44" y="62"/>
                  <a:pt x="56" y="49"/>
                  <a:pt x="56" y="31"/>
                </a:cubicBezTo>
                <a:cubicBezTo>
                  <a:pt x="56" y="13"/>
                  <a:pt x="44" y="0"/>
                  <a:pt x="28" y="0"/>
                </a:cubicBezTo>
                <a:moveTo>
                  <a:pt x="28" y="48"/>
                </a:moveTo>
                <a:cubicBezTo>
                  <a:pt x="20" y="48"/>
                  <a:pt x="14" y="42"/>
                  <a:pt x="14" y="31"/>
                </a:cubicBezTo>
                <a:cubicBezTo>
                  <a:pt x="14" y="21"/>
                  <a:pt x="20" y="14"/>
                  <a:pt x="28" y="14"/>
                </a:cubicBezTo>
                <a:cubicBezTo>
                  <a:pt x="36" y="14"/>
                  <a:pt x="42" y="21"/>
                  <a:pt x="42" y="31"/>
                </a:cubicBezTo>
                <a:cubicBezTo>
                  <a:pt x="42" y="42"/>
                  <a:pt x="36" y="48"/>
                  <a:pt x="28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" name="Freeform 250"/>
          <p:cNvSpPr>
            <a:spLocks noEditPoints="1"/>
          </p:cNvSpPr>
          <p:nvPr/>
        </p:nvSpPr>
        <p:spPr bwMode="auto">
          <a:xfrm>
            <a:off x="4668838" y="4741863"/>
            <a:ext cx="30162" cy="33338"/>
          </a:xfrm>
          <a:custGeom>
            <a:avLst/>
            <a:gdLst>
              <a:gd name="T0" fmla="*/ 28 w 55"/>
              <a:gd name="T1" fmla="*/ 0 h 62"/>
              <a:gd name="T2" fmla="*/ 0 w 55"/>
              <a:gd name="T3" fmla="*/ 31 h 62"/>
              <a:gd name="T4" fmla="*/ 28 w 55"/>
              <a:gd name="T5" fmla="*/ 62 h 62"/>
              <a:gd name="T6" fmla="*/ 55 w 55"/>
              <a:gd name="T7" fmla="*/ 31 h 62"/>
              <a:gd name="T8" fmla="*/ 28 w 55"/>
              <a:gd name="T9" fmla="*/ 0 h 62"/>
              <a:gd name="T10" fmla="*/ 28 w 55"/>
              <a:gd name="T11" fmla="*/ 48 h 62"/>
              <a:gd name="T12" fmla="*/ 14 w 55"/>
              <a:gd name="T13" fmla="*/ 31 h 62"/>
              <a:gd name="T14" fmla="*/ 28 w 55"/>
              <a:gd name="T15" fmla="*/ 14 h 62"/>
              <a:gd name="T16" fmla="*/ 41 w 55"/>
              <a:gd name="T17" fmla="*/ 31 h 62"/>
              <a:gd name="T18" fmla="*/ 28 w 55"/>
              <a:gd name="T19" fmla="*/ 4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62">
                <a:moveTo>
                  <a:pt x="28" y="0"/>
                </a:moveTo>
                <a:cubicBezTo>
                  <a:pt x="12" y="0"/>
                  <a:pt x="0" y="13"/>
                  <a:pt x="0" y="31"/>
                </a:cubicBezTo>
                <a:cubicBezTo>
                  <a:pt x="0" y="49"/>
                  <a:pt x="12" y="62"/>
                  <a:pt x="28" y="62"/>
                </a:cubicBezTo>
                <a:cubicBezTo>
                  <a:pt x="44" y="62"/>
                  <a:pt x="55" y="49"/>
                  <a:pt x="55" y="31"/>
                </a:cubicBezTo>
                <a:cubicBezTo>
                  <a:pt x="55" y="13"/>
                  <a:pt x="44" y="0"/>
                  <a:pt x="28" y="0"/>
                </a:cubicBezTo>
                <a:moveTo>
                  <a:pt x="28" y="48"/>
                </a:moveTo>
                <a:cubicBezTo>
                  <a:pt x="19" y="48"/>
                  <a:pt x="14" y="42"/>
                  <a:pt x="14" y="31"/>
                </a:cubicBezTo>
                <a:cubicBezTo>
                  <a:pt x="14" y="21"/>
                  <a:pt x="19" y="14"/>
                  <a:pt x="28" y="14"/>
                </a:cubicBezTo>
                <a:cubicBezTo>
                  <a:pt x="36" y="14"/>
                  <a:pt x="41" y="21"/>
                  <a:pt x="41" y="31"/>
                </a:cubicBezTo>
                <a:cubicBezTo>
                  <a:pt x="41" y="42"/>
                  <a:pt x="36" y="48"/>
                  <a:pt x="28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" name="Freeform 251"/>
          <p:cNvSpPr>
            <a:spLocks noEditPoints="1"/>
          </p:cNvSpPr>
          <p:nvPr/>
        </p:nvSpPr>
        <p:spPr bwMode="auto">
          <a:xfrm>
            <a:off x="5800725" y="2076450"/>
            <a:ext cx="292100" cy="293688"/>
          </a:xfrm>
          <a:custGeom>
            <a:avLst/>
            <a:gdLst>
              <a:gd name="T0" fmla="*/ 429 w 519"/>
              <a:gd name="T1" fmla="*/ 519 h 519"/>
              <a:gd name="T2" fmla="*/ 90 w 519"/>
              <a:gd name="T3" fmla="*/ 519 h 519"/>
              <a:gd name="T4" fmla="*/ 0 w 519"/>
              <a:gd name="T5" fmla="*/ 429 h 519"/>
              <a:gd name="T6" fmla="*/ 0 w 519"/>
              <a:gd name="T7" fmla="*/ 89 h 519"/>
              <a:gd name="T8" fmla="*/ 90 w 519"/>
              <a:gd name="T9" fmla="*/ 0 h 519"/>
              <a:gd name="T10" fmla="*/ 429 w 519"/>
              <a:gd name="T11" fmla="*/ 0 h 519"/>
              <a:gd name="T12" fmla="*/ 519 w 519"/>
              <a:gd name="T13" fmla="*/ 89 h 519"/>
              <a:gd name="T14" fmla="*/ 519 w 519"/>
              <a:gd name="T15" fmla="*/ 429 h 519"/>
              <a:gd name="T16" fmla="*/ 429 w 519"/>
              <a:gd name="T17" fmla="*/ 519 h 519"/>
              <a:gd name="T18" fmla="*/ 90 w 519"/>
              <a:gd name="T19" fmla="*/ 14 h 519"/>
              <a:gd name="T20" fmla="*/ 14 w 519"/>
              <a:gd name="T21" fmla="*/ 89 h 519"/>
              <a:gd name="T22" fmla="*/ 14 w 519"/>
              <a:gd name="T23" fmla="*/ 429 h 519"/>
              <a:gd name="T24" fmla="*/ 90 w 519"/>
              <a:gd name="T25" fmla="*/ 505 h 519"/>
              <a:gd name="T26" fmla="*/ 429 w 519"/>
              <a:gd name="T27" fmla="*/ 505 h 519"/>
              <a:gd name="T28" fmla="*/ 505 w 519"/>
              <a:gd name="T29" fmla="*/ 429 h 519"/>
              <a:gd name="T30" fmla="*/ 505 w 519"/>
              <a:gd name="T31" fmla="*/ 89 h 519"/>
              <a:gd name="T32" fmla="*/ 429 w 519"/>
              <a:gd name="T33" fmla="*/ 14 h 519"/>
              <a:gd name="T34" fmla="*/ 90 w 519"/>
              <a:gd name="T35" fmla="*/ 14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19" h="519">
                <a:moveTo>
                  <a:pt x="429" y="519"/>
                </a:moveTo>
                <a:cubicBezTo>
                  <a:pt x="90" y="519"/>
                  <a:pt x="90" y="519"/>
                  <a:pt x="90" y="519"/>
                </a:cubicBezTo>
                <a:cubicBezTo>
                  <a:pt x="40" y="519"/>
                  <a:pt x="0" y="478"/>
                  <a:pt x="0" y="42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40"/>
                  <a:pt x="40" y="0"/>
                  <a:pt x="90" y="0"/>
                </a:cubicBezTo>
                <a:cubicBezTo>
                  <a:pt x="429" y="0"/>
                  <a:pt x="429" y="0"/>
                  <a:pt x="429" y="0"/>
                </a:cubicBezTo>
                <a:cubicBezTo>
                  <a:pt x="479" y="0"/>
                  <a:pt x="519" y="40"/>
                  <a:pt x="519" y="89"/>
                </a:cubicBezTo>
                <a:cubicBezTo>
                  <a:pt x="519" y="429"/>
                  <a:pt x="519" y="429"/>
                  <a:pt x="519" y="429"/>
                </a:cubicBezTo>
                <a:cubicBezTo>
                  <a:pt x="519" y="478"/>
                  <a:pt x="479" y="519"/>
                  <a:pt x="429" y="519"/>
                </a:cubicBezTo>
                <a:moveTo>
                  <a:pt x="90" y="14"/>
                </a:moveTo>
                <a:cubicBezTo>
                  <a:pt x="48" y="14"/>
                  <a:pt x="14" y="47"/>
                  <a:pt x="14" y="89"/>
                </a:cubicBezTo>
                <a:cubicBezTo>
                  <a:pt x="14" y="429"/>
                  <a:pt x="14" y="429"/>
                  <a:pt x="14" y="429"/>
                </a:cubicBezTo>
                <a:cubicBezTo>
                  <a:pt x="14" y="471"/>
                  <a:pt x="48" y="505"/>
                  <a:pt x="90" y="505"/>
                </a:cubicBezTo>
                <a:cubicBezTo>
                  <a:pt x="429" y="505"/>
                  <a:pt x="429" y="505"/>
                  <a:pt x="429" y="505"/>
                </a:cubicBezTo>
                <a:cubicBezTo>
                  <a:pt x="471" y="505"/>
                  <a:pt x="505" y="471"/>
                  <a:pt x="505" y="429"/>
                </a:cubicBezTo>
                <a:cubicBezTo>
                  <a:pt x="505" y="89"/>
                  <a:pt x="505" y="89"/>
                  <a:pt x="505" y="89"/>
                </a:cubicBezTo>
                <a:cubicBezTo>
                  <a:pt x="505" y="47"/>
                  <a:pt x="471" y="14"/>
                  <a:pt x="429" y="14"/>
                </a:cubicBezTo>
                <a:lnTo>
                  <a:pt x="9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2" name="Freeform 252"/>
          <p:cNvSpPr>
            <a:spLocks/>
          </p:cNvSpPr>
          <p:nvPr/>
        </p:nvSpPr>
        <p:spPr bwMode="auto">
          <a:xfrm>
            <a:off x="5800725" y="2219325"/>
            <a:ext cx="292100" cy="7938"/>
          </a:xfrm>
          <a:custGeom>
            <a:avLst/>
            <a:gdLst>
              <a:gd name="T0" fmla="*/ 512 w 519"/>
              <a:gd name="T1" fmla="*/ 14 h 14"/>
              <a:gd name="T2" fmla="*/ 7 w 519"/>
              <a:gd name="T3" fmla="*/ 14 h 14"/>
              <a:gd name="T4" fmla="*/ 0 w 519"/>
              <a:gd name="T5" fmla="*/ 7 h 14"/>
              <a:gd name="T6" fmla="*/ 7 w 519"/>
              <a:gd name="T7" fmla="*/ 0 h 14"/>
              <a:gd name="T8" fmla="*/ 512 w 519"/>
              <a:gd name="T9" fmla="*/ 0 h 14"/>
              <a:gd name="T10" fmla="*/ 519 w 519"/>
              <a:gd name="T11" fmla="*/ 7 h 14"/>
              <a:gd name="T12" fmla="*/ 512 w 519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9" h="14">
                <a:moveTo>
                  <a:pt x="512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12" y="0"/>
                  <a:pt x="512" y="0"/>
                  <a:pt x="512" y="0"/>
                </a:cubicBezTo>
                <a:cubicBezTo>
                  <a:pt x="516" y="0"/>
                  <a:pt x="519" y="3"/>
                  <a:pt x="519" y="7"/>
                </a:cubicBezTo>
                <a:cubicBezTo>
                  <a:pt x="519" y="11"/>
                  <a:pt x="516" y="14"/>
                  <a:pt x="512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3" name="Freeform 253"/>
          <p:cNvSpPr>
            <a:spLocks/>
          </p:cNvSpPr>
          <p:nvPr/>
        </p:nvSpPr>
        <p:spPr bwMode="auto">
          <a:xfrm>
            <a:off x="5942013" y="2076450"/>
            <a:ext cx="7937" cy="293688"/>
          </a:xfrm>
          <a:custGeom>
            <a:avLst/>
            <a:gdLst>
              <a:gd name="T0" fmla="*/ 7 w 14"/>
              <a:gd name="T1" fmla="*/ 519 h 519"/>
              <a:gd name="T2" fmla="*/ 0 w 14"/>
              <a:gd name="T3" fmla="*/ 512 h 519"/>
              <a:gd name="T4" fmla="*/ 0 w 14"/>
              <a:gd name="T5" fmla="*/ 7 h 519"/>
              <a:gd name="T6" fmla="*/ 7 w 14"/>
              <a:gd name="T7" fmla="*/ 0 h 519"/>
              <a:gd name="T8" fmla="*/ 14 w 14"/>
              <a:gd name="T9" fmla="*/ 7 h 519"/>
              <a:gd name="T10" fmla="*/ 14 w 14"/>
              <a:gd name="T11" fmla="*/ 512 h 519"/>
              <a:gd name="T12" fmla="*/ 7 w 14"/>
              <a:gd name="T13" fmla="*/ 519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519">
                <a:moveTo>
                  <a:pt x="7" y="519"/>
                </a:moveTo>
                <a:cubicBezTo>
                  <a:pt x="4" y="519"/>
                  <a:pt x="0" y="516"/>
                  <a:pt x="0" y="512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4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512"/>
                  <a:pt x="14" y="512"/>
                  <a:pt x="14" y="512"/>
                </a:cubicBezTo>
                <a:cubicBezTo>
                  <a:pt x="14" y="516"/>
                  <a:pt x="11" y="519"/>
                  <a:pt x="7" y="51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" name="Freeform 254"/>
          <p:cNvSpPr>
            <a:spLocks/>
          </p:cNvSpPr>
          <p:nvPr/>
        </p:nvSpPr>
        <p:spPr bwMode="auto">
          <a:xfrm>
            <a:off x="5980113" y="2149475"/>
            <a:ext cx="74612" cy="7938"/>
          </a:xfrm>
          <a:custGeom>
            <a:avLst/>
            <a:gdLst>
              <a:gd name="T0" fmla="*/ 124 w 131"/>
              <a:gd name="T1" fmla="*/ 14 h 14"/>
              <a:gd name="T2" fmla="*/ 7 w 131"/>
              <a:gd name="T3" fmla="*/ 14 h 14"/>
              <a:gd name="T4" fmla="*/ 0 w 131"/>
              <a:gd name="T5" fmla="*/ 7 h 14"/>
              <a:gd name="T6" fmla="*/ 7 w 131"/>
              <a:gd name="T7" fmla="*/ 0 h 14"/>
              <a:gd name="T8" fmla="*/ 124 w 131"/>
              <a:gd name="T9" fmla="*/ 0 h 14"/>
              <a:gd name="T10" fmla="*/ 131 w 131"/>
              <a:gd name="T11" fmla="*/ 7 h 14"/>
              <a:gd name="T12" fmla="*/ 124 w 131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" h="14">
                <a:moveTo>
                  <a:pt x="124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8" y="0"/>
                  <a:pt x="131" y="3"/>
                  <a:pt x="131" y="7"/>
                </a:cubicBezTo>
                <a:cubicBezTo>
                  <a:pt x="131" y="11"/>
                  <a:pt x="128" y="14"/>
                  <a:pt x="124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" name="Freeform 255"/>
          <p:cNvSpPr>
            <a:spLocks/>
          </p:cNvSpPr>
          <p:nvPr/>
        </p:nvSpPr>
        <p:spPr bwMode="auto">
          <a:xfrm>
            <a:off x="5838825" y="2147888"/>
            <a:ext cx="73025" cy="7938"/>
          </a:xfrm>
          <a:custGeom>
            <a:avLst/>
            <a:gdLst>
              <a:gd name="T0" fmla="*/ 124 w 131"/>
              <a:gd name="T1" fmla="*/ 14 h 14"/>
              <a:gd name="T2" fmla="*/ 7 w 131"/>
              <a:gd name="T3" fmla="*/ 14 h 14"/>
              <a:gd name="T4" fmla="*/ 0 w 131"/>
              <a:gd name="T5" fmla="*/ 7 h 14"/>
              <a:gd name="T6" fmla="*/ 7 w 131"/>
              <a:gd name="T7" fmla="*/ 0 h 14"/>
              <a:gd name="T8" fmla="*/ 124 w 131"/>
              <a:gd name="T9" fmla="*/ 0 h 14"/>
              <a:gd name="T10" fmla="*/ 131 w 131"/>
              <a:gd name="T11" fmla="*/ 7 h 14"/>
              <a:gd name="T12" fmla="*/ 124 w 131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" h="14">
                <a:moveTo>
                  <a:pt x="124" y="14"/>
                </a:move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8" y="0"/>
                  <a:pt x="131" y="3"/>
                  <a:pt x="131" y="7"/>
                </a:cubicBezTo>
                <a:cubicBezTo>
                  <a:pt x="131" y="11"/>
                  <a:pt x="128" y="14"/>
                  <a:pt x="124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256"/>
          <p:cNvSpPr>
            <a:spLocks/>
          </p:cNvSpPr>
          <p:nvPr/>
        </p:nvSpPr>
        <p:spPr bwMode="auto">
          <a:xfrm>
            <a:off x="5870575" y="2114550"/>
            <a:ext cx="7937" cy="74613"/>
          </a:xfrm>
          <a:custGeom>
            <a:avLst/>
            <a:gdLst>
              <a:gd name="T0" fmla="*/ 7 w 14"/>
              <a:gd name="T1" fmla="*/ 131 h 131"/>
              <a:gd name="T2" fmla="*/ 0 w 14"/>
              <a:gd name="T3" fmla="*/ 124 h 131"/>
              <a:gd name="T4" fmla="*/ 0 w 14"/>
              <a:gd name="T5" fmla="*/ 7 h 131"/>
              <a:gd name="T6" fmla="*/ 7 w 14"/>
              <a:gd name="T7" fmla="*/ 0 h 131"/>
              <a:gd name="T8" fmla="*/ 14 w 14"/>
              <a:gd name="T9" fmla="*/ 7 h 131"/>
              <a:gd name="T10" fmla="*/ 14 w 14"/>
              <a:gd name="T11" fmla="*/ 124 h 131"/>
              <a:gd name="T12" fmla="*/ 7 w 14"/>
              <a:gd name="T13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31">
                <a:moveTo>
                  <a:pt x="7" y="131"/>
                </a:moveTo>
                <a:cubicBezTo>
                  <a:pt x="3" y="131"/>
                  <a:pt x="0" y="128"/>
                  <a:pt x="0" y="124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4" y="128"/>
                  <a:pt x="11" y="131"/>
                  <a:pt x="7" y="1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" name="Freeform 257"/>
          <p:cNvSpPr>
            <a:spLocks/>
          </p:cNvSpPr>
          <p:nvPr/>
        </p:nvSpPr>
        <p:spPr bwMode="auto">
          <a:xfrm>
            <a:off x="5846763" y="2266950"/>
            <a:ext cx="55562" cy="53975"/>
          </a:xfrm>
          <a:custGeom>
            <a:avLst/>
            <a:gdLst>
              <a:gd name="T0" fmla="*/ 91 w 98"/>
              <a:gd name="T1" fmla="*/ 98 h 98"/>
              <a:gd name="T2" fmla="*/ 86 w 98"/>
              <a:gd name="T3" fmla="*/ 96 h 98"/>
              <a:gd name="T4" fmla="*/ 3 w 98"/>
              <a:gd name="T5" fmla="*/ 13 h 98"/>
              <a:gd name="T6" fmla="*/ 3 w 98"/>
              <a:gd name="T7" fmla="*/ 3 h 98"/>
              <a:gd name="T8" fmla="*/ 13 w 98"/>
              <a:gd name="T9" fmla="*/ 3 h 98"/>
              <a:gd name="T10" fmla="*/ 95 w 98"/>
              <a:gd name="T11" fmla="*/ 86 h 98"/>
              <a:gd name="T12" fmla="*/ 95 w 98"/>
              <a:gd name="T13" fmla="*/ 96 h 98"/>
              <a:gd name="T14" fmla="*/ 91 w 98"/>
              <a:gd name="T1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98">
                <a:moveTo>
                  <a:pt x="91" y="98"/>
                </a:moveTo>
                <a:cubicBezTo>
                  <a:pt x="89" y="98"/>
                  <a:pt x="87" y="97"/>
                  <a:pt x="86" y="96"/>
                </a:cubicBezTo>
                <a:cubicBezTo>
                  <a:pt x="3" y="13"/>
                  <a:pt x="3" y="13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ubicBezTo>
                  <a:pt x="95" y="86"/>
                  <a:pt x="95" y="86"/>
                  <a:pt x="95" y="86"/>
                </a:cubicBezTo>
                <a:cubicBezTo>
                  <a:pt x="98" y="89"/>
                  <a:pt x="98" y="93"/>
                  <a:pt x="95" y="96"/>
                </a:cubicBezTo>
                <a:cubicBezTo>
                  <a:pt x="94" y="97"/>
                  <a:pt x="92" y="98"/>
                  <a:pt x="91" y="9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8" name="Freeform 258"/>
          <p:cNvSpPr>
            <a:spLocks/>
          </p:cNvSpPr>
          <p:nvPr/>
        </p:nvSpPr>
        <p:spPr bwMode="auto">
          <a:xfrm>
            <a:off x="5846763" y="2266950"/>
            <a:ext cx="55562" cy="53975"/>
          </a:xfrm>
          <a:custGeom>
            <a:avLst/>
            <a:gdLst>
              <a:gd name="T0" fmla="*/ 8 w 98"/>
              <a:gd name="T1" fmla="*/ 98 h 98"/>
              <a:gd name="T2" fmla="*/ 3 w 98"/>
              <a:gd name="T3" fmla="*/ 96 h 98"/>
              <a:gd name="T4" fmla="*/ 3 w 98"/>
              <a:gd name="T5" fmla="*/ 86 h 98"/>
              <a:gd name="T6" fmla="*/ 86 w 98"/>
              <a:gd name="T7" fmla="*/ 3 h 98"/>
              <a:gd name="T8" fmla="*/ 95 w 98"/>
              <a:gd name="T9" fmla="*/ 3 h 98"/>
              <a:gd name="T10" fmla="*/ 95 w 98"/>
              <a:gd name="T11" fmla="*/ 13 h 98"/>
              <a:gd name="T12" fmla="*/ 13 w 98"/>
              <a:gd name="T13" fmla="*/ 96 h 98"/>
              <a:gd name="T14" fmla="*/ 8 w 98"/>
              <a:gd name="T1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98">
                <a:moveTo>
                  <a:pt x="8" y="98"/>
                </a:moveTo>
                <a:cubicBezTo>
                  <a:pt x="6" y="98"/>
                  <a:pt x="4" y="97"/>
                  <a:pt x="3" y="96"/>
                </a:cubicBezTo>
                <a:cubicBezTo>
                  <a:pt x="0" y="93"/>
                  <a:pt x="0" y="89"/>
                  <a:pt x="3" y="86"/>
                </a:cubicBezTo>
                <a:cubicBezTo>
                  <a:pt x="86" y="3"/>
                  <a:pt x="86" y="3"/>
                  <a:pt x="86" y="3"/>
                </a:cubicBezTo>
                <a:cubicBezTo>
                  <a:pt x="88" y="0"/>
                  <a:pt x="93" y="0"/>
                  <a:pt x="95" y="3"/>
                </a:cubicBezTo>
                <a:cubicBezTo>
                  <a:pt x="98" y="6"/>
                  <a:pt x="98" y="10"/>
                  <a:pt x="95" y="13"/>
                </a:cubicBezTo>
                <a:cubicBezTo>
                  <a:pt x="13" y="96"/>
                  <a:pt x="13" y="96"/>
                  <a:pt x="13" y="96"/>
                </a:cubicBezTo>
                <a:cubicBezTo>
                  <a:pt x="11" y="97"/>
                  <a:pt x="10" y="98"/>
                  <a:pt x="8" y="9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9" name="Freeform 259"/>
          <p:cNvSpPr>
            <a:spLocks/>
          </p:cNvSpPr>
          <p:nvPr/>
        </p:nvSpPr>
        <p:spPr bwMode="auto">
          <a:xfrm>
            <a:off x="5991225" y="2266950"/>
            <a:ext cx="55562" cy="53975"/>
          </a:xfrm>
          <a:custGeom>
            <a:avLst/>
            <a:gdLst>
              <a:gd name="T0" fmla="*/ 8 w 98"/>
              <a:gd name="T1" fmla="*/ 98 h 98"/>
              <a:gd name="T2" fmla="*/ 3 w 98"/>
              <a:gd name="T3" fmla="*/ 96 h 98"/>
              <a:gd name="T4" fmla="*/ 3 w 98"/>
              <a:gd name="T5" fmla="*/ 86 h 98"/>
              <a:gd name="T6" fmla="*/ 85 w 98"/>
              <a:gd name="T7" fmla="*/ 3 h 98"/>
              <a:gd name="T8" fmla="*/ 95 w 98"/>
              <a:gd name="T9" fmla="*/ 3 h 98"/>
              <a:gd name="T10" fmla="*/ 95 w 98"/>
              <a:gd name="T11" fmla="*/ 13 h 98"/>
              <a:gd name="T12" fmla="*/ 13 w 98"/>
              <a:gd name="T13" fmla="*/ 96 h 98"/>
              <a:gd name="T14" fmla="*/ 8 w 98"/>
              <a:gd name="T1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98">
                <a:moveTo>
                  <a:pt x="8" y="98"/>
                </a:moveTo>
                <a:cubicBezTo>
                  <a:pt x="6" y="98"/>
                  <a:pt x="4" y="97"/>
                  <a:pt x="3" y="96"/>
                </a:cubicBezTo>
                <a:cubicBezTo>
                  <a:pt x="0" y="93"/>
                  <a:pt x="0" y="89"/>
                  <a:pt x="3" y="86"/>
                </a:cubicBezTo>
                <a:cubicBezTo>
                  <a:pt x="85" y="3"/>
                  <a:pt x="85" y="3"/>
                  <a:pt x="85" y="3"/>
                </a:cubicBezTo>
                <a:cubicBezTo>
                  <a:pt x="88" y="0"/>
                  <a:pt x="93" y="0"/>
                  <a:pt x="95" y="3"/>
                </a:cubicBezTo>
                <a:cubicBezTo>
                  <a:pt x="98" y="6"/>
                  <a:pt x="98" y="10"/>
                  <a:pt x="95" y="13"/>
                </a:cubicBezTo>
                <a:cubicBezTo>
                  <a:pt x="13" y="96"/>
                  <a:pt x="13" y="96"/>
                  <a:pt x="13" y="96"/>
                </a:cubicBezTo>
                <a:cubicBezTo>
                  <a:pt x="11" y="97"/>
                  <a:pt x="9" y="98"/>
                  <a:pt x="8" y="9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0" name="Freeform 260"/>
          <p:cNvSpPr>
            <a:spLocks/>
          </p:cNvSpPr>
          <p:nvPr/>
        </p:nvSpPr>
        <p:spPr bwMode="auto">
          <a:xfrm>
            <a:off x="3430588" y="5943600"/>
            <a:ext cx="69850" cy="68263"/>
          </a:xfrm>
          <a:custGeom>
            <a:avLst/>
            <a:gdLst>
              <a:gd name="T0" fmla="*/ 72 w 122"/>
              <a:gd name="T1" fmla="*/ 60 h 121"/>
              <a:gd name="T2" fmla="*/ 118 w 122"/>
              <a:gd name="T3" fmla="*/ 14 h 121"/>
              <a:gd name="T4" fmla="*/ 118 w 122"/>
              <a:gd name="T5" fmla="*/ 3 h 121"/>
              <a:gd name="T6" fmla="*/ 107 w 122"/>
              <a:gd name="T7" fmla="*/ 3 h 121"/>
              <a:gd name="T8" fmla="*/ 61 w 122"/>
              <a:gd name="T9" fmla="*/ 49 h 121"/>
              <a:gd name="T10" fmla="*/ 14 w 122"/>
              <a:gd name="T11" fmla="*/ 3 h 121"/>
              <a:gd name="T12" fmla="*/ 3 w 122"/>
              <a:gd name="T13" fmla="*/ 3 h 121"/>
              <a:gd name="T14" fmla="*/ 3 w 122"/>
              <a:gd name="T15" fmla="*/ 14 h 121"/>
              <a:gd name="T16" fmla="*/ 49 w 122"/>
              <a:gd name="T17" fmla="*/ 60 h 121"/>
              <a:gd name="T18" fmla="*/ 3 w 122"/>
              <a:gd name="T19" fmla="*/ 107 h 121"/>
              <a:gd name="T20" fmla="*/ 3 w 122"/>
              <a:gd name="T21" fmla="*/ 118 h 121"/>
              <a:gd name="T22" fmla="*/ 9 w 122"/>
              <a:gd name="T23" fmla="*/ 121 h 121"/>
              <a:gd name="T24" fmla="*/ 14 w 122"/>
              <a:gd name="T25" fmla="*/ 118 h 121"/>
              <a:gd name="T26" fmla="*/ 61 w 122"/>
              <a:gd name="T27" fmla="*/ 72 h 121"/>
              <a:gd name="T28" fmla="*/ 107 w 122"/>
              <a:gd name="T29" fmla="*/ 118 h 121"/>
              <a:gd name="T30" fmla="*/ 113 w 122"/>
              <a:gd name="T31" fmla="*/ 121 h 121"/>
              <a:gd name="T32" fmla="*/ 118 w 122"/>
              <a:gd name="T33" fmla="*/ 118 h 121"/>
              <a:gd name="T34" fmla="*/ 118 w 122"/>
              <a:gd name="T35" fmla="*/ 107 h 121"/>
              <a:gd name="T36" fmla="*/ 72 w 122"/>
              <a:gd name="T37" fmla="*/ 6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" h="121">
                <a:moveTo>
                  <a:pt x="72" y="60"/>
                </a:moveTo>
                <a:cubicBezTo>
                  <a:pt x="118" y="14"/>
                  <a:pt x="118" y="14"/>
                  <a:pt x="118" y="14"/>
                </a:cubicBezTo>
                <a:cubicBezTo>
                  <a:pt x="122" y="11"/>
                  <a:pt x="122" y="6"/>
                  <a:pt x="118" y="3"/>
                </a:cubicBezTo>
                <a:cubicBezTo>
                  <a:pt x="115" y="0"/>
                  <a:pt x="110" y="0"/>
                  <a:pt x="107" y="3"/>
                </a:cubicBezTo>
                <a:cubicBezTo>
                  <a:pt x="61" y="49"/>
                  <a:pt x="61" y="49"/>
                  <a:pt x="61" y="49"/>
                </a:cubicBezTo>
                <a:cubicBezTo>
                  <a:pt x="14" y="3"/>
                  <a:pt x="14" y="3"/>
                  <a:pt x="14" y="3"/>
                </a:cubicBezTo>
                <a:cubicBezTo>
                  <a:pt x="11" y="0"/>
                  <a:pt x="6" y="0"/>
                  <a:pt x="3" y="3"/>
                </a:cubicBezTo>
                <a:cubicBezTo>
                  <a:pt x="0" y="6"/>
                  <a:pt x="0" y="11"/>
                  <a:pt x="3" y="14"/>
                </a:cubicBezTo>
                <a:cubicBezTo>
                  <a:pt x="49" y="60"/>
                  <a:pt x="49" y="60"/>
                  <a:pt x="49" y="60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0"/>
                  <a:pt x="0" y="115"/>
                  <a:pt x="3" y="118"/>
                </a:cubicBezTo>
                <a:cubicBezTo>
                  <a:pt x="4" y="120"/>
                  <a:pt x="7" y="121"/>
                  <a:pt x="9" y="121"/>
                </a:cubicBezTo>
                <a:cubicBezTo>
                  <a:pt x="11" y="121"/>
                  <a:pt x="13" y="120"/>
                  <a:pt x="14" y="118"/>
                </a:cubicBezTo>
                <a:cubicBezTo>
                  <a:pt x="61" y="72"/>
                  <a:pt x="61" y="72"/>
                  <a:pt x="61" y="72"/>
                </a:cubicBezTo>
                <a:cubicBezTo>
                  <a:pt x="107" y="118"/>
                  <a:pt x="107" y="118"/>
                  <a:pt x="107" y="118"/>
                </a:cubicBezTo>
                <a:cubicBezTo>
                  <a:pt x="109" y="120"/>
                  <a:pt x="111" y="121"/>
                  <a:pt x="113" y="121"/>
                </a:cubicBezTo>
                <a:cubicBezTo>
                  <a:pt x="115" y="121"/>
                  <a:pt x="117" y="120"/>
                  <a:pt x="118" y="118"/>
                </a:cubicBezTo>
                <a:cubicBezTo>
                  <a:pt x="122" y="115"/>
                  <a:pt x="122" y="110"/>
                  <a:pt x="118" y="107"/>
                </a:cubicBezTo>
                <a:lnTo>
                  <a:pt x="72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" name="Freeform 261"/>
          <p:cNvSpPr>
            <a:spLocks/>
          </p:cNvSpPr>
          <p:nvPr/>
        </p:nvSpPr>
        <p:spPr bwMode="auto">
          <a:xfrm>
            <a:off x="3360738" y="5846763"/>
            <a:ext cx="69850" cy="68263"/>
          </a:xfrm>
          <a:custGeom>
            <a:avLst/>
            <a:gdLst>
              <a:gd name="T0" fmla="*/ 119 w 122"/>
              <a:gd name="T1" fmla="*/ 3 h 121"/>
              <a:gd name="T2" fmla="*/ 107 w 122"/>
              <a:gd name="T3" fmla="*/ 3 h 121"/>
              <a:gd name="T4" fmla="*/ 61 w 122"/>
              <a:gd name="T5" fmla="*/ 50 h 121"/>
              <a:gd name="T6" fmla="*/ 15 w 122"/>
              <a:gd name="T7" fmla="*/ 3 h 121"/>
              <a:gd name="T8" fmla="*/ 3 w 122"/>
              <a:gd name="T9" fmla="*/ 3 h 121"/>
              <a:gd name="T10" fmla="*/ 3 w 122"/>
              <a:gd name="T11" fmla="*/ 15 h 121"/>
              <a:gd name="T12" fmla="*/ 50 w 122"/>
              <a:gd name="T13" fmla="*/ 61 h 121"/>
              <a:gd name="T14" fmla="*/ 3 w 122"/>
              <a:gd name="T15" fmla="*/ 108 h 121"/>
              <a:gd name="T16" fmla="*/ 3 w 122"/>
              <a:gd name="T17" fmla="*/ 119 h 121"/>
              <a:gd name="T18" fmla="*/ 9 w 122"/>
              <a:gd name="T19" fmla="*/ 121 h 121"/>
              <a:gd name="T20" fmla="*/ 15 w 122"/>
              <a:gd name="T21" fmla="*/ 119 h 121"/>
              <a:gd name="T22" fmla="*/ 61 w 122"/>
              <a:gd name="T23" fmla="*/ 72 h 121"/>
              <a:gd name="T24" fmla="*/ 107 w 122"/>
              <a:gd name="T25" fmla="*/ 119 h 121"/>
              <a:gd name="T26" fmla="*/ 113 w 122"/>
              <a:gd name="T27" fmla="*/ 121 h 121"/>
              <a:gd name="T28" fmla="*/ 119 w 122"/>
              <a:gd name="T29" fmla="*/ 119 h 121"/>
              <a:gd name="T30" fmla="*/ 119 w 122"/>
              <a:gd name="T31" fmla="*/ 108 h 121"/>
              <a:gd name="T32" fmla="*/ 72 w 122"/>
              <a:gd name="T33" fmla="*/ 61 h 121"/>
              <a:gd name="T34" fmla="*/ 119 w 122"/>
              <a:gd name="T35" fmla="*/ 15 h 121"/>
              <a:gd name="T36" fmla="*/ 119 w 122"/>
              <a:gd name="T37" fmla="*/ 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" h="121">
                <a:moveTo>
                  <a:pt x="119" y="3"/>
                </a:moveTo>
                <a:cubicBezTo>
                  <a:pt x="116" y="0"/>
                  <a:pt x="111" y="0"/>
                  <a:pt x="107" y="3"/>
                </a:cubicBezTo>
                <a:cubicBezTo>
                  <a:pt x="61" y="50"/>
                  <a:pt x="61" y="50"/>
                  <a:pt x="61" y="50"/>
                </a:cubicBezTo>
                <a:cubicBezTo>
                  <a:pt x="15" y="3"/>
                  <a:pt x="15" y="3"/>
                  <a:pt x="15" y="3"/>
                </a:cubicBezTo>
                <a:cubicBezTo>
                  <a:pt x="11" y="0"/>
                  <a:pt x="6" y="0"/>
                  <a:pt x="3" y="3"/>
                </a:cubicBezTo>
                <a:cubicBezTo>
                  <a:pt x="0" y="6"/>
                  <a:pt x="0" y="12"/>
                  <a:pt x="3" y="15"/>
                </a:cubicBezTo>
                <a:cubicBezTo>
                  <a:pt x="50" y="61"/>
                  <a:pt x="50" y="61"/>
                  <a:pt x="50" y="61"/>
                </a:cubicBezTo>
                <a:cubicBezTo>
                  <a:pt x="3" y="108"/>
                  <a:pt x="3" y="108"/>
                  <a:pt x="3" y="108"/>
                </a:cubicBezTo>
                <a:cubicBezTo>
                  <a:pt x="0" y="111"/>
                  <a:pt x="0" y="116"/>
                  <a:pt x="3" y="119"/>
                </a:cubicBezTo>
                <a:cubicBezTo>
                  <a:pt x="5" y="120"/>
                  <a:pt x="7" y="121"/>
                  <a:pt x="9" y="121"/>
                </a:cubicBezTo>
                <a:cubicBezTo>
                  <a:pt x="11" y="121"/>
                  <a:pt x="13" y="120"/>
                  <a:pt x="15" y="119"/>
                </a:cubicBezTo>
                <a:cubicBezTo>
                  <a:pt x="61" y="72"/>
                  <a:pt x="61" y="72"/>
                  <a:pt x="61" y="72"/>
                </a:cubicBezTo>
                <a:cubicBezTo>
                  <a:pt x="107" y="119"/>
                  <a:pt x="107" y="119"/>
                  <a:pt x="107" y="119"/>
                </a:cubicBezTo>
                <a:cubicBezTo>
                  <a:pt x="109" y="120"/>
                  <a:pt x="111" y="121"/>
                  <a:pt x="113" y="121"/>
                </a:cubicBezTo>
                <a:cubicBezTo>
                  <a:pt x="115" y="121"/>
                  <a:pt x="117" y="120"/>
                  <a:pt x="119" y="119"/>
                </a:cubicBezTo>
                <a:cubicBezTo>
                  <a:pt x="122" y="116"/>
                  <a:pt x="122" y="111"/>
                  <a:pt x="119" y="108"/>
                </a:cubicBezTo>
                <a:cubicBezTo>
                  <a:pt x="72" y="61"/>
                  <a:pt x="72" y="61"/>
                  <a:pt x="72" y="61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2" y="6"/>
                  <a:pt x="119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" name="Freeform 262"/>
          <p:cNvSpPr>
            <a:spLocks/>
          </p:cNvSpPr>
          <p:nvPr/>
        </p:nvSpPr>
        <p:spPr bwMode="auto">
          <a:xfrm>
            <a:off x="3236913" y="6040438"/>
            <a:ext cx="68262" cy="68263"/>
          </a:xfrm>
          <a:custGeom>
            <a:avLst/>
            <a:gdLst>
              <a:gd name="T0" fmla="*/ 119 w 122"/>
              <a:gd name="T1" fmla="*/ 3 h 121"/>
              <a:gd name="T2" fmla="*/ 108 w 122"/>
              <a:gd name="T3" fmla="*/ 3 h 121"/>
              <a:gd name="T4" fmla="*/ 61 w 122"/>
              <a:gd name="T5" fmla="*/ 49 h 121"/>
              <a:gd name="T6" fmla="*/ 15 w 122"/>
              <a:gd name="T7" fmla="*/ 3 h 121"/>
              <a:gd name="T8" fmla="*/ 3 w 122"/>
              <a:gd name="T9" fmla="*/ 3 h 121"/>
              <a:gd name="T10" fmla="*/ 3 w 122"/>
              <a:gd name="T11" fmla="*/ 14 h 121"/>
              <a:gd name="T12" fmla="*/ 50 w 122"/>
              <a:gd name="T13" fmla="*/ 61 h 121"/>
              <a:gd name="T14" fmla="*/ 3 w 122"/>
              <a:gd name="T15" fmla="*/ 107 h 121"/>
              <a:gd name="T16" fmla="*/ 3 w 122"/>
              <a:gd name="T17" fmla="*/ 118 h 121"/>
              <a:gd name="T18" fmla="*/ 9 w 122"/>
              <a:gd name="T19" fmla="*/ 121 h 121"/>
              <a:gd name="T20" fmla="*/ 15 w 122"/>
              <a:gd name="T21" fmla="*/ 118 h 121"/>
              <a:gd name="T22" fmla="*/ 61 w 122"/>
              <a:gd name="T23" fmla="*/ 72 h 121"/>
              <a:gd name="T24" fmla="*/ 108 w 122"/>
              <a:gd name="T25" fmla="*/ 118 h 121"/>
              <a:gd name="T26" fmla="*/ 113 w 122"/>
              <a:gd name="T27" fmla="*/ 121 h 121"/>
              <a:gd name="T28" fmla="*/ 119 w 122"/>
              <a:gd name="T29" fmla="*/ 118 h 121"/>
              <a:gd name="T30" fmla="*/ 119 w 122"/>
              <a:gd name="T31" fmla="*/ 107 h 121"/>
              <a:gd name="T32" fmla="*/ 72 w 122"/>
              <a:gd name="T33" fmla="*/ 61 h 121"/>
              <a:gd name="T34" fmla="*/ 119 w 122"/>
              <a:gd name="T35" fmla="*/ 14 h 121"/>
              <a:gd name="T36" fmla="*/ 119 w 122"/>
              <a:gd name="T37" fmla="*/ 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" h="121">
                <a:moveTo>
                  <a:pt x="119" y="3"/>
                </a:moveTo>
                <a:cubicBezTo>
                  <a:pt x="116" y="0"/>
                  <a:pt x="111" y="0"/>
                  <a:pt x="108" y="3"/>
                </a:cubicBezTo>
                <a:cubicBezTo>
                  <a:pt x="61" y="49"/>
                  <a:pt x="61" y="49"/>
                  <a:pt x="61" y="49"/>
                </a:cubicBezTo>
                <a:cubicBezTo>
                  <a:pt x="15" y="3"/>
                  <a:pt x="15" y="3"/>
                  <a:pt x="15" y="3"/>
                </a:cubicBezTo>
                <a:cubicBezTo>
                  <a:pt x="11" y="0"/>
                  <a:pt x="6" y="0"/>
                  <a:pt x="3" y="3"/>
                </a:cubicBezTo>
                <a:cubicBezTo>
                  <a:pt x="0" y="6"/>
                  <a:pt x="0" y="11"/>
                  <a:pt x="3" y="14"/>
                </a:cubicBezTo>
                <a:cubicBezTo>
                  <a:pt x="50" y="61"/>
                  <a:pt x="50" y="61"/>
                  <a:pt x="50" y="61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0"/>
                  <a:pt x="0" y="115"/>
                  <a:pt x="3" y="118"/>
                </a:cubicBezTo>
                <a:cubicBezTo>
                  <a:pt x="5" y="120"/>
                  <a:pt x="7" y="121"/>
                  <a:pt x="9" y="121"/>
                </a:cubicBezTo>
                <a:cubicBezTo>
                  <a:pt x="11" y="121"/>
                  <a:pt x="13" y="120"/>
                  <a:pt x="15" y="118"/>
                </a:cubicBezTo>
                <a:cubicBezTo>
                  <a:pt x="61" y="72"/>
                  <a:pt x="61" y="72"/>
                  <a:pt x="61" y="72"/>
                </a:cubicBezTo>
                <a:cubicBezTo>
                  <a:pt x="108" y="118"/>
                  <a:pt x="108" y="118"/>
                  <a:pt x="108" y="118"/>
                </a:cubicBezTo>
                <a:cubicBezTo>
                  <a:pt x="109" y="120"/>
                  <a:pt x="111" y="121"/>
                  <a:pt x="113" y="121"/>
                </a:cubicBezTo>
                <a:cubicBezTo>
                  <a:pt x="115" y="121"/>
                  <a:pt x="117" y="120"/>
                  <a:pt x="119" y="118"/>
                </a:cubicBezTo>
                <a:cubicBezTo>
                  <a:pt x="122" y="115"/>
                  <a:pt x="122" y="110"/>
                  <a:pt x="119" y="107"/>
                </a:cubicBezTo>
                <a:cubicBezTo>
                  <a:pt x="72" y="61"/>
                  <a:pt x="72" y="61"/>
                  <a:pt x="72" y="61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22" y="11"/>
                  <a:pt x="122" y="6"/>
                  <a:pt x="119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3" name="Freeform 263"/>
          <p:cNvSpPr>
            <a:spLocks noEditPoints="1"/>
          </p:cNvSpPr>
          <p:nvPr/>
        </p:nvSpPr>
        <p:spPr bwMode="auto">
          <a:xfrm>
            <a:off x="3251200" y="5916613"/>
            <a:ext cx="173037" cy="250825"/>
          </a:xfrm>
          <a:custGeom>
            <a:avLst/>
            <a:gdLst>
              <a:gd name="T0" fmla="*/ 254 w 306"/>
              <a:gd name="T1" fmla="*/ 325 h 444"/>
              <a:gd name="T2" fmla="*/ 254 w 306"/>
              <a:gd name="T3" fmla="*/ 246 h 444"/>
              <a:gd name="T4" fmla="*/ 252 w 306"/>
              <a:gd name="T5" fmla="*/ 240 h 444"/>
              <a:gd name="T6" fmla="*/ 27 w 306"/>
              <a:gd name="T7" fmla="*/ 16 h 444"/>
              <a:gd name="T8" fmla="*/ 129 w 306"/>
              <a:gd name="T9" fmla="*/ 16 h 444"/>
              <a:gd name="T10" fmla="*/ 137 w 306"/>
              <a:gd name="T11" fmla="*/ 8 h 444"/>
              <a:gd name="T12" fmla="*/ 129 w 306"/>
              <a:gd name="T13" fmla="*/ 0 h 444"/>
              <a:gd name="T14" fmla="*/ 8 w 306"/>
              <a:gd name="T15" fmla="*/ 0 h 444"/>
              <a:gd name="T16" fmla="*/ 8 w 306"/>
              <a:gd name="T17" fmla="*/ 0 h 444"/>
              <a:gd name="T18" fmla="*/ 7 w 306"/>
              <a:gd name="T19" fmla="*/ 0 h 444"/>
              <a:gd name="T20" fmla="*/ 6 w 306"/>
              <a:gd name="T21" fmla="*/ 0 h 444"/>
              <a:gd name="T22" fmla="*/ 5 w 306"/>
              <a:gd name="T23" fmla="*/ 1 h 444"/>
              <a:gd name="T24" fmla="*/ 4 w 306"/>
              <a:gd name="T25" fmla="*/ 1 h 444"/>
              <a:gd name="T26" fmla="*/ 4 w 306"/>
              <a:gd name="T27" fmla="*/ 1 h 444"/>
              <a:gd name="T28" fmla="*/ 2 w 306"/>
              <a:gd name="T29" fmla="*/ 3 h 444"/>
              <a:gd name="T30" fmla="*/ 1 w 306"/>
              <a:gd name="T31" fmla="*/ 4 h 444"/>
              <a:gd name="T32" fmla="*/ 1 w 306"/>
              <a:gd name="T33" fmla="*/ 5 h 444"/>
              <a:gd name="T34" fmla="*/ 1 w 306"/>
              <a:gd name="T35" fmla="*/ 6 h 444"/>
              <a:gd name="T36" fmla="*/ 0 w 306"/>
              <a:gd name="T37" fmla="*/ 6 h 444"/>
              <a:gd name="T38" fmla="*/ 0 w 306"/>
              <a:gd name="T39" fmla="*/ 8 h 444"/>
              <a:gd name="T40" fmla="*/ 0 w 306"/>
              <a:gd name="T41" fmla="*/ 129 h 444"/>
              <a:gd name="T42" fmla="*/ 8 w 306"/>
              <a:gd name="T43" fmla="*/ 137 h 444"/>
              <a:gd name="T44" fmla="*/ 16 w 306"/>
              <a:gd name="T45" fmla="*/ 129 h 444"/>
              <a:gd name="T46" fmla="*/ 16 w 306"/>
              <a:gd name="T47" fmla="*/ 27 h 444"/>
              <a:gd name="T48" fmla="*/ 238 w 306"/>
              <a:gd name="T49" fmla="*/ 249 h 444"/>
              <a:gd name="T50" fmla="*/ 238 w 306"/>
              <a:gd name="T51" fmla="*/ 325 h 444"/>
              <a:gd name="T52" fmla="*/ 186 w 306"/>
              <a:gd name="T53" fmla="*/ 384 h 444"/>
              <a:gd name="T54" fmla="*/ 246 w 306"/>
              <a:gd name="T55" fmla="*/ 444 h 444"/>
              <a:gd name="T56" fmla="*/ 306 w 306"/>
              <a:gd name="T57" fmla="*/ 384 h 444"/>
              <a:gd name="T58" fmla="*/ 254 w 306"/>
              <a:gd name="T59" fmla="*/ 325 h 444"/>
              <a:gd name="T60" fmla="*/ 246 w 306"/>
              <a:gd name="T61" fmla="*/ 428 h 444"/>
              <a:gd name="T62" fmla="*/ 202 w 306"/>
              <a:gd name="T63" fmla="*/ 384 h 444"/>
              <a:gd name="T64" fmla="*/ 246 w 306"/>
              <a:gd name="T65" fmla="*/ 341 h 444"/>
              <a:gd name="T66" fmla="*/ 290 w 306"/>
              <a:gd name="T67" fmla="*/ 384 h 444"/>
              <a:gd name="T68" fmla="*/ 246 w 306"/>
              <a:gd name="T69" fmla="*/ 428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6" h="444">
                <a:moveTo>
                  <a:pt x="254" y="325"/>
                </a:moveTo>
                <a:cubicBezTo>
                  <a:pt x="254" y="246"/>
                  <a:pt x="254" y="246"/>
                  <a:pt x="254" y="246"/>
                </a:cubicBezTo>
                <a:cubicBezTo>
                  <a:pt x="254" y="244"/>
                  <a:pt x="253" y="242"/>
                  <a:pt x="252" y="240"/>
                </a:cubicBezTo>
                <a:cubicBezTo>
                  <a:pt x="27" y="16"/>
                  <a:pt x="27" y="16"/>
                  <a:pt x="27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33" y="16"/>
                  <a:pt x="137" y="12"/>
                  <a:pt x="137" y="8"/>
                </a:cubicBezTo>
                <a:cubicBezTo>
                  <a:pt x="137" y="4"/>
                  <a:pt x="133" y="0"/>
                  <a:pt x="12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1"/>
                </a:cubicBezTo>
                <a:cubicBezTo>
                  <a:pt x="5" y="1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2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5"/>
                  <a:pt x="1" y="5"/>
                </a:cubicBezTo>
                <a:cubicBezTo>
                  <a:pt x="1" y="5"/>
                  <a:pt x="1" y="5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3"/>
                  <a:pt x="4" y="137"/>
                  <a:pt x="8" y="137"/>
                </a:cubicBezTo>
                <a:cubicBezTo>
                  <a:pt x="13" y="137"/>
                  <a:pt x="16" y="133"/>
                  <a:pt x="16" y="129"/>
                </a:cubicBezTo>
                <a:cubicBezTo>
                  <a:pt x="16" y="27"/>
                  <a:pt x="16" y="27"/>
                  <a:pt x="16" y="27"/>
                </a:cubicBezTo>
                <a:cubicBezTo>
                  <a:pt x="238" y="249"/>
                  <a:pt x="238" y="249"/>
                  <a:pt x="238" y="249"/>
                </a:cubicBezTo>
                <a:cubicBezTo>
                  <a:pt x="238" y="325"/>
                  <a:pt x="238" y="325"/>
                  <a:pt x="238" y="325"/>
                </a:cubicBezTo>
                <a:cubicBezTo>
                  <a:pt x="209" y="329"/>
                  <a:pt x="186" y="354"/>
                  <a:pt x="186" y="384"/>
                </a:cubicBezTo>
                <a:cubicBezTo>
                  <a:pt x="186" y="417"/>
                  <a:pt x="213" y="444"/>
                  <a:pt x="246" y="444"/>
                </a:cubicBezTo>
                <a:cubicBezTo>
                  <a:pt x="279" y="444"/>
                  <a:pt x="306" y="417"/>
                  <a:pt x="306" y="384"/>
                </a:cubicBezTo>
                <a:cubicBezTo>
                  <a:pt x="306" y="354"/>
                  <a:pt x="283" y="329"/>
                  <a:pt x="254" y="325"/>
                </a:cubicBezTo>
                <a:moveTo>
                  <a:pt x="246" y="428"/>
                </a:moveTo>
                <a:cubicBezTo>
                  <a:pt x="222" y="428"/>
                  <a:pt x="202" y="408"/>
                  <a:pt x="202" y="384"/>
                </a:cubicBezTo>
                <a:cubicBezTo>
                  <a:pt x="202" y="360"/>
                  <a:pt x="222" y="341"/>
                  <a:pt x="246" y="341"/>
                </a:cubicBezTo>
                <a:cubicBezTo>
                  <a:pt x="270" y="341"/>
                  <a:pt x="290" y="360"/>
                  <a:pt x="290" y="384"/>
                </a:cubicBezTo>
                <a:cubicBezTo>
                  <a:pt x="290" y="408"/>
                  <a:pt x="270" y="428"/>
                  <a:pt x="246" y="4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4" name="Freeform 264"/>
          <p:cNvSpPr>
            <a:spLocks/>
          </p:cNvSpPr>
          <p:nvPr/>
        </p:nvSpPr>
        <p:spPr bwMode="auto">
          <a:xfrm>
            <a:off x="3922713" y="5929313"/>
            <a:ext cx="203200" cy="177800"/>
          </a:xfrm>
          <a:custGeom>
            <a:avLst/>
            <a:gdLst>
              <a:gd name="T0" fmla="*/ 354 w 362"/>
              <a:gd name="T1" fmla="*/ 318 h 318"/>
              <a:gd name="T2" fmla="*/ 8 w 362"/>
              <a:gd name="T3" fmla="*/ 318 h 318"/>
              <a:gd name="T4" fmla="*/ 0 w 362"/>
              <a:gd name="T5" fmla="*/ 310 h 318"/>
              <a:gd name="T6" fmla="*/ 0 w 362"/>
              <a:gd name="T7" fmla="*/ 8 h 318"/>
              <a:gd name="T8" fmla="*/ 8 w 362"/>
              <a:gd name="T9" fmla="*/ 0 h 318"/>
              <a:gd name="T10" fmla="*/ 103 w 362"/>
              <a:gd name="T11" fmla="*/ 0 h 318"/>
              <a:gd name="T12" fmla="*/ 111 w 362"/>
              <a:gd name="T13" fmla="*/ 8 h 318"/>
              <a:gd name="T14" fmla="*/ 103 w 362"/>
              <a:gd name="T15" fmla="*/ 16 h 318"/>
              <a:gd name="T16" fmla="*/ 16 w 362"/>
              <a:gd name="T17" fmla="*/ 16 h 318"/>
              <a:gd name="T18" fmla="*/ 16 w 362"/>
              <a:gd name="T19" fmla="*/ 302 h 318"/>
              <a:gd name="T20" fmla="*/ 346 w 362"/>
              <a:gd name="T21" fmla="*/ 302 h 318"/>
              <a:gd name="T22" fmla="*/ 346 w 362"/>
              <a:gd name="T23" fmla="*/ 16 h 318"/>
              <a:gd name="T24" fmla="*/ 319 w 362"/>
              <a:gd name="T25" fmla="*/ 16 h 318"/>
              <a:gd name="T26" fmla="*/ 311 w 362"/>
              <a:gd name="T27" fmla="*/ 8 h 318"/>
              <a:gd name="T28" fmla="*/ 319 w 362"/>
              <a:gd name="T29" fmla="*/ 0 h 318"/>
              <a:gd name="T30" fmla="*/ 354 w 362"/>
              <a:gd name="T31" fmla="*/ 0 h 318"/>
              <a:gd name="T32" fmla="*/ 362 w 362"/>
              <a:gd name="T33" fmla="*/ 8 h 318"/>
              <a:gd name="T34" fmla="*/ 362 w 362"/>
              <a:gd name="T35" fmla="*/ 310 h 318"/>
              <a:gd name="T36" fmla="*/ 354 w 362"/>
              <a:gd name="T37" fmla="*/ 318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2" h="318">
                <a:moveTo>
                  <a:pt x="354" y="318"/>
                </a:moveTo>
                <a:cubicBezTo>
                  <a:pt x="8" y="318"/>
                  <a:pt x="8" y="318"/>
                  <a:pt x="8" y="318"/>
                </a:cubicBezTo>
                <a:cubicBezTo>
                  <a:pt x="4" y="318"/>
                  <a:pt x="0" y="314"/>
                  <a:pt x="0" y="310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8" y="0"/>
                  <a:pt x="111" y="4"/>
                  <a:pt x="111" y="8"/>
                </a:cubicBezTo>
                <a:cubicBezTo>
                  <a:pt x="111" y="13"/>
                  <a:pt x="108" y="16"/>
                  <a:pt x="10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346" y="302"/>
                  <a:pt x="346" y="302"/>
                  <a:pt x="346" y="302"/>
                </a:cubicBezTo>
                <a:cubicBezTo>
                  <a:pt x="346" y="16"/>
                  <a:pt x="346" y="16"/>
                  <a:pt x="346" y="16"/>
                </a:cubicBezTo>
                <a:cubicBezTo>
                  <a:pt x="319" y="16"/>
                  <a:pt x="319" y="16"/>
                  <a:pt x="319" y="16"/>
                </a:cubicBezTo>
                <a:cubicBezTo>
                  <a:pt x="314" y="16"/>
                  <a:pt x="311" y="13"/>
                  <a:pt x="311" y="8"/>
                </a:cubicBezTo>
                <a:cubicBezTo>
                  <a:pt x="311" y="4"/>
                  <a:pt x="314" y="0"/>
                  <a:pt x="319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58" y="0"/>
                  <a:pt x="362" y="4"/>
                  <a:pt x="362" y="8"/>
                </a:cubicBezTo>
                <a:cubicBezTo>
                  <a:pt x="362" y="310"/>
                  <a:pt x="362" y="310"/>
                  <a:pt x="362" y="310"/>
                </a:cubicBezTo>
                <a:cubicBezTo>
                  <a:pt x="362" y="314"/>
                  <a:pt x="358" y="318"/>
                  <a:pt x="354" y="31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" name="Freeform 265"/>
          <p:cNvSpPr>
            <a:spLocks/>
          </p:cNvSpPr>
          <p:nvPr/>
        </p:nvSpPr>
        <p:spPr bwMode="auto">
          <a:xfrm>
            <a:off x="3863975" y="5905500"/>
            <a:ext cx="284162" cy="225425"/>
          </a:xfrm>
          <a:custGeom>
            <a:avLst/>
            <a:gdLst>
              <a:gd name="T0" fmla="*/ 458 w 504"/>
              <a:gd name="T1" fmla="*/ 400 h 400"/>
              <a:gd name="T2" fmla="*/ 46 w 504"/>
              <a:gd name="T3" fmla="*/ 400 h 400"/>
              <a:gd name="T4" fmla="*/ 0 w 504"/>
              <a:gd name="T5" fmla="*/ 354 h 400"/>
              <a:gd name="T6" fmla="*/ 0 w 504"/>
              <a:gd name="T7" fmla="*/ 46 h 400"/>
              <a:gd name="T8" fmla="*/ 46 w 504"/>
              <a:gd name="T9" fmla="*/ 0 h 400"/>
              <a:gd name="T10" fmla="*/ 247 w 504"/>
              <a:gd name="T11" fmla="*/ 0 h 400"/>
              <a:gd name="T12" fmla="*/ 255 w 504"/>
              <a:gd name="T13" fmla="*/ 8 h 400"/>
              <a:gd name="T14" fmla="*/ 247 w 504"/>
              <a:gd name="T15" fmla="*/ 16 h 400"/>
              <a:gd name="T16" fmla="*/ 46 w 504"/>
              <a:gd name="T17" fmla="*/ 16 h 400"/>
              <a:gd name="T18" fmla="*/ 16 w 504"/>
              <a:gd name="T19" fmla="*/ 46 h 400"/>
              <a:gd name="T20" fmla="*/ 16 w 504"/>
              <a:gd name="T21" fmla="*/ 354 h 400"/>
              <a:gd name="T22" fmla="*/ 46 w 504"/>
              <a:gd name="T23" fmla="*/ 384 h 400"/>
              <a:gd name="T24" fmla="*/ 458 w 504"/>
              <a:gd name="T25" fmla="*/ 384 h 400"/>
              <a:gd name="T26" fmla="*/ 488 w 504"/>
              <a:gd name="T27" fmla="*/ 354 h 400"/>
              <a:gd name="T28" fmla="*/ 488 w 504"/>
              <a:gd name="T29" fmla="*/ 46 h 400"/>
              <a:gd name="T30" fmla="*/ 458 w 504"/>
              <a:gd name="T31" fmla="*/ 16 h 400"/>
              <a:gd name="T32" fmla="*/ 450 w 504"/>
              <a:gd name="T33" fmla="*/ 8 h 400"/>
              <a:gd name="T34" fmla="*/ 458 w 504"/>
              <a:gd name="T35" fmla="*/ 0 h 400"/>
              <a:gd name="T36" fmla="*/ 504 w 504"/>
              <a:gd name="T37" fmla="*/ 46 h 400"/>
              <a:gd name="T38" fmla="*/ 504 w 504"/>
              <a:gd name="T39" fmla="*/ 354 h 400"/>
              <a:gd name="T40" fmla="*/ 458 w 504"/>
              <a:gd name="T41" fmla="*/ 40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04" h="400">
                <a:moveTo>
                  <a:pt x="458" y="400"/>
                </a:moveTo>
                <a:cubicBezTo>
                  <a:pt x="46" y="400"/>
                  <a:pt x="46" y="400"/>
                  <a:pt x="46" y="400"/>
                </a:cubicBezTo>
                <a:cubicBezTo>
                  <a:pt x="21" y="400"/>
                  <a:pt x="0" y="380"/>
                  <a:pt x="0" y="35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20"/>
                  <a:pt x="21" y="0"/>
                  <a:pt x="46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52" y="0"/>
                  <a:pt x="255" y="3"/>
                  <a:pt x="255" y="8"/>
                </a:cubicBezTo>
                <a:cubicBezTo>
                  <a:pt x="255" y="12"/>
                  <a:pt x="252" y="16"/>
                  <a:pt x="247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30" y="16"/>
                  <a:pt x="16" y="29"/>
                  <a:pt x="16" y="46"/>
                </a:cubicBezTo>
                <a:cubicBezTo>
                  <a:pt x="16" y="354"/>
                  <a:pt x="16" y="354"/>
                  <a:pt x="16" y="354"/>
                </a:cubicBezTo>
                <a:cubicBezTo>
                  <a:pt x="16" y="371"/>
                  <a:pt x="30" y="384"/>
                  <a:pt x="46" y="384"/>
                </a:cubicBezTo>
                <a:cubicBezTo>
                  <a:pt x="458" y="384"/>
                  <a:pt x="458" y="384"/>
                  <a:pt x="458" y="384"/>
                </a:cubicBezTo>
                <a:cubicBezTo>
                  <a:pt x="474" y="384"/>
                  <a:pt x="488" y="371"/>
                  <a:pt x="488" y="354"/>
                </a:cubicBezTo>
                <a:cubicBezTo>
                  <a:pt x="488" y="46"/>
                  <a:pt x="488" y="46"/>
                  <a:pt x="488" y="46"/>
                </a:cubicBezTo>
                <a:cubicBezTo>
                  <a:pt x="488" y="29"/>
                  <a:pt x="474" y="16"/>
                  <a:pt x="458" y="16"/>
                </a:cubicBezTo>
                <a:cubicBezTo>
                  <a:pt x="453" y="16"/>
                  <a:pt x="450" y="12"/>
                  <a:pt x="450" y="8"/>
                </a:cubicBezTo>
                <a:cubicBezTo>
                  <a:pt x="450" y="3"/>
                  <a:pt x="453" y="0"/>
                  <a:pt x="458" y="0"/>
                </a:cubicBezTo>
                <a:cubicBezTo>
                  <a:pt x="483" y="0"/>
                  <a:pt x="504" y="20"/>
                  <a:pt x="504" y="46"/>
                </a:cubicBezTo>
                <a:cubicBezTo>
                  <a:pt x="504" y="354"/>
                  <a:pt x="504" y="354"/>
                  <a:pt x="504" y="354"/>
                </a:cubicBezTo>
                <a:cubicBezTo>
                  <a:pt x="504" y="380"/>
                  <a:pt x="483" y="400"/>
                  <a:pt x="458" y="40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" name="Freeform 266"/>
          <p:cNvSpPr>
            <a:spLocks noEditPoints="1"/>
          </p:cNvSpPr>
          <p:nvPr/>
        </p:nvSpPr>
        <p:spPr bwMode="auto">
          <a:xfrm>
            <a:off x="3863975" y="5940425"/>
            <a:ext cx="44450" cy="155575"/>
          </a:xfrm>
          <a:custGeom>
            <a:avLst/>
            <a:gdLst>
              <a:gd name="T0" fmla="*/ 72 w 80"/>
              <a:gd name="T1" fmla="*/ 274 h 274"/>
              <a:gd name="T2" fmla="*/ 8 w 80"/>
              <a:gd name="T3" fmla="*/ 274 h 274"/>
              <a:gd name="T4" fmla="*/ 0 w 80"/>
              <a:gd name="T5" fmla="*/ 266 h 274"/>
              <a:gd name="T6" fmla="*/ 0 w 80"/>
              <a:gd name="T7" fmla="*/ 8 h 274"/>
              <a:gd name="T8" fmla="*/ 8 w 80"/>
              <a:gd name="T9" fmla="*/ 0 h 274"/>
              <a:gd name="T10" fmla="*/ 72 w 80"/>
              <a:gd name="T11" fmla="*/ 0 h 274"/>
              <a:gd name="T12" fmla="*/ 80 w 80"/>
              <a:gd name="T13" fmla="*/ 8 h 274"/>
              <a:gd name="T14" fmla="*/ 80 w 80"/>
              <a:gd name="T15" fmla="*/ 266 h 274"/>
              <a:gd name="T16" fmla="*/ 72 w 80"/>
              <a:gd name="T17" fmla="*/ 274 h 274"/>
              <a:gd name="T18" fmla="*/ 16 w 80"/>
              <a:gd name="T19" fmla="*/ 258 h 274"/>
              <a:gd name="T20" fmla="*/ 64 w 80"/>
              <a:gd name="T21" fmla="*/ 258 h 274"/>
              <a:gd name="T22" fmla="*/ 64 w 80"/>
              <a:gd name="T23" fmla="*/ 16 h 274"/>
              <a:gd name="T24" fmla="*/ 16 w 80"/>
              <a:gd name="T25" fmla="*/ 16 h 274"/>
              <a:gd name="T26" fmla="*/ 16 w 80"/>
              <a:gd name="T27" fmla="*/ 258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0" h="274">
                <a:moveTo>
                  <a:pt x="72" y="274"/>
                </a:moveTo>
                <a:cubicBezTo>
                  <a:pt x="8" y="274"/>
                  <a:pt x="8" y="274"/>
                  <a:pt x="8" y="274"/>
                </a:cubicBezTo>
                <a:cubicBezTo>
                  <a:pt x="4" y="274"/>
                  <a:pt x="0" y="270"/>
                  <a:pt x="0" y="26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6" y="0"/>
                  <a:pt x="80" y="4"/>
                  <a:pt x="80" y="8"/>
                </a:cubicBezTo>
                <a:cubicBezTo>
                  <a:pt x="80" y="266"/>
                  <a:pt x="80" y="266"/>
                  <a:pt x="80" y="266"/>
                </a:cubicBezTo>
                <a:cubicBezTo>
                  <a:pt x="80" y="270"/>
                  <a:pt x="76" y="274"/>
                  <a:pt x="72" y="274"/>
                </a:cubicBezTo>
                <a:moveTo>
                  <a:pt x="16" y="258"/>
                </a:moveTo>
                <a:cubicBezTo>
                  <a:pt x="64" y="258"/>
                  <a:pt x="64" y="258"/>
                  <a:pt x="64" y="258"/>
                </a:cubicBezTo>
                <a:cubicBezTo>
                  <a:pt x="64" y="16"/>
                  <a:pt x="64" y="16"/>
                  <a:pt x="64" y="16"/>
                </a:cubicBezTo>
                <a:cubicBezTo>
                  <a:pt x="16" y="16"/>
                  <a:pt x="16" y="16"/>
                  <a:pt x="16" y="16"/>
                </a:cubicBezTo>
                <a:lnTo>
                  <a:pt x="16" y="2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7" name="Freeform 267"/>
          <p:cNvSpPr>
            <a:spLocks/>
          </p:cNvSpPr>
          <p:nvPr/>
        </p:nvSpPr>
        <p:spPr bwMode="auto">
          <a:xfrm>
            <a:off x="3863975" y="5988050"/>
            <a:ext cx="44450" cy="9525"/>
          </a:xfrm>
          <a:custGeom>
            <a:avLst/>
            <a:gdLst>
              <a:gd name="T0" fmla="*/ 72 w 80"/>
              <a:gd name="T1" fmla="*/ 16 h 16"/>
              <a:gd name="T2" fmla="*/ 8 w 80"/>
              <a:gd name="T3" fmla="*/ 16 h 16"/>
              <a:gd name="T4" fmla="*/ 0 w 80"/>
              <a:gd name="T5" fmla="*/ 8 h 16"/>
              <a:gd name="T6" fmla="*/ 8 w 80"/>
              <a:gd name="T7" fmla="*/ 0 h 16"/>
              <a:gd name="T8" fmla="*/ 72 w 80"/>
              <a:gd name="T9" fmla="*/ 0 h 16"/>
              <a:gd name="T10" fmla="*/ 80 w 80"/>
              <a:gd name="T11" fmla="*/ 8 h 16"/>
              <a:gd name="T12" fmla="*/ 72 w 80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16">
                <a:moveTo>
                  <a:pt x="72" y="16"/>
                </a:move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6" y="0"/>
                  <a:pt x="80" y="4"/>
                  <a:pt x="80" y="8"/>
                </a:cubicBezTo>
                <a:cubicBezTo>
                  <a:pt x="80" y="13"/>
                  <a:pt x="76" y="16"/>
                  <a:pt x="72" y="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" name="Freeform 268"/>
          <p:cNvSpPr>
            <a:spLocks/>
          </p:cNvSpPr>
          <p:nvPr/>
        </p:nvSpPr>
        <p:spPr bwMode="auto">
          <a:xfrm>
            <a:off x="3863975" y="6035675"/>
            <a:ext cx="44450" cy="7938"/>
          </a:xfrm>
          <a:custGeom>
            <a:avLst/>
            <a:gdLst>
              <a:gd name="T0" fmla="*/ 72 w 80"/>
              <a:gd name="T1" fmla="*/ 16 h 16"/>
              <a:gd name="T2" fmla="*/ 8 w 80"/>
              <a:gd name="T3" fmla="*/ 16 h 16"/>
              <a:gd name="T4" fmla="*/ 0 w 80"/>
              <a:gd name="T5" fmla="*/ 8 h 16"/>
              <a:gd name="T6" fmla="*/ 8 w 80"/>
              <a:gd name="T7" fmla="*/ 0 h 16"/>
              <a:gd name="T8" fmla="*/ 72 w 80"/>
              <a:gd name="T9" fmla="*/ 0 h 16"/>
              <a:gd name="T10" fmla="*/ 80 w 80"/>
              <a:gd name="T11" fmla="*/ 8 h 16"/>
              <a:gd name="T12" fmla="*/ 72 w 80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16">
                <a:moveTo>
                  <a:pt x="72" y="16"/>
                </a:move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6" y="0"/>
                  <a:pt x="80" y="4"/>
                  <a:pt x="80" y="8"/>
                </a:cubicBezTo>
                <a:cubicBezTo>
                  <a:pt x="80" y="13"/>
                  <a:pt x="76" y="16"/>
                  <a:pt x="72" y="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" name="Freeform 269"/>
          <p:cNvSpPr>
            <a:spLocks/>
          </p:cNvSpPr>
          <p:nvPr/>
        </p:nvSpPr>
        <p:spPr bwMode="auto">
          <a:xfrm>
            <a:off x="3863975" y="6037263"/>
            <a:ext cx="44450" cy="9525"/>
          </a:xfrm>
          <a:custGeom>
            <a:avLst/>
            <a:gdLst>
              <a:gd name="T0" fmla="*/ 72 w 80"/>
              <a:gd name="T1" fmla="*/ 16 h 16"/>
              <a:gd name="T2" fmla="*/ 8 w 80"/>
              <a:gd name="T3" fmla="*/ 16 h 16"/>
              <a:gd name="T4" fmla="*/ 0 w 80"/>
              <a:gd name="T5" fmla="*/ 8 h 16"/>
              <a:gd name="T6" fmla="*/ 8 w 80"/>
              <a:gd name="T7" fmla="*/ 0 h 16"/>
              <a:gd name="T8" fmla="*/ 72 w 80"/>
              <a:gd name="T9" fmla="*/ 0 h 16"/>
              <a:gd name="T10" fmla="*/ 80 w 80"/>
              <a:gd name="T11" fmla="*/ 8 h 16"/>
              <a:gd name="T12" fmla="*/ 72 w 80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16">
                <a:moveTo>
                  <a:pt x="72" y="16"/>
                </a:move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12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6" y="0"/>
                  <a:pt x="80" y="3"/>
                  <a:pt x="80" y="8"/>
                </a:cubicBezTo>
                <a:cubicBezTo>
                  <a:pt x="80" y="12"/>
                  <a:pt x="76" y="16"/>
                  <a:pt x="72" y="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" name="Freeform 270"/>
          <p:cNvSpPr>
            <a:spLocks noEditPoints="1"/>
          </p:cNvSpPr>
          <p:nvPr/>
        </p:nvSpPr>
        <p:spPr bwMode="auto">
          <a:xfrm>
            <a:off x="3978275" y="5843588"/>
            <a:ext cx="152400" cy="150813"/>
          </a:xfrm>
          <a:custGeom>
            <a:avLst/>
            <a:gdLst>
              <a:gd name="T0" fmla="*/ 56 w 269"/>
              <a:gd name="T1" fmla="*/ 269 h 269"/>
              <a:gd name="T2" fmla="*/ 50 w 269"/>
              <a:gd name="T3" fmla="*/ 267 h 269"/>
              <a:gd name="T4" fmla="*/ 2 w 269"/>
              <a:gd name="T5" fmla="*/ 218 h 269"/>
              <a:gd name="T6" fmla="*/ 0 w 269"/>
              <a:gd name="T7" fmla="*/ 213 h 269"/>
              <a:gd name="T8" fmla="*/ 2 w 269"/>
              <a:gd name="T9" fmla="*/ 207 h 269"/>
              <a:gd name="T10" fmla="*/ 197 w 269"/>
              <a:gd name="T11" fmla="*/ 12 h 269"/>
              <a:gd name="T12" fmla="*/ 227 w 269"/>
              <a:gd name="T13" fmla="*/ 0 h 269"/>
              <a:gd name="T14" fmla="*/ 256 w 269"/>
              <a:gd name="T15" fmla="*/ 12 h 269"/>
              <a:gd name="T16" fmla="*/ 269 w 269"/>
              <a:gd name="T17" fmla="*/ 42 h 269"/>
              <a:gd name="T18" fmla="*/ 256 w 269"/>
              <a:gd name="T19" fmla="*/ 72 h 269"/>
              <a:gd name="T20" fmla="*/ 62 w 269"/>
              <a:gd name="T21" fmla="*/ 267 h 269"/>
              <a:gd name="T22" fmla="*/ 56 w 269"/>
              <a:gd name="T23" fmla="*/ 269 h 269"/>
              <a:gd name="T24" fmla="*/ 19 w 269"/>
              <a:gd name="T25" fmla="*/ 213 h 269"/>
              <a:gd name="T26" fmla="*/ 56 w 269"/>
              <a:gd name="T27" fmla="*/ 250 h 269"/>
              <a:gd name="T28" fmla="*/ 245 w 269"/>
              <a:gd name="T29" fmla="*/ 61 h 269"/>
              <a:gd name="T30" fmla="*/ 253 w 269"/>
              <a:gd name="T31" fmla="*/ 42 h 269"/>
              <a:gd name="T32" fmla="*/ 245 w 269"/>
              <a:gd name="T33" fmla="*/ 24 h 269"/>
              <a:gd name="T34" fmla="*/ 227 w 269"/>
              <a:gd name="T35" fmla="*/ 16 h 269"/>
              <a:gd name="T36" fmla="*/ 208 w 269"/>
              <a:gd name="T37" fmla="*/ 24 h 269"/>
              <a:gd name="T38" fmla="*/ 19 w 269"/>
              <a:gd name="T39" fmla="*/ 213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9" h="269">
                <a:moveTo>
                  <a:pt x="56" y="269"/>
                </a:moveTo>
                <a:cubicBezTo>
                  <a:pt x="54" y="269"/>
                  <a:pt x="52" y="268"/>
                  <a:pt x="50" y="267"/>
                </a:cubicBezTo>
                <a:cubicBezTo>
                  <a:pt x="2" y="218"/>
                  <a:pt x="2" y="218"/>
                  <a:pt x="2" y="218"/>
                </a:cubicBezTo>
                <a:cubicBezTo>
                  <a:pt x="0" y="217"/>
                  <a:pt x="0" y="215"/>
                  <a:pt x="0" y="213"/>
                </a:cubicBezTo>
                <a:cubicBezTo>
                  <a:pt x="0" y="211"/>
                  <a:pt x="0" y="209"/>
                  <a:pt x="2" y="207"/>
                </a:cubicBezTo>
                <a:cubicBezTo>
                  <a:pt x="197" y="12"/>
                  <a:pt x="197" y="12"/>
                  <a:pt x="197" y="12"/>
                </a:cubicBezTo>
                <a:cubicBezTo>
                  <a:pt x="205" y="4"/>
                  <a:pt x="215" y="0"/>
                  <a:pt x="227" y="0"/>
                </a:cubicBezTo>
                <a:cubicBezTo>
                  <a:pt x="238" y="0"/>
                  <a:pt x="248" y="4"/>
                  <a:pt x="256" y="12"/>
                </a:cubicBezTo>
                <a:cubicBezTo>
                  <a:pt x="264" y="20"/>
                  <a:pt x="269" y="31"/>
                  <a:pt x="269" y="42"/>
                </a:cubicBezTo>
                <a:cubicBezTo>
                  <a:pt x="269" y="53"/>
                  <a:pt x="264" y="64"/>
                  <a:pt x="256" y="72"/>
                </a:cubicBezTo>
                <a:cubicBezTo>
                  <a:pt x="62" y="267"/>
                  <a:pt x="62" y="267"/>
                  <a:pt x="62" y="267"/>
                </a:cubicBezTo>
                <a:cubicBezTo>
                  <a:pt x="60" y="268"/>
                  <a:pt x="58" y="269"/>
                  <a:pt x="56" y="269"/>
                </a:cubicBezTo>
                <a:moveTo>
                  <a:pt x="19" y="213"/>
                </a:moveTo>
                <a:cubicBezTo>
                  <a:pt x="56" y="250"/>
                  <a:pt x="56" y="250"/>
                  <a:pt x="56" y="250"/>
                </a:cubicBezTo>
                <a:cubicBezTo>
                  <a:pt x="245" y="61"/>
                  <a:pt x="245" y="61"/>
                  <a:pt x="245" y="61"/>
                </a:cubicBezTo>
                <a:cubicBezTo>
                  <a:pt x="250" y="56"/>
                  <a:pt x="253" y="49"/>
                  <a:pt x="253" y="42"/>
                </a:cubicBezTo>
                <a:cubicBezTo>
                  <a:pt x="253" y="35"/>
                  <a:pt x="250" y="29"/>
                  <a:pt x="245" y="24"/>
                </a:cubicBezTo>
                <a:cubicBezTo>
                  <a:pt x="240" y="19"/>
                  <a:pt x="234" y="16"/>
                  <a:pt x="227" y="16"/>
                </a:cubicBezTo>
                <a:cubicBezTo>
                  <a:pt x="220" y="16"/>
                  <a:pt x="213" y="19"/>
                  <a:pt x="208" y="24"/>
                </a:cubicBezTo>
                <a:lnTo>
                  <a:pt x="19" y="2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" name="Freeform 271"/>
          <p:cNvSpPr>
            <a:spLocks/>
          </p:cNvSpPr>
          <p:nvPr/>
        </p:nvSpPr>
        <p:spPr bwMode="auto">
          <a:xfrm>
            <a:off x="4052888" y="5883275"/>
            <a:ext cx="38100" cy="36513"/>
          </a:xfrm>
          <a:custGeom>
            <a:avLst/>
            <a:gdLst>
              <a:gd name="T0" fmla="*/ 57 w 66"/>
              <a:gd name="T1" fmla="*/ 65 h 65"/>
              <a:gd name="T2" fmla="*/ 51 w 66"/>
              <a:gd name="T3" fmla="*/ 63 h 65"/>
              <a:gd name="T4" fmla="*/ 3 w 66"/>
              <a:gd name="T5" fmla="*/ 15 h 65"/>
              <a:gd name="T6" fmla="*/ 3 w 66"/>
              <a:gd name="T7" fmla="*/ 3 h 65"/>
              <a:gd name="T8" fmla="*/ 14 w 66"/>
              <a:gd name="T9" fmla="*/ 3 h 65"/>
              <a:gd name="T10" fmla="*/ 63 w 66"/>
              <a:gd name="T11" fmla="*/ 52 h 65"/>
              <a:gd name="T12" fmla="*/ 63 w 66"/>
              <a:gd name="T13" fmla="*/ 63 h 65"/>
              <a:gd name="T14" fmla="*/ 57 w 66"/>
              <a:gd name="T15" fmla="*/ 6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" h="65">
                <a:moveTo>
                  <a:pt x="57" y="65"/>
                </a:moveTo>
                <a:cubicBezTo>
                  <a:pt x="55" y="65"/>
                  <a:pt x="53" y="64"/>
                  <a:pt x="51" y="63"/>
                </a:cubicBezTo>
                <a:cubicBezTo>
                  <a:pt x="3" y="15"/>
                  <a:pt x="3" y="15"/>
                  <a:pt x="3" y="15"/>
                </a:cubicBezTo>
                <a:cubicBezTo>
                  <a:pt x="0" y="11"/>
                  <a:pt x="0" y="6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63" y="52"/>
                  <a:pt x="63" y="52"/>
                  <a:pt x="63" y="52"/>
                </a:cubicBezTo>
                <a:cubicBezTo>
                  <a:pt x="66" y="55"/>
                  <a:pt x="66" y="60"/>
                  <a:pt x="63" y="63"/>
                </a:cubicBezTo>
                <a:cubicBezTo>
                  <a:pt x="61" y="64"/>
                  <a:pt x="59" y="65"/>
                  <a:pt x="57" y="6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2" name="Freeform 272"/>
          <p:cNvSpPr>
            <a:spLocks/>
          </p:cNvSpPr>
          <p:nvPr/>
        </p:nvSpPr>
        <p:spPr bwMode="auto">
          <a:xfrm>
            <a:off x="4083050" y="5853113"/>
            <a:ext cx="36512" cy="36513"/>
          </a:xfrm>
          <a:custGeom>
            <a:avLst/>
            <a:gdLst>
              <a:gd name="T0" fmla="*/ 57 w 66"/>
              <a:gd name="T1" fmla="*/ 65 h 65"/>
              <a:gd name="T2" fmla="*/ 51 w 66"/>
              <a:gd name="T3" fmla="*/ 63 h 65"/>
              <a:gd name="T4" fmla="*/ 3 w 66"/>
              <a:gd name="T5" fmla="*/ 14 h 65"/>
              <a:gd name="T6" fmla="*/ 3 w 66"/>
              <a:gd name="T7" fmla="*/ 3 h 65"/>
              <a:gd name="T8" fmla="*/ 14 w 66"/>
              <a:gd name="T9" fmla="*/ 3 h 65"/>
              <a:gd name="T10" fmla="*/ 63 w 66"/>
              <a:gd name="T11" fmla="*/ 51 h 65"/>
              <a:gd name="T12" fmla="*/ 63 w 66"/>
              <a:gd name="T13" fmla="*/ 63 h 65"/>
              <a:gd name="T14" fmla="*/ 57 w 66"/>
              <a:gd name="T15" fmla="*/ 6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" h="65">
                <a:moveTo>
                  <a:pt x="57" y="65"/>
                </a:moveTo>
                <a:cubicBezTo>
                  <a:pt x="55" y="65"/>
                  <a:pt x="53" y="64"/>
                  <a:pt x="51" y="63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63" y="51"/>
                  <a:pt x="63" y="51"/>
                  <a:pt x="63" y="51"/>
                </a:cubicBezTo>
                <a:cubicBezTo>
                  <a:pt x="66" y="55"/>
                  <a:pt x="66" y="60"/>
                  <a:pt x="63" y="63"/>
                </a:cubicBezTo>
                <a:cubicBezTo>
                  <a:pt x="61" y="64"/>
                  <a:pt x="59" y="65"/>
                  <a:pt x="57" y="6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3" name="Freeform 273"/>
          <p:cNvSpPr>
            <a:spLocks/>
          </p:cNvSpPr>
          <p:nvPr/>
        </p:nvSpPr>
        <p:spPr bwMode="auto">
          <a:xfrm>
            <a:off x="3968750" y="5957888"/>
            <a:ext cx="46037" cy="46038"/>
          </a:xfrm>
          <a:custGeom>
            <a:avLst/>
            <a:gdLst>
              <a:gd name="T0" fmla="*/ 9 w 82"/>
              <a:gd name="T1" fmla="*/ 81 h 81"/>
              <a:gd name="T2" fmla="*/ 3 w 82"/>
              <a:gd name="T3" fmla="*/ 79 h 81"/>
              <a:gd name="T4" fmla="*/ 1 w 82"/>
              <a:gd name="T5" fmla="*/ 71 h 81"/>
              <a:gd name="T6" fmla="*/ 17 w 82"/>
              <a:gd name="T7" fmla="*/ 7 h 81"/>
              <a:gd name="T8" fmla="*/ 27 w 82"/>
              <a:gd name="T9" fmla="*/ 1 h 81"/>
              <a:gd name="T10" fmla="*/ 32 w 82"/>
              <a:gd name="T11" fmla="*/ 11 h 81"/>
              <a:gd name="T12" fmla="*/ 20 w 82"/>
              <a:gd name="T13" fmla="*/ 62 h 81"/>
              <a:gd name="T14" fmla="*/ 71 w 82"/>
              <a:gd name="T15" fmla="*/ 49 h 81"/>
              <a:gd name="T16" fmla="*/ 81 w 82"/>
              <a:gd name="T17" fmla="*/ 55 h 81"/>
              <a:gd name="T18" fmla="*/ 75 w 82"/>
              <a:gd name="T19" fmla="*/ 65 h 81"/>
              <a:gd name="T20" fmla="*/ 11 w 82"/>
              <a:gd name="T21" fmla="*/ 81 h 81"/>
              <a:gd name="T22" fmla="*/ 9 w 82"/>
              <a:gd name="T23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" h="81">
                <a:moveTo>
                  <a:pt x="9" y="81"/>
                </a:moveTo>
                <a:cubicBezTo>
                  <a:pt x="7" y="81"/>
                  <a:pt x="5" y="80"/>
                  <a:pt x="3" y="79"/>
                </a:cubicBezTo>
                <a:cubicBezTo>
                  <a:pt x="1" y="77"/>
                  <a:pt x="0" y="74"/>
                  <a:pt x="1" y="71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3"/>
                  <a:pt x="22" y="0"/>
                  <a:pt x="27" y="1"/>
                </a:cubicBezTo>
                <a:cubicBezTo>
                  <a:pt x="31" y="2"/>
                  <a:pt x="33" y="6"/>
                  <a:pt x="32" y="11"/>
                </a:cubicBezTo>
                <a:cubicBezTo>
                  <a:pt x="20" y="62"/>
                  <a:pt x="20" y="62"/>
                  <a:pt x="20" y="62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48"/>
                  <a:pt x="80" y="51"/>
                  <a:pt x="81" y="55"/>
                </a:cubicBezTo>
                <a:cubicBezTo>
                  <a:pt x="82" y="60"/>
                  <a:pt x="79" y="64"/>
                  <a:pt x="75" y="65"/>
                </a:cubicBezTo>
                <a:cubicBezTo>
                  <a:pt x="11" y="81"/>
                  <a:pt x="11" y="81"/>
                  <a:pt x="11" y="81"/>
                </a:cubicBezTo>
                <a:cubicBezTo>
                  <a:pt x="10" y="81"/>
                  <a:pt x="9" y="81"/>
                  <a:pt x="9" y="8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4" name="Freeform 274"/>
          <p:cNvSpPr>
            <a:spLocks/>
          </p:cNvSpPr>
          <p:nvPr/>
        </p:nvSpPr>
        <p:spPr bwMode="auto">
          <a:xfrm>
            <a:off x="3960813" y="5994400"/>
            <a:ext cx="19050" cy="19050"/>
          </a:xfrm>
          <a:custGeom>
            <a:avLst/>
            <a:gdLst>
              <a:gd name="T0" fmla="*/ 8 w 34"/>
              <a:gd name="T1" fmla="*/ 33 h 33"/>
              <a:gd name="T2" fmla="*/ 3 w 34"/>
              <a:gd name="T3" fmla="*/ 31 h 33"/>
              <a:gd name="T4" fmla="*/ 3 w 34"/>
              <a:gd name="T5" fmla="*/ 20 h 33"/>
              <a:gd name="T6" fmla="*/ 19 w 34"/>
              <a:gd name="T7" fmla="*/ 3 h 33"/>
              <a:gd name="T8" fmla="*/ 30 w 34"/>
              <a:gd name="T9" fmla="*/ 3 h 33"/>
              <a:gd name="T10" fmla="*/ 30 w 34"/>
              <a:gd name="T11" fmla="*/ 15 h 33"/>
              <a:gd name="T12" fmla="*/ 14 w 34"/>
              <a:gd name="T13" fmla="*/ 31 h 33"/>
              <a:gd name="T14" fmla="*/ 8 w 34"/>
              <a:gd name="T1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33">
                <a:moveTo>
                  <a:pt x="8" y="33"/>
                </a:moveTo>
                <a:cubicBezTo>
                  <a:pt x="6" y="33"/>
                  <a:pt x="4" y="33"/>
                  <a:pt x="3" y="31"/>
                </a:cubicBezTo>
                <a:cubicBezTo>
                  <a:pt x="0" y="28"/>
                  <a:pt x="0" y="23"/>
                  <a:pt x="3" y="20"/>
                </a:cubicBezTo>
                <a:cubicBezTo>
                  <a:pt x="19" y="3"/>
                  <a:pt x="19" y="3"/>
                  <a:pt x="19" y="3"/>
                </a:cubicBezTo>
                <a:cubicBezTo>
                  <a:pt x="22" y="0"/>
                  <a:pt x="27" y="0"/>
                  <a:pt x="30" y="3"/>
                </a:cubicBezTo>
                <a:cubicBezTo>
                  <a:pt x="34" y="6"/>
                  <a:pt x="34" y="11"/>
                  <a:pt x="30" y="15"/>
                </a:cubicBezTo>
                <a:cubicBezTo>
                  <a:pt x="14" y="31"/>
                  <a:pt x="14" y="31"/>
                  <a:pt x="14" y="31"/>
                </a:cubicBezTo>
                <a:cubicBezTo>
                  <a:pt x="12" y="33"/>
                  <a:pt x="10" y="33"/>
                  <a:pt x="8" y="3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" name="Freeform 275"/>
          <p:cNvSpPr>
            <a:spLocks/>
          </p:cNvSpPr>
          <p:nvPr/>
        </p:nvSpPr>
        <p:spPr bwMode="auto">
          <a:xfrm>
            <a:off x="5289550" y="5988050"/>
            <a:ext cx="152400" cy="101600"/>
          </a:xfrm>
          <a:custGeom>
            <a:avLst/>
            <a:gdLst>
              <a:gd name="T0" fmla="*/ 257 w 272"/>
              <a:gd name="T1" fmla="*/ 3 h 180"/>
              <a:gd name="T2" fmla="*/ 102 w 272"/>
              <a:gd name="T3" fmla="*/ 160 h 180"/>
              <a:gd name="T4" fmla="*/ 14 w 272"/>
              <a:gd name="T5" fmla="*/ 72 h 180"/>
              <a:gd name="T6" fmla="*/ 3 w 272"/>
              <a:gd name="T7" fmla="*/ 72 h 180"/>
              <a:gd name="T8" fmla="*/ 3 w 272"/>
              <a:gd name="T9" fmla="*/ 83 h 180"/>
              <a:gd name="T10" fmla="*/ 97 w 272"/>
              <a:gd name="T11" fmla="*/ 177 h 180"/>
              <a:gd name="T12" fmla="*/ 102 w 272"/>
              <a:gd name="T13" fmla="*/ 180 h 180"/>
              <a:gd name="T14" fmla="*/ 102 w 272"/>
              <a:gd name="T15" fmla="*/ 180 h 180"/>
              <a:gd name="T16" fmla="*/ 108 w 272"/>
              <a:gd name="T17" fmla="*/ 177 h 180"/>
              <a:gd name="T18" fmla="*/ 268 w 272"/>
              <a:gd name="T19" fmla="*/ 15 h 180"/>
              <a:gd name="T20" fmla="*/ 268 w 272"/>
              <a:gd name="T21" fmla="*/ 3 h 180"/>
              <a:gd name="T22" fmla="*/ 257 w 272"/>
              <a:gd name="T23" fmla="*/ 3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2" h="180">
                <a:moveTo>
                  <a:pt x="257" y="3"/>
                </a:moveTo>
                <a:cubicBezTo>
                  <a:pt x="102" y="160"/>
                  <a:pt x="102" y="160"/>
                  <a:pt x="102" y="160"/>
                </a:cubicBezTo>
                <a:cubicBezTo>
                  <a:pt x="14" y="72"/>
                  <a:pt x="14" y="72"/>
                  <a:pt x="14" y="72"/>
                </a:cubicBezTo>
                <a:cubicBezTo>
                  <a:pt x="11" y="69"/>
                  <a:pt x="6" y="69"/>
                  <a:pt x="3" y="72"/>
                </a:cubicBezTo>
                <a:cubicBezTo>
                  <a:pt x="0" y="75"/>
                  <a:pt x="0" y="80"/>
                  <a:pt x="3" y="83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8" y="179"/>
                  <a:pt x="100" y="180"/>
                  <a:pt x="102" y="180"/>
                </a:cubicBezTo>
                <a:cubicBezTo>
                  <a:pt x="102" y="180"/>
                  <a:pt x="102" y="180"/>
                  <a:pt x="102" y="180"/>
                </a:cubicBezTo>
                <a:cubicBezTo>
                  <a:pt x="105" y="180"/>
                  <a:pt x="107" y="179"/>
                  <a:pt x="108" y="177"/>
                </a:cubicBezTo>
                <a:cubicBezTo>
                  <a:pt x="268" y="15"/>
                  <a:pt x="268" y="15"/>
                  <a:pt x="268" y="15"/>
                </a:cubicBezTo>
                <a:cubicBezTo>
                  <a:pt x="272" y="11"/>
                  <a:pt x="272" y="6"/>
                  <a:pt x="268" y="3"/>
                </a:cubicBezTo>
                <a:cubicBezTo>
                  <a:pt x="265" y="0"/>
                  <a:pt x="260" y="0"/>
                  <a:pt x="257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" name="Freeform 276"/>
          <p:cNvSpPr>
            <a:spLocks noEditPoints="1"/>
          </p:cNvSpPr>
          <p:nvPr/>
        </p:nvSpPr>
        <p:spPr bwMode="auto">
          <a:xfrm>
            <a:off x="5248275" y="5818188"/>
            <a:ext cx="220662" cy="349250"/>
          </a:xfrm>
          <a:custGeom>
            <a:avLst/>
            <a:gdLst>
              <a:gd name="T0" fmla="*/ 357 w 392"/>
              <a:gd name="T1" fmla="*/ 107 h 620"/>
              <a:gd name="T2" fmla="*/ 330 w 392"/>
              <a:gd name="T3" fmla="*/ 107 h 620"/>
              <a:gd name="T4" fmla="*/ 330 w 392"/>
              <a:gd name="T5" fmla="*/ 102 h 620"/>
              <a:gd name="T6" fmla="*/ 294 w 392"/>
              <a:gd name="T7" fmla="*/ 66 h 620"/>
              <a:gd name="T8" fmla="*/ 267 w 392"/>
              <a:gd name="T9" fmla="*/ 66 h 620"/>
              <a:gd name="T10" fmla="*/ 267 w 392"/>
              <a:gd name="T11" fmla="*/ 48 h 620"/>
              <a:gd name="T12" fmla="*/ 218 w 392"/>
              <a:gd name="T13" fmla="*/ 0 h 620"/>
              <a:gd name="T14" fmla="*/ 182 w 392"/>
              <a:gd name="T15" fmla="*/ 0 h 620"/>
              <a:gd name="T16" fmla="*/ 133 w 392"/>
              <a:gd name="T17" fmla="*/ 48 h 620"/>
              <a:gd name="T18" fmla="*/ 133 w 392"/>
              <a:gd name="T19" fmla="*/ 66 h 620"/>
              <a:gd name="T20" fmla="*/ 105 w 392"/>
              <a:gd name="T21" fmla="*/ 66 h 620"/>
              <a:gd name="T22" fmla="*/ 70 w 392"/>
              <a:gd name="T23" fmla="*/ 102 h 620"/>
              <a:gd name="T24" fmla="*/ 70 w 392"/>
              <a:gd name="T25" fmla="*/ 107 h 620"/>
              <a:gd name="T26" fmla="*/ 35 w 392"/>
              <a:gd name="T27" fmla="*/ 107 h 620"/>
              <a:gd name="T28" fmla="*/ 0 w 392"/>
              <a:gd name="T29" fmla="*/ 143 h 620"/>
              <a:gd name="T30" fmla="*/ 0 w 392"/>
              <a:gd name="T31" fmla="*/ 585 h 620"/>
              <a:gd name="T32" fmla="*/ 35 w 392"/>
              <a:gd name="T33" fmla="*/ 620 h 620"/>
              <a:gd name="T34" fmla="*/ 357 w 392"/>
              <a:gd name="T35" fmla="*/ 620 h 620"/>
              <a:gd name="T36" fmla="*/ 392 w 392"/>
              <a:gd name="T37" fmla="*/ 585 h 620"/>
              <a:gd name="T38" fmla="*/ 392 w 392"/>
              <a:gd name="T39" fmla="*/ 143 h 620"/>
              <a:gd name="T40" fmla="*/ 357 w 392"/>
              <a:gd name="T41" fmla="*/ 107 h 620"/>
              <a:gd name="T42" fmla="*/ 86 w 392"/>
              <a:gd name="T43" fmla="*/ 102 h 620"/>
              <a:gd name="T44" fmla="*/ 105 w 392"/>
              <a:gd name="T45" fmla="*/ 82 h 620"/>
              <a:gd name="T46" fmla="*/ 141 w 392"/>
              <a:gd name="T47" fmla="*/ 82 h 620"/>
              <a:gd name="T48" fmla="*/ 149 w 392"/>
              <a:gd name="T49" fmla="*/ 74 h 620"/>
              <a:gd name="T50" fmla="*/ 149 w 392"/>
              <a:gd name="T51" fmla="*/ 48 h 620"/>
              <a:gd name="T52" fmla="*/ 182 w 392"/>
              <a:gd name="T53" fmla="*/ 16 h 620"/>
              <a:gd name="T54" fmla="*/ 218 w 392"/>
              <a:gd name="T55" fmla="*/ 16 h 620"/>
              <a:gd name="T56" fmla="*/ 251 w 392"/>
              <a:gd name="T57" fmla="*/ 48 h 620"/>
              <a:gd name="T58" fmla="*/ 251 w 392"/>
              <a:gd name="T59" fmla="*/ 74 h 620"/>
              <a:gd name="T60" fmla="*/ 259 w 392"/>
              <a:gd name="T61" fmla="*/ 82 h 620"/>
              <a:gd name="T62" fmla="*/ 294 w 392"/>
              <a:gd name="T63" fmla="*/ 82 h 620"/>
              <a:gd name="T64" fmla="*/ 314 w 392"/>
              <a:gd name="T65" fmla="*/ 102 h 620"/>
              <a:gd name="T66" fmla="*/ 314 w 392"/>
              <a:gd name="T67" fmla="*/ 129 h 620"/>
              <a:gd name="T68" fmla="*/ 294 w 392"/>
              <a:gd name="T69" fmla="*/ 148 h 620"/>
              <a:gd name="T70" fmla="*/ 105 w 392"/>
              <a:gd name="T71" fmla="*/ 148 h 620"/>
              <a:gd name="T72" fmla="*/ 86 w 392"/>
              <a:gd name="T73" fmla="*/ 129 h 620"/>
              <a:gd name="T74" fmla="*/ 86 w 392"/>
              <a:gd name="T75" fmla="*/ 102 h 620"/>
              <a:gd name="T76" fmla="*/ 376 w 392"/>
              <a:gd name="T77" fmla="*/ 585 h 620"/>
              <a:gd name="T78" fmla="*/ 357 w 392"/>
              <a:gd name="T79" fmla="*/ 604 h 620"/>
              <a:gd name="T80" fmla="*/ 35 w 392"/>
              <a:gd name="T81" fmla="*/ 604 h 620"/>
              <a:gd name="T82" fmla="*/ 16 w 392"/>
              <a:gd name="T83" fmla="*/ 585 h 620"/>
              <a:gd name="T84" fmla="*/ 16 w 392"/>
              <a:gd name="T85" fmla="*/ 143 h 620"/>
              <a:gd name="T86" fmla="*/ 35 w 392"/>
              <a:gd name="T87" fmla="*/ 123 h 620"/>
              <a:gd name="T88" fmla="*/ 70 w 392"/>
              <a:gd name="T89" fmla="*/ 123 h 620"/>
              <a:gd name="T90" fmla="*/ 70 w 392"/>
              <a:gd name="T91" fmla="*/ 129 h 620"/>
              <a:gd name="T92" fmla="*/ 105 w 392"/>
              <a:gd name="T93" fmla="*/ 164 h 620"/>
              <a:gd name="T94" fmla="*/ 294 w 392"/>
              <a:gd name="T95" fmla="*/ 164 h 620"/>
              <a:gd name="T96" fmla="*/ 330 w 392"/>
              <a:gd name="T97" fmla="*/ 129 h 620"/>
              <a:gd name="T98" fmla="*/ 330 w 392"/>
              <a:gd name="T99" fmla="*/ 123 h 620"/>
              <a:gd name="T100" fmla="*/ 357 w 392"/>
              <a:gd name="T101" fmla="*/ 123 h 620"/>
              <a:gd name="T102" fmla="*/ 376 w 392"/>
              <a:gd name="T103" fmla="*/ 143 h 620"/>
              <a:gd name="T104" fmla="*/ 376 w 392"/>
              <a:gd name="T105" fmla="*/ 585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2" h="620">
                <a:moveTo>
                  <a:pt x="357" y="107"/>
                </a:moveTo>
                <a:cubicBezTo>
                  <a:pt x="330" y="107"/>
                  <a:pt x="330" y="107"/>
                  <a:pt x="330" y="107"/>
                </a:cubicBezTo>
                <a:cubicBezTo>
                  <a:pt x="330" y="102"/>
                  <a:pt x="330" y="102"/>
                  <a:pt x="330" y="102"/>
                </a:cubicBezTo>
                <a:cubicBezTo>
                  <a:pt x="330" y="82"/>
                  <a:pt x="314" y="66"/>
                  <a:pt x="294" y="66"/>
                </a:cubicBezTo>
                <a:cubicBezTo>
                  <a:pt x="267" y="66"/>
                  <a:pt x="267" y="66"/>
                  <a:pt x="267" y="66"/>
                </a:cubicBezTo>
                <a:cubicBezTo>
                  <a:pt x="267" y="48"/>
                  <a:pt x="267" y="48"/>
                  <a:pt x="267" y="48"/>
                </a:cubicBezTo>
                <a:cubicBezTo>
                  <a:pt x="267" y="22"/>
                  <a:pt x="245" y="0"/>
                  <a:pt x="218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55" y="0"/>
                  <a:pt x="133" y="22"/>
                  <a:pt x="133" y="48"/>
                </a:cubicBezTo>
                <a:cubicBezTo>
                  <a:pt x="133" y="66"/>
                  <a:pt x="133" y="66"/>
                  <a:pt x="133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86" y="66"/>
                  <a:pt x="70" y="82"/>
                  <a:pt x="70" y="102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16" y="107"/>
                  <a:pt x="0" y="123"/>
                  <a:pt x="0" y="143"/>
                </a:cubicBezTo>
                <a:cubicBezTo>
                  <a:pt x="0" y="585"/>
                  <a:pt x="0" y="585"/>
                  <a:pt x="0" y="585"/>
                </a:cubicBezTo>
                <a:cubicBezTo>
                  <a:pt x="0" y="604"/>
                  <a:pt x="16" y="620"/>
                  <a:pt x="35" y="620"/>
                </a:cubicBezTo>
                <a:cubicBezTo>
                  <a:pt x="357" y="620"/>
                  <a:pt x="357" y="620"/>
                  <a:pt x="357" y="620"/>
                </a:cubicBezTo>
                <a:cubicBezTo>
                  <a:pt x="376" y="620"/>
                  <a:pt x="392" y="604"/>
                  <a:pt x="392" y="585"/>
                </a:cubicBezTo>
                <a:cubicBezTo>
                  <a:pt x="392" y="143"/>
                  <a:pt x="392" y="143"/>
                  <a:pt x="392" y="143"/>
                </a:cubicBezTo>
                <a:cubicBezTo>
                  <a:pt x="392" y="123"/>
                  <a:pt x="376" y="107"/>
                  <a:pt x="357" y="107"/>
                </a:cubicBezTo>
                <a:moveTo>
                  <a:pt x="86" y="102"/>
                </a:moveTo>
                <a:cubicBezTo>
                  <a:pt x="86" y="91"/>
                  <a:pt x="95" y="82"/>
                  <a:pt x="105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46" y="82"/>
                  <a:pt x="149" y="79"/>
                  <a:pt x="149" y="74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9" y="30"/>
                  <a:pt x="164" y="16"/>
                  <a:pt x="182" y="16"/>
                </a:cubicBezTo>
                <a:cubicBezTo>
                  <a:pt x="218" y="16"/>
                  <a:pt x="218" y="16"/>
                  <a:pt x="218" y="16"/>
                </a:cubicBezTo>
                <a:cubicBezTo>
                  <a:pt x="236" y="16"/>
                  <a:pt x="251" y="30"/>
                  <a:pt x="251" y="48"/>
                </a:cubicBezTo>
                <a:cubicBezTo>
                  <a:pt x="251" y="74"/>
                  <a:pt x="251" y="74"/>
                  <a:pt x="251" y="74"/>
                </a:cubicBezTo>
                <a:cubicBezTo>
                  <a:pt x="251" y="79"/>
                  <a:pt x="254" y="82"/>
                  <a:pt x="259" y="82"/>
                </a:cubicBezTo>
                <a:cubicBezTo>
                  <a:pt x="294" y="82"/>
                  <a:pt x="294" y="82"/>
                  <a:pt x="294" y="82"/>
                </a:cubicBezTo>
                <a:cubicBezTo>
                  <a:pt x="305" y="82"/>
                  <a:pt x="314" y="91"/>
                  <a:pt x="314" y="102"/>
                </a:cubicBezTo>
                <a:cubicBezTo>
                  <a:pt x="314" y="129"/>
                  <a:pt x="314" y="129"/>
                  <a:pt x="314" y="129"/>
                </a:cubicBezTo>
                <a:cubicBezTo>
                  <a:pt x="314" y="139"/>
                  <a:pt x="305" y="148"/>
                  <a:pt x="294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95" y="148"/>
                  <a:pt x="86" y="139"/>
                  <a:pt x="86" y="129"/>
                </a:cubicBezTo>
                <a:lnTo>
                  <a:pt x="86" y="102"/>
                </a:lnTo>
                <a:close/>
                <a:moveTo>
                  <a:pt x="376" y="585"/>
                </a:moveTo>
                <a:cubicBezTo>
                  <a:pt x="376" y="596"/>
                  <a:pt x="368" y="604"/>
                  <a:pt x="357" y="604"/>
                </a:cubicBezTo>
                <a:cubicBezTo>
                  <a:pt x="35" y="604"/>
                  <a:pt x="35" y="604"/>
                  <a:pt x="35" y="604"/>
                </a:cubicBezTo>
                <a:cubicBezTo>
                  <a:pt x="24" y="604"/>
                  <a:pt x="16" y="596"/>
                  <a:pt x="16" y="585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6" y="132"/>
                  <a:pt x="24" y="123"/>
                  <a:pt x="35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9"/>
                  <a:pt x="70" y="129"/>
                  <a:pt x="70" y="129"/>
                </a:cubicBezTo>
                <a:cubicBezTo>
                  <a:pt x="70" y="148"/>
                  <a:pt x="86" y="164"/>
                  <a:pt x="105" y="164"/>
                </a:cubicBezTo>
                <a:cubicBezTo>
                  <a:pt x="294" y="164"/>
                  <a:pt x="294" y="164"/>
                  <a:pt x="294" y="164"/>
                </a:cubicBezTo>
                <a:cubicBezTo>
                  <a:pt x="314" y="164"/>
                  <a:pt x="330" y="148"/>
                  <a:pt x="330" y="129"/>
                </a:cubicBezTo>
                <a:cubicBezTo>
                  <a:pt x="330" y="123"/>
                  <a:pt x="330" y="123"/>
                  <a:pt x="330" y="123"/>
                </a:cubicBezTo>
                <a:cubicBezTo>
                  <a:pt x="357" y="123"/>
                  <a:pt x="357" y="123"/>
                  <a:pt x="357" y="123"/>
                </a:cubicBezTo>
                <a:cubicBezTo>
                  <a:pt x="368" y="123"/>
                  <a:pt x="376" y="132"/>
                  <a:pt x="376" y="143"/>
                </a:cubicBezTo>
                <a:lnTo>
                  <a:pt x="376" y="5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" name="Freeform 277"/>
          <p:cNvSpPr>
            <a:spLocks noEditPoints="1"/>
          </p:cNvSpPr>
          <p:nvPr/>
        </p:nvSpPr>
        <p:spPr bwMode="auto">
          <a:xfrm>
            <a:off x="4549775" y="5856288"/>
            <a:ext cx="292100" cy="287338"/>
          </a:xfrm>
          <a:custGeom>
            <a:avLst/>
            <a:gdLst>
              <a:gd name="T0" fmla="*/ 396 w 520"/>
              <a:gd name="T1" fmla="*/ 294 h 510"/>
              <a:gd name="T2" fmla="*/ 385 w 520"/>
              <a:gd name="T3" fmla="*/ 283 h 510"/>
              <a:gd name="T4" fmla="*/ 342 w 520"/>
              <a:gd name="T5" fmla="*/ 326 h 510"/>
              <a:gd name="T6" fmla="*/ 414 w 520"/>
              <a:gd name="T7" fmla="*/ 161 h 510"/>
              <a:gd name="T8" fmla="*/ 491 w 520"/>
              <a:gd name="T9" fmla="*/ 140 h 510"/>
              <a:gd name="T10" fmla="*/ 506 w 520"/>
              <a:gd name="T11" fmla="*/ 52 h 510"/>
              <a:gd name="T12" fmla="*/ 465 w 520"/>
              <a:gd name="T13" fmla="*/ 88 h 510"/>
              <a:gd name="T14" fmla="*/ 428 w 520"/>
              <a:gd name="T15" fmla="*/ 50 h 510"/>
              <a:gd name="T16" fmla="*/ 463 w 520"/>
              <a:gd name="T17" fmla="*/ 9 h 510"/>
              <a:gd name="T18" fmla="*/ 433 w 520"/>
              <a:gd name="T19" fmla="*/ 0 h 510"/>
              <a:gd name="T20" fmla="*/ 354 w 520"/>
              <a:gd name="T21" fmla="*/ 101 h 510"/>
              <a:gd name="T22" fmla="*/ 123 w 520"/>
              <a:gd name="T23" fmla="*/ 107 h 510"/>
              <a:gd name="T24" fmla="*/ 133 w 520"/>
              <a:gd name="T25" fmla="*/ 85 h 510"/>
              <a:gd name="T26" fmla="*/ 45 w 520"/>
              <a:gd name="T27" fmla="*/ 8 h 510"/>
              <a:gd name="T28" fmla="*/ 11 w 520"/>
              <a:gd name="T29" fmla="*/ 45 h 510"/>
              <a:gd name="T30" fmla="*/ 90 w 520"/>
              <a:gd name="T31" fmla="*/ 128 h 510"/>
              <a:gd name="T32" fmla="*/ 102 w 520"/>
              <a:gd name="T33" fmla="*/ 128 h 510"/>
              <a:gd name="T34" fmla="*/ 224 w 520"/>
              <a:gd name="T35" fmla="*/ 230 h 510"/>
              <a:gd name="T36" fmla="*/ 87 w 520"/>
              <a:gd name="T37" fmla="*/ 346 h 510"/>
              <a:gd name="T38" fmla="*/ 9 w 520"/>
              <a:gd name="T39" fmla="*/ 452 h 510"/>
              <a:gd name="T40" fmla="*/ 22 w 520"/>
              <a:gd name="T41" fmla="*/ 455 h 510"/>
              <a:gd name="T42" fmla="*/ 85 w 520"/>
              <a:gd name="T43" fmla="*/ 430 h 510"/>
              <a:gd name="T44" fmla="*/ 60 w 520"/>
              <a:gd name="T45" fmla="*/ 493 h 510"/>
              <a:gd name="T46" fmla="*/ 63 w 520"/>
              <a:gd name="T47" fmla="*/ 506 h 510"/>
              <a:gd name="T48" fmla="*/ 145 w 520"/>
              <a:gd name="T49" fmla="*/ 486 h 510"/>
              <a:gd name="T50" fmla="*/ 285 w 520"/>
              <a:gd name="T51" fmla="*/ 291 h 510"/>
              <a:gd name="T52" fmla="*/ 288 w 520"/>
              <a:gd name="T53" fmla="*/ 380 h 510"/>
              <a:gd name="T54" fmla="*/ 293 w 520"/>
              <a:gd name="T55" fmla="*/ 394 h 510"/>
              <a:gd name="T56" fmla="*/ 308 w 520"/>
              <a:gd name="T57" fmla="*/ 382 h 510"/>
              <a:gd name="T58" fmla="*/ 452 w 520"/>
              <a:gd name="T59" fmla="*/ 502 h 510"/>
              <a:gd name="T60" fmla="*/ 508 w 520"/>
              <a:gd name="T61" fmla="*/ 447 h 510"/>
              <a:gd name="T62" fmla="*/ 387 w 520"/>
              <a:gd name="T63" fmla="*/ 303 h 510"/>
              <a:gd name="T64" fmla="*/ 30 w 520"/>
              <a:gd name="T65" fmla="*/ 45 h 510"/>
              <a:gd name="T66" fmla="*/ 116 w 520"/>
              <a:gd name="T67" fmla="*/ 91 h 510"/>
              <a:gd name="T68" fmla="*/ 150 w 520"/>
              <a:gd name="T69" fmla="*/ 409 h 510"/>
              <a:gd name="T70" fmla="*/ 87 w 520"/>
              <a:gd name="T71" fmla="*/ 494 h 510"/>
              <a:gd name="T72" fmla="*/ 107 w 520"/>
              <a:gd name="T73" fmla="*/ 468 h 510"/>
              <a:gd name="T74" fmla="*/ 99 w 520"/>
              <a:gd name="T75" fmla="*/ 421 h 510"/>
              <a:gd name="T76" fmla="*/ 54 w 520"/>
              <a:gd name="T77" fmla="*/ 406 h 510"/>
              <a:gd name="T78" fmla="*/ 21 w 520"/>
              <a:gd name="T79" fmla="*/ 433 h 510"/>
              <a:gd name="T80" fmla="*/ 87 w 520"/>
              <a:gd name="T81" fmla="*/ 362 h 510"/>
              <a:gd name="T82" fmla="*/ 114 w 520"/>
              <a:gd name="T83" fmla="*/ 363 h 510"/>
              <a:gd name="T84" fmla="*/ 370 w 520"/>
              <a:gd name="T85" fmla="*/ 101 h 510"/>
              <a:gd name="T86" fmla="*/ 433 w 520"/>
              <a:gd name="T87" fmla="*/ 16 h 510"/>
              <a:gd name="T88" fmla="*/ 413 w 520"/>
              <a:gd name="T89" fmla="*/ 42 h 510"/>
              <a:gd name="T90" fmla="*/ 421 w 520"/>
              <a:gd name="T91" fmla="*/ 88 h 510"/>
              <a:gd name="T92" fmla="*/ 466 w 520"/>
              <a:gd name="T93" fmla="*/ 104 h 510"/>
              <a:gd name="T94" fmla="*/ 499 w 520"/>
              <a:gd name="T95" fmla="*/ 76 h 510"/>
              <a:gd name="T96" fmla="*/ 433 w 520"/>
              <a:gd name="T97" fmla="*/ 147 h 510"/>
              <a:gd name="T98" fmla="*/ 406 w 520"/>
              <a:gd name="T99" fmla="*/ 147 h 510"/>
              <a:gd name="T100" fmla="*/ 150 w 520"/>
              <a:gd name="T101" fmla="*/ 409 h 510"/>
              <a:gd name="T102" fmla="*/ 424 w 520"/>
              <a:gd name="T103" fmla="*/ 475 h 510"/>
              <a:gd name="T104" fmla="*/ 376 w 520"/>
              <a:gd name="T105" fmla="*/ 314 h 510"/>
              <a:gd name="T106" fmla="*/ 492 w 520"/>
              <a:gd name="T107" fmla="*/ 44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20" h="510">
                <a:moveTo>
                  <a:pt x="387" y="303"/>
                </a:moveTo>
                <a:cubicBezTo>
                  <a:pt x="396" y="294"/>
                  <a:pt x="396" y="294"/>
                  <a:pt x="396" y="294"/>
                </a:cubicBezTo>
                <a:cubicBezTo>
                  <a:pt x="399" y="291"/>
                  <a:pt x="399" y="286"/>
                  <a:pt x="396" y="283"/>
                </a:cubicBezTo>
                <a:cubicBezTo>
                  <a:pt x="393" y="279"/>
                  <a:pt x="388" y="279"/>
                  <a:pt x="385" y="283"/>
                </a:cubicBezTo>
                <a:cubicBezTo>
                  <a:pt x="370" y="297"/>
                  <a:pt x="370" y="297"/>
                  <a:pt x="370" y="297"/>
                </a:cubicBezTo>
                <a:cubicBezTo>
                  <a:pt x="342" y="326"/>
                  <a:pt x="342" y="326"/>
                  <a:pt x="342" y="326"/>
                </a:cubicBezTo>
                <a:cubicBezTo>
                  <a:pt x="296" y="280"/>
                  <a:pt x="296" y="280"/>
                  <a:pt x="296" y="280"/>
                </a:cubicBezTo>
                <a:cubicBezTo>
                  <a:pt x="414" y="161"/>
                  <a:pt x="414" y="161"/>
                  <a:pt x="414" y="161"/>
                </a:cubicBezTo>
                <a:cubicBezTo>
                  <a:pt x="421" y="163"/>
                  <a:pt x="427" y="163"/>
                  <a:pt x="433" y="163"/>
                </a:cubicBezTo>
                <a:cubicBezTo>
                  <a:pt x="455" y="163"/>
                  <a:pt x="476" y="155"/>
                  <a:pt x="491" y="140"/>
                </a:cubicBezTo>
                <a:cubicBezTo>
                  <a:pt x="513" y="118"/>
                  <a:pt x="520" y="87"/>
                  <a:pt x="512" y="58"/>
                </a:cubicBezTo>
                <a:cubicBezTo>
                  <a:pt x="511" y="55"/>
                  <a:pt x="509" y="53"/>
                  <a:pt x="506" y="52"/>
                </a:cubicBezTo>
                <a:cubicBezTo>
                  <a:pt x="503" y="52"/>
                  <a:pt x="500" y="53"/>
                  <a:pt x="498" y="55"/>
                </a:cubicBezTo>
                <a:cubicBezTo>
                  <a:pt x="465" y="88"/>
                  <a:pt x="465" y="88"/>
                  <a:pt x="465" y="88"/>
                </a:cubicBezTo>
                <a:cubicBezTo>
                  <a:pt x="435" y="80"/>
                  <a:pt x="435" y="80"/>
                  <a:pt x="435" y="80"/>
                </a:cubicBezTo>
                <a:cubicBezTo>
                  <a:pt x="428" y="50"/>
                  <a:pt x="428" y="50"/>
                  <a:pt x="428" y="50"/>
                </a:cubicBezTo>
                <a:cubicBezTo>
                  <a:pt x="461" y="17"/>
                  <a:pt x="461" y="17"/>
                  <a:pt x="461" y="17"/>
                </a:cubicBezTo>
                <a:cubicBezTo>
                  <a:pt x="463" y="15"/>
                  <a:pt x="463" y="12"/>
                  <a:pt x="463" y="9"/>
                </a:cubicBezTo>
                <a:cubicBezTo>
                  <a:pt x="462" y="6"/>
                  <a:pt x="460" y="4"/>
                  <a:pt x="457" y="3"/>
                </a:cubicBezTo>
                <a:cubicBezTo>
                  <a:pt x="449" y="1"/>
                  <a:pt x="441" y="0"/>
                  <a:pt x="433" y="0"/>
                </a:cubicBezTo>
                <a:cubicBezTo>
                  <a:pt x="411" y="0"/>
                  <a:pt x="391" y="8"/>
                  <a:pt x="376" y="24"/>
                </a:cubicBezTo>
                <a:cubicBezTo>
                  <a:pt x="355" y="44"/>
                  <a:pt x="347" y="73"/>
                  <a:pt x="354" y="101"/>
                </a:cubicBezTo>
                <a:cubicBezTo>
                  <a:pt x="236" y="219"/>
                  <a:pt x="236" y="219"/>
                  <a:pt x="236" y="219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33" y="97"/>
                  <a:pt x="133" y="97"/>
                  <a:pt x="133" y="97"/>
                </a:cubicBezTo>
                <a:cubicBezTo>
                  <a:pt x="137" y="93"/>
                  <a:pt x="137" y="88"/>
                  <a:pt x="133" y="85"/>
                </a:cubicBezTo>
                <a:cubicBezTo>
                  <a:pt x="56" y="8"/>
                  <a:pt x="56" y="8"/>
                  <a:pt x="56" y="8"/>
                </a:cubicBezTo>
                <a:cubicBezTo>
                  <a:pt x="53" y="5"/>
                  <a:pt x="48" y="5"/>
                  <a:pt x="45" y="8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41"/>
                  <a:pt x="11" y="43"/>
                  <a:pt x="11" y="45"/>
                </a:cubicBezTo>
                <a:cubicBezTo>
                  <a:pt x="11" y="47"/>
                  <a:pt x="12" y="49"/>
                  <a:pt x="13" y="51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2" y="130"/>
                  <a:pt x="94" y="131"/>
                  <a:pt x="96" y="131"/>
                </a:cubicBezTo>
                <a:cubicBezTo>
                  <a:pt x="98" y="131"/>
                  <a:pt x="100" y="130"/>
                  <a:pt x="102" y="128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224" y="230"/>
                  <a:pt x="224" y="230"/>
                  <a:pt x="224" y="230"/>
                </a:cubicBezTo>
                <a:cubicBezTo>
                  <a:pt x="106" y="349"/>
                  <a:pt x="106" y="349"/>
                  <a:pt x="106" y="349"/>
                </a:cubicBezTo>
                <a:cubicBezTo>
                  <a:pt x="100" y="347"/>
                  <a:pt x="93" y="346"/>
                  <a:pt x="87" y="346"/>
                </a:cubicBezTo>
                <a:cubicBezTo>
                  <a:pt x="65" y="346"/>
                  <a:pt x="44" y="355"/>
                  <a:pt x="29" y="370"/>
                </a:cubicBezTo>
                <a:cubicBezTo>
                  <a:pt x="8" y="392"/>
                  <a:pt x="0" y="423"/>
                  <a:pt x="9" y="452"/>
                </a:cubicBezTo>
                <a:cubicBezTo>
                  <a:pt x="9" y="455"/>
                  <a:pt x="12" y="457"/>
                  <a:pt x="14" y="457"/>
                </a:cubicBezTo>
                <a:cubicBezTo>
                  <a:pt x="17" y="458"/>
                  <a:pt x="20" y="457"/>
                  <a:pt x="22" y="455"/>
                </a:cubicBezTo>
                <a:cubicBezTo>
                  <a:pt x="55" y="422"/>
                  <a:pt x="55" y="422"/>
                  <a:pt x="55" y="422"/>
                </a:cubicBezTo>
                <a:cubicBezTo>
                  <a:pt x="85" y="430"/>
                  <a:pt x="85" y="430"/>
                  <a:pt x="85" y="430"/>
                </a:cubicBezTo>
                <a:cubicBezTo>
                  <a:pt x="93" y="460"/>
                  <a:pt x="93" y="460"/>
                  <a:pt x="93" y="460"/>
                </a:cubicBezTo>
                <a:cubicBezTo>
                  <a:pt x="60" y="493"/>
                  <a:pt x="60" y="493"/>
                  <a:pt x="60" y="493"/>
                </a:cubicBezTo>
                <a:cubicBezTo>
                  <a:pt x="58" y="495"/>
                  <a:pt x="57" y="498"/>
                  <a:pt x="58" y="501"/>
                </a:cubicBezTo>
                <a:cubicBezTo>
                  <a:pt x="58" y="503"/>
                  <a:pt x="60" y="506"/>
                  <a:pt x="63" y="506"/>
                </a:cubicBezTo>
                <a:cubicBezTo>
                  <a:pt x="71" y="509"/>
                  <a:pt x="79" y="510"/>
                  <a:pt x="87" y="510"/>
                </a:cubicBezTo>
                <a:cubicBezTo>
                  <a:pt x="109" y="510"/>
                  <a:pt x="129" y="502"/>
                  <a:pt x="145" y="486"/>
                </a:cubicBezTo>
                <a:cubicBezTo>
                  <a:pt x="165" y="466"/>
                  <a:pt x="173" y="437"/>
                  <a:pt x="166" y="409"/>
                </a:cubicBezTo>
                <a:cubicBezTo>
                  <a:pt x="285" y="291"/>
                  <a:pt x="285" y="291"/>
                  <a:pt x="285" y="291"/>
                </a:cubicBezTo>
                <a:cubicBezTo>
                  <a:pt x="331" y="337"/>
                  <a:pt x="331" y="337"/>
                  <a:pt x="331" y="337"/>
                </a:cubicBezTo>
                <a:cubicBezTo>
                  <a:pt x="288" y="380"/>
                  <a:pt x="288" y="380"/>
                  <a:pt x="288" y="380"/>
                </a:cubicBezTo>
                <a:cubicBezTo>
                  <a:pt x="285" y="383"/>
                  <a:pt x="285" y="388"/>
                  <a:pt x="288" y="391"/>
                </a:cubicBezTo>
                <a:cubicBezTo>
                  <a:pt x="289" y="393"/>
                  <a:pt x="291" y="394"/>
                  <a:pt x="293" y="394"/>
                </a:cubicBezTo>
                <a:cubicBezTo>
                  <a:pt x="295" y="394"/>
                  <a:pt x="298" y="393"/>
                  <a:pt x="299" y="391"/>
                </a:cubicBezTo>
                <a:cubicBezTo>
                  <a:pt x="308" y="382"/>
                  <a:pt x="308" y="382"/>
                  <a:pt x="308" y="382"/>
                </a:cubicBezTo>
                <a:cubicBezTo>
                  <a:pt x="412" y="486"/>
                  <a:pt x="412" y="486"/>
                  <a:pt x="412" y="486"/>
                </a:cubicBezTo>
                <a:cubicBezTo>
                  <a:pt x="423" y="497"/>
                  <a:pt x="437" y="502"/>
                  <a:pt x="452" y="502"/>
                </a:cubicBezTo>
                <a:cubicBezTo>
                  <a:pt x="466" y="502"/>
                  <a:pt x="480" y="497"/>
                  <a:pt x="491" y="486"/>
                </a:cubicBezTo>
                <a:cubicBezTo>
                  <a:pt x="502" y="475"/>
                  <a:pt x="508" y="461"/>
                  <a:pt x="508" y="447"/>
                </a:cubicBezTo>
                <a:cubicBezTo>
                  <a:pt x="508" y="432"/>
                  <a:pt x="502" y="418"/>
                  <a:pt x="491" y="407"/>
                </a:cubicBezTo>
                <a:lnTo>
                  <a:pt x="387" y="303"/>
                </a:lnTo>
                <a:close/>
                <a:moveTo>
                  <a:pt x="96" y="111"/>
                </a:moveTo>
                <a:cubicBezTo>
                  <a:pt x="30" y="45"/>
                  <a:pt x="30" y="45"/>
                  <a:pt x="30" y="45"/>
                </a:cubicBezTo>
                <a:cubicBezTo>
                  <a:pt x="51" y="25"/>
                  <a:pt x="51" y="25"/>
                  <a:pt x="51" y="25"/>
                </a:cubicBezTo>
                <a:cubicBezTo>
                  <a:pt x="116" y="91"/>
                  <a:pt x="116" y="91"/>
                  <a:pt x="116" y="91"/>
                </a:cubicBezTo>
                <a:lnTo>
                  <a:pt x="96" y="111"/>
                </a:lnTo>
                <a:close/>
                <a:moveTo>
                  <a:pt x="150" y="409"/>
                </a:moveTo>
                <a:cubicBezTo>
                  <a:pt x="157" y="432"/>
                  <a:pt x="151" y="458"/>
                  <a:pt x="133" y="475"/>
                </a:cubicBezTo>
                <a:cubicBezTo>
                  <a:pt x="121" y="487"/>
                  <a:pt x="104" y="494"/>
                  <a:pt x="87" y="494"/>
                </a:cubicBezTo>
                <a:cubicBezTo>
                  <a:pt x="85" y="494"/>
                  <a:pt x="83" y="494"/>
                  <a:pt x="82" y="494"/>
                </a:cubicBezTo>
                <a:cubicBezTo>
                  <a:pt x="107" y="468"/>
                  <a:pt x="107" y="468"/>
                  <a:pt x="107" y="468"/>
                </a:cubicBezTo>
                <a:cubicBezTo>
                  <a:pt x="109" y="466"/>
                  <a:pt x="110" y="463"/>
                  <a:pt x="109" y="461"/>
                </a:cubicBezTo>
                <a:cubicBezTo>
                  <a:pt x="99" y="421"/>
                  <a:pt x="99" y="421"/>
                  <a:pt x="99" y="421"/>
                </a:cubicBezTo>
                <a:cubicBezTo>
                  <a:pt x="99" y="419"/>
                  <a:pt x="96" y="416"/>
                  <a:pt x="94" y="416"/>
                </a:cubicBezTo>
                <a:cubicBezTo>
                  <a:pt x="54" y="406"/>
                  <a:pt x="54" y="406"/>
                  <a:pt x="54" y="406"/>
                </a:cubicBezTo>
                <a:cubicBezTo>
                  <a:pt x="52" y="405"/>
                  <a:pt x="49" y="406"/>
                  <a:pt x="47" y="408"/>
                </a:cubicBezTo>
                <a:cubicBezTo>
                  <a:pt x="21" y="433"/>
                  <a:pt x="21" y="433"/>
                  <a:pt x="21" y="433"/>
                </a:cubicBezTo>
                <a:cubicBezTo>
                  <a:pt x="20" y="414"/>
                  <a:pt x="27" y="395"/>
                  <a:pt x="40" y="382"/>
                </a:cubicBezTo>
                <a:cubicBezTo>
                  <a:pt x="53" y="369"/>
                  <a:pt x="69" y="362"/>
                  <a:pt x="87" y="362"/>
                </a:cubicBezTo>
                <a:cubicBezTo>
                  <a:pt x="93" y="362"/>
                  <a:pt x="100" y="363"/>
                  <a:pt x="106" y="365"/>
                </a:cubicBezTo>
                <a:cubicBezTo>
                  <a:pt x="109" y="366"/>
                  <a:pt x="112" y="365"/>
                  <a:pt x="114" y="363"/>
                </a:cubicBezTo>
                <a:cubicBezTo>
                  <a:pt x="368" y="109"/>
                  <a:pt x="368" y="109"/>
                  <a:pt x="368" y="109"/>
                </a:cubicBezTo>
                <a:cubicBezTo>
                  <a:pt x="371" y="107"/>
                  <a:pt x="371" y="104"/>
                  <a:pt x="370" y="101"/>
                </a:cubicBezTo>
                <a:cubicBezTo>
                  <a:pt x="363" y="78"/>
                  <a:pt x="370" y="52"/>
                  <a:pt x="387" y="35"/>
                </a:cubicBezTo>
                <a:cubicBezTo>
                  <a:pt x="399" y="23"/>
                  <a:pt x="416" y="16"/>
                  <a:pt x="433" y="16"/>
                </a:cubicBezTo>
                <a:cubicBezTo>
                  <a:pt x="435" y="16"/>
                  <a:pt x="437" y="16"/>
                  <a:pt x="439" y="16"/>
                </a:cubicBezTo>
                <a:cubicBezTo>
                  <a:pt x="413" y="42"/>
                  <a:pt x="413" y="42"/>
                  <a:pt x="413" y="42"/>
                </a:cubicBezTo>
                <a:cubicBezTo>
                  <a:pt x="411" y="44"/>
                  <a:pt x="410" y="46"/>
                  <a:pt x="411" y="49"/>
                </a:cubicBezTo>
                <a:cubicBezTo>
                  <a:pt x="421" y="88"/>
                  <a:pt x="421" y="88"/>
                  <a:pt x="421" y="88"/>
                </a:cubicBezTo>
                <a:cubicBezTo>
                  <a:pt x="421" y="91"/>
                  <a:pt x="424" y="94"/>
                  <a:pt x="427" y="94"/>
                </a:cubicBezTo>
                <a:cubicBezTo>
                  <a:pt x="466" y="104"/>
                  <a:pt x="466" y="104"/>
                  <a:pt x="466" y="104"/>
                </a:cubicBezTo>
                <a:cubicBezTo>
                  <a:pt x="469" y="105"/>
                  <a:pt x="471" y="104"/>
                  <a:pt x="473" y="102"/>
                </a:cubicBezTo>
                <a:cubicBezTo>
                  <a:pt x="499" y="76"/>
                  <a:pt x="499" y="76"/>
                  <a:pt x="499" y="76"/>
                </a:cubicBezTo>
                <a:cubicBezTo>
                  <a:pt x="500" y="95"/>
                  <a:pt x="494" y="114"/>
                  <a:pt x="480" y="128"/>
                </a:cubicBezTo>
                <a:cubicBezTo>
                  <a:pt x="467" y="141"/>
                  <a:pt x="451" y="147"/>
                  <a:pt x="433" y="147"/>
                </a:cubicBezTo>
                <a:cubicBezTo>
                  <a:pt x="427" y="147"/>
                  <a:pt x="420" y="147"/>
                  <a:pt x="414" y="145"/>
                </a:cubicBezTo>
                <a:cubicBezTo>
                  <a:pt x="411" y="144"/>
                  <a:pt x="408" y="145"/>
                  <a:pt x="406" y="147"/>
                </a:cubicBezTo>
                <a:cubicBezTo>
                  <a:pt x="152" y="401"/>
                  <a:pt x="152" y="401"/>
                  <a:pt x="152" y="401"/>
                </a:cubicBezTo>
                <a:cubicBezTo>
                  <a:pt x="150" y="403"/>
                  <a:pt x="149" y="406"/>
                  <a:pt x="150" y="409"/>
                </a:cubicBezTo>
                <a:moveTo>
                  <a:pt x="480" y="475"/>
                </a:moveTo>
                <a:cubicBezTo>
                  <a:pt x="464" y="490"/>
                  <a:pt x="439" y="490"/>
                  <a:pt x="424" y="475"/>
                </a:cubicBezTo>
                <a:cubicBezTo>
                  <a:pt x="320" y="371"/>
                  <a:pt x="320" y="371"/>
                  <a:pt x="320" y="371"/>
                </a:cubicBezTo>
                <a:cubicBezTo>
                  <a:pt x="376" y="314"/>
                  <a:pt x="376" y="314"/>
                  <a:pt x="376" y="314"/>
                </a:cubicBezTo>
                <a:cubicBezTo>
                  <a:pt x="480" y="418"/>
                  <a:pt x="480" y="418"/>
                  <a:pt x="480" y="418"/>
                </a:cubicBezTo>
                <a:cubicBezTo>
                  <a:pt x="487" y="426"/>
                  <a:pt x="492" y="436"/>
                  <a:pt x="492" y="447"/>
                </a:cubicBezTo>
                <a:cubicBezTo>
                  <a:pt x="492" y="457"/>
                  <a:pt x="487" y="467"/>
                  <a:pt x="480" y="47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8" name="Freeform 278"/>
          <p:cNvSpPr>
            <a:spLocks/>
          </p:cNvSpPr>
          <p:nvPr/>
        </p:nvSpPr>
        <p:spPr bwMode="auto">
          <a:xfrm>
            <a:off x="2555875" y="5835650"/>
            <a:ext cx="354012" cy="290513"/>
          </a:xfrm>
          <a:custGeom>
            <a:avLst/>
            <a:gdLst>
              <a:gd name="T0" fmla="*/ 0 w 223"/>
              <a:gd name="T1" fmla="*/ 183 h 183"/>
              <a:gd name="T2" fmla="*/ 112 w 223"/>
              <a:gd name="T3" fmla="*/ 0 h 183"/>
              <a:gd name="T4" fmla="*/ 223 w 223"/>
              <a:gd name="T5" fmla="*/ 183 h 183"/>
              <a:gd name="T6" fmla="*/ 0 w 223"/>
              <a:gd name="T7" fmla="*/ 183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3" h="183">
                <a:moveTo>
                  <a:pt x="0" y="183"/>
                </a:moveTo>
                <a:lnTo>
                  <a:pt x="112" y="0"/>
                </a:lnTo>
                <a:lnTo>
                  <a:pt x="223" y="183"/>
                </a:lnTo>
                <a:lnTo>
                  <a:pt x="0" y="183"/>
                </a:lnTo>
                <a:close/>
              </a:path>
            </a:pathLst>
          </a:custGeom>
          <a:noFill/>
          <a:ln w="7938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" name="Oval 279"/>
          <p:cNvSpPr>
            <a:spLocks noChangeArrowheads="1"/>
          </p:cNvSpPr>
          <p:nvPr/>
        </p:nvSpPr>
        <p:spPr bwMode="auto">
          <a:xfrm>
            <a:off x="2719388" y="6065838"/>
            <a:ext cx="28575" cy="269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0" name="Freeform 280"/>
          <p:cNvSpPr>
            <a:spLocks/>
          </p:cNvSpPr>
          <p:nvPr/>
        </p:nvSpPr>
        <p:spPr bwMode="auto">
          <a:xfrm>
            <a:off x="2719388" y="5934075"/>
            <a:ext cx="28575" cy="122238"/>
          </a:xfrm>
          <a:custGeom>
            <a:avLst/>
            <a:gdLst>
              <a:gd name="T0" fmla="*/ 0 w 49"/>
              <a:gd name="T1" fmla="*/ 24 h 215"/>
              <a:gd name="T2" fmla="*/ 25 w 49"/>
              <a:gd name="T3" fmla="*/ 0 h 215"/>
              <a:gd name="T4" fmla="*/ 49 w 49"/>
              <a:gd name="T5" fmla="*/ 24 h 215"/>
              <a:gd name="T6" fmla="*/ 49 w 49"/>
              <a:gd name="T7" fmla="*/ 191 h 215"/>
              <a:gd name="T8" fmla="*/ 25 w 49"/>
              <a:gd name="T9" fmla="*/ 215 h 215"/>
              <a:gd name="T10" fmla="*/ 0 w 49"/>
              <a:gd name="T11" fmla="*/ 191 h 215"/>
              <a:gd name="T12" fmla="*/ 0 w 49"/>
              <a:gd name="T13" fmla="*/ 24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215">
                <a:moveTo>
                  <a:pt x="0" y="24"/>
                </a:moveTo>
                <a:cubicBezTo>
                  <a:pt x="0" y="11"/>
                  <a:pt x="11" y="0"/>
                  <a:pt x="25" y="0"/>
                </a:cubicBezTo>
                <a:cubicBezTo>
                  <a:pt x="38" y="0"/>
                  <a:pt x="49" y="11"/>
                  <a:pt x="49" y="24"/>
                </a:cubicBezTo>
                <a:cubicBezTo>
                  <a:pt x="49" y="191"/>
                  <a:pt x="49" y="191"/>
                  <a:pt x="49" y="191"/>
                </a:cubicBezTo>
                <a:cubicBezTo>
                  <a:pt x="49" y="204"/>
                  <a:pt x="38" y="215"/>
                  <a:pt x="25" y="215"/>
                </a:cubicBezTo>
                <a:cubicBezTo>
                  <a:pt x="11" y="215"/>
                  <a:pt x="0" y="204"/>
                  <a:pt x="0" y="191"/>
                </a:cubicBez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406720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7"/>
          <p:cNvSpPr>
            <a:spLocks noChangeArrowheads="1"/>
          </p:cNvSpPr>
          <p:nvPr/>
        </p:nvSpPr>
        <p:spPr bwMode="auto">
          <a:xfrm>
            <a:off x="4981593" y="3030642"/>
            <a:ext cx="798989" cy="798989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" name="Oval 8"/>
          <p:cNvSpPr>
            <a:spLocks noChangeArrowheads="1"/>
          </p:cNvSpPr>
          <p:nvPr/>
        </p:nvSpPr>
        <p:spPr bwMode="auto">
          <a:xfrm>
            <a:off x="6662915" y="3896305"/>
            <a:ext cx="797878" cy="798989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auto">
          <a:xfrm>
            <a:off x="5838367" y="3897417"/>
            <a:ext cx="798989" cy="80010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7546358" y="3896305"/>
            <a:ext cx="798989" cy="798989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5838367" y="3030642"/>
            <a:ext cx="798989" cy="798989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" name="Oval 13"/>
          <p:cNvSpPr>
            <a:spLocks noChangeArrowheads="1"/>
          </p:cNvSpPr>
          <p:nvPr/>
        </p:nvSpPr>
        <p:spPr bwMode="auto">
          <a:xfrm>
            <a:off x="3133585" y="3030642"/>
            <a:ext cx="798989" cy="798989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Oval 14"/>
          <p:cNvSpPr>
            <a:spLocks noChangeArrowheads="1"/>
          </p:cNvSpPr>
          <p:nvPr/>
        </p:nvSpPr>
        <p:spPr bwMode="auto">
          <a:xfrm>
            <a:off x="3133585" y="3897417"/>
            <a:ext cx="798989" cy="80010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2216803" y="3897417"/>
            <a:ext cx="800100" cy="80010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" name="Oval 17"/>
          <p:cNvSpPr>
            <a:spLocks noChangeArrowheads="1"/>
          </p:cNvSpPr>
          <p:nvPr/>
        </p:nvSpPr>
        <p:spPr bwMode="auto">
          <a:xfrm>
            <a:off x="2216803" y="3030642"/>
            <a:ext cx="800100" cy="798989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" name="Oval 18"/>
          <p:cNvSpPr>
            <a:spLocks noChangeArrowheads="1"/>
          </p:cNvSpPr>
          <p:nvPr/>
        </p:nvSpPr>
        <p:spPr bwMode="auto">
          <a:xfrm>
            <a:off x="4981593" y="3897417"/>
            <a:ext cx="798989" cy="80010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" name="Oval 25"/>
          <p:cNvSpPr>
            <a:spLocks noChangeArrowheads="1"/>
          </p:cNvSpPr>
          <p:nvPr/>
        </p:nvSpPr>
        <p:spPr bwMode="auto">
          <a:xfrm>
            <a:off x="7780832" y="3012862"/>
            <a:ext cx="798989" cy="80010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6" name="Oval 26"/>
          <p:cNvSpPr>
            <a:spLocks noChangeArrowheads="1"/>
          </p:cNvSpPr>
          <p:nvPr/>
        </p:nvSpPr>
        <p:spPr bwMode="auto">
          <a:xfrm>
            <a:off x="6854050" y="3012862"/>
            <a:ext cx="798989" cy="80010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7" name="Freeform 27"/>
          <p:cNvSpPr>
            <a:spLocks noEditPoints="1"/>
          </p:cNvSpPr>
          <p:nvPr/>
        </p:nvSpPr>
        <p:spPr bwMode="auto">
          <a:xfrm>
            <a:off x="5194953" y="4059659"/>
            <a:ext cx="368935" cy="474504"/>
          </a:xfrm>
          <a:custGeom>
            <a:avLst/>
            <a:gdLst>
              <a:gd name="T0" fmla="*/ 441 w 490"/>
              <a:gd name="T1" fmla="*/ 98 h 630"/>
              <a:gd name="T2" fmla="*/ 406 w 490"/>
              <a:gd name="T3" fmla="*/ 113 h 630"/>
              <a:gd name="T4" fmla="*/ 406 w 490"/>
              <a:gd name="T5" fmla="*/ 84 h 630"/>
              <a:gd name="T6" fmla="*/ 357 w 490"/>
              <a:gd name="T7" fmla="*/ 35 h 630"/>
              <a:gd name="T8" fmla="*/ 322 w 490"/>
              <a:gd name="T9" fmla="*/ 49 h 630"/>
              <a:gd name="T10" fmla="*/ 322 w 490"/>
              <a:gd name="T11" fmla="*/ 49 h 630"/>
              <a:gd name="T12" fmla="*/ 274 w 490"/>
              <a:gd name="T13" fmla="*/ 0 h 630"/>
              <a:gd name="T14" fmla="*/ 225 w 490"/>
              <a:gd name="T15" fmla="*/ 49 h 630"/>
              <a:gd name="T16" fmla="*/ 225 w 490"/>
              <a:gd name="T17" fmla="*/ 68 h 630"/>
              <a:gd name="T18" fmla="*/ 190 w 490"/>
              <a:gd name="T19" fmla="*/ 53 h 630"/>
              <a:gd name="T20" fmla="*/ 141 w 490"/>
              <a:gd name="T21" fmla="*/ 102 h 630"/>
              <a:gd name="T22" fmla="*/ 141 w 490"/>
              <a:gd name="T23" fmla="*/ 369 h 630"/>
              <a:gd name="T24" fmla="*/ 93 w 490"/>
              <a:gd name="T25" fmla="*/ 312 h 630"/>
              <a:gd name="T26" fmla="*/ 55 w 490"/>
              <a:gd name="T27" fmla="*/ 293 h 630"/>
              <a:gd name="T28" fmla="*/ 24 w 490"/>
              <a:gd name="T29" fmla="*/ 304 h 630"/>
              <a:gd name="T30" fmla="*/ 17 w 490"/>
              <a:gd name="T31" fmla="*/ 373 h 630"/>
              <a:gd name="T32" fmla="*/ 178 w 490"/>
              <a:gd name="T33" fmla="*/ 576 h 630"/>
              <a:gd name="T34" fmla="*/ 308 w 490"/>
              <a:gd name="T35" fmla="*/ 630 h 630"/>
              <a:gd name="T36" fmla="*/ 490 w 490"/>
              <a:gd name="T37" fmla="*/ 449 h 630"/>
              <a:gd name="T38" fmla="*/ 490 w 490"/>
              <a:gd name="T39" fmla="*/ 147 h 630"/>
              <a:gd name="T40" fmla="*/ 441 w 490"/>
              <a:gd name="T41" fmla="*/ 98 h 630"/>
              <a:gd name="T42" fmla="*/ 476 w 490"/>
              <a:gd name="T43" fmla="*/ 449 h 630"/>
              <a:gd name="T44" fmla="*/ 308 w 490"/>
              <a:gd name="T45" fmla="*/ 616 h 630"/>
              <a:gd name="T46" fmla="*/ 189 w 490"/>
              <a:gd name="T47" fmla="*/ 567 h 630"/>
              <a:gd name="T48" fmla="*/ 27 w 490"/>
              <a:gd name="T49" fmla="*/ 364 h 630"/>
              <a:gd name="T50" fmla="*/ 20 w 490"/>
              <a:gd name="T51" fmla="*/ 338 h 630"/>
              <a:gd name="T52" fmla="*/ 33 w 490"/>
              <a:gd name="T53" fmla="*/ 315 h 630"/>
              <a:gd name="T54" fmla="*/ 55 w 490"/>
              <a:gd name="T55" fmla="*/ 307 h 630"/>
              <a:gd name="T56" fmla="*/ 82 w 490"/>
              <a:gd name="T57" fmla="*/ 321 h 630"/>
              <a:gd name="T58" fmla="*/ 143 w 490"/>
              <a:gd name="T59" fmla="*/ 393 h 630"/>
              <a:gd name="T60" fmla="*/ 151 w 490"/>
              <a:gd name="T61" fmla="*/ 395 h 630"/>
              <a:gd name="T62" fmla="*/ 155 w 490"/>
              <a:gd name="T63" fmla="*/ 388 h 630"/>
              <a:gd name="T64" fmla="*/ 155 w 490"/>
              <a:gd name="T65" fmla="*/ 102 h 630"/>
              <a:gd name="T66" fmla="*/ 190 w 490"/>
              <a:gd name="T67" fmla="*/ 67 h 630"/>
              <a:gd name="T68" fmla="*/ 225 w 490"/>
              <a:gd name="T69" fmla="*/ 102 h 630"/>
              <a:gd name="T70" fmla="*/ 225 w 490"/>
              <a:gd name="T71" fmla="*/ 301 h 630"/>
              <a:gd name="T72" fmla="*/ 232 w 490"/>
              <a:gd name="T73" fmla="*/ 308 h 630"/>
              <a:gd name="T74" fmla="*/ 239 w 490"/>
              <a:gd name="T75" fmla="*/ 301 h 630"/>
              <a:gd name="T76" fmla="*/ 239 w 490"/>
              <a:gd name="T77" fmla="*/ 102 h 630"/>
              <a:gd name="T78" fmla="*/ 239 w 490"/>
              <a:gd name="T79" fmla="*/ 49 h 630"/>
              <a:gd name="T80" fmla="*/ 274 w 490"/>
              <a:gd name="T81" fmla="*/ 14 h 630"/>
              <a:gd name="T82" fmla="*/ 308 w 490"/>
              <a:gd name="T83" fmla="*/ 49 h 630"/>
              <a:gd name="T84" fmla="*/ 308 w 490"/>
              <a:gd name="T85" fmla="*/ 84 h 630"/>
              <a:gd name="T86" fmla="*/ 308 w 490"/>
              <a:gd name="T87" fmla="*/ 284 h 630"/>
              <a:gd name="T88" fmla="*/ 315 w 490"/>
              <a:gd name="T89" fmla="*/ 291 h 630"/>
              <a:gd name="T90" fmla="*/ 322 w 490"/>
              <a:gd name="T91" fmla="*/ 284 h 630"/>
              <a:gd name="T92" fmla="*/ 322 w 490"/>
              <a:gd name="T93" fmla="*/ 84 h 630"/>
              <a:gd name="T94" fmla="*/ 357 w 490"/>
              <a:gd name="T95" fmla="*/ 49 h 630"/>
              <a:gd name="T96" fmla="*/ 392 w 490"/>
              <a:gd name="T97" fmla="*/ 84 h 630"/>
              <a:gd name="T98" fmla="*/ 392 w 490"/>
              <a:gd name="T99" fmla="*/ 147 h 630"/>
              <a:gd name="T100" fmla="*/ 392 w 490"/>
              <a:gd name="T101" fmla="*/ 296 h 630"/>
              <a:gd name="T102" fmla="*/ 399 w 490"/>
              <a:gd name="T103" fmla="*/ 303 h 630"/>
              <a:gd name="T104" fmla="*/ 406 w 490"/>
              <a:gd name="T105" fmla="*/ 296 h 630"/>
              <a:gd name="T106" fmla="*/ 406 w 490"/>
              <a:gd name="T107" fmla="*/ 147 h 630"/>
              <a:gd name="T108" fmla="*/ 441 w 490"/>
              <a:gd name="T109" fmla="*/ 112 h 630"/>
              <a:gd name="T110" fmla="*/ 476 w 490"/>
              <a:gd name="T111" fmla="*/ 147 h 630"/>
              <a:gd name="T112" fmla="*/ 476 w 490"/>
              <a:gd name="T113" fmla="*/ 449 h 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90" h="630">
                <a:moveTo>
                  <a:pt x="441" y="98"/>
                </a:moveTo>
                <a:cubicBezTo>
                  <a:pt x="427" y="98"/>
                  <a:pt x="415" y="104"/>
                  <a:pt x="406" y="113"/>
                </a:cubicBezTo>
                <a:cubicBezTo>
                  <a:pt x="406" y="84"/>
                  <a:pt x="406" y="84"/>
                  <a:pt x="406" y="84"/>
                </a:cubicBezTo>
                <a:cubicBezTo>
                  <a:pt x="406" y="57"/>
                  <a:pt x="384" y="35"/>
                  <a:pt x="357" y="35"/>
                </a:cubicBezTo>
                <a:cubicBezTo>
                  <a:pt x="344" y="35"/>
                  <a:pt x="331" y="40"/>
                  <a:pt x="322" y="49"/>
                </a:cubicBezTo>
                <a:cubicBezTo>
                  <a:pt x="322" y="49"/>
                  <a:pt x="322" y="49"/>
                  <a:pt x="322" y="49"/>
                </a:cubicBezTo>
                <a:cubicBezTo>
                  <a:pt x="322" y="22"/>
                  <a:pt x="300" y="0"/>
                  <a:pt x="274" y="0"/>
                </a:cubicBezTo>
                <a:cubicBezTo>
                  <a:pt x="247" y="0"/>
                  <a:pt x="225" y="22"/>
                  <a:pt x="225" y="49"/>
                </a:cubicBezTo>
                <a:cubicBezTo>
                  <a:pt x="225" y="68"/>
                  <a:pt x="225" y="68"/>
                  <a:pt x="225" y="68"/>
                </a:cubicBezTo>
                <a:cubicBezTo>
                  <a:pt x="216" y="59"/>
                  <a:pt x="204" y="53"/>
                  <a:pt x="190" y="53"/>
                </a:cubicBezTo>
                <a:cubicBezTo>
                  <a:pt x="163" y="53"/>
                  <a:pt x="141" y="75"/>
                  <a:pt x="141" y="102"/>
                </a:cubicBezTo>
                <a:cubicBezTo>
                  <a:pt x="141" y="369"/>
                  <a:pt x="141" y="369"/>
                  <a:pt x="141" y="369"/>
                </a:cubicBezTo>
                <a:cubicBezTo>
                  <a:pt x="93" y="312"/>
                  <a:pt x="93" y="312"/>
                  <a:pt x="93" y="312"/>
                </a:cubicBezTo>
                <a:cubicBezTo>
                  <a:pt x="84" y="300"/>
                  <a:pt x="70" y="293"/>
                  <a:pt x="55" y="293"/>
                </a:cubicBezTo>
                <a:cubicBezTo>
                  <a:pt x="44" y="293"/>
                  <a:pt x="33" y="297"/>
                  <a:pt x="24" y="304"/>
                </a:cubicBezTo>
                <a:cubicBezTo>
                  <a:pt x="3" y="321"/>
                  <a:pt x="0" y="352"/>
                  <a:pt x="17" y="373"/>
                </a:cubicBezTo>
                <a:cubicBezTo>
                  <a:pt x="18" y="374"/>
                  <a:pt x="161" y="553"/>
                  <a:pt x="178" y="576"/>
                </a:cubicBezTo>
                <a:cubicBezTo>
                  <a:pt x="199" y="601"/>
                  <a:pt x="259" y="630"/>
                  <a:pt x="308" y="630"/>
                </a:cubicBezTo>
                <a:cubicBezTo>
                  <a:pt x="408" y="630"/>
                  <a:pt x="490" y="549"/>
                  <a:pt x="490" y="449"/>
                </a:cubicBezTo>
                <a:cubicBezTo>
                  <a:pt x="490" y="147"/>
                  <a:pt x="490" y="147"/>
                  <a:pt x="490" y="147"/>
                </a:cubicBezTo>
                <a:cubicBezTo>
                  <a:pt x="490" y="120"/>
                  <a:pt x="468" y="98"/>
                  <a:pt x="441" y="98"/>
                </a:cubicBezTo>
                <a:moveTo>
                  <a:pt x="476" y="449"/>
                </a:moveTo>
                <a:cubicBezTo>
                  <a:pt x="476" y="541"/>
                  <a:pt x="400" y="616"/>
                  <a:pt x="308" y="616"/>
                </a:cubicBezTo>
                <a:cubicBezTo>
                  <a:pt x="259" y="616"/>
                  <a:pt x="205" y="587"/>
                  <a:pt x="189" y="567"/>
                </a:cubicBezTo>
                <a:cubicBezTo>
                  <a:pt x="172" y="544"/>
                  <a:pt x="29" y="366"/>
                  <a:pt x="27" y="364"/>
                </a:cubicBezTo>
                <a:cubicBezTo>
                  <a:pt x="22" y="357"/>
                  <a:pt x="19" y="347"/>
                  <a:pt x="20" y="338"/>
                </a:cubicBezTo>
                <a:cubicBezTo>
                  <a:pt x="21" y="329"/>
                  <a:pt x="26" y="321"/>
                  <a:pt x="33" y="315"/>
                </a:cubicBezTo>
                <a:cubicBezTo>
                  <a:pt x="39" y="310"/>
                  <a:pt x="47" y="307"/>
                  <a:pt x="55" y="307"/>
                </a:cubicBezTo>
                <a:cubicBezTo>
                  <a:pt x="65" y="307"/>
                  <a:pt x="75" y="312"/>
                  <a:pt x="82" y="321"/>
                </a:cubicBezTo>
                <a:cubicBezTo>
                  <a:pt x="143" y="393"/>
                  <a:pt x="143" y="393"/>
                  <a:pt x="143" y="393"/>
                </a:cubicBezTo>
                <a:cubicBezTo>
                  <a:pt x="145" y="395"/>
                  <a:pt x="148" y="396"/>
                  <a:pt x="151" y="395"/>
                </a:cubicBezTo>
                <a:cubicBezTo>
                  <a:pt x="153" y="394"/>
                  <a:pt x="155" y="391"/>
                  <a:pt x="155" y="388"/>
                </a:cubicBezTo>
                <a:cubicBezTo>
                  <a:pt x="155" y="102"/>
                  <a:pt x="155" y="102"/>
                  <a:pt x="155" y="102"/>
                </a:cubicBezTo>
                <a:cubicBezTo>
                  <a:pt x="155" y="83"/>
                  <a:pt x="171" y="67"/>
                  <a:pt x="190" y="67"/>
                </a:cubicBezTo>
                <a:cubicBezTo>
                  <a:pt x="209" y="67"/>
                  <a:pt x="225" y="83"/>
                  <a:pt x="225" y="102"/>
                </a:cubicBezTo>
                <a:cubicBezTo>
                  <a:pt x="225" y="301"/>
                  <a:pt x="225" y="301"/>
                  <a:pt x="225" y="301"/>
                </a:cubicBezTo>
                <a:cubicBezTo>
                  <a:pt x="225" y="305"/>
                  <a:pt x="228" y="308"/>
                  <a:pt x="232" y="308"/>
                </a:cubicBezTo>
                <a:cubicBezTo>
                  <a:pt x="236" y="308"/>
                  <a:pt x="239" y="305"/>
                  <a:pt x="239" y="301"/>
                </a:cubicBezTo>
                <a:cubicBezTo>
                  <a:pt x="239" y="102"/>
                  <a:pt x="239" y="102"/>
                  <a:pt x="239" y="102"/>
                </a:cubicBezTo>
                <a:cubicBezTo>
                  <a:pt x="239" y="49"/>
                  <a:pt x="239" y="49"/>
                  <a:pt x="239" y="49"/>
                </a:cubicBezTo>
                <a:cubicBezTo>
                  <a:pt x="239" y="30"/>
                  <a:pt x="254" y="14"/>
                  <a:pt x="274" y="14"/>
                </a:cubicBezTo>
                <a:cubicBezTo>
                  <a:pt x="293" y="14"/>
                  <a:pt x="308" y="30"/>
                  <a:pt x="308" y="49"/>
                </a:cubicBezTo>
                <a:cubicBezTo>
                  <a:pt x="308" y="84"/>
                  <a:pt x="308" y="84"/>
                  <a:pt x="308" y="84"/>
                </a:cubicBezTo>
                <a:cubicBezTo>
                  <a:pt x="308" y="284"/>
                  <a:pt x="308" y="284"/>
                  <a:pt x="308" y="284"/>
                </a:cubicBezTo>
                <a:cubicBezTo>
                  <a:pt x="308" y="288"/>
                  <a:pt x="312" y="291"/>
                  <a:pt x="315" y="291"/>
                </a:cubicBezTo>
                <a:cubicBezTo>
                  <a:pt x="319" y="291"/>
                  <a:pt x="322" y="288"/>
                  <a:pt x="322" y="284"/>
                </a:cubicBezTo>
                <a:cubicBezTo>
                  <a:pt x="322" y="84"/>
                  <a:pt x="322" y="84"/>
                  <a:pt x="322" y="84"/>
                </a:cubicBezTo>
                <a:cubicBezTo>
                  <a:pt x="322" y="64"/>
                  <a:pt x="338" y="49"/>
                  <a:pt x="357" y="49"/>
                </a:cubicBezTo>
                <a:cubicBezTo>
                  <a:pt x="376" y="49"/>
                  <a:pt x="392" y="64"/>
                  <a:pt x="392" y="84"/>
                </a:cubicBezTo>
                <a:cubicBezTo>
                  <a:pt x="392" y="147"/>
                  <a:pt x="392" y="147"/>
                  <a:pt x="392" y="147"/>
                </a:cubicBezTo>
                <a:cubicBezTo>
                  <a:pt x="392" y="296"/>
                  <a:pt x="392" y="296"/>
                  <a:pt x="392" y="296"/>
                </a:cubicBezTo>
                <a:cubicBezTo>
                  <a:pt x="392" y="300"/>
                  <a:pt x="395" y="303"/>
                  <a:pt x="399" y="303"/>
                </a:cubicBezTo>
                <a:cubicBezTo>
                  <a:pt x="403" y="303"/>
                  <a:pt x="406" y="300"/>
                  <a:pt x="406" y="296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6" y="128"/>
                  <a:pt x="422" y="112"/>
                  <a:pt x="441" y="112"/>
                </a:cubicBezTo>
                <a:cubicBezTo>
                  <a:pt x="460" y="112"/>
                  <a:pt x="476" y="128"/>
                  <a:pt x="476" y="147"/>
                </a:cubicBezTo>
                <a:lnTo>
                  <a:pt x="476" y="4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8" name="Freeform 28"/>
          <p:cNvSpPr>
            <a:spLocks noEditPoints="1"/>
          </p:cNvSpPr>
          <p:nvPr/>
        </p:nvSpPr>
        <p:spPr bwMode="auto">
          <a:xfrm>
            <a:off x="2403493" y="3202885"/>
            <a:ext cx="426720" cy="432277"/>
          </a:xfrm>
          <a:custGeom>
            <a:avLst/>
            <a:gdLst>
              <a:gd name="T0" fmla="*/ 414 w 567"/>
              <a:gd name="T1" fmla="*/ 427 h 574"/>
              <a:gd name="T2" fmla="*/ 363 w 567"/>
              <a:gd name="T3" fmla="*/ 317 h 574"/>
              <a:gd name="T4" fmla="*/ 418 w 567"/>
              <a:gd name="T5" fmla="*/ 177 h 574"/>
              <a:gd name="T6" fmla="*/ 284 w 567"/>
              <a:gd name="T7" fmla="*/ 0 h 574"/>
              <a:gd name="T8" fmla="*/ 150 w 567"/>
              <a:gd name="T9" fmla="*/ 177 h 574"/>
              <a:gd name="T10" fmla="*/ 206 w 567"/>
              <a:gd name="T11" fmla="*/ 319 h 574"/>
              <a:gd name="T12" fmla="*/ 158 w 567"/>
              <a:gd name="T13" fmla="*/ 427 h 574"/>
              <a:gd name="T14" fmla="*/ 0 w 567"/>
              <a:gd name="T15" fmla="*/ 567 h 574"/>
              <a:gd name="T16" fmla="*/ 7 w 567"/>
              <a:gd name="T17" fmla="*/ 574 h 574"/>
              <a:gd name="T18" fmla="*/ 560 w 567"/>
              <a:gd name="T19" fmla="*/ 574 h 574"/>
              <a:gd name="T20" fmla="*/ 567 w 567"/>
              <a:gd name="T21" fmla="*/ 567 h 574"/>
              <a:gd name="T22" fmla="*/ 414 w 567"/>
              <a:gd name="T23" fmla="*/ 427 h 574"/>
              <a:gd name="T24" fmla="*/ 164 w 567"/>
              <a:gd name="T25" fmla="*/ 177 h 574"/>
              <a:gd name="T26" fmla="*/ 284 w 567"/>
              <a:gd name="T27" fmla="*/ 14 h 574"/>
              <a:gd name="T28" fmla="*/ 404 w 567"/>
              <a:gd name="T29" fmla="*/ 177 h 574"/>
              <a:gd name="T30" fmla="*/ 352 w 567"/>
              <a:gd name="T31" fmla="*/ 308 h 574"/>
              <a:gd name="T32" fmla="*/ 350 w 567"/>
              <a:gd name="T33" fmla="*/ 310 h 574"/>
              <a:gd name="T34" fmla="*/ 284 w 567"/>
              <a:gd name="T35" fmla="*/ 339 h 574"/>
              <a:gd name="T36" fmla="*/ 219 w 567"/>
              <a:gd name="T37" fmla="*/ 312 h 574"/>
              <a:gd name="T38" fmla="*/ 217 w 567"/>
              <a:gd name="T39" fmla="*/ 309 h 574"/>
              <a:gd name="T40" fmla="*/ 164 w 567"/>
              <a:gd name="T41" fmla="*/ 177 h 574"/>
              <a:gd name="T42" fmla="*/ 15 w 567"/>
              <a:gd name="T43" fmla="*/ 560 h 574"/>
              <a:gd name="T44" fmla="*/ 161 w 567"/>
              <a:gd name="T45" fmla="*/ 440 h 574"/>
              <a:gd name="T46" fmla="*/ 162 w 567"/>
              <a:gd name="T47" fmla="*/ 440 h 574"/>
              <a:gd name="T48" fmla="*/ 220 w 567"/>
              <a:gd name="T49" fmla="*/ 331 h 574"/>
              <a:gd name="T50" fmla="*/ 284 w 567"/>
              <a:gd name="T51" fmla="*/ 353 h 574"/>
              <a:gd name="T52" fmla="*/ 350 w 567"/>
              <a:gd name="T53" fmla="*/ 329 h 574"/>
              <a:gd name="T54" fmla="*/ 411 w 567"/>
              <a:gd name="T55" fmla="*/ 441 h 574"/>
              <a:gd name="T56" fmla="*/ 411 w 567"/>
              <a:gd name="T57" fmla="*/ 441 h 574"/>
              <a:gd name="T58" fmla="*/ 553 w 567"/>
              <a:gd name="T59" fmla="*/ 560 h 574"/>
              <a:gd name="T60" fmla="*/ 15 w 567"/>
              <a:gd name="T61" fmla="*/ 560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67" h="574">
                <a:moveTo>
                  <a:pt x="414" y="427"/>
                </a:moveTo>
                <a:cubicBezTo>
                  <a:pt x="391" y="421"/>
                  <a:pt x="364" y="389"/>
                  <a:pt x="363" y="317"/>
                </a:cubicBezTo>
                <a:cubicBezTo>
                  <a:pt x="396" y="284"/>
                  <a:pt x="418" y="232"/>
                  <a:pt x="418" y="177"/>
                </a:cubicBezTo>
                <a:cubicBezTo>
                  <a:pt x="418" y="68"/>
                  <a:pt x="366" y="0"/>
                  <a:pt x="284" y="0"/>
                </a:cubicBezTo>
                <a:cubicBezTo>
                  <a:pt x="201" y="0"/>
                  <a:pt x="150" y="68"/>
                  <a:pt x="150" y="177"/>
                </a:cubicBezTo>
                <a:cubicBezTo>
                  <a:pt x="150" y="233"/>
                  <a:pt x="173" y="286"/>
                  <a:pt x="206" y="319"/>
                </a:cubicBezTo>
                <a:cubicBezTo>
                  <a:pt x="206" y="362"/>
                  <a:pt x="193" y="415"/>
                  <a:pt x="158" y="427"/>
                </a:cubicBezTo>
                <a:cubicBezTo>
                  <a:pt x="55" y="447"/>
                  <a:pt x="0" y="495"/>
                  <a:pt x="0" y="567"/>
                </a:cubicBezTo>
                <a:cubicBezTo>
                  <a:pt x="0" y="571"/>
                  <a:pt x="4" y="574"/>
                  <a:pt x="7" y="574"/>
                </a:cubicBezTo>
                <a:cubicBezTo>
                  <a:pt x="560" y="574"/>
                  <a:pt x="560" y="574"/>
                  <a:pt x="560" y="574"/>
                </a:cubicBezTo>
                <a:cubicBezTo>
                  <a:pt x="564" y="574"/>
                  <a:pt x="567" y="571"/>
                  <a:pt x="567" y="567"/>
                </a:cubicBezTo>
                <a:cubicBezTo>
                  <a:pt x="567" y="497"/>
                  <a:pt x="514" y="448"/>
                  <a:pt x="414" y="427"/>
                </a:cubicBezTo>
                <a:moveTo>
                  <a:pt x="164" y="177"/>
                </a:moveTo>
                <a:cubicBezTo>
                  <a:pt x="164" y="98"/>
                  <a:pt x="195" y="14"/>
                  <a:pt x="284" y="14"/>
                </a:cubicBezTo>
                <a:cubicBezTo>
                  <a:pt x="372" y="14"/>
                  <a:pt x="404" y="98"/>
                  <a:pt x="404" y="177"/>
                </a:cubicBezTo>
                <a:cubicBezTo>
                  <a:pt x="404" y="224"/>
                  <a:pt x="384" y="276"/>
                  <a:pt x="352" y="308"/>
                </a:cubicBezTo>
                <a:cubicBezTo>
                  <a:pt x="351" y="308"/>
                  <a:pt x="351" y="309"/>
                  <a:pt x="350" y="310"/>
                </a:cubicBezTo>
                <a:cubicBezTo>
                  <a:pt x="331" y="328"/>
                  <a:pt x="309" y="339"/>
                  <a:pt x="284" y="339"/>
                </a:cubicBezTo>
                <a:cubicBezTo>
                  <a:pt x="260" y="339"/>
                  <a:pt x="238" y="329"/>
                  <a:pt x="219" y="312"/>
                </a:cubicBezTo>
                <a:cubicBezTo>
                  <a:pt x="219" y="311"/>
                  <a:pt x="218" y="310"/>
                  <a:pt x="217" y="309"/>
                </a:cubicBezTo>
                <a:cubicBezTo>
                  <a:pt x="184" y="277"/>
                  <a:pt x="164" y="225"/>
                  <a:pt x="164" y="177"/>
                </a:cubicBezTo>
                <a:moveTo>
                  <a:pt x="15" y="560"/>
                </a:moveTo>
                <a:cubicBezTo>
                  <a:pt x="18" y="499"/>
                  <a:pt x="67" y="459"/>
                  <a:pt x="161" y="440"/>
                </a:cubicBezTo>
                <a:cubicBezTo>
                  <a:pt x="161" y="440"/>
                  <a:pt x="161" y="440"/>
                  <a:pt x="162" y="440"/>
                </a:cubicBezTo>
                <a:cubicBezTo>
                  <a:pt x="201" y="427"/>
                  <a:pt x="217" y="378"/>
                  <a:pt x="220" y="331"/>
                </a:cubicBezTo>
                <a:cubicBezTo>
                  <a:pt x="239" y="345"/>
                  <a:pt x="261" y="353"/>
                  <a:pt x="284" y="353"/>
                </a:cubicBezTo>
                <a:cubicBezTo>
                  <a:pt x="307" y="353"/>
                  <a:pt x="330" y="344"/>
                  <a:pt x="350" y="329"/>
                </a:cubicBezTo>
                <a:cubicBezTo>
                  <a:pt x="352" y="377"/>
                  <a:pt x="370" y="430"/>
                  <a:pt x="411" y="441"/>
                </a:cubicBezTo>
                <a:cubicBezTo>
                  <a:pt x="411" y="441"/>
                  <a:pt x="411" y="441"/>
                  <a:pt x="411" y="441"/>
                </a:cubicBezTo>
                <a:cubicBezTo>
                  <a:pt x="502" y="460"/>
                  <a:pt x="549" y="500"/>
                  <a:pt x="553" y="560"/>
                </a:cubicBezTo>
                <a:lnTo>
                  <a:pt x="15" y="5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" name="Freeform 29"/>
          <p:cNvSpPr>
            <a:spLocks noEditPoints="1"/>
          </p:cNvSpPr>
          <p:nvPr/>
        </p:nvSpPr>
        <p:spPr bwMode="auto">
          <a:xfrm>
            <a:off x="3303606" y="3295119"/>
            <a:ext cx="343377" cy="347822"/>
          </a:xfrm>
          <a:custGeom>
            <a:avLst/>
            <a:gdLst>
              <a:gd name="T0" fmla="*/ 334 w 457"/>
              <a:gd name="T1" fmla="*/ 343 h 463"/>
              <a:gd name="T2" fmla="*/ 294 w 457"/>
              <a:gd name="T3" fmla="*/ 256 h 463"/>
              <a:gd name="T4" fmla="*/ 337 w 457"/>
              <a:gd name="T5" fmla="*/ 143 h 463"/>
              <a:gd name="T6" fmla="*/ 229 w 457"/>
              <a:gd name="T7" fmla="*/ 0 h 463"/>
              <a:gd name="T8" fmla="*/ 120 w 457"/>
              <a:gd name="T9" fmla="*/ 143 h 463"/>
              <a:gd name="T10" fmla="*/ 165 w 457"/>
              <a:gd name="T11" fmla="*/ 258 h 463"/>
              <a:gd name="T12" fmla="*/ 127 w 457"/>
              <a:gd name="T13" fmla="*/ 342 h 463"/>
              <a:gd name="T14" fmla="*/ 0 w 457"/>
              <a:gd name="T15" fmla="*/ 456 h 463"/>
              <a:gd name="T16" fmla="*/ 7 w 457"/>
              <a:gd name="T17" fmla="*/ 463 h 463"/>
              <a:gd name="T18" fmla="*/ 450 w 457"/>
              <a:gd name="T19" fmla="*/ 463 h 463"/>
              <a:gd name="T20" fmla="*/ 457 w 457"/>
              <a:gd name="T21" fmla="*/ 456 h 463"/>
              <a:gd name="T22" fmla="*/ 334 w 457"/>
              <a:gd name="T23" fmla="*/ 343 h 463"/>
              <a:gd name="T24" fmla="*/ 134 w 457"/>
              <a:gd name="T25" fmla="*/ 143 h 463"/>
              <a:gd name="T26" fmla="*/ 229 w 457"/>
              <a:gd name="T27" fmla="*/ 14 h 463"/>
              <a:gd name="T28" fmla="*/ 323 w 457"/>
              <a:gd name="T29" fmla="*/ 143 h 463"/>
              <a:gd name="T30" fmla="*/ 229 w 457"/>
              <a:gd name="T31" fmla="*/ 272 h 463"/>
              <a:gd name="T32" fmla="*/ 178 w 457"/>
              <a:gd name="T33" fmla="*/ 251 h 463"/>
              <a:gd name="T34" fmla="*/ 176 w 457"/>
              <a:gd name="T35" fmla="*/ 249 h 463"/>
              <a:gd name="T36" fmla="*/ 134 w 457"/>
              <a:gd name="T37" fmla="*/ 143 h 463"/>
              <a:gd name="T38" fmla="*/ 14 w 457"/>
              <a:gd name="T39" fmla="*/ 449 h 463"/>
              <a:gd name="T40" fmla="*/ 130 w 457"/>
              <a:gd name="T41" fmla="*/ 356 h 463"/>
              <a:gd name="T42" fmla="*/ 131 w 457"/>
              <a:gd name="T43" fmla="*/ 356 h 463"/>
              <a:gd name="T44" fmla="*/ 179 w 457"/>
              <a:gd name="T45" fmla="*/ 269 h 463"/>
              <a:gd name="T46" fmla="*/ 229 w 457"/>
              <a:gd name="T47" fmla="*/ 286 h 463"/>
              <a:gd name="T48" fmla="*/ 280 w 457"/>
              <a:gd name="T49" fmla="*/ 268 h 463"/>
              <a:gd name="T50" fmla="*/ 289 w 457"/>
              <a:gd name="T51" fmla="*/ 313 h 463"/>
              <a:gd name="T52" fmla="*/ 330 w 457"/>
              <a:gd name="T53" fmla="*/ 357 h 463"/>
              <a:gd name="T54" fmla="*/ 331 w 457"/>
              <a:gd name="T55" fmla="*/ 357 h 463"/>
              <a:gd name="T56" fmla="*/ 443 w 457"/>
              <a:gd name="T57" fmla="*/ 449 h 463"/>
              <a:gd name="T58" fmla="*/ 14 w 457"/>
              <a:gd name="T59" fmla="*/ 449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57" h="463">
                <a:moveTo>
                  <a:pt x="334" y="343"/>
                </a:moveTo>
                <a:cubicBezTo>
                  <a:pt x="303" y="335"/>
                  <a:pt x="294" y="286"/>
                  <a:pt x="294" y="256"/>
                </a:cubicBezTo>
                <a:cubicBezTo>
                  <a:pt x="320" y="230"/>
                  <a:pt x="337" y="188"/>
                  <a:pt x="337" y="143"/>
                </a:cubicBezTo>
                <a:cubicBezTo>
                  <a:pt x="337" y="55"/>
                  <a:pt x="296" y="0"/>
                  <a:pt x="229" y="0"/>
                </a:cubicBezTo>
                <a:cubicBezTo>
                  <a:pt x="161" y="0"/>
                  <a:pt x="120" y="55"/>
                  <a:pt x="120" y="143"/>
                </a:cubicBezTo>
                <a:cubicBezTo>
                  <a:pt x="120" y="189"/>
                  <a:pt x="138" y="231"/>
                  <a:pt x="165" y="258"/>
                </a:cubicBezTo>
                <a:cubicBezTo>
                  <a:pt x="165" y="292"/>
                  <a:pt x="154" y="333"/>
                  <a:pt x="127" y="342"/>
                </a:cubicBezTo>
                <a:cubicBezTo>
                  <a:pt x="44" y="359"/>
                  <a:pt x="0" y="398"/>
                  <a:pt x="0" y="456"/>
                </a:cubicBezTo>
                <a:cubicBezTo>
                  <a:pt x="0" y="460"/>
                  <a:pt x="3" y="463"/>
                  <a:pt x="7" y="463"/>
                </a:cubicBezTo>
                <a:cubicBezTo>
                  <a:pt x="450" y="463"/>
                  <a:pt x="450" y="463"/>
                  <a:pt x="450" y="463"/>
                </a:cubicBezTo>
                <a:cubicBezTo>
                  <a:pt x="454" y="463"/>
                  <a:pt x="457" y="460"/>
                  <a:pt x="457" y="456"/>
                </a:cubicBezTo>
                <a:cubicBezTo>
                  <a:pt x="457" y="399"/>
                  <a:pt x="415" y="360"/>
                  <a:pt x="334" y="343"/>
                </a:cubicBezTo>
                <a:moveTo>
                  <a:pt x="134" y="143"/>
                </a:moveTo>
                <a:cubicBezTo>
                  <a:pt x="134" y="81"/>
                  <a:pt x="159" y="14"/>
                  <a:pt x="229" y="14"/>
                </a:cubicBezTo>
                <a:cubicBezTo>
                  <a:pt x="299" y="14"/>
                  <a:pt x="323" y="81"/>
                  <a:pt x="323" y="143"/>
                </a:cubicBezTo>
                <a:cubicBezTo>
                  <a:pt x="323" y="217"/>
                  <a:pt x="273" y="272"/>
                  <a:pt x="229" y="272"/>
                </a:cubicBezTo>
                <a:cubicBezTo>
                  <a:pt x="210" y="272"/>
                  <a:pt x="193" y="264"/>
                  <a:pt x="178" y="251"/>
                </a:cubicBezTo>
                <a:cubicBezTo>
                  <a:pt x="178" y="250"/>
                  <a:pt x="177" y="249"/>
                  <a:pt x="176" y="249"/>
                </a:cubicBezTo>
                <a:cubicBezTo>
                  <a:pt x="150" y="223"/>
                  <a:pt x="134" y="182"/>
                  <a:pt x="134" y="143"/>
                </a:cubicBezTo>
                <a:moveTo>
                  <a:pt x="14" y="449"/>
                </a:moveTo>
                <a:cubicBezTo>
                  <a:pt x="18" y="402"/>
                  <a:pt x="57" y="371"/>
                  <a:pt x="130" y="356"/>
                </a:cubicBezTo>
                <a:cubicBezTo>
                  <a:pt x="130" y="356"/>
                  <a:pt x="131" y="356"/>
                  <a:pt x="131" y="356"/>
                </a:cubicBezTo>
                <a:cubicBezTo>
                  <a:pt x="162" y="346"/>
                  <a:pt x="176" y="307"/>
                  <a:pt x="179" y="269"/>
                </a:cubicBezTo>
                <a:cubicBezTo>
                  <a:pt x="194" y="280"/>
                  <a:pt x="211" y="286"/>
                  <a:pt x="229" y="286"/>
                </a:cubicBezTo>
                <a:cubicBezTo>
                  <a:pt x="247" y="286"/>
                  <a:pt x="265" y="280"/>
                  <a:pt x="280" y="268"/>
                </a:cubicBezTo>
                <a:cubicBezTo>
                  <a:pt x="281" y="284"/>
                  <a:pt x="285" y="300"/>
                  <a:pt x="289" y="313"/>
                </a:cubicBezTo>
                <a:cubicBezTo>
                  <a:pt x="298" y="337"/>
                  <a:pt x="312" y="352"/>
                  <a:pt x="330" y="357"/>
                </a:cubicBezTo>
                <a:cubicBezTo>
                  <a:pt x="330" y="357"/>
                  <a:pt x="330" y="357"/>
                  <a:pt x="331" y="357"/>
                </a:cubicBezTo>
                <a:cubicBezTo>
                  <a:pt x="402" y="372"/>
                  <a:pt x="440" y="403"/>
                  <a:pt x="443" y="449"/>
                </a:cubicBezTo>
                <a:lnTo>
                  <a:pt x="14" y="4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3569195" y="3436248"/>
            <a:ext cx="54452" cy="46673"/>
          </a:xfrm>
          <a:custGeom>
            <a:avLst/>
            <a:gdLst>
              <a:gd name="T0" fmla="*/ 36 w 72"/>
              <a:gd name="T1" fmla="*/ 62 h 62"/>
              <a:gd name="T2" fmla="*/ 72 w 72"/>
              <a:gd name="T3" fmla="*/ 31 h 62"/>
              <a:gd name="T4" fmla="*/ 36 w 72"/>
              <a:gd name="T5" fmla="*/ 0 h 62"/>
              <a:gd name="T6" fmla="*/ 0 w 72"/>
              <a:gd name="T7" fmla="*/ 31 h 62"/>
              <a:gd name="T8" fmla="*/ 36 w 72"/>
              <a:gd name="T9" fmla="*/ 62 h 62"/>
              <a:gd name="T10" fmla="*/ 36 w 72"/>
              <a:gd name="T11" fmla="*/ 14 h 62"/>
              <a:gd name="T12" fmla="*/ 58 w 72"/>
              <a:gd name="T13" fmla="*/ 31 h 62"/>
              <a:gd name="T14" fmla="*/ 36 w 72"/>
              <a:gd name="T15" fmla="*/ 48 h 62"/>
              <a:gd name="T16" fmla="*/ 14 w 72"/>
              <a:gd name="T17" fmla="*/ 31 h 62"/>
              <a:gd name="T18" fmla="*/ 36 w 72"/>
              <a:gd name="T19" fmla="*/ 1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" h="62">
                <a:moveTo>
                  <a:pt x="36" y="62"/>
                </a:moveTo>
                <a:cubicBezTo>
                  <a:pt x="56" y="62"/>
                  <a:pt x="72" y="48"/>
                  <a:pt x="72" y="31"/>
                </a:cubicBezTo>
                <a:cubicBezTo>
                  <a:pt x="72" y="14"/>
                  <a:pt x="56" y="0"/>
                  <a:pt x="36" y="0"/>
                </a:cubicBezTo>
                <a:cubicBezTo>
                  <a:pt x="16" y="0"/>
                  <a:pt x="0" y="14"/>
                  <a:pt x="0" y="31"/>
                </a:cubicBezTo>
                <a:cubicBezTo>
                  <a:pt x="0" y="48"/>
                  <a:pt x="16" y="62"/>
                  <a:pt x="36" y="62"/>
                </a:cubicBezTo>
                <a:moveTo>
                  <a:pt x="36" y="14"/>
                </a:moveTo>
                <a:cubicBezTo>
                  <a:pt x="48" y="14"/>
                  <a:pt x="58" y="22"/>
                  <a:pt x="58" y="31"/>
                </a:cubicBezTo>
                <a:cubicBezTo>
                  <a:pt x="58" y="40"/>
                  <a:pt x="48" y="48"/>
                  <a:pt x="36" y="48"/>
                </a:cubicBezTo>
                <a:cubicBezTo>
                  <a:pt x="24" y="48"/>
                  <a:pt x="14" y="40"/>
                  <a:pt x="14" y="31"/>
                </a:cubicBezTo>
                <a:cubicBezTo>
                  <a:pt x="14" y="22"/>
                  <a:pt x="24" y="14"/>
                  <a:pt x="3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" name="Freeform 31"/>
          <p:cNvSpPr>
            <a:spLocks noEditPoints="1"/>
          </p:cNvSpPr>
          <p:nvPr/>
        </p:nvSpPr>
        <p:spPr bwMode="auto">
          <a:xfrm>
            <a:off x="3618090" y="3368462"/>
            <a:ext cx="83344" cy="70009"/>
          </a:xfrm>
          <a:custGeom>
            <a:avLst/>
            <a:gdLst>
              <a:gd name="T0" fmla="*/ 55 w 110"/>
              <a:gd name="T1" fmla="*/ 0 h 93"/>
              <a:gd name="T2" fmla="*/ 0 w 110"/>
              <a:gd name="T3" fmla="*/ 46 h 93"/>
              <a:gd name="T4" fmla="*/ 55 w 110"/>
              <a:gd name="T5" fmla="*/ 93 h 93"/>
              <a:gd name="T6" fmla="*/ 110 w 110"/>
              <a:gd name="T7" fmla="*/ 46 h 93"/>
              <a:gd name="T8" fmla="*/ 55 w 110"/>
              <a:gd name="T9" fmla="*/ 0 h 93"/>
              <a:gd name="T10" fmla="*/ 55 w 110"/>
              <a:gd name="T11" fmla="*/ 79 h 93"/>
              <a:gd name="T12" fmla="*/ 14 w 110"/>
              <a:gd name="T13" fmla="*/ 46 h 93"/>
              <a:gd name="T14" fmla="*/ 55 w 110"/>
              <a:gd name="T15" fmla="*/ 14 h 93"/>
              <a:gd name="T16" fmla="*/ 96 w 110"/>
              <a:gd name="T17" fmla="*/ 46 h 93"/>
              <a:gd name="T18" fmla="*/ 55 w 110"/>
              <a:gd name="T19" fmla="*/ 79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" h="93">
                <a:moveTo>
                  <a:pt x="55" y="0"/>
                </a:moveTo>
                <a:cubicBezTo>
                  <a:pt x="24" y="0"/>
                  <a:pt x="0" y="21"/>
                  <a:pt x="0" y="46"/>
                </a:cubicBezTo>
                <a:cubicBezTo>
                  <a:pt x="0" y="72"/>
                  <a:pt x="24" y="93"/>
                  <a:pt x="55" y="93"/>
                </a:cubicBezTo>
                <a:cubicBezTo>
                  <a:pt x="85" y="93"/>
                  <a:pt x="110" y="72"/>
                  <a:pt x="110" y="46"/>
                </a:cubicBezTo>
                <a:cubicBezTo>
                  <a:pt x="110" y="21"/>
                  <a:pt x="85" y="0"/>
                  <a:pt x="55" y="0"/>
                </a:cubicBezTo>
                <a:moveTo>
                  <a:pt x="55" y="79"/>
                </a:moveTo>
                <a:cubicBezTo>
                  <a:pt x="32" y="79"/>
                  <a:pt x="14" y="64"/>
                  <a:pt x="14" y="46"/>
                </a:cubicBezTo>
                <a:cubicBezTo>
                  <a:pt x="14" y="28"/>
                  <a:pt x="32" y="14"/>
                  <a:pt x="55" y="14"/>
                </a:cubicBezTo>
                <a:cubicBezTo>
                  <a:pt x="77" y="14"/>
                  <a:pt x="96" y="28"/>
                  <a:pt x="96" y="46"/>
                </a:cubicBezTo>
                <a:cubicBezTo>
                  <a:pt x="96" y="64"/>
                  <a:pt x="77" y="79"/>
                  <a:pt x="55" y="7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3576973" y="3179549"/>
            <a:ext cx="186690" cy="155575"/>
          </a:xfrm>
          <a:custGeom>
            <a:avLst/>
            <a:gdLst>
              <a:gd name="T0" fmla="*/ 125 w 249"/>
              <a:gd name="T1" fmla="*/ 0 h 207"/>
              <a:gd name="T2" fmla="*/ 0 w 249"/>
              <a:gd name="T3" fmla="*/ 103 h 207"/>
              <a:gd name="T4" fmla="*/ 125 w 249"/>
              <a:gd name="T5" fmla="*/ 207 h 207"/>
              <a:gd name="T6" fmla="*/ 249 w 249"/>
              <a:gd name="T7" fmla="*/ 103 h 207"/>
              <a:gd name="T8" fmla="*/ 125 w 249"/>
              <a:gd name="T9" fmla="*/ 0 h 207"/>
              <a:gd name="T10" fmla="*/ 125 w 249"/>
              <a:gd name="T11" fmla="*/ 193 h 207"/>
              <a:gd name="T12" fmla="*/ 14 w 249"/>
              <a:gd name="T13" fmla="*/ 103 h 207"/>
              <a:gd name="T14" fmla="*/ 125 w 249"/>
              <a:gd name="T15" fmla="*/ 14 h 207"/>
              <a:gd name="T16" fmla="*/ 235 w 249"/>
              <a:gd name="T17" fmla="*/ 103 h 207"/>
              <a:gd name="T18" fmla="*/ 125 w 249"/>
              <a:gd name="T19" fmla="*/ 19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207">
                <a:moveTo>
                  <a:pt x="125" y="0"/>
                </a:moveTo>
                <a:cubicBezTo>
                  <a:pt x="56" y="0"/>
                  <a:pt x="0" y="46"/>
                  <a:pt x="0" y="103"/>
                </a:cubicBezTo>
                <a:cubicBezTo>
                  <a:pt x="0" y="160"/>
                  <a:pt x="56" y="207"/>
                  <a:pt x="125" y="207"/>
                </a:cubicBezTo>
                <a:cubicBezTo>
                  <a:pt x="193" y="207"/>
                  <a:pt x="249" y="160"/>
                  <a:pt x="249" y="103"/>
                </a:cubicBezTo>
                <a:cubicBezTo>
                  <a:pt x="249" y="46"/>
                  <a:pt x="193" y="0"/>
                  <a:pt x="125" y="0"/>
                </a:cubicBezTo>
                <a:moveTo>
                  <a:pt x="125" y="193"/>
                </a:moveTo>
                <a:cubicBezTo>
                  <a:pt x="64" y="193"/>
                  <a:pt x="14" y="153"/>
                  <a:pt x="14" y="103"/>
                </a:cubicBezTo>
                <a:cubicBezTo>
                  <a:pt x="14" y="54"/>
                  <a:pt x="64" y="14"/>
                  <a:pt x="125" y="14"/>
                </a:cubicBezTo>
                <a:cubicBezTo>
                  <a:pt x="185" y="14"/>
                  <a:pt x="235" y="54"/>
                  <a:pt x="235" y="103"/>
                </a:cubicBezTo>
                <a:cubicBezTo>
                  <a:pt x="235" y="153"/>
                  <a:pt x="185" y="193"/>
                  <a:pt x="125" y="19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9" name="Group 88"/>
          <p:cNvGrpSpPr/>
          <p:nvPr/>
        </p:nvGrpSpPr>
        <p:grpSpPr>
          <a:xfrm>
            <a:off x="4054811" y="3030642"/>
            <a:ext cx="798989" cy="798989"/>
            <a:chOff x="4054811" y="3030642"/>
            <a:chExt cx="798989" cy="798989"/>
          </a:xfrm>
        </p:grpSpPr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4054811" y="3030642"/>
              <a:ext cx="798989" cy="7989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4182605" y="3351793"/>
              <a:ext cx="213360" cy="215583"/>
            </a:xfrm>
            <a:custGeom>
              <a:avLst/>
              <a:gdLst>
                <a:gd name="T0" fmla="*/ 207 w 284"/>
                <a:gd name="T1" fmla="*/ 208 h 287"/>
                <a:gd name="T2" fmla="*/ 184 w 284"/>
                <a:gd name="T3" fmla="*/ 159 h 287"/>
                <a:gd name="T4" fmla="*/ 211 w 284"/>
                <a:gd name="T5" fmla="*/ 89 h 287"/>
                <a:gd name="T6" fmla="*/ 142 w 284"/>
                <a:gd name="T7" fmla="*/ 0 h 287"/>
                <a:gd name="T8" fmla="*/ 73 w 284"/>
                <a:gd name="T9" fmla="*/ 89 h 287"/>
                <a:gd name="T10" fmla="*/ 101 w 284"/>
                <a:gd name="T11" fmla="*/ 160 h 287"/>
                <a:gd name="T12" fmla="*/ 80 w 284"/>
                <a:gd name="T13" fmla="*/ 208 h 287"/>
                <a:gd name="T14" fmla="*/ 0 w 284"/>
                <a:gd name="T15" fmla="*/ 280 h 287"/>
                <a:gd name="T16" fmla="*/ 7 w 284"/>
                <a:gd name="T17" fmla="*/ 287 h 287"/>
                <a:gd name="T18" fmla="*/ 277 w 284"/>
                <a:gd name="T19" fmla="*/ 287 h 287"/>
                <a:gd name="T20" fmla="*/ 284 w 284"/>
                <a:gd name="T21" fmla="*/ 280 h 287"/>
                <a:gd name="T22" fmla="*/ 207 w 284"/>
                <a:gd name="T23" fmla="*/ 208 h 287"/>
                <a:gd name="T24" fmla="*/ 142 w 284"/>
                <a:gd name="T25" fmla="*/ 14 h 287"/>
                <a:gd name="T26" fmla="*/ 197 w 284"/>
                <a:gd name="T27" fmla="*/ 89 h 287"/>
                <a:gd name="T28" fmla="*/ 142 w 284"/>
                <a:gd name="T29" fmla="*/ 165 h 287"/>
                <a:gd name="T30" fmla="*/ 87 w 284"/>
                <a:gd name="T31" fmla="*/ 89 h 287"/>
                <a:gd name="T32" fmla="*/ 142 w 284"/>
                <a:gd name="T33" fmla="*/ 14 h 287"/>
                <a:gd name="T34" fmla="*/ 15 w 284"/>
                <a:gd name="T35" fmla="*/ 273 h 287"/>
                <a:gd name="T36" fmla="*/ 83 w 284"/>
                <a:gd name="T37" fmla="*/ 221 h 287"/>
                <a:gd name="T38" fmla="*/ 84 w 284"/>
                <a:gd name="T39" fmla="*/ 221 h 287"/>
                <a:gd name="T40" fmla="*/ 114 w 284"/>
                <a:gd name="T41" fmla="*/ 171 h 287"/>
                <a:gd name="T42" fmla="*/ 142 w 284"/>
                <a:gd name="T43" fmla="*/ 179 h 287"/>
                <a:gd name="T44" fmla="*/ 171 w 284"/>
                <a:gd name="T45" fmla="*/ 170 h 287"/>
                <a:gd name="T46" fmla="*/ 203 w 284"/>
                <a:gd name="T47" fmla="*/ 222 h 287"/>
                <a:gd name="T48" fmla="*/ 204 w 284"/>
                <a:gd name="T49" fmla="*/ 222 h 287"/>
                <a:gd name="T50" fmla="*/ 269 w 284"/>
                <a:gd name="T51" fmla="*/ 273 h 287"/>
                <a:gd name="T52" fmla="*/ 15 w 284"/>
                <a:gd name="T53" fmla="*/ 27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4" h="287">
                  <a:moveTo>
                    <a:pt x="207" y="208"/>
                  </a:moveTo>
                  <a:cubicBezTo>
                    <a:pt x="190" y="204"/>
                    <a:pt x="185" y="177"/>
                    <a:pt x="184" y="159"/>
                  </a:cubicBezTo>
                  <a:cubicBezTo>
                    <a:pt x="200" y="142"/>
                    <a:pt x="211" y="117"/>
                    <a:pt x="211" y="89"/>
                  </a:cubicBezTo>
                  <a:cubicBezTo>
                    <a:pt x="211" y="34"/>
                    <a:pt x="185" y="0"/>
                    <a:pt x="142" y="0"/>
                  </a:cubicBezTo>
                  <a:cubicBezTo>
                    <a:pt x="100" y="0"/>
                    <a:pt x="73" y="34"/>
                    <a:pt x="73" y="89"/>
                  </a:cubicBezTo>
                  <a:cubicBezTo>
                    <a:pt x="73" y="117"/>
                    <a:pt x="84" y="143"/>
                    <a:pt x="101" y="160"/>
                  </a:cubicBezTo>
                  <a:cubicBezTo>
                    <a:pt x="100" y="181"/>
                    <a:pt x="94" y="203"/>
                    <a:pt x="80" y="208"/>
                  </a:cubicBezTo>
                  <a:cubicBezTo>
                    <a:pt x="14" y="221"/>
                    <a:pt x="0" y="254"/>
                    <a:pt x="0" y="280"/>
                  </a:cubicBezTo>
                  <a:cubicBezTo>
                    <a:pt x="0" y="284"/>
                    <a:pt x="4" y="287"/>
                    <a:pt x="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81" y="287"/>
                    <a:pt x="284" y="284"/>
                    <a:pt x="284" y="280"/>
                  </a:cubicBezTo>
                  <a:cubicBezTo>
                    <a:pt x="284" y="254"/>
                    <a:pt x="271" y="222"/>
                    <a:pt x="207" y="208"/>
                  </a:cubicBezTo>
                  <a:moveTo>
                    <a:pt x="142" y="14"/>
                  </a:moveTo>
                  <a:cubicBezTo>
                    <a:pt x="155" y="14"/>
                    <a:pt x="197" y="19"/>
                    <a:pt x="197" y="89"/>
                  </a:cubicBezTo>
                  <a:cubicBezTo>
                    <a:pt x="197" y="133"/>
                    <a:pt x="168" y="165"/>
                    <a:pt x="142" y="165"/>
                  </a:cubicBezTo>
                  <a:cubicBezTo>
                    <a:pt x="116" y="165"/>
                    <a:pt x="87" y="133"/>
                    <a:pt x="87" y="89"/>
                  </a:cubicBezTo>
                  <a:cubicBezTo>
                    <a:pt x="87" y="19"/>
                    <a:pt x="129" y="14"/>
                    <a:pt x="142" y="14"/>
                  </a:cubicBezTo>
                  <a:moveTo>
                    <a:pt x="15" y="273"/>
                  </a:moveTo>
                  <a:cubicBezTo>
                    <a:pt x="18" y="247"/>
                    <a:pt x="41" y="230"/>
                    <a:pt x="83" y="221"/>
                  </a:cubicBezTo>
                  <a:cubicBezTo>
                    <a:pt x="83" y="221"/>
                    <a:pt x="83" y="221"/>
                    <a:pt x="84" y="221"/>
                  </a:cubicBezTo>
                  <a:cubicBezTo>
                    <a:pt x="103" y="215"/>
                    <a:pt x="112" y="193"/>
                    <a:pt x="114" y="171"/>
                  </a:cubicBezTo>
                  <a:cubicBezTo>
                    <a:pt x="123" y="176"/>
                    <a:pt x="132" y="179"/>
                    <a:pt x="142" y="179"/>
                  </a:cubicBezTo>
                  <a:cubicBezTo>
                    <a:pt x="152" y="179"/>
                    <a:pt x="162" y="176"/>
                    <a:pt x="171" y="170"/>
                  </a:cubicBezTo>
                  <a:cubicBezTo>
                    <a:pt x="174" y="194"/>
                    <a:pt x="183" y="216"/>
                    <a:pt x="203" y="222"/>
                  </a:cubicBezTo>
                  <a:cubicBezTo>
                    <a:pt x="203" y="222"/>
                    <a:pt x="203" y="222"/>
                    <a:pt x="204" y="222"/>
                  </a:cubicBezTo>
                  <a:cubicBezTo>
                    <a:pt x="244" y="230"/>
                    <a:pt x="266" y="247"/>
                    <a:pt x="269" y="273"/>
                  </a:cubicBezTo>
                  <a:lnTo>
                    <a:pt x="15" y="2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4512646" y="3351793"/>
              <a:ext cx="213360" cy="215583"/>
            </a:xfrm>
            <a:custGeom>
              <a:avLst/>
              <a:gdLst>
                <a:gd name="T0" fmla="*/ 206 w 283"/>
                <a:gd name="T1" fmla="*/ 208 h 287"/>
                <a:gd name="T2" fmla="*/ 184 w 283"/>
                <a:gd name="T3" fmla="*/ 159 h 287"/>
                <a:gd name="T4" fmla="*/ 210 w 283"/>
                <a:gd name="T5" fmla="*/ 89 h 287"/>
                <a:gd name="T6" fmla="*/ 142 w 283"/>
                <a:gd name="T7" fmla="*/ 0 h 287"/>
                <a:gd name="T8" fmla="*/ 73 w 283"/>
                <a:gd name="T9" fmla="*/ 89 h 287"/>
                <a:gd name="T10" fmla="*/ 100 w 283"/>
                <a:gd name="T11" fmla="*/ 160 h 287"/>
                <a:gd name="T12" fmla="*/ 79 w 283"/>
                <a:gd name="T13" fmla="*/ 208 h 287"/>
                <a:gd name="T14" fmla="*/ 0 w 283"/>
                <a:gd name="T15" fmla="*/ 280 h 287"/>
                <a:gd name="T16" fmla="*/ 7 w 283"/>
                <a:gd name="T17" fmla="*/ 287 h 287"/>
                <a:gd name="T18" fmla="*/ 276 w 283"/>
                <a:gd name="T19" fmla="*/ 287 h 287"/>
                <a:gd name="T20" fmla="*/ 283 w 283"/>
                <a:gd name="T21" fmla="*/ 280 h 287"/>
                <a:gd name="T22" fmla="*/ 206 w 283"/>
                <a:gd name="T23" fmla="*/ 208 h 287"/>
                <a:gd name="T24" fmla="*/ 142 w 283"/>
                <a:gd name="T25" fmla="*/ 14 h 287"/>
                <a:gd name="T26" fmla="*/ 196 w 283"/>
                <a:gd name="T27" fmla="*/ 89 h 287"/>
                <a:gd name="T28" fmla="*/ 142 w 283"/>
                <a:gd name="T29" fmla="*/ 165 h 287"/>
                <a:gd name="T30" fmla="*/ 87 w 283"/>
                <a:gd name="T31" fmla="*/ 89 h 287"/>
                <a:gd name="T32" fmla="*/ 142 w 283"/>
                <a:gd name="T33" fmla="*/ 14 h 287"/>
                <a:gd name="T34" fmla="*/ 14 w 283"/>
                <a:gd name="T35" fmla="*/ 273 h 287"/>
                <a:gd name="T36" fmla="*/ 82 w 283"/>
                <a:gd name="T37" fmla="*/ 221 h 287"/>
                <a:gd name="T38" fmla="*/ 83 w 283"/>
                <a:gd name="T39" fmla="*/ 221 h 287"/>
                <a:gd name="T40" fmla="*/ 113 w 283"/>
                <a:gd name="T41" fmla="*/ 171 h 287"/>
                <a:gd name="T42" fmla="*/ 142 w 283"/>
                <a:gd name="T43" fmla="*/ 179 h 287"/>
                <a:gd name="T44" fmla="*/ 171 w 283"/>
                <a:gd name="T45" fmla="*/ 170 h 287"/>
                <a:gd name="T46" fmla="*/ 202 w 283"/>
                <a:gd name="T47" fmla="*/ 222 h 287"/>
                <a:gd name="T48" fmla="*/ 203 w 283"/>
                <a:gd name="T49" fmla="*/ 222 h 287"/>
                <a:gd name="T50" fmla="*/ 269 w 283"/>
                <a:gd name="T51" fmla="*/ 273 h 287"/>
                <a:gd name="T52" fmla="*/ 14 w 283"/>
                <a:gd name="T53" fmla="*/ 27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3" h="287">
                  <a:moveTo>
                    <a:pt x="206" y="208"/>
                  </a:moveTo>
                  <a:cubicBezTo>
                    <a:pt x="189" y="204"/>
                    <a:pt x="184" y="177"/>
                    <a:pt x="184" y="159"/>
                  </a:cubicBezTo>
                  <a:cubicBezTo>
                    <a:pt x="200" y="142"/>
                    <a:pt x="210" y="117"/>
                    <a:pt x="210" y="89"/>
                  </a:cubicBezTo>
                  <a:cubicBezTo>
                    <a:pt x="210" y="34"/>
                    <a:pt x="184" y="0"/>
                    <a:pt x="142" y="0"/>
                  </a:cubicBezTo>
                  <a:cubicBezTo>
                    <a:pt x="99" y="0"/>
                    <a:pt x="73" y="34"/>
                    <a:pt x="73" y="89"/>
                  </a:cubicBezTo>
                  <a:cubicBezTo>
                    <a:pt x="73" y="117"/>
                    <a:pt x="84" y="143"/>
                    <a:pt x="100" y="160"/>
                  </a:cubicBezTo>
                  <a:cubicBezTo>
                    <a:pt x="100" y="181"/>
                    <a:pt x="93" y="203"/>
                    <a:pt x="79" y="208"/>
                  </a:cubicBezTo>
                  <a:cubicBezTo>
                    <a:pt x="14" y="221"/>
                    <a:pt x="0" y="254"/>
                    <a:pt x="0" y="280"/>
                  </a:cubicBezTo>
                  <a:cubicBezTo>
                    <a:pt x="0" y="284"/>
                    <a:pt x="3" y="287"/>
                    <a:pt x="7" y="287"/>
                  </a:cubicBezTo>
                  <a:cubicBezTo>
                    <a:pt x="276" y="287"/>
                    <a:pt x="276" y="287"/>
                    <a:pt x="276" y="287"/>
                  </a:cubicBezTo>
                  <a:cubicBezTo>
                    <a:pt x="280" y="287"/>
                    <a:pt x="283" y="284"/>
                    <a:pt x="283" y="280"/>
                  </a:cubicBezTo>
                  <a:cubicBezTo>
                    <a:pt x="283" y="254"/>
                    <a:pt x="270" y="222"/>
                    <a:pt x="206" y="208"/>
                  </a:cubicBezTo>
                  <a:moveTo>
                    <a:pt x="142" y="14"/>
                  </a:moveTo>
                  <a:cubicBezTo>
                    <a:pt x="154" y="14"/>
                    <a:pt x="196" y="19"/>
                    <a:pt x="196" y="89"/>
                  </a:cubicBezTo>
                  <a:cubicBezTo>
                    <a:pt x="196" y="133"/>
                    <a:pt x="167" y="165"/>
                    <a:pt x="142" y="165"/>
                  </a:cubicBezTo>
                  <a:cubicBezTo>
                    <a:pt x="116" y="165"/>
                    <a:pt x="87" y="133"/>
                    <a:pt x="87" y="89"/>
                  </a:cubicBezTo>
                  <a:cubicBezTo>
                    <a:pt x="87" y="19"/>
                    <a:pt x="129" y="14"/>
                    <a:pt x="142" y="14"/>
                  </a:cubicBezTo>
                  <a:moveTo>
                    <a:pt x="14" y="273"/>
                  </a:moveTo>
                  <a:cubicBezTo>
                    <a:pt x="18" y="247"/>
                    <a:pt x="41" y="230"/>
                    <a:pt x="82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102" y="215"/>
                    <a:pt x="111" y="193"/>
                    <a:pt x="113" y="171"/>
                  </a:cubicBezTo>
                  <a:cubicBezTo>
                    <a:pt x="122" y="176"/>
                    <a:pt x="132" y="179"/>
                    <a:pt x="142" y="179"/>
                  </a:cubicBezTo>
                  <a:cubicBezTo>
                    <a:pt x="152" y="179"/>
                    <a:pt x="162" y="176"/>
                    <a:pt x="171" y="170"/>
                  </a:cubicBezTo>
                  <a:cubicBezTo>
                    <a:pt x="173" y="194"/>
                    <a:pt x="182" y="216"/>
                    <a:pt x="202" y="222"/>
                  </a:cubicBezTo>
                  <a:cubicBezTo>
                    <a:pt x="203" y="222"/>
                    <a:pt x="203" y="222"/>
                    <a:pt x="203" y="222"/>
                  </a:cubicBezTo>
                  <a:cubicBezTo>
                    <a:pt x="243" y="230"/>
                    <a:pt x="266" y="247"/>
                    <a:pt x="269" y="273"/>
                  </a:cubicBezTo>
                  <a:lnTo>
                    <a:pt x="14" y="2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4353737" y="3222888"/>
              <a:ext cx="37783" cy="37783"/>
            </a:xfrm>
            <a:custGeom>
              <a:avLst/>
              <a:gdLst>
                <a:gd name="T0" fmla="*/ 25 w 50"/>
                <a:gd name="T1" fmla="*/ 0 h 50"/>
                <a:gd name="T2" fmla="*/ 0 w 50"/>
                <a:gd name="T3" fmla="*/ 25 h 50"/>
                <a:gd name="T4" fmla="*/ 25 w 50"/>
                <a:gd name="T5" fmla="*/ 50 h 50"/>
                <a:gd name="T6" fmla="*/ 50 w 50"/>
                <a:gd name="T7" fmla="*/ 25 h 50"/>
                <a:gd name="T8" fmla="*/ 25 w 50"/>
                <a:gd name="T9" fmla="*/ 0 h 50"/>
                <a:gd name="T10" fmla="*/ 25 w 50"/>
                <a:gd name="T11" fmla="*/ 36 h 50"/>
                <a:gd name="T12" fmla="*/ 14 w 50"/>
                <a:gd name="T13" fmla="*/ 25 h 50"/>
                <a:gd name="T14" fmla="*/ 25 w 50"/>
                <a:gd name="T15" fmla="*/ 14 h 50"/>
                <a:gd name="T16" fmla="*/ 36 w 50"/>
                <a:gd name="T17" fmla="*/ 25 h 50"/>
                <a:gd name="T18" fmla="*/ 25 w 50"/>
                <a:gd name="T1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12" y="0"/>
                    <a:pt x="0" y="11"/>
                    <a:pt x="0" y="25"/>
                  </a:cubicBezTo>
                  <a:cubicBezTo>
                    <a:pt x="0" y="39"/>
                    <a:pt x="12" y="50"/>
                    <a:pt x="25" y="50"/>
                  </a:cubicBezTo>
                  <a:cubicBezTo>
                    <a:pt x="39" y="50"/>
                    <a:pt x="50" y="39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  <a:moveTo>
                    <a:pt x="25" y="36"/>
                  </a:moveTo>
                  <a:cubicBezTo>
                    <a:pt x="19" y="36"/>
                    <a:pt x="14" y="31"/>
                    <a:pt x="14" y="25"/>
                  </a:cubicBezTo>
                  <a:cubicBezTo>
                    <a:pt x="14" y="19"/>
                    <a:pt x="19" y="14"/>
                    <a:pt x="25" y="14"/>
                  </a:cubicBezTo>
                  <a:cubicBezTo>
                    <a:pt x="31" y="14"/>
                    <a:pt x="36" y="19"/>
                    <a:pt x="36" y="25"/>
                  </a:cubicBezTo>
                  <a:cubicBezTo>
                    <a:pt x="36" y="31"/>
                    <a:pt x="31" y="36"/>
                    <a:pt x="25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4394853" y="3222888"/>
              <a:ext cx="37783" cy="37783"/>
            </a:xfrm>
            <a:custGeom>
              <a:avLst/>
              <a:gdLst>
                <a:gd name="T0" fmla="*/ 25 w 50"/>
                <a:gd name="T1" fmla="*/ 0 h 50"/>
                <a:gd name="T2" fmla="*/ 0 w 50"/>
                <a:gd name="T3" fmla="*/ 25 h 50"/>
                <a:gd name="T4" fmla="*/ 25 w 50"/>
                <a:gd name="T5" fmla="*/ 50 h 50"/>
                <a:gd name="T6" fmla="*/ 50 w 50"/>
                <a:gd name="T7" fmla="*/ 25 h 50"/>
                <a:gd name="T8" fmla="*/ 25 w 50"/>
                <a:gd name="T9" fmla="*/ 0 h 50"/>
                <a:gd name="T10" fmla="*/ 25 w 50"/>
                <a:gd name="T11" fmla="*/ 36 h 50"/>
                <a:gd name="T12" fmla="*/ 14 w 50"/>
                <a:gd name="T13" fmla="*/ 25 h 50"/>
                <a:gd name="T14" fmla="*/ 25 w 50"/>
                <a:gd name="T15" fmla="*/ 14 h 50"/>
                <a:gd name="T16" fmla="*/ 36 w 50"/>
                <a:gd name="T17" fmla="*/ 25 h 50"/>
                <a:gd name="T18" fmla="*/ 25 w 50"/>
                <a:gd name="T1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9" y="50"/>
                    <a:pt x="50" y="39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  <a:moveTo>
                    <a:pt x="25" y="36"/>
                  </a:moveTo>
                  <a:cubicBezTo>
                    <a:pt x="19" y="36"/>
                    <a:pt x="14" y="31"/>
                    <a:pt x="14" y="25"/>
                  </a:cubicBezTo>
                  <a:cubicBezTo>
                    <a:pt x="14" y="19"/>
                    <a:pt x="19" y="14"/>
                    <a:pt x="25" y="14"/>
                  </a:cubicBezTo>
                  <a:cubicBezTo>
                    <a:pt x="31" y="14"/>
                    <a:pt x="36" y="19"/>
                    <a:pt x="36" y="25"/>
                  </a:cubicBezTo>
                  <a:cubicBezTo>
                    <a:pt x="36" y="31"/>
                    <a:pt x="31" y="36"/>
                    <a:pt x="25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4435970" y="3222888"/>
              <a:ext cx="37783" cy="37783"/>
            </a:xfrm>
            <a:custGeom>
              <a:avLst/>
              <a:gdLst>
                <a:gd name="T0" fmla="*/ 50 w 50"/>
                <a:gd name="T1" fmla="*/ 25 h 50"/>
                <a:gd name="T2" fmla="*/ 25 w 50"/>
                <a:gd name="T3" fmla="*/ 0 h 50"/>
                <a:gd name="T4" fmla="*/ 0 w 50"/>
                <a:gd name="T5" fmla="*/ 25 h 50"/>
                <a:gd name="T6" fmla="*/ 25 w 50"/>
                <a:gd name="T7" fmla="*/ 50 h 50"/>
                <a:gd name="T8" fmla="*/ 50 w 50"/>
                <a:gd name="T9" fmla="*/ 25 h 50"/>
                <a:gd name="T10" fmla="*/ 25 w 50"/>
                <a:gd name="T11" fmla="*/ 36 h 50"/>
                <a:gd name="T12" fmla="*/ 14 w 50"/>
                <a:gd name="T13" fmla="*/ 25 h 50"/>
                <a:gd name="T14" fmla="*/ 25 w 50"/>
                <a:gd name="T15" fmla="*/ 14 h 50"/>
                <a:gd name="T16" fmla="*/ 36 w 50"/>
                <a:gd name="T17" fmla="*/ 25 h 50"/>
                <a:gd name="T18" fmla="*/ 25 w 50"/>
                <a:gd name="T1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cubicBezTo>
                    <a:pt x="50" y="11"/>
                    <a:pt x="39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9" y="50"/>
                    <a:pt x="50" y="39"/>
                    <a:pt x="50" y="25"/>
                  </a:cubicBezTo>
                  <a:moveTo>
                    <a:pt x="25" y="36"/>
                  </a:moveTo>
                  <a:cubicBezTo>
                    <a:pt x="19" y="36"/>
                    <a:pt x="14" y="31"/>
                    <a:pt x="14" y="25"/>
                  </a:cubicBezTo>
                  <a:cubicBezTo>
                    <a:pt x="14" y="19"/>
                    <a:pt x="19" y="14"/>
                    <a:pt x="25" y="14"/>
                  </a:cubicBezTo>
                  <a:cubicBezTo>
                    <a:pt x="31" y="14"/>
                    <a:pt x="36" y="19"/>
                    <a:pt x="36" y="25"/>
                  </a:cubicBezTo>
                  <a:cubicBezTo>
                    <a:pt x="36" y="31"/>
                    <a:pt x="31" y="36"/>
                    <a:pt x="25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4458195" y="3262893"/>
              <a:ext cx="37783" cy="37783"/>
            </a:xfrm>
            <a:custGeom>
              <a:avLst/>
              <a:gdLst>
                <a:gd name="T0" fmla="*/ 25 w 50"/>
                <a:gd name="T1" fmla="*/ 0 h 50"/>
                <a:gd name="T2" fmla="*/ 0 w 50"/>
                <a:gd name="T3" fmla="*/ 25 h 50"/>
                <a:gd name="T4" fmla="*/ 25 w 50"/>
                <a:gd name="T5" fmla="*/ 50 h 50"/>
                <a:gd name="T6" fmla="*/ 50 w 50"/>
                <a:gd name="T7" fmla="*/ 25 h 50"/>
                <a:gd name="T8" fmla="*/ 25 w 50"/>
                <a:gd name="T9" fmla="*/ 0 h 50"/>
                <a:gd name="T10" fmla="*/ 25 w 50"/>
                <a:gd name="T11" fmla="*/ 36 h 50"/>
                <a:gd name="T12" fmla="*/ 14 w 50"/>
                <a:gd name="T13" fmla="*/ 25 h 50"/>
                <a:gd name="T14" fmla="*/ 25 w 50"/>
                <a:gd name="T15" fmla="*/ 14 h 50"/>
                <a:gd name="T16" fmla="*/ 36 w 50"/>
                <a:gd name="T17" fmla="*/ 25 h 50"/>
                <a:gd name="T18" fmla="*/ 25 w 50"/>
                <a:gd name="T1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9" y="50"/>
                    <a:pt x="50" y="39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  <a:moveTo>
                    <a:pt x="25" y="36"/>
                  </a:moveTo>
                  <a:cubicBezTo>
                    <a:pt x="19" y="36"/>
                    <a:pt x="14" y="31"/>
                    <a:pt x="14" y="25"/>
                  </a:cubicBezTo>
                  <a:cubicBezTo>
                    <a:pt x="14" y="19"/>
                    <a:pt x="19" y="14"/>
                    <a:pt x="25" y="14"/>
                  </a:cubicBezTo>
                  <a:cubicBezTo>
                    <a:pt x="31" y="14"/>
                    <a:pt x="36" y="19"/>
                    <a:pt x="36" y="25"/>
                  </a:cubicBezTo>
                  <a:cubicBezTo>
                    <a:pt x="36" y="31"/>
                    <a:pt x="31" y="36"/>
                    <a:pt x="25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4499311" y="3262893"/>
              <a:ext cx="37783" cy="37783"/>
            </a:xfrm>
            <a:custGeom>
              <a:avLst/>
              <a:gdLst>
                <a:gd name="T0" fmla="*/ 50 w 50"/>
                <a:gd name="T1" fmla="*/ 25 h 50"/>
                <a:gd name="T2" fmla="*/ 25 w 50"/>
                <a:gd name="T3" fmla="*/ 0 h 50"/>
                <a:gd name="T4" fmla="*/ 0 w 50"/>
                <a:gd name="T5" fmla="*/ 25 h 50"/>
                <a:gd name="T6" fmla="*/ 25 w 50"/>
                <a:gd name="T7" fmla="*/ 50 h 50"/>
                <a:gd name="T8" fmla="*/ 50 w 50"/>
                <a:gd name="T9" fmla="*/ 25 h 50"/>
                <a:gd name="T10" fmla="*/ 25 w 50"/>
                <a:gd name="T11" fmla="*/ 36 h 50"/>
                <a:gd name="T12" fmla="*/ 14 w 50"/>
                <a:gd name="T13" fmla="*/ 25 h 50"/>
                <a:gd name="T14" fmla="*/ 25 w 50"/>
                <a:gd name="T15" fmla="*/ 14 h 50"/>
                <a:gd name="T16" fmla="*/ 36 w 50"/>
                <a:gd name="T17" fmla="*/ 25 h 50"/>
                <a:gd name="T18" fmla="*/ 25 w 50"/>
                <a:gd name="T1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cubicBezTo>
                    <a:pt x="50" y="11"/>
                    <a:pt x="39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9" y="50"/>
                    <a:pt x="50" y="39"/>
                    <a:pt x="50" y="25"/>
                  </a:cubicBezTo>
                  <a:moveTo>
                    <a:pt x="25" y="36"/>
                  </a:moveTo>
                  <a:cubicBezTo>
                    <a:pt x="19" y="36"/>
                    <a:pt x="14" y="31"/>
                    <a:pt x="14" y="25"/>
                  </a:cubicBezTo>
                  <a:cubicBezTo>
                    <a:pt x="14" y="19"/>
                    <a:pt x="19" y="14"/>
                    <a:pt x="25" y="14"/>
                  </a:cubicBezTo>
                  <a:cubicBezTo>
                    <a:pt x="31" y="14"/>
                    <a:pt x="36" y="19"/>
                    <a:pt x="36" y="25"/>
                  </a:cubicBezTo>
                  <a:cubicBezTo>
                    <a:pt x="36" y="31"/>
                    <a:pt x="31" y="36"/>
                    <a:pt x="25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4541538" y="3262893"/>
              <a:ext cx="36672" cy="37783"/>
            </a:xfrm>
            <a:custGeom>
              <a:avLst/>
              <a:gdLst>
                <a:gd name="T0" fmla="*/ 25 w 50"/>
                <a:gd name="T1" fmla="*/ 50 h 50"/>
                <a:gd name="T2" fmla="*/ 50 w 50"/>
                <a:gd name="T3" fmla="*/ 25 h 50"/>
                <a:gd name="T4" fmla="*/ 25 w 50"/>
                <a:gd name="T5" fmla="*/ 0 h 50"/>
                <a:gd name="T6" fmla="*/ 0 w 50"/>
                <a:gd name="T7" fmla="*/ 25 h 50"/>
                <a:gd name="T8" fmla="*/ 25 w 50"/>
                <a:gd name="T9" fmla="*/ 50 h 50"/>
                <a:gd name="T10" fmla="*/ 25 w 50"/>
                <a:gd name="T11" fmla="*/ 14 h 50"/>
                <a:gd name="T12" fmla="*/ 36 w 50"/>
                <a:gd name="T13" fmla="*/ 25 h 50"/>
                <a:gd name="T14" fmla="*/ 25 w 50"/>
                <a:gd name="T15" fmla="*/ 36 h 50"/>
                <a:gd name="T16" fmla="*/ 14 w 50"/>
                <a:gd name="T17" fmla="*/ 25 h 50"/>
                <a:gd name="T18" fmla="*/ 25 w 50"/>
                <a:gd name="T19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38" y="50"/>
                    <a:pt x="50" y="39"/>
                    <a:pt x="50" y="25"/>
                  </a:cubicBezTo>
                  <a:cubicBezTo>
                    <a:pt x="50" y="11"/>
                    <a:pt x="38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moveTo>
                    <a:pt x="25" y="14"/>
                  </a:moveTo>
                  <a:cubicBezTo>
                    <a:pt x="31" y="14"/>
                    <a:pt x="36" y="19"/>
                    <a:pt x="36" y="25"/>
                  </a:cubicBezTo>
                  <a:cubicBezTo>
                    <a:pt x="36" y="31"/>
                    <a:pt x="31" y="36"/>
                    <a:pt x="25" y="36"/>
                  </a:cubicBezTo>
                  <a:cubicBezTo>
                    <a:pt x="19" y="36"/>
                    <a:pt x="14" y="31"/>
                    <a:pt x="14" y="25"/>
                  </a:cubicBezTo>
                  <a:cubicBezTo>
                    <a:pt x="14" y="19"/>
                    <a:pt x="19" y="14"/>
                    <a:pt x="25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4319288" y="3158435"/>
              <a:ext cx="286703" cy="243364"/>
            </a:xfrm>
            <a:custGeom>
              <a:avLst/>
              <a:gdLst>
                <a:gd name="T0" fmla="*/ 297 w 382"/>
                <a:gd name="T1" fmla="*/ 321 h 323"/>
                <a:gd name="T2" fmla="*/ 301 w 382"/>
                <a:gd name="T3" fmla="*/ 323 h 323"/>
                <a:gd name="T4" fmla="*/ 306 w 382"/>
                <a:gd name="T5" fmla="*/ 321 h 323"/>
                <a:gd name="T6" fmla="*/ 308 w 382"/>
                <a:gd name="T7" fmla="*/ 312 h 323"/>
                <a:gd name="T8" fmla="*/ 296 w 382"/>
                <a:gd name="T9" fmla="*/ 263 h 323"/>
                <a:gd name="T10" fmla="*/ 382 w 382"/>
                <a:gd name="T11" fmla="*/ 161 h 323"/>
                <a:gd name="T12" fmla="*/ 260 w 382"/>
                <a:gd name="T13" fmla="*/ 55 h 323"/>
                <a:gd name="T14" fmla="*/ 230 w 382"/>
                <a:gd name="T15" fmla="*/ 58 h 323"/>
                <a:gd name="T16" fmla="*/ 122 w 382"/>
                <a:gd name="T17" fmla="*/ 0 h 323"/>
                <a:gd name="T18" fmla="*/ 0 w 382"/>
                <a:gd name="T19" fmla="*/ 106 h 323"/>
                <a:gd name="T20" fmla="*/ 73 w 382"/>
                <a:gd name="T21" fmla="*/ 204 h 323"/>
                <a:gd name="T22" fmla="*/ 48 w 382"/>
                <a:gd name="T23" fmla="*/ 273 h 323"/>
                <a:gd name="T24" fmla="*/ 48 w 382"/>
                <a:gd name="T25" fmla="*/ 282 h 323"/>
                <a:gd name="T26" fmla="*/ 56 w 382"/>
                <a:gd name="T27" fmla="*/ 284 h 323"/>
                <a:gd name="T28" fmla="*/ 128 w 382"/>
                <a:gd name="T29" fmla="*/ 213 h 323"/>
                <a:gd name="T30" fmla="*/ 152 w 382"/>
                <a:gd name="T31" fmla="*/ 209 h 323"/>
                <a:gd name="T32" fmla="*/ 249 w 382"/>
                <a:gd name="T33" fmla="*/ 267 h 323"/>
                <a:gd name="T34" fmla="*/ 297 w 382"/>
                <a:gd name="T35" fmla="*/ 321 h 323"/>
                <a:gd name="T36" fmla="*/ 254 w 382"/>
                <a:gd name="T37" fmla="*/ 254 h 323"/>
                <a:gd name="T38" fmla="*/ 162 w 382"/>
                <a:gd name="T39" fmla="*/ 198 h 323"/>
                <a:gd name="T40" fmla="*/ 156 w 382"/>
                <a:gd name="T41" fmla="*/ 194 h 323"/>
                <a:gd name="T42" fmla="*/ 154 w 382"/>
                <a:gd name="T43" fmla="*/ 195 h 323"/>
                <a:gd name="T44" fmla="*/ 123 w 382"/>
                <a:gd name="T45" fmla="*/ 199 h 323"/>
                <a:gd name="T46" fmla="*/ 116 w 382"/>
                <a:gd name="T47" fmla="*/ 204 h 323"/>
                <a:gd name="T48" fmla="*/ 115 w 382"/>
                <a:gd name="T49" fmla="*/ 206 h 323"/>
                <a:gd name="T50" fmla="*/ 72 w 382"/>
                <a:gd name="T51" fmla="*/ 260 h 323"/>
                <a:gd name="T52" fmla="*/ 87 w 382"/>
                <a:gd name="T53" fmla="*/ 200 h 323"/>
                <a:gd name="T54" fmla="*/ 87 w 382"/>
                <a:gd name="T55" fmla="*/ 199 h 323"/>
                <a:gd name="T56" fmla="*/ 82 w 382"/>
                <a:gd name="T57" fmla="*/ 192 h 323"/>
                <a:gd name="T58" fmla="*/ 14 w 382"/>
                <a:gd name="T59" fmla="*/ 106 h 323"/>
                <a:gd name="T60" fmla="*/ 122 w 382"/>
                <a:gd name="T61" fmla="*/ 14 h 323"/>
                <a:gd name="T62" fmla="*/ 220 w 382"/>
                <a:gd name="T63" fmla="*/ 69 h 323"/>
                <a:gd name="T64" fmla="*/ 228 w 382"/>
                <a:gd name="T65" fmla="*/ 73 h 323"/>
                <a:gd name="T66" fmla="*/ 260 w 382"/>
                <a:gd name="T67" fmla="*/ 69 h 323"/>
                <a:gd name="T68" fmla="*/ 368 w 382"/>
                <a:gd name="T69" fmla="*/ 161 h 323"/>
                <a:gd name="T70" fmla="*/ 287 w 382"/>
                <a:gd name="T71" fmla="*/ 251 h 323"/>
                <a:gd name="T72" fmla="*/ 281 w 382"/>
                <a:gd name="T73" fmla="*/ 258 h 323"/>
                <a:gd name="T74" fmla="*/ 287 w 382"/>
                <a:gd name="T75" fmla="*/ 295 h 323"/>
                <a:gd name="T76" fmla="*/ 260 w 382"/>
                <a:gd name="T77" fmla="*/ 258 h 323"/>
                <a:gd name="T78" fmla="*/ 254 w 382"/>
                <a:gd name="T79" fmla="*/ 254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2" h="323">
                  <a:moveTo>
                    <a:pt x="297" y="321"/>
                  </a:moveTo>
                  <a:cubicBezTo>
                    <a:pt x="298" y="322"/>
                    <a:pt x="300" y="323"/>
                    <a:pt x="301" y="323"/>
                  </a:cubicBezTo>
                  <a:cubicBezTo>
                    <a:pt x="303" y="323"/>
                    <a:pt x="304" y="322"/>
                    <a:pt x="306" y="321"/>
                  </a:cubicBezTo>
                  <a:cubicBezTo>
                    <a:pt x="308" y="319"/>
                    <a:pt x="309" y="315"/>
                    <a:pt x="308" y="312"/>
                  </a:cubicBezTo>
                  <a:cubicBezTo>
                    <a:pt x="307" y="312"/>
                    <a:pt x="297" y="291"/>
                    <a:pt x="296" y="263"/>
                  </a:cubicBezTo>
                  <a:cubicBezTo>
                    <a:pt x="347" y="250"/>
                    <a:pt x="382" y="209"/>
                    <a:pt x="382" y="161"/>
                  </a:cubicBezTo>
                  <a:cubicBezTo>
                    <a:pt x="382" y="103"/>
                    <a:pt x="327" y="55"/>
                    <a:pt x="260" y="55"/>
                  </a:cubicBezTo>
                  <a:cubicBezTo>
                    <a:pt x="250" y="55"/>
                    <a:pt x="240" y="56"/>
                    <a:pt x="230" y="58"/>
                  </a:cubicBezTo>
                  <a:cubicBezTo>
                    <a:pt x="210" y="22"/>
                    <a:pt x="168" y="0"/>
                    <a:pt x="122" y="0"/>
                  </a:cubicBezTo>
                  <a:cubicBezTo>
                    <a:pt x="55" y="0"/>
                    <a:pt x="0" y="47"/>
                    <a:pt x="0" y="106"/>
                  </a:cubicBezTo>
                  <a:cubicBezTo>
                    <a:pt x="0" y="149"/>
                    <a:pt x="29" y="187"/>
                    <a:pt x="73" y="204"/>
                  </a:cubicBezTo>
                  <a:cubicBezTo>
                    <a:pt x="71" y="243"/>
                    <a:pt x="48" y="273"/>
                    <a:pt x="48" y="273"/>
                  </a:cubicBezTo>
                  <a:cubicBezTo>
                    <a:pt x="46" y="276"/>
                    <a:pt x="46" y="279"/>
                    <a:pt x="48" y="282"/>
                  </a:cubicBezTo>
                  <a:cubicBezTo>
                    <a:pt x="50" y="284"/>
                    <a:pt x="53" y="285"/>
                    <a:pt x="56" y="284"/>
                  </a:cubicBezTo>
                  <a:cubicBezTo>
                    <a:pt x="94" y="267"/>
                    <a:pt x="117" y="244"/>
                    <a:pt x="128" y="213"/>
                  </a:cubicBezTo>
                  <a:cubicBezTo>
                    <a:pt x="136" y="212"/>
                    <a:pt x="144" y="211"/>
                    <a:pt x="152" y="209"/>
                  </a:cubicBezTo>
                  <a:cubicBezTo>
                    <a:pt x="171" y="242"/>
                    <a:pt x="207" y="264"/>
                    <a:pt x="249" y="267"/>
                  </a:cubicBezTo>
                  <a:cubicBezTo>
                    <a:pt x="258" y="287"/>
                    <a:pt x="274" y="305"/>
                    <a:pt x="297" y="321"/>
                  </a:cubicBezTo>
                  <a:moveTo>
                    <a:pt x="254" y="254"/>
                  </a:moveTo>
                  <a:cubicBezTo>
                    <a:pt x="213" y="252"/>
                    <a:pt x="178" y="230"/>
                    <a:pt x="162" y="198"/>
                  </a:cubicBezTo>
                  <a:cubicBezTo>
                    <a:pt x="161" y="196"/>
                    <a:pt x="158" y="194"/>
                    <a:pt x="156" y="194"/>
                  </a:cubicBezTo>
                  <a:cubicBezTo>
                    <a:pt x="155" y="194"/>
                    <a:pt x="154" y="194"/>
                    <a:pt x="154" y="195"/>
                  </a:cubicBezTo>
                  <a:cubicBezTo>
                    <a:pt x="144" y="197"/>
                    <a:pt x="133" y="199"/>
                    <a:pt x="123" y="199"/>
                  </a:cubicBezTo>
                  <a:cubicBezTo>
                    <a:pt x="119" y="199"/>
                    <a:pt x="117" y="201"/>
                    <a:pt x="116" y="204"/>
                  </a:cubicBezTo>
                  <a:cubicBezTo>
                    <a:pt x="116" y="205"/>
                    <a:pt x="116" y="206"/>
                    <a:pt x="115" y="206"/>
                  </a:cubicBezTo>
                  <a:cubicBezTo>
                    <a:pt x="108" y="229"/>
                    <a:pt x="94" y="246"/>
                    <a:pt x="72" y="260"/>
                  </a:cubicBezTo>
                  <a:cubicBezTo>
                    <a:pt x="79" y="245"/>
                    <a:pt x="87" y="224"/>
                    <a:pt x="87" y="200"/>
                  </a:cubicBezTo>
                  <a:cubicBezTo>
                    <a:pt x="87" y="200"/>
                    <a:pt x="87" y="199"/>
                    <a:pt x="87" y="199"/>
                  </a:cubicBezTo>
                  <a:cubicBezTo>
                    <a:pt x="87" y="196"/>
                    <a:pt x="85" y="193"/>
                    <a:pt x="82" y="192"/>
                  </a:cubicBezTo>
                  <a:cubicBezTo>
                    <a:pt x="41" y="178"/>
                    <a:pt x="14" y="144"/>
                    <a:pt x="14" y="106"/>
                  </a:cubicBezTo>
                  <a:cubicBezTo>
                    <a:pt x="14" y="55"/>
                    <a:pt x="63" y="14"/>
                    <a:pt x="122" y="14"/>
                  </a:cubicBezTo>
                  <a:cubicBezTo>
                    <a:pt x="165" y="14"/>
                    <a:pt x="203" y="35"/>
                    <a:pt x="220" y="69"/>
                  </a:cubicBezTo>
                  <a:cubicBezTo>
                    <a:pt x="222" y="72"/>
                    <a:pt x="225" y="74"/>
                    <a:pt x="228" y="73"/>
                  </a:cubicBezTo>
                  <a:cubicBezTo>
                    <a:pt x="239" y="70"/>
                    <a:pt x="249" y="69"/>
                    <a:pt x="260" y="69"/>
                  </a:cubicBezTo>
                  <a:cubicBezTo>
                    <a:pt x="320" y="69"/>
                    <a:pt x="368" y="110"/>
                    <a:pt x="368" y="161"/>
                  </a:cubicBezTo>
                  <a:cubicBezTo>
                    <a:pt x="368" y="204"/>
                    <a:pt x="334" y="241"/>
                    <a:pt x="287" y="251"/>
                  </a:cubicBezTo>
                  <a:cubicBezTo>
                    <a:pt x="284" y="252"/>
                    <a:pt x="281" y="255"/>
                    <a:pt x="281" y="258"/>
                  </a:cubicBezTo>
                  <a:cubicBezTo>
                    <a:pt x="282" y="272"/>
                    <a:pt x="284" y="285"/>
                    <a:pt x="287" y="295"/>
                  </a:cubicBezTo>
                  <a:cubicBezTo>
                    <a:pt x="274" y="283"/>
                    <a:pt x="266" y="271"/>
                    <a:pt x="260" y="258"/>
                  </a:cubicBezTo>
                  <a:cubicBezTo>
                    <a:pt x="259" y="256"/>
                    <a:pt x="257" y="254"/>
                    <a:pt x="254" y="2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2" name="Freeform 42"/>
          <p:cNvSpPr>
            <a:spLocks noEditPoints="1"/>
          </p:cNvSpPr>
          <p:nvPr/>
        </p:nvSpPr>
        <p:spPr bwMode="auto">
          <a:xfrm>
            <a:off x="5966161" y="3351793"/>
            <a:ext cx="213360" cy="215583"/>
          </a:xfrm>
          <a:custGeom>
            <a:avLst/>
            <a:gdLst>
              <a:gd name="T0" fmla="*/ 206 w 283"/>
              <a:gd name="T1" fmla="*/ 208 h 287"/>
              <a:gd name="T2" fmla="*/ 184 w 283"/>
              <a:gd name="T3" fmla="*/ 159 h 287"/>
              <a:gd name="T4" fmla="*/ 210 w 283"/>
              <a:gd name="T5" fmla="*/ 89 h 287"/>
              <a:gd name="T6" fmla="*/ 141 w 283"/>
              <a:gd name="T7" fmla="*/ 0 h 287"/>
              <a:gd name="T8" fmla="*/ 72 w 283"/>
              <a:gd name="T9" fmla="*/ 89 h 287"/>
              <a:gd name="T10" fmla="*/ 100 w 283"/>
              <a:gd name="T11" fmla="*/ 160 h 287"/>
              <a:gd name="T12" fmla="*/ 79 w 283"/>
              <a:gd name="T13" fmla="*/ 208 h 287"/>
              <a:gd name="T14" fmla="*/ 0 w 283"/>
              <a:gd name="T15" fmla="*/ 280 h 287"/>
              <a:gd name="T16" fmla="*/ 7 w 283"/>
              <a:gd name="T17" fmla="*/ 287 h 287"/>
              <a:gd name="T18" fmla="*/ 276 w 283"/>
              <a:gd name="T19" fmla="*/ 287 h 287"/>
              <a:gd name="T20" fmla="*/ 283 w 283"/>
              <a:gd name="T21" fmla="*/ 280 h 287"/>
              <a:gd name="T22" fmla="*/ 206 w 283"/>
              <a:gd name="T23" fmla="*/ 208 h 287"/>
              <a:gd name="T24" fmla="*/ 141 w 283"/>
              <a:gd name="T25" fmla="*/ 14 h 287"/>
              <a:gd name="T26" fmla="*/ 196 w 283"/>
              <a:gd name="T27" fmla="*/ 89 h 287"/>
              <a:gd name="T28" fmla="*/ 141 w 283"/>
              <a:gd name="T29" fmla="*/ 165 h 287"/>
              <a:gd name="T30" fmla="*/ 86 w 283"/>
              <a:gd name="T31" fmla="*/ 89 h 287"/>
              <a:gd name="T32" fmla="*/ 141 w 283"/>
              <a:gd name="T33" fmla="*/ 14 h 287"/>
              <a:gd name="T34" fmla="*/ 14 w 283"/>
              <a:gd name="T35" fmla="*/ 273 h 287"/>
              <a:gd name="T36" fmla="*/ 82 w 283"/>
              <a:gd name="T37" fmla="*/ 221 h 287"/>
              <a:gd name="T38" fmla="*/ 83 w 283"/>
              <a:gd name="T39" fmla="*/ 221 h 287"/>
              <a:gd name="T40" fmla="*/ 113 w 283"/>
              <a:gd name="T41" fmla="*/ 171 h 287"/>
              <a:gd name="T42" fmla="*/ 141 w 283"/>
              <a:gd name="T43" fmla="*/ 179 h 287"/>
              <a:gd name="T44" fmla="*/ 170 w 283"/>
              <a:gd name="T45" fmla="*/ 170 h 287"/>
              <a:gd name="T46" fmla="*/ 202 w 283"/>
              <a:gd name="T47" fmla="*/ 222 h 287"/>
              <a:gd name="T48" fmla="*/ 203 w 283"/>
              <a:gd name="T49" fmla="*/ 222 h 287"/>
              <a:gd name="T50" fmla="*/ 269 w 283"/>
              <a:gd name="T51" fmla="*/ 273 h 287"/>
              <a:gd name="T52" fmla="*/ 14 w 283"/>
              <a:gd name="T53" fmla="*/ 273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3" h="287">
                <a:moveTo>
                  <a:pt x="206" y="208"/>
                </a:moveTo>
                <a:cubicBezTo>
                  <a:pt x="189" y="204"/>
                  <a:pt x="184" y="177"/>
                  <a:pt x="184" y="159"/>
                </a:cubicBezTo>
                <a:cubicBezTo>
                  <a:pt x="200" y="142"/>
                  <a:pt x="210" y="117"/>
                  <a:pt x="210" y="89"/>
                </a:cubicBezTo>
                <a:cubicBezTo>
                  <a:pt x="210" y="34"/>
                  <a:pt x="184" y="0"/>
                  <a:pt x="141" y="0"/>
                </a:cubicBezTo>
                <a:cubicBezTo>
                  <a:pt x="99" y="0"/>
                  <a:pt x="72" y="34"/>
                  <a:pt x="72" y="89"/>
                </a:cubicBezTo>
                <a:cubicBezTo>
                  <a:pt x="72" y="117"/>
                  <a:pt x="83" y="143"/>
                  <a:pt x="100" y="160"/>
                </a:cubicBezTo>
                <a:cubicBezTo>
                  <a:pt x="99" y="181"/>
                  <a:pt x="93" y="203"/>
                  <a:pt x="79" y="208"/>
                </a:cubicBezTo>
                <a:cubicBezTo>
                  <a:pt x="13" y="221"/>
                  <a:pt x="0" y="254"/>
                  <a:pt x="0" y="280"/>
                </a:cubicBezTo>
                <a:cubicBezTo>
                  <a:pt x="0" y="284"/>
                  <a:pt x="3" y="287"/>
                  <a:pt x="7" y="287"/>
                </a:cubicBezTo>
                <a:cubicBezTo>
                  <a:pt x="276" y="287"/>
                  <a:pt x="276" y="287"/>
                  <a:pt x="276" y="287"/>
                </a:cubicBezTo>
                <a:cubicBezTo>
                  <a:pt x="280" y="287"/>
                  <a:pt x="283" y="284"/>
                  <a:pt x="283" y="280"/>
                </a:cubicBezTo>
                <a:cubicBezTo>
                  <a:pt x="283" y="254"/>
                  <a:pt x="270" y="222"/>
                  <a:pt x="206" y="208"/>
                </a:cubicBezTo>
                <a:moveTo>
                  <a:pt x="141" y="14"/>
                </a:moveTo>
                <a:cubicBezTo>
                  <a:pt x="154" y="14"/>
                  <a:pt x="196" y="19"/>
                  <a:pt x="196" y="89"/>
                </a:cubicBezTo>
                <a:cubicBezTo>
                  <a:pt x="196" y="133"/>
                  <a:pt x="167" y="165"/>
                  <a:pt x="141" y="165"/>
                </a:cubicBezTo>
                <a:cubicBezTo>
                  <a:pt x="115" y="165"/>
                  <a:pt x="86" y="133"/>
                  <a:pt x="86" y="89"/>
                </a:cubicBezTo>
                <a:cubicBezTo>
                  <a:pt x="86" y="19"/>
                  <a:pt x="128" y="14"/>
                  <a:pt x="141" y="14"/>
                </a:cubicBezTo>
                <a:moveTo>
                  <a:pt x="14" y="273"/>
                </a:moveTo>
                <a:cubicBezTo>
                  <a:pt x="17" y="247"/>
                  <a:pt x="40" y="230"/>
                  <a:pt x="82" y="221"/>
                </a:cubicBezTo>
                <a:cubicBezTo>
                  <a:pt x="82" y="221"/>
                  <a:pt x="83" y="221"/>
                  <a:pt x="83" y="221"/>
                </a:cubicBezTo>
                <a:cubicBezTo>
                  <a:pt x="102" y="215"/>
                  <a:pt x="111" y="193"/>
                  <a:pt x="113" y="171"/>
                </a:cubicBezTo>
                <a:cubicBezTo>
                  <a:pt x="122" y="176"/>
                  <a:pt x="131" y="179"/>
                  <a:pt x="141" y="179"/>
                </a:cubicBezTo>
                <a:cubicBezTo>
                  <a:pt x="152" y="179"/>
                  <a:pt x="161" y="176"/>
                  <a:pt x="170" y="170"/>
                </a:cubicBezTo>
                <a:cubicBezTo>
                  <a:pt x="173" y="194"/>
                  <a:pt x="182" y="216"/>
                  <a:pt x="202" y="222"/>
                </a:cubicBezTo>
                <a:cubicBezTo>
                  <a:pt x="202" y="222"/>
                  <a:pt x="203" y="222"/>
                  <a:pt x="203" y="222"/>
                </a:cubicBezTo>
                <a:cubicBezTo>
                  <a:pt x="243" y="230"/>
                  <a:pt x="265" y="247"/>
                  <a:pt x="269" y="273"/>
                </a:cubicBezTo>
                <a:lnTo>
                  <a:pt x="14" y="2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43"/>
          <p:cNvSpPr>
            <a:spLocks noEditPoints="1"/>
          </p:cNvSpPr>
          <p:nvPr/>
        </p:nvSpPr>
        <p:spPr bwMode="auto">
          <a:xfrm>
            <a:off x="6296202" y="3351793"/>
            <a:ext cx="213360" cy="215583"/>
          </a:xfrm>
          <a:custGeom>
            <a:avLst/>
            <a:gdLst>
              <a:gd name="T0" fmla="*/ 206 w 283"/>
              <a:gd name="T1" fmla="*/ 208 h 287"/>
              <a:gd name="T2" fmla="*/ 184 w 283"/>
              <a:gd name="T3" fmla="*/ 159 h 287"/>
              <a:gd name="T4" fmla="*/ 211 w 283"/>
              <a:gd name="T5" fmla="*/ 89 h 287"/>
              <a:gd name="T6" fmla="*/ 142 w 283"/>
              <a:gd name="T7" fmla="*/ 0 h 287"/>
              <a:gd name="T8" fmla="*/ 73 w 283"/>
              <a:gd name="T9" fmla="*/ 89 h 287"/>
              <a:gd name="T10" fmla="*/ 100 w 283"/>
              <a:gd name="T11" fmla="*/ 160 h 287"/>
              <a:gd name="T12" fmla="*/ 79 w 283"/>
              <a:gd name="T13" fmla="*/ 208 h 287"/>
              <a:gd name="T14" fmla="*/ 0 w 283"/>
              <a:gd name="T15" fmla="*/ 280 h 287"/>
              <a:gd name="T16" fmla="*/ 7 w 283"/>
              <a:gd name="T17" fmla="*/ 287 h 287"/>
              <a:gd name="T18" fmla="*/ 276 w 283"/>
              <a:gd name="T19" fmla="*/ 287 h 287"/>
              <a:gd name="T20" fmla="*/ 283 w 283"/>
              <a:gd name="T21" fmla="*/ 280 h 287"/>
              <a:gd name="T22" fmla="*/ 206 w 283"/>
              <a:gd name="T23" fmla="*/ 208 h 287"/>
              <a:gd name="T24" fmla="*/ 142 w 283"/>
              <a:gd name="T25" fmla="*/ 14 h 287"/>
              <a:gd name="T26" fmla="*/ 197 w 283"/>
              <a:gd name="T27" fmla="*/ 89 h 287"/>
              <a:gd name="T28" fmla="*/ 142 w 283"/>
              <a:gd name="T29" fmla="*/ 165 h 287"/>
              <a:gd name="T30" fmla="*/ 87 w 283"/>
              <a:gd name="T31" fmla="*/ 89 h 287"/>
              <a:gd name="T32" fmla="*/ 142 w 283"/>
              <a:gd name="T33" fmla="*/ 14 h 287"/>
              <a:gd name="T34" fmla="*/ 14 w 283"/>
              <a:gd name="T35" fmla="*/ 273 h 287"/>
              <a:gd name="T36" fmla="*/ 82 w 283"/>
              <a:gd name="T37" fmla="*/ 221 h 287"/>
              <a:gd name="T38" fmla="*/ 83 w 283"/>
              <a:gd name="T39" fmla="*/ 221 h 287"/>
              <a:gd name="T40" fmla="*/ 114 w 283"/>
              <a:gd name="T41" fmla="*/ 171 h 287"/>
              <a:gd name="T42" fmla="*/ 142 w 283"/>
              <a:gd name="T43" fmla="*/ 179 h 287"/>
              <a:gd name="T44" fmla="*/ 171 w 283"/>
              <a:gd name="T45" fmla="*/ 170 h 287"/>
              <a:gd name="T46" fmla="*/ 203 w 283"/>
              <a:gd name="T47" fmla="*/ 222 h 287"/>
              <a:gd name="T48" fmla="*/ 203 w 283"/>
              <a:gd name="T49" fmla="*/ 222 h 287"/>
              <a:gd name="T50" fmla="*/ 269 w 283"/>
              <a:gd name="T51" fmla="*/ 273 h 287"/>
              <a:gd name="T52" fmla="*/ 14 w 283"/>
              <a:gd name="T53" fmla="*/ 273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83" h="287">
                <a:moveTo>
                  <a:pt x="206" y="208"/>
                </a:moveTo>
                <a:cubicBezTo>
                  <a:pt x="190" y="204"/>
                  <a:pt x="185" y="177"/>
                  <a:pt x="184" y="159"/>
                </a:cubicBezTo>
                <a:cubicBezTo>
                  <a:pt x="200" y="142"/>
                  <a:pt x="211" y="117"/>
                  <a:pt x="211" y="89"/>
                </a:cubicBezTo>
                <a:cubicBezTo>
                  <a:pt x="211" y="34"/>
                  <a:pt x="184" y="0"/>
                  <a:pt x="142" y="0"/>
                </a:cubicBezTo>
                <a:cubicBezTo>
                  <a:pt x="99" y="0"/>
                  <a:pt x="73" y="34"/>
                  <a:pt x="73" y="89"/>
                </a:cubicBezTo>
                <a:cubicBezTo>
                  <a:pt x="73" y="117"/>
                  <a:pt x="84" y="143"/>
                  <a:pt x="100" y="160"/>
                </a:cubicBezTo>
                <a:cubicBezTo>
                  <a:pt x="100" y="181"/>
                  <a:pt x="93" y="203"/>
                  <a:pt x="79" y="208"/>
                </a:cubicBezTo>
                <a:cubicBezTo>
                  <a:pt x="14" y="221"/>
                  <a:pt x="0" y="254"/>
                  <a:pt x="0" y="280"/>
                </a:cubicBezTo>
                <a:cubicBezTo>
                  <a:pt x="0" y="284"/>
                  <a:pt x="3" y="287"/>
                  <a:pt x="7" y="287"/>
                </a:cubicBezTo>
                <a:cubicBezTo>
                  <a:pt x="276" y="287"/>
                  <a:pt x="276" y="287"/>
                  <a:pt x="276" y="287"/>
                </a:cubicBezTo>
                <a:cubicBezTo>
                  <a:pt x="280" y="287"/>
                  <a:pt x="283" y="284"/>
                  <a:pt x="283" y="280"/>
                </a:cubicBezTo>
                <a:cubicBezTo>
                  <a:pt x="283" y="254"/>
                  <a:pt x="270" y="222"/>
                  <a:pt x="206" y="208"/>
                </a:cubicBezTo>
                <a:moveTo>
                  <a:pt x="142" y="14"/>
                </a:moveTo>
                <a:cubicBezTo>
                  <a:pt x="155" y="14"/>
                  <a:pt x="197" y="19"/>
                  <a:pt x="197" y="89"/>
                </a:cubicBezTo>
                <a:cubicBezTo>
                  <a:pt x="197" y="133"/>
                  <a:pt x="168" y="165"/>
                  <a:pt x="142" y="165"/>
                </a:cubicBezTo>
                <a:cubicBezTo>
                  <a:pt x="116" y="165"/>
                  <a:pt x="87" y="133"/>
                  <a:pt x="87" y="89"/>
                </a:cubicBezTo>
                <a:cubicBezTo>
                  <a:pt x="87" y="19"/>
                  <a:pt x="129" y="14"/>
                  <a:pt x="142" y="14"/>
                </a:cubicBezTo>
                <a:moveTo>
                  <a:pt x="14" y="273"/>
                </a:moveTo>
                <a:cubicBezTo>
                  <a:pt x="18" y="247"/>
                  <a:pt x="41" y="230"/>
                  <a:pt x="82" y="221"/>
                </a:cubicBezTo>
                <a:cubicBezTo>
                  <a:pt x="83" y="221"/>
                  <a:pt x="83" y="221"/>
                  <a:pt x="83" y="221"/>
                </a:cubicBezTo>
                <a:cubicBezTo>
                  <a:pt x="102" y="215"/>
                  <a:pt x="111" y="193"/>
                  <a:pt x="114" y="171"/>
                </a:cubicBezTo>
                <a:cubicBezTo>
                  <a:pt x="122" y="176"/>
                  <a:pt x="132" y="179"/>
                  <a:pt x="142" y="179"/>
                </a:cubicBezTo>
                <a:cubicBezTo>
                  <a:pt x="152" y="179"/>
                  <a:pt x="162" y="176"/>
                  <a:pt x="171" y="170"/>
                </a:cubicBezTo>
                <a:cubicBezTo>
                  <a:pt x="173" y="194"/>
                  <a:pt x="183" y="216"/>
                  <a:pt x="203" y="222"/>
                </a:cubicBezTo>
                <a:cubicBezTo>
                  <a:pt x="203" y="222"/>
                  <a:pt x="203" y="222"/>
                  <a:pt x="203" y="222"/>
                </a:cubicBezTo>
                <a:cubicBezTo>
                  <a:pt x="244" y="230"/>
                  <a:pt x="266" y="247"/>
                  <a:pt x="269" y="273"/>
                </a:cubicBezTo>
                <a:lnTo>
                  <a:pt x="14" y="2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" name="Freeform 44"/>
          <p:cNvSpPr>
            <a:spLocks noEditPoints="1"/>
          </p:cNvSpPr>
          <p:nvPr/>
        </p:nvSpPr>
        <p:spPr bwMode="auto">
          <a:xfrm>
            <a:off x="6102845" y="3158435"/>
            <a:ext cx="286703" cy="243364"/>
          </a:xfrm>
          <a:custGeom>
            <a:avLst/>
            <a:gdLst>
              <a:gd name="T0" fmla="*/ 296 w 381"/>
              <a:gd name="T1" fmla="*/ 321 h 323"/>
              <a:gd name="T2" fmla="*/ 300 w 381"/>
              <a:gd name="T3" fmla="*/ 323 h 323"/>
              <a:gd name="T4" fmla="*/ 305 w 381"/>
              <a:gd name="T5" fmla="*/ 321 h 323"/>
              <a:gd name="T6" fmla="*/ 307 w 381"/>
              <a:gd name="T7" fmla="*/ 312 h 323"/>
              <a:gd name="T8" fmla="*/ 295 w 381"/>
              <a:gd name="T9" fmla="*/ 263 h 323"/>
              <a:gd name="T10" fmla="*/ 381 w 381"/>
              <a:gd name="T11" fmla="*/ 161 h 323"/>
              <a:gd name="T12" fmla="*/ 259 w 381"/>
              <a:gd name="T13" fmla="*/ 55 h 323"/>
              <a:gd name="T14" fmla="*/ 229 w 381"/>
              <a:gd name="T15" fmla="*/ 58 h 323"/>
              <a:gd name="T16" fmla="*/ 121 w 381"/>
              <a:gd name="T17" fmla="*/ 0 h 323"/>
              <a:gd name="T18" fmla="*/ 0 w 381"/>
              <a:gd name="T19" fmla="*/ 106 h 323"/>
              <a:gd name="T20" fmla="*/ 72 w 381"/>
              <a:gd name="T21" fmla="*/ 204 h 323"/>
              <a:gd name="T22" fmla="*/ 47 w 381"/>
              <a:gd name="T23" fmla="*/ 273 h 323"/>
              <a:gd name="T24" fmla="*/ 47 w 381"/>
              <a:gd name="T25" fmla="*/ 282 h 323"/>
              <a:gd name="T26" fmla="*/ 55 w 381"/>
              <a:gd name="T27" fmla="*/ 284 h 323"/>
              <a:gd name="T28" fmla="*/ 127 w 381"/>
              <a:gd name="T29" fmla="*/ 213 h 323"/>
              <a:gd name="T30" fmla="*/ 151 w 381"/>
              <a:gd name="T31" fmla="*/ 209 h 323"/>
              <a:gd name="T32" fmla="*/ 248 w 381"/>
              <a:gd name="T33" fmla="*/ 267 h 323"/>
              <a:gd name="T34" fmla="*/ 296 w 381"/>
              <a:gd name="T35" fmla="*/ 321 h 323"/>
              <a:gd name="T36" fmla="*/ 253 w 381"/>
              <a:gd name="T37" fmla="*/ 254 h 323"/>
              <a:gd name="T38" fmla="*/ 161 w 381"/>
              <a:gd name="T39" fmla="*/ 198 h 323"/>
              <a:gd name="T40" fmla="*/ 155 w 381"/>
              <a:gd name="T41" fmla="*/ 194 h 323"/>
              <a:gd name="T42" fmla="*/ 153 w 381"/>
              <a:gd name="T43" fmla="*/ 195 h 323"/>
              <a:gd name="T44" fmla="*/ 122 w 381"/>
              <a:gd name="T45" fmla="*/ 199 h 323"/>
              <a:gd name="T46" fmla="*/ 115 w 381"/>
              <a:gd name="T47" fmla="*/ 204 h 323"/>
              <a:gd name="T48" fmla="*/ 115 w 381"/>
              <a:gd name="T49" fmla="*/ 206 h 323"/>
              <a:gd name="T50" fmla="*/ 71 w 381"/>
              <a:gd name="T51" fmla="*/ 260 h 323"/>
              <a:gd name="T52" fmla="*/ 86 w 381"/>
              <a:gd name="T53" fmla="*/ 200 h 323"/>
              <a:gd name="T54" fmla="*/ 86 w 381"/>
              <a:gd name="T55" fmla="*/ 199 h 323"/>
              <a:gd name="T56" fmla="*/ 82 w 381"/>
              <a:gd name="T57" fmla="*/ 192 h 323"/>
              <a:gd name="T58" fmla="*/ 14 w 381"/>
              <a:gd name="T59" fmla="*/ 106 h 323"/>
              <a:gd name="T60" fmla="*/ 121 w 381"/>
              <a:gd name="T61" fmla="*/ 14 h 323"/>
              <a:gd name="T62" fmla="*/ 220 w 381"/>
              <a:gd name="T63" fmla="*/ 69 h 323"/>
              <a:gd name="T64" fmla="*/ 228 w 381"/>
              <a:gd name="T65" fmla="*/ 73 h 323"/>
              <a:gd name="T66" fmla="*/ 259 w 381"/>
              <a:gd name="T67" fmla="*/ 69 h 323"/>
              <a:gd name="T68" fmla="*/ 367 w 381"/>
              <a:gd name="T69" fmla="*/ 161 h 323"/>
              <a:gd name="T70" fmla="*/ 286 w 381"/>
              <a:gd name="T71" fmla="*/ 251 h 323"/>
              <a:gd name="T72" fmla="*/ 280 w 381"/>
              <a:gd name="T73" fmla="*/ 258 h 323"/>
              <a:gd name="T74" fmla="*/ 286 w 381"/>
              <a:gd name="T75" fmla="*/ 295 h 323"/>
              <a:gd name="T76" fmla="*/ 259 w 381"/>
              <a:gd name="T77" fmla="*/ 258 h 323"/>
              <a:gd name="T78" fmla="*/ 253 w 381"/>
              <a:gd name="T79" fmla="*/ 254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81" h="323">
                <a:moveTo>
                  <a:pt x="296" y="321"/>
                </a:moveTo>
                <a:cubicBezTo>
                  <a:pt x="298" y="322"/>
                  <a:pt x="299" y="323"/>
                  <a:pt x="300" y="323"/>
                </a:cubicBezTo>
                <a:cubicBezTo>
                  <a:pt x="302" y="323"/>
                  <a:pt x="304" y="322"/>
                  <a:pt x="305" y="321"/>
                </a:cubicBezTo>
                <a:cubicBezTo>
                  <a:pt x="307" y="319"/>
                  <a:pt x="308" y="315"/>
                  <a:pt x="307" y="312"/>
                </a:cubicBezTo>
                <a:cubicBezTo>
                  <a:pt x="307" y="312"/>
                  <a:pt x="296" y="291"/>
                  <a:pt x="295" y="263"/>
                </a:cubicBezTo>
                <a:cubicBezTo>
                  <a:pt x="346" y="250"/>
                  <a:pt x="381" y="209"/>
                  <a:pt x="381" y="161"/>
                </a:cubicBezTo>
                <a:cubicBezTo>
                  <a:pt x="381" y="103"/>
                  <a:pt x="326" y="55"/>
                  <a:pt x="259" y="55"/>
                </a:cubicBezTo>
                <a:cubicBezTo>
                  <a:pt x="249" y="55"/>
                  <a:pt x="239" y="56"/>
                  <a:pt x="229" y="58"/>
                </a:cubicBezTo>
                <a:cubicBezTo>
                  <a:pt x="209" y="22"/>
                  <a:pt x="167" y="0"/>
                  <a:pt x="121" y="0"/>
                </a:cubicBezTo>
                <a:cubicBezTo>
                  <a:pt x="54" y="0"/>
                  <a:pt x="0" y="47"/>
                  <a:pt x="0" y="106"/>
                </a:cubicBezTo>
                <a:cubicBezTo>
                  <a:pt x="0" y="149"/>
                  <a:pt x="28" y="187"/>
                  <a:pt x="72" y="204"/>
                </a:cubicBezTo>
                <a:cubicBezTo>
                  <a:pt x="70" y="243"/>
                  <a:pt x="47" y="273"/>
                  <a:pt x="47" y="273"/>
                </a:cubicBezTo>
                <a:cubicBezTo>
                  <a:pt x="45" y="276"/>
                  <a:pt x="45" y="279"/>
                  <a:pt x="47" y="282"/>
                </a:cubicBezTo>
                <a:cubicBezTo>
                  <a:pt x="49" y="284"/>
                  <a:pt x="52" y="285"/>
                  <a:pt x="55" y="284"/>
                </a:cubicBezTo>
                <a:cubicBezTo>
                  <a:pt x="93" y="267"/>
                  <a:pt x="116" y="244"/>
                  <a:pt x="127" y="213"/>
                </a:cubicBezTo>
                <a:cubicBezTo>
                  <a:pt x="135" y="212"/>
                  <a:pt x="143" y="211"/>
                  <a:pt x="151" y="209"/>
                </a:cubicBezTo>
                <a:cubicBezTo>
                  <a:pt x="170" y="242"/>
                  <a:pt x="206" y="264"/>
                  <a:pt x="248" y="267"/>
                </a:cubicBezTo>
                <a:cubicBezTo>
                  <a:pt x="258" y="287"/>
                  <a:pt x="273" y="305"/>
                  <a:pt x="296" y="321"/>
                </a:cubicBezTo>
                <a:moveTo>
                  <a:pt x="253" y="254"/>
                </a:moveTo>
                <a:cubicBezTo>
                  <a:pt x="213" y="252"/>
                  <a:pt x="177" y="230"/>
                  <a:pt x="161" y="198"/>
                </a:cubicBezTo>
                <a:cubicBezTo>
                  <a:pt x="160" y="196"/>
                  <a:pt x="157" y="194"/>
                  <a:pt x="155" y="194"/>
                </a:cubicBezTo>
                <a:cubicBezTo>
                  <a:pt x="154" y="194"/>
                  <a:pt x="153" y="194"/>
                  <a:pt x="153" y="195"/>
                </a:cubicBezTo>
                <a:cubicBezTo>
                  <a:pt x="143" y="197"/>
                  <a:pt x="133" y="199"/>
                  <a:pt x="122" y="199"/>
                </a:cubicBezTo>
                <a:cubicBezTo>
                  <a:pt x="119" y="199"/>
                  <a:pt x="116" y="201"/>
                  <a:pt x="115" y="204"/>
                </a:cubicBezTo>
                <a:cubicBezTo>
                  <a:pt x="115" y="205"/>
                  <a:pt x="115" y="206"/>
                  <a:pt x="115" y="206"/>
                </a:cubicBezTo>
                <a:cubicBezTo>
                  <a:pt x="107" y="229"/>
                  <a:pt x="93" y="246"/>
                  <a:pt x="71" y="260"/>
                </a:cubicBezTo>
                <a:cubicBezTo>
                  <a:pt x="78" y="245"/>
                  <a:pt x="86" y="224"/>
                  <a:pt x="86" y="200"/>
                </a:cubicBezTo>
                <a:cubicBezTo>
                  <a:pt x="86" y="200"/>
                  <a:pt x="86" y="199"/>
                  <a:pt x="86" y="199"/>
                </a:cubicBezTo>
                <a:cubicBezTo>
                  <a:pt x="86" y="196"/>
                  <a:pt x="84" y="193"/>
                  <a:pt x="82" y="192"/>
                </a:cubicBezTo>
                <a:cubicBezTo>
                  <a:pt x="40" y="178"/>
                  <a:pt x="14" y="144"/>
                  <a:pt x="14" y="106"/>
                </a:cubicBezTo>
                <a:cubicBezTo>
                  <a:pt x="14" y="55"/>
                  <a:pt x="62" y="14"/>
                  <a:pt x="121" y="14"/>
                </a:cubicBezTo>
                <a:cubicBezTo>
                  <a:pt x="164" y="14"/>
                  <a:pt x="202" y="35"/>
                  <a:pt x="220" y="69"/>
                </a:cubicBezTo>
                <a:cubicBezTo>
                  <a:pt x="221" y="72"/>
                  <a:pt x="224" y="74"/>
                  <a:pt x="228" y="73"/>
                </a:cubicBezTo>
                <a:cubicBezTo>
                  <a:pt x="238" y="70"/>
                  <a:pt x="249" y="69"/>
                  <a:pt x="259" y="69"/>
                </a:cubicBezTo>
                <a:cubicBezTo>
                  <a:pt x="319" y="69"/>
                  <a:pt x="367" y="110"/>
                  <a:pt x="367" y="161"/>
                </a:cubicBezTo>
                <a:cubicBezTo>
                  <a:pt x="367" y="204"/>
                  <a:pt x="334" y="241"/>
                  <a:pt x="286" y="251"/>
                </a:cubicBezTo>
                <a:cubicBezTo>
                  <a:pt x="283" y="252"/>
                  <a:pt x="280" y="255"/>
                  <a:pt x="280" y="258"/>
                </a:cubicBezTo>
                <a:cubicBezTo>
                  <a:pt x="281" y="272"/>
                  <a:pt x="283" y="285"/>
                  <a:pt x="286" y="295"/>
                </a:cubicBezTo>
                <a:cubicBezTo>
                  <a:pt x="274" y="283"/>
                  <a:pt x="265" y="271"/>
                  <a:pt x="259" y="258"/>
                </a:cubicBezTo>
                <a:cubicBezTo>
                  <a:pt x="258" y="256"/>
                  <a:pt x="256" y="254"/>
                  <a:pt x="253" y="25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" name="Freeform 45"/>
          <p:cNvSpPr>
            <a:spLocks noEditPoints="1"/>
          </p:cNvSpPr>
          <p:nvPr/>
        </p:nvSpPr>
        <p:spPr bwMode="auto">
          <a:xfrm>
            <a:off x="5084940" y="3264004"/>
            <a:ext cx="280035" cy="283369"/>
          </a:xfrm>
          <a:custGeom>
            <a:avLst/>
            <a:gdLst>
              <a:gd name="T0" fmla="*/ 271 w 372"/>
              <a:gd name="T1" fmla="*/ 277 h 377"/>
              <a:gd name="T2" fmla="*/ 240 w 372"/>
              <a:gd name="T3" fmla="*/ 209 h 377"/>
              <a:gd name="T4" fmla="*/ 275 w 372"/>
              <a:gd name="T5" fmla="*/ 117 h 377"/>
              <a:gd name="T6" fmla="*/ 186 w 372"/>
              <a:gd name="T7" fmla="*/ 0 h 377"/>
              <a:gd name="T8" fmla="*/ 97 w 372"/>
              <a:gd name="T9" fmla="*/ 117 h 377"/>
              <a:gd name="T10" fmla="*/ 134 w 372"/>
              <a:gd name="T11" fmla="*/ 210 h 377"/>
              <a:gd name="T12" fmla="*/ 104 w 372"/>
              <a:gd name="T13" fmla="*/ 277 h 377"/>
              <a:gd name="T14" fmla="*/ 0 w 372"/>
              <a:gd name="T15" fmla="*/ 370 h 377"/>
              <a:gd name="T16" fmla="*/ 7 w 372"/>
              <a:gd name="T17" fmla="*/ 377 h 377"/>
              <a:gd name="T18" fmla="*/ 365 w 372"/>
              <a:gd name="T19" fmla="*/ 377 h 377"/>
              <a:gd name="T20" fmla="*/ 372 w 372"/>
              <a:gd name="T21" fmla="*/ 370 h 377"/>
              <a:gd name="T22" fmla="*/ 271 w 372"/>
              <a:gd name="T23" fmla="*/ 277 h 377"/>
              <a:gd name="T24" fmla="*/ 111 w 372"/>
              <a:gd name="T25" fmla="*/ 117 h 377"/>
              <a:gd name="T26" fmla="*/ 186 w 372"/>
              <a:gd name="T27" fmla="*/ 14 h 377"/>
              <a:gd name="T28" fmla="*/ 261 w 372"/>
              <a:gd name="T29" fmla="*/ 117 h 377"/>
              <a:gd name="T30" fmla="*/ 186 w 372"/>
              <a:gd name="T31" fmla="*/ 220 h 377"/>
              <a:gd name="T32" fmla="*/ 111 w 372"/>
              <a:gd name="T33" fmla="*/ 117 h 377"/>
              <a:gd name="T34" fmla="*/ 15 w 372"/>
              <a:gd name="T35" fmla="*/ 363 h 377"/>
              <a:gd name="T36" fmla="*/ 107 w 372"/>
              <a:gd name="T37" fmla="*/ 290 h 377"/>
              <a:gd name="T38" fmla="*/ 108 w 372"/>
              <a:gd name="T39" fmla="*/ 290 h 377"/>
              <a:gd name="T40" fmla="*/ 147 w 372"/>
              <a:gd name="T41" fmla="*/ 221 h 377"/>
              <a:gd name="T42" fmla="*/ 186 w 372"/>
              <a:gd name="T43" fmla="*/ 234 h 377"/>
              <a:gd name="T44" fmla="*/ 226 w 372"/>
              <a:gd name="T45" fmla="*/ 220 h 377"/>
              <a:gd name="T46" fmla="*/ 267 w 372"/>
              <a:gd name="T47" fmla="*/ 291 h 377"/>
              <a:gd name="T48" fmla="*/ 268 w 372"/>
              <a:gd name="T49" fmla="*/ 291 h 377"/>
              <a:gd name="T50" fmla="*/ 358 w 372"/>
              <a:gd name="T51" fmla="*/ 363 h 377"/>
              <a:gd name="T52" fmla="*/ 15 w 372"/>
              <a:gd name="T53" fmla="*/ 36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72" h="377">
                <a:moveTo>
                  <a:pt x="271" y="277"/>
                </a:moveTo>
                <a:cubicBezTo>
                  <a:pt x="248" y="271"/>
                  <a:pt x="240" y="233"/>
                  <a:pt x="240" y="209"/>
                </a:cubicBezTo>
                <a:cubicBezTo>
                  <a:pt x="261" y="187"/>
                  <a:pt x="275" y="153"/>
                  <a:pt x="275" y="117"/>
                </a:cubicBezTo>
                <a:cubicBezTo>
                  <a:pt x="275" y="45"/>
                  <a:pt x="241" y="0"/>
                  <a:pt x="186" y="0"/>
                </a:cubicBezTo>
                <a:cubicBezTo>
                  <a:pt x="131" y="0"/>
                  <a:pt x="97" y="45"/>
                  <a:pt x="97" y="117"/>
                </a:cubicBezTo>
                <a:cubicBezTo>
                  <a:pt x="97" y="154"/>
                  <a:pt x="112" y="188"/>
                  <a:pt x="134" y="210"/>
                </a:cubicBezTo>
                <a:cubicBezTo>
                  <a:pt x="133" y="237"/>
                  <a:pt x="125" y="269"/>
                  <a:pt x="104" y="277"/>
                </a:cubicBezTo>
                <a:cubicBezTo>
                  <a:pt x="36" y="290"/>
                  <a:pt x="0" y="322"/>
                  <a:pt x="0" y="370"/>
                </a:cubicBezTo>
                <a:cubicBezTo>
                  <a:pt x="0" y="374"/>
                  <a:pt x="3" y="377"/>
                  <a:pt x="7" y="377"/>
                </a:cubicBezTo>
                <a:cubicBezTo>
                  <a:pt x="365" y="377"/>
                  <a:pt x="365" y="377"/>
                  <a:pt x="365" y="377"/>
                </a:cubicBezTo>
                <a:cubicBezTo>
                  <a:pt x="369" y="377"/>
                  <a:pt x="372" y="374"/>
                  <a:pt x="372" y="370"/>
                </a:cubicBezTo>
                <a:cubicBezTo>
                  <a:pt x="372" y="323"/>
                  <a:pt x="337" y="291"/>
                  <a:pt x="271" y="277"/>
                </a:cubicBezTo>
                <a:moveTo>
                  <a:pt x="111" y="117"/>
                </a:moveTo>
                <a:cubicBezTo>
                  <a:pt x="111" y="67"/>
                  <a:pt x="131" y="14"/>
                  <a:pt x="186" y="14"/>
                </a:cubicBezTo>
                <a:cubicBezTo>
                  <a:pt x="242" y="14"/>
                  <a:pt x="261" y="67"/>
                  <a:pt x="261" y="117"/>
                </a:cubicBezTo>
                <a:cubicBezTo>
                  <a:pt x="261" y="176"/>
                  <a:pt x="222" y="220"/>
                  <a:pt x="186" y="220"/>
                </a:cubicBezTo>
                <a:cubicBezTo>
                  <a:pt x="151" y="220"/>
                  <a:pt x="111" y="176"/>
                  <a:pt x="111" y="117"/>
                </a:cubicBezTo>
                <a:moveTo>
                  <a:pt x="15" y="363"/>
                </a:moveTo>
                <a:cubicBezTo>
                  <a:pt x="18" y="326"/>
                  <a:pt x="49" y="302"/>
                  <a:pt x="107" y="290"/>
                </a:cubicBezTo>
                <a:cubicBezTo>
                  <a:pt x="107" y="290"/>
                  <a:pt x="107" y="290"/>
                  <a:pt x="108" y="290"/>
                </a:cubicBezTo>
                <a:cubicBezTo>
                  <a:pt x="133" y="282"/>
                  <a:pt x="144" y="251"/>
                  <a:pt x="147" y="221"/>
                </a:cubicBezTo>
                <a:cubicBezTo>
                  <a:pt x="159" y="229"/>
                  <a:pt x="172" y="234"/>
                  <a:pt x="186" y="234"/>
                </a:cubicBezTo>
                <a:cubicBezTo>
                  <a:pt x="200" y="234"/>
                  <a:pt x="214" y="229"/>
                  <a:pt x="226" y="220"/>
                </a:cubicBezTo>
                <a:cubicBezTo>
                  <a:pt x="231" y="277"/>
                  <a:pt x="260" y="289"/>
                  <a:pt x="267" y="291"/>
                </a:cubicBezTo>
                <a:cubicBezTo>
                  <a:pt x="268" y="291"/>
                  <a:pt x="268" y="291"/>
                  <a:pt x="268" y="291"/>
                </a:cubicBezTo>
                <a:cubicBezTo>
                  <a:pt x="324" y="303"/>
                  <a:pt x="354" y="327"/>
                  <a:pt x="358" y="363"/>
                </a:cubicBezTo>
                <a:lnTo>
                  <a:pt x="15" y="3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" name="Freeform 46"/>
          <p:cNvSpPr>
            <a:spLocks noEditPoints="1"/>
          </p:cNvSpPr>
          <p:nvPr/>
        </p:nvSpPr>
        <p:spPr bwMode="auto">
          <a:xfrm>
            <a:off x="5398312" y="3264004"/>
            <a:ext cx="278924" cy="283369"/>
          </a:xfrm>
          <a:custGeom>
            <a:avLst/>
            <a:gdLst>
              <a:gd name="T0" fmla="*/ 271 w 371"/>
              <a:gd name="T1" fmla="*/ 277 h 377"/>
              <a:gd name="T2" fmla="*/ 239 w 371"/>
              <a:gd name="T3" fmla="*/ 209 h 377"/>
              <a:gd name="T4" fmla="*/ 275 w 371"/>
              <a:gd name="T5" fmla="*/ 117 h 377"/>
              <a:gd name="T6" fmla="*/ 185 w 371"/>
              <a:gd name="T7" fmla="*/ 0 h 377"/>
              <a:gd name="T8" fmla="*/ 96 w 371"/>
              <a:gd name="T9" fmla="*/ 117 h 377"/>
              <a:gd name="T10" fmla="*/ 133 w 371"/>
              <a:gd name="T11" fmla="*/ 210 h 377"/>
              <a:gd name="T12" fmla="*/ 103 w 371"/>
              <a:gd name="T13" fmla="*/ 277 h 377"/>
              <a:gd name="T14" fmla="*/ 0 w 371"/>
              <a:gd name="T15" fmla="*/ 370 h 377"/>
              <a:gd name="T16" fmla="*/ 7 w 371"/>
              <a:gd name="T17" fmla="*/ 377 h 377"/>
              <a:gd name="T18" fmla="*/ 364 w 371"/>
              <a:gd name="T19" fmla="*/ 377 h 377"/>
              <a:gd name="T20" fmla="*/ 371 w 371"/>
              <a:gd name="T21" fmla="*/ 370 h 377"/>
              <a:gd name="T22" fmla="*/ 271 w 371"/>
              <a:gd name="T23" fmla="*/ 277 h 377"/>
              <a:gd name="T24" fmla="*/ 110 w 371"/>
              <a:gd name="T25" fmla="*/ 117 h 377"/>
              <a:gd name="T26" fmla="*/ 185 w 371"/>
              <a:gd name="T27" fmla="*/ 14 h 377"/>
              <a:gd name="T28" fmla="*/ 261 w 371"/>
              <a:gd name="T29" fmla="*/ 117 h 377"/>
              <a:gd name="T30" fmla="*/ 185 w 371"/>
              <a:gd name="T31" fmla="*/ 220 h 377"/>
              <a:gd name="T32" fmla="*/ 110 w 371"/>
              <a:gd name="T33" fmla="*/ 117 h 377"/>
              <a:gd name="T34" fmla="*/ 14 w 371"/>
              <a:gd name="T35" fmla="*/ 363 h 377"/>
              <a:gd name="T36" fmla="*/ 106 w 371"/>
              <a:gd name="T37" fmla="*/ 290 h 377"/>
              <a:gd name="T38" fmla="*/ 107 w 371"/>
              <a:gd name="T39" fmla="*/ 290 h 377"/>
              <a:gd name="T40" fmla="*/ 146 w 371"/>
              <a:gd name="T41" fmla="*/ 221 h 377"/>
              <a:gd name="T42" fmla="*/ 185 w 371"/>
              <a:gd name="T43" fmla="*/ 234 h 377"/>
              <a:gd name="T44" fmla="*/ 226 w 371"/>
              <a:gd name="T45" fmla="*/ 220 h 377"/>
              <a:gd name="T46" fmla="*/ 267 w 371"/>
              <a:gd name="T47" fmla="*/ 291 h 377"/>
              <a:gd name="T48" fmla="*/ 267 w 371"/>
              <a:gd name="T49" fmla="*/ 291 h 377"/>
              <a:gd name="T50" fmla="*/ 357 w 371"/>
              <a:gd name="T51" fmla="*/ 363 h 377"/>
              <a:gd name="T52" fmla="*/ 14 w 371"/>
              <a:gd name="T53" fmla="*/ 36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71" h="377">
                <a:moveTo>
                  <a:pt x="271" y="277"/>
                </a:moveTo>
                <a:cubicBezTo>
                  <a:pt x="247" y="271"/>
                  <a:pt x="240" y="233"/>
                  <a:pt x="239" y="209"/>
                </a:cubicBezTo>
                <a:cubicBezTo>
                  <a:pt x="260" y="187"/>
                  <a:pt x="275" y="153"/>
                  <a:pt x="275" y="117"/>
                </a:cubicBezTo>
                <a:cubicBezTo>
                  <a:pt x="275" y="45"/>
                  <a:pt x="240" y="0"/>
                  <a:pt x="185" y="0"/>
                </a:cubicBezTo>
                <a:cubicBezTo>
                  <a:pt x="130" y="0"/>
                  <a:pt x="96" y="45"/>
                  <a:pt x="96" y="117"/>
                </a:cubicBezTo>
                <a:cubicBezTo>
                  <a:pt x="96" y="154"/>
                  <a:pt x="111" y="188"/>
                  <a:pt x="133" y="210"/>
                </a:cubicBezTo>
                <a:cubicBezTo>
                  <a:pt x="132" y="237"/>
                  <a:pt x="124" y="269"/>
                  <a:pt x="103" y="277"/>
                </a:cubicBezTo>
                <a:cubicBezTo>
                  <a:pt x="35" y="290"/>
                  <a:pt x="0" y="322"/>
                  <a:pt x="0" y="370"/>
                </a:cubicBezTo>
                <a:cubicBezTo>
                  <a:pt x="0" y="374"/>
                  <a:pt x="3" y="377"/>
                  <a:pt x="7" y="377"/>
                </a:cubicBezTo>
                <a:cubicBezTo>
                  <a:pt x="364" y="377"/>
                  <a:pt x="364" y="377"/>
                  <a:pt x="364" y="377"/>
                </a:cubicBezTo>
                <a:cubicBezTo>
                  <a:pt x="368" y="377"/>
                  <a:pt x="371" y="374"/>
                  <a:pt x="371" y="370"/>
                </a:cubicBezTo>
                <a:cubicBezTo>
                  <a:pt x="371" y="323"/>
                  <a:pt x="336" y="291"/>
                  <a:pt x="271" y="277"/>
                </a:cubicBezTo>
                <a:moveTo>
                  <a:pt x="110" y="117"/>
                </a:moveTo>
                <a:cubicBezTo>
                  <a:pt x="110" y="67"/>
                  <a:pt x="130" y="14"/>
                  <a:pt x="185" y="14"/>
                </a:cubicBezTo>
                <a:cubicBezTo>
                  <a:pt x="241" y="14"/>
                  <a:pt x="261" y="67"/>
                  <a:pt x="261" y="117"/>
                </a:cubicBezTo>
                <a:cubicBezTo>
                  <a:pt x="261" y="176"/>
                  <a:pt x="221" y="220"/>
                  <a:pt x="185" y="220"/>
                </a:cubicBezTo>
                <a:cubicBezTo>
                  <a:pt x="150" y="220"/>
                  <a:pt x="110" y="176"/>
                  <a:pt x="110" y="117"/>
                </a:cubicBezTo>
                <a:moveTo>
                  <a:pt x="14" y="363"/>
                </a:moveTo>
                <a:cubicBezTo>
                  <a:pt x="17" y="326"/>
                  <a:pt x="48" y="302"/>
                  <a:pt x="106" y="290"/>
                </a:cubicBezTo>
                <a:cubicBezTo>
                  <a:pt x="107" y="290"/>
                  <a:pt x="107" y="290"/>
                  <a:pt x="107" y="290"/>
                </a:cubicBezTo>
                <a:cubicBezTo>
                  <a:pt x="132" y="282"/>
                  <a:pt x="144" y="251"/>
                  <a:pt x="146" y="221"/>
                </a:cubicBezTo>
                <a:cubicBezTo>
                  <a:pt x="158" y="229"/>
                  <a:pt x="172" y="234"/>
                  <a:pt x="185" y="234"/>
                </a:cubicBezTo>
                <a:cubicBezTo>
                  <a:pt x="200" y="234"/>
                  <a:pt x="213" y="229"/>
                  <a:pt x="226" y="220"/>
                </a:cubicBezTo>
                <a:cubicBezTo>
                  <a:pt x="230" y="277"/>
                  <a:pt x="260" y="289"/>
                  <a:pt x="267" y="291"/>
                </a:cubicBezTo>
                <a:cubicBezTo>
                  <a:pt x="267" y="291"/>
                  <a:pt x="267" y="291"/>
                  <a:pt x="267" y="291"/>
                </a:cubicBezTo>
                <a:cubicBezTo>
                  <a:pt x="323" y="303"/>
                  <a:pt x="354" y="327"/>
                  <a:pt x="357" y="363"/>
                </a:cubicBezTo>
                <a:lnTo>
                  <a:pt x="14" y="3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" name="Freeform 47"/>
          <p:cNvSpPr>
            <a:spLocks noEditPoints="1"/>
          </p:cNvSpPr>
          <p:nvPr/>
        </p:nvSpPr>
        <p:spPr bwMode="auto">
          <a:xfrm>
            <a:off x="5302745" y="3335124"/>
            <a:ext cx="33338" cy="34449"/>
          </a:xfrm>
          <a:custGeom>
            <a:avLst/>
            <a:gdLst>
              <a:gd name="T0" fmla="*/ 22 w 45"/>
              <a:gd name="T1" fmla="*/ 45 h 45"/>
              <a:gd name="T2" fmla="*/ 38 w 45"/>
              <a:gd name="T3" fmla="*/ 38 h 45"/>
              <a:gd name="T4" fmla="*/ 45 w 45"/>
              <a:gd name="T5" fmla="*/ 22 h 45"/>
              <a:gd name="T6" fmla="*/ 38 w 45"/>
              <a:gd name="T7" fmla="*/ 6 h 45"/>
              <a:gd name="T8" fmla="*/ 22 w 45"/>
              <a:gd name="T9" fmla="*/ 0 h 45"/>
              <a:gd name="T10" fmla="*/ 6 w 45"/>
              <a:gd name="T11" fmla="*/ 6 h 45"/>
              <a:gd name="T12" fmla="*/ 0 w 45"/>
              <a:gd name="T13" fmla="*/ 22 h 45"/>
              <a:gd name="T14" fmla="*/ 6 w 45"/>
              <a:gd name="T15" fmla="*/ 38 h 45"/>
              <a:gd name="T16" fmla="*/ 22 w 45"/>
              <a:gd name="T17" fmla="*/ 45 h 45"/>
              <a:gd name="T18" fmla="*/ 16 w 45"/>
              <a:gd name="T19" fmla="*/ 16 h 45"/>
              <a:gd name="T20" fmla="*/ 22 w 45"/>
              <a:gd name="T21" fmla="*/ 14 h 45"/>
              <a:gd name="T22" fmla="*/ 28 w 45"/>
              <a:gd name="T23" fmla="*/ 16 h 45"/>
              <a:gd name="T24" fmla="*/ 31 w 45"/>
              <a:gd name="T25" fmla="*/ 22 h 45"/>
              <a:gd name="T26" fmla="*/ 28 w 45"/>
              <a:gd name="T27" fmla="*/ 28 h 45"/>
              <a:gd name="T28" fmla="*/ 16 w 45"/>
              <a:gd name="T29" fmla="*/ 28 h 45"/>
              <a:gd name="T30" fmla="*/ 14 w 45"/>
              <a:gd name="T31" fmla="*/ 22 h 45"/>
              <a:gd name="T32" fmla="*/ 16 w 45"/>
              <a:gd name="T33" fmla="*/ 1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5" h="45">
                <a:moveTo>
                  <a:pt x="22" y="45"/>
                </a:moveTo>
                <a:cubicBezTo>
                  <a:pt x="28" y="45"/>
                  <a:pt x="34" y="42"/>
                  <a:pt x="38" y="38"/>
                </a:cubicBezTo>
                <a:cubicBezTo>
                  <a:pt x="42" y="34"/>
                  <a:pt x="45" y="28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2"/>
                </a:cubicBezTo>
                <a:cubicBezTo>
                  <a:pt x="0" y="28"/>
                  <a:pt x="2" y="34"/>
                  <a:pt x="6" y="38"/>
                </a:cubicBezTo>
                <a:cubicBezTo>
                  <a:pt x="11" y="42"/>
                  <a:pt x="16" y="45"/>
                  <a:pt x="22" y="45"/>
                </a:cubicBezTo>
                <a:moveTo>
                  <a:pt x="16" y="16"/>
                </a:moveTo>
                <a:cubicBezTo>
                  <a:pt x="18" y="15"/>
                  <a:pt x="20" y="14"/>
                  <a:pt x="22" y="14"/>
                </a:cubicBezTo>
                <a:cubicBezTo>
                  <a:pt x="25" y="14"/>
                  <a:pt x="27" y="15"/>
                  <a:pt x="28" y="16"/>
                </a:cubicBezTo>
                <a:cubicBezTo>
                  <a:pt x="30" y="18"/>
                  <a:pt x="31" y="20"/>
                  <a:pt x="31" y="22"/>
                </a:cubicBezTo>
                <a:cubicBezTo>
                  <a:pt x="31" y="24"/>
                  <a:pt x="30" y="27"/>
                  <a:pt x="28" y="28"/>
                </a:cubicBezTo>
                <a:cubicBezTo>
                  <a:pt x="25" y="31"/>
                  <a:pt x="20" y="31"/>
                  <a:pt x="16" y="28"/>
                </a:cubicBezTo>
                <a:cubicBezTo>
                  <a:pt x="15" y="27"/>
                  <a:pt x="14" y="24"/>
                  <a:pt x="14" y="22"/>
                </a:cubicBezTo>
                <a:cubicBezTo>
                  <a:pt x="14" y="20"/>
                  <a:pt x="15" y="18"/>
                  <a:pt x="16" y="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" name="Freeform 48"/>
          <p:cNvSpPr>
            <a:spLocks noEditPoints="1"/>
          </p:cNvSpPr>
          <p:nvPr/>
        </p:nvSpPr>
        <p:spPr bwMode="auto">
          <a:xfrm>
            <a:off x="5384977" y="3335124"/>
            <a:ext cx="34449" cy="34449"/>
          </a:xfrm>
          <a:custGeom>
            <a:avLst/>
            <a:gdLst>
              <a:gd name="T0" fmla="*/ 45 w 45"/>
              <a:gd name="T1" fmla="*/ 22 h 45"/>
              <a:gd name="T2" fmla="*/ 22 w 45"/>
              <a:gd name="T3" fmla="*/ 0 h 45"/>
              <a:gd name="T4" fmla="*/ 0 w 45"/>
              <a:gd name="T5" fmla="*/ 22 h 45"/>
              <a:gd name="T6" fmla="*/ 22 w 45"/>
              <a:gd name="T7" fmla="*/ 45 h 45"/>
              <a:gd name="T8" fmla="*/ 45 w 45"/>
              <a:gd name="T9" fmla="*/ 22 h 45"/>
              <a:gd name="T10" fmla="*/ 14 w 45"/>
              <a:gd name="T11" fmla="*/ 22 h 45"/>
              <a:gd name="T12" fmla="*/ 22 w 45"/>
              <a:gd name="T13" fmla="*/ 14 h 45"/>
              <a:gd name="T14" fmla="*/ 31 w 45"/>
              <a:gd name="T15" fmla="*/ 22 h 45"/>
              <a:gd name="T16" fmla="*/ 22 w 45"/>
              <a:gd name="T17" fmla="*/ 31 h 45"/>
              <a:gd name="T18" fmla="*/ 14 w 45"/>
              <a:gd name="T19" fmla="*/ 2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45">
                <a:moveTo>
                  <a:pt x="45" y="22"/>
                </a:moveTo>
                <a:cubicBezTo>
                  <a:pt x="45" y="10"/>
                  <a:pt x="35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35"/>
                  <a:pt x="10" y="45"/>
                  <a:pt x="22" y="45"/>
                </a:cubicBezTo>
                <a:cubicBezTo>
                  <a:pt x="35" y="45"/>
                  <a:pt x="45" y="35"/>
                  <a:pt x="45" y="22"/>
                </a:cubicBezTo>
                <a:moveTo>
                  <a:pt x="14" y="22"/>
                </a:moveTo>
                <a:cubicBezTo>
                  <a:pt x="14" y="17"/>
                  <a:pt x="17" y="14"/>
                  <a:pt x="22" y="14"/>
                </a:cubicBezTo>
                <a:cubicBezTo>
                  <a:pt x="27" y="14"/>
                  <a:pt x="31" y="17"/>
                  <a:pt x="31" y="22"/>
                </a:cubicBezTo>
                <a:cubicBezTo>
                  <a:pt x="31" y="27"/>
                  <a:pt x="27" y="31"/>
                  <a:pt x="22" y="31"/>
                </a:cubicBezTo>
                <a:cubicBezTo>
                  <a:pt x="17" y="31"/>
                  <a:pt x="14" y="27"/>
                  <a:pt x="14" y="2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" name="Freeform 49"/>
          <p:cNvSpPr>
            <a:spLocks noEditPoints="1"/>
          </p:cNvSpPr>
          <p:nvPr/>
        </p:nvSpPr>
        <p:spPr bwMode="auto">
          <a:xfrm>
            <a:off x="5343861" y="3335124"/>
            <a:ext cx="33338" cy="34449"/>
          </a:xfrm>
          <a:custGeom>
            <a:avLst/>
            <a:gdLst>
              <a:gd name="T0" fmla="*/ 22 w 45"/>
              <a:gd name="T1" fmla="*/ 0 h 45"/>
              <a:gd name="T2" fmla="*/ 0 w 45"/>
              <a:gd name="T3" fmla="*/ 22 h 45"/>
              <a:gd name="T4" fmla="*/ 22 w 45"/>
              <a:gd name="T5" fmla="*/ 45 h 45"/>
              <a:gd name="T6" fmla="*/ 45 w 45"/>
              <a:gd name="T7" fmla="*/ 22 h 45"/>
              <a:gd name="T8" fmla="*/ 22 w 45"/>
              <a:gd name="T9" fmla="*/ 0 h 45"/>
              <a:gd name="T10" fmla="*/ 22 w 45"/>
              <a:gd name="T11" fmla="*/ 31 h 45"/>
              <a:gd name="T12" fmla="*/ 14 w 45"/>
              <a:gd name="T13" fmla="*/ 22 h 45"/>
              <a:gd name="T14" fmla="*/ 22 w 45"/>
              <a:gd name="T15" fmla="*/ 14 h 45"/>
              <a:gd name="T16" fmla="*/ 31 w 45"/>
              <a:gd name="T17" fmla="*/ 22 h 45"/>
              <a:gd name="T18" fmla="*/ 22 w 45"/>
              <a:gd name="T19" fmla="*/ 3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45">
                <a:moveTo>
                  <a:pt x="22" y="0"/>
                </a:moveTo>
                <a:cubicBezTo>
                  <a:pt x="10" y="0"/>
                  <a:pt x="0" y="10"/>
                  <a:pt x="0" y="22"/>
                </a:cubicBezTo>
                <a:cubicBezTo>
                  <a:pt x="0" y="35"/>
                  <a:pt x="10" y="45"/>
                  <a:pt x="22" y="45"/>
                </a:cubicBezTo>
                <a:cubicBezTo>
                  <a:pt x="35" y="45"/>
                  <a:pt x="45" y="35"/>
                  <a:pt x="45" y="22"/>
                </a:cubicBezTo>
                <a:cubicBezTo>
                  <a:pt x="45" y="10"/>
                  <a:pt x="35" y="0"/>
                  <a:pt x="22" y="0"/>
                </a:cubicBezTo>
                <a:moveTo>
                  <a:pt x="22" y="31"/>
                </a:moveTo>
                <a:cubicBezTo>
                  <a:pt x="18" y="31"/>
                  <a:pt x="14" y="27"/>
                  <a:pt x="14" y="22"/>
                </a:cubicBezTo>
                <a:cubicBezTo>
                  <a:pt x="14" y="17"/>
                  <a:pt x="18" y="14"/>
                  <a:pt x="22" y="14"/>
                </a:cubicBezTo>
                <a:cubicBezTo>
                  <a:pt x="27" y="14"/>
                  <a:pt x="31" y="17"/>
                  <a:pt x="31" y="22"/>
                </a:cubicBezTo>
                <a:cubicBezTo>
                  <a:pt x="31" y="27"/>
                  <a:pt x="27" y="31"/>
                  <a:pt x="22" y="3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" name="Freeform 50"/>
          <p:cNvSpPr>
            <a:spLocks noEditPoints="1"/>
          </p:cNvSpPr>
          <p:nvPr/>
        </p:nvSpPr>
        <p:spPr bwMode="auto">
          <a:xfrm>
            <a:off x="5426093" y="3335124"/>
            <a:ext cx="34449" cy="34449"/>
          </a:xfrm>
          <a:custGeom>
            <a:avLst/>
            <a:gdLst>
              <a:gd name="T0" fmla="*/ 22 w 45"/>
              <a:gd name="T1" fmla="*/ 45 h 45"/>
              <a:gd name="T2" fmla="*/ 38 w 45"/>
              <a:gd name="T3" fmla="*/ 38 h 45"/>
              <a:gd name="T4" fmla="*/ 45 w 45"/>
              <a:gd name="T5" fmla="*/ 22 h 45"/>
              <a:gd name="T6" fmla="*/ 38 w 45"/>
              <a:gd name="T7" fmla="*/ 6 h 45"/>
              <a:gd name="T8" fmla="*/ 22 w 45"/>
              <a:gd name="T9" fmla="*/ 0 h 45"/>
              <a:gd name="T10" fmla="*/ 6 w 45"/>
              <a:gd name="T11" fmla="*/ 6 h 45"/>
              <a:gd name="T12" fmla="*/ 0 w 45"/>
              <a:gd name="T13" fmla="*/ 22 h 45"/>
              <a:gd name="T14" fmla="*/ 6 w 45"/>
              <a:gd name="T15" fmla="*/ 38 h 45"/>
              <a:gd name="T16" fmla="*/ 22 w 45"/>
              <a:gd name="T17" fmla="*/ 45 h 45"/>
              <a:gd name="T18" fmla="*/ 16 w 45"/>
              <a:gd name="T19" fmla="*/ 16 h 45"/>
              <a:gd name="T20" fmla="*/ 22 w 45"/>
              <a:gd name="T21" fmla="*/ 14 h 45"/>
              <a:gd name="T22" fmla="*/ 28 w 45"/>
              <a:gd name="T23" fmla="*/ 16 h 45"/>
              <a:gd name="T24" fmla="*/ 31 w 45"/>
              <a:gd name="T25" fmla="*/ 22 h 45"/>
              <a:gd name="T26" fmla="*/ 28 w 45"/>
              <a:gd name="T27" fmla="*/ 28 h 45"/>
              <a:gd name="T28" fmla="*/ 16 w 45"/>
              <a:gd name="T29" fmla="*/ 28 h 45"/>
              <a:gd name="T30" fmla="*/ 14 w 45"/>
              <a:gd name="T31" fmla="*/ 22 h 45"/>
              <a:gd name="T32" fmla="*/ 16 w 45"/>
              <a:gd name="T33" fmla="*/ 1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5" h="45">
                <a:moveTo>
                  <a:pt x="22" y="45"/>
                </a:moveTo>
                <a:cubicBezTo>
                  <a:pt x="28" y="45"/>
                  <a:pt x="34" y="42"/>
                  <a:pt x="38" y="38"/>
                </a:cubicBezTo>
                <a:cubicBezTo>
                  <a:pt x="42" y="34"/>
                  <a:pt x="45" y="28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16" y="0"/>
                  <a:pt x="10" y="2"/>
                  <a:pt x="6" y="6"/>
                </a:cubicBezTo>
                <a:cubicBezTo>
                  <a:pt x="2" y="10"/>
                  <a:pt x="0" y="16"/>
                  <a:pt x="0" y="22"/>
                </a:cubicBezTo>
                <a:cubicBezTo>
                  <a:pt x="0" y="28"/>
                  <a:pt x="2" y="34"/>
                  <a:pt x="6" y="38"/>
                </a:cubicBezTo>
                <a:cubicBezTo>
                  <a:pt x="11" y="42"/>
                  <a:pt x="16" y="45"/>
                  <a:pt x="22" y="45"/>
                </a:cubicBezTo>
                <a:moveTo>
                  <a:pt x="16" y="16"/>
                </a:moveTo>
                <a:cubicBezTo>
                  <a:pt x="18" y="15"/>
                  <a:pt x="20" y="14"/>
                  <a:pt x="22" y="14"/>
                </a:cubicBezTo>
                <a:cubicBezTo>
                  <a:pt x="25" y="14"/>
                  <a:pt x="27" y="15"/>
                  <a:pt x="28" y="16"/>
                </a:cubicBezTo>
                <a:cubicBezTo>
                  <a:pt x="30" y="18"/>
                  <a:pt x="31" y="20"/>
                  <a:pt x="31" y="22"/>
                </a:cubicBezTo>
                <a:cubicBezTo>
                  <a:pt x="31" y="24"/>
                  <a:pt x="30" y="27"/>
                  <a:pt x="28" y="28"/>
                </a:cubicBezTo>
                <a:cubicBezTo>
                  <a:pt x="25" y="31"/>
                  <a:pt x="19" y="31"/>
                  <a:pt x="16" y="28"/>
                </a:cubicBezTo>
                <a:cubicBezTo>
                  <a:pt x="15" y="27"/>
                  <a:pt x="14" y="24"/>
                  <a:pt x="14" y="22"/>
                </a:cubicBezTo>
                <a:cubicBezTo>
                  <a:pt x="14" y="20"/>
                  <a:pt x="15" y="18"/>
                  <a:pt x="16" y="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2" name="Group 81"/>
          <p:cNvGrpSpPr/>
          <p:nvPr/>
        </p:nvGrpSpPr>
        <p:grpSpPr>
          <a:xfrm>
            <a:off x="3133585" y="2142753"/>
            <a:ext cx="798989" cy="798989"/>
            <a:chOff x="3133585" y="2142753"/>
            <a:chExt cx="798989" cy="798989"/>
          </a:xfrm>
        </p:grpSpPr>
        <p:sp>
          <p:nvSpPr>
            <p:cNvPr id="21" name="Oval 21"/>
            <p:cNvSpPr>
              <a:spLocks noChangeArrowheads="1"/>
            </p:cNvSpPr>
            <p:nvPr/>
          </p:nvSpPr>
          <p:spPr bwMode="auto">
            <a:xfrm>
              <a:off x="3133585" y="2142753"/>
              <a:ext cx="798989" cy="7989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3343611" y="2279437"/>
              <a:ext cx="100013" cy="100013"/>
            </a:xfrm>
            <a:custGeom>
              <a:avLst/>
              <a:gdLst>
                <a:gd name="T0" fmla="*/ 67 w 133"/>
                <a:gd name="T1" fmla="*/ 133 h 133"/>
                <a:gd name="T2" fmla="*/ 0 w 133"/>
                <a:gd name="T3" fmla="*/ 67 h 133"/>
                <a:gd name="T4" fmla="*/ 67 w 133"/>
                <a:gd name="T5" fmla="*/ 0 h 133"/>
                <a:gd name="T6" fmla="*/ 133 w 133"/>
                <a:gd name="T7" fmla="*/ 67 h 133"/>
                <a:gd name="T8" fmla="*/ 67 w 133"/>
                <a:gd name="T9" fmla="*/ 133 h 133"/>
                <a:gd name="T10" fmla="*/ 67 w 133"/>
                <a:gd name="T11" fmla="*/ 14 h 133"/>
                <a:gd name="T12" fmla="*/ 14 w 133"/>
                <a:gd name="T13" fmla="*/ 67 h 133"/>
                <a:gd name="T14" fmla="*/ 67 w 133"/>
                <a:gd name="T15" fmla="*/ 119 h 133"/>
                <a:gd name="T16" fmla="*/ 119 w 133"/>
                <a:gd name="T17" fmla="*/ 67 h 133"/>
                <a:gd name="T18" fmla="*/ 67 w 133"/>
                <a:gd name="T19" fmla="*/ 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133">
                  <a:moveTo>
                    <a:pt x="67" y="133"/>
                  </a:moveTo>
                  <a:cubicBezTo>
                    <a:pt x="30" y="133"/>
                    <a:pt x="0" y="103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03" y="0"/>
                    <a:pt x="133" y="30"/>
                    <a:pt x="133" y="67"/>
                  </a:cubicBezTo>
                  <a:cubicBezTo>
                    <a:pt x="133" y="103"/>
                    <a:pt x="103" y="133"/>
                    <a:pt x="67" y="133"/>
                  </a:cubicBezTo>
                  <a:moveTo>
                    <a:pt x="67" y="14"/>
                  </a:moveTo>
                  <a:cubicBezTo>
                    <a:pt x="38" y="14"/>
                    <a:pt x="14" y="38"/>
                    <a:pt x="14" y="67"/>
                  </a:cubicBezTo>
                  <a:cubicBezTo>
                    <a:pt x="14" y="95"/>
                    <a:pt x="38" y="119"/>
                    <a:pt x="67" y="119"/>
                  </a:cubicBezTo>
                  <a:cubicBezTo>
                    <a:pt x="95" y="119"/>
                    <a:pt x="119" y="95"/>
                    <a:pt x="119" y="67"/>
                  </a:cubicBezTo>
                  <a:cubicBezTo>
                    <a:pt x="119" y="38"/>
                    <a:pt x="95" y="14"/>
                    <a:pt x="67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3262490" y="2390562"/>
              <a:ext cx="263367" cy="414497"/>
            </a:xfrm>
            <a:custGeom>
              <a:avLst/>
              <a:gdLst>
                <a:gd name="T0" fmla="*/ 196 w 351"/>
                <a:gd name="T1" fmla="*/ 524 h 551"/>
                <a:gd name="T2" fmla="*/ 155 w 351"/>
                <a:gd name="T3" fmla="*/ 524 h 551"/>
                <a:gd name="T4" fmla="*/ 91 w 351"/>
                <a:gd name="T5" fmla="*/ 524 h 551"/>
                <a:gd name="T6" fmla="*/ 100 w 351"/>
                <a:gd name="T7" fmla="*/ 156 h 551"/>
                <a:gd name="T8" fmla="*/ 30 w 351"/>
                <a:gd name="T9" fmla="*/ 275 h 551"/>
                <a:gd name="T10" fmla="*/ 3 w 351"/>
                <a:gd name="T11" fmla="*/ 244 h 551"/>
                <a:gd name="T12" fmla="*/ 12 w 351"/>
                <a:gd name="T13" fmla="*/ 219 h 551"/>
                <a:gd name="T14" fmla="*/ 176 w 351"/>
                <a:gd name="T15" fmla="*/ 0 h 551"/>
                <a:gd name="T16" fmla="*/ 340 w 351"/>
                <a:gd name="T17" fmla="*/ 219 h 551"/>
                <a:gd name="T18" fmla="*/ 348 w 351"/>
                <a:gd name="T19" fmla="*/ 244 h 551"/>
                <a:gd name="T20" fmla="*/ 321 w 351"/>
                <a:gd name="T21" fmla="*/ 275 h 551"/>
                <a:gd name="T22" fmla="*/ 251 w 351"/>
                <a:gd name="T23" fmla="*/ 156 h 551"/>
                <a:gd name="T24" fmla="*/ 260 w 351"/>
                <a:gd name="T25" fmla="*/ 524 h 551"/>
                <a:gd name="T26" fmla="*/ 176 w 351"/>
                <a:gd name="T27" fmla="*/ 281 h 551"/>
                <a:gd name="T28" fmla="*/ 210 w 351"/>
                <a:gd name="T29" fmla="*/ 523 h 551"/>
                <a:gd name="T30" fmla="*/ 228 w 351"/>
                <a:gd name="T31" fmla="*/ 544 h 551"/>
                <a:gd name="T32" fmla="*/ 246 w 351"/>
                <a:gd name="T33" fmla="*/ 523 h 551"/>
                <a:gd name="T34" fmla="*/ 246 w 351"/>
                <a:gd name="T35" fmla="*/ 506 h 551"/>
                <a:gd name="T36" fmla="*/ 241 w 351"/>
                <a:gd name="T37" fmla="*/ 323 h 551"/>
                <a:gd name="T38" fmla="*/ 241 w 351"/>
                <a:gd name="T39" fmla="*/ 115 h 551"/>
                <a:gd name="T40" fmla="*/ 311 w 351"/>
                <a:gd name="T41" fmla="*/ 255 h 551"/>
                <a:gd name="T42" fmla="*/ 334 w 351"/>
                <a:gd name="T43" fmla="*/ 247 h 551"/>
                <a:gd name="T44" fmla="*/ 332 w 351"/>
                <a:gd name="T45" fmla="*/ 241 h 551"/>
                <a:gd name="T46" fmla="*/ 267 w 351"/>
                <a:gd name="T47" fmla="*/ 48 h 551"/>
                <a:gd name="T48" fmla="*/ 84 w 351"/>
                <a:gd name="T49" fmla="*/ 48 h 551"/>
                <a:gd name="T50" fmla="*/ 19 w 351"/>
                <a:gd name="T51" fmla="*/ 241 h 551"/>
                <a:gd name="T52" fmla="*/ 17 w 351"/>
                <a:gd name="T53" fmla="*/ 247 h 551"/>
                <a:gd name="T54" fmla="*/ 30 w 351"/>
                <a:gd name="T55" fmla="*/ 261 h 551"/>
                <a:gd name="T56" fmla="*/ 102 w 351"/>
                <a:gd name="T57" fmla="*/ 119 h 551"/>
                <a:gd name="T58" fmla="*/ 115 w 351"/>
                <a:gd name="T59" fmla="*/ 122 h 551"/>
                <a:gd name="T60" fmla="*/ 107 w 351"/>
                <a:gd name="T61" fmla="*/ 461 h 551"/>
                <a:gd name="T62" fmla="*/ 105 w 351"/>
                <a:gd name="T63" fmla="*/ 519 h 551"/>
                <a:gd name="T64" fmla="*/ 123 w 351"/>
                <a:gd name="T65" fmla="*/ 537 h 551"/>
                <a:gd name="T66" fmla="*/ 169 w 351"/>
                <a:gd name="T67" fmla="*/ 287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1" h="551">
                  <a:moveTo>
                    <a:pt x="228" y="551"/>
                  </a:moveTo>
                  <a:cubicBezTo>
                    <a:pt x="212" y="551"/>
                    <a:pt x="198" y="539"/>
                    <a:pt x="196" y="524"/>
                  </a:cubicBezTo>
                  <a:cubicBezTo>
                    <a:pt x="176" y="348"/>
                    <a:pt x="176" y="348"/>
                    <a:pt x="176" y="348"/>
                  </a:cubicBezTo>
                  <a:cubicBezTo>
                    <a:pt x="155" y="524"/>
                    <a:pt x="155" y="524"/>
                    <a:pt x="155" y="524"/>
                  </a:cubicBezTo>
                  <a:cubicBezTo>
                    <a:pt x="154" y="539"/>
                    <a:pt x="140" y="551"/>
                    <a:pt x="123" y="551"/>
                  </a:cubicBezTo>
                  <a:cubicBezTo>
                    <a:pt x="106" y="551"/>
                    <a:pt x="92" y="539"/>
                    <a:pt x="91" y="524"/>
                  </a:cubicBezTo>
                  <a:cubicBezTo>
                    <a:pt x="91" y="523"/>
                    <a:pt x="91" y="523"/>
                    <a:pt x="91" y="523"/>
                  </a:cubicBezTo>
                  <a:cubicBezTo>
                    <a:pt x="92" y="513"/>
                    <a:pt x="97" y="296"/>
                    <a:pt x="100" y="156"/>
                  </a:cubicBezTo>
                  <a:cubicBezTo>
                    <a:pt x="53" y="261"/>
                    <a:pt x="53" y="261"/>
                    <a:pt x="53" y="261"/>
                  </a:cubicBezTo>
                  <a:cubicBezTo>
                    <a:pt x="49" y="270"/>
                    <a:pt x="40" y="275"/>
                    <a:pt x="30" y="275"/>
                  </a:cubicBezTo>
                  <a:cubicBezTo>
                    <a:pt x="27" y="275"/>
                    <a:pt x="24" y="275"/>
                    <a:pt x="21" y="274"/>
                  </a:cubicBezTo>
                  <a:cubicBezTo>
                    <a:pt x="8" y="269"/>
                    <a:pt x="0" y="256"/>
                    <a:pt x="3" y="244"/>
                  </a:cubicBezTo>
                  <a:cubicBezTo>
                    <a:pt x="3" y="244"/>
                    <a:pt x="3" y="243"/>
                    <a:pt x="4" y="243"/>
                  </a:cubicBezTo>
                  <a:cubicBezTo>
                    <a:pt x="4" y="241"/>
                    <a:pt x="7" y="231"/>
                    <a:pt x="12" y="219"/>
                  </a:cubicBezTo>
                  <a:cubicBezTo>
                    <a:pt x="28" y="167"/>
                    <a:pt x="63" y="61"/>
                    <a:pt x="72" y="42"/>
                  </a:cubicBezTo>
                  <a:cubicBezTo>
                    <a:pt x="86" y="13"/>
                    <a:pt x="117" y="0"/>
                    <a:pt x="176" y="0"/>
                  </a:cubicBezTo>
                  <a:cubicBezTo>
                    <a:pt x="234" y="0"/>
                    <a:pt x="265" y="13"/>
                    <a:pt x="279" y="42"/>
                  </a:cubicBezTo>
                  <a:cubicBezTo>
                    <a:pt x="288" y="61"/>
                    <a:pt x="323" y="168"/>
                    <a:pt x="340" y="219"/>
                  </a:cubicBezTo>
                  <a:cubicBezTo>
                    <a:pt x="344" y="231"/>
                    <a:pt x="347" y="241"/>
                    <a:pt x="348" y="243"/>
                  </a:cubicBezTo>
                  <a:cubicBezTo>
                    <a:pt x="348" y="243"/>
                    <a:pt x="348" y="244"/>
                    <a:pt x="348" y="244"/>
                  </a:cubicBezTo>
                  <a:cubicBezTo>
                    <a:pt x="351" y="256"/>
                    <a:pt x="343" y="269"/>
                    <a:pt x="330" y="274"/>
                  </a:cubicBezTo>
                  <a:cubicBezTo>
                    <a:pt x="327" y="275"/>
                    <a:pt x="324" y="275"/>
                    <a:pt x="321" y="275"/>
                  </a:cubicBezTo>
                  <a:cubicBezTo>
                    <a:pt x="311" y="275"/>
                    <a:pt x="302" y="270"/>
                    <a:pt x="298" y="261"/>
                  </a:cubicBezTo>
                  <a:cubicBezTo>
                    <a:pt x="251" y="156"/>
                    <a:pt x="251" y="156"/>
                    <a:pt x="251" y="156"/>
                  </a:cubicBezTo>
                  <a:cubicBezTo>
                    <a:pt x="254" y="296"/>
                    <a:pt x="260" y="513"/>
                    <a:pt x="260" y="523"/>
                  </a:cubicBezTo>
                  <a:cubicBezTo>
                    <a:pt x="260" y="523"/>
                    <a:pt x="260" y="523"/>
                    <a:pt x="260" y="524"/>
                  </a:cubicBezTo>
                  <a:cubicBezTo>
                    <a:pt x="259" y="539"/>
                    <a:pt x="245" y="551"/>
                    <a:pt x="228" y="551"/>
                  </a:cubicBezTo>
                  <a:close/>
                  <a:moveTo>
                    <a:pt x="176" y="281"/>
                  </a:moveTo>
                  <a:cubicBezTo>
                    <a:pt x="179" y="281"/>
                    <a:pt x="182" y="284"/>
                    <a:pt x="183" y="287"/>
                  </a:cubicBezTo>
                  <a:cubicBezTo>
                    <a:pt x="210" y="523"/>
                    <a:pt x="210" y="523"/>
                    <a:pt x="210" y="523"/>
                  </a:cubicBezTo>
                  <a:cubicBezTo>
                    <a:pt x="211" y="531"/>
                    <a:pt x="219" y="537"/>
                    <a:pt x="228" y="537"/>
                  </a:cubicBezTo>
                  <a:cubicBezTo>
                    <a:pt x="228" y="544"/>
                    <a:pt x="228" y="544"/>
                    <a:pt x="228" y="544"/>
                  </a:cubicBezTo>
                  <a:cubicBezTo>
                    <a:pt x="228" y="537"/>
                    <a:pt x="228" y="537"/>
                    <a:pt x="228" y="537"/>
                  </a:cubicBezTo>
                  <a:cubicBezTo>
                    <a:pt x="238" y="537"/>
                    <a:pt x="246" y="531"/>
                    <a:pt x="246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6" y="520"/>
                    <a:pt x="246" y="515"/>
                    <a:pt x="246" y="506"/>
                  </a:cubicBezTo>
                  <a:cubicBezTo>
                    <a:pt x="245" y="495"/>
                    <a:pt x="245" y="480"/>
                    <a:pt x="244" y="461"/>
                  </a:cubicBezTo>
                  <a:cubicBezTo>
                    <a:pt x="243" y="423"/>
                    <a:pt x="242" y="373"/>
                    <a:pt x="241" y="323"/>
                  </a:cubicBezTo>
                  <a:cubicBezTo>
                    <a:pt x="238" y="223"/>
                    <a:pt x="236" y="122"/>
                    <a:pt x="236" y="122"/>
                  </a:cubicBezTo>
                  <a:cubicBezTo>
                    <a:pt x="236" y="119"/>
                    <a:pt x="238" y="116"/>
                    <a:pt x="241" y="115"/>
                  </a:cubicBezTo>
                  <a:cubicBezTo>
                    <a:pt x="245" y="115"/>
                    <a:pt x="248" y="116"/>
                    <a:pt x="249" y="119"/>
                  </a:cubicBezTo>
                  <a:cubicBezTo>
                    <a:pt x="311" y="255"/>
                    <a:pt x="311" y="255"/>
                    <a:pt x="311" y="255"/>
                  </a:cubicBezTo>
                  <a:cubicBezTo>
                    <a:pt x="313" y="260"/>
                    <a:pt x="320" y="262"/>
                    <a:pt x="326" y="260"/>
                  </a:cubicBezTo>
                  <a:cubicBezTo>
                    <a:pt x="332" y="258"/>
                    <a:pt x="336" y="253"/>
                    <a:pt x="334" y="247"/>
                  </a:cubicBezTo>
                  <a:cubicBezTo>
                    <a:pt x="334" y="247"/>
                    <a:pt x="334" y="247"/>
                    <a:pt x="334" y="247"/>
                  </a:cubicBezTo>
                  <a:cubicBezTo>
                    <a:pt x="334" y="246"/>
                    <a:pt x="333" y="244"/>
                    <a:pt x="332" y="241"/>
                  </a:cubicBezTo>
                  <a:cubicBezTo>
                    <a:pt x="331" y="237"/>
                    <a:pt x="329" y="231"/>
                    <a:pt x="326" y="223"/>
                  </a:cubicBezTo>
                  <a:cubicBezTo>
                    <a:pt x="311" y="176"/>
                    <a:pt x="275" y="66"/>
                    <a:pt x="267" y="48"/>
                  </a:cubicBezTo>
                  <a:cubicBezTo>
                    <a:pt x="259" y="31"/>
                    <a:pt x="241" y="14"/>
                    <a:pt x="176" y="14"/>
                  </a:cubicBezTo>
                  <a:cubicBezTo>
                    <a:pt x="110" y="14"/>
                    <a:pt x="93" y="31"/>
                    <a:pt x="84" y="48"/>
                  </a:cubicBezTo>
                  <a:cubicBezTo>
                    <a:pt x="76" y="66"/>
                    <a:pt x="40" y="176"/>
                    <a:pt x="25" y="223"/>
                  </a:cubicBezTo>
                  <a:cubicBezTo>
                    <a:pt x="22" y="231"/>
                    <a:pt x="20" y="237"/>
                    <a:pt x="19" y="241"/>
                  </a:cubicBezTo>
                  <a:cubicBezTo>
                    <a:pt x="18" y="244"/>
                    <a:pt x="17" y="246"/>
                    <a:pt x="17" y="247"/>
                  </a:cubicBezTo>
                  <a:cubicBezTo>
                    <a:pt x="17" y="247"/>
                    <a:pt x="17" y="247"/>
                    <a:pt x="17" y="247"/>
                  </a:cubicBezTo>
                  <a:cubicBezTo>
                    <a:pt x="16" y="253"/>
                    <a:pt x="19" y="258"/>
                    <a:pt x="25" y="260"/>
                  </a:cubicBezTo>
                  <a:cubicBezTo>
                    <a:pt x="27" y="261"/>
                    <a:pt x="28" y="261"/>
                    <a:pt x="30" y="261"/>
                  </a:cubicBezTo>
                  <a:cubicBezTo>
                    <a:pt x="35" y="261"/>
                    <a:pt x="39" y="259"/>
                    <a:pt x="40" y="255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3" y="116"/>
                    <a:pt x="107" y="115"/>
                    <a:pt x="110" y="115"/>
                  </a:cubicBezTo>
                  <a:cubicBezTo>
                    <a:pt x="113" y="116"/>
                    <a:pt x="115" y="119"/>
                    <a:pt x="115" y="122"/>
                  </a:cubicBezTo>
                  <a:cubicBezTo>
                    <a:pt x="115" y="122"/>
                    <a:pt x="113" y="223"/>
                    <a:pt x="110" y="323"/>
                  </a:cubicBezTo>
                  <a:cubicBezTo>
                    <a:pt x="109" y="373"/>
                    <a:pt x="108" y="423"/>
                    <a:pt x="107" y="461"/>
                  </a:cubicBezTo>
                  <a:cubicBezTo>
                    <a:pt x="106" y="480"/>
                    <a:pt x="106" y="495"/>
                    <a:pt x="106" y="506"/>
                  </a:cubicBezTo>
                  <a:cubicBezTo>
                    <a:pt x="105" y="512"/>
                    <a:pt x="105" y="516"/>
                    <a:pt x="105" y="519"/>
                  </a:cubicBezTo>
                  <a:cubicBezTo>
                    <a:pt x="105" y="520"/>
                    <a:pt x="105" y="522"/>
                    <a:pt x="105" y="523"/>
                  </a:cubicBezTo>
                  <a:cubicBezTo>
                    <a:pt x="106" y="531"/>
                    <a:pt x="113" y="537"/>
                    <a:pt x="123" y="537"/>
                  </a:cubicBezTo>
                  <a:cubicBezTo>
                    <a:pt x="132" y="537"/>
                    <a:pt x="140" y="531"/>
                    <a:pt x="141" y="523"/>
                  </a:cubicBezTo>
                  <a:cubicBezTo>
                    <a:pt x="169" y="287"/>
                    <a:pt x="169" y="287"/>
                    <a:pt x="169" y="287"/>
                  </a:cubicBezTo>
                  <a:cubicBezTo>
                    <a:pt x="169" y="284"/>
                    <a:pt x="172" y="281"/>
                    <a:pt x="176" y="28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3622535" y="2280548"/>
              <a:ext cx="100013" cy="100013"/>
            </a:xfrm>
            <a:custGeom>
              <a:avLst/>
              <a:gdLst>
                <a:gd name="T0" fmla="*/ 66 w 132"/>
                <a:gd name="T1" fmla="*/ 133 h 133"/>
                <a:gd name="T2" fmla="*/ 0 w 132"/>
                <a:gd name="T3" fmla="*/ 67 h 133"/>
                <a:gd name="T4" fmla="*/ 66 w 132"/>
                <a:gd name="T5" fmla="*/ 0 h 133"/>
                <a:gd name="T6" fmla="*/ 132 w 132"/>
                <a:gd name="T7" fmla="*/ 67 h 133"/>
                <a:gd name="T8" fmla="*/ 66 w 132"/>
                <a:gd name="T9" fmla="*/ 133 h 133"/>
                <a:gd name="T10" fmla="*/ 66 w 132"/>
                <a:gd name="T11" fmla="*/ 14 h 133"/>
                <a:gd name="T12" fmla="*/ 14 w 132"/>
                <a:gd name="T13" fmla="*/ 67 h 133"/>
                <a:gd name="T14" fmla="*/ 66 w 132"/>
                <a:gd name="T15" fmla="*/ 119 h 133"/>
                <a:gd name="T16" fmla="*/ 118 w 132"/>
                <a:gd name="T17" fmla="*/ 67 h 133"/>
                <a:gd name="T18" fmla="*/ 66 w 132"/>
                <a:gd name="T19" fmla="*/ 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" h="133">
                  <a:moveTo>
                    <a:pt x="66" y="133"/>
                  </a:moveTo>
                  <a:cubicBezTo>
                    <a:pt x="29" y="133"/>
                    <a:pt x="0" y="103"/>
                    <a:pt x="0" y="67"/>
                  </a:cubicBezTo>
                  <a:cubicBezTo>
                    <a:pt x="0" y="30"/>
                    <a:pt x="29" y="0"/>
                    <a:pt x="66" y="0"/>
                  </a:cubicBezTo>
                  <a:cubicBezTo>
                    <a:pt x="103" y="0"/>
                    <a:pt x="132" y="30"/>
                    <a:pt x="132" y="67"/>
                  </a:cubicBezTo>
                  <a:cubicBezTo>
                    <a:pt x="132" y="103"/>
                    <a:pt x="103" y="133"/>
                    <a:pt x="66" y="133"/>
                  </a:cubicBezTo>
                  <a:moveTo>
                    <a:pt x="66" y="14"/>
                  </a:moveTo>
                  <a:cubicBezTo>
                    <a:pt x="37" y="14"/>
                    <a:pt x="14" y="38"/>
                    <a:pt x="14" y="67"/>
                  </a:cubicBezTo>
                  <a:cubicBezTo>
                    <a:pt x="14" y="96"/>
                    <a:pt x="37" y="119"/>
                    <a:pt x="66" y="119"/>
                  </a:cubicBezTo>
                  <a:cubicBezTo>
                    <a:pt x="95" y="119"/>
                    <a:pt x="118" y="96"/>
                    <a:pt x="118" y="67"/>
                  </a:cubicBezTo>
                  <a:cubicBezTo>
                    <a:pt x="118" y="38"/>
                    <a:pt x="95" y="14"/>
                    <a:pt x="6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3541413" y="2390562"/>
              <a:ext cx="263367" cy="414497"/>
            </a:xfrm>
            <a:custGeom>
              <a:avLst/>
              <a:gdLst>
                <a:gd name="T0" fmla="*/ 196 w 350"/>
                <a:gd name="T1" fmla="*/ 524 h 551"/>
                <a:gd name="T2" fmla="*/ 172 w 350"/>
                <a:gd name="T3" fmla="*/ 370 h 551"/>
                <a:gd name="T4" fmla="*/ 122 w 350"/>
                <a:gd name="T5" fmla="*/ 551 h 551"/>
                <a:gd name="T6" fmla="*/ 90 w 350"/>
                <a:gd name="T7" fmla="*/ 523 h 551"/>
                <a:gd name="T8" fmla="*/ 63 w 350"/>
                <a:gd name="T9" fmla="*/ 370 h 551"/>
                <a:gd name="T10" fmla="*/ 56 w 350"/>
                <a:gd name="T11" fmla="*/ 362 h 551"/>
                <a:gd name="T12" fmla="*/ 52 w 350"/>
                <a:gd name="T13" fmla="*/ 261 h 551"/>
                <a:gd name="T14" fmla="*/ 20 w 350"/>
                <a:gd name="T15" fmla="*/ 274 h 551"/>
                <a:gd name="T16" fmla="*/ 3 w 350"/>
                <a:gd name="T17" fmla="*/ 243 h 551"/>
                <a:gd name="T18" fmla="*/ 71 w 350"/>
                <a:gd name="T19" fmla="*/ 42 h 551"/>
                <a:gd name="T20" fmla="*/ 279 w 350"/>
                <a:gd name="T21" fmla="*/ 42 h 551"/>
                <a:gd name="T22" fmla="*/ 347 w 350"/>
                <a:gd name="T23" fmla="*/ 243 h 551"/>
                <a:gd name="T24" fmla="*/ 330 w 350"/>
                <a:gd name="T25" fmla="*/ 274 h 551"/>
                <a:gd name="T26" fmla="*/ 298 w 350"/>
                <a:gd name="T27" fmla="*/ 261 h 551"/>
                <a:gd name="T28" fmla="*/ 294 w 350"/>
                <a:gd name="T29" fmla="*/ 361 h 551"/>
                <a:gd name="T30" fmla="*/ 287 w 350"/>
                <a:gd name="T31" fmla="*/ 370 h 551"/>
                <a:gd name="T32" fmla="*/ 255 w 350"/>
                <a:gd name="T33" fmla="*/ 370 h 551"/>
                <a:gd name="T34" fmla="*/ 260 w 350"/>
                <a:gd name="T35" fmla="*/ 524 h 551"/>
                <a:gd name="T36" fmla="*/ 166 w 350"/>
                <a:gd name="T37" fmla="*/ 356 h 551"/>
                <a:gd name="T38" fmla="*/ 191 w 350"/>
                <a:gd name="T39" fmla="*/ 363 h 551"/>
                <a:gd name="T40" fmla="*/ 228 w 350"/>
                <a:gd name="T41" fmla="*/ 537 h 551"/>
                <a:gd name="T42" fmla="*/ 228 w 350"/>
                <a:gd name="T43" fmla="*/ 537 h 551"/>
                <a:gd name="T44" fmla="*/ 246 w 350"/>
                <a:gd name="T45" fmla="*/ 523 h 551"/>
                <a:gd name="T46" fmla="*/ 243 w 350"/>
                <a:gd name="T47" fmla="*/ 444 h 551"/>
                <a:gd name="T48" fmla="*/ 243 w 350"/>
                <a:gd name="T49" fmla="*/ 359 h 551"/>
                <a:gd name="T50" fmla="*/ 279 w 350"/>
                <a:gd name="T51" fmla="*/ 356 h 551"/>
                <a:gd name="T52" fmla="*/ 245 w 350"/>
                <a:gd name="T53" fmla="*/ 115 h 551"/>
                <a:gd name="T54" fmla="*/ 310 w 350"/>
                <a:gd name="T55" fmla="*/ 256 h 551"/>
                <a:gd name="T56" fmla="*/ 325 w 350"/>
                <a:gd name="T57" fmla="*/ 260 h 551"/>
                <a:gd name="T58" fmla="*/ 334 w 350"/>
                <a:gd name="T59" fmla="*/ 247 h 551"/>
                <a:gd name="T60" fmla="*/ 326 w 350"/>
                <a:gd name="T61" fmla="*/ 223 h 551"/>
                <a:gd name="T62" fmla="*/ 175 w 350"/>
                <a:gd name="T63" fmla="*/ 14 h 551"/>
                <a:gd name="T64" fmla="*/ 24 w 350"/>
                <a:gd name="T65" fmla="*/ 223 h 551"/>
                <a:gd name="T66" fmla="*/ 16 w 350"/>
                <a:gd name="T67" fmla="*/ 247 h 551"/>
                <a:gd name="T68" fmla="*/ 25 w 350"/>
                <a:gd name="T69" fmla="*/ 260 h 551"/>
                <a:gd name="T70" fmla="*/ 97 w 350"/>
                <a:gd name="T71" fmla="*/ 119 h 551"/>
                <a:gd name="T72" fmla="*/ 110 w 350"/>
                <a:gd name="T73" fmla="*/ 123 h 551"/>
                <a:gd name="T74" fmla="*/ 102 w 350"/>
                <a:gd name="T75" fmla="*/ 356 h 551"/>
                <a:gd name="T76" fmla="*/ 109 w 350"/>
                <a:gd name="T77" fmla="*/ 364 h 551"/>
                <a:gd name="T78" fmla="*/ 105 w 350"/>
                <a:gd name="T79" fmla="*/ 499 h 551"/>
                <a:gd name="T80" fmla="*/ 104 w 350"/>
                <a:gd name="T81" fmla="*/ 523 h 551"/>
                <a:gd name="T82" fmla="*/ 122 w 350"/>
                <a:gd name="T83" fmla="*/ 537 h 551"/>
                <a:gd name="T84" fmla="*/ 159 w 350"/>
                <a:gd name="T85" fmla="*/ 36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0" h="551">
                  <a:moveTo>
                    <a:pt x="228" y="551"/>
                  </a:moveTo>
                  <a:cubicBezTo>
                    <a:pt x="211" y="551"/>
                    <a:pt x="197" y="539"/>
                    <a:pt x="196" y="524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2" y="370"/>
                    <a:pt x="172" y="370"/>
                    <a:pt x="172" y="370"/>
                  </a:cubicBezTo>
                  <a:cubicBezTo>
                    <a:pt x="154" y="524"/>
                    <a:pt x="154" y="524"/>
                    <a:pt x="154" y="524"/>
                  </a:cubicBezTo>
                  <a:cubicBezTo>
                    <a:pt x="153" y="539"/>
                    <a:pt x="139" y="551"/>
                    <a:pt x="122" y="551"/>
                  </a:cubicBezTo>
                  <a:cubicBezTo>
                    <a:pt x="106" y="551"/>
                    <a:pt x="92" y="539"/>
                    <a:pt x="90" y="524"/>
                  </a:cubicBezTo>
                  <a:cubicBezTo>
                    <a:pt x="90" y="524"/>
                    <a:pt x="90" y="523"/>
                    <a:pt x="90" y="523"/>
                  </a:cubicBezTo>
                  <a:cubicBezTo>
                    <a:pt x="91" y="517"/>
                    <a:pt x="93" y="417"/>
                    <a:pt x="95" y="370"/>
                  </a:cubicBezTo>
                  <a:cubicBezTo>
                    <a:pt x="63" y="370"/>
                    <a:pt x="63" y="370"/>
                    <a:pt x="63" y="370"/>
                  </a:cubicBezTo>
                  <a:cubicBezTo>
                    <a:pt x="61" y="370"/>
                    <a:pt x="59" y="369"/>
                    <a:pt x="58" y="368"/>
                  </a:cubicBezTo>
                  <a:cubicBezTo>
                    <a:pt x="56" y="366"/>
                    <a:pt x="56" y="364"/>
                    <a:pt x="56" y="362"/>
                  </a:cubicBezTo>
                  <a:cubicBezTo>
                    <a:pt x="87" y="180"/>
                    <a:pt x="87" y="180"/>
                    <a:pt x="87" y="180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49" y="270"/>
                    <a:pt x="40" y="275"/>
                    <a:pt x="29" y="275"/>
                  </a:cubicBezTo>
                  <a:cubicBezTo>
                    <a:pt x="26" y="275"/>
                    <a:pt x="23" y="275"/>
                    <a:pt x="20" y="274"/>
                  </a:cubicBezTo>
                  <a:cubicBezTo>
                    <a:pt x="7" y="269"/>
                    <a:pt x="0" y="256"/>
                    <a:pt x="3" y="244"/>
                  </a:cubicBezTo>
                  <a:cubicBezTo>
                    <a:pt x="3" y="244"/>
                    <a:pt x="3" y="243"/>
                    <a:pt x="3" y="243"/>
                  </a:cubicBezTo>
                  <a:cubicBezTo>
                    <a:pt x="4" y="241"/>
                    <a:pt x="7" y="231"/>
                    <a:pt x="11" y="219"/>
                  </a:cubicBezTo>
                  <a:cubicBezTo>
                    <a:pt x="28" y="167"/>
                    <a:pt x="62" y="61"/>
                    <a:pt x="71" y="42"/>
                  </a:cubicBezTo>
                  <a:cubicBezTo>
                    <a:pt x="86" y="13"/>
                    <a:pt x="117" y="0"/>
                    <a:pt x="175" y="0"/>
                  </a:cubicBezTo>
                  <a:cubicBezTo>
                    <a:pt x="233" y="0"/>
                    <a:pt x="264" y="13"/>
                    <a:pt x="279" y="42"/>
                  </a:cubicBezTo>
                  <a:cubicBezTo>
                    <a:pt x="288" y="61"/>
                    <a:pt x="322" y="167"/>
                    <a:pt x="339" y="219"/>
                  </a:cubicBezTo>
                  <a:cubicBezTo>
                    <a:pt x="343" y="231"/>
                    <a:pt x="346" y="241"/>
                    <a:pt x="347" y="243"/>
                  </a:cubicBezTo>
                  <a:cubicBezTo>
                    <a:pt x="347" y="243"/>
                    <a:pt x="347" y="244"/>
                    <a:pt x="347" y="244"/>
                  </a:cubicBezTo>
                  <a:cubicBezTo>
                    <a:pt x="350" y="256"/>
                    <a:pt x="343" y="269"/>
                    <a:pt x="330" y="274"/>
                  </a:cubicBezTo>
                  <a:cubicBezTo>
                    <a:pt x="327" y="275"/>
                    <a:pt x="324" y="275"/>
                    <a:pt x="320" y="275"/>
                  </a:cubicBezTo>
                  <a:cubicBezTo>
                    <a:pt x="310" y="275"/>
                    <a:pt x="301" y="270"/>
                    <a:pt x="298" y="261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94" y="361"/>
                    <a:pt x="294" y="361"/>
                    <a:pt x="294" y="361"/>
                  </a:cubicBezTo>
                  <a:cubicBezTo>
                    <a:pt x="294" y="362"/>
                    <a:pt x="294" y="363"/>
                    <a:pt x="294" y="363"/>
                  </a:cubicBezTo>
                  <a:cubicBezTo>
                    <a:pt x="294" y="367"/>
                    <a:pt x="291" y="370"/>
                    <a:pt x="287" y="370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255" y="370"/>
                    <a:pt x="255" y="370"/>
                    <a:pt x="255" y="370"/>
                  </a:cubicBezTo>
                  <a:cubicBezTo>
                    <a:pt x="257" y="417"/>
                    <a:pt x="259" y="517"/>
                    <a:pt x="260" y="523"/>
                  </a:cubicBezTo>
                  <a:cubicBezTo>
                    <a:pt x="260" y="523"/>
                    <a:pt x="260" y="524"/>
                    <a:pt x="260" y="524"/>
                  </a:cubicBezTo>
                  <a:cubicBezTo>
                    <a:pt x="258" y="539"/>
                    <a:pt x="244" y="551"/>
                    <a:pt x="228" y="551"/>
                  </a:cubicBezTo>
                  <a:close/>
                  <a:moveTo>
                    <a:pt x="166" y="356"/>
                  </a:moveTo>
                  <a:cubicBezTo>
                    <a:pt x="184" y="356"/>
                    <a:pt x="184" y="356"/>
                    <a:pt x="184" y="356"/>
                  </a:cubicBezTo>
                  <a:cubicBezTo>
                    <a:pt x="187" y="356"/>
                    <a:pt x="190" y="359"/>
                    <a:pt x="191" y="363"/>
                  </a:cubicBezTo>
                  <a:cubicBezTo>
                    <a:pt x="210" y="523"/>
                    <a:pt x="210" y="523"/>
                    <a:pt x="210" y="523"/>
                  </a:cubicBezTo>
                  <a:cubicBezTo>
                    <a:pt x="210" y="531"/>
                    <a:pt x="218" y="537"/>
                    <a:pt x="228" y="537"/>
                  </a:cubicBezTo>
                  <a:cubicBezTo>
                    <a:pt x="228" y="544"/>
                    <a:pt x="228" y="544"/>
                    <a:pt x="228" y="544"/>
                  </a:cubicBezTo>
                  <a:cubicBezTo>
                    <a:pt x="228" y="537"/>
                    <a:pt x="228" y="537"/>
                    <a:pt x="228" y="537"/>
                  </a:cubicBezTo>
                  <a:cubicBezTo>
                    <a:pt x="237" y="537"/>
                    <a:pt x="245" y="531"/>
                    <a:pt x="246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5" y="519"/>
                    <a:pt x="245" y="512"/>
                    <a:pt x="245" y="498"/>
                  </a:cubicBezTo>
                  <a:cubicBezTo>
                    <a:pt x="244" y="483"/>
                    <a:pt x="244" y="463"/>
                    <a:pt x="243" y="444"/>
                  </a:cubicBezTo>
                  <a:cubicBezTo>
                    <a:pt x="242" y="404"/>
                    <a:pt x="241" y="364"/>
                    <a:pt x="241" y="364"/>
                  </a:cubicBezTo>
                  <a:cubicBezTo>
                    <a:pt x="241" y="362"/>
                    <a:pt x="242" y="360"/>
                    <a:pt x="243" y="359"/>
                  </a:cubicBezTo>
                  <a:cubicBezTo>
                    <a:pt x="244" y="357"/>
                    <a:pt x="246" y="356"/>
                    <a:pt x="248" y="356"/>
                  </a:cubicBezTo>
                  <a:cubicBezTo>
                    <a:pt x="279" y="356"/>
                    <a:pt x="279" y="356"/>
                    <a:pt x="279" y="356"/>
                  </a:cubicBezTo>
                  <a:cubicBezTo>
                    <a:pt x="240" y="123"/>
                    <a:pt x="240" y="123"/>
                    <a:pt x="240" y="123"/>
                  </a:cubicBezTo>
                  <a:cubicBezTo>
                    <a:pt x="239" y="120"/>
                    <a:pt x="241" y="116"/>
                    <a:pt x="245" y="115"/>
                  </a:cubicBezTo>
                  <a:cubicBezTo>
                    <a:pt x="248" y="115"/>
                    <a:pt x="252" y="116"/>
                    <a:pt x="253" y="119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2" y="259"/>
                    <a:pt x="316" y="261"/>
                    <a:pt x="320" y="261"/>
                  </a:cubicBezTo>
                  <a:cubicBezTo>
                    <a:pt x="322" y="261"/>
                    <a:pt x="324" y="261"/>
                    <a:pt x="325" y="260"/>
                  </a:cubicBezTo>
                  <a:cubicBezTo>
                    <a:pt x="331" y="258"/>
                    <a:pt x="335" y="253"/>
                    <a:pt x="334" y="247"/>
                  </a:cubicBezTo>
                  <a:cubicBezTo>
                    <a:pt x="334" y="247"/>
                    <a:pt x="334" y="247"/>
                    <a:pt x="334" y="247"/>
                  </a:cubicBezTo>
                  <a:cubicBezTo>
                    <a:pt x="333" y="246"/>
                    <a:pt x="332" y="244"/>
                    <a:pt x="332" y="241"/>
                  </a:cubicBezTo>
                  <a:cubicBezTo>
                    <a:pt x="330" y="237"/>
                    <a:pt x="328" y="230"/>
                    <a:pt x="326" y="223"/>
                  </a:cubicBezTo>
                  <a:cubicBezTo>
                    <a:pt x="310" y="176"/>
                    <a:pt x="275" y="66"/>
                    <a:pt x="266" y="48"/>
                  </a:cubicBezTo>
                  <a:cubicBezTo>
                    <a:pt x="258" y="31"/>
                    <a:pt x="241" y="14"/>
                    <a:pt x="175" y="14"/>
                  </a:cubicBezTo>
                  <a:cubicBezTo>
                    <a:pt x="109" y="14"/>
                    <a:pt x="92" y="31"/>
                    <a:pt x="84" y="48"/>
                  </a:cubicBezTo>
                  <a:cubicBezTo>
                    <a:pt x="75" y="66"/>
                    <a:pt x="40" y="176"/>
                    <a:pt x="24" y="223"/>
                  </a:cubicBezTo>
                  <a:cubicBezTo>
                    <a:pt x="22" y="231"/>
                    <a:pt x="20" y="237"/>
                    <a:pt x="18" y="241"/>
                  </a:cubicBezTo>
                  <a:cubicBezTo>
                    <a:pt x="18" y="244"/>
                    <a:pt x="17" y="246"/>
                    <a:pt x="16" y="247"/>
                  </a:cubicBezTo>
                  <a:cubicBezTo>
                    <a:pt x="16" y="247"/>
                    <a:pt x="16" y="247"/>
                    <a:pt x="16" y="247"/>
                  </a:cubicBezTo>
                  <a:cubicBezTo>
                    <a:pt x="15" y="253"/>
                    <a:pt x="19" y="258"/>
                    <a:pt x="25" y="260"/>
                  </a:cubicBezTo>
                  <a:cubicBezTo>
                    <a:pt x="31" y="262"/>
                    <a:pt x="37" y="260"/>
                    <a:pt x="40" y="255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8" y="116"/>
                    <a:pt x="102" y="115"/>
                    <a:pt x="105" y="115"/>
                  </a:cubicBezTo>
                  <a:cubicBezTo>
                    <a:pt x="109" y="116"/>
                    <a:pt x="111" y="120"/>
                    <a:pt x="110" y="123"/>
                  </a:cubicBezTo>
                  <a:cubicBezTo>
                    <a:pt x="71" y="356"/>
                    <a:pt x="71" y="356"/>
                    <a:pt x="71" y="356"/>
                  </a:cubicBezTo>
                  <a:cubicBezTo>
                    <a:pt x="102" y="356"/>
                    <a:pt x="102" y="356"/>
                    <a:pt x="102" y="356"/>
                  </a:cubicBezTo>
                  <a:cubicBezTo>
                    <a:pt x="104" y="356"/>
                    <a:pt x="106" y="357"/>
                    <a:pt x="107" y="359"/>
                  </a:cubicBezTo>
                  <a:cubicBezTo>
                    <a:pt x="108" y="360"/>
                    <a:pt x="109" y="362"/>
                    <a:pt x="109" y="364"/>
                  </a:cubicBezTo>
                  <a:cubicBezTo>
                    <a:pt x="109" y="364"/>
                    <a:pt x="108" y="404"/>
                    <a:pt x="107" y="444"/>
                  </a:cubicBezTo>
                  <a:cubicBezTo>
                    <a:pt x="106" y="464"/>
                    <a:pt x="106" y="484"/>
                    <a:pt x="105" y="499"/>
                  </a:cubicBezTo>
                  <a:cubicBezTo>
                    <a:pt x="105" y="506"/>
                    <a:pt x="105" y="512"/>
                    <a:pt x="105" y="517"/>
                  </a:cubicBezTo>
                  <a:cubicBezTo>
                    <a:pt x="105" y="519"/>
                    <a:pt x="105" y="521"/>
                    <a:pt x="104" y="523"/>
                  </a:cubicBezTo>
                  <a:cubicBezTo>
                    <a:pt x="104" y="523"/>
                    <a:pt x="104" y="523"/>
                    <a:pt x="104" y="523"/>
                  </a:cubicBezTo>
                  <a:cubicBezTo>
                    <a:pt x="105" y="531"/>
                    <a:pt x="113" y="537"/>
                    <a:pt x="122" y="537"/>
                  </a:cubicBezTo>
                  <a:cubicBezTo>
                    <a:pt x="132" y="537"/>
                    <a:pt x="140" y="531"/>
                    <a:pt x="140" y="523"/>
                  </a:cubicBezTo>
                  <a:cubicBezTo>
                    <a:pt x="159" y="363"/>
                    <a:pt x="159" y="363"/>
                    <a:pt x="159" y="363"/>
                  </a:cubicBezTo>
                  <a:cubicBezTo>
                    <a:pt x="160" y="359"/>
                    <a:pt x="163" y="356"/>
                    <a:pt x="166" y="3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4981593" y="2142753"/>
            <a:ext cx="798989" cy="798989"/>
            <a:chOff x="4981593" y="2142753"/>
            <a:chExt cx="798989" cy="798989"/>
          </a:xfrm>
        </p:grpSpPr>
        <p:sp>
          <p:nvSpPr>
            <p:cNvPr id="19" name="Oval 19"/>
            <p:cNvSpPr>
              <a:spLocks noChangeArrowheads="1"/>
            </p:cNvSpPr>
            <p:nvPr/>
          </p:nvSpPr>
          <p:spPr bwMode="auto">
            <a:xfrm>
              <a:off x="4981593" y="2142753"/>
              <a:ext cx="798989" cy="7989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5329415" y="2268324"/>
              <a:ext cx="104458" cy="103347"/>
            </a:xfrm>
            <a:custGeom>
              <a:avLst/>
              <a:gdLst>
                <a:gd name="T0" fmla="*/ 69 w 138"/>
                <a:gd name="T1" fmla="*/ 138 h 138"/>
                <a:gd name="T2" fmla="*/ 0 w 138"/>
                <a:gd name="T3" fmla="*/ 69 h 138"/>
                <a:gd name="T4" fmla="*/ 69 w 138"/>
                <a:gd name="T5" fmla="*/ 0 h 138"/>
                <a:gd name="T6" fmla="*/ 138 w 138"/>
                <a:gd name="T7" fmla="*/ 69 h 138"/>
                <a:gd name="T8" fmla="*/ 69 w 138"/>
                <a:gd name="T9" fmla="*/ 138 h 138"/>
                <a:gd name="T10" fmla="*/ 69 w 138"/>
                <a:gd name="T11" fmla="*/ 14 h 138"/>
                <a:gd name="T12" fmla="*/ 14 w 138"/>
                <a:gd name="T13" fmla="*/ 69 h 138"/>
                <a:gd name="T14" fmla="*/ 69 w 138"/>
                <a:gd name="T15" fmla="*/ 124 h 138"/>
                <a:gd name="T16" fmla="*/ 124 w 138"/>
                <a:gd name="T17" fmla="*/ 69 h 138"/>
                <a:gd name="T18" fmla="*/ 69 w 138"/>
                <a:gd name="T19" fmla="*/ 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8">
                  <a:moveTo>
                    <a:pt x="69" y="138"/>
                  </a:moveTo>
                  <a:cubicBezTo>
                    <a:pt x="31" y="138"/>
                    <a:pt x="0" y="107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7" y="0"/>
                    <a:pt x="138" y="31"/>
                    <a:pt x="138" y="69"/>
                  </a:cubicBezTo>
                  <a:cubicBezTo>
                    <a:pt x="138" y="107"/>
                    <a:pt x="107" y="138"/>
                    <a:pt x="69" y="138"/>
                  </a:cubicBezTo>
                  <a:moveTo>
                    <a:pt x="69" y="14"/>
                  </a:moveTo>
                  <a:cubicBezTo>
                    <a:pt x="38" y="14"/>
                    <a:pt x="14" y="39"/>
                    <a:pt x="14" y="69"/>
                  </a:cubicBezTo>
                  <a:cubicBezTo>
                    <a:pt x="14" y="99"/>
                    <a:pt x="38" y="124"/>
                    <a:pt x="69" y="124"/>
                  </a:cubicBezTo>
                  <a:cubicBezTo>
                    <a:pt x="99" y="124"/>
                    <a:pt x="124" y="99"/>
                    <a:pt x="124" y="69"/>
                  </a:cubicBezTo>
                  <a:cubicBezTo>
                    <a:pt x="124" y="39"/>
                    <a:pt x="99" y="14"/>
                    <a:pt x="69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6"/>
            <p:cNvSpPr>
              <a:spLocks noEditPoints="1"/>
            </p:cNvSpPr>
            <p:nvPr/>
          </p:nvSpPr>
          <p:spPr bwMode="auto">
            <a:xfrm>
              <a:off x="5243848" y="2383894"/>
              <a:ext cx="275590" cy="432277"/>
            </a:xfrm>
            <a:custGeom>
              <a:avLst/>
              <a:gdLst>
                <a:gd name="T0" fmla="*/ 205 w 366"/>
                <a:gd name="T1" fmla="*/ 547 h 575"/>
                <a:gd name="T2" fmla="*/ 161 w 366"/>
                <a:gd name="T3" fmla="*/ 548 h 575"/>
                <a:gd name="T4" fmla="*/ 95 w 366"/>
                <a:gd name="T5" fmla="*/ 547 h 575"/>
                <a:gd name="T6" fmla="*/ 105 w 366"/>
                <a:gd name="T7" fmla="*/ 162 h 575"/>
                <a:gd name="T8" fmla="*/ 31 w 366"/>
                <a:gd name="T9" fmla="*/ 287 h 575"/>
                <a:gd name="T10" fmla="*/ 3 w 366"/>
                <a:gd name="T11" fmla="*/ 255 h 575"/>
                <a:gd name="T12" fmla="*/ 12 w 366"/>
                <a:gd name="T13" fmla="*/ 228 h 575"/>
                <a:gd name="T14" fmla="*/ 183 w 366"/>
                <a:gd name="T15" fmla="*/ 0 h 575"/>
                <a:gd name="T16" fmla="*/ 354 w 366"/>
                <a:gd name="T17" fmla="*/ 229 h 575"/>
                <a:gd name="T18" fmla="*/ 362 w 366"/>
                <a:gd name="T19" fmla="*/ 255 h 575"/>
                <a:gd name="T20" fmla="*/ 335 w 366"/>
                <a:gd name="T21" fmla="*/ 287 h 575"/>
                <a:gd name="T22" fmla="*/ 261 w 366"/>
                <a:gd name="T23" fmla="*/ 162 h 575"/>
                <a:gd name="T24" fmla="*/ 271 w 366"/>
                <a:gd name="T25" fmla="*/ 547 h 575"/>
                <a:gd name="T26" fmla="*/ 183 w 366"/>
                <a:gd name="T27" fmla="*/ 294 h 575"/>
                <a:gd name="T28" fmla="*/ 219 w 366"/>
                <a:gd name="T29" fmla="*/ 546 h 575"/>
                <a:gd name="T30" fmla="*/ 238 w 366"/>
                <a:gd name="T31" fmla="*/ 568 h 575"/>
                <a:gd name="T32" fmla="*/ 257 w 366"/>
                <a:gd name="T33" fmla="*/ 546 h 575"/>
                <a:gd name="T34" fmla="*/ 256 w 366"/>
                <a:gd name="T35" fmla="*/ 529 h 575"/>
                <a:gd name="T36" fmla="*/ 251 w 366"/>
                <a:gd name="T37" fmla="*/ 337 h 575"/>
                <a:gd name="T38" fmla="*/ 252 w 366"/>
                <a:gd name="T39" fmla="*/ 121 h 575"/>
                <a:gd name="T40" fmla="*/ 324 w 366"/>
                <a:gd name="T41" fmla="*/ 267 h 575"/>
                <a:gd name="T42" fmla="*/ 340 w 366"/>
                <a:gd name="T43" fmla="*/ 272 h 575"/>
                <a:gd name="T44" fmla="*/ 349 w 366"/>
                <a:gd name="T45" fmla="*/ 258 h 575"/>
                <a:gd name="T46" fmla="*/ 340 w 366"/>
                <a:gd name="T47" fmla="*/ 233 h 575"/>
                <a:gd name="T48" fmla="*/ 183 w 366"/>
                <a:gd name="T49" fmla="*/ 14 h 575"/>
                <a:gd name="T50" fmla="*/ 25 w 366"/>
                <a:gd name="T51" fmla="*/ 233 h 575"/>
                <a:gd name="T52" fmla="*/ 17 w 366"/>
                <a:gd name="T53" fmla="*/ 258 h 575"/>
                <a:gd name="T54" fmla="*/ 26 w 366"/>
                <a:gd name="T55" fmla="*/ 272 h 575"/>
                <a:gd name="T56" fmla="*/ 42 w 366"/>
                <a:gd name="T57" fmla="*/ 267 h 575"/>
                <a:gd name="T58" fmla="*/ 114 w 366"/>
                <a:gd name="T59" fmla="*/ 121 h 575"/>
                <a:gd name="T60" fmla="*/ 114 w 366"/>
                <a:gd name="T61" fmla="*/ 337 h 575"/>
                <a:gd name="T62" fmla="*/ 109 w 366"/>
                <a:gd name="T63" fmla="*/ 529 h 575"/>
                <a:gd name="T64" fmla="*/ 109 w 366"/>
                <a:gd name="T65" fmla="*/ 546 h 575"/>
                <a:gd name="T66" fmla="*/ 147 w 366"/>
                <a:gd name="T67" fmla="*/ 546 h 575"/>
                <a:gd name="T68" fmla="*/ 183 w 366"/>
                <a:gd name="T69" fmla="*/ 294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6" h="575">
                  <a:moveTo>
                    <a:pt x="238" y="575"/>
                  </a:moveTo>
                  <a:cubicBezTo>
                    <a:pt x="221" y="575"/>
                    <a:pt x="206" y="563"/>
                    <a:pt x="205" y="547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61" y="548"/>
                    <a:pt x="161" y="548"/>
                    <a:pt x="161" y="548"/>
                  </a:cubicBezTo>
                  <a:cubicBezTo>
                    <a:pt x="159" y="563"/>
                    <a:pt x="145" y="575"/>
                    <a:pt x="128" y="575"/>
                  </a:cubicBezTo>
                  <a:cubicBezTo>
                    <a:pt x="110" y="575"/>
                    <a:pt x="96" y="563"/>
                    <a:pt x="95" y="547"/>
                  </a:cubicBezTo>
                  <a:cubicBezTo>
                    <a:pt x="95" y="547"/>
                    <a:pt x="95" y="546"/>
                    <a:pt x="95" y="546"/>
                  </a:cubicBezTo>
                  <a:cubicBezTo>
                    <a:pt x="95" y="536"/>
                    <a:pt x="101" y="308"/>
                    <a:pt x="105" y="162"/>
                  </a:cubicBezTo>
                  <a:cubicBezTo>
                    <a:pt x="54" y="273"/>
                    <a:pt x="54" y="273"/>
                    <a:pt x="54" y="273"/>
                  </a:cubicBezTo>
                  <a:cubicBezTo>
                    <a:pt x="50" y="281"/>
                    <a:pt x="41" y="287"/>
                    <a:pt x="31" y="287"/>
                  </a:cubicBezTo>
                  <a:cubicBezTo>
                    <a:pt x="28" y="287"/>
                    <a:pt x="24" y="287"/>
                    <a:pt x="21" y="286"/>
                  </a:cubicBezTo>
                  <a:cubicBezTo>
                    <a:pt x="8" y="281"/>
                    <a:pt x="0" y="268"/>
                    <a:pt x="3" y="255"/>
                  </a:cubicBezTo>
                  <a:cubicBezTo>
                    <a:pt x="3" y="255"/>
                    <a:pt x="3" y="254"/>
                    <a:pt x="3" y="254"/>
                  </a:cubicBezTo>
                  <a:cubicBezTo>
                    <a:pt x="4" y="252"/>
                    <a:pt x="7" y="242"/>
                    <a:pt x="12" y="228"/>
                  </a:cubicBezTo>
                  <a:cubicBezTo>
                    <a:pt x="29" y="175"/>
                    <a:pt x="65" y="64"/>
                    <a:pt x="75" y="44"/>
                  </a:cubicBezTo>
                  <a:cubicBezTo>
                    <a:pt x="90" y="13"/>
                    <a:pt x="122" y="0"/>
                    <a:pt x="183" y="0"/>
                  </a:cubicBezTo>
                  <a:cubicBezTo>
                    <a:pt x="244" y="0"/>
                    <a:pt x="276" y="13"/>
                    <a:pt x="291" y="44"/>
                  </a:cubicBezTo>
                  <a:cubicBezTo>
                    <a:pt x="300" y="64"/>
                    <a:pt x="336" y="175"/>
                    <a:pt x="354" y="229"/>
                  </a:cubicBezTo>
                  <a:cubicBezTo>
                    <a:pt x="358" y="242"/>
                    <a:pt x="361" y="252"/>
                    <a:pt x="362" y="254"/>
                  </a:cubicBezTo>
                  <a:cubicBezTo>
                    <a:pt x="362" y="254"/>
                    <a:pt x="362" y="255"/>
                    <a:pt x="362" y="255"/>
                  </a:cubicBezTo>
                  <a:cubicBezTo>
                    <a:pt x="366" y="268"/>
                    <a:pt x="358" y="281"/>
                    <a:pt x="344" y="286"/>
                  </a:cubicBezTo>
                  <a:cubicBezTo>
                    <a:pt x="341" y="287"/>
                    <a:pt x="338" y="287"/>
                    <a:pt x="335" y="287"/>
                  </a:cubicBezTo>
                  <a:cubicBezTo>
                    <a:pt x="324" y="287"/>
                    <a:pt x="315" y="281"/>
                    <a:pt x="311" y="273"/>
                  </a:cubicBezTo>
                  <a:cubicBezTo>
                    <a:pt x="261" y="162"/>
                    <a:pt x="261" y="162"/>
                    <a:pt x="261" y="162"/>
                  </a:cubicBezTo>
                  <a:cubicBezTo>
                    <a:pt x="265" y="308"/>
                    <a:pt x="270" y="536"/>
                    <a:pt x="271" y="546"/>
                  </a:cubicBezTo>
                  <a:cubicBezTo>
                    <a:pt x="271" y="546"/>
                    <a:pt x="271" y="547"/>
                    <a:pt x="271" y="547"/>
                  </a:cubicBezTo>
                  <a:cubicBezTo>
                    <a:pt x="270" y="563"/>
                    <a:pt x="255" y="575"/>
                    <a:pt x="238" y="575"/>
                  </a:cubicBezTo>
                  <a:close/>
                  <a:moveTo>
                    <a:pt x="183" y="294"/>
                  </a:moveTo>
                  <a:cubicBezTo>
                    <a:pt x="186" y="294"/>
                    <a:pt x="189" y="296"/>
                    <a:pt x="190" y="300"/>
                  </a:cubicBezTo>
                  <a:cubicBezTo>
                    <a:pt x="219" y="546"/>
                    <a:pt x="219" y="546"/>
                    <a:pt x="219" y="546"/>
                  </a:cubicBezTo>
                  <a:cubicBezTo>
                    <a:pt x="219" y="555"/>
                    <a:pt x="228" y="561"/>
                    <a:pt x="238" y="561"/>
                  </a:cubicBezTo>
                  <a:cubicBezTo>
                    <a:pt x="238" y="568"/>
                    <a:pt x="238" y="568"/>
                    <a:pt x="238" y="568"/>
                  </a:cubicBezTo>
                  <a:cubicBezTo>
                    <a:pt x="238" y="561"/>
                    <a:pt x="238" y="561"/>
                    <a:pt x="238" y="561"/>
                  </a:cubicBezTo>
                  <a:cubicBezTo>
                    <a:pt x="248" y="561"/>
                    <a:pt x="256" y="555"/>
                    <a:pt x="257" y="546"/>
                  </a:cubicBezTo>
                  <a:cubicBezTo>
                    <a:pt x="257" y="546"/>
                    <a:pt x="257" y="546"/>
                    <a:pt x="257" y="546"/>
                  </a:cubicBezTo>
                  <a:cubicBezTo>
                    <a:pt x="257" y="543"/>
                    <a:pt x="256" y="538"/>
                    <a:pt x="256" y="529"/>
                  </a:cubicBezTo>
                  <a:cubicBezTo>
                    <a:pt x="256" y="517"/>
                    <a:pt x="255" y="501"/>
                    <a:pt x="255" y="481"/>
                  </a:cubicBezTo>
                  <a:cubicBezTo>
                    <a:pt x="254" y="442"/>
                    <a:pt x="253" y="390"/>
                    <a:pt x="251" y="337"/>
                  </a:cubicBezTo>
                  <a:cubicBezTo>
                    <a:pt x="249" y="232"/>
                    <a:pt x="246" y="128"/>
                    <a:pt x="246" y="128"/>
                  </a:cubicBezTo>
                  <a:cubicBezTo>
                    <a:pt x="246" y="125"/>
                    <a:pt x="248" y="122"/>
                    <a:pt x="252" y="121"/>
                  </a:cubicBezTo>
                  <a:cubicBezTo>
                    <a:pt x="255" y="120"/>
                    <a:pt x="258" y="122"/>
                    <a:pt x="259" y="125"/>
                  </a:cubicBezTo>
                  <a:cubicBezTo>
                    <a:pt x="324" y="267"/>
                    <a:pt x="324" y="267"/>
                    <a:pt x="324" y="267"/>
                  </a:cubicBezTo>
                  <a:cubicBezTo>
                    <a:pt x="326" y="271"/>
                    <a:pt x="330" y="273"/>
                    <a:pt x="335" y="273"/>
                  </a:cubicBezTo>
                  <a:cubicBezTo>
                    <a:pt x="336" y="273"/>
                    <a:pt x="338" y="273"/>
                    <a:pt x="340" y="272"/>
                  </a:cubicBezTo>
                  <a:cubicBezTo>
                    <a:pt x="346" y="270"/>
                    <a:pt x="350" y="264"/>
                    <a:pt x="349" y="258"/>
                  </a:cubicBezTo>
                  <a:cubicBezTo>
                    <a:pt x="349" y="258"/>
                    <a:pt x="349" y="258"/>
                    <a:pt x="349" y="258"/>
                  </a:cubicBezTo>
                  <a:cubicBezTo>
                    <a:pt x="348" y="257"/>
                    <a:pt x="348" y="255"/>
                    <a:pt x="347" y="252"/>
                  </a:cubicBezTo>
                  <a:cubicBezTo>
                    <a:pt x="345" y="247"/>
                    <a:pt x="343" y="241"/>
                    <a:pt x="340" y="233"/>
                  </a:cubicBezTo>
                  <a:cubicBezTo>
                    <a:pt x="325" y="184"/>
                    <a:pt x="287" y="69"/>
                    <a:pt x="278" y="51"/>
                  </a:cubicBezTo>
                  <a:cubicBezTo>
                    <a:pt x="270" y="33"/>
                    <a:pt x="252" y="14"/>
                    <a:pt x="183" y="14"/>
                  </a:cubicBezTo>
                  <a:cubicBezTo>
                    <a:pt x="114" y="14"/>
                    <a:pt x="96" y="33"/>
                    <a:pt x="87" y="51"/>
                  </a:cubicBezTo>
                  <a:cubicBezTo>
                    <a:pt x="78" y="69"/>
                    <a:pt x="41" y="184"/>
                    <a:pt x="25" y="233"/>
                  </a:cubicBezTo>
                  <a:cubicBezTo>
                    <a:pt x="22" y="241"/>
                    <a:pt x="20" y="247"/>
                    <a:pt x="19" y="252"/>
                  </a:cubicBezTo>
                  <a:cubicBezTo>
                    <a:pt x="18" y="255"/>
                    <a:pt x="17" y="257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5" y="264"/>
                    <a:pt x="19" y="270"/>
                    <a:pt x="26" y="272"/>
                  </a:cubicBezTo>
                  <a:cubicBezTo>
                    <a:pt x="27" y="273"/>
                    <a:pt x="29" y="273"/>
                    <a:pt x="31" y="273"/>
                  </a:cubicBezTo>
                  <a:cubicBezTo>
                    <a:pt x="36" y="273"/>
                    <a:pt x="40" y="271"/>
                    <a:pt x="42" y="267"/>
                  </a:cubicBezTo>
                  <a:cubicBezTo>
                    <a:pt x="106" y="125"/>
                    <a:pt x="106" y="125"/>
                    <a:pt x="106" y="125"/>
                  </a:cubicBezTo>
                  <a:cubicBezTo>
                    <a:pt x="107" y="122"/>
                    <a:pt x="111" y="120"/>
                    <a:pt x="114" y="121"/>
                  </a:cubicBezTo>
                  <a:cubicBezTo>
                    <a:pt x="117" y="122"/>
                    <a:pt x="119" y="125"/>
                    <a:pt x="119" y="128"/>
                  </a:cubicBezTo>
                  <a:cubicBezTo>
                    <a:pt x="119" y="128"/>
                    <a:pt x="117" y="233"/>
                    <a:pt x="114" y="337"/>
                  </a:cubicBezTo>
                  <a:cubicBezTo>
                    <a:pt x="113" y="390"/>
                    <a:pt x="112" y="442"/>
                    <a:pt x="111" y="481"/>
                  </a:cubicBezTo>
                  <a:cubicBezTo>
                    <a:pt x="110" y="501"/>
                    <a:pt x="110" y="517"/>
                    <a:pt x="109" y="529"/>
                  </a:cubicBezTo>
                  <a:cubicBezTo>
                    <a:pt x="109" y="535"/>
                    <a:pt x="109" y="539"/>
                    <a:pt x="109" y="542"/>
                  </a:cubicBezTo>
                  <a:cubicBezTo>
                    <a:pt x="109" y="544"/>
                    <a:pt x="109" y="545"/>
                    <a:pt x="109" y="546"/>
                  </a:cubicBezTo>
                  <a:cubicBezTo>
                    <a:pt x="109" y="555"/>
                    <a:pt x="118" y="561"/>
                    <a:pt x="128" y="561"/>
                  </a:cubicBezTo>
                  <a:cubicBezTo>
                    <a:pt x="138" y="561"/>
                    <a:pt x="146" y="555"/>
                    <a:pt x="147" y="546"/>
                  </a:cubicBezTo>
                  <a:cubicBezTo>
                    <a:pt x="176" y="300"/>
                    <a:pt x="176" y="300"/>
                    <a:pt x="176" y="300"/>
                  </a:cubicBezTo>
                  <a:cubicBezTo>
                    <a:pt x="176" y="296"/>
                    <a:pt x="179" y="294"/>
                    <a:pt x="183" y="2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4054811" y="2142753"/>
            <a:ext cx="798989" cy="798989"/>
            <a:chOff x="4054811" y="2142753"/>
            <a:chExt cx="798989" cy="798989"/>
          </a:xfrm>
        </p:grpSpPr>
        <p:sp>
          <p:nvSpPr>
            <p:cNvPr id="20" name="Oval 20"/>
            <p:cNvSpPr>
              <a:spLocks noChangeArrowheads="1"/>
            </p:cNvSpPr>
            <p:nvPr/>
          </p:nvSpPr>
          <p:spPr bwMode="auto">
            <a:xfrm>
              <a:off x="4054811" y="2142753"/>
              <a:ext cx="798989" cy="7989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4402632" y="2269435"/>
              <a:ext cx="103347" cy="103347"/>
            </a:xfrm>
            <a:custGeom>
              <a:avLst/>
              <a:gdLst>
                <a:gd name="T0" fmla="*/ 69 w 138"/>
                <a:gd name="T1" fmla="*/ 138 h 138"/>
                <a:gd name="T2" fmla="*/ 0 w 138"/>
                <a:gd name="T3" fmla="*/ 69 h 138"/>
                <a:gd name="T4" fmla="*/ 69 w 138"/>
                <a:gd name="T5" fmla="*/ 0 h 138"/>
                <a:gd name="T6" fmla="*/ 138 w 138"/>
                <a:gd name="T7" fmla="*/ 69 h 138"/>
                <a:gd name="T8" fmla="*/ 69 w 138"/>
                <a:gd name="T9" fmla="*/ 138 h 138"/>
                <a:gd name="T10" fmla="*/ 69 w 138"/>
                <a:gd name="T11" fmla="*/ 14 h 138"/>
                <a:gd name="T12" fmla="*/ 14 w 138"/>
                <a:gd name="T13" fmla="*/ 69 h 138"/>
                <a:gd name="T14" fmla="*/ 69 w 138"/>
                <a:gd name="T15" fmla="*/ 124 h 138"/>
                <a:gd name="T16" fmla="*/ 124 w 138"/>
                <a:gd name="T17" fmla="*/ 69 h 138"/>
                <a:gd name="T18" fmla="*/ 69 w 138"/>
                <a:gd name="T19" fmla="*/ 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8">
                  <a:moveTo>
                    <a:pt x="69" y="138"/>
                  </a:moveTo>
                  <a:cubicBezTo>
                    <a:pt x="31" y="138"/>
                    <a:pt x="0" y="107"/>
                    <a:pt x="0" y="69"/>
                  </a:cubicBezTo>
                  <a:cubicBezTo>
                    <a:pt x="0" y="31"/>
                    <a:pt x="31" y="0"/>
                    <a:pt x="69" y="0"/>
                  </a:cubicBezTo>
                  <a:cubicBezTo>
                    <a:pt x="107" y="0"/>
                    <a:pt x="138" y="31"/>
                    <a:pt x="138" y="69"/>
                  </a:cubicBezTo>
                  <a:cubicBezTo>
                    <a:pt x="138" y="107"/>
                    <a:pt x="107" y="138"/>
                    <a:pt x="69" y="138"/>
                  </a:cubicBezTo>
                  <a:moveTo>
                    <a:pt x="69" y="14"/>
                  </a:moveTo>
                  <a:cubicBezTo>
                    <a:pt x="39" y="14"/>
                    <a:pt x="14" y="38"/>
                    <a:pt x="14" y="69"/>
                  </a:cubicBezTo>
                  <a:cubicBezTo>
                    <a:pt x="14" y="99"/>
                    <a:pt x="39" y="124"/>
                    <a:pt x="69" y="124"/>
                  </a:cubicBezTo>
                  <a:cubicBezTo>
                    <a:pt x="99" y="124"/>
                    <a:pt x="124" y="99"/>
                    <a:pt x="124" y="69"/>
                  </a:cubicBezTo>
                  <a:cubicBezTo>
                    <a:pt x="124" y="38"/>
                    <a:pt x="99" y="14"/>
                    <a:pt x="69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4317066" y="2383894"/>
              <a:ext cx="275590" cy="432277"/>
            </a:xfrm>
            <a:custGeom>
              <a:avLst/>
              <a:gdLst>
                <a:gd name="T0" fmla="*/ 205 w 366"/>
                <a:gd name="T1" fmla="*/ 547 h 575"/>
                <a:gd name="T2" fmla="*/ 180 w 366"/>
                <a:gd name="T3" fmla="*/ 386 h 575"/>
                <a:gd name="T4" fmla="*/ 128 w 366"/>
                <a:gd name="T5" fmla="*/ 575 h 575"/>
                <a:gd name="T6" fmla="*/ 95 w 366"/>
                <a:gd name="T7" fmla="*/ 545 h 575"/>
                <a:gd name="T8" fmla="*/ 66 w 366"/>
                <a:gd name="T9" fmla="*/ 386 h 575"/>
                <a:gd name="T10" fmla="*/ 59 w 366"/>
                <a:gd name="T11" fmla="*/ 378 h 575"/>
                <a:gd name="T12" fmla="*/ 55 w 366"/>
                <a:gd name="T13" fmla="*/ 272 h 575"/>
                <a:gd name="T14" fmla="*/ 21 w 366"/>
                <a:gd name="T15" fmla="*/ 285 h 575"/>
                <a:gd name="T16" fmla="*/ 4 w 366"/>
                <a:gd name="T17" fmla="*/ 253 h 575"/>
                <a:gd name="T18" fmla="*/ 75 w 366"/>
                <a:gd name="T19" fmla="*/ 44 h 575"/>
                <a:gd name="T20" fmla="*/ 291 w 366"/>
                <a:gd name="T21" fmla="*/ 44 h 575"/>
                <a:gd name="T22" fmla="*/ 362 w 366"/>
                <a:gd name="T23" fmla="*/ 253 h 575"/>
                <a:gd name="T24" fmla="*/ 344 w 366"/>
                <a:gd name="T25" fmla="*/ 285 h 575"/>
                <a:gd name="T26" fmla="*/ 335 w 366"/>
                <a:gd name="T27" fmla="*/ 287 h 575"/>
                <a:gd name="T28" fmla="*/ 274 w 366"/>
                <a:gd name="T29" fmla="*/ 185 h 575"/>
                <a:gd name="T30" fmla="*/ 307 w 366"/>
                <a:gd name="T31" fmla="*/ 379 h 575"/>
                <a:gd name="T32" fmla="*/ 300 w 366"/>
                <a:gd name="T33" fmla="*/ 386 h 575"/>
                <a:gd name="T34" fmla="*/ 271 w 366"/>
                <a:gd name="T35" fmla="*/ 545 h 575"/>
                <a:gd name="T36" fmla="*/ 238 w 366"/>
                <a:gd name="T37" fmla="*/ 575 h 575"/>
                <a:gd name="T38" fmla="*/ 192 w 366"/>
                <a:gd name="T39" fmla="*/ 372 h 575"/>
                <a:gd name="T40" fmla="*/ 219 w 366"/>
                <a:gd name="T41" fmla="*/ 546 h 575"/>
                <a:gd name="T42" fmla="*/ 238 w 366"/>
                <a:gd name="T43" fmla="*/ 568 h 575"/>
                <a:gd name="T44" fmla="*/ 257 w 366"/>
                <a:gd name="T45" fmla="*/ 546 h 575"/>
                <a:gd name="T46" fmla="*/ 256 w 366"/>
                <a:gd name="T47" fmla="*/ 520 h 575"/>
                <a:gd name="T48" fmla="*/ 252 w 366"/>
                <a:gd name="T49" fmla="*/ 379 h 575"/>
                <a:gd name="T50" fmla="*/ 259 w 366"/>
                <a:gd name="T51" fmla="*/ 372 h 575"/>
                <a:gd name="T52" fmla="*/ 251 w 366"/>
                <a:gd name="T53" fmla="*/ 128 h 575"/>
                <a:gd name="T54" fmla="*/ 264 w 366"/>
                <a:gd name="T55" fmla="*/ 124 h 575"/>
                <a:gd name="T56" fmla="*/ 335 w 366"/>
                <a:gd name="T57" fmla="*/ 273 h 575"/>
                <a:gd name="T58" fmla="*/ 340 w 366"/>
                <a:gd name="T59" fmla="*/ 272 h 575"/>
                <a:gd name="T60" fmla="*/ 349 w 366"/>
                <a:gd name="T61" fmla="*/ 258 h 575"/>
                <a:gd name="T62" fmla="*/ 341 w 366"/>
                <a:gd name="T63" fmla="*/ 232 h 575"/>
                <a:gd name="T64" fmla="*/ 183 w 366"/>
                <a:gd name="T65" fmla="*/ 14 h 575"/>
                <a:gd name="T66" fmla="*/ 25 w 366"/>
                <a:gd name="T67" fmla="*/ 232 h 575"/>
                <a:gd name="T68" fmla="*/ 17 w 366"/>
                <a:gd name="T69" fmla="*/ 258 h 575"/>
                <a:gd name="T70" fmla="*/ 26 w 366"/>
                <a:gd name="T71" fmla="*/ 272 h 575"/>
                <a:gd name="T72" fmla="*/ 42 w 366"/>
                <a:gd name="T73" fmla="*/ 266 h 575"/>
                <a:gd name="T74" fmla="*/ 110 w 366"/>
                <a:gd name="T75" fmla="*/ 120 h 575"/>
                <a:gd name="T76" fmla="*/ 74 w 366"/>
                <a:gd name="T77" fmla="*/ 372 h 575"/>
                <a:gd name="T78" fmla="*/ 111 w 366"/>
                <a:gd name="T79" fmla="*/ 374 h 575"/>
                <a:gd name="T80" fmla="*/ 111 w 366"/>
                <a:gd name="T81" fmla="*/ 463 h 575"/>
                <a:gd name="T82" fmla="*/ 109 w 366"/>
                <a:gd name="T83" fmla="*/ 539 h 575"/>
                <a:gd name="T84" fmla="*/ 109 w 366"/>
                <a:gd name="T85" fmla="*/ 546 h 575"/>
                <a:gd name="T86" fmla="*/ 147 w 366"/>
                <a:gd name="T87" fmla="*/ 546 h 575"/>
                <a:gd name="T88" fmla="*/ 174 w 366"/>
                <a:gd name="T89" fmla="*/ 372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6" h="575">
                  <a:moveTo>
                    <a:pt x="238" y="575"/>
                  </a:moveTo>
                  <a:cubicBezTo>
                    <a:pt x="221" y="575"/>
                    <a:pt x="206" y="562"/>
                    <a:pt x="205" y="547"/>
                  </a:cubicBezTo>
                  <a:cubicBezTo>
                    <a:pt x="186" y="386"/>
                    <a:pt x="186" y="386"/>
                    <a:pt x="186" y="386"/>
                  </a:cubicBezTo>
                  <a:cubicBezTo>
                    <a:pt x="180" y="386"/>
                    <a:pt x="180" y="386"/>
                    <a:pt x="180" y="386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0" y="562"/>
                    <a:pt x="145" y="575"/>
                    <a:pt x="128" y="575"/>
                  </a:cubicBezTo>
                  <a:cubicBezTo>
                    <a:pt x="111" y="575"/>
                    <a:pt x="96" y="562"/>
                    <a:pt x="95" y="547"/>
                  </a:cubicBezTo>
                  <a:cubicBezTo>
                    <a:pt x="95" y="546"/>
                    <a:pt x="95" y="546"/>
                    <a:pt x="95" y="545"/>
                  </a:cubicBezTo>
                  <a:cubicBezTo>
                    <a:pt x="95" y="540"/>
                    <a:pt x="98" y="435"/>
                    <a:pt x="99" y="386"/>
                  </a:cubicBezTo>
                  <a:cubicBezTo>
                    <a:pt x="66" y="386"/>
                    <a:pt x="66" y="386"/>
                    <a:pt x="66" y="386"/>
                  </a:cubicBezTo>
                  <a:cubicBezTo>
                    <a:pt x="64" y="386"/>
                    <a:pt x="62" y="385"/>
                    <a:pt x="61" y="384"/>
                  </a:cubicBezTo>
                  <a:cubicBezTo>
                    <a:pt x="59" y="382"/>
                    <a:pt x="59" y="380"/>
                    <a:pt x="59" y="378"/>
                  </a:cubicBezTo>
                  <a:cubicBezTo>
                    <a:pt x="91" y="185"/>
                    <a:pt x="91" y="185"/>
                    <a:pt x="91" y="185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1" y="281"/>
                    <a:pt x="41" y="287"/>
                    <a:pt x="31" y="287"/>
                  </a:cubicBezTo>
                  <a:cubicBezTo>
                    <a:pt x="28" y="287"/>
                    <a:pt x="24" y="286"/>
                    <a:pt x="21" y="285"/>
                  </a:cubicBezTo>
                  <a:cubicBezTo>
                    <a:pt x="8" y="280"/>
                    <a:pt x="0" y="267"/>
                    <a:pt x="3" y="254"/>
                  </a:cubicBezTo>
                  <a:cubicBezTo>
                    <a:pt x="3" y="254"/>
                    <a:pt x="3" y="254"/>
                    <a:pt x="4" y="253"/>
                  </a:cubicBezTo>
                  <a:cubicBezTo>
                    <a:pt x="4" y="252"/>
                    <a:pt x="8" y="241"/>
                    <a:pt x="12" y="228"/>
                  </a:cubicBezTo>
                  <a:cubicBezTo>
                    <a:pt x="29" y="174"/>
                    <a:pt x="65" y="63"/>
                    <a:pt x="75" y="44"/>
                  </a:cubicBezTo>
                  <a:cubicBezTo>
                    <a:pt x="90" y="13"/>
                    <a:pt x="122" y="0"/>
                    <a:pt x="183" y="0"/>
                  </a:cubicBezTo>
                  <a:cubicBezTo>
                    <a:pt x="244" y="0"/>
                    <a:pt x="276" y="13"/>
                    <a:pt x="291" y="44"/>
                  </a:cubicBezTo>
                  <a:cubicBezTo>
                    <a:pt x="300" y="63"/>
                    <a:pt x="337" y="174"/>
                    <a:pt x="354" y="228"/>
                  </a:cubicBezTo>
                  <a:cubicBezTo>
                    <a:pt x="358" y="241"/>
                    <a:pt x="362" y="252"/>
                    <a:pt x="362" y="253"/>
                  </a:cubicBezTo>
                  <a:cubicBezTo>
                    <a:pt x="362" y="254"/>
                    <a:pt x="362" y="254"/>
                    <a:pt x="363" y="254"/>
                  </a:cubicBezTo>
                  <a:cubicBezTo>
                    <a:pt x="366" y="267"/>
                    <a:pt x="358" y="280"/>
                    <a:pt x="344" y="285"/>
                  </a:cubicBezTo>
                  <a:cubicBezTo>
                    <a:pt x="341" y="286"/>
                    <a:pt x="338" y="287"/>
                    <a:pt x="335" y="287"/>
                  </a:cubicBezTo>
                  <a:cubicBezTo>
                    <a:pt x="335" y="287"/>
                    <a:pt x="335" y="287"/>
                    <a:pt x="335" y="287"/>
                  </a:cubicBezTo>
                  <a:cubicBezTo>
                    <a:pt x="324" y="287"/>
                    <a:pt x="315" y="281"/>
                    <a:pt x="311" y="272"/>
                  </a:cubicBezTo>
                  <a:cubicBezTo>
                    <a:pt x="274" y="185"/>
                    <a:pt x="274" y="185"/>
                    <a:pt x="274" y="185"/>
                  </a:cubicBezTo>
                  <a:cubicBezTo>
                    <a:pt x="307" y="377"/>
                    <a:pt x="307" y="377"/>
                    <a:pt x="307" y="377"/>
                  </a:cubicBezTo>
                  <a:cubicBezTo>
                    <a:pt x="307" y="378"/>
                    <a:pt x="307" y="378"/>
                    <a:pt x="307" y="379"/>
                  </a:cubicBezTo>
                  <a:cubicBezTo>
                    <a:pt x="307" y="383"/>
                    <a:pt x="304" y="386"/>
                    <a:pt x="300" y="386"/>
                  </a:cubicBezTo>
                  <a:cubicBezTo>
                    <a:pt x="300" y="386"/>
                    <a:pt x="300" y="386"/>
                    <a:pt x="300" y="386"/>
                  </a:cubicBezTo>
                  <a:cubicBezTo>
                    <a:pt x="266" y="386"/>
                    <a:pt x="266" y="386"/>
                    <a:pt x="266" y="386"/>
                  </a:cubicBezTo>
                  <a:cubicBezTo>
                    <a:pt x="268" y="435"/>
                    <a:pt x="271" y="540"/>
                    <a:pt x="271" y="545"/>
                  </a:cubicBezTo>
                  <a:cubicBezTo>
                    <a:pt x="271" y="546"/>
                    <a:pt x="271" y="546"/>
                    <a:pt x="271" y="547"/>
                  </a:cubicBezTo>
                  <a:cubicBezTo>
                    <a:pt x="270" y="562"/>
                    <a:pt x="255" y="575"/>
                    <a:pt x="238" y="575"/>
                  </a:cubicBezTo>
                  <a:close/>
                  <a:moveTo>
                    <a:pt x="174" y="372"/>
                  </a:moveTo>
                  <a:cubicBezTo>
                    <a:pt x="192" y="372"/>
                    <a:pt x="192" y="372"/>
                    <a:pt x="192" y="372"/>
                  </a:cubicBezTo>
                  <a:cubicBezTo>
                    <a:pt x="196" y="372"/>
                    <a:pt x="199" y="375"/>
                    <a:pt x="199" y="378"/>
                  </a:cubicBezTo>
                  <a:cubicBezTo>
                    <a:pt x="219" y="546"/>
                    <a:pt x="219" y="546"/>
                    <a:pt x="219" y="546"/>
                  </a:cubicBezTo>
                  <a:cubicBezTo>
                    <a:pt x="219" y="554"/>
                    <a:pt x="228" y="561"/>
                    <a:pt x="238" y="561"/>
                  </a:cubicBezTo>
                  <a:cubicBezTo>
                    <a:pt x="238" y="568"/>
                    <a:pt x="238" y="568"/>
                    <a:pt x="238" y="568"/>
                  </a:cubicBezTo>
                  <a:cubicBezTo>
                    <a:pt x="238" y="561"/>
                    <a:pt x="238" y="561"/>
                    <a:pt x="238" y="561"/>
                  </a:cubicBezTo>
                  <a:cubicBezTo>
                    <a:pt x="248" y="561"/>
                    <a:pt x="256" y="554"/>
                    <a:pt x="257" y="546"/>
                  </a:cubicBezTo>
                  <a:cubicBezTo>
                    <a:pt x="257" y="546"/>
                    <a:pt x="257" y="546"/>
                    <a:pt x="257" y="546"/>
                  </a:cubicBezTo>
                  <a:cubicBezTo>
                    <a:pt x="257" y="542"/>
                    <a:pt x="256" y="534"/>
                    <a:pt x="256" y="520"/>
                  </a:cubicBezTo>
                  <a:cubicBezTo>
                    <a:pt x="256" y="505"/>
                    <a:pt x="255" y="484"/>
                    <a:pt x="255" y="463"/>
                  </a:cubicBezTo>
                  <a:cubicBezTo>
                    <a:pt x="253" y="421"/>
                    <a:pt x="252" y="379"/>
                    <a:pt x="252" y="379"/>
                  </a:cubicBezTo>
                  <a:cubicBezTo>
                    <a:pt x="252" y="377"/>
                    <a:pt x="253" y="376"/>
                    <a:pt x="254" y="374"/>
                  </a:cubicBezTo>
                  <a:cubicBezTo>
                    <a:pt x="256" y="373"/>
                    <a:pt x="257" y="372"/>
                    <a:pt x="259" y="372"/>
                  </a:cubicBezTo>
                  <a:cubicBezTo>
                    <a:pt x="292" y="372"/>
                    <a:pt x="292" y="372"/>
                    <a:pt x="292" y="372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50" y="125"/>
                    <a:pt x="252" y="121"/>
                    <a:pt x="256" y="120"/>
                  </a:cubicBezTo>
                  <a:cubicBezTo>
                    <a:pt x="259" y="119"/>
                    <a:pt x="263" y="121"/>
                    <a:pt x="264" y="124"/>
                  </a:cubicBezTo>
                  <a:cubicBezTo>
                    <a:pt x="324" y="267"/>
                    <a:pt x="324" y="267"/>
                    <a:pt x="324" y="267"/>
                  </a:cubicBezTo>
                  <a:cubicBezTo>
                    <a:pt x="326" y="270"/>
                    <a:pt x="330" y="273"/>
                    <a:pt x="335" y="273"/>
                  </a:cubicBezTo>
                  <a:cubicBezTo>
                    <a:pt x="335" y="273"/>
                    <a:pt x="335" y="273"/>
                    <a:pt x="335" y="273"/>
                  </a:cubicBezTo>
                  <a:cubicBezTo>
                    <a:pt x="337" y="273"/>
                    <a:pt x="338" y="272"/>
                    <a:pt x="340" y="272"/>
                  </a:cubicBezTo>
                  <a:cubicBezTo>
                    <a:pt x="346" y="270"/>
                    <a:pt x="350" y="263"/>
                    <a:pt x="349" y="258"/>
                  </a:cubicBezTo>
                  <a:cubicBezTo>
                    <a:pt x="349" y="258"/>
                    <a:pt x="349" y="258"/>
                    <a:pt x="349" y="258"/>
                  </a:cubicBezTo>
                  <a:cubicBezTo>
                    <a:pt x="348" y="256"/>
                    <a:pt x="348" y="254"/>
                    <a:pt x="347" y="251"/>
                  </a:cubicBezTo>
                  <a:cubicBezTo>
                    <a:pt x="345" y="247"/>
                    <a:pt x="343" y="240"/>
                    <a:pt x="341" y="232"/>
                  </a:cubicBezTo>
                  <a:cubicBezTo>
                    <a:pt x="325" y="183"/>
                    <a:pt x="287" y="69"/>
                    <a:pt x="278" y="50"/>
                  </a:cubicBezTo>
                  <a:cubicBezTo>
                    <a:pt x="270" y="32"/>
                    <a:pt x="252" y="14"/>
                    <a:pt x="183" y="14"/>
                  </a:cubicBezTo>
                  <a:cubicBezTo>
                    <a:pt x="114" y="14"/>
                    <a:pt x="96" y="32"/>
                    <a:pt x="87" y="50"/>
                  </a:cubicBezTo>
                  <a:cubicBezTo>
                    <a:pt x="78" y="69"/>
                    <a:pt x="41" y="183"/>
                    <a:pt x="25" y="232"/>
                  </a:cubicBezTo>
                  <a:cubicBezTo>
                    <a:pt x="23" y="240"/>
                    <a:pt x="20" y="247"/>
                    <a:pt x="19" y="251"/>
                  </a:cubicBezTo>
                  <a:cubicBezTo>
                    <a:pt x="18" y="254"/>
                    <a:pt x="17" y="256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5" y="263"/>
                    <a:pt x="19" y="270"/>
                    <a:pt x="26" y="272"/>
                  </a:cubicBezTo>
                  <a:cubicBezTo>
                    <a:pt x="28" y="272"/>
                    <a:pt x="29" y="273"/>
                    <a:pt x="31" y="273"/>
                  </a:cubicBezTo>
                  <a:cubicBezTo>
                    <a:pt x="36" y="273"/>
                    <a:pt x="40" y="270"/>
                    <a:pt x="42" y="266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3" y="121"/>
                    <a:pt x="107" y="119"/>
                    <a:pt x="110" y="120"/>
                  </a:cubicBezTo>
                  <a:cubicBezTo>
                    <a:pt x="114" y="121"/>
                    <a:pt x="116" y="125"/>
                    <a:pt x="115" y="128"/>
                  </a:cubicBezTo>
                  <a:cubicBezTo>
                    <a:pt x="74" y="372"/>
                    <a:pt x="74" y="372"/>
                    <a:pt x="74" y="372"/>
                  </a:cubicBezTo>
                  <a:cubicBezTo>
                    <a:pt x="106" y="372"/>
                    <a:pt x="106" y="372"/>
                    <a:pt x="106" y="372"/>
                  </a:cubicBezTo>
                  <a:cubicBezTo>
                    <a:pt x="108" y="372"/>
                    <a:pt x="110" y="373"/>
                    <a:pt x="111" y="374"/>
                  </a:cubicBezTo>
                  <a:cubicBezTo>
                    <a:pt x="113" y="376"/>
                    <a:pt x="114" y="377"/>
                    <a:pt x="113" y="379"/>
                  </a:cubicBezTo>
                  <a:cubicBezTo>
                    <a:pt x="113" y="379"/>
                    <a:pt x="112" y="421"/>
                    <a:pt x="111" y="463"/>
                  </a:cubicBezTo>
                  <a:cubicBezTo>
                    <a:pt x="111" y="484"/>
                    <a:pt x="110" y="505"/>
                    <a:pt x="110" y="520"/>
                  </a:cubicBezTo>
                  <a:cubicBezTo>
                    <a:pt x="109" y="528"/>
                    <a:pt x="109" y="535"/>
                    <a:pt x="109" y="539"/>
                  </a:cubicBezTo>
                  <a:cubicBezTo>
                    <a:pt x="109" y="542"/>
                    <a:pt x="109" y="544"/>
                    <a:pt x="109" y="546"/>
                  </a:cubicBezTo>
                  <a:cubicBezTo>
                    <a:pt x="109" y="546"/>
                    <a:pt x="109" y="546"/>
                    <a:pt x="109" y="546"/>
                  </a:cubicBezTo>
                  <a:cubicBezTo>
                    <a:pt x="109" y="554"/>
                    <a:pt x="118" y="561"/>
                    <a:pt x="128" y="561"/>
                  </a:cubicBezTo>
                  <a:cubicBezTo>
                    <a:pt x="138" y="561"/>
                    <a:pt x="146" y="554"/>
                    <a:pt x="147" y="546"/>
                  </a:cubicBezTo>
                  <a:cubicBezTo>
                    <a:pt x="167" y="378"/>
                    <a:pt x="167" y="378"/>
                    <a:pt x="167" y="378"/>
                  </a:cubicBezTo>
                  <a:cubicBezTo>
                    <a:pt x="167" y="375"/>
                    <a:pt x="170" y="372"/>
                    <a:pt x="174" y="3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5838367" y="2142753"/>
            <a:ext cx="798989" cy="798989"/>
            <a:chOff x="5838367" y="2142753"/>
            <a:chExt cx="798989" cy="798989"/>
          </a:xfrm>
        </p:grpSpPr>
        <p:sp>
          <p:nvSpPr>
            <p:cNvPr id="6" name="Oval 6"/>
            <p:cNvSpPr>
              <a:spLocks noChangeArrowheads="1"/>
            </p:cNvSpPr>
            <p:nvPr/>
          </p:nvSpPr>
          <p:spPr bwMode="auto">
            <a:xfrm>
              <a:off x="5838367" y="2142753"/>
              <a:ext cx="798989" cy="7989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6012833" y="2284993"/>
              <a:ext cx="383382" cy="514509"/>
            </a:xfrm>
            <a:custGeom>
              <a:avLst/>
              <a:gdLst>
                <a:gd name="T0" fmla="*/ 349 w 510"/>
                <a:gd name="T1" fmla="*/ 74 h 683"/>
                <a:gd name="T2" fmla="*/ 201 w 510"/>
                <a:gd name="T3" fmla="*/ 74 h 683"/>
                <a:gd name="T4" fmla="*/ 275 w 510"/>
                <a:gd name="T5" fmla="*/ 14 h 683"/>
                <a:gd name="T6" fmla="*/ 275 w 510"/>
                <a:gd name="T7" fmla="*/ 134 h 683"/>
                <a:gd name="T8" fmla="*/ 275 w 510"/>
                <a:gd name="T9" fmla="*/ 14 h 683"/>
                <a:gd name="T10" fmla="*/ 479 w 510"/>
                <a:gd name="T11" fmla="*/ 273 h 683"/>
                <a:gd name="T12" fmla="*/ 378 w 510"/>
                <a:gd name="T13" fmla="*/ 176 h 683"/>
                <a:gd name="T14" fmla="*/ 261 w 510"/>
                <a:gd name="T15" fmla="*/ 171 h 683"/>
                <a:gd name="T16" fmla="*/ 143 w 510"/>
                <a:gd name="T17" fmla="*/ 246 h 683"/>
                <a:gd name="T18" fmla="*/ 3 w 510"/>
                <a:gd name="T19" fmla="*/ 254 h 683"/>
                <a:gd name="T20" fmla="*/ 139 w 510"/>
                <a:gd name="T21" fmla="*/ 319 h 683"/>
                <a:gd name="T22" fmla="*/ 163 w 510"/>
                <a:gd name="T23" fmla="*/ 318 h 683"/>
                <a:gd name="T24" fmla="*/ 275 w 510"/>
                <a:gd name="T25" fmla="*/ 367 h 683"/>
                <a:gd name="T26" fmla="*/ 188 w 510"/>
                <a:gd name="T27" fmla="*/ 478 h 683"/>
                <a:gd name="T28" fmla="*/ 134 w 510"/>
                <a:gd name="T29" fmla="*/ 665 h 683"/>
                <a:gd name="T30" fmla="*/ 208 w 510"/>
                <a:gd name="T31" fmla="*/ 660 h 683"/>
                <a:gd name="T32" fmla="*/ 269 w 510"/>
                <a:gd name="T33" fmla="*/ 511 h 683"/>
                <a:gd name="T34" fmla="*/ 317 w 510"/>
                <a:gd name="T35" fmla="*/ 464 h 683"/>
                <a:gd name="T36" fmla="*/ 396 w 510"/>
                <a:gd name="T37" fmla="*/ 683 h 683"/>
                <a:gd name="T38" fmla="*/ 440 w 510"/>
                <a:gd name="T39" fmla="*/ 633 h 683"/>
                <a:gd name="T40" fmla="*/ 364 w 510"/>
                <a:gd name="T41" fmla="*/ 264 h 683"/>
                <a:gd name="T42" fmla="*/ 442 w 510"/>
                <a:gd name="T43" fmla="*/ 397 h 683"/>
                <a:gd name="T44" fmla="*/ 502 w 510"/>
                <a:gd name="T45" fmla="*/ 412 h 683"/>
                <a:gd name="T46" fmla="*/ 157 w 510"/>
                <a:gd name="T47" fmla="*/ 305 h 683"/>
                <a:gd name="T48" fmla="*/ 31 w 510"/>
                <a:gd name="T49" fmla="*/ 278 h 683"/>
                <a:gd name="T50" fmla="*/ 45 w 510"/>
                <a:gd name="T51" fmla="*/ 242 h 683"/>
                <a:gd name="T52" fmla="*/ 149 w 510"/>
                <a:gd name="T53" fmla="*/ 259 h 683"/>
                <a:gd name="T54" fmla="*/ 241 w 510"/>
                <a:gd name="T55" fmla="*/ 224 h 683"/>
                <a:gd name="T56" fmla="*/ 157 w 510"/>
                <a:gd name="T57" fmla="*/ 305 h 683"/>
                <a:gd name="T58" fmla="*/ 402 w 510"/>
                <a:gd name="T59" fmla="*/ 669 h 683"/>
                <a:gd name="T60" fmla="*/ 329 w 510"/>
                <a:gd name="T61" fmla="*/ 452 h 683"/>
                <a:gd name="T62" fmla="*/ 426 w 510"/>
                <a:gd name="T63" fmla="*/ 635 h 683"/>
                <a:gd name="T64" fmla="*/ 476 w 510"/>
                <a:gd name="T65" fmla="*/ 411 h 683"/>
                <a:gd name="T66" fmla="*/ 425 w 510"/>
                <a:gd name="T67" fmla="*/ 297 h 683"/>
                <a:gd name="T68" fmla="*/ 356 w 510"/>
                <a:gd name="T69" fmla="*/ 239 h 683"/>
                <a:gd name="T70" fmla="*/ 345 w 510"/>
                <a:gd name="T71" fmla="*/ 246 h 683"/>
                <a:gd name="T72" fmla="*/ 288 w 510"/>
                <a:gd name="T73" fmla="*/ 472 h 683"/>
                <a:gd name="T74" fmla="*/ 218 w 510"/>
                <a:gd name="T75" fmla="*/ 597 h 683"/>
                <a:gd name="T76" fmla="*/ 170 w 510"/>
                <a:gd name="T77" fmla="*/ 669 h 683"/>
                <a:gd name="T78" fmla="*/ 145 w 510"/>
                <a:gd name="T79" fmla="*/ 625 h 683"/>
                <a:gd name="T80" fmla="*/ 288 w 510"/>
                <a:gd name="T81" fmla="*/ 373 h 683"/>
                <a:gd name="T82" fmla="*/ 255 w 510"/>
                <a:gd name="T83" fmla="*/ 221 h 683"/>
                <a:gd name="T84" fmla="*/ 301 w 510"/>
                <a:gd name="T85" fmla="*/ 165 h 683"/>
                <a:gd name="T86" fmla="*/ 457 w 510"/>
                <a:gd name="T87" fmla="*/ 263 h 683"/>
                <a:gd name="T88" fmla="*/ 493 w 510"/>
                <a:gd name="T89" fmla="*/ 388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0" h="683">
                  <a:moveTo>
                    <a:pt x="275" y="148"/>
                  </a:moveTo>
                  <a:cubicBezTo>
                    <a:pt x="316" y="148"/>
                    <a:pt x="349" y="115"/>
                    <a:pt x="349" y="74"/>
                  </a:cubicBezTo>
                  <a:cubicBezTo>
                    <a:pt x="349" y="33"/>
                    <a:pt x="316" y="0"/>
                    <a:pt x="275" y="0"/>
                  </a:cubicBezTo>
                  <a:cubicBezTo>
                    <a:pt x="235" y="0"/>
                    <a:pt x="201" y="33"/>
                    <a:pt x="201" y="74"/>
                  </a:cubicBezTo>
                  <a:cubicBezTo>
                    <a:pt x="201" y="115"/>
                    <a:pt x="235" y="148"/>
                    <a:pt x="275" y="148"/>
                  </a:cubicBezTo>
                  <a:moveTo>
                    <a:pt x="275" y="14"/>
                  </a:moveTo>
                  <a:cubicBezTo>
                    <a:pt x="308" y="14"/>
                    <a:pt x="335" y="41"/>
                    <a:pt x="335" y="74"/>
                  </a:cubicBezTo>
                  <a:cubicBezTo>
                    <a:pt x="335" y="107"/>
                    <a:pt x="308" y="134"/>
                    <a:pt x="275" y="134"/>
                  </a:cubicBezTo>
                  <a:cubicBezTo>
                    <a:pt x="242" y="134"/>
                    <a:pt x="215" y="107"/>
                    <a:pt x="215" y="74"/>
                  </a:cubicBezTo>
                  <a:cubicBezTo>
                    <a:pt x="215" y="41"/>
                    <a:pt x="242" y="14"/>
                    <a:pt x="275" y="14"/>
                  </a:cubicBezTo>
                  <a:moveTo>
                    <a:pt x="507" y="384"/>
                  </a:moveTo>
                  <a:cubicBezTo>
                    <a:pt x="502" y="367"/>
                    <a:pt x="484" y="295"/>
                    <a:pt x="479" y="273"/>
                  </a:cubicBezTo>
                  <a:cubicBezTo>
                    <a:pt x="477" y="265"/>
                    <a:pt x="472" y="258"/>
                    <a:pt x="466" y="253"/>
                  </a:cubicBezTo>
                  <a:cubicBezTo>
                    <a:pt x="444" y="233"/>
                    <a:pt x="391" y="186"/>
                    <a:pt x="378" y="176"/>
                  </a:cubicBezTo>
                  <a:cubicBezTo>
                    <a:pt x="353" y="155"/>
                    <a:pt x="326" y="147"/>
                    <a:pt x="298" y="152"/>
                  </a:cubicBezTo>
                  <a:cubicBezTo>
                    <a:pt x="286" y="154"/>
                    <a:pt x="272" y="161"/>
                    <a:pt x="261" y="171"/>
                  </a:cubicBezTo>
                  <a:cubicBezTo>
                    <a:pt x="260" y="171"/>
                    <a:pt x="259" y="171"/>
                    <a:pt x="259" y="172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30" y="243"/>
                    <a:pt x="74" y="233"/>
                    <a:pt x="47" y="228"/>
                  </a:cubicBezTo>
                  <a:cubicBezTo>
                    <a:pt x="21" y="224"/>
                    <a:pt x="6" y="239"/>
                    <a:pt x="3" y="254"/>
                  </a:cubicBezTo>
                  <a:cubicBezTo>
                    <a:pt x="0" y="269"/>
                    <a:pt x="8" y="287"/>
                    <a:pt x="28" y="291"/>
                  </a:cubicBezTo>
                  <a:cubicBezTo>
                    <a:pt x="44" y="295"/>
                    <a:pt x="111" y="312"/>
                    <a:pt x="139" y="319"/>
                  </a:cubicBezTo>
                  <a:cubicBezTo>
                    <a:pt x="142" y="320"/>
                    <a:pt x="145" y="320"/>
                    <a:pt x="148" y="320"/>
                  </a:cubicBezTo>
                  <a:cubicBezTo>
                    <a:pt x="153" y="320"/>
                    <a:pt x="158" y="319"/>
                    <a:pt x="163" y="318"/>
                  </a:cubicBezTo>
                  <a:cubicBezTo>
                    <a:pt x="190" y="306"/>
                    <a:pt x="235" y="288"/>
                    <a:pt x="254" y="280"/>
                  </a:cubicBezTo>
                  <a:cubicBezTo>
                    <a:pt x="262" y="316"/>
                    <a:pt x="272" y="356"/>
                    <a:pt x="275" y="367"/>
                  </a:cubicBezTo>
                  <a:cubicBezTo>
                    <a:pt x="189" y="476"/>
                    <a:pt x="189" y="476"/>
                    <a:pt x="189" y="476"/>
                  </a:cubicBezTo>
                  <a:cubicBezTo>
                    <a:pt x="189" y="477"/>
                    <a:pt x="189" y="478"/>
                    <a:pt x="188" y="478"/>
                  </a:cubicBezTo>
                  <a:cubicBezTo>
                    <a:pt x="188" y="479"/>
                    <a:pt x="154" y="567"/>
                    <a:pt x="132" y="620"/>
                  </a:cubicBezTo>
                  <a:cubicBezTo>
                    <a:pt x="126" y="637"/>
                    <a:pt x="126" y="653"/>
                    <a:pt x="134" y="665"/>
                  </a:cubicBezTo>
                  <a:cubicBezTo>
                    <a:pt x="142" y="676"/>
                    <a:pt x="155" y="683"/>
                    <a:pt x="170" y="683"/>
                  </a:cubicBezTo>
                  <a:cubicBezTo>
                    <a:pt x="187" y="683"/>
                    <a:pt x="201" y="674"/>
                    <a:pt x="208" y="660"/>
                  </a:cubicBezTo>
                  <a:cubicBezTo>
                    <a:pt x="212" y="651"/>
                    <a:pt x="221" y="628"/>
                    <a:pt x="231" y="602"/>
                  </a:cubicBezTo>
                  <a:cubicBezTo>
                    <a:pt x="245" y="568"/>
                    <a:pt x="265" y="517"/>
                    <a:pt x="269" y="511"/>
                  </a:cubicBezTo>
                  <a:cubicBezTo>
                    <a:pt x="271" y="509"/>
                    <a:pt x="284" y="496"/>
                    <a:pt x="298" y="483"/>
                  </a:cubicBezTo>
                  <a:cubicBezTo>
                    <a:pt x="305" y="476"/>
                    <a:pt x="311" y="470"/>
                    <a:pt x="317" y="464"/>
                  </a:cubicBezTo>
                  <a:cubicBezTo>
                    <a:pt x="324" y="498"/>
                    <a:pt x="343" y="592"/>
                    <a:pt x="355" y="645"/>
                  </a:cubicBezTo>
                  <a:cubicBezTo>
                    <a:pt x="362" y="673"/>
                    <a:pt x="380" y="683"/>
                    <a:pt x="396" y="683"/>
                  </a:cubicBezTo>
                  <a:cubicBezTo>
                    <a:pt x="399" y="683"/>
                    <a:pt x="402" y="683"/>
                    <a:pt x="405" y="682"/>
                  </a:cubicBezTo>
                  <a:cubicBezTo>
                    <a:pt x="425" y="678"/>
                    <a:pt x="445" y="658"/>
                    <a:pt x="440" y="633"/>
                  </a:cubicBezTo>
                  <a:cubicBezTo>
                    <a:pt x="435" y="610"/>
                    <a:pt x="394" y="395"/>
                    <a:pt x="391" y="380"/>
                  </a:cubicBezTo>
                  <a:cubicBezTo>
                    <a:pt x="391" y="365"/>
                    <a:pt x="374" y="300"/>
                    <a:pt x="364" y="264"/>
                  </a:cubicBezTo>
                  <a:cubicBezTo>
                    <a:pt x="412" y="303"/>
                    <a:pt x="412" y="303"/>
                    <a:pt x="412" y="303"/>
                  </a:cubicBezTo>
                  <a:cubicBezTo>
                    <a:pt x="415" y="314"/>
                    <a:pt x="433" y="370"/>
                    <a:pt x="442" y="397"/>
                  </a:cubicBezTo>
                  <a:cubicBezTo>
                    <a:pt x="448" y="415"/>
                    <a:pt x="461" y="425"/>
                    <a:pt x="476" y="425"/>
                  </a:cubicBezTo>
                  <a:cubicBezTo>
                    <a:pt x="487" y="425"/>
                    <a:pt x="496" y="420"/>
                    <a:pt x="502" y="412"/>
                  </a:cubicBezTo>
                  <a:cubicBezTo>
                    <a:pt x="508" y="404"/>
                    <a:pt x="510" y="394"/>
                    <a:pt x="507" y="384"/>
                  </a:cubicBezTo>
                  <a:moveTo>
                    <a:pt x="157" y="305"/>
                  </a:moveTo>
                  <a:cubicBezTo>
                    <a:pt x="152" y="307"/>
                    <a:pt x="147" y="307"/>
                    <a:pt x="142" y="306"/>
                  </a:cubicBezTo>
                  <a:cubicBezTo>
                    <a:pt x="114" y="298"/>
                    <a:pt x="47" y="281"/>
                    <a:pt x="31" y="278"/>
                  </a:cubicBezTo>
                  <a:cubicBezTo>
                    <a:pt x="19" y="275"/>
                    <a:pt x="15" y="265"/>
                    <a:pt x="16" y="257"/>
                  </a:cubicBezTo>
                  <a:cubicBezTo>
                    <a:pt x="18" y="248"/>
                    <a:pt x="27" y="239"/>
                    <a:pt x="45" y="242"/>
                  </a:cubicBezTo>
                  <a:cubicBezTo>
                    <a:pt x="76" y="247"/>
                    <a:pt x="143" y="260"/>
                    <a:pt x="143" y="260"/>
                  </a:cubicBezTo>
                  <a:cubicBezTo>
                    <a:pt x="145" y="261"/>
                    <a:pt x="147" y="260"/>
                    <a:pt x="149" y="259"/>
                  </a:cubicBezTo>
                  <a:cubicBezTo>
                    <a:pt x="242" y="199"/>
                    <a:pt x="242" y="199"/>
                    <a:pt x="242" y="199"/>
                  </a:cubicBezTo>
                  <a:cubicBezTo>
                    <a:pt x="240" y="207"/>
                    <a:pt x="239" y="215"/>
                    <a:pt x="241" y="224"/>
                  </a:cubicBezTo>
                  <a:cubicBezTo>
                    <a:pt x="243" y="233"/>
                    <a:pt x="246" y="248"/>
                    <a:pt x="251" y="266"/>
                  </a:cubicBezTo>
                  <a:cubicBezTo>
                    <a:pt x="233" y="273"/>
                    <a:pt x="185" y="293"/>
                    <a:pt x="157" y="305"/>
                  </a:cubicBezTo>
                  <a:moveTo>
                    <a:pt x="426" y="635"/>
                  </a:moveTo>
                  <a:cubicBezTo>
                    <a:pt x="429" y="652"/>
                    <a:pt x="416" y="666"/>
                    <a:pt x="402" y="669"/>
                  </a:cubicBezTo>
                  <a:cubicBezTo>
                    <a:pt x="386" y="672"/>
                    <a:pt x="373" y="662"/>
                    <a:pt x="369" y="642"/>
                  </a:cubicBezTo>
                  <a:cubicBezTo>
                    <a:pt x="356" y="584"/>
                    <a:pt x="334" y="474"/>
                    <a:pt x="329" y="452"/>
                  </a:cubicBezTo>
                  <a:cubicBezTo>
                    <a:pt x="354" y="428"/>
                    <a:pt x="370" y="411"/>
                    <a:pt x="380" y="399"/>
                  </a:cubicBezTo>
                  <a:cubicBezTo>
                    <a:pt x="391" y="453"/>
                    <a:pt x="422" y="616"/>
                    <a:pt x="426" y="635"/>
                  </a:cubicBezTo>
                  <a:moveTo>
                    <a:pt x="491" y="404"/>
                  </a:moveTo>
                  <a:cubicBezTo>
                    <a:pt x="488" y="408"/>
                    <a:pt x="482" y="411"/>
                    <a:pt x="476" y="411"/>
                  </a:cubicBezTo>
                  <a:cubicBezTo>
                    <a:pt x="467" y="411"/>
                    <a:pt x="459" y="404"/>
                    <a:pt x="455" y="393"/>
                  </a:cubicBezTo>
                  <a:cubicBezTo>
                    <a:pt x="445" y="363"/>
                    <a:pt x="425" y="298"/>
                    <a:pt x="425" y="297"/>
                  </a:cubicBezTo>
                  <a:cubicBezTo>
                    <a:pt x="424" y="296"/>
                    <a:pt x="423" y="294"/>
                    <a:pt x="422" y="294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4" y="237"/>
                    <a:pt x="350" y="237"/>
                    <a:pt x="348" y="238"/>
                  </a:cubicBezTo>
                  <a:cubicBezTo>
                    <a:pt x="345" y="240"/>
                    <a:pt x="344" y="243"/>
                    <a:pt x="345" y="246"/>
                  </a:cubicBezTo>
                  <a:cubicBezTo>
                    <a:pt x="361" y="305"/>
                    <a:pt x="378" y="372"/>
                    <a:pt x="377" y="380"/>
                  </a:cubicBezTo>
                  <a:cubicBezTo>
                    <a:pt x="374" y="390"/>
                    <a:pt x="316" y="446"/>
                    <a:pt x="288" y="472"/>
                  </a:cubicBezTo>
                  <a:cubicBezTo>
                    <a:pt x="270" y="490"/>
                    <a:pt x="261" y="499"/>
                    <a:pt x="258" y="503"/>
                  </a:cubicBezTo>
                  <a:cubicBezTo>
                    <a:pt x="253" y="509"/>
                    <a:pt x="239" y="544"/>
                    <a:pt x="218" y="597"/>
                  </a:cubicBezTo>
                  <a:cubicBezTo>
                    <a:pt x="209" y="622"/>
                    <a:pt x="199" y="646"/>
                    <a:pt x="196" y="654"/>
                  </a:cubicBezTo>
                  <a:cubicBezTo>
                    <a:pt x="191" y="663"/>
                    <a:pt x="181" y="669"/>
                    <a:pt x="170" y="669"/>
                  </a:cubicBezTo>
                  <a:cubicBezTo>
                    <a:pt x="160" y="669"/>
                    <a:pt x="151" y="665"/>
                    <a:pt x="146" y="657"/>
                  </a:cubicBezTo>
                  <a:cubicBezTo>
                    <a:pt x="140" y="649"/>
                    <a:pt x="140" y="638"/>
                    <a:pt x="145" y="625"/>
                  </a:cubicBezTo>
                  <a:cubicBezTo>
                    <a:pt x="166" y="575"/>
                    <a:pt x="197" y="494"/>
                    <a:pt x="201" y="484"/>
                  </a:cubicBezTo>
                  <a:cubicBezTo>
                    <a:pt x="288" y="373"/>
                    <a:pt x="288" y="373"/>
                    <a:pt x="288" y="373"/>
                  </a:cubicBezTo>
                  <a:cubicBezTo>
                    <a:pt x="289" y="372"/>
                    <a:pt x="290" y="370"/>
                    <a:pt x="289" y="367"/>
                  </a:cubicBezTo>
                  <a:cubicBezTo>
                    <a:pt x="289" y="366"/>
                    <a:pt x="261" y="252"/>
                    <a:pt x="255" y="221"/>
                  </a:cubicBezTo>
                  <a:cubicBezTo>
                    <a:pt x="252" y="209"/>
                    <a:pt x="257" y="198"/>
                    <a:pt x="261" y="192"/>
                  </a:cubicBezTo>
                  <a:cubicBezTo>
                    <a:pt x="270" y="179"/>
                    <a:pt x="286" y="168"/>
                    <a:pt x="301" y="165"/>
                  </a:cubicBezTo>
                  <a:cubicBezTo>
                    <a:pt x="324" y="162"/>
                    <a:pt x="347" y="169"/>
                    <a:pt x="369" y="187"/>
                  </a:cubicBezTo>
                  <a:cubicBezTo>
                    <a:pt x="382" y="197"/>
                    <a:pt x="440" y="248"/>
                    <a:pt x="457" y="263"/>
                  </a:cubicBezTo>
                  <a:cubicBezTo>
                    <a:pt x="461" y="267"/>
                    <a:pt x="464" y="271"/>
                    <a:pt x="465" y="276"/>
                  </a:cubicBezTo>
                  <a:cubicBezTo>
                    <a:pt x="472" y="304"/>
                    <a:pt x="489" y="371"/>
                    <a:pt x="493" y="388"/>
                  </a:cubicBezTo>
                  <a:cubicBezTo>
                    <a:pt x="496" y="395"/>
                    <a:pt x="493" y="401"/>
                    <a:pt x="491" y="4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0" name="Freeform 60"/>
          <p:cNvSpPr>
            <a:spLocks noEditPoints="1"/>
          </p:cNvSpPr>
          <p:nvPr/>
        </p:nvSpPr>
        <p:spPr bwMode="auto">
          <a:xfrm>
            <a:off x="2382380" y="4021877"/>
            <a:ext cx="470059" cy="550069"/>
          </a:xfrm>
          <a:custGeom>
            <a:avLst/>
            <a:gdLst>
              <a:gd name="T0" fmla="*/ 295 w 626"/>
              <a:gd name="T1" fmla="*/ 732 h 732"/>
              <a:gd name="T2" fmla="*/ 112 w 626"/>
              <a:gd name="T3" fmla="*/ 686 h 732"/>
              <a:gd name="T4" fmla="*/ 109 w 626"/>
              <a:gd name="T5" fmla="*/ 677 h 732"/>
              <a:gd name="T6" fmla="*/ 120 w 626"/>
              <a:gd name="T7" fmla="*/ 462 h 732"/>
              <a:gd name="T8" fmla="*/ 92 w 626"/>
              <a:gd name="T9" fmla="*/ 430 h 732"/>
              <a:gd name="T10" fmla="*/ 0 w 626"/>
              <a:gd name="T11" fmla="*/ 249 h 732"/>
              <a:gd name="T12" fmla="*/ 289 w 626"/>
              <a:gd name="T13" fmla="*/ 0 h 732"/>
              <a:gd name="T14" fmla="*/ 504 w 626"/>
              <a:gd name="T15" fmla="*/ 82 h 732"/>
              <a:gd name="T16" fmla="*/ 558 w 626"/>
              <a:gd name="T17" fmla="*/ 176 h 732"/>
              <a:gd name="T18" fmla="*/ 566 w 626"/>
              <a:gd name="T19" fmla="*/ 236 h 732"/>
              <a:gd name="T20" fmla="*/ 558 w 626"/>
              <a:gd name="T21" fmla="*/ 273 h 732"/>
              <a:gd name="T22" fmla="*/ 556 w 626"/>
              <a:gd name="T23" fmla="*/ 281 h 732"/>
              <a:gd name="T24" fmla="*/ 607 w 626"/>
              <a:gd name="T25" fmla="*/ 374 h 732"/>
              <a:gd name="T26" fmla="*/ 625 w 626"/>
              <a:gd name="T27" fmla="*/ 406 h 732"/>
              <a:gd name="T28" fmla="*/ 611 w 626"/>
              <a:gd name="T29" fmla="*/ 431 h 732"/>
              <a:gd name="T30" fmla="*/ 582 w 626"/>
              <a:gd name="T31" fmla="*/ 439 h 732"/>
              <a:gd name="T32" fmla="*/ 581 w 626"/>
              <a:gd name="T33" fmla="*/ 454 h 732"/>
              <a:gd name="T34" fmla="*/ 582 w 626"/>
              <a:gd name="T35" fmla="*/ 456 h 732"/>
              <a:gd name="T36" fmla="*/ 588 w 626"/>
              <a:gd name="T37" fmla="*/ 476 h 732"/>
              <a:gd name="T38" fmla="*/ 576 w 626"/>
              <a:gd name="T39" fmla="*/ 492 h 732"/>
              <a:gd name="T40" fmla="*/ 579 w 626"/>
              <a:gd name="T41" fmla="*/ 506 h 732"/>
              <a:gd name="T42" fmla="*/ 573 w 626"/>
              <a:gd name="T43" fmla="*/ 519 h 732"/>
              <a:gd name="T44" fmla="*/ 565 w 626"/>
              <a:gd name="T45" fmla="*/ 537 h 732"/>
              <a:gd name="T46" fmla="*/ 565 w 626"/>
              <a:gd name="T47" fmla="*/ 543 h 732"/>
              <a:gd name="T48" fmla="*/ 565 w 626"/>
              <a:gd name="T49" fmla="*/ 583 h 732"/>
              <a:gd name="T50" fmla="*/ 519 w 626"/>
              <a:gd name="T51" fmla="*/ 616 h 732"/>
              <a:gd name="T52" fmla="*/ 515 w 626"/>
              <a:gd name="T53" fmla="*/ 616 h 732"/>
              <a:gd name="T54" fmla="*/ 391 w 626"/>
              <a:gd name="T55" fmla="*/ 591 h 732"/>
              <a:gd name="T56" fmla="*/ 387 w 626"/>
              <a:gd name="T57" fmla="*/ 715 h 732"/>
              <a:gd name="T58" fmla="*/ 382 w 626"/>
              <a:gd name="T59" fmla="*/ 722 h 732"/>
              <a:gd name="T60" fmla="*/ 295 w 626"/>
              <a:gd name="T61" fmla="*/ 732 h 732"/>
              <a:gd name="T62" fmla="*/ 124 w 626"/>
              <a:gd name="T63" fmla="*/ 677 h 732"/>
              <a:gd name="T64" fmla="*/ 373 w 626"/>
              <a:gd name="T65" fmla="*/ 710 h 732"/>
              <a:gd name="T66" fmla="*/ 382 w 626"/>
              <a:gd name="T67" fmla="*/ 578 h 732"/>
              <a:gd name="T68" fmla="*/ 389 w 626"/>
              <a:gd name="T69" fmla="*/ 576 h 732"/>
              <a:gd name="T70" fmla="*/ 515 w 626"/>
              <a:gd name="T71" fmla="*/ 602 h 732"/>
              <a:gd name="T72" fmla="*/ 519 w 626"/>
              <a:gd name="T73" fmla="*/ 602 h 732"/>
              <a:gd name="T74" fmla="*/ 551 w 626"/>
              <a:gd name="T75" fmla="*/ 580 h 732"/>
              <a:gd name="T76" fmla="*/ 551 w 626"/>
              <a:gd name="T77" fmla="*/ 545 h 732"/>
              <a:gd name="T78" fmla="*/ 551 w 626"/>
              <a:gd name="T79" fmla="*/ 533 h 732"/>
              <a:gd name="T80" fmla="*/ 560 w 626"/>
              <a:gd name="T81" fmla="*/ 513 h 732"/>
              <a:gd name="T82" fmla="*/ 565 w 626"/>
              <a:gd name="T83" fmla="*/ 504 h 732"/>
              <a:gd name="T84" fmla="*/ 561 w 626"/>
              <a:gd name="T85" fmla="*/ 493 h 732"/>
              <a:gd name="T86" fmla="*/ 563 w 626"/>
              <a:gd name="T87" fmla="*/ 485 h 732"/>
              <a:gd name="T88" fmla="*/ 574 w 626"/>
              <a:gd name="T89" fmla="*/ 473 h 732"/>
              <a:gd name="T90" fmla="*/ 570 w 626"/>
              <a:gd name="T91" fmla="*/ 462 h 732"/>
              <a:gd name="T92" fmla="*/ 568 w 626"/>
              <a:gd name="T93" fmla="*/ 458 h 732"/>
              <a:gd name="T94" fmla="*/ 569 w 626"/>
              <a:gd name="T95" fmla="*/ 432 h 732"/>
              <a:gd name="T96" fmla="*/ 575 w 626"/>
              <a:gd name="T97" fmla="*/ 426 h 732"/>
              <a:gd name="T98" fmla="*/ 604 w 626"/>
              <a:gd name="T99" fmla="*/ 419 h 732"/>
              <a:gd name="T100" fmla="*/ 611 w 626"/>
              <a:gd name="T101" fmla="*/ 408 h 732"/>
              <a:gd name="T102" fmla="*/ 595 w 626"/>
              <a:gd name="T103" fmla="*/ 381 h 732"/>
              <a:gd name="T104" fmla="*/ 542 w 626"/>
              <a:gd name="T105" fmla="*/ 282 h 732"/>
              <a:gd name="T106" fmla="*/ 545 w 626"/>
              <a:gd name="T107" fmla="*/ 269 h 732"/>
              <a:gd name="T108" fmla="*/ 552 w 626"/>
              <a:gd name="T109" fmla="*/ 236 h 732"/>
              <a:gd name="T110" fmla="*/ 545 w 626"/>
              <a:gd name="T111" fmla="*/ 179 h 732"/>
              <a:gd name="T112" fmla="*/ 494 w 626"/>
              <a:gd name="T113" fmla="*/ 92 h 732"/>
              <a:gd name="T114" fmla="*/ 289 w 626"/>
              <a:gd name="T115" fmla="*/ 14 h 732"/>
              <a:gd name="T116" fmla="*/ 71 w 626"/>
              <a:gd name="T117" fmla="*/ 84 h 732"/>
              <a:gd name="T118" fmla="*/ 14 w 626"/>
              <a:gd name="T119" fmla="*/ 249 h 732"/>
              <a:gd name="T120" fmla="*/ 102 w 626"/>
              <a:gd name="T121" fmla="*/ 420 h 732"/>
              <a:gd name="T122" fmla="*/ 133 w 626"/>
              <a:gd name="T123" fmla="*/ 458 h 732"/>
              <a:gd name="T124" fmla="*/ 124 w 626"/>
              <a:gd name="T125" fmla="*/ 677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6" h="732">
                <a:moveTo>
                  <a:pt x="295" y="732"/>
                </a:moveTo>
                <a:cubicBezTo>
                  <a:pt x="231" y="732"/>
                  <a:pt x="168" y="716"/>
                  <a:pt x="112" y="686"/>
                </a:cubicBezTo>
                <a:cubicBezTo>
                  <a:pt x="109" y="685"/>
                  <a:pt x="107" y="681"/>
                  <a:pt x="109" y="677"/>
                </a:cubicBezTo>
                <a:cubicBezTo>
                  <a:pt x="124" y="640"/>
                  <a:pt x="145" y="561"/>
                  <a:pt x="120" y="462"/>
                </a:cubicBezTo>
                <a:cubicBezTo>
                  <a:pt x="118" y="454"/>
                  <a:pt x="106" y="443"/>
                  <a:pt x="92" y="430"/>
                </a:cubicBezTo>
                <a:cubicBezTo>
                  <a:pt x="55" y="396"/>
                  <a:pt x="0" y="345"/>
                  <a:pt x="0" y="249"/>
                </a:cubicBezTo>
                <a:cubicBezTo>
                  <a:pt x="0" y="84"/>
                  <a:pt x="97" y="0"/>
                  <a:pt x="289" y="0"/>
                </a:cubicBezTo>
                <a:cubicBezTo>
                  <a:pt x="381" y="0"/>
                  <a:pt x="453" y="28"/>
                  <a:pt x="504" y="82"/>
                </a:cubicBezTo>
                <a:cubicBezTo>
                  <a:pt x="544" y="124"/>
                  <a:pt x="556" y="168"/>
                  <a:pt x="558" y="176"/>
                </a:cubicBezTo>
                <a:cubicBezTo>
                  <a:pt x="562" y="192"/>
                  <a:pt x="566" y="218"/>
                  <a:pt x="566" y="236"/>
                </a:cubicBezTo>
                <a:cubicBezTo>
                  <a:pt x="566" y="248"/>
                  <a:pt x="561" y="263"/>
                  <a:pt x="558" y="273"/>
                </a:cubicBezTo>
                <a:cubicBezTo>
                  <a:pt x="557" y="276"/>
                  <a:pt x="556" y="280"/>
                  <a:pt x="556" y="281"/>
                </a:cubicBezTo>
                <a:cubicBezTo>
                  <a:pt x="558" y="294"/>
                  <a:pt x="591" y="348"/>
                  <a:pt x="607" y="374"/>
                </a:cubicBezTo>
                <a:cubicBezTo>
                  <a:pt x="624" y="402"/>
                  <a:pt x="625" y="404"/>
                  <a:pt x="625" y="406"/>
                </a:cubicBezTo>
                <a:cubicBezTo>
                  <a:pt x="626" y="413"/>
                  <a:pt x="619" y="426"/>
                  <a:pt x="611" y="431"/>
                </a:cubicBezTo>
                <a:cubicBezTo>
                  <a:pt x="606" y="434"/>
                  <a:pt x="591" y="437"/>
                  <a:pt x="582" y="439"/>
                </a:cubicBezTo>
                <a:cubicBezTo>
                  <a:pt x="582" y="445"/>
                  <a:pt x="581" y="452"/>
                  <a:pt x="581" y="454"/>
                </a:cubicBezTo>
                <a:cubicBezTo>
                  <a:pt x="582" y="455"/>
                  <a:pt x="582" y="455"/>
                  <a:pt x="582" y="456"/>
                </a:cubicBezTo>
                <a:cubicBezTo>
                  <a:pt x="586" y="463"/>
                  <a:pt x="589" y="470"/>
                  <a:pt x="588" y="476"/>
                </a:cubicBezTo>
                <a:cubicBezTo>
                  <a:pt x="587" y="482"/>
                  <a:pt x="581" y="488"/>
                  <a:pt x="576" y="492"/>
                </a:cubicBezTo>
                <a:cubicBezTo>
                  <a:pt x="577" y="497"/>
                  <a:pt x="579" y="502"/>
                  <a:pt x="579" y="506"/>
                </a:cubicBezTo>
                <a:cubicBezTo>
                  <a:pt x="578" y="509"/>
                  <a:pt x="576" y="513"/>
                  <a:pt x="573" y="519"/>
                </a:cubicBezTo>
                <a:cubicBezTo>
                  <a:pt x="570" y="525"/>
                  <a:pt x="566" y="532"/>
                  <a:pt x="565" y="537"/>
                </a:cubicBezTo>
                <a:cubicBezTo>
                  <a:pt x="565" y="537"/>
                  <a:pt x="565" y="541"/>
                  <a:pt x="565" y="543"/>
                </a:cubicBezTo>
                <a:cubicBezTo>
                  <a:pt x="566" y="552"/>
                  <a:pt x="568" y="566"/>
                  <a:pt x="565" y="583"/>
                </a:cubicBezTo>
                <a:cubicBezTo>
                  <a:pt x="558" y="616"/>
                  <a:pt x="529" y="616"/>
                  <a:pt x="519" y="616"/>
                </a:cubicBezTo>
                <a:cubicBezTo>
                  <a:pt x="517" y="616"/>
                  <a:pt x="516" y="616"/>
                  <a:pt x="515" y="616"/>
                </a:cubicBezTo>
                <a:cubicBezTo>
                  <a:pt x="500" y="616"/>
                  <a:pt x="418" y="598"/>
                  <a:pt x="391" y="591"/>
                </a:cubicBezTo>
                <a:cubicBezTo>
                  <a:pt x="389" y="606"/>
                  <a:pt x="386" y="653"/>
                  <a:pt x="387" y="715"/>
                </a:cubicBezTo>
                <a:cubicBezTo>
                  <a:pt x="387" y="718"/>
                  <a:pt x="385" y="721"/>
                  <a:pt x="382" y="722"/>
                </a:cubicBezTo>
                <a:cubicBezTo>
                  <a:pt x="353" y="729"/>
                  <a:pt x="324" y="732"/>
                  <a:pt x="295" y="732"/>
                </a:cubicBezTo>
                <a:moveTo>
                  <a:pt x="124" y="677"/>
                </a:moveTo>
                <a:cubicBezTo>
                  <a:pt x="200" y="716"/>
                  <a:pt x="288" y="728"/>
                  <a:pt x="373" y="710"/>
                </a:cubicBezTo>
                <a:cubicBezTo>
                  <a:pt x="373" y="669"/>
                  <a:pt x="373" y="587"/>
                  <a:pt x="382" y="578"/>
                </a:cubicBezTo>
                <a:cubicBezTo>
                  <a:pt x="384" y="576"/>
                  <a:pt x="387" y="575"/>
                  <a:pt x="389" y="576"/>
                </a:cubicBezTo>
                <a:cubicBezTo>
                  <a:pt x="405" y="581"/>
                  <a:pt x="501" y="602"/>
                  <a:pt x="515" y="602"/>
                </a:cubicBezTo>
                <a:cubicBezTo>
                  <a:pt x="516" y="602"/>
                  <a:pt x="517" y="602"/>
                  <a:pt x="519" y="602"/>
                </a:cubicBezTo>
                <a:cubicBezTo>
                  <a:pt x="535" y="602"/>
                  <a:pt x="547" y="598"/>
                  <a:pt x="551" y="580"/>
                </a:cubicBezTo>
                <a:cubicBezTo>
                  <a:pt x="554" y="566"/>
                  <a:pt x="553" y="553"/>
                  <a:pt x="551" y="545"/>
                </a:cubicBezTo>
                <a:cubicBezTo>
                  <a:pt x="551" y="539"/>
                  <a:pt x="550" y="536"/>
                  <a:pt x="551" y="533"/>
                </a:cubicBezTo>
                <a:cubicBezTo>
                  <a:pt x="553" y="526"/>
                  <a:pt x="557" y="519"/>
                  <a:pt x="560" y="513"/>
                </a:cubicBezTo>
                <a:cubicBezTo>
                  <a:pt x="562" y="510"/>
                  <a:pt x="564" y="506"/>
                  <a:pt x="565" y="504"/>
                </a:cubicBezTo>
                <a:cubicBezTo>
                  <a:pt x="565" y="503"/>
                  <a:pt x="563" y="498"/>
                  <a:pt x="561" y="493"/>
                </a:cubicBezTo>
                <a:cubicBezTo>
                  <a:pt x="560" y="490"/>
                  <a:pt x="560" y="487"/>
                  <a:pt x="563" y="485"/>
                </a:cubicBezTo>
                <a:cubicBezTo>
                  <a:pt x="568" y="481"/>
                  <a:pt x="573" y="475"/>
                  <a:pt x="574" y="473"/>
                </a:cubicBezTo>
                <a:cubicBezTo>
                  <a:pt x="574" y="472"/>
                  <a:pt x="573" y="468"/>
                  <a:pt x="570" y="462"/>
                </a:cubicBezTo>
                <a:cubicBezTo>
                  <a:pt x="569" y="460"/>
                  <a:pt x="568" y="459"/>
                  <a:pt x="568" y="458"/>
                </a:cubicBezTo>
                <a:cubicBezTo>
                  <a:pt x="568" y="457"/>
                  <a:pt x="567" y="454"/>
                  <a:pt x="569" y="432"/>
                </a:cubicBezTo>
                <a:cubicBezTo>
                  <a:pt x="569" y="429"/>
                  <a:pt x="571" y="427"/>
                  <a:pt x="575" y="426"/>
                </a:cubicBezTo>
                <a:cubicBezTo>
                  <a:pt x="587" y="424"/>
                  <a:pt x="601" y="421"/>
                  <a:pt x="604" y="419"/>
                </a:cubicBezTo>
                <a:cubicBezTo>
                  <a:pt x="607" y="417"/>
                  <a:pt x="610" y="411"/>
                  <a:pt x="611" y="408"/>
                </a:cubicBezTo>
                <a:cubicBezTo>
                  <a:pt x="609" y="404"/>
                  <a:pt x="602" y="392"/>
                  <a:pt x="595" y="381"/>
                </a:cubicBezTo>
                <a:cubicBezTo>
                  <a:pt x="567" y="335"/>
                  <a:pt x="544" y="295"/>
                  <a:pt x="542" y="282"/>
                </a:cubicBezTo>
                <a:cubicBezTo>
                  <a:pt x="542" y="280"/>
                  <a:pt x="542" y="277"/>
                  <a:pt x="545" y="269"/>
                </a:cubicBezTo>
                <a:cubicBezTo>
                  <a:pt x="548" y="260"/>
                  <a:pt x="552" y="246"/>
                  <a:pt x="552" y="236"/>
                </a:cubicBezTo>
                <a:cubicBezTo>
                  <a:pt x="552" y="220"/>
                  <a:pt x="548" y="195"/>
                  <a:pt x="545" y="179"/>
                </a:cubicBezTo>
                <a:cubicBezTo>
                  <a:pt x="544" y="175"/>
                  <a:pt x="532" y="132"/>
                  <a:pt x="494" y="92"/>
                </a:cubicBezTo>
                <a:cubicBezTo>
                  <a:pt x="446" y="40"/>
                  <a:pt x="377" y="14"/>
                  <a:pt x="289" y="14"/>
                </a:cubicBezTo>
                <a:cubicBezTo>
                  <a:pt x="190" y="14"/>
                  <a:pt x="116" y="38"/>
                  <a:pt x="71" y="84"/>
                </a:cubicBezTo>
                <a:cubicBezTo>
                  <a:pt x="33" y="123"/>
                  <a:pt x="14" y="178"/>
                  <a:pt x="14" y="249"/>
                </a:cubicBezTo>
                <a:cubicBezTo>
                  <a:pt x="14" y="339"/>
                  <a:pt x="67" y="388"/>
                  <a:pt x="102" y="420"/>
                </a:cubicBezTo>
                <a:cubicBezTo>
                  <a:pt x="118" y="435"/>
                  <a:pt x="130" y="447"/>
                  <a:pt x="133" y="458"/>
                </a:cubicBezTo>
                <a:cubicBezTo>
                  <a:pt x="158" y="556"/>
                  <a:pt x="139" y="635"/>
                  <a:pt x="124" y="67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1" name="Freeform 61"/>
          <p:cNvSpPr>
            <a:spLocks noEditPoints="1"/>
          </p:cNvSpPr>
          <p:nvPr/>
        </p:nvSpPr>
        <p:spPr bwMode="auto">
          <a:xfrm>
            <a:off x="2440165" y="4070772"/>
            <a:ext cx="302260" cy="250032"/>
          </a:xfrm>
          <a:custGeom>
            <a:avLst/>
            <a:gdLst>
              <a:gd name="T0" fmla="*/ 119 w 402"/>
              <a:gd name="T1" fmla="*/ 332 h 332"/>
              <a:gd name="T2" fmla="*/ 66 w 402"/>
              <a:gd name="T3" fmla="*/ 306 h 332"/>
              <a:gd name="T4" fmla="*/ 42 w 402"/>
              <a:gd name="T5" fmla="*/ 260 h 332"/>
              <a:gd name="T6" fmla="*/ 0 w 402"/>
              <a:gd name="T7" fmla="*/ 178 h 332"/>
              <a:gd name="T8" fmla="*/ 209 w 402"/>
              <a:gd name="T9" fmla="*/ 0 h 332"/>
              <a:gd name="T10" fmla="*/ 345 w 402"/>
              <a:gd name="T11" fmla="*/ 46 h 332"/>
              <a:gd name="T12" fmla="*/ 402 w 402"/>
              <a:gd name="T13" fmla="*/ 140 h 332"/>
              <a:gd name="T14" fmla="*/ 310 w 402"/>
              <a:gd name="T15" fmla="*/ 203 h 332"/>
              <a:gd name="T16" fmla="*/ 281 w 402"/>
              <a:gd name="T17" fmla="*/ 202 h 332"/>
              <a:gd name="T18" fmla="*/ 233 w 402"/>
              <a:gd name="T19" fmla="*/ 236 h 332"/>
              <a:gd name="T20" fmla="*/ 220 w 402"/>
              <a:gd name="T21" fmla="*/ 235 h 332"/>
              <a:gd name="T22" fmla="*/ 212 w 402"/>
              <a:gd name="T23" fmla="*/ 260 h 332"/>
              <a:gd name="T24" fmla="*/ 161 w 402"/>
              <a:gd name="T25" fmla="*/ 294 h 332"/>
              <a:gd name="T26" fmla="*/ 119 w 402"/>
              <a:gd name="T27" fmla="*/ 332 h 332"/>
              <a:gd name="T28" fmla="*/ 209 w 402"/>
              <a:gd name="T29" fmla="*/ 14 h 332"/>
              <a:gd name="T30" fmla="*/ 14 w 402"/>
              <a:gd name="T31" fmla="*/ 178 h 332"/>
              <a:gd name="T32" fmla="*/ 50 w 402"/>
              <a:gd name="T33" fmla="*/ 247 h 332"/>
              <a:gd name="T34" fmla="*/ 56 w 402"/>
              <a:gd name="T35" fmla="*/ 254 h 332"/>
              <a:gd name="T36" fmla="*/ 76 w 402"/>
              <a:gd name="T37" fmla="*/ 296 h 332"/>
              <a:gd name="T38" fmla="*/ 119 w 402"/>
              <a:gd name="T39" fmla="*/ 318 h 332"/>
              <a:gd name="T40" fmla="*/ 149 w 402"/>
              <a:gd name="T41" fmla="*/ 286 h 332"/>
              <a:gd name="T42" fmla="*/ 156 w 402"/>
              <a:gd name="T43" fmla="*/ 280 h 332"/>
              <a:gd name="T44" fmla="*/ 200 w 402"/>
              <a:gd name="T45" fmla="*/ 253 h 332"/>
              <a:gd name="T46" fmla="*/ 205 w 402"/>
              <a:gd name="T47" fmla="*/ 227 h 332"/>
              <a:gd name="T48" fmla="*/ 206 w 402"/>
              <a:gd name="T49" fmla="*/ 219 h 332"/>
              <a:gd name="T50" fmla="*/ 214 w 402"/>
              <a:gd name="T51" fmla="*/ 218 h 332"/>
              <a:gd name="T52" fmla="*/ 233 w 402"/>
              <a:gd name="T53" fmla="*/ 222 h 332"/>
              <a:gd name="T54" fmla="*/ 268 w 402"/>
              <a:gd name="T55" fmla="*/ 193 h 332"/>
              <a:gd name="T56" fmla="*/ 276 w 402"/>
              <a:gd name="T57" fmla="*/ 187 h 332"/>
              <a:gd name="T58" fmla="*/ 310 w 402"/>
              <a:gd name="T59" fmla="*/ 189 h 332"/>
              <a:gd name="T60" fmla="*/ 388 w 402"/>
              <a:gd name="T61" fmla="*/ 140 h 332"/>
              <a:gd name="T62" fmla="*/ 336 w 402"/>
              <a:gd name="T63" fmla="*/ 57 h 332"/>
              <a:gd name="T64" fmla="*/ 209 w 402"/>
              <a:gd name="T65" fmla="*/ 14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2" h="332">
                <a:moveTo>
                  <a:pt x="119" y="332"/>
                </a:moveTo>
                <a:cubicBezTo>
                  <a:pt x="102" y="332"/>
                  <a:pt x="82" y="322"/>
                  <a:pt x="66" y="306"/>
                </a:cubicBezTo>
                <a:cubicBezTo>
                  <a:pt x="56" y="297"/>
                  <a:pt x="45" y="275"/>
                  <a:pt x="42" y="260"/>
                </a:cubicBezTo>
                <a:cubicBezTo>
                  <a:pt x="28" y="256"/>
                  <a:pt x="0" y="240"/>
                  <a:pt x="0" y="178"/>
                </a:cubicBezTo>
                <a:cubicBezTo>
                  <a:pt x="0" y="65"/>
                  <a:pt x="76" y="0"/>
                  <a:pt x="209" y="0"/>
                </a:cubicBezTo>
                <a:cubicBezTo>
                  <a:pt x="258" y="0"/>
                  <a:pt x="306" y="16"/>
                  <a:pt x="345" y="46"/>
                </a:cubicBezTo>
                <a:cubicBezTo>
                  <a:pt x="380" y="74"/>
                  <a:pt x="402" y="109"/>
                  <a:pt x="402" y="140"/>
                </a:cubicBezTo>
                <a:cubicBezTo>
                  <a:pt x="402" y="196"/>
                  <a:pt x="350" y="203"/>
                  <a:pt x="310" y="203"/>
                </a:cubicBezTo>
                <a:cubicBezTo>
                  <a:pt x="302" y="203"/>
                  <a:pt x="292" y="202"/>
                  <a:pt x="281" y="202"/>
                </a:cubicBezTo>
                <a:cubicBezTo>
                  <a:pt x="275" y="219"/>
                  <a:pt x="257" y="236"/>
                  <a:pt x="233" y="236"/>
                </a:cubicBezTo>
                <a:cubicBezTo>
                  <a:pt x="229" y="236"/>
                  <a:pt x="225" y="236"/>
                  <a:pt x="220" y="235"/>
                </a:cubicBezTo>
                <a:cubicBezTo>
                  <a:pt x="220" y="243"/>
                  <a:pt x="217" y="251"/>
                  <a:pt x="212" y="260"/>
                </a:cubicBezTo>
                <a:cubicBezTo>
                  <a:pt x="203" y="275"/>
                  <a:pt x="185" y="291"/>
                  <a:pt x="161" y="294"/>
                </a:cubicBezTo>
                <a:cubicBezTo>
                  <a:pt x="155" y="318"/>
                  <a:pt x="140" y="332"/>
                  <a:pt x="119" y="332"/>
                </a:cubicBezTo>
                <a:moveTo>
                  <a:pt x="209" y="14"/>
                </a:moveTo>
                <a:cubicBezTo>
                  <a:pt x="40" y="14"/>
                  <a:pt x="14" y="117"/>
                  <a:pt x="14" y="178"/>
                </a:cubicBezTo>
                <a:cubicBezTo>
                  <a:pt x="14" y="238"/>
                  <a:pt x="41" y="246"/>
                  <a:pt x="50" y="247"/>
                </a:cubicBezTo>
                <a:cubicBezTo>
                  <a:pt x="53" y="248"/>
                  <a:pt x="56" y="251"/>
                  <a:pt x="56" y="254"/>
                </a:cubicBezTo>
                <a:cubicBezTo>
                  <a:pt x="56" y="264"/>
                  <a:pt x="67" y="287"/>
                  <a:pt x="76" y="296"/>
                </a:cubicBezTo>
                <a:cubicBezTo>
                  <a:pt x="90" y="310"/>
                  <a:pt x="106" y="318"/>
                  <a:pt x="119" y="318"/>
                </a:cubicBezTo>
                <a:cubicBezTo>
                  <a:pt x="139" y="318"/>
                  <a:pt x="146" y="301"/>
                  <a:pt x="149" y="286"/>
                </a:cubicBezTo>
                <a:cubicBezTo>
                  <a:pt x="149" y="283"/>
                  <a:pt x="152" y="280"/>
                  <a:pt x="156" y="280"/>
                </a:cubicBezTo>
                <a:cubicBezTo>
                  <a:pt x="175" y="280"/>
                  <a:pt x="192" y="266"/>
                  <a:pt x="200" y="253"/>
                </a:cubicBezTo>
                <a:cubicBezTo>
                  <a:pt x="206" y="243"/>
                  <a:pt x="208" y="233"/>
                  <a:pt x="205" y="227"/>
                </a:cubicBezTo>
                <a:cubicBezTo>
                  <a:pt x="204" y="225"/>
                  <a:pt x="204" y="221"/>
                  <a:pt x="206" y="219"/>
                </a:cubicBezTo>
                <a:cubicBezTo>
                  <a:pt x="208" y="217"/>
                  <a:pt x="211" y="217"/>
                  <a:pt x="214" y="218"/>
                </a:cubicBezTo>
                <a:cubicBezTo>
                  <a:pt x="221" y="221"/>
                  <a:pt x="227" y="222"/>
                  <a:pt x="233" y="222"/>
                </a:cubicBezTo>
                <a:cubicBezTo>
                  <a:pt x="254" y="222"/>
                  <a:pt x="267" y="206"/>
                  <a:pt x="268" y="193"/>
                </a:cubicBezTo>
                <a:cubicBezTo>
                  <a:pt x="269" y="190"/>
                  <a:pt x="272" y="187"/>
                  <a:pt x="276" y="187"/>
                </a:cubicBezTo>
                <a:cubicBezTo>
                  <a:pt x="290" y="188"/>
                  <a:pt x="301" y="189"/>
                  <a:pt x="310" y="189"/>
                </a:cubicBezTo>
                <a:cubicBezTo>
                  <a:pt x="365" y="189"/>
                  <a:pt x="388" y="174"/>
                  <a:pt x="388" y="140"/>
                </a:cubicBezTo>
                <a:cubicBezTo>
                  <a:pt x="388" y="114"/>
                  <a:pt x="368" y="82"/>
                  <a:pt x="336" y="57"/>
                </a:cubicBezTo>
                <a:cubicBezTo>
                  <a:pt x="300" y="29"/>
                  <a:pt x="255" y="14"/>
                  <a:pt x="209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2" name="Freeform 62"/>
          <p:cNvSpPr>
            <a:spLocks noEditPoints="1"/>
          </p:cNvSpPr>
          <p:nvPr/>
        </p:nvSpPr>
        <p:spPr bwMode="auto">
          <a:xfrm>
            <a:off x="3298050" y="4021877"/>
            <a:ext cx="471170" cy="550069"/>
          </a:xfrm>
          <a:custGeom>
            <a:avLst/>
            <a:gdLst>
              <a:gd name="T0" fmla="*/ 295 w 626"/>
              <a:gd name="T1" fmla="*/ 732 h 732"/>
              <a:gd name="T2" fmla="*/ 112 w 626"/>
              <a:gd name="T3" fmla="*/ 686 h 732"/>
              <a:gd name="T4" fmla="*/ 109 w 626"/>
              <a:gd name="T5" fmla="*/ 677 h 732"/>
              <a:gd name="T6" fmla="*/ 120 w 626"/>
              <a:gd name="T7" fmla="*/ 462 h 732"/>
              <a:gd name="T8" fmla="*/ 92 w 626"/>
              <a:gd name="T9" fmla="*/ 430 h 732"/>
              <a:gd name="T10" fmla="*/ 0 w 626"/>
              <a:gd name="T11" fmla="*/ 249 h 732"/>
              <a:gd name="T12" fmla="*/ 289 w 626"/>
              <a:gd name="T13" fmla="*/ 0 h 732"/>
              <a:gd name="T14" fmla="*/ 504 w 626"/>
              <a:gd name="T15" fmla="*/ 82 h 732"/>
              <a:gd name="T16" fmla="*/ 558 w 626"/>
              <a:gd name="T17" fmla="*/ 176 h 732"/>
              <a:gd name="T18" fmla="*/ 566 w 626"/>
              <a:gd name="T19" fmla="*/ 236 h 732"/>
              <a:gd name="T20" fmla="*/ 558 w 626"/>
              <a:gd name="T21" fmla="*/ 273 h 732"/>
              <a:gd name="T22" fmla="*/ 556 w 626"/>
              <a:gd name="T23" fmla="*/ 281 h 732"/>
              <a:gd name="T24" fmla="*/ 607 w 626"/>
              <a:gd name="T25" fmla="*/ 374 h 732"/>
              <a:gd name="T26" fmla="*/ 625 w 626"/>
              <a:gd name="T27" fmla="*/ 406 h 732"/>
              <a:gd name="T28" fmla="*/ 611 w 626"/>
              <a:gd name="T29" fmla="*/ 431 h 732"/>
              <a:gd name="T30" fmla="*/ 582 w 626"/>
              <a:gd name="T31" fmla="*/ 439 h 732"/>
              <a:gd name="T32" fmla="*/ 582 w 626"/>
              <a:gd name="T33" fmla="*/ 454 h 732"/>
              <a:gd name="T34" fmla="*/ 582 w 626"/>
              <a:gd name="T35" fmla="*/ 456 h 732"/>
              <a:gd name="T36" fmla="*/ 588 w 626"/>
              <a:gd name="T37" fmla="*/ 476 h 732"/>
              <a:gd name="T38" fmla="*/ 576 w 626"/>
              <a:gd name="T39" fmla="*/ 492 h 732"/>
              <a:gd name="T40" fmla="*/ 579 w 626"/>
              <a:gd name="T41" fmla="*/ 506 h 732"/>
              <a:gd name="T42" fmla="*/ 573 w 626"/>
              <a:gd name="T43" fmla="*/ 519 h 732"/>
              <a:gd name="T44" fmla="*/ 565 w 626"/>
              <a:gd name="T45" fmla="*/ 537 h 732"/>
              <a:gd name="T46" fmla="*/ 565 w 626"/>
              <a:gd name="T47" fmla="*/ 543 h 732"/>
              <a:gd name="T48" fmla="*/ 565 w 626"/>
              <a:gd name="T49" fmla="*/ 583 h 732"/>
              <a:gd name="T50" fmla="*/ 519 w 626"/>
              <a:gd name="T51" fmla="*/ 616 h 732"/>
              <a:gd name="T52" fmla="*/ 515 w 626"/>
              <a:gd name="T53" fmla="*/ 616 h 732"/>
              <a:gd name="T54" fmla="*/ 392 w 626"/>
              <a:gd name="T55" fmla="*/ 591 h 732"/>
              <a:gd name="T56" fmla="*/ 387 w 626"/>
              <a:gd name="T57" fmla="*/ 715 h 732"/>
              <a:gd name="T58" fmla="*/ 382 w 626"/>
              <a:gd name="T59" fmla="*/ 722 h 732"/>
              <a:gd name="T60" fmla="*/ 295 w 626"/>
              <a:gd name="T61" fmla="*/ 732 h 732"/>
              <a:gd name="T62" fmla="*/ 124 w 626"/>
              <a:gd name="T63" fmla="*/ 677 h 732"/>
              <a:gd name="T64" fmla="*/ 373 w 626"/>
              <a:gd name="T65" fmla="*/ 710 h 732"/>
              <a:gd name="T66" fmla="*/ 382 w 626"/>
              <a:gd name="T67" fmla="*/ 578 h 732"/>
              <a:gd name="T68" fmla="*/ 389 w 626"/>
              <a:gd name="T69" fmla="*/ 576 h 732"/>
              <a:gd name="T70" fmla="*/ 515 w 626"/>
              <a:gd name="T71" fmla="*/ 602 h 732"/>
              <a:gd name="T72" fmla="*/ 519 w 626"/>
              <a:gd name="T73" fmla="*/ 602 h 732"/>
              <a:gd name="T74" fmla="*/ 551 w 626"/>
              <a:gd name="T75" fmla="*/ 580 h 732"/>
              <a:gd name="T76" fmla="*/ 552 w 626"/>
              <a:gd name="T77" fmla="*/ 545 h 732"/>
              <a:gd name="T78" fmla="*/ 551 w 626"/>
              <a:gd name="T79" fmla="*/ 533 h 732"/>
              <a:gd name="T80" fmla="*/ 560 w 626"/>
              <a:gd name="T81" fmla="*/ 513 h 732"/>
              <a:gd name="T82" fmla="*/ 565 w 626"/>
              <a:gd name="T83" fmla="*/ 504 h 732"/>
              <a:gd name="T84" fmla="*/ 561 w 626"/>
              <a:gd name="T85" fmla="*/ 493 h 732"/>
              <a:gd name="T86" fmla="*/ 563 w 626"/>
              <a:gd name="T87" fmla="*/ 485 h 732"/>
              <a:gd name="T88" fmla="*/ 574 w 626"/>
              <a:gd name="T89" fmla="*/ 473 h 732"/>
              <a:gd name="T90" fmla="*/ 570 w 626"/>
              <a:gd name="T91" fmla="*/ 462 h 732"/>
              <a:gd name="T92" fmla="*/ 568 w 626"/>
              <a:gd name="T93" fmla="*/ 458 h 732"/>
              <a:gd name="T94" fmla="*/ 569 w 626"/>
              <a:gd name="T95" fmla="*/ 432 h 732"/>
              <a:gd name="T96" fmla="*/ 575 w 626"/>
              <a:gd name="T97" fmla="*/ 426 h 732"/>
              <a:gd name="T98" fmla="*/ 604 w 626"/>
              <a:gd name="T99" fmla="*/ 419 h 732"/>
              <a:gd name="T100" fmla="*/ 611 w 626"/>
              <a:gd name="T101" fmla="*/ 408 h 732"/>
              <a:gd name="T102" fmla="*/ 595 w 626"/>
              <a:gd name="T103" fmla="*/ 381 h 732"/>
              <a:gd name="T104" fmla="*/ 542 w 626"/>
              <a:gd name="T105" fmla="*/ 282 h 732"/>
              <a:gd name="T106" fmla="*/ 545 w 626"/>
              <a:gd name="T107" fmla="*/ 269 h 732"/>
              <a:gd name="T108" fmla="*/ 552 w 626"/>
              <a:gd name="T109" fmla="*/ 236 h 732"/>
              <a:gd name="T110" fmla="*/ 545 w 626"/>
              <a:gd name="T111" fmla="*/ 179 h 732"/>
              <a:gd name="T112" fmla="*/ 494 w 626"/>
              <a:gd name="T113" fmla="*/ 92 h 732"/>
              <a:gd name="T114" fmla="*/ 289 w 626"/>
              <a:gd name="T115" fmla="*/ 14 h 732"/>
              <a:gd name="T116" fmla="*/ 71 w 626"/>
              <a:gd name="T117" fmla="*/ 84 h 732"/>
              <a:gd name="T118" fmla="*/ 14 w 626"/>
              <a:gd name="T119" fmla="*/ 249 h 732"/>
              <a:gd name="T120" fmla="*/ 102 w 626"/>
              <a:gd name="T121" fmla="*/ 420 h 732"/>
              <a:gd name="T122" fmla="*/ 133 w 626"/>
              <a:gd name="T123" fmla="*/ 458 h 732"/>
              <a:gd name="T124" fmla="*/ 124 w 626"/>
              <a:gd name="T125" fmla="*/ 677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6" h="732">
                <a:moveTo>
                  <a:pt x="295" y="732"/>
                </a:moveTo>
                <a:cubicBezTo>
                  <a:pt x="231" y="732"/>
                  <a:pt x="168" y="716"/>
                  <a:pt x="112" y="686"/>
                </a:cubicBezTo>
                <a:cubicBezTo>
                  <a:pt x="109" y="685"/>
                  <a:pt x="107" y="681"/>
                  <a:pt x="109" y="677"/>
                </a:cubicBezTo>
                <a:cubicBezTo>
                  <a:pt x="124" y="640"/>
                  <a:pt x="145" y="561"/>
                  <a:pt x="120" y="462"/>
                </a:cubicBezTo>
                <a:cubicBezTo>
                  <a:pt x="118" y="454"/>
                  <a:pt x="106" y="443"/>
                  <a:pt x="92" y="430"/>
                </a:cubicBezTo>
                <a:cubicBezTo>
                  <a:pt x="55" y="396"/>
                  <a:pt x="0" y="345"/>
                  <a:pt x="0" y="249"/>
                </a:cubicBezTo>
                <a:cubicBezTo>
                  <a:pt x="0" y="84"/>
                  <a:pt x="97" y="0"/>
                  <a:pt x="289" y="0"/>
                </a:cubicBezTo>
                <a:cubicBezTo>
                  <a:pt x="381" y="0"/>
                  <a:pt x="453" y="28"/>
                  <a:pt x="504" y="82"/>
                </a:cubicBezTo>
                <a:cubicBezTo>
                  <a:pt x="544" y="124"/>
                  <a:pt x="556" y="168"/>
                  <a:pt x="558" y="176"/>
                </a:cubicBezTo>
                <a:cubicBezTo>
                  <a:pt x="562" y="192"/>
                  <a:pt x="566" y="218"/>
                  <a:pt x="566" y="236"/>
                </a:cubicBezTo>
                <a:cubicBezTo>
                  <a:pt x="566" y="248"/>
                  <a:pt x="561" y="263"/>
                  <a:pt x="558" y="273"/>
                </a:cubicBezTo>
                <a:cubicBezTo>
                  <a:pt x="557" y="276"/>
                  <a:pt x="556" y="280"/>
                  <a:pt x="556" y="281"/>
                </a:cubicBezTo>
                <a:cubicBezTo>
                  <a:pt x="558" y="293"/>
                  <a:pt x="590" y="346"/>
                  <a:pt x="607" y="374"/>
                </a:cubicBezTo>
                <a:cubicBezTo>
                  <a:pt x="624" y="402"/>
                  <a:pt x="625" y="404"/>
                  <a:pt x="625" y="406"/>
                </a:cubicBezTo>
                <a:cubicBezTo>
                  <a:pt x="626" y="413"/>
                  <a:pt x="619" y="426"/>
                  <a:pt x="611" y="431"/>
                </a:cubicBezTo>
                <a:cubicBezTo>
                  <a:pt x="606" y="434"/>
                  <a:pt x="591" y="437"/>
                  <a:pt x="582" y="439"/>
                </a:cubicBezTo>
                <a:cubicBezTo>
                  <a:pt x="582" y="445"/>
                  <a:pt x="581" y="452"/>
                  <a:pt x="582" y="454"/>
                </a:cubicBezTo>
                <a:cubicBezTo>
                  <a:pt x="582" y="455"/>
                  <a:pt x="582" y="455"/>
                  <a:pt x="582" y="456"/>
                </a:cubicBezTo>
                <a:cubicBezTo>
                  <a:pt x="586" y="463"/>
                  <a:pt x="589" y="470"/>
                  <a:pt x="588" y="476"/>
                </a:cubicBezTo>
                <a:cubicBezTo>
                  <a:pt x="587" y="482"/>
                  <a:pt x="581" y="488"/>
                  <a:pt x="576" y="492"/>
                </a:cubicBezTo>
                <a:cubicBezTo>
                  <a:pt x="577" y="497"/>
                  <a:pt x="579" y="502"/>
                  <a:pt x="579" y="506"/>
                </a:cubicBezTo>
                <a:cubicBezTo>
                  <a:pt x="578" y="509"/>
                  <a:pt x="576" y="513"/>
                  <a:pt x="573" y="519"/>
                </a:cubicBezTo>
                <a:cubicBezTo>
                  <a:pt x="570" y="525"/>
                  <a:pt x="566" y="532"/>
                  <a:pt x="565" y="537"/>
                </a:cubicBezTo>
                <a:cubicBezTo>
                  <a:pt x="565" y="537"/>
                  <a:pt x="565" y="541"/>
                  <a:pt x="565" y="543"/>
                </a:cubicBezTo>
                <a:cubicBezTo>
                  <a:pt x="567" y="552"/>
                  <a:pt x="568" y="566"/>
                  <a:pt x="565" y="583"/>
                </a:cubicBezTo>
                <a:cubicBezTo>
                  <a:pt x="558" y="616"/>
                  <a:pt x="529" y="616"/>
                  <a:pt x="519" y="616"/>
                </a:cubicBezTo>
                <a:cubicBezTo>
                  <a:pt x="517" y="616"/>
                  <a:pt x="516" y="616"/>
                  <a:pt x="515" y="616"/>
                </a:cubicBezTo>
                <a:cubicBezTo>
                  <a:pt x="500" y="616"/>
                  <a:pt x="418" y="598"/>
                  <a:pt x="392" y="591"/>
                </a:cubicBezTo>
                <a:cubicBezTo>
                  <a:pt x="389" y="606"/>
                  <a:pt x="386" y="653"/>
                  <a:pt x="387" y="715"/>
                </a:cubicBezTo>
                <a:cubicBezTo>
                  <a:pt x="387" y="718"/>
                  <a:pt x="385" y="721"/>
                  <a:pt x="382" y="722"/>
                </a:cubicBezTo>
                <a:cubicBezTo>
                  <a:pt x="353" y="729"/>
                  <a:pt x="324" y="732"/>
                  <a:pt x="295" y="732"/>
                </a:cubicBezTo>
                <a:moveTo>
                  <a:pt x="124" y="677"/>
                </a:moveTo>
                <a:cubicBezTo>
                  <a:pt x="200" y="716"/>
                  <a:pt x="288" y="728"/>
                  <a:pt x="373" y="710"/>
                </a:cubicBezTo>
                <a:cubicBezTo>
                  <a:pt x="373" y="669"/>
                  <a:pt x="373" y="587"/>
                  <a:pt x="382" y="578"/>
                </a:cubicBezTo>
                <a:cubicBezTo>
                  <a:pt x="384" y="576"/>
                  <a:pt x="387" y="575"/>
                  <a:pt x="389" y="576"/>
                </a:cubicBezTo>
                <a:cubicBezTo>
                  <a:pt x="405" y="581"/>
                  <a:pt x="501" y="602"/>
                  <a:pt x="515" y="602"/>
                </a:cubicBezTo>
                <a:cubicBezTo>
                  <a:pt x="516" y="602"/>
                  <a:pt x="517" y="602"/>
                  <a:pt x="519" y="602"/>
                </a:cubicBezTo>
                <a:cubicBezTo>
                  <a:pt x="535" y="602"/>
                  <a:pt x="547" y="598"/>
                  <a:pt x="551" y="580"/>
                </a:cubicBezTo>
                <a:cubicBezTo>
                  <a:pt x="554" y="566"/>
                  <a:pt x="553" y="553"/>
                  <a:pt x="552" y="545"/>
                </a:cubicBezTo>
                <a:cubicBezTo>
                  <a:pt x="551" y="539"/>
                  <a:pt x="550" y="536"/>
                  <a:pt x="551" y="533"/>
                </a:cubicBezTo>
                <a:cubicBezTo>
                  <a:pt x="553" y="526"/>
                  <a:pt x="557" y="519"/>
                  <a:pt x="560" y="513"/>
                </a:cubicBezTo>
                <a:cubicBezTo>
                  <a:pt x="562" y="510"/>
                  <a:pt x="564" y="506"/>
                  <a:pt x="565" y="504"/>
                </a:cubicBezTo>
                <a:cubicBezTo>
                  <a:pt x="565" y="503"/>
                  <a:pt x="563" y="498"/>
                  <a:pt x="561" y="493"/>
                </a:cubicBezTo>
                <a:cubicBezTo>
                  <a:pt x="560" y="490"/>
                  <a:pt x="561" y="487"/>
                  <a:pt x="563" y="485"/>
                </a:cubicBezTo>
                <a:cubicBezTo>
                  <a:pt x="568" y="481"/>
                  <a:pt x="573" y="475"/>
                  <a:pt x="574" y="473"/>
                </a:cubicBezTo>
                <a:cubicBezTo>
                  <a:pt x="574" y="472"/>
                  <a:pt x="573" y="468"/>
                  <a:pt x="570" y="462"/>
                </a:cubicBezTo>
                <a:cubicBezTo>
                  <a:pt x="569" y="460"/>
                  <a:pt x="568" y="459"/>
                  <a:pt x="568" y="458"/>
                </a:cubicBezTo>
                <a:cubicBezTo>
                  <a:pt x="568" y="457"/>
                  <a:pt x="567" y="454"/>
                  <a:pt x="569" y="432"/>
                </a:cubicBezTo>
                <a:cubicBezTo>
                  <a:pt x="569" y="429"/>
                  <a:pt x="572" y="427"/>
                  <a:pt x="575" y="426"/>
                </a:cubicBezTo>
                <a:cubicBezTo>
                  <a:pt x="587" y="424"/>
                  <a:pt x="601" y="421"/>
                  <a:pt x="604" y="419"/>
                </a:cubicBezTo>
                <a:cubicBezTo>
                  <a:pt x="607" y="417"/>
                  <a:pt x="610" y="411"/>
                  <a:pt x="611" y="408"/>
                </a:cubicBezTo>
                <a:cubicBezTo>
                  <a:pt x="609" y="404"/>
                  <a:pt x="602" y="392"/>
                  <a:pt x="595" y="381"/>
                </a:cubicBezTo>
                <a:cubicBezTo>
                  <a:pt x="567" y="335"/>
                  <a:pt x="544" y="295"/>
                  <a:pt x="542" y="282"/>
                </a:cubicBezTo>
                <a:cubicBezTo>
                  <a:pt x="542" y="280"/>
                  <a:pt x="543" y="277"/>
                  <a:pt x="545" y="269"/>
                </a:cubicBezTo>
                <a:cubicBezTo>
                  <a:pt x="548" y="260"/>
                  <a:pt x="552" y="246"/>
                  <a:pt x="552" y="236"/>
                </a:cubicBezTo>
                <a:cubicBezTo>
                  <a:pt x="552" y="220"/>
                  <a:pt x="548" y="195"/>
                  <a:pt x="545" y="179"/>
                </a:cubicBezTo>
                <a:cubicBezTo>
                  <a:pt x="544" y="175"/>
                  <a:pt x="532" y="132"/>
                  <a:pt x="494" y="92"/>
                </a:cubicBezTo>
                <a:cubicBezTo>
                  <a:pt x="446" y="40"/>
                  <a:pt x="377" y="14"/>
                  <a:pt x="289" y="14"/>
                </a:cubicBezTo>
                <a:cubicBezTo>
                  <a:pt x="190" y="14"/>
                  <a:pt x="116" y="38"/>
                  <a:pt x="71" y="84"/>
                </a:cubicBezTo>
                <a:cubicBezTo>
                  <a:pt x="33" y="123"/>
                  <a:pt x="14" y="178"/>
                  <a:pt x="14" y="249"/>
                </a:cubicBezTo>
                <a:cubicBezTo>
                  <a:pt x="14" y="339"/>
                  <a:pt x="67" y="388"/>
                  <a:pt x="102" y="420"/>
                </a:cubicBezTo>
                <a:cubicBezTo>
                  <a:pt x="118" y="435"/>
                  <a:pt x="130" y="447"/>
                  <a:pt x="133" y="458"/>
                </a:cubicBezTo>
                <a:cubicBezTo>
                  <a:pt x="158" y="556"/>
                  <a:pt x="139" y="635"/>
                  <a:pt x="124" y="67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" name="Oval 15"/>
          <p:cNvSpPr>
            <a:spLocks noChangeArrowheads="1"/>
          </p:cNvSpPr>
          <p:nvPr/>
        </p:nvSpPr>
        <p:spPr bwMode="auto">
          <a:xfrm>
            <a:off x="4054811" y="3897417"/>
            <a:ext cx="798989" cy="80010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/>
          <p:cNvGrpSpPr/>
          <p:nvPr/>
        </p:nvGrpSpPr>
        <p:grpSpPr>
          <a:xfrm>
            <a:off x="4219276" y="4021877"/>
            <a:ext cx="470059" cy="550069"/>
            <a:chOff x="4219276" y="4021877"/>
            <a:chExt cx="470059" cy="550069"/>
          </a:xfrm>
        </p:grpSpPr>
        <p:sp>
          <p:nvSpPr>
            <p:cNvPr id="63" name="Freeform 63"/>
            <p:cNvSpPr>
              <a:spLocks noEditPoints="1"/>
            </p:cNvSpPr>
            <p:nvPr/>
          </p:nvSpPr>
          <p:spPr bwMode="auto">
            <a:xfrm>
              <a:off x="4219276" y="4021877"/>
              <a:ext cx="470059" cy="550069"/>
            </a:xfrm>
            <a:custGeom>
              <a:avLst/>
              <a:gdLst>
                <a:gd name="T0" fmla="*/ 607 w 626"/>
                <a:gd name="T1" fmla="*/ 374 h 732"/>
                <a:gd name="T2" fmla="*/ 556 w 626"/>
                <a:gd name="T3" fmla="*/ 281 h 732"/>
                <a:gd name="T4" fmla="*/ 558 w 626"/>
                <a:gd name="T5" fmla="*/ 273 h 732"/>
                <a:gd name="T6" fmla="*/ 566 w 626"/>
                <a:gd name="T7" fmla="*/ 236 h 732"/>
                <a:gd name="T8" fmla="*/ 558 w 626"/>
                <a:gd name="T9" fmla="*/ 176 h 732"/>
                <a:gd name="T10" fmla="*/ 504 w 626"/>
                <a:gd name="T11" fmla="*/ 82 h 732"/>
                <a:gd name="T12" fmla="*/ 289 w 626"/>
                <a:gd name="T13" fmla="*/ 0 h 732"/>
                <a:gd name="T14" fmla="*/ 0 w 626"/>
                <a:gd name="T15" fmla="*/ 249 h 732"/>
                <a:gd name="T16" fmla="*/ 92 w 626"/>
                <a:gd name="T17" fmla="*/ 430 h 732"/>
                <a:gd name="T18" fmla="*/ 120 w 626"/>
                <a:gd name="T19" fmla="*/ 462 h 732"/>
                <a:gd name="T20" fmla="*/ 109 w 626"/>
                <a:gd name="T21" fmla="*/ 677 h 732"/>
                <a:gd name="T22" fmla="*/ 112 w 626"/>
                <a:gd name="T23" fmla="*/ 686 h 732"/>
                <a:gd name="T24" fmla="*/ 295 w 626"/>
                <a:gd name="T25" fmla="*/ 732 h 732"/>
                <a:gd name="T26" fmla="*/ 382 w 626"/>
                <a:gd name="T27" fmla="*/ 722 h 732"/>
                <a:gd name="T28" fmla="*/ 387 w 626"/>
                <a:gd name="T29" fmla="*/ 715 h 732"/>
                <a:gd name="T30" fmla="*/ 392 w 626"/>
                <a:gd name="T31" fmla="*/ 591 h 732"/>
                <a:gd name="T32" fmla="*/ 515 w 626"/>
                <a:gd name="T33" fmla="*/ 616 h 732"/>
                <a:gd name="T34" fmla="*/ 519 w 626"/>
                <a:gd name="T35" fmla="*/ 616 h 732"/>
                <a:gd name="T36" fmla="*/ 565 w 626"/>
                <a:gd name="T37" fmla="*/ 583 h 732"/>
                <a:gd name="T38" fmla="*/ 566 w 626"/>
                <a:gd name="T39" fmla="*/ 543 h 732"/>
                <a:gd name="T40" fmla="*/ 565 w 626"/>
                <a:gd name="T41" fmla="*/ 537 h 732"/>
                <a:gd name="T42" fmla="*/ 573 w 626"/>
                <a:gd name="T43" fmla="*/ 519 h 732"/>
                <a:gd name="T44" fmla="*/ 579 w 626"/>
                <a:gd name="T45" fmla="*/ 506 h 732"/>
                <a:gd name="T46" fmla="*/ 576 w 626"/>
                <a:gd name="T47" fmla="*/ 492 h 732"/>
                <a:gd name="T48" fmla="*/ 588 w 626"/>
                <a:gd name="T49" fmla="*/ 476 h 732"/>
                <a:gd name="T50" fmla="*/ 582 w 626"/>
                <a:gd name="T51" fmla="*/ 456 h 732"/>
                <a:gd name="T52" fmla="*/ 582 w 626"/>
                <a:gd name="T53" fmla="*/ 454 h 732"/>
                <a:gd name="T54" fmla="*/ 583 w 626"/>
                <a:gd name="T55" fmla="*/ 439 h 732"/>
                <a:gd name="T56" fmla="*/ 611 w 626"/>
                <a:gd name="T57" fmla="*/ 431 h 732"/>
                <a:gd name="T58" fmla="*/ 625 w 626"/>
                <a:gd name="T59" fmla="*/ 406 h 732"/>
                <a:gd name="T60" fmla="*/ 607 w 626"/>
                <a:gd name="T61" fmla="*/ 374 h 732"/>
                <a:gd name="T62" fmla="*/ 604 w 626"/>
                <a:gd name="T63" fmla="*/ 419 h 732"/>
                <a:gd name="T64" fmla="*/ 575 w 626"/>
                <a:gd name="T65" fmla="*/ 426 h 732"/>
                <a:gd name="T66" fmla="*/ 569 w 626"/>
                <a:gd name="T67" fmla="*/ 432 h 732"/>
                <a:gd name="T68" fmla="*/ 568 w 626"/>
                <a:gd name="T69" fmla="*/ 458 h 732"/>
                <a:gd name="T70" fmla="*/ 570 w 626"/>
                <a:gd name="T71" fmla="*/ 462 h 732"/>
                <a:gd name="T72" fmla="*/ 574 w 626"/>
                <a:gd name="T73" fmla="*/ 473 h 732"/>
                <a:gd name="T74" fmla="*/ 563 w 626"/>
                <a:gd name="T75" fmla="*/ 485 h 732"/>
                <a:gd name="T76" fmla="*/ 561 w 626"/>
                <a:gd name="T77" fmla="*/ 493 h 732"/>
                <a:gd name="T78" fmla="*/ 565 w 626"/>
                <a:gd name="T79" fmla="*/ 504 h 732"/>
                <a:gd name="T80" fmla="*/ 561 w 626"/>
                <a:gd name="T81" fmla="*/ 513 h 732"/>
                <a:gd name="T82" fmla="*/ 551 w 626"/>
                <a:gd name="T83" fmla="*/ 533 h 732"/>
                <a:gd name="T84" fmla="*/ 552 w 626"/>
                <a:gd name="T85" fmla="*/ 545 h 732"/>
                <a:gd name="T86" fmla="*/ 551 w 626"/>
                <a:gd name="T87" fmla="*/ 580 h 732"/>
                <a:gd name="T88" fmla="*/ 519 w 626"/>
                <a:gd name="T89" fmla="*/ 602 h 732"/>
                <a:gd name="T90" fmla="*/ 515 w 626"/>
                <a:gd name="T91" fmla="*/ 602 h 732"/>
                <a:gd name="T92" fmla="*/ 389 w 626"/>
                <a:gd name="T93" fmla="*/ 576 h 732"/>
                <a:gd name="T94" fmla="*/ 382 w 626"/>
                <a:gd name="T95" fmla="*/ 578 h 732"/>
                <a:gd name="T96" fmla="*/ 373 w 626"/>
                <a:gd name="T97" fmla="*/ 710 h 732"/>
                <a:gd name="T98" fmla="*/ 124 w 626"/>
                <a:gd name="T99" fmla="*/ 677 h 732"/>
                <a:gd name="T100" fmla="*/ 133 w 626"/>
                <a:gd name="T101" fmla="*/ 458 h 732"/>
                <a:gd name="T102" fmla="*/ 102 w 626"/>
                <a:gd name="T103" fmla="*/ 420 h 732"/>
                <a:gd name="T104" fmla="*/ 14 w 626"/>
                <a:gd name="T105" fmla="*/ 249 h 732"/>
                <a:gd name="T106" fmla="*/ 71 w 626"/>
                <a:gd name="T107" fmla="*/ 84 h 732"/>
                <a:gd name="T108" fmla="*/ 289 w 626"/>
                <a:gd name="T109" fmla="*/ 14 h 732"/>
                <a:gd name="T110" fmla="*/ 494 w 626"/>
                <a:gd name="T111" fmla="*/ 92 h 732"/>
                <a:gd name="T112" fmla="*/ 545 w 626"/>
                <a:gd name="T113" fmla="*/ 179 h 732"/>
                <a:gd name="T114" fmla="*/ 552 w 626"/>
                <a:gd name="T115" fmla="*/ 236 h 732"/>
                <a:gd name="T116" fmla="*/ 545 w 626"/>
                <a:gd name="T117" fmla="*/ 269 h 732"/>
                <a:gd name="T118" fmla="*/ 542 w 626"/>
                <a:gd name="T119" fmla="*/ 282 h 732"/>
                <a:gd name="T120" fmla="*/ 595 w 626"/>
                <a:gd name="T121" fmla="*/ 381 h 732"/>
                <a:gd name="T122" fmla="*/ 611 w 626"/>
                <a:gd name="T123" fmla="*/ 408 h 732"/>
                <a:gd name="T124" fmla="*/ 604 w 626"/>
                <a:gd name="T125" fmla="*/ 419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6" h="732">
                  <a:moveTo>
                    <a:pt x="607" y="374"/>
                  </a:moveTo>
                  <a:cubicBezTo>
                    <a:pt x="590" y="346"/>
                    <a:pt x="558" y="293"/>
                    <a:pt x="556" y="281"/>
                  </a:cubicBezTo>
                  <a:cubicBezTo>
                    <a:pt x="556" y="280"/>
                    <a:pt x="558" y="276"/>
                    <a:pt x="558" y="273"/>
                  </a:cubicBezTo>
                  <a:cubicBezTo>
                    <a:pt x="561" y="263"/>
                    <a:pt x="566" y="248"/>
                    <a:pt x="566" y="236"/>
                  </a:cubicBezTo>
                  <a:cubicBezTo>
                    <a:pt x="566" y="218"/>
                    <a:pt x="562" y="192"/>
                    <a:pt x="558" y="176"/>
                  </a:cubicBezTo>
                  <a:cubicBezTo>
                    <a:pt x="556" y="168"/>
                    <a:pt x="544" y="124"/>
                    <a:pt x="504" y="82"/>
                  </a:cubicBezTo>
                  <a:cubicBezTo>
                    <a:pt x="453" y="28"/>
                    <a:pt x="381" y="0"/>
                    <a:pt x="289" y="0"/>
                  </a:cubicBezTo>
                  <a:cubicBezTo>
                    <a:pt x="98" y="0"/>
                    <a:pt x="0" y="84"/>
                    <a:pt x="0" y="249"/>
                  </a:cubicBezTo>
                  <a:cubicBezTo>
                    <a:pt x="0" y="345"/>
                    <a:pt x="56" y="396"/>
                    <a:pt x="92" y="430"/>
                  </a:cubicBezTo>
                  <a:cubicBezTo>
                    <a:pt x="106" y="443"/>
                    <a:pt x="118" y="454"/>
                    <a:pt x="120" y="462"/>
                  </a:cubicBezTo>
                  <a:cubicBezTo>
                    <a:pt x="145" y="561"/>
                    <a:pt x="124" y="640"/>
                    <a:pt x="109" y="677"/>
                  </a:cubicBezTo>
                  <a:cubicBezTo>
                    <a:pt x="107" y="681"/>
                    <a:pt x="109" y="685"/>
                    <a:pt x="112" y="686"/>
                  </a:cubicBezTo>
                  <a:cubicBezTo>
                    <a:pt x="168" y="716"/>
                    <a:pt x="231" y="732"/>
                    <a:pt x="295" y="732"/>
                  </a:cubicBezTo>
                  <a:cubicBezTo>
                    <a:pt x="324" y="732"/>
                    <a:pt x="353" y="729"/>
                    <a:pt x="382" y="722"/>
                  </a:cubicBezTo>
                  <a:cubicBezTo>
                    <a:pt x="385" y="721"/>
                    <a:pt x="387" y="718"/>
                    <a:pt x="387" y="715"/>
                  </a:cubicBezTo>
                  <a:cubicBezTo>
                    <a:pt x="386" y="653"/>
                    <a:pt x="389" y="606"/>
                    <a:pt x="392" y="591"/>
                  </a:cubicBezTo>
                  <a:cubicBezTo>
                    <a:pt x="418" y="598"/>
                    <a:pt x="500" y="616"/>
                    <a:pt x="515" y="616"/>
                  </a:cubicBezTo>
                  <a:cubicBezTo>
                    <a:pt x="516" y="616"/>
                    <a:pt x="517" y="616"/>
                    <a:pt x="519" y="616"/>
                  </a:cubicBezTo>
                  <a:cubicBezTo>
                    <a:pt x="529" y="616"/>
                    <a:pt x="558" y="616"/>
                    <a:pt x="565" y="583"/>
                  </a:cubicBezTo>
                  <a:cubicBezTo>
                    <a:pt x="568" y="566"/>
                    <a:pt x="567" y="552"/>
                    <a:pt x="566" y="543"/>
                  </a:cubicBezTo>
                  <a:cubicBezTo>
                    <a:pt x="565" y="541"/>
                    <a:pt x="565" y="537"/>
                    <a:pt x="565" y="537"/>
                  </a:cubicBezTo>
                  <a:cubicBezTo>
                    <a:pt x="566" y="532"/>
                    <a:pt x="570" y="525"/>
                    <a:pt x="573" y="519"/>
                  </a:cubicBezTo>
                  <a:cubicBezTo>
                    <a:pt x="576" y="513"/>
                    <a:pt x="578" y="509"/>
                    <a:pt x="579" y="506"/>
                  </a:cubicBezTo>
                  <a:cubicBezTo>
                    <a:pt x="579" y="502"/>
                    <a:pt x="578" y="497"/>
                    <a:pt x="576" y="492"/>
                  </a:cubicBezTo>
                  <a:cubicBezTo>
                    <a:pt x="581" y="488"/>
                    <a:pt x="587" y="482"/>
                    <a:pt x="588" y="476"/>
                  </a:cubicBezTo>
                  <a:cubicBezTo>
                    <a:pt x="589" y="470"/>
                    <a:pt x="586" y="463"/>
                    <a:pt x="582" y="456"/>
                  </a:cubicBezTo>
                  <a:cubicBezTo>
                    <a:pt x="582" y="455"/>
                    <a:pt x="582" y="455"/>
                    <a:pt x="582" y="454"/>
                  </a:cubicBezTo>
                  <a:cubicBezTo>
                    <a:pt x="582" y="452"/>
                    <a:pt x="582" y="445"/>
                    <a:pt x="583" y="439"/>
                  </a:cubicBezTo>
                  <a:cubicBezTo>
                    <a:pt x="591" y="437"/>
                    <a:pt x="606" y="434"/>
                    <a:pt x="611" y="431"/>
                  </a:cubicBezTo>
                  <a:cubicBezTo>
                    <a:pt x="619" y="426"/>
                    <a:pt x="626" y="413"/>
                    <a:pt x="625" y="406"/>
                  </a:cubicBezTo>
                  <a:cubicBezTo>
                    <a:pt x="625" y="404"/>
                    <a:pt x="625" y="402"/>
                    <a:pt x="607" y="374"/>
                  </a:cubicBezTo>
                  <a:moveTo>
                    <a:pt x="604" y="419"/>
                  </a:moveTo>
                  <a:cubicBezTo>
                    <a:pt x="601" y="421"/>
                    <a:pt x="587" y="424"/>
                    <a:pt x="575" y="426"/>
                  </a:cubicBezTo>
                  <a:cubicBezTo>
                    <a:pt x="572" y="427"/>
                    <a:pt x="569" y="429"/>
                    <a:pt x="569" y="432"/>
                  </a:cubicBezTo>
                  <a:cubicBezTo>
                    <a:pt x="567" y="454"/>
                    <a:pt x="568" y="457"/>
                    <a:pt x="568" y="458"/>
                  </a:cubicBezTo>
                  <a:cubicBezTo>
                    <a:pt x="568" y="459"/>
                    <a:pt x="569" y="460"/>
                    <a:pt x="570" y="462"/>
                  </a:cubicBezTo>
                  <a:cubicBezTo>
                    <a:pt x="573" y="468"/>
                    <a:pt x="574" y="472"/>
                    <a:pt x="574" y="473"/>
                  </a:cubicBezTo>
                  <a:cubicBezTo>
                    <a:pt x="573" y="475"/>
                    <a:pt x="568" y="481"/>
                    <a:pt x="563" y="485"/>
                  </a:cubicBezTo>
                  <a:cubicBezTo>
                    <a:pt x="561" y="487"/>
                    <a:pt x="560" y="490"/>
                    <a:pt x="561" y="493"/>
                  </a:cubicBezTo>
                  <a:cubicBezTo>
                    <a:pt x="563" y="498"/>
                    <a:pt x="565" y="503"/>
                    <a:pt x="565" y="504"/>
                  </a:cubicBezTo>
                  <a:cubicBezTo>
                    <a:pt x="564" y="506"/>
                    <a:pt x="562" y="510"/>
                    <a:pt x="561" y="513"/>
                  </a:cubicBezTo>
                  <a:cubicBezTo>
                    <a:pt x="557" y="519"/>
                    <a:pt x="553" y="526"/>
                    <a:pt x="551" y="533"/>
                  </a:cubicBezTo>
                  <a:cubicBezTo>
                    <a:pt x="550" y="536"/>
                    <a:pt x="551" y="539"/>
                    <a:pt x="552" y="545"/>
                  </a:cubicBezTo>
                  <a:cubicBezTo>
                    <a:pt x="553" y="553"/>
                    <a:pt x="554" y="566"/>
                    <a:pt x="551" y="580"/>
                  </a:cubicBezTo>
                  <a:cubicBezTo>
                    <a:pt x="547" y="598"/>
                    <a:pt x="535" y="602"/>
                    <a:pt x="519" y="602"/>
                  </a:cubicBezTo>
                  <a:cubicBezTo>
                    <a:pt x="517" y="602"/>
                    <a:pt x="516" y="602"/>
                    <a:pt x="515" y="602"/>
                  </a:cubicBezTo>
                  <a:cubicBezTo>
                    <a:pt x="501" y="602"/>
                    <a:pt x="405" y="581"/>
                    <a:pt x="389" y="576"/>
                  </a:cubicBezTo>
                  <a:cubicBezTo>
                    <a:pt x="387" y="575"/>
                    <a:pt x="384" y="576"/>
                    <a:pt x="382" y="578"/>
                  </a:cubicBezTo>
                  <a:cubicBezTo>
                    <a:pt x="373" y="587"/>
                    <a:pt x="373" y="669"/>
                    <a:pt x="373" y="710"/>
                  </a:cubicBezTo>
                  <a:cubicBezTo>
                    <a:pt x="289" y="728"/>
                    <a:pt x="200" y="716"/>
                    <a:pt x="124" y="677"/>
                  </a:cubicBezTo>
                  <a:cubicBezTo>
                    <a:pt x="139" y="635"/>
                    <a:pt x="158" y="556"/>
                    <a:pt x="133" y="458"/>
                  </a:cubicBezTo>
                  <a:cubicBezTo>
                    <a:pt x="130" y="447"/>
                    <a:pt x="118" y="435"/>
                    <a:pt x="102" y="420"/>
                  </a:cubicBezTo>
                  <a:cubicBezTo>
                    <a:pt x="67" y="388"/>
                    <a:pt x="14" y="339"/>
                    <a:pt x="14" y="249"/>
                  </a:cubicBezTo>
                  <a:cubicBezTo>
                    <a:pt x="14" y="178"/>
                    <a:pt x="33" y="123"/>
                    <a:pt x="71" y="84"/>
                  </a:cubicBezTo>
                  <a:cubicBezTo>
                    <a:pt x="117" y="38"/>
                    <a:pt x="190" y="14"/>
                    <a:pt x="289" y="14"/>
                  </a:cubicBezTo>
                  <a:cubicBezTo>
                    <a:pt x="377" y="14"/>
                    <a:pt x="446" y="40"/>
                    <a:pt x="494" y="92"/>
                  </a:cubicBezTo>
                  <a:cubicBezTo>
                    <a:pt x="532" y="132"/>
                    <a:pt x="544" y="175"/>
                    <a:pt x="545" y="179"/>
                  </a:cubicBezTo>
                  <a:cubicBezTo>
                    <a:pt x="549" y="195"/>
                    <a:pt x="552" y="220"/>
                    <a:pt x="552" y="236"/>
                  </a:cubicBezTo>
                  <a:cubicBezTo>
                    <a:pt x="552" y="246"/>
                    <a:pt x="548" y="260"/>
                    <a:pt x="545" y="269"/>
                  </a:cubicBezTo>
                  <a:cubicBezTo>
                    <a:pt x="543" y="277"/>
                    <a:pt x="542" y="280"/>
                    <a:pt x="542" y="282"/>
                  </a:cubicBezTo>
                  <a:cubicBezTo>
                    <a:pt x="544" y="295"/>
                    <a:pt x="567" y="335"/>
                    <a:pt x="595" y="381"/>
                  </a:cubicBezTo>
                  <a:cubicBezTo>
                    <a:pt x="602" y="392"/>
                    <a:pt x="609" y="404"/>
                    <a:pt x="611" y="408"/>
                  </a:cubicBezTo>
                  <a:cubicBezTo>
                    <a:pt x="610" y="411"/>
                    <a:pt x="607" y="417"/>
                    <a:pt x="604" y="4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4357071" y="4099664"/>
              <a:ext cx="161132" cy="251143"/>
            </a:xfrm>
            <a:custGeom>
              <a:avLst/>
              <a:gdLst>
                <a:gd name="T0" fmla="*/ 107 w 214"/>
                <a:gd name="T1" fmla="*/ 0 h 333"/>
                <a:gd name="T2" fmla="*/ 0 w 214"/>
                <a:gd name="T3" fmla="*/ 107 h 333"/>
                <a:gd name="T4" fmla="*/ 33 w 214"/>
                <a:gd name="T5" fmla="*/ 187 h 333"/>
                <a:gd name="T6" fmla="*/ 50 w 214"/>
                <a:gd name="T7" fmla="*/ 253 h 333"/>
                <a:gd name="T8" fmla="*/ 50 w 214"/>
                <a:gd name="T9" fmla="*/ 288 h 333"/>
                <a:gd name="T10" fmla="*/ 70 w 214"/>
                <a:gd name="T11" fmla="*/ 308 h 333"/>
                <a:gd name="T12" fmla="*/ 74 w 214"/>
                <a:gd name="T13" fmla="*/ 308 h 333"/>
                <a:gd name="T14" fmla="*/ 107 w 214"/>
                <a:gd name="T15" fmla="*/ 333 h 333"/>
                <a:gd name="T16" fmla="*/ 141 w 214"/>
                <a:gd name="T17" fmla="*/ 308 h 333"/>
                <a:gd name="T18" fmla="*/ 145 w 214"/>
                <a:gd name="T19" fmla="*/ 308 h 333"/>
                <a:gd name="T20" fmla="*/ 165 w 214"/>
                <a:gd name="T21" fmla="*/ 288 h 333"/>
                <a:gd name="T22" fmla="*/ 165 w 214"/>
                <a:gd name="T23" fmla="*/ 253 h 333"/>
                <a:gd name="T24" fmla="*/ 182 w 214"/>
                <a:gd name="T25" fmla="*/ 187 h 333"/>
                <a:gd name="T26" fmla="*/ 214 w 214"/>
                <a:gd name="T27" fmla="*/ 107 h 333"/>
                <a:gd name="T28" fmla="*/ 107 w 214"/>
                <a:gd name="T29" fmla="*/ 0 h 333"/>
                <a:gd name="T30" fmla="*/ 107 w 214"/>
                <a:gd name="T31" fmla="*/ 319 h 333"/>
                <a:gd name="T32" fmla="*/ 89 w 214"/>
                <a:gd name="T33" fmla="*/ 308 h 333"/>
                <a:gd name="T34" fmla="*/ 126 w 214"/>
                <a:gd name="T35" fmla="*/ 308 h 333"/>
                <a:gd name="T36" fmla="*/ 107 w 214"/>
                <a:gd name="T37" fmla="*/ 319 h 333"/>
                <a:gd name="T38" fmla="*/ 145 w 214"/>
                <a:gd name="T39" fmla="*/ 294 h 333"/>
                <a:gd name="T40" fmla="*/ 70 w 214"/>
                <a:gd name="T41" fmla="*/ 294 h 333"/>
                <a:gd name="T42" fmla="*/ 64 w 214"/>
                <a:gd name="T43" fmla="*/ 288 h 333"/>
                <a:gd name="T44" fmla="*/ 64 w 214"/>
                <a:gd name="T45" fmla="*/ 260 h 333"/>
                <a:gd name="T46" fmla="*/ 151 w 214"/>
                <a:gd name="T47" fmla="*/ 260 h 333"/>
                <a:gd name="T48" fmla="*/ 151 w 214"/>
                <a:gd name="T49" fmla="*/ 288 h 333"/>
                <a:gd name="T50" fmla="*/ 145 w 214"/>
                <a:gd name="T51" fmla="*/ 294 h 333"/>
                <a:gd name="T52" fmla="*/ 172 w 214"/>
                <a:gd name="T53" fmla="*/ 177 h 333"/>
                <a:gd name="T54" fmla="*/ 151 w 214"/>
                <a:gd name="T55" fmla="*/ 246 h 333"/>
                <a:gd name="T56" fmla="*/ 114 w 214"/>
                <a:gd name="T57" fmla="*/ 246 h 333"/>
                <a:gd name="T58" fmla="*/ 114 w 214"/>
                <a:gd name="T59" fmla="*/ 147 h 333"/>
                <a:gd name="T60" fmla="*/ 152 w 214"/>
                <a:gd name="T61" fmla="*/ 105 h 333"/>
                <a:gd name="T62" fmla="*/ 147 w 214"/>
                <a:gd name="T63" fmla="*/ 96 h 333"/>
                <a:gd name="T64" fmla="*/ 138 w 214"/>
                <a:gd name="T65" fmla="*/ 101 h 333"/>
                <a:gd name="T66" fmla="*/ 107 w 214"/>
                <a:gd name="T67" fmla="*/ 134 h 333"/>
                <a:gd name="T68" fmla="*/ 76 w 214"/>
                <a:gd name="T69" fmla="*/ 101 h 333"/>
                <a:gd name="T70" fmla="*/ 68 w 214"/>
                <a:gd name="T71" fmla="*/ 96 h 333"/>
                <a:gd name="T72" fmla="*/ 63 w 214"/>
                <a:gd name="T73" fmla="*/ 105 h 333"/>
                <a:gd name="T74" fmla="*/ 100 w 214"/>
                <a:gd name="T75" fmla="*/ 147 h 333"/>
                <a:gd name="T76" fmla="*/ 100 w 214"/>
                <a:gd name="T77" fmla="*/ 246 h 333"/>
                <a:gd name="T78" fmla="*/ 64 w 214"/>
                <a:gd name="T79" fmla="*/ 246 h 333"/>
                <a:gd name="T80" fmla="*/ 43 w 214"/>
                <a:gd name="T81" fmla="*/ 177 h 333"/>
                <a:gd name="T82" fmla="*/ 14 w 214"/>
                <a:gd name="T83" fmla="*/ 107 h 333"/>
                <a:gd name="T84" fmla="*/ 107 w 214"/>
                <a:gd name="T85" fmla="*/ 14 h 333"/>
                <a:gd name="T86" fmla="*/ 200 w 214"/>
                <a:gd name="T87" fmla="*/ 107 h 333"/>
                <a:gd name="T88" fmla="*/ 172 w 214"/>
                <a:gd name="T89" fmla="*/ 177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4" h="333">
                  <a:moveTo>
                    <a:pt x="107" y="0"/>
                  </a:moveTo>
                  <a:cubicBezTo>
                    <a:pt x="48" y="0"/>
                    <a:pt x="0" y="48"/>
                    <a:pt x="0" y="107"/>
                  </a:cubicBezTo>
                  <a:cubicBezTo>
                    <a:pt x="0" y="136"/>
                    <a:pt x="12" y="165"/>
                    <a:pt x="33" y="187"/>
                  </a:cubicBezTo>
                  <a:cubicBezTo>
                    <a:pt x="38" y="192"/>
                    <a:pt x="50" y="210"/>
                    <a:pt x="50" y="253"/>
                  </a:cubicBezTo>
                  <a:cubicBezTo>
                    <a:pt x="50" y="288"/>
                    <a:pt x="50" y="288"/>
                    <a:pt x="50" y="288"/>
                  </a:cubicBezTo>
                  <a:cubicBezTo>
                    <a:pt x="50" y="299"/>
                    <a:pt x="59" y="308"/>
                    <a:pt x="70" y="308"/>
                  </a:cubicBezTo>
                  <a:cubicBezTo>
                    <a:pt x="74" y="308"/>
                    <a:pt x="74" y="308"/>
                    <a:pt x="74" y="308"/>
                  </a:cubicBezTo>
                  <a:cubicBezTo>
                    <a:pt x="77" y="322"/>
                    <a:pt x="91" y="333"/>
                    <a:pt x="107" y="333"/>
                  </a:cubicBezTo>
                  <a:cubicBezTo>
                    <a:pt x="124" y="333"/>
                    <a:pt x="137" y="322"/>
                    <a:pt x="141" y="308"/>
                  </a:cubicBezTo>
                  <a:cubicBezTo>
                    <a:pt x="145" y="308"/>
                    <a:pt x="145" y="308"/>
                    <a:pt x="145" y="308"/>
                  </a:cubicBezTo>
                  <a:cubicBezTo>
                    <a:pt x="156" y="308"/>
                    <a:pt x="165" y="299"/>
                    <a:pt x="165" y="288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5" y="210"/>
                    <a:pt x="177" y="192"/>
                    <a:pt x="182" y="187"/>
                  </a:cubicBezTo>
                  <a:cubicBezTo>
                    <a:pt x="202" y="165"/>
                    <a:pt x="214" y="136"/>
                    <a:pt x="214" y="107"/>
                  </a:cubicBezTo>
                  <a:cubicBezTo>
                    <a:pt x="214" y="48"/>
                    <a:pt x="166" y="0"/>
                    <a:pt x="107" y="0"/>
                  </a:cubicBezTo>
                  <a:moveTo>
                    <a:pt x="107" y="319"/>
                  </a:moveTo>
                  <a:cubicBezTo>
                    <a:pt x="99" y="319"/>
                    <a:pt x="92" y="314"/>
                    <a:pt x="89" y="308"/>
                  </a:cubicBezTo>
                  <a:cubicBezTo>
                    <a:pt x="126" y="308"/>
                    <a:pt x="126" y="308"/>
                    <a:pt x="126" y="308"/>
                  </a:cubicBezTo>
                  <a:cubicBezTo>
                    <a:pt x="123" y="314"/>
                    <a:pt x="116" y="319"/>
                    <a:pt x="107" y="319"/>
                  </a:cubicBezTo>
                  <a:moveTo>
                    <a:pt x="145" y="294"/>
                  </a:moveTo>
                  <a:cubicBezTo>
                    <a:pt x="70" y="294"/>
                    <a:pt x="70" y="294"/>
                    <a:pt x="70" y="294"/>
                  </a:cubicBezTo>
                  <a:cubicBezTo>
                    <a:pt x="67" y="294"/>
                    <a:pt x="64" y="291"/>
                    <a:pt x="64" y="288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88"/>
                    <a:pt x="151" y="288"/>
                    <a:pt x="151" y="288"/>
                  </a:cubicBezTo>
                  <a:cubicBezTo>
                    <a:pt x="151" y="291"/>
                    <a:pt x="148" y="294"/>
                    <a:pt x="145" y="294"/>
                  </a:cubicBezTo>
                  <a:moveTo>
                    <a:pt x="172" y="177"/>
                  </a:moveTo>
                  <a:cubicBezTo>
                    <a:pt x="164" y="185"/>
                    <a:pt x="152" y="204"/>
                    <a:pt x="151" y="246"/>
                  </a:cubicBezTo>
                  <a:cubicBezTo>
                    <a:pt x="114" y="246"/>
                    <a:pt x="114" y="246"/>
                    <a:pt x="114" y="246"/>
                  </a:cubicBezTo>
                  <a:cubicBezTo>
                    <a:pt x="114" y="147"/>
                    <a:pt x="114" y="147"/>
                    <a:pt x="114" y="147"/>
                  </a:cubicBezTo>
                  <a:cubicBezTo>
                    <a:pt x="143" y="142"/>
                    <a:pt x="152" y="106"/>
                    <a:pt x="152" y="105"/>
                  </a:cubicBezTo>
                  <a:cubicBezTo>
                    <a:pt x="153" y="101"/>
                    <a:pt x="151" y="97"/>
                    <a:pt x="147" y="96"/>
                  </a:cubicBezTo>
                  <a:cubicBezTo>
                    <a:pt x="143" y="95"/>
                    <a:pt x="139" y="98"/>
                    <a:pt x="138" y="101"/>
                  </a:cubicBezTo>
                  <a:cubicBezTo>
                    <a:pt x="138" y="102"/>
                    <a:pt x="130" y="134"/>
                    <a:pt x="107" y="134"/>
                  </a:cubicBezTo>
                  <a:cubicBezTo>
                    <a:pt x="84" y="134"/>
                    <a:pt x="76" y="102"/>
                    <a:pt x="76" y="101"/>
                  </a:cubicBezTo>
                  <a:cubicBezTo>
                    <a:pt x="76" y="98"/>
                    <a:pt x="72" y="95"/>
                    <a:pt x="68" y="96"/>
                  </a:cubicBezTo>
                  <a:cubicBezTo>
                    <a:pt x="64" y="97"/>
                    <a:pt x="62" y="101"/>
                    <a:pt x="63" y="105"/>
                  </a:cubicBezTo>
                  <a:cubicBezTo>
                    <a:pt x="63" y="106"/>
                    <a:pt x="72" y="142"/>
                    <a:pt x="100" y="147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3" y="204"/>
                    <a:pt x="51" y="185"/>
                    <a:pt x="43" y="177"/>
                  </a:cubicBezTo>
                  <a:cubicBezTo>
                    <a:pt x="25" y="158"/>
                    <a:pt x="14" y="132"/>
                    <a:pt x="14" y="107"/>
                  </a:cubicBezTo>
                  <a:cubicBezTo>
                    <a:pt x="14" y="55"/>
                    <a:pt x="56" y="14"/>
                    <a:pt x="107" y="14"/>
                  </a:cubicBezTo>
                  <a:cubicBezTo>
                    <a:pt x="159" y="14"/>
                    <a:pt x="200" y="55"/>
                    <a:pt x="200" y="107"/>
                  </a:cubicBezTo>
                  <a:cubicBezTo>
                    <a:pt x="200" y="132"/>
                    <a:pt x="190" y="158"/>
                    <a:pt x="172" y="1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2224582" y="2131640"/>
            <a:ext cx="798989" cy="798989"/>
            <a:chOff x="2224582" y="2131640"/>
            <a:chExt cx="798989" cy="798989"/>
          </a:xfrm>
        </p:grpSpPr>
        <p:sp>
          <p:nvSpPr>
            <p:cNvPr id="22" name="Oval 22"/>
            <p:cNvSpPr>
              <a:spLocks noChangeArrowheads="1"/>
            </p:cNvSpPr>
            <p:nvPr/>
          </p:nvSpPr>
          <p:spPr bwMode="auto">
            <a:xfrm>
              <a:off x="2224582" y="2131640"/>
              <a:ext cx="798989" cy="7989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2432386" y="2276103"/>
              <a:ext cx="96679" cy="96679"/>
            </a:xfrm>
            <a:custGeom>
              <a:avLst/>
              <a:gdLst>
                <a:gd name="T0" fmla="*/ 64 w 129"/>
                <a:gd name="T1" fmla="*/ 128 h 128"/>
                <a:gd name="T2" fmla="*/ 129 w 129"/>
                <a:gd name="T3" fmla="*/ 64 h 128"/>
                <a:gd name="T4" fmla="*/ 64 w 129"/>
                <a:gd name="T5" fmla="*/ 0 h 128"/>
                <a:gd name="T6" fmla="*/ 0 w 129"/>
                <a:gd name="T7" fmla="*/ 64 h 128"/>
                <a:gd name="T8" fmla="*/ 64 w 129"/>
                <a:gd name="T9" fmla="*/ 128 h 128"/>
                <a:gd name="T10" fmla="*/ 64 w 129"/>
                <a:gd name="T11" fmla="*/ 14 h 128"/>
                <a:gd name="T12" fmla="*/ 115 w 129"/>
                <a:gd name="T13" fmla="*/ 64 h 128"/>
                <a:gd name="T14" fmla="*/ 64 w 129"/>
                <a:gd name="T15" fmla="*/ 114 h 128"/>
                <a:gd name="T16" fmla="*/ 14 w 129"/>
                <a:gd name="T17" fmla="*/ 64 h 128"/>
                <a:gd name="T18" fmla="*/ 64 w 129"/>
                <a:gd name="T19" fmla="*/ 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28">
                  <a:moveTo>
                    <a:pt x="64" y="128"/>
                  </a:moveTo>
                  <a:cubicBezTo>
                    <a:pt x="100" y="128"/>
                    <a:pt x="129" y="100"/>
                    <a:pt x="129" y="64"/>
                  </a:cubicBezTo>
                  <a:cubicBezTo>
                    <a:pt x="129" y="28"/>
                    <a:pt x="100" y="0"/>
                    <a:pt x="64" y="0"/>
                  </a:cubicBezTo>
                  <a:cubicBezTo>
                    <a:pt x="29" y="0"/>
                    <a:pt x="0" y="28"/>
                    <a:pt x="0" y="64"/>
                  </a:cubicBezTo>
                  <a:cubicBezTo>
                    <a:pt x="0" y="100"/>
                    <a:pt x="29" y="128"/>
                    <a:pt x="64" y="128"/>
                  </a:cubicBezTo>
                  <a:moveTo>
                    <a:pt x="64" y="14"/>
                  </a:moveTo>
                  <a:cubicBezTo>
                    <a:pt x="92" y="14"/>
                    <a:pt x="115" y="36"/>
                    <a:pt x="115" y="64"/>
                  </a:cubicBezTo>
                  <a:cubicBezTo>
                    <a:pt x="115" y="92"/>
                    <a:pt x="92" y="114"/>
                    <a:pt x="64" y="114"/>
                  </a:cubicBezTo>
                  <a:cubicBezTo>
                    <a:pt x="37" y="114"/>
                    <a:pt x="14" y="92"/>
                    <a:pt x="14" y="64"/>
                  </a:cubicBezTo>
                  <a:cubicBezTo>
                    <a:pt x="14" y="36"/>
                    <a:pt x="37" y="14"/>
                    <a:pt x="6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2719088" y="2276103"/>
              <a:ext cx="96679" cy="96679"/>
            </a:xfrm>
            <a:custGeom>
              <a:avLst/>
              <a:gdLst>
                <a:gd name="T0" fmla="*/ 64 w 129"/>
                <a:gd name="T1" fmla="*/ 128 h 128"/>
                <a:gd name="T2" fmla="*/ 129 w 129"/>
                <a:gd name="T3" fmla="*/ 64 h 128"/>
                <a:gd name="T4" fmla="*/ 64 w 129"/>
                <a:gd name="T5" fmla="*/ 0 h 128"/>
                <a:gd name="T6" fmla="*/ 0 w 129"/>
                <a:gd name="T7" fmla="*/ 64 h 128"/>
                <a:gd name="T8" fmla="*/ 64 w 129"/>
                <a:gd name="T9" fmla="*/ 128 h 128"/>
                <a:gd name="T10" fmla="*/ 64 w 129"/>
                <a:gd name="T11" fmla="*/ 14 h 128"/>
                <a:gd name="T12" fmla="*/ 115 w 129"/>
                <a:gd name="T13" fmla="*/ 64 h 128"/>
                <a:gd name="T14" fmla="*/ 64 w 129"/>
                <a:gd name="T15" fmla="*/ 114 h 128"/>
                <a:gd name="T16" fmla="*/ 14 w 129"/>
                <a:gd name="T17" fmla="*/ 64 h 128"/>
                <a:gd name="T18" fmla="*/ 64 w 129"/>
                <a:gd name="T19" fmla="*/ 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28">
                  <a:moveTo>
                    <a:pt x="64" y="128"/>
                  </a:moveTo>
                  <a:cubicBezTo>
                    <a:pt x="100" y="128"/>
                    <a:pt x="129" y="100"/>
                    <a:pt x="129" y="64"/>
                  </a:cubicBezTo>
                  <a:cubicBezTo>
                    <a:pt x="129" y="28"/>
                    <a:pt x="100" y="0"/>
                    <a:pt x="64" y="0"/>
                  </a:cubicBezTo>
                  <a:cubicBezTo>
                    <a:pt x="29" y="0"/>
                    <a:pt x="0" y="28"/>
                    <a:pt x="0" y="64"/>
                  </a:cubicBezTo>
                  <a:cubicBezTo>
                    <a:pt x="0" y="100"/>
                    <a:pt x="29" y="128"/>
                    <a:pt x="64" y="128"/>
                  </a:cubicBezTo>
                  <a:moveTo>
                    <a:pt x="64" y="14"/>
                  </a:moveTo>
                  <a:cubicBezTo>
                    <a:pt x="92" y="14"/>
                    <a:pt x="115" y="36"/>
                    <a:pt x="115" y="64"/>
                  </a:cubicBezTo>
                  <a:cubicBezTo>
                    <a:pt x="115" y="92"/>
                    <a:pt x="92" y="114"/>
                    <a:pt x="64" y="114"/>
                  </a:cubicBezTo>
                  <a:cubicBezTo>
                    <a:pt x="37" y="114"/>
                    <a:pt x="14" y="92"/>
                    <a:pt x="14" y="64"/>
                  </a:cubicBezTo>
                  <a:cubicBezTo>
                    <a:pt x="14" y="36"/>
                    <a:pt x="37" y="14"/>
                    <a:pt x="6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2370156" y="2383894"/>
              <a:ext cx="506730" cy="402273"/>
            </a:xfrm>
            <a:custGeom>
              <a:avLst/>
              <a:gdLst>
                <a:gd name="T0" fmla="*/ 617 w 675"/>
                <a:gd name="T1" fmla="*/ 40 h 534"/>
                <a:gd name="T2" fmla="*/ 454 w 675"/>
                <a:gd name="T3" fmla="*/ 39 h 534"/>
                <a:gd name="T4" fmla="*/ 338 w 675"/>
                <a:gd name="T5" fmla="*/ 180 h 534"/>
                <a:gd name="T6" fmla="*/ 222 w 675"/>
                <a:gd name="T7" fmla="*/ 39 h 534"/>
                <a:gd name="T8" fmla="*/ 59 w 675"/>
                <a:gd name="T9" fmla="*/ 40 h 534"/>
                <a:gd name="T10" fmla="*/ 6 w 675"/>
                <a:gd name="T11" fmla="*/ 161 h 534"/>
                <a:gd name="T12" fmla="*/ 79 w 675"/>
                <a:gd name="T13" fmla="*/ 283 h 534"/>
                <a:gd name="T14" fmla="*/ 108 w 675"/>
                <a:gd name="T15" fmla="*/ 533 h 534"/>
                <a:gd name="T16" fmla="*/ 161 w 675"/>
                <a:gd name="T17" fmla="*/ 506 h 534"/>
                <a:gd name="T18" fmla="*/ 223 w 675"/>
                <a:gd name="T19" fmla="*/ 508 h 534"/>
                <a:gd name="T20" fmla="*/ 233 w 675"/>
                <a:gd name="T21" fmla="*/ 181 h 534"/>
                <a:gd name="T22" fmla="*/ 338 w 675"/>
                <a:gd name="T23" fmla="*/ 235 h 534"/>
                <a:gd name="T24" fmla="*/ 441 w 675"/>
                <a:gd name="T25" fmla="*/ 183 h 534"/>
                <a:gd name="T26" fmla="*/ 453 w 675"/>
                <a:gd name="T27" fmla="*/ 506 h 534"/>
                <a:gd name="T28" fmla="*/ 515 w 675"/>
                <a:gd name="T29" fmla="*/ 507 h 534"/>
                <a:gd name="T30" fmla="*/ 567 w 675"/>
                <a:gd name="T31" fmla="*/ 533 h 534"/>
                <a:gd name="T32" fmla="*/ 599 w 675"/>
                <a:gd name="T33" fmla="*/ 506 h 534"/>
                <a:gd name="T34" fmla="*/ 623 w 675"/>
                <a:gd name="T35" fmla="*/ 269 h 534"/>
                <a:gd name="T36" fmla="*/ 243 w 675"/>
                <a:gd name="T37" fmla="*/ 172 h 534"/>
                <a:gd name="T38" fmla="*/ 205 w 675"/>
                <a:gd name="T39" fmla="*/ 74 h 534"/>
                <a:gd name="T40" fmla="*/ 199 w 675"/>
                <a:gd name="T41" fmla="*/ 133 h 534"/>
                <a:gd name="T42" fmla="*/ 207 w 675"/>
                <a:gd name="T43" fmla="*/ 441 h 534"/>
                <a:gd name="T44" fmla="*/ 209 w 675"/>
                <a:gd name="T45" fmla="*/ 506 h 534"/>
                <a:gd name="T46" fmla="*/ 157 w 675"/>
                <a:gd name="T47" fmla="*/ 276 h 534"/>
                <a:gd name="T48" fmla="*/ 125 w 675"/>
                <a:gd name="T49" fmla="*/ 506 h 534"/>
                <a:gd name="T50" fmla="*/ 90 w 675"/>
                <a:gd name="T51" fmla="*/ 506 h 534"/>
                <a:gd name="T52" fmla="*/ 93 w 675"/>
                <a:gd name="T53" fmla="*/ 276 h 534"/>
                <a:gd name="T54" fmla="*/ 93 w 675"/>
                <a:gd name="T55" fmla="*/ 229 h 534"/>
                <a:gd name="T56" fmla="*/ 81 w 675"/>
                <a:gd name="T57" fmla="*/ 105 h 534"/>
                <a:gd name="T58" fmla="*/ 69 w 675"/>
                <a:gd name="T59" fmla="*/ 203 h 534"/>
                <a:gd name="T60" fmla="*/ 82 w 675"/>
                <a:gd name="T61" fmla="*/ 240 h 534"/>
                <a:gd name="T62" fmla="*/ 80 w 675"/>
                <a:gd name="T63" fmla="*/ 268 h 534"/>
                <a:gd name="T64" fmla="*/ 20 w 675"/>
                <a:gd name="T65" fmla="*/ 128 h 534"/>
                <a:gd name="T66" fmla="*/ 145 w 675"/>
                <a:gd name="T67" fmla="*/ 14 h 534"/>
                <a:gd name="T68" fmla="*/ 265 w 675"/>
                <a:gd name="T69" fmla="*/ 141 h 534"/>
                <a:gd name="T70" fmla="*/ 331 w 675"/>
                <a:gd name="T71" fmla="*/ 193 h 534"/>
                <a:gd name="T72" fmla="*/ 343 w 675"/>
                <a:gd name="T73" fmla="*/ 216 h 534"/>
                <a:gd name="T74" fmla="*/ 80 w 675"/>
                <a:gd name="T75" fmla="*/ 131 h 534"/>
                <a:gd name="T76" fmla="*/ 80 w 675"/>
                <a:gd name="T77" fmla="*/ 131 h 534"/>
                <a:gd name="T78" fmla="*/ 596 w 675"/>
                <a:gd name="T79" fmla="*/ 268 h 534"/>
                <a:gd name="T80" fmla="*/ 594 w 675"/>
                <a:gd name="T81" fmla="*/ 240 h 534"/>
                <a:gd name="T82" fmla="*/ 606 w 675"/>
                <a:gd name="T83" fmla="*/ 203 h 534"/>
                <a:gd name="T84" fmla="*/ 595 w 675"/>
                <a:gd name="T85" fmla="*/ 105 h 534"/>
                <a:gd name="T86" fmla="*/ 583 w 675"/>
                <a:gd name="T87" fmla="*/ 229 h 534"/>
                <a:gd name="T88" fmla="*/ 583 w 675"/>
                <a:gd name="T89" fmla="*/ 276 h 534"/>
                <a:gd name="T90" fmla="*/ 585 w 675"/>
                <a:gd name="T91" fmla="*/ 506 h 534"/>
                <a:gd name="T92" fmla="*/ 551 w 675"/>
                <a:gd name="T93" fmla="*/ 505 h 534"/>
                <a:gd name="T94" fmla="*/ 519 w 675"/>
                <a:gd name="T95" fmla="*/ 276 h 534"/>
                <a:gd name="T96" fmla="*/ 467 w 675"/>
                <a:gd name="T97" fmla="*/ 506 h 534"/>
                <a:gd name="T98" fmla="*/ 469 w 675"/>
                <a:gd name="T99" fmla="*/ 441 h 534"/>
                <a:gd name="T100" fmla="*/ 477 w 675"/>
                <a:gd name="T101" fmla="*/ 133 h 534"/>
                <a:gd name="T102" fmla="*/ 471 w 675"/>
                <a:gd name="T103" fmla="*/ 74 h 534"/>
                <a:gd name="T104" fmla="*/ 433 w 675"/>
                <a:gd name="T105" fmla="*/ 172 h 534"/>
                <a:gd name="T106" fmla="*/ 351 w 675"/>
                <a:gd name="T107" fmla="*/ 190 h 534"/>
                <a:gd name="T108" fmla="*/ 411 w 675"/>
                <a:gd name="T109" fmla="*/ 141 h 534"/>
                <a:gd name="T110" fmla="*/ 531 w 675"/>
                <a:gd name="T111" fmla="*/ 14 h 534"/>
                <a:gd name="T112" fmla="*/ 656 w 675"/>
                <a:gd name="T113" fmla="*/ 128 h 534"/>
                <a:gd name="T114" fmla="*/ 610 w 675"/>
                <a:gd name="T115" fmla="*/ 14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5" h="534">
                  <a:moveTo>
                    <a:pt x="668" y="121"/>
                  </a:moveTo>
                  <a:cubicBezTo>
                    <a:pt x="668" y="121"/>
                    <a:pt x="668" y="121"/>
                    <a:pt x="668" y="121"/>
                  </a:cubicBezTo>
                  <a:cubicBezTo>
                    <a:pt x="617" y="40"/>
                    <a:pt x="617" y="40"/>
                    <a:pt x="617" y="40"/>
                  </a:cubicBezTo>
                  <a:cubicBezTo>
                    <a:pt x="598" y="13"/>
                    <a:pt x="587" y="0"/>
                    <a:pt x="531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476" y="0"/>
                    <a:pt x="462" y="25"/>
                    <a:pt x="454" y="39"/>
                  </a:cubicBezTo>
                  <a:cubicBezTo>
                    <a:pt x="454" y="40"/>
                    <a:pt x="454" y="40"/>
                    <a:pt x="454" y="40"/>
                  </a:cubicBezTo>
                  <a:cubicBezTo>
                    <a:pt x="443" y="59"/>
                    <a:pt x="405" y="123"/>
                    <a:pt x="400" y="133"/>
                  </a:cubicBezTo>
                  <a:cubicBezTo>
                    <a:pt x="393" y="138"/>
                    <a:pt x="358" y="165"/>
                    <a:pt x="338" y="180"/>
                  </a:cubicBezTo>
                  <a:cubicBezTo>
                    <a:pt x="322" y="168"/>
                    <a:pt x="296" y="148"/>
                    <a:pt x="276" y="133"/>
                  </a:cubicBezTo>
                  <a:cubicBezTo>
                    <a:pt x="270" y="123"/>
                    <a:pt x="233" y="59"/>
                    <a:pt x="222" y="40"/>
                  </a:cubicBezTo>
                  <a:cubicBezTo>
                    <a:pt x="222" y="39"/>
                    <a:pt x="222" y="39"/>
                    <a:pt x="222" y="39"/>
                  </a:cubicBezTo>
                  <a:cubicBezTo>
                    <a:pt x="214" y="25"/>
                    <a:pt x="200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89" y="0"/>
                    <a:pt x="78" y="13"/>
                    <a:pt x="59" y="40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1" y="134"/>
                    <a:pt x="0" y="148"/>
                    <a:pt x="6" y="161"/>
                  </a:cubicBezTo>
                  <a:cubicBezTo>
                    <a:pt x="53" y="270"/>
                    <a:pt x="53" y="270"/>
                    <a:pt x="53" y="270"/>
                  </a:cubicBezTo>
                  <a:cubicBezTo>
                    <a:pt x="57" y="278"/>
                    <a:pt x="65" y="283"/>
                    <a:pt x="75" y="283"/>
                  </a:cubicBezTo>
                  <a:cubicBezTo>
                    <a:pt x="76" y="283"/>
                    <a:pt x="77" y="283"/>
                    <a:pt x="79" y="283"/>
                  </a:cubicBezTo>
                  <a:cubicBezTo>
                    <a:pt x="77" y="459"/>
                    <a:pt x="77" y="503"/>
                    <a:pt x="77" y="506"/>
                  </a:cubicBezTo>
                  <a:cubicBezTo>
                    <a:pt x="77" y="507"/>
                    <a:pt x="77" y="507"/>
                    <a:pt x="77" y="508"/>
                  </a:cubicBezTo>
                  <a:cubicBezTo>
                    <a:pt x="78" y="523"/>
                    <a:pt x="92" y="534"/>
                    <a:pt x="108" y="533"/>
                  </a:cubicBezTo>
                  <a:cubicBezTo>
                    <a:pt x="125" y="533"/>
                    <a:pt x="138" y="521"/>
                    <a:pt x="139" y="507"/>
                  </a:cubicBezTo>
                  <a:cubicBezTo>
                    <a:pt x="150" y="367"/>
                    <a:pt x="150" y="367"/>
                    <a:pt x="150" y="367"/>
                  </a:cubicBezTo>
                  <a:cubicBezTo>
                    <a:pt x="161" y="506"/>
                    <a:pt x="161" y="506"/>
                    <a:pt x="161" y="506"/>
                  </a:cubicBezTo>
                  <a:cubicBezTo>
                    <a:pt x="162" y="521"/>
                    <a:pt x="175" y="533"/>
                    <a:pt x="191" y="533"/>
                  </a:cubicBezTo>
                  <a:cubicBezTo>
                    <a:pt x="192" y="533"/>
                    <a:pt x="192" y="534"/>
                    <a:pt x="192" y="534"/>
                  </a:cubicBezTo>
                  <a:cubicBezTo>
                    <a:pt x="208" y="534"/>
                    <a:pt x="222" y="522"/>
                    <a:pt x="223" y="508"/>
                  </a:cubicBezTo>
                  <a:cubicBezTo>
                    <a:pt x="223" y="507"/>
                    <a:pt x="223" y="507"/>
                    <a:pt x="223" y="506"/>
                  </a:cubicBezTo>
                  <a:cubicBezTo>
                    <a:pt x="223" y="497"/>
                    <a:pt x="218" y="302"/>
                    <a:pt x="214" y="155"/>
                  </a:cubicBezTo>
                  <a:cubicBezTo>
                    <a:pt x="233" y="181"/>
                    <a:pt x="233" y="181"/>
                    <a:pt x="233" y="181"/>
                  </a:cubicBezTo>
                  <a:cubicBezTo>
                    <a:pt x="233" y="182"/>
                    <a:pt x="234" y="183"/>
                    <a:pt x="235" y="183"/>
                  </a:cubicBezTo>
                  <a:cubicBezTo>
                    <a:pt x="321" y="232"/>
                    <a:pt x="321" y="232"/>
                    <a:pt x="321" y="232"/>
                  </a:cubicBezTo>
                  <a:cubicBezTo>
                    <a:pt x="326" y="235"/>
                    <a:pt x="332" y="236"/>
                    <a:pt x="338" y="235"/>
                  </a:cubicBezTo>
                  <a:cubicBezTo>
                    <a:pt x="339" y="235"/>
                    <a:pt x="341" y="235"/>
                    <a:pt x="343" y="235"/>
                  </a:cubicBezTo>
                  <a:cubicBezTo>
                    <a:pt x="347" y="235"/>
                    <a:pt x="351" y="234"/>
                    <a:pt x="354" y="232"/>
                  </a:cubicBezTo>
                  <a:cubicBezTo>
                    <a:pt x="441" y="183"/>
                    <a:pt x="441" y="183"/>
                    <a:pt x="441" y="183"/>
                  </a:cubicBezTo>
                  <a:cubicBezTo>
                    <a:pt x="442" y="183"/>
                    <a:pt x="442" y="182"/>
                    <a:pt x="443" y="181"/>
                  </a:cubicBezTo>
                  <a:cubicBezTo>
                    <a:pt x="462" y="155"/>
                    <a:pt x="462" y="155"/>
                    <a:pt x="462" y="155"/>
                  </a:cubicBezTo>
                  <a:cubicBezTo>
                    <a:pt x="458" y="302"/>
                    <a:pt x="453" y="497"/>
                    <a:pt x="453" y="506"/>
                  </a:cubicBezTo>
                  <a:cubicBezTo>
                    <a:pt x="453" y="507"/>
                    <a:pt x="453" y="507"/>
                    <a:pt x="453" y="508"/>
                  </a:cubicBezTo>
                  <a:cubicBezTo>
                    <a:pt x="454" y="523"/>
                    <a:pt x="468" y="534"/>
                    <a:pt x="485" y="533"/>
                  </a:cubicBezTo>
                  <a:cubicBezTo>
                    <a:pt x="501" y="533"/>
                    <a:pt x="514" y="521"/>
                    <a:pt x="515" y="507"/>
                  </a:cubicBezTo>
                  <a:cubicBezTo>
                    <a:pt x="526" y="367"/>
                    <a:pt x="526" y="367"/>
                    <a:pt x="526" y="367"/>
                  </a:cubicBezTo>
                  <a:cubicBezTo>
                    <a:pt x="537" y="506"/>
                    <a:pt x="537" y="506"/>
                    <a:pt x="537" y="506"/>
                  </a:cubicBezTo>
                  <a:cubicBezTo>
                    <a:pt x="538" y="521"/>
                    <a:pt x="551" y="533"/>
                    <a:pt x="567" y="533"/>
                  </a:cubicBezTo>
                  <a:cubicBezTo>
                    <a:pt x="568" y="533"/>
                    <a:pt x="568" y="534"/>
                    <a:pt x="568" y="534"/>
                  </a:cubicBezTo>
                  <a:cubicBezTo>
                    <a:pt x="584" y="534"/>
                    <a:pt x="598" y="522"/>
                    <a:pt x="599" y="508"/>
                  </a:cubicBezTo>
                  <a:cubicBezTo>
                    <a:pt x="599" y="507"/>
                    <a:pt x="599" y="507"/>
                    <a:pt x="599" y="506"/>
                  </a:cubicBezTo>
                  <a:cubicBezTo>
                    <a:pt x="599" y="503"/>
                    <a:pt x="599" y="459"/>
                    <a:pt x="597" y="283"/>
                  </a:cubicBezTo>
                  <a:cubicBezTo>
                    <a:pt x="598" y="283"/>
                    <a:pt x="600" y="283"/>
                    <a:pt x="601" y="283"/>
                  </a:cubicBezTo>
                  <a:cubicBezTo>
                    <a:pt x="610" y="283"/>
                    <a:pt x="619" y="278"/>
                    <a:pt x="623" y="269"/>
                  </a:cubicBezTo>
                  <a:cubicBezTo>
                    <a:pt x="670" y="161"/>
                    <a:pt x="670" y="161"/>
                    <a:pt x="670" y="161"/>
                  </a:cubicBezTo>
                  <a:cubicBezTo>
                    <a:pt x="675" y="148"/>
                    <a:pt x="675" y="134"/>
                    <a:pt x="668" y="121"/>
                  </a:cubicBezTo>
                  <a:moveTo>
                    <a:pt x="243" y="172"/>
                  </a:moveTo>
                  <a:cubicBezTo>
                    <a:pt x="213" y="130"/>
                    <a:pt x="213" y="130"/>
                    <a:pt x="213" y="130"/>
                  </a:cubicBezTo>
                  <a:cubicBezTo>
                    <a:pt x="213" y="113"/>
                    <a:pt x="212" y="96"/>
                    <a:pt x="212" y="81"/>
                  </a:cubicBezTo>
                  <a:cubicBezTo>
                    <a:pt x="212" y="77"/>
                    <a:pt x="209" y="74"/>
                    <a:pt x="205" y="74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201" y="74"/>
                    <a:pt x="198" y="77"/>
                    <a:pt x="198" y="81"/>
                  </a:cubicBezTo>
                  <a:cubicBezTo>
                    <a:pt x="198" y="81"/>
                    <a:pt x="198" y="101"/>
                    <a:pt x="19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200" y="174"/>
                    <a:pt x="202" y="234"/>
                    <a:pt x="203" y="294"/>
                  </a:cubicBezTo>
                  <a:cubicBezTo>
                    <a:pt x="205" y="347"/>
                    <a:pt x="206" y="401"/>
                    <a:pt x="207" y="441"/>
                  </a:cubicBezTo>
                  <a:cubicBezTo>
                    <a:pt x="208" y="461"/>
                    <a:pt x="208" y="477"/>
                    <a:pt x="209" y="489"/>
                  </a:cubicBezTo>
                  <a:cubicBezTo>
                    <a:pt x="209" y="498"/>
                    <a:pt x="209" y="503"/>
                    <a:pt x="209" y="506"/>
                  </a:cubicBezTo>
                  <a:cubicBezTo>
                    <a:pt x="209" y="506"/>
                    <a:pt x="209" y="506"/>
                    <a:pt x="209" y="506"/>
                  </a:cubicBezTo>
                  <a:cubicBezTo>
                    <a:pt x="208" y="514"/>
                    <a:pt x="201" y="520"/>
                    <a:pt x="192" y="519"/>
                  </a:cubicBezTo>
                  <a:cubicBezTo>
                    <a:pt x="183" y="519"/>
                    <a:pt x="175" y="513"/>
                    <a:pt x="175" y="505"/>
                  </a:cubicBezTo>
                  <a:cubicBezTo>
                    <a:pt x="157" y="276"/>
                    <a:pt x="157" y="276"/>
                    <a:pt x="157" y="276"/>
                  </a:cubicBezTo>
                  <a:cubicBezTo>
                    <a:pt x="157" y="273"/>
                    <a:pt x="154" y="270"/>
                    <a:pt x="150" y="270"/>
                  </a:cubicBezTo>
                  <a:cubicBezTo>
                    <a:pt x="146" y="270"/>
                    <a:pt x="143" y="273"/>
                    <a:pt x="143" y="276"/>
                  </a:cubicBezTo>
                  <a:cubicBezTo>
                    <a:pt x="125" y="506"/>
                    <a:pt x="125" y="506"/>
                    <a:pt x="125" y="506"/>
                  </a:cubicBezTo>
                  <a:cubicBezTo>
                    <a:pt x="125" y="513"/>
                    <a:pt x="117" y="519"/>
                    <a:pt x="108" y="519"/>
                  </a:cubicBezTo>
                  <a:cubicBezTo>
                    <a:pt x="99" y="520"/>
                    <a:pt x="91" y="514"/>
                    <a:pt x="91" y="506"/>
                  </a:cubicBezTo>
                  <a:cubicBezTo>
                    <a:pt x="90" y="506"/>
                    <a:pt x="90" y="506"/>
                    <a:pt x="90" y="506"/>
                  </a:cubicBezTo>
                  <a:cubicBezTo>
                    <a:pt x="91" y="503"/>
                    <a:pt x="91" y="497"/>
                    <a:pt x="91" y="486"/>
                  </a:cubicBezTo>
                  <a:cubicBezTo>
                    <a:pt x="91" y="473"/>
                    <a:pt x="91" y="454"/>
                    <a:pt x="91" y="432"/>
                  </a:cubicBezTo>
                  <a:cubicBezTo>
                    <a:pt x="92" y="389"/>
                    <a:pt x="92" y="332"/>
                    <a:pt x="93" y="276"/>
                  </a:cubicBezTo>
                  <a:cubicBezTo>
                    <a:pt x="100" y="270"/>
                    <a:pt x="103" y="261"/>
                    <a:pt x="101" y="252"/>
                  </a:cubicBezTo>
                  <a:cubicBezTo>
                    <a:pt x="101" y="252"/>
                    <a:pt x="101" y="251"/>
                    <a:pt x="101" y="251"/>
                  </a:cubicBezTo>
                  <a:cubicBezTo>
                    <a:pt x="100" y="250"/>
                    <a:pt x="97" y="241"/>
                    <a:pt x="93" y="229"/>
                  </a:cubicBezTo>
                  <a:cubicBezTo>
                    <a:pt x="94" y="150"/>
                    <a:pt x="94" y="109"/>
                    <a:pt x="94" y="109"/>
                  </a:cubicBezTo>
                  <a:cubicBezTo>
                    <a:pt x="94" y="106"/>
                    <a:pt x="92" y="103"/>
                    <a:pt x="89" y="102"/>
                  </a:cubicBezTo>
                  <a:cubicBezTo>
                    <a:pt x="86" y="101"/>
                    <a:pt x="83" y="102"/>
                    <a:pt x="81" y="105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51" y="146"/>
                    <a:pt x="51" y="148"/>
                    <a:pt x="51" y="150"/>
                  </a:cubicBezTo>
                  <a:cubicBezTo>
                    <a:pt x="51" y="150"/>
                    <a:pt x="60" y="177"/>
                    <a:pt x="69" y="203"/>
                  </a:cubicBezTo>
                  <a:cubicBezTo>
                    <a:pt x="73" y="213"/>
                    <a:pt x="76" y="223"/>
                    <a:pt x="79" y="232"/>
                  </a:cubicBezTo>
                  <a:cubicBezTo>
                    <a:pt x="79" y="232"/>
                    <a:pt x="79" y="232"/>
                    <a:pt x="79" y="232"/>
                  </a:cubicBezTo>
                  <a:cubicBezTo>
                    <a:pt x="80" y="235"/>
                    <a:pt x="81" y="237"/>
                    <a:pt x="82" y="240"/>
                  </a:cubicBezTo>
                  <a:cubicBezTo>
                    <a:pt x="85" y="248"/>
                    <a:pt x="86" y="252"/>
                    <a:pt x="88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9" y="260"/>
                    <a:pt x="85" y="266"/>
                    <a:pt x="80" y="268"/>
                  </a:cubicBezTo>
                  <a:cubicBezTo>
                    <a:pt x="74" y="270"/>
                    <a:pt x="68" y="268"/>
                    <a:pt x="66" y="264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15" y="147"/>
                    <a:pt x="15" y="137"/>
                    <a:pt x="20" y="128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87" y="24"/>
                    <a:pt x="94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92" y="14"/>
                    <a:pt x="203" y="33"/>
                    <a:pt x="210" y="45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22" y="68"/>
                    <a:pt x="264" y="140"/>
                    <a:pt x="265" y="141"/>
                  </a:cubicBezTo>
                  <a:cubicBezTo>
                    <a:pt x="265" y="142"/>
                    <a:pt x="266" y="143"/>
                    <a:pt x="266" y="143"/>
                  </a:cubicBezTo>
                  <a:cubicBezTo>
                    <a:pt x="266" y="143"/>
                    <a:pt x="286" y="158"/>
                    <a:pt x="305" y="172"/>
                  </a:cubicBezTo>
                  <a:cubicBezTo>
                    <a:pt x="315" y="180"/>
                    <a:pt x="324" y="187"/>
                    <a:pt x="331" y="193"/>
                  </a:cubicBezTo>
                  <a:cubicBezTo>
                    <a:pt x="337" y="197"/>
                    <a:pt x="341" y="199"/>
                    <a:pt x="343" y="201"/>
                  </a:cubicBezTo>
                  <a:cubicBezTo>
                    <a:pt x="343" y="201"/>
                    <a:pt x="343" y="201"/>
                    <a:pt x="343" y="201"/>
                  </a:cubicBezTo>
                  <a:cubicBezTo>
                    <a:pt x="347" y="205"/>
                    <a:pt x="347" y="211"/>
                    <a:pt x="343" y="216"/>
                  </a:cubicBezTo>
                  <a:cubicBezTo>
                    <a:pt x="340" y="221"/>
                    <a:pt x="333" y="223"/>
                    <a:pt x="329" y="220"/>
                  </a:cubicBezTo>
                  <a:lnTo>
                    <a:pt x="243" y="172"/>
                  </a:lnTo>
                  <a:close/>
                  <a:moveTo>
                    <a:pt x="80" y="131"/>
                  </a:moveTo>
                  <a:cubicBezTo>
                    <a:pt x="80" y="144"/>
                    <a:pt x="80" y="163"/>
                    <a:pt x="79" y="189"/>
                  </a:cubicBezTo>
                  <a:cubicBezTo>
                    <a:pt x="75" y="175"/>
                    <a:pt x="70" y="162"/>
                    <a:pt x="66" y="149"/>
                  </a:cubicBezTo>
                  <a:lnTo>
                    <a:pt x="80" y="131"/>
                  </a:lnTo>
                  <a:close/>
                  <a:moveTo>
                    <a:pt x="657" y="156"/>
                  </a:moveTo>
                  <a:cubicBezTo>
                    <a:pt x="610" y="264"/>
                    <a:pt x="610" y="264"/>
                    <a:pt x="610" y="264"/>
                  </a:cubicBezTo>
                  <a:cubicBezTo>
                    <a:pt x="608" y="268"/>
                    <a:pt x="602" y="270"/>
                    <a:pt x="596" y="268"/>
                  </a:cubicBezTo>
                  <a:cubicBezTo>
                    <a:pt x="591" y="266"/>
                    <a:pt x="587" y="260"/>
                    <a:pt x="588" y="256"/>
                  </a:cubicBezTo>
                  <a:cubicBezTo>
                    <a:pt x="588" y="256"/>
                    <a:pt x="588" y="256"/>
                    <a:pt x="588" y="256"/>
                  </a:cubicBezTo>
                  <a:cubicBezTo>
                    <a:pt x="590" y="252"/>
                    <a:pt x="591" y="248"/>
                    <a:pt x="594" y="240"/>
                  </a:cubicBezTo>
                  <a:cubicBezTo>
                    <a:pt x="595" y="237"/>
                    <a:pt x="596" y="235"/>
                    <a:pt x="596" y="232"/>
                  </a:cubicBezTo>
                  <a:cubicBezTo>
                    <a:pt x="596" y="232"/>
                    <a:pt x="596" y="232"/>
                    <a:pt x="597" y="232"/>
                  </a:cubicBezTo>
                  <a:cubicBezTo>
                    <a:pt x="599" y="223"/>
                    <a:pt x="603" y="213"/>
                    <a:pt x="606" y="203"/>
                  </a:cubicBezTo>
                  <a:cubicBezTo>
                    <a:pt x="615" y="177"/>
                    <a:pt x="624" y="150"/>
                    <a:pt x="624" y="150"/>
                  </a:cubicBezTo>
                  <a:cubicBezTo>
                    <a:pt x="625" y="148"/>
                    <a:pt x="625" y="146"/>
                    <a:pt x="623" y="144"/>
                  </a:cubicBezTo>
                  <a:cubicBezTo>
                    <a:pt x="595" y="105"/>
                    <a:pt x="595" y="105"/>
                    <a:pt x="595" y="105"/>
                  </a:cubicBezTo>
                  <a:cubicBezTo>
                    <a:pt x="593" y="102"/>
                    <a:pt x="590" y="101"/>
                    <a:pt x="587" y="102"/>
                  </a:cubicBezTo>
                  <a:cubicBezTo>
                    <a:pt x="584" y="103"/>
                    <a:pt x="582" y="106"/>
                    <a:pt x="582" y="109"/>
                  </a:cubicBezTo>
                  <a:cubicBezTo>
                    <a:pt x="582" y="109"/>
                    <a:pt x="582" y="150"/>
                    <a:pt x="583" y="229"/>
                  </a:cubicBezTo>
                  <a:cubicBezTo>
                    <a:pt x="579" y="241"/>
                    <a:pt x="576" y="250"/>
                    <a:pt x="575" y="251"/>
                  </a:cubicBezTo>
                  <a:cubicBezTo>
                    <a:pt x="575" y="251"/>
                    <a:pt x="575" y="252"/>
                    <a:pt x="575" y="252"/>
                  </a:cubicBezTo>
                  <a:cubicBezTo>
                    <a:pt x="572" y="261"/>
                    <a:pt x="576" y="270"/>
                    <a:pt x="583" y="276"/>
                  </a:cubicBezTo>
                  <a:cubicBezTo>
                    <a:pt x="584" y="332"/>
                    <a:pt x="584" y="389"/>
                    <a:pt x="584" y="432"/>
                  </a:cubicBezTo>
                  <a:cubicBezTo>
                    <a:pt x="585" y="454"/>
                    <a:pt x="585" y="473"/>
                    <a:pt x="585" y="486"/>
                  </a:cubicBezTo>
                  <a:cubicBezTo>
                    <a:pt x="585" y="497"/>
                    <a:pt x="585" y="503"/>
                    <a:pt x="585" y="506"/>
                  </a:cubicBezTo>
                  <a:cubicBezTo>
                    <a:pt x="585" y="506"/>
                    <a:pt x="585" y="506"/>
                    <a:pt x="585" y="506"/>
                  </a:cubicBezTo>
                  <a:cubicBezTo>
                    <a:pt x="584" y="514"/>
                    <a:pt x="577" y="520"/>
                    <a:pt x="568" y="519"/>
                  </a:cubicBezTo>
                  <a:cubicBezTo>
                    <a:pt x="559" y="519"/>
                    <a:pt x="551" y="513"/>
                    <a:pt x="551" y="505"/>
                  </a:cubicBezTo>
                  <a:cubicBezTo>
                    <a:pt x="533" y="276"/>
                    <a:pt x="533" y="276"/>
                    <a:pt x="533" y="276"/>
                  </a:cubicBezTo>
                  <a:cubicBezTo>
                    <a:pt x="533" y="273"/>
                    <a:pt x="530" y="270"/>
                    <a:pt x="526" y="270"/>
                  </a:cubicBezTo>
                  <a:cubicBezTo>
                    <a:pt x="522" y="270"/>
                    <a:pt x="519" y="273"/>
                    <a:pt x="519" y="276"/>
                  </a:cubicBezTo>
                  <a:cubicBezTo>
                    <a:pt x="501" y="506"/>
                    <a:pt x="501" y="506"/>
                    <a:pt x="501" y="506"/>
                  </a:cubicBezTo>
                  <a:cubicBezTo>
                    <a:pt x="501" y="513"/>
                    <a:pt x="493" y="519"/>
                    <a:pt x="484" y="519"/>
                  </a:cubicBezTo>
                  <a:cubicBezTo>
                    <a:pt x="475" y="520"/>
                    <a:pt x="467" y="514"/>
                    <a:pt x="467" y="506"/>
                  </a:cubicBezTo>
                  <a:cubicBezTo>
                    <a:pt x="467" y="506"/>
                    <a:pt x="467" y="506"/>
                    <a:pt x="467" y="506"/>
                  </a:cubicBezTo>
                  <a:cubicBezTo>
                    <a:pt x="467" y="503"/>
                    <a:pt x="467" y="498"/>
                    <a:pt x="467" y="489"/>
                  </a:cubicBezTo>
                  <a:cubicBezTo>
                    <a:pt x="468" y="477"/>
                    <a:pt x="468" y="461"/>
                    <a:pt x="469" y="441"/>
                  </a:cubicBezTo>
                  <a:cubicBezTo>
                    <a:pt x="470" y="401"/>
                    <a:pt x="471" y="347"/>
                    <a:pt x="473" y="294"/>
                  </a:cubicBezTo>
                  <a:cubicBezTo>
                    <a:pt x="474" y="234"/>
                    <a:pt x="476" y="174"/>
                    <a:pt x="477" y="133"/>
                  </a:cubicBezTo>
                  <a:cubicBezTo>
                    <a:pt x="477" y="133"/>
                    <a:pt x="477" y="133"/>
                    <a:pt x="477" y="133"/>
                  </a:cubicBezTo>
                  <a:cubicBezTo>
                    <a:pt x="477" y="101"/>
                    <a:pt x="478" y="81"/>
                    <a:pt x="478" y="81"/>
                  </a:cubicBezTo>
                  <a:cubicBezTo>
                    <a:pt x="478" y="77"/>
                    <a:pt x="475" y="74"/>
                    <a:pt x="471" y="74"/>
                  </a:cubicBezTo>
                  <a:cubicBezTo>
                    <a:pt x="471" y="74"/>
                    <a:pt x="471" y="74"/>
                    <a:pt x="471" y="74"/>
                  </a:cubicBezTo>
                  <a:cubicBezTo>
                    <a:pt x="467" y="74"/>
                    <a:pt x="464" y="77"/>
                    <a:pt x="464" y="81"/>
                  </a:cubicBezTo>
                  <a:cubicBezTo>
                    <a:pt x="464" y="96"/>
                    <a:pt x="463" y="113"/>
                    <a:pt x="463" y="130"/>
                  </a:cubicBezTo>
                  <a:cubicBezTo>
                    <a:pt x="433" y="172"/>
                    <a:pt x="433" y="172"/>
                    <a:pt x="433" y="172"/>
                  </a:cubicBezTo>
                  <a:cubicBezTo>
                    <a:pt x="359" y="213"/>
                    <a:pt x="359" y="213"/>
                    <a:pt x="359" y="213"/>
                  </a:cubicBezTo>
                  <a:cubicBezTo>
                    <a:pt x="361" y="205"/>
                    <a:pt x="359" y="196"/>
                    <a:pt x="352" y="191"/>
                  </a:cubicBezTo>
                  <a:cubicBezTo>
                    <a:pt x="352" y="191"/>
                    <a:pt x="352" y="190"/>
                    <a:pt x="351" y="190"/>
                  </a:cubicBezTo>
                  <a:cubicBezTo>
                    <a:pt x="351" y="190"/>
                    <a:pt x="351" y="189"/>
                    <a:pt x="350" y="189"/>
                  </a:cubicBezTo>
                  <a:cubicBezTo>
                    <a:pt x="372" y="171"/>
                    <a:pt x="409" y="143"/>
                    <a:pt x="409" y="143"/>
                  </a:cubicBezTo>
                  <a:cubicBezTo>
                    <a:pt x="410" y="143"/>
                    <a:pt x="411" y="142"/>
                    <a:pt x="411" y="141"/>
                  </a:cubicBezTo>
                  <a:cubicBezTo>
                    <a:pt x="412" y="140"/>
                    <a:pt x="454" y="68"/>
                    <a:pt x="466" y="46"/>
                  </a:cubicBezTo>
                  <a:cubicBezTo>
                    <a:pt x="466" y="45"/>
                    <a:pt x="466" y="45"/>
                    <a:pt x="466" y="45"/>
                  </a:cubicBezTo>
                  <a:cubicBezTo>
                    <a:pt x="473" y="33"/>
                    <a:pt x="484" y="14"/>
                    <a:pt x="531" y="14"/>
                  </a:cubicBezTo>
                  <a:cubicBezTo>
                    <a:pt x="531" y="14"/>
                    <a:pt x="531" y="14"/>
                    <a:pt x="531" y="14"/>
                  </a:cubicBezTo>
                  <a:cubicBezTo>
                    <a:pt x="582" y="14"/>
                    <a:pt x="589" y="24"/>
                    <a:pt x="605" y="48"/>
                  </a:cubicBezTo>
                  <a:cubicBezTo>
                    <a:pt x="656" y="128"/>
                    <a:pt x="656" y="128"/>
                    <a:pt x="656" y="128"/>
                  </a:cubicBezTo>
                  <a:cubicBezTo>
                    <a:pt x="660" y="137"/>
                    <a:pt x="661" y="147"/>
                    <a:pt x="657" y="156"/>
                  </a:cubicBezTo>
                  <a:moveTo>
                    <a:pt x="596" y="131"/>
                  </a:moveTo>
                  <a:cubicBezTo>
                    <a:pt x="610" y="149"/>
                    <a:pt x="610" y="149"/>
                    <a:pt x="610" y="149"/>
                  </a:cubicBezTo>
                  <a:cubicBezTo>
                    <a:pt x="606" y="162"/>
                    <a:pt x="601" y="175"/>
                    <a:pt x="597" y="189"/>
                  </a:cubicBezTo>
                  <a:cubicBezTo>
                    <a:pt x="596" y="163"/>
                    <a:pt x="596" y="144"/>
                    <a:pt x="596" y="1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6705142" y="2142753"/>
            <a:ext cx="798989" cy="798989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8" name="Freeform 68"/>
          <p:cNvSpPr>
            <a:spLocks noEditPoints="1"/>
          </p:cNvSpPr>
          <p:nvPr/>
        </p:nvSpPr>
        <p:spPr bwMode="auto">
          <a:xfrm>
            <a:off x="6854050" y="2297217"/>
            <a:ext cx="500062" cy="491173"/>
          </a:xfrm>
          <a:custGeom>
            <a:avLst/>
            <a:gdLst>
              <a:gd name="T0" fmla="*/ 331 w 665"/>
              <a:gd name="T1" fmla="*/ 649 h 654"/>
              <a:gd name="T2" fmla="*/ 399 w 665"/>
              <a:gd name="T3" fmla="*/ 458 h 654"/>
              <a:gd name="T4" fmla="*/ 239 w 665"/>
              <a:gd name="T5" fmla="*/ 482 h 654"/>
              <a:gd name="T6" fmla="*/ 39 w 665"/>
              <a:gd name="T7" fmla="*/ 495 h 654"/>
              <a:gd name="T8" fmla="*/ 39 w 665"/>
              <a:gd name="T9" fmla="*/ 425 h 654"/>
              <a:gd name="T10" fmla="*/ 351 w 665"/>
              <a:gd name="T11" fmla="*/ 181 h 654"/>
              <a:gd name="T12" fmla="*/ 241 w 665"/>
              <a:gd name="T13" fmla="*/ 260 h 654"/>
              <a:gd name="T14" fmla="*/ 196 w 665"/>
              <a:gd name="T15" fmla="*/ 269 h 654"/>
              <a:gd name="T16" fmla="*/ 257 w 665"/>
              <a:gd name="T17" fmla="*/ 111 h 654"/>
              <a:gd name="T18" fmla="*/ 439 w 665"/>
              <a:gd name="T19" fmla="*/ 115 h 654"/>
              <a:gd name="T20" fmla="*/ 517 w 665"/>
              <a:gd name="T21" fmla="*/ 258 h 654"/>
              <a:gd name="T22" fmla="*/ 665 w 665"/>
              <a:gd name="T23" fmla="*/ 307 h 654"/>
              <a:gd name="T24" fmla="*/ 631 w 665"/>
              <a:gd name="T25" fmla="*/ 342 h 654"/>
              <a:gd name="T26" fmla="*/ 487 w 665"/>
              <a:gd name="T27" fmla="*/ 336 h 654"/>
              <a:gd name="T28" fmla="*/ 450 w 665"/>
              <a:gd name="T29" fmla="*/ 308 h 654"/>
              <a:gd name="T30" fmla="*/ 384 w 665"/>
              <a:gd name="T31" fmla="*/ 333 h 654"/>
              <a:gd name="T32" fmla="*/ 483 w 665"/>
              <a:gd name="T33" fmla="*/ 469 h 654"/>
              <a:gd name="T34" fmla="*/ 347 w 665"/>
              <a:gd name="T35" fmla="*/ 654 h 654"/>
              <a:gd name="T36" fmla="*/ 320 w 665"/>
              <a:gd name="T37" fmla="*/ 376 h 654"/>
              <a:gd name="T38" fmla="*/ 414 w 665"/>
              <a:gd name="T39" fmla="*/ 460 h 654"/>
              <a:gd name="T40" fmla="*/ 339 w 665"/>
              <a:gd name="T41" fmla="*/ 637 h 654"/>
              <a:gd name="T42" fmla="*/ 367 w 665"/>
              <a:gd name="T43" fmla="*/ 628 h 654"/>
              <a:gd name="T44" fmla="*/ 465 w 665"/>
              <a:gd name="T45" fmla="*/ 430 h 654"/>
              <a:gd name="T46" fmla="*/ 370 w 665"/>
              <a:gd name="T47" fmla="*/ 339 h 654"/>
              <a:gd name="T48" fmla="*/ 432 w 665"/>
              <a:gd name="T49" fmla="*/ 239 h 654"/>
              <a:gd name="T50" fmla="*/ 444 w 665"/>
              <a:gd name="T51" fmla="*/ 241 h 654"/>
              <a:gd name="T52" fmla="*/ 487 w 665"/>
              <a:gd name="T53" fmla="*/ 322 h 654"/>
              <a:gd name="T54" fmla="*/ 645 w 665"/>
              <a:gd name="T55" fmla="*/ 322 h 654"/>
              <a:gd name="T56" fmla="*/ 630 w 665"/>
              <a:gd name="T57" fmla="*/ 286 h 654"/>
              <a:gd name="T58" fmla="*/ 510 w 665"/>
              <a:gd name="T59" fmla="*/ 271 h 654"/>
              <a:gd name="T60" fmla="*/ 471 w 665"/>
              <a:gd name="T61" fmla="*/ 156 h 654"/>
              <a:gd name="T62" fmla="*/ 293 w 665"/>
              <a:gd name="T63" fmla="*/ 109 h 654"/>
              <a:gd name="T64" fmla="*/ 199 w 665"/>
              <a:gd name="T65" fmla="*/ 228 h 654"/>
              <a:gd name="T66" fmla="*/ 212 w 665"/>
              <a:gd name="T67" fmla="*/ 261 h 654"/>
              <a:gd name="T68" fmla="*/ 299 w 665"/>
              <a:gd name="T69" fmla="*/ 163 h 654"/>
              <a:gd name="T70" fmla="*/ 364 w 665"/>
              <a:gd name="T71" fmla="*/ 169 h 654"/>
              <a:gd name="T72" fmla="*/ 369 w 665"/>
              <a:gd name="T73" fmla="*/ 180 h 654"/>
              <a:gd name="T74" fmla="*/ 191 w 665"/>
              <a:gd name="T75" fmla="*/ 435 h 654"/>
              <a:gd name="T76" fmla="*/ 14 w 665"/>
              <a:gd name="T77" fmla="*/ 460 h 654"/>
              <a:gd name="T78" fmla="*/ 207 w 665"/>
              <a:gd name="T79" fmla="*/ 485 h 654"/>
              <a:gd name="T80" fmla="*/ 228 w 665"/>
              <a:gd name="T81" fmla="*/ 473 h 654"/>
              <a:gd name="T82" fmla="*/ 316 w 665"/>
              <a:gd name="T83" fmla="*/ 375 h 654"/>
              <a:gd name="T84" fmla="*/ 504 w 665"/>
              <a:gd name="T85" fmla="*/ 136 h 654"/>
              <a:gd name="T86" fmla="*/ 439 w 665"/>
              <a:gd name="T87" fmla="*/ 86 h 654"/>
              <a:gd name="T88" fmla="*/ 504 w 665"/>
              <a:gd name="T89" fmla="*/ 0 h 654"/>
              <a:gd name="T90" fmla="*/ 570 w 665"/>
              <a:gd name="T91" fmla="*/ 49 h 654"/>
              <a:gd name="T92" fmla="*/ 504 w 665"/>
              <a:gd name="T93" fmla="*/ 136 h 654"/>
              <a:gd name="T94" fmla="*/ 457 w 665"/>
              <a:gd name="T95" fmla="*/ 42 h 654"/>
              <a:gd name="T96" fmla="*/ 478 w 665"/>
              <a:gd name="T97" fmla="*/ 115 h 654"/>
              <a:gd name="T98" fmla="*/ 552 w 665"/>
              <a:gd name="T99" fmla="*/ 94 h 654"/>
              <a:gd name="T100" fmla="*/ 530 w 665"/>
              <a:gd name="T101" fmla="*/ 20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65" h="654">
                <a:moveTo>
                  <a:pt x="347" y="654"/>
                </a:moveTo>
                <a:cubicBezTo>
                  <a:pt x="341" y="654"/>
                  <a:pt x="336" y="652"/>
                  <a:pt x="331" y="649"/>
                </a:cubicBezTo>
                <a:cubicBezTo>
                  <a:pt x="314" y="639"/>
                  <a:pt x="310" y="619"/>
                  <a:pt x="321" y="600"/>
                </a:cubicBezTo>
                <a:cubicBezTo>
                  <a:pt x="399" y="458"/>
                  <a:pt x="399" y="458"/>
                  <a:pt x="399" y="458"/>
                </a:cubicBezTo>
                <a:cubicBezTo>
                  <a:pt x="317" y="391"/>
                  <a:pt x="317" y="391"/>
                  <a:pt x="317" y="391"/>
                </a:cubicBezTo>
                <a:cubicBezTo>
                  <a:pt x="239" y="482"/>
                  <a:pt x="239" y="482"/>
                  <a:pt x="239" y="482"/>
                </a:cubicBezTo>
                <a:cubicBezTo>
                  <a:pt x="232" y="492"/>
                  <a:pt x="220" y="499"/>
                  <a:pt x="207" y="499"/>
                </a:cubicBezTo>
                <a:cubicBezTo>
                  <a:pt x="39" y="495"/>
                  <a:pt x="39" y="495"/>
                  <a:pt x="39" y="495"/>
                </a:cubicBezTo>
                <a:cubicBezTo>
                  <a:pt x="18" y="495"/>
                  <a:pt x="0" y="479"/>
                  <a:pt x="0" y="460"/>
                </a:cubicBezTo>
                <a:cubicBezTo>
                  <a:pt x="0" y="440"/>
                  <a:pt x="17" y="425"/>
                  <a:pt x="39" y="425"/>
                </a:cubicBezTo>
                <a:cubicBezTo>
                  <a:pt x="187" y="421"/>
                  <a:pt x="187" y="421"/>
                  <a:pt x="187" y="421"/>
                </a:cubicBezTo>
                <a:cubicBezTo>
                  <a:pt x="351" y="181"/>
                  <a:pt x="351" y="181"/>
                  <a:pt x="351" y="181"/>
                </a:cubicBezTo>
                <a:cubicBezTo>
                  <a:pt x="307" y="175"/>
                  <a:pt x="307" y="175"/>
                  <a:pt x="307" y="175"/>
                </a:cubicBezTo>
                <a:cubicBezTo>
                  <a:pt x="241" y="260"/>
                  <a:pt x="241" y="260"/>
                  <a:pt x="241" y="260"/>
                </a:cubicBezTo>
                <a:cubicBezTo>
                  <a:pt x="236" y="267"/>
                  <a:pt x="224" y="275"/>
                  <a:pt x="212" y="275"/>
                </a:cubicBezTo>
                <a:cubicBezTo>
                  <a:pt x="206" y="275"/>
                  <a:pt x="200" y="273"/>
                  <a:pt x="196" y="269"/>
                </a:cubicBezTo>
                <a:cubicBezTo>
                  <a:pt x="179" y="255"/>
                  <a:pt x="176" y="236"/>
                  <a:pt x="187" y="220"/>
                </a:cubicBezTo>
                <a:cubicBezTo>
                  <a:pt x="257" y="111"/>
                  <a:pt x="257" y="111"/>
                  <a:pt x="257" y="111"/>
                </a:cubicBezTo>
                <a:cubicBezTo>
                  <a:pt x="266" y="99"/>
                  <a:pt x="281" y="93"/>
                  <a:pt x="295" y="95"/>
                </a:cubicBezTo>
                <a:cubicBezTo>
                  <a:pt x="439" y="115"/>
                  <a:pt x="439" y="115"/>
                  <a:pt x="439" y="115"/>
                </a:cubicBezTo>
                <a:cubicBezTo>
                  <a:pt x="459" y="117"/>
                  <a:pt x="479" y="134"/>
                  <a:pt x="484" y="151"/>
                </a:cubicBezTo>
                <a:cubicBezTo>
                  <a:pt x="517" y="258"/>
                  <a:pt x="517" y="258"/>
                  <a:pt x="517" y="258"/>
                </a:cubicBezTo>
                <a:cubicBezTo>
                  <a:pt x="631" y="272"/>
                  <a:pt x="631" y="272"/>
                  <a:pt x="631" y="272"/>
                </a:cubicBezTo>
                <a:cubicBezTo>
                  <a:pt x="650" y="272"/>
                  <a:pt x="665" y="288"/>
                  <a:pt x="665" y="307"/>
                </a:cubicBezTo>
                <a:cubicBezTo>
                  <a:pt x="665" y="316"/>
                  <a:pt x="662" y="325"/>
                  <a:pt x="655" y="331"/>
                </a:cubicBezTo>
                <a:cubicBezTo>
                  <a:pt x="649" y="338"/>
                  <a:pt x="640" y="342"/>
                  <a:pt x="631" y="342"/>
                </a:cubicBezTo>
                <a:cubicBezTo>
                  <a:pt x="631" y="342"/>
                  <a:pt x="630" y="342"/>
                  <a:pt x="630" y="342"/>
                </a:cubicBezTo>
                <a:cubicBezTo>
                  <a:pt x="487" y="336"/>
                  <a:pt x="487" y="336"/>
                  <a:pt x="487" y="336"/>
                </a:cubicBezTo>
                <a:cubicBezTo>
                  <a:pt x="487" y="336"/>
                  <a:pt x="487" y="336"/>
                  <a:pt x="487" y="336"/>
                </a:cubicBezTo>
                <a:cubicBezTo>
                  <a:pt x="470" y="336"/>
                  <a:pt x="455" y="324"/>
                  <a:pt x="450" y="308"/>
                </a:cubicBezTo>
                <a:cubicBezTo>
                  <a:pt x="435" y="259"/>
                  <a:pt x="435" y="259"/>
                  <a:pt x="435" y="259"/>
                </a:cubicBezTo>
                <a:cubicBezTo>
                  <a:pt x="384" y="333"/>
                  <a:pt x="384" y="333"/>
                  <a:pt x="384" y="333"/>
                </a:cubicBezTo>
                <a:cubicBezTo>
                  <a:pt x="474" y="419"/>
                  <a:pt x="474" y="419"/>
                  <a:pt x="474" y="419"/>
                </a:cubicBezTo>
                <a:cubicBezTo>
                  <a:pt x="489" y="431"/>
                  <a:pt x="493" y="452"/>
                  <a:pt x="483" y="469"/>
                </a:cubicBezTo>
                <a:cubicBezTo>
                  <a:pt x="379" y="635"/>
                  <a:pt x="379" y="635"/>
                  <a:pt x="379" y="635"/>
                </a:cubicBezTo>
                <a:cubicBezTo>
                  <a:pt x="374" y="644"/>
                  <a:pt x="361" y="654"/>
                  <a:pt x="347" y="654"/>
                </a:cubicBezTo>
                <a:moveTo>
                  <a:pt x="316" y="375"/>
                </a:moveTo>
                <a:cubicBezTo>
                  <a:pt x="317" y="375"/>
                  <a:pt x="319" y="375"/>
                  <a:pt x="320" y="376"/>
                </a:cubicBezTo>
                <a:cubicBezTo>
                  <a:pt x="412" y="451"/>
                  <a:pt x="412" y="451"/>
                  <a:pt x="412" y="451"/>
                </a:cubicBezTo>
                <a:cubicBezTo>
                  <a:pt x="415" y="453"/>
                  <a:pt x="416" y="457"/>
                  <a:pt x="414" y="460"/>
                </a:cubicBezTo>
                <a:cubicBezTo>
                  <a:pt x="333" y="607"/>
                  <a:pt x="333" y="607"/>
                  <a:pt x="333" y="607"/>
                </a:cubicBezTo>
                <a:cubicBezTo>
                  <a:pt x="326" y="619"/>
                  <a:pt x="328" y="631"/>
                  <a:pt x="339" y="637"/>
                </a:cubicBezTo>
                <a:cubicBezTo>
                  <a:pt x="341" y="639"/>
                  <a:pt x="344" y="640"/>
                  <a:pt x="347" y="640"/>
                </a:cubicBezTo>
                <a:cubicBezTo>
                  <a:pt x="355" y="640"/>
                  <a:pt x="364" y="634"/>
                  <a:pt x="367" y="628"/>
                </a:cubicBezTo>
                <a:cubicBezTo>
                  <a:pt x="471" y="462"/>
                  <a:pt x="471" y="462"/>
                  <a:pt x="471" y="462"/>
                </a:cubicBezTo>
                <a:cubicBezTo>
                  <a:pt x="477" y="451"/>
                  <a:pt x="475" y="438"/>
                  <a:pt x="465" y="430"/>
                </a:cubicBezTo>
                <a:cubicBezTo>
                  <a:pt x="465" y="430"/>
                  <a:pt x="465" y="429"/>
                  <a:pt x="465" y="429"/>
                </a:cubicBezTo>
                <a:cubicBezTo>
                  <a:pt x="370" y="339"/>
                  <a:pt x="370" y="339"/>
                  <a:pt x="370" y="339"/>
                </a:cubicBezTo>
                <a:cubicBezTo>
                  <a:pt x="367" y="337"/>
                  <a:pt x="367" y="333"/>
                  <a:pt x="369" y="330"/>
                </a:cubicBezTo>
                <a:cubicBezTo>
                  <a:pt x="432" y="239"/>
                  <a:pt x="432" y="239"/>
                  <a:pt x="432" y="239"/>
                </a:cubicBezTo>
                <a:cubicBezTo>
                  <a:pt x="434" y="237"/>
                  <a:pt x="436" y="235"/>
                  <a:pt x="439" y="236"/>
                </a:cubicBezTo>
                <a:cubicBezTo>
                  <a:pt x="441" y="236"/>
                  <a:pt x="444" y="238"/>
                  <a:pt x="444" y="241"/>
                </a:cubicBezTo>
                <a:cubicBezTo>
                  <a:pt x="464" y="304"/>
                  <a:pt x="464" y="304"/>
                  <a:pt x="464" y="304"/>
                </a:cubicBezTo>
                <a:cubicBezTo>
                  <a:pt x="467" y="314"/>
                  <a:pt x="476" y="322"/>
                  <a:pt x="487" y="322"/>
                </a:cubicBezTo>
                <a:cubicBezTo>
                  <a:pt x="631" y="328"/>
                  <a:pt x="631" y="328"/>
                  <a:pt x="631" y="328"/>
                </a:cubicBezTo>
                <a:cubicBezTo>
                  <a:pt x="636" y="328"/>
                  <a:pt x="641" y="325"/>
                  <a:pt x="645" y="322"/>
                </a:cubicBezTo>
                <a:cubicBezTo>
                  <a:pt x="649" y="318"/>
                  <a:pt x="651" y="313"/>
                  <a:pt x="651" y="307"/>
                </a:cubicBezTo>
                <a:cubicBezTo>
                  <a:pt x="651" y="296"/>
                  <a:pt x="642" y="286"/>
                  <a:pt x="630" y="286"/>
                </a:cubicBezTo>
                <a:cubicBezTo>
                  <a:pt x="630" y="286"/>
                  <a:pt x="630" y="286"/>
                  <a:pt x="630" y="286"/>
                </a:cubicBezTo>
                <a:cubicBezTo>
                  <a:pt x="510" y="271"/>
                  <a:pt x="510" y="271"/>
                  <a:pt x="510" y="271"/>
                </a:cubicBezTo>
                <a:cubicBezTo>
                  <a:pt x="508" y="271"/>
                  <a:pt x="505" y="269"/>
                  <a:pt x="505" y="267"/>
                </a:cubicBezTo>
                <a:cubicBezTo>
                  <a:pt x="471" y="156"/>
                  <a:pt x="471" y="156"/>
                  <a:pt x="471" y="156"/>
                </a:cubicBezTo>
                <a:cubicBezTo>
                  <a:pt x="467" y="143"/>
                  <a:pt x="451" y="130"/>
                  <a:pt x="437" y="128"/>
                </a:cubicBezTo>
                <a:cubicBezTo>
                  <a:pt x="293" y="109"/>
                  <a:pt x="293" y="109"/>
                  <a:pt x="293" y="109"/>
                </a:cubicBezTo>
                <a:cubicBezTo>
                  <a:pt x="284" y="107"/>
                  <a:pt x="274" y="111"/>
                  <a:pt x="269" y="119"/>
                </a:cubicBezTo>
                <a:cubicBezTo>
                  <a:pt x="199" y="228"/>
                  <a:pt x="199" y="228"/>
                  <a:pt x="199" y="228"/>
                </a:cubicBezTo>
                <a:cubicBezTo>
                  <a:pt x="189" y="242"/>
                  <a:pt x="198" y="253"/>
                  <a:pt x="205" y="258"/>
                </a:cubicBezTo>
                <a:cubicBezTo>
                  <a:pt x="207" y="260"/>
                  <a:pt x="209" y="261"/>
                  <a:pt x="212" y="261"/>
                </a:cubicBezTo>
                <a:cubicBezTo>
                  <a:pt x="219" y="261"/>
                  <a:pt x="227" y="256"/>
                  <a:pt x="230" y="251"/>
                </a:cubicBezTo>
                <a:cubicBezTo>
                  <a:pt x="299" y="163"/>
                  <a:pt x="299" y="163"/>
                  <a:pt x="299" y="163"/>
                </a:cubicBezTo>
                <a:cubicBezTo>
                  <a:pt x="300" y="162"/>
                  <a:pt x="303" y="161"/>
                  <a:pt x="305" y="161"/>
                </a:cubicBezTo>
                <a:cubicBezTo>
                  <a:pt x="364" y="169"/>
                  <a:pt x="364" y="169"/>
                  <a:pt x="364" y="169"/>
                </a:cubicBezTo>
                <a:cubicBezTo>
                  <a:pt x="366" y="169"/>
                  <a:pt x="369" y="171"/>
                  <a:pt x="370" y="173"/>
                </a:cubicBezTo>
                <a:cubicBezTo>
                  <a:pt x="370" y="175"/>
                  <a:pt x="370" y="178"/>
                  <a:pt x="369" y="180"/>
                </a:cubicBezTo>
                <a:cubicBezTo>
                  <a:pt x="196" y="432"/>
                  <a:pt x="196" y="432"/>
                  <a:pt x="196" y="432"/>
                </a:cubicBezTo>
                <a:cubicBezTo>
                  <a:pt x="195" y="433"/>
                  <a:pt x="193" y="435"/>
                  <a:pt x="191" y="435"/>
                </a:cubicBezTo>
                <a:cubicBezTo>
                  <a:pt x="39" y="439"/>
                  <a:pt x="39" y="439"/>
                  <a:pt x="39" y="439"/>
                </a:cubicBezTo>
                <a:cubicBezTo>
                  <a:pt x="25" y="439"/>
                  <a:pt x="14" y="448"/>
                  <a:pt x="14" y="460"/>
                </a:cubicBezTo>
                <a:cubicBezTo>
                  <a:pt x="14" y="471"/>
                  <a:pt x="25" y="481"/>
                  <a:pt x="39" y="481"/>
                </a:cubicBezTo>
                <a:cubicBezTo>
                  <a:pt x="207" y="485"/>
                  <a:pt x="207" y="485"/>
                  <a:pt x="207" y="485"/>
                </a:cubicBezTo>
                <a:cubicBezTo>
                  <a:pt x="215" y="485"/>
                  <a:pt x="223" y="481"/>
                  <a:pt x="228" y="474"/>
                </a:cubicBezTo>
                <a:cubicBezTo>
                  <a:pt x="228" y="474"/>
                  <a:pt x="228" y="473"/>
                  <a:pt x="228" y="473"/>
                </a:cubicBezTo>
                <a:cubicBezTo>
                  <a:pt x="310" y="377"/>
                  <a:pt x="310" y="377"/>
                  <a:pt x="310" y="377"/>
                </a:cubicBezTo>
                <a:cubicBezTo>
                  <a:pt x="312" y="375"/>
                  <a:pt x="314" y="375"/>
                  <a:pt x="316" y="375"/>
                </a:cubicBezTo>
                <a:moveTo>
                  <a:pt x="504" y="136"/>
                </a:moveTo>
                <a:cubicBezTo>
                  <a:pt x="504" y="136"/>
                  <a:pt x="504" y="136"/>
                  <a:pt x="504" y="136"/>
                </a:cubicBezTo>
                <a:cubicBezTo>
                  <a:pt x="493" y="136"/>
                  <a:pt x="481" y="133"/>
                  <a:pt x="471" y="127"/>
                </a:cubicBezTo>
                <a:cubicBezTo>
                  <a:pt x="456" y="118"/>
                  <a:pt x="444" y="104"/>
                  <a:pt x="439" y="86"/>
                </a:cubicBezTo>
                <a:cubicBezTo>
                  <a:pt x="434" y="69"/>
                  <a:pt x="436" y="51"/>
                  <a:pt x="445" y="35"/>
                </a:cubicBezTo>
                <a:cubicBezTo>
                  <a:pt x="457" y="13"/>
                  <a:pt x="480" y="0"/>
                  <a:pt x="504" y="0"/>
                </a:cubicBezTo>
                <a:cubicBezTo>
                  <a:pt x="516" y="0"/>
                  <a:pt x="527" y="3"/>
                  <a:pt x="537" y="8"/>
                </a:cubicBezTo>
                <a:cubicBezTo>
                  <a:pt x="553" y="17"/>
                  <a:pt x="565" y="31"/>
                  <a:pt x="570" y="49"/>
                </a:cubicBezTo>
                <a:cubicBezTo>
                  <a:pt x="575" y="66"/>
                  <a:pt x="573" y="85"/>
                  <a:pt x="564" y="100"/>
                </a:cubicBezTo>
                <a:cubicBezTo>
                  <a:pt x="552" y="122"/>
                  <a:pt x="529" y="136"/>
                  <a:pt x="504" y="136"/>
                </a:cubicBezTo>
                <a:moveTo>
                  <a:pt x="504" y="14"/>
                </a:moveTo>
                <a:cubicBezTo>
                  <a:pt x="485" y="14"/>
                  <a:pt x="467" y="24"/>
                  <a:pt x="457" y="42"/>
                </a:cubicBezTo>
                <a:cubicBezTo>
                  <a:pt x="450" y="54"/>
                  <a:pt x="448" y="69"/>
                  <a:pt x="452" y="83"/>
                </a:cubicBezTo>
                <a:cubicBezTo>
                  <a:pt x="456" y="96"/>
                  <a:pt x="466" y="108"/>
                  <a:pt x="478" y="115"/>
                </a:cubicBezTo>
                <a:cubicBezTo>
                  <a:pt x="486" y="119"/>
                  <a:pt x="495" y="122"/>
                  <a:pt x="504" y="122"/>
                </a:cubicBezTo>
                <a:cubicBezTo>
                  <a:pt x="524" y="122"/>
                  <a:pt x="542" y="111"/>
                  <a:pt x="552" y="94"/>
                </a:cubicBezTo>
                <a:cubicBezTo>
                  <a:pt x="559" y="81"/>
                  <a:pt x="560" y="66"/>
                  <a:pt x="556" y="53"/>
                </a:cubicBezTo>
                <a:cubicBezTo>
                  <a:pt x="552" y="39"/>
                  <a:pt x="543" y="27"/>
                  <a:pt x="530" y="20"/>
                </a:cubicBezTo>
                <a:cubicBezTo>
                  <a:pt x="522" y="16"/>
                  <a:pt x="513" y="14"/>
                  <a:pt x="504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9" name="Freeform 69"/>
          <p:cNvSpPr>
            <a:spLocks noEditPoints="1"/>
          </p:cNvSpPr>
          <p:nvPr/>
        </p:nvSpPr>
        <p:spPr bwMode="auto">
          <a:xfrm>
            <a:off x="5979496" y="4184119"/>
            <a:ext cx="515620" cy="303372"/>
          </a:xfrm>
          <a:custGeom>
            <a:avLst/>
            <a:gdLst>
              <a:gd name="T0" fmla="*/ 485 w 686"/>
              <a:gd name="T1" fmla="*/ 0 h 403"/>
              <a:gd name="T2" fmla="*/ 310 w 686"/>
              <a:gd name="T3" fmla="*/ 0 h 403"/>
              <a:gd name="T4" fmla="*/ 259 w 686"/>
              <a:gd name="T5" fmla="*/ 50 h 403"/>
              <a:gd name="T6" fmla="*/ 266 w 686"/>
              <a:gd name="T7" fmla="*/ 75 h 403"/>
              <a:gd name="T8" fmla="*/ 51 w 686"/>
              <a:gd name="T9" fmla="*/ 75 h 403"/>
              <a:gd name="T10" fmla="*/ 0 w 686"/>
              <a:gd name="T11" fmla="*/ 126 h 403"/>
              <a:gd name="T12" fmla="*/ 51 w 686"/>
              <a:gd name="T13" fmla="*/ 177 h 403"/>
              <a:gd name="T14" fmla="*/ 173 w 686"/>
              <a:gd name="T15" fmla="*/ 177 h 403"/>
              <a:gd name="T16" fmla="*/ 166 w 686"/>
              <a:gd name="T17" fmla="*/ 203 h 403"/>
              <a:gd name="T18" fmla="*/ 217 w 686"/>
              <a:gd name="T19" fmla="*/ 254 h 403"/>
              <a:gd name="T20" fmla="*/ 226 w 686"/>
              <a:gd name="T21" fmla="*/ 254 h 403"/>
              <a:gd name="T22" fmla="*/ 220 w 686"/>
              <a:gd name="T23" fmla="*/ 277 h 403"/>
              <a:gd name="T24" fmla="*/ 271 w 686"/>
              <a:gd name="T25" fmla="*/ 328 h 403"/>
              <a:gd name="T26" fmla="*/ 280 w 686"/>
              <a:gd name="T27" fmla="*/ 328 h 403"/>
              <a:gd name="T28" fmla="*/ 274 w 686"/>
              <a:gd name="T29" fmla="*/ 352 h 403"/>
              <a:gd name="T30" fmla="*/ 325 w 686"/>
              <a:gd name="T31" fmla="*/ 403 h 403"/>
              <a:gd name="T32" fmla="*/ 485 w 686"/>
              <a:gd name="T33" fmla="*/ 403 h 403"/>
              <a:gd name="T34" fmla="*/ 686 w 686"/>
              <a:gd name="T35" fmla="*/ 201 h 403"/>
              <a:gd name="T36" fmla="*/ 485 w 686"/>
              <a:gd name="T37" fmla="*/ 0 h 403"/>
              <a:gd name="T38" fmla="*/ 485 w 686"/>
              <a:gd name="T39" fmla="*/ 389 h 403"/>
              <a:gd name="T40" fmla="*/ 325 w 686"/>
              <a:gd name="T41" fmla="*/ 389 h 403"/>
              <a:gd name="T42" fmla="*/ 288 w 686"/>
              <a:gd name="T43" fmla="*/ 352 h 403"/>
              <a:gd name="T44" fmla="*/ 297 w 686"/>
              <a:gd name="T45" fmla="*/ 328 h 403"/>
              <a:gd name="T46" fmla="*/ 326 w 686"/>
              <a:gd name="T47" fmla="*/ 328 h 403"/>
              <a:gd name="T48" fmla="*/ 333 w 686"/>
              <a:gd name="T49" fmla="*/ 321 h 403"/>
              <a:gd name="T50" fmla="*/ 326 w 686"/>
              <a:gd name="T51" fmla="*/ 314 h 403"/>
              <a:gd name="T52" fmla="*/ 294 w 686"/>
              <a:gd name="T53" fmla="*/ 314 h 403"/>
              <a:gd name="T54" fmla="*/ 293 w 686"/>
              <a:gd name="T55" fmla="*/ 314 h 403"/>
              <a:gd name="T56" fmla="*/ 271 w 686"/>
              <a:gd name="T57" fmla="*/ 314 h 403"/>
              <a:gd name="T58" fmla="*/ 234 w 686"/>
              <a:gd name="T59" fmla="*/ 277 h 403"/>
              <a:gd name="T60" fmla="*/ 242 w 686"/>
              <a:gd name="T61" fmla="*/ 254 h 403"/>
              <a:gd name="T62" fmla="*/ 301 w 686"/>
              <a:gd name="T63" fmla="*/ 254 h 403"/>
              <a:gd name="T64" fmla="*/ 308 w 686"/>
              <a:gd name="T65" fmla="*/ 247 h 403"/>
              <a:gd name="T66" fmla="*/ 301 w 686"/>
              <a:gd name="T67" fmla="*/ 240 h 403"/>
              <a:gd name="T68" fmla="*/ 239 w 686"/>
              <a:gd name="T69" fmla="*/ 240 h 403"/>
              <a:gd name="T70" fmla="*/ 239 w 686"/>
              <a:gd name="T71" fmla="*/ 240 h 403"/>
              <a:gd name="T72" fmla="*/ 217 w 686"/>
              <a:gd name="T73" fmla="*/ 240 h 403"/>
              <a:gd name="T74" fmla="*/ 180 w 686"/>
              <a:gd name="T75" fmla="*/ 203 h 403"/>
              <a:gd name="T76" fmla="*/ 191 w 686"/>
              <a:gd name="T77" fmla="*/ 177 h 403"/>
              <a:gd name="T78" fmla="*/ 278 w 686"/>
              <a:gd name="T79" fmla="*/ 177 h 403"/>
              <a:gd name="T80" fmla="*/ 285 w 686"/>
              <a:gd name="T81" fmla="*/ 170 h 403"/>
              <a:gd name="T82" fmla="*/ 278 w 686"/>
              <a:gd name="T83" fmla="*/ 163 h 403"/>
              <a:gd name="T84" fmla="*/ 51 w 686"/>
              <a:gd name="T85" fmla="*/ 163 h 403"/>
              <a:gd name="T86" fmla="*/ 14 w 686"/>
              <a:gd name="T87" fmla="*/ 126 h 403"/>
              <a:gd name="T88" fmla="*/ 51 w 686"/>
              <a:gd name="T89" fmla="*/ 89 h 403"/>
              <a:gd name="T90" fmla="*/ 432 w 686"/>
              <a:gd name="T91" fmla="*/ 89 h 403"/>
              <a:gd name="T92" fmla="*/ 439 w 686"/>
              <a:gd name="T93" fmla="*/ 82 h 403"/>
              <a:gd name="T94" fmla="*/ 432 w 686"/>
              <a:gd name="T95" fmla="*/ 75 h 403"/>
              <a:gd name="T96" fmla="*/ 283 w 686"/>
              <a:gd name="T97" fmla="*/ 75 h 403"/>
              <a:gd name="T98" fmla="*/ 273 w 686"/>
              <a:gd name="T99" fmla="*/ 50 h 403"/>
              <a:gd name="T100" fmla="*/ 310 w 686"/>
              <a:gd name="T101" fmla="*/ 14 h 403"/>
              <a:gd name="T102" fmla="*/ 485 w 686"/>
              <a:gd name="T103" fmla="*/ 14 h 403"/>
              <a:gd name="T104" fmla="*/ 672 w 686"/>
              <a:gd name="T105" fmla="*/ 201 h 403"/>
              <a:gd name="T106" fmla="*/ 485 w 686"/>
              <a:gd name="T107" fmla="*/ 389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6" h="403">
                <a:moveTo>
                  <a:pt x="485" y="0"/>
                </a:moveTo>
                <a:cubicBezTo>
                  <a:pt x="310" y="0"/>
                  <a:pt x="310" y="0"/>
                  <a:pt x="310" y="0"/>
                </a:cubicBezTo>
                <a:cubicBezTo>
                  <a:pt x="282" y="0"/>
                  <a:pt x="259" y="22"/>
                  <a:pt x="259" y="50"/>
                </a:cubicBezTo>
                <a:cubicBezTo>
                  <a:pt x="259" y="59"/>
                  <a:pt x="261" y="68"/>
                  <a:pt x="266" y="75"/>
                </a:cubicBezTo>
                <a:cubicBezTo>
                  <a:pt x="51" y="75"/>
                  <a:pt x="51" y="75"/>
                  <a:pt x="51" y="75"/>
                </a:cubicBezTo>
                <a:cubicBezTo>
                  <a:pt x="23" y="75"/>
                  <a:pt x="0" y="98"/>
                  <a:pt x="0" y="126"/>
                </a:cubicBezTo>
                <a:cubicBezTo>
                  <a:pt x="0" y="154"/>
                  <a:pt x="23" y="177"/>
                  <a:pt x="51" y="177"/>
                </a:cubicBezTo>
                <a:cubicBezTo>
                  <a:pt x="173" y="177"/>
                  <a:pt x="173" y="177"/>
                  <a:pt x="173" y="177"/>
                </a:cubicBezTo>
                <a:cubicBezTo>
                  <a:pt x="169" y="185"/>
                  <a:pt x="166" y="194"/>
                  <a:pt x="166" y="203"/>
                </a:cubicBezTo>
                <a:cubicBezTo>
                  <a:pt x="166" y="231"/>
                  <a:pt x="189" y="254"/>
                  <a:pt x="217" y="254"/>
                </a:cubicBezTo>
                <a:cubicBezTo>
                  <a:pt x="226" y="254"/>
                  <a:pt x="226" y="254"/>
                  <a:pt x="226" y="254"/>
                </a:cubicBezTo>
                <a:cubicBezTo>
                  <a:pt x="222" y="261"/>
                  <a:pt x="220" y="269"/>
                  <a:pt x="220" y="277"/>
                </a:cubicBezTo>
                <a:cubicBezTo>
                  <a:pt x="220" y="305"/>
                  <a:pt x="243" y="328"/>
                  <a:pt x="271" y="328"/>
                </a:cubicBezTo>
                <a:cubicBezTo>
                  <a:pt x="280" y="328"/>
                  <a:pt x="280" y="328"/>
                  <a:pt x="280" y="328"/>
                </a:cubicBezTo>
                <a:cubicBezTo>
                  <a:pt x="276" y="335"/>
                  <a:pt x="274" y="343"/>
                  <a:pt x="274" y="352"/>
                </a:cubicBezTo>
                <a:cubicBezTo>
                  <a:pt x="274" y="380"/>
                  <a:pt x="296" y="403"/>
                  <a:pt x="325" y="403"/>
                </a:cubicBezTo>
                <a:cubicBezTo>
                  <a:pt x="485" y="403"/>
                  <a:pt x="485" y="403"/>
                  <a:pt x="485" y="403"/>
                </a:cubicBezTo>
                <a:cubicBezTo>
                  <a:pt x="596" y="403"/>
                  <a:pt x="686" y="312"/>
                  <a:pt x="686" y="201"/>
                </a:cubicBezTo>
                <a:cubicBezTo>
                  <a:pt x="686" y="90"/>
                  <a:pt x="596" y="0"/>
                  <a:pt x="485" y="0"/>
                </a:cubicBezTo>
                <a:moveTo>
                  <a:pt x="485" y="389"/>
                </a:moveTo>
                <a:cubicBezTo>
                  <a:pt x="325" y="389"/>
                  <a:pt x="325" y="389"/>
                  <a:pt x="325" y="389"/>
                </a:cubicBezTo>
                <a:cubicBezTo>
                  <a:pt x="304" y="389"/>
                  <a:pt x="288" y="372"/>
                  <a:pt x="288" y="352"/>
                </a:cubicBezTo>
                <a:cubicBezTo>
                  <a:pt x="288" y="343"/>
                  <a:pt x="291" y="335"/>
                  <a:pt x="297" y="328"/>
                </a:cubicBezTo>
                <a:cubicBezTo>
                  <a:pt x="326" y="328"/>
                  <a:pt x="326" y="328"/>
                  <a:pt x="326" y="328"/>
                </a:cubicBezTo>
                <a:cubicBezTo>
                  <a:pt x="330" y="328"/>
                  <a:pt x="333" y="325"/>
                  <a:pt x="333" y="321"/>
                </a:cubicBezTo>
                <a:cubicBezTo>
                  <a:pt x="333" y="317"/>
                  <a:pt x="330" y="314"/>
                  <a:pt x="326" y="314"/>
                </a:cubicBezTo>
                <a:cubicBezTo>
                  <a:pt x="294" y="314"/>
                  <a:pt x="294" y="314"/>
                  <a:pt x="294" y="314"/>
                </a:cubicBezTo>
                <a:cubicBezTo>
                  <a:pt x="294" y="314"/>
                  <a:pt x="294" y="314"/>
                  <a:pt x="293" y="314"/>
                </a:cubicBezTo>
                <a:cubicBezTo>
                  <a:pt x="271" y="314"/>
                  <a:pt x="271" y="314"/>
                  <a:pt x="271" y="314"/>
                </a:cubicBezTo>
                <a:cubicBezTo>
                  <a:pt x="250" y="314"/>
                  <a:pt x="234" y="297"/>
                  <a:pt x="234" y="277"/>
                </a:cubicBezTo>
                <a:cubicBezTo>
                  <a:pt x="234" y="268"/>
                  <a:pt x="237" y="260"/>
                  <a:pt x="242" y="254"/>
                </a:cubicBezTo>
                <a:cubicBezTo>
                  <a:pt x="301" y="254"/>
                  <a:pt x="301" y="254"/>
                  <a:pt x="301" y="254"/>
                </a:cubicBezTo>
                <a:cubicBezTo>
                  <a:pt x="305" y="254"/>
                  <a:pt x="308" y="251"/>
                  <a:pt x="308" y="247"/>
                </a:cubicBezTo>
                <a:cubicBezTo>
                  <a:pt x="308" y="243"/>
                  <a:pt x="305" y="240"/>
                  <a:pt x="301" y="240"/>
                </a:cubicBezTo>
                <a:cubicBezTo>
                  <a:pt x="239" y="240"/>
                  <a:pt x="239" y="240"/>
                  <a:pt x="239" y="240"/>
                </a:cubicBezTo>
                <a:cubicBezTo>
                  <a:pt x="239" y="240"/>
                  <a:pt x="239" y="240"/>
                  <a:pt x="239" y="240"/>
                </a:cubicBezTo>
                <a:cubicBezTo>
                  <a:pt x="217" y="240"/>
                  <a:pt x="217" y="240"/>
                  <a:pt x="217" y="240"/>
                </a:cubicBezTo>
                <a:cubicBezTo>
                  <a:pt x="197" y="240"/>
                  <a:pt x="180" y="223"/>
                  <a:pt x="180" y="203"/>
                </a:cubicBezTo>
                <a:cubicBezTo>
                  <a:pt x="180" y="193"/>
                  <a:pt x="184" y="184"/>
                  <a:pt x="191" y="177"/>
                </a:cubicBezTo>
                <a:cubicBezTo>
                  <a:pt x="278" y="177"/>
                  <a:pt x="278" y="177"/>
                  <a:pt x="278" y="177"/>
                </a:cubicBezTo>
                <a:cubicBezTo>
                  <a:pt x="282" y="177"/>
                  <a:pt x="285" y="174"/>
                  <a:pt x="285" y="170"/>
                </a:cubicBezTo>
                <a:cubicBezTo>
                  <a:pt x="285" y="166"/>
                  <a:pt x="282" y="163"/>
                  <a:pt x="278" y="163"/>
                </a:cubicBezTo>
                <a:cubicBezTo>
                  <a:pt x="51" y="163"/>
                  <a:pt x="51" y="163"/>
                  <a:pt x="51" y="163"/>
                </a:cubicBezTo>
                <a:cubicBezTo>
                  <a:pt x="30" y="163"/>
                  <a:pt x="14" y="146"/>
                  <a:pt x="14" y="126"/>
                </a:cubicBezTo>
                <a:cubicBezTo>
                  <a:pt x="14" y="106"/>
                  <a:pt x="30" y="89"/>
                  <a:pt x="51" y="89"/>
                </a:cubicBezTo>
                <a:cubicBezTo>
                  <a:pt x="432" y="89"/>
                  <a:pt x="432" y="89"/>
                  <a:pt x="432" y="89"/>
                </a:cubicBezTo>
                <a:cubicBezTo>
                  <a:pt x="436" y="89"/>
                  <a:pt x="439" y="86"/>
                  <a:pt x="439" y="82"/>
                </a:cubicBezTo>
                <a:cubicBezTo>
                  <a:pt x="439" y="78"/>
                  <a:pt x="436" y="75"/>
                  <a:pt x="432" y="75"/>
                </a:cubicBezTo>
                <a:cubicBezTo>
                  <a:pt x="283" y="75"/>
                  <a:pt x="283" y="75"/>
                  <a:pt x="283" y="75"/>
                </a:cubicBezTo>
                <a:cubicBezTo>
                  <a:pt x="276" y="68"/>
                  <a:pt x="273" y="60"/>
                  <a:pt x="273" y="50"/>
                </a:cubicBezTo>
                <a:cubicBezTo>
                  <a:pt x="273" y="30"/>
                  <a:pt x="290" y="14"/>
                  <a:pt x="310" y="14"/>
                </a:cubicBezTo>
                <a:cubicBezTo>
                  <a:pt x="485" y="14"/>
                  <a:pt x="485" y="14"/>
                  <a:pt x="485" y="14"/>
                </a:cubicBezTo>
                <a:cubicBezTo>
                  <a:pt x="588" y="14"/>
                  <a:pt x="672" y="98"/>
                  <a:pt x="672" y="201"/>
                </a:cubicBezTo>
                <a:cubicBezTo>
                  <a:pt x="672" y="305"/>
                  <a:pt x="588" y="389"/>
                  <a:pt x="485" y="38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" name="Freeform 70"/>
          <p:cNvSpPr>
            <a:spLocks noEditPoints="1"/>
          </p:cNvSpPr>
          <p:nvPr/>
        </p:nvSpPr>
        <p:spPr bwMode="auto">
          <a:xfrm>
            <a:off x="7687487" y="4199677"/>
            <a:ext cx="516732" cy="302260"/>
          </a:xfrm>
          <a:custGeom>
            <a:avLst/>
            <a:gdLst>
              <a:gd name="T0" fmla="*/ 635 w 686"/>
              <a:gd name="T1" fmla="*/ 75 h 403"/>
              <a:gd name="T2" fmla="*/ 421 w 686"/>
              <a:gd name="T3" fmla="*/ 75 h 403"/>
              <a:gd name="T4" fmla="*/ 427 w 686"/>
              <a:gd name="T5" fmla="*/ 51 h 403"/>
              <a:gd name="T6" fmla="*/ 376 w 686"/>
              <a:gd name="T7" fmla="*/ 0 h 403"/>
              <a:gd name="T8" fmla="*/ 201 w 686"/>
              <a:gd name="T9" fmla="*/ 0 h 403"/>
              <a:gd name="T10" fmla="*/ 0 w 686"/>
              <a:gd name="T11" fmla="*/ 201 h 403"/>
              <a:gd name="T12" fmla="*/ 201 w 686"/>
              <a:gd name="T13" fmla="*/ 403 h 403"/>
              <a:gd name="T14" fmla="*/ 361 w 686"/>
              <a:gd name="T15" fmla="*/ 403 h 403"/>
              <a:gd name="T16" fmla="*/ 412 w 686"/>
              <a:gd name="T17" fmla="*/ 352 h 403"/>
              <a:gd name="T18" fmla="*/ 406 w 686"/>
              <a:gd name="T19" fmla="*/ 328 h 403"/>
              <a:gd name="T20" fmla="*/ 415 w 686"/>
              <a:gd name="T21" fmla="*/ 328 h 403"/>
              <a:gd name="T22" fmla="*/ 466 w 686"/>
              <a:gd name="T23" fmla="*/ 277 h 403"/>
              <a:gd name="T24" fmla="*/ 460 w 686"/>
              <a:gd name="T25" fmla="*/ 254 h 403"/>
              <a:gd name="T26" fmla="*/ 469 w 686"/>
              <a:gd name="T27" fmla="*/ 254 h 403"/>
              <a:gd name="T28" fmla="*/ 520 w 686"/>
              <a:gd name="T29" fmla="*/ 203 h 403"/>
              <a:gd name="T30" fmla="*/ 513 w 686"/>
              <a:gd name="T31" fmla="*/ 177 h 403"/>
              <a:gd name="T32" fmla="*/ 635 w 686"/>
              <a:gd name="T33" fmla="*/ 177 h 403"/>
              <a:gd name="T34" fmla="*/ 686 w 686"/>
              <a:gd name="T35" fmla="*/ 126 h 403"/>
              <a:gd name="T36" fmla="*/ 635 w 686"/>
              <a:gd name="T37" fmla="*/ 75 h 403"/>
              <a:gd name="T38" fmla="*/ 635 w 686"/>
              <a:gd name="T39" fmla="*/ 163 h 403"/>
              <a:gd name="T40" fmla="*/ 408 w 686"/>
              <a:gd name="T41" fmla="*/ 163 h 403"/>
              <a:gd name="T42" fmla="*/ 401 w 686"/>
              <a:gd name="T43" fmla="*/ 170 h 403"/>
              <a:gd name="T44" fmla="*/ 408 w 686"/>
              <a:gd name="T45" fmla="*/ 177 h 403"/>
              <a:gd name="T46" fmla="*/ 495 w 686"/>
              <a:gd name="T47" fmla="*/ 177 h 403"/>
              <a:gd name="T48" fmla="*/ 506 w 686"/>
              <a:gd name="T49" fmla="*/ 203 h 403"/>
              <a:gd name="T50" fmla="*/ 469 w 686"/>
              <a:gd name="T51" fmla="*/ 240 h 403"/>
              <a:gd name="T52" fmla="*/ 447 w 686"/>
              <a:gd name="T53" fmla="*/ 240 h 403"/>
              <a:gd name="T54" fmla="*/ 447 w 686"/>
              <a:gd name="T55" fmla="*/ 240 h 403"/>
              <a:gd name="T56" fmla="*/ 385 w 686"/>
              <a:gd name="T57" fmla="*/ 240 h 403"/>
              <a:gd name="T58" fmla="*/ 378 w 686"/>
              <a:gd name="T59" fmla="*/ 247 h 403"/>
              <a:gd name="T60" fmla="*/ 385 w 686"/>
              <a:gd name="T61" fmla="*/ 254 h 403"/>
              <a:gd name="T62" fmla="*/ 444 w 686"/>
              <a:gd name="T63" fmla="*/ 254 h 403"/>
              <a:gd name="T64" fmla="*/ 452 w 686"/>
              <a:gd name="T65" fmla="*/ 277 h 403"/>
              <a:gd name="T66" fmla="*/ 415 w 686"/>
              <a:gd name="T67" fmla="*/ 314 h 403"/>
              <a:gd name="T68" fmla="*/ 393 w 686"/>
              <a:gd name="T69" fmla="*/ 314 h 403"/>
              <a:gd name="T70" fmla="*/ 392 w 686"/>
              <a:gd name="T71" fmla="*/ 314 h 403"/>
              <a:gd name="T72" fmla="*/ 360 w 686"/>
              <a:gd name="T73" fmla="*/ 314 h 403"/>
              <a:gd name="T74" fmla="*/ 353 w 686"/>
              <a:gd name="T75" fmla="*/ 321 h 403"/>
              <a:gd name="T76" fmla="*/ 360 w 686"/>
              <a:gd name="T77" fmla="*/ 328 h 403"/>
              <a:gd name="T78" fmla="*/ 389 w 686"/>
              <a:gd name="T79" fmla="*/ 328 h 403"/>
              <a:gd name="T80" fmla="*/ 398 w 686"/>
              <a:gd name="T81" fmla="*/ 352 h 403"/>
              <a:gd name="T82" fmla="*/ 361 w 686"/>
              <a:gd name="T83" fmla="*/ 389 h 403"/>
              <a:gd name="T84" fmla="*/ 201 w 686"/>
              <a:gd name="T85" fmla="*/ 389 h 403"/>
              <a:gd name="T86" fmla="*/ 14 w 686"/>
              <a:gd name="T87" fmla="*/ 201 h 403"/>
              <a:gd name="T88" fmla="*/ 201 w 686"/>
              <a:gd name="T89" fmla="*/ 14 h 403"/>
              <a:gd name="T90" fmla="*/ 376 w 686"/>
              <a:gd name="T91" fmla="*/ 14 h 403"/>
              <a:gd name="T92" fmla="*/ 413 w 686"/>
              <a:gd name="T93" fmla="*/ 51 h 403"/>
              <a:gd name="T94" fmla="*/ 403 w 686"/>
              <a:gd name="T95" fmla="*/ 75 h 403"/>
              <a:gd name="T96" fmla="*/ 254 w 686"/>
              <a:gd name="T97" fmla="*/ 75 h 403"/>
              <a:gd name="T98" fmla="*/ 247 w 686"/>
              <a:gd name="T99" fmla="*/ 82 h 403"/>
              <a:gd name="T100" fmla="*/ 254 w 686"/>
              <a:gd name="T101" fmla="*/ 89 h 403"/>
              <a:gd name="T102" fmla="*/ 635 w 686"/>
              <a:gd name="T103" fmla="*/ 89 h 403"/>
              <a:gd name="T104" fmla="*/ 672 w 686"/>
              <a:gd name="T105" fmla="*/ 126 h 403"/>
              <a:gd name="T106" fmla="*/ 635 w 686"/>
              <a:gd name="T107" fmla="*/ 163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6" h="403">
                <a:moveTo>
                  <a:pt x="635" y="75"/>
                </a:moveTo>
                <a:cubicBezTo>
                  <a:pt x="421" y="75"/>
                  <a:pt x="421" y="75"/>
                  <a:pt x="421" y="75"/>
                </a:cubicBezTo>
                <a:cubicBezTo>
                  <a:pt x="425" y="68"/>
                  <a:pt x="427" y="59"/>
                  <a:pt x="427" y="51"/>
                </a:cubicBezTo>
                <a:cubicBezTo>
                  <a:pt x="427" y="23"/>
                  <a:pt x="404" y="0"/>
                  <a:pt x="376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90" y="0"/>
                  <a:pt x="0" y="90"/>
                  <a:pt x="0" y="201"/>
                </a:cubicBezTo>
                <a:cubicBezTo>
                  <a:pt x="0" y="313"/>
                  <a:pt x="90" y="403"/>
                  <a:pt x="201" y="403"/>
                </a:cubicBezTo>
                <a:cubicBezTo>
                  <a:pt x="361" y="403"/>
                  <a:pt x="361" y="403"/>
                  <a:pt x="361" y="403"/>
                </a:cubicBezTo>
                <a:cubicBezTo>
                  <a:pt x="390" y="403"/>
                  <a:pt x="412" y="380"/>
                  <a:pt x="412" y="352"/>
                </a:cubicBezTo>
                <a:cubicBezTo>
                  <a:pt x="412" y="344"/>
                  <a:pt x="410" y="335"/>
                  <a:pt x="406" y="328"/>
                </a:cubicBezTo>
                <a:cubicBezTo>
                  <a:pt x="415" y="328"/>
                  <a:pt x="415" y="328"/>
                  <a:pt x="415" y="328"/>
                </a:cubicBezTo>
                <a:cubicBezTo>
                  <a:pt x="443" y="328"/>
                  <a:pt x="466" y="305"/>
                  <a:pt x="466" y="277"/>
                </a:cubicBezTo>
                <a:cubicBezTo>
                  <a:pt x="466" y="269"/>
                  <a:pt x="464" y="261"/>
                  <a:pt x="460" y="254"/>
                </a:cubicBezTo>
                <a:cubicBezTo>
                  <a:pt x="469" y="254"/>
                  <a:pt x="469" y="254"/>
                  <a:pt x="469" y="254"/>
                </a:cubicBezTo>
                <a:cubicBezTo>
                  <a:pt x="497" y="254"/>
                  <a:pt x="520" y="231"/>
                  <a:pt x="520" y="203"/>
                </a:cubicBezTo>
                <a:cubicBezTo>
                  <a:pt x="520" y="194"/>
                  <a:pt x="517" y="185"/>
                  <a:pt x="513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63" y="177"/>
                  <a:pt x="686" y="154"/>
                  <a:pt x="686" y="126"/>
                </a:cubicBezTo>
                <a:cubicBezTo>
                  <a:pt x="686" y="98"/>
                  <a:pt x="663" y="75"/>
                  <a:pt x="635" y="75"/>
                </a:cubicBezTo>
                <a:moveTo>
                  <a:pt x="635" y="163"/>
                </a:moveTo>
                <a:cubicBezTo>
                  <a:pt x="408" y="163"/>
                  <a:pt x="408" y="163"/>
                  <a:pt x="408" y="163"/>
                </a:cubicBezTo>
                <a:cubicBezTo>
                  <a:pt x="404" y="163"/>
                  <a:pt x="401" y="166"/>
                  <a:pt x="401" y="170"/>
                </a:cubicBezTo>
                <a:cubicBezTo>
                  <a:pt x="401" y="174"/>
                  <a:pt x="404" y="177"/>
                  <a:pt x="408" y="177"/>
                </a:cubicBezTo>
                <a:cubicBezTo>
                  <a:pt x="495" y="177"/>
                  <a:pt x="495" y="177"/>
                  <a:pt x="495" y="177"/>
                </a:cubicBezTo>
                <a:cubicBezTo>
                  <a:pt x="502" y="184"/>
                  <a:pt x="506" y="193"/>
                  <a:pt x="506" y="203"/>
                </a:cubicBezTo>
                <a:cubicBezTo>
                  <a:pt x="506" y="223"/>
                  <a:pt x="489" y="240"/>
                  <a:pt x="469" y="240"/>
                </a:cubicBezTo>
                <a:cubicBezTo>
                  <a:pt x="447" y="240"/>
                  <a:pt x="447" y="240"/>
                  <a:pt x="447" y="240"/>
                </a:cubicBezTo>
                <a:cubicBezTo>
                  <a:pt x="447" y="240"/>
                  <a:pt x="447" y="240"/>
                  <a:pt x="447" y="240"/>
                </a:cubicBezTo>
                <a:cubicBezTo>
                  <a:pt x="385" y="240"/>
                  <a:pt x="385" y="240"/>
                  <a:pt x="385" y="240"/>
                </a:cubicBezTo>
                <a:cubicBezTo>
                  <a:pt x="381" y="240"/>
                  <a:pt x="378" y="243"/>
                  <a:pt x="378" y="247"/>
                </a:cubicBezTo>
                <a:cubicBezTo>
                  <a:pt x="378" y="251"/>
                  <a:pt x="381" y="254"/>
                  <a:pt x="385" y="254"/>
                </a:cubicBezTo>
                <a:cubicBezTo>
                  <a:pt x="444" y="254"/>
                  <a:pt x="444" y="254"/>
                  <a:pt x="444" y="254"/>
                </a:cubicBezTo>
                <a:cubicBezTo>
                  <a:pt x="449" y="261"/>
                  <a:pt x="452" y="269"/>
                  <a:pt x="452" y="277"/>
                </a:cubicBezTo>
                <a:cubicBezTo>
                  <a:pt x="452" y="298"/>
                  <a:pt x="436" y="314"/>
                  <a:pt x="415" y="314"/>
                </a:cubicBezTo>
                <a:cubicBezTo>
                  <a:pt x="393" y="314"/>
                  <a:pt x="393" y="314"/>
                  <a:pt x="393" y="314"/>
                </a:cubicBezTo>
                <a:cubicBezTo>
                  <a:pt x="393" y="314"/>
                  <a:pt x="392" y="314"/>
                  <a:pt x="392" y="314"/>
                </a:cubicBezTo>
                <a:cubicBezTo>
                  <a:pt x="360" y="314"/>
                  <a:pt x="360" y="314"/>
                  <a:pt x="360" y="314"/>
                </a:cubicBezTo>
                <a:cubicBezTo>
                  <a:pt x="356" y="314"/>
                  <a:pt x="353" y="317"/>
                  <a:pt x="353" y="321"/>
                </a:cubicBezTo>
                <a:cubicBezTo>
                  <a:pt x="353" y="325"/>
                  <a:pt x="356" y="328"/>
                  <a:pt x="360" y="328"/>
                </a:cubicBezTo>
                <a:cubicBezTo>
                  <a:pt x="389" y="328"/>
                  <a:pt x="389" y="328"/>
                  <a:pt x="389" y="328"/>
                </a:cubicBezTo>
                <a:cubicBezTo>
                  <a:pt x="395" y="335"/>
                  <a:pt x="398" y="343"/>
                  <a:pt x="398" y="352"/>
                </a:cubicBezTo>
                <a:cubicBezTo>
                  <a:pt x="398" y="372"/>
                  <a:pt x="382" y="389"/>
                  <a:pt x="361" y="389"/>
                </a:cubicBezTo>
                <a:cubicBezTo>
                  <a:pt x="201" y="389"/>
                  <a:pt x="201" y="389"/>
                  <a:pt x="201" y="389"/>
                </a:cubicBezTo>
                <a:cubicBezTo>
                  <a:pt x="98" y="389"/>
                  <a:pt x="14" y="305"/>
                  <a:pt x="14" y="201"/>
                </a:cubicBezTo>
                <a:cubicBezTo>
                  <a:pt x="14" y="98"/>
                  <a:pt x="98" y="14"/>
                  <a:pt x="201" y="14"/>
                </a:cubicBezTo>
                <a:cubicBezTo>
                  <a:pt x="376" y="14"/>
                  <a:pt x="376" y="14"/>
                  <a:pt x="376" y="14"/>
                </a:cubicBezTo>
                <a:cubicBezTo>
                  <a:pt x="396" y="14"/>
                  <a:pt x="413" y="30"/>
                  <a:pt x="413" y="51"/>
                </a:cubicBezTo>
                <a:cubicBezTo>
                  <a:pt x="413" y="60"/>
                  <a:pt x="410" y="69"/>
                  <a:pt x="403" y="75"/>
                </a:cubicBezTo>
                <a:cubicBezTo>
                  <a:pt x="254" y="75"/>
                  <a:pt x="254" y="75"/>
                  <a:pt x="254" y="75"/>
                </a:cubicBezTo>
                <a:cubicBezTo>
                  <a:pt x="251" y="75"/>
                  <a:pt x="247" y="78"/>
                  <a:pt x="247" y="82"/>
                </a:cubicBezTo>
                <a:cubicBezTo>
                  <a:pt x="247" y="86"/>
                  <a:pt x="251" y="89"/>
                  <a:pt x="254" y="89"/>
                </a:cubicBezTo>
                <a:cubicBezTo>
                  <a:pt x="635" y="89"/>
                  <a:pt x="635" y="89"/>
                  <a:pt x="635" y="89"/>
                </a:cubicBezTo>
                <a:cubicBezTo>
                  <a:pt x="656" y="89"/>
                  <a:pt x="672" y="106"/>
                  <a:pt x="672" y="126"/>
                </a:cubicBezTo>
                <a:cubicBezTo>
                  <a:pt x="672" y="147"/>
                  <a:pt x="656" y="163"/>
                  <a:pt x="635" y="16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1" name="Freeform 71"/>
          <p:cNvSpPr>
            <a:spLocks noEditPoints="1"/>
          </p:cNvSpPr>
          <p:nvPr/>
        </p:nvSpPr>
        <p:spPr bwMode="auto">
          <a:xfrm>
            <a:off x="6927392" y="4066327"/>
            <a:ext cx="302260" cy="517843"/>
          </a:xfrm>
          <a:custGeom>
            <a:avLst/>
            <a:gdLst>
              <a:gd name="T0" fmla="*/ 352 w 403"/>
              <a:gd name="T1" fmla="*/ 274 h 687"/>
              <a:gd name="T2" fmla="*/ 328 w 403"/>
              <a:gd name="T3" fmla="*/ 280 h 687"/>
              <a:gd name="T4" fmla="*/ 328 w 403"/>
              <a:gd name="T5" fmla="*/ 271 h 687"/>
              <a:gd name="T6" fmla="*/ 278 w 403"/>
              <a:gd name="T7" fmla="*/ 220 h 687"/>
              <a:gd name="T8" fmla="*/ 254 w 403"/>
              <a:gd name="T9" fmla="*/ 226 h 687"/>
              <a:gd name="T10" fmla="*/ 254 w 403"/>
              <a:gd name="T11" fmla="*/ 217 h 687"/>
              <a:gd name="T12" fmla="*/ 203 w 403"/>
              <a:gd name="T13" fmla="*/ 167 h 687"/>
              <a:gd name="T14" fmla="*/ 177 w 403"/>
              <a:gd name="T15" fmla="*/ 174 h 687"/>
              <a:gd name="T16" fmla="*/ 177 w 403"/>
              <a:gd name="T17" fmla="*/ 51 h 687"/>
              <a:gd name="T18" fmla="*/ 127 w 403"/>
              <a:gd name="T19" fmla="*/ 0 h 687"/>
              <a:gd name="T20" fmla="*/ 76 w 403"/>
              <a:gd name="T21" fmla="*/ 51 h 687"/>
              <a:gd name="T22" fmla="*/ 76 w 403"/>
              <a:gd name="T23" fmla="*/ 266 h 687"/>
              <a:gd name="T24" fmla="*/ 51 w 403"/>
              <a:gd name="T25" fmla="*/ 259 h 687"/>
              <a:gd name="T26" fmla="*/ 0 w 403"/>
              <a:gd name="T27" fmla="*/ 310 h 687"/>
              <a:gd name="T28" fmla="*/ 0 w 403"/>
              <a:gd name="T29" fmla="*/ 485 h 687"/>
              <a:gd name="T30" fmla="*/ 202 w 403"/>
              <a:gd name="T31" fmla="*/ 687 h 687"/>
              <a:gd name="T32" fmla="*/ 403 w 403"/>
              <a:gd name="T33" fmla="*/ 485 h 687"/>
              <a:gd name="T34" fmla="*/ 403 w 403"/>
              <a:gd name="T35" fmla="*/ 325 h 687"/>
              <a:gd name="T36" fmla="*/ 352 w 403"/>
              <a:gd name="T37" fmla="*/ 274 h 687"/>
              <a:gd name="T38" fmla="*/ 389 w 403"/>
              <a:gd name="T39" fmla="*/ 485 h 687"/>
              <a:gd name="T40" fmla="*/ 202 w 403"/>
              <a:gd name="T41" fmla="*/ 673 h 687"/>
              <a:gd name="T42" fmla="*/ 14 w 403"/>
              <a:gd name="T43" fmla="*/ 485 h 687"/>
              <a:gd name="T44" fmla="*/ 14 w 403"/>
              <a:gd name="T45" fmla="*/ 310 h 687"/>
              <a:gd name="T46" fmla="*/ 51 w 403"/>
              <a:gd name="T47" fmla="*/ 273 h 687"/>
              <a:gd name="T48" fmla="*/ 76 w 403"/>
              <a:gd name="T49" fmla="*/ 283 h 687"/>
              <a:gd name="T50" fmla="*/ 76 w 403"/>
              <a:gd name="T51" fmla="*/ 432 h 687"/>
              <a:gd name="T52" fmla="*/ 83 w 403"/>
              <a:gd name="T53" fmla="*/ 439 h 687"/>
              <a:gd name="T54" fmla="*/ 90 w 403"/>
              <a:gd name="T55" fmla="*/ 432 h 687"/>
              <a:gd name="T56" fmla="*/ 90 w 403"/>
              <a:gd name="T57" fmla="*/ 51 h 687"/>
              <a:gd name="T58" fmla="*/ 127 w 403"/>
              <a:gd name="T59" fmla="*/ 14 h 687"/>
              <a:gd name="T60" fmla="*/ 163 w 403"/>
              <a:gd name="T61" fmla="*/ 51 h 687"/>
              <a:gd name="T62" fmla="*/ 163 w 403"/>
              <a:gd name="T63" fmla="*/ 278 h 687"/>
              <a:gd name="T64" fmla="*/ 170 w 403"/>
              <a:gd name="T65" fmla="*/ 285 h 687"/>
              <a:gd name="T66" fmla="*/ 177 w 403"/>
              <a:gd name="T67" fmla="*/ 278 h 687"/>
              <a:gd name="T68" fmla="*/ 177 w 403"/>
              <a:gd name="T69" fmla="*/ 191 h 687"/>
              <a:gd name="T70" fmla="*/ 203 w 403"/>
              <a:gd name="T71" fmla="*/ 181 h 687"/>
              <a:gd name="T72" fmla="*/ 240 w 403"/>
              <a:gd name="T73" fmla="*/ 217 h 687"/>
              <a:gd name="T74" fmla="*/ 240 w 403"/>
              <a:gd name="T75" fmla="*/ 239 h 687"/>
              <a:gd name="T76" fmla="*/ 240 w 403"/>
              <a:gd name="T77" fmla="*/ 239 h 687"/>
              <a:gd name="T78" fmla="*/ 240 w 403"/>
              <a:gd name="T79" fmla="*/ 301 h 687"/>
              <a:gd name="T80" fmla="*/ 247 w 403"/>
              <a:gd name="T81" fmla="*/ 308 h 687"/>
              <a:gd name="T82" fmla="*/ 254 w 403"/>
              <a:gd name="T83" fmla="*/ 301 h 687"/>
              <a:gd name="T84" fmla="*/ 254 w 403"/>
              <a:gd name="T85" fmla="*/ 243 h 687"/>
              <a:gd name="T86" fmla="*/ 278 w 403"/>
              <a:gd name="T87" fmla="*/ 234 h 687"/>
              <a:gd name="T88" fmla="*/ 314 w 403"/>
              <a:gd name="T89" fmla="*/ 271 h 687"/>
              <a:gd name="T90" fmla="*/ 314 w 403"/>
              <a:gd name="T91" fmla="*/ 294 h 687"/>
              <a:gd name="T92" fmla="*/ 314 w 403"/>
              <a:gd name="T93" fmla="*/ 294 h 687"/>
              <a:gd name="T94" fmla="*/ 314 w 403"/>
              <a:gd name="T95" fmla="*/ 326 h 687"/>
              <a:gd name="T96" fmla="*/ 321 w 403"/>
              <a:gd name="T97" fmla="*/ 333 h 687"/>
              <a:gd name="T98" fmla="*/ 328 w 403"/>
              <a:gd name="T99" fmla="*/ 326 h 687"/>
              <a:gd name="T100" fmla="*/ 328 w 403"/>
              <a:gd name="T101" fmla="*/ 297 h 687"/>
              <a:gd name="T102" fmla="*/ 352 w 403"/>
              <a:gd name="T103" fmla="*/ 288 h 687"/>
              <a:gd name="T104" fmla="*/ 389 w 403"/>
              <a:gd name="T105" fmla="*/ 325 h 687"/>
              <a:gd name="T106" fmla="*/ 389 w 403"/>
              <a:gd name="T107" fmla="*/ 485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03" h="687">
                <a:moveTo>
                  <a:pt x="352" y="274"/>
                </a:moveTo>
                <a:cubicBezTo>
                  <a:pt x="344" y="274"/>
                  <a:pt x="336" y="276"/>
                  <a:pt x="328" y="280"/>
                </a:cubicBezTo>
                <a:cubicBezTo>
                  <a:pt x="328" y="271"/>
                  <a:pt x="328" y="271"/>
                  <a:pt x="328" y="271"/>
                </a:cubicBezTo>
                <a:cubicBezTo>
                  <a:pt x="328" y="243"/>
                  <a:pt x="306" y="220"/>
                  <a:pt x="278" y="220"/>
                </a:cubicBezTo>
                <a:cubicBezTo>
                  <a:pt x="269" y="220"/>
                  <a:pt x="261" y="222"/>
                  <a:pt x="254" y="226"/>
                </a:cubicBezTo>
                <a:cubicBezTo>
                  <a:pt x="254" y="217"/>
                  <a:pt x="254" y="217"/>
                  <a:pt x="254" y="217"/>
                </a:cubicBezTo>
                <a:cubicBezTo>
                  <a:pt x="254" y="189"/>
                  <a:pt x="232" y="167"/>
                  <a:pt x="203" y="167"/>
                </a:cubicBezTo>
                <a:cubicBezTo>
                  <a:pt x="194" y="167"/>
                  <a:pt x="185" y="169"/>
                  <a:pt x="177" y="174"/>
                </a:cubicBezTo>
                <a:cubicBezTo>
                  <a:pt x="177" y="51"/>
                  <a:pt x="177" y="51"/>
                  <a:pt x="177" y="51"/>
                </a:cubicBezTo>
                <a:cubicBezTo>
                  <a:pt x="177" y="23"/>
                  <a:pt x="155" y="0"/>
                  <a:pt x="127" y="0"/>
                </a:cubicBezTo>
                <a:cubicBezTo>
                  <a:pt x="99" y="0"/>
                  <a:pt x="76" y="23"/>
                  <a:pt x="76" y="51"/>
                </a:cubicBezTo>
                <a:cubicBezTo>
                  <a:pt x="76" y="266"/>
                  <a:pt x="76" y="266"/>
                  <a:pt x="76" y="266"/>
                </a:cubicBezTo>
                <a:cubicBezTo>
                  <a:pt x="68" y="262"/>
                  <a:pt x="60" y="259"/>
                  <a:pt x="51" y="259"/>
                </a:cubicBezTo>
                <a:cubicBezTo>
                  <a:pt x="23" y="259"/>
                  <a:pt x="0" y="282"/>
                  <a:pt x="0" y="310"/>
                </a:cubicBezTo>
                <a:cubicBezTo>
                  <a:pt x="0" y="485"/>
                  <a:pt x="0" y="485"/>
                  <a:pt x="0" y="485"/>
                </a:cubicBezTo>
                <a:cubicBezTo>
                  <a:pt x="0" y="596"/>
                  <a:pt x="91" y="687"/>
                  <a:pt x="202" y="687"/>
                </a:cubicBezTo>
                <a:cubicBezTo>
                  <a:pt x="313" y="687"/>
                  <a:pt x="403" y="596"/>
                  <a:pt x="403" y="485"/>
                </a:cubicBezTo>
                <a:cubicBezTo>
                  <a:pt x="403" y="325"/>
                  <a:pt x="403" y="325"/>
                  <a:pt x="403" y="325"/>
                </a:cubicBezTo>
                <a:cubicBezTo>
                  <a:pt x="403" y="297"/>
                  <a:pt x="381" y="274"/>
                  <a:pt x="352" y="274"/>
                </a:cubicBezTo>
                <a:moveTo>
                  <a:pt x="389" y="485"/>
                </a:moveTo>
                <a:cubicBezTo>
                  <a:pt x="389" y="588"/>
                  <a:pt x="305" y="673"/>
                  <a:pt x="202" y="673"/>
                </a:cubicBezTo>
                <a:cubicBezTo>
                  <a:pt x="98" y="673"/>
                  <a:pt x="14" y="588"/>
                  <a:pt x="14" y="485"/>
                </a:cubicBezTo>
                <a:cubicBezTo>
                  <a:pt x="14" y="310"/>
                  <a:pt x="14" y="310"/>
                  <a:pt x="14" y="310"/>
                </a:cubicBezTo>
                <a:cubicBezTo>
                  <a:pt x="14" y="290"/>
                  <a:pt x="31" y="273"/>
                  <a:pt x="51" y="273"/>
                </a:cubicBezTo>
                <a:cubicBezTo>
                  <a:pt x="60" y="273"/>
                  <a:pt x="69" y="277"/>
                  <a:pt x="76" y="283"/>
                </a:cubicBezTo>
                <a:cubicBezTo>
                  <a:pt x="76" y="432"/>
                  <a:pt x="76" y="432"/>
                  <a:pt x="76" y="432"/>
                </a:cubicBezTo>
                <a:cubicBezTo>
                  <a:pt x="76" y="436"/>
                  <a:pt x="79" y="439"/>
                  <a:pt x="83" y="439"/>
                </a:cubicBezTo>
                <a:cubicBezTo>
                  <a:pt x="87" y="439"/>
                  <a:pt x="90" y="436"/>
                  <a:pt x="90" y="432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31"/>
                  <a:pt x="106" y="14"/>
                  <a:pt x="127" y="14"/>
                </a:cubicBezTo>
                <a:cubicBezTo>
                  <a:pt x="147" y="14"/>
                  <a:pt x="163" y="31"/>
                  <a:pt x="163" y="51"/>
                </a:cubicBezTo>
                <a:cubicBezTo>
                  <a:pt x="163" y="278"/>
                  <a:pt x="163" y="278"/>
                  <a:pt x="163" y="278"/>
                </a:cubicBezTo>
                <a:cubicBezTo>
                  <a:pt x="163" y="282"/>
                  <a:pt x="167" y="285"/>
                  <a:pt x="170" y="285"/>
                </a:cubicBezTo>
                <a:cubicBezTo>
                  <a:pt x="174" y="285"/>
                  <a:pt x="177" y="282"/>
                  <a:pt x="177" y="278"/>
                </a:cubicBezTo>
                <a:cubicBezTo>
                  <a:pt x="177" y="191"/>
                  <a:pt x="177" y="191"/>
                  <a:pt x="177" y="191"/>
                </a:cubicBezTo>
                <a:cubicBezTo>
                  <a:pt x="184" y="185"/>
                  <a:pt x="194" y="181"/>
                  <a:pt x="203" y="181"/>
                </a:cubicBezTo>
                <a:cubicBezTo>
                  <a:pt x="224" y="181"/>
                  <a:pt x="240" y="197"/>
                  <a:pt x="240" y="217"/>
                </a:cubicBezTo>
                <a:cubicBezTo>
                  <a:pt x="240" y="239"/>
                  <a:pt x="240" y="239"/>
                  <a:pt x="240" y="239"/>
                </a:cubicBezTo>
                <a:cubicBezTo>
                  <a:pt x="240" y="239"/>
                  <a:pt x="240" y="239"/>
                  <a:pt x="240" y="239"/>
                </a:cubicBezTo>
                <a:cubicBezTo>
                  <a:pt x="240" y="301"/>
                  <a:pt x="240" y="301"/>
                  <a:pt x="240" y="301"/>
                </a:cubicBezTo>
                <a:cubicBezTo>
                  <a:pt x="240" y="305"/>
                  <a:pt x="243" y="308"/>
                  <a:pt x="247" y="308"/>
                </a:cubicBezTo>
                <a:cubicBezTo>
                  <a:pt x="251" y="308"/>
                  <a:pt x="254" y="305"/>
                  <a:pt x="254" y="301"/>
                </a:cubicBezTo>
                <a:cubicBezTo>
                  <a:pt x="254" y="243"/>
                  <a:pt x="254" y="243"/>
                  <a:pt x="254" y="243"/>
                </a:cubicBezTo>
                <a:cubicBezTo>
                  <a:pt x="261" y="237"/>
                  <a:pt x="269" y="234"/>
                  <a:pt x="278" y="234"/>
                </a:cubicBezTo>
                <a:cubicBezTo>
                  <a:pt x="298" y="234"/>
                  <a:pt x="314" y="251"/>
                  <a:pt x="314" y="271"/>
                </a:cubicBezTo>
                <a:cubicBezTo>
                  <a:pt x="314" y="294"/>
                  <a:pt x="314" y="294"/>
                  <a:pt x="314" y="294"/>
                </a:cubicBezTo>
                <a:cubicBezTo>
                  <a:pt x="314" y="294"/>
                  <a:pt x="314" y="294"/>
                  <a:pt x="314" y="294"/>
                </a:cubicBezTo>
                <a:cubicBezTo>
                  <a:pt x="314" y="326"/>
                  <a:pt x="314" y="326"/>
                  <a:pt x="314" y="326"/>
                </a:cubicBezTo>
                <a:cubicBezTo>
                  <a:pt x="314" y="330"/>
                  <a:pt x="318" y="333"/>
                  <a:pt x="321" y="333"/>
                </a:cubicBezTo>
                <a:cubicBezTo>
                  <a:pt x="325" y="333"/>
                  <a:pt x="328" y="330"/>
                  <a:pt x="328" y="326"/>
                </a:cubicBezTo>
                <a:cubicBezTo>
                  <a:pt x="328" y="297"/>
                  <a:pt x="328" y="297"/>
                  <a:pt x="328" y="297"/>
                </a:cubicBezTo>
                <a:cubicBezTo>
                  <a:pt x="335" y="291"/>
                  <a:pt x="344" y="288"/>
                  <a:pt x="352" y="288"/>
                </a:cubicBezTo>
                <a:cubicBezTo>
                  <a:pt x="373" y="288"/>
                  <a:pt x="389" y="305"/>
                  <a:pt x="389" y="325"/>
                </a:cubicBezTo>
                <a:lnTo>
                  <a:pt x="389" y="4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0" name="Group 79"/>
          <p:cNvGrpSpPr/>
          <p:nvPr/>
        </p:nvGrpSpPr>
        <p:grpSpPr>
          <a:xfrm>
            <a:off x="7550803" y="2169423"/>
            <a:ext cx="798989" cy="798989"/>
            <a:chOff x="7550803" y="2169423"/>
            <a:chExt cx="798989" cy="798989"/>
          </a:xfrm>
        </p:grpSpPr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7550803" y="2169423"/>
              <a:ext cx="798989" cy="7989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7811947" y="2294994"/>
              <a:ext cx="297815" cy="547847"/>
            </a:xfrm>
            <a:custGeom>
              <a:avLst/>
              <a:gdLst>
                <a:gd name="T0" fmla="*/ 252 w 396"/>
                <a:gd name="T1" fmla="*/ 69 h 728"/>
                <a:gd name="T2" fmla="*/ 114 w 396"/>
                <a:gd name="T3" fmla="*/ 69 h 728"/>
                <a:gd name="T4" fmla="*/ 183 w 396"/>
                <a:gd name="T5" fmla="*/ 14 h 728"/>
                <a:gd name="T6" fmla="*/ 183 w 396"/>
                <a:gd name="T7" fmla="*/ 123 h 728"/>
                <a:gd name="T8" fmla="*/ 183 w 396"/>
                <a:gd name="T9" fmla="*/ 14 h 728"/>
                <a:gd name="T10" fmla="*/ 345 w 396"/>
                <a:gd name="T11" fmla="*/ 438 h 728"/>
                <a:gd name="T12" fmla="*/ 363 w 396"/>
                <a:gd name="T13" fmla="*/ 406 h 728"/>
                <a:gd name="T14" fmla="*/ 291 w 396"/>
                <a:gd name="T15" fmla="*/ 197 h 728"/>
                <a:gd name="T16" fmla="*/ 75 w 396"/>
                <a:gd name="T17" fmla="*/ 197 h 728"/>
                <a:gd name="T18" fmla="*/ 4 w 396"/>
                <a:gd name="T19" fmla="*/ 406 h 728"/>
                <a:gd name="T20" fmla="*/ 22 w 396"/>
                <a:gd name="T21" fmla="*/ 438 h 728"/>
                <a:gd name="T22" fmla="*/ 55 w 396"/>
                <a:gd name="T23" fmla="*/ 425 h 728"/>
                <a:gd name="T24" fmla="*/ 59 w 396"/>
                <a:gd name="T25" fmla="*/ 531 h 728"/>
                <a:gd name="T26" fmla="*/ 66 w 396"/>
                <a:gd name="T27" fmla="*/ 539 h 728"/>
                <a:gd name="T28" fmla="*/ 95 w 396"/>
                <a:gd name="T29" fmla="*/ 698 h 728"/>
                <a:gd name="T30" fmla="*/ 128 w 396"/>
                <a:gd name="T31" fmla="*/ 728 h 728"/>
                <a:gd name="T32" fmla="*/ 180 w 396"/>
                <a:gd name="T33" fmla="*/ 539 h 728"/>
                <a:gd name="T34" fmla="*/ 205 w 396"/>
                <a:gd name="T35" fmla="*/ 700 h 728"/>
                <a:gd name="T36" fmla="*/ 238 w 396"/>
                <a:gd name="T37" fmla="*/ 728 h 728"/>
                <a:gd name="T38" fmla="*/ 271 w 396"/>
                <a:gd name="T39" fmla="*/ 698 h 728"/>
                <a:gd name="T40" fmla="*/ 300 w 396"/>
                <a:gd name="T41" fmla="*/ 539 h 728"/>
                <a:gd name="T42" fmla="*/ 307 w 396"/>
                <a:gd name="T43" fmla="*/ 530 h 728"/>
                <a:gd name="T44" fmla="*/ 312 w 396"/>
                <a:gd name="T45" fmla="*/ 425 h 728"/>
                <a:gd name="T46" fmla="*/ 324 w 396"/>
                <a:gd name="T47" fmla="*/ 419 h 728"/>
                <a:gd name="T48" fmla="*/ 256 w 396"/>
                <a:gd name="T49" fmla="*/ 273 h 728"/>
                <a:gd name="T50" fmla="*/ 292 w 396"/>
                <a:gd name="T51" fmla="*/ 525 h 728"/>
                <a:gd name="T52" fmla="*/ 255 w 396"/>
                <a:gd name="T53" fmla="*/ 527 h 728"/>
                <a:gd name="T54" fmla="*/ 255 w 396"/>
                <a:gd name="T55" fmla="*/ 616 h 728"/>
                <a:gd name="T56" fmla="*/ 257 w 396"/>
                <a:gd name="T57" fmla="*/ 699 h 728"/>
                <a:gd name="T58" fmla="*/ 238 w 396"/>
                <a:gd name="T59" fmla="*/ 714 h 728"/>
                <a:gd name="T60" fmla="*/ 238 w 396"/>
                <a:gd name="T61" fmla="*/ 714 h 728"/>
                <a:gd name="T62" fmla="*/ 199 w 396"/>
                <a:gd name="T63" fmla="*/ 531 h 728"/>
                <a:gd name="T64" fmla="*/ 174 w 396"/>
                <a:gd name="T65" fmla="*/ 525 h 728"/>
                <a:gd name="T66" fmla="*/ 147 w 396"/>
                <a:gd name="T67" fmla="*/ 699 h 728"/>
                <a:gd name="T68" fmla="*/ 109 w 396"/>
                <a:gd name="T69" fmla="*/ 699 h 728"/>
                <a:gd name="T70" fmla="*/ 109 w 396"/>
                <a:gd name="T71" fmla="*/ 692 h 728"/>
                <a:gd name="T72" fmla="*/ 112 w 396"/>
                <a:gd name="T73" fmla="*/ 616 h 728"/>
                <a:gd name="T74" fmla="*/ 112 w 396"/>
                <a:gd name="T75" fmla="*/ 527 h 728"/>
                <a:gd name="T76" fmla="*/ 75 w 396"/>
                <a:gd name="T77" fmla="*/ 525 h 728"/>
                <a:gd name="T78" fmla="*/ 110 w 396"/>
                <a:gd name="T79" fmla="*/ 273 h 728"/>
                <a:gd name="T80" fmla="*/ 42 w 396"/>
                <a:gd name="T81" fmla="*/ 419 h 728"/>
                <a:gd name="T82" fmla="*/ 26 w 396"/>
                <a:gd name="T83" fmla="*/ 425 h 728"/>
                <a:gd name="T84" fmla="*/ 17 w 396"/>
                <a:gd name="T85" fmla="*/ 411 h 728"/>
                <a:gd name="T86" fmla="*/ 26 w 396"/>
                <a:gd name="T87" fmla="*/ 385 h 728"/>
                <a:gd name="T88" fmla="*/ 183 w 396"/>
                <a:gd name="T89" fmla="*/ 167 h 728"/>
                <a:gd name="T90" fmla="*/ 341 w 396"/>
                <a:gd name="T91" fmla="*/ 385 h 728"/>
                <a:gd name="T92" fmla="*/ 349 w 396"/>
                <a:gd name="T93" fmla="*/ 411 h 728"/>
                <a:gd name="T94" fmla="*/ 340 w 396"/>
                <a:gd name="T95" fmla="*/ 425 h 728"/>
                <a:gd name="T96" fmla="*/ 324 w 396"/>
                <a:gd name="T97" fmla="*/ 419 h 728"/>
                <a:gd name="T98" fmla="*/ 364 w 396"/>
                <a:gd name="T99" fmla="*/ 465 h 728"/>
                <a:gd name="T100" fmla="*/ 356 w 396"/>
                <a:gd name="T101" fmla="*/ 436 h 728"/>
                <a:gd name="T102" fmla="*/ 348 w 396"/>
                <a:gd name="T103" fmla="*/ 465 h 728"/>
                <a:gd name="T104" fmla="*/ 316 w 396"/>
                <a:gd name="T105" fmla="*/ 489 h 728"/>
                <a:gd name="T106" fmla="*/ 341 w 396"/>
                <a:gd name="T107" fmla="*/ 642 h 728"/>
                <a:gd name="T108" fmla="*/ 396 w 396"/>
                <a:gd name="T109" fmla="*/ 618 h 728"/>
                <a:gd name="T110" fmla="*/ 371 w 396"/>
                <a:gd name="T111" fmla="*/ 465 h 728"/>
                <a:gd name="T112" fmla="*/ 371 w 396"/>
                <a:gd name="T113" fmla="*/ 626 h 728"/>
                <a:gd name="T114" fmla="*/ 332 w 396"/>
                <a:gd name="T115" fmla="*/ 618 h 728"/>
                <a:gd name="T116" fmla="*/ 341 w 396"/>
                <a:gd name="T117" fmla="*/ 481 h 728"/>
                <a:gd name="T118" fmla="*/ 380 w 396"/>
                <a:gd name="T119" fmla="*/ 489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6" h="728">
                  <a:moveTo>
                    <a:pt x="183" y="137"/>
                  </a:moveTo>
                  <a:cubicBezTo>
                    <a:pt x="221" y="137"/>
                    <a:pt x="252" y="107"/>
                    <a:pt x="252" y="69"/>
                  </a:cubicBezTo>
                  <a:cubicBezTo>
                    <a:pt x="252" y="31"/>
                    <a:pt x="221" y="0"/>
                    <a:pt x="183" y="0"/>
                  </a:cubicBezTo>
                  <a:cubicBezTo>
                    <a:pt x="145" y="0"/>
                    <a:pt x="114" y="31"/>
                    <a:pt x="114" y="69"/>
                  </a:cubicBezTo>
                  <a:cubicBezTo>
                    <a:pt x="114" y="107"/>
                    <a:pt x="145" y="137"/>
                    <a:pt x="183" y="137"/>
                  </a:cubicBezTo>
                  <a:moveTo>
                    <a:pt x="183" y="14"/>
                  </a:moveTo>
                  <a:cubicBezTo>
                    <a:pt x="213" y="14"/>
                    <a:pt x="238" y="38"/>
                    <a:pt x="238" y="69"/>
                  </a:cubicBezTo>
                  <a:cubicBezTo>
                    <a:pt x="238" y="99"/>
                    <a:pt x="213" y="123"/>
                    <a:pt x="183" y="123"/>
                  </a:cubicBezTo>
                  <a:cubicBezTo>
                    <a:pt x="153" y="123"/>
                    <a:pt x="128" y="99"/>
                    <a:pt x="128" y="69"/>
                  </a:cubicBezTo>
                  <a:cubicBezTo>
                    <a:pt x="128" y="38"/>
                    <a:pt x="153" y="14"/>
                    <a:pt x="183" y="14"/>
                  </a:cubicBezTo>
                  <a:moveTo>
                    <a:pt x="335" y="440"/>
                  </a:moveTo>
                  <a:cubicBezTo>
                    <a:pt x="338" y="440"/>
                    <a:pt x="342" y="439"/>
                    <a:pt x="345" y="438"/>
                  </a:cubicBezTo>
                  <a:cubicBezTo>
                    <a:pt x="358" y="433"/>
                    <a:pt x="366" y="420"/>
                    <a:pt x="363" y="407"/>
                  </a:cubicBezTo>
                  <a:cubicBezTo>
                    <a:pt x="363" y="407"/>
                    <a:pt x="363" y="407"/>
                    <a:pt x="363" y="406"/>
                  </a:cubicBezTo>
                  <a:cubicBezTo>
                    <a:pt x="362" y="405"/>
                    <a:pt x="358" y="394"/>
                    <a:pt x="354" y="381"/>
                  </a:cubicBezTo>
                  <a:cubicBezTo>
                    <a:pt x="337" y="327"/>
                    <a:pt x="301" y="216"/>
                    <a:pt x="291" y="197"/>
                  </a:cubicBezTo>
                  <a:cubicBezTo>
                    <a:pt x="276" y="166"/>
                    <a:pt x="244" y="153"/>
                    <a:pt x="183" y="153"/>
                  </a:cubicBezTo>
                  <a:cubicBezTo>
                    <a:pt x="122" y="153"/>
                    <a:pt x="90" y="166"/>
                    <a:pt x="75" y="197"/>
                  </a:cubicBezTo>
                  <a:cubicBezTo>
                    <a:pt x="66" y="216"/>
                    <a:pt x="30" y="327"/>
                    <a:pt x="12" y="381"/>
                  </a:cubicBezTo>
                  <a:cubicBezTo>
                    <a:pt x="8" y="394"/>
                    <a:pt x="4" y="405"/>
                    <a:pt x="4" y="406"/>
                  </a:cubicBezTo>
                  <a:cubicBezTo>
                    <a:pt x="4" y="407"/>
                    <a:pt x="4" y="407"/>
                    <a:pt x="3" y="407"/>
                  </a:cubicBezTo>
                  <a:cubicBezTo>
                    <a:pt x="0" y="420"/>
                    <a:pt x="8" y="433"/>
                    <a:pt x="22" y="438"/>
                  </a:cubicBezTo>
                  <a:cubicBezTo>
                    <a:pt x="25" y="439"/>
                    <a:pt x="28" y="440"/>
                    <a:pt x="31" y="440"/>
                  </a:cubicBezTo>
                  <a:cubicBezTo>
                    <a:pt x="42" y="440"/>
                    <a:pt x="51" y="434"/>
                    <a:pt x="55" y="425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9" y="533"/>
                    <a:pt x="60" y="535"/>
                    <a:pt x="61" y="537"/>
                  </a:cubicBezTo>
                  <a:cubicBezTo>
                    <a:pt x="62" y="538"/>
                    <a:pt x="64" y="539"/>
                    <a:pt x="66" y="539"/>
                  </a:cubicBezTo>
                  <a:cubicBezTo>
                    <a:pt x="100" y="539"/>
                    <a:pt x="100" y="539"/>
                    <a:pt x="100" y="539"/>
                  </a:cubicBezTo>
                  <a:cubicBezTo>
                    <a:pt x="98" y="588"/>
                    <a:pt x="95" y="693"/>
                    <a:pt x="95" y="698"/>
                  </a:cubicBezTo>
                  <a:cubicBezTo>
                    <a:pt x="95" y="699"/>
                    <a:pt x="95" y="699"/>
                    <a:pt x="95" y="700"/>
                  </a:cubicBezTo>
                  <a:cubicBezTo>
                    <a:pt x="96" y="715"/>
                    <a:pt x="111" y="728"/>
                    <a:pt x="128" y="728"/>
                  </a:cubicBezTo>
                  <a:cubicBezTo>
                    <a:pt x="145" y="728"/>
                    <a:pt x="160" y="715"/>
                    <a:pt x="161" y="700"/>
                  </a:cubicBezTo>
                  <a:cubicBezTo>
                    <a:pt x="180" y="539"/>
                    <a:pt x="180" y="539"/>
                    <a:pt x="180" y="539"/>
                  </a:cubicBezTo>
                  <a:cubicBezTo>
                    <a:pt x="186" y="539"/>
                    <a:pt x="186" y="539"/>
                    <a:pt x="186" y="539"/>
                  </a:cubicBezTo>
                  <a:cubicBezTo>
                    <a:pt x="205" y="700"/>
                    <a:pt x="205" y="700"/>
                    <a:pt x="205" y="700"/>
                  </a:cubicBezTo>
                  <a:cubicBezTo>
                    <a:pt x="206" y="715"/>
                    <a:pt x="221" y="728"/>
                    <a:pt x="238" y="728"/>
                  </a:cubicBezTo>
                  <a:cubicBezTo>
                    <a:pt x="238" y="728"/>
                    <a:pt x="238" y="728"/>
                    <a:pt x="238" y="728"/>
                  </a:cubicBezTo>
                  <a:cubicBezTo>
                    <a:pt x="255" y="728"/>
                    <a:pt x="270" y="715"/>
                    <a:pt x="271" y="700"/>
                  </a:cubicBezTo>
                  <a:cubicBezTo>
                    <a:pt x="271" y="699"/>
                    <a:pt x="271" y="699"/>
                    <a:pt x="271" y="698"/>
                  </a:cubicBezTo>
                  <a:cubicBezTo>
                    <a:pt x="271" y="693"/>
                    <a:pt x="268" y="588"/>
                    <a:pt x="267" y="539"/>
                  </a:cubicBezTo>
                  <a:cubicBezTo>
                    <a:pt x="300" y="539"/>
                    <a:pt x="300" y="539"/>
                    <a:pt x="300" y="539"/>
                  </a:cubicBezTo>
                  <a:cubicBezTo>
                    <a:pt x="304" y="539"/>
                    <a:pt x="307" y="536"/>
                    <a:pt x="307" y="532"/>
                  </a:cubicBezTo>
                  <a:cubicBezTo>
                    <a:pt x="307" y="531"/>
                    <a:pt x="307" y="531"/>
                    <a:pt x="307" y="530"/>
                  </a:cubicBezTo>
                  <a:cubicBezTo>
                    <a:pt x="275" y="338"/>
                    <a:pt x="275" y="338"/>
                    <a:pt x="275" y="338"/>
                  </a:cubicBezTo>
                  <a:cubicBezTo>
                    <a:pt x="312" y="425"/>
                    <a:pt x="312" y="425"/>
                    <a:pt x="312" y="425"/>
                  </a:cubicBezTo>
                  <a:cubicBezTo>
                    <a:pt x="315" y="434"/>
                    <a:pt x="325" y="440"/>
                    <a:pt x="335" y="440"/>
                  </a:cubicBezTo>
                  <a:close/>
                  <a:moveTo>
                    <a:pt x="324" y="419"/>
                  </a:moveTo>
                  <a:cubicBezTo>
                    <a:pt x="264" y="277"/>
                    <a:pt x="264" y="277"/>
                    <a:pt x="264" y="277"/>
                  </a:cubicBezTo>
                  <a:cubicBezTo>
                    <a:pt x="263" y="274"/>
                    <a:pt x="259" y="272"/>
                    <a:pt x="256" y="273"/>
                  </a:cubicBezTo>
                  <a:cubicBezTo>
                    <a:pt x="253" y="274"/>
                    <a:pt x="250" y="278"/>
                    <a:pt x="251" y="281"/>
                  </a:cubicBezTo>
                  <a:cubicBezTo>
                    <a:pt x="292" y="525"/>
                    <a:pt x="292" y="525"/>
                    <a:pt x="292" y="525"/>
                  </a:cubicBezTo>
                  <a:cubicBezTo>
                    <a:pt x="260" y="525"/>
                    <a:pt x="260" y="525"/>
                    <a:pt x="260" y="525"/>
                  </a:cubicBezTo>
                  <a:cubicBezTo>
                    <a:pt x="258" y="525"/>
                    <a:pt x="256" y="526"/>
                    <a:pt x="255" y="527"/>
                  </a:cubicBezTo>
                  <a:cubicBezTo>
                    <a:pt x="253" y="528"/>
                    <a:pt x="253" y="530"/>
                    <a:pt x="253" y="532"/>
                  </a:cubicBezTo>
                  <a:cubicBezTo>
                    <a:pt x="253" y="532"/>
                    <a:pt x="254" y="574"/>
                    <a:pt x="255" y="616"/>
                  </a:cubicBezTo>
                  <a:cubicBezTo>
                    <a:pt x="255" y="637"/>
                    <a:pt x="256" y="657"/>
                    <a:pt x="256" y="673"/>
                  </a:cubicBezTo>
                  <a:cubicBezTo>
                    <a:pt x="257" y="687"/>
                    <a:pt x="257" y="695"/>
                    <a:pt x="257" y="699"/>
                  </a:cubicBezTo>
                  <a:cubicBezTo>
                    <a:pt x="257" y="699"/>
                    <a:pt x="257" y="699"/>
                    <a:pt x="257" y="699"/>
                  </a:cubicBezTo>
                  <a:cubicBezTo>
                    <a:pt x="257" y="707"/>
                    <a:pt x="248" y="714"/>
                    <a:pt x="238" y="714"/>
                  </a:cubicBezTo>
                  <a:cubicBezTo>
                    <a:pt x="238" y="721"/>
                    <a:pt x="238" y="721"/>
                    <a:pt x="238" y="721"/>
                  </a:cubicBezTo>
                  <a:cubicBezTo>
                    <a:pt x="238" y="714"/>
                    <a:pt x="238" y="714"/>
                    <a:pt x="238" y="714"/>
                  </a:cubicBezTo>
                  <a:cubicBezTo>
                    <a:pt x="228" y="714"/>
                    <a:pt x="220" y="707"/>
                    <a:pt x="219" y="698"/>
                  </a:cubicBezTo>
                  <a:cubicBezTo>
                    <a:pt x="199" y="531"/>
                    <a:pt x="199" y="531"/>
                    <a:pt x="199" y="531"/>
                  </a:cubicBezTo>
                  <a:cubicBezTo>
                    <a:pt x="199" y="528"/>
                    <a:pt x="196" y="525"/>
                    <a:pt x="193" y="525"/>
                  </a:cubicBezTo>
                  <a:cubicBezTo>
                    <a:pt x="174" y="525"/>
                    <a:pt x="174" y="525"/>
                    <a:pt x="174" y="525"/>
                  </a:cubicBezTo>
                  <a:cubicBezTo>
                    <a:pt x="170" y="525"/>
                    <a:pt x="167" y="528"/>
                    <a:pt x="167" y="531"/>
                  </a:cubicBezTo>
                  <a:cubicBezTo>
                    <a:pt x="147" y="699"/>
                    <a:pt x="147" y="699"/>
                    <a:pt x="147" y="699"/>
                  </a:cubicBezTo>
                  <a:cubicBezTo>
                    <a:pt x="147" y="707"/>
                    <a:pt x="138" y="714"/>
                    <a:pt x="128" y="714"/>
                  </a:cubicBezTo>
                  <a:cubicBezTo>
                    <a:pt x="118" y="714"/>
                    <a:pt x="110" y="707"/>
                    <a:pt x="109" y="699"/>
                  </a:cubicBezTo>
                  <a:cubicBezTo>
                    <a:pt x="109" y="699"/>
                    <a:pt x="109" y="699"/>
                    <a:pt x="109" y="699"/>
                  </a:cubicBezTo>
                  <a:cubicBezTo>
                    <a:pt x="109" y="697"/>
                    <a:pt x="109" y="695"/>
                    <a:pt x="109" y="692"/>
                  </a:cubicBezTo>
                  <a:cubicBezTo>
                    <a:pt x="110" y="688"/>
                    <a:pt x="110" y="681"/>
                    <a:pt x="110" y="673"/>
                  </a:cubicBezTo>
                  <a:cubicBezTo>
                    <a:pt x="110" y="658"/>
                    <a:pt x="111" y="637"/>
                    <a:pt x="112" y="616"/>
                  </a:cubicBezTo>
                  <a:cubicBezTo>
                    <a:pt x="113" y="574"/>
                    <a:pt x="114" y="532"/>
                    <a:pt x="114" y="532"/>
                  </a:cubicBezTo>
                  <a:cubicBezTo>
                    <a:pt x="114" y="530"/>
                    <a:pt x="113" y="528"/>
                    <a:pt x="112" y="527"/>
                  </a:cubicBezTo>
                  <a:cubicBezTo>
                    <a:pt x="111" y="526"/>
                    <a:pt x="109" y="525"/>
                    <a:pt x="107" y="525"/>
                  </a:cubicBezTo>
                  <a:cubicBezTo>
                    <a:pt x="75" y="525"/>
                    <a:pt x="75" y="525"/>
                    <a:pt x="75" y="525"/>
                  </a:cubicBezTo>
                  <a:cubicBezTo>
                    <a:pt x="115" y="281"/>
                    <a:pt x="115" y="281"/>
                    <a:pt x="115" y="281"/>
                  </a:cubicBezTo>
                  <a:cubicBezTo>
                    <a:pt x="116" y="278"/>
                    <a:pt x="114" y="274"/>
                    <a:pt x="110" y="273"/>
                  </a:cubicBezTo>
                  <a:cubicBezTo>
                    <a:pt x="107" y="272"/>
                    <a:pt x="103" y="274"/>
                    <a:pt x="102" y="277"/>
                  </a:cubicBezTo>
                  <a:cubicBezTo>
                    <a:pt x="42" y="419"/>
                    <a:pt x="42" y="419"/>
                    <a:pt x="42" y="419"/>
                  </a:cubicBezTo>
                  <a:cubicBezTo>
                    <a:pt x="40" y="423"/>
                    <a:pt x="36" y="426"/>
                    <a:pt x="31" y="426"/>
                  </a:cubicBezTo>
                  <a:cubicBezTo>
                    <a:pt x="30" y="426"/>
                    <a:pt x="28" y="425"/>
                    <a:pt x="26" y="425"/>
                  </a:cubicBezTo>
                  <a:cubicBezTo>
                    <a:pt x="20" y="422"/>
                    <a:pt x="16" y="416"/>
                    <a:pt x="17" y="411"/>
                  </a:cubicBezTo>
                  <a:cubicBezTo>
                    <a:pt x="17" y="411"/>
                    <a:pt x="17" y="411"/>
                    <a:pt x="17" y="411"/>
                  </a:cubicBezTo>
                  <a:cubicBezTo>
                    <a:pt x="18" y="409"/>
                    <a:pt x="18" y="407"/>
                    <a:pt x="19" y="404"/>
                  </a:cubicBezTo>
                  <a:cubicBezTo>
                    <a:pt x="21" y="400"/>
                    <a:pt x="23" y="393"/>
                    <a:pt x="26" y="385"/>
                  </a:cubicBezTo>
                  <a:cubicBezTo>
                    <a:pt x="41" y="336"/>
                    <a:pt x="79" y="222"/>
                    <a:pt x="88" y="203"/>
                  </a:cubicBezTo>
                  <a:cubicBezTo>
                    <a:pt x="96" y="185"/>
                    <a:pt x="114" y="167"/>
                    <a:pt x="183" y="167"/>
                  </a:cubicBezTo>
                  <a:cubicBezTo>
                    <a:pt x="252" y="167"/>
                    <a:pt x="270" y="185"/>
                    <a:pt x="279" y="203"/>
                  </a:cubicBezTo>
                  <a:cubicBezTo>
                    <a:pt x="288" y="222"/>
                    <a:pt x="325" y="336"/>
                    <a:pt x="341" y="385"/>
                  </a:cubicBezTo>
                  <a:cubicBezTo>
                    <a:pt x="343" y="393"/>
                    <a:pt x="346" y="400"/>
                    <a:pt x="347" y="404"/>
                  </a:cubicBezTo>
                  <a:cubicBezTo>
                    <a:pt x="348" y="407"/>
                    <a:pt x="349" y="409"/>
                    <a:pt x="349" y="411"/>
                  </a:cubicBezTo>
                  <a:cubicBezTo>
                    <a:pt x="349" y="411"/>
                    <a:pt x="349" y="411"/>
                    <a:pt x="349" y="411"/>
                  </a:cubicBezTo>
                  <a:cubicBezTo>
                    <a:pt x="351" y="416"/>
                    <a:pt x="347" y="422"/>
                    <a:pt x="340" y="425"/>
                  </a:cubicBezTo>
                  <a:cubicBezTo>
                    <a:pt x="339" y="425"/>
                    <a:pt x="337" y="426"/>
                    <a:pt x="335" y="426"/>
                  </a:cubicBezTo>
                  <a:cubicBezTo>
                    <a:pt x="330" y="426"/>
                    <a:pt x="326" y="423"/>
                    <a:pt x="324" y="419"/>
                  </a:cubicBezTo>
                  <a:moveTo>
                    <a:pt x="371" y="465"/>
                  </a:moveTo>
                  <a:cubicBezTo>
                    <a:pt x="364" y="465"/>
                    <a:pt x="364" y="465"/>
                    <a:pt x="364" y="465"/>
                  </a:cubicBezTo>
                  <a:cubicBezTo>
                    <a:pt x="364" y="444"/>
                    <a:pt x="364" y="444"/>
                    <a:pt x="364" y="444"/>
                  </a:cubicBezTo>
                  <a:cubicBezTo>
                    <a:pt x="364" y="440"/>
                    <a:pt x="360" y="436"/>
                    <a:pt x="356" y="436"/>
                  </a:cubicBezTo>
                  <a:cubicBezTo>
                    <a:pt x="352" y="436"/>
                    <a:pt x="348" y="440"/>
                    <a:pt x="348" y="444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1" y="465"/>
                    <a:pt x="341" y="465"/>
                    <a:pt x="341" y="465"/>
                  </a:cubicBezTo>
                  <a:cubicBezTo>
                    <a:pt x="327" y="465"/>
                    <a:pt x="316" y="476"/>
                    <a:pt x="316" y="489"/>
                  </a:cubicBezTo>
                  <a:cubicBezTo>
                    <a:pt x="316" y="618"/>
                    <a:pt x="316" y="618"/>
                    <a:pt x="316" y="618"/>
                  </a:cubicBezTo>
                  <a:cubicBezTo>
                    <a:pt x="316" y="631"/>
                    <a:pt x="327" y="642"/>
                    <a:pt x="341" y="642"/>
                  </a:cubicBezTo>
                  <a:cubicBezTo>
                    <a:pt x="371" y="642"/>
                    <a:pt x="371" y="642"/>
                    <a:pt x="371" y="642"/>
                  </a:cubicBezTo>
                  <a:cubicBezTo>
                    <a:pt x="385" y="642"/>
                    <a:pt x="396" y="631"/>
                    <a:pt x="396" y="618"/>
                  </a:cubicBezTo>
                  <a:cubicBezTo>
                    <a:pt x="396" y="489"/>
                    <a:pt x="396" y="489"/>
                    <a:pt x="396" y="489"/>
                  </a:cubicBezTo>
                  <a:cubicBezTo>
                    <a:pt x="396" y="476"/>
                    <a:pt x="385" y="465"/>
                    <a:pt x="371" y="465"/>
                  </a:cubicBezTo>
                  <a:moveTo>
                    <a:pt x="380" y="618"/>
                  </a:moveTo>
                  <a:cubicBezTo>
                    <a:pt x="380" y="622"/>
                    <a:pt x="376" y="626"/>
                    <a:pt x="371" y="626"/>
                  </a:cubicBezTo>
                  <a:cubicBezTo>
                    <a:pt x="341" y="626"/>
                    <a:pt x="341" y="626"/>
                    <a:pt x="341" y="626"/>
                  </a:cubicBezTo>
                  <a:cubicBezTo>
                    <a:pt x="336" y="626"/>
                    <a:pt x="332" y="622"/>
                    <a:pt x="332" y="618"/>
                  </a:cubicBezTo>
                  <a:cubicBezTo>
                    <a:pt x="332" y="489"/>
                    <a:pt x="332" y="489"/>
                    <a:pt x="332" y="489"/>
                  </a:cubicBezTo>
                  <a:cubicBezTo>
                    <a:pt x="332" y="485"/>
                    <a:pt x="336" y="481"/>
                    <a:pt x="341" y="481"/>
                  </a:cubicBezTo>
                  <a:cubicBezTo>
                    <a:pt x="371" y="481"/>
                    <a:pt x="371" y="481"/>
                    <a:pt x="371" y="481"/>
                  </a:cubicBezTo>
                  <a:cubicBezTo>
                    <a:pt x="376" y="481"/>
                    <a:pt x="380" y="485"/>
                    <a:pt x="380" y="489"/>
                  </a:cubicBezTo>
                  <a:lnTo>
                    <a:pt x="380" y="6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477586" y="2169423"/>
            <a:ext cx="797878" cy="798989"/>
            <a:chOff x="8477586" y="2169423"/>
            <a:chExt cx="797878" cy="798989"/>
          </a:xfrm>
        </p:grpSpPr>
        <p:sp>
          <p:nvSpPr>
            <p:cNvPr id="23" name="Oval 23"/>
            <p:cNvSpPr>
              <a:spLocks noChangeArrowheads="1"/>
            </p:cNvSpPr>
            <p:nvPr/>
          </p:nvSpPr>
          <p:spPr bwMode="auto">
            <a:xfrm>
              <a:off x="8477586" y="2169423"/>
              <a:ext cx="797878" cy="7989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8738730" y="2294994"/>
              <a:ext cx="291148" cy="547847"/>
            </a:xfrm>
            <a:custGeom>
              <a:avLst/>
              <a:gdLst>
                <a:gd name="T0" fmla="*/ 252 w 387"/>
                <a:gd name="T1" fmla="*/ 69 h 729"/>
                <a:gd name="T2" fmla="*/ 114 w 387"/>
                <a:gd name="T3" fmla="*/ 69 h 729"/>
                <a:gd name="T4" fmla="*/ 183 w 387"/>
                <a:gd name="T5" fmla="*/ 14 h 729"/>
                <a:gd name="T6" fmla="*/ 183 w 387"/>
                <a:gd name="T7" fmla="*/ 124 h 729"/>
                <a:gd name="T8" fmla="*/ 183 w 387"/>
                <a:gd name="T9" fmla="*/ 14 h 729"/>
                <a:gd name="T10" fmla="*/ 311 w 387"/>
                <a:gd name="T11" fmla="*/ 427 h 729"/>
                <a:gd name="T12" fmla="*/ 345 w 387"/>
                <a:gd name="T13" fmla="*/ 439 h 729"/>
                <a:gd name="T14" fmla="*/ 362 w 387"/>
                <a:gd name="T15" fmla="*/ 408 h 729"/>
                <a:gd name="T16" fmla="*/ 291 w 387"/>
                <a:gd name="T17" fmla="*/ 198 h 729"/>
                <a:gd name="T18" fmla="*/ 75 w 387"/>
                <a:gd name="T19" fmla="*/ 198 h 729"/>
                <a:gd name="T20" fmla="*/ 4 w 387"/>
                <a:gd name="T21" fmla="*/ 408 h 729"/>
                <a:gd name="T22" fmla="*/ 22 w 387"/>
                <a:gd name="T23" fmla="*/ 439 h 729"/>
                <a:gd name="T24" fmla="*/ 55 w 387"/>
                <a:gd name="T25" fmla="*/ 427 h 729"/>
                <a:gd name="T26" fmla="*/ 95 w 387"/>
                <a:gd name="T27" fmla="*/ 700 h 729"/>
                <a:gd name="T28" fmla="*/ 128 w 387"/>
                <a:gd name="T29" fmla="*/ 729 h 729"/>
                <a:gd name="T30" fmla="*/ 183 w 387"/>
                <a:gd name="T31" fmla="*/ 515 h 729"/>
                <a:gd name="T32" fmla="*/ 238 w 387"/>
                <a:gd name="T33" fmla="*/ 729 h 729"/>
                <a:gd name="T34" fmla="*/ 271 w 387"/>
                <a:gd name="T35" fmla="*/ 701 h 729"/>
                <a:gd name="T36" fmla="*/ 261 w 387"/>
                <a:gd name="T37" fmla="*/ 316 h 729"/>
                <a:gd name="T38" fmla="*/ 246 w 387"/>
                <a:gd name="T39" fmla="*/ 282 h 729"/>
                <a:gd name="T40" fmla="*/ 255 w 387"/>
                <a:gd name="T41" fmla="*/ 635 h 729"/>
                <a:gd name="T42" fmla="*/ 257 w 387"/>
                <a:gd name="T43" fmla="*/ 700 h 729"/>
                <a:gd name="T44" fmla="*/ 238 w 387"/>
                <a:gd name="T45" fmla="*/ 715 h 729"/>
                <a:gd name="T46" fmla="*/ 238 w 387"/>
                <a:gd name="T47" fmla="*/ 715 h 729"/>
                <a:gd name="T48" fmla="*/ 190 w 387"/>
                <a:gd name="T49" fmla="*/ 454 h 729"/>
                <a:gd name="T50" fmla="*/ 176 w 387"/>
                <a:gd name="T51" fmla="*/ 454 h 729"/>
                <a:gd name="T52" fmla="*/ 128 w 387"/>
                <a:gd name="T53" fmla="*/ 715 h 729"/>
                <a:gd name="T54" fmla="*/ 109 w 387"/>
                <a:gd name="T55" fmla="*/ 696 h 729"/>
                <a:gd name="T56" fmla="*/ 111 w 387"/>
                <a:gd name="T57" fmla="*/ 635 h 729"/>
                <a:gd name="T58" fmla="*/ 120 w 387"/>
                <a:gd name="T59" fmla="*/ 282 h 729"/>
                <a:gd name="T60" fmla="*/ 106 w 387"/>
                <a:gd name="T61" fmla="*/ 279 h 729"/>
                <a:gd name="T62" fmla="*/ 31 w 387"/>
                <a:gd name="T63" fmla="*/ 427 h 729"/>
                <a:gd name="T64" fmla="*/ 17 w 387"/>
                <a:gd name="T65" fmla="*/ 412 h 729"/>
                <a:gd name="T66" fmla="*/ 19 w 387"/>
                <a:gd name="T67" fmla="*/ 406 h 729"/>
                <a:gd name="T68" fmla="*/ 88 w 387"/>
                <a:gd name="T69" fmla="*/ 204 h 729"/>
                <a:gd name="T70" fmla="*/ 279 w 387"/>
                <a:gd name="T71" fmla="*/ 204 h 729"/>
                <a:gd name="T72" fmla="*/ 347 w 387"/>
                <a:gd name="T73" fmla="*/ 406 h 729"/>
                <a:gd name="T74" fmla="*/ 349 w 387"/>
                <a:gd name="T75" fmla="*/ 412 h 729"/>
                <a:gd name="T76" fmla="*/ 335 w 387"/>
                <a:gd name="T77" fmla="*/ 427 h 729"/>
                <a:gd name="T78" fmla="*/ 260 w 387"/>
                <a:gd name="T79" fmla="*/ 279 h 729"/>
                <a:gd name="T80" fmla="*/ 362 w 387"/>
                <a:gd name="T81" fmla="*/ 479 h 729"/>
                <a:gd name="T82" fmla="*/ 355 w 387"/>
                <a:gd name="T83" fmla="*/ 458 h 729"/>
                <a:gd name="T84" fmla="*/ 339 w 387"/>
                <a:gd name="T85" fmla="*/ 458 h 729"/>
                <a:gd name="T86" fmla="*/ 332 w 387"/>
                <a:gd name="T87" fmla="*/ 479 h 729"/>
                <a:gd name="T88" fmla="*/ 307 w 387"/>
                <a:gd name="T89" fmla="*/ 632 h 729"/>
                <a:gd name="T90" fmla="*/ 362 w 387"/>
                <a:gd name="T91" fmla="*/ 657 h 729"/>
                <a:gd name="T92" fmla="*/ 387 w 387"/>
                <a:gd name="T93" fmla="*/ 503 h 729"/>
                <a:gd name="T94" fmla="*/ 371 w 387"/>
                <a:gd name="T95" fmla="*/ 632 h 729"/>
                <a:gd name="T96" fmla="*/ 332 w 387"/>
                <a:gd name="T97" fmla="*/ 641 h 729"/>
                <a:gd name="T98" fmla="*/ 323 w 387"/>
                <a:gd name="T99" fmla="*/ 503 h 729"/>
                <a:gd name="T100" fmla="*/ 362 w 387"/>
                <a:gd name="T101" fmla="*/ 495 h 729"/>
                <a:gd name="T102" fmla="*/ 371 w 387"/>
                <a:gd name="T103" fmla="*/ 632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7" h="729">
                  <a:moveTo>
                    <a:pt x="183" y="138"/>
                  </a:moveTo>
                  <a:cubicBezTo>
                    <a:pt x="221" y="138"/>
                    <a:pt x="252" y="107"/>
                    <a:pt x="252" y="69"/>
                  </a:cubicBezTo>
                  <a:cubicBezTo>
                    <a:pt x="252" y="31"/>
                    <a:pt x="221" y="0"/>
                    <a:pt x="183" y="0"/>
                  </a:cubicBezTo>
                  <a:cubicBezTo>
                    <a:pt x="145" y="0"/>
                    <a:pt x="114" y="31"/>
                    <a:pt x="114" y="69"/>
                  </a:cubicBezTo>
                  <a:cubicBezTo>
                    <a:pt x="114" y="107"/>
                    <a:pt x="145" y="138"/>
                    <a:pt x="183" y="138"/>
                  </a:cubicBezTo>
                  <a:moveTo>
                    <a:pt x="183" y="14"/>
                  </a:moveTo>
                  <a:cubicBezTo>
                    <a:pt x="213" y="14"/>
                    <a:pt x="238" y="39"/>
                    <a:pt x="238" y="69"/>
                  </a:cubicBezTo>
                  <a:cubicBezTo>
                    <a:pt x="238" y="99"/>
                    <a:pt x="213" y="124"/>
                    <a:pt x="183" y="124"/>
                  </a:cubicBezTo>
                  <a:cubicBezTo>
                    <a:pt x="153" y="124"/>
                    <a:pt x="128" y="99"/>
                    <a:pt x="128" y="69"/>
                  </a:cubicBezTo>
                  <a:cubicBezTo>
                    <a:pt x="128" y="39"/>
                    <a:pt x="153" y="14"/>
                    <a:pt x="183" y="14"/>
                  </a:cubicBezTo>
                  <a:moveTo>
                    <a:pt x="261" y="316"/>
                  </a:moveTo>
                  <a:cubicBezTo>
                    <a:pt x="311" y="427"/>
                    <a:pt x="311" y="427"/>
                    <a:pt x="311" y="427"/>
                  </a:cubicBezTo>
                  <a:cubicBezTo>
                    <a:pt x="315" y="435"/>
                    <a:pt x="325" y="441"/>
                    <a:pt x="335" y="441"/>
                  </a:cubicBezTo>
                  <a:cubicBezTo>
                    <a:pt x="338" y="441"/>
                    <a:pt x="342" y="441"/>
                    <a:pt x="345" y="439"/>
                  </a:cubicBezTo>
                  <a:cubicBezTo>
                    <a:pt x="358" y="435"/>
                    <a:pt x="366" y="421"/>
                    <a:pt x="363" y="409"/>
                  </a:cubicBezTo>
                  <a:cubicBezTo>
                    <a:pt x="363" y="409"/>
                    <a:pt x="363" y="408"/>
                    <a:pt x="362" y="408"/>
                  </a:cubicBezTo>
                  <a:cubicBezTo>
                    <a:pt x="362" y="406"/>
                    <a:pt x="358" y="396"/>
                    <a:pt x="354" y="383"/>
                  </a:cubicBezTo>
                  <a:cubicBezTo>
                    <a:pt x="337" y="329"/>
                    <a:pt x="301" y="218"/>
                    <a:pt x="291" y="198"/>
                  </a:cubicBezTo>
                  <a:cubicBezTo>
                    <a:pt x="276" y="167"/>
                    <a:pt x="244" y="154"/>
                    <a:pt x="183" y="154"/>
                  </a:cubicBezTo>
                  <a:cubicBezTo>
                    <a:pt x="122" y="154"/>
                    <a:pt x="90" y="167"/>
                    <a:pt x="75" y="198"/>
                  </a:cubicBezTo>
                  <a:cubicBezTo>
                    <a:pt x="66" y="218"/>
                    <a:pt x="29" y="329"/>
                    <a:pt x="12" y="382"/>
                  </a:cubicBezTo>
                  <a:cubicBezTo>
                    <a:pt x="8" y="396"/>
                    <a:pt x="4" y="406"/>
                    <a:pt x="4" y="408"/>
                  </a:cubicBezTo>
                  <a:cubicBezTo>
                    <a:pt x="4" y="408"/>
                    <a:pt x="3" y="409"/>
                    <a:pt x="3" y="409"/>
                  </a:cubicBezTo>
                  <a:cubicBezTo>
                    <a:pt x="0" y="421"/>
                    <a:pt x="8" y="435"/>
                    <a:pt x="22" y="439"/>
                  </a:cubicBezTo>
                  <a:cubicBezTo>
                    <a:pt x="25" y="441"/>
                    <a:pt x="28" y="441"/>
                    <a:pt x="31" y="441"/>
                  </a:cubicBezTo>
                  <a:cubicBezTo>
                    <a:pt x="42" y="441"/>
                    <a:pt x="51" y="435"/>
                    <a:pt x="55" y="427"/>
                  </a:cubicBezTo>
                  <a:cubicBezTo>
                    <a:pt x="105" y="316"/>
                    <a:pt x="105" y="316"/>
                    <a:pt x="105" y="316"/>
                  </a:cubicBezTo>
                  <a:cubicBezTo>
                    <a:pt x="101" y="462"/>
                    <a:pt x="96" y="690"/>
                    <a:pt x="95" y="700"/>
                  </a:cubicBezTo>
                  <a:cubicBezTo>
                    <a:pt x="95" y="700"/>
                    <a:pt x="95" y="701"/>
                    <a:pt x="95" y="701"/>
                  </a:cubicBezTo>
                  <a:cubicBezTo>
                    <a:pt x="96" y="717"/>
                    <a:pt x="111" y="729"/>
                    <a:pt x="128" y="729"/>
                  </a:cubicBezTo>
                  <a:cubicBezTo>
                    <a:pt x="145" y="729"/>
                    <a:pt x="160" y="717"/>
                    <a:pt x="161" y="702"/>
                  </a:cubicBezTo>
                  <a:cubicBezTo>
                    <a:pt x="183" y="515"/>
                    <a:pt x="183" y="515"/>
                    <a:pt x="183" y="515"/>
                  </a:cubicBezTo>
                  <a:cubicBezTo>
                    <a:pt x="205" y="701"/>
                    <a:pt x="205" y="701"/>
                    <a:pt x="205" y="701"/>
                  </a:cubicBezTo>
                  <a:cubicBezTo>
                    <a:pt x="206" y="717"/>
                    <a:pt x="221" y="729"/>
                    <a:pt x="238" y="729"/>
                  </a:cubicBezTo>
                  <a:cubicBezTo>
                    <a:pt x="238" y="729"/>
                    <a:pt x="238" y="729"/>
                    <a:pt x="238" y="729"/>
                  </a:cubicBezTo>
                  <a:cubicBezTo>
                    <a:pt x="255" y="729"/>
                    <a:pt x="270" y="717"/>
                    <a:pt x="271" y="701"/>
                  </a:cubicBezTo>
                  <a:cubicBezTo>
                    <a:pt x="271" y="701"/>
                    <a:pt x="271" y="700"/>
                    <a:pt x="271" y="700"/>
                  </a:cubicBezTo>
                  <a:cubicBezTo>
                    <a:pt x="271" y="690"/>
                    <a:pt x="265" y="462"/>
                    <a:pt x="261" y="316"/>
                  </a:cubicBezTo>
                  <a:moveTo>
                    <a:pt x="252" y="275"/>
                  </a:moveTo>
                  <a:cubicBezTo>
                    <a:pt x="249" y="276"/>
                    <a:pt x="246" y="278"/>
                    <a:pt x="246" y="282"/>
                  </a:cubicBezTo>
                  <a:cubicBezTo>
                    <a:pt x="246" y="282"/>
                    <a:pt x="249" y="386"/>
                    <a:pt x="252" y="491"/>
                  </a:cubicBezTo>
                  <a:cubicBezTo>
                    <a:pt x="253" y="543"/>
                    <a:pt x="254" y="596"/>
                    <a:pt x="255" y="635"/>
                  </a:cubicBezTo>
                  <a:cubicBezTo>
                    <a:pt x="256" y="655"/>
                    <a:pt x="256" y="671"/>
                    <a:pt x="257" y="683"/>
                  </a:cubicBezTo>
                  <a:cubicBezTo>
                    <a:pt x="257" y="692"/>
                    <a:pt x="257" y="697"/>
                    <a:pt x="257" y="700"/>
                  </a:cubicBezTo>
                  <a:cubicBezTo>
                    <a:pt x="257" y="700"/>
                    <a:pt x="257" y="700"/>
                    <a:pt x="257" y="700"/>
                  </a:cubicBezTo>
                  <a:cubicBezTo>
                    <a:pt x="256" y="709"/>
                    <a:pt x="248" y="715"/>
                    <a:pt x="238" y="715"/>
                  </a:cubicBezTo>
                  <a:cubicBezTo>
                    <a:pt x="238" y="722"/>
                    <a:pt x="238" y="722"/>
                    <a:pt x="238" y="722"/>
                  </a:cubicBezTo>
                  <a:cubicBezTo>
                    <a:pt x="238" y="715"/>
                    <a:pt x="238" y="715"/>
                    <a:pt x="238" y="715"/>
                  </a:cubicBezTo>
                  <a:cubicBezTo>
                    <a:pt x="228" y="715"/>
                    <a:pt x="220" y="709"/>
                    <a:pt x="219" y="700"/>
                  </a:cubicBezTo>
                  <a:cubicBezTo>
                    <a:pt x="190" y="454"/>
                    <a:pt x="190" y="454"/>
                    <a:pt x="190" y="454"/>
                  </a:cubicBezTo>
                  <a:cubicBezTo>
                    <a:pt x="190" y="450"/>
                    <a:pt x="187" y="448"/>
                    <a:pt x="183" y="448"/>
                  </a:cubicBezTo>
                  <a:cubicBezTo>
                    <a:pt x="180" y="448"/>
                    <a:pt x="177" y="450"/>
                    <a:pt x="176" y="454"/>
                  </a:cubicBezTo>
                  <a:cubicBezTo>
                    <a:pt x="147" y="700"/>
                    <a:pt x="147" y="700"/>
                    <a:pt x="147" y="700"/>
                  </a:cubicBezTo>
                  <a:cubicBezTo>
                    <a:pt x="146" y="709"/>
                    <a:pt x="138" y="715"/>
                    <a:pt x="128" y="715"/>
                  </a:cubicBezTo>
                  <a:cubicBezTo>
                    <a:pt x="118" y="715"/>
                    <a:pt x="110" y="709"/>
                    <a:pt x="109" y="700"/>
                  </a:cubicBezTo>
                  <a:cubicBezTo>
                    <a:pt x="109" y="699"/>
                    <a:pt x="109" y="698"/>
                    <a:pt x="109" y="696"/>
                  </a:cubicBezTo>
                  <a:cubicBezTo>
                    <a:pt x="109" y="693"/>
                    <a:pt x="109" y="689"/>
                    <a:pt x="110" y="683"/>
                  </a:cubicBezTo>
                  <a:cubicBezTo>
                    <a:pt x="110" y="671"/>
                    <a:pt x="110" y="655"/>
                    <a:pt x="111" y="635"/>
                  </a:cubicBezTo>
                  <a:cubicBezTo>
                    <a:pt x="112" y="596"/>
                    <a:pt x="113" y="544"/>
                    <a:pt x="115" y="491"/>
                  </a:cubicBezTo>
                  <a:cubicBezTo>
                    <a:pt x="117" y="387"/>
                    <a:pt x="120" y="282"/>
                    <a:pt x="120" y="282"/>
                  </a:cubicBezTo>
                  <a:cubicBezTo>
                    <a:pt x="120" y="278"/>
                    <a:pt x="118" y="276"/>
                    <a:pt x="114" y="275"/>
                  </a:cubicBezTo>
                  <a:cubicBezTo>
                    <a:pt x="111" y="274"/>
                    <a:pt x="108" y="276"/>
                    <a:pt x="106" y="279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5"/>
                    <a:pt x="36" y="427"/>
                    <a:pt x="31" y="427"/>
                  </a:cubicBezTo>
                  <a:cubicBezTo>
                    <a:pt x="29" y="427"/>
                    <a:pt x="28" y="427"/>
                    <a:pt x="26" y="426"/>
                  </a:cubicBezTo>
                  <a:cubicBezTo>
                    <a:pt x="20" y="424"/>
                    <a:pt x="16" y="418"/>
                    <a:pt x="17" y="412"/>
                  </a:cubicBezTo>
                  <a:cubicBezTo>
                    <a:pt x="17" y="412"/>
                    <a:pt x="17" y="412"/>
                    <a:pt x="17" y="412"/>
                  </a:cubicBezTo>
                  <a:cubicBezTo>
                    <a:pt x="18" y="411"/>
                    <a:pt x="18" y="409"/>
                    <a:pt x="19" y="406"/>
                  </a:cubicBezTo>
                  <a:cubicBezTo>
                    <a:pt x="21" y="401"/>
                    <a:pt x="23" y="395"/>
                    <a:pt x="25" y="387"/>
                  </a:cubicBezTo>
                  <a:cubicBezTo>
                    <a:pt x="41" y="338"/>
                    <a:pt x="79" y="223"/>
                    <a:pt x="88" y="204"/>
                  </a:cubicBezTo>
                  <a:cubicBezTo>
                    <a:pt x="96" y="187"/>
                    <a:pt x="114" y="168"/>
                    <a:pt x="183" y="168"/>
                  </a:cubicBezTo>
                  <a:cubicBezTo>
                    <a:pt x="252" y="168"/>
                    <a:pt x="270" y="187"/>
                    <a:pt x="279" y="204"/>
                  </a:cubicBezTo>
                  <a:cubicBezTo>
                    <a:pt x="288" y="223"/>
                    <a:pt x="325" y="338"/>
                    <a:pt x="341" y="387"/>
                  </a:cubicBezTo>
                  <a:cubicBezTo>
                    <a:pt x="343" y="395"/>
                    <a:pt x="345" y="401"/>
                    <a:pt x="347" y="406"/>
                  </a:cubicBezTo>
                  <a:cubicBezTo>
                    <a:pt x="348" y="408"/>
                    <a:pt x="349" y="411"/>
                    <a:pt x="349" y="412"/>
                  </a:cubicBezTo>
                  <a:cubicBezTo>
                    <a:pt x="349" y="412"/>
                    <a:pt x="349" y="412"/>
                    <a:pt x="349" y="412"/>
                  </a:cubicBezTo>
                  <a:cubicBezTo>
                    <a:pt x="351" y="418"/>
                    <a:pt x="346" y="424"/>
                    <a:pt x="340" y="426"/>
                  </a:cubicBezTo>
                  <a:cubicBezTo>
                    <a:pt x="338" y="427"/>
                    <a:pt x="337" y="427"/>
                    <a:pt x="335" y="427"/>
                  </a:cubicBezTo>
                  <a:cubicBezTo>
                    <a:pt x="330" y="427"/>
                    <a:pt x="326" y="425"/>
                    <a:pt x="324" y="421"/>
                  </a:cubicBezTo>
                  <a:cubicBezTo>
                    <a:pt x="260" y="279"/>
                    <a:pt x="260" y="279"/>
                    <a:pt x="260" y="279"/>
                  </a:cubicBezTo>
                  <a:cubicBezTo>
                    <a:pt x="258" y="276"/>
                    <a:pt x="255" y="274"/>
                    <a:pt x="252" y="275"/>
                  </a:cubicBezTo>
                  <a:moveTo>
                    <a:pt x="362" y="479"/>
                  </a:moveTo>
                  <a:cubicBezTo>
                    <a:pt x="355" y="479"/>
                    <a:pt x="355" y="479"/>
                    <a:pt x="355" y="479"/>
                  </a:cubicBezTo>
                  <a:cubicBezTo>
                    <a:pt x="355" y="458"/>
                    <a:pt x="355" y="458"/>
                    <a:pt x="355" y="458"/>
                  </a:cubicBezTo>
                  <a:cubicBezTo>
                    <a:pt x="355" y="454"/>
                    <a:pt x="351" y="450"/>
                    <a:pt x="347" y="450"/>
                  </a:cubicBezTo>
                  <a:cubicBezTo>
                    <a:pt x="343" y="450"/>
                    <a:pt x="339" y="454"/>
                    <a:pt x="339" y="458"/>
                  </a:cubicBezTo>
                  <a:cubicBezTo>
                    <a:pt x="339" y="479"/>
                    <a:pt x="339" y="479"/>
                    <a:pt x="339" y="479"/>
                  </a:cubicBezTo>
                  <a:cubicBezTo>
                    <a:pt x="332" y="479"/>
                    <a:pt x="332" y="479"/>
                    <a:pt x="332" y="479"/>
                  </a:cubicBezTo>
                  <a:cubicBezTo>
                    <a:pt x="318" y="479"/>
                    <a:pt x="307" y="490"/>
                    <a:pt x="307" y="503"/>
                  </a:cubicBezTo>
                  <a:cubicBezTo>
                    <a:pt x="307" y="632"/>
                    <a:pt x="307" y="632"/>
                    <a:pt x="307" y="632"/>
                  </a:cubicBezTo>
                  <a:cubicBezTo>
                    <a:pt x="307" y="646"/>
                    <a:pt x="318" y="657"/>
                    <a:pt x="332" y="657"/>
                  </a:cubicBezTo>
                  <a:cubicBezTo>
                    <a:pt x="362" y="657"/>
                    <a:pt x="362" y="657"/>
                    <a:pt x="362" y="657"/>
                  </a:cubicBezTo>
                  <a:cubicBezTo>
                    <a:pt x="376" y="657"/>
                    <a:pt x="387" y="646"/>
                    <a:pt x="387" y="632"/>
                  </a:cubicBezTo>
                  <a:cubicBezTo>
                    <a:pt x="387" y="503"/>
                    <a:pt x="387" y="503"/>
                    <a:pt x="387" y="503"/>
                  </a:cubicBezTo>
                  <a:cubicBezTo>
                    <a:pt x="387" y="490"/>
                    <a:pt x="376" y="479"/>
                    <a:pt x="362" y="479"/>
                  </a:cubicBezTo>
                  <a:moveTo>
                    <a:pt x="371" y="632"/>
                  </a:moveTo>
                  <a:cubicBezTo>
                    <a:pt x="371" y="637"/>
                    <a:pt x="367" y="641"/>
                    <a:pt x="362" y="641"/>
                  </a:cubicBezTo>
                  <a:cubicBezTo>
                    <a:pt x="332" y="641"/>
                    <a:pt x="332" y="641"/>
                    <a:pt x="332" y="641"/>
                  </a:cubicBezTo>
                  <a:cubicBezTo>
                    <a:pt x="327" y="641"/>
                    <a:pt x="323" y="637"/>
                    <a:pt x="323" y="632"/>
                  </a:cubicBezTo>
                  <a:cubicBezTo>
                    <a:pt x="323" y="503"/>
                    <a:pt x="323" y="503"/>
                    <a:pt x="323" y="503"/>
                  </a:cubicBezTo>
                  <a:cubicBezTo>
                    <a:pt x="323" y="499"/>
                    <a:pt x="327" y="495"/>
                    <a:pt x="33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7" y="495"/>
                    <a:pt x="371" y="499"/>
                    <a:pt x="371" y="503"/>
                  </a:cubicBezTo>
                  <a:lnTo>
                    <a:pt x="371" y="6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4" name="Freeform 74"/>
          <p:cNvSpPr>
            <a:spLocks noEditPoints="1"/>
          </p:cNvSpPr>
          <p:nvPr/>
        </p:nvSpPr>
        <p:spPr bwMode="auto">
          <a:xfrm>
            <a:off x="7201871" y="3139545"/>
            <a:ext cx="103347" cy="103347"/>
          </a:xfrm>
          <a:custGeom>
            <a:avLst/>
            <a:gdLst>
              <a:gd name="T0" fmla="*/ 69 w 138"/>
              <a:gd name="T1" fmla="*/ 138 h 138"/>
              <a:gd name="T2" fmla="*/ 138 w 138"/>
              <a:gd name="T3" fmla="*/ 69 h 138"/>
              <a:gd name="T4" fmla="*/ 69 w 138"/>
              <a:gd name="T5" fmla="*/ 0 h 138"/>
              <a:gd name="T6" fmla="*/ 0 w 138"/>
              <a:gd name="T7" fmla="*/ 69 h 138"/>
              <a:gd name="T8" fmla="*/ 69 w 138"/>
              <a:gd name="T9" fmla="*/ 138 h 138"/>
              <a:gd name="T10" fmla="*/ 69 w 138"/>
              <a:gd name="T11" fmla="*/ 14 h 138"/>
              <a:gd name="T12" fmla="*/ 124 w 138"/>
              <a:gd name="T13" fmla="*/ 69 h 138"/>
              <a:gd name="T14" fmla="*/ 69 w 138"/>
              <a:gd name="T15" fmla="*/ 124 h 138"/>
              <a:gd name="T16" fmla="*/ 14 w 138"/>
              <a:gd name="T17" fmla="*/ 69 h 138"/>
              <a:gd name="T18" fmla="*/ 69 w 138"/>
              <a:gd name="T19" fmla="*/ 1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8" h="138">
                <a:moveTo>
                  <a:pt x="69" y="138"/>
                </a:moveTo>
                <a:cubicBezTo>
                  <a:pt x="107" y="138"/>
                  <a:pt x="138" y="107"/>
                  <a:pt x="138" y="69"/>
                </a:cubicBezTo>
                <a:cubicBezTo>
                  <a:pt x="138" y="31"/>
                  <a:pt x="107" y="0"/>
                  <a:pt x="69" y="0"/>
                </a:cubicBezTo>
                <a:cubicBezTo>
                  <a:pt x="31" y="0"/>
                  <a:pt x="0" y="31"/>
                  <a:pt x="0" y="69"/>
                </a:cubicBezTo>
                <a:cubicBezTo>
                  <a:pt x="0" y="107"/>
                  <a:pt x="31" y="138"/>
                  <a:pt x="69" y="138"/>
                </a:cubicBezTo>
                <a:moveTo>
                  <a:pt x="69" y="14"/>
                </a:moveTo>
                <a:cubicBezTo>
                  <a:pt x="99" y="14"/>
                  <a:pt x="124" y="39"/>
                  <a:pt x="124" y="69"/>
                </a:cubicBezTo>
                <a:cubicBezTo>
                  <a:pt x="124" y="99"/>
                  <a:pt x="99" y="124"/>
                  <a:pt x="69" y="124"/>
                </a:cubicBezTo>
                <a:cubicBezTo>
                  <a:pt x="39" y="124"/>
                  <a:pt x="14" y="99"/>
                  <a:pt x="14" y="69"/>
                </a:cubicBezTo>
                <a:cubicBezTo>
                  <a:pt x="14" y="39"/>
                  <a:pt x="39" y="14"/>
                  <a:pt x="69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5" name="Freeform 75"/>
          <p:cNvSpPr>
            <a:spLocks noEditPoints="1"/>
          </p:cNvSpPr>
          <p:nvPr/>
        </p:nvSpPr>
        <p:spPr bwMode="auto">
          <a:xfrm>
            <a:off x="7116305" y="3254003"/>
            <a:ext cx="274479" cy="432277"/>
          </a:xfrm>
          <a:custGeom>
            <a:avLst/>
            <a:gdLst>
              <a:gd name="T0" fmla="*/ 362 w 366"/>
              <a:gd name="T1" fmla="*/ 254 h 575"/>
              <a:gd name="T2" fmla="*/ 291 w 366"/>
              <a:gd name="T3" fmla="*/ 44 h 575"/>
              <a:gd name="T4" fmla="*/ 75 w 366"/>
              <a:gd name="T5" fmla="*/ 44 h 575"/>
              <a:gd name="T6" fmla="*/ 4 w 366"/>
              <a:gd name="T7" fmla="*/ 254 h 575"/>
              <a:gd name="T8" fmla="*/ 21 w 366"/>
              <a:gd name="T9" fmla="*/ 285 h 575"/>
              <a:gd name="T10" fmla="*/ 55 w 366"/>
              <a:gd name="T11" fmla="*/ 272 h 575"/>
              <a:gd name="T12" fmla="*/ 59 w 366"/>
              <a:gd name="T13" fmla="*/ 378 h 575"/>
              <a:gd name="T14" fmla="*/ 66 w 366"/>
              <a:gd name="T15" fmla="*/ 387 h 575"/>
              <a:gd name="T16" fmla="*/ 95 w 366"/>
              <a:gd name="T17" fmla="*/ 546 h 575"/>
              <a:gd name="T18" fmla="*/ 128 w 366"/>
              <a:gd name="T19" fmla="*/ 575 h 575"/>
              <a:gd name="T20" fmla="*/ 180 w 366"/>
              <a:gd name="T21" fmla="*/ 387 h 575"/>
              <a:gd name="T22" fmla="*/ 205 w 366"/>
              <a:gd name="T23" fmla="*/ 547 h 575"/>
              <a:gd name="T24" fmla="*/ 238 w 366"/>
              <a:gd name="T25" fmla="*/ 575 h 575"/>
              <a:gd name="T26" fmla="*/ 271 w 366"/>
              <a:gd name="T27" fmla="*/ 546 h 575"/>
              <a:gd name="T28" fmla="*/ 300 w 366"/>
              <a:gd name="T29" fmla="*/ 387 h 575"/>
              <a:gd name="T30" fmla="*/ 307 w 366"/>
              <a:gd name="T31" fmla="*/ 380 h 575"/>
              <a:gd name="T32" fmla="*/ 274 w 366"/>
              <a:gd name="T33" fmla="*/ 185 h 575"/>
              <a:gd name="T34" fmla="*/ 335 w 366"/>
              <a:gd name="T35" fmla="*/ 287 h 575"/>
              <a:gd name="T36" fmla="*/ 345 w 366"/>
              <a:gd name="T37" fmla="*/ 285 h 575"/>
              <a:gd name="T38" fmla="*/ 340 w 366"/>
              <a:gd name="T39" fmla="*/ 272 h 575"/>
              <a:gd name="T40" fmla="*/ 335 w 366"/>
              <a:gd name="T41" fmla="*/ 273 h 575"/>
              <a:gd name="T42" fmla="*/ 264 w 366"/>
              <a:gd name="T43" fmla="*/ 125 h 575"/>
              <a:gd name="T44" fmla="*/ 251 w 366"/>
              <a:gd name="T45" fmla="*/ 129 h 575"/>
              <a:gd name="T46" fmla="*/ 259 w 366"/>
              <a:gd name="T47" fmla="*/ 373 h 575"/>
              <a:gd name="T48" fmla="*/ 252 w 366"/>
              <a:gd name="T49" fmla="*/ 380 h 575"/>
              <a:gd name="T50" fmla="*/ 256 w 366"/>
              <a:gd name="T51" fmla="*/ 521 h 575"/>
              <a:gd name="T52" fmla="*/ 257 w 366"/>
              <a:gd name="T53" fmla="*/ 546 h 575"/>
              <a:gd name="T54" fmla="*/ 238 w 366"/>
              <a:gd name="T55" fmla="*/ 568 h 575"/>
              <a:gd name="T56" fmla="*/ 219 w 366"/>
              <a:gd name="T57" fmla="*/ 546 h 575"/>
              <a:gd name="T58" fmla="*/ 192 w 366"/>
              <a:gd name="T59" fmla="*/ 373 h 575"/>
              <a:gd name="T60" fmla="*/ 167 w 366"/>
              <a:gd name="T61" fmla="*/ 379 h 575"/>
              <a:gd name="T62" fmla="*/ 128 w 366"/>
              <a:gd name="T63" fmla="*/ 561 h 575"/>
              <a:gd name="T64" fmla="*/ 109 w 366"/>
              <a:gd name="T65" fmla="*/ 546 h 575"/>
              <a:gd name="T66" fmla="*/ 110 w 366"/>
              <a:gd name="T67" fmla="*/ 521 h 575"/>
              <a:gd name="T68" fmla="*/ 114 w 366"/>
              <a:gd name="T69" fmla="*/ 380 h 575"/>
              <a:gd name="T70" fmla="*/ 107 w 366"/>
              <a:gd name="T71" fmla="*/ 373 h 575"/>
              <a:gd name="T72" fmla="*/ 115 w 366"/>
              <a:gd name="T73" fmla="*/ 129 h 575"/>
              <a:gd name="T74" fmla="*/ 102 w 366"/>
              <a:gd name="T75" fmla="*/ 125 h 575"/>
              <a:gd name="T76" fmla="*/ 31 w 366"/>
              <a:gd name="T77" fmla="*/ 273 h 575"/>
              <a:gd name="T78" fmla="*/ 17 w 366"/>
              <a:gd name="T79" fmla="*/ 258 h 575"/>
              <a:gd name="T80" fmla="*/ 19 w 366"/>
              <a:gd name="T81" fmla="*/ 252 h 575"/>
              <a:gd name="T82" fmla="*/ 87 w 366"/>
              <a:gd name="T83" fmla="*/ 50 h 575"/>
              <a:gd name="T84" fmla="*/ 279 w 366"/>
              <a:gd name="T85" fmla="*/ 50 h 575"/>
              <a:gd name="T86" fmla="*/ 347 w 366"/>
              <a:gd name="T87" fmla="*/ 252 h 575"/>
              <a:gd name="T88" fmla="*/ 349 w 366"/>
              <a:gd name="T89" fmla="*/ 258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6" h="575">
                <a:moveTo>
                  <a:pt x="363" y="255"/>
                </a:moveTo>
                <a:cubicBezTo>
                  <a:pt x="363" y="255"/>
                  <a:pt x="363" y="254"/>
                  <a:pt x="362" y="254"/>
                </a:cubicBezTo>
                <a:cubicBezTo>
                  <a:pt x="362" y="252"/>
                  <a:pt x="358" y="242"/>
                  <a:pt x="354" y="228"/>
                </a:cubicBezTo>
                <a:cubicBezTo>
                  <a:pt x="337" y="175"/>
                  <a:pt x="301" y="64"/>
                  <a:pt x="291" y="44"/>
                </a:cubicBezTo>
                <a:cubicBezTo>
                  <a:pt x="276" y="13"/>
                  <a:pt x="244" y="0"/>
                  <a:pt x="183" y="0"/>
                </a:cubicBezTo>
                <a:cubicBezTo>
                  <a:pt x="122" y="0"/>
                  <a:pt x="90" y="13"/>
                  <a:pt x="75" y="44"/>
                </a:cubicBezTo>
                <a:cubicBezTo>
                  <a:pt x="65" y="64"/>
                  <a:pt x="29" y="175"/>
                  <a:pt x="12" y="228"/>
                </a:cubicBezTo>
                <a:cubicBezTo>
                  <a:pt x="8" y="242"/>
                  <a:pt x="4" y="252"/>
                  <a:pt x="4" y="254"/>
                </a:cubicBezTo>
                <a:cubicBezTo>
                  <a:pt x="4" y="254"/>
                  <a:pt x="3" y="255"/>
                  <a:pt x="3" y="255"/>
                </a:cubicBezTo>
                <a:cubicBezTo>
                  <a:pt x="0" y="267"/>
                  <a:pt x="8" y="281"/>
                  <a:pt x="21" y="285"/>
                </a:cubicBezTo>
                <a:cubicBezTo>
                  <a:pt x="25" y="287"/>
                  <a:pt x="28" y="287"/>
                  <a:pt x="31" y="287"/>
                </a:cubicBezTo>
                <a:cubicBezTo>
                  <a:pt x="41" y="287"/>
                  <a:pt x="51" y="281"/>
                  <a:pt x="55" y="272"/>
                </a:cubicBezTo>
                <a:cubicBezTo>
                  <a:pt x="92" y="185"/>
                  <a:pt x="92" y="185"/>
                  <a:pt x="92" y="185"/>
                </a:cubicBezTo>
                <a:cubicBezTo>
                  <a:pt x="59" y="378"/>
                  <a:pt x="59" y="378"/>
                  <a:pt x="59" y="378"/>
                </a:cubicBezTo>
                <a:cubicBezTo>
                  <a:pt x="59" y="380"/>
                  <a:pt x="59" y="382"/>
                  <a:pt x="61" y="384"/>
                </a:cubicBezTo>
                <a:cubicBezTo>
                  <a:pt x="62" y="386"/>
                  <a:pt x="64" y="387"/>
                  <a:pt x="66" y="387"/>
                </a:cubicBezTo>
                <a:cubicBezTo>
                  <a:pt x="99" y="387"/>
                  <a:pt x="99" y="387"/>
                  <a:pt x="99" y="387"/>
                </a:cubicBezTo>
                <a:cubicBezTo>
                  <a:pt x="98" y="435"/>
                  <a:pt x="95" y="540"/>
                  <a:pt x="95" y="546"/>
                </a:cubicBezTo>
                <a:cubicBezTo>
                  <a:pt x="95" y="546"/>
                  <a:pt x="95" y="547"/>
                  <a:pt x="95" y="547"/>
                </a:cubicBezTo>
                <a:cubicBezTo>
                  <a:pt x="96" y="563"/>
                  <a:pt x="111" y="575"/>
                  <a:pt x="128" y="575"/>
                </a:cubicBezTo>
                <a:cubicBezTo>
                  <a:pt x="145" y="575"/>
                  <a:pt x="160" y="563"/>
                  <a:pt x="161" y="548"/>
                </a:cubicBezTo>
                <a:cubicBezTo>
                  <a:pt x="180" y="387"/>
                  <a:pt x="180" y="387"/>
                  <a:pt x="180" y="387"/>
                </a:cubicBezTo>
                <a:cubicBezTo>
                  <a:pt x="186" y="387"/>
                  <a:pt x="186" y="387"/>
                  <a:pt x="186" y="387"/>
                </a:cubicBezTo>
                <a:cubicBezTo>
                  <a:pt x="205" y="547"/>
                  <a:pt x="205" y="547"/>
                  <a:pt x="205" y="547"/>
                </a:cubicBezTo>
                <a:cubicBezTo>
                  <a:pt x="206" y="563"/>
                  <a:pt x="221" y="575"/>
                  <a:pt x="238" y="575"/>
                </a:cubicBezTo>
                <a:cubicBezTo>
                  <a:pt x="238" y="575"/>
                  <a:pt x="238" y="575"/>
                  <a:pt x="238" y="575"/>
                </a:cubicBezTo>
                <a:cubicBezTo>
                  <a:pt x="255" y="575"/>
                  <a:pt x="270" y="563"/>
                  <a:pt x="271" y="547"/>
                </a:cubicBezTo>
                <a:cubicBezTo>
                  <a:pt x="271" y="547"/>
                  <a:pt x="271" y="546"/>
                  <a:pt x="271" y="546"/>
                </a:cubicBezTo>
                <a:cubicBezTo>
                  <a:pt x="271" y="540"/>
                  <a:pt x="268" y="435"/>
                  <a:pt x="267" y="387"/>
                </a:cubicBezTo>
                <a:cubicBezTo>
                  <a:pt x="300" y="387"/>
                  <a:pt x="300" y="387"/>
                  <a:pt x="300" y="387"/>
                </a:cubicBezTo>
                <a:cubicBezTo>
                  <a:pt x="300" y="387"/>
                  <a:pt x="300" y="387"/>
                  <a:pt x="300" y="387"/>
                </a:cubicBezTo>
                <a:cubicBezTo>
                  <a:pt x="304" y="387"/>
                  <a:pt x="307" y="383"/>
                  <a:pt x="307" y="380"/>
                </a:cubicBezTo>
                <a:cubicBezTo>
                  <a:pt x="307" y="379"/>
                  <a:pt x="307" y="378"/>
                  <a:pt x="307" y="377"/>
                </a:cubicBezTo>
                <a:cubicBezTo>
                  <a:pt x="274" y="185"/>
                  <a:pt x="274" y="185"/>
                  <a:pt x="274" y="185"/>
                </a:cubicBezTo>
                <a:cubicBezTo>
                  <a:pt x="311" y="273"/>
                  <a:pt x="311" y="273"/>
                  <a:pt x="311" y="273"/>
                </a:cubicBezTo>
                <a:cubicBezTo>
                  <a:pt x="315" y="281"/>
                  <a:pt x="325" y="287"/>
                  <a:pt x="335" y="287"/>
                </a:cubicBezTo>
                <a:cubicBezTo>
                  <a:pt x="335" y="287"/>
                  <a:pt x="335" y="287"/>
                  <a:pt x="335" y="287"/>
                </a:cubicBezTo>
                <a:cubicBezTo>
                  <a:pt x="338" y="287"/>
                  <a:pt x="341" y="287"/>
                  <a:pt x="345" y="285"/>
                </a:cubicBezTo>
                <a:cubicBezTo>
                  <a:pt x="358" y="281"/>
                  <a:pt x="366" y="267"/>
                  <a:pt x="363" y="255"/>
                </a:cubicBezTo>
                <a:moveTo>
                  <a:pt x="340" y="272"/>
                </a:moveTo>
                <a:cubicBezTo>
                  <a:pt x="338" y="273"/>
                  <a:pt x="337" y="273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30" y="273"/>
                  <a:pt x="326" y="271"/>
                  <a:pt x="324" y="267"/>
                </a:cubicBezTo>
                <a:cubicBezTo>
                  <a:pt x="264" y="125"/>
                  <a:pt x="264" y="125"/>
                  <a:pt x="264" y="125"/>
                </a:cubicBezTo>
                <a:cubicBezTo>
                  <a:pt x="263" y="122"/>
                  <a:pt x="259" y="120"/>
                  <a:pt x="256" y="121"/>
                </a:cubicBezTo>
                <a:cubicBezTo>
                  <a:pt x="252" y="122"/>
                  <a:pt x="250" y="125"/>
                  <a:pt x="251" y="129"/>
                </a:cubicBezTo>
                <a:cubicBezTo>
                  <a:pt x="292" y="373"/>
                  <a:pt x="292" y="373"/>
                  <a:pt x="292" y="373"/>
                </a:cubicBezTo>
                <a:cubicBezTo>
                  <a:pt x="259" y="373"/>
                  <a:pt x="259" y="373"/>
                  <a:pt x="259" y="373"/>
                </a:cubicBezTo>
                <a:cubicBezTo>
                  <a:pt x="258" y="373"/>
                  <a:pt x="256" y="373"/>
                  <a:pt x="254" y="375"/>
                </a:cubicBezTo>
                <a:cubicBezTo>
                  <a:pt x="253" y="376"/>
                  <a:pt x="252" y="378"/>
                  <a:pt x="252" y="380"/>
                </a:cubicBezTo>
                <a:cubicBezTo>
                  <a:pt x="252" y="380"/>
                  <a:pt x="254" y="421"/>
                  <a:pt x="255" y="463"/>
                </a:cubicBezTo>
                <a:cubicBezTo>
                  <a:pt x="255" y="484"/>
                  <a:pt x="256" y="505"/>
                  <a:pt x="256" y="521"/>
                </a:cubicBezTo>
                <a:cubicBezTo>
                  <a:pt x="257" y="535"/>
                  <a:pt x="257" y="542"/>
                  <a:pt x="257" y="546"/>
                </a:cubicBezTo>
                <a:cubicBezTo>
                  <a:pt x="257" y="546"/>
                  <a:pt x="257" y="546"/>
                  <a:pt x="257" y="546"/>
                </a:cubicBezTo>
                <a:cubicBezTo>
                  <a:pt x="256" y="555"/>
                  <a:pt x="248" y="561"/>
                  <a:pt x="238" y="561"/>
                </a:cubicBezTo>
                <a:cubicBezTo>
                  <a:pt x="238" y="568"/>
                  <a:pt x="238" y="568"/>
                  <a:pt x="238" y="568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28" y="561"/>
                  <a:pt x="220" y="555"/>
                  <a:pt x="219" y="546"/>
                </a:cubicBezTo>
                <a:cubicBezTo>
                  <a:pt x="199" y="379"/>
                  <a:pt x="199" y="379"/>
                  <a:pt x="199" y="379"/>
                </a:cubicBezTo>
                <a:cubicBezTo>
                  <a:pt x="199" y="375"/>
                  <a:pt x="196" y="373"/>
                  <a:pt x="192" y="373"/>
                </a:cubicBezTo>
                <a:cubicBezTo>
                  <a:pt x="174" y="373"/>
                  <a:pt x="174" y="373"/>
                  <a:pt x="174" y="373"/>
                </a:cubicBezTo>
                <a:cubicBezTo>
                  <a:pt x="170" y="373"/>
                  <a:pt x="167" y="375"/>
                  <a:pt x="167" y="379"/>
                </a:cubicBezTo>
                <a:cubicBezTo>
                  <a:pt x="147" y="546"/>
                  <a:pt x="147" y="546"/>
                  <a:pt x="147" y="546"/>
                </a:cubicBezTo>
                <a:cubicBezTo>
                  <a:pt x="146" y="555"/>
                  <a:pt x="138" y="561"/>
                  <a:pt x="128" y="561"/>
                </a:cubicBezTo>
                <a:cubicBezTo>
                  <a:pt x="118" y="561"/>
                  <a:pt x="110" y="555"/>
                  <a:pt x="109" y="546"/>
                </a:cubicBezTo>
                <a:cubicBezTo>
                  <a:pt x="109" y="546"/>
                  <a:pt x="109" y="546"/>
                  <a:pt x="109" y="546"/>
                </a:cubicBezTo>
                <a:cubicBezTo>
                  <a:pt x="109" y="544"/>
                  <a:pt x="109" y="542"/>
                  <a:pt x="109" y="540"/>
                </a:cubicBezTo>
                <a:cubicBezTo>
                  <a:pt x="109" y="535"/>
                  <a:pt x="110" y="529"/>
                  <a:pt x="110" y="521"/>
                </a:cubicBezTo>
                <a:cubicBezTo>
                  <a:pt x="110" y="505"/>
                  <a:pt x="111" y="484"/>
                  <a:pt x="111" y="463"/>
                </a:cubicBezTo>
                <a:cubicBezTo>
                  <a:pt x="113" y="421"/>
                  <a:pt x="114" y="380"/>
                  <a:pt x="114" y="380"/>
                </a:cubicBezTo>
                <a:cubicBezTo>
                  <a:pt x="114" y="378"/>
                  <a:pt x="113" y="376"/>
                  <a:pt x="112" y="375"/>
                </a:cubicBezTo>
                <a:cubicBezTo>
                  <a:pt x="110" y="373"/>
                  <a:pt x="109" y="373"/>
                  <a:pt x="107" y="373"/>
                </a:cubicBezTo>
                <a:cubicBezTo>
                  <a:pt x="74" y="373"/>
                  <a:pt x="74" y="373"/>
                  <a:pt x="74" y="373"/>
                </a:cubicBezTo>
                <a:cubicBezTo>
                  <a:pt x="115" y="129"/>
                  <a:pt x="115" y="129"/>
                  <a:pt x="115" y="129"/>
                </a:cubicBezTo>
                <a:cubicBezTo>
                  <a:pt x="116" y="125"/>
                  <a:pt x="114" y="122"/>
                  <a:pt x="110" y="121"/>
                </a:cubicBezTo>
                <a:cubicBezTo>
                  <a:pt x="107" y="120"/>
                  <a:pt x="103" y="122"/>
                  <a:pt x="102" y="125"/>
                </a:cubicBezTo>
                <a:cubicBezTo>
                  <a:pt x="42" y="267"/>
                  <a:pt x="42" y="267"/>
                  <a:pt x="42" y="267"/>
                </a:cubicBezTo>
                <a:cubicBezTo>
                  <a:pt x="40" y="271"/>
                  <a:pt x="36" y="273"/>
                  <a:pt x="31" y="273"/>
                </a:cubicBezTo>
                <a:cubicBezTo>
                  <a:pt x="29" y="273"/>
                  <a:pt x="28" y="273"/>
                  <a:pt x="26" y="272"/>
                </a:cubicBezTo>
                <a:cubicBezTo>
                  <a:pt x="20" y="270"/>
                  <a:pt x="16" y="264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8" y="257"/>
                  <a:pt x="18" y="254"/>
                  <a:pt x="19" y="252"/>
                </a:cubicBezTo>
                <a:cubicBezTo>
                  <a:pt x="21" y="247"/>
                  <a:pt x="23" y="241"/>
                  <a:pt x="25" y="233"/>
                </a:cubicBezTo>
                <a:cubicBezTo>
                  <a:pt x="41" y="184"/>
                  <a:pt x="78" y="69"/>
                  <a:pt x="87" y="50"/>
                </a:cubicBezTo>
                <a:cubicBezTo>
                  <a:pt x="96" y="33"/>
                  <a:pt x="114" y="14"/>
                  <a:pt x="183" y="14"/>
                </a:cubicBezTo>
                <a:cubicBezTo>
                  <a:pt x="252" y="14"/>
                  <a:pt x="270" y="33"/>
                  <a:pt x="279" y="50"/>
                </a:cubicBezTo>
                <a:cubicBezTo>
                  <a:pt x="288" y="69"/>
                  <a:pt x="325" y="184"/>
                  <a:pt x="341" y="233"/>
                </a:cubicBezTo>
                <a:cubicBezTo>
                  <a:pt x="343" y="241"/>
                  <a:pt x="345" y="247"/>
                  <a:pt x="347" y="252"/>
                </a:cubicBezTo>
                <a:cubicBezTo>
                  <a:pt x="348" y="254"/>
                  <a:pt x="349" y="257"/>
                  <a:pt x="349" y="258"/>
                </a:cubicBezTo>
                <a:cubicBezTo>
                  <a:pt x="349" y="258"/>
                  <a:pt x="349" y="258"/>
                  <a:pt x="349" y="258"/>
                </a:cubicBezTo>
                <a:cubicBezTo>
                  <a:pt x="351" y="264"/>
                  <a:pt x="346" y="270"/>
                  <a:pt x="340" y="2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6" name="Freeform 76"/>
          <p:cNvSpPr>
            <a:spLocks noEditPoints="1"/>
          </p:cNvSpPr>
          <p:nvPr/>
        </p:nvSpPr>
        <p:spPr bwMode="auto">
          <a:xfrm>
            <a:off x="7216317" y="3284007"/>
            <a:ext cx="73343" cy="111125"/>
          </a:xfrm>
          <a:custGeom>
            <a:avLst/>
            <a:gdLst>
              <a:gd name="T0" fmla="*/ 80 w 98"/>
              <a:gd name="T1" fmla="*/ 0 h 147"/>
              <a:gd name="T2" fmla="*/ 62 w 98"/>
              <a:gd name="T3" fmla="*/ 18 h 147"/>
              <a:gd name="T4" fmla="*/ 73 w 98"/>
              <a:gd name="T5" fmla="*/ 35 h 147"/>
              <a:gd name="T6" fmla="*/ 49 w 98"/>
              <a:gd name="T7" fmla="*/ 66 h 147"/>
              <a:gd name="T8" fmla="*/ 26 w 98"/>
              <a:gd name="T9" fmla="*/ 35 h 147"/>
              <a:gd name="T10" fmla="*/ 36 w 98"/>
              <a:gd name="T11" fmla="*/ 18 h 147"/>
              <a:gd name="T12" fmla="*/ 18 w 98"/>
              <a:gd name="T13" fmla="*/ 0 h 147"/>
              <a:gd name="T14" fmla="*/ 0 w 98"/>
              <a:gd name="T15" fmla="*/ 18 h 147"/>
              <a:gd name="T16" fmla="*/ 12 w 98"/>
              <a:gd name="T17" fmla="*/ 35 h 147"/>
              <a:gd name="T18" fmla="*/ 42 w 98"/>
              <a:gd name="T19" fmla="*/ 80 h 147"/>
              <a:gd name="T20" fmla="*/ 42 w 98"/>
              <a:gd name="T21" fmla="*/ 112 h 147"/>
              <a:gd name="T22" fmla="*/ 31 w 98"/>
              <a:gd name="T23" fmla="*/ 128 h 147"/>
              <a:gd name="T24" fmla="*/ 49 w 98"/>
              <a:gd name="T25" fmla="*/ 147 h 147"/>
              <a:gd name="T26" fmla="*/ 67 w 98"/>
              <a:gd name="T27" fmla="*/ 128 h 147"/>
              <a:gd name="T28" fmla="*/ 56 w 98"/>
              <a:gd name="T29" fmla="*/ 112 h 147"/>
              <a:gd name="T30" fmla="*/ 56 w 98"/>
              <a:gd name="T31" fmla="*/ 80 h 147"/>
              <a:gd name="T32" fmla="*/ 87 w 98"/>
              <a:gd name="T33" fmla="*/ 35 h 147"/>
              <a:gd name="T34" fmla="*/ 98 w 98"/>
              <a:gd name="T35" fmla="*/ 18 h 147"/>
              <a:gd name="T36" fmla="*/ 80 w 98"/>
              <a:gd name="T37" fmla="*/ 0 h 147"/>
              <a:gd name="T38" fmla="*/ 18 w 98"/>
              <a:gd name="T39" fmla="*/ 14 h 147"/>
              <a:gd name="T40" fmla="*/ 22 w 98"/>
              <a:gd name="T41" fmla="*/ 18 h 147"/>
              <a:gd name="T42" fmla="*/ 18 w 98"/>
              <a:gd name="T43" fmla="*/ 22 h 147"/>
              <a:gd name="T44" fmla="*/ 14 w 98"/>
              <a:gd name="T45" fmla="*/ 18 h 147"/>
              <a:gd name="T46" fmla="*/ 18 w 98"/>
              <a:gd name="T47" fmla="*/ 14 h 147"/>
              <a:gd name="T48" fmla="*/ 49 w 98"/>
              <a:gd name="T49" fmla="*/ 133 h 147"/>
              <a:gd name="T50" fmla="*/ 45 w 98"/>
              <a:gd name="T51" fmla="*/ 128 h 147"/>
              <a:gd name="T52" fmla="*/ 49 w 98"/>
              <a:gd name="T53" fmla="*/ 124 h 147"/>
              <a:gd name="T54" fmla="*/ 53 w 98"/>
              <a:gd name="T55" fmla="*/ 128 h 147"/>
              <a:gd name="T56" fmla="*/ 49 w 98"/>
              <a:gd name="T57" fmla="*/ 133 h 147"/>
              <a:gd name="T58" fmla="*/ 80 w 98"/>
              <a:gd name="T59" fmla="*/ 14 h 147"/>
              <a:gd name="T60" fmla="*/ 84 w 98"/>
              <a:gd name="T61" fmla="*/ 18 h 147"/>
              <a:gd name="T62" fmla="*/ 80 w 98"/>
              <a:gd name="T63" fmla="*/ 22 h 147"/>
              <a:gd name="T64" fmla="*/ 76 w 98"/>
              <a:gd name="T65" fmla="*/ 18 h 147"/>
              <a:gd name="T66" fmla="*/ 80 w 98"/>
              <a:gd name="T67" fmla="*/ 1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8" h="147">
                <a:moveTo>
                  <a:pt x="80" y="0"/>
                </a:moveTo>
                <a:cubicBezTo>
                  <a:pt x="70" y="0"/>
                  <a:pt x="62" y="8"/>
                  <a:pt x="62" y="18"/>
                </a:cubicBezTo>
                <a:cubicBezTo>
                  <a:pt x="62" y="26"/>
                  <a:pt x="66" y="32"/>
                  <a:pt x="73" y="35"/>
                </a:cubicBezTo>
                <a:cubicBezTo>
                  <a:pt x="71" y="52"/>
                  <a:pt x="61" y="66"/>
                  <a:pt x="49" y="66"/>
                </a:cubicBezTo>
                <a:cubicBezTo>
                  <a:pt x="37" y="66"/>
                  <a:pt x="27" y="52"/>
                  <a:pt x="26" y="35"/>
                </a:cubicBezTo>
                <a:cubicBezTo>
                  <a:pt x="32" y="32"/>
                  <a:pt x="36" y="26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6"/>
                  <a:pt x="5" y="32"/>
                  <a:pt x="12" y="35"/>
                </a:cubicBezTo>
                <a:cubicBezTo>
                  <a:pt x="13" y="57"/>
                  <a:pt x="25" y="75"/>
                  <a:pt x="42" y="80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36" y="115"/>
                  <a:pt x="31" y="121"/>
                  <a:pt x="31" y="128"/>
                </a:cubicBezTo>
                <a:cubicBezTo>
                  <a:pt x="31" y="138"/>
                  <a:pt x="39" y="147"/>
                  <a:pt x="49" y="147"/>
                </a:cubicBezTo>
                <a:cubicBezTo>
                  <a:pt x="59" y="147"/>
                  <a:pt x="67" y="138"/>
                  <a:pt x="67" y="128"/>
                </a:cubicBezTo>
                <a:cubicBezTo>
                  <a:pt x="67" y="121"/>
                  <a:pt x="63" y="115"/>
                  <a:pt x="56" y="112"/>
                </a:cubicBezTo>
                <a:cubicBezTo>
                  <a:pt x="56" y="80"/>
                  <a:pt x="56" y="80"/>
                  <a:pt x="56" y="80"/>
                </a:cubicBezTo>
                <a:cubicBezTo>
                  <a:pt x="73" y="75"/>
                  <a:pt x="85" y="57"/>
                  <a:pt x="87" y="35"/>
                </a:cubicBezTo>
                <a:cubicBezTo>
                  <a:pt x="93" y="32"/>
                  <a:pt x="98" y="26"/>
                  <a:pt x="98" y="18"/>
                </a:cubicBezTo>
                <a:cubicBezTo>
                  <a:pt x="98" y="8"/>
                  <a:pt x="90" y="0"/>
                  <a:pt x="80" y="0"/>
                </a:cubicBezTo>
                <a:moveTo>
                  <a:pt x="18" y="14"/>
                </a:moveTo>
                <a:cubicBezTo>
                  <a:pt x="21" y="14"/>
                  <a:pt x="22" y="16"/>
                  <a:pt x="22" y="18"/>
                </a:cubicBezTo>
                <a:cubicBezTo>
                  <a:pt x="22" y="21"/>
                  <a:pt x="21" y="22"/>
                  <a:pt x="18" y="22"/>
                </a:cubicBezTo>
                <a:cubicBezTo>
                  <a:pt x="16" y="22"/>
                  <a:pt x="14" y="21"/>
                  <a:pt x="14" y="18"/>
                </a:cubicBezTo>
                <a:cubicBezTo>
                  <a:pt x="14" y="16"/>
                  <a:pt x="16" y="14"/>
                  <a:pt x="18" y="14"/>
                </a:cubicBezTo>
                <a:moveTo>
                  <a:pt x="49" y="133"/>
                </a:moveTo>
                <a:cubicBezTo>
                  <a:pt x="47" y="133"/>
                  <a:pt x="45" y="131"/>
                  <a:pt x="45" y="128"/>
                </a:cubicBezTo>
                <a:cubicBezTo>
                  <a:pt x="45" y="126"/>
                  <a:pt x="47" y="124"/>
                  <a:pt x="49" y="124"/>
                </a:cubicBezTo>
                <a:cubicBezTo>
                  <a:pt x="51" y="124"/>
                  <a:pt x="53" y="126"/>
                  <a:pt x="53" y="128"/>
                </a:cubicBezTo>
                <a:cubicBezTo>
                  <a:pt x="53" y="131"/>
                  <a:pt x="51" y="133"/>
                  <a:pt x="49" y="133"/>
                </a:cubicBezTo>
                <a:moveTo>
                  <a:pt x="80" y="14"/>
                </a:moveTo>
                <a:cubicBezTo>
                  <a:pt x="82" y="14"/>
                  <a:pt x="84" y="16"/>
                  <a:pt x="84" y="18"/>
                </a:cubicBezTo>
                <a:cubicBezTo>
                  <a:pt x="84" y="21"/>
                  <a:pt x="82" y="22"/>
                  <a:pt x="80" y="22"/>
                </a:cubicBezTo>
                <a:cubicBezTo>
                  <a:pt x="77" y="22"/>
                  <a:pt x="76" y="21"/>
                  <a:pt x="76" y="18"/>
                </a:cubicBezTo>
                <a:cubicBezTo>
                  <a:pt x="76" y="16"/>
                  <a:pt x="77" y="14"/>
                  <a:pt x="80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7" name="Freeform 77"/>
          <p:cNvSpPr>
            <a:spLocks noEditPoints="1"/>
          </p:cNvSpPr>
          <p:nvPr/>
        </p:nvSpPr>
        <p:spPr bwMode="auto">
          <a:xfrm>
            <a:off x="8128654" y="3139545"/>
            <a:ext cx="103347" cy="102235"/>
          </a:xfrm>
          <a:custGeom>
            <a:avLst/>
            <a:gdLst>
              <a:gd name="T0" fmla="*/ 69 w 138"/>
              <a:gd name="T1" fmla="*/ 137 h 137"/>
              <a:gd name="T2" fmla="*/ 138 w 138"/>
              <a:gd name="T3" fmla="*/ 69 h 137"/>
              <a:gd name="T4" fmla="*/ 69 w 138"/>
              <a:gd name="T5" fmla="*/ 0 h 137"/>
              <a:gd name="T6" fmla="*/ 0 w 138"/>
              <a:gd name="T7" fmla="*/ 69 h 137"/>
              <a:gd name="T8" fmla="*/ 69 w 138"/>
              <a:gd name="T9" fmla="*/ 137 h 137"/>
              <a:gd name="T10" fmla="*/ 69 w 138"/>
              <a:gd name="T11" fmla="*/ 14 h 137"/>
              <a:gd name="T12" fmla="*/ 124 w 138"/>
              <a:gd name="T13" fmla="*/ 69 h 137"/>
              <a:gd name="T14" fmla="*/ 69 w 138"/>
              <a:gd name="T15" fmla="*/ 123 h 137"/>
              <a:gd name="T16" fmla="*/ 14 w 138"/>
              <a:gd name="T17" fmla="*/ 69 h 137"/>
              <a:gd name="T18" fmla="*/ 69 w 138"/>
              <a:gd name="T19" fmla="*/ 1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8" h="137">
                <a:moveTo>
                  <a:pt x="69" y="137"/>
                </a:moveTo>
                <a:cubicBezTo>
                  <a:pt x="107" y="137"/>
                  <a:pt x="138" y="107"/>
                  <a:pt x="138" y="69"/>
                </a:cubicBezTo>
                <a:cubicBezTo>
                  <a:pt x="138" y="31"/>
                  <a:pt x="107" y="0"/>
                  <a:pt x="69" y="0"/>
                </a:cubicBezTo>
                <a:cubicBezTo>
                  <a:pt x="31" y="0"/>
                  <a:pt x="0" y="31"/>
                  <a:pt x="0" y="69"/>
                </a:cubicBezTo>
                <a:cubicBezTo>
                  <a:pt x="0" y="107"/>
                  <a:pt x="31" y="137"/>
                  <a:pt x="69" y="137"/>
                </a:cubicBezTo>
                <a:moveTo>
                  <a:pt x="69" y="14"/>
                </a:moveTo>
                <a:cubicBezTo>
                  <a:pt x="99" y="14"/>
                  <a:pt x="124" y="38"/>
                  <a:pt x="124" y="69"/>
                </a:cubicBezTo>
                <a:cubicBezTo>
                  <a:pt x="124" y="99"/>
                  <a:pt x="99" y="123"/>
                  <a:pt x="69" y="123"/>
                </a:cubicBezTo>
                <a:cubicBezTo>
                  <a:pt x="39" y="123"/>
                  <a:pt x="14" y="99"/>
                  <a:pt x="14" y="69"/>
                </a:cubicBezTo>
                <a:cubicBezTo>
                  <a:pt x="14" y="38"/>
                  <a:pt x="39" y="14"/>
                  <a:pt x="69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8" name="Freeform 78"/>
          <p:cNvSpPr>
            <a:spLocks noEditPoints="1"/>
          </p:cNvSpPr>
          <p:nvPr/>
        </p:nvSpPr>
        <p:spPr bwMode="auto">
          <a:xfrm>
            <a:off x="8043087" y="3255115"/>
            <a:ext cx="274479" cy="432277"/>
          </a:xfrm>
          <a:custGeom>
            <a:avLst/>
            <a:gdLst>
              <a:gd name="T0" fmla="*/ 362 w 366"/>
              <a:gd name="T1" fmla="*/ 253 h 575"/>
              <a:gd name="T2" fmla="*/ 291 w 366"/>
              <a:gd name="T3" fmla="*/ 44 h 575"/>
              <a:gd name="T4" fmla="*/ 75 w 366"/>
              <a:gd name="T5" fmla="*/ 44 h 575"/>
              <a:gd name="T6" fmla="*/ 4 w 366"/>
              <a:gd name="T7" fmla="*/ 253 h 575"/>
              <a:gd name="T8" fmla="*/ 21 w 366"/>
              <a:gd name="T9" fmla="*/ 285 h 575"/>
              <a:gd name="T10" fmla="*/ 54 w 366"/>
              <a:gd name="T11" fmla="*/ 272 h 575"/>
              <a:gd name="T12" fmla="*/ 95 w 366"/>
              <a:gd name="T13" fmla="*/ 545 h 575"/>
              <a:gd name="T14" fmla="*/ 128 w 366"/>
              <a:gd name="T15" fmla="*/ 575 h 575"/>
              <a:gd name="T16" fmla="*/ 183 w 366"/>
              <a:gd name="T17" fmla="*/ 360 h 575"/>
              <a:gd name="T18" fmla="*/ 238 w 366"/>
              <a:gd name="T19" fmla="*/ 575 h 575"/>
              <a:gd name="T20" fmla="*/ 271 w 366"/>
              <a:gd name="T21" fmla="*/ 547 h 575"/>
              <a:gd name="T22" fmla="*/ 261 w 366"/>
              <a:gd name="T23" fmla="*/ 161 h 575"/>
              <a:gd name="T24" fmla="*/ 335 w 366"/>
              <a:gd name="T25" fmla="*/ 287 h 575"/>
              <a:gd name="T26" fmla="*/ 363 w 366"/>
              <a:gd name="T27" fmla="*/ 254 h 575"/>
              <a:gd name="T28" fmla="*/ 335 w 366"/>
              <a:gd name="T29" fmla="*/ 273 h 575"/>
              <a:gd name="T30" fmla="*/ 260 w 366"/>
              <a:gd name="T31" fmla="*/ 124 h 575"/>
              <a:gd name="T32" fmla="*/ 246 w 366"/>
              <a:gd name="T33" fmla="*/ 127 h 575"/>
              <a:gd name="T34" fmla="*/ 255 w 366"/>
              <a:gd name="T35" fmla="*/ 481 h 575"/>
              <a:gd name="T36" fmla="*/ 257 w 366"/>
              <a:gd name="T37" fmla="*/ 546 h 575"/>
              <a:gd name="T38" fmla="*/ 238 w 366"/>
              <a:gd name="T39" fmla="*/ 561 h 575"/>
              <a:gd name="T40" fmla="*/ 238 w 366"/>
              <a:gd name="T41" fmla="*/ 561 h 575"/>
              <a:gd name="T42" fmla="*/ 190 w 366"/>
              <a:gd name="T43" fmla="*/ 299 h 575"/>
              <a:gd name="T44" fmla="*/ 176 w 366"/>
              <a:gd name="T45" fmla="*/ 299 h 575"/>
              <a:gd name="T46" fmla="*/ 128 w 366"/>
              <a:gd name="T47" fmla="*/ 561 h 575"/>
              <a:gd name="T48" fmla="*/ 109 w 366"/>
              <a:gd name="T49" fmla="*/ 542 h 575"/>
              <a:gd name="T50" fmla="*/ 111 w 366"/>
              <a:gd name="T51" fmla="*/ 481 h 575"/>
              <a:gd name="T52" fmla="*/ 120 w 366"/>
              <a:gd name="T53" fmla="*/ 127 h 575"/>
              <a:gd name="T54" fmla="*/ 106 w 366"/>
              <a:gd name="T55" fmla="*/ 124 h 575"/>
              <a:gd name="T56" fmla="*/ 31 w 366"/>
              <a:gd name="T57" fmla="*/ 273 h 575"/>
              <a:gd name="T58" fmla="*/ 17 w 366"/>
              <a:gd name="T59" fmla="*/ 258 h 575"/>
              <a:gd name="T60" fmla="*/ 19 w 366"/>
              <a:gd name="T61" fmla="*/ 251 h 575"/>
              <a:gd name="T62" fmla="*/ 87 w 366"/>
              <a:gd name="T63" fmla="*/ 50 h 575"/>
              <a:gd name="T64" fmla="*/ 278 w 366"/>
              <a:gd name="T65" fmla="*/ 50 h 575"/>
              <a:gd name="T66" fmla="*/ 347 w 366"/>
              <a:gd name="T67" fmla="*/ 251 h 575"/>
              <a:gd name="T68" fmla="*/ 349 w 366"/>
              <a:gd name="T69" fmla="*/ 258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6" h="575">
                <a:moveTo>
                  <a:pt x="363" y="254"/>
                </a:moveTo>
                <a:cubicBezTo>
                  <a:pt x="363" y="254"/>
                  <a:pt x="362" y="254"/>
                  <a:pt x="362" y="253"/>
                </a:cubicBezTo>
                <a:cubicBezTo>
                  <a:pt x="362" y="252"/>
                  <a:pt x="358" y="241"/>
                  <a:pt x="354" y="228"/>
                </a:cubicBezTo>
                <a:cubicBezTo>
                  <a:pt x="337" y="175"/>
                  <a:pt x="300" y="63"/>
                  <a:pt x="291" y="44"/>
                </a:cubicBezTo>
                <a:cubicBezTo>
                  <a:pt x="276" y="13"/>
                  <a:pt x="244" y="0"/>
                  <a:pt x="183" y="0"/>
                </a:cubicBezTo>
                <a:cubicBezTo>
                  <a:pt x="122" y="0"/>
                  <a:pt x="90" y="13"/>
                  <a:pt x="75" y="44"/>
                </a:cubicBezTo>
                <a:cubicBezTo>
                  <a:pt x="65" y="63"/>
                  <a:pt x="29" y="175"/>
                  <a:pt x="12" y="228"/>
                </a:cubicBezTo>
                <a:cubicBezTo>
                  <a:pt x="8" y="241"/>
                  <a:pt x="4" y="252"/>
                  <a:pt x="4" y="253"/>
                </a:cubicBezTo>
                <a:cubicBezTo>
                  <a:pt x="3" y="254"/>
                  <a:pt x="3" y="254"/>
                  <a:pt x="3" y="254"/>
                </a:cubicBezTo>
                <a:cubicBezTo>
                  <a:pt x="0" y="267"/>
                  <a:pt x="8" y="280"/>
                  <a:pt x="21" y="285"/>
                </a:cubicBezTo>
                <a:cubicBezTo>
                  <a:pt x="24" y="286"/>
                  <a:pt x="28" y="287"/>
                  <a:pt x="31" y="287"/>
                </a:cubicBezTo>
                <a:cubicBezTo>
                  <a:pt x="41" y="287"/>
                  <a:pt x="51" y="281"/>
                  <a:pt x="54" y="272"/>
                </a:cubicBezTo>
                <a:cubicBezTo>
                  <a:pt x="105" y="161"/>
                  <a:pt x="105" y="161"/>
                  <a:pt x="105" y="161"/>
                </a:cubicBezTo>
                <a:cubicBezTo>
                  <a:pt x="101" y="307"/>
                  <a:pt x="95" y="536"/>
                  <a:pt x="95" y="545"/>
                </a:cubicBezTo>
                <a:cubicBezTo>
                  <a:pt x="95" y="546"/>
                  <a:pt x="95" y="546"/>
                  <a:pt x="95" y="547"/>
                </a:cubicBezTo>
                <a:cubicBezTo>
                  <a:pt x="96" y="562"/>
                  <a:pt x="111" y="575"/>
                  <a:pt x="128" y="575"/>
                </a:cubicBezTo>
                <a:cubicBezTo>
                  <a:pt x="145" y="575"/>
                  <a:pt x="160" y="563"/>
                  <a:pt x="161" y="547"/>
                </a:cubicBezTo>
                <a:cubicBezTo>
                  <a:pt x="183" y="360"/>
                  <a:pt x="183" y="360"/>
                  <a:pt x="183" y="360"/>
                </a:cubicBezTo>
                <a:cubicBezTo>
                  <a:pt x="205" y="547"/>
                  <a:pt x="205" y="547"/>
                  <a:pt x="205" y="547"/>
                </a:cubicBezTo>
                <a:cubicBezTo>
                  <a:pt x="206" y="562"/>
                  <a:pt x="221" y="575"/>
                  <a:pt x="238" y="575"/>
                </a:cubicBezTo>
                <a:cubicBezTo>
                  <a:pt x="238" y="575"/>
                  <a:pt x="238" y="575"/>
                  <a:pt x="238" y="575"/>
                </a:cubicBezTo>
                <a:cubicBezTo>
                  <a:pt x="255" y="575"/>
                  <a:pt x="270" y="562"/>
                  <a:pt x="271" y="547"/>
                </a:cubicBezTo>
                <a:cubicBezTo>
                  <a:pt x="271" y="546"/>
                  <a:pt x="271" y="546"/>
                  <a:pt x="271" y="545"/>
                </a:cubicBezTo>
                <a:cubicBezTo>
                  <a:pt x="270" y="536"/>
                  <a:pt x="265" y="307"/>
                  <a:pt x="261" y="161"/>
                </a:cubicBezTo>
                <a:cubicBezTo>
                  <a:pt x="311" y="272"/>
                  <a:pt x="311" y="272"/>
                  <a:pt x="311" y="272"/>
                </a:cubicBezTo>
                <a:cubicBezTo>
                  <a:pt x="315" y="281"/>
                  <a:pt x="324" y="287"/>
                  <a:pt x="335" y="287"/>
                </a:cubicBezTo>
                <a:cubicBezTo>
                  <a:pt x="338" y="287"/>
                  <a:pt x="341" y="286"/>
                  <a:pt x="344" y="285"/>
                </a:cubicBezTo>
                <a:cubicBezTo>
                  <a:pt x="358" y="280"/>
                  <a:pt x="366" y="267"/>
                  <a:pt x="363" y="254"/>
                </a:cubicBezTo>
                <a:moveTo>
                  <a:pt x="340" y="272"/>
                </a:moveTo>
                <a:cubicBezTo>
                  <a:pt x="338" y="272"/>
                  <a:pt x="337" y="273"/>
                  <a:pt x="335" y="273"/>
                </a:cubicBezTo>
                <a:cubicBezTo>
                  <a:pt x="330" y="273"/>
                  <a:pt x="326" y="270"/>
                  <a:pt x="324" y="266"/>
                </a:cubicBezTo>
                <a:cubicBezTo>
                  <a:pt x="260" y="124"/>
                  <a:pt x="260" y="124"/>
                  <a:pt x="260" y="124"/>
                </a:cubicBezTo>
                <a:cubicBezTo>
                  <a:pt x="258" y="121"/>
                  <a:pt x="255" y="120"/>
                  <a:pt x="252" y="120"/>
                </a:cubicBezTo>
                <a:cubicBezTo>
                  <a:pt x="248" y="121"/>
                  <a:pt x="246" y="124"/>
                  <a:pt x="246" y="127"/>
                </a:cubicBezTo>
                <a:cubicBezTo>
                  <a:pt x="246" y="127"/>
                  <a:pt x="249" y="232"/>
                  <a:pt x="251" y="337"/>
                </a:cubicBezTo>
                <a:cubicBezTo>
                  <a:pt x="253" y="389"/>
                  <a:pt x="254" y="441"/>
                  <a:pt x="255" y="481"/>
                </a:cubicBezTo>
                <a:cubicBezTo>
                  <a:pt x="256" y="500"/>
                  <a:pt x="256" y="517"/>
                  <a:pt x="256" y="528"/>
                </a:cubicBezTo>
                <a:cubicBezTo>
                  <a:pt x="257" y="537"/>
                  <a:pt x="257" y="543"/>
                  <a:pt x="257" y="546"/>
                </a:cubicBezTo>
                <a:cubicBezTo>
                  <a:pt x="257" y="546"/>
                  <a:pt x="257" y="546"/>
                  <a:pt x="257" y="546"/>
                </a:cubicBezTo>
                <a:cubicBezTo>
                  <a:pt x="256" y="554"/>
                  <a:pt x="248" y="561"/>
                  <a:pt x="238" y="561"/>
                </a:cubicBezTo>
                <a:cubicBezTo>
                  <a:pt x="238" y="568"/>
                  <a:pt x="238" y="568"/>
                  <a:pt x="238" y="568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28" y="561"/>
                  <a:pt x="220" y="554"/>
                  <a:pt x="219" y="546"/>
                </a:cubicBezTo>
                <a:cubicBezTo>
                  <a:pt x="190" y="299"/>
                  <a:pt x="190" y="299"/>
                  <a:pt x="190" y="299"/>
                </a:cubicBezTo>
                <a:cubicBezTo>
                  <a:pt x="189" y="296"/>
                  <a:pt x="186" y="293"/>
                  <a:pt x="183" y="293"/>
                </a:cubicBezTo>
                <a:cubicBezTo>
                  <a:pt x="179" y="293"/>
                  <a:pt x="176" y="296"/>
                  <a:pt x="176" y="299"/>
                </a:cubicBezTo>
                <a:cubicBezTo>
                  <a:pt x="147" y="546"/>
                  <a:pt x="147" y="546"/>
                  <a:pt x="147" y="546"/>
                </a:cubicBezTo>
                <a:cubicBezTo>
                  <a:pt x="146" y="554"/>
                  <a:pt x="138" y="561"/>
                  <a:pt x="128" y="561"/>
                </a:cubicBezTo>
                <a:cubicBezTo>
                  <a:pt x="118" y="561"/>
                  <a:pt x="110" y="554"/>
                  <a:pt x="109" y="546"/>
                </a:cubicBezTo>
                <a:cubicBezTo>
                  <a:pt x="109" y="544"/>
                  <a:pt x="109" y="543"/>
                  <a:pt x="109" y="542"/>
                </a:cubicBezTo>
                <a:cubicBezTo>
                  <a:pt x="109" y="539"/>
                  <a:pt x="109" y="534"/>
                  <a:pt x="109" y="528"/>
                </a:cubicBezTo>
                <a:cubicBezTo>
                  <a:pt x="110" y="517"/>
                  <a:pt x="110" y="501"/>
                  <a:pt x="111" y="481"/>
                </a:cubicBezTo>
                <a:cubicBezTo>
                  <a:pt x="112" y="442"/>
                  <a:pt x="113" y="389"/>
                  <a:pt x="114" y="337"/>
                </a:cubicBezTo>
                <a:cubicBezTo>
                  <a:pt x="117" y="232"/>
                  <a:pt x="120" y="127"/>
                  <a:pt x="120" y="127"/>
                </a:cubicBezTo>
                <a:cubicBezTo>
                  <a:pt x="120" y="124"/>
                  <a:pt x="117" y="121"/>
                  <a:pt x="114" y="120"/>
                </a:cubicBezTo>
                <a:cubicBezTo>
                  <a:pt x="111" y="120"/>
                  <a:pt x="108" y="121"/>
                  <a:pt x="106" y="124"/>
                </a:cubicBezTo>
                <a:cubicBezTo>
                  <a:pt x="42" y="266"/>
                  <a:pt x="42" y="266"/>
                  <a:pt x="42" y="266"/>
                </a:cubicBezTo>
                <a:cubicBezTo>
                  <a:pt x="40" y="270"/>
                  <a:pt x="36" y="273"/>
                  <a:pt x="31" y="273"/>
                </a:cubicBezTo>
                <a:cubicBezTo>
                  <a:pt x="29" y="273"/>
                  <a:pt x="28" y="272"/>
                  <a:pt x="26" y="272"/>
                </a:cubicBezTo>
                <a:cubicBezTo>
                  <a:pt x="19" y="270"/>
                  <a:pt x="15" y="263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6"/>
                  <a:pt x="18" y="254"/>
                  <a:pt x="19" y="251"/>
                </a:cubicBezTo>
                <a:cubicBezTo>
                  <a:pt x="20" y="247"/>
                  <a:pt x="23" y="240"/>
                  <a:pt x="25" y="232"/>
                </a:cubicBezTo>
                <a:cubicBezTo>
                  <a:pt x="41" y="183"/>
                  <a:pt x="78" y="69"/>
                  <a:pt x="87" y="50"/>
                </a:cubicBezTo>
                <a:cubicBezTo>
                  <a:pt x="96" y="32"/>
                  <a:pt x="114" y="14"/>
                  <a:pt x="183" y="14"/>
                </a:cubicBezTo>
                <a:cubicBezTo>
                  <a:pt x="252" y="14"/>
                  <a:pt x="270" y="32"/>
                  <a:pt x="278" y="50"/>
                </a:cubicBezTo>
                <a:cubicBezTo>
                  <a:pt x="287" y="69"/>
                  <a:pt x="325" y="183"/>
                  <a:pt x="341" y="232"/>
                </a:cubicBezTo>
                <a:cubicBezTo>
                  <a:pt x="343" y="240"/>
                  <a:pt x="345" y="247"/>
                  <a:pt x="347" y="251"/>
                </a:cubicBezTo>
                <a:cubicBezTo>
                  <a:pt x="348" y="254"/>
                  <a:pt x="348" y="256"/>
                  <a:pt x="349" y="258"/>
                </a:cubicBezTo>
                <a:cubicBezTo>
                  <a:pt x="349" y="258"/>
                  <a:pt x="349" y="258"/>
                  <a:pt x="349" y="258"/>
                </a:cubicBezTo>
                <a:cubicBezTo>
                  <a:pt x="350" y="263"/>
                  <a:pt x="346" y="270"/>
                  <a:pt x="340" y="2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" name="Freeform 79"/>
          <p:cNvSpPr>
            <a:spLocks noEditPoints="1"/>
          </p:cNvSpPr>
          <p:nvPr/>
        </p:nvSpPr>
        <p:spPr bwMode="auto">
          <a:xfrm>
            <a:off x="8146434" y="3284007"/>
            <a:ext cx="73343" cy="111125"/>
          </a:xfrm>
          <a:custGeom>
            <a:avLst/>
            <a:gdLst>
              <a:gd name="T0" fmla="*/ 80 w 98"/>
              <a:gd name="T1" fmla="*/ 0 h 147"/>
              <a:gd name="T2" fmla="*/ 62 w 98"/>
              <a:gd name="T3" fmla="*/ 18 h 147"/>
              <a:gd name="T4" fmla="*/ 73 w 98"/>
              <a:gd name="T5" fmla="*/ 35 h 147"/>
              <a:gd name="T6" fmla="*/ 49 w 98"/>
              <a:gd name="T7" fmla="*/ 66 h 147"/>
              <a:gd name="T8" fmla="*/ 26 w 98"/>
              <a:gd name="T9" fmla="*/ 35 h 147"/>
              <a:gd name="T10" fmla="*/ 37 w 98"/>
              <a:gd name="T11" fmla="*/ 18 h 147"/>
              <a:gd name="T12" fmla="*/ 18 w 98"/>
              <a:gd name="T13" fmla="*/ 0 h 147"/>
              <a:gd name="T14" fmla="*/ 0 w 98"/>
              <a:gd name="T15" fmla="*/ 18 h 147"/>
              <a:gd name="T16" fmla="*/ 12 w 98"/>
              <a:gd name="T17" fmla="*/ 35 h 147"/>
              <a:gd name="T18" fmla="*/ 42 w 98"/>
              <a:gd name="T19" fmla="*/ 80 h 147"/>
              <a:gd name="T20" fmla="*/ 42 w 98"/>
              <a:gd name="T21" fmla="*/ 112 h 147"/>
              <a:gd name="T22" fmla="*/ 31 w 98"/>
              <a:gd name="T23" fmla="*/ 128 h 147"/>
              <a:gd name="T24" fmla="*/ 49 w 98"/>
              <a:gd name="T25" fmla="*/ 147 h 147"/>
              <a:gd name="T26" fmla="*/ 67 w 98"/>
              <a:gd name="T27" fmla="*/ 128 h 147"/>
              <a:gd name="T28" fmla="*/ 56 w 98"/>
              <a:gd name="T29" fmla="*/ 112 h 147"/>
              <a:gd name="T30" fmla="*/ 56 w 98"/>
              <a:gd name="T31" fmla="*/ 80 h 147"/>
              <a:gd name="T32" fmla="*/ 87 w 98"/>
              <a:gd name="T33" fmla="*/ 35 h 147"/>
              <a:gd name="T34" fmla="*/ 98 w 98"/>
              <a:gd name="T35" fmla="*/ 18 h 147"/>
              <a:gd name="T36" fmla="*/ 80 w 98"/>
              <a:gd name="T37" fmla="*/ 0 h 147"/>
              <a:gd name="T38" fmla="*/ 18 w 98"/>
              <a:gd name="T39" fmla="*/ 14 h 147"/>
              <a:gd name="T40" fmla="*/ 23 w 98"/>
              <a:gd name="T41" fmla="*/ 18 h 147"/>
              <a:gd name="T42" fmla="*/ 18 w 98"/>
              <a:gd name="T43" fmla="*/ 22 h 147"/>
              <a:gd name="T44" fmla="*/ 14 w 98"/>
              <a:gd name="T45" fmla="*/ 18 h 147"/>
              <a:gd name="T46" fmla="*/ 18 w 98"/>
              <a:gd name="T47" fmla="*/ 14 h 147"/>
              <a:gd name="T48" fmla="*/ 49 w 98"/>
              <a:gd name="T49" fmla="*/ 133 h 147"/>
              <a:gd name="T50" fmla="*/ 45 w 98"/>
              <a:gd name="T51" fmla="*/ 128 h 147"/>
              <a:gd name="T52" fmla="*/ 49 w 98"/>
              <a:gd name="T53" fmla="*/ 124 h 147"/>
              <a:gd name="T54" fmla="*/ 53 w 98"/>
              <a:gd name="T55" fmla="*/ 128 h 147"/>
              <a:gd name="T56" fmla="*/ 49 w 98"/>
              <a:gd name="T57" fmla="*/ 133 h 147"/>
              <a:gd name="T58" fmla="*/ 80 w 98"/>
              <a:gd name="T59" fmla="*/ 14 h 147"/>
              <a:gd name="T60" fmla="*/ 84 w 98"/>
              <a:gd name="T61" fmla="*/ 18 h 147"/>
              <a:gd name="T62" fmla="*/ 80 w 98"/>
              <a:gd name="T63" fmla="*/ 22 h 147"/>
              <a:gd name="T64" fmla="*/ 76 w 98"/>
              <a:gd name="T65" fmla="*/ 18 h 147"/>
              <a:gd name="T66" fmla="*/ 80 w 98"/>
              <a:gd name="T67" fmla="*/ 1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8" h="147">
                <a:moveTo>
                  <a:pt x="80" y="0"/>
                </a:moveTo>
                <a:cubicBezTo>
                  <a:pt x="70" y="0"/>
                  <a:pt x="62" y="8"/>
                  <a:pt x="62" y="18"/>
                </a:cubicBezTo>
                <a:cubicBezTo>
                  <a:pt x="62" y="26"/>
                  <a:pt x="66" y="32"/>
                  <a:pt x="73" y="35"/>
                </a:cubicBezTo>
                <a:cubicBezTo>
                  <a:pt x="72" y="52"/>
                  <a:pt x="61" y="66"/>
                  <a:pt x="49" y="66"/>
                </a:cubicBezTo>
                <a:cubicBezTo>
                  <a:pt x="37" y="66"/>
                  <a:pt x="27" y="52"/>
                  <a:pt x="26" y="35"/>
                </a:cubicBezTo>
                <a:cubicBezTo>
                  <a:pt x="32" y="32"/>
                  <a:pt x="37" y="26"/>
                  <a:pt x="37" y="18"/>
                </a:cubicBezTo>
                <a:cubicBezTo>
                  <a:pt x="37" y="8"/>
                  <a:pt x="28" y="0"/>
                  <a:pt x="18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26"/>
                  <a:pt x="5" y="32"/>
                  <a:pt x="12" y="35"/>
                </a:cubicBezTo>
                <a:cubicBezTo>
                  <a:pt x="13" y="57"/>
                  <a:pt x="25" y="75"/>
                  <a:pt x="42" y="80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36" y="115"/>
                  <a:pt x="31" y="121"/>
                  <a:pt x="31" y="128"/>
                </a:cubicBezTo>
                <a:cubicBezTo>
                  <a:pt x="31" y="138"/>
                  <a:pt x="39" y="147"/>
                  <a:pt x="49" y="147"/>
                </a:cubicBezTo>
                <a:cubicBezTo>
                  <a:pt x="59" y="147"/>
                  <a:pt x="67" y="138"/>
                  <a:pt x="67" y="128"/>
                </a:cubicBezTo>
                <a:cubicBezTo>
                  <a:pt x="67" y="121"/>
                  <a:pt x="63" y="115"/>
                  <a:pt x="56" y="112"/>
                </a:cubicBezTo>
                <a:cubicBezTo>
                  <a:pt x="56" y="80"/>
                  <a:pt x="56" y="80"/>
                  <a:pt x="56" y="80"/>
                </a:cubicBezTo>
                <a:cubicBezTo>
                  <a:pt x="73" y="75"/>
                  <a:pt x="86" y="57"/>
                  <a:pt x="87" y="35"/>
                </a:cubicBezTo>
                <a:cubicBezTo>
                  <a:pt x="93" y="32"/>
                  <a:pt x="98" y="26"/>
                  <a:pt x="98" y="18"/>
                </a:cubicBezTo>
                <a:cubicBezTo>
                  <a:pt x="98" y="8"/>
                  <a:pt x="90" y="0"/>
                  <a:pt x="80" y="0"/>
                </a:cubicBezTo>
                <a:moveTo>
                  <a:pt x="18" y="14"/>
                </a:moveTo>
                <a:cubicBezTo>
                  <a:pt x="21" y="14"/>
                  <a:pt x="23" y="16"/>
                  <a:pt x="23" y="18"/>
                </a:cubicBezTo>
                <a:cubicBezTo>
                  <a:pt x="23" y="21"/>
                  <a:pt x="21" y="22"/>
                  <a:pt x="18" y="22"/>
                </a:cubicBezTo>
                <a:cubicBezTo>
                  <a:pt x="16" y="22"/>
                  <a:pt x="14" y="21"/>
                  <a:pt x="14" y="18"/>
                </a:cubicBezTo>
                <a:cubicBezTo>
                  <a:pt x="14" y="16"/>
                  <a:pt x="16" y="14"/>
                  <a:pt x="18" y="14"/>
                </a:cubicBezTo>
                <a:moveTo>
                  <a:pt x="49" y="133"/>
                </a:moveTo>
                <a:cubicBezTo>
                  <a:pt x="47" y="133"/>
                  <a:pt x="45" y="131"/>
                  <a:pt x="45" y="128"/>
                </a:cubicBezTo>
                <a:cubicBezTo>
                  <a:pt x="45" y="126"/>
                  <a:pt x="47" y="124"/>
                  <a:pt x="49" y="124"/>
                </a:cubicBezTo>
                <a:cubicBezTo>
                  <a:pt x="51" y="124"/>
                  <a:pt x="53" y="126"/>
                  <a:pt x="53" y="128"/>
                </a:cubicBezTo>
                <a:cubicBezTo>
                  <a:pt x="53" y="131"/>
                  <a:pt x="51" y="133"/>
                  <a:pt x="49" y="133"/>
                </a:cubicBezTo>
                <a:moveTo>
                  <a:pt x="80" y="14"/>
                </a:moveTo>
                <a:cubicBezTo>
                  <a:pt x="82" y="14"/>
                  <a:pt x="84" y="16"/>
                  <a:pt x="84" y="18"/>
                </a:cubicBezTo>
                <a:cubicBezTo>
                  <a:pt x="84" y="21"/>
                  <a:pt x="82" y="22"/>
                  <a:pt x="80" y="22"/>
                </a:cubicBezTo>
                <a:cubicBezTo>
                  <a:pt x="78" y="22"/>
                  <a:pt x="76" y="21"/>
                  <a:pt x="76" y="18"/>
                </a:cubicBezTo>
                <a:cubicBezTo>
                  <a:pt x="76" y="16"/>
                  <a:pt x="78" y="14"/>
                  <a:pt x="80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8040185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Oval 93"/>
          <p:cNvSpPr>
            <a:spLocks noChangeArrowheads="1"/>
          </p:cNvSpPr>
          <p:nvPr/>
        </p:nvSpPr>
        <p:spPr bwMode="auto">
          <a:xfrm>
            <a:off x="6164263" y="1762125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7" name="Oval 94"/>
          <p:cNvSpPr>
            <a:spLocks noChangeArrowheads="1"/>
          </p:cNvSpPr>
          <p:nvPr/>
        </p:nvSpPr>
        <p:spPr bwMode="auto">
          <a:xfrm>
            <a:off x="5097463" y="1762125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8" name="Oval 95"/>
          <p:cNvSpPr>
            <a:spLocks noChangeArrowheads="1"/>
          </p:cNvSpPr>
          <p:nvPr/>
        </p:nvSpPr>
        <p:spPr bwMode="auto">
          <a:xfrm>
            <a:off x="4043363" y="1762125"/>
            <a:ext cx="957263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9" name="Oval 96"/>
          <p:cNvSpPr>
            <a:spLocks noChangeArrowheads="1"/>
          </p:cNvSpPr>
          <p:nvPr/>
        </p:nvSpPr>
        <p:spPr bwMode="auto">
          <a:xfrm>
            <a:off x="3054350" y="1762125"/>
            <a:ext cx="952500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" name="Oval 97"/>
          <p:cNvSpPr>
            <a:spLocks noChangeArrowheads="1"/>
          </p:cNvSpPr>
          <p:nvPr/>
        </p:nvSpPr>
        <p:spPr bwMode="auto">
          <a:xfrm>
            <a:off x="10234613" y="1762125"/>
            <a:ext cx="957263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1" name="Oval 98"/>
          <p:cNvSpPr>
            <a:spLocks noChangeArrowheads="1"/>
          </p:cNvSpPr>
          <p:nvPr/>
        </p:nvSpPr>
        <p:spPr bwMode="auto">
          <a:xfrm>
            <a:off x="9248775" y="1762125"/>
            <a:ext cx="952500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2" name="Oval 99"/>
          <p:cNvSpPr>
            <a:spLocks noChangeArrowheads="1"/>
          </p:cNvSpPr>
          <p:nvPr/>
        </p:nvSpPr>
        <p:spPr bwMode="auto">
          <a:xfrm>
            <a:off x="8207375" y="1762125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3" name="Oval 100"/>
          <p:cNvSpPr>
            <a:spLocks noChangeArrowheads="1"/>
          </p:cNvSpPr>
          <p:nvPr/>
        </p:nvSpPr>
        <p:spPr bwMode="auto">
          <a:xfrm>
            <a:off x="7185025" y="1762125"/>
            <a:ext cx="955675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4" name="Oval 101"/>
          <p:cNvSpPr>
            <a:spLocks noChangeArrowheads="1"/>
          </p:cNvSpPr>
          <p:nvPr/>
        </p:nvSpPr>
        <p:spPr bwMode="auto">
          <a:xfrm>
            <a:off x="2044702" y="1771650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5" name="Oval 102"/>
          <p:cNvSpPr>
            <a:spLocks noChangeArrowheads="1"/>
          </p:cNvSpPr>
          <p:nvPr/>
        </p:nvSpPr>
        <p:spPr bwMode="auto">
          <a:xfrm>
            <a:off x="1003300" y="1762125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6" name="Oval 103"/>
          <p:cNvSpPr>
            <a:spLocks noChangeArrowheads="1"/>
          </p:cNvSpPr>
          <p:nvPr/>
        </p:nvSpPr>
        <p:spPr bwMode="auto">
          <a:xfrm>
            <a:off x="6164263" y="3030538"/>
            <a:ext cx="954088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7" name="Oval 104"/>
          <p:cNvSpPr>
            <a:spLocks noChangeArrowheads="1"/>
          </p:cNvSpPr>
          <p:nvPr/>
        </p:nvSpPr>
        <p:spPr bwMode="auto">
          <a:xfrm>
            <a:off x="5097463" y="3030538"/>
            <a:ext cx="954088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8" name="Oval 105"/>
          <p:cNvSpPr>
            <a:spLocks noChangeArrowheads="1"/>
          </p:cNvSpPr>
          <p:nvPr/>
        </p:nvSpPr>
        <p:spPr bwMode="auto">
          <a:xfrm>
            <a:off x="4043363" y="3030538"/>
            <a:ext cx="957263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9" name="Oval 106"/>
          <p:cNvSpPr>
            <a:spLocks noChangeArrowheads="1"/>
          </p:cNvSpPr>
          <p:nvPr/>
        </p:nvSpPr>
        <p:spPr bwMode="auto">
          <a:xfrm>
            <a:off x="3054350" y="3030538"/>
            <a:ext cx="952500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0" name="Oval 107"/>
          <p:cNvSpPr>
            <a:spLocks noChangeArrowheads="1"/>
          </p:cNvSpPr>
          <p:nvPr/>
        </p:nvSpPr>
        <p:spPr bwMode="auto">
          <a:xfrm>
            <a:off x="10234613" y="3030538"/>
            <a:ext cx="957263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1" name="Oval 108"/>
          <p:cNvSpPr>
            <a:spLocks noChangeArrowheads="1"/>
          </p:cNvSpPr>
          <p:nvPr/>
        </p:nvSpPr>
        <p:spPr bwMode="auto">
          <a:xfrm>
            <a:off x="9248775" y="3030538"/>
            <a:ext cx="952500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2" name="Oval 109"/>
          <p:cNvSpPr>
            <a:spLocks noChangeArrowheads="1"/>
          </p:cNvSpPr>
          <p:nvPr/>
        </p:nvSpPr>
        <p:spPr bwMode="auto">
          <a:xfrm>
            <a:off x="8174692" y="3117056"/>
            <a:ext cx="954088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3" name="Oval 110"/>
          <p:cNvSpPr>
            <a:spLocks noChangeArrowheads="1"/>
          </p:cNvSpPr>
          <p:nvPr/>
        </p:nvSpPr>
        <p:spPr bwMode="auto">
          <a:xfrm>
            <a:off x="7185025" y="3030538"/>
            <a:ext cx="955675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4" name="Oval 111"/>
          <p:cNvSpPr>
            <a:spLocks noChangeArrowheads="1"/>
          </p:cNvSpPr>
          <p:nvPr/>
        </p:nvSpPr>
        <p:spPr bwMode="auto">
          <a:xfrm>
            <a:off x="2003425" y="3030538"/>
            <a:ext cx="954088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5" name="Oval 112"/>
          <p:cNvSpPr>
            <a:spLocks noChangeArrowheads="1"/>
          </p:cNvSpPr>
          <p:nvPr/>
        </p:nvSpPr>
        <p:spPr bwMode="auto">
          <a:xfrm>
            <a:off x="1003300" y="3030538"/>
            <a:ext cx="954088" cy="955675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6" name="Oval 113"/>
          <p:cNvSpPr>
            <a:spLocks noChangeArrowheads="1"/>
          </p:cNvSpPr>
          <p:nvPr/>
        </p:nvSpPr>
        <p:spPr bwMode="auto">
          <a:xfrm>
            <a:off x="6164263" y="4205288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7" name="Oval 114"/>
          <p:cNvSpPr>
            <a:spLocks noChangeArrowheads="1"/>
          </p:cNvSpPr>
          <p:nvPr/>
        </p:nvSpPr>
        <p:spPr bwMode="auto">
          <a:xfrm>
            <a:off x="5097463" y="4205288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8" name="Oval 115"/>
          <p:cNvSpPr>
            <a:spLocks noChangeArrowheads="1"/>
          </p:cNvSpPr>
          <p:nvPr/>
        </p:nvSpPr>
        <p:spPr bwMode="auto">
          <a:xfrm>
            <a:off x="4094163" y="4205288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9" name="Oval 116"/>
          <p:cNvSpPr>
            <a:spLocks noChangeArrowheads="1"/>
          </p:cNvSpPr>
          <p:nvPr/>
        </p:nvSpPr>
        <p:spPr bwMode="auto">
          <a:xfrm>
            <a:off x="3054350" y="4205288"/>
            <a:ext cx="952500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0" name="Oval 117"/>
          <p:cNvSpPr>
            <a:spLocks noChangeArrowheads="1"/>
          </p:cNvSpPr>
          <p:nvPr/>
        </p:nvSpPr>
        <p:spPr bwMode="auto">
          <a:xfrm>
            <a:off x="10234613" y="4205288"/>
            <a:ext cx="957263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1" name="Oval 118"/>
          <p:cNvSpPr>
            <a:spLocks noChangeArrowheads="1"/>
          </p:cNvSpPr>
          <p:nvPr/>
        </p:nvSpPr>
        <p:spPr bwMode="auto">
          <a:xfrm>
            <a:off x="9248775" y="4205288"/>
            <a:ext cx="952500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2" name="Oval 119"/>
          <p:cNvSpPr>
            <a:spLocks noChangeArrowheads="1"/>
          </p:cNvSpPr>
          <p:nvPr/>
        </p:nvSpPr>
        <p:spPr bwMode="auto">
          <a:xfrm>
            <a:off x="8207375" y="4205288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3" name="Oval 120"/>
          <p:cNvSpPr>
            <a:spLocks noChangeArrowheads="1"/>
          </p:cNvSpPr>
          <p:nvPr/>
        </p:nvSpPr>
        <p:spPr bwMode="auto">
          <a:xfrm>
            <a:off x="7185025" y="4205288"/>
            <a:ext cx="955675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4" name="Oval 121"/>
          <p:cNvSpPr>
            <a:spLocks noChangeArrowheads="1"/>
          </p:cNvSpPr>
          <p:nvPr/>
        </p:nvSpPr>
        <p:spPr bwMode="auto">
          <a:xfrm>
            <a:off x="2003425" y="4205288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5" name="Oval 122"/>
          <p:cNvSpPr>
            <a:spLocks noChangeArrowheads="1"/>
          </p:cNvSpPr>
          <p:nvPr/>
        </p:nvSpPr>
        <p:spPr bwMode="auto">
          <a:xfrm>
            <a:off x="1003300" y="4205288"/>
            <a:ext cx="954088" cy="958850"/>
          </a:xfrm>
          <a:prstGeom prst="ellipse">
            <a:avLst/>
          </a:pr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6" name="Freeform 123"/>
          <p:cNvSpPr>
            <a:spLocks noEditPoints="1"/>
          </p:cNvSpPr>
          <p:nvPr/>
        </p:nvSpPr>
        <p:spPr bwMode="auto">
          <a:xfrm>
            <a:off x="8413750" y="3167063"/>
            <a:ext cx="541338" cy="682625"/>
          </a:xfrm>
          <a:custGeom>
            <a:avLst/>
            <a:gdLst>
              <a:gd name="T0" fmla="*/ 161 w 163"/>
              <a:gd name="T1" fmla="*/ 65 h 205"/>
              <a:gd name="T2" fmla="*/ 156 w 163"/>
              <a:gd name="T3" fmla="*/ 49 h 205"/>
              <a:gd name="T4" fmla="*/ 148 w 163"/>
              <a:gd name="T5" fmla="*/ 34 h 205"/>
              <a:gd name="T6" fmla="*/ 137 w 163"/>
              <a:gd name="T7" fmla="*/ 22 h 205"/>
              <a:gd name="T8" fmla="*/ 124 w 163"/>
              <a:gd name="T9" fmla="*/ 12 h 205"/>
              <a:gd name="T10" fmla="*/ 109 w 163"/>
              <a:gd name="T11" fmla="*/ 5 h 205"/>
              <a:gd name="T12" fmla="*/ 93 w 163"/>
              <a:gd name="T13" fmla="*/ 1 h 205"/>
              <a:gd name="T14" fmla="*/ 76 w 163"/>
              <a:gd name="T15" fmla="*/ 1 h 205"/>
              <a:gd name="T16" fmla="*/ 60 w 163"/>
              <a:gd name="T17" fmla="*/ 4 h 205"/>
              <a:gd name="T18" fmla="*/ 44 w 163"/>
              <a:gd name="T19" fmla="*/ 10 h 205"/>
              <a:gd name="T20" fmla="*/ 31 w 163"/>
              <a:gd name="T21" fmla="*/ 20 h 205"/>
              <a:gd name="T22" fmla="*/ 19 w 163"/>
              <a:gd name="T23" fmla="*/ 32 h 205"/>
              <a:gd name="T24" fmla="*/ 11 w 163"/>
              <a:gd name="T25" fmla="*/ 46 h 205"/>
              <a:gd name="T26" fmla="*/ 5 w 163"/>
              <a:gd name="T27" fmla="*/ 62 h 205"/>
              <a:gd name="T28" fmla="*/ 3 w 163"/>
              <a:gd name="T29" fmla="*/ 78 h 205"/>
              <a:gd name="T30" fmla="*/ 5 w 163"/>
              <a:gd name="T31" fmla="*/ 95 h 205"/>
              <a:gd name="T32" fmla="*/ 10 w 163"/>
              <a:gd name="T33" fmla="*/ 111 h 205"/>
              <a:gd name="T34" fmla="*/ 18 w 163"/>
              <a:gd name="T35" fmla="*/ 125 h 205"/>
              <a:gd name="T36" fmla="*/ 0 w 163"/>
              <a:gd name="T37" fmla="*/ 176 h 205"/>
              <a:gd name="T38" fmla="*/ 54 w 163"/>
              <a:gd name="T39" fmla="*/ 204 h 205"/>
              <a:gd name="T40" fmla="*/ 82 w 163"/>
              <a:gd name="T41" fmla="*/ 154 h 205"/>
              <a:gd name="T42" fmla="*/ 103 w 163"/>
              <a:gd name="T43" fmla="*/ 192 h 205"/>
              <a:gd name="T44" fmla="*/ 156 w 163"/>
              <a:gd name="T45" fmla="*/ 168 h 205"/>
              <a:gd name="T46" fmla="*/ 148 w 163"/>
              <a:gd name="T47" fmla="*/ 127 h 205"/>
              <a:gd name="T48" fmla="*/ 156 w 163"/>
              <a:gd name="T49" fmla="*/ 112 h 205"/>
              <a:gd name="T50" fmla="*/ 161 w 163"/>
              <a:gd name="T51" fmla="*/ 97 h 205"/>
              <a:gd name="T52" fmla="*/ 163 w 163"/>
              <a:gd name="T53" fmla="*/ 80 h 205"/>
              <a:gd name="T54" fmla="*/ 149 w 163"/>
              <a:gd name="T55" fmla="*/ 100 h 205"/>
              <a:gd name="T56" fmla="*/ 142 w 163"/>
              <a:gd name="T57" fmla="*/ 116 h 205"/>
              <a:gd name="T58" fmla="*/ 135 w 163"/>
              <a:gd name="T59" fmla="*/ 128 h 205"/>
              <a:gd name="T60" fmla="*/ 104 w 163"/>
              <a:gd name="T61" fmla="*/ 187 h 205"/>
              <a:gd name="T62" fmla="*/ 82 w 163"/>
              <a:gd name="T63" fmla="*/ 149 h 205"/>
              <a:gd name="T64" fmla="*/ 36 w 163"/>
              <a:gd name="T65" fmla="*/ 177 h 205"/>
              <a:gd name="T66" fmla="*/ 28 w 163"/>
              <a:gd name="T67" fmla="*/ 126 h 205"/>
              <a:gd name="T68" fmla="*/ 22 w 163"/>
              <a:gd name="T69" fmla="*/ 113 h 205"/>
              <a:gd name="T70" fmla="*/ 9 w 163"/>
              <a:gd name="T71" fmla="*/ 96 h 205"/>
              <a:gd name="T72" fmla="*/ 14 w 163"/>
              <a:gd name="T73" fmla="*/ 74 h 205"/>
              <a:gd name="T74" fmla="*/ 17 w 163"/>
              <a:gd name="T75" fmla="*/ 57 h 205"/>
              <a:gd name="T76" fmla="*/ 22 w 163"/>
              <a:gd name="T77" fmla="*/ 36 h 205"/>
              <a:gd name="T78" fmla="*/ 41 w 163"/>
              <a:gd name="T79" fmla="*/ 25 h 205"/>
              <a:gd name="T80" fmla="*/ 56 w 163"/>
              <a:gd name="T81" fmla="*/ 16 h 205"/>
              <a:gd name="T82" fmla="*/ 75 w 163"/>
              <a:gd name="T83" fmla="*/ 5 h 205"/>
              <a:gd name="T84" fmla="*/ 96 w 163"/>
              <a:gd name="T85" fmla="*/ 12 h 205"/>
              <a:gd name="T86" fmla="*/ 112 w 163"/>
              <a:gd name="T87" fmla="*/ 17 h 205"/>
              <a:gd name="T88" fmla="*/ 133 w 163"/>
              <a:gd name="T89" fmla="*/ 24 h 205"/>
              <a:gd name="T90" fmla="*/ 142 w 163"/>
              <a:gd name="T91" fmla="*/ 44 h 205"/>
              <a:gd name="T92" fmla="*/ 149 w 163"/>
              <a:gd name="T93" fmla="*/ 60 h 205"/>
              <a:gd name="T94" fmla="*/ 158 w 163"/>
              <a:gd name="T95" fmla="*/ 8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3" h="205">
                <a:moveTo>
                  <a:pt x="163" y="80"/>
                </a:moveTo>
                <a:cubicBezTo>
                  <a:pt x="163" y="79"/>
                  <a:pt x="163" y="79"/>
                  <a:pt x="162" y="78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61" y="65"/>
                  <a:pt x="161" y="65"/>
                  <a:pt x="161" y="65"/>
                </a:cubicBezTo>
                <a:cubicBezTo>
                  <a:pt x="161" y="64"/>
                  <a:pt x="161" y="64"/>
                  <a:pt x="161" y="63"/>
                </a:cubicBezTo>
                <a:cubicBezTo>
                  <a:pt x="161" y="63"/>
                  <a:pt x="161" y="62"/>
                  <a:pt x="160" y="62"/>
                </a:cubicBezTo>
                <a:cubicBezTo>
                  <a:pt x="152" y="57"/>
                  <a:pt x="152" y="57"/>
                  <a:pt x="152" y="57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48"/>
                  <a:pt x="156" y="48"/>
                  <a:pt x="156" y="47"/>
                </a:cubicBezTo>
                <a:cubicBezTo>
                  <a:pt x="156" y="47"/>
                  <a:pt x="155" y="46"/>
                  <a:pt x="155" y="46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8" y="34"/>
                  <a:pt x="148" y="34"/>
                  <a:pt x="148" y="34"/>
                </a:cubicBezTo>
                <a:cubicBezTo>
                  <a:pt x="148" y="34"/>
                  <a:pt x="148" y="33"/>
                  <a:pt x="148" y="33"/>
                </a:cubicBezTo>
                <a:cubicBezTo>
                  <a:pt x="147" y="32"/>
                  <a:pt x="147" y="32"/>
                  <a:pt x="146" y="32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22"/>
                  <a:pt x="137" y="22"/>
                  <a:pt x="137" y="22"/>
                </a:cubicBezTo>
                <a:cubicBezTo>
                  <a:pt x="137" y="21"/>
                  <a:pt x="137" y="21"/>
                  <a:pt x="136" y="20"/>
                </a:cubicBezTo>
                <a:cubicBezTo>
                  <a:pt x="136" y="20"/>
                  <a:pt x="136" y="20"/>
                  <a:pt x="135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11"/>
                  <a:pt x="123" y="11"/>
                  <a:pt x="123" y="11"/>
                </a:cubicBezTo>
                <a:cubicBezTo>
                  <a:pt x="122" y="10"/>
                  <a:pt x="122" y="10"/>
                  <a:pt x="121" y="10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09" y="5"/>
                  <a:pt x="109" y="5"/>
                  <a:pt x="109" y="5"/>
                </a:cubicBezTo>
                <a:cubicBezTo>
                  <a:pt x="108" y="4"/>
                  <a:pt x="108" y="4"/>
                  <a:pt x="108" y="4"/>
                </a:cubicBezTo>
                <a:cubicBezTo>
                  <a:pt x="107" y="4"/>
                  <a:pt x="107" y="4"/>
                  <a:pt x="106" y="4"/>
                </a:cubicBezTo>
                <a:cubicBezTo>
                  <a:pt x="98" y="8"/>
                  <a:pt x="98" y="8"/>
                  <a:pt x="98" y="8"/>
                </a:cubicBezTo>
                <a:cubicBezTo>
                  <a:pt x="93" y="1"/>
                  <a:pt x="93" y="1"/>
                  <a:pt x="93" y="1"/>
                </a:cubicBezTo>
                <a:cubicBezTo>
                  <a:pt x="92" y="1"/>
                  <a:pt x="92" y="0"/>
                  <a:pt x="91" y="0"/>
                </a:cubicBezTo>
                <a:cubicBezTo>
                  <a:pt x="91" y="0"/>
                  <a:pt x="90" y="0"/>
                  <a:pt x="90" y="1"/>
                </a:cubicBezTo>
                <a:cubicBezTo>
                  <a:pt x="83" y="7"/>
                  <a:pt x="83" y="7"/>
                  <a:pt x="83" y="7"/>
                </a:cubicBezTo>
                <a:cubicBezTo>
                  <a:pt x="76" y="1"/>
                  <a:pt x="76" y="1"/>
                  <a:pt x="76" y="1"/>
                </a:cubicBezTo>
                <a:cubicBezTo>
                  <a:pt x="75" y="0"/>
                  <a:pt x="75" y="0"/>
                  <a:pt x="74" y="0"/>
                </a:cubicBezTo>
                <a:cubicBezTo>
                  <a:pt x="74" y="0"/>
                  <a:pt x="73" y="1"/>
                  <a:pt x="73" y="1"/>
                </a:cubicBezTo>
                <a:cubicBezTo>
                  <a:pt x="68" y="8"/>
                  <a:pt x="68" y="8"/>
                  <a:pt x="68" y="8"/>
                </a:cubicBezTo>
                <a:cubicBezTo>
                  <a:pt x="60" y="4"/>
                  <a:pt x="60" y="4"/>
                  <a:pt x="60" y="4"/>
                </a:cubicBezTo>
                <a:cubicBezTo>
                  <a:pt x="59" y="4"/>
                  <a:pt x="59" y="4"/>
                  <a:pt x="58" y="4"/>
                </a:cubicBezTo>
                <a:cubicBezTo>
                  <a:pt x="58" y="4"/>
                  <a:pt x="57" y="4"/>
                  <a:pt x="57" y="5"/>
                </a:cubicBezTo>
                <a:cubicBezTo>
                  <a:pt x="53" y="13"/>
                  <a:pt x="53" y="13"/>
                  <a:pt x="53" y="13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3" y="10"/>
                  <a:pt x="43" y="11"/>
                </a:cubicBezTo>
                <a:cubicBezTo>
                  <a:pt x="42" y="11"/>
                  <a:pt x="42" y="11"/>
                  <a:pt x="42" y="12"/>
                </a:cubicBezTo>
                <a:cubicBezTo>
                  <a:pt x="40" y="21"/>
                  <a:pt x="40" y="21"/>
                  <a:pt x="40" y="21"/>
                </a:cubicBezTo>
                <a:cubicBezTo>
                  <a:pt x="31" y="20"/>
                  <a:pt x="31" y="20"/>
                  <a:pt x="31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1"/>
                  <a:pt x="29" y="21"/>
                  <a:pt x="29" y="22"/>
                </a:cubicBezTo>
                <a:cubicBezTo>
                  <a:pt x="28" y="31"/>
                  <a:pt x="28" y="31"/>
                  <a:pt x="28" y="31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2"/>
                  <a:pt x="18" y="33"/>
                </a:cubicBezTo>
                <a:cubicBezTo>
                  <a:pt x="18" y="33"/>
                  <a:pt x="18" y="34"/>
                  <a:pt x="18" y="34"/>
                </a:cubicBezTo>
                <a:cubicBezTo>
                  <a:pt x="19" y="43"/>
                  <a:pt x="19" y="43"/>
                  <a:pt x="19" y="43"/>
                </a:cubicBezTo>
                <a:cubicBezTo>
                  <a:pt x="11" y="46"/>
                  <a:pt x="11" y="46"/>
                  <a:pt x="11" y="46"/>
                </a:cubicBezTo>
                <a:cubicBezTo>
                  <a:pt x="10" y="46"/>
                  <a:pt x="10" y="47"/>
                  <a:pt x="10" y="47"/>
                </a:cubicBezTo>
                <a:cubicBezTo>
                  <a:pt x="9" y="48"/>
                  <a:pt x="9" y="48"/>
                  <a:pt x="10" y="49"/>
                </a:cubicBezTo>
                <a:cubicBezTo>
                  <a:pt x="13" y="57"/>
                  <a:pt x="13" y="57"/>
                  <a:pt x="13" y="57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62"/>
                  <a:pt x="5" y="63"/>
                  <a:pt x="4" y="63"/>
                </a:cubicBezTo>
                <a:cubicBezTo>
                  <a:pt x="4" y="64"/>
                  <a:pt x="4" y="64"/>
                  <a:pt x="5" y="65"/>
                </a:cubicBezTo>
                <a:cubicBezTo>
                  <a:pt x="10" y="72"/>
                  <a:pt x="10" y="72"/>
                  <a:pt x="10" y="72"/>
                </a:cubicBezTo>
                <a:cubicBezTo>
                  <a:pt x="3" y="78"/>
                  <a:pt x="3" y="78"/>
                  <a:pt x="3" y="78"/>
                </a:cubicBezTo>
                <a:cubicBezTo>
                  <a:pt x="3" y="79"/>
                  <a:pt x="3" y="79"/>
                  <a:pt x="3" y="80"/>
                </a:cubicBezTo>
                <a:cubicBezTo>
                  <a:pt x="3" y="80"/>
                  <a:pt x="3" y="81"/>
                  <a:pt x="3" y="81"/>
                </a:cubicBezTo>
                <a:cubicBezTo>
                  <a:pt x="10" y="88"/>
                  <a:pt x="10" y="88"/>
                  <a:pt x="10" y="88"/>
                </a:cubicBezTo>
                <a:cubicBezTo>
                  <a:pt x="5" y="95"/>
                  <a:pt x="5" y="95"/>
                  <a:pt x="5" y="95"/>
                </a:cubicBezTo>
                <a:cubicBezTo>
                  <a:pt x="4" y="95"/>
                  <a:pt x="4" y="96"/>
                  <a:pt x="4" y="97"/>
                </a:cubicBezTo>
                <a:cubicBezTo>
                  <a:pt x="5" y="97"/>
                  <a:pt x="5" y="97"/>
                  <a:pt x="5" y="98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9" y="111"/>
                  <a:pt x="9" y="112"/>
                  <a:pt x="10" y="112"/>
                </a:cubicBezTo>
                <a:cubicBezTo>
                  <a:pt x="10" y="113"/>
                  <a:pt x="10" y="113"/>
                  <a:pt x="11" y="113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8" y="126"/>
                  <a:pt x="18" y="126"/>
                  <a:pt x="18" y="127"/>
                </a:cubicBezTo>
                <a:cubicBezTo>
                  <a:pt x="18" y="127"/>
                  <a:pt x="19" y="128"/>
                  <a:pt x="19" y="128"/>
                </a:cubicBezTo>
                <a:cubicBezTo>
                  <a:pt x="23" y="128"/>
                  <a:pt x="23" y="128"/>
                  <a:pt x="23" y="128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76"/>
                  <a:pt x="0" y="177"/>
                  <a:pt x="0" y="177"/>
                </a:cubicBezTo>
                <a:cubicBezTo>
                  <a:pt x="1" y="178"/>
                  <a:pt x="1" y="178"/>
                  <a:pt x="2" y="178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55" y="204"/>
                  <a:pt x="55" y="205"/>
                  <a:pt x="56" y="205"/>
                </a:cubicBezTo>
                <a:cubicBezTo>
                  <a:pt x="56" y="205"/>
                  <a:pt x="56" y="205"/>
                  <a:pt x="56" y="205"/>
                </a:cubicBezTo>
                <a:cubicBezTo>
                  <a:pt x="57" y="205"/>
                  <a:pt x="57" y="204"/>
                  <a:pt x="58" y="204"/>
                </a:cubicBezTo>
                <a:cubicBezTo>
                  <a:pt x="82" y="154"/>
                  <a:pt x="82" y="154"/>
                  <a:pt x="82" y="154"/>
                </a:cubicBezTo>
                <a:cubicBezTo>
                  <a:pt x="83" y="153"/>
                  <a:pt x="83" y="153"/>
                  <a:pt x="83" y="153"/>
                </a:cubicBezTo>
                <a:cubicBezTo>
                  <a:pt x="85" y="155"/>
                  <a:pt x="85" y="155"/>
                  <a:pt x="85" y="155"/>
                </a:cubicBezTo>
                <a:cubicBezTo>
                  <a:pt x="101" y="191"/>
                  <a:pt x="101" y="191"/>
                  <a:pt x="101" y="191"/>
                </a:cubicBezTo>
                <a:cubicBezTo>
                  <a:pt x="102" y="192"/>
                  <a:pt x="102" y="192"/>
                  <a:pt x="103" y="192"/>
                </a:cubicBezTo>
                <a:cubicBezTo>
                  <a:pt x="103" y="192"/>
                  <a:pt x="104" y="192"/>
                  <a:pt x="104" y="192"/>
                </a:cubicBezTo>
                <a:cubicBezTo>
                  <a:pt x="124" y="169"/>
                  <a:pt x="124" y="169"/>
                  <a:pt x="124" y="169"/>
                </a:cubicBezTo>
                <a:cubicBezTo>
                  <a:pt x="154" y="169"/>
                  <a:pt x="154" y="169"/>
                  <a:pt x="154" y="169"/>
                </a:cubicBezTo>
                <a:cubicBezTo>
                  <a:pt x="155" y="169"/>
                  <a:pt x="156" y="169"/>
                  <a:pt x="156" y="168"/>
                </a:cubicBezTo>
                <a:cubicBezTo>
                  <a:pt x="156" y="168"/>
                  <a:pt x="156" y="167"/>
                  <a:pt x="156" y="166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46" y="128"/>
                  <a:pt x="146" y="128"/>
                  <a:pt x="146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8" y="126"/>
                  <a:pt x="148" y="126"/>
                  <a:pt x="148" y="125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113"/>
                  <a:pt x="156" y="113"/>
                  <a:pt x="156" y="112"/>
                </a:cubicBezTo>
                <a:cubicBezTo>
                  <a:pt x="156" y="112"/>
                  <a:pt x="156" y="111"/>
                  <a:pt x="156" y="111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1" y="97"/>
                  <a:pt x="161" y="97"/>
                  <a:pt x="161" y="97"/>
                </a:cubicBezTo>
                <a:cubicBezTo>
                  <a:pt x="161" y="96"/>
                  <a:pt x="161" y="95"/>
                  <a:pt x="161" y="95"/>
                </a:cubicBezTo>
                <a:cubicBezTo>
                  <a:pt x="156" y="88"/>
                  <a:pt x="156" y="88"/>
                  <a:pt x="156" y="88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63" y="81"/>
                  <a:pt x="163" y="80"/>
                  <a:pt x="163" y="80"/>
                </a:cubicBezTo>
                <a:moveTo>
                  <a:pt x="152" y="86"/>
                </a:moveTo>
                <a:cubicBezTo>
                  <a:pt x="151" y="86"/>
                  <a:pt x="151" y="88"/>
                  <a:pt x="152" y="88"/>
                </a:cubicBezTo>
                <a:cubicBezTo>
                  <a:pt x="157" y="96"/>
                  <a:pt x="157" y="96"/>
                  <a:pt x="157" y="96"/>
                </a:cubicBezTo>
                <a:cubicBezTo>
                  <a:pt x="149" y="100"/>
                  <a:pt x="149" y="100"/>
                  <a:pt x="149" y="100"/>
                </a:cubicBezTo>
                <a:cubicBezTo>
                  <a:pt x="148" y="101"/>
                  <a:pt x="148" y="102"/>
                  <a:pt x="148" y="102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43" y="113"/>
                  <a:pt x="143" y="113"/>
                  <a:pt x="143" y="113"/>
                </a:cubicBezTo>
                <a:cubicBezTo>
                  <a:pt x="142" y="114"/>
                  <a:pt x="142" y="115"/>
                  <a:pt x="142" y="116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35" y="125"/>
                  <a:pt x="135" y="126"/>
                  <a:pt x="135" y="126"/>
                </a:cubicBezTo>
                <a:cubicBezTo>
                  <a:pt x="134" y="127"/>
                  <a:pt x="134" y="127"/>
                  <a:pt x="135" y="128"/>
                </a:cubicBezTo>
                <a:cubicBezTo>
                  <a:pt x="152" y="165"/>
                  <a:pt x="152" y="165"/>
                  <a:pt x="152" y="165"/>
                </a:cubicBezTo>
                <a:cubicBezTo>
                  <a:pt x="123" y="165"/>
                  <a:pt x="123" y="165"/>
                  <a:pt x="123" y="165"/>
                </a:cubicBezTo>
                <a:cubicBezTo>
                  <a:pt x="123" y="165"/>
                  <a:pt x="122" y="166"/>
                  <a:pt x="122" y="166"/>
                </a:cubicBezTo>
                <a:cubicBezTo>
                  <a:pt x="104" y="187"/>
                  <a:pt x="104" y="187"/>
                  <a:pt x="104" y="187"/>
                </a:cubicBezTo>
                <a:cubicBezTo>
                  <a:pt x="88" y="153"/>
                  <a:pt x="88" y="153"/>
                  <a:pt x="88" y="153"/>
                </a:cubicBezTo>
                <a:cubicBezTo>
                  <a:pt x="88" y="152"/>
                  <a:pt x="88" y="152"/>
                  <a:pt x="87" y="152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3" y="148"/>
                  <a:pt x="82" y="148"/>
                  <a:pt x="82" y="149"/>
                </a:cubicBezTo>
                <a:cubicBezTo>
                  <a:pt x="79" y="151"/>
                  <a:pt x="79" y="151"/>
                  <a:pt x="79" y="151"/>
                </a:cubicBezTo>
                <a:cubicBezTo>
                  <a:pt x="79" y="151"/>
                  <a:pt x="79" y="152"/>
                  <a:pt x="79" y="152"/>
                </a:cubicBezTo>
                <a:cubicBezTo>
                  <a:pt x="55" y="199"/>
                  <a:pt x="55" y="199"/>
                  <a:pt x="55" y="199"/>
                </a:cubicBezTo>
                <a:cubicBezTo>
                  <a:pt x="36" y="177"/>
                  <a:pt x="36" y="177"/>
                  <a:pt x="36" y="177"/>
                </a:cubicBezTo>
                <a:cubicBezTo>
                  <a:pt x="35" y="176"/>
                  <a:pt x="35" y="176"/>
                  <a:pt x="34" y="176"/>
                </a:cubicBezTo>
                <a:cubicBezTo>
                  <a:pt x="5" y="175"/>
                  <a:pt x="5" y="175"/>
                  <a:pt x="5" y="175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27"/>
                  <a:pt x="28" y="126"/>
                  <a:pt x="28" y="126"/>
                </a:cubicBezTo>
                <a:cubicBezTo>
                  <a:pt x="28" y="125"/>
                  <a:pt x="27" y="125"/>
                  <a:pt x="26" y="125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5"/>
                  <a:pt x="23" y="114"/>
                  <a:pt x="22" y="113"/>
                </a:cubicBezTo>
                <a:cubicBezTo>
                  <a:pt x="14" y="111"/>
                  <a:pt x="14" y="111"/>
                  <a:pt x="14" y="111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8" y="102"/>
                  <a:pt x="17" y="101"/>
                  <a:pt x="17" y="100"/>
                </a:cubicBezTo>
                <a:cubicBezTo>
                  <a:pt x="9" y="96"/>
                  <a:pt x="9" y="96"/>
                  <a:pt x="9" y="96"/>
                </a:cubicBezTo>
                <a:cubicBezTo>
                  <a:pt x="14" y="88"/>
                  <a:pt x="14" y="88"/>
                  <a:pt x="14" y="88"/>
                </a:cubicBezTo>
                <a:cubicBezTo>
                  <a:pt x="15" y="88"/>
                  <a:pt x="15" y="86"/>
                  <a:pt x="14" y="86"/>
                </a:cubicBezTo>
                <a:cubicBezTo>
                  <a:pt x="7" y="80"/>
                  <a:pt x="7" y="80"/>
                  <a:pt x="7" y="80"/>
                </a:cubicBezTo>
                <a:cubicBezTo>
                  <a:pt x="14" y="74"/>
                  <a:pt x="14" y="74"/>
                  <a:pt x="14" y="74"/>
                </a:cubicBezTo>
                <a:cubicBezTo>
                  <a:pt x="15" y="73"/>
                  <a:pt x="15" y="72"/>
                  <a:pt x="14" y="71"/>
                </a:cubicBezTo>
                <a:cubicBezTo>
                  <a:pt x="9" y="64"/>
                  <a:pt x="9" y="64"/>
                  <a:pt x="9" y="64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59"/>
                  <a:pt x="18" y="58"/>
                  <a:pt x="17" y="57"/>
                </a:cubicBezTo>
                <a:cubicBezTo>
                  <a:pt x="14" y="49"/>
                  <a:pt x="14" y="49"/>
                  <a:pt x="14" y="49"/>
                </a:cubicBezTo>
                <a:cubicBezTo>
                  <a:pt x="22" y="46"/>
                  <a:pt x="22" y="46"/>
                  <a:pt x="22" y="46"/>
                </a:cubicBezTo>
                <a:cubicBezTo>
                  <a:pt x="23" y="46"/>
                  <a:pt x="24" y="45"/>
                  <a:pt x="23" y="44"/>
                </a:cubicBezTo>
                <a:cubicBezTo>
                  <a:pt x="22" y="36"/>
                  <a:pt x="22" y="36"/>
                  <a:pt x="22" y="36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4"/>
                  <a:pt x="32" y="34"/>
                  <a:pt x="32" y="33"/>
                </a:cubicBezTo>
                <a:cubicBezTo>
                  <a:pt x="32" y="24"/>
                  <a:pt x="32" y="24"/>
                  <a:pt x="32" y="24"/>
                </a:cubicBezTo>
                <a:cubicBezTo>
                  <a:pt x="41" y="25"/>
                  <a:pt x="41" y="25"/>
                  <a:pt x="41" y="25"/>
                </a:cubicBezTo>
                <a:cubicBezTo>
                  <a:pt x="42" y="25"/>
                  <a:pt x="43" y="24"/>
                  <a:pt x="43" y="23"/>
                </a:cubicBezTo>
                <a:cubicBezTo>
                  <a:pt x="45" y="15"/>
                  <a:pt x="45" y="15"/>
                  <a:pt x="45" y="15"/>
                </a:cubicBezTo>
                <a:cubicBezTo>
                  <a:pt x="54" y="17"/>
                  <a:pt x="54" y="17"/>
                  <a:pt x="54" y="17"/>
                </a:cubicBezTo>
                <a:cubicBezTo>
                  <a:pt x="54" y="18"/>
                  <a:pt x="55" y="17"/>
                  <a:pt x="56" y="16"/>
                </a:cubicBezTo>
                <a:cubicBezTo>
                  <a:pt x="59" y="8"/>
                  <a:pt x="59" y="8"/>
                  <a:pt x="59" y="8"/>
                </a:cubicBezTo>
                <a:cubicBezTo>
                  <a:pt x="67" y="13"/>
                  <a:pt x="67" y="13"/>
                  <a:pt x="67" y="13"/>
                </a:cubicBezTo>
                <a:cubicBezTo>
                  <a:pt x="68" y="13"/>
                  <a:pt x="69" y="13"/>
                  <a:pt x="70" y="12"/>
                </a:cubicBezTo>
                <a:cubicBezTo>
                  <a:pt x="75" y="5"/>
                  <a:pt x="75" y="5"/>
                  <a:pt x="75" y="5"/>
                </a:cubicBezTo>
                <a:cubicBezTo>
                  <a:pt x="82" y="11"/>
                  <a:pt x="82" y="11"/>
                  <a:pt x="82" y="11"/>
                </a:cubicBezTo>
                <a:cubicBezTo>
                  <a:pt x="82" y="11"/>
                  <a:pt x="83" y="11"/>
                  <a:pt x="84" y="11"/>
                </a:cubicBezTo>
                <a:cubicBezTo>
                  <a:pt x="91" y="5"/>
                  <a:pt x="91" y="5"/>
                  <a:pt x="91" y="5"/>
                </a:cubicBezTo>
                <a:cubicBezTo>
                  <a:pt x="96" y="12"/>
                  <a:pt x="96" y="12"/>
                  <a:pt x="96" y="12"/>
                </a:cubicBezTo>
                <a:cubicBezTo>
                  <a:pt x="97" y="13"/>
                  <a:pt x="98" y="13"/>
                  <a:pt x="98" y="13"/>
                </a:cubicBezTo>
                <a:cubicBezTo>
                  <a:pt x="106" y="8"/>
                  <a:pt x="106" y="8"/>
                  <a:pt x="106" y="8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7"/>
                  <a:pt x="111" y="18"/>
                  <a:pt x="112" y="17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3" y="24"/>
                  <a:pt x="124" y="25"/>
                  <a:pt x="125" y="25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33" y="34"/>
                  <a:pt x="134" y="34"/>
                  <a:pt x="135" y="35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142" y="45"/>
                  <a:pt x="142" y="46"/>
                  <a:pt x="143" y="46"/>
                </a:cubicBezTo>
                <a:cubicBezTo>
                  <a:pt x="152" y="49"/>
                  <a:pt x="152" y="49"/>
                  <a:pt x="152" y="49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8"/>
                  <a:pt x="148" y="59"/>
                  <a:pt x="149" y="60"/>
                </a:cubicBezTo>
                <a:cubicBezTo>
                  <a:pt x="157" y="64"/>
                  <a:pt x="157" y="64"/>
                  <a:pt x="157" y="64"/>
                </a:cubicBezTo>
                <a:cubicBezTo>
                  <a:pt x="152" y="71"/>
                  <a:pt x="152" y="71"/>
                  <a:pt x="152" y="71"/>
                </a:cubicBezTo>
                <a:cubicBezTo>
                  <a:pt x="151" y="72"/>
                  <a:pt x="151" y="73"/>
                  <a:pt x="152" y="74"/>
                </a:cubicBezTo>
                <a:cubicBezTo>
                  <a:pt x="158" y="80"/>
                  <a:pt x="158" y="80"/>
                  <a:pt x="158" y="80"/>
                </a:cubicBezTo>
                <a:lnTo>
                  <a:pt x="152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7" name="Freeform 124"/>
          <p:cNvSpPr>
            <a:spLocks noEditPoints="1"/>
          </p:cNvSpPr>
          <p:nvPr/>
        </p:nvSpPr>
        <p:spPr bwMode="auto">
          <a:xfrm>
            <a:off x="8532813" y="3270250"/>
            <a:ext cx="312738" cy="312738"/>
          </a:xfrm>
          <a:custGeom>
            <a:avLst/>
            <a:gdLst>
              <a:gd name="T0" fmla="*/ 47 w 94"/>
              <a:gd name="T1" fmla="*/ 0 h 94"/>
              <a:gd name="T2" fmla="*/ 0 w 94"/>
              <a:gd name="T3" fmla="*/ 47 h 94"/>
              <a:gd name="T4" fmla="*/ 47 w 94"/>
              <a:gd name="T5" fmla="*/ 94 h 94"/>
              <a:gd name="T6" fmla="*/ 94 w 94"/>
              <a:gd name="T7" fmla="*/ 47 h 94"/>
              <a:gd name="T8" fmla="*/ 47 w 94"/>
              <a:gd name="T9" fmla="*/ 0 h 94"/>
              <a:gd name="T10" fmla="*/ 47 w 94"/>
              <a:gd name="T11" fmla="*/ 90 h 94"/>
              <a:gd name="T12" fmla="*/ 4 w 94"/>
              <a:gd name="T13" fmla="*/ 47 h 94"/>
              <a:gd name="T14" fmla="*/ 47 w 94"/>
              <a:gd name="T15" fmla="*/ 4 h 94"/>
              <a:gd name="T16" fmla="*/ 90 w 94"/>
              <a:gd name="T17" fmla="*/ 47 h 94"/>
              <a:gd name="T18" fmla="*/ 47 w 94"/>
              <a:gd name="T19" fmla="*/ 9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moveTo>
                  <a:pt x="47" y="90"/>
                </a:moveTo>
                <a:cubicBezTo>
                  <a:pt x="23" y="90"/>
                  <a:pt x="4" y="71"/>
                  <a:pt x="4" y="47"/>
                </a:cubicBezTo>
                <a:cubicBezTo>
                  <a:pt x="4" y="24"/>
                  <a:pt x="23" y="4"/>
                  <a:pt x="47" y="4"/>
                </a:cubicBezTo>
                <a:cubicBezTo>
                  <a:pt x="71" y="4"/>
                  <a:pt x="90" y="24"/>
                  <a:pt x="90" y="47"/>
                </a:cubicBezTo>
                <a:cubicBezTo>
                  <a:pt x="90" y="71"/>
                  <a:pt x="71" y="90"/>
                  <a:pt x="47" y="9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8" name="Freeform 125"/>
          <p:cNvSpPr>
            <a:spLocks noEditPoints="1"/>
          </p:cNvSpPr>
          <p:nvPr/>
        </p:nvSpPr>
        <p:spPr bwMode="auto">
          <a:xfrm>
            <a:off x="10523538" y="1985963"/>
            <a:ext cx="379413" cy="512763"/>
          </a:xfrm>
          <a:custGeom>
            <a:avLst/>
            <a:gdLst>
              <a:gd name="T0" fmla="*/ 100 w 114"/>
              <a:gd name="T1" fmla="*/ 57 h 154"/>
              <a:gd name="T2" fmla="*/ 95 w 114"/>
              <a:gd name="T3" fmla="*/ 57 h 154"/>
              <a:gd name="T4" fmla="*/ 95 w 114"/>
              <a:gd name="T5" fmla="*/ 38 h 154"/>
              <a:gd name="T6" fmla="*/ 57 w 114"/>
              <a:gd name="T7" fmla="*/ 0 h 154"/>
              <a:gd name="T8" fmla="*/ 19 w 114"/>
              <a:gd name="T9" fmla="*/ 38 h 154"/>
              <a:gd name="T10" fmla="*/ 19 w 114"/>
              <a:gd name="T11" fmla="*/ 57 h 154"/>
              <a:gd name="T12" fmla="*/ 14 w 114"/>
              <a:gd name="T13" fmla="*/ 57 h 154"/>
              <a:gd name="T14" fmla="*/ 0 w 114"/>
              <a:gd name="T15" fmla="*/ 71 h 154"/>
              <a:gd name="T16" fmla="*/ 0 w 114"/>
              <a:gd name="T17" fmla="*/ 140 h 154"/>
              <a:gd name="T18" fmla="*/ 14 w 114"/>
              <a:gd name="T19" fmla="*/ 154 h 154"/>
              <a:gd name="T20" fmla="*/ 100 w 114"/>
              <a:gd name="T21" fmla="*/ 154 h 154"/>
              <a:gd name="T22" fmla="*/ 114 w 114"/>
              <a:gd name="T23" fmla="*/ 140 h 154"/>
              <a:gd name="T24" fmla="*/ 114 w 114"/>
              <a:gd name="T25" fmla="*/ 71 h 154"/>
              <a:gd name="T26" fmla="*/ 100 w 114"/>
              <a:gd name="T27" fmla="*/ 57 h 154"/>
              <a:gd name="T28" fmla="*/ 23 w 114"/>
              <a:gd name="T29" fmla="*/ 38 h 154"/>
              <a:gd name="T30" fmla="*/ 57 w 114"/>
              <a:gd name="T31" fmla="*/ 4 h 154"/>
              <a:gd name="T32" fmla="*/ 91 w 114"/>
              <a:gd name="T33" fmla="*/ 38 h 154"/>
              <a:gd name="T34" fmla="*/ 91 w 114"/>
              <a:gd name="T35" fmla="*/ 57 h 154"/>
              <a:gd name="T36" fmla="*/ 23 w 114"/>
              <a:gd name="T37" fmla="*/ 57 h 154"/>
              <a:gd name="T38" fmla="*/ 23 w 114"/>
              <a:gd name="T39" fmla="*/ 38 h 154"/>
              <a:gd name="T40" fmla="*/ 110 w 114"/>
              <a:gd name="T41" fmla="*/ 140 h 154"/>
              <a:gd name="T42" fmla="*/ 100 w 114"/>
              <a:gd name="T43" fmla="*/ 150 h 154"/>
              <a:gd name="T44" fmla="*/ 14 w 114"/>
              <a:gd name="T45" fmla="*/ 150 h 154"/>
              <a:gd name="T46" fmla="*/ 4 w 114"/>
              <a:gd name="T47" fmla="*/ 140 h 154"/>
              <a:gd name="T48" fmla="*/ 4 w 114"/>
              <a:gd name="T49" fmla="*/ 71 h 154"/>
              <a:gd name="T50" fmla="*/ 14 w 114"/>
              <a:gd name="T51" fmla="*/ 61 h 154"/>
              <a:gd name="T52" fmla="*/ 100 w 114"/>
              <a:gd name="T53" fmla="*/ 61 h 154"/>
              <a:gd name="T54" fmla="*/ 110 w 114"/>
              <a:gd name="T55" fmla="*/ 71 h 154"/>
              <a:gd name="T56" fmla="*/ 110 w 114"/>
              <a:gd name="T57" fmla="*/ 14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4" h="154">
                <a:moveTo>
                  <a:pt x="100" y="57"/>
                </a:moveTo>
                <a:cubicBezTo>
                  <a:pt x="95" y="57"/>
                  <a:pt x="95" y="57"/>
                  <a:pt x="95" y="57"/>
                </a:cubicBezTo>
                <a:cubicBezTo>
                  <a:pt x="95" y="38"/>
                  <a:pt x="95" y="38"/>
                  <a:pt x="95" y="38"/>
                </a:cubicBezTo>
                <a:cubicBezTo>
                  <a:pt x="95" y="18"/>
                  <a:pt x="78" y="0"/>
                  <a:pt x="57" y="0"/>
                </a:cubicBezTo>
                <a:cubicBezTo>
                  <a:pt x="36" y="0"/>
                  <a:pt x="19" y="18"/>
                  <a:pt x="19" y="38"/>
                </a:cubicBezTo>
                <a:cubicBezTo>
                  <a:pt x="19" y="57"/>
                  <a:pt x="19" y="57"/>
                  <a:pt x="19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6" y="57"/>
                  <a:pt x="0" y="63"/>
                  <a:pt x="0" y="71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7"/>
                  <a:pt x="6" y="154"/>
                  <a:pt x="14" y="154"/>
                </a:cubicBezTo>
                <a:cubicBezTo>
                  <a:pt x="100" y="154"/>
                  <a:pt x="100" y="154"/>
                  <a:pt x="100" y="154"/>
                </a:cubicBezTo>
                <a:cubicBezTo>
                  <a:pt x="108" y="154"/>
                  <a:pt x="114" y="147"/>
                  <a:pt x="114" y="140"/>
                </a:cubicBezTo>
                <a:cubicBezTo>
                  <a:pt x="114" y="71"/>
                  <a:pt x="114" y="71"/>
                  <a:pt x="114" y="71"/>
                </a:cubicBezTo>
                <a:cubicBezTo>
                  <a:pt x="114" y="63"/>
                  <a:pt x="108" y="57"/>
                  <a:pt x="100" y="57"/>
                </a:cubicBezTo>
                <a:moveTo>
                  <a:pt x="23" y="38"/>
                </a:moveTo>
                <a:cubicBezTo>
                  <a:pt x="23" y="20"/>
                  <a:pt x="38" y="4"/>
                  <a:pt x="57" y="4"/>
                </a:cubicBezTo>
                <a:cubicBezTo>
                  <a:pt x="76" y="4"/>
                  <a:pt x="91" y="20"/>
                  <a:pt x="91" y="38"/>
                </a:cubicBezTo>
                <a:cubicBezTo>
                  <a:pt x="91" y="57"/>
                  <a:pt x="91" y="57"/>
                  <a:pt x="91" y="57"/>
                </a:cubicBezTo>
                <a:cubicBezTo>
                  <a:pt x="23" y="57"/>
                  <a:pt x="23" y="57"/>
                  <a:pt x="23" y="57"/>
                </a:cubicBezTo>
                <a:lnTo>
                  <a:pt x="23" y="38"/>
                </a:lnTo>
                <a:close/>
                <a:moveTo>
                  <a:pt x="110" y="140"/>
                </a:moveTo>
                <a:cubicBezTo>
                  <a:pt x="110" y="145"/>
                  <a:pt x="106" y="150"/>
                  <a:pt x="100" y="150"/>
                </a:cubicBezTo>
                <a:cubicBezTo>
                  <a:pt x="14" y="150"/>
                  <a:pt x="14" y="150"/>
                  <a:pt x="14" y="150"/>
                </a:cubicBezTo>
                <a:cubicBezTo>
                  <a:pt x="8" y="150"/>
                  <a:pt x="4" y="145"/>
                  <a:pt x="4" y="140"/>
                </a:cubicBezTo>
                <a:cubicBezTo>
                  <a:pt x="4" y="71"/>
                  <a:pt x="4" y="71"/>
                  <a:pt x="4" y="71"/>
                </a:cubicBezTo>
                <a:cubicBezTo>
                  <a:pt x="4" y="66"/>
                  <a:pt x="8" y="61"/>
                  <a:pt x="14" y="61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106" y="61"/>
                  <a:pt x="110" y="66"/>
                  <a:pt x="110" y="71"/>
                </a:cubicBezTo>
                <a:lnTo>
                  <a:pt x="110" y="1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9" name="Freeform 126"/>
          <p:cNvSpPr>
            <a:spLocks noEditPoints="1"/>
          </p:cNvSpPr>
          <p:nvPr/>
        </p:nvSpPr>
        <p:spPr bwMode="auto">
          <a:xfrm>
            <a:off x="10687050" y="2287588"/>
            <a:ext cx="52388" cy="93663"/>
          </a:xfrm>
          <a:custGeom>
            <a:avLst/>
            <a:gdLst>
              <a:gd name="T0" fmla="*/ 8 w 16"/>
              <a:gd name="T1" fmla="*/ 0 h 28"/>
              <a:gd name="T2" fmla="*/ 0 w 16"/>
              <a:gd name="T3" fmla="*/ 7 h 28"/>
              <a:gd name="T4" fmla="*/ 6 w 16"/>
              <a:gd name="T5" fmla="*/ 15 h 28"/>
              <a:gd name="T6" fmla="*/ 6 w 16"/>
              <a:gd name="T7" fmla="*/ 26 h 28"/>
              <a:gd name="T8" fmla="*/ 8 w 16"/>
              <a:gd name="T9" fmla="*/ 28 h 28"/>
              <a:gd name="T10" fmla="*/ 10 w 16"/>
              <a:gd name="T11" fmla="*/ 26 h 28"/>
              <a:gd name="T12" fmla="*/ 10 w 16"/>
              <a:gd name="T13" fmla="*/ 15 h 28"/>
              <a:gd name="T14" fmla="*/ 16 w 16"/>
              <a:gd name="T15" fmla="*/ 7 h 28"/>
              <a:gd name="T16" fmla="*/ 8 w 16"/>
              <a:gd name="T17" fmla="*/ 0 h 28"/>
              <a:gd name="T18" fmla="*/ 8 w 16"/>
              <a:gd name="T19" fmla="*/ 11 h 28"/>
              <a:gd name="T20" fmla="*/ 4 w 16"/>
              <a:gd name="T21" fmla="*/ 7 h 28"/>
              <a:gd name="T22" fmla="*/ 8 w 16"/>
              <a:gd name="T23" fmla="*/ 3 h 28"/>
              <a:gd name="T24" fmla="*/ 12 w 16"/>
              <a:gd name="T25" fmla="*/ 7 h 28"/>
              <a:gd name="T26" fmla="*/ 8 w 16"/>
              <a:gd name="T27" fmla="*/ 1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28">
                <a:moveTo>
                  <a:pt x="8" y="0"/>
                </a:moveTo>
                <a:cubicBezTo>
                  <a:pt x="4" y="0"/>
                  <a:pt x="0" y="3"/>
                  <a:pt x="0" y="7"/>
                </a:cubicBezTo>
                <a:cubicBezTo>
                  <a:pt x="0" y="11"/>
                  <a:pt x="3" y="14"/>
                  <a:pt x="6" y="15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7"/>
                  <a:pt x="7" y="28"/>
                  <a:pt x="8" y="28"/>
                </a:cubicBezTo>
                <a:cubicBezTo>
                  <a:pt x="9" y="28"/>
                  <a:pt x="10" y="27"/>
                  <a:pt x="10" y="26"/>
                </a:cubicBezTo>
                <a:cubicBezTo>
                  <a:pt x="10" y="15"/>
                  <a:pt x="10" y="15"/>
                  <a:pt x="10" y="15"/>
                </a:cubicBezTo>
                <a:cubicBezTo>
                  <a:pt x="13" y="14"/>
                  <a:pt x="16" y="11"/>
                  <a:pt x="16" y="7"/>
                </a:cubicBezTo>
                <a:cubicBezTo>
                  <a:pt x="16" y="3"/>
                  <a:pt x="12" y="0"/>
                  <a:pt x="8" y="0"/>
                </a:cubicBezTo>
                <a:moveTo>
                  <a:pt x="8" y="11"/>
                </a:moveTo>
                <a:cubicBezTo>
                  <a:pt x="6" y="11"/>
                  <a:pt x="4" y="9"/>
                  <a:pt x="4" y="7"/>
                </a:cubicBezTo>
                <a:cubicBezTo>
                  <a:pt x="4" y="5"/>
                  <a:pt x="6" y="3"/>
                  <a:pt x="8" y="3"/>
                </a:cubicBezTo>
                <a:cubicBezTo>
                  <a:pt x="10" y="3"/>
                  <a:pt x="12" y="5"/>
                  <a:pt x="12" y="7"/>
                </a:cubicBezTo>
                <a:cubicBezTo>
                  <a:pt x="12" y="9"/>
                  <a:pt x="10" y="11"/>
                  <a:pt x="8" y="1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0" name="Freeform 127"/>
          <p:cNvSpPr>
            <a:spLocks noEditPoints="1"/>
          </p:cNvSpPr>
          <p:nvPr/>
        </p:nvSpPr>
        <p:spPr bwMode="auto">
          <a:xfrm>
            <a:off x="7392988" y="4475163"/>
            <a:ext cx="568325" cy="419100"/>
          </a:xfrm>
          <a:custGeom>
            <a:avLst/>
            <a:gdLst>
              <a:gd name="T0" fmla="*/ 169 w 171"/>
              <a:gd name="T1" fmla="*/ 29 h 126"/>
              <a:gd name="T2" fmla="*/ 161 w 171"/>
              <a:gd name="T3" fmla="*/ 26 h 126"/>
              <a:gd name="T4" fmla="*/ 156 w 171"/>
              <a:gd name="T5" fmla="*/ 26 h 126"/>
              <a:gd name="T6" fmla="*/ 156 w 171"/>
              <a:gd name="T7" fmla="*/ 21 h 126"/>
              <a:gd name="T8" fmla="*/ 145 w 171"/>
              <a:gd name="T9" fmla="*/ 10 h 126"/>
              <a:gd name="T10" fmla="*/ 57 w 171"/>
              <a:gd name="T11" fmla="*/ 10 h 126"/>
              <a:gd name="T12" fmla="*/ 48 w 171"/>
              <a:gd name="T13" fmla="*/ 0 h 126"/>
              <a:gd name="T14" fmla="*/ 46 w 171"/>
              <a:gd name="T15" fmla="*/ 0 h 126"/>
              <a:gd name="T16" fmla="*/ 11 w 171"/>
              <a:gd name="T17" fmla="*/ 0 h 126"/>
              <a:gd name="T18" fmla="*/ 0 w 171"/>
              <a:gd name="T19" fmla="*/ 11 h 126"/>
              <a:gd name="T20" fmla="*/ 0 w 171"/>
              <a:gd name="T21" fmla="*/ 115 h 126"/>
              <a:gd name="T22" fmla="*/ 5 w 171"/>
              <a:gd name="T23" fmla="*/ 124 h 126"/>
              <a:gd name="T24" fmla="*/ 5 w 171"/>
              <a:gd name="T25" fmla="*/ 124 h 126"/>
              <a:gd name="T26" fmla="*/ 5 w 171"/>
              <a:gd name="T27" fmla="*/ 124 h 126"/>
              <a:gd name="T28" fmla="*/ 11 w 171"/>
              <a:gd name="T29" fmla="*/ 126 h 126"/>
              <a:gd name="T30" fmla="*/ 145 w 171"/>
              <a:gd name="T31" fmla="*/ 126 h 126"/>
              <a:gd name="T32" fmla="*/ 158 w 171"/>
              <a:gd name="T33" fmla="*/ 116 h 126"/>
              <a:gd name="T34" fmla="*/ 171 w 171"/>
              <a:gd name="T35" fmla="*/ 36 h 126"/>
              <a:gd name="T36" fmla="*/ 169 w 171"/>
              <a:gd name="T37" fmla="*/ 29 h 126"/>
              <a:gd name="T38" fmla="*/ 11 w 171"/>
              <a:gd name="T39" fmla="*/ 4 h 126"/>
              <a:gd name="T40" fmla="*/ 45 w 171"/>
              <a:gd name="T41" fmla="*/ 4 h 126"/>
              <a:gd name="T42" fmla="*/ 54 w 171"/>
              <a:gd name="T43" fmla="*/ 13 h 126"/>
              <a:gd name="T44" fmla="*/ 56 w 171"/>
              <a:gd name="T45" fmla="*/ 14 h 126"/>
              <a:gd name="T46" fmla="*/ 145 w 171"/>
              <a:gd name="T47" fmla="*/ 14 h 126"/>
              <a:gd name="T48" fmla="*/ 152 w 171"/>
              <a:gd name="T49" fmla="*/ 21 h 126"/>
              <a:gd name="T50" fmla="*/ 152 w 171"/>
              <a:gd name="T51" fmla="*/ 26 h 126"/>
              <a:gd name="T52" fmla="*/ 27 w 171"/>
              <a:gd name="T53" fmla="*/ 26 h 126"/>
              <a:gd name="T54" fmla="*/ 15 w 171"/>
              <a:gd name="T55" fmla="*/ 36 h 126"/>
              <a:gd name="T56" fmla="*/ 4 w 171"/>
              <a:gd name="T57" fmla="*/ 101 h 126"/>
              <a:gd name="T58" fmla="*/ 4 w 171"/>
              <a:gd name="T59" fmla="*/ 11 h 126"/>
              <a:gd name="T60" fmla="*/ 11 w 171"/>
              <a:gd name="T61" fmla="*/ 4 h 126"/>
              <a:gd name="T62" fmla="*/ 167 w 171"/>
              <a:gd name="T63" fmla="*/ 36 h 126"/>
              <a:gd name="T64" fmla="*/ 154 w 171"/>
              <a:gd name="T65" fmla="*/ 116 h 126"/>
              <a:gd name="T66" fmla="*/ 145 w 171"/>
              <a:gd name="T67" fmla="*/ 123 h 126"/>
              <a:gd name="T68" fmla="*/ 11 w 171"/>
              <a:gd name="T69" fmla="*/ 123 h 126"/>
              <a:gd name="T70" fmla="*/ 7 w 171"/>
              <a:gd name="T71" fmla="*/ 121 h 126"/>
              <a:gd name="T72" fmla="*/ 6 w 171"/>
              <a:gd name="T73" fmla="*/ 120 h 126"/>
              <a:gd name="T74" fmla="*/ 5 w 171"/>
              <a:gd name="T75" fmla="*/ 116 h 126"/>
              <a:gd name="T76" fmla="*/ 18 w 171"/>
              <a:gd name="T77" fmla="*/ 36 h 126"/>
              <a:gd name="T78" fmla="*/ 27 w 171"/>
              <a:gd name="T79" fmla="*/ 30 h 126"/>
              <a:gd name="T80" fmla="*/ 161 w 171"/>
              <a:gd name="T81" fmla="*/ 30 h 126"/>
              <a:gd name="T82" fmla="*/ 166 w 171"/>
              <a:gd name="T83" fmla="*/ 32 h 126"/>
              <a:gd name="T84" fmla="*/ 167 w 171"/>
              <a:gd name="T85" fmla="*/ 3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1" h="126">
                <a:moveTo>
                  <a:pt x="169" y="29"/>
                </a:moveTo>
                <a:cubicBezTo>
                  <a:pt x="167" y="27"/>
                  <a:pt x="164" y="26"/>
                  <a:pt x="161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56" y="15"/>
                  <a:pt x="151" y="10"/>
                  <a:pt x="145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48" y="0"/>
                  <a:pt x="48" y="0"/>
                  <a:pt x="48" y="0"/>
                </a:cubicBezTo>
                <a:cubicBezTo>
                  <a:pt x="47" y="0"/>
                  <a:pt x="47" y="0"/>
                  <a:pt x="4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2" y="122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7" y="126"/>
                  <a:pt x="9" y="126"/>
                  <a:pt x="11" y="126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51" y="126"/>
                  <a:pt x="157" y="122"/>
                  <a:pt x="158" y="116"/>
                </a:cubicBezTo>
                <a:cubicBezTo>
                  <a:pt x="171" y="36"/>
                  <a:pt x="171" y="36"/>
                  <a:pt x="171" y="36"/>
                </a:cubicBezTo>
                <a:cubicBezTo>
                  <a:pt x="171" y="34"/>
                  <a:pt x="170" y="31"/>
                  <a:pt x="169" y="29"/>
                </a:cubicBezTo>
                <a:moveTo>
                  <a:pt x="11" y="4"/>
                </a:moveTo>
                <a:cubicBezTo>
                  <a:pt x="45" y="4"/>
                  <a:pt x="45" y="4"/>
                  <a:pt x="45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5" y="13"/>
                  <a:pt x="55" y="14"/>
                  <a:pt x="56" y="14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9" y="14"/>
                  <a:pt x="152" y="17"/>
                  <a:pt x="152" y="21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1" y="26"/>
                  <a:pt x="16" y="30"/>
                  <a:pt x="15" y="36"/>
                </a:cubicBezTo>
                <a:cubicBezTo>
                  <a:pt x="4" y="101"/>
                  <a:pt x="4" y="101"/>
                  <a:pt x="4" y="10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7"/>
                  <a:pt x="7" y="4"/>
                  <a:pt x="11" y="4"/>
                </a:cubicBezTo>
                <a:moveTo>
                  <a:pt x="167" y="36"/>
                </a:moveTo>
                <a:cubicBezTo>
                  <a:pt x="154" y="116"/>
                  <a:pt x="154" y="116"/>
                  <a:pt x="154" y="116"/>
                </a:cubicBezTo>
                <a:cubicBezTo>
                  <a:pt x="153" y="119"/>
                  <a:pt x="149" y="123"/>
                  <a:pt x="145" y="123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0" y="123"/>
                  <a:pt x="8" y="122"/>
                  <a:pt x="7" y="121"/>
                </a:cubicBezTo>
                <a:cubicBezTo>
                  <a:pt x="7" y="121"/>
                  <a:pt x="7" y="121"/>
                  <a:pt x="6" y="120"/>
                </a:cubicBezTo>
                <a:cubicBezTo>
                  <a:pt x="5" y="119"/>
                  <a:pt x="5" y="118"/>
                  <a:pt x="5" y="116"/>
                </a:cubicBezTo>
                <a:cubicBezTo>
                  <a:pt x="18" y="36"/>
                  <a:pt x="18" y="36"/>
                  <a:pt x="18" y="36"/>
                </a:cubicBezTo>
                <a:cubicBezTo>
                  <a:pt x="19" y="33"/>
                  <a:pt x="23" y="30"/>
                  <a:pt x="27" y="30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63" y="30"/>
                  <a:pt x="165" y="30"/>
                  <a:pt x="166" y="32"/>
                </a:cubicBezTo>
                <a:cubicBezTo>
                  <a:pt x="167" y="33"/>
                  <a:pt x="167" y="34"/>
                  <a:pt x="167" y="3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1" name="Freeform 128"/>
          <p:cNvSpPr>
            <a:spLocks noEditPoints="1"/>
          </p:cNvSpPr>
          <p:nvPr/>
        </p:nvSpPr>
        <p:spPr bwMode="auto">
          <a:xfrm>
            <a:off x="9507538" y="1958975"/>
            <a:ext cx="438150" cy="565150"/>
          </a:xfrm>
          <a:custGeom>
            <a:avLst/>
            <a:gdLst>
              <a:gd name="T0" fmla="*/ 131 w 132"/>
              <a:gd name="T1" fmla="*/ 44 h 170"/>
              <a:gd name="T2" fmla="*/ 131 w 132"/>
              <a:gd name="T3" fmla="*/ 43 h 170"/>
              <a:gd name="T4" fmla="*/ 131 w 132"/>
              <a:gd name="T5" fmla="*/ 43 h 170"/>
              <a:gd name="T6" fmla="*/ 88 w 132"/>
              <a:gd name="T7" fmla="*/ 0 h 170"/>
              <a:gd name="T8" fmla="*/ 88 w 132"/>
              <a:gd name="T9" fmla="*/ 0 h 170"/>
              <a:gd name="T10" fmla="*/ 87 w 132"/>
              <a:gd name="T11" fmla="*/ 0 h 170"/>
              <a:gd name="T12" fmla="*/ 33 w 132"/>
              <a:gd name="T13" fmla="*/ 0 h 170"/>
              <a:gd name="T14" fmla="*/ 31 w 132"/>
              <a:gd name="T15" fmla="*/ 37 h 170"/>
              <a:gd name="T16" fmla="*/ 0 w 132"/>
              <a:gd name="T17" fmla="*/ 39 h 170"/>
              <a:gd name="T18" fmla="*/ 2 w 132"/>
              <a:gd name="T19" fmla="*/ 170 h 170"/>
              <a:gd name="T20" fmla="*/ 100 w 132"/>
              <a:gd name="T21" fmla="*/ 168 h 170"/>
              <a:gd name="T22" fmla="*/ 130 w 132"/>
              <a:gd name="T23" fmla="*/ 133 h 170"/>
              <a:gd name="T24" fmla="*/ 132 w 132"/>
              <a:gd name="T25" fmla="*/ 44 h 170"/>
              <a:gd name="T26" fmla="*/ 89 w 132"/>
              <a:gd name="T27" fmla="*/ 6 h 170"/>
              <a:gd name="T28" fmla="*/ 89 w 132"/>
              <a:gd name="T29" fmla="*/ 43 h 170"/>
              <a:gd name="T30" fmla="*/ 97 w 132"/>
              <a:gd name="T31" fmla="*/ 166 h 170"/>
              <a:gd name="T32" fmla="*/ 4 w 132"/>
              <a:gd name="T33" fmla="*/ 41 h 170"/>
              <a:gd name="T34" fmla="*/ 54 w 132"/>
              <a:gd name="T35" fmla="*/ 81 h 170"/>
              <a:gd name="T36" fmla="*/ 97 w 132"/>
              <a:gd name="T37" fmla="*/ 83 h 170"/>
              <a:gd name="T38" fmla="*/ 94 w 132"/>
              <a:gd name="T39" fmla="*/ 80 h 170"/>
              <a:gd name="T40" fmla="*/ 58 w 132"/>
              <a:gd name="T41" fmla="*/ 43 h 170"/>
              <a:gd name="T42" fmla="*/ 100 w 132"/>
              <a:gd name="T43" fmla="*/ 129 h 170"/>
              <a:gd name="T44" fmla="*/ 100 w 132"/>
              <a:gd name="T45" fmla="*/ 81 h 170"/>
              <a:gd name="T46" fmla="*/ 100 w 132"/>
              <a:gd name="T47" fmla="*/ 81 h 170"/>
              <a:gd name="T48" fmla="*/ 100 w 132"/>
              <a:gd name="T49" fmla="*/ 80 h 170"/>
              <a:gd name="T50" fmla="*/ 57 w 132"/>
              <a:gd name="T51" fmla="*/ 38 h 170"/>
              <a:gd name="T52" fmla="*/ 57 w 132"/>
              <a:gd name="T53" fmla="*/ 37 h 170"/>
              <a:gd name="T54" fmla="*/ 57 w 132"/>
              <a:gd name="T55" fmla="*/ 37 h 170"/>
              <a:gd name="T56" fmla="*/ 56 w 132"/>
              <a:gd name="T57" fmla="*/ 37 h 170"/>
              <a:gd name="T58" fmla="*/ 35 w 132"/>
              <a:gd name="T59" fmla="*/ 4 h 170"/>
              <a:gd name="T60" fmla="*/ 85 w 132"/>
              <a:gd name="T61" fmla="*/ 44 h 170"/>
              <a:gd name="T62" fmla="*/ 128 w 132"/>
              <a:gd name="T63" fmla="*/ 46 h 170"/>
              <a:gd name="T64" fmla="*/ 100 w 132"/>
              <a:gd name="T65" fmla="*/ 12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" h="170">
                <a:moveTo>
                  <a:pt x="131" y="44"/>
                </a:moveTo>
                <a:cubicBezTo>
                  <a:pt x="131" y="44"/>
                  <a:pt x="131" y="44"/>
                  <a:pt x="131" y="44"/>
                </a:cubicBezTo>
                <a:cubicBezTo>
                  <a:pt x="131" y="44"/>
                  <a:pt x="131" y="44"/>
                  <a:pt x="131" y="44"/>
                </a:cubicBezTo>
                <a:cubicBezTo>
                  <a:pt x="131" y="44"/>
                  <a:pt x="131" y="44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88" y="1"/>
                  <a:pt x="88" y="1"/>
                  <a:pt x="88" y="1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7" y="0"/>
                  <a:pt x="8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2" y="0"/>
                  <a:pt x="31" y="1"/>
                  <a:pt x="31" y="2"/>
                </a:cubicBezTo>
                <a:cubicBezTo>
                  <a:pt x="31" y="37"/>
                  <a:pt x="31" y="37"/>
                  <a:pt x="31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1" y="37"/>
                  <a:pt x="0" y="38"/>
                  <a:pt x="0" y="39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69"/>
                  <a:pt x="1" y="170"/>
                  <a:pt x="2" y="170"/>
                </a:cubicBezTo>
                <a:cubicBezTo>
                  <a:pt x="99" y="170"/>
                  <a:pt x="99" y="170"/>
                  <a:pt x="99" y="170"/>
                </a:cubicBezTo>
                <a:cubicBezTo>
                  <a:pt x="100" y="170"/>
                  <a:pt x="100" y="169"/>
                  <a:pt x="100" y="168"/>
                </a:cubicBezTo>
                <a:cubicBezTo>
                  <a:pt x="100" y="133"/>
                  <a:pt x="100" y="133"/>
                  <a:pt x="100" y="133"/>
                </a:cubicBezTo>
                <a:cubicBezTo>
                  <a:pt x="130" y="133"/>
                  <a:pt x="130" y="133"/>
                  <a:pt x="130" y="133"/>
                </a:cubicBezTo>
                <a:cubicBezTo>
                  <a:pt x="131" y="133"/>
                  <a:pt x="132" y="132"/>
                  <a:pt x="132" y="131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44"/>
                  <a:pt x="131" y="44"/>
                  <a:pt x="131" y="44"/>
                </a:cubicBezTo>
                <a:moveTo>
                  <a:pt x="89" y="6"/>
                </a:moveTo>
                <a:cubicBezTo>
                  <a:pt x="125" y="43"/>
                  <a:pt x="125" y="43"/>
                  <a:pt x="125" y="43"/>
                </a:cubicBezTo>
                <a:cubicBezTo>
                  <a:pt x="89" y="43"/>
                  <a:pt x="89" y="43"/>
                  <a:pt x="89" y="43"/>
                </a:cubicBezTo>
                <a:lnTo>
                  <a:pt x="89" y="6"/>
                </a:lnTo>
                <a:close/>
                <a:moveTo>
                  <a:pt x="97" y="166"/>
                </a:moveTo>
                <a:cubicBezTo>
                  <a:pt x="4" y="166"/>
                  <a:pt x="4" y="166"/>
                  <a:pt x="4" y="166"/>
                </a:cubicBezTo>
                <a:cubicBezTo>
                  <a:pt x="4" y="41"/>
                  <a:pt x="4" y="41"/>
                  <a:pt x="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81"/>
                  <a:pt x="54" y="81"/>
                  <a:pt x="54" y="81"/>
                </a:cubicBezTo>
                <a:cubicBezTo>
                  <a:pt x="54" y="83"/>
                  <a:pt x="55" y="83"/>
                  <a:pt x="56" y="83"/>
                </a:cubicBezTo>
                <a:cubicBezTo>
                  <a:pt x="97" y="83"/>
                  <a:pt x="97" y="83"/>
                  <a:pt x="97" y="83"/>
                </a:cubicBezTo>
                <a:lnTo>
                  <a:pt x="97" y="166"/>
                </a:lnTo>
                <a:close/>
                <a:moveTo>
                  <a:pt x="94" y="80"/>
                </a:moveTo>
                <a:cubicBezTo>
                  <a:pt x="58" y="80"/>
                  <a:pt x="58" y="80"/>
                  <a:pt x="58" y="80"/>
                </a:cubicBezTo>
                <a:cubicBezTo>
                  <a:pt x="58" y="43"/>
                  <a:pt x="58" y="43"/>
                  <a:pt x="58" y="43"/>
                </a:cubicBezTo>
                <a:lnTo>
                  <a:pt x="94" y="80"/>
                </a:lnTo>
                <a:close/>
                <a:moveTo>
                  <a:pt x="100" y="129"/>
                </a:move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57" y="38"/>
                  <a:pt x="57" y="38"/>
                  <a:pt x="57" y="38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4"/>
                  <a:pt x="35" y="4"/>
                  <a:pt x="35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44"/>
                  <a:pt x="85" y="44"/>
                  <a:pt x="85" y="44"/>
                </a:cubicBezTo>
                <a:cubicBezTo>
                  <a:pt x="85" y="46"/>
                  <a:pt x="86" y="46"/>
                  <a:pt x="87" y="46"/>
                </a:cubicBezTo>
                <a:cubicBezTo>
                  <a:pt x="128" y="46"/>
                  <a:pt x="128" y="46"/>
                  <a:pt x="128" y="46"/>
                </a:cubicBezTo>
                <a:cubicBezTo>
                  <a:pt x="128" y="129"/>
                  <a:pt x="128" y="129"/>
                  <a:pt x="128" y="129"/>
                </a:cubicBezTo>
                <a:lnTo>
                  <a:pt x="100" y="1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2" name="Freeform 129"/>
          <p:cNvSpPr>
            <a:spLocks noEditPoints="1"/>
          </p:cNvSpPr>
          <p:nvPr/>
        </p:nvSpPr>
        <p:spPr bwMode="auto">
          <a:xfrm>
            <a:off x="9434513" y="3203575"/>
            <a:ext cx="584200" cy="609600"/>
          </a:xfrm>
          <a:custGeom>
            <a:avLst/>
            <a:gdLst>
              <a:gd name="T0" fmla="*/ 175 w 176"/>
              <a:gd name="T1" fmla="*/ 71 h 183"/>
              <a:gd name="T2" fmla="*/ 126 w 176"/>
              <a:gd name="T3" fmla="*/ 1 h 183"/>
              <a:gd name="T4" fmla="*/ 125 w 176"/>
              <a:gd name="T5" fmla="*/ 0 h 183"/>
              <a:gd name="T6" fmla="*/ 94 w 176"/>
              <a:gd name="T7" fmla="*/ 11 h 183"/>
              <a:gd name="T8" fmla="*/ 87 w 176"/>
              <a:gd name="T9" fmla="*/ 15 h 183"/>
              <a:gd name="T10" fmla="*/ 83 w 176"/>
              <a:gd name="T11" fmla="*/ 13 h 183"/>
              <a:gd name="T12" fmla="*/ 70 w 176"/>
              <a:gd name="T13" fmla="*/ 9 h 183"/>
              <a:gd name="T14" fmla="*/ 42 w 176"/>
              <a:gd name="T15" fmla="*/ 18 h 183"/>
              <a:gd name="T16" fmla="*/ 9 w 176"/>
              <a:gd name="T17" fmla="*/ 37 h 183"/>
              <a:gd name="T18" fmla="*/ 8 w 176"/>
              <a:gd name="T19" fmla="*/ 39 h 183"/>
              <a:gd name="T20" fmla="*/ 9 w 176"/>
              <a:gd name="T21" fmla="*/ 40 h 183"/>
              <a:gd name="T22" fmla="*/ 51 w 176"/>
              <a:gd name="T23" fmla="*/ 115 h 183"/>
              <a:gd name="T24" fmla="*/ 4 w 176"/>
              <a:gd name="T25" fmla="*/ 32 h 183"/>
              <a:gd name="T26" fmla="*/ 1 w 176"/>
              <a:gd name="T27" fmla="*/ 31 h 183"/>
              <a:gd name="T28" fmla="*/ 0 w 176"/>
              <a:gd name="T29" fmla="*/ 34 h 183"/>
              <a:gd name="T30" fmla="*/ 86 w 176"/>
              <a:gd name="T31" fmla="*/ 182 h 183"/>
              <a:gd name="T32" fmla="*/ 87 w 176"/>
              <a:gd name="T33" fmla="*/ 183 h 183"/>
              <a:gd name="T34" fmla="*/ 88 w 176"/>
              <a:gd name="T35" fmla="*/ 183 h 183"/>
              <a:gd name="T36" fmla="*/ 89 w 176"/>
              <a:gd name="T37" fmla="*/ 180 h 183"/>
              <a:gd name="T38" fmla="*/ 52 w 176"/>
              <a:gd name="T39" fmla="*/ 117 h 183"/>
              <a:gd name="T40" fmla="*/ 53 w 176"/>
              <a:gd name="T41" fmla="*/ 117 h 183"/>
              <a:gd name="T42" fmla="*/ 54 w 176"/>
              <a:gd name="T43" fmla="*/ 117 h 183"/>
              <a:gd name="T44" fmla="*/ 109 w 176"/>
              <a:gd name="T45" fmla="*/ 88 h 183"/>
              <a:gd name="T46" fmla="*/ 117 w 176"/>
              <a:gd name="T47" fmla="*/ 92 h 183"/>
              <a:gd name="T48" fmla="*/ 125 w 176"/>
              <a:gd name="T49" fmla="*/ 96 h 183"/>
              <a:gd name="T50" fmla="*/ 135 w 176"/>
              <a:gd name="T51" fmla="*/ 91 h 183"/>
              <a:gd name="T52" fmla="*/ 174 w 176"/>
              <a:gd name="T53" fmla="*/ 74 h 183"/>
              <a:gd name="T54" fmla="*/ 175 w 176"/>
              <a:gd name="T55" fmla="*/ 73 h 183"/>
              <a:gd name="T56" fmla="*/ 175 w 176"/>
              <a:gd name="T57" fmla="*/ 71 h 183"/>
              <a:gd name="T58" fmla="*/ 133 w 176"/>
              <a:gd name="T59" fmla="*/ 88 h 183"/>
              <a:gd name="T60" fmla="*/ 125 w 176"/>
              <a:gd name="T61" fmla="*/ 93 h 183"/>
              <a:gd name="T62" fmla="*/ 120 w 176"/>
              <a:gd name="T63" fmla="*/ 90 h 183"/>
              <a:gd name="T64" fmla="*/ 109 w 176"/>
              <a:gd name="T65" fmla="*/ 85 h 183"/>
              <a:gd name="T66" fmla="*/ 55 w 176"/>
              <a:gd name="T67" fmla="*/ 111 h 183"/>
              <a:gd name="T68" fmla="*/ 13 w 176"/>
              <a:gd name="T69" fmla="*/ 39 h 183"/>
              <a:gd name="T70" fmla="*/ 43 w 176"/>
              <a:gd name="T71" fmla="*/ 21 h 183"/>
              <a:gd name="T72" fmla="*/ 70 w 176"/>
              <a:gd name="T73" fmla="*/ 13 h 183"/>
              <a:gd name="T74" fmla="*/ 81 w 176"/>
              <a:gd name="T75" fmla="*/ 16 h 183"/>
              <a:gd name="T76" fmla="*/ 87 w 176"/>
              <a:gd name="T77" fmla="*/ 19 h 183"/>
              <a:gd name="T78" fmla="*/ 96 w 176"/>
              <a:gd name="T79" fmla="*/ 15 h 183"/>
              <a:gd name="T80" fmla="*/ 124 w 176"/>
              <a:gd name="T81" fmla="*/ 4 h 183"/>
              <a:gd name="T82" fmla="*/ 170 w 176"/>
              <a:gd name="T83" fmla="*/ 71 h 183"/>
              <a:gd name="T84" fmla="*/ 133 w 176"/>
              <a:gd name="T85" fmla="*/ 88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6" h="183">
                <a:moveTo>
                  <a:pt x="175" y="71"/>
                </a:moveTo>
                <a:cubicBezTo>
                  <a:pt x="126" y="1"/>
                  <a:pt x="126" y="1"/>
                  <a:pt x="126" y="1"/>
                </a:cubicBezTo>
                <a:cubicBezTo>
                  <a:pt x="126" y="0"/>
                  <a:pt x="125" y="0"/>
                  <a:pt x="125" y="0"/>
                </a:cubicBezTo>
                <a:cubicBezTo>
                  <a:pt x="113" y="0"/>
                  <a:pt x="101" y="7"/>
                  <a:pt x="94" y="11"/>
                </a:cubicBezTo>
                <a:cubicBezTo>
                  <a:pt x="91" y="13"/>
                  <a:pt x="88" y="15"/>
                  <a:pt x="87" y="15"/>
                </a:cubicBezTo>
                <a:cubicBezTo>
                  <a:pt x="86" y="15"/>
                  <a:pt x="85" y="14"/>
                  <a:pt x="83" y="13"/>
                </a:cubicBezTo>
                <a:cubicBezTo>
                  <a:pt x="81" y="11"/>
                  <a:pt x="77" y="9"/>
                  <a:pt x="70" y="9"/>
                </a:cubicBezTo>
                <a:cubicBezTo>
                  <a:pt x="65" y="9"/>
                  <a:pt x="54" y="12"/>
                  <a:pt x="42" y="18"/>
                </a:cubicBezTo>
                <a:cubicBezTo>
                  <a:pt x="29" y="23"/>
                  <a:pt x="17" y="31"/>
                  <a:pt x="9" y="37"/>
                </a:cubicBezTo>
                <a:cubicBezTo>
                  <a:pt x="8" y="38"/>
                  <a:pt x="8" y="38"/>
                  <a:pt x="8" y="39"/>
                </a:cubicBezTo>
                <a:cubicBezTo>
                  <a:pt x="8" y="39"/>
                  <a:pt x="8" y="40"/>
                  <a:pt x="9" y="40"/>
                </a:cubicBezTo>
                <a:cubicBezTo>
                  <a:pt x="34" y="63"/>
                  <a:pt x="52" y="98"/>
                  <a:pt x="51" y="115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1"/>
                  <a:pt x="2" y="31"/>
                  <a:pt x="1" y="31"/>
                </a:cubicBezTo>
                <a:cubicBezTo>
                  <a:pt x="0" y="32"/>
                  <a:pt x="0" y="33"/>
                  <a:pt x="0" y="34"/>
                </a:cubicBezTo>
                <a:cubicBezTo>
                  <a:pt x="86" y="182"/>
                  <a:pt x="86" y="182"/>
                  <a:pt x="86" y="182"/>
                </a:cubicBezTo>
                <a:cubicBezTo>
                  <a:pt x="86" y="183"/>
                  <a:pt x="87" y="183"/>
                  <a:pt x="87" y="183"/>
                </a:cubicBezTo>
                <a:cubicBezTo>
                  <a:pt x="88" y="183"/>
                  <a:pt x="88" y="183"/>
                  <a:pt x="88" y="183"/>
                </a:cubicBezTo>
                <a:cubicBezTo>
                  <a:pt x="89" y="182"/>
                  <a:pt x="89" y="181"/>
                  <a:pt x="89" y="180"/>
                </a:cubicBezTo>
                <a:cubicBezTo>
                  <a:pt x="52" y="117"/>
                  <a:pt x="52" y="117"/>
                  <a:pt x="52" y="117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72" y="103"/>
                  <a:pt x="102" y="88"/>
                  <a:pt x="109" y="88"/>
                </a:cubicBezTo>
                <a:cubicBezTo>
                  <a:pt x="113" y="88"/>
                  <a:pt x="115" y="90"/>
                  <a:pt x="117" y="92"/>
                </a:cubicBezTo>
                <a:cubicBezTo>
                  <a:pt x="119" y="94"/>
                  <a:pt x="121" y="96"/>
                  <a:pt x="125" y="96"/>
                </a:cubicBezTo>
                <a:cubicBezTo>
                  <a:pt x="127" y="96"/>
                  <a:pt x="129" y="95"/>
                  <a:pt x="135" y="91"/>
                </a:cubicBezTo>
                <a:cubicBezTo>
                  <a:pt x="145" y="84"/>
                  <a:pt x="159" y="74"/>
                  <a:pt x="174" y="74"/>
                </a:cubicBezTo>
                <a:cubicBezTo>
                  <a:pt x="174" y="74"/>
                  <a:pt x="175" y="74"/>
                  <a:pt x="175" y="73"/>
                </a:cubicBezTo>
                <a:cubicBezTo>
                  <a:pt x="176" y="73"/>
                  <a:pt x="176" y="72"/>
                  <a:pt x="175" y="71"/>
                </a:cubicBezTo>
                <a:moveTo>
                  <a:pt x="133" y="88"/>
                </a:moveTo>
                <a:cubicBezTo>
                  <a:pt x="130" y="90"/>
                  <a:pt x="126" y="93"/>
                  <a:pt x="125" y="93"/>
                </a:cubicBezTo>
                <a:cubicBezTo>
                  <a:pt x="123" y="93"/>
                  <a:pt x="122" y="92"/>
                  <a:pt x="120" y="90"/>
                </a:cubicBezTo>
                <a:cubicBezTo>
                  <a:pt x="117" y="87"/>
                  <a:pt x="114" y="85"/>
                  <a:pt x="109" y="85"/>
                </a:cubicBezTo>
                <a:cubicBezTo>
                  <a:pt x="101" y="85"/>
                  <a:pt x="72" y="99"/>
                  <a:pt x="55" y="111"/>
                </a:cubicBezTo>
                <a:cubicBezTo>
                  <a:pt x="53" y="88"/>
                  <a:pt x="30" y="55"/>
                  <a:pt x="13" y="39"/>
                </a:cubicBezTo>
                <a:cubicBezTo>
                  <a:pt x="20" y="33"/>
                  <a:pt x="31" y="26"/>
                  <a:pt x="43" y="21"/>
                </a:cubicBezTo>
                <a:cubicBezTo>
                  <a:pt x="55" y="16"/>
                  <a:pt x="65" y="13"/>
                  <a:pt x="70" y="13"/>
                </a:cubicBezTo>
                <a:cubicBezTo>
                  <a:pt x="76" y="13"/>
                  <a:pt x="79" y="15"/>
                  <a:pt x="81" y="16"/>
                </a:cubicBezTo>
                <a:cubicBezTo>
                  <a:pt x="83" y="17"/>
                  <a:pt x="85" y="19"/>
                  <a:pt x="87" y="19"/>
                </a:cubicBezTo>
                <a:cubicBezTo>
                  <a:pt x="89" y="19"/>
                  <a:pt x="91" y="17"/>
                  <a:pt x="96" y="15"/>
                </a:cubicBezTo>
                <a:cubicBezTo>
                  <a:pt x="103" y="10"/>
                  <a:pt x="113" y="4"/>
                  <a:pt x="124" y="4"/>
                </a:cubicBezTo>
                <a:cubicBezTo>
                  <a:pt x="170" y="71"/>
                  <a:pt x="170" y="71"/>
                  <a:pt x="170" y="71"/>
                </a:cubicBezTo>
                <a:cubicBezTo>
                  <a:pt x="156" y="72"/>
                  <a:pt x="142" y="81"/>
                  <a:pt x="133" y="8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3" name="Freeform 130"/>
          <p:cNvSpPr>
            <a:spLocks/>
          </p:cNvSpPr>
          <p:nvPr/>
        </p:nvSpPr>
        <p:spPr bwMode="auto">
          <a:xfrm>
            <a:off x="10556875" y="4408488"/>
            <a:ext cx="361950" cy="552450"/>
          </a:xfrm>
          <a:custGeom>
            <a:avLst/>
            <a:gdLst>
              <a:gd name="T0" fmla="*/ 107 w 109"/>
              <a:gd name="T1" fmla="*/ 166 h 166"/>
              <a:gd name="T2" fmla="*/ 2 w 109"/>
              <a:gd name="T3" fmla="*/ 166 h 166"/>
              <a:gd name="T4" fmla="*/ 0 w 109"/>
              <a:gd name="T5" fmla="*/ 164 h 166"/>
              <a:gd name="T6" fmla="*/ 0 w 109"/>
              <a:gd name="T7" fmla="*/ 2 h 166"/>
              <a:gd name="T8" fmla="*/ 2 w 109"/>
              <a:gd name="T9" fmla="*/ 0 h 166"/>
              <a:gd name="T10" fmla="*/ 107 w 109"/>
              <a:gd name="T11" fmla="*/ 0 h 166"/>
              <a:gd name="T12" fmla="*/ 109 w 109"/>
              <a:gd name="T13" fmla="*/ 2 h 166"/>
              <a:gd name="T14" fmla="*/ 107 w 109"/>
              <a:gd name="T15" fmla="*/ 4 h 166"/>
              <a:gd name="T16" fmla="*/ 4 w 109"/>
              <a:gd name="T17" fmla="*/ 4 h 166"/>
              <a:gd name="T18" fmla="*/ 4 w 109"/>
              <a:gd name="T19" fmla="*/ 162 h 166"/>
              <a:gd name="T20" fmla="*/ 107 w 109"/>
              <a:gd name="T21" fmla="*/ 162 h 166"/>
              <a:gd name="T22" fmla="*/ 109 w 109"/>
              <a:gd name="T23" fmla="*/ 164 h 166"/>
              <a:gd name="T24" fmla="*/ 107 w 109"/>
              <a:gd name="T25" fmla="*/ 1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9" h="166">
                <a:moveTo>
                  <a:pt x="107" y="166"/>
                </a:moveTo>
                <a:cubicBezTo>
                  <a:pt x="2" y="166"/>
                  <a:pt x="2" y="166"/>
                  <a:pt x="2" y="166"/>
                </a:cubicBezTo>
                <a:cubicBezTo>
                  <a:pt x="1" y="166"/>
                  <a:pt x="0" y="165"/>
                  <a:pt x="0" y="16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0"/>
                  <a:pt x="109" y="1"/>
                  <a:pt x="109" y="2"/>
                </a:cubicBezTo>
                <a:cubicBezTo>
                  <a:pt x="109" y="3"/>
                  <a:pt x="108" y="4"/>
                  <a:pt x="107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162"/>
                  <a:pt x="4" y="162"/>
                  <a:pt x="4" y="162"/>
                </a:cubicBezTo>
                <a:cubicBezTo>
                  <a:pt x="107" y="162"/>
                  <a:pt x="107" y="162"/>
                  <a:pt x="107" y="162"/>
                </a:cubicBezTo>
                <a:cubicBezTo>
                  <a:pt x="108" y="162"/>
                  <a:pt x="109" y="163"/>
                  <a:pt x="109" y="164"/>
                </a:cubicBezTo>
                <a:cubicBezTo>
                  <a:pt x="109" y="165"/>
                  <a:pt x="108" y="166"/>
                  <a:pt x="107" y="16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4" name="Freeform 131"/>
          <p:cNvSpPr>
            <a:spLocks noEditPoints="1"/>
          </p:cNvSpPr>
          <p:nvPr/>
        </p:nvSpPr>
        <p:spPr bwMode="auto">
          <a:xfrm>
            <a:off x="10604500" y="4651375"/>
            <a:ext cx="73025" cy="73025"/>
          </a:xfrm>
          <a:custGeom>
            <a:avLst/>
            <a:gdLst>
              <a:gd name="T0" fmla="*/ 11 w 22"/>
              <a:gd name="T1" fmla="*/ 22 h 22"/>
              <a:gd name="T2" fmla="*/ 0 w 22"/>
              <a:gd name="T3" fmla="*/ 11 h 22"/>
              <a:gd name="T4" fmla="*/ 11 w 22"/>
              <a:gd name="T5" fmla="*/ 0 h 22"/>
              <a:gd name="T6" fmla="*/ 22 w 22"/>
              <a:gd name="T7" fmla="*/ 11 h 22"/>
              <a:gd name="T8" fmla="*/ 11 w 22"/>
              <a:gd name="T9" fmla="*/ 22 h 22"/>
              <a:gd name="T10" fmla="*/ 11 w 22"/>
              <a:gd name="T11" fmla="*/ 4 h 22"/>
              <a:gd name="T12" fmla="*/ 4 w 22"/>
              <a:gd name="T13" fmla="*/ 11 h 22"/>
              <a:gd name="T14" fmla="*/ 11 w 22"/>
              <a:gd name="T15" fmla="*/ 18 h 22"/>
              <a:gd name="T16" fmla="*/ 18 w 22"/>
              <a:gd name="T17" fmla="*/ 11 h 22"/>
              <a:gd name="T18" fmla="*/ 11 w 22"/>
              <a:gd name="T19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22">
                <a:moveTo>
                  <a:pt x="11" y="22"/>
                </a:moveTo>
                <a:cubicBezTo>
                  <a:pt x="5" y="22"/>
                  <a:pt x="0" y="17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17"/>
                  <a:pt x="17" y="22"/>
                  <a:pt x="11" y="22"/>
                </a:cubicBezTo>
                <a:moveTo>
                  <a:pt x="11" y="4"/>
                </a:moveTo>
                <a:cubicBezTo>
                  <a:pt x="7" y="4"/>
                  <a:pt x="4" y="7"/>
                  <a:pt x="4" y="11"/>
                </a:cubicBezTo>
                <a:cubicBezTo>
                  <a:pt x="4" y="15"/>
                  <a:pt x="7" y="18"/>
                  <a:pt x="11" y="18"/>
                </a:cubicBezTo>
                <a:cubicBezTo>
                  <a:pt x="15" y="18"/>
                  <a:pt x="18" y="15"/>
                  <a:pt x="18" y="11"/>
                </a:cubicBezTo>
                <a:cubicBezTo>
                  <a:pt x="18" y="7"/>
                  <a:pt x="15" y="4"/>
                  <a:pt x="11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5" name="Freeform 132"/>
          <p:cNvSpPr>
            <a:spLocks noEditPoints="1"/>
          </p:cNvSpPr>
          <p:nvPr/>
        </p:nvSpPr>
        <p:spPr bwMode="auto">
          <a:xfrm>
            <a:off x="9779000" y="4681538"/>
            <a:ext cx="60325" cy="79375"/>
          </a:xfrm>
          <a:custGeom>
            <a:avLst/>
            <a:gdLst>
              <a:gd name="T0" fmla="*/ 0 w 18"/>
              <a:gd name="T1" fmla="*/ 12 h 24"/>
              <a:gd name="T2" fmla="*/ 9 w 18"/>
              <a:gd name="T3" fmla="*/ 24 h 24"/>
              <a:gd name="T4" fmla="*/ 18 w 18"/>
              <a:gd name="T5" fmla="*/ 12 h 24"/>
              <a:gd name="T6" fmla="*/ 9 w 18"/>
              <a:gd name="T7" fmla="*/ 0 h 24"/>
              <a:gd name="T8" fmla="*/ 0 w 18"/>
              <a:gd name="T9" fmla="*/ 12 h 24"/>
              <a:gd name="T10" fmla="*/ 14 w 18"/>
              <a:gd name="T11" fmla="*/ 12 h 24"/>
              <a:gd name="T12" fmla="*/ 9 w 18"/>
              <a:gd name="T13" fmla="*/ 20 h 24"/>
              <a:gd name="T14" fmla="*/ 4 w 18"/>
              <a:gd name="T15" fmla="*/ 12 h 24"/>
              <a:gd name="T16" fmla="*/ 9 w 18"/>
              <a:gd name="T17" fmla="*/ 4 h 24"/>
              <a:gd name="T18" fmla="*/ 14 w 18"/>
              <a:gd name="T19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24">
                <a:moveTo>
                  <a:pt x="0" y="12"/>
                </a:moveTo>
                <a:cubicBezTo>
                  <a:pt x="0" y="19"/>
                  <a:pt x="4" y="24"/>
                  <a:pt x="9" y="24"/>
                </a:cubicBezTo>
                <a:cubicBezTo>
                  <a:pt x="14" y="24"/>
                  <a:pt x="18" y="19"/>
                  <a:pt x="18" y="12"/>
                </a:cubicBezTo>
                <a:cubicBezTo>
                  <a:pt x="18" y="5"/>
                  <a:pt x="14" y="0"/>
                  <a:pt x="9" y="0"/>
                </a:cubicBezTo>
                <a:cubicBezTo>
                  <a:pt x="4" y="0"/>
                  <a:pt x="0" y="5"/>
                  <a:pt x="0" y="12"/>
                </a:cubicBezTo>
                <a:moveTo>
                  <a:pt x="14" y="12"/>
                </a:moveTo>
                <a:cubicBezTo>
                  <a:pt x="14" y="16"/>
                  <a:pt x="12" y="20"/>
                  <a:pt x="9" y="20"/>
                </a:cubicBezTo>
                <a:cubicBezTo>
                  <a:pt x="6" y="20"/>
                  <a:pt x="4" y="16"/>
                  <a:pt x="4" y="12"/>
                </a:cubicBezTo>
                <a:cubicBezTo>
                  <a:pt x="4" y="8"/>
                  <a:pt x="6" y="4"/>
                  <a:pt x="9" y="4"/>
                </a:cubicBezTo>
                <a:cubicBezTo>
                  <a:pt x="12" y="4"/>
                  <a:pt x="14" y="8"/>
                  <a:pt x="14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6" name="Freeform 133"/>
          <p:cNvSpPr>
            <a:spLocks noEditPoints="1"/>
          </p:cNvSpPr>
          <p:nvPr/>
        </p:nvSpPr>
        <p:spPr bwMode="auto">
          <a:xfrm>
            <a:off x="9423400" y="4365625"/>
            <a:ext cx="588963" cy="638175"/>
          </a:xfrm>
          <a:custGeom>
            <a:avLst/>
            <a:gdLst>
              <a:gd name="T0" fmla="*/ 177 w 177"/>
              <a:gd name="T1" fmla="*/ 168 h 192"/>
              <a:gd name="T2" fmla="*/ 175 w 177"/>
              <a:gd name="T3" fmla="*/ 166 h 192"/>
              <a:gd name="T4" fmla="*/ 99 w 177"/>
              <a:gd name="T5" fmla="*/ 187 h 192"/>
              <a:gd name="T6" fmla="*/ 99 w 177"/>
              <a:gd name="T7" fmla="*/ 25 h 192"/>
              <a:gd name="T8" fmla="*/ 173 w 177"/>
              <a:gd name="T9" fmla="*/ 4 h 192"/>
              <a:gd name="T10" fmla="*/ 174 w 177"/>
              <a:gd name="T11" fmla="*/ 2 h 192"/>
              <a:gd name="T12" fmla="*/ 172 w 177"/>
              <a:gd name="T13" fmla="*/ 0 h 192"/>
              <a:gd name="T14" fmla="*/ 61 w 177"/>
              <a:gd name="T15" fmla="*/ 0 h 192"/>
              <a:gd name="T16" fmla="*/ 59 w 177"/>
              <a:gd name="T17" fmla="*/ 2 h 192"/>
              <a:gd name="T18" fmla="*/ 59 w 177"/>
              <a:gd name="T19" fmla="*/ 69 h 192"/>
              <a:gd name="T20" fmla="*/ 42 w 177"/>
              <a:gd name="T21" fmla="*/ 55 h 192"/>
              <a:gd name="T22" fmla="*/ 39 w 177"/>
              <a:gd name="T23" fmla="*/ 55 h 192"/>
              <a:gd name="T24" fmla="*/ 39 w 177"/>
              <a:gd name="T25" fmla="*/ 58 h 192"/>
              <a:gd name="T26" fmla="*/ 69 w 177"/>
              <a:gd name="T27" fmla="*/ 83 h 192"/>
              <a:gd name="T28" fmla="*/ 2 w 177"/>
              <a:gd name="T29" fmla="*/ 83 h 192"/>
              <a:gd name="T30" fmla="*/ 0 w 177"/>
              <a:gd name="T31" fmla="*/ 85 h 192"/>
              <a:gd name="T32" fmla="*/ 2 w 177"/>
              <a:gd name="T33" fmla="*/ 86 h 192"/>
              <a:gd name="T34" fmla="*/ 69 w 177"/>
              <a:gd name="T35" fmla="*/ 86 h 192"/>
              <a:gd name="T36" fmla="*/ 39 w 177"/>
              <a:gd name="T37" fmla="*/ 111 h 192"/>
              <a:gd name="T38" fmla="*/ 39 w 177"/>
              <a:gd name="T39" fmla="*/ 114 h 192"/>
              <a:gd name="T40" fmla="*/ 41 w 177"/>
              <a:gd name="T41" fmla="*/ 114 h 192"/>
              <a:gd name="T42" fmla="*/ 42 w 177"/>
              <a:gd name="T43" fmla="*/ 114 h 192"/>
              <a:gd name="T44" fmla="*/ 59 w 177"/>
              <a:gd name="T45" fmla="*/ 100 h 192"/>
              <a:gd name="T46" fmla="*/ 59 w 177"/>
              <a:gd name="T47" fmla="*/ 168 h 192"/>
              <a:gd name="T48" fmla="*/ 61 w 177"/>
              <a:gd name="T49" fmla="*/ 170 h 192"/>
              <a:gd name="T50" fmla="*/ 95 w 177"/>
              <a:gd name="T51" fmla="*/ 170 h 192"/>
              <a:gd name="T52" fmla="*/ 95 w 177"/>
              <a:gd name="T53" fmla="*/ 190 h 192"/>
              <a:gd name="T54" fmla="*/ 95 w 177"/>
              <a:gd name="T55" fmla="*/ 191 h 192"/>
              <a:gd name="T56" fmla="*/ 97 w 177"/>
              <a:gd name="T57" fmla="*/ 192 h 192"/>
              <a:gd name="T58" fmla="*/ 97 w 177"/>
              <a:gd name="T59" fmla="*/ 192 h 192"/>
              <a:gd name="T60" fmla="*/ 176 w 177"/>
              <a:gd name="T61" fmla="*/ 170 h 192"/>
              <a:gd name="T62" fmla="*/ 177 w 177"/>
              <a:gd name="T63" fmla="*/ 168 h 192"/>
              <a:gd name="T64" fmla="*/ 63 w 177"/>
              <a:gd name="T65" fmla="*/ 166 h 192"/>
              <a:gd name="T66" fmla="*/ 63 w 177"/>
              <a:gd name="T67" fmla="*/ 96 h 192"/>
              <a:gd name="T68" fmla="*/ 76 w 177"/>
              <a:gd name="T69" fmla="*/ 86 h 192"/>
              <a:gd name="T70" fmla="*/ 76 w 177"/>
              <a:gd name="T71" fmla="*/ 86 h 192"/>
              <a:gd name="T72" fmla="*/ 76 w 177"/>
              <a:gd name="T73" fmla="*/ 86 h 192"/>
              <a:gd name="T74" fmla="*/ 76 w 177"/>
              <a:gd name="T75" fmla="*/ 86 h 192"/>
              <a:gd name="T76" fmla="*/ 76 w 177"/>
              <a:gd name="T77" fmla="*/ 85 h 192"/>
              <a:gd name="T78" fmla="*/ 76 w 177"/>
              <a:gd name="T79" fmla="*/ 85 h 192"/>
              <a:gd name="T80" fmla="*/ 76 w 177"/>
              <a:gd name="T81" fmla="*/ 85 h 192"/>
              <a:gd name="T82" fmla="*/ 76 w 177"/>
              <a:gd name="T83" fmla="*/ 85 h 192"/>
              <a:gd name="T84" fmla="*/ 76 w 177"/>
              <a:gd name="T85" fmla="*/ 85 h 192"/>
              <a:gd name="T86" fmla="*/ 76 w 177"/>
              <a:gd name="T87" fmla="*/ 84 h 192"/>
              <a:gd name="T88" fmla="*/ 76 w 177"/>
              <a:gd name="T89" fmla="*/ 84 h 192"/>
              <a:gd name="T90" fmla="*/ 76 w 177"/>
              <a:gd name="T91" fmla="*/ 84 h 192"/>
              <a:gd name="T92" fmla="*/ 76 w 177"/>
              <a:gd name="T93" fmla="*/ 84 h 192"/>
              <a:gd name="T94" fmla="*/ 76 w 177"/>
              <a:gd name="T95" fmla="*/ 83 h 192"/>
              <a:gd name="T96" fmla="*/ 76 w 177"/>
              <a:gd name="T97" fmla="*/ 83 h 192"/>
              <a:gd name="T98" fmla="*/ 76 w 177"/>
              <a:gd name="T99" fmla="*/ 83 h 192"/>
              <a:gd name="T100" fmla="*/ 76 w 177"/>
              <a:gd name="T101" fmla="*/ 83 h 192"/>
              <a:gd name="T102" fmla="*/ 63 w 177"/>
              <a:gd name="T103" fmla="*/ 73 h 192"/>
              <a:gd name="T104" fmla="*/ 63 w 177"/>
              <a:gd name="T105" fmla="*/ 4 h 192"/>
              <a:gd name="T106" fmla="*/ 159 w 177"/>
              <a:gd name="T107" fmla="*/ 4 h 192"/>
              <a:gd name="T108" fmla="*/ 96 w 177"/>
              <a:gd name="T109" fmla="*/ 22 h 192"/>
              <a:gd name="T110" fmla="*/ 95 w 177"/>
              <a:gd name="T111" fmla="*/ 24 h 192"/>
              <a:gd name="T112" fmla="*/ 95 w 177"/>
              <a:gd name="T113" fmla="*/ 166 h 192"/>
              <a:gd name="T114" fmla="*/ 63 w 177"/>
              <a:gd name="T115" fmla="*/ 16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7" h="192">
                <a:moveTo>
                  <a:pt x="177" y="168"/>
                </a:moveTo>
                <a:cubicBezTo>
                  <a:pt x="177" y="167"/>
                  <a:pt x="176" y="166"/>
                  <a:pt x="175" y="166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9" y="25"/>
                  <a:pt x="99" y="25"/>
                  <a:pt x="99" y="25"/>
                </a:cubicBezTo>
                <a:cubicBezTo>
                  <a:pt x="173" y="4"/>
                  <a:pt x="173" y="4"/>
                  <a:pt x="173" y="4"/>
                </a:cubicBezTo>
                <a:cubicBezTo>
                  <a:pt x="174" y="4"/>
                  <a:pt x="175" y="3"/>
                  <a:pt x="174" y="2"/>
                </a:cubicBezTo>
                <a:cubicBezTo>
                  <a:pt x="174" y="1"/>
                  <a:pt x="173" y="0"/>
                  <a:pt x="17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0" y="0"/>
                  <a:pt x="59" y="1"/>
                  <a:pt x="59" y="2"/>
                </a:cubicBezTo>
                <a:cubicBezTo>
                  <a:pt x="59" y="69"/>
                  <a:pt x="59" y="69"/>
                  <a:pt x="59" y="69"/>
                </a:cubicBezTo>
                <a:cubicBezTo>
                  <a:pt x="42" y="55"/>
                  <a:pt x="42" y="55"/>
                  <a:pt x="42" y="55"/>
                </a:cubicBezTo>
                <a:cubicBezTo>
                  <a:pt x="41" y="54"/>
                  <a:pt x="40" y="54"/>
                  <a:pt x="39" y="55"/>
                </a:cubicBezTo>
                <a:cubicBezTo>
                  <a:pt x="38" y="56"/>
                  <a:pt x="39" y="57"/>
                  <a:pt x="39" y="58"/>
                </a:cubicBezTo>
                <a:cubicBezTo>
                  <a:pt x="69" y="83"/>
                  <a:pt x="69" y="83"/>
                  <a:pt x="69" y="83"/>
                </a:cubicBezTo>
                <a:cubicBezTo>
                  <a:pt x="2" y="83"/>
                  <a:pt x="2" y="83"/>
                  <a:pt x="2" y="83"/>
                </a:cubicBezTo>
                <a:cubicBezTo>
                  <a:pt x="0" y="83"/>
                  <a:pt x="0" y="83"/>
                  <a:pt x="0" y="85"/>
                </a:cubicBezTo>
                <a:cubicBezTo>
                  <a:pt x="0" y="86"/>
                  <a:pt x="0" y="86"/>
                  <a:pt x="2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2"/>
                  <a:pt x="38" y="113"/>
                  <a:pt x="39" y="114"/>
                </a:cubicBezTo>
                <a:cubicBezTo>
                  <a:pt x="39" y="114"/>
                  <a:pt x="40" y="114"/>
                  <a:pt x="41" y="114"/>
                </a:cubicBezTo>
                <a:cubicBezTo>
                  <a:pt x="41" y="114"/>
                  <a:pt x="41" y="114"/>
                  <a:pt x="42" y="114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59" y="169"/>
                  <a:pt x="60" y="170"/>
                  <a:pt x="61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90"/>
                  <a:pt x="95" y="190"/>
                  <a:pt x="95" y="190"/>
                </a:cubicBezTo>
                <a:cubicBezTo>
                  <a:pt x="95" y="190"/>
                  <a:pt x="95" y="191"/>
                  <a:pt x="95" y="191"/>
                </a:cubicBezTo>
                <a:cubicBezTo>
                  <a:pt x="96" y="192"/>
                  <a:pt x="96" y="192"/>
                  <a:pt x="97" y="192"/>
                </a:cubicBezTo>
                <a:cubicBezTo>
                  <a:pt x="97" y="192"/>
                  <a:pt x="97" y="192"/>
                  <a:pt x="97" y="192"/>
                </a:cubicBezTo>
                <a:cubicBezTo>
                  <a:pt x="176" y="170"/>
                  <a:pt x="176" y="170"/>
                  <a:pt x="176" y="170"/>
                </a:cubicBezTo>
                <a:cubicBezTo>
                  <a:pt x="177" y="170"/>
                  <a:pt x="177" y="169"/>
                  <a:pt x="177" y="168"/>
                </a:cubicBezTo>
                <a:moveTo>
                  <a:pt x="63" y="166"/>
                </a:moveTo>
                <a:cubicBezTo>
                  <a:pt x="63" y="96"/>
                  <a:pt x="63" y="96"/>
                  <a:pt x="63" y="9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6" y="86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84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63" y="73"/>
                  <a:pt x="63" y="73"/>
                  <a:pt x="63" y="73"/>
                </a:cubicBezTo>
                <a:cubicBezTo>
                  <a:pt x="63" y="4"/>
                  <a:pt x="63" y="4"/>
                  <a:pt x="63" y="4"/>
                </a:cubicBezTo>
                <a:cubicBezTo>
                  <a:pt x="159" y="4"/>
                  <a:pt x="159" y="4"/>
                  <a:pt x="159" y="4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5" y="23"/>
                  <a:pt x="95" y="24"/>
                </a:cubicBezTo>
                <a:cubicBezTo>
                  <a:pt x="95" y="166"/>
                  <a:pt x="95" y="166"/>
                  <a:pt x="95" y="166"/>
                </a:cubicBezTo>
                <a:lnTo>
                  <a:pt x="63" y="1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7" name="Freeform 134"/>
          <p:cNvSpPr>
            <a:spLocks noEditPoints="1"/>
          </p:cNvSpPr>
          <p:nvPr/>
        </p:nvSpPr>
        <p:spPr bwMode="auto">
          <a:xfrm>
            <a:off x="10428288" y="3227388"/>
            <a:ext cx="534988" cy="561975"/>
          </a:xfrm>
          <a:custGeom>
            <a:avLst/>
            <a:gdLst>
              <a:gd name="T0" fmla="*/ 161 w 161"/>
              <a:gd name="T1" fmla="*/ 113 h 169"/>
              <a:gd name="T2" fmla="*/ 161 w 161"/>
              <a:gd name="T3" fmla="*/ 113 h 169"/>
              <a:gd name="T4" fmla="*/ 161 w 161"/>
              <a:gd name="T5" fmla="*/ 113 h 169"/>
              <a:gd name="T6" fmla="*/ 160 w 161"/>
              <a:gd name="T7" fmla="*/ 113 h 169"/>
              <a:gd name="T8" fmla="*/ 135 w 161"/>
              <a:gd name="T9" fmla="*/ 40 h 169"/>
              <a:gd name="T10" fmla="*/ 134 w 161"/>
              <a:gd name="T11" fmla="*/ 40 h 169"/>
              <a:gd name="T12" fmla="*/ 134 w 161"/>
              <a:gd name="T13" fmla="*/ 39 h 169"/>
              <a:gd name="T14" fmla="*/ 134 w 161"/>
              <a:gd name="T15" fmla="*/ 39 h 169"/>
              <a:gd name="T16" fmla="*/ 89 w 161"/>
              <a:gd name="T17" fmla="*/ 27 h 169"/>
              <a:gd name="T18" fmla="*/ 82 w 161"/>
              <a:gd name="T19" fmla="*/ 18 h 169"/>
              <a:gd name="T20" fmla="*/ 80 w 161"/>
              <a:gd name="T21" fmla="*/ 0 h 169"/>
              <a:gd name="T22" fmla="*/ 79 w 161"/>
              <a:gd name="T23" fmla="*/ 18 h 169"/>
              <a:gd name="T24" fmla="*/ 28 w 161"/>
              <a:gd name="T25" fmla="*/ 10 h 169"/>
              <a:gd name="T26" fmla="*/ 28 w 161"/>
              <a:gd name="T27" fmla="*/ 10 h 169"/>
              <a:gd name="T28" fmla="*/ 27 w 161"/>
              <a:gd name="T29" fmla="*/ 10 h 169"/>
              <a:gd name="T30" fmla="*/ 27 w 161"/>
              <a:gd name="T31" fmla="*/ 10 h 169"/>
              <a:gd name="T32" fmla="*/ 26 w 161"/>
              <a:gd name="T33" fmla="*/ 11 h 169"/>
              <a:gd name="T34" fmla="*/ 26 w 161"/>
              <a:gd name="T35" fmla="*/ 11 h 169"/>
              <a:gd name="T36" fmla="*/ 0 w 161"/>
              <a:gd name="T37" fmla="*/ 84 h 169"/>
              <a:gd name="T38" fmla="*/ 0 w 161"/>
              <a:gd name="T39" fmla="*/ 84 h 169"/>
              <a:gd name="T40" fmla="*/ 0 w 161"/>
              <a:gd name="T41" fmla="*/ 84 h 169"/>
              <a:gd name="T42" fmla="*/ 0 w 161"/>
              <a:gd name="T43" fmla="*/ 84 h 169"/>
              <a:gd name="T44" fmla="*/ 0 w 161"/>
              <a:gd name="T45" fmla="*/ 85 h 169"/>
              <a:gd name="T46" fmla="*/ 0 w 161"/>
              <a:gd name="T47" fmla="*/ 85 h 169"/>
              <a:gd name="T48" fmla="*/ 0 w 161"/>
              <a:gd name="T49" fmla="*/ 85 h 169"/>
              <a:gd name="T50" fmla="*/ 55 w 161"/>
              <a:gd name="T51" fmla="*/ 85 h 169"/>
              <a:gd name="T52" fmla="*/ 55 w 161"/>
              <a:gd name="T53" fmla="*/ 85 h 169"/>
              <a:gd name="T54" fmla="*/ 55 w 161"/>
              <a:gd name="T55" fmla="*/ 85 h 169"/>
              <a:gd name="T56" fmla="*/ 56 w 161"/>
              <a:gd name="T57" fmla="*/ 84 h 169"/>
              <a:gd name="T58" fmla="*/ 56 w 161"/>
              <a:gd name="T59" fmla="*/ 84 h 169"/>
              <a:gd name="T60" fmla="*/ 56 w 161"/>
              <a:gd name="T61" fmla="*/ 84 h 169"/>
              <a:gd name="T62" fmla="*/ 55 w 161"/>
              <a:gd name="T63" fmla="*/ 84 h 169"/>
              <a:gd name="T64" fmla="*/ 72 w 161"/>
              <a:gd name="T65" fmla="*/ 26 h 169"/>
              <a:gd name="T66" fmla="*/ 79 w 161"/>
              <a:gd name="T67" fmla="*/ 35 h 169"/>
              <a:gd name="T68" fmla="*/ 49 w 161"/>
              <a:gd name="T69" fmla="*/ 156 h 169"/>
              <a:gd name="T70" fmla="*/ 39 w 161"/>
              <a:gd name="T71" fmla="*/ 169 h 169"/>
              <a:gd name="T72" fmla="*/ 123 w 161"/>
              <a:gd name="T73" fmla="*/ 167 h 169"/>
              <a:gd name="T74" fmla="*/ 82 w 161"/>
              <a:gd name="T75" fmla="*/ 156 h 169"/>
              <a:gd name="T76" fmla="*/ 88 w 161"/>
              <a:gd name="T77" fmla="*/ 30 h 169"/>
              <a:gd name="T78" fmla="*/ 105 w 161"/>
              <a:gd name="T79" fmla="*/ 113 h 169"/>
              <a:gd name="T80" fmla="*/ 105 w 161"/>
              <a:gd name="T81" fmla="*/ 113 h 169"/>
              <a:gd name="T82" fmla="*/ 105 w 161"/>
              <a:gd name="T83" fmla="*/ 113 h 169"/>
              <a:gd name="T84" fmla="*/ 105 w 161"/>
              <a:gd name="T85" fmla="*/ 113 h 169"/>
              <a:gd name="T86" fmla="*/ 105 w 161"/>
              <a:gd name="T87" fmla="*/ 114 h 169"/>
              <a:gd name="T88" fmla="*/ 105 w 161"/>
              <a:gd name="T89" fmla="*/ 114 h 169"/>
              <a:gd name="T90" fmla="*/ 105 w 161"/>
              <a:gd name="T91" fmla="*/ 114 h 169"/>
              <a:gd name="T92" fmla="*/ 160 w 161"/>
              <a:gd name="T93" fmla="*/ 114 h 169"/>
              <a:gd name="T94" fmla="*/ 160 w 161"/>
              <a:gd name="T95" fmla="*/ 114 h 169"/>
              <a:gd name="T96" fmla="*/ 160 w 161"/>
              <a:gd name="T97" fmla="*/ 114 h 169"/>
              <a:gd name="T98" fmla="*/ 28 w 161"/>
              <a:gd name="T99" fmla="*/ 18 h 169"/>
              <a:gd name="T100" fmla="*/ 4 w 161"/>
              <a:gd name="T101" fmla="*/ 82 h 169"/>
              <a:gd name="T102" fmla="*/ 28 w 161"/>
              <a:gd name="T103" fmla="*/ 95 h 169"/>
              <a:gd name="T104" fmla="*/ 50 w 161"/>
              <a:gd name="T105" fmla="*/ 86 h 169"/>
              <a:gd name="T106" fmla="*/ 119 w 161"/>
              <a:gd name="T107" fmla="*/ 165 h 169"/>
              <a:gd name="T108" fmla="*/ 49 w 161"/>
              <a:gd name="T109" fmla="*/ 160 h 169"/>
              <a:gd name="T110" fmla="*/ 119 w 161"/>
              <a:gd name="T111" fmla="*/ 165 h 169"/>
              <a:gd name="T112" fmla="*/ 76 w 161"/>
              <a:gd name="T113" fmla="*/ 27 h 169"/>
              <a:gd name="T114" fmla="*/ 85 w 161"/>
              <a:gd name="T115" fmla="*/ 27 h 169"/>
              <a:gd name="T116" fmla="*/ 156 w 161"/>
              <a:gd name="T117" fmla="*/ 111 h 169"/>
              <a:gd name="T118" fmla="*/ 133 w 161"/>
              <a:gd name="T119" fmla="*/ 46 h 169"/>
              <a:gd name="T120" fmla="*/ 133 w 161"/>
              <a:gd name="T121" fmla="*/ 124 h 169"/>
              <a:gd name="T122" fmla="*/ 155 w 161"/>
              <a:gd name="T123" fmla="*/ 115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1" h="169">
                <a:moveTo>
                  <a:pt x="160" y="114"/>
                </a:moveTo>
                <a:cubicBezTo>
                  <a:pt x="161" y="114"/>
                  <a:pt x="161" y="114"/>
                  <a:pt x="161" y="113"/>
                </a:cubicBezTo>
                <a:cubicBezTo>
                  <a:pt x="161" y="113"/>
                  <a:pt x="161" y="113"/>
                  <a:pt x="161" y="113"/>
                </a:cubicBezTo>
                <a:cubicBezTo>
                  <a:pt x="161" y="113"/>
                  <a:pt x="161" y="113"/>
                  <a:pt x="161" y="113"/>
                </a:cubicBezTo>
                <a:cubicBezTo>
                  <a:pt x="161" y="113"/>
                  <a:pt x="161" y="113"/>
                  <a:pt x="161" y="113"/>
                </a:cubicBezTo>
                <a:cubicBezTo>
                  <a:pt x="161" y="113"/>
                  <a:pt x="161" y="113"/>
                  <a:pt x="161" y="113"/>
                </a:cubicBezTo>
                <a:cubicBezTo>
                  <a:pt x="161" y="113"/>
                  <a:pt x="161" y="113"/>
                  <a:pt x="160" y="113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4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2"/>
                  <a:pt x="86" y="19"/>
                  <a:pt x="82" y="18"/>
                </a:cubicBezTo>
                <a:cubicBezTo>
                  <a:pt x="82" y="2"/>
                  <a:pt x="82" y="2"/>
                  <a:pt x="82" y="2"/>
                </a:cubicBezTo>
                <a:cubicBezTo>
                  <a:pt x="82" y="1"/>
                  <a:pt x="81" y="0"/>
                  <a:pt x="80" y="0"/>
                </a:cubicBezTo>
                <a:cubicBezTo>
                  <a:pt x="79" y="0"/>
                  <a:pt x="79" y="1"/>
                  <a:pt x="79" y="2"/>
                </a:cubicBezTo>
                <a:cubicBezTo>
                  <a:pt x="79" y="18"/>
                  <a:pt x="79" y="18"/>
                  <a:pt x="79" y="18"/>
                </a:cubicBezTo>
                <a:cubicBezTo>
                  <a:pt x="76" y="19"/>
                  <a:pt x="74" y="20"/>
                  <a:pt x="73" y="2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6" y="94"/>
                  <a:pt x="16" y="99"/>
                  <a:pt x="28" y="99"/>
                </a:cubicBezTo>
                <a:cubicBezTo>
                  <a:pt x="39" y="99"/>
                  <a:pt x="50" y="94"/>
                  <a:pt x="55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6" y="85"/>
                  <a:pt x="56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4"/>
                  <a:pt x="55" y="84"/>
                  <a:pt x="55" y="84"/>
                </a:cubicBezTo>
                <a:cubicBezTo>
                  <a:pt x="55" y="84"/>
                  <a:pt x="55" y="84"/>
                  <a:pt x="55" y="84"/>
                </a:cubicBezTo>
                <a:cubicBezTo>
                  <a:pt x="31" y="15"/>
                  <a:pt x="31" y="15"/>
                  <a:pt x="31" y="15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7"/>
                </a:cubicBezTo>
                <a:cubicBezTo>
                  <a:pt x="72" y="31"/>
                  <a:pt x="75" y="34"/>
                  <a:pt x="79" y="35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49" y="156"/>
                  <a:pt x="49" y="156"/>
                  <a:pt x="49" y="156"/>
                </a:cubicBezTo>
                <a:cubicBezTo>
                  <a:pt x="43" y="156"/>
                  <a:pt x="38" y="161"/>
                  <a:pt x="38" y="167"/>
                </a:cubicBezTo>
                <a:cubicBezTo>
                  <a:pt x="38" y="168"/>
                  <a:pt x="38" y="169"/>
                  <a:pt x="39" y="169"/>
                </a:cubicBezTo>
                <a:cubicBezTo>
                  <a:pt x="121" y="169"/>
                  <a:pt x="121" y="169"/>
                  <a:pt x="121" y="169"/>
                </a:cubicBezTo>
                <a:cubicBezTo>
                  <a:pt x="123" y="169"/>
                  <a:pt x="123" y="168"/>
                  <a:pt x="123" y="167"/>
                </a:cubicBezTo>
                <a:cubicBezTo>
                  <a:pt x="123" y="161"/>
                  <a:pt x="118" y="156"/>
                  <a:pt x="112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2" y="35"/>
                  <a:pt x="82" y="35"/>
                  <a:pt x="82" y="35"/>
                </a:cubicBezTo>
                <a:cubicBezTo>
                  <a:pt x="85" y="34"/>
                  <a:pt x="87" y="33"/>
                  <a:pt x="88" y="30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11" y="123"/>
                  <a:pt x="121" y="128"/>
                  <a:pt x="133" y="128"/>
                </a:cubicBezTo>
                <a:cubicBezTo>
                  <a:pt x="144" y="128"/>
                  <a:pt x="155" y="123"/>
                  <a:pt x="160" y="114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114"/>
                  <a:pt x="160" y="114"/>
                  <a:pt x="160" y="114"/>
                </a:cubicBezTo>
                <a:moveTo>
                  <a:pt x="28" y="18"/>
                </a:moveTo>
                <a:cubicBezTo>
                  <a:pt x="51" y="82"/>
                  <a:pt x="51" y="82"/>
                  <a:pt x="51" y="82"/>
                </a:cubicBezTo>
                <a:cubicBezTo>
                  <a:pt x="4" y="82"/>
                  <a:pt x="4" y="82"/>
                  <a:pt x="4" y="82"/>
                </a:cubicBezTo>
                <a:lnTo>
                  <a:pt x="28" y="18"/>
                </a:lnTo>
                <a:close/>
                <a:moveTo>
                  <a:pt x="28" y="95"/>
                </a:moveTo>
                <a:cubicBezTo>
                  <a:pt x="19" y="95"/>
                  <a:pt x="11" y="92"/>
                  <a:pt x="6" y="86"/>
                </a:cubicBezTo>
                <a:cubicBezTo>
                  <a:pt x="50" y="86"/>
                  <a:pt x="50" y="86"/>
                  <a:pt x="50" y="86"/>
                </a:cubicBezTo>
                <a:cubicBezTo>
                  <a:pt x="45" y="92"/>
                  <a:pt x="37" y="95"/>
                  <a:pt x="28" y="95"/>
                </a:cubicBezTo>
                <a:moveTo>
                  <a:pt x="119" y="165"/>
                </a:moveTo>
                <a:cubicBezTo>
                  <a:pt x="42" y="165"/>
                  <a:pt x="42" y="165"/>
                  <a:pt x="42" y="165"/>
                </a:cubicBezTo>
                <a:cubicBezTo>
                  <a:pt x="42" y="162"/>
                  <a:pt x="45" y="160"/>
                  <a:pt x="49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5" y="160"/>
                  <a:pt x="119" y="162"/>
                  <a:pt x="119" y="165"/>
                </a:cubicBezTo>
                <a:moveTo>
                  <a:pt x="80" y="31"/>
                </a:moveTo>
                <a:cubicBezTo>
                  <a:pt x="78" y="31"/>
                  <a:pt x="76" y="29"/>
                  <a:pt x="76" y="27"/>
                </a:cubicBezTo>
                <a:cubicBezTo>
                  <a:pt x="76" y="24"/>
                  <a:pt x="78" y="22"/>
                  <a:pt x="80" y="22"/>
                </a:cubicBezTo>
                <a:cubicBezTo>
                  <a:pt x="83" y="22"/>
                  <a:pt x="85" y="24"/>
                  <a:pt x="85" y="27"/>
                </a:cubicBezTo>
                <a:cubicBezTo>
                  <a:pt x="85" y="29"/>
                  <a:pt x="83" y="31"/>
                  <a:pt x="80" y="31"/>
                </a:cubicBezTo>
                <a:moveTo>
                  <a:pt x="156" y="111"/>
                </a:moveTo>
                <a:cubicBezTo>
                  <a:pt x="110" y="111"/>
                  <a:pt x="110" y="111"/>
                  <a:pt x="110" y="111"/>
                </a:cubicBezTo>
                <a:cubicBezTo>
                  <a:pt x="133" y="46"/>
                  <a:pt x="133" y="46"/>
                  <a:pt x="133" y="46"/>
                </a:cubicBezTo>
                <a:lnTo>
                  <a:pt x="156" y="111"/>
                </a:lnTo>
                <a:close/>
                <a:moveTo>
                  <a:pt x="133" y="124"/>
                </a:moveTo>
                <a:cubicBezTo>
                  <a:pt x="124" y="124"/>
                  <a:pt x="116" y="121"/>
                  <a:pt x="111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0" y="121"/>
                  <a:pt x="142" y="124"/>
                  <a:pt x="133" y="1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8" name="Freeform 135"/>
          <p:cNvSpPr>
            <a:spLocks noEditPoints="1"/>
          </p:cNvSpPr>
          <p:nvPr/>
        </p:nvSpPr>
        <p:spPr bwMode="auto">
          <a:xfrm>
            <a:off x="8420100" y="2111375"/>
            <a:ext cx="525463" cy="390525"/>
          </a:xfrm>
          <a:custGeom>
            <a:avLst/>
            <a:gdLst>
              <a:gd name="T0" fmla="*/ 157 w 158"/>
              <a:gd name="T1" fmla="*/ 0 h 117"/>
              <a:gd name="T2" fmla="*/ 98 w 158"/>
              <a:gd name="T3" fmla="*/ 0 h 117"/>
              <a:gd name="T4" fmla="*/ 61 w 158"/>
              <a:gd name="T5" fmla="*/ 0 h 117"/>
              <a:gd name="T6" fmla="*/ 2 w 158"/>
              <a:gd name="T7" fmla="*/ 0 h 117"/>
              <a:gd name="T8" fmla="*/ 0 w 158"/>
              <a:gd name="T9" fmla="*/ 2 h 117"/>
              <a:gd name="T10" fmla="*/ 0 w 158"/>
              <a:gd name="T11" fmla="*/ 32 h 117"/>
              <a:gd name="T12" fmla="*/ 2 w 158"/>
              <a:gd name="T13" fmla="*/ 34 h 117"/>
              <a:gd name="T14" fmla="*/ 9 w 158"/>
              <a:gd name="T15" fmla="*/ 34 h 117"/>
              <a:gd name="T16" fmla="*/ 9 w 158"/>
              <a:gd name="T17" fmla="*/ 115 h 117"/>
              <a:gd name="T18" fmla="*/ 10 w 158"/>
              <a:gd name="T19" fmla="*/ 117 h 117"/>
              <a:gd name="T20" fmla="*/ 61 w 158"/>
              <a:gd name="T21" fmla="*/ 117 h 117"/>
              <a:gd name="T22" fmla="*/ 98 w 158"/>
              <a:gd name="T23" fmla="*/ 117 h 117"/>
              <a:gd name="T24" fmla="*/ 148 w 158"/>
              <a:gd name="T25" fmla="*/ 117 h 117"/>
              <a:gd name="T26" fmla="*/ 150 w 158"/>
              <a:gd name="T27" fmla="*/ 115 h 117"/>
              <a:gd name="T28" fmla="*/ 150 w 158"/>
              <a:gd name="T29" fmla="*/ 34 h 117"/>
              <a:gd name="T30" fmla="*/ 157 w 158"/>
              <a:gd name="T31" fmla="*/ 34 h 117"/>
              <a:gd name="T32" fmla="*/ 158 w 158"/>
              <a:gd name="T33" fmla="*/ 32 h 117"/>
              <a:gd name="T34" fmla="*/ 158 w 158"/>
              <a:gd name="T35" fmla="*/ 2 h 117"/>
              <a:gd name="T36" fmla="*/ 157 w 158"/>
              <a:gd name="T37" fmla="*/ 0 h 117"/>
              <a:gd name="T38" fmla="*/ 4 w 158"/>
              <a:gd name="T39" fmla="*/ 4 h 117"/>
              <a:gd name="T40" fmla="*/ 60 w 158"/>
              <a:gd name="T41" fmla="*/ 4 h 117"/>
              <a:gd name="T42" fmla="*/ 60 w 158"/>
              <a:gd name="T43" fmla="*/ 30 h 117"/>
              <a:gd name="T44" fmla="*/ 4 w 158"/>
              <a:gd name="T45" fmla="*/ 30 h 117"/>
              <a:gd name="T46" fmla="*/ 4 w 158"/>
              <a:gd name="T47" fmla="*/ 4 h 117"/>
              <a:gd name="T48" fmla="*/ 12 w 158"/>
              <a:gd name="T49" fmla="*/ 34 h 117"/>
              <a:gd name="T50" fmla="*/ 60 w 158"/>
              <a:gd name="T51" fmla="*/ 34 h 117"/>
              <a:gd name="T52" fmla="*/ 60 w 158"/>
              <a:gd name="T53" fmla="*/ 113 h 117"/>
              <a:gd name="T54" fmla="*/ 12 w 158"/>
              <a:gd name="T55" fmla="*/ 113 h 117"/>
              <a:gd name="T56" fmla="*/ 12 w 158"/>
              <a:gd name="T57" fmla="*/ 34 h 117"/>
              <a:gd name="T58" fmla="*/ 63 w 158"/>
              <a:gd name="T59" fmla="*/ 4 h 117"/>
              <a:gd name="T60" fmla="*/ 96 w 158"/>
              <a:gd name="T61" fmla="*/ 4 h 117"/>
              <a:gd name="T62" fmla="*/ 96 w 158"/>
              <a:gd name="T63" fmla="*/ 113 h 117"/>
              <a:gd name="T64" fmla="*/ 63 w 158"/>
              <a:gd name="T65" fmla="*/ 113 h 117"/>
              <a:gd name="T66" fmla="*/ 63 w 158"/>
              <a:gd name="T67" fmla="*/ 4 h 117"/>
              <a:gd name="T68" fmla="*/ 147 w 158"/>
              <a:gd name="T69" fmla="*/ 113 h 117"/>
              <a:gd name="T70" fmla="*/ 99 w 158"/>
              <a:gd name="T71" fmla="*/ 113 h 117"/>
              <a:gd name="T72" fmla="*/ 99 w 158"/>
              <a:gd name="T73" fmla="*/ 34 h 117"/>
              <a:gd name="T74" fmla="*/ 147 w 158"/>
              <a:gd name="T75" fmla="*/ 34 h 117"/>
              <a:gd name="T76" fmla="*/ 147 w 158"/>
              <a:gd name="T77" fmla="*/ 113 h 117"/>
              <a:gd name="T78" fmla="*/ 155 w 158"/>
              <a:gd name="T79" fmla="*/ 30 h 117"/>
              <a:gd name="T80" fmla="*/ 99 w 158"/>
              <a:gd name="T81" fmla="*/ 30 h 117"/>
              <a:gd name="T82" fmla="*/ 99 w 158"/>
              <a:gd name="T83" fmla="*/ 4 h 117"/>
              <a:gd name="T84" fmla="*/ 155 w 158"/>
              <a:gd name="T85" fmla="*/ 4 h 117"/>
              <a:gd name="T86" fmla="*/ 155 w 158"/>
              <a:gd name="T87" fmla="*/ 3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8" h="117">
                <a:moveTo>
                  <a:pt x="157" y="0"/>
                </a:moveTo>
                <a:cubicBezTo>
                  <a:pt x="98" y="0"/>
                  <a:pt x="98" y="0"/>
                  <a:pt x="98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1" y="34"/>
                  <a:pt x="2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5"/>
                  <a:pt x="9" y="115"/>
                  <a:pt x="9" y="115"/>
                </a:cubicBezTo>
                <a:cubicBezTo>
                  <a:pt x="9" y="116"/>
                  <a:pt x="9" y="117"/>
                  <a:pt x="10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50" y="117"/>
                  <a:pt x="150" y="116"/>
                  <a:pt x="150" y="115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7" y="34"/>
                  <a:pt x="157" y="34"/>
                  <a:pt x="157" y="34"/>
                </a:cubicBezTo>
                <a:cubicBezTo>
                  <a:pt x="158" y="34"/>
                  <a:pt x="158" y="33"/>
                  <a:pt x="158" y="32"/>
                </a:cubicBezTo>
                <a:cubicBezTo>
                  <a:pt x="158" y="2"/>
                  <a:pt x="158" y="2"/>
                  <a:pt x="158" y="2"/>
                </a:cubicBezTo>
                <a:cubicBezTo>
                  <a:pt x="158" y="1"/>
                  <a:pt x="158" y="0"/>
                  <a:pt x="157" y="0"/>
                </a:cubicBezTo>
                <a:moveTo>
                  <a:pt x="4" y="4"/>
                </a:moveTo>
                <a:cubicBezTo>
                  <a:pt x="60" y="4"/>
                  <a:pt x="60" y="4"/>
                  <a:pt x="60" y="4"/>
                </a:cubicBezTo>
                <a:cubicBezTo>
                  <a:pt x="60" y="30"/>
                  <a:pt x="60" y="30"/>
                  <a:pt x="60" y="30"/>
                </a:cubicBezTo>
                <a:cubicBezTo>
                  <a:pt x="4" y="30"/>
                  <a:pt x="4" y="30"/>
                  <a:pt x="4" y="30"/>
                </a:cubicBezTo>
                <a:lnTo>
                  <a:pt x="4" y="4"/>
                </a:lnTo>
                <a:close/>
                <a:moveTo>
                  <a:pt x="12" y="34"/>
                </a:moveTo>
                <a:cubicBezTo>
                  <a:pt x="60" y="34"/>
                  <a:pt x="60" y="34"/>
                  <a:pt x="60" y="34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12" y="113"/>
                  <a:pt x="12" y="113"/>
                  <a:pt x="12" y="113"/>
                </a:cubicBezTo>
                <a:lnTo>
                  <a:pt x="12" y="34"/>
                </a:lnTo>
                <a:close/>
                <a:moveTo>
                  <a:pt x="63" y="4"/>
                </a:moveTo>
                <a:cubicBezTo>
                  <a:pt x="96" y="4"/>
                  <a:pt x="96" y="4"/>
                  <a:pt x="96" y="4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63" y="113"/>
                  <a:pt x="63" y="113"/>
                  <a:pt x="63" y="113"/>
                </a:cubicBezTo>
                <a:lnTo>
                  <a:pt x="63" y="4"/>
                </a:lnTo>
                <a:close/>
                <a:moveTo>
                  <a:pt x="147" y="113"/>
                </a:moveTo>
                <a:cubicBezTo>
                  <a:pt x="99" y="113"/>
                  <a:pt x="99" y="113"/>
                  <a:pt x="99" y="113"/>
                </a:cubicBezTo>
                <a:cubicBezTo>
                  <a:pt x="99" y="34"/>
                  <a:pt x="99" y="34"/>
                  <a:pt x="99" y="34"/>
                </a:cubicBezTo>
                <a:cubicBezTo>
                  <a:pt x="147" y="34"/>
                  <a:pt x="147" y="34"/>
                  <a:pt x="147" y="34"/>
                </a:cubicBezTo>
                <a:lnTo>
                  <a:pt x="147" y="113"/>
                </a:lnTo>
                <a:close/>
                <a:moveTo>
                  <a:pt x="155" y="30"/>
                </a:moveTo>
                <a:cubicBezTo>
                  <a:pt x="99" y="30"/>
                  <a:pt x="99" y="30"/>
                  <a:pt x="99" y="30"/>
                </a:cubicBezTo>
                <a:cubicBezTo>
                  <a:pt x="99" y="4"/>
                  <a:pt x="99" y="4"/>
                  <a:pt x="99" y="4"/>
                </a:cubicBezTo>
                <a:cubicBezTo>
                  <a:pt x="155" y="4"/>
                  <a:pt x="155" y="4"/>
                  <a:pt x="155" y="4"/>
                </a:cubicBezTo>
                <a:lnTo>
                  <a:pt x="155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9" name="Freeform 136"/>
          <p:cNvSpPr>
            <a:spLocks noEditPoints="1"/>
          </p:cNvSpPr>
          <p:nvPr/>
        </p:nvSpPr>
        <p:spPr bwMode="auto">
          <a:xfrm>
            <a:off x="8489950" y="1965325"/>
            <a:ext cx="385763" cy="127000"/>
          </a:xfrm>
          <a:custGeom>
            <a:avLst/>
            <a:gdLst>
              <a:gd name="T0" fmla="*/ 29 w 116"/>
              <a:gd name="T1" fmla="*/ 38 h 38"/>
              <a:gd name="T2" fmla="*/ 58 w 116"/>
              <a:gd name="T3" fmla="*/ 38 h 38"/>
              <a:gd name="T4" fmla="*/ 88 w 116"/>
              <a:gd name="T5" fmla="*/ 38 h 38"/>
              <a:gd name="T6" fmla="*/ 109 w 116"/>
              <a:gd name="T7" fmla="*/ 31 h 38"/>
              <a:gd name="T8" fmla="*/ 116 w 116"/>
              <a:gd name="T9" fmla="*/ 15 h 38"/>
              <a:gd name="T10" fmla="*/ 101 w 116"/>
              <a:gd name="T11" fmla="*/ 0 h 38"/>
              <a:gd name="T12" fmla="*/ 76 w 116"/>
              <a:gd name="T13" fmla="*/ 19 h 38"/>
              <a:gd name="T14" fmla="*/ 58 w 116"/>
              <a:gd name="T15" fmla="*/ 34 h 38"/>
              <a:gd name="T16" fmla="*/ 41 w 116"/>
              <a:gd name="T17" fmla="*/ 19 h 38"/>
              <a:gd name="T18" fmla="*/ 15 w 116"/>
              <a:gd name="T19" fmla="*/ 0 h 38"/>
              <a:gd name="T20" fmla="*/ 0 w 116"/>
              <a:gd name="T21" fmla="*/ 15 h 38"/>
              <a:gd name="T22" fmla="*/ 8 w 116"/>
              <a:gd name="T23" fmla="*/ 31 h 38"/>
              <a:gd name="T24" fmla="*/ 29 w 116"/>
              <a:gd name="T25" fmla="*/ 38 h 38"/>
              <a:gd name="T26" fmla="*/ 79 w 116"/>
              <a:gd name="T27" fmla="*/ 21 h 38"/>
              <a:gd name="T28" fmla="*/ 101 w 116"/>
              <a:gd name="T29" fmla="*/ 4 h 38"/>
              <a:gd name="T30" fmla="*/ 113 w 116"/>
              <a:gd name="T31" fmla="*/ 15 h 38"/>
              <a:gd name="T32" fmla="*/ 107 w 116"/>
              <a:gd name="T33" fmla="*/ 28 h 38"/>
              <a:gd name="T34" fmla="*/ 88 w 116"/>
              <a:gd name="T35" fmla="*/ 34 h 38"/>
              <a:gd name="T36" fmla="*/ 69 w 116"/>
              <a:gd name="T37" fmla="*/ 34 h 38"/>
              <a:gd name="T38" fmla="*/ 79 w 116"/>
              <a:gd name="T39" fmla="*/ 21 h 38"/>
              <a:gd name="T40" fmla="*/ 15 w 116"/>
              <a:gd name="T41" fmla="*/ 4 h 38"/>
              <a:gd name="T42" fmla="*/ 38 w 116"/>
              <a:gd name="T43" fmla="*/ 21 h 38"/>
              <a:gd name="T44" fmla="*/ 48 w 116"/>
              <a:gd name="T45" fmla="*/ 34 h 38"/>
              <a:gd name="T46" fmla="*/ 29 w 116"/>
              <a:gd name="T47" fmla="*/ 34 h 38"/>
              <a:gd name="T48" fmla="*/ 10 w 116"/>
              <a:gd name="T49" fmla="*/ 28 h 38"/>
              <a:gd name="T50" fmla="*/ 4 w 116"/>
              <a:gd name="T51" fmla="*/ 15 h 38"/>
              <a:gd name="T52" fmla="*/ 15 w 116"/>
              <a:gd name="T53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" h="38">
                <a:moveTo>
                  <a:pt x="29" y="38"/>
                </a:moveTo>
                <a:cubicBezTo>
                  <a:pt x="58" y="38"/>
                  <a:pt x="58" y="38"/>
                  <a:pt x="58" y="38"/>
                </a:cubicBezTo>
                <a:cubicBezTo>
                  <a:pt x="88" y="38"/>
                  <a:pt x="88" y="38"/>
                  <a:pt x="88" y="38"/>
                </a:cubicBezTo>
                <a:cubicBezTo>
                  <a:pt x="97" y="38"/>
                  <a:pt x="104" y="35"/>
                  <a:pt x="109" y="31"/>
                </a:cubicBezTo>
                <a:cubicBezTo>
                  <a:pt x="114" y="27"/>
                  <a:pt x="116" y="21"/>
                  <a:pt x="116" y="15"/>
                </a:cubicBezTo>
                <a:cubicBezTo>
                  <a:pt x="116" y="6"/>
                  <a:pt x="110" y="0"/>
                  <a:pt x="101" y="0"/>
                </a:cubicBezTo>
                <a:cubicBezTo>
                  <a:pt x="87" y="0"/>
                  <a:pt x="81" y="10"/>
                  <a:pt x="76" y="19"/>
                </a:cubicBezTo>
                <a:cubicBezTo>
                  <a:pt x="72" y="26"/>
                  <a:pt x="67" y="33"/>
                  <a:pt x="58" y="34"/>
                </a:cubicBezTo>
                <a:cubicBezTo>
                  <a:pt x="50" y="33"/>
                  <a:pt x="45" y="26"/>
                  <a:pt x="41" y="19"/>
                </a:cubicBezTo>
                <a:cubicBezTo>
                  <a:pt x="36" y="10"/>
                  <a:pt x="30" y="0"/>
                  <a:pt x="15" y="0"/>
                </a:cubicBezTo>
                <a:cubicBezTo>
                  <a:pt x="7" y="0"/>
                  <a:pt x="0" y="6"/>
                  <a:pt x="0" y="15"/>
                </a:cubicBezTo>
                <a:cubicBezTo>
                  <a:pt x="0" y="21"/>
                  <a:pt x="3" y="27"/>
                  <a:pt x="8" y="31"/>
                </a:cubicBezTo>
                <a:cubicBezTo>
                  <a:pt x="13" y="35"/>
                  <a:pt x="20" y="38"/>
                  <a:pt x="29" y="38"/>
                </a:cubicBezTo>
                <a:moveTo>
                  <a:pt x="79" y="21"/>
                </a:moveTo>
                <a:cubicBezTo>
                  <a:pt x="84" y="12"/>
                  <a:pt x="89" y="4"/>
                  <a:pt x="101" y="4"/>
                </a:cubicBezTo>
                <a:cubicBezTo>
                  <a:pt x="109" y="4"/>
                  <a:pt x="113" y="10"/>
                  <a:pt x="113" y="15"/>
                </a:cubicBezTo>
                <a:cubicBezTo>
                  <a:pt x="113" y="20"/>
                  <a:pt x="111" y="24"/>
                  <a:pt x="107" y="28"/>
                </a:cubicBezTo>
                <a:cubicBezTo>
                  <a:pt x="102" y="32"/>
                  <a:pt x="96" y="34"/>
                  <a:pt x="88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3" y="31"/>
                  <a:pt x="76" y="26"/>
                  <a:pt x="79" y="21"/>
                </a:cubicBezTo>
                <a:moveTo>
                  <a:pt x="15" y="4"/>
                </a:moveTo>
                <a:cubicBezTo>
                  <a:pt x="28" y="4"/>
                  <a:pt x="32" y="12"/>
                  <a:pt x="38" y="21"/>
                </a:cubicBezTo>
                <a:cubicBezTo>
                  <a:pt x="41" y="26"/>
                  <a:pt x="44" y="31"/>
                  <a:pt x="48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1" y="34"/>
                  <a:pt x="15" y="32"/>
                  <a:pt x="10" y="28"/>
                </a:cubicBezTo>
                <a:cubicBezTo>
                  <a:pt x="6" y="24"/>
                  <a:pt x="4" y="20"/>
                  <a:pt x="4" y="15"/>
                </a:cubicBezTo>
                <a:cubicBezTo>
                  <a:pt x="4" y="10"/>
                  <a:pt x="8" y="4"/>
                  <a:pt x="15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0" name="Freeform 137"/>
          <p:cNvSpPr>
            <a:spLocks noEditPoints="1"/>
          </p:cNvSpPr>
          <p:nvPr/>
        </p:nvSpPr>
        <p:spPr bwMode="auto">
          <a:xfrm>
            <a:off x="2173288" y="1928813"/>
            <a:ext cx="608013" cy="622300"/>
          </a:xfrm>
          <a:custGeom>
            <a:avLst/>
            <a:gdLst>
              <a:gd name="T0" fmla="*/ 136 w 183"/>
              <a:gd name="T1" fmla="*/ 187 h 187"/>
              <a:gd name="T2" fmla="*/ 134 w 183"/>
              <a:gd name="T3" fmla="*/ 186 h 187"/>
              <a:gd name="T4" fmla="*/ 105 w 183"/>
              <a:gd name="T5" fmla="*/ 156 h 187"/>
              <a:gd name="T6" fmla="*/ 25 w 183"/>
              <a:gd name="T7" fmla="*/ 137 h 187"/>
              <a:gd name="T8" fmla="*/ 2 w 183"/>
              <a:gd name="T9" fmla="*/ 75 h 187"/>
              <a:gd name="T10" fmla="*/ 2 w 183"/>
              <a:gd name="T11" fmla="*/ 74 h 187"/>
              <a:gd name="T12" fmla="*/ 8 w 183"/>
              <a:gd name="T13" fmla="*/ 68 h 187"/>
              <a:gd name="T14" fmla="*/ 11 w 183"/>
              <a:gd name="T15" fmla="*/ 68 h 187"/>
              <a:gd name="T16" fmla="*/ 39 w 183"/>
              <a:gd name="T17" fmla="*/ 95 h 187"/>
              <a:gd name="T18" fmla="*/ 84 w 183"/>
              <a:gd name="T19" fmla="*/ 83 h 187"/>
              <a:gd name="T20" fmla="*/ 96 w 183"/>
              <a:gd name="T21" fmla="*/ 39 h 187"/>
              <a:gd name="T22" fmla="*/ 68 w 183"/>
              <a:gd name="T23" fmla="*/ 11 h 187"/>
              <a:gd name="T24" fmla="*/ 67 w 183"/>
              <a:gd name="T25" fmla="*/ 10 h 187"/>
              <a:gd name="T26" fmla="*/ 68 w 183"/>
              <a:gd name="T27" fmla="*/ 8 h 187"/>
              <a:gd name="T28" fmla="*/ 74 w 183"/>
              <a:gd name="T29" fmla="*/ 2 h 187"/>
              <a:gd name="T30" fmla="*/ 75 w 183"/>
              <a:gd name="T31" fmla="*/ 2 h 187"/>
              <a:gd name="T32" fmla="*/ 137 w 183"/>
              <a:gd name="T33" fmla="*/ 25 h 187"/>
              <a:gd name="T34" fmla="*/ 157 w 183"/>
              <a:gd name="T35" fmla="*/ 105 h 187"/>
              <a:gd name="T36" fmla="*/ 183 w 183"/>
              <a:gd name="T37" fmla="*/ 131 h 187"/>
              <a:gd name="T38" fmla="*/ 183 w 183"/>
              <a:gd name="T39" fmla="*/ 133 h 187"/>
              <a:gd name="T40" fmla="*/ 180 w 183"/>
              <a:gd name="T41" fmla="*/ 133 h 187"/>
              <a:gd name="T42" fmla="*/ 153 w 183"/>
              <a:gd name="T43" fmla="*/ 107 h 187"/>
              <a:gd name="T44" fmla="*/ 153 w 183"/>
              <a:gd name="T45" fmla="*/ 105 h 187"/>
              <a:gd name="T46" fmla="*/ 134 w 183"/>
              <a:gd name="T47" fmla="*/ 27 h 187"/>
              <a:gd name="T48" fmla="*/ 76 w 183"/>
              <a:gd name="T49" fmla="*/ 5 h 187"/>
              <a:gd name="T50" fmla="*/ 72 w 183"/>
              <a:gd name="T51" fmla="*/ 10 h 187"/>
              <a:gd name="T52" fmla="*/ 99 w 183"/>
              <a:gd name="T53" fmla="*/ 37 h 187"/>
              <a:gd name="T54" fmla="*/ 99 w 183"/>
              <a:gd name="T55" fmla="*/ 38 h 187"/>
              <a:gd name="T56" fmla="*/ 87 w 183"/>
              <a:gd name="T57" fmla="*/ 85 h 187"/>
              <a:gd name="T58" fmla="*/ 86 w 183"/>
              <a:gd name="T59" fmla="*/ 87 h 187"/>
              <a:gd name="T60" fmla="*/ 39 w 183"/>
              <a:gd name="T61" fmla="*/ 99 h 187"/>
              <a:gd name="T62" fmla="*/ 37 w 183"/>
              <a:gd name="T63" fmla="*/ 99 h 187"/>
              <a:gd name="T64" fmla="*/ 10 w 183"/>
              <a:gd name="T65" fmla="*/ 72 h 187"/>
              <a:gd name="T66" fmla="*/ 5 w 183"/>
              <a:gd name="T67" fmla="*/ 76 h 187"/>
              <a:gd name="T68" fmla="*/ 27 w 183"/>
              <a:gd name="T69" fmla="*/ 134 h 187"/>
              <a:gd name="T70" fmla="*/ 105 w 183"/>
              <a:gd name="T71" fmla="*/ 153 h 187"/>
              <a:gd name="T72" fmla="*/ 107 w 183"/>
              <a:gd name="T73" fmla="*/ 153 h 187"/>
              <a:gd name="T74" fmla="*/ 137 w 183"/>
              <a:gd name="T75" fmla="*/ 183 h 187"/>
              <a:gd name="T76" fmla="*/ 137 w 183"/>
              <a:gd name="T77" fmla="*/ 186 h 187"/>
              <a:gd name="T78" fmla="*/ 136 w 183"/>
              <a:gd name="T79" fmla="*/ 187 h 187"/>
              <a:gd name="T80" fmla="*/ 42 w 183"/>
              <a:gd name="T81" fmla="*/ 85 h 187"/>
              <a:gd name="T82" fmla="*/ 41 w 183"/>
              <a:gd name="T83" fmla="*/ 84 h 187"/>
              <a:gd name="T84" fmla="*/ 17 w 183"/>
              <a:gd name="T85" fmla="*/ 61 h 187"/>
              <a:gd name="T86" fmla="*/ 17 w 183"/>
              <a:gd name="T87" fmla="*/ 59 h 187"/>
              <a:gd name="T88" fmla="*/ 25 w 183"/>
              <a:gd name="T89" fmla="*/ 27 h 187"/>
              <a:gd name="T90" fmla="*/ 27 w 183"/>
              <a:gd name="T91" fmla="*/ 25 h 187"/>
              <a:gd name="T92" fmla="*/ 59 w 183"/>
              <a:gd name="T93" fmla="*/ 17 h 187"/>
              <a:gd name="T94" fmla="*/ 61 w 183"/>
              <a:gd name="T95" fmla="*/ 17 h 187"/>
              <a:gd name="T96" fmla="*/ 84 w 183"/>
              <a:gd name="T97" fmla="*/ 41 h 187"/>
              <a:gd name="T98" fmla="*/ 85 w 183"/>
              <a:gd name="T99" fmla="*/ 42 h 187"/>
              <a:gd name="T100" fmla="*/ 76 w 183"/>
              <a:gd name="T101" fmla="*/ 75 h 187"/>
              <a:gd name="T102" fmla="*/ 75 w 183"/>
              <a:gd name="T103" fmla="*/ 76 h 187"/>
              <a:gd name="T104" fmla="*/ 43 w 183"/>
              <a:gd name="T105" fmla="*/ 84 h 187"/>
              <a:gd name="T106" fmla="*/ 42 w 183"/>
              <a:gd name="T107" fmla="*/ 85 h 187"/>
              <a:gd name="T108" fmla="*/ 21 w 183"/>
              <a:gd name="T109" fmla="*/ 59 h 187"/>
              <a:gd name="T110" fmla="*/ 43 w 183"/>
              <a:gd name="T111" fmla="*/ 81 h 187"/>
              <a:gd name="T112" fmla="*/ 73 w 183"/>
              <a:gd name="T113" fmla="*/ 73 h 187"/>
              <a:gd name="T114" fmla="*/ 81 w 183"/>
              <a:gd name="T115" fmla="*/ 43 h 187"/>
              <a:gd name="T116" fmla="*/ 59 w 183"/>
              <a:gd name="T117" fmla="*/ 21 h 187"/>
              <a:gd name="T118" fmla="*/ 29 w 183"/>
              <a:gd name="T119" fmla="*/ 29 h 187"/>
              <a:gd name="T120" fmla="*/ 21 w 183"/>
              <a:gd name="T121" fmla="*/ 59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3" h="187">
                <a:moveTo>
                  <a:pt x="136" y="187"/>
                </a:moveTo>
                <a:cubicBezTo>
                  <a:pt x="135" y="187"/>
                  <a:pt x="135" y="186"/>
                  <a:pt x="134" y="186"/>
                </a:cubicBezTo>
                <a:cubicBezTo>
                  <a:pt x="105" y="156"/>
                  <a:pt x="105" y="156"/>
                  <a:pt x="105" y="156"/>
                </a:cubicBezTo>
                <a:cubicBezTo>
                  <a:pt x="76" y="165"/>
                  <a:pt x="46" y="158"/>
                  <a:pt x="25" y="137"/>
                </a:cubicBezTo>
                <a:cubicBezTo>
                  <a:pt x="8" y="121"/>
                  <a:pt x="0" y="98"/>
                  <a:pt x="2" y="75"/>
                </a:cubicBezTo>
                <a:cubicBezTo>
                  <a:pt x="2" y="74"/>
                  <a:pt x="2" y="74"/>
                  <a:pt x="2" y="74"/>
                </a:cubicBezTo>
                <a:cubicBezTo>
                  <a:pt x="8" y="68"/>
                  <a:pt x="8" y="68"/>
                  <a:pt x="8" y="68"/>
                </a:cubicBezTo>
                <a:cubicBezTo>
                  <a:pt x="9" y="67"/>
                  <a:pt x="10" y="67"/>
                  <a:pt x="11" y="68"/>
                </a:cubicBezTo>
                <a:cubicBezTo>
                  <a:pt x="39" y="95"/>
                  <a:pt x="39" y="95"/>
                  <a:pt x="39" y="95"/>
                </a:cubicBezTo>
                <a:cubicBezTo>
                  <a:pt x="84" y="83"/>
                  <a:pt x="84" y="83"/>
                  <a:pt x="84" y="83"/>
                </a:cubicBezTo>
                <a:cubicBezTo>
                  <a:pt x="96" y="39"/>
                  <a:pt x="96" y="39"/>
                  <a:pt x="96" y="39"/>
                </a:cubicBezTo>
                <a:cubicBezTo>
                  <a:pt x="68" y="11"/>
                  <a:pt x="68" y="11"/>
                  <a:pt x="68" y="11"/>
                </a:cubicBezTo>
                <a:cubicBezTo>
                  <a:pt x="67" y="11"/>
                  <a:pt x="67" y="10"/>
                  <a:pt x="67" y="10"/>
                </a:cubicBezTo>
                <a:cubicBezTo>
                  <a:pt x="67" y="9"/>
                  <a:pt x="67" y="9"/>
                  <a:pt x="68" y="8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2"/>
                  <a:pt x="75" y="2"/>
                  <a:pt x="75" y="2"/>
                </a:cubicBezTo>
                <a:cubicBezTo>
                  <a:pt x="98" y="0"/>
                  <a:pt x="121" y="8"/>
                  <a:pt x="137" y="25"/>
                </a:cubicBezTo>
                <a:cubicBezTo>
                  <a:pt x="158" y="46"/>
                  <a:pt x="166" y="76"/>
                  <a:pt x="157" y="105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3" y="131"/>
                  <a:pt x="183" y="133"/>
                  <a:pt x="183" y="133"/>
                </a:cubicBezTo>
                <a:cubicBezTo>
                  <a:pt x="182" y="134"/>
                  <a:pt x="181" y="134"/>
                  <a:pt x="180" y="133"/>
                </a:cubicBezTo>
                <a:cubicBezTo>
                  <a:pt x="153" y="107"/>
                  <a:pt x="153" y="107"/>
                  <a:pt x="153" y="107"/>
                </a:cubicBezTo>
                <a:cubicBezTo>
                  <a:pt x="153" y="106"/>
                  <a:pt x="152" y="105"/>
                  <a:pt x="153" y="105"/>
                </a:cubicBezTo>
                <a:cubicBezTo>
                  <a:pt x="162" y="77"/>
                  <a:pt x="155" y="48"/>
                  <a:pt x="134" y="27"/>
                </a:cubicBezTo>
                <a:cubicBezTo>
                  <a:pt x="119" y="12"/>
                  <a:pt x="98" y="4"/>
                  <a:pt x="76" y="5"/>
                </a:cubicBezTo>
                <a:cubicBezTo>
                  <a:pt x="72" y="10"/>
                  <a:pt x="72" y="10"/>
                  <a:pt x="72" y="10"/>
                </a:cubicBezTo>
                <a:cubicBezTo>
                  <a:pt x="99" y="37"/>
                  <a:pt x="99" y="37"/>
                  <a:pt x="99" y="37"/>
                </a:cubicBezTo>
                <a:cubicBezTo>
                  <a:pt x="99" y="37"/>
                  <a:pt x="100" y="38"/>
                  <a:pt x="99" y="38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6"/>
                  <a:pt x="86" y="87"/>
                  <a:pt x="86" y="87"/>
                </a:cubicBezTo>
                <a:cubicBezTo>
                  <a:pt x="39" y="99"/>
                  <a:pt x="39" y="99"/>
                  <a:pt x="39" y="99"/>
                </a:cubicBezTo>
                <a:cubicBezTo>
                  <a:pt x="38" y="100"/>
                  <a:pt x="37" y="99"/>
                  <a:pt x="37" y="99"/>
                </a:cubicBezTo>
                <a:cubicBezTo>
                  <a:pt x="10" y="72"/>
                  <a:pt x="10" y="72"/>
                  <a:pt x="10" y="72"/>
                </a:cubicBezTo>
                <a:cubicBezTo>
                  <a:pt x="5" y="76"/>
                  <a:pt x="5" y="76"/>
                  <a:pt x="5" y="76"/>
                </a:cubicBezTo>
                <a:cubicBezTo>
                  <a:pt x="4" y="98"/>
                  <a:pt x="12" y="119"/>
                  <a:pt x="27" y="134"/>
                </a:cubicBezTo>
                <a:cubicBezTo>
                  <a:pt x="48" y="155"/>
                  <a:pt x="77" y="162"/>
                  <a:pt x="105" y="153"/>
                </a:cubicBezTo>
                <a:cubicBezTo>
                  <a:pt x="105" y="152"/>
                  <a:pt x="106" y="152"/>
                  <a:pt x="107" y="153"/>
                </a:cubicBezTo>
                <a:cubicBezTo>
                  <a:pt x="137" y="183"/>
                  <a:pt x="137" y="183"/>
                  <a:pt x="137" y="183"/>
                </a:cubicBezTo>
                <a:cubicBezTo>
                  <a:pt x="138" y="184"/>
                  <a:pt x="138" y="185"/>
                  <a:pt x="137" y="186"/>
                </a:cubicBezTo>
                <a:cubicBezTo>
                  <a:pt x="137" y="186"/>
                  <a:pt x="136" y="187"/>
                  <a:pt x="136" y="187"/>
                </a:cubicBezTo>
                <a:moveTo>
                  <a:pt x="42" y="85"/>
                </a:moveTo>
                <a:cubicBezTo>
                  <a:pt x="42" y="85"/>
                  <a:pt x="41" y="84"/>
                  <a:pt x="41" y="84"/>
                </a:cubicBezTo>
                <a:cubicBezTo>
                  <a:pt x="17" y="61"/>
                  <a:pt x="17" y="61"/>
                  <a:pt x="17" y="61"/>
                </a:cubicBezTo>
                <a:cubicBezTo>
                  <a:pt x="17" y="60"/>
                  <a:pt x="17" y="59"/>
                  <a:pt x="17" y="59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6"/>
                  <a:pt x="26" y="25"/>
                  <a:pt x="27" y="25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7"/>
                  <a:pt x="60" y="17"/>
                  <a:pt x="61" y="17"/>
                </a:cubicBezTo>
                <a:cubicBezTo>
                  <a:pt x="84" y="41"/>
                  <a:pt x="84" y="41"/>
                  <a:pt x="84" y="41"/>
                </a:cubicBezTo>
                <a:cubicBezTo>
                  <a:pt x="85" y="41"/>
                  <a:pt x="85" y="42"/>
                  <a:pt x="85" y="42"/>
                </a:cubicBezTo>
                <a:cubicBezTo>
                  <a:pt x="76" y="75"/>
                  <a:pt x="76" y="75"/>
                  <a:pt x="76" y="75"/>
                </a:cubicBezTo>
                <a:cubicBezTo>
                  <a:pt x="76" y="75"/>
                  <a:pt x="75" y="76"/>
                  <a:pt x="75" y="76"/>
                </a:cubicBezTo>
                <a:cubicBezTo>
                  <a:pt x="43" y="84"/>
                  <a:pt x="43" y="84"/>
                  <a:pt x="43" y="84"/>
                </a:cubicBezTo>
                <a:cubicBezTo>
                  <a:pt x="42" y="85"/>
                  <a:pt x="42" y="85"/>
                  <a:pt x="42" y="85"/>
                </a:cubicBezTo>
                <a:moveTo>
                  <a:pt x="21" y="59"/>
                </a:moveTo>
                <a:cubicBezTo>
                  <a:pt x="43" y="81"/>
                  <a:pt x="43" y="81"/>
                  <a:pt x="43" y="81"/>
                </a:cubicBezTo>
                <a:cubicBezTo>
                  <a:pt x="73" y="73"/>
                  <a:pt x="73" y="73"/>
                  <a:pt x="73" y="73"/>
                </a:cubicBezTo>
                <a:cubicBezTo>
                  <a:pt x="81" y="43"/>
                  <a:pt x="81" y="43"/>
                  <a:pt x="81" y="43"/>
                </a:cubicBezTo>
                <a:cubicBezTo>
                  <a:pt x="59" y="21"/>
                  <a:pt x="59" y="21"/>
                  <a:pt x="59" y="21"/>
                </a:cubicBezTo>
                <a:cubicBezTo>
                  <a:pt x="29" y="29"/>
                  <a:pt x="29" y="29"/>
                  <a:pt x="29" y="29"/>
                </a:cubicBezTo>
                <a:lnTo>
                  <a:pt x="21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1" name="Freeform 138"/>
          <p:cNvSpPr>
            <a:spLocks/>
          </p:cNvSpPr>
          <p:nvPr/>
        </p:nvSpPr>
        <p:spPr bwMode="auto">
          <a:xfrm>
            <a:off x="1152525" y="1974850"/>
            <a:ext cx="652463" cy="533400"/>
          </a:xfrm>
          <a:custGeom>
            <a:avLst/>
            <a:gdLst>
              <a:gd name="T0" fmla="*/ 167 w 196"/>
              <a:gd name="T1" fmla="*/ 160 h 160"/>
              <a:gd name="T2" fmla="*/ 165 w 196"/>
              <a:gd name="T3" fmla="*/ 159 h 160"/>
              <a:gd name="T4" fmla="*/ 129 w 196"/>
              <a:gd name="T5" fmla="*/ 123 h 160"/>
              <a:gd name="T6" fmla="*/ 107 w 196"/>
              <a:gd name="T7" fmla="*/ 101 h 160"/>
              <a:gd name="T8" fmla="*/ 88 w 196"/>
              <a:gd name="T9" fmla="*/ 93 h 160"/>
              <a:gd name="T10" fmla="*/ 65 w 196"/>
              <a:gd name="T11" fmla="*/ 102 h 160"/>
              <a:gd name="T12" fmla="*/ 60 w 196"/>
              <a:gd name="T13" fmla="*/ 113 h 160"/>
              <a:gd name="T14" fmla="*/ 55 w 196"/>
              <a:gd name="T15" fmla="*/ 123 h 160"/>
              <a:gd name="T16" fmla="*/ 43 w 196"/>
              <a:gd name="T17" fmla="*/ 135 h 160"/>
              <a:gd name="T18" fmla="*/ 41 w 196"/>
              <a:gd name="T19" fmla="*/ 137 h 160"/>
              <a:gd name="T20" fmla="*/ 37 w 196"/>
              <a:gd name="T21" fmla="*/ 139 h 160"/>
              <a:gd name="T22" fmla="*/ 1 w 196"/>
              <a:gd name="T23" fmla="*/ 107 h 160"/>
              <a:gd name="T24" fmla="*/ 3 w 196"/>
              <a:gd name="T25" fmla="*/ 99 h 160"/>
              <a:gd name="T26" fmla="*/ 17 w 196"/>
              <a:gd name="T27" fmla="*/ 85 h 160"/>
              <a:gd name="T28" fmla="*/ 29 w 196"/>
              <a:gd name="T29" fmla="*/ 79 h 160"/>
              <a:gd name="T30" fmla="*/ 37 w 196"/>
              <a:gd name="T31" fmla="*/ 76 h 160"/>
              <a:gd name="T32" fmla="*/ 42 w 196"/>
              <a:gd name="T33" fmla="*/ 65 h 160"/>
              <a:gd name="T34" fmla="*/ 42 w 196"/>
              <a:gd name="T35" fmla="*/ 65 h 160"/>
              <a:gd name="T36" fmla="*/ 52 w 196"/>
              <a:gd name="T37" fmla="*/ 43 h 160"/>
              <a:gd name="T38" fmla="*/ 143 w 196"/>
              <a:gd name="T39" fmla="*/ 0 h 160"/>
              <a:gd name="T40" fmla="*/ 181 w 196"/>
              <a:gd name="T41" fmla="*/ 4 h 160"/>
              <a:gd name="T42" fmla="*/ 184 w 196"/>
              <a:gd name="T43" fmla="*/ 7 h 160"/>
              <a:gd name="T44" fmla="*/ 185 w 196"/>
              <a:gd name="T45" fmla="*/ 11 h 160"/>
              <a:gd name="T46" fmla="*/ 183 w 196"/>
              <a:gd name="T47" fmla="*/ 19 h 160"/>
              <a:gd name="T48" fmla="*/ 177 w 196"/>
              <a:gd name="T49" fmla="*/ 24 h 160"/>
              <a:gd name="T50" fmla="*/ 128 w 196"/>
              <a:gd name="T51" fmla="*/ 40 h 160"/>
              <a:gd name="T52" fmla="*/ 130 w 196"/>
              <a:gd name="T53" fmla="*/ 56 h 160"/>
              <a:gd name="T54" fmla="*/ 141 w 196"/>
              <a:gd name="T55" fmla="*/ 72 h 160"/>
              <a:gd name="T56" fmla="*/ 195 w 196"/>
              <a:gd name="T57" fmla="*/ 126 h 160"/>
              <a:gd name="T58" fmla="*/ 195 w 196"/>
              <a:gd name="T59" fmla="*/ 129 h 160"/>
              <a:gd name="T60" fmla="*/ 193 w 196"/>
              <a:gd name="T61" fmla="*/ 129 h 160"/>
              <a:gd name="T62" fmla="*/ 138 w 196"/>
              <a:gd name="T63" fmla="*/ 75 h 160"/>
              <a:gd name="T64" fmla="*/ 125 w 196"/>
              <a:gd name="T65" fmla="*/ 38 h 160"/>
              <a:gd name="T66" fmla="*/ 177 w 196"/>
              <a:gd name="T67" fmla="*/ 20 h 160"/>
              <a:gd name="T68" fmla="*/ 180 w 196"/>
              <a:gd name="T69" fmla="*/ 18 h 160"/>
              <a:gd name="T70" fmla="*/ 181 w 196"/>
              <a:gd name="T71" fmla="*/ 10 h 160"/>
              <a:gd name="T72" fmla="*/ 181 w 196"/>
              <a:gd name="T73" fmla="*/ 9 h 160"/>
              <a:gd name="T74" fmla="*/ 180 w 196"/>
              <a:gd name="T75" fmla="*/ 8 h 160"/>
              <a:gd name="T76" fmla="*/ 143 w 196"/>
              <a:gd name="T77" fmla="*/ 4 h 160"/>
              <a:gd name="T78" fmla="*/ 55 w 196"/>
              <a:gd name="T79" fmla="*/ 46 h 160"/>
              <a:gd name="T80" fmla="*/ 45 w 196"/>
              <a:gd name="T81" fmla="*/ 66 h 160"/>
              <a:gd name="T82" fmla="*/ 45 w 196"/>
              <a:gd name="T83" fmla="*/ 66 h 160"/>
              <a:gd name="T84" fmla="*/ 40 w 196"/>
              <a:gd name="T85" fmla="*/ 79 h 160"/>
              <a:gd name="T86" fmla="*/ 30 w 196"/>
              <a:gd name="T87" fmla="*/ 83 h 160"/>
              <a:gd name="T88" fmla="*/ 19 w 196"/>
              <a:gd name="T89" fmla="*/ 87 h 160"/>
              <a:gd name="T90" fmla="*/ 5 w 196"/>
              <a:gd name="T91" fmla="*/ 102 h 160"/>
              <a:gd name="T92" fmla="*/ 5 w 196"/>
              <a:gd name="T93" fmla="*/ 106 h 160"/>
              <a:gd name="T94" fmla="*/ 20 w 196"/>
              <a:gd name="T95" fmla="*/ 124 h 160"/>
              <a:gd name="T96" fmla="*/ 37 w 196"/>
              <a:gd name="T97" fmla="*/ 136 h 160"/>
              <a:gd name="T98" fmla="*/ 39 w 196"/>
              <a:gd name="T99" fmla="*/ 135 h 160"/>
              <a:gd name="T100" fmla="*/ 40 w 196"/>
              <a:gd name="T101" fmla="*/ 133 h 160"/>
              <a:gd name="T102" fmla="*/ 53 w 196"/>
              <a:gd name="T103" fmla="*/ 120 h 160"/>
              <a:gd name="T104" fmla="*/ 56 w 196"/>
              <a:gd name="T105" fmla="*/ 112 h 160"/>
              <a:gd name="T106" fmla="*/ 62 w 196"/>
              <a:gd name="T107" fmla="*/ 99 h 160"/>
              <a:gd name="T108" fmla="*/ 88 w 196"/>
              <a:gd name="T109" fmla="*/ 89 h 160"/>
              <a:gd name="T110" fmla="*/ 110 w 196"/>
              <a:gd name="T111" fmla="*/ 99 h 160"/>
              <a:gd name="T112" fmla="*/ 132 w 196"/>
              <a:gd name="T113" fmla="*/ 121 h 160"/>
              <a:gd name="T114" fmla="*/ 168 w 196"/>
              <a:gd name="T115" fmla="*/ 157 h 160"/>
              <a:gd name="T116" fmla="*/ 168 w 196"/>
              <a:gd name="T117" fmla="*/ 159 h 160"/>
              <a:gd name="T118" fmla="*/ 167 w 196"/>
              <a:gd name="T119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6" h="160">
                <a:moveTo>
                  <a:pt x="167" y="160"/>
                </a:moveTo>
                <a:cubicBezTo>
                  <a:pt x="166" y="160"/>
                  <a:pt x="166" y="160"/>
                  <a:pt x="165" y="159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18" y="113"/>
                  <a:pt x="110" y="104"/>
                  <a:pt x="107" y="101"/>
                </a:cubicBezTo>
                <a:cubicBezTo>
                  <a:pt x="102" y="96"/>
                  <a:pt x="95" y="93"/>
                  <a:pt x="88" y="93"/>
                </a:cubicBezTo>
                <a:cubicBezTo>
                  <a:pt x="78" y="93"/>
                  <a:pt x="69" y="98"/>
                  <a:pt x="65" y="102"/>
                </a:cubicBezTo>
                <a:cubicBezTo>
                  <a:pt x="62" y="105"/>
                  <a:pt x="61" y="109"/>
                  <a:pt x="60" y="113"/>
                </a:cubicBezTo>
                <a:cubicBezTo>
                  <a:pt x="59" y="117"/>
                  <a:pt x="58" y="120"/>
                  <a:pt x="55" y="123"/>
                </a:cubicBezTo>
                <a:cubicBezTo>
                  <a:pt x="53" y="125"/>
                  <a:pt x="47" y="132"/>
                  <a:pt x="43" y="135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40" y="139"/>
                  <a:pt x="38" y="139"/>
                  <a:pt x="37" y="139"/>
                </a:cubicBezTo>
                <a:cubicBezTo>
                  <a:pt x="28" y="139"/>
                  <a:pt x="5" y="115"/>
                  <a:pt x="1" y="107"/>
                </a:cubicBezTo>
                <a:cubicBezTo>
                  <a:pt x="0" y="103"/>
                  <a:pt x="2" y="100"/>
                  <a:pt x="3" y="99"/>
                </a:cubicBezTo>
                <a:cubicBezTo>
                  <a:pt x="17" y="85"/>
                  <a:pt x="17" y="85"/>
                  <a:pt x="17" y="85"/>
                </a:cubicBezTo>
                <a:cubicBezTo>
                  <a:pt x="20" y="81"/>
                  <a:pt x="25" y="80"/>
                  <a:pt x="29" y="79"/>
                </a:cubicBezTo>
                <a:cubicBezTo>
                  <a:pt x="32" y="78"/>
                  <a:pt x="35" y="78"/>
                  <a:pt x="37" y="76"/>
                </a:cubicBezTo>
                <a:cubicBezTo>
                  <a:pt x="39" y="74"/>
                  <a:pt x="40" y="70"/>
                  <a:pt x="42" y="65"/>
                </a:cubicBezTo>
                <a:cubicBezTo>
                  <a:pt x="42" y="65"/>
                  <a:pt x="42" y="65"/>
                  <a:pt x="42" y="65"/>
                </a:cubicBezTo>
                <a:cubicBezTo>
                  <a:pt x="44" y="58"/>
                  <a:pt x="46" y="50"/>
                  <a:pt x="52" y="43"/>
                </a:cubicBezTo>
                <a:cubicBezTo>
                  <a:pt x="70" y="22"/>
                  <a:pt x="96" y="0"/>
                  <a:pt x="143" y="0"/>
                </a:cubicBezTo>
                <a:cubicBezTo>
                  <a:pt x="154" y="0"/>
                  <a:pt x="167" y="2"/>
                  <a:pt x="181" y="4"/>
                </a:cubicBezTo>
                <a:cubicBezTo>
                  <a:pt x="182" y="5"/>
                  <a:pt x="184" y="5"/>
                  <a:pt x="184" y="7"/>
                </a:cubicBezTo>
                <a:cubicBezTo>
                  <a:pt x="185" y="8"/>
                  <a:pt x="185" y="10"/>
                  <a:pt x="185" y="11"/>
                </a:cubicBezTo>
                <a:cubicBezTo>
                  <a:pt x="183" y="19"/>
                  <a:pt x="183" y="19"/>
                  <a:pt x="183" y="19"/>
                </a:cubicBezTo>
                <a:cubicBezTo>
                  <a:pt x="182" y="22"/>
                  <a:pt x="180" y="24"/>
                  <a:pt x="177" y="24"/>
                </a:cubicBezTo>
                <a:cubicBezTo>
                  <a:pt x="157" y="20"/>
                  <a:pt x="137" y="28"/>
                  <a:pt x="128" y="40"/>
                </a:cubicBezTo>
                <a:cubicBezTo>
                  <a:pt x="126" y="45"/>
                  <a:pt x="128" y="51"/>
                  <a:pt x="130" y="56"/>
                </a:cubicBezTo>
                <a:cubicBezTo>
                  <a:pt x="133" y="63"/>
                  <a:pt x="138" y="69"/>
                  <a:pt x="141" y="72"/>
                </a:cubicBezTo>
                <a:cubicBezTo>
                  <a:pt x="143" y="75"/>
                  <a:pt x="172" y="103"/>
                  <a:pt x="195" y="126"/>
                </a:cubicBezTo>
                <a:cubicBezTo>
                  <a:pt x="196" y="127"/>
                  <a:pt x="196" y="128"/>
                  <a:pt x="195" y="129"/>
                </a:cubicBezTo>
                <a:cubicBezTo>
                  <a:pt x="195" y="130"/>
                  <a:pt x="193" y="130"/>
                  <a:pt x="193" y="129"/>
                </a:cubicBezTo>
                <a:cubicBezTo>
                  <a:pt x="169" y="106"/>
                  <a:pt x="141" y="77"/>
                  <a:pt x="138" y="75"/>
                </a:cubicBezTo>
                <a:cubicBezTo>
                  <a:pt x="131" y="68"/>
                  <a:pt x="118" y="49"/>
                  <a:pt x="125" y="38"/>
                </a:cubicBezTo>
                <a:cubicBezTo>
                  <a:pt x="134" y="24"/>
                  <a:pt x="157" y="16"/>
                  <a:pt x="177" y="20"/>
                </a:cubicBezTo>
                <a:cubicBezTo>
                  <a:pt x="178" y="20"/>
                  <a:pt x="179" y="19"/>
                  <a:pt x="180" y="18"/>
                </a:cubicBezTo>
                <a:cubicBezTo>
                  <a:pt x="181" y="10"/>
                  <a:pt x="181" y="10"/>
                  <a:pt x="181" y="10"/>
                </a:cubicBezTo>
                <a:cubicBezTo>
                  <a:pt x="182" y="10"/>
                  <a:pt x="181" y="9"/>
                  <a:pt x="181" y="9"/>
                </a:cubicBezTo>
                <a:cubicBezTo>
                  <a:pt x="181" y="8"/>
                  <a:pt x="180" y="8"/>
                  <a:pt x="180" y="8"/>
                </a:cubicBezTo>
                <a:cubicBezTo>
                  <a:pt x="167" y="5"/>
                  <a:pt x="154" y="4"/>
                  <a:pt x="143" y="4"/>
                </a:cubicBezTo>
                <a:cubicBezTo>
                  <a:pt x="97" y="4"/>
                  <a:pt x="73" y="25"/>
                  <a:pt x="55" y="46"/>
                </a:cubicBezTo>
                <a:cubicBezTo>
                  <a:pt x="50" y="52"/>
                  <a:pt x="47" y="59"/>
                  <a:pt x="45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4" y="72"/>
                  <a:pt x="42" y="76"/>
                  <a:pt x="40" y="79"/>
                </a:cubicBezTo>
                <a:cubicBezTo>
                  <a:pt x="37" y="81"/>
                  <a:pt x="33" y="82"/>
                  <a:pt x="30" y="83"/>
                </a:cubicBezTo>
                <a:cubicBezTo>
                  <a:pt x="26" y="84"/>
                  <a:pt x="22" y="84"/>
                  <a:pt x="19" y="87"/>
                </a:cubicBezTo>
                <a:cubicBezTo>
                  <a:pt x="5" y="102"/>
                  <a:pt x="5" y="102"/>
                  <a:pt x="5" y="102"/>
                </a:cubicBezTo>
                <a:cubicBezTo>
                  <a:pt x="4" y="102"/>
                  <a:pt x="4" y="104"/>
                  <a:pt x="5" y="106"/>
                </a:cubicBezTo>
                <a:cubicBezTo>
                  <a:pt x="6" y="109"/>
                  <a:pt x="13" y="117"/>
                  <a:pt x="20" y="124"/>
                </a:cubicBezTo>
                <a:cubicBezTo>
                  <a:pt x="28" y="132"/>
                  <a:pt x="34" y="136"/>
                  <a:pt x="37" y="136"/>
                </a:cubicBezTo>
                <a:cubicBezTo>
                  <a:pt x="37" y="136"/>
                  <a:pt x="38" y="135"/>
                  <a:pt x="39" y="135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44" y="129"/>
                  <a:pt x="51" y="123"/>
                  <a:pt x="53" y="120"/>
                </a:cubicBezTo>
                <a:cubicBezTo>
                  <a:pt x="55" y="118"/>
                  <a:pt x="56" y="115"/>
                  <a:pt x="56" y="112"/>
                </a:cubicBezTo>
                <a:cubicBezTo>
                  <a:pt x="57" y="108"/>
                  <a:pt x="58" y="103"/>
                  <a:pt x="62" y="99"/>
                </a:cubicBezTo>
                <a:cubicBezTo>
                  <a:pt x="66" y="95"/>
                  <a:pt x="76" y="89"/>
                  <a:pt x="88" y="89"/>
                </a:cubicBezTo>
                <a:cubicBezTo>
                  <a:pt x="96" y="89"/>
                  <a:pt x="104" y="92"/>
                  <a:pt x="110" y="99"/>
                </a:cubicBezTo>
                <a:cubicBezTo>
                  <a:pt x="113" y="101"/>
                  <a:pt x="121" y="110"/>
                  <a:pt x="132" y="121"/>
                </a:cubicBezTo>
                <a:cubicBezTo>
                  <a:pt x="168" y="157"/>
                  <a:pt x="168" y="157"/>
                  <a:pt x="168" y="157"/>
                </a:cubicBezTo>
                <a:cubicBezTo>
                  <a:pt x="169" y="157"/>
                  <a:pt x="169" y="158"/>
                  <a:pt x="168" y="159"/>
                </a:cubicBezTo>
                <a:cubicBezTo>
                  <a:pt x="168" y="160"/>
                  <a:pt x="167" y="160"/>
                  <a:pt x="167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2" name="Freeform 139"/>
          <p:cNvSpPr>
            <a:spLocks noEditPoints="1"/>
          </p:cNvSpPr>
          <p:nvPr/>
        </p:nvSpPr>
        <p:spPr bwMode="auto">
          <a:xfrm>
            <a:off x="4203700" y="1985963"/>
            <a:ext cx="631825" cy="512763"/>
          </a:xfrm>
          <a:custGeom>
            <a:avLst/>
            <a:gdLst>
              <a:gd name="T0" fmla="*/ 91 w 190"/>
              <a:gd name="T1" fmla="*/ 109 h 154"/>
              <a:gd name="T2" fmla="*/ 54 w 190"/>
              <a:gd name="T3" fmla="*/ 149 h 154"/>
              <a:gd name="T4" fmla="*/ 43 w 190"/>
              <a:gd name="T5" fmla="*/ 153 h 154"/>
              <a:gd name="T6" fmla="*/ 22 w 190"/>
              <a:gd name="T7" fmla="*/ 124 h 154"/>
              <a:gd name="T8" fmla="*/ 56 w 190"/>
              <a:gd name="T9" fmla="*/ 94 h 154"/>
              <a:gd name="T10" fmla="*/ 31 w 190"/>
              <a:gd name="T11" fmla="*/ 58 h 154"/>
              <a:gd name="T12" fmla="*/ 5 w 190"/>
              <a:gd name="T13" fmla="*/ 20 h 154"/>
              <a:gd name="T14" fmla="*/ 22 w 190"/>
              <a:gd name="T15" fmla="*/ 35 h 154"/>
              <a:gd name="T16" fmla="*/ 21 w 190"/>
              <a:gd name="T17" fmla="*/ 6 h 154"/>
              <a:gd name="T18" fmla="*/ 31 w 190"/>
              <a:gd name="T19" fmla="*/ 2 h 154"/>
              <a:gd name="T20" fmla="*/ 86 w 190"/>
              <a:gd name="T21" fmla="*/ 66 h 154"/>
              <a:gd name="T22" fmla="*/ 104 w 190"/>
              <a:gd name="T23" fmla="*/ 56 h 154"/>
              <a:gd name="T24" fmla="*/ 108 w 190"/>
              <a:gd name="T25" fmla="*/ 20 h 154"/>
              <a:gd name="T26" fmla="*/ 82 w 190"/>
              <a:gd name="T27" fmla="*/ 8 h 154"/>
              <a:gd name="T28" fmla="*/ 153 w 190"/>
              <a:gd name="T29" fmla="*/ 21 h 154"/>
              <a:gd name="T30" fmla="*/ 165 w 190"/>
              <a:gd name="T31" fmla="*/ 46 h 154"/>
              <a:gd name="T32" fmla="*/ 188 w 190"/>
              <a:gd name="T33" fmla="*/ 59 h 154"/>
              <a:gd name="T34" fmla="*/ 166 w 190"/>
              <a:gd name="T35" fmla="*/ 87 h 154"/>
              <a:gd name="T36" fmla="*/ 151 w 190"/>
              <a:gd name="T37" fmla="*/ 71 h 154"/>
              <a:gd name="T38" fmla="*/ 119 w 190"/>
              <a:gd name="T39" fmla="*/ 71 h 154"/>
              <a:gd name="T40" fmla="*/ 109 w 190"/>
              <a:gd name="T41" fmla="*/ 89 h 154"/>
              <a:gd name="T42" fmla="*/ 151 w 190"/>
              <a:gd name="T43" fmla="*/ 150 h 154"/>
              <a:gd name="T44" fmla="*/ 92 w 190"/>
              <a:gd name="T45" fmla="*/ 106 h 154"/>
              <a:gd name="T46" fmla="*/ 148 w 190"/>
              <a:gd name="T47" fmla="*/ 147 h 154"/>
              <a:gd name="T48" fmla="*/ 105 w 190"/>
              <a:gd name="T49" fmla="*/ 90 h 154"/>
              <a:gd name="T50" fmla="*/ 115 w 190"/>
              <a:gd name="T51" fmla="*/ 74 h 154"/>
              <a:gd name="T52" fmla="*/ 115 w 190"/>
              <a:gd name="T53" fmla="*/ 71 h 154"/>
              <a:gd name="T54" fmla="*/ 152 w 190"/>
              <a:gd name="T55" fmla="*/ 58 h 154"/>
              <a:gd name="T56" fmla="*/ 164 w 190"/>
              <a:gd name="T57" fmla="*/ 83 h 154"/>
              <a:gd name="T58" fmla="*/ 186 w 190"/>
              <a:gd name="T59" fmla="*/ 62 h 154"/>
              <a:gd name="T60" fmla="*/ 175 w 190"/>
              <a:gd name="T61" fmla="*/ 52 h 154"/>
              <a:gd name="T62" fmla="*/ 161 w 190"/>
              <a:gd name="T63" fmla="*/ 38 h 154"/>
              <a:gd name="T64" fmla="*/ 85 w 190"/>
              <a:gd name="T65" fmla="*/ 7 h 154"/>
              <a:gd name="T66" fmla="*/ 88 w 190"/>
              <a:gd name="T67" fmla="*/ 8 h 154"/>
              <a:gd name="T68" fmla="*/ 112 w 190"/>
              <a:gd name="T69" fmla="*/ 52 h 154"/>
              <a:gd name="T70" fmla="*/ 102 w 190"/>
              <a:gd name="T71" fmla="*/ 60 h 154"/>
              <a:gd name="T72" fmla="*/ 98 w 190"/>
              <a:gd name="T73" fmla="*/ 62 h 154"/>
              <a:gd name="T74" fmla="*/ 54 w 190"/>
              <a:gd name="T75" fmla="*/ 40 h 154"/>
              <a:gd name="T76" fmla="*/ 31 w 190"/>
              <a:gd name="T77" fmla="*/ 6 h 154"/>
              <a:gd name="T78" fmla="*/ 36 w 190"/>
              <a:gd name="T79" fmla="*/ 35 h 154"/>
              <a:gd name="T80" fmla="*/ 6 w 190"/>
              <a:gd name="T81" fmla="*/ 26 h 154"/>
              <a:gd name="T82" fmla="*/ 38 w 190"/>
              <a:gd name="T83" fmla="*/ 53 h 154"/>
              <a:gd name="T84" fmla="*/ 69 w 190"/>
              <a:gd name="T85" fmla="*/ 86 h 154"/>
              <a:gd name="T86" fmla="*/ 27 w 190"/>
              <a:gd name="T87" fmla="*/ 125 h 154"/>
              <a:gd name="T88" fmla="*/ 39 w 190"/>
              <a:gd name="T89" fmla="*/ 144 h 154"/>
              <a:gd name="T90" fmla="*/ 48 w 190"/>
              <a:gd name="T91" fmla="*/ 150 h 154"/>
              <a:gd name="T92" fmla="*/ 81 w 190"/>
              <a:gd name="T93" fmla="*/ 112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0" h="154">
                <a:moveTo>
                  <a:pt x="140" y="154"/>
                </a:moveTo>
                <a:cubicBezTo>
                  <a:pt x="137" y="154"/>
                  <a:pt x="134" y="153"/>
                  <a:pt x="132" y="151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8" y="112"/>
                  <a:pt x="86" y="114"/>
                  <a:pt x="84" y="115"/>
                </a:cubicBezTo>
                <a:cubicBezTo>
                  <a:pt x="80" y="118"/>
                  <a:pt x="77" y="121"/>
                  <a:pt x="74" y="124"/>
                </a:cubicBezTo>
                <a:cubicBezTo>
                  <a:pt x="69" y="130"/>
                  <a:pt x="59" y="143"/>
                  <a:pt x="54" y="149"/>
                </a:cubicBezTo>
                <a:cubicBezTo>
                  <a:pt x="52" y="152"/>
                  <a:pt x="51" y="153"/>
                  <a:pt x="51" y="153"/>
                </a:cubicBezTo>
                <a:cubicBezTo>
                  <a:pt x="50" y="154"/>
                  <a:pt x="48" y="154"/>
                  <a:pt x="47" y="154"/>
                </a:cubicBezTo>
                <a:cubicBezTo>
                  <a:pt x="46" y="154"/>
                  <a:pt x="44" y="154"/>
                  <a:pt x="43" y="153"/>
                </a:cubicBezTo>
                <a:cubicBezTo>
                  <a:pt x="42" y="153"/>
                  <a:pt x="40" y="150"/>
                  <a:pt x="36" y="146"/>
                </a:cubicBezTo>
                <a:cubicBezTo>
                  <a:pt x="36" y="146"/>
                  <a:pt x="23" y="133"/>
                  <a:pt x="22" y="132"/>
                </a:cubicBezTo>
                <a:cubicBezTo>
                  <a:pt x="20" y="131"/>
                  <a:pt x="20" y="125"/>
                  <a:pt x="22" y="124"/>
                </a:cubicBezTo>
                <a:cubicBezTo>
                  <a:pt x="22" y="124"/>
                  <a:pt x="23" y="123"/>
                  <a:pt x="25" y="122"/>
                </a:cubicBezTo>
                <a:cubicBezTo>
                  <a:pt x="30" y="119"/>
                  <a:pt x="39" y="113"/>
                  <a:pt x="45" y="107"/>
                </a:cubicBezTo>
                <a:cubicBezTo>
                  <a:pt x="48" y="104"/>
                  <a:pt x="52" y="99"/>
                  <a:pt x="56" y="94"/>
                </a:cubicBezTo>
                <a:cubicBezTo>
                  <a:pt x="59" y="91"/>
                  <a:pt x="62" y="88"/>
                  <a:pt x="65" y="84"/>
                </a:cubicBezTo>
                <a:cubicBezTo>
                  <a:pt x="38" y="57"/>
                  <a:pt x="38" y="57"/>
                  <a:pt x="38" y="57"/>
                </a:cubicBezTo>
                <a:cubicBezTo>
                  <a:pt x="36" y="58"/>
                  <a:pt x="33" y="58"/>
                  <a:pt x="31" y="58"/>
                </a:cubicBezTo>
                <a:cubicBezTo>
                  <a:pt x="23" y="58"/>
                  <a:pt x="16" y="56"/>
                  <a:pt x="11" y="50"/>
                </a:cubicBezTo>
                <a:cubicBezTo>
                  <a:pt x="3" y="43"/>
                  <a:pt x="0" y="32"/>
                  <a:pt x="4" y="21"/>
                </a:cubicBezTo>
                <a:cubicBezTo>
                  <a:pt x="4" y="21"/>
                  <a:pt x="4" y="20"/>
                  <a:pt x="5" y="20"/>
                </a:cubicBezTo>
                <a:cubicBezTo>
                  <a:pt x="6" y="20"/>
                  <a:pt x="6" y="20"/>
                  <a:pt x="7" y="21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4"/>
                  <a:pt x="21" y="35"/>
                  <a:pt x="22" y="35"/>
                </a:cubicBezTo>
                <a:cubicBezTo>
                  <a:pt x="26" y="35"/>
                  <a:pt x="32" y="33"/>
                  <a:pt x="33" y="33"/>
                </a:cubicBezTo>
                <a:cubicBezTo>
                  <a:pt x="34" y="31"/>
                  <a:pt x="35" y="22"/>
                  <a:pt x="35" y="20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0" y="5"/>
                  <a:pt x="20" y="5"/>
                </a:cubicBezTo>
                <a:cubicBezTo>
                  <a:pt x="21" y="4"/>
                  <a:pt x="21" y="3"/>
                  <a:pt x="22" y="3"/>
                </a:cubicBezTo>
                <a:cubicBezTo>
                  <a:pt x="25" y="2"/>
                  <a:pt x="28" y="2"/>
                  <a:pt x="31" y="2"/>
                </a:cubicBezTo>
                <a:cubicBezTo>
                  <a:pt x="38" y="2"/>
                  <a:pt x="45" y="5"/>
                  <a:pt x="51" y="10"/>
                </a:cubicBezTo>
                <a:cubicBezTo>
                  <a:pt x="58" y="17"/>
                  <a:pt x="61" y="28"/>
                  <a:pt x="58" y="38"/>
                </a:cubicBezTo>
                <a:cubicBezTo>
                  <a:pt x="86" y="66"/>
                  <a:pt x="86" y="66"/>
                  <a:pt x="86" y="66"/>
                </a:cubicBezTo>
                <a:cubicBezTo>
                  <a:pt x="90" y="63"/>
                  <a:pt x="93" y="61"/>
                  <a:pt x="95" y="59"/>
                </a:cubicBezTo>
                <a:cubicBezTo>
                  <a:pt x="97" y="58"/>
                  <a:pt x="98" y="57"/>
                  <a:pt x="98" y="57"/>
                </a:cubicBezTo>
                <a:cubicBezTo>
                  <a:pt x="100" y="55"/>
                  <a:pt x="102" y="55"/>
                  <a:pt x="104" y="56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15" y="44"/>
                  <a:pt x="122" y="33"/>
                  <a:pt x="108" y="20"/>
                </a:cubicBezTo>
                <a:cubicBezTo>
                  <a:pt x="100" y="12"/>
                  <a:pt x="90" y="11"/>
                  <a:pt x="88" y="11"/>
                </a:cubicBezTo>
                <a:cubicBezTo>
                  <a:pt x="87" y="11"/>
                  <a:pt x="87" y="11"/>
                  <a:pt x="87" y="11"/>
                </a:cubicBezTo>
                <a:cubicBezTo>
                  <a:pt x="84" y="12"/>
                  <a:pt x="82" y="11"/>
                  <a:pt x="82" y="8"/>
                </a:cubicBezTo>
                <a:cubicBezTo>
                  <a:pt x="81" y="7"/>
                  <a:pt x="82" y="5"/>
                  <a:pt x="83" y="4"/>
                </a:cubicBezTo>
                <a:cubicBezTo>
                  <a:pt x="88" y="1"/>
                  <a:pt x="96" y="0"/>
                  <a:pt x="104" y="0"/>
                </a:cubicBezTo>
                <a:cubicBezTo>
                  <a:pt x="116" y="0"/>
                  <a:pt x="135" y="3"/>
                  <a:pt x="153" y="21"/>
                </a:cubicBezTo>
                <a:cubicBezTo>
                  <a:pt x="161" y="29"/>
                  <a:pt x="164" y="34"/>
                  <a:pt x="165" y="38"/>
                </a:cubicBezTo>
                <a:cubicBezTo>
                  <a:pt x="165" y="39"/>
                  <a:pt x="165" y="41"/>
                  <a:pt x="165" y="42"/>
                </a:cubicBezTo>
                <a:cubicBezTo>
                  <a:pt x="165" y="44"/>
                  <a:pt x="164" y="45"/>
                  <a:pt x="165" y="46"/>
                </a:cubicBezTo>
                <a:cubicBezTo>
                  <a:pt x="167" y="48"/>
                  <a:pt x="170" y="49"/>
                  <a:pt x="174" y="48"/>
                </a:cubicBezTo>
                <a:cubicBezTo>
                  <a:pt x="176" y="48"/>
                  <a:pt x="178" y="49"/>
                  <a:pt x="179" y="50"/>
                </a:cubicBezTo>
                <a:cubicBezTo>
                  <a:pt x="188" y="59"/>
                  <a:pt x="188" y="59"/>
                  <a:pt x="188" y="59"/>
                </a:cubicBezTo>
                <a:cubicBezTo>
                  <a:pt x="190" y="61"/>
                  <a:pt x="190" y="65"/>
                  <a:pt x="188" y="67"/>
                </a:cubicBezTo>
                <a:cubicBezTo>
                  <a:pt x="170" y="86"/>
                  <a:pt x="170" y="86"/>
                  <a:pt x="170" y="86"/>
                </a:cubicBezTo>
                <a:cubicBezTo>
                  <a:pt x="169" y="87"/>
                  <a:pt x="167" y="87"/>
                  <a:pt x="166" y="87"/>
                </a:cubicBezTo>
                <a:cubicBezTo>
                  <a:pt x="164" y="87"/>
                  <a:pt x="163" y="87"/>
                  <a:pt x="162" y="86"/>
                </a:cubicBezTo>
                <a:cubicBezTo>
                  <a:pt x="153" y="77"/>
                  <a:pt x="153" y="77"/>
                  <a:pt x="153" y="77"/>
                </a:cubicBezTo>
                <a:cubicBezTo>
                  <a:pt x="151" y="75"/>
                  <a:pt x="151" y="73"/>
                  <a:pt x="151" y="71"/>
                </a:cubicBezTo>
                <a:cubicBezTo>
                  <a:pt x="152" y="67"/>
                  <a:pt x="151" y="63"/>
                  <a:pt x="149" y="61"/>
                </a:cubicBezTo>
                <a:cubicBezTo>
                  <a:pt x="146" y="57"/>
                  <a:pt x="143" y="57"/>
                  <a:pt x="139" y="57"/>
                </a:cubicBezTo>
                <a:cubicBezTo>
                  <a:pt x="135" y="58"/>
                  <a:pt x="128" y="63"/>
                  <a:pt x="119" y="71"/>
                </a:cubicBezTo>
                <a:cubicBezTo>
                  <a:pt x="120" y="73"/>
                  <a:pt x="120" y="75"/>
                  <a:pt x="118" y="77"/>
                </a:cubicBezTo>
                <a:cubicBezTo>
                  <a:pt x="118" y="77"/>
                  <a:pt x="117" y="78"/>
                  <a:pt x="116" y="80"/>
                </a:cubicBezTo>
                <a:cubicBezTo>
                  <a:pt x="114" y="82"/>
                  <a:pt x="112" y="85"/>
                  <a:pt x="109" y="89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4" y="134"/>
                  <a:pt x="155" y="137"/>
                  <a:pt x="155" y="141"/>
                </a:cubicBezTo>
                <a:cubicBezTo>
                  <a:pt x="155" y="144"/>
                  <a:pt x="153" y="147"/>
                  <a:pt x="151" y="150"/>
                </a:cubicBezTo>
                <a:cubicBezTo>
                  <a:pt x="148" y="153"/>
                  <a:pt x="144" y="154"/>
                  <a:pt x="140" y="154"/>
                </a:cubicBezTo>
                <a:moveTo>
                  <a:pt x="91" y="105"/>
                </a:moveTo>
                <a:cubicBezTo>
                  <a:pt x="91" y="105"/>
                  <a:pt x="92" y="105"/>
                  <a:pt x="92" y="106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6" y="150"/>
                  <a:pt x="138" y="150"/>
                  <a:pt x="140" y="150"/>
                </a:cubicBezTo>
                <a:cubicBezTo>
                  <a:pt x="143" y="150"/>
                  <a:pt x="146" y="149"/>
                  <a:pt x="148" y="147"/>
                </a:cubicBezTo>
                <a:cubicBezTo>
                  <a:pt x="150" y="145"/>
                  <a:pt x="151" y="143"/>
                  <a:pt x="151" y="140"/>
                </a:cubicBezTo>
                <a:cubicBezTo>
                  <a:pt x="151" y="138"/>
                  <a:pt x="150" y="136"/>
                  <a:pt x="149" y="134"/>
                </a:cubicBezTo>
                <a:cubicBezTo>
                  <a:pt x="105" y="90"/>
                  <a:pt x="105" y="90"/>
                  <a:pt x="105" y="90"/>
                </a:cubicBezTo>
                <a:cubicBezTo>
                  <a:pt x="104" y="90"/>
                  <a:pt x="104" y="89"/>
                  <a:pt x="105" y="88"/>
                </a:cubicBezTo>
                <a:cubicBezTo>
                  <a:pt x="108" y="84"/>
                  <a:pt x="111" y="80"/>
                  <a:pt x="113" y="78"/>
                </a:cubicBezTo>
                <a:cubicBezTo>
                  <a:pt x="114" y="76"/>
                  <a:pt x="115" y="75"/>
                  <a:pt x="115" y="74"/>
                </a:cubicBezTo>
                <a:cubicBezTo>
                  <a:pt x="116" y="74"/>
                  <a:pt x="116" y="73"/>
                  <a:pt x="115" y="73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15" y="72"/>
                  <a:pt x="115" y="72"/>
                  <a:pt x="115" y="71"/>
                </a:cubicBezTo>
                <a:cubicBezTo>
                  <a:pt x="115" y="71"/>
                  <a:pt x="115" y="70"/>
                  <a:pt x="115" y="70"/>
                </a:cubicBezTo>
                <a:cubicBezTo>
                  <a:pt x="122" y="63"/>
                  <a:pt x="132" y="54"/>
                  <a:pt x="139" y="53"/>
                </a:cubicBezTo>
                <a:cubicBezTo>
                  <a:pt x="145" y="53"/>
                  <a:pt x="148" y="55"/>
                  <a:pt x="152" y="58"/>
                </a:cubicBezTo>
                <a:cubicBezTo>
                  <a:pt x="155" y="61"/>
                  <a:pt x="156" y="66"/>
                  <a:pt x="155" y="72"/>
                </a:cubicBezTo>
                <a:cubicBezTo>
                  <a:pt x="155" y="72"/>
                  <a:pt x="155" y="73"/>
                  <a:pt x="155" y="74"/>
                </a:cubicBezTo>
                <a:cubicBezTo>
                  <a:pt x="164" y="83"/>
                  <a:pt x="164" y="83"/>
                  <a:pt x="164" y="83"/>
                </a:cubicBezTo>
                <a:cubicBezTo>
                  <a:pt x="165" y="84"/>
                  <a:pt x="166" y="84"/>
                  <a:pt x="167" y="83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86" y="63"/>
                  <a:pt x="186" y="62"/>
                  <a:pt x="186" y="62"/>
                </a:cubicBezTo>
                <a:cubicBezTo>
                  <a:pt x="177" y="53"/>
                  <a:pt x="177" y="53"/>
                  <a:pt x="177" y="53"/>
                </a:cubicBezTo>
                <a:cubicBezTo>
                  <a:pt x="176" y="52"/>
                  <a:pt x="175" y="52"/>
                  <a:pt x="175" y="52"/>
                </a:cubicBezTo>
                <a:cubicBezTo>
                  <a:pt x="175" y="52"/>
                  <a:pt x="175" y="52"/>
                  <a:pt x="175" y="52"/>
                </a:cubicBezTo>
                <a:cubicBezTo>
                  <a:pt x="169" y="53"/>
                  <a:pt x="165" y="52"/>
                  <a:pt x="163" y="49"/>
                </a:cubicBezTo>
                <a:cubicBezTo>
                  <a:pt x="160" y="47"/>
                  <a:pt x="161" y="44"/>
                  <a:pt x="161" y="42"/>
                </a:cubicBezTo>
                <a:cubicBezTo>
                  <a:pt x="161" y="41"/>
                  <a:pt x="161" y="39"/>
                  <a:pt x="161" y="38"/>
                </a:cubicBezTo>
                <a:cubicBezTo>
                  <a:pt x="160" y="35"/>
                  <a:pt x="153" y="27"/>
                  <a:pt x="150" y="24"/>
                </a:cubicBezTo>
                <a:cubicBezTo>
                  <a:pt x="133" y="7"/>
                  <a:pt x="116" y="4"/>
                  <a:pt x="104" y="4"/>
                </a:cubicBezTo>
                <a:cubicBezTo>
                  <a:pt x="95" y="4"/>
                  <a:pt x="89" y="6"/>
                  <a:pt x="85" y="7"/>
                </a:cubicBezTo>
                <a:cubicBezTo>
                  <a:pt x="85" y="7"/>
                  <a:pt x="85" y="8"/>
                  <a:pt x="85" y="8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8"/>
                  <a:pt x="87" y="8"/>
                  <a:pt x="88" y="8"/>
                </a:cubicBezTo>
                <a:cubicBezTo>
                  <a:pt x="90" y="8"/>
                  <a:pt x="102" y="8"/>
                  <a:pt x="111" y="17"/>
                </a:cubicBezTo>
                <a:cubicBezTo>
                  <a:pt x="118" y="24"/>
                  <a:pt x="121" y="31"/>
                  <a:pt x="120" y="38"/>
                </a:cubicBezTo>
                <a:cubicBezTo>
                  <a:pt x="119" y="45"/>
                  <a:pt x="115" y="50"/>
                  <a:pt x="112" y="52"/>
                </a:cubicBezTo>
                <a:cubicBezTo>
                  <a:pt x="108" y="57"/>
                  <a:pt x="108" y="57"/>
                  <a:pt x="108" y="57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104" y="60"/>
                  <a:pt x="103" y="60"/>
                  <a:pt x="102" y="60"/>
                </a:cubicBezTo>
                <a:cubicBezTo>
                  <a:pt x="102" y="59"/>
                  <a:pt x="102" y="59"/>
                  <a:pt x="101" y="59"/>
                </a:cubicBezTo>
                <a:cubicBezTo>
                  <a:pt x="101" y="59"/>
                  <a:pt x="101" y="59"/>
                  <a:pt x="101" y="60"/>
                </a:cubicBezTo>
                <a:cubicBezTo>
                  <a:pt x="100" y="60"/>
                  <a:pt x="99" y="61"/>
                  <a:pt x="98" y="62"/>
                </a:cubicBezTo>
                <a:cubicBezTo>
                  <a:pt x="95" y="64"/>
                  <a:pt x="91" y="67"/>
                  <a:pt x="87" y="70"/>
                </a:cubicBezTo>
                <a:cubicBezTo>
                  <a:pt x="86" y="71"/>
                  <a:pt x="85" y="71"/>
                  <a:pt x="85" y="70"/>
                </a:cubicBezTo>
                <a:cubicBezTo>
                  <a:pt x="54" y="40"/>
                  <a:pt x="54" y="40"/>
                  <a:pt x="54" y="40"/>
                </a:cubicBezTo>
                <a:cubicBezTo>
                  <a:pt x="54" y="39"/>
                  <a:pt x="54" y="39"/>
                  <a:pt x="54" y="38"/>
                </a:cubicBezTo>
                <a:cubicBezTo>
                  <a:pt x="57" y="29"/>
                  <a:pt x="55" y="19"/>
                  <a:pt x="48" y="13"/>
                </a:cubicBezTo>
                <a:cubicBezTo>
                  <a:pt x="43" y="8"/>
                  <a:pt x="37" y="6"/>
                  <a:pt x="31" y="6"/>
                </a:cubicBezTo>
                <a:cubicBezTo>
                  <a:pt x="29" y="6"/>
                  <a:pt x="28" y="6"/>
                  <a:pt x="26" y="6"/>
                </a:cubicBezTo>
                <a:cubicBezTo>
                  <a:pt x="38" y="18"/>
                  <a:pt x="38" y="18"/>
                  <a:pt x="38" y="18"/>
                </a:cubicBezTo>
                <a:cubicBezTo>
                  <a:pt x="40" y="20"/>
                  <a:pt x="38" y="33"/>
                  <a:pt x="36" y="35"/>
                </a:cubicBezTo>
                <a:cubicBezTo>
                  <a:pt x="34" y="37"/>
                  <a:pt x="26" y="38"/>
                  <a:pt x="22" y="38"/>
                </a:cubicBezTo>
                <a:cubicBezTo>
                  <a:pt x="20" y="38"/>
                  <a:pt x="19" y="38"/>
                  <a:pt x="18" y="37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33"/>
                  <a:pt x="7" y="42"/>
                  <a:pt x="13" y="48"/>
                </a:cubicBezTo>
                <a:cubicBezTo>
                  <a:pt x="18" y="52"/>
                  <a:pt x="24" y="55"/>
                  <a:pt x="31" y="55"/>
                </a:cubicBezTo>
                <a:cubicBezTo>
                  <a:pt x="33" y="55"/>
                  <a:pt x="36" y="54"/>
                  <a:pt x="38" y="53"/>
                </a:cubicBezTo>
                <a:cubicBezTo>
                  <a:pt x="39" y="53"/>
                  <a:pt x="40" y="53"/>
                  <a:pt x="40" y="54"/>
                </a:cubicBezTo>
                <a:cubicBezTo>
                  <a:pt x="69" y="83"/>
                  <a:pt x="69" y="83"/>
                  <a:pt x="69" y="83"/>
                </a:cubicBezTo>
                <a:cubicBezTo>
                  <a:pt x="70" y="84"/>
                  <a:pt x="70" y="85"/>
                  <a:pt x="69" y="86"/>
                </a:cubicBezTo>
                <a:cubicBezTo>
                  <a:pt x="66" y="89"/>
                  <a:pt x="63" y="93"/>
                  <a:pt x="59" y="97"/>
                </a:cubicBezTo>
                <a:cubicBezTo>
                  <a:pt x="55" y="102"/>
                  <a:pt x="51" y="106"/>
                  <a:pt x="47" y="110"/>
                </a:cubicBezTo>
                <a:cubicBezTo>
                  <a:pt x="42" y="115"/>
                  <a:pt x="32" y="122"/>
                  <a:pt x="27" y="125"/>
                </a:cubicBezTo>
                <a:cubicBezTo>
                  <a:pt x="26" y="126"/>
                  <a:pt x="25" y="126"/>
                  <a:pt x="25" y="127"/>
                </a:cubicBezTo>
                <a:cubicBezTo>
                  <a:pt x="24" y="127"/>
                  <a:pt x="24" y="129"/>
                  <a:pt x="25" y="130"/>
                </a:cubicBezTo>
                <a:cubicBezTo>
                  <a:pt x="26" y="131"/>
                  <a:pt x="39" y="144"/>
                  <a:pt x="39" y="144"/>
                </a:cubicBezTo>
                <a:cubicBezTo>
                  <a:pt x="42" y="147"/>
                  <a:pt x="45" y="150"/>
                  <a:pt x="45" y="150"/>
                </a:cubicBezTo>
                <a:cubicBezTo>
                  <a:pt x="46" y="150"/>
                  <a:pt x="46" y="150"/>
                  <a:pt x="47" y="150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9" y="150"/>
                  <a:pt x="50" y="148"/>
                  <a:pt x="51" y="147"/>
                </a:cubicBezTo>
                <a:cubicBezTo>
                  <a:pt x="56" y="141"/>
                  <a:pt x="66" y="127"/>
                  <a:pt x="71" y="122"/>
                </a:cubicBezTo>
                <a:cubicBezTo>
                  <a:pt x="75" y="118"/>
                  <a:pt x="78" y="115"/>
                  <a:pt x="81" y="112"/>
                </a:cubicBezTo>
                <a:cubicBezTo>
                  <a:pt x="84" y="110"/>
                  <a:pt x="86" y="108"/>
                  <a:pt x="89" y="105"/>
                </a:cubicBezTo>
                <a:cubicBezTo>
                  <a:pt x="90" y="105"/>
                  <a:pt x="90" y="105"/>
                  <a:pt x="91" y="10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3" name="Freeform 140"/>
          <p:cNvSpPr>
            <a:spLocks noEditPoints="1"/>
          </p:cNvSpPr>
          <p:nvPr/>
        </p:nvSpPr>
        <p:spPr bwMode="auto">
          <a:xfrm>
            <a:off x="5292725" y="1985963"/>
            <a:ext cx="565150" cy="512763"/>
          </a:xfrm>
          <a:custGeom>
            <a:avLst/>
            <a:gdLst>
              <a:gd name="T0" fmla="*/ 16 w 170"/>
              <a:gd name="T1" fmla="*/ 147 h 154"/>
              <a:gd name="T2" fmla="*/ 1 w 170"/>
              <a:gd name="T3" fmla="*/ 124 h 154"/>
              <a:gd name="T4" fmla="*/ 35 w 170"/>
              <a:gd name="T5" fmla="*/ 95 h 154"/>
              <a:gd name="T6" fmla="*/ 28 w 170"/>
              <a:gd name="T7" fmla="*/ 45 h 154"/>
              <a:gd name="T8" fmla="*/ 5 w 170"/>
              <a:gd name="T9" fmla="*/ 24 h 154"/>
              <a:gd name="T10" fmla="*/ 17 w 170"/>
              <a:gd name="T11" fmla="*/ 11 h 154"/>
              <a:gd name="T12" fmla="*/ 39 w 170"/>
              <a:gd name="T13" fmla="*/ 34 h 154"/>
              <a:gd name="T14" fmla="*/ 78 w 170"/>
              <a:gd name="T15" fmla="*/ 57 h 154"/>
              <a:gd name="T16" fmla="*/ 89 w 170"/>
              <a:gd name="T17" fmla="*/ 50 h 154"/>
              <a:gd name="T18" fmla="*/ 67 w 170"/>
              <a:gd name="T19" fmla="*/ 11 h 154"/>
              <a:gd name="T20" fmla="*/ 63 w 170"/>
              <a:gd name="T21" fmla="*/ 4 h 154"/>
              <a:gd name="T22" fmla="*/ 144 w 170"/>
              <a:gd name="T23" fmla="*/ 38 h 154"/>
              <a:gd name="T24" fmla="*/ 153 w 170"/>
              <a:gd name="T25" fmla="*/ 48 h 154"/>
              <a:gd name="T26" fmla="*/ 168 w 170"/>
              <a:gd name="T27" fmla="*/ 67 h 154"/>
              <a:gd name="T28" fmla="*/ 141 w 170"/>
              <a:gd name="T29" fmla="*/ 86 h 154"/>
              <a:gd name="T30" fmla="*/ 128 w 170"/>
              <a:gd name="T31" fmla="*/ 61 h 154"/>
              <a:gd name="T32" fmla="*/ 98 w 170"/>
              <a:gd name="T33" fmla="*/ 77 h 154"/>
              <a:gd name="T34" fmla="*/ 99 w 170"/>
              <a:gd name="T35" fmla="*/ 82 h 154"/>
              <a:gd name="T36" fmla="*/ 144 w 170"/>
              <a:gd name="T37" fmla="*/ 134 h 154"/>
              <a:gd name="T38" fmla="*/ 117 w 170"/>
              <a:gd name="T39" fmla="*/ 150 h 154"/>
              <a:gd name="T40" fmla="*/ 75 w 170"/>
              <a:gd name="T41" fmla="*/ 104 h 154"/>
              <a:gd name="T42" fmla="*/ 53 w 170"/>
              <a:gd name="T43" fmla="*/ 124 h 154"/>
              <a:gd name="T44" fmla="*/ 26 w 170"/>
              <a:gd name="T45" fmla="*/ 154 h 154"/>
              <a:gd name="T46" fmla="*/ 28 w 170"/>
              <a:gd name="T47" fmla="*/ 150 h 154"/>
              <a:gd name="T48" fmla="*/ 60 w 170"/>
              <a:gd name="T49" fmla="*/ 113 h 154"/>
              <a:gd name="T50" fmla="*/ 76 w 170"/>
              <a:gd name="T51" fmla="*/ 99 h 154"/>
              <a:gd name="T52" fmla="*/ 82 w 170"/>
              <a:gd name="T53" fmla="*/ 110 h 154"/>
              <a:gd name="T54" fmla="*/ 126 w 170"/>
              <a:gd name="T55" fmla="*/ 147 h 154"/>
              <a:gd name="T56" fmla="*/ 104 w 170"/>
              <a:gd name="T57" fmla="*/ 89 h 154"/>
              <a:gd name="T58" fmla="*/ 91 w 170"/>
              <a:gd name="T59" fmla="*/ 79 h 154"/>
              <a:gd name="T60" fmla="*/ 95 w 170"/>
              <a:gd name="T61" fmla="*/ 73 h 154"/>
              <a:gd name="T62" fmla="*/ 95 w 170"/>
              <a:gd name="T63" fmla="*/ 70 h 154"/>
              <a:gd name="T64" fmla="*/ 134 w 170"/>
              <a:gd name="T65" fmla="*/ 72 h 154"/>
              <a:gd name="T66" fmla="*/ 146 w 170"/>
              <a:gd name="T67" fmla="*/ 83 h 154"/>
              <a:gd name="T68" fmla="*/ 156 w 170"/>
              <a:gd name="T69" fmla="*/ 53 h 154"/>
              <a:gd name="T70" fmla="*/ 142 w 170"/>
              <a:gd name="T71" fmla="*/ 49 h 154"/>
              <a:gd name="T72" fmla="*/ 129 w 170"/>
              <a:gd name="T73" fmla="*/ 24 h 154"/>
              <a:gd name="T74" fmla="*/ 65 w 170"/>
              <a:gd name="T75" fmla="*/ 8 h 154"/>
              <a:gd name="T76" fmla="*/ 90 w 170"/>
              <a:gd name="T77" fmla="*/ 17 h 154"/>
              <a:gd name="T78" fmla="*/ 87 w 170"/>
              <a:gd name="T79" fmla="*/ 57 h 154"/>
              <a:gd name="T80" fmla="*/ 81 w 170"/>
              <a:gd name="T81" fmla="*/ 59 h 154"/>
              <a:gd name="T82" fmla="*/ 69 w 170"/>
              <a:gd name="T83" fmla="*/ 67 h 154"/>
              <a:gd name="T84" fmla="*/ 36 w 170"/>
              <a:gd name="T85" fmla="*/ 36 h 154"/>
              <a:gd name="T86" fmla="*/ 9 w 170"/>
              <a:gd name="T87" fmla="*/ 23 h 154"/>
              <a:gd name="T88" fmla="*/ 30 w 170"/>
              <a:gd name="T89" fmla="*/ 42 h 154"/>
              <a:gd name="T90" fmla="*/ 60 w 170"/>
              <a:gd name="T91" fmla="*/ 75 h 154"/>
              <a:gd name="T92" fmla="*/ 27 w 170"/>
              <a:gd name="T93" fmla="*/ 110 h 154"/>
              <a:gd name="T94" fmla="*/ 4 w 170"/>
              <a:gd name="T95" fmla="*/ 130 h 154"/>
              <a:gd name="T96" fmla="*/ 25 w 170"/>
              <a:gd name="T97" fmla="*/ 15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0" h="154">
                <a:moveTo>
                  <a:pt x="26" y="154"/>
                </a:moveTo>
                <a:cubicBezTo>
                  <a:pt x="25" y="154"/>
                  <a:pt x="23" y="154"/>
                  <a:pt x="22" y="153"/>
                </a:cubicBezTo>
                <a:cubicBezTo>
                  <a:pt x="22" y="153"/>
                  <a:pt x="19" y="150"/>
                  <a:pt x="16" y="147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15" y="146"/>
                  <a:pt x="2" y="133"/>
                  <a:pt x="1" y="132"/>
                </a:cubicBezTo>
                <a:cubicBezTo>
                  <a:pt x="0" y="131"/>
                  <a:pt x="0" y="125"/>
                  <a:pt x="1" y="124"/>
                </a:cubicBezTo>
                <a:cubicBezTo>
                  <a:pt x="1" y="124"/>
                  <a:pt x="2" y="123"/>
                  <a:pt x="4" y="122"/>
                </a:cubicBezTo>
                <a:cubicBezTo>
                  <a:pt x="9" y="119"/>
                  <a:pt x="19" y="113"/>
                  <a:pt x="24" y="107"/>
                </a:cubicBezTo>
                <a:cubicBezTo>
                  <a:pt x="27" y="104"/>
                  <a:pt x="31" y="100"/>
                  <a:pt x="35" y="95"/>
                </a:cubicBezTo>
                <a:cubicBezTo>
                  <a:pt x="39" y="91"/>
                  <a:pt x="43" y="86"/>
                  <a:pt x="47" y="82"/>
                </a:cubicBezTo>
                <a:cubicBezTo>
                  <a:pt x="50" y="79"/>
                  <a:pt x="53" y="77"/>
                  <a:pt x="56" y="74"/>
                </a:cubicBezTo>
                <a:cubicBezTo>
                  <a:pt x="28" y="45"/>
                  <a:pt x="28" y="45"/>
                  <a:pt x="28" y="45"/>
                </a:cubicBezTo>
                <a:cubicBezTo>
                  <a:pt x="19" y="42"/>
                  <a:pt x="19" y="42"/>
                  <a:pt x="19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5" y="24"/>
                  <a:pt x="5" y="24"/>
                  <a:pt x="5" y="24"/>
                </a:cubicBezTo>
                <a:cubicBezTo>
                  <a:pt x="4" y="23"/>
                  <a:pt x="4" y="22"/>
                  <a:pt x="5" y="21"/>
                </a:cubicBezTo>
                <a:cubicBezTo>
                  <a:pt x="15" y="11"/>
                  <a:pt x="15" y="11"/>
                  <a:pt x="15" y="11"/>
                </a:cubicBezTo>
                <a:cubicBezTo>
                  <a:pt x="16" y="11"/>
                  <a:pt x="17" y="10"/>
                  <a:pt x="17" y="11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4"/>
                  <a:pt x="36" y="24"/>
                  <a:pt x="36" y="25"/>
                </a:cubicBezTo>
                <a:cubicBezTo>
                  <a:pt x="39" y="34"/>
                  <a:pt x="39" y="34"/>
                  <a:pt x="39" y="34"/>
                </a:cubicBezTo>
                <a:cubicBezTo>
                  <a:pt x="68" y="63"/>
                  <a:pt x="68" y="63"/>
                  <a:pt x="68" y="63"/>
                </a:cubicBezTo>
                <a:cubicBezTo>
                  <a:pt x="72" y="61"/>
                  <a:pt x="74" y="59"/>
                  <a:pt x="76" y="58"/>
                </a:cubicBezTo>
                <a:cubicBezTo>
                  <a:pt x="77" y="57"/>
                  <a:pt x="77" y="57"/>
                  <a:pt x="78" y="57"/>
                </a:cubicBezTo>
                <a:cubicBezTo>
                  <a:pt x="79" y="55"/>
                  <a:pt x="81" y="55"/>
                  <a:pt x="83" y="56"/>
                </a:cubicBezTo>
                <a:cubicBezTo>
                  <a:pt x="84" y="55"/>
                  <a:pt x="84" y="55"/>
                  <a:pt x="84" y="55"/>
                </a:cubicBezTo>
                <a:cubicBezTo>
                  <a:pt x="89" y="50"/>
                  <a:pt x="89" y="50"/>
                  <a:pt x="89" y="50"/>
                </a:cubicBezTo>
                <a:cubicBezTo>
                  <a:pt x="91" y="48"/>
                  <a:pt x="95" y="43"/>
                  <a:pt x="95" y="38"/>
                </a:cubicBezTo>
                <a:cubicBezTo>
                  <a:pt x="96" y="32"/>
                  <a:pt x="94" y="26"/>
                  <a:pt x="88" y="20"/>
                </a:cubicBezTo>
                <a:cubicBezTo>
                  <a:pt x="80" y="12"/>
                  <a:pt x="69" y="11"/>
                  <a:pt x="67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4" y="12"/>
                  <a:pt x="61" y="11"/>
                  <a:pt x="61" y="8"/>
                </a:cubicBezTo>
                <a:cubicBezTo>
                  <a:pt x="60" y="7"/>
                  <a:pt x="61" y="5"/>
                  <a:pt x="63" y="4"/>
                </a:cubicBezTo>
                <a:cubicBezTo>
                  <a:pt x="68" y="1"/>
                  <a:pt x="75" y="0"/>
                  <a:pt x="83" y="0"/>
                </a:cubicBezTo>
                <a:cubicBezTo>
                  <a:pt x="96" y="0"/>
                  <a:pt x="114" y="3"/>
                  <a:pt x="132" y="21"/>
                </a:cubicBezTo>
                <a:cubicBezTo>
                  <a:pt x="140" y="29"/>
                  <a:pt x="144" y="34"/>
                  <a:pt x="144" y="38"/>
                </a:cubicBezTo>
                <a:cubicBezTo>
                  <a:pt x="144" y="39"/>
                  <a:pt x="144" y="41"/>
                  <a:pt x="144" y="42"/>
                </a:cubicBezTo>
                <a:cubicBezTo>
                  <a:pt x="144" y="44"/>
                  <a:pt x="144" y="45"/>
                  <a:pt x="145" y="46"/>
                </a:cubicBezTo>
                <a:cubicBezTo>
                  <a:pt x="146" y="48"/>
                  <a:pt x="149" y="49"/>
                  <a:pt x="153" y="48"/>
                </a:cubicBezTo>
                <a:cubicBezTo>
                  <a:pt x="155" y="48"/>
                  <a:pt x="157" y="49"/>
                  <a:pt x="159" y="50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70" y="61"/>
                  <a:pt x="170" y="65"/>
                  <a:pt x="168" y="67"/>
                </a:cubicBezTo>
                <a:cubicBezTo>
                  <a:pt x="149" y="86"/>
                  <a:pt x="149" y="86"/>
                  <a:pt x="149" y="86"/>
                </a:cubicBezTo>
                <a:cubicBezTo>
                  <a:pt x="148" y="87"/>
                  <a:pt x="146" y="87"/>
                  <a:pt x="145" y="87"/>
                </a:cubicBezTo>
                <a:cubicBezTo>
                  <a:pt x="143" y="87"/>
                  <a:pt x="142" y="87"/>
                  <a:pt x="141" y="86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1" y="75"/>
                  <a:pt x="130" y="73"/>
                  <a:pt x="130" y="71"/>
                </a:cubicBezTo>
                <a:cubicBezTo>
                  <a:pt x="131" y="67"/>
                  <a:pt x="131" y="63"/>
                  <a:pt x="128" y="61"/>
                </a:cubicBezTo>
                <a:cubicBezTo>
                  <a:pt x="125" y="57"/>
                  <a:pt x="123" y="57"/>
                  <a:pt x="118" y="57"/>
                </a:cubicBezTo>
                <a:cubicBezTo>
                  <a:pt x="114" y="58"/>
                  <a:pt x="107" y="63"/>
                  <a:pt x="98" y="71"/>
                </a:cubicBezTo>
                <a:cubicBezTo>
                  <a:pt x="99" y="73"/>
                  <a:pt x="99" y="75"/>
                  <a:pt x="98" y="77"/>
                </a:cubicBezTo>
                <a:cubicBezTo>
                  <a:pt x="98" y="77"/>
                  <a:pt x="97" y="77"/>
                  <a:pt x="97" y="77"/>
                </a:cubicBezTo>
                <a:cubicBezTo>
                  <a:pt x="97" y="78"/>
                  <a:pt x="97" y="79"/>
                  <a:pt x="95" y="80"/>
                </a:cubicBezTo>
                <a:cubicBezTo>
                  <a:pt x="97" y="81"/>
                  <a:pt x="98" y="81"/>
                  <a:pt x="99" y="82"/>
                </a:cubicBezTo>
                <a:cubicBezTo>
                  <a:pt x="102" y="82"/>
                  <a:pt x="104" y="83"/>
                  <a:pt x="107" y="86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7" y="126"/>
                  <a:pt x="147" y="131"/>
                  <a:pt x="144" y="134"/>
                </a:cubicBezTo>
                <a:cubicBezTo>
                  <a:pt x="128" y="150"/>
                  <a:pt x="128" y="150"/>
                  <a:pt x="128" y="150"/>
                </a:cubicBezTo>
                <a:cubicBezTo>
                  <a:pt x="127" y="151"/>
                  <a:pt x="125" y="152"/>
                  <a:pt x="122" y="152"/>
                </a:cubicBezTo>
                <a:cubicBezTo>
                  <a:pt x="120" y="152"/>
                  <a:pt x="118" y="151"/>
                  <a:pt x="117" y="150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77" y="110"/>
                  <a:pt x="76" y="108"/>
                  <a:pt x="76" y="105"/>
                </a:cubicBezTo>
                <a:cubicBezTo>
                  <a:pt x="75" y="105"/>
                  <a:pt x="75" y="105"/>
                  <a:pt x="75" y="104"/>
                </a:cubicBezTo>
                <a:cubicBezTo>
                  <a:pt x="74" y="105"/>
                  <a:pt x="74" y="106"/>
                  <a:pt x="73" y="107"/>
                </a:cubicBezTo>
                <a:cubicBezTo>
                  <a:pt x="68" y="111"/>
                  <a:pt x="65" y="114"/>
                  <a:pt x="62" y="116"/>
                </a:cubicBezTo>
                <a:cubicBezTo>
                  <a:pt x="59" y="119"/>
                  <a:pt x="57" y="121"/>
                  <a:pt x="53" y="124"/>
                </a:cubicBezTo>
                <a:cubicBezTo>
                  <a:pt x="48" y="130"/>
                  <a:pt x="38" y="143"/>
                  <a:pt x="33" y="149"/>
                </a:cubicBezTo>
                <a:cubicBezTo>
                  <a:pt x="31" y="152"/>
                  <a:pt x="31" y="153"/>
                  <a:pt x="30" y="153"/>
                </a:cubicBezTo>
                <a:cubicBezTo>
                  <a:pt x="29" y="154"/>
                  <a:pt x="28" y="154"/>
                  <a:pt x="26" y="154"/>
                </a:cubicBezTo>
                <a:moveTo>
                  <a:pt x="25" y="150"/>
                </a:moveTo>
                <a:cubicBezTo>
                  <a:pt x="25" y="150"/>
                  <a:pt x="25" y="150"/>
                  <a:pt x="26" y="150"/>
                </a:cubicBezTo>
                <a:cubicBezTo>
                  <a:pt x="27" y="150"/>
                  <a:pt x="27" y="150"/>
                  <a:pt x="28" y="150"/>
                </a:cubicBezTo>
                <a:cubicBezTo>
                  <a:pt x="28" y="150"/>
                  <a:pt x="29" y="148"/>
                  <a:pt x="30" y="147"/>
                </a:cubicBezTo>
                <a:cubicBezTo>
                  <a:pt x="35" y="140"/>
                  <a:pt x="45" y="127"/>
                  <a:pt x="51" y="122"/>
                </a:cubicBezTo>
                <a:cubicBezTo>
                  <a:pt x="54" y="118"/>
                  <a:pt x="57" y="116"/>
                  <a:pt x="60" y="113"/>
                </a:cubicBezTo>
                <a:cubicBezTo>
                  <a:pt x="63" y="111"/>
                  <a:pt x="66" y="108"/>
                  <a:pt x="70" y="104"/>
                </a:cubicBezTo>
                <a:cubicBezTo>
                  <a:pt x="71" y="103"/>
                  <a:pt x="73" y="101"/>
                  <a:pt x="74" y="100"/>
                </a:cubicBezTo>
                <a:cubicBezTo>
                  <a:pt x="75" y="99"/>
                  <a:pt x="75" y="99"/>
                  <a:pt x="76" y="99"/>
                </a:cubicBezTo>
                <a:cubicBezTo>
                  <a:pt x="77" y="99"/>
                  <a:pt x="77" y="99"/>
                  <a:pt x="77" y="100"/>
                </a:cubicBezTo>
                <a:cubicBezTo>
                  <a:pt x="78" y="101"/>
                  <a:pt x="79" y="103"/>
                  <a:pt x="79" y="104"/>
                </a:cubicBezTo>
                <a:cubicBezTo>
                  <a:pt x="80" y="106"/>
                  <a:pt x="80" y="108"/>
                  <a:pt x="82" y="110"/>
                </a:cubicBezTo>
                <a:cubicBezTo>
                  <a:pt x="119" y="147"/>
                  <a:pt x="119" y="147"/>
                  <a:pt x="119" y="147"/>
                </a:cubicBezTo>
                <a:cubicBezTo>
                  <a:pt x="120" y="148"/>
                  <a:pt x="121" y="148"/>
                  <a:pt x="122" y="148"/>
                </a:cubicBezTo>
                <a:cubicBezTo>
                  <a:pt x="124" y="148"/>
                  <a:pt x="125" y="148"/>
                  <a:pt x="126" y="147"/>
                </a:cubicBezTo>
                <a:cubicBezTo>
                  <a:pt x="141" y="132"/>
                  <a:pt x="141" y="132"/>
                  <a:pt x="141" y="132"/>
                </a:cubicBezTo>
                <a:cubicBezTo>
                  <a:pt x="143" y="130"/>
                  <a:pt x="143" y="127"/>
                  <a:pt x="141" y="125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2" y="87"/>
                  <a:pt x="100" y="86"/>
                  <a:pt x="98" y="85"/>
                </a:cubicBezTo>
                <a:cubicBezTo>
                  <a:pt x="96" y="85"/>
                  <a:pt x="94" y="84"/>
                  <a:pt x="92" y="82"/>
                </a:cubicBezTo>
                <a:cubicBezTo>
                  <a:pt x="91" y="81"/>
                  <a:pt x="91" y="80"/>
                  <a:pt x="91" y="79"/>
                </a:cubicBezTo>
                <a:cubicBezTo>
                  <a:pt x="93" y="77"/>
                  <a:pt x="94" y="76"/>
                  <a:pt x="94" y="75"/>
                </a:cubicBezTo>
                <a:cubicBezTo>
                  <a:pt x="94" y="75"/>
                  <a:pt x="94" y="75"/>
                  <a:pt x="95" y="74"/>
                </a:cubicBezTo>
                <a:cubicBezTo>
                  <a:pt x="95" y="74"/>
                  <a:pt x="95" y="73"/>
                  <a:pt x="95" y="73"/>
                </a:cubicBezTo>
                <a:cubicBezTo>
                  <a:pt x="95" y="73"/>
                  <a:pt x="95" y="72"/>
                  <a:pt x="95" y="72"/>
                </a:cubicBezTo>
                <a:cubicBezTo>
                  <a:pt x="94" y="72"/>
                  <a:pt x="94" y="72"/>
                  <a:pt x="94" y="72"/>
                </a:cubicBezTo>
                <a:cubicBezTo>
                  <a:pt x="94" y="72"/>
                  <a:pt x="94" y="71"/>
                  <a:pt x="95" y="70"/>
                </a:cubicBezTo>
                <a:cubicBezTo>
                  <a:pt x="102" y="63"/>
                  <a:pt x="112" y="54"/>
                  <a:pt x="118" y="53"/>
                </a:cubicBezTo>
                <a:cubicBezTo>
                  <a:pt x="124" y="53"/>
                  <a:pt x="128" y="55"/>
                  <a:pt x="131" y="58"/>
                </a:cubicBezTo>
                <a:cubicBezTo>
                  <a:pt x="134" y="61"/>
                  <a:pt x="135" y="66"/>
                  <a:pt x="134" y="72"/>
                </a:cubicBezTo>
                <a:cubicBezTo>
                  <a:pt x="134" y="72"/>
                  <a:pt x="134" y="73"/>
                  <a:pt x="135" y="74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4" y="84"/>
                  <a:pt x="145" y="84"/>
                  <a:pt x="146" y="83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66" y="63"/>
                  <a:pt x="166" y="62"/>
                  <a:pt x="165" y="62"/>
                </a:cubicBezTo>
                <a:cubicBezTo>
                  <a:pt x="156" y="53"/>
                  <a:pt x="156" y="53"/>
                  <a:pt x="156" y="53"/>
                </a:cubicBezTo>
                <a:cubicBezTo>
                  <a:pt x="155" y="52"/>
                  <a:pt x="155" y="52"/>
                  <a:pt x="154" y="52"/>
                </a:cubicBezTo>
                <a:cubicBezTo>
                  <a:pt x="153" y="52"/>
                  <a:pt x="152" y="52"/>
                  <a:pt x="151" y="52"/>
                </a:cubicBezTo>
                <a:cubicBezTo>
                  <a:pt x="147" y="52"/>
                  <a:pt x="144" y="51"/>
                  <a:pt x="142" y="49"/>
                </a:cubicBezTo>
                <a:cubicBezTo>
                  <a:pt x="140" y="47"/>
                  <a:pt x="140" y="44"/>
                  <a:pt x="140" y="42"/>
                </a:cubicBezTo>
                <a:cubicBezTo>
                  <a:pt x="140" y="41"/>
                  <a:pt x="141" y="39"/>
                  <a:pt x="140" y="38"/>
                </a:cubicBezTo>
                <a:cubicBezTo>
                  <a:pt x="140" y="35"/>
                  <a:pt x="132" y="27"/>
                  <a:pt x="129" y="24"/>
                </a:cubicBezTo>
                <a:cubicBezTo>
                  <a:pt x="112" y="7"/>
                  <a:pt x="95" y="4"/>
                  <a:pt x="83" y="4"/>
                </a:cubicBezTo>
                <a:cubicBezTo>
                  <a:pt x="75" y="4"/>
                  <a:pt x="68" y="6"/>
                  <a:pt x="65" y="7"/>
                </a:cubicBezTo>
                <a:cubicBezTo>
                  <a:pt x="65" y="7"/>
                  <a:pt x="65" y="8"/>
                  <a:pt x="65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6" y="8"/>
                  <a:pt x="66" y="8"/>
                  <a:pt x="67" y="8"/>
                </a:cubicBezTo>
                <a:cubicBezTo>
                  <a:pt x="70" y="8"/>
                  <a:pt x="81" y="8"/>
                  <a:pt x="90" y="17"/>
                </a:cubicBezTo>
                <a:cubicBezTo>
                  <a:pt x="97" y="24"/>
                  <a:pt x="100" y="31"/>
                  <a:pt x="99" y="38"/>
                </a:cubicBezTo>
                <a:cubicBezTo>
                  <a:pt x="98" y="45"/>
                  <a:pt x="94" y="50"/>
                  <a:pt x="92" y="52"/>
                </a:cubicBezTo>
                <a:cubicBezTo>
                  <a:pt x="87" y="57"/>
                  <a:pt x="87" y="57"/>
                  <a:pt x="87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0"/>
                  <a:pt x="82" y="60"/>
                  <a:pt x="82" y="60"/>
                </a:cubicBezTo>
                <a:cubicBezTo>
                  <a:pt x="81" y="59"/>
                  <a:pt x="81" y="59"/>
                  <a:pt x="81" y="59"/>
                </a:cubicBezTo>
                <a:cubicBezTo>
                  <a:pt x="81" y="59"/>
                  <a:pt x="80" y="59"/>
                  <a:pt x="80" y="60"/>
                </a:cubicBezTo>
                <a:cubicBezTo>
                  <a:pt x="80" y="60"/>
                  <a:pt x="79" y="60"/>
                  <a:pt x="78" y="61"/>
                </a:cubicBezTo>
                <a:cubicBezTo>
                  <a:pt x="76" y="62"/>
                  <a:pt x="73" y="64"/>
                  <a:pt x="69" y="67"/>
                </a:cubicBezTo>
                <a:cubicBezTo>
                  <a:pt x="69" y="68"/>
                  <a:pt x="68" y="68"/>
                  <a:pt x="67" y="67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27"/>
                  <a:pt x="33" y="27"/>
                  <a:pt x="33" y="27"/>
                </a:cubicBezTo>
                <a:cubicBezTo>
                  <a:pt x="17" y="15"/>
                  <a:pt x="17" y="15"/>
                  <a:pt x="17" y="15"/>
                </a:cubicBezTo>
                <a:cubicBezTo>
                  <a:pt x="9" y="23"/>
                  <a:pt x="9" y="23"/>
                  <a:pt x="9" y="23"/>
                </a:cubicBezTo>
                <a:cubicBezTo>
                  <a:pt x="20" y="39"/>
                  <a:pt x="20" y="39"/>
                  <a:pt x="20" y="39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60" y="72"/>
                  <a:pt x="60" y="72"/>
                  <a:pt x="60" y="72"/>
                </a:cubicBezTo>
                <a:cubicBezTo>
                  <a:pt x="61" y="73"/>
                  <a:pt x="61" y="73"/>
                  <a:pt x="61" y="74"/>
                </a:cubicBezTo>
                <a:cubicBezTo>
                  <a:pt x="61" y="74"/>
                  <a:pt x="61" y="75"/>
                  <a:pt x="60" y="75"/>
                </a:cubicBezTo>
                <a:cubicBezTo>
                  <a:pt x="56" y="79"/>
                  <a:pt x="52" y="82"/>
                  <a:pt x="50" y="84"/>
                </a:cubicBezTo>
                <a:cubicBezTo>
                  <a:pt x="46" y="88"/>
                  <a:pt x="42" y="93"/>
                  <a:pt x="38" y="98"/>
                </a:cubicBezTo>
                <a:cubicBezTo>
                  <a:pt x="34" y="102"/>
                  <a:pt x="30" y="106"/>
                  <a:pt x="27" y="110"/>
                </a:cubicBezTo>
                <a:cubicBezTo>
                  <a:pt x="21" y="115"/>
                  <a:pt x="11" y="122"/>
                  <a:pt x="6" y="125"/>
                </a:cubicBezTo>
                <a:cubicBezTo>
                  <a:pt x="5" y="126"/>
                  <a:pt x="4" y="126"/>
                  <a:pt x="4" y="127"/>
                </a:cubicBezTo>
                <a:cubicBezTo>
                  <a:pt x="4" y="127"/>
                  <a:pt x="4" y="129"/>
                  <a:pt x="4" y="130"/>
                </a:cubicBezTo>
                <a:cubicBezTo>
                  <a:pt x="5" y="131"/>
                  <a:pt x="18" y="144"/>
                  <a:pt x="18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22" y="147"/>
                  <a:pt x="24" y="150"/>
                  <a:pt x="25" y="15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4" name="Freeform 141"/>
          <p:cNvSpPr>
            <a:spLocks noEditPoints="1"/>
          </p:cNvSpPr>
          <p:nvPr/>
        </p:nvSpPr>
        <p:spPr bwMode="auto">
          <a:xfrm>
            <a:off x="7669213" y="3219450"/>
            <a:ext cx="282575" cy="280988"/>
          </a:xfrm>
          <a:custGeom>
            <a:avLst/>
            <a:gdLst>
              <a:gd name="T0" fmla="*/ 51 w 85"/>
              <a:gd name="T1" fmla="*/ 83 h 84"/>
              <a:gd name="T2" fmla="*/ 28 w 85"/>
              <a:gd name="T3" fmla="*/ 72 h 84"/>
              <a:gd name="T4" fmla="*/ 18 w 85"/>
              <a:gd name="T5" fmla="*/ 79 h 84"/>
              <a:gd name="T6" fmla="*/ 6 w 85"/>
              <a:gd name="T7" fmla="*/ 64 h 84"/>
              <a:gd name="T8" fmla="*/ 9 w 85"/>
              <a:gd name="T9" fmla="*/ 43 h 84"/>
              <a:gd name="T10" fmla="*/ 1 w 85"/>
              <a:gd name="T11" fmla="*/ 33 h 84"/>
              <a:gd name="T12" fmla="*/ 8 w 85"/>
              <a:gd name="T13" fmla="*/ 16 h 84"/>
              <a:gd name="T14" fmla="*/ 20 w 85"/>
              <a:gd name="T15" fmla="*/ 19 h 84"/>
              <a:gd name="T16" fmla="*/ 38 w 85"/>
              <a:gd name="T17" fmla="*/ 1 h 84"/>
              <a:gd name="T18" fmla="*/ 57 w 85"/>
              <a:gd name="T19" fmla="*/ 3 h 84"/>
              <a:gd name="T20" fmla="*/ 58 w 85"/>
              <a:gd name="T21" fmla="*/ 15 h 84"/>
              <a:gd name="T22" fmla="*/ 80 w 85"/>
              <a:gd name="T23" fmla="*/ 27 h 84"/>
              <a:gd name="T24" fmla="*/ 85 w 85"/>
              <a:gd name="T25" fmla="*/ 43 h 84"/>
              <a:gd name="T26" fmla="*/ 83 w 85"/>
              <a:gd name="T27" fmla="*/ 47 h 84"/>
              <a:gd name="T28" fmla="*/ 65 w 85"/>
              <a:gd name="T29" fmla="*/ 65 h 84"/>
              <a:gd name="T30" fmla="*/ 68 w 85"/>
              <a:gd name="T31" fmla="*/ 76 h 84"/>
              <a:gd name="T32" fmla="*/ 52 w 85"/>
              <a:gd name="T33" fmla="*/ 84 h 84"/>
              <a:gd name="T34" fmla="*/ 47 w 85"/>
              <a:gd name="T35" fmla="*/ 72 h 84"/>
              <a:gd name="T36" fmla="*/ 65 w 85"/>
              <a:gd name="T37" fmla="*/ 74 h 84"/>
              <a:gd name="T38" fmla="*/ 62 w 85"/>
              <a:gd name="T39" fmla="*/ 63 h 84"/>
              <a:gd name="T40" fmla="*/ 71 w 85"/>
              <a:gd name="T41" fmla="*/ 46 h 84"/>
              <a:gd name="T42" fmla="*/ 81 w 85"/>
              <a:gd name="T43" fmla="*/ 43 h 84"/>
              <a:gd name="T44" fmla="*/ 69 w 85"/>
              <a:gd name="T45" fmla="*/ 31 h 84"/>
              <a:gd name="T46" fmla="*/ 55 w 85"/>
              <a:gd name="T47" fmla="*/ 18 h 84"/>
              <a:gd name="T48" fmla="*/ 54 w 85"/>
              <a:gd name="T49" fmla="*/ 6 h 84"/>
              <a:gd name="T50" fmla="*/ 41 w 85"/>
              <a:gd name="T51" fmla="*/ 4 h 84"/>
              <a:gd name="T52" fmla="*/ 37 w 85"/>
              <a:gd name="T53" fmla="*/ 15 h 84"/>
              <a:gd name="T54" fmla="*/ 20 w 85"/>
              <a:gd name="T55" fmla="*/ 23 h 84"/>
              <a:gd name="T56" fmla="*/ 4 w 85"/>
              <a:gd name="T57" fmla="*/ 31 h 84"/>
              <a:gd name="T58" fmla="*/ 13 w 85"/>
              <a:gd name="T59" fmla="*/ 38 h 84"/>
              <a:gd name="T60" fmla="*/ 16 w 85"/>
              <a:gd name="T61" fmla="*/ 56 h 84"/>
              <a:gd name="T62" fmla="*/ 10 w 85"/>
              <a:gd name="T63" fmla="*/ 66 h 84"/>
              <a:gd name="T64" fmla="*/ 27 w 85"/>
              <a:gd name="T65" fmla="*/ 69 h 84"/>
              <a:gd name="T66" fmla="*/ 42 w 85"/>
              <a:gd name="T67" fmla="*/ 71 h 84"/>
              <a:gd name="T68" fmla="*/ 46 w 85"/>
              <a:gd name="T69" fmla="*/ 7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84">
                <a:moveTo>
                  <a:pt x="52" y="84"/>
                </a:moveTo>
                <a:cubicBezTo>
                  <a:pt x="51" y="84"/>
                  <a:pt x="51" y="84"/>
                  <a:pt x="51" y="83"/>
                </a:cubicBezTo>
                <a:cubicBezTo>
                  <a:pt x="45" y="75"/>
                  <a:pt x="45" y="75"/>
                  <a:pt x="45" y="75"/>
                </a:cubicBezTo>
                <a:cubicBezTo>
                  <a:pt x="39" y="75"/>
                  <a:pt x="34" y="75"/>
                  <a:pt x="28" y="72"/>
                </a:cubicBezTo>
                <a:cubicBezTo>
                  <a:pt x="20" y="79"/>
                  <a:pt x="20" y="79"/>
                  <a:pt x="20" y="79"/>
                </a:cubicBezTo>
                <a:cubicBezTo>
                  <a:pt x="20" y="79"/>
                  <a:pt x="19" y="79"/>
                  <a:pt x="18" y="79"/>
                </a:cubicBezTo>
                <a:cubicBezTo>
                  <a:pt x="13" y="76"/>
                  <a:pt x="9" y="71"/>
                  <a:pt x="6" y="66"/>
                </a:cubicBezTo>
                <a:cubicBezTo>
                  <a:pt x="5" y="66"/>
                  <a:pt x="5" y="65"/>
                  <a:pt x="6" y="64"/>
                </a:cubicBezTo>
                <a:cubicBezTo>
                  <a:pt x="12" y="56"/>
                  <a:pt x="12" y="56"/>
                  <a:pt x="12" y="56"/>
                </a:cubicBezTo>
                <a:cubicBezTo>
                  <a:pt x="10" y="52"/>
                  <a:pt x="9" y="47"/>
                  <a:pt x="9" y="43"/>
                </a:cubicBezTo>
                <a:cubicBezTo>
                  <a:pt x="9" y="42"/>
                  <a:pt x="9" y="40"/>
                  <a:pt x="10" y="39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2" y="26"/>
                  <a:pt x="4" y="20"/>
                  <a:pt x="8" y="16"/>
                </a:cubicBezTo>
                <a:cubicBezTo>
                  <a:pt x="9" y="15"/>
                  <a:pt x="10" y="15"/>
                  <a:pt x="10" y="15"/>
                </a:cubicBezTo>
                <a:cubicBezTo>
                  <a:pt x="20" y="19"/>
                  <a:pt x="20" y="19"/>
                  <a:pt x="20" y="19"/>
                </a:cubicBezTo>
                <a:cubicBezTo>
                  <a:pt x="24" y="15"/>
                  <a:pt x="30" y="12"/>
                  <a:pt x="35" y="1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9" y="0"/>
                  <a:pt x="40" y="0"/>
                </a:cubicBezTo>
                <a:cubicBezTo>
                  <a:pt x="46" y="0"/>
                  <a:pt x="52" y="1"/>
                  <a:pt x="57" y="3"/>
                </a:cubicBezTo>
                <a:cubicBezTo>
                  <a:pt x="58" y="3"/>
                  <a:pt x="58" y="4"/>
                  <a:pt x="58" y="5"/>
                </a:cubicBezTo>
                <a:cubicBezTo>
                  <a:pt x="58" y="15"/>
                  <a:pt x="58" y="15"/>
                  <a:pt x="58" y="15"/>
                </a:cubicBezTo>
                <a:cubicBezTo>
                  <a:pt x="63" y="18"/>
                  <a:pt x="67" y="22"/>
                  <a:pt x="70" y="27"/>
                </a:cubicBezTo>
                <a:cubicBezTo>
                  <a:pt x="80" y="27"/>
                  <a:pt x="80" y="27"/>
                  <a:pt x="80" y="27"/>
                </a:cubicBezTo>
                <a:cubicBezTo>
                  <a:pt x="81" y="27"/>
                  <a:pt x="82" y="27"/>
                  <a:pt x="82" y="28"/>
                </a:cubicBezTo>
                <a:cubicBezTo>
                  <a:pt x="84" y="33"/>
                  <a:pt x="85" y="38"/>
                  <a:pt x="85" y="43"/>
                </a:cubicBezTo>
                <a:cubicBezTo>
                  <a:pt x="85" y="44"/>
                  <a:pt x="85" y="44"/>
                  <a:pt x="85" y="45"/>
                </a:cubicBezTo>
                <a:cubicBezTo>
                  <a:pt x="84" y="46"/>
                  <a:pt x="84" y="47"/>
                  <a:pt x="83" y="47"/>
                </a:cubicBezTo>
                <a:cubicBezTo>
                  <a:pt x="73" y="49"/>
                  <a:pt x="73" y="49"/>
                  <a:pt x="73" y="49"/>
                </a:cubicBezTo>
                <a:cubicBezTo>
                  <a:pt x="72" y="55"/>
                  <a:pt x="69" y="60"/>
                  <a:pt x="65" y="65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5"/>
                  <a:pt x="69" y="76"/>
                  <a:pt x="68" y="76"/>
                </a:cubicBezTo>
                <a:cubicBezTo>
                  <a:pt x="64" y="80"/>
                  <a:pt x="58" y="83"/>
                  <a:pt x="53" y="84"/>
                </a:cubicBezTo>
                <a:cubicBezTo>
                  <a:pt x="52" y="84"/>
                  <a:pt x="52" y="84"/>
                  <a:pt x="52" y="84"/>
                </a:cubicBezTo>
                <a:moveTo>
                  <a:pt x="46" y="71"/>
                </a:moveTo>
                <a:cubicBezTo>
                  <a:pt x="47" y="71"/>
                  <a:pt x="47" y="71"/>
                  <a:pt x="47" y="72"/>
                </a:cubicBezTo>
                <a:cubicBezTo>
                  <a:pt x="53" y="80"/>
                  <a:pt x="53" y="80"/>
                  <a:pt x="53" y="80"/>
                </a:cubicBezTo>
                <a:cubicBezTo>
                  <a:pt x="57" y="79"/>
                  <a:pt x="61" y="77"/>
                  <a:pt x="65" y="74"/>
                </a:cubicBezTo>
                <a:cubicBezTo>
                  <a:pt x="61" y="65"/>
                  <a:pt x="61" y="65"/>
                  <a:pt x="61" y="65"/>
                </a:cubicBezTo>
                <a:cubicBezTo>
                  <a:pt x="61" y="64"/>
                  <a:pt x="61" y="63"/>
                  <a:pt x="62" y="63"/>
                </a:cubicBezTo>
                <a:cubicBezTo>
                  <a:pt x="66" y="59"/>
                  <a:pt x="69" y="53"/>
                  <a:pt x="70" y="48"/>
                </a:cubicBezTo>
                <a:cubicBezTo>
                  <a:pt x="70" y="47"/>
                  <a:pt x="70" y="46"/>
                  <a:pt x="71" y="46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39"/>
                  <a:pt x="80" y="34"/>
                  <a:pt x="79" y="30"/>
                </a:cubicBez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7" y="30"/>
                  <a:pt x="67" y="30"/>
                </a:cubicBezTo>
                <a:cubicBezTo>
                  <a:pt x="64" y="25"/>
                  <a:pt x="60" y="20"/>
                  <a:pt x="55" y="18"/>
                </a:cubicBezTo>
                <a:cubicBezTo>
                  <a:pt x="54" y="17"/>
                  <a:pt x="54" y="17"/>
                  <a:pt x="54" y="16"/>
                </a:cubicBezTo>
                <a:cubicBezTo>
                  <a:pt x="54" y="6"/>
                  <a:pt x="54" y="6"/>
                  <a:pt x="54" y="6"/>
                </a:cubicBezTo>
                <a:cubicBezTo>
                  <a:pt x="50" y="4"/>
                  <a:pt x="46" y="4"/>
                  <a:pt x="42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14"/>
                  <a:pt x="38" y="15"/>
                  <a:pt x="37" y="15"/>
                </a:cubicBezTo>
                <a:cubicBezTo>
                  <a:pt x="31" y="16"/>
                  <a:pt x="26" y="18"/>
                  <a:pt x="22" y="22"/>
                </a:cubicBezTo>
                <a:cubicBezTo>
                  <a:pt x="21" y="23"/>
                  <a:pt x="20" y="23"/>
                  <a:pt x="20" y="23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23"/>
                  <a:pt x="6" y="27"/>
                  <a:pt x="4" y="31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8"/>
                  <a:pt x="13" y="38"/>
                </a:cubicBezTo>
                <a:cubicBezTo>
                  <a:pt x="13" y="40"/>
                  <a:pt x="13" y="41"/>
                  <a:pt x="13" y="43"/>
                </a:cubicBezTo>
                <a:cubicBezTo>
                  <a:pt x="13" y="47"/>
                  <a:pt x="14" y="52"/>
                  <a:pt x="16" y="56"/>
                </a:cubicBezTo>
                <a:cubicBezTo>
                  <a:pt x="16" y="56"/>
                  <a:pt x="16" y="57"/>
                  <a:pt x="16" y="58"/>
                </a:cubicBezTo>
                <a:cubicBezTo>
                  <a:pt x="10" y="66"/>
                  <a:pt x="10" y="66"/>
                  <a:pt x="10" y="66"/>
                </a:cubicBezTo>
                <a:cubicBezTo>
                  <a:pt x="12" y="69"/>
                  <a:pt x="15" y="72"/>
                  <a:pt x="19" y="75"/>
                </a:cubicBezTo>
                <a:cubicBezTo>
                  <a:pt x="27" y="69"/>
                  <a:pt x="27" y="69"/>
                  <a:pt x="27" y="69"/>
                </a:cubicBezTo>
                <a:cubicBezTo>
                  <a:pt x="28" y="68"/>
                  <a:pt x="28" y="68"/>
                  <a:pt x="29" y="68"/>
                </a:cubicBezTo>
                <a:cubicBezTo>
                  <a:pt x="33" y="70"/>
                  <a:pt x="37" y="71"/>
                  <a:pt x="42" y="71"/>
                </a:cubicBezTo>
                <a:cubicBezTo>
                  <a:pt x="43" y="71"/>
                  <a:pt x="44" y="71"/>
                  <a:pt x="46" y="71"/>
                </a:cubicBezTo>
                <a:cubicBezTo>
                  <a:pt x="46" y="71"/>
                  <a:pt x="46" y="71"/>
                  <a:pt x="46" y="7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5" name="Freeform 142"/>
          <p:cNvSpPr>
            <a:spLocks noEditPoints="1"/>
          </p:cNvSpPr>
          <p:nvPr/>
        </p:nvSpPr>
        <p:spPr bwMode="auto">
          <a:xfrm>
            <a:off x="7772400" y="3327400"/>
            <a:ext cx="69850" cy="69850"/>
          </a:xfrm>
          <a:custGeom>
            <a:avLst/>
            <a:gdLst>
              <a:gd name="T0" fmla="*/ 11 w 21"/>
              <a:gd name="T1" fmla="*/ 21 h 21"/>
              <a:gd name="T2" fmla="*/ 0 w 21"/>
              <a:gd name="T3" fmla="*/ 11 h 21"/>
              <a:gd name="T4" fmla="*/ 11 w 21"/>
              <a:gd name="T5" fmla="*/ 0 h 21"/>
              <a:gd name="T6" fmla="*/ 21 w 21"/>
              <a:gd name="T7" fmla="*/ 11 h 21"/>
              <a:gd name="T8" fmla="*/ 11 w 21"/>
              <a:gd name="T9" fmla="*/ 21 h 21"/>
              <a:gd name="T10" fmla="*/ 11 w 21"/>
              <a:gd name="T11" fmla="*/ 4 h 21"/>
              <a:gd name="T12" fmla="*/ 4 w 21"/>
              <a:gd name="T13" fmla="*/ 11 h 21"/>
              <a:gd name="T14" fmla="*/ 11 w 21"/>
              <a:gd name="T15" fmla="*/ 17 h 21"/>
              <a:gd name="T16" fmla="*/ 17 w 21"/>
              <a:gd name="T17" fmla="*/ 11 h 21"/>
              <a:gd name="T18" fmla="*/ 11 w 21"/>
              <a:gd name="T1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1">
                <a:moveTo>
                  <a:pt x="11" y="21"/>
                </a:moveTo>
                <a:cubicBezTo>
                  <a:pt x="5" y="21"/>
                  <a:pt x="0" y="17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6" y="0"/>
                  <a:pt x="21" y="5"/>
                  <a:pt x="21" y="11"/>
                </a:cubicBezTo>
                <a:cubicBezTo>
                  <a:pt x="21" y="17"/>
                  <a:pt x="16" y="21"/>
                  <a:pt x="11" y="21"/>
                </a:cubicBezTo>
                <a:moveTo>
                  <a:pt x="11" y="4"/>
                </a:moveTo>
                <a:cubicBezTo>
                  <a:pt x="7" y="4"/>
                  <a:pt x="4" y="7"/>
                  <a:pt x="4" y="11"/>
                </a:cubicBezTo>
                <a:cubicBezTo>
                  <a:pt x="4" y="14"/>
                  <a:pt x="7" y="17"/>
                  <a:pt x="11" y="17"/>
                </a:cubicBezTo>
                <a:cubicBezTo>
                  <a:pt x="14" y="17"/>
                  <a:pt x="17" y="14"/>
                  <a:pt x="17" y="11"/>
                </a:cubicBezTo>
                <a:cubicBezTo>
                  <a:pt x="17" y="7"/>
                  <a:pt x="14" y="4"/>
                  <a:pt x="11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6" name="Freeform 143"/>
          <p:cNvSpPr>
            <a:spLocks noEditPoints="1"/>
          </p:cNvSpPr>
          <p:nvPr/>
        </p:nvSpPr>
        <p:spPr bwMode="auto">
          <a:xfrm>
            <a:off x="7343775" y="3367088"/>
            <a:ext cx="461963" cy="461963"/>
          </a:xfrm>
          <a:custGeom>
            <a:avLst/>
            <a:gdLst>
              <a:gd name="T0" fmla="*/ 69 w 139"/>
              <a:gd name="T1" fmla="*/ 139 h 139"/>
              <a:gd name="T2" fmla="*/ 63 w 139"/>
              <a:gd name="T3" fmla="*/ 122 h 139"/>
              <a:gd name="T4" fmla="*/ 30 w 139"/>
              <a:gd name="T5" fmla="*/ 125 h 139"/>
              <a:gd name="T6" fmla="*/ 15 w 139"/>
              <a:gd name="T7" fmla="*/ 112 h 139"/>
              <a:gd name="T8" fmla="*/ 24 w 139"/>
              <a:gd name="T9" fmla="*/ 97 h 139"/>
              <a:gd name="T10" fmla="*/ 1 w 139"/>
              <a:gd name="T11" fmla="*/ 72 h 139"/>
              <a:gd name="T12" fmla="*/ 0 w 139"/>
              <a:gd name="T13" fmla="*/ 69 h 139"/>
              <a:gd name="T14" fmla="*/ 4 w 139"/>
              <a:gd name="T15" fmla="*/ 50 h 139"/>
              <a:gd name="T16" fmla="*/ 31 w 139"/>
              <a:gd name="T17" fmla="*/ 32 h 139"/>
              <a:gd name="T18" fmla="*/ 25 w 139"/>
              <a:gd name="T19" fmla="*/ 15 h 139"/>
              <a:gd name="T20" fmla="*/ 43 w 139"/>
              <a:gd name="T21" fmla="*/ 6 h 139"/>
              <a:gd name="T22" fmla="*/ 70 w 139"/>
              <a:gd name="T23" fmla="*/ 15 h 139"/>
              <a:gd name="T24" fmla="*/ 82 w 139"/>
              <a:gd name="T25" fmla="*/ 1 h 139"/>
              <a:gd name="T26" fmla="*/ 102 w 139"/>
              <a:gd name="T27" fmla="*/ 7 h 139"/>
              <a:gd name="T28" fmla="*/ 100 w 139"/>
              <a:gd name="T29" fmla="*/ 25 h 139"/>
              <a:gd name="T30" fmla="*/ 130 w 139"/>
              <a:gd name="T31" fmla="*/ 37 h 139"/>
              <a:gd name="T32" fmla="*/ 138 w 139"/>
              <a:gd name="T33" fmla="*/ 56 h 139"/>
              <a:gd name="T34" fmla="*/ 123 w 139"/>
              <a:gd name="T35" fmla="*/ 65 h 139"/>
              <a:gd name="T36" fmla="*/ 121 w 139"/>
              <a:gd name="T37" fmla="*/ 85 h 139"/>
              <a:gd name="T38" fmla="*/ 133 w 139"/>
              <a:gd name="T39" fmla="*/ 98 h 139"/>
              <a:gd name="T40" fmla="*/ 121 w 139"/>
              <a:gd name="T41" fmla="*/ 114 h 139"/>
              <a:gd name="T42" fmla="*/ 90 w 139"/>
              <a:gd name="T43" fmla="*/ 118 h 139"/>
              <a:gd name="T44" fmla="*/ 88 w 139"/>
              <a:gd name="T45" fmla="*/ 136 h 139"/>
              <a:gd name="T46" fmla="*/ 43 w 139"/>
              <a:gd name="T47" fmla="*/ 111 h 139"/>
              <a:gd name="T48" fmla="*/ 64 w 139"/>
              <a:gd name="T49" fmla="*/ 118 h 139"/>
              <a:gd name="T50" fmla="*/ 70 w 139"/>
              <a:gd name="T51" fmla="*/ 135 h 139"/>
              <a:gd name="T52" fmla="*/ 86 w 139"/>
              <a:gd name="T53" fmla="*/ 117 h 139"/>
              <a:gd name="T54" fmla="*/ 104 w 139"/>
              <a:gd name="T55" fmla="*/ 104 h 139"/>
              <a:gd name="T56" fmla="*/ 121 w 139"/>
              <a:gd name="T57" fmla="*/ 110 h 139"/>
              <a:gd name="T58" fmla="*/ 117 w 139"/>
              <a:gd name="T59" fmla="*/ 87 h 139"/>
              <a:gd name="T60" fmla="*/ 119 w 139"/>
              <a:gd name="T61" fmla="*/ 69 h 139"/>
              <a:gd name="T62" fmla="*/ 120 w 139"/>
              <a:gd name="T63" fmla="*/ 62 h 139"/>
              <a:gd name="T64" fmla="*/ 129 w 139"/>
              <a:gd name="T65" fmla="*/ 40 h 139"/>
              <a:gd name="T66" fmla="*/ 112 w 139"/>
              <a:gd name="T67" fmla="*/ 42 h 139"/>
              <a:gd name="T68" fmla="*/ 96 w 139"/>
              <a:gd name="T69" fmla="*/ 25 h 139"/>
              <a:gd name="T70" fmla="*/ 85 w 139"/>
              <a:gd name="T71" fmla="*/ 4 h 139"/>
              <a:gd name="T72" fmla="*/ 75 w 139"/>
              <a:gd name="T73" fmla="*/ 19 h 139"/>
              <a:gd name="T74" fmla="*/ 54 w 139"/>
              <a:gd name="T75" fmla="*/ 22 h 139"/>
              <a:gd name="T76" fmla="*/ 41 w 139"/>
              <a:gd name="T77" fmla="*/ 9 h 139"/>
              <a:gd name="T78" fmla="*/ 35 w 139"/>
              <a:gd name="T79" fmla="*/ 32 h 139"/>
              <a:gd name="T80" fmla="*/ 23 w 139"/>
              <a:gd name="T81" fmla="*/ 52 h 139"/>
              <a:gd name="T82" fmla="*/ 5 w 139"/>
              <a:gd name="T83" fmla="*/ 54 h 139"/>
              <a:gd name="T84" fmla="*/ 19 w 139"/>
              <a:gd name="T85" fmla="*/ 73 h 139"/>
              <a:gd name="T86" fmla="*/ 28 w 139"/>
              <a:gd name="T87" fmla="*/ 96 h 139"/>
              <a:gd name="T88" fmla="*/ 19 w 139"/>
              <a:gd name="T89" fmla="*/ 111 h 139"/>
              <a:gd name="T90" fmla="*/ 42 w 139"/>
              <a:gd name="T91" fmla="*/ 11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9" h="139">
                <a:moveTo>
                  <a:pt x="70" y="139"/>
                </a:moveTo>
                <a:cubicBezTo>
                  <a:pt x="69" y="139"/>
                  <a:pt x="69" y="139"/>
                  <a:pt x="69" y="139"/>
                </a:cubicBezTo>
                <a:cubicBezTo>
                  <a:pt x="68" y="139"/>
                  <a:pt x="67" y="138"/>
                  <a:pt x="67" y="137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56" y="121"/>
                  <a:pt x="49" y="119"/>
                  <a:pt x="43" y="11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26"/>
                  <a:pt x="29" y="126"/>
                  <a:pt x="28" y="125"/>
                </a:cubicBezTo>
                <a:cubicBezTo>
                  <a:pt x="23" y="121"/>
                  <a:pt x="19" y="117"/>
                  <a:pt x="15" y="112"/>
                </a:cubicBezTo>
                <a:cubicBezTo>
                  <a:pt x="14" y="111"/>
                  <a:pt x="14" y="110"/>
                  <a:pt x="15" y="110"/>
                </a:cubicBezTo>
                <a:cubicBezTo>
                  <a:pt x="24" y="97"/>
                  <a:pt x="24" y="97"/>
                  <a:pt x="24" y="97"/>
                </a:cubicBezTo>
                <a:cubicBezTo>
                  <a:pt x="20" y="90"/>
                  <a:pt x="18" y="83"/>
                  <a:pt x="17" y="76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2"/>
                  <a:pt x="0" y="71"/>
                  <a:pt x="0" y="70"/>
                </a:cubicBezTo>
                <a:cubicBezTo>
                  <a:pt x="0" y="70"/>
                  <a:pt x="0" y="69"/>
                  <a:pt x="0" y="69"/>
                </a:cubicBezTo>
                <a:cubicBezTo>
                  <a:pt x="0" y="63"/>
                  <a:pt x="0" y="57"/>
                  <a:pt x="2" y="52"/>
                </a:cubicBezTo>
                <a:cubicBezTo>
                  <a:pt x="2" y="51"/>
                  <a:pt x="3" y="50"/>
                  <a:pt x="4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43"/>
                  <a:pt x="26" y="37"/>
                  <a:pt x="31" y="32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6"/>
                  <a:pt x="25" y="15"/>
                </a:cubicBezTo>
                <a:cubicBezTo>
                  <a:pt x="30" y="11"/>
                  <a:pt x="35" y="8"/>
                  <a:pt x="41" y="5"/>
                </a:cubicBezTo>
                <a:cubicBezTo>
                  <a:pt x="41" y="5"/>
                  <a:pt x="42" y="5"/>
                  <a:pt x="43" y="6"/>
                </a:cubicBezTo>
                <a:cubicBezTo>
                  <a:pt x="54" y="18"/>
                  <a:pt x="54" y="18"/>
                  <a:pt x="54" y="18"/>
                </a:cubicBezTo>
                <a:cubicBezTo>
                  <a:pt x="59" y="16"/>
                  <a:pt x="64" y="15"/>
                  <a:pt x="70" y="15"/>
                </a:cubicBezTo>
                <a:cubicBezTo>
                  <a:pt x="71" y="15"/>
                  <a:pt x="73" y="15"/>
                  <a:pt x="74" y="16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1"/>
                  <a:pt x="83" y="0"/>
                  <a:pt x="84" y="0"/>
                </a:cubicBezTo>
                <a:cubicBezTo>
                  <a:pt x="90" y="2"/>
                  <a:pt x="96" y="4"/>
                  <a:pt x="102" y="7"/>
                </a:cubicBezTo>
                <a:cubicBezTo>
                  <a:pt x="103" y="7"/>
                  <a:pt x="103" y="8"/>
                  <a:pt x="103" y="9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106" y="29"/>
                  <a:pt x="111" y="34"/>
                  <a:pt x="114" y="39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1" y="36"/>
                  <a:pt x="132" y="37"/>
                  <a:pt x="132" y="38"/>
                </a:cubicBezTo>
                <a:cubicBezTo>
                  <a:pt x="135" y="43"/>
                  <a:pt x="137" y="49"/>
                  <a:pt x="138" y="56"/>
                </a:cubicBezTo>
                <a:cubicBezTo>
                  <a:pt x="139" y="56"/>
                  <a:pt x="138" y="57"/>
                  <a:pt x="137" y="58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3" y="66"/>
                  <a:pt x="123" y="68"/>
                  <a:pt x="123" y="69"/>
                </a:cubicBezTo>
                <a:cubicBezTo>
                  <a:pt x="123" y="74"/>
                  <a:pt x="122" y="80"/>
                  <a:pt x="121" y="85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3" y="96"/>
                  <a:pt x="134" y="97"/>
                  <a:pt x="133" y="98"/>
                </a:cubicBezTo>
                <a:cubicBezTo>
                  <a:pt x="131" y="104"/>
                  <a:pt x="127" y="109"/>
                  <a:pt x="123" y="114"/>
                </a:cubicBezTo>
                <a:cubicBezTo>
                  <a:pt x="123" y="115"/>
                  <a:pt x="122" y="115"/>
                  <a:pt x="121" y="114"/>
                </a:cubicBezTo>
                <a:cubicBezTo>
                  <a:pt x="106" y="108"/>
                  <a:pt x="106" y="108"/>
                  <a:pt x="106" y="108"/>
                </a:cubicBezTo>
                <a:cubicBezTo>
                  <a:pt x="101" y="112"/>
                  <a:pt x="96" y="116"/>
                  <a:pt x="90" y="118"/>
                </a:cubicBezTo>
                <a:cubicBezTo>
                  <a:pt x="89" y="135"/>
                  <a:pt x="89" y="135"/>
                  <a:pt x="89" y="135"/>
                </a:cubicBezTo>
                <a:cubicBezTo>
                  <a:pt x="89" y="135"/>
                  <a:pt x="88" y="136"/>
                  <a:pt x="88" y="136"/>
                </a:cubicBezTo>
                <a:cubicBezTo>
                  <a:pt x="82" y="138"/>
                  <a:pt x="76" y="139"/>
                  <a:pt x="70" y="139"/>
                </a:cubicBezTo>
                <a:moveTo>
                  <a:pt x="43" y="111"/>
                </a:moveTo>
                <a:cubicBezTo>
                  <a:pt x="44" y="111"/>
                  <a:pt x="44" y="111"/>
                  <a:pt x="44" y="112"/>
                </a:cubicBezTo>
                <a:cubicBezTo>
                  <a:pt x="50" y="115"/>
                  <a:pt x="57" y="117"/>
                  <a:pt x="64" y="118"/>
                </a:cubicBezTo>
                <a:cubicBezTo>
                  <a:pt x="65" y="118"/>
                  <a:pt x="66" y="119"/>
                  <a:pt x="66" y="120"/>
                </a:cubicBezTo>
                <a:cubicBezTo>
                  <a:pt x="70" y="135"/>
                  <a:pt x="70" y="135"/>
                  <a:pt x="70" y="135"/>
                </a:cubicBezTo>
                <a:cubicBezTo>
                  <a:pt x="75" y="135"/>
                  <a:pt x="80" y="134"/>
                  <a:pt x="85" y="133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86" y="116"/>
                  <a:pt x="86" y="116"/>
                  <a:pt x="87" y="115"/>
                </a:cubicBezTo>
                <a:cubicBezTo>
                  <a:pt x="94" y="113"/>
                  <a:pt x="99" y="109"/>
                  <a:pt x="104" y="104"/>
                </a:cubicBezTo>
                <a:cubicBezTo>
                  <a:pt x="105" y="104"/>
                  <a:pt x="106" y="104"/>
                  <a:pt x="106" y="104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24" y="106"/>
                  <a:pt x="127" y="102"/>
                  <a:pt x="129" y="98"/>
                </a:cubicBezTo>
                <a:cubicBezTo>
                  <a:pt x="117" y="87"/>
                  <a:pt x="117" y="87"/>
                  <a:pt x="117" y="87"/>
                </a:cubicBezTo>
                <a:cubicBezTo>
                  <a:pt x="117" y="86"/>
                  <a:pt x="116" y="86"/>
                  <a:pt x="117" y="85"/>
                </a:cubicBezTo>
                <a:cubicBezTo>
                  <a:pt x="118" y="80"/>
                  <a:pt x="119" y="74"/>
                  <a:pt x="119" y="69"/>
                </a:cubicBezTo>
                <a:cubicBezTo>
                  <a:pt x="119" y="67"/>
                  <a:pt x="119" y="66"/>
                  <a:pt x="119" y="64"/>
                </a:cubicBezTo>
                <a:cubicBezTo>
                  <a:pt x="119" y="64"/>
                  <a:pt x="119" y="63"/>
                  <a:pt x="120" y="62"/>
                </a:cubicBezTo>
                <a:cubicBezTo>
                  <a:pt x="134" y="55"/>
                  <a:pt x="134" y="55"/>
                  <a:pt x="134" y="55"/>
                </a:cubicBezTo>
                <a:cubicBezTo>
                  <a:pt x="133" y="50"/>
                  <a:pt x="132" y="45"/>
                  <a:pt x="129" y="40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3" y="43"/>
                  <a:pt x="112" y="43"/>
                  <a:pt x="112" y="42"/>
                </a:cubicBezTo>
                <a:cubicBezTo>
                  <a:pt x="108" y="36"/>
                  <a:pt x="103" y="31"/>
                  <a:pt x="97" y="27"/>
                </a:cubicBezTo>
                <a:cubicBezTo>
                  <a:pt x="96" y="27"/>
                  <a:pt x="96" y="26"/>
                  <a:pt x="96" y="25"/>
                </a:cubicBezTo>
                <a:cubicBezTo>
                  <a:pt x="99" y="9"/>
                  <a:pt x="99" y="9"/>
                  <a:pt x="99" y="9"/>
                </a:cubicBezTo>
                <a:cubicBezTo>
                  <a:pt x="94" y="7"/>
                  <a:pt x="90" y="6"/>
                  <a:pt x="85" y="4"/>
                </a:cubicBezTo>
                <a:cubicBezTo>
                  <a:pt x="77" y="18"/>
                  <a:pt x="77" y="18"/>
                  <a:pt x="77" y="18"/>
                </a:cubicBezTo>
                <a:cubicBezTo>
                  <a:pt x="77" y="19"/>
                  <a:pt x="76" y="20"/>
                  <a:pt x="75" y="19"/>
                </a:cubicBezTo>
                <a:cubicBezTo>
                  <a:pt x="73" y="19"/>
                  <a:pt x="71" y="19"/>
                  <a:pt x="70" y="19"/>
                </a:cubicBezTo>
                <a:cubicBezTo>
                  <a:pt x="64" y="19"/>
                  <a:pt x="59" y="20"/>
                  <a:pt x="54" y="22"/>
                </a:cubicBezTo>
                <a:cubicBezTo>
                  <a:pt x="53" y="22"/>
                  <a:pt x="52" y="22"/>
                  <a:pt x="52" y="21"/>
                </a:cubicBezTo>
                <a:cubicBezTo>
                  <a:pt x="41" y="9"/>
                  <a:pt x="41" y="9"/>
                  <a:pt x="41" y="9"/>
                </a:cubicBezTo>
                <a:cubicBezTo>
                  <a:pt x="36" y="11"/>
                  <a:pt x="32" y="14"/>
                  <a:pt x="28" y="17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32"/>
                  <a:pt x="35" y="33"/>
                  <a:pt x="34" y="34"/>
                </a:cubicBezTo>
                <a:cubicBezTo>
                  <a:pt x="29" y="39"/>
                  <a:pt x="25" y="45"/>
                  <a:pt x="23" y="52"/>
                </a:cubicBezTo>
                <a:cubicBezTo>
                  <a:pt x="23" y="53"/>
                  <a:pt x="22" y="53"/>
                  <a:pt x="21" y="53"/>
                </a:cubicBezTo>
                <a:cubicBezTo>
                  <a:pt x="5" y="54"/>
                  <a:pt x="5" y="54"/>
                  <a:pt x="5" y="54"/>
                </a:cubicBezTo>
                <a:cubicBezTo>
                  <a:pt x="4" y="59"/>
                  <a:pt x="3" y="64"/>
                  <a:pt x="3" y="69"/>
                </a:cubicBezTo>
                <a:cubicBezTo>
                  <a:pt x="19" y="73"/>
                  <a:pt x="19" y="73"/>
                  <a:pt x="19" y="73"/>
                </a:cubicBezTo>
                <a:cubicBezTo>
                  <a:pt x="20" y="73"/>
                  <a:pt x="20" y="74"/>
                  <a:pt x="20" y="75"/>
                </a:cubicBezTo>
                <a:cubicBezTo>
                  <a:pt x="21" y="82"/>
                  <a:pt x="24" y="89"/>
                  <a:pt x="28" y="96"/>
                </a:cubicBezTo>
                <a:cubicBezTo>
                  <a:pt x="28" y="96"/>
                  <a:pt x="28" y="97"/>
                  <a:pt x="28" y="98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22" y="115"/>
                  <a:pt x="25" y="118"/>
                  <a:pt x="29" y="121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43" y="111"/>
                  <a:pt x="43" y="111"/>
                  <a:pt x="43" y="11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7" name="Freeform 144"/>
          <p:cNvSpPr>
            <a:spLocks noEditPoints="1"/>
          </p:cNvSpPr>
          <p:nvPr/>
        </p:nvSpPr>
        <p:spPr bwMode="auto">
          <a:xfrm>
            <a:off x="7516813" y="3536950"/>
            <a:ext cx="115888" cy="115888"/>
          </a:xfrm>
          <a:custGeom>
            <a:avLst/>
            <a:gdLst>
              <a:gd name="T0" fmla="*/ 18 w 35"/>
              <a:gd name="T1" fmla="*/ 35 h 35"/>
              <a:gd name="T2" fmla="*/ 0 w 35"/>
              <a:gd name="T3" fmla="*/ 18 h 35"/>
              <a:gd name="T4" fmla="*/ 18 w 35"/>
              <a:gd name="T5" fmla="*/ 0 h 35"/>
              <a:gd name="T6" fmla="*/ 35 w 35"/>
              <a:gd name="T7" fmla="*/ 18 h 35"/>
              <a:gd name="T8" fmla="*/ 18 w 35"/>
              <a:gd name="T9" fmla="*/ 35 h 35"/>
              <a:gd name="T10" fmla="*/ 18 w 35"/>
              <a:gd name="T11" fmla="*/ 4 h 35"/>
              <a:gd name="T12" fmla="*/ 4 w 35"/>
              <a:gd name="T13" fmla="*/ 18 h 35"/>
              <a:gd name="T14" fmla="*/ 18 w 35"/>
              <a:gd name="T15" fmla="*/ 32 h 35"/>
              <a:gd name="T16" fmla="*/ 31 w 35"/>
              <a:gd name="T17" fmla="*/ 18 h 35"/>
              <a:gd name="T18" fmla="*/ 18 w 35"/>
              <a:gd name="T19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35">
                <a:moveTo>
                  <a:pt x="18" y="35"/>
                </a:move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7" y="0"/>
                  <a:pt x="35" y="8"/>
                  <a:pt x="35" y="18"/>
                </a:cubicBezTo>
                <a:cubicBezTo>
                  <a:pt x="35" y="27"/>
                  <a:pt x="27" y="35"/>
                  <a:pt x="18" y="35"/>
                </a:cubicBezTo>
                <a:moveTo>
                  <a:pt x="18" y="4"/>
                </a:moveTo>
                <a:cubicBezTo>
                  <a:pt x="10" y="4"/>
                  <a:pt x="4" y="10"/>
                  <a:pt x="4" y="18"/>
                </a:cubicBezTo>
                <a:cubicBezTo>
                  <a:pt x="4" y="25"/>
                  <a:pt x="10" y="32"/>
                  <a:pt x="18" y="32"/>
                </a:cubicBezTo>
                <a:cubicBezTo>
                  <a:pt x="25" y="32"/>
                  <a:pt x="31" y="25"/>
                  <a:pt x="31" y="18"/>
                </a:cubicBezTo>
                <a:cubicBezTo>
                  <a:pt x="31" y="10"/>
                  <a:pt x="25" y="4"/>
                  <a:pt x="18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8" name="Freeform 145"/>
          <p:cNvSpPr>
            <a:spLocks noEditPoints="1"/>
          </p:cNvSpPr>
          <p:nvPr/>
        </p:nvSpPr>
        <p:spPr bwMode="auto">
          <a:xfrm>
            <a:off x="5297488" y="3240088"/>
            <a:ext cx="501650" cy="598488"/>
          </a:xfrm>
          <a:custGeom>
            <a:avLst/>
            <a:gdLst>
              <a:gd name="T0" fmla="*/ 67 w 151"/>
              <a:gd name="T1" fmla="*/ 180 h 180"/>
              <a:gd name="T2" fmla="*/ 64 w 151"/>
              <a:gd name="T3" fmla="*/ 180 h 180"/>
              <a:gd name="T4" fmla="*/ 61 w 151"/>
              <a:gd name="T5" fmla="*/ 174 h 180"/>
              <a:gd name="T6" fmla="*/ 57 w 151"/>
              <a:gd name="T7" fmla="*/ 148 h 180"/>
              <a:gd name="T8" fmla="*/ 47 w 151"/>
              <a:gd name="T9" fmla="*/ 149 h 180"/>
              <a:gd name="T10" fmla="*/ 40 w 151"/>
              <a:gd name="T11" fmla="*/ 148 h 180"/>
              <a:gd name="T12" fmla="*/ 40 w 151"/>
              <a:gd name="T13" fmla="*/ 147 h 180"/>
              <a:gd name="T14" fmla="*/ 35 w 151"/>
              <a:gd name="T15" fmla="*/ 131 h 180"/>
              <a:gd name="T16" fmla="*/ 28 w 151"/>
              <a:gd name="T17" fmla="*/ 131 h 180"/>
              <a:gd name="T18" fmla="*/ 9 w 151"/>
              <a:gd name="T19" fmla="*/ 135 h 180"/>
              <a:gd name="T20" fmla="*/ 2 w 151"/>
              <a:gd name="T21" fmla="*/ 133 h 180"/>
              <a:gd name="T22" fmla="*/ 1 w 151"/>
              <a:gd name="T23" fmla="*/ 126 h 180"/>
              <a:gd name="T24" fmla="*/ 25 w 151"/>
              <a:gd name="T25" fmla="*/ 96 h 180"/>
              <a:gd name="T26" fmla="*/ 44 w 151"/>
              <a:gd name="T27" fmla="*/ 92 h 180"/>
              <a:gd name="T28" fmla="*/ 58 w 151"/>
              <a:gd name="T29" fmla="*/ 69 h 180"/>
              <a:gd name="T30" fmla="*/ 123 w 151"/>
              <a:gd name="T31" fmla="*/ 21 h 180"/>
              <a:gd name="T32" fmla="*/ 145 w 151"/>
              <a:gd name="T33" fmla="*/ 1 h 180"/>
              <a:gd name="T34" fmla="*/ 147 w 151"/>
              <a:gd name="T35" fmla="*/ 0 h 180"/>
              <a:gd name="T36" fmla="*/ 150 w 151"/>
              <a:gd name="T37" fmla="*/ 2 h 180"/>
              <a:gd name="T38" fmla="*/ 150 w 151"/>
              <a:gd name="T39" fmla="*/ 5 h 180"/>
              <a:gd name="T40" fmla="*/ 138 w 151"/>
              <a:gd name="T41" fmla="*/ 31 h 180"/>
              <a:gd name="T42" fmla="*/ 110 w 151"/>
              <a:gd name="T43" fmla="*/ 107 h 180"/>
              <a:gd name="T44" fmla="*/ 91 w 151"/>
              <a:gd name="T45" fmla="*/ 127 h 180"/>
              <a:gd name="T46" fmla="*/ 93 w 151"/>
              <a:gd name="T47" fmla="*/ 147 h 180"/>
              <a:gd name="T48" fmla="*/ 71 w 151"/>
              <a:gd name="T49" fmla="*/ 178 h 180"/>
              <a:gd name="T50" fmla="*/ 67 w 151"/>
              <a:gd name="T51" fmla="*/ 180 h 180"/>
              <a:gd name="T52" fmla="*/ 58 w 151"/>
              <a:gd name="T53" fmla="*/ 143 h 180"/>
              <a:gd name="T54" fmla="*/ 59 w 151"/>
              <a:gd name="T55" fmla="*/ 144 h 180"/>
              <a:gd name="T56" fmla="*/ 65 w 151"/>
              <a:gd name="T57" fmla="*/ 174 h 180"/>
              <a:gd name="T58" fmla="*/ 66 w 151"/>
              <a:gd name="T59" fmla="*/ 176 h 180"/>
              <a:gd name="T60" fmla="*/ 68 w 151"/>
              <a:gd name="T61" fmla="*/ 176 h 180"/>
              <a:gd name="T62" fmla="*/ 90 w 151"/>
              <a:gd name="T63" fmla="*/ 145 h 180"/>
              <a:gd name="T64" fmla="*/ 87 w 151"/>
              <a:gd name="T65" fmla="*/ 128 h 180"/>
              <a:gd name="T66" fmla="*/ 88 w 151"/>
              <a:gd name="T67" fmla="*/ 125 h 180"/>
              <a:gd name="T68" fmla="*/ 107 w 151"/>
              <a:gd name="T69" fmla="*/ 105 h 180"/>
              <a:gd name="T70" fmla="*/ 134 w 151"/>
              <a:gd name="T71" fmla="*/ 32 h 180"/>
              <a:gd name="T72" fmla="*/ 134 w 151"/>
              <a:gd name="T73" fmla="*/ 30 h 180"/>
              <a:gd name="T74" fmla="*/ 146 w 151"/>
              <a:gd name="T75" fmla="*/ 5 h 180"/>
              <a:gd name="T76" fmla="*/ 125 w 151"/>
              <a:gd name="T77" fmla="*/ 24 h 180"/>
              <a:gd name="T78" fmla="*/ 124 w 151"/>
              <a:gd name="T79" fmla="*/ 25 h 180"/>
              <a:gd name="T80" fmla="*/ 61 w 151"/>
              <a:gd name="T81" fmla="*/ 71 h 180"/>
              <a:gd name="T82" fmla="*/ 47 w 151"/>
              <a:gd name="T83" fmla="*/ 95 h 180"/>
              <a:gd name="T84" fmla="*/ 45 w 151"/>
              <a:gd name="T85" fmla="*/ 96 h 180"/>
              <a:gd name="T86" fmla="*/ 39 w 151"/>
              <a:gd name="T87" fmla="*/ 96 h 180"/>
              <a:gd name="T88" fmla="*/ 27 w 151"/>
              <a:gd name="T89" fmla="*/ 99 h 180"/>
              <a:gd name="T90" fmla="*/ 5 w 151"/>
              <a:gd name="T91" fmla="*/ 128 h 180"/>
              <a:gd name="T92" fmla="*/ 5 w 151"/>
              <a:gd name="T93" fmla="*/ 131 h 180"/>
              <a:gd name="T94" fmla="*/ 7 w 151"/>
              <a:gd name="T95" fmla="*/ 131 h 180"/>
              <a:gd name="T96" fmla="*/ 28 w 151"/>
              <a:gd name="T97" fmla="*/ 127 h 180"/>
              <a:gd name="T98" fmla="*/ 37 w 151"/>
              <a:gd name="T99" fmla="*/ 128 h 180"/>
              <a:gd name="T100" fmla="*/ 38 w 151"/>
              <a:gd name="T101" fmla="*/ 130 h 180"/>
              <a:gd name="T102" fmla="*/ 42 w 151"/>
              <a:gd name="T103" fmla="*/ 144 h 180"/>
              <a:gd name="T104" fmla="*/ 47 w 151"/>
              <a:gd name="T105" fmla="*/ 146 h 180"/>
              <a:gd name="T106" fmla="*/ 57 w 151"/>
              <a:gd name="T107" fmla="*/ 144 h 180"/>
              <a:gd name="T108" fmla="*/ 58 w 151"/>
              <a:gd name="T109" fmla="*/ 143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1" h="180">
                <a:moveTo>
                  <a:pt x="67" y="180"/>
                </a:moveTo>
                <a:cubicBezTo>
                  <a:pt x="66" y="180"/>
                  <a:pt x="65" y="180"/>
                  <a:pt x="64" y="180"/>
                </a:cubicBezTo>
                <a:cubicBezTo>
                  <a:pt x="62" y="178"/>
                  <a:pt x="61" y="176"/>
                  <a:pt x="61" y="174"/>
                </a:cubicBezTo>
                <a:cubicBezTo>
                  <a:pt x="61" y="173"/>
                  <a:pt x="63" y="159"/>
                  <a:pt x="57" y="148"/>
                </a:cubicBezTo>
                <a:cubicBezTo>
                  <a:pt x="53" y="149"/>
                  <a:pt x="50" y="149"/>
                  <a:pt x="47" y="149"/>
                </a:cubicBezTo>
                <a:cubicBezTo>
                  <a:pt x="44" y="149"/>
                  <a:pt x="42" y="149"/>
                  <a:pt x="40" y="148"/>
                </a:cubicBezTo>
                <a:cubicBezTo>
                  <a:pt x="40" y="148"/>
                  <a:pt x="40" y="147"/>
                  <a:pt x="40" y="147"/>
                </a:cubicBezTo>
                <a:cubicBezTo>
                  <a:pt x="36" y="145"/>
                  <a:pt x="35" y="139"/>
                  <a:pt x="35" y="131"/>
                </a:cubicBezTo>
                <a:cubicBezTo>
                  <a:pt x="33" y="131"/>
                  <a:pt x="31" y="131"/>
                  <a:pt x="28" y="131"/>
                </a:cubicBezTo>
                <a:cubicBezTo>
                  <a:pt x="18" y="131"/>
                  <a:pt x="9" y="135"/>
                  <a:pt x="9" y="135"/>
                </a:cubicBezTo>
                <a:cubicBezTo>
                  <a:pt x="6" y="136"/>
                  <a:pt x="4" y="135"/>
                  <a:pt x="2" y="133"/>
                </a:cubicBezTo>
                <a:cubicBezTo>
                  <a:pt x="0" y="131"/>
                  <a:pt x="0" y="129"/>
                  <a:pt x="1" y="126"/>
                </a:cubicBezTo>
                <a:cubicBezTo>
                  <a:pt x="4" y="123"/>
                  <a:pt x="16" y="103"/>
                  <a:pt x="25" y="96"/>
                </a:cubicBezTo>
                <a:cubicBezTo>
                  <a:pt x="30" y="93"/>
                  <a:pt x="36" y="91"/>
                  <a:pt x="44" y="92"/>
                </a:cubicBezTo>
                <a:cubicBezTo>
                  <a:pt x="48" y="84"/>
                  <a:pt x="53" y="76"/>
                  <a:pt x="58" y="69"/>
                </a:cubicBezTo>
                <a:cubicBezTo>
                  <a:pt x="85" y="32"/>
                  <a:pt x="111" y="22"/>
                  <a:pt x="123" y="21"/>
                </a:cubicBezTo>
                <a:cubicBezTo>
                  <a:pt x="145" y="1"/>
                  <a:pt x="145" y="1"/>
                  <a:pt x="145" y="1"/>
                </a:cubicBezTo>
                <a:cubicBezTo>
                  <a:pt x="146" y="1"/>
                  <a:pt x="146" y="0"/>
                  <a:pt x="147" y="0"/>
                </a:cubicBezTo>
                <a:cubicBezTo>
                  <a:pt x="148" y="0"/>
                  <a:pt x="149" y="1"/>
                  <a:pt x="150" y="2"/>
                </a:cubicBezTo>
                <a:cubicBezTo>
                  <a:pt x="151" y="3"/>
                  <a:pt x="151" y="4"/>
                  <a:pt x="150" y="5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41" y="45"/>
                  <a:pt x="134" y="75"/>
                  <a:pt x="110" y="107"/>
                </a:cubicBezTo>
                <a:cubicBezTo>
                  <a:pt x="104" y="115"/>
                  <a:pt x="98" y="121"/>
                  <a:pt x="91" y="127"/>
                </a:cubicBezTo>
                <a:cubicBezTo>
                  <a:pt x="95" y="134"/>
                  <a:pt x="95" y="141"/>
                  <a:pt x="93" y="147"/>
                </a:cubicBezTo>
                <a:cubicBezTo>
                  <a:pt x="89" y="158"/>
                  <a:pt x="73" y="176"/>
                  <a:pt x="71" y="178"/>
                </a:cubicBezTo>
                <a:cubicBezTo>
                  <a:pt x="70" y="179"/>
                  <a:pt x="68" y="180"/>
                  <a:pt x="67" y="180"/>
                </a:cubicBezTo>
                <a:moveTo>
                  <a:pt x="58" y="143"/>
                </a:moveTo>
                <a:cubicBezTo>
                  <a:pt x="59" y="143"/>
                  <a:pt x="59" y="144"/>
                  <a:pt x="59" y="144"/>
                </a:cubicBezTo>
                <a:cubicBezTo>
                  <a:pt x="67" y="157"/>
                  <a:pt x="65" y="172"/>
                  <a:pt x="65" y="174"/>
                </a:cubicBezTo>
                <a:cubicBezTo>
                  <a:pt x="65" y="175"/>
                  <a:pt x="65" y="176"/>
                  <a:pt x="66" y="176"/>
                </a:cubicBezTo>
                <a:cubicBezTo>
                  <a:pt x="67" y="176"/>
                  <a:pt x="68" y="176"/>
                  <a:pt x="68" y="176"/>
                </a:cubicBezTo>
                <a:cubicBezTo>
                  <a:pt x="69" y="175"/>
                  <a:pt x="85" y="156"/>
                  <a:pt x="90" y="145"/>
                </a:cubicBezTo>
                <a:cubicBezTo>
                  <a:pt x="92" y="140"/>
                  <a:pt x="91" y="134"/>
                  <a:pt x="87" y="128"/>
                </a:cubicBezTo>
                <a:cubicBezTo>
                  <a:pt x="87" y="127"/>
                  <a:pt x="87" y="126"/>
                  <a:pt x="88" y="125"/>
                </a:cubicBezTo>
                <a:cubicBezTo>
                  <a:pt x="95" y="119"/>
                  <a:pt x="101" y="113"/>
                  <a:pt x="107" y="105"/>
                </a:cubicBezTo>
                <a:cubicBezTo>
                  <a:pt x="131" y="73"/>
                  <a:pt x="138" y="44"/>
                  <a:pt x="134" y="32"/>
                </a:cubicBezTo>
                <a:cubicBezTo>
                  <a:pt x="134" y="31"/>
                  <a:pt x="134" y="31"/>
                  <a:pt x="134" y="30"/>
                </a:cubicBezTo>
                <a:cubicBezTo>
                  <a:pt x="146" y="5"/>
                  <a:pt x="146" y="5"/>
                  <a:pt x="146" y="5"/>
                </a:cubicBezTo>
                <a:cubicBezTo>
                  <a:pt x="125" y="24"/>
                  <a:pt x="125" y="24"/>
                  <a:pt x="125" y="24"/>
                </a:cubicBezTo>
                <a:cubicBezTo>
                  <a:pt x="125" y="25"/>
                  <a:pt x="124" y="25"/>
                  <a:pt x="124" y="25"/>
                </a:cubicBezTo>
                <a:cubicBezTo>
                  <a:pt x="113" y="25"/>
                  <a:pt x="88" y="35"/>
                  <a:pt x="61" y="71"/>
                </a:cubicBezTo>
                <a:cubicBezTo>
                  <a:pt x="55" y="79"/>
                  <a:pt x="51" y="87"/>
                  <a:pt x="47" y="95"/>
                </a:cubicBezTo>
                <a:cubicBezTo>
                  <a:pt x="47" y="96"/>
                  <a:pt x="46" y="96"/>
                  <a:pt x="45" y="96"/>
                </a:cubicBezTo>
                <a:cubicBezTo>
                  <a:pt x="43" y="96"/>
                  <a:pt x="41" y="96"/>
                  <a:pt x="39" y="96"/>
                </a:cubicBezTo>
                <a:cubicBezTo>
                  <a:pt x="35" y="96"/>
                  <a:pt x="31" y="97"/>
                  <a:pt x="27" y="99"/>
                </a:cubicBezTo>
                <a:cubicBezTo>
                  <a:pt x="18" y="106"/>
                  <a:pt x="6" y="126"/>
                  <a:pt x="5" y="128"/>
                </a:cubicBezTo>
                <a:cubicBezTo>
                  <a:pt x="4" y="129"/>
                  <a:pt x="4" y="130"/>
                  <a:pt x="5" y="131"/>
                </a:cubicBezTo>
                <a:cubicBezTo>
                  <a:pt x="5" y="131"/>
                  <a:pt x="6" y="132"/>
                  <a:pt x="7" y="131"/>
                </a:cubicBezTo>
                <a:cubicBezTo>
                  <a:pt x="7" y="131"/>
                  <a:pt x="17" y="127"/>
                  <a:pt x="28" y="127"/>
                </a:cubicBezTo>
                <a:cubicBezTo>
                  <a:pt x="31" y="127"/>
                  <a:pt x="34" y="127"/>
                  <a:pt x="37" y="128"/>
                </a:cubicBezTo>
                <a:cubicBezTo>
                  <a:pt x="38" y="128"/>
                  <a:pt x="39" y="129"/>
                  <a:pt x="38" y="130"/>
                </a:cubicBezTo>
                <a:cubicBezTo>
                  <a:pt x="38" y="137"/>
                  <a:pt x="40" y="143"/>
                  <a:pt x="42" y="144"/>
                </a:cubicBezTo>
                <a:cubicBezTo>
                  <a:pt x="43" y="145"/>
                  <a:pt x="45" y="146"/>
                  <a:pt x="47" y="146"/>
                </a:cubicBezTo>
                <a:cubicBezTo>
                  <a:pt x="50" y="146"/>
                  <a:pt x="53" y="145"/>
                  <a:pt x="57" y="144"/>
                </a:cubicBezTo>
                <a:cubicBezTo>
                  <a:pt x="57" y="143"/>
                  <a:pt x="58" y="143"/>
                  <a:pt x="58" y="14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9" name="Freeform 146"/>
          <p:cNvSpPr>
            <a:spLocks noEditPoints="1"/>
          </p:cNvSpPr>
          <p:nvPr/>
        </p:nvSpPr>
        <p:spPr bwMode="auto">
          <a:xfrm>
            <a:off x="6356350" y="3227388"/>
            <a:ext cx="568325" cy="561975"/>
          </a:xfrm>
          <a:custGeom>
            <a:avLst/>
            <a:gdLst>
              <a:gd name="T0" fmla="*/ 48 w 171"/>
              <a:gd name="T1" fmla="*/ 162 h 169"/>
              <a:gd name="T2" fmla="*/ 40 w 171"/>
              <a:gd name="T3" fmla="*/ 133 h 169"/>
              <a:gd name="T4" fmla="*/ 10 w 171"/>
              <a:gd name="T5" fmla="*/ 125 h 169"/>
              <a:gd name="T6" fmla="*/ 20 w 171"/>
              <a:gd name="T7" fmla="*/ 98 h 169"/>
              <a:gd name="T8" fmla="*/ 0 w 171"/>
              <a:gd name="T9" fmla="*/ 84 h 169"/>
              <a:gd name="T10" fmla="*/ 20 w 171"/>
              <a:gd name="T11" fmla="*/ 71 h 169"/>
              <a:gd name="T12" fmla="*/ 10 w 171"/>
              <a:gd name="T13" fmla="*/ 44 h 169"/>
              <a:gd name="T14" fmla="*/ 40 w 171"/>
              <a:gd name="T15" fmla="*/ 35 h 169"/>
              <a:gd name="T16" fmla="*/ 48 w 171"/>
              <a:gd name="T17" fmla="*/ 7 h 169"/>
              <a:gd name="T18" fmla="*/ 78 w 171"/>
              <a:gd name="T19" fmla="*/ 18 h 169"/>
              <a:gd name="T20" fmla="*/ 101 w 171"/>
              <a:gd name="T21" fmla="*/ 0 h 169"/>
              <a:gd name="T22" fmla="*/ 118 w 171"/>
              <a:gd name="T23" fmla="*/ 27 h 169"/>
              <a:gd name="T24" fmla="*/ 147 w 171"/>
              <a:gd name="T25" fmla="*/ 26 h 169"/>
              <a:gd name="T26" fmla="*/ 146 w 171"/>
              <a:gd name="T27" fmla="*/ 57 h 169"/>
              <a:gd name="T28" fmla="*/ 170 w 171"/>
              <a:gd name="T29" fmla="*/ 73 h 169"/>
              <a:gd name="T30" fmla="*/ 168 w 171"/>
              <a:gd name="T31" fmla="*/ 97 h 169"/>
              <a:gd name="T32" fmla="*/ 160 w 171"/>
              <a:gd name="T33" fmla="*/ 123 h 169"/>
              <a:gd name="T34" fmla="*/ 145 w 171"/>
              <a:gd name="T35" fmla="*/ 144 h 169"/>
              <a:gd name="T36" fmla="*/ 123 w 171"/>
              <a:gd name="T37" fmla="*/ 159 h 169"/>
              <a:gd name="T38" fmla="*/ 99 w 171"/>
              <a:gd name="T39" fmla="*/ 167 h 169"/>
              <a:gd name="T40" fmla="*/ 72 w 171"/>
              <a:gd name="T41" fmla="*/ 167 h 169"/>
              <a:gd name="T42" fmla="*/ 96 w 171"/>
              <a:gd name="T43" fmla="*/ 148 h 169"/>
              <a:gd name="T44" fmla="*/ 114 w 171"/>
              <a:gd name="T45" fmla="*/ 142 h 169"/>
              <a:gd name="T46" fmla="*/ 131 w 171"/>
              <a:gd name="T47" fmla="*/ 130 h 169"/>
              <a:gd name="T48" fmla="*/ 142 w 171"/>
              <a:gd name="T49" fmla="*/ 114 h 169"/>
              <a:gd name="T50" fmla="*/ 149 w 171"/>
              <a:gd name="T51" fmla="*/ 94 h 169"/>
              <a:gd name="T52" fmla="*/ 167 w 171"/>
              <a:gd name="T53" fmla="*/ 75 h 169"/>
              <a:gd name="T54" fmla="*/ 142 w 171"/>
              <a:gd name="T55" fmla="*/ 57 h 169"/>
              <a:gd name="T56" fmla="*/ 146 w 171"/>
              <a:gd name="T57" fmla="*/ 29 h 169"/>
              <a:gd name="T58" fmla="*/ 115 w 171"/>
              <a:gd name="T59" fmla="*/ 29 h 169"/>
              <a:gd name="T60" fmla="*/ 102 w 171"/>
              <a:gd name="T61" fmla="*/ 4 h 169"/>
              <a:gd name="T62" fmla="*/ 77 w 171"/>
              <a:gd name="T63" fmla="*/ 22 h 169"/>
              <a:gd name="T64" fmla="*/ 52 w 171"/>
              <a:gd name="T65" fmla="*/ 10 h 169"/>
              <a:gd name="T66" fmla="*/ 42 w 171"/>
              <a:gd name="T67" fmla="*/ 39 h 169"/>
              <a:gd name="T68" fmla="*/ 14 w 171"/>
              <a:gd name="T69" fmla="*/ 44 h 169"/>
              <a:gd name="T70" fmla="*/ 24 w 171"/>
              <a:gd name="T71" fmla="*/ 73 h 169"/>
              <a:gd name="T72" fmla="*/ 4 w 171"/>
              <a:gd name="T73" fmla="*/ 84 h 169"/>
              <a:gd name="T74" fmla="*/ 24 w 171"/>
              <a:gd name="T75" fmla="*/ 96 h 169"/>
              <a:gd name="T76" fmla="*/ 14 w 171"/>
              <a:gd name="T77" fmla="*/ 125 h 169"/>
              <a:gd name="T78" fmla="*/ 42 w 171"/>
              <a:gd name="T79" fmla="*/ 130 h 169"/>
              <a:gd name="T80" fmla="*/ 52 w 171"/>
              <a:gd name="T81" fmla="*/ 159 h 169"/>
              <a:gd name="T82" fmla="*/ 77 w 171"/>
              <a:gd name="T83" fmla="*/ 147 h 169"/>
              <a:gd name="T84" fmla="*/ 85 w 171"/>
              <a:gd name="T85" fmla="*/ 111 h 169"/>
              <a:gd name="T86" fmla="*/ 112 w 171"/>
              <a:gd name="T87" fmla="*/ 84 h 169"/>
              <a:gd name="T88" fmla="*/ 63 w 171"/>
              <a:gd name="T89" fmla="*/ 84 h 169"/>
              <a:gd name="T90" fmla="*/ 85 w 171"/>
              <a:gd name="T91" fmla="*/ 6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1" h="169">
                <a:moveTo>
                  <a:pt x="70" y="169"/>
                </a:moveTo>
                <a:cubicBezTo>
                  <a:pt x="70" y="169"/>
                  <a:pt x="70" y="169"/>
                  <a:pt x="70" y="169"/>
                </a:cubicBezTo>
                <a:cubicBezTo>
                  <a:pt x="62" y="167"/>
                  <a:pt x="55" y="165"/>
                  <a:pt x="48" y="162"/>
                </a:cubicBezTo>
                <a:cubicBezTo>
                  <a:pt x="48" y="161"/>
                  <a:pt x="47" y="160"/>
                  <a:pt x="47" y="159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48" y="140"/>
                  <a:pt x="44" y="137"/>
                  <a:pt x="40" y="133"/>
                </a:cubicBezTo>
                <a:cubicBezTo>
                  <a:pt x="26" y="144"/>
                  <a:pt x="26" y="144"/>
                  <a:pt x="26" y="144"/>
                </a:cubicBezTo>
                <a:cubicBezTo>
                  <a:pt x="25" y="144"/>
                  <a:pt x="24" y="144"/>
                  <a:pt x="23" y="143"/>
                </a:cubicBezTo>
                <a:cubicBezTo>
                  <a:pt x="18" y="138"/>
                  <a:pt x="14" y="132"/>
                  <a:pt x="10" y="125"/>
                </a:cubicBezTo>
                <a:cubicBezTo>
                  <a:pt x="10" y="124"/>
                  <a:pt x="10" y="123"/>
                  <a:pt x="11" y="123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3" y="107"/>
                  <a:pt x="21" y="103"/>
                  <a:pt x="20" y="98"/>
                </a:cubicBezTo>
                <a:cubicBezTo>
                  <a:pt x="2" y="97"/>
                  <a:pt x="2" y="97"/>
                  <a:pt x="2" y="97"/>
                </a:cubicBezTo>
                <a:cubicBezTo>
                  <a:pt x="1" y="97"/>
                  <a:pt x="1" y="97"/>
                  <a:pt x="0" y="96"/>
                </a:cubicBezTo>
                <a:cubicBezTo>
                  <a:pt x="0" y="92"/>
                  <a:pt x="0" y="88"/>
                  <a:pt x="0" y="84"/>
                </a:cubicBezTo>
                <a:cubicBezTo>
                  <a:pt x="0" y="81"/>
                  <a:pt x="0" y="77"/>
                  <a:pt x="0" y="73"/>
                </a:cubicBezTo>
                <a:cubicBezTo>
                  <a:pt x="1" y="72"/>
                  <a:pt x="1" y="72"/>
                  <a:pt x="2" y="72"/>
                </a:cubicBezTo>
                <a:cubicBezTo>
                  <a:pt x="20" y="71"/>
                  <a:pt x="20" y="71"/>
                  <a:pt x="20" y="71"/>
                </a:cubicBezTo>
                <a:cubicBezTo>
                  <a:pt x="21" y="66"/>
                  <a:pt x="23" y="61"/>
                  <a:pt x="25" y="57"/>
                </a:cubicBezTo>
                <a:cubicBezTo>
                  <a:pt x="11" y="46"/>
                  <a:pt x="11" y="46"/>
                  <a:pt x="11" y="46"/>
                </a:cubicBezTo>
                <a:cubicBezTo>
                  <a:pt x="10" y="46"/>
                  <a:pt x="10" y="45"/>
                  <a:pt x="10" y="44"/>
                </a:cubicBezTo>
                <a:cubicBezTo>
                  <a:pt x="14" y="37"/>
                  <a:pt x="18" y="31"/>
                  <a:pt x="23" y="26"/>
                </a:cubicBezTo>
                <a:cubicBezTo>
                  <a:pt x="24" y="25"/>
                  <a:pt x="25" y="25"/>
                  <a:pt x="26" y="25"/>
                </a:cubicBezTo>
                <a:cubicBezTo>
                  <a:pt x="40" y="35"/>
                  <a:pt x="40" y="35"/>
                  <a:pt x="40" y="35"/>
                </a:cubicBezTo>
                <a:cubicBezTo>
                  <a:pt x="44" y="32"/>
                  <a:pt x="48" y="29"/>
                  <a:pt x="53" y="27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8" y="8"/>
                  <a:pt x="48" y="7"/>
                </a:cubicBezTo>
                <a:cubicBezTo>
                  <a:pt x="55" y="4"/>
                  <a:pt x="62" y="2"/>
                  <a:pt x="70" y="0"/>
                </a:cubicBezTo>
                <a:cubicBezTo>
                  <a:pt x="71" y="0"/>
                  <a:pt x="72" y="1"/>
                  <a:pt x="72" y="2"/>
                </a:cubicBezTo>
                <a:cubicBezTo>
                  <a:pt x="78" y="18"/>
                  <a:pt x="78" y="18"/>
                  <a:pt x="78" y="18"/>
                </a:cubicBezTo>
                <a:cubicBezTo>
                  <a:pt x="83" y="18"/>
                  <a:pt x="88" y="18"/>
                  <a:pt x="93" y="18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1"/>
                  <a:pt x="100" y="0"/>
                  <a:pt x="101" y="0"/>
                </a:cubicBezTo>
                <a:cubicBezTo>
                  <a:pt x="108" y="2"/>
                  <a:pt x="115" y="4"/>
                  <a:pt x="122" y="7"/>
                </a:cubicBezTo>
                <a:cubicBezTo>
                  <a:pt x="123" y="8"/>
                  <a:pt x="124" y="9"/>
                  <a:pt x="123" y="10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23" y="29"/>
                  <a:pt x="127" y="32"/>
                  <a:pt x="130" y="35"/>
                </a:cubicBezTo>
                <a:cubicBezTo>
                  <a:pt x="145" y="25"/>
                  <a:pt x="145" y="25"/>
                  <a:pt x="145" y="25"/>
                </a:cubicBezTo>
                <a:cubicBezTo>
                  <a:pt x="146" y="25"/>
                  <a:pt x="147" y="25"/>
                  <a:pt x="147" y="26"/>
                </a:cubicBezTo>
                <a:cubicBezTo>
                  <a:pt x="153" y="31"/>
                  <a:pt x="157" y="37"/>
                  <a:pt x="161" y="44"/>
                </a:cubicBezTo>
                <a:cubicBezTo>
                  <a:pt x="161" y="45"/>
                  <a:pt x="161" y="46"/>
                  <a:pt x="160" y="46"/>
                </a:cubicBezTo>
                <a:cubicBezTo>
                  <a:pt x="146" y="57"/>
                  <a:pt x="146" y="57"/>
                  <a:pt x="146" y="57"/>
                </a:cubicBezTo>
                <a:cubicBezTo>
                  <a:pt x="148" y="61"/>
                  <a:pt x="150" y="66"/>
                  <a:pt x="151" y="71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69" y="72"/>
                  <a:pt x="170" y="72"/>
                  <a:pt x="170" y="73"/>
                </a:cubicBezTo>
                <a:cubicBezTo>
                  <a:pt x="171" y="77"/>
                  <a:pt x="171" y="81"/>
                  <a:pt x="171" y="84"/>
                </a:cubicBezTo>
                <a:cubicBezTo>
                  <a:pt x="171" y="88"/>
                  <a:pt x="171" y="92"/>
                  <a:pt x="170" y="96"/>
                </a:cubicBezTo>
                <a:cubicBezTo>
                  <a:pt x="170" y="97"/>
                  <a:pt x="169" y="97"/>
                  <a:pt x="168" y="97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150" y="103"/>
                  <a:pt x="148" y="107"/>
                  <a:pt x="146" y="112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1" y="123"/>
                  <a:pt x="161" y="124"/>
                  <a:pt x="161" y="125"/>
                </a:cubicBezTo>
                <a:cubicBezTo>
                  <a:pt x="157" y="132"/>
                  <a:pt x="153" y="138"/>
                  <a:pt x="147" y="143"/>
                </a:cubicBezTo>
                <a:cubicBezTo>
                  <a:pt x="147" y="144"/>
                  <a:pt x="146" y="144"/>
                  <a:pt x="145" y="144"/>
                </a:cubicBezTo>
                <a:cubicBezTo>
                  <a:pt x="130" y="133"/>
                  <a:pt x="130" y="133"/>
                  <a:pt x="130" y="133"/>
                </a:cubicBezTo>
                <a:cubicBezTo>
                  <a:pt x="127" y="137"/>
                  <a:pt x="123" y="140"/>
                  <a:pt x="118" y="142"/>
                </a:cubicBezTo>
                <a:cubicBezTo>
                  <a:pt x="123" y="159"/>
                  <a:pt x="123" y="159"/>
                  <a:pt x="123" y="159"/>
                </a:cubicBezTo>
                <a:cubicBezTo>
                  <a:pt x="124" y="160"/>
                  <a:pt x="123" y="161"/>
                  <a:pt x="122" y="162"/>
                </a:cubicBezTo>
                <a:cubicBezTo>
                  <a:pt x="115" y="165"/>
                  <a:pt x="108" y="167"/>
                  <a:pt x="101" y="169"/>
                </a:cubicBezTo>
                <a:cubicBezTo>
                  <a:pt x="100" y="169"/>
                  <a:pt x="99" y="168"/>
                  <a:pt x="99" y="167"/>
                </a:cubicBezTo>
                <a:cubicBezTo>
                  <a:pt x="93" y="151"/>
                  <a:pt x="93" y="151"/>
                  <a:pt x="93" y="151"/>
                </a:cubicBezTo>
                <a:cubicBezTo>
                  <a:pt x="88" y="151"/>
                  <a:pt x="83" y="151"/>
                  <a:pt x="78" y="151"/>
                </a:cubicBezTo>
                <a:cubicBezTo>
                  <a:pt x="72" y="167"/>
                  <a:pt x="72" y="167"/>
                  <a:pt x="72" y="167"/>
                </a:cubicBezTo>
                <a:cubicBezTo>
                  <a:pt x="72" y="168"/>
                  <a:pt x="71" y="169"/>
                  <a:pt x="70" y="169"/>
                </a:cubicBezTo>
                <a:moveTo>
                  <a:pt x="94" y="147"/>
                </a:moveTo>
                <a:cubicBezTo>
                  <a:pt x="95" y="147"/>
                  <a:pt x="96" y="147"/>
                  <a:pt x="96" y="148"/>
                </a:cubicBezTo>
                <a:cubicBezTo>
                  <a:pt x="102" y="165"/>
                  <a:pt x="102" y="165"/>
                  <a:pt x="102" y="165"/>
                </a:cubicBezTo>
                <a:cubicBezTo>
                  <a:pt x="108" y="163"/>
                  <a:pt x="114" y="161"/>
                  <a:pt x="119" y="159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4" y="140"/>
                  <a:pt x="115" y="140"/>
                </a:cubicBezTo>
                <a:cubicBezTo>
                  <a:pt x="120" y="137"/>
                  <a:pt x="125" y="134"/>
                  <a:pt x="129" y="130"/>
                </a:cubicBezTo>
                <a:cubicBezTo>
                  <a:pt x="129" y="129"/>
                  <a:pt x="130" y="129"/>
                  <a:pt x="131" y="130"/>
                </a:cubicBezTo>
                <a:cubicBezTo>
                  <a:pt x="146" y="140"/>
                  <a:pt x="146" y="140"/>
                  <a:pt x="146" y="140"/>
                </a:cubicBezTo>
                <a:cubicBezTo>
                  <a:pt x="150" y="135"/>
                  <a:pt x="154" y="130"/>
                  <a:pt x="157" y="125"/>
                </a:cubicBezTo>
                <a:cubicBezTo>
                  <a:pt x="142" y="114"/>
                  <a:pt x="142" y="114"/>
                  <a:pt x="142" y="114"/>
                </a:cubicBezTo>
                <a:cubicBezTo>
                  <a:pt x="142" y="114"/>
                  <a:pt x="142" y="113"/>
                  <a:pt x="142" y="112"/>
                </a:cubicBezTo>
                <a:cubicBezTo>
                  <a:pt x="144" y="107"/>
                  <a:pt x="146" y="101"/>
                  <a:pt x="147" y="96"/>
                </a:cubicBezTo>
                <a:cubicBezTo>
                  <a:pt x="147" y="95"/>
                  <a:pt x="148" y="94"/>
                  <a:pt x="149" y="94"/>
                </a:cubicBezTo>
                <a:cubicBezTo>
                  <a:pt x="167" y="94"/>
                  <a:pt x="167" y="94"/>
                  <a:pt x="167" y="94"/>
                </a:cubicBezTo>
                <a:cubicBezTo>
                  <a:pt x="167" y="91"/>
                  <a:pt x="167" y="87"/>
                  <a:pt x="167" y="84"/>
                </a:cubicBezTo>
                <a:cubicBezTo>
                  <a:pt x="167" y="81"/>
                  <a:pt x="167" y="78"/>
                  <a:pt x="167" y="75"/>
                </a:cubicBezTo>
                <a:cubicBezTo>
                  <a:pt x="149" y="75"/>
                  <a:pt x="149" y="75"/>
                  <a:pt x="149" y="75"/>
                </a:cubicBezTo>
                <a:cubicBezTo>
                  <a:pt x="148" y="75"/>
                  <a:pt x="147" y="74"/>
                  <a:pt x="147" y="73"/>
                </a:cubicBezTo>
                <a:cubicBezTo>
                  <a:pt x="146" y="68"/>
                  <a:pt x="144" y="62"/>
                  <a:pt x="142" y="57"/>
                </a:cubicBezTo>
                <a:cubicBezTo>
                  <a:pt x="142" y="56"/>
                  <a:pt x="142" y="55"/>
                  <a:pt x="142" y="55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4" y="39"/>
                  <a:pt x="150" y="34"/>
                  <a:pt x="146" y="29"/>
                </a:cubicBezTo>
                <a:cubicBezTo>
                  <a:pt x="131" y="39"/>
                  <a:pt x="131" y="39"/>
                  <a:pt x="131" y="39"/>
                </a:cubicBezTo>
                <a:cubicBezTo>
                  <a:pt x="130" y="40"/>
                  <a:pt x="129" y="40"/>
                  <a:pt x="129" y="39"/>
                </a:cubicBezTo>
                <a:cubicBezTo>
                  <a:pt x="125" y="35"/>
                  <a:pt x="120" y="32"/>
                  <a:pt x="115" y="29"/>
                </a:cubicBezTo>
                <a:cubicBezTo>
                  <a:pt x="114" y="29"/>
                  <a:pt x="114" y="28"/>
                  <a:pt x="114" y="27"/>
                </a:cubicBezTo>
                <a:cubicBezTo>
                  <a:pt x="119" y="10"/>
                  <a:pt x="119" y="10"/>
                  <a:pt x="119" y="10"/>
                </a:cubicBezTo>
                <a:cubicBezTo>
                  <a:pt x="114" y="7"/>
                  <a:pt x="108" y="6"/>
                  <a:pt x="102" y="4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5" y="22"/>
                  <a:pt x="94" y="22"/>
                </a:cubicBezTo>
                <a:cubicBezTo>
                  <a:pt x="88" y="22"/>
                  <a:pt x="82" y="22"/>
                  <a:pt x="77" y="22"/>
                </a:cubicBezTo>
                <a:cubicBezTo>
                  <a:pt x="76" y="22"/>
                  <a:pt x="75" y="22"/>
                  <a:pt x="75" y="21"/>
                </a:cubicBezTo>
                <a:cubicBezTo>
                  <a:pt x="69" y="4"/>
                  <a:pt x="69" y="4"/>
                  <a:pt x="69" y="4"/>
                </a:cubicBezTo>
                <a:cubicBezTo>
                  <a:pt x="63" y="6"/>
                  <a:pt x="57" y="7"/>
                  <a:pt x="52" y="10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8"/>
                  <a:pt x="56" y="29"/>
                  <a:pt x="56" y="29"/>
                </a:cubicBezTo>
                <a:cubicBezTo>
                  <a:pt x="51" y="32"/>
                  <a:pt x="46" y="35"/>
                  <a:pt x="42" y="39"/>
                </a:cubicBezTo>
                <a:cubicBezTo>
                  <a:pt x="41" y="40"/>
                  <a:pt x="40" y="40"/>
                  <a:pt x="39" y="39"/>
                </a:cubicBezTo>
                <a:cubicBezTo>
                  <a:pt x="25" y="29"/>
                  <a:pt x="25" y="29"/>
                  <a:pt x="25" y="29"/>
                </a:cubicBezTo>
                <a:cubicBezTo>
                  <a:pt x="21" y="34"/>
                  <a:pt x="17" y="39"/>
                  <a:pt x="14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9" y="55"/>
                  <a:pt x="29" y="56"/>
                  <a:pt x="29" y="57"/>
                </a:cubicBezTo>
                <a:cubicBezTo>
                  <a:pt x="26" y="62"/>
                  <a:pt x="25" y="68"/>
                  <a:pt x="24" y="73"/>
                </a:cubicBezTo>
                <a:cubicBezTo>
                  <a:pt x="23" y="74"/>
                  <a:pt x="23" y="75"/>
                  <a:pt x="22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8"/>
                  <a:pt x="4" y="81"/>
                  <a:pt x="4" y="84"/>
                </a:cubicBezTo>
                <a:cubicBezTo>
                  <a:pt x="4" y="87"/>
                  <a:pt x="4" y="91"/>
                  <a:pt x="4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3" y="94"/>
                  <a:pt x="23" y="95"/>
                  <a:pt x="24" y="96"/>
                </a:cubicBezTo>
                <a:cubicBezTo>
                  <a:pt x="25" y="101"/>
                  <a:pt x="26" y="107"/>
                  <a:pt x="29" y="112"/>
                </a:cubicBezTo>
                <a:cubicBezTo>
                  <a:pt x="29" y="113"/>
                  <a:pt x="29" y="114"/>
                  <a:pt x="28" y="114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7" y="130"/>
                  <a:pt x="21" y="135"/>
                  <a:pt x="25" y="140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40" y="129"/>
                  <a:pt x="41" y="129"/>
                  <a:pt x="42" y="130"/>
                </a:cubicBezTo>
                <a:cubicBezTo>
                  <a:pt x="46" y="134"/>
                  <a:pt x="51" y="137"/>
                  <a:pt x="56" y="140"/>
                </a:cubicBezTo>
                <a:cubicBezTo>
                  <a:pt x="56" y="140"/>
                  <a:pt x="57" y="141"/>
                  <a:pt x="57" y="142"/>
                </a:cubicBezTo>
                <a:cubicBezTo>
                  <a:pt x="52" y="159"/>
                  <a:pt x="52" y="159"/>
                  <a:pt x="52" y="159"/>
                </a:cubicBezTo>
                <a:cubicBezTo>
                  <a:pt x="57" y="161"/>
                  <a:pt x="63" y="163"/>
                  <a:pt x="69" y="165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7"/>
                  <a:pt x="76" y="146"/>
                  <a:pt x="77" y="147"/>
                </a:cubicBezTo>
                <a:cubicBezTo>
                  <a:pt x="82" y="147"/>
                  <a:pt x="88" y="147"/>
                  <a:pt x="94" y="147"/>
                </a:cubicBezTo>
                <a:cubicBezTo>
                  <a:pt x="94" y="147"/>
                  <a:pt x="94" y="147"/>
                  <a:pt x="94" y="147"/>
                </a:cubicBezTo>
                <a:moveTo>
                  <a:pt x="85" y="111"/>
                </a:moveTo>
                <a:cubicBezTo>
                  <a:pt x="71" y="111"/>
                  <a:pt x="59" y="99"/>
                  <a:pt x="59" y="84"/>
                </a:cubicBezTo>
                <a:cubicBezTo>
                  <a:pt x="59" y="70"/>
                  <a:pt x="71" y="58"/>
                  <a:pt x="85" y="58"/>
                </a:cubicBezTo>
                <a:cubicBezTo>
                  <a:pt x="100" y="58"/>
                  <a:pt x="112" y="70"/>
                  <a:pt x="112" y="84"/>
                </a:cubicBezTo>
                <a:cubicBezTo>
                  <a:pt x="112" y="99"/>
                  <a:pt x="100" y="111"/>
                  <a:pt x="85" y="111"/>
                </a:cubicBezTo>
                <a:moveTo>
                  <a:pt x="85" y="62"/>
                </a:moveTo>
                <a:cubicBezTo>
                  <a:pt x="73" y="62"/>
                  <a:pt x="63" y="72"/>
                  <a:pt x="63" y="84"/>
                </a:cubicBezTo>
                <a:cubicBezTo>
                  <a:pt x="63" y="97"/>
                  <a:pt x="73" y="107"/>
                  <a:pt x="85" y="107"/>
                </a:cubicBezTo>
                <a:cubicBezTo>
                  <a:pt x="98" y="107"/>
                  <a:pt x="108" y="97"/>
                  <a:pt x="108" y="84"/>
                </a:cubicBezTo>
                <a:cubicBezTo>
                  <a:pt x="108" y="72"/>
                  <a:pt x="98" y="62"/>
                  <a:pt x="85" y="6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0" name="Freeform 147"/>
          <p:cNvSpPr>
            <a:spLocks noEditPoints="1"/>
          </p:cNvSpPr>
          <p:nvPr/>
        </p:nvSpPr>
        <p:spPr bwMode="auto">
          <a:xfrm>
            <a:off x="2265363" y="3200400"/>
            <a:ext cx="430213" cy="612775"/>
          </a:xfrm>
          <a:custGeom>
            <a:avLst/>
            <a:gdLst>
              <a:gd name="T0" fmla="*/ 64 w 129"/>
              <a:gd name="T1" fmla="*/ 184 h 184"/>
              <a:gd name="T2" fmla="*/ 63 w 129"/>
              <a:gd name="T3" fmla="*/ 184 h 184"/>
              <a:gd name="T4" fmla="*/ 0 w 129"/>
              <a:gd name="T5" fmla="*/ 66 h 184"/>
              <a:gd name="T6" fmla="*/ 64 w 129"/>
              <a:gd name="T7" fmla="*/ 0 h 184"/>
              <a:gd name="T8" fmla="*/ 129 w 129"/>
              <a:gd name="T9" fmla="*/ 66 h 184"/>
              <a:gd name="T10" fmla="*/ 66 w 129"/>
              <a:gd name="T11" fmla="*/ 184 h 184"/>
              <a:gd name="T12" fmla="*/ 64 w 129"/>
              <a:gd name="T13" fmla="*/ 184 h 184"/>
              <a:gd name="T14" fmla="*/ 64 w 129"/>
              <a:gd name="T15" fmla="*/ 4 h 184"/>
              <a:gd name="T16" fmla="*/ 4 w 129"/>
              <a:gd name="T17" fmla="*/ 66 h 184"/>
              <a:gd name="T18" fmla="*/ 35 w 129"/>
              <a:gd name="T19" fmla="*/ 146 h 184"/>
              <a:gd name="T20" fmla="*/ 64 w 129"/>
              <a:gd name="T21" fmla="*/ 180 h 184"/>
              <a:gd name="T22" fmla="*/ 94 w 129"/>
              <a:gd name="T23" fmla="*/ 146 h 184"/>
              <a:gd name="T24" fmla="*/ 125 w 129"/>
              <a:gd name="T25" fmla="*/ 66 h 184"/>
              <a:gd name="T26" fmla="*/ 64 w 129"/>
              <a:gd name="T27" fmla="*/ 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9" h="184">
                <a:moveTo>
                  <a:pt x="64" y="184"/>
                </a:moveTo>
                <a:cubicBezTo>
                  <a:pt x="64" y="184"/>
                  <a:pt x="63" y="184"/>
                  <a:pt x="63" y="184"/>
                </a:cubicBezTo>
                <a:cubicBezTo>
                  <a:pt x="62" y="183"/>
                  <a:pt x="0" y="126"/>
                  <a:pt x="0" y="66"/>
                </a:cubicBezTo>
                <a:cubicBezTo>
                  <a:pt x="0" y="30"/>
                  <a:pt x="29" y="0"/>
                  <a:pt x="64" y="0"/>
                </a:cubicBezTo>
                <a:cubicBezTo>
                  <a:pt x="100" y="0"/>
                  <a:pt x="129" y="30"/>
                  <a:pt x="129" y="66"/>
                </a:cubicBezTo>
                <a:cubicBezTo>
                  <a:pt x="129" y="126"/>
                  <a:pt x="66" y="183"/>
                  <a:pt x="66" y="184"/>
                </a:cubicBezTo>
                <a:cubicBezTo>
                  <a:pt x="65" y="184"/>
                  <a:pt x="65" y="184"/>
                  <a:pt x="64" y="184"/>
                </a:cubicBezTo>
                <a:moveTo>
                  <a:pt x="64" y="4"/>
                </a:moveTo>
                <a:cubicBezTo>
                  <a:pt x="31" y="4"/>
                  <a:pt x="4" y="32"/>
                  <a:pt x="4" y="66"/>
                </a:cubicBezTo>
                <a:cubicBezTo>
                  <a:pt x="4" y="97"/>
                  <a:pt x="21" y="126"/>
                  <a:pt x="35" y="146"/>
                </a:cubicBezTo>
                <a:cubicBezTo>
                  <a:pt x="47" y="163"/>
                  <a:pt x="60" y="176"/>
                  <a:pt x="64" y="180"/>
                </a:cubicBezTo>
                <a:cubicBezTo>
                  <a:pt x="68" y="176"/>
                  <a:pt x="81" y="163"/>
                  <a:pt x="94" y="146"/>
                </a:cubicBezTo>
                <a:cubicBezTo>
                  <a:pt x="108" y="126"/>
                  <a:pt x="125" y="97"/>
                  <a:pt x="125" y="66"/>
                </a:cubicBezTo>
                <a:cubicBezTo>
                  <a:pt x="125" y="32"/>
                  <a:pt x="98" y="4"/>
                  <a:pt x="64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1" name="Freeform 148"/>
          <p:cNvSpPr>
            <a:spLocks noEditPoints="1"/>
          </p:cNvSpPr>
          <p:nvPr/>
        </p:nvSpPr>
        <p:spPr bwMode="auto">
          <a:xfrm>
            <a:off x="2355850" y="3297238"/>
            <a:ext cx="246063" cy="249238"/>
          </a:xfrm>
          <a:custGeom>
            <a:avLst/>
            <a:gdLst>
              <a:gd name="T0" fmla="*/ 37 w 74"/>
              <a:gd name="T1" fmla="*/ 75 h 75"/>
              <a:gd name="T2" fmla="*/ 0 w 74"/>
              <a:gd name="T3" fmla="*/ 37 h 75"/>
              <a:gd name="T4" fmla="*/ 37 w 74"/>
              <a:gd name="T5" fmla="*/ 0 h 75"/>
              <a:gd name="T6" fmla="*/ 74 w 74"/>
              <a:gd name="T7" fmla="*/ 37 h 75"/>
              <a:gd name="T8" fmla="*/ 37 w 74"/>
              <a:gd name="T9" fmla="*/ 75 h 75"/>
              <a:gd name="T10" fmla="*/ 37 w 74"/>
              <a:gd name="T11" fmla="*/ 3 h 75"/>
              <a:gd name="T12" fmla="*/ 4 w 74"/>
              <a:gd name="T13" fmla="*/ 37 h 75"/>
              <a:gd name="T14" fmla="*/ 37 w 74"/>
              <a:gd name="T15" fmla="*/ 71 h 75"/>
              <a:gd name="T16" fmla="*/ 70 w 74"/>
              <a:gd name="T17" fmla="*/ 37 h 75"/>
              <a:gd name="T18" fmla="*/ 37 w 74"/>
              <a:gd name="T19" fmla="*/ 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" h="75">
                <a:moveTo>
                  <a:pt x="37" y="75"/>
                </a:move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7" y="0"/>
                </a:cubicBezTo>
                <a:cubicBezTo>
                  <a:pt x="58" y="0"/>
                  <a:pt x="74" y="16"/>
                  <a:pt x="74" y="37"/>
                </a:cubicBezTo>
                <a:cubicBezTo>
                  <a:pt x="74" y="58"/>
                  <a:pt x="58" y="75"/>
                  <a:pt x="37" y="75"/>
                </a:cubicBezTo>
                <a:moveTo>
                  <a:pt x="37" y="3"/>
                </a:moveTo>
                <a:cubicBezTo>
                  <a:pt x="19" y="3"/>
                  <a:pt x="4" y="19"/>
                  <a:pt x="4" y="37"/>
                </a:cubicBezTo>
                <a:cubicBezTo>
                  <a:pt x="4" y="56"/>
                  <a:pt x="19" y="71"/>
                  <a:pt x="37" y="71"/>
                </a:cubicBezTo>
                <a:cubicBezTo>
                  <a:pt x="56" y="71"/>
                  <a:pt x="70" y="56"/>
                  <a:pt x="70" y="37"/>
                </a:cubicBezTo>
                <a:cubicBezTo>
                  <a:pt x="70" y="19"/>
                  <a:pt x="56" y="3"/>
                  <a:pt x="37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2" name="Freeform 149"/>
          <p:cNvSpPr>
            <a:spLocks noEditPoints="1"/>
          </p:cNvSpPr>
          <p:nvPr/>
        </p:nvSpPr>
        <p:spPr bwMode="auto">
          <a:xfrm>
            <a:off x="3355975" y="3213100"/>
            <a:ext cx="349250" cy="585788"/>
          </a:xfrm>
          <a:custGeom>
            <a:avLst/>
            <a:gdLst>
              <a:gd name="T0" fmla="*/ 2 w 105"/>
              <a:gd name="T1" fmla="*/ 176 h 176"/>
              <a:gd name="T2" fmla="*/ 1 w 105"/>
              <a:gd name="T3" fmla="*/ 176 h 176"/>
              <a:gd name="T4" fmla="*/ 0 w 105"/>
              <a:gd name="T5" fmla="*/ 174 h 176"/>
              <a:gd name="T6" fmla="*/ 11 w 105"/>
              <a:gd name="T7" fmla="*/ 65 h 176"/>
              <a:gd name="T8" fmla="*/ 11 w 105"/>
              <a:gd name="T9" fmla="*/ 63 h 176"/>
              <a:gd name="T10" fmla="*/ 102 w 105"/>
              <a:gd name="T11" fmla="*/ 1 h 176"/>
              <a:gd name="T12" fmla="*/ 104 w 105"/>
              <a:gd name="T13" fmla="*/ 1 h 176"/>
              <a:gd name="T14" fmla="*/ 105 w 105"/>
              <a:gd name="T15" fmla="*/ 3 h 176"/>
              <a:gd name="T16" fmla="*/ 95 w 105"/>
              <a:gd name="T17" fmla="*/ 110 h 176"/>
              <a:gd name="T18" fmla="*/ 94 w 105"/>
              <a:gd name="T19" fmla="*/ 112 h 176"/>
              <a:gd name="T20" fmla="*/ 3 w 105"/>
              <a:gd name="T21" fmla="*/ 176 h 176"/>
              <a:gd name="T22" fmla="*/ 2 w 105"/>
              <a:gd name="T23" fmla="*/ 176 h 176"/>
              <a:gd name="T24" fmla="*/ 14 w 105"/>
              <a:gd name="T25" fmla="*/ 66 h 176"/>
              <a:gd name="T26" fmla="*/ 4 w 105"/>
              <a:gd name="T27" fmla="*/ 170 h 176"/>
              <a:gd name="T28" fmla="*/ 91 w 105"/>
              <a:gd name="T29" fmla="*/ 109 h 176"/>
              <a:gd name="T30" fmla="*/ 100 w 105"/>
              <a:gd name="T31" fmla="*/ 6 h 176"/>
              <a:gd name="T32" fmla="*/ 14 w 105"/>
              <a:gd name="T3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" h="176">
                <a:moveTo>
                  <a:pt x="2" y="176"/>
                </a:moveTo>
                <a:cubicBezTo>
                  <a:pt x="2" y="176"/>
                  <a:pt x="1" y="176"/>
                  <a:pt x="1" y="176"/>
                </a:cubicBezTo>
                <a:cubicBezTo>
                  <a:pt x="0" y="176"/>
                  <a:pt x="0" y="175"/>
                  <a:pt x="0" y="174"/>
                </a:cubicBezTo>
                <a:cubicBezTo>
                  <a:pt x="11" y="65"/>
                  <a:pt x="11" y="65"/>
                  <a:pt x="11" y="65"/>
                </a:cubicBezTo>
                <a:cubicBezTo>
                  <a:pt x="11" y="64"/>
                  <a:pt x="11" y="64"/>
                  <a:pt x="11" y="63"/>
                </a:cubicBezTo>
                <a:cubicBezTo>
                  <a:pt x="102" y="1"/>
                  <a:pt x="102" y="1"/>
                  <a:pt x="102" y="1"/>
                </a:cubicBezTo>
                <a:cubicBezTo>
                  <a:pt x="102" y="1"/>
                  <a:pt x="103" y="0"/>
                  <a:pt x="104" y="1"/>
                </a:cubicBezTo>
                <a:cubicBezTo>
                  <a:pt x="104" y="1"/>
                  <a:pt x="105" y="2"/>
                  <a:pt x="105" y="3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95" y="111"/>
                  <a:pt x="94" y="111"/>
                  <a:pt x="94" y="112"/>
                </a:cubicBezTo>
                <a:cubicBezTo>
                  <a:pt x="3" y="176"/>
                  <a:pt x="3" y="176"/>
                  <a:pt x="3" y="176"/>
                </a:cubicBezTo>
                <a:cubicBezTo>
                  <a:pt x="3" y="176"/>
                  <a:pt x="2" y="176"/>
                  <a:pt x="2" y="176"/>
                </a:cubicBezTo>
                <a:moveTo>
                  <a:pt x="14" y="66"/>
                </a:moveTo>
                <a:cubicBezTo>
                  <a:pt x="4" y="170"/>
                  <a:pt x="4" y="170"/>
                  <a:pt x="4" y="170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100" y="6"/>
                  <a:pt x="100" y="6"/>
                  <a:pt x="100" y="6"/>
                </a:cubicBezTo>
                <a:lnTo>
                  <a:pt x="1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3" name="Freeform 150"/>
          <p:cNvSpPr>
            <a:spLocks noEditPoints="1"/>
          </p:cNvSpPr>
          <p:nvPr/>
        </p:nvSpPr>
        <p:spPr bwMode="auto">
          <a:xfrm>
            <a:off x="3468688" y="3449638"/>
            <a:ext cx="123825" cy="117475"/>
          </a:xfrm>
          <a:custGeom>
            <a:avLst/>
            <a:gdLst>
              <a:gd name="T0" fmla="*/ 19 w 37"/>
              <a:gd name="T1" fmla="*/ 35 h 35"/>
              <a:gd name="T2" fmla="*/ 16 w 37"/>
              <a:gd name="T3" fmla="*/ 35 h 35"/>
              <a:gd name="T4" fmla="*/ 1 w 37"/>
              <a:gd name="T5" fmla="*/ 15 h 35"/>
              <a:gd name="T6" fmla="*/ 19 w 37"/>
              <a:gd name="T7" fmla="*/ 0 h 35"/>
              <a:gd name="T8" fmla="*/ 21 w 37"/>
              <a:gd name="T9" fmla="*/ 0 h 35"/>
              <a:gd name="T10" fmla="*/ 36 w 37"/>
              <a:gd name="T11" fmla="*/ 20 h 35"/>
              <a:gd name="T12" fmla="*/ 19 w 37"/>
              <a:gd name="T13" fmla="*/ 35 h 35"/>
              <a:gd name="T14" fmla="*/ 19 w 37"/>
              <a:gd name="T15" fmla="*/ 4 h 35"/>
              <a:gd name="T16" fmla="*/ 5 w 37"/>
              <a:gd name="T17" fmla="*/ 15 h 35"/>
              <a:gd name="T18" fmla="*/ 17 w 37"/>
              <a:gd name="T19" fmla="*/ 31 h 35"/>
              <a:gd name="T20" fmla="*/ 19 w 37"/>
              <a:gd name="T21" fmla="*/ 31 h 35"/>
              <a:gd name="T22" fmla="*/ 32 w 37"/>
              <a:gd name="T23" fmla="*/ 20 h 35"/>
              <a:gd name="T24" fmla="*/ 21 w 37"/>
              <a:gd name="T25" fmla="*/ 4 h 35"/>
              <a:gd name="T26" fmla="*/ 19 w 37"/>
              <a:gd name="T27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35">
                <a:moveTo>
                  <a:pt x="19" y="35"/>
                </a:moveTo>
                <a:cubicBezTo>
                  <a:pt x="18" y="35"/>
                  <a:pt x="17" y="35"/>
                  <a:pt x="16" y="35"/>
                </a:cubicBezTo>
                <a:cubicBezTo>
                  <a:pt x="6" y="33"/>
                  <a:pt x="0" y="24"/>
                  <a:pt x="1" y="15"/>
                </a:cubicBezTo>
                <a:cubicBezTo>
                  <a:pt x="3" y="6"/>
                  <a:pt x="10" y="0"/>
                  <a:pt x="19" y="0"/>
                </a:cubicBezTo>
                <a:cubicBezTo>
                  <a:pt x="19" y="0"/>
                  <a:pt x="20" y="0"/>
                  <a:pt x="21" y="0"/>
                </a:cubicBezTo>
                <a:cubicBezTo>
                  <a:pt x="31" y="2"/>
                  <a:pt x="37" y="11"/>
                  <a:pt x="36" y="20"/>
                </a:cubicBezTo>
                <a:cubicBezTo>
                  <a:pt x="35" y="29"/>
                  <a:pt x="27" y="35"/>
                  <a:pt x="19" y="35"/>
                </a:cubicBezTo>
                <a:moveTo>
                  <a:pt x="19" y="4"/>
                </a:moveTo>
                <a:cubicBezTo>
                  <a:pt x="12" y="4"/>
                  <a:pt x="6" y="9"/>
                  <a:pt x="5" y="15"/>
                </a:cubicBezTo>
                <a:cubicBezTo>
                  <a:pt x="4" y="23"/>
                  <a:pt x="9" y="30"/>
                  <a:pt x="17" y="31"/>
                </a:cubicBezTo>
                <a:cubicBezTo>
                  <a:pt x="17" y="31"/>
                  <a:pt x="18" y="31"/>
                  <a:pt x="19" y="31"/>
                </a:cubicBezTo>
                <a:cubicBezTo>
                  <a:pt x="25" y="31"/>
                  <a:pt x="31" y="26"/>
                  <a:pt x="32" y="20"/>
                </a:cubicBezTo>
                <a:cubicBezTo>
                  <a:pt x="33" y="12"/>
                  <a:pt x="28" y="5"/>
                  <a:pt x="21" y="4"/>
                </a:cubicBezTo>
                <a:cubicBezTo>
                  <a:pt x="20" y="4"/>
                  <a:pt x="19" y="4"/>
                  <a:pt x="19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4" name="Freeform 151"/>
          <p:cNvSpPr>
            <a:spLocks noEditPoints="1"/>
          </p:cNvSpPr>
          <p:nvPr/>
        </p:nvSpPr>
        <p:spPr bwMode="auto">
          <a:xfrm>
            <a:off x="7453313" y="2117725"/>
            <a:ext cx="419100" cy="409575"/>
          </a:xfrm>
          <a:custGeom>
            <a:avLst/>
            <a:gdLst>
              <a:gd name="T0" fmla="*/ 117 w 126"/>
              <a:gd name="T1" fmla="*/ 123 h 123"/>
              <a:gd name="T2" fmla="*/ 9 w 126"/>
              <a:gd name="T3" fmla="*/ 123 h 123"/>
              <a:gd name="T4" fmla="*/ 0 w 126"/>
              <a:gd name="T5" fmla="*/ 114 h 123"/>
              <a:gd name="T6" fmla="*/ 0 w 126"/>
              <a:gd name="T7" fmla="*/ 9 h 123"/>
              <a:gd name="T8" fmla="*/ 9 w 126"/>
              <a:gd name="T9" fmla="*/ 0 h 123"/>
              <a:gd name="T10" fmla="*/ 117 w 126"/>
              <a:gd name="T11" fmla="*/ 0 h 123"/>
              <a:gd name="T12" fmla="*/ 126 w 126"/>
              <a:gd name="T13" fmla="*/ 9 h 123"/>
              <a:gd name="T14" fmla="*/ 126 w 126"/>
              <a:gd name="T15" fmla="*/ 114 h 123"/>
              <a:gd name="T16" fmla="*/ 117 w 126"/>
              <a:gd name="T17" fmla="*/ 123 h 123"/>
              <a:gd name="T18" fmla="*/ 9 w 126"/>
              <a:gd name="T19" fmla="*/ 4 h 123"/>
              <a:gd name="T20" fmla="*/ 4 w 126"/>
              <a:gd name="T21" fmla="*/ 9 h 123"/>
              <a:gd name="T22" fmla="*/ 4 w 126"/>
              <a:gd name="T23" fmla="*/ 114 h 123"/>
              <a:gd name="T24" fmla="*/ 9 w 126"/>
              <a:gd name="T25" fmla="*/ 119 h 123"/>
              <a:gd name="T26" fmla="*/ 117 w 126"/>
              <a:gd name="T27" fmla="*/ 119 h 123"/>
              <a:gd name="T28" fmla="*/ 122 w 126"/>
              <a:gd name="T29" fmla="*/ 114 h 123"/>
              <a:gd name="T30" fmla="*/ 122 w 126"/>
              <a:gd name="T31" fmla="*/ 9 h 123"/>
              <a:gd name="T32" fmla="*/ 117 w 126"/>
              <a:gd name="T33" fmla="*/ 4 h 123"/>
              <a:gd name="T34" fmla="*/ 9 w 126"/>
              <a:gd name="T35" fmla="*/ 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6" h="123">
                <a:moveTo>
                  <a:pt x="117" y="123"/>
                </a:moveTo>
                <a:cubicBezTo>
                  <a:pt x="9" y="123"/>
                  <a:pt x="9" y="123"/>
                  <a:pt x="9" y="123"/>
                </a:cubicBezTo>
                <a:cubicBezTo>
                  <a:pt x="4" y="123"/>
                  <a:pt x="0" y="119"/>
                  <a:pt x="0" y="114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2" y="0"/>
                  <a:pt x="126" y="4"/>
                  <a:pt x="126" y="9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6" y="119"/>
                  <a:pt x="122" y="123"/>
                  <a:pt x="117" y="123"/>
                </a:cubicBezTo>
                <a:moveTo>
                  <a:pt x="9" y="4"/>
                </a:moveTo>
                <a:cubicBezTo>
                  <a:pt x="6" y="4"/>
                  <a:pt x="4" y="6"/>
                  <a:pt x="4" y="9"/>
                </a:cubicBezTo>
                <a:cubicBezTo>
                  <a:pt x="4" y="114"/>
                  <a:pt x="4" y="114"/>
                  <a:pt x="4" y="114"/>
                </a:cubicBezTo>
                <a:cubicBezTo>
                  <a:pt x="4" y="117"/>
                  <a:pt x="6" y="119"/>
                  <a:pt x="9" y="119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20" y="119"/>
                  <a:pt x="122" y="117"/>
                  <a:pt x="122" y="114"/>
                </a:cubicBezTo>
                <a:cubicBezTo>
                  <a:pt x="122" y="9"/>
                  <a:pt x="122" y="9"/>
                  <a:pt x="122" y="9"/>
                </a:cubicBezTo>
                <a:cubicBezTo>
                  <a:pt x="122" y="6"/>
                  <a:pt x="120" y="4"/>
                  <a:pt x="117" y="4"/>
                </a:cubicBezTo>
                <a:lnTo>
                  <a:pt x="9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5" name="Freeform 152"/>
          <p:cNvSpPr>
            <a:spLocks/>
          </p:cNvSpPr>
          <p:nvPr/>
        </p:nvSpPr>
        <p:spPr bwMode="auto">
          <a:xfrm>
            <a:off x="7550150" y="1955800"/>
            <a:ext cx="225425" cy="176213"/>
          </a:xfrm>
          <a:custGeom>
            <a:avLst/>
            <a:gdLst>
              <a:gd name="T0" fmla="*/ 66 w 68"/>
              <a:gd name="T1" fmla="*/ 53 h 53"/>
              <a:gd name="T2" fmla="*/ 64 w 68"/>
              <a:gd name="T3" fmla="*/ 51 h 53"/>
              <a:gd name="T4" fmla="*/ 64 w 68"/>
              <a:gd name="T5" fmla="*/ 34 h 53"/>
              <a:gd name="T6" fmla="*/ 34 w 68"/>
              <a:gd name="T7" fmla="*/ 4 h 53"/>
              <a:gd name="T8" fmla="*/ 4 w 68"/>
              <a:gd name="T9" fmla="*/ 34 h 53"/>
              <a:gd name="T10" fmla="*/ 4 w 68"/>
              <a:gd name="T11" fmla="*/ 51 h 53"/>
              <a:gd name="T12" fmla="*/ 2 w 68"/>
              <a:gd name="T13" fmla="*/ 53 h 53"/>
              <a:gd name="T14" fmla="*/ 0 w 68"/>
              <a:gd name="T15" fmla="*/ 51 h 53"/>
              <a:gd name="T16" fmla="*/ 0 w 68"/>
              <a:gd name="T17" fmla="*/ 34 h 53"/>
              <a:gd name="T18" fmla="*/ 34 w 68"/>
              <a:gd name="T19" fmla="*/ 0 h 53"/>
              <a:gd name="T20" fmla="*/ 68 w 68"/>
              <a:gd name="T21" fmla="*/ 34 h 53"/>
              <a:gd name="T22" fmla="*/ 68 w 68"/>
              <a:gd name="T23" fmla="*/ 51 h 53"/>
              <a:gd name="T24" fmla="*/ 66 w 68"/>
              <a:gd name="T2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8" h="53">
                <a:moveTo>
                  <a:pt x="66" y="53"/>
                </a:moveTo>
                <a:cubicBezTo>
                  <a:pt x="65" y="53"/>
                  <a:pt x="64" y="52"/>
                  <a:pt x="64" y="51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18"/>
                  <a:pt x="51" y="4"/>
                  <a:pt x="34" y="4"/>
                </a:cubicBezTo>
                <a:cubicBezTo>
                  <a:pt x="17" y="4"/>
                  <a:pt x="4" y="18"/>
                  <a:pt x="4" y="34"/>
                </a:cubicBezTo>
                <a:cubicBezTo>
                  <a:pt x="4" y="51"/>
                  <a:pt x="4" y="51"/>
                  <a:pt x="4" y="51"/>
                </a:cubicBezTo>
                <a:cubicBezTo>
                  <a:pt x="4" y="52"/>
                  <a:pt x="3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2"/>
                  <a:pt x="67" y="53"/>
                  <a:pt x="66" y="5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6" name="Freeform 153"/>
          <p:cNvSpPr>
            <a:spLocks noEditPoints="1"/>
          </p:cNvSpPr>
          <p:nvPr/>
        </p:nvSpPr>
        <p:spPr bwMode="auto">
          <a:xfrm>
            <a:off x="8397875" y="4787900"/>
            <a:ext cx="204788" cy="190500"/>
          </a:xfrm>
          <a:custGeom>
            <a:avLst/>
            <a:gdLst>
              <a:gd name="T0" fmla="*/ 31 w 62"/>
              <a:gd name="T1" fmla="*/ 57 h 57"/>
              <a:gd name="T2" fmla="*/ 11 w 62"/>
              <a:gd name="T3" fmla="*/ 48 h 57"/>
              <a:gd name="T4" fmla="*/ 11 w 62"/>
              <a:gd name="T5" fmla="*/ 8 h 57"/>
              <a:gd name="T6" fmla="*/ 31 w 62"/>
              <a:gd name="T7" fmla="*/ 0 h 57"/>
              <a:gd name="T8" fmla="*/ 51 w 62"/>
              <a:gd name="T9" fmla="*/ 8 h 57"/>
              <a:gd name="T10" fmla="*/ 51 w 62"/>
              <a:gd name="T11" fmla="*/ 48 h 57"/>
              <a:gd name="T12" fmla="*/ 31 w 62"/>
              <a:gd name="T13" fmla="*/ 57 h 57"/>
              <a:gd name="T14" fmla="*/ 31 w 62"/>
              <a:gd name="T15" fmla="*/ 4 h 57"/>
              <a:gd name="T16" fmla="*/ 14 w 62"/>
              <a:gd name="T17" fmla="*/ 11 h 57"/>
              <a:gd name="T18" fmla="*/ 14 w 62"/>
              <a:gd name="T19" fmla="*/ 46 h 57"/>
              <a:gd name="T20" fmla="*/ 31 w 62"/>
              <a:gd name="T21" fmla="*/ 53 h 57"/>
              <a:gd name="T22" fmla="*/ 49 w 62"/>
              <a:gd name="T23" fmla="*/ 46 h 57"/>
              <a:gd name="T24" fmla="*/ 49 w 62"/>
              <a:gd name="T25" fmla="*/ 11 h 57"/>
              <a:gd name="T26" fmla="*/ 31 w 62"/>
              <a:gd name="T27" fmla="*/ 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2" h="57">
                <a:moveTo>
                  <a:pt x="31" y="57"/>
                </a:moveTo>
                <a:cubicBezTo>
                  <a:pt x="24" y="57"/>
                  <a:pt x="16" y="54"/>
                  <a:pt x="11" y="48"/>
                </a:cubicBezTo>
                <a:cubicBezTo>
                  <a:pt x="0" y="37"/>
                  <a:pt x="0" y="19"/>
                  <a:pt x="11" y="8"/>
                </a:cubicBezTo>
                <a:cubicBezTo>
                  <a:pt x="16" y="3"/>
                  <a:pt x="24" y="0"/>
                  <a:pt x="31" y="0"/>
                </a:cubicBezTo>
                <a:cubicBezTo>
                  <a:pt x="39" y="0"/>
                  <a:pt x="46" y="3"/>
                  <a:pt x="51" y="8"/>
                </a:cubicBezTo>
                <a:cubicBezTo>
                  <a:pt x="62" y="19"/>
                  <a:pt x="62" y="37"/>
                  <a:pt x="51" y="48"/>
                </a:cubicBezTo>
                <a:cubicBezTo>
                  <a:pt x="46" y="54"/>
                  <a:pt x="39" y="57"/>
                  <a:pt x="31" y="57"/>
                </a:cubicBezTo>
                <a:moveTo>
                  <a:pt x="31" y="4"/>
                </a:moveTo>
                <a:cubicBezTo>
                  <a:pt x="25" y="4"/>
                  <a:pt x="18" y="6"/>
                  <a:pt x="14" y="11"/>
                </a:cubicBezTo>
                <a:cubicBezTo>
                  <a:pt x="4" y="20"/>
                  <a:pt x="4" y="36"/>
                  <a:pt x="14" y="46"/>
                </a:cubicBezTo>
                <a:cubicBezTo>
                  <a:pt x="18" y="50"/>
                  <a:pt x="25" y="53"/>
                  <a:pt x="31" y="53"/>
                </a:cubicBezTo>
                <a:cubicBezTo>
                  <a:pt x="38" y="53"/>
                  <a:pt x="44" y="50"/>
                  <a:pt x="49" y="46"/>
                </a:cubicBezTo>
                <a:cubicBezTo>
                  <a:pt x="58" y="36"/>
                  <a:pt x="58" y="20"/>
                  <a:pt x="49" y="11"/>
                </a:cubicBezTo>
                <a:cubicBezTo>
                  <a:pt x="44" y="6"/>
                  <a:pt x="38" y="4"/>
                  <a:pt x="31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7" name="Freeform 154"/>
          <p:cNvSpPr>
            <a:spLocks noEditPoints="1"/>
          </p:cNvSpPr>
          <p:nvPr/>
        </p:nvSpPr>
        <p:spPr bwMode="auto">
          <a:xfrm>
            <a:off x="8504238" y="4391025"/>
            <a:ext cx="484188" cy="487363"/>
          </a:xfrm>
          <a:custGeom>
            <a:avLst/>
            <a:gdLst>
              <a:gd name="T0" fmla="*/ 144 w 146"/>
              <a:gd name="T1" fmla="*/ 146 h 146"/>
              <a:gd name="T2" fmla="*/ 144 w 146"/>
              <a:gd name="T3" fmla="*/ 146 h 146"/>
              <a:gd name="T4" fmla="*/ 107 w 146"/>
              <a:gd name="T5" fmla="*/ 146 h 146"/>
              <a:gd name="T6" fmla="*/ 105 w 146"/>
              <a:gd name="T7" fmla="*/ 144 h 146"/>
              <a:gd name="T8" fmla="*/ 2 w 146"/>
              <a:gd name="T9" fmla="*/ 41 h 146"/>
              <a:gd name="T10" fmla="*/ 0 w 146"/>
              <a:gd name="T11" fmla="*/ 39 h 146"/>
              <a:gd name="T12" fmla="*/ 0 w 146"/>
              <a:gd name="T13" fmla="*/ 2 h 146"/>
              <a:gd name="T14" fmla="*/ 2 w 146"/>
              <a:gd name="T15" fmla="*/ 0 h 146"/>
              <a:gd name="T16" fmla="*/ 104 w 146"/>
              <a:gd name="T17" fmla="*/ 43 h 146"/>
              <a:gd name="T18" fmla="*/ 146 w 146"/>
              <a:gd name="T19" fmla="*/ 144 h 146"/>
              <a:gd name="T20" fmla="*/ 146 w 146"/>
              <a:gd name="T21" fmla="*/ 146 h 146"/>
              <a:gd name="T22" fmla="*/ 144 w 146"/>
              <a:gd name="T23" fmla="*/ 146 h 146"/>
              <a:gd name="T24" fmla="*/ 109 w 146"/>
              <a:gd name="T25" fmla="*/ 142 h 146"/>
              <a:gd name="T26" fmla="*/ 142 w 146"/>
              <a:gd name="T27" fmla="*/ 142 h 146"/>
              <a:gd name="T28" fmla="*/ 101 w 146"/>
              <a:gd name="T29" fmla="*/ 45 h 146"/>
              <a:gd name="T30" fmla="*/ 4 w 146"/>
              <a:gd name="T31" fmla="*/ 4 h 146"/>
              <a:gd name="T32" fmla="*/ 4 w 146"/>
              <a:gd name="T33" fmla="*/ 37 h 146"/>
              <a:gd name="T34" fmla="*/ 109 w 146"/>
              <a:gd name="T35" fmla="*/ 142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6" h="146">
                <a:moveTo>
                  <a:pt x="144" y="146"/>
                </a:moveTo>
                <a:cubicBezTo>
                  <a:pt x="144" y="146"/>
                  <a:pt x="144" y="146"/>
                  <a:pt x="144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6" y="146"/>
                  <a:pt x="105" y="145"/>
                  <a:pt x="105" y="144"/>
                </a:cubicBezTo>
                <a:cubicBezTo>
                  <a:pt x="105" y="87"/>
                  <a:pt x="59" y="41"/>
                  <a:pt x="2" y="41"/>
                </a:cubicBezTo>
                <a:cubicBezTo>
                  <a:pt x="1" y="41"/>
                  <a:pt x="0" y="40"/>
                  <a:pt x="0" y="3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1" y="0"/>
                  <a:pt x="77" y="15"/>
                  <a:pt x="104" y="43"/>
                </a:cubicBezTo>
                <a:cubicBezTo>
                  <a:pt x="131" y="70"/>
                  <a:pt x="146" y="106"/>
                  <a:pt x="146" y="144"/>
                </a:cubicBezTo>
                <a:cubicBezTo>
                  <a:pt x="146" y="145"/>
                  <a:pt x="146" y="145"/>
                  <a:pt x="146" y="146"/>
                </a:cubicBezTo>
                <a:cubicBezTo>
                  <a:pt x="145" y="146"/>
                  <a:pt x="145" y="146"/>
                  <a:pt x="144" y="146"/>
                </a:cubicBezTo>
                <a:moveTo>
                  <a:pt x="109" y="142"/>
                </a:moveTo>
                <a:cubicBezTo>
                  <a:pt x="142" y="142"/>
                  <a:pt x="142" y="142"/>
                  <a:pt x="142" y="142"/>
                </a:cubicBezTo>
                <a:cubicBezTo>
                  <a:pt x="142" y="106"/>
                  <a:pt x="127" y="71"/>
                  <a:pt x="101" y="45"/>
                </a:cubicBezTo>
                <a:cubicBezTo>
                  <a:pt x="75" y="19"/>
                  <a:pt x="41" y="5"/>
                  <a:pt x="4" y="4"/>
                </a:cubicBezTo>
                <a:cubicBezTo>
                  <a:pt x="4" y="37"/>
                  <a:pt x="4" y="37"/>
                  <a:pt x="4" y="37"/>
                </a:cubicBezTo>
                <a:cubicBezTo>
                  <a:pt x="61" y="39"/>
                  <a:pt x="108" y="85"/>
                  <a:pt x="109" y="14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8" name="Freeform 155"/>
          <p:cNvSpPr>
            <a:spLocks noEditPoints="1"/>
          </p:cNvSpPr>
          <p:nvPr/>
        </p:nvSpPr>
        <p:spPr bwMode="auto">
          <a:xfrm>
            <a:off x="8510588" y="4594225"/>
            <a:ext cx="276225" cy="280988"/>
          </a:xfrm>
          <a:custGeom>
            <a:avLst/>
            <a:gdLst>
              <a:gd name="T0" fmla="*/ 44 w 83"/>
              <a:gd name="T1" fmla="*/ 84 h 84"/>
              <a:gd name="T2" fmla="*/ 42 w 83"/>
              <a:gd name="T3" fmla="*/ 82 h 84"/>
              <a:gd name="T4" fmla="*/ 2 w 83"/>
              <a:gd name="T5" fmla="*/ 41 h 84"/>
              <a:gd name="T6" fmla="*/ 0 w 83"/>
              <a:gd name="T7" fmla="*/ 39 h 84"/>
              <a:gd name="T8" fmla="*/ 0 w 83"/>
              <a:gd name="T9" fmla="*/ 2 h 84"/>
              <a:gd name="T10" fmla="*/ 2 w 83"/>
              <a:gd name="T11" fmla="*/ 0 h 84"/>
              <a:gd name="T12" fmla="*/ 59 w 83"/>
              <a:gd name="T13" fmla="*/ 24 h 84"/>
              <a:gd name="T14" fmla="*/ 83 w 83"/>
              <a:gd name="T15" fmla="*/ 82 h 84"/>
              <a:gd name="T16" fmla="*/ 81 w 83"/>
              <a:gd name="T17" fmla="*/ 84 h 84"/>
              <a:gd name="T18" fmla="*/ 44 w 83"/>
              <a:gd name="T19" fmla="*/ 84 h 84"/>
              <a:gd name="T20" fmla="*/ 3 w 83"/>
              <a:gd name="T21" fmla="*/ 37 h 84"/>
              <a:gd name="T22" fmla="*/ 46 w 83"/>
              <a:gd name="T23" fmla="*/ 80 h 84"/>
              <a:gd name="T24" fmla="*/ 80 w 83"/>
              <a:gd name="T25" fmla="*/ 80 h 84"/>
              <a:gd name="T26" fmla="*/ 57 w 83"/>
              <a:gd name="T27" fmla="*/ 27 h 84"/>
              <a:gd name="T28" fmla="*/ 3 w 83"/>
              <a:gd name="T29" fmla="*/ 4 h 84"/>
              <a:gd name="T30" fmla="*/ 3 w 83"/>
              <a:gd name="T31" fmla="*/ 37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3" h="84">
                <a:moveTo>
                  <a:pt x="44" y="84"/>
                </a:moveTo>
                <a:cubicBezTo>
                  <a:pt x="43" y="84"/>
                  <a:pt x="42" y="83"/>
                  <a:pt x="42" y="82"/>
                </a:cubicBezTo>
                <a:cubicBezTo>
                  <a:pt x="42" y="59"/>
                  <a:pt x="24" y="41"/>
                  <a:pt x="2" y="41"/>
                </a:cubicBezTo>
                <a:cubicBezTo>
                  <a:pt x="0" y="41"/>
                  <a:pt x="0" y="40"/>
                  <a:pt x="0" y="3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2" y="0"/>
                </a:cubicBezTo>
                <a:cubicBezTo>
                  <a:pt x="23" y="0"/>
                  <a:pt x="44" y="9"/>
                  <a:pt x="59" y="24"/>
                </a:cubicBezTo>
                <a:cubicBezTo>
                  <a:pt x="75" y="40"/>
                  <a:pt x="83" y="60"/>
                  <a:pt x="83" y="82"/>
                </a:cubicBezTo>
                <a:cubicBezTo>
                  <a:pt x="83" y="83"/>
                  <a:pt x="82" y="84"/>
                  <a:pt x="81" y="84"/>
                </a:cubicBezTo>
                <a:lnTo>
                  <a:pt x="44" y="84"/>
                </a:lnTo>
                <a:close/>
                <a:moveTo>
                  <a:pt x="3" y="37"/>
                </a:moveTo>
                <a:cubicBezTo>
                  <a:pt x="27" y="38"/>
                  <a:pt x="45" y="57"/>
                  <a:pt x="46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79" y="60"/>
                  <a:pt x="71" y="41"/>
                  <a:pt x="57" y="27"/>
                </a:cubicBezTo>
                <a:cubicBezTo>
                  <a:pt x="42" y="13"/>
                  <a:pt x="24" y="4"/>
                  <a:pt x="3" y="4"/>
                </a:cubicBezTo>
                <a:lnTo>
                  <a:pt x="3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9" name="Freeform 156"/>
          <p:cNvSpPr>
            <a:spLocks noEditPoints="1"/>
          </p:cNvSpPr>
          <p:nvPr/>
        </p:nvSpPr>
        <p:spPr bwMode="auto">
          <a:xfrm>
            <a:off x="1268413" y="3209925"/>
            <a:ext cx="419100" cy="595313"/>
          </a:xfrm>
          <a:custGeom>
            <a:avLst/>
            <a:gdLst>
              <a:gd name="T0" fmla="*/ 92 w 126"/>
              <a:gd name="T1" fmla="*/ 60 h 179"/>
              <a:gd name="T2" fmla="*/ 92 w 126"/>
              <a:gd name="T3" fmla="*/ 35 h 179"/>
              <a:gd name="T4" fmla="*/ 93 w 126"/>
              <a:gd name="T5" fmla="*/ 35 h 179"/>
              <a:gd name="T6" fmla="*/ 104 w 126"/>
              <a:gd name="T7" fmla="*/ 22 h 179"/>
              <a:gd name="T8" fmla="*/ 104 w 126"/>
              <a:gd name="T9" fmla="*/ 12 h 179"/>
              <a:gd name="T10" fmla="*/ 93 w 126"/>
              <a:gd name="T11" fmla="*/ 0 h 179"/>
              <a:gd name="T12" fmla="*/ 33 w 126"/>
              <a:gd name="T13" fmla="*/ 0 h 179"/>
              <a:gd name="T14" fmla="*/ 33 w 126"/>
              <a:gd name="T15" fmla="*/ 0 h 179"/>
              <a:gd name="T16" fmla="*/ 23 w 126"/>
              <a:gd name="T17" fmla="*/ 12 h 179"/>
              <a:gd name="T18" fmla="*/ 23 w 126"/>
              <a:gd name="T19" fmla="*/ 22 h 179"/>
              <a:gd name="T20" fmla="*/ 34 w 126"/>
              <a:gd name="T21" fmla="*/ 35 h 179"/>
              <a:gd name="T22" fmla="*/ 34 w 126"/>
              <a:gd name="T23" fmla="*/ 35 h 179"/>
              <a:gd name="T24" fmla="*/ 34 w 126"/>
              <a:gd name="T25" fmla="*/ 60 h 179"/>
              <a:gd name="T26" fmla="*/ 0 w 126"/>
              <a:gd name="T27" fmla="*/ 121 h 179"/>
              <a:gd name="T28" fmla="*/ 7 w 126"/>
              <a:gd name="T29" fmla="*/ 129 h 179"/>
              <a:gd name="T30" fmla="*/ 60 w 126"/>
              <a:gd name="T31" fmla="*/ 129 h 179"/>
              <a:gd name="T32" fmla="*/ 60 w 126"/>
              <a:gd name="T33" fmla="*/ 177 h 179"/>
              <a:gd name="T34" fmla="*/ 62 w 126"/>
              <a:gd name="T35" fmla="*/ 179 h 179"/>
              <a:gd name="T36" fmla="*/ 64 w 126"/>
              <a:gd name="T37" fmla="*/ 177 h 179"/>
              <a:gd name="T38" fmla="*/ 64 w 126"/>
              <a:gd name="T39" fmla="*/ 129 h 179"/>
              <a:gd name="T40" fmla="*/ 119 w 126"/>
              <a:gd name="T41" fmla="*/ 129 h 179"/>
              <a:gd name="T42" fmla="*/ 124 w 126"/>
              <a:gd name="T43" fmla="*/ 127 h 179"/>
              <a:gd name="T44" fmla="*/ 126 w 126"/>
              <a:gd name="T45" fmla="*/ 122 h 179"/>
              <a:gd name="T46" fmla="*/ 92 w 126"/>
              <a:gd name="T47" fmla="*/ 60 h 179"/>
              <a:gd name="T48" fmla="*/ 122 w 126"/>
              <a:gd name="T49" fmla="*/ 123 h 179"/>
              <a:gd name="T50" fmla="*/ 121 w 126"/>
              <a:gd name="T51" fmla="*/ 124 h 179"/>
              <a:gd name="T52" fmla="*/ 119 w 126"/>
              <a:gd name="T53" fmla="*/ 125 h 179"/>
              <a:gd name="T54" fmla="*/ 7 w 126"/>
              <a:gd name="T55" fmla="*/ 125 h 179"/>
              <a:gd name="T56" fmla="*/ 4 w 126"/>
              <a:gd name="T57" fmla="*/ 121 h 179"/>
              <a:gd name="T58" fmla="*/ 37 w 126"/>
              <a:gd name="T59" fmla="*/ 63 h 179"/>
              <a:gd name="T60" fmla="*/ 38 w 126"/>
              <a:gd name="T61" fmla="*/ 61 h 179"/>
              <a:gd name="T62" fmla="*/ 38 w 126"/>
              <a:gd name="T63" fmla="*/ 33 h 179"/>
              <a:gd name="T64" fmla="*/ 36 w 126"/>
              <a:gd name="T65" fmla="*/ 31 h 179"/>
              <a:gd name="T66" fmla="*/ 34 w 126"/>
              <a:gd name="T67" fmla="*/ 31 h 179"/>
              <a:gd name="T68" fmla="*/ 26 w 126"/>
              <a:gd name="T69" fmla="*/ 22 h 179"/>
              <a:gd name="T70" fmla="*/ 26 w 126"/>
              <a:gd name="T71" fmla="*/ 12 h 179"/>
              <a:gd name="T72" fmla="*/ 33 w 126"/>
              <a:gd name="T73" fmla="*/ 4 h 179"/>
              <a:gd name="T74" fmla="*/ 93 w 126"/>
              <a:gd name="T75" fmla="*/ 4 h 179"/>
              <a:gd name="T76" fmla="*/ 100 w 126"/>
              <a:gd name="T77" fmla="*/ 12 h 179"/>
              <a:gd name="T78" fmla="*/ 100 w 126"/>
              <a:gd name="T79" fmla="*/ 22 h 179"/>
              <a:gd name="T80" fmla="*/ 93 w 126"/>
              <a:gd name="T81" fmla="*/ 31 h 179"/>
              <a:gd name="T82" fmla="*/ 90 w 126"/>
              <a:gd name="T83" fmla="*/ 31 h 179"/>
              <a:gd name="T84" fmla="*/ 88 w 126"/>
              <a:gd name="T85" fmla="*/ 33 h 179"/>
              <a:gd name="T86" fmla="*/ 88 w 126"/>
              <a:gd name="T87" fmla="*/ 61 h 179"/>
              <a:gd name="T88" fmla="*/ 89 w 126"/>
              <a:gd name="T89" fmla="*/ 63 h 179"/>
              <a:gd name="T90" fmla="*/ 122 w 126"/>
              <a:gd name="T91" fmla="*/ 122 h 179"/>
              <a:gd name="T92" fmla="*/ 122 w 126"/>
              <a:gd name="T93" fmla="*/ 12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6" h="179">
                <a:moveTo>
                  <a:pt x="92" y="60"/>
                </a:moveTo>
                <a:cubicBezTo>
                  <a:pt x="92" y="35"/>
                  <a:pt x="92" y="35"/>
                  <a:pt x="92" y="35"/>
                </a:cubicBezTo>
                <a:cubicBezTo>
                  <a:pt x="93" y="35"/>
                  <a:pt x="93" y="35"/>
                  <a:pt x="93" y="35"/>
                </a:cubicBezTo>
                <a:cubicBezTo>
                  <a:pt x="99" y="35"/>
                  <a:pt x="104" y="29"/>
                  <a:pt x="104" y="22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99" y="0"/>
                  <a:pt x="9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7" y="0"/>
                  <a:pt x="23" y="6"/>
                  <a:pt x="23" y="1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8"/>
                  <a:pt x="28" y="35"/>
                  <a:pt x="34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60"/>
                  <a:pt x="34" y="60"/>
                  <a:pt x="34" y="60"/>
                </a:cubicBezTo>
                <a:cubicBezTo>
                  <a:pt x="12" y="71"/>
                  <a:pt x="0" y="92"/>
                  <a:pt x="0" y="121"/>
                </a:cubicBezTo>
                <a:cubicBezTo>
                  <a:pt x="0" y="126"/>
                  <a:pt x="3" y="129"/>
                  <a:pt x="7" y="129"/>
                </a:cubicBezTo>
                <a:cubicBezTo>
                  <a:pt x="60" y="129"/>
                  <a:pt x="60" y="129"/>
                  <a:pt x="60" y="129"/>
                </a:cubicBezTo>
                <a:cubicBezTo>
                  <a:pt x="60" y="177"/>
                  <a:pt x="60" y="177"/>
                  <a:pt x="60" y="177"/>
                </a:cubicBezTo>
                <a:cubicBezTo>
                  <a:pt x="60" y="178"/>
                  <a:pt x="61" y="179"/>
                  <a:pt x="62" y="179"/>
                </a:cubicBezTo>
                <a:cubicBezTo>
                  <a:pt x="63" y="179"/>
                  <a:pt x="64" y="178"/>
                  <a:pt x="64" y="177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21" y="129"/>
                  <a:pt x="123" y="128"/>
                  <a:pt x="124" y="127"/>
                </a:cubicBezTo>
                <a:cubicBezTo>
                  <a:pt x="126" y="125"/>
                  <a:pt x="126" y="123"/>
                  <a:pt x="126" y="122"/>
                </a:cubicBezTo>
                <a:cubicBezTo>
                  <a:pt x="126" y="92"/>
                  <a:pt x="114" y="71"/>
                  <a:pt x="92" y="60"/>
                </a:cubicBezTo>
                <a:moveTo>
                  <a:pt x="122" y="123"/>
                </a:moveTo>
                <a:cubicBezTo>
                  <a:pt x="122" y="124"/>
                  <a:pt x="122" y="124"/>
                  <a:pt x="121" y="124"/>
                </a:cubicBezTo>
                <a:cubicBezTo>
                  <a:pt x="121" y="125"/>
                  <a:pt x="120" y="125"/>
                  <a:pt x="119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4" y="125"/>
                  <a:pt x="4" y="122"/>
                  <a:pt x="4" y="121"/>
                </a:cubicBezTo>
                <a:cubicBezTo>
                  <a:pt x="4" y="93"/>
                  <a:pt x="15" y="73"/>
                  <a:pt x="37" y="63"/>
                </a:cubicBezTo>
                <a:cubicBezTo>
                  <a:pt x="38" y="62"/>
                  <a:pt x="38" y="62"/>
                  <a:pt x="38" y="61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2"/>
                  <a:pt x="37" y="31"/>
                  <a:pt x="36" y="31"/>
                </a:cubicBezTo>
                <a:cubicBezTo>
                  <a:pt x="34" y="31"/>
                  <a:pt x="34" y="31"/>
                  <a:pt x="34" y="31"/>
                </a:cubicBezTo>
                <a:cubicBezTo>
                  <a:pt x="30" y="31"/>
                  <a:pt x="26" y="26"/>
                  <a:pt x="26" y="2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8"/>
                  <a:pt x="30" y="4"/>
                  <a:pt x="3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7" y="4"/>
                  <a:pt x="100" y="8"/>
                  <a:pt x="100" y="1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7"/>
                  <a:pt x="97" y="31"/>
                  <a:pt x="93" y="31"/>
                </a:cubicBezTo>
                <a:cubicBezTo>
                  <a:pt x="90" y="31"/>
                  <a:pt x="90" y="31"/>
                  <a:pt x="90" y="31"/>
                </a:cubicBezTo>
                <a:cubicBezTo>
                  <a:pt x="89" y="31"/>
                  <a:pt x="88" y="32"/>
                  <a:pt x="88" y="33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2"/>
                  <a:pt x="89" y="62"/>
                  <a:pt x="89" y="63"/>
                </a:cubicBezTo>
                <a:cubicBezTo>
                  <a:pt x="117" y="75"/>
                  <a:pt x="122" y="102"/>
                  <a:pt x="122" y="122"/>
                </a:cubicBezTo>
                <a:cubicBezTo>
                  <a:pt x="122" y="123"/>
                  <a:pt x="122" y="123"/>
                  <a:pt x="122" y="12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0" name="Freeform 157"/>
          <p:cNvSpPr>
            <a:spLocks noEditPoints="1"/>
          </p:cNvSpPr>
          <p:nvPr/>
        </p:nvSpPr>
        <p:spPr bwMode="auto">
          <a:xfrm>
            <a:off x="4300538" y="3246438"/>
            <a:ext cx="444500" cy="522288"/>
          </a:xfrm>
          <a:custGeom>
            <a:avLst/>
            <a:gdLst>
              <a:gd name="T0" fmla="*/ 134 w 134"/>
              <a:gd name="T1" fmla="*/ 148 h 157"/>
              <a:gd name="T2" fmla="*/ 117 w 134"/>
              <a:gd name="T3" fmla="*/ 50 h 157"/>
              <a:gd name="T4" fmla="*/ 111 w 134"/>
              <a:gd name="T5" fmla="*/ 45 h 157"/>
              <a:gd name="T6" fmla="*/ 69 w 134"/>
              <a:gd name="T7" fmla="*/ 45 h 157"/>
              <a:gd name="T8" fmla="*/ 69 w 134"/>
              <a:gd name="T9" fmla="*/ 20 h 157"/>
              <a:gd name="T10" fmla="*/ 114 w 134"/>
              <a:gd name="T11" fmla="*/ 20 h 157"/>
              <a:gd name="T12" fmla="*/ 116 w 134"/>
              <a:gd name="T13" fmla="*/ 19 h 157"/>
              <a:gd name="T14" fmla="*/ 125 w 134"/>
              <a:gd name="T15" fmla="*/ 3 h 157"/>
              <a:gd name="T16" fmla="*/ 124 w 134"/>
              <a:gd name="T17" fmla="*/ 1 h 157"/>
              <a:gd name="T18" fmla="*/ 122 w 134"/>
              <a:gd name="T19" fmla="*/ 1 h 157"/>
              <a:gd name="T20" fmla="*/ 113 w 134"/>
              <a:gd name="T21" fmla="*/ 16 h 157"/>
              <a:gd name="T22" fmla="*/ 21 w 134"/>
              <a:gd name="T23" fmla="*/ 16 h 157"/>
              <a:gd name="T24" fmla="*/ 13 w 134"/>
              <a:gd name="T25" fmla="*/ 1 h 157"/>
              <a:gd name="T26" fmla="*/ 10 w 134"/>
              <a:gd name="T27" fmla="*/ 1 h 157"/>
              <a:gd name="T28" fmla="*/ 9 w 134"/>
              <a:gd name="T29" fmla="*/ 3 h 157"/>
              <a:gd name="T30" fmla="*/ 18 w 134"/>
              <a:gd name="T31" fmla="*/ 19 h 157"/>
              <a:gd name="T32" fmla="*/ 20 w 134"/>
              <a:gd name="T33" fmla="*/ 20 h 157"/>
              <a:gd name="T34" fmla="*/ 65 w 134"/>
              <a:gd name="T35" fmla="*/ 20 h 157"/>
              <a:gd name="T36" fmla="*/ 65 w 134"/>
              <a:gd name="T37" fmla="*/ 45 h 157"/>
              <a:gd name="T38" fmla="*/ 23 w 134"/>
              <a:gd name="T39" fmla="*/ 45 h 157"/>
              <a:gd name="T40" fmla="*/ 17 w 134"/>
              <a:gd name="T41" fmla="*/ 50 h 157"/>
              <a:gd name="T42" fmla="*/ 0 w 134"/>
              <a:gd name="T43" fmla="*/ 149 h 157"/>
              <a:gd name="T44" fmla="*/ 1 w 134"/>
              <a:gd name="T45" fmla="*/ 154 h 157"/>
              <a:gd name="T46" fmla="*/ 6 w 134"/>
              <a:gd name="T47" fmla="*/ 157 h 157"/>
              <a:gd name="T48" fmla="*/ 128 w 134"/>
              <a:gd name="T49" fmla="*/ 157 h 157"/>
              <a:gd name="T50" fmla="*/ 134 w 134"/>
              <a:gd name="T51" fmla="*/ 150 h 157"/>
              <a:gd name="T52" fmla="*/ 134 w 134"/>
              <a:gd name="T53" fmla="*/ 148 h 157"/>
              <a:gd name="T54" fmla="*/ 128 w 134"/>
              <a:gd name="T55" fmla="*/ 153 h 157"/>
              <a:gd name="T56" fmla="*/ 6 w 134"/>
              <a:gd name="T57" fmla="*/ 153 h 157"/>
              <a:gd name="T58" fmla="*/ 4 w 134"/>
              <a:gd name="T59" fmla="*/ 152 h 157"/>
              <a:gd name="T60" fmla="*/ 4 w 134"/>
              <a:gd name="T61" fmla="*/ 150 h 157"/>
              <a:gd name="T62" fmla="*/ 21 w 134"/>
              <a:gd name="T63" fmla="*/ 51 h 157"/>
              <a:gd name="T64" fmla="*/ 23 w 134"/>
              <a:gd name="T65" fmla="*/ 49 h 157"/>
              <a:gd name="T66" fmla="*/ 111 w 134"/>
              <a:gd name="T67" fmla="*/ 49 h 157"/>
              <a:gd name="T68" fmla="*/ 113 w 134"/>
              <a:gd name="T69" fmla="*/ 51 h 157"/>
              <a:gd name="T70" fmla="*/ 130 w 134"/>
              <a:gd name="T71" fmla="*/ 149 h 157"/>
              <a:gd name="T72" fmla="*/ 130 w 134"/>
              <a:gd name="T73" fmla="*/ 150 h 157"/>
              <a:gd name="T74" fmla="*/ 130 w 134"/>
              <a:gd name="T75" fmla="*/ 150 h 157"/>
              <a:gd name="T76" fmla="*/ 128 w 134"/>
              <a:gd name="T77" fmla="*/ 153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4" h="157">
                <a:moveTo>
                  <a:pt x="134" y="148"/>
                </a:moveTo>
                <a:cubicBezTo>
                  <a:pt x="117" y="50"/>
                  <a:pt x="117" y="50"/>
                  <a:pt x="117" y="50"/>
                </a:cubicBezTo>
                <a:cubicBezTo>
                  <a:pt x="116" y="47"/>
                  <a:pt x="114" y="45"/>
                  <a:pt x="111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20"/>
                  <a:pt x="69" y="20"/>
                  <a:pt x="69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5" y="20"/>
                  <a:pt x="115" y="20"/>
                  <a:pt x="116" y="19"/>
                </a:cubicBezTo>
                <a:cubicBezTo>
                  <a:pt x="125" y="3"/>
                  <a:pt x="125" y="3"/>
                  <a:pt x="125" y="3"/>
                </a:cubicBezTo>
                <a:cubicBezTo>
                  <a:pt x="125" y="2"/>
                  <a:pt x="125" y="1"/>
                  <a:pt x="124" y="1"/>
                </a:cubicBezTo>
                <a:cubicBezTo>
                  <a:pt x="123" y="0"/>
                  <a:pt x="122" y="0"/>
                  <a:pt x="122" y="1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1" y="0"/>
                  <a:pt x="10" y="1"/>
                </a:cubicBezTo>
                <a:cubicBezTo>
                  <a:pt x="9" y="1"/>
                  <a:pt x="9" y="2"/>
                  <a:pt x="9" y="3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20"/>
                  <a:pt x="19" y="20"/>
                  <a:pt x="20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45"/>
                  <a:pt x="65" y="45"/>
                  <a:pt x="65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0" y="45"/>
                  <a:pt x="18" y="47"/>
                  <a:pt x="17" y="50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1"/>
                  <a:pt x="0" y="153"/>
                  <a:pt x="1" y="154"/>
                </a:cubicBezTo>
                <a:cubicBezTo>
                  <a:pt x="3" y="156"/>
                  <a:pt x="4" y="157"/>
                  <a:pt x="6" y="157"/>
                </a:cubicBezTo>
                <a:cubicBezTo>
                  <a:pt x="128" y="157"/>
                  <a:pt x="128" y="157"/>
                  <a:pt x="128" y="157"/>
                </a:cubicBezTo>
                <a:cubicBezTo>
                  <a:pt x="131" y="157"/>
                  <a:pt x="134" y="154"/>
                  <a:pt x="134" y="150"/>
                </a:cubicBezTo>
                <a:cubicBezTo>
                  <a:pt x="134" y="150"/>
                  <a:pt x="134" y="149"/>
                  <a:pt x="134" y="148"/>
                </a:cubicBezTo>
                <a:moveTo>
                  <a:pt x="128" y="153"/>
                </a:moveTo>
                <a:cubicBezTo>
                  <a:pt x="6" y="153"/>
                  <a:pt x="6" y="153"/>
                  <a:pt x="6" y="153"/>
                </a:cubicBezTo>
                <a:cubicBezTo>
                  <a:pt x="5" y="153"/>
                  <a:pt x="5" y="152"/>
                  <a:pt x="4" y="152"/>
                </a:cubicBezTo>
                <a:cubicBezTo>
                  <a:pt x="4" y="151"/>
                  <a:pt x="4" y="151"/>
                  <a:pt x="4" y="150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0"/>
                  <a:pt x="22" y="49"/>
                  <a:pt x="23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2" y="49"/>
                  <a:pt x="113" y="50"/>
                  <a:pt x="113" y="51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30" y="149"/>
                  <a:pt x="130" y="149"/>
                  <a:pt x="130" y="150"/>
                </a:cubicBezTo>
                <a:cubicBezTo>
                  <a:pt x="130" y="150"/>
                  <a:pt x="130" y="150"/>
                  <a:pt x="130" y="150"/>
                </a:cubicBezTo>
                <a:cubicBezTo>
                  <a:pt x="130" y="152"/>
                  <a:pt x="129" y="153"/>
                  <a:pt x="128" y="15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1" name="Freeform 158"/>
          <p:cNvSpPr>
            <a:spLocks noEditPoints="1"/>
          </p:cNvSpPr>
          <p:nvPr/>
        </p:nvSpPr>
        <p:spPr bwMode="auto">
          <a:xfrm>
            <a:off x="4389438" y="3446463"/>
            <a:ext cx="269875" cy="269875"/>
          </a:xfrm>
          <a:custGeom>
            <a:avLst/>
            <a:gdLst>
              <a:gd name="T0" fmla="*/ 40 w 81"/>
              <a:gd name="T1" fmla="*/ 0 h 81"/>
              <a:gd name="T2" fmla="*/ 0 w 81"/>
              <a:gd name="T3" fmla="*/ 41 h 81"/>
              <a:gd name="T4" fmla="*/ 40 w 81"/>
              <a:gd name="T5" fmla="*/ 81 h 81"/>
              <a:gd name="T6" fmla="*/ 81 w 81"/>
              <a:gd name="T7" fmla="*/ 41 h 81"/>
              <a:gd name="T8" fmla="*/ 40 w 81"/>
              <a:gd name="T9" fmla="*/ 0 h 81"/>
              <a:gd name="T10" fmla="*/ 40 w 81"/>
              <a:gd name="T11" fmla="*/ 77 h 81"/>
              <a:gd name="T12" fmla="*/ 3 w 81"/>
              <a:gd name="T13" fmla="*/ 41 h 81"/>
              <a:gd name="T14" fmla="*/ 40 w 81"/>
              <a:gd name="T15" fmla="*/ 4 h 81"/>
              <a:gd name="T16" fmla="*/ 77 w 81"/>
              <a:gd name="T17" fmla="*/ 41 h 81"/>
              <a:gd name="T18" fmla="*/ 40 w 81"/>
              <a:gd name="T19" fmla="*/ 77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" h="81">
                <a:moveTo>
                  <a:pt x="40" y="0"/>
                </a:moveTo>
                <a:cubicBezTo>
                  <a:pt x="18" y="0"/>
                  <a:pt x="0" y="18"/>
                  <a:pt x="0" y="41"/>
                </a:cubicBezTo>
                <a:cubicBezTo>
                  <a:pt x="0" y="63"/>
                  <a:pt x="18" y="81"/>
                  <a:pt x="40" y="81"/>
                </a:cubicBezTo>
                <a:cubicBezTo>
                  <a:pt x="62" y="81"/>
                  <a:pt x="81" y="63"/>
                  <a:pt x="81" y="41"/>
                </a:cubicBezTo>
                <a:cubicBezTo>
                  <a:pt x="81" y="18"/>
                  <a:pt x="62" y="0"/>
                  <a:pt x="40" y="0"/>
                </a:cubicBezTo>
                <a:moveTo>
                  <a:pt x="40" y="77"/>
                </a:moveTo>
                <a:cubicBezTo>
                  <a:pt x="20" y="77"/>
                  <a:pt x="3" y="61"/>
                  <a:pt x="3" y="41"/>
                </a:cubicBezTo>
                <a:cubicBezTo>
                  <a:pt x="3" y="21"/>
                  <a:pt x="20" y="4"/>
                  <a:pt x="40" y="4"/>
                </a:cubicBezTo>
                <a:cubicBezTo>
                  <a:pt x="60" y="4"/>
                  <a:pt x="77" y="21"/>
                  <a:pt x="77" y="41"/>
                </a:cubicBezTo>
                <a:cubicBezTo>
                  <a:pt x="77" y="61"/>
                  <a:pt x="60" y="77"/>
                  <a:pt x="40" y="7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2" name="Freeform 159"/>
          <p:cNvSpPr>
            <a:spLocks noEditPoints="1"/>
          </p:cNvSpPr>
          <p:nvPr/>
        </p:nvSpPr>
        <p:spPr bwMode="auto">
          <a:xfrm>
            <a:off x="4495800" y="3509963"/>
            <a:ext cx="103188" cy="100013"/>
          </a:xfrm>
          <a:custGeom>
            <a:avLst/>
            <a:gdLst>
              <a:gd name="T0" fmla="*/ 27 w 31"/>
              <a:gd name="T1" fmla="*/ 1 h 30"/>
              <a:gd name="T2" fmla="*/ 13 w 31"/>
              <a:gd name="T3" fmla="*/ 15 h 30"/>
              <a:gd name="T4" fmla="*/ 8 w 31"/>
              <a:gd name="T5" fmla="*/ 14 h 30"/>
              <a:gd name="T6" fmla="*/ 0 w 31"/>
              <a:gd name="T7" fmla="*/ 22 h 30"/>
              <a:gd name="T8" fmla="*/ 8 w 31"/>
              <a:gd name="T9" fmla="*/ 30 h 30"/>
              <a:gd name="T10" fmla="*/ 16 w 31"/>
              <a:gd name="T11" fmla="*/ 22 h 30"/>
              <a:gd name="T12" fmla="*/ 15 w 31"/>
              <a:gd name="T13" fmla="*/ 18 h 30"/>
              <a:gd name="T14" fmla="*/ 30 w 31"/>
              <a:gd name="T15" fmla="*/ 4 h 30"/>
              <a:gd name="T16" fmla="*/ 30 w 31"/>
              <a:gd name="T17" fmla="*/ 1 h 30"/>
              <a:gd name="T18" fmla="*/ 27 w 31"/>
              <a:gd name="T19" fmla="*/ 1 h 30"/>
              <a:gd name="T20" fmla="*/ 12 w 31"/>
              <a:gd name="T21" fmla="*/ 22 h 30"/>
              <a:gd name="T22" fmla="*/ 8 w 31"/>
              <a:gd name="T23" fmla="*/ 26 h 30"/>
              <a:gd name="T24" fmla="*/ 4 w 31"/>
              <a:gd name="T25" fmla="*/ 22 h 30"/>
              <a:gd name="T26" fmla="*/ 8 w 31"/>
              <a:gd name="T27" fmla="*/ 17 h 30"/>
              <a:gd name="T28" fmla="*/ 10 w 31"/>
              <a:gd name="T29" fmla="*/ 18 h 30"/>
              <a:gd name="T30" fmla="*/ 7 w 31"/>
              <a:gd name="T31" fmla="*/ 20 h 30"/>
              <a:gd name="T32" fmla="*/ 7 w 31"/>
              <a:gd name="T33" fmla="*/ 23 h 30"/>
              <a:gd name="T34" fmla="*/ 8 w 31"/>
              <a:gd name="T35" fmla="*/ 24 h 30"/>
              <a:gd name="T36" fmla="*/ 9 w 31"/>
              <a:gd name="T37" fmla="*/ 23 h 30"/>
              <a:gd name="T38" fmla="*/ 12 w 31"/>
              <a:gd name="T39" fmla="*/ 20 h 30"/>
              <a:gd name="T40" fmla="*/ 12 w 31"/>
              <a:gd name="T41" fmla="*/ 2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" h="30">
                <a:moveTo>
                  <a:pt x="27" y="1"/>
                </a:moveTo>
                <a:cubicBezTo>
                  <a:pt x="13" y="15"/>
                  <a:pt x="13" y="15"/>
                  <a:pt x="13" y="15"/>
                </a:cubicBezTo>
                <a:cubicBezTo>
                  <a:pt x="11" y="14"/>
                  <a:pt x="10" y="14"/>
                  <a:pt x="8" y="14"/>
                </a:cubicBezTo>
                <a:cubicBezTo>
                  <a:pt x="4" y="14"/>
                  <a:pt x="0" y="17"/>
                  <a:pt x="0" y="22"/>
                </a:cubicBezTo>
                <a:cubicBezTo>
                  <a:pt x="0" y="26"/>
                  <a:pt x="4" y="30"/>
                  <a:pt x="8" y="30"/>
                </a:cubicBezTo>
                <a:cubicBezTo>
                  <a:pt x="13" y="30"/>
                  <a:pt x="16" y="26"/>
                  <a:pt x="16" y="22"/>
                </a:cubicBezTo>
                <a:cubicBezTo>
                  <a:pt x="16" y="20"/>
                  <a:pt x="16" y="19"/>
                  <a:pt x="15" y="18"/>
                </a:cubicBezTo>
                <a:cubicBezTo>
                  <a:pt x="30" y="4"/>
                  <a:pt x="30" y="4"/>
                  <a:pt x="30" y="4"/>
                </a:cubicBezTo>
                <a:cubicBezTo>
                  <a:pt x="31" y="3"/>
                  <a:pt x="31" y="2"/>
                  <a:pt x="30" y="1"/>
                </a:cubicBezTo>
                <a:cubicBezTo>
                  <a:pt x="29" y="0"/>
                  <a:pt x="28" y="0"/>
                  <a:pt x="27" y="1"/>
                </a:cubicBezTo>
                <a:moveTo>
                  <a:pt x="12" y="22"/>
                </a:moveTo>
                <a:cubicBezTo>
                  <a:pt x="12" y="24"/>
                  <a:pt x="10" y="26"/>
                  <a:pt x="8" y="26"/>
                </a:cubicBezTo>
                <a:cubicBezTo>
                  <a:pt x="6" y="26"/>
                  <a:pt x="4" y="24"/>
                  <a:pt x="4" y="22"/>
                </a:cubicBezTo>
                <a:cubicBezTo>
                  <a:pt x="4" y="19"/>
                  <a:pt x="6" y="17"/>
                  <a:pt x="8" y="17"/>
                </a:cubicBezTo>
                <a:cubicBezTo>
                  <a:pt x="9" y="17"/>
                  <a:pt x="9" y="17"/>
                  <a:pt x="10" y="18"/>
                </a:cubicBezTo>
                <a:cubicBezTo>
                  <a:pt x="7" y="20"/>
                  <a:pt x="7" y="20"/>
                  <a:pt x="7" y="20"/>
                </a:cubicBezTo>
                <a:cubicBezTo>
                  <a:pt x="6" y="21"/>
                  <a:pt x="6" y="22"/>
                  <a:pt x="7" y="23"/>
                </a:cubicBezTo>
                <a:cubicBezTo>
                  <a:pt x="7" y="23"/>
                  <a:pt x="8" y="24"/>
                  <a:pt x="8" y="24"/>
                </a:cubicBezTo>
                <a:cubicBezTo>
                  <a:pt x="9" y="24"/>
                  <a:pt x="9" y="24"/>
                  <a:pt x="9" y="23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1"/>
                  <a:pt x="12" y="21"/>
                  <a:pt x="12" y="2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3" name="Freeform 160"/>
          <p:cNvSpPr>
            <a:spLocks noEditPoints="1"/>
          </p:cNvSpPr>
          <p:nvPr/>
        </p:nvSpPr>
        <p:spPr bwMode="auto">
          <a:xfrm>
            <a:off x="3255963" y="1968500"/>
            <a:ext cx="546100" cy="546100"/>
          </a:xfrm>
          <a:custGeom>
            <a:avLst/>
            <a:gdLst>
              <a:gd name="T0" fmla="*/ 147 w 164"/>
              <a:gd name="T1" fmla="*/ 164 h 164"/>
              <a:gd name="T2" fmla="*/ 146 w 164"/>
              <a:gd name="T3" fmla="*/ 164 h 164"/>
              <a:gd name="T4" fmla="*/ 106 w 164"/>
              <a:gd name="T5" fmla="*/ 158 h 164"/>
              <a:gd name="T6" fmla="*/ 102 w 164"/>
              <a:gd name="T7" fmla="*/ 156 h 164"/>
              <a:gd name="T8" fmla="*/ 101 w 164"/>
              <a:gd name="T9" fmla="*/ 153 h 164"/>
              <a:gd name="T10" fmla="*/ 111 w 164"/>
              <a:gd name="T11" fmla="*/ 87 h 164"/>
              <a:gd name="T12" fmla="*/ 103 w 164"/>
              <a:gd name="T13" fmla="*/ 60 h 164"/>
              <a:gd name="T14" fmla="*/ 82 w 164"/>
              <a:gd name="T15" fmla="*/ 51 h 164"/>
              <a:gd name="T16" fmla="*/ 61 w 164"/>
              <a:gd name="T17" fmla="*/ 60 h 164"/>
              <a:gd name="T18" fmla="*/ 54 w 164"/>
              <a:gd name="T19" fmla="*/ 87 h 164"/>
              <a:gd name="T20" fmla="*/ 63 w 164"/>
              <a:gd name="T21" fmla="*/ 153 h 164"/>
              <a:gd name="T22" fmla="*/ 59 w 164"/>
              <a:gd name="T23" fmla="*/ 158 h 164"/>
              <a:gd name="T24" fmla="*/ 19 w 164"/>
              <a:gd name="T25" fmla="*/ 164 h 164"/>
              <a:gd name="T26" fmla="*/ 18 w 164"/>
              <a:gd name="T27" fmla="*/ 164 h 164"/>
              <a:gd name="T28" fmla="*/ 15 w 164"/>
              <a:gd name="T29" fmla="*/ 163 h 164"/>
              <a:gd name="T30" fmla="*/ 13 w 164"/>
              <a:gd name="T31" fmla="*/ 160 h 164"/>
              <a:gd name="T32" fmla="*/ 4 w 164"/>
              <a:gd name="T33" fmla="*/ 94 h 164"/>
              <a:gd name="T34" fmla="*/ 23 w 164"/>
              <a:gd name="T35" fmla="*/ 27 h 164"/>
              <a:gd name="T36" fmla="*/ 82 w 164"/>
              <a:gd name="T37" fmla="*/ 0 h 164"/>
              <a:gd name="T38" fmla="*/ 141 w 164"/>
              <a:gd name="T39" fmla="*/ 27 h 164"/>
              <a:gd name="T40" fmla="*/ 161 w 164"/>
              <a:gd name="T41" fmla="*/ 94 h 164"/>
              <a:gd name="T42" fmla="*/ 152 w 164"/>
              <a:gd name="T43" fmla="*/ 160 h 164"/>
              <a:gd name="T44" fmla="*/ 147 w 164"/>
              <a:gd name="T45" fmla="*/ 164 h 164"/>
              <a:gd name="T46" fmla="*/ 82 w 164"/>
              <a:gd name="T47" fmla="*/ 47 h 164"/>
              <a:gd name="T48" fmla="*/ 106 w 164"/>
              <a:gd name="T49" fmla="*/ 58 h 164"/>
              <a:gd name="T50" fmla="*/ 114 w 164"/>
              <a:gd name="T51" fmla="*/ 88 h 164"/>
              <a:gd name="T52" fmla="*/ 105 w 164"/>
              <a:gd name="T53" fmla="*/ 153 h 164"/>
              <a:gd name="T54" fmla="*/ 105 w 164"/>
              <a:gd name="T55" fmla="*/ 154 h 164"/>
              <a:gd name="T56" fmla="*/ 106 w 164"/>
              <a:gd name="T57" fmla="*/ 155 h 164"/>
              <a:gd name="T58" fmla="*/ 147 w 164"/>
              <a:gd name="T59" fmla="*/ 160 h 164"/>
              <a:gd name="T60" fmla="*/ 147 w 164"/>
              <a:gd name="T61" fmla="*/ 160 h 164"/>
              <a:gd name="T62" fmla="*/ 148 w 164"/>
              <a:gd name="T63" fmla="*/ 159 h 164"/>
              <a:gd name="T64" fmla="*/ 157 w 164"/>
              <a:gd name="T65" fmla="*/ 94 h 164"/>
              <a:gd name="T66" fmla="*/ 139 w 164"/>
              <a:gd name="T67" fmla="*/ 29 h 164"/>
              <a:gd name="T68" fmla="*/ 82 w 164"/>
              <a:gd name="T69" fmla="*/ 4 h 164"/>
              <a:gd name="T70" fmla="*/ 26 w 164"/>
              <a:gd name="T71" fmla="*/ 29 h 164"/>
              <a:gd name="T72" fmla="*/ 7 w 164"/>
              <a:gd name="T73" fmla="*/ 94 h 164"/>
              <a:gd name="T74" fmla="*/ 17 w 164"/>
              <a:gd name="T75" fmla="*/ 159 h 164"/>
              <a:gd name="T76" fmla="*/ 17 w 164"/>
              <a:gd name="T77" fmla="*/ 160 h 164"/>
              <a:gd name="T78" fmla="*/ 18 w 164"/>
              <a:gd name="T79" fmla="*/ 160 h 164"/>
              <a:gd name="T80" fmla="*/ 58 w 164"/>
              <a:gd name="T81" fmla="*/ 155 h 164"/>
              <a:gd name="T82" fmla="*/ 59 w 164"/>
              <a:gd name="T83" fmla="*/ 153 h 164"/>
              <a:gd name="T84" fmla="*/ 50 w 164"/>
              <a:gd name="T85" fmla="*/ 88 h 164"/>
              <a:gd name="T86" fmla="*/ 59 w 164"/>
              <a:gd name="T87" fmla="*/ 58 h 164"/>
              <a:gd name="T88" fmla="*/ 82 w 164"/>
              <a:gd name="T89" fmla="*/ 47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4" h="164">
                <a:moveTo>
                  <a:pt x="147" y="164"/>
                </a:moveTo>
                <a:cubicBezTo>
                  <a:pt x="147" y="164"/>
                  <a:pt x="146" y="164"/>
                  <a:pt x="146" y="164"/>
                </a:cubicBezTo>
                <a:cubicBezTo>
                  <a:pt x="106" y="158"/>
                  <a:pt x="106" y="158"/>
                  <a:pt x="106" y="158"/>
                </a:cubicBezTo>
                <a:cubicBezTo>
                  <a:pt x="104" y="158"/>
                  <a:pt x="103" y="157"/>
                  <a:pt x="102" y="156"/>
                </a:cubicBezTo>
                <a:cubicBezTo>
                  <a:pt x="102" y="155"/>
                  <a:pt x="101" y="154"/>
                  <a:pt x="101" y="153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2" y="77"/>
                  <a:pt x="109" y="67"/>
                  <a:pt x="103" y="60"/>
                </a:cubicBezTo>
                <a:cubicBezTo>
                  <a:pt x="99" y="56"/>
                  <a:pt x="93" y="51"/>
                  <a:pt x="82" y="51"/>
                </a:cubicBezTo>
                <a:cubicBezTo>
                  <a:pt x="72" y="51"/>
                  <a:pt x="65" y="56"/>
                  <a:pt x="61" y="60"/>
                </a:cubicBezTo>
                <a:cubicBezTo>
                  <a:pt x="55" y="67"/>
                  <a:pt x="52" y="77"/>
                  <a:pt x="54" y="87"/>
                </a:cubicBezTo>
                <a:cubicBezTo>
                  <a:pt x="63" y="153"/>
                  <a:pt x="63" y="153"/>
                  <a:pt x="63" y="153"/>
                </a:cubicBezTo>
                <a:cubicBezTo>
                  <a:pt x="64" y="155"/>
                  <a:pt x="62" y="158"/>
                  <a:pt x="59" y="158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8" y="164"/>
                  <a:pt x="18" y="164"/>
                  <a:pt x="18" y="164"/>
                </a:cubicBezTo>
                <a:cubicBezTo>
                  <a:pt x="17" y="164"/>
                  <a:pt x="16" y="164"/>
                  <a:pt x="15" y="163"/>
                </a:cubicBezTo>
                <a:cubicBezTo>
                  <a:pt x="14" y="162"/>
                  <a:pt x="13" y="161"/>
                  <a:pt x="13" y="160"/>
                </a:cubicBezTo>
                <a:cubicBezTo>
                  <a:pt x="4" y="94"/>
                  <a:pt x="4" y="94"/>
                  <a:pt x="4" y="94"/>
                </a:cubicBezTo>
                <a:cubicBezTo>
                  <a:pt x="0" y="70"/>
                  <a:pt x="7" y="45"/>
                  <a:pt x="23" y="27"/>
                </a:cubicBezTo>
                <a:cubicBezTo>
                  <a:pt x="38" y="10"/>
                  <a:pt x="59" y="0"/>
                  <a:pt x="82" y="0"/>
                </a:cubicBezTo>
                <a:cubicBezTo>
                  <a:pt x="105" y="0"/>
                  <a:pt x="126" y="10"/>
                  <a:pt x="141" y="27"/>
                </a:cubicBezTo>
                <a:cubicBezTo>
                  <a:pt x="157" y="45"/>
                  <a:pt x="164" y="70"/>
                  <a:pt x="161" y="94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51" y="162"/>
                  <a:pt x="149" y="164"/>
                  <a:pt x="147" y="164"/>
                </a:cubicBezTo>
                <a:moveTo>
                  <a:pt x="82" y="47"/>
                </a:moveTo>
                <a:cubicBezTo>
                  <a:pt x="94" y="47"/>
                  <a:pt x="102" y="53"/>
                  <a:pt x="106" y="58"/>
                </a:cubicBezTo>
                <a:cubicBezTo>
                  <a:pt x="113" y="66"/>
                  <a:pt x="116" y="77"/>
                  <a:pt x="114" y="88"/>
                </a:cubicBezTo>
                <a:cubicBezTo>
                  <a:pt x="105" y="153"/>
                  <a:pt x="105" y="153"/>
                  <a:pt x="105" y="153"/>
                </a:cubicBezTo>
                <a:cubicBezTo>
                  <a:pt x="105" y="153"/>
                  <a:pt x="105" y="154"/>
                  <a:pt x="105" y="154"/>
                </a:cubicBezTo>
                <a:cubicBezTo>
                  <a:pt x="106" y="154"/>
                  <a:pt x="106" y="154"/>
                  <a:pt x="106" y="155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7" y="160"/>
                  <a:pt x="148" y="160"/>
                  <a:pt x="148" y="159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61" y="70"/>
                  <a:pt x="154" y="47"/>
                  <a:pt x="139" y="29"/>
                </a:cubicBezTo>
                <a:cubicBezTo>
                  <a:pt x="124" y="13"/>
                  <a:pt x="104" y="4"/>
                  <a:pt x="82" y="4"/>
                </a:cubicBezTo>
                <a:cubicBezTo>
                  <a:pt x="60" y="4"/>
                  <a:pt x="40" y="13"/>
                  <a:pt x="26" y="29"/>
                </a:cubicBezTo>
                <a:cubicBezTo>
                  <a:pt x="11" y="47"/>
                  <a:pt x="4" y="70"/>
                  <a:pt x="7" y="94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7" y="160"/>
                  <a:pt x="17" y="160"/>
                  <a:pt x="17" y="160"/>
                </a:cubicBezTo>
                <a:cubicBezTo>
                  <a:pt x="17" y="160"/>
                  <a:pt x="18" y="160"/>
                  <a:pt x="18" y="160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9" y="154"/>
                  <a:pt x="59" y="154"/>
                  <a:pt x="59" y="153"/>
                </a:cubicBezTo>
                <a:cubicBezTo>
                  <a:pt x="50" y="88"/>
                  <a:pt x="50" y="88"/>
                  <a:pt x="50" y="88"/>
                </a:cubicBezTo>
                <a:cubicBezTo>
                  <a:pt x="49" y="77"/>
                  <a:pt x="52" y="66"/>
                  <a:pt x="59" y="58"/>
                </a:cubicBezTo>
                <a:cubicBezTo>
                  <a:pt x="63" y="53"/>
                  <a:pt x="70" y="47"/>
                  <a:pt x="82" y="4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4" name="Freeform 161"/>
          <p:cNvSpPr>
            <a:spLocks/>
          </p:cNvSpPr>
          <p:nvPr/>
        </p:nvSpPr>
        <p:spPr bwMode="auto">
          <a:xfrm>
            <a:off x="3602038" y="2417763"/>
            <a:ext cx="166688" cy="33338"/>
          </a:xfrm>
          <a:custGeom>
            <a:avLst/>
            <a:gdLst>
              <a:gd name="T0" fmla="*/ 48 w 50"/>
              <a:gd name="T1" fmla="*/ 10 h 10"/>
              <a:gd name="T2" fmla="*/ 48 w 50"/>
              <a:gd name="T3" fmla="*/ 10 h 10"/>
              <a:gd name="T4" fmla="*/ 2 w 50"/>
              <a:gd name="T5" fmla="*/ 4 h 10"/>
              <a:gd name="T6" fmla="*/ 0 w 50"/>
              <a:gd name="T7" fmla="*/ 1 h 10"/>
              <a:gd name="T8" fmla="*/ 2 w 50"/>
              <a:gd name="T9" fmla="*/ 0 h 10"/>
              <a:gd name="T10" fmla="*/ 48 w 50"/>
              <a:gd name="T11" fmla="*/ 6 h 10"/>
              <a:gd name="T12" fmla="*/ 50 w 50"/>
              <a:gd name="T13" fmla="*/ 9 h 10"/>
              <a:gd name="T14" fmla="*/ 48 w 50"/>
              <a:gd name="T1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0"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2" y="4"/>
                  <a:pt x="2" y="4"/>
                  <a:pt x="2" y="4"/>
                </a:cubicBezTo>
                <a:cubicBezTo>
                  <a:pt x="1" y="3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8" y="6"/>
                  <a:pt x="48" y="6"/>
                  <a:pt x="48" y="6"/>
                </a:cubicBezTo>
                <a:cubicBezTo>
                  <a:pt x="49" y="7"/>
                  <a:pt x="50" y="8"/>
                  <a:pt x="50" y="9"/>
                </a:cubicBezTo>
                <a:cubicBezTo>
                  <a:pt x="50" y="10"/>
                  <a:pt x="49" y="10"/>
                  <a:pt x="48" y="1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5" name="Freeform 162"/>
          <p:cNvSpPr>
            <a:spLocks/>
          </p:cNvSpPr>
          <p:nvPr/>
        </p:nvSpPr>
        <p:spPr bwMode="auto">
          <a:xfrm>
            <a:off x="3289300" y="2417763"/>
            <a:ext cx="169863" cy="33338"/>
          </a:xfrm>
          <a:custGeom>
            <a:avLst/>
            <a:gdLst>
              <a:gd name="T0" fmla="*/ 2 w 51"/>
              <a:gd name="T1" fmla="*/ 10 h 10"/>
              <a:gd name="T2" fmla="*/ 1 w 51"/>
              <a:gd name="T3" fmla="*/ 8 h 10"/>
              <a:gd name="T4" fmla="*/ 2 w 51"/>
              <a:gd name="T5" fmla="*/ 6 h 10"/>
              <a:gd name="T6" fmla="*/ 49 w 51"/>
              <a:gd name="T7" fmla="*/ 0 h 10"/>
              <a:gd name="T8" fmla="*/ 51 w 51"/>
              <a:gd name="T9" fmla="*/ 1 h 10"/>
              <a:gd name="T10" fmla="*/ 49 w 51"/>
              <a:gd name="T11" fmla="*/ 4 h 10"/>
              <a:gd name="T12" fmla="*/ 3 w 51"/>
              <a:gd name="T13" fmla="*/ 10 h 10"/>
              <a:gd name="T14" fmla="*/ 2 w 51"/>
              <a:gd name="T1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" h="10">
                <a:moveTo>
                  <a:pt x="2" y="10"/>
                </a:moveTo>
                <a:cubicBezTo>
                  <a:pt x="2" y="10"/>
                  <a:pt x="1" y="9"/>
                  <a:pt x="1" y="8"/>
                </a:cubicBezTo>
                <a:cubicBezTo>
                  <a:pt x="0" y="7"/>
                  <a:pt x="1" y="6"/>
                  <a:pt x="2" y="6"/>
                </a:cubicBezTo>
                <a:cubicBezTo>
                  <a:pt x="49" y="0"/>
                  <a:pt x="49" y="0"/>
                  <a:pt x="49" y="0"/>
                </a:cubicBezTo>
                <a:cubicBezTo>
                  <a:pt x="50" y="0"/>
                  <a:pt x="51" y="0"/>
                  <a:pt x="51" y="1"/>
                </a:cubicBezTo>
                <a:cubicBezTo>
                  <a:pt x="51" y="2"/>
                  <a:pt x="50" y="3"/>
                  <a:pt x="49" y="4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2" y="1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6" name="Freeform 163"/>
          <p:cNvSpPr>
            <a:spLocks/>
          </p:cNvSpPr>
          <p:nvPr/>
        </p:nvSpPr>
        <p:spPr bwMode="auto">
          <a:xfrm>
            <a:off x="4359275" y="4475163"/>
            <a:ext cx="419100" cy="419100"/>
          </a:xfrm>
          <a:custGeom>
            <a:avLst/>
            <a:gdLst>
              <a:gd name="T0" fmla="*/ 66 w 126"/>
              <a:gd name="T1" fmla="*/ 63 h 126"/>
              <a:gd name="T2" fmla="*/ 126 w 126"/>
              <a:gd name="T3" fmla="*/ 4 h 126"/>
              <a:gd name="T4" fmla="*/ 126 w 126"/>
              <a:gd name="T5" fmla="*/ 1 h 126"/>
              <a:gd name="T6" fmla="*/ 123 w 126"/>
              <a:gd name="T7" fmla="*/ 1 h 126"/>
              <a:gd name="T8" fmla="*/ 63 w 126"/>
              <a:gd name="T9" fmla="*/ 60 h 126"/>
              <a:gd name="T10" fmla="*/ 4 w 126"/>
              <a:gd name="T11" fmla="*/ 1 h 126"/>
              <a:gd name="T12" fmla="*/ 1 w 126"/>
              <a:gd name="T13" fmla="*/ 1 h 126"/>
              <a:gd name="T14" fmla="*/ 1 w 126"/>
              <a:gd name="T15" fmla="*/ 3 h 126"/>
              <a:gd name="T16" fmla="*/ 61 w 126"/>
              <a:gd name="T17" fmla="*/ 63 h 126"/>
              <a:gd name="T18" fmla="*/ 1 w 126"/>
              <a:gd name="T19" fmla="*/ 123 h 126"/>
              <a:gd name="T20" fmla="*/ 1 w 126"/>
              <a:gd name="T21" fmla="*/ 125 h 126"/>
              <a:gd name="T22" fmla="*/ 2 w 126"/>
              <a:gd name="T23" fmla="*/ 126 h 126"/>
              <a:gd name="T24" fmla="*/ 4 w 126"/>
              <a:gd name="T25" fmla="*/ 125 h 126"/>
              <a:gd name="T26" fmla="*/ 63 w 126"/>
              <a:gd name="T27" fmla="*/ 66 h 126"/>
              <a:gd name="T28" fmla="*/ 123 w 126"/>
              <a:gd name="T29" fmla="*/ 125 h 126"/>
              <a:gd name="T30" fmla="*/ 124 w 126"/>
              <a:gd name="T31" fmla="*/ 126 h 126"/>
              <a:gd name="T32" fmla="*/ 126 w 126"/>
              <a:gd name="T33" fmla="*/ 125 h 126"/>
              <a:gd name="T34" fmla="*/ 126 w 126"/>
              <a:gd name="T35" fmla="*/ 123 h 126"/>
              <a:gd name="T36" fmla="*/ 66 w 126"/>
              <a:gd name="T37" fmla="*/ 6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6" h="126">
                <a:moveTo>
                  <a:pt x="66" y="63"/>
                </a:moveTo>
                <a:cubicBezTo>
                  <a:pt x="126" y="4"/>
                  <a:pt x="126" y="4"/>
                  <a:pt x="126" y="4"/>
                </a:cubicBezTo>
                <a:cubicBezTo>
                  <a:pt x="126" y="3"/>
                  <a:pt x="126" y="2"/>
                  <a:pt x="126" y="1"/>
                </a:cubicBezTo>
                <a:cubicBezTo>
                  <a:pt x="125" y="0"/>
                  <a:pt x="124" y="0"/>
                  <a:pt x="123" y="1"/>
                </a:cubicBezTo>
                <a:cubicBezTo>
                  <a:pt x="63" y="60"/>
                  <a:pt x="63" y="60"/>
                  <a:pt x="63" y="60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1" y="63"/>
                  <a:pt x="61" y="63"/>
                  <a:pt x="61" y="63"/>
                </a:cubicBezTo>
                <a:cubicBezTo>
                  <a:pt x="1" y="123"/>
                  <a:pt x="1" y="123"/>
                  <a:pt x="1" y="123"/>
                </a:cubicBezTo>
                <a:cubicBezTo>
                  <a:pt x="0" y="123"/>
                  <a:pt x="0" y="124"/>
                  <a:pt x="1" y="125"/>
                </a:cubicBezTo>
                <a:cubicBezTo>
                  <a:pt x="1" y="126"/>
                  <a:pt x="2" y="126"/>
                  <a:pt x="2" y="126"/>
                </a:cubicBezTo>
                <a:cubicBezTo>
                  <a:pt x="3" y="126"/>
                  <a:pt x="3" y="126"/>
                  <a:pt x="4" y="125"/>
                </a:cubicBezTo>
                <a:cubicBezTo>
                  <a:pt x="63" y="66"/>
                  <a:pt x="63" y="66"/>
                  <a:pt x="63" y="66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3" y="126"/>
                  <a:pt x="124" y="126"/>
                  <a:pt x="124" y="126"/>
                </a:cubicBezTo>
                <a:cubicBezTo>
                  <a:pt x="125" y="126"/>
                  <a:pt x="125" y="126"/>
                  <a:pt x="126" y="125"/>
                </a:cubicBezTo>
                <a:cubicBezTo>
                  <a:pt x="126" y="124"/>
                  <a:pt x="126" y="123"/>
                  <a:pt x="126" y="123"/>
                </a:cubicBezTo>
                <a:lnTo>
                  <a:pt x="66" y="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7" name="Freeform 164"/>
          <p:cNvSpPr>
            <a:spLocks noEditPoints="1"/>
          </p:cNvSpPr>
          <p:nvPr/>
        </p:nvSpPr>
        <p:spPr bwMode="auto">
          <a:xfrm>
            <a:off x="3340100" y="4445000"/>
            <a:ext cx="514350" cy="479425"/>
          </a:xfrm>
          <a:custGeom>
            <a:avLst/>
            <a:gdLst>
              <a:gd name="T0" fmla="*/ 154 w 155"/>
              <a:gd name="T1" fmla="*/ 1 h 144"/>
              <a:gd name="T2" fmla="*/ 152 w 155"/>
              <a:gd name="T3" fmla="*/ 1 h 144"/>
              <a:gd name="T4" fmla="*/ 133 w 155"/>
              <a:gd name="T5" fmla="*/ 26 h 144"/>
              <a:gd name="T6" fmla="*/ 133 w 155"/>
              <a:gd name="T7" fmla="*/ 13 h 144"/>
              <a:gd name="T8" fmla="*/ 131 w 155"/>
              <a:gd name="T9" fmla="*/ 11 h 144"/>
              <a:gd name="T10" fmla="*/ 2 w 155"/>
              <a:gd name="T11" fmla="*/ 11 h 144"/>
              <a:gd name="T12" fmla="*/ 0 w 155"/>
              <a:gd name="T13" fmla="*/ 13 h 144"/>
              <a:gd name="T14" fmla="*/ 0 w 155"/>
              <a:gd name="T15" fmla="*/ 142 h 144"/>
              <a:gd name="T16" fmla="*/ 2 w 155"/>
              <a:gd name="T17" fmla="*/ 144 h 144"/>
              <a:gd name="T18" fmla="*/ 131 w 155"/>
              <a:gd name="T19" fmla="*/ 144 h 144"/>
              <a:gd name="T20" fmla="*/ 133 w 155"/>
              <a:gd name="T21" fmla="*/ 142 h 144"/>
              <a:gd name="T22" fmla="*/ 133 w 155"/>
              <a:gd name="T23" fmla="*/ 32 h 144"/>
              <a:gd name="T24" fmla="*/ 155 w 155"/>
              <a:gd name="T25" fmla="*/ 4 h 144"/>
              <a:gd name="T26" fmla="*/ 154 w 155"/>
              <a:gd name="T27" fmla="*/ 1 h 144"/>
              <a:gd name="T28" fmla="*/ 129 w 155"/>
              <a:gd name="T29" fmla="*/ 140 h 144"/>
              <a:gd name="T30" fmla="*/ 4 w 155"/>
              <a:gd name="T31" fmla="*/ 140 h 144"/>
              <a:gd name="T32" fmla="*/ 4 w 155"/>
              <a:gd name="T33" fmla="*/ 15 h 144"/>
              <a:gd name="T34" fmla="*/ 129 w 155"/>
              <a:gd name="T35" fmla="*/ 15 h 144"/>
              <a:gd name="T36" fmla="*/ 129 w 155"/>
              <a:gd name="T37" fmla="*/ 31 h 144"/>
              <a:gd name="T38" fmla="*/ 63 w 155"/>
              <a:gd name="T39" fmla="*/ 114 h 144"/>
              <a:gd name="T40" fmla="*/ 23 w 155"/>
              <a:gd name="T41" fmla="*/ 78 h 144"/>
              <a:gd name="T42" fmla="*/ 20 w 155"/>
              <a:gd name="T43" fmla="*/ 78 h 144"/>
              <a:gd name="T44" fmla="*/ 20 w 155"/>
              <a:gd name="T45" fmla="*/ 81 h 144"/>
              <a:gd name="T46" fmla="*/ 62 w 155"/>
              <a:gd name="T47" fmla="*/ 119 h 144"/>
              <a:gd name="T48" fmla="*/ 64 w 155"/>
              <a:gd name="T49" fmla="*/ 119 h 144"/>
              <a:gd name="T50" fmla="*/ 64 w 155"/>
              <a:gd name="T51" fmla="*/ 119 h 144"/>
              <a:gd name="T52" fmla="*/ 65 w 155"/>
              <a:gd name="T53" fmla="*/ 118 h 144"/>
              <a:gd name="T54" fmla="*/ 129 w 155"/>
              <a:gd name="T55" fmla="*/ 37 h 144"/>
              <a:gd name="T56" fmla="*/ 129 w 155"/>
              <a:gd name="T57" fmla="*/ 14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5" h="144">
                <a:moveTo>
                  <a:pt x="154" y="1"/>
                </a:moveTo>
                <a:cubicBezTo>
                  <a:pt x="154" y="0"/>
                  <a:pt x="152" y="0"/>
                  <a:pt x="152" y="1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2"/>
                  <a:pt x="132" y="11"/>
                  <a:pt x="13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2"/>
                  <a:pt x="0" y="13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3"/>
                  <a:pt x="1" y="144"/>
                  <a:pt x="2" y="144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2" y="144"/>
                  <a:pt x="133" y="143"/>
                  <a:pt x="133" y="142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55" y="4"/>
                  <a:pt x="155" y="4"/>
                  <a:pt x="155" y="4"/>
                </a:cubicBezTo>
                <a:cubicBezTo>
                  <a:pt x="155" y="3"/>
                  <a:pt x="155" y="2"/>
                  <a:pt x="154" y="1"/>
                </a:cubicBezTo>
                <a:moveTo>
                  <a:pt x="129" y="140"/>
                </a:moveTo>
                <a:cubicBezTo>
                  <a:pt x="4" y="140"/>
                  <a:pt x="4" y="140"/>
                  <a:pt x="4" y="140"/>
                </a:cubicBezTo>
                <a:cubicBezTo>
                  <a:pt x="4" y="15"/>
                  <a:pt x="4" y="15"/>
                  <a:pt x="4" y="15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7"/>
                  <a:pt x="21" y="77"/>
                  <a:pt x="20" y="78"/>
                </a:cubicBezTo>
                <a:cubicBezTo>
                  <a:pt x="19" y="79"/>
                  <a:pt x="19" y="80"/>
                  <a:pt x="20" y="81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63" y="119"/>
                  <a:pt x="63" y="119"/>
                  <a:pt x="64" y="119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64" y="119"/>
                  <a:pt x="65" y="119"/>
                  <a:pt x="65" y="118"/>
                </a:cubicBezTo>
                <a:cubicBezTo>
                  <a:pt x="129" y="37"/>
                  <a:pt x="129" y="37"/>
                  <a:pt x="129" y="37"/>
                </a:cubicBezTo>
                <a:lnTo>
                  <a:pt x="129" y="1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" name="Freeform 165"/>
          <p:cNvSpPr>
            <a:spLocks noEditPoints="1"/>
          </p:cNvSpPr>
          <p:nvPr/>
        </p:nvSpPr>
        <p:spPr bwMode="auto">
          <a:xfrm>
            <a:off x="6426200" y="4481513"/>
            <a:ext cx="461963" cy="406400"/>
          </a:xfrm>
          <a:custGeom>
            <a:avLst/>
            <a:gdLst>
              <a:gd name="T0" fmla="*/ 138 w 139"/>
              <a:gd name="T1" fmla="*/ 0 h 122"/>
              <a:gd name="T2" fmla="*/ 136 w 139"/>
              <a:gd name="T3" fmla="*/ 1 h 122"/>
              <a:gd name="T4" fmla="*/ 107 w 139"/>
              <a:gd name="T5" fmla="*/ 36 h 122"/>
              <a:gd name="T6" fmla="*/ 107 w 139"/>
              <a:gd name="T7" fmla="*/ 17 h 122"/>
              <a:gd name="T8" fmla="*/ 106 w 139"/>
              <a:gd name="T9" fmla="*/ 15 h 122"/>
              <a:gd name="T10" fmla="*/ 2 w 139"/>
              <a:gd name="T11" fmla="*/ 15 h 122"/>
              <a:gd name="T12" fmla="*/ 0 w 139"/>
              <a:gd name="T13" fmla="*/ 17 h 122"/>
              <a:gd name="T14" fmla="*/ 0 w 139"/>
              <a:gd name="T15" fmla="*/ 120 h 122"/>
              <a:gd name="T16" fmla="*/ 2 w 139"/>
              <a:gd name="T17" fmla="*/ 122 h 122"/>
              <a:gd name="T18" fmla="*/ 106 w 139"/>
              <a:gd name="T19" fmla="*/ 122 h 122"/>
              <a:gd name="T20" fmla="*/ 107 w 139"/>
              <a:gd name="T21" fmla="*/ 120 h 122"/>
              <a:gd name="T22" fmla="*/ 107 w 139"/>
              <a:gd name="T23" fmla="*/ 42 h 122"/>
              <a:gd name="T24" fmla="*/ 139 w 139"/>
              <a:gd name="T25" fmla="*/ 3 h 122"/>
              <a:gd name="T26" fmla="*/ 138 w 139"/>
              <a:gd name="T27" fmla="*/ 0 h 122"/>
              <a:gd name="T28" fmla="*/ 104 w 139"/>
              <a:gd name="T29" fmla="*/ 118 h 122"/>
              <a:gd name="T30" fmla="*/ 4 w 139"/>
              <a:gd name="T31" fmla="*/ 118 h 122"/>
              <a:gd name="T32" fmla="*/ 4 w 139"/>
              <a:gd name="T33" fmla="*/ 19 h 122"/>
              <a:gd name="T34" fmla="*/ 104 w 139"/>
              <a:gd name="T35" fmla="*/ 19 h 122"/>
              <a:gd name="T36" fmla="*/ 104 w 139"/>
              <a:gd name="T37" fmla="*/ 41 h 122"/>
              <a:gd name="T38" fmla="*/ 55 w 139"/>
              <a:gd name="T39" fmla="*/ 101 h 122"/>
              <a:gd name="T40" fmla="*/ 13 w 139"/>
              <a:gd name="T41" fmla="*/ 66 h 122"/>
              <a:gd name="T42" fmla="*/ 11 w 139"/>
              <a:gd name="T43" fmla="*/ 66 h 122"/>
              <a:gd name="T44" fmla="*/ 11 w 139"/>
              <a:gd name="T45" fmla="*/ 69 h 122"/>
              <a:gd name="T46" fmla="*/ 54 w 139"/>
              <a:gd name="T47" fmla="*/ 105 h 122"/>
              <a:gd name="T48" fmla="*/ 55 w 139"/>
              <a:gd name="T49" fmla="*/ 106 h 122"/>
              <a:gd name="T50" fmla="*/ 56 w 139"/>
              <a:gd name="T51" fmla="*/ 106 h 122"/>
              <a:gd name="T52" fmla="*/ 57 w 139"/>
              <a:gd name="T53" fmla="*/ 105 h 122"/>
              <a:gd name="T54" fmla="*/ 104 w 139"/>
              <a:gd name="T55" fmla="*/ 47 h 122"/>
              <a:gd name="T56" fmla="*/ 104 w 139"/>
              <a:gd name="T57" fmla="*/ 118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9" h="122">
                <a:moveTo>
                  <a:pt x="138" y="0"/>
                </a:moveTo>
                <a:cubicBezTo>
                  <a:pt x="137" y="0"/>
                  <a:pt x="136" y="0"/>
                  <a:pt x="136" y="1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7" y="17"/>
                  <a:pt x="107" y="17"/>
                  <a:pt x="107" y="17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6"/>
                  <a:pt x="0" y="17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1"/>
                  <a:pt x="1" y="122"/>
                  <a:pt x="2" y="122"/>
                </a:cubicBezTo>
                <a:cubicBezTo>
                  <a:pt x="106" y="122"/>
                  <a:pt x="106" y="122"/>
                  <a:pt x="106" y="122"/>
                </a:cubicBezTo>
                <a:cubicBezTo>
                  <a:pt x="107" y="122"/>
                  <a:pt x="107" y="121"/>
                  <a:pt x="107" y="120"/>
                </a:cubicBezTo>
                <a:cubicBezTo>
                  <a:pt x="107" y="42"/>
                  <a:pt x="107" y="42"/>
                  <a:pt x="107" y="42"/>
                </a:cubicBezTo>
                <a:cubicBezTo>
                  <a:pt x="139" y="3"/>
                  <a:pt x="139" y="3"/>
                  <a:pt x="139" y="3"/>
                </a:cubicBezTo>
                <a:cubicBezTo>
                  <a:pt x="139" y="2"/>
                  <a:pt x="139" y="1"/>
                  <a:pt x="138" y="0"/>
                </a:cubicBezTo>
                <a:moveTo>
                  <a:pt x="104" y="118"/>
                </a:moveTo>
                <a:cubicBezTo>
                  <a:pt x="4" y="118"/>
                  <a:pt x="4" y="118"/>
                  <a:pt x="4" y="118"/>
                </a:cubicBezTo>
                <a:cubicBezTo>
                  <a:pt x="4" y="19"/>
                  <a:pt x="4" y="19"/>
                  <a:pt x="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13" y="66"/>
                  <a:pt x="13" y="66"/>
                  <a:pt x="13" y="66"/>
                </a:cubicBezTo>
                <a:cubicBezTo>
                  <a:pt x="12" y="65"/>
                  <a:pt x="11" y="65"/>
                  <a:pt x="11" y="66"/>
                </a:cubicBezTo>
                <a:cubicBezTo>
                  <a:pt x="10" y="67"/>
                  <a:pt x="10" y="68"/>
                  <a:pt x="11" y="69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56" y="106"/>
                  <a:pt x="57" y="106"/>
                  <a:pt x="57" y="105"/>
                </a:cubicBezTo>
                <a:cubicBezTo>
                  <a:pt x="104" y="47"/>
                  <a:pt x="104" y="47"/>
                  <a:pt x="104" y="47"/>
                </a:cubicBezTo>
                <a:lnTo>
                  <a:pt x="104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9" name="Freeform 166"/>
          <p:cNvSpPr>
            <a:spLocks noEditPoints="1"/>
          </p:cNvSpPr>
          <p:nvPr/>
        </p:nvSpPr>
        <p:spPr bwMode="auto">
          <a:xfrm>
            <a:off x="5300663" y="4411663"/>
            <a:ext cx="547688" cy="549275"/>
          </a:xfrm>
          <a:custGeom>
            <a:avLst/>
            <a:gdLst>
              <a:gd name="T0" fmla="*/ 141 w 165"/>
              <a:gd name="T1" fmla="*/ 24 h 165"/>
              <a:gd name="T2" fmla="*/ 141 w 165"/>
              <a:gd name="T3" fmla="*/ 24 h 165"/>
              <a:gd name="T4" fmla="*/ 141 w 165"/>
              <a:gd name="T5" fmla="*/ 23 h 165"/>
              <a:gd name="T6" fmla="*/ 83 w 165"/>
              <a:gd name="T7" fmla="*/ 0 h 165"/>
              <a:gd name="T8" fmla="*/ 0 w 165"/>
              <a:gd name="T9" fmla="*/ 82 h 165"/>
              <a:gd name="T10" fmla="*/ 24 w 165"/>
              <a:gd name="T11" fmla="*/ 140 h 165"/>
              <a:gd name="T12" fmla="*/ 24 w 165"/>
              <a:gd name="T13" fmla="*/ 140 h 165"/>
              <a:gd name="T14" fmla="*/ 25 w 165"/>
              <a:gd name="T15" fmla="*/ 141 h 165"/>
              <a:gd name="T16" fmla="*/ 83 w 165"/>
              <a:gd name="T17" fmla="*/ 165 h 165"/>
              <a:gd name="T18" fmla="*/ 165 w 165"/>
              <a:gd name="T19" fmla="*/ 82 h 165"/>
              <a:gd name="T20" fmla="*/ 141 w 165"/>
              <a:gd name="T21" fmla="*/ 24 h 165"/>
              <a:gd name="T22" fmla="*/ 83 w 165"/>
              <a:gd name="T23" fmla="*/ 3 h 165"/>
              <a:gd name="T24" fmla="*/ 137 w 165"/>
              <a:gd name="T25" fmla="*/ 25 h 165"/>
              <a:gd name="T26" fmla="*/ 26 w 165"/>
              <a:gd name="T27" fmla="*/ 136 h 165"/>
              <a:gd name="T28" fmla="*/ 4 w 165"/>
              <a:gd name="T29" fmla="*/ 82 h 165"/>
              <a:gd name="T30" fmla="*/ 83 w 165"/>
              <a:gd name="T31" fmla="*/ 3 h 165"/>
              <a:gd name="T32" fmla="*/ 83 w 165"/>
              <a:gd name="T33" fmla="*/ 161 h 165"/>
              <a:gd name="T34" fmla="*/ 28 w 165"/>
              <a:gd name="T35" fmla="*/ 139 h 165"/>
              <a:gd name="T36" fmla="*/ 140 w 165"/>
              <a:gd name="T37" fmla="*/ 28 h 165"/>
              <a:gd name="T38" fmla="*/ 161 w 165"/>
              <a:gd name="T39" fmla="*/ 82 h 165"/>
              <a:gd name="T40" fmla="*/ 83 w 165"/>
              <a:gd name="T41" fmla="*/ 161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5" h="165">
                <a:moveTo>
                  <a:pt x="141" y="24"/>
                </a:move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41" y="24"/>
                  <a:pt x="141" y="23"/>
                </a:cubicBezTo>
                <a:cubicBezTo>
                  <a:pt x="126" y="9"/>
                  <a:pt x="105" y="0"/>
                  <a:pt x="83" y="0"/>
                </a:cubicBezTo>
                <a:cubicBezTo>
                  <a:pt x="37" y="0"/>
                  <a:pt x="0" y="37"/>
                  <a:pt x="0" y="82"/>
                </a:cubicBezTo>
                <a:cubicBezTo>
                  <a:pt x="0" y="105"/>
                  <a:pt x="9" y="125"/>
                  <a:pt x="24" y="14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0"/>
                  <a:pt x="24" y="141"/>
                  <a:pt x="25" y="141"/>
                </a:cubicBezTo>
                <a:cubicBezTo>
                  <a:pt x="39" y="155"/>
                  <a:pt x="60" y="165"/>
                  <a:pt x="83" y="165"/>
                </a:cubicBezTo>
                <a:cubicBezTo>
                  <a:pt x="128" y="165"/>
                  <a:pt x="165" y="128"/>
                  <a:pt x="165" y="82"/>
                </a:cubicBezTo>
                <a:cubicBezTo>
                  <a:pt x="165" y="59"/>
                  <a:pt x="156" y="39"/>
                  <a:pt x="141" y="24"/>
                </a:cubicBezTo>
                <a:moveTo>
                  <a:pt x="83" y="3"/>
                </a:moveTo>
                <a:cubicBezTo>
                  <a:pt x="104" y="3"/>
                  <a:pt x="123" y="12"/>
                  <a:pt x="137" y="25"/>
                </a:cubicBezTo>
                <a:cubicBezTo>
                  <a:pt x="26" y="136"/>
                  <a:pt x="26" y="136"/>
                  <a:pt x="26" y="136"/>
                </a:cubicBezTo>
                <a:cubicBezTo>
                  <a:pt x="12" y="122"/>
                  <a:pt x="4" y="103"/>
                  <a:pt x="4" y="82"/>
                </a:cubicBezTo>
                <a:cubicBezTo>
                  <a:pt x="4" y="39"/>
                  <a:pt x="39" y="3"/>
                  <a:pt x="83" y="3"/>
                </a:cubicBezTo>
                <a:moveTo>
                  <a:pt x="83" y="161"/>
                </a:moveTo>
                <a:cubicBezTo>
                  <a:pt x="62" y="161"/>
                  <a:pt x="42" y="152"/>
                  <a:pt x="28" y="139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53" y="42"/>
                  <a:pt x="161" y="61"/>
                  <a:pt x="161" y="82"/>
                </a:cubicBezTo>
                <a:cubicBezTo>
                  <a:pt x="161" y="125"/>
                  <a:pt x="126" y="161"/>
                  <a:pt x="83" y="16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0" name="Freeform 167"/>
          <p:cNvSpPr>
            <a:spLocks noEditPoints="1"/>
          </p:cNvSpPr>
          <p:nvPr/>
        </p:nvSpPr>
        <p:spPr bwMode="auto">
          <a:xfrm>
            <a:off x="2259013" y="4465638"/>
            <a:ext cx="442913" cy="438150"/>
          </a:xfrm>
          <a:custGeom>
            <a:avLst/>
            <a:gdLst>
              <a:gd name="T0" fmla="*/ 131 w 133"/>
              <a:gd name="T1" fmla="*/ 0 h 132"/>
              <a:gd name="T2" fmla="*/ 2 w 133"/>
              <a:gd name="T3" fmla="*/ 0 h 132"/>
              <a:gd name="T4" fmla="*/ 0 w 133"/>
              <a:gd name="T5" fmla="*/ 2 h 132"/>
              <a:gd name="T6" fmla="*/ 0 w 133"/>
              <a:gd name="T7" fmla="*/ 130 h 132"/>
              <a:gd name="T8" fmla="*/ 2 w 133"/>
              <a:gd name="T9" fmla="*/ 132 h 132"/>
              <a:gd name="T10" fmla="*/ 131 w 133"/>
              <a:gd name="T11" fmla="*/ 132 h 132"/>
              <a:gd name="T12" fmla="*/ 133 w 133"/>
              <a:gd name="T13" fmla="*/ 130 h 132"/>
              <a:gd name="T14" fmla="*/ 133 w 133"/>
              <a:gd name="T15" fmla="*/ 2 h 132"/>
              <a:gd name="T16" fmla="*/ 131 w 133"/>
              <a:gd name="T17" fmla="*/ 0 h 132"/>
              <a:gd name="T18" fmla="*/ 129 w 133"/>
              <a:gd name="T19" fmla="*/ 129 h 132"/>
              <a:gd name="T20" fmla="*/ 4 w 133"/>
              <a:gd name="T21" fmla="*/ 129 h 132"/>
              <a:gd name="T22" fmla="*/ 4 w 133"/>
              <a:gd name="T23" fmla="*/ 3 h 132"/>
              <a:gd name="T24" fmla="*/ 129 w 133"/>
              <a:gd name="T25" fmla="*/ 3 h 132"/>
              <a:gd name="T26" fmla="*/ 129 w 133"/>
              <a:gd name="T27" fmla="*/ 12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3" h="132">
                <a:moveTo>
                  <a:pt x="13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2"/>
                  <a:pt x="1" y="132"/>
                  <a:pt x="2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2" y="132"/>
                  <a:pt x="133" y="132"/>
                  <a:pt x="133" y="130"/>
                </a:cubicBezTo>
                <a:cubicBezTo>
                  <a:pt x="133" y="2"/>
                  <a:pt x="133" y="2"/>
                  <a:pt x="133" y="2"/>
                </a:cubicBezTo>
                <a:cubicBezTo>
                  <a:pt x="133" y="1"/>
                  <a:pt x="132" y="0"/>
                  <a:pt x="131" y="0"/>
                </a:cubicBezTo>
                <a:moveTo>
                  <a:pt x="129" y="129"/>
                </a:moveTo>
                <a:cubicBezTo>
                  <a:pt x="4" y="129"/>
                  <a:pt x="4" y="129"/>
                  <a:pt x="4" y="129"/>
                </a:cubicBezTo>
                <a:cubicBezTo>
                  <a:pt x="4" y="3"/>
                  <a:pt x="4" y="3"/>
                  <a:pt x="4" y="3"/>
                </a:cubicBezTo>
                <a:cubicBezTo>
                  <a:pt x="129" y="3"/>
                  <a:pt x="129" y="3"/>
                  <a:pt x="129" y="3"/>
                </a:cubicBezTo>
                <a:lnTo>
                  <a:pt x="129" y="1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1" name="Freeform 168"/>
          <p:cNvSpPr>
            <a:spLocks/>
          </p:cNvSpPr>
          <p:nvPr/>
        </p:nvSpPr>
        <p:spPr bwMode="auto">
          <a:xfrm>
            <a:off x="2319338" y="4521200"/>
            <a:ext cx="322263" cy="327025"/>
          </a:xfrm>
          <a:custGeom>
            <a:avLst/>
            <a:gdLst>
              <a:gd name="T0" fmla="*/ 0 w 97"/>
              <a:gd name="T1" fmla="*/ 97 h 98"/>
              <a:gd name="T2" fmla="*/ 2 w 97"/>
              <a:gd name="T3" fmla="*/ 98 h 98"/>
              <a:gd name="T4" fmla="*/ 3 w 97"/>
              <a:gd name="T5" fmla="*/ 97 h 98"/>
              <a:gd name="T6" fmla="*/ 48 w 97"/>
              <a:gd name="T7" fmla="*/ 52 h 98"/>
              <a:gd name="T8" fmla="*/ 94 w 97"/>
              <a:gd name="T9" fmla="*/ 97 h 98"/>
              <a:gd name="T10" fmla="*/ 95 w 97"/>
              <a:gd name="T11" fmla="*/ 98 h 98"/>
              <a:gd name="T12" fmla="*/ 96 w 97"/>
              <a:gd name="T13" fmla="*/ 97 h 98"/>
              <a:gd name="T14" fmla="*/ 96 w 97"/>
              <a:gd name="T15" fmla="*/ 94 h 98"/>
              <a:gd name="T16" fmla="*/ 51 w 97"/>
              <a:gd name="T17" fmla="*/ 49 h 98"/>
              <a:gd name="T18" fmla="*/ 96 w 97"/>
              <a:gd name="T19" fmla="*/ 4 h 98"/>
              <a:gd name="T20" fmla="*/ 96 w 97"/>
              <a:gd name="T21" fmla="*/ 1 h 98"/>
              <a:gd name="T22" fmla="*/ 94 w 97"/>
              <a:gd name="T23" fmla="*/ 1 h 98"/>
              <a:gd name="T24" fmla="*/ 48 w 97"/>
              <a:gd name="T25" fmla="*/ 46 h 98"/>
              <a:gd name="T26" fmla="*/ 3 w 97"/>
              <a:gd name="T27" fmla="*/ 1 h 98"/>
              <a:gd name="T28" fmla="*/ 0 w 97"/>
              <a:gd name="T29" fmla="*/ 1 h 98"/>
              <a:gd name="T30" fmla="*/ 0 w 97"/>
              <a:gd name="T31" fmla="*/ 4 h 98"/>
              <a:gd name="T32" fmla="*/ 46 w 97"/>
              <a:gd name="T33" fmla="*/ 49 h 98"/>
              <a:gd name="T34" fmla="*/ 0 w 97"/>
              <a:gd name="T35" fmla="*/ 94 h 98"/>
              <a:gd name="T36" fmla="*/ 0 w 97"/>
              <a:gd name="T37" fmla="*/ 97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7" h="98">
                <a:moveTo>
                  <a:pt x="0" y="97"/>
                </a:moveTo>
                <a:cubicBezTo>
                  <a:pt x="1" y="97"/>
                  <a:pt x="1" y="98"/>
                  <a:pt x="2" y="98"/>
                </a:cubicBezTo>
                <a:cubicBezTo>
                  <a:pt x="2" y="98"/>
                  <a:pt x="3" y="97"/>
                  <a:pt x="3" y="97"/>
                </a:cubicBezTo>
                <a:cubicBezTo>
                  <a:pt x="48" y="52"/>
                  <a:pt x="48" y="52"/>
                  <a:pt x="48" y="52"/>
                </a:cubicBezTo>
                <a:cubicBezTo>
                  <a:pt x="94" y="97"/>
                  <a:pt x="94" y="97"/>
                  <a:pt x="94" y="97"/>
                </a:cubicBezTo>
                <a:cubicBezTo>
                  <a:pt x="94" y="97"/>
                  <a:pt x="94" y="98"/>
                  <a:pt x="95" y="98"/>
                </a:cubicBezTo>
                <a:cubicBezTo>
                  <a:pt x="95" y="98"/>
                  <a:pt x="96" y="97"/>
                  <a:pt x="96" y="97"/>
                </a:cubicBezTo>
                <a:cubicBezTo>
                  <a:pt x="97" y="96"/>
                  <a:pt x="97" y="95"/>
                  <a:pt x="96" y="94"/>
                </a:cubicBezTo>
                <a:cubicBezTo>
                  <a:pt x="51" y="49"/>
                  <a:pt x="51" y="49"/>
                  <a:pt x="51" y="49"/>
                </a:cubicBezTo>
                <a:cubicBezTo>
                  <a:pt x="96" y="4"/>
                  <a:pt x="96" y="4"/>
                  <a:pt x="96" y="4"/>
                </a:cubicBezTo>
                <a:cubicBezTo>
                  <a:pt x="97" y="3"/>
                  <a:pt x="97" y="2"/>
                  <a:pt x="96" y="1"/>
                </a:cubicBezTo>
                <a:cubicBezTo>
                  <a:pt x="96" y="0"/>
                  <a:pt x="94" y="0"/>
                  <a:pt x="94" y="1"/>
                </a:cubicBezTo>
                <a:cubicBezTo>
                  <a:pt x="48" y="46"/>
                  <a:pt x="48" y="46"/>
                  <a:pt x="48" y="46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3"/>
                  <a:pt x="0" y="4"/>
                </a:cubicBezTo>
                <a:cubicBezTo>
                  <a:pt x="46" y="49"/>
                  <a:pt x="46" y="49"/>
                  <a:pt x="46" y="49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5"/>
                  <a:pt x="0" y="96"/>
                  <a:pt x="0" y="9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2" name="Freeform 169"/>
          <p:cNvSpPr>
            <a:spLocks noEditPoints="1"/>
          </p:cNvSpPr>
          <p:nvPr/>
        </p:nvSpPr>
        <p:spPr bwMode="auto">
          <a:xfrm>
            <a:off x="1335088" y="4575175"/>
            <a:ext cx="120650" cy="119063"/>
          </a:xfrm>
          <a:custGeom>
            <a:avLst/>
            <a:gdLst>
              <a:gd name="T0" fmla="*/ 25 w 36"/>
              <a:gd name="T1" fmla="*/ 0 h 36"/>
              <a:gd name="T2" fmla="*/ 18 w 36"/>
              <a:gd name="T3" fmla="*/ 4 h 36"/>
              <a:gd name="T4" fmla="*/ 10 w 36"/>
              <a:gd name="T5" fmla="*/ 0 h 36"/>
              <a:gd name="T6" fmla="*/ 0 w 36"/>
              <a:gd name="T7" fmla="*/ 13 h 36"/>
              <a:gd name="T8" fmla="*/ 17 w 36"/>
              <a:gd name="T9" fmla="*/ 36 h 36"/>
              <a:gd name="T10" fmla="*/ 18 w 36"/>
              <a:gd name="T11" fmla="*/ 36 h 36"/>
              <a:gd name="T12" fmla="*/ 19 w 36"/>
              <a:gd name="T13" fmla="*/ 36 h 36"/>
              <a:gd name="T14" fmla="*/ 36 w 36"/>
              <a:gd name="T15" fmla="*/ 13 h 36"/>
              <a:gd name="T16" fmla="*/ 25 w 36"/>
              <a:gd name="T17" fmla="*/ 0 h 36"/>
              <a:gd name="T18" fmla="*/ 18 w 36"/>
              <a:gd name="T19" fmla="*/ 32 h 36"/>
              <a:gd name="T20" fmla="*/ 4 w 36"/>
              <a:gd name="T21" fmla="*/ 13 h 36"/>
              <a:gd name="T22" fmla="*/ 10 w 36"/>
              <a:gd name="T23" fmla="*/ 4 h 36"/>
              <a:gd name="T24" fmla="*/ 16 w 36"/>
              <a:gd name="T25" fmla="*/ 7 h 36"/>
              <a:gd name="T26" fmla="*/ 19 w 36"/>
              <a:gd name="T27" fmla="*/ 7 h 36"/>
              <a:gd name="T28" fmla="*/ 25 w 36"/>
              <a:gd name="T29" fmla="*/ 4 h 36"/>
              <a:gd name="T30" fmla="*/ 32 w 36"/>
              <a:gd name="T31" fmla="*/ 13 h 36"/>
              <a:gd name="T32" fmla="*/ 18 w 36"/>
              <a:gd name="T33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" h="36">
                <a:moveTo>
                  <a:pt x="25" y="0"/>
                </a:moveTo>
                <a:cubicBezTo>
                  <a:pt x="23" y="0"/>
                  <a:pt x="21" y="1"/>
                  <a:pt x="18" y="4"/>
                </a:cubicBezTo>
                <a:cubicBezTo>
                  <a:pt x="16" y="2"/>
                  <a:pt x="13" y="0"/>
                  <a:pt x="10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3"/>
                  <a:pt x="6" y="30"/>
                  <a:pt x="17" y="36"/>
                </a:cubicBezTo>
                <a:cubicBezTo>
                  <a:pt x="17" y="36"/>
                  <a:pt x="18" y="36"/>
                  <a:pt x="18" y="36"/>
                </a:cubicBezTo>
                <a:cubicBezTo>
                  <a:pt x="18" y="36"/>
                  <a:pt x="18" y="36"/>
                  <a:pt x="19" y="36"/>
                </a:cubicBezTo>
                <a:cubicBezTo>
                  <a:pt x="30" y="30"/>
                  <a:pt x="36" y="23"/>
                  <a:pt x="36" y="13"/>
                </a:cubicBezTo>
                <a:cubicBezTo>
                  <a:pt x="36" y="6"/>
                  <a:pt x="31" y="0"/>
                  <a:pt x="25" y="0"/>
                </a:cubicBezTo>
                <a:moveTo>
                  <a:pt x="18" y="32"/>
                </a:moveTo>
                <a:cubicBezTo>
                  <a:pt x="9" y="27"/>
                  <a:pt x="4" y="21"/>
                  <a:pt x="4" y="13"/>
                </a:cubicBezTo>
                <a:cubicBezTo>
                  <a:pt x="4" y="8"/>
                  <a:pt x="7" y="4"/>
                  <a:pt x="10" y="4"/>
                </a:cubicBezTo>
                <a:cubicBezTo>
                  <a:pt x="13" y="4"/>
                  <a:pt x="15" y="5"/>
                  <a:pt x="16" y="7"/>
                </a:cubicBezTo>
                <a:cubicBezTo>
                  <a:pt x="17" y="8"/>
                  <a:pt x="19" y="8"/>
                  <a:pt x="19" y="7"/>
                </a:cubicBezTo>
                <a:cubicBezTo>
                  <a:pt x="21" y="5"/>
                  <a:pt x="23" y="4"/>
                  <a:pt x="25" y="4"/>
                </a:cubicBezTo>
                <a:cubicBezTo>
                  <a:pt x="29" y="4"/>
                  <a:pt x="32" y="8"/>
                  <a:pt x="32" y="13"/>
                </a:cubicBezTo>
                <a:cubicBezTo>
                  <a:pt x="32" y="21"/>
                  <a:pt x="27" y="27"/>
                  <a:pt x="18" y="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3" name="Freeform 170"/>
          <p:cNvSpPr>
            <a:spLocks noEditPoints="1"/>
          </p:cNvSpPr>
          <p:nvPr/>
        </p:nvSpPr>
        <p:spPr bwMode="auto">
          <a:xfrm>
            <a:off x="1441450" y="4462463"/>
            <a:ext cx="76200" cy="85725"/>
          </a:xfrm>
          <a:custGeom>
            <a:avLst/>
            <a:gdLst>
              <a:gd name="T0" fmla="*/ 13 w 23"/>
              <a:gd name="T1" fmla="*/ 1 h 26"/>
              <a:gd name="T2" fmla="*/ 11 w 23"/>
              <a:gd name="T3" fmla="*/ 0 h 26"/>
              <a:gd name="T4" fmla="*/ 11 w 23"/>
              <a:gd name="T5" fmla="*/ 0 h 26"/>
              <a:gd name="T6" fmla="*/ 9 w 23"/>
              <a:gd name="T7" fmla="*/ 1 h 26"/>
              <a:gd name="T8" fmla="*/ 2 w 23"/>
              <a:gd name="T9" fmla="*/ 19 h 26"/>
              <a:gd name="T10" fmla="*/ 2 w 23"/>
              <a:gd name="T11" fmla="*/ 19 h 26"/>
              <a:gd name="T12" fmla="*/ 0 w 23"/>
              <a:gd name="T13" fmla="*/ 23 h 26"/>
              <a:gd name="T14" fmla="*/ 1 w 23"/>
              <a:gd name="T15" fmla="*/ 26 h 26"/>
              <a:gd name="T16" fmla="*/ 2 w 23"/>
              <a:gd name="T17" fmla="*/ 26 h 26"/>
              <a:gd name="T18" fmla="*/ 3 w 23"/>
              <a:gd name="T19" fmla="*/ 25 h 26"/>
              <a:gd name="T20" fmla="*/ 5 w 23"/>
              <a:gd name="T21" fmla="*/ 21 h 26"/>
              <a:gd name="T22" fmla="*/ 17 w 23"/>
              <a:gd name="T23" fmla="*/ 21 h 26"/>
              <a:gd name="T24" fmla="*/ 19 w 23"/>
              <a:gd name="T25" fmla="*/ 25 h 26"/>
              <a:gd name="T26" fmla="*/ 21 w 23"/>
              <a:gd name="T27" fmla="*/ 26 h 26"/>
              <a:gd name="T28" fmla="*/ 22 w 23"/>
              <a:gd name="T29" fmla="*/ 23 h 26"/>
              <a:gd name="T30" fmla="*/ 13 w 23"/>
              <a:gd name="T31" fmla="*/ 1 h 26"/>
              <a:gd name="T32" fmla="*/ 7 w 23"/>
              <a:gd name="T33" fmla="*/ 17 h 26"/>
              <a:gd name="T34" fmla="*/ 11 w 23"/>
              <a:gd name="T35" fmla="*/ 7 h 26"/>
              <a:gd name="T36" fmla="*/ 16 w 23"/>
              <a:gd name="T37" fmla="*/ 17 h 26"/>
              <a:gd name="T38" fmla="*/ 7 w 23"/>
              <a:gd name="T39" fmla="*/ 1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" h="26">
                <a:moveTo>
                  <a:pt x="13" y="1"/>
                </a:moveTo>
                <a:cubicBezTo>
                  <a:pt x="13" y="0"/>
                  <a:pt x="12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0" y="0"/>
                  <a:pt x="10" y="0"/>
                  <a:pt x="9" y="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6"/>
                  <a:pt x="1" y="26"/>
                </a:cubicBezTo>
                <a:cubicBezTo>
                  <a:pt x="1" y="26"/>
                  <a:pt x="1" y="26"/>
                  <a:pt x="2" y="26"/>
                </a:cubicBezTo>
                <a:cubicBezTo>
                  <a:pt x="2" y="26"/>
                  <a:pt x="3" y="26"/>
                  <a:pt x="3" y="25"/>
                </a:cubicBezTo>
                <a:cubicBezTo>
                  <a:pt x="5" y="21"/>
                  <a:pt x="5" y="21"/>
                  <a:pt x="5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6"/>
                  <a:pt x="20" y="26"/>
                  <a:pt x="21" y="26"/>
                </a:cubicBezTo>
                <a:cubicBezTo>
                  <a:pt x="22" y="26"/>
                  <a:pt x="23" y="24"/>
                  <a:pt x="22" y="23"/>
                </a:cubicBezTo>
                <a:lnTo>
                  <a:pt x="13" y="1"/>
                </a:lnTo>
                <a:close/>
                <a:moveTo>
                  <a:pt x="7" y="17"/>
                </a:moveTo>
                <a:cubicBezTo>
                  <a:pt x="11" y="7"/>
                  <a:pt x="11" y="7"/>
                  <a:pt x="11" y="7"/>
                </a:cubicBezTo>
                <a:cubicBezTo>
                  <a:pt x="16" y="17"/>
                  <a:pt x="16" y="17"/>
                  <a:pt x="16" y="17"/>
                </a:cubicBezTo>
                <a:lnTo>
                  <a:pt x="7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4" name="Freeform 171"/>
          <p:cNvSpPr>
            <a:spLocks noEditPoints="1"/>
          </p:cNvSpPr>
          <p:nvPr/>
        </p:nvSpPr>
        <p:spPr bwMode="auto">
          <a:xfrm>
            <a:off x="1273175" y="4721225"/>
            <a:ext cx="76200" cy="90488"/>
          </a:xfrm>
          <a:custGeom>
            <a:avLst/>
            <a:gdLst>
              <a:gd name="T0" fmla="*/ 22 w 23"/>
              <a:gd name="T1" fmla="*/ 1 h 27"/>
              <a:gd name="T2" fmla="*/ 19 w 23"/>
              <a:gd name="T3" fmla="*/ 2 h 27"/>
              <a:gd name="T4" fmla="*/ 18 w 23"/>
              <a:gd name="T5" fmla="*/ 5 h 27"/>
              <a:gd name="T6" fmla="*/ 6 w 23"/>
              <a:gd name="T7" fmla="*/ 5 h 27"/>
              <a:gd name="T8" fmla="*/ 4 w 23"/>
              <a:gd name="T9" fmla="*/ 2 h 27"/>
              <a:gd name="T10" fmla="*/ 1 w 23"/>
              <a:gd name="T11" fmla="*/ 1 h 27"/>
              <a:gd name="T12" fmla="*/ 0 w 23"/>
              <a:gd name="T13" fmla="*/ 3 h 27"/>
              <a:gd name="T14" fmla="*/ 10 w 23"/>
              <a:gd name="T15" fmla="*/ 26 h 27"/>
              <a:gd name="T16" fmla="*/ 12 w 23"/>
              <a:gd name="T17" fmla="*/ 27 h 27"/>
              <a:gd name="T18" fmla="*/ 12 w 23"/>
              <a:gd name="T19" fmla="*/ 27 h 27"/>
              <a:gd name="T20" fmla="*/ 13 w 23"/>
              <a:gd name="T21" fmla="*/ 26 h 27"/>
              <a:gd name="T22" fmla="*/ 21 w 23"/>
              <a:gd name="T23" fmla="*/ 8 h 27"/>
              <a:gd name="T24" fmla="*/ 21 w 23"/>
              <a:gd name="T25" fmla="*/ 8 h 27"/>
              <a:gd name="T26" fmla="*/ 23 w 23"/>
              <a:gd name="T27" fmla="*/ 3 h 27"/>
              <a:gd name="T28" fmla="*/ 22 w 23"/>
              <a:gd name="T29" fmla="*/ 1 h 27"/>
              <a:gd name="T30" fmla="*/ 12 w 23"/>
              <a:gd name="T31" fmla="*/ 20 h 27"/>
              <a:gd name="T32" fmla="*/ 7 w 23"/>
              <a:gd name="T33" fmla="*/ 9 h 27"/>
              <a:gd name="T34" fmla="*/ 16 w 23"/>
              <a:gd name="T35" fmla="*/ 9 h 27"/>
              <a:gd name="T36" fmla="*/ 12 w 23"/>
              <a:gd name="T37" fmla="*/ 2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" h="27">
                <a:moveTo>
                  <a:pt x="22" y="1"/>
                </a:moveTo>
                <a:cubicBezTo>
                  <a:pt x="21" y="0"/>
                  <a:pt x="20" y="1"/>
                  <a:pt x="19" y="2"/>
                </a:cubicBezTo>
                <a:cubicBezTo>
                  <a:pt x="18" y="5"/>
                  <a:pt x="18" y="5"/>
                  <a:pt x="18" y="5"/>
                </a:cubicBezTo>
                <a:cubicBezTo>
                  <a:pt x="6" y="5"/>
                  <a:pt x="6" y="5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2" y="0"/>
                  <a:pt x="1" y="1"/>
                </a:cubicBezTo>
                <a:cubicBezTo>
                  <a:pt x="0" y="1"/>
                  <a:pt x="0" y="2"/>
                  <a:pt x="0" y="3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1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3" y="26"/>
                  <a:pt x="13" y="26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3" y="1"/>
                  <a:pt x="22" y="1"/>
                </a:cubicBezTo>
                <a:moveTo>
                  <a:pt x="12" y="20"/>
                </a:moveTo>
                <a:cubicBezTo>
                  <a:pt x="7" y="9"/>
                  <a:pt x="7" y="9"/>
                  <a:pt x="7" y="9"/>
                </a:cubicBezTo>
                <a:cubicBezTo>
                  <a:pt x="16" y="9"/>
                  <a:pt x="16" y="9"/>
                  <a:pt x="16" y="9"/>
                </a:cubicBezTo>
                <a:lnTo>
                  <a:pt x="12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5" name="Freeform 172"/>
          <p:cNvSpPr>
            <a:spLocks noEditPoints="1"/>
          </p:cNvSpPr>
          <p:nvPr/>
        </p:nvSpPr>
        <p:spPr bwMode="auto">
          <a:xfrm>
            <a:off x="1222375" y="4402138"/>
            <a:ext cx="512763" cy="565150"/>
          </a:xfrm>
          <a:custGeom>
            <a:avLst/>
            <a:gdLst>
              <a:gd name="T0" fmla="*/ 153 w 154"/>
              <a:gd name="T1" fmla="*/ 44 h 170"/>
              <a:gd name="T2" fmla="*/ 146 w 154"/>
              <a:gd name="T3" fmla="*/ 38 h 170"/>
              <a:gd name="T4" fmla="*/ 103 w 154"/>
              <a:gd name="T5" fmla="*/ 22 h 170"/>
              <a:gd name="T6" fmla="*/ 103 w 154"/>
              <a:gd name="T7" fmla="*/ 12 h 170"/>
              <a:gd name="T8" fmla="*/ 92 w 154"/>
              <a:gd name="T9" fmla="*/ 0 h 170"/>
              <a:gd name="T10" fmla="*/ 12 w 154"/>
              <a:gd name="T11" fmla="*/ 0 h 170"/>
              <a:gd name="T12" fmla="*/ 0 w 154"/>
              <a:gd name="T13" fmla="*/ 12 h 170"/>
              <a:gd name="T14" fmla="*/ 0 w 154"/>
              <a:gd name="T15" fmla="*/ 129 h 170"/>
              <a:gd name="T16" fmla="*/ 12 w 154"/>
              <a:gd name="T17" fmla="*/ 140 h 170"/>
              <a:gd name="T18" fmla="*/ 22 w 154"/>
              <a:gd name="T19" fmla="*/ 140 h 170"/>
              <a:gd name="T20" fmla="*/ 23 w 154"/>
              <a:gd name="T21" fmla="*/ 141 h 170"/>
              <a:gd name="T22" fmla="*/ 97 w 154"/>
              <a:gd name="T23" fmla="*/ 169 h 170"/>
              <a:gd name="T24" fmla="*/ 101 w 154"/>
              <a:gd name="T25" fmla="*/ 170 h 170"/>
              <a:gd name="T26" fmla="*/ 106 w 154"/>
              <a:gd name="T27" fmla="*/ 169 h 170"/>
              <a:gd name="T28" fmla="*/ 112 w 154"/>
              <a:gd name="T29" fmla="*/ 162 h 170"/>
              <a:gd name="T30" fmla="*/ 153 w 154"/>
              <a:gd name="T31" fmla="*/ 53 h 170"/>
              <a:gd name="T32" fmla="*/ 153 w 154"/>
              <a:gd name="T33" fmla="*/ 44 h 170"/>
              <a:gd name="T34" fmla="*/ 4 w 154"/>
              <a:gd name="T35" fmla="*/ 129 h 170"/>
              <a:gd name="T36" fmla="*/ 4 w 154"/>
              <a:gd name="T37" fmla="*/ 12 h 170"/>
              <a:gd name="T38" fmla="*/ 12 w 154"/>
              <a:gd name="T39" fmla="*/ 4 h 170"/>
              <a:gd name="T40" fmla="*/ 92 w 154"/>
              <a:gd name="T41" fmla="*/ 4 h 170"/>
              <a:gd name="T42" fmla="*/ 100 w 154"/>
              <a:gd name="T43" fmla="*/ 12 h 170"/>
              <a:gd name="T44" fmla="*/ 100 w 154"/>
              <a:gd name="T45" fmla="*/ 129 h 170"/>
              <a:gd name="T46" fmla="*/ 92 w 154"/>
              <a:gd name="T47" fmla="*/ 137 h 170"/>
              <a:gd name="T48" fmla="*/ 12 w 154"/>
              <a:gd name="T49" fmla="*/ 137 h 170"/>
              <a:gd name="T50" fmla="*/ 4 w 154"/>
              <a:gd name="T51" fmla="*/ 129 h 170"/>
              <a:gd name="T52" fmla="*/ 150 w 154"/>
              <a:gd name="T53" fmla="*/ 51 h 170"/>
              <a:gd name="T54" fmla="*/ 109 w 154"/>
              <a:gd name="T55" fmla="*/ 161 h 170"/>
              <a:gd name="T56" fmla="*/ 105 w 154"/>
              <a:gd name="T57" fmla="*/ 165 h 170"/>
              <a:gd name="T58" fmla="*/ 99 w 154"/>
              <a:gd name="T59" fmla="*/ 166 h 170"/>
              <a:gd name="T60" fmla="*/ 31 w 154"/>
              <a:gd name="T61" fmla="*/ 140 h 170"/>
              <a:gd name="T62" fmla="*/ 92 w 154"/>
              <a:gd name="T63" fmla="*/ 140 h 170"/>
              <a:gd name="T64" fmla="*/ 103 w 154"/>
              <a:gd name="T65" fmla="*/ 129 h 170"/>
              <a:gd name="T66" fmla="*/ 103 w 154"/>
              <a:gd name="T67" fmla="*/ 26 h 170"/>
              <a:gd name="T68" fmla="*/ 145 w 154"/>
              <a:gd name="T69" fmla="*/ 41 h 170"/>
              <a:gd name="T70" fmla="*/ 150 w 154"/>
              <a:gd name="T71" fmla="*/ 45 h 170"/>
              <a:gd name="T72" fmla="*/ 150 w 154"/>
              <a:gd name="T73" fmla="*/ 5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4" h="170">
                <a:moveTo>
                  <a:pt x="153" y="44"/>
                </a:moveTo>
                <a:cubicBezTo>
                  <a:pt x="152" y="41"/>
                  <a:pt x="149" y="39"/>
                  <a:pt x="146" y="38"/>
                </a:cubicBezTo>
                <a:cubicBezTo>
                  <a:pt x="103" y="22"/>
                  <a:pt x="103" y="22"/>
                  <a:pt x="103" y="22"/>
                </a:cubicBezTo>
                <a:cubicBezTo>
                  <a:pt x="103" y="12"/>
                  <a:pt x="103" y="12"/>
                  <a:pt x="103" y="12"/>
                </a:cubicBezTo>
                <a:cubicBezTo>
                  <a:pt x="103" y="5"/>
                  <a:pt x="98" y="0"/>
                  <a:pt x="9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5"/>
                  <a:pt x="6" y="140"/>
                  <a:pt x="12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2" y="141"/>
                  <a:pt x="22" y="141"/>
                  <a:pt x="23" y="141"/>
                </a:cubicBezTo>
                <a:cubicBezTo>
                  <a:pt x="97" y="169"/>
                  <a:pt x="97" y="169"/>
                  <a:pt x="97" y="169"/>
                </a:cubicBezTo>
                <a:cubicBezTo>
                  <a:pt x="99" y="170"/>
                  <a:pt x="100" y="170"/>
                  <a:pt x="101" y="170"/>
                </a:cubicBezTo>
                <a:cubicBezTo>
                  <a:pt x="103" y="170"/>
                  <a:pt x="105" y="170"/>
                  <a:pt x="106" y="169"/>
                </a:cubicBezTo>
                <a:cubicBezTo>
                  <a:pt x="109" y="168"/>
                  <a:pt x="111" y="165"/>
                  <a:pt x="112" y="162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4" y="50"/>
                  <a:pt x="154" y="47"/>
                  <a:pt x="153" y="44"/>
                </a:cubicBezTo>
                <a:moveTo>
                  <a:pt x="4" y="129"/>
                </a:moveTo>
                <a:cubicBezTo>
                  <a:pt x="4" y="12"/>
                  <a:pt x="4" y="12"/>
                  <a:pt x="4" y="12"/>
                </a:cubicBezTo>
                <a:cubicBezTo>
                  <a:pt x="4" y="8"/>
                  <a:pt x="8" y="4"/>
                  <a:pt x="12" y="4"/>
                </a:cubicBezTo>
                <a:cubicBezTo>
                  <a:pt x="92" y="4"/>
                  <a:pt x="92" y="4"/>
                  <a:pt x="92" y="4"/>
                </a:cubicBezTo>
                <a:cubicBezTo>
                  <a:pt x="96" y="4"/>
                  <a:pt x="100" y="8"/>
                  <a:pt x="100" y="12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100" y="133"/>
                  <a:pt x="96" y="137"/>
                  <a:pt x="92" y="137"/>
                </a:cubicBezTo>
                <a:cubicBezTo>
                  <a:pt x="12" y="137"/>
                  <a:pt x="12" y="137"/>
                  <a:pt x="12" y="137"/>
                </a:cubicBezTo>
                <a:cubicBezTo>
                  <a:pt x="8" y="137"/>
                  <a:pt x="4" y="133"/>
                  <a:pt x="4" y="129"/>
                </a:cubicBezTo>
                <a:moveTo>
                  <a:pt x="150" y="51"/>
                </a:moveTo>
                <a:cubicBezTo>
                  <a:pt x="109" y="161"/>
                  <a:pt x="109" y="161"/>
                  <a:pt x="109" y="161"/>
                </a:cubicBezTo>
                <a:cubicBezTo>
                  <a:pt x="108" y="163"/>
                  <a:pt x="107" y="165"/>
                  <a:pt x="105" y="165"/>
                </a:cubicBezTo>
                <a:cubicBezTo>
                  <a:pt x="103" y="166"/>
                  <a:pt x="101" y="166"/>
                  <a:pt x="99" y="166"/>
                </a:cubicBezTo>
                <a:cubicBezTo>
                  <a:pt x="31" y="140"/>
                  <a:pt x="31" y="140"/>
                  <a:pt x="31" y="140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8" y="140"/>
                  <a:pt x="103" y="135"/>
                  <a:pt x="103" y="129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7" y="42"/>
                  <a:pt x="149" y="43"/>
                  <a:pt x="150" y="45"/>
                </a:cubicBezTo>
                <a:cubicBezTo>
                  <a:pt x="150" y="47"/>
                  <a:pt x="151" y="50"/>
                  <a:pt x="150" y="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6" name="Freeform 173"/>
          <p:cNvSpPr>
            <a:spLocks noEditPoints="1"/>
          </p:cNvSpPr>
          <p:nvPr/>
        </p:nvSpPr>
        <p:spPr bwMode="auto">
          <a:xfrm>
            <a:off x="1577975" y="4565650"/>
            <a:ext cx="73025" cy="92075"/>
          </a:xfrm>
          <a:custGeom>
            <a:avLst/>
            <a:gdLst>
              <a:gd name="T0" fmla="*/ 20 w 22"/>
              <a:gd name="T1" fmla="*/ 0 h 28"/>
              <a:gd name="T2" fmla="*/ 18 w 22"/>
              <a:gd name="T3" fmla="*/ 1 h 28"/>
              <a:gd name="T4" fmla="*/ 1 w 22"/>
              <a:gd name="T5" fmla="*/ 18 h 28"/>
              <a:gd name="T6" fmla="*/ 1 w 22"/>
              <a:gd name="T7" fmla="*/ 21 h 28"/>
              <a:gd name="T8" fmla="*/ 4 w 22"/>
              <a:gd name="T9" fmla="*/ 21 h 28"/>
              <a:gd name="T10" fmla="*/ 6 w 22"/>
              <a:gd name="T11" fmla="*/ 18 h 28"/>
              <a:gd name="T12" fmla="*/ 18 w 22"/>
              <a:gd name="T13" fmla="*/ 22 h 28"/>
              <a:gd name="T14" fmla="*/ 18 w 22"/>
              <a:gd name="T15" fmla="*/ 26 h 28"/>
              <a:gd name="T16" fmla="*/ 20 w 22"/>
              <a:gd name="T17" fmla="*/ 28 h 28"/>
              <a:gd name="T18" fmla="*/ 20 w 22"/>
              <a:gd name="T19" fmla="*/ 28 h 28"/>
              <a:gd name="T20" fmla="*/ 22 w 22"/>
              <a:gd name="T21" fmla="*/ 26 h 28"/>
              <a:gd name="T22" fmla="*/ 21 w 22"/>
              <a:gd name="T23" fmla="*/ 2 h 28"/>
              <a:gd name="T24" fmla="*/ 20 w 22"/>
              <a:gd name="T25" fmla="*/ 0 h 28"/>
              <a:gd name="T26" fmla="*/ 9 w 22"/>
              <a:gd name="T27" fmla="*/ 15 h 28"/>
              <a:gd name="T28" fmla="*/ 17 w 22"/>
              <a:gd name="T29" fmla="*/ 7 h 28"/>
              <a:gd name="T30" fmla="*/ 18 w 22"/>
              <a:gd name="T31" fmla="*/ 18 h 28"/>
              <a:gd name="T32" fmla="*/ 9 w 22"/>
              <a:gd name="T33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" h="28">
                <a:moveTo>
                  <a:pt x="20" y="0"/>
                </a:moveTo>
                <a:cubicBezTo>
                  <a:pt x="19" y="0"/>
                  <a:pt x="18" y="0"/>
                  <a:pt x="18" y="1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9"/>
                  <a:pt x="0" y="20"/>
                  <a:pt x="1" y="21"/>
                </a:cubicBezTo>
                <a:cubicBezTo>
                  <a:pt x="2" y="22"/>
                  <a:pt x="3" y="22"/>
                  <a:pt x="4" y="21"/>
                </a:cubicBezTo>
                <a:cubicBezTo>
                  <a:pt x="6" y="18"/>
                  <a:pt x="6" y="18"/>
                  <a:pt x="6" y="18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9" y="28"/>
                  <a:pt x="2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1" y="28"/>
                  <a:pt x="22" y="27"/>
                  <a:pt x="22" y="26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0" y="1"/>
                  <a:pt x="20" y="0"/>
                </a:cubicBezTo>
                <a:moveTo>
                  <a:pt x="9" y="15"/>
                </a:moveTo>
                <a:cubicBezTo>
                  <a:pt x="17" y="7"/>
                  <a:pt x="17" y="7"/>
                  <a:pt x="17" y="7"/>
                </a:cubicBezTo>
                <a:cubicBezTo>
                  <a:pt x="18" y="18"/>
                  <a:pt x="18" y="18"/>
                  <a:pt x="18" y="18"/>
                </a:cubicBezTo>
                <a:lnTo>
                  <a:pt x="9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7" name="Freeform 174"/>
          <p:cNvSpPr>
            <a:spLocks noEditPoints="1"/>
          </p:cNvSpPr>
          <p:nvPr/>
        </p:nvSpPr>
        <p:spPr bwMode="auto">
          <a:xfrm>
            <a:off x="6359525" y="2132013"/>
            <a:ext cx="561975" cy="366713"/>
          </a:xfrm>
          <a:custGeom>
            <a:avLst/>
            <a:gdLst>
              <a:gd name="T0" fmla="*/ 160 w 169"/>
              <a:gd name="T1" fmla="*/ 110 h 110"/>
              <a:gd name="T2" fmla="*/ 9 w 169"/>
              <a:gd name="T3" fmla="*/ 110 h 110"/>
              <a:gd name="T4" fmla="*/ 2 w 169"/>
              <a:gd name="T5" fmla="*/ 106 h 110"/>
              <a:gd name="T6" fmla="*/ 1 w 169"/>
              <a:gd name="T7" fmla="*/ 98 h 110"/>
              <a:gd name="T8" fmla="*/ 27 w 169"/>
              <a:gd name="T9" fmla="*/ 5 h 110"/>
              <a:gd name="T10" fmla="*/ 36 w 169"/>
              <a:gd name="T11" fmla="*/ 0 h 110"/>
              <a:gd name="T12" fmla="*/ 133 w 169"/>
              <a:gd name="T13" fmla="*/ 0 h 110"/>
              <a:gd name="T14" fmla="*/ 142 w 169"/>
              <a:gd name="T15" fmla="*/ 5 h 110"/>
              <a:gd name="T16" fmla="*/ 168 w 169"/>
              <a:gd name="T17" fmla="*/ 98 h 110"/>
              <a:gd name="T18" fmla="*/ 167 w 169"/>
              <a:gd name="T19" fmla="*/ 106 h 110"/>
              <a:gd name="T20" fmla="*/ 160 w 169"/>
              <a:gd name="T21" fmla="*/ 110 h 110"/>
              <a:gd name="T22" fmla="*/ 36 w 169"/>
              <a:gd name="T23" fmla="*/ 4 h 110"/>
              <a:gd name="T24" fmla="*/ 31 w 169"/>
              <a:gd name="T25" fmla="*/ 6 h 110"/>
              <a:gd name="T26" fmla="*/ 4 w 169"/>
              <a:gd name="T27" fmla="*/ 99 h 110"/>
              <a:gd name="T28" fmla="*/ 5 w 169"/>
              <a:gd name="T29" fmla="*/ 104 h 110"/>
              <a:gd name="T30" fmla="*/ 9 w 169"/>
              <a:gd name="T31" fmla="*/ 106 h 110"/>
              <a:gd name="T32" fmla="*/ 160 w 169"/>
              <a:gd name="T33" fmla="*/ 106 h 110"/>
              <a:gd name="T34" fmla="*/ 164 w 169"/>
              <a:gd name="T35" fmla="*/ 104 h 110"/>
              <a:gd name="T36" fmla="*/ 164 w 169"/>
              <a:gd name="T37" fmla="*/ 99 h 110"/>
              <a:gd name="T38" fmla="*/ 138 w 169"/>
              <a:gd name="T39" fmla="*/ 6 h 110"/>
              <a:gd name="T40" fmla="*/ 133 w 169"/>
              <a:gd name="T41" fmla="*/ 4 h 110"/>
              <a:gd name="T42" fmla="*/ 36 w 169"/>
              <a:gd name="T43" fmla="*/ 4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9" h="110">
                <a:moveTo>
                  <a:pt x="160" y="110"/>
                </a:moveTo>
                <a:cubicBezTo>
                  <a:pt x="9" y="110"/>
                  <a:pt x="9" y="110"/>
                  <a:pt x="9" y="110"/>
                </a:cubicBezTo>
                <a:cubicBezTo>
                  <a:pt x="6" y="110"/>
                  <a:pt x="4" y="109"/>
                  <a:pt x="2" y="106"/>
                </a:cubicBezTo>
                <a:cubicBezTo>
                  <a:pt x="0" y="104"/>
                  <a:pt x="0" y="101"/>
                  <a:pt x="1" y="98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2"/>
                  <a:pt x="32" y="0"/>
                  <a:pt x="36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7" y="0"/>
                  <a:pt x="141" y="2"/>
                  <a:pt x="142" y="5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9" y="101"/>
                  <a:pt x="168" y="104"/>
                  <a:pt x="167" y="106"/>
                </a:cubicBezTo>
                <a:cubicBezTo>
                  <a:pt x="165" y="109"/>
                  <a:pt x="163" y="110"/>
                  <a:pt x="160" y="110"/>
                </a:cubicBezTo>
                <a:moveTo>
                  <a:pt x="36" y="4"/>
                </a:moveTo>
                <a:cubicBezTo>
                  <a:pt x="33" y="4"/>
                  <a:pt x="31" y="5"/>
                  <a:pt x="31" y="6"/>
                </a:cubicBezTo>
                <a:cubicBezTo>
                  <a:pt x="4" y="99"/>
                  <a:pt x="4" y="99"/>
                  <a:pt x="4" y="99"/>
                </a:cubicBezTo>
                <a:cubicBezTo>
                  <a:pt x="4" y="101"/>
                  <a:pt x="4" y="103"/>
                  <a:pt x="5" y="104"/>
                </a:cubicBezTo>
                <a:cubicBezTo>
                  <a:pt x="6" y="105"/>
                  <a:pt x="7" y="106"/>
                  <a:pt x="9" y="106"/>
                </a:cubicBezTo>
                <a:cubicBezTo>
                  <a:pt x="160" y="106"/>
                  <a:pt x="160" y="106"/>
                  <a:pt x="160" y="106"/>
                </a:cubicBezTo>
                <a:cubicBezTo>
                  <a:pt x="161" y="106"/>
                  <a:pt x="163" y="105"/>
                  <a:pt x="164" y="104"/>
                </a:cubicBezTo>
                <a:cubicBezTo>
                  <a:pt x="165" y="103"/>
                  <a:pt x="165" y="101"/>
                  <a:pt x="164" y="99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5"/>
                  <a:pt x="135" y="4"/>
                  <a:pt x="133" y="4"/>
                </a:cubicBezTo>
                <a:lnTo>
                  <a:pt x="36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8" name="Freeform 175"/>
          <p:cNvSpPr>
            <a:spLocks/>
          </p:cNvSpPr>
          <p:nvPr/>
        </p:nvSpPr>
        <p:spPr bwMode="auto">
          <a:xfrm>
            <a:off x="6538913" y="1985963"/>
            <a:ext cx="203200" cy="158750"/>
          </a:xfrm>
          <a:custGeom>
            <a:avLst/>
            <a:gdLst>
              <a:gd name="T0" fmla="*/ 59 w 61"/>
              <a:gd name="T1" fmla="*/ 48 h 48"/>
              <a:gd name="T2" fmla="*/ 59 w 61"/>
              <a:gd name="T3" fmla="*/ 48 h 48"/>
              <a:gd name="T4" fmla="*/ 57 w 61"/>
              <a:gd name="T5" fmla="*/ 46 h 48"/>
              <a:gd name="T6" fmla="*/ 57 w 61"/>
              <a:gd name="T7" fmla="*/ 31 h 48"/>
              <a:gd name="T8" fmla="*/ 30 w 61"/>
              <a:gd name="T9" fmla="*/ 4 h 48"/>
              <a:gd name="T10" fmla="*/ 4 w 61"/>
              <a:gd name="T11" fmla="*/ 31 h 48"/>
              <a:gd name="T12" fmla="*/ 4 w 61"/>
              <a:gd name="T13" fmla="*/ 46 h 48"/>
              <a:gd name="T14" fmla="*/ 2 w 61"/>
              <a:gd name="T15" fmla="*/ 48 h 48"/>
              <a:gd name="T16" fmla="*/ 0 w 61"/>
              <a:gd name="T17" fmla="*/ 46 h 48"/>
              <a:gd name="T18" fmla="*/ 0 w 61"/>
              <a:gd name="T19" fmla="*/ 31 h 48"/>
              <a:gd name="T20" fmla="*/ 30 w 61"/>
              <a:gd name="T21" fmla="*/ 0 h 48"/>
              <a:gd name="T22" fmla="*/ 61 w 61"/>
              <a:gd name="T23" fmla="*/ 31 h 48"/>
              <a:gd name="T24" fmla="*/ 61 w 61"/>
              <a:gd name="T25" fmla="*/ 46 h 48"/>
              <a:gd name="T26" fmla="*/ 59 w 61"/>
              <a:gd name="T2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1" h="48">
                <a:moveTo>
                  <a:pt x="59" y="48"/>
                </a:moveTo>
                <a:cubicBezTo>
                  <a:pt x="59" y="48"/>
                  <a:pt x="59" y="48"/>
                  <a:pt x="59" y="48"/>
                </a:cubicBezTo>
                <a:cubicBezTo>
                  <a:pt x="58" y="48"/>
                  <a:pt x="57" y="47"/>
                  <a:pt x="57" y="46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16"/>
                  <a:pt x="45" y="4"/>
                  <a:pt x="30" y="4"/>
                </a:cubicBezTo>
                <a:cubicBezTo>
                  <a:pt x="16" y="4"/>
                  <a:pt x="4" y="16"/>
                  <a:pt x="4" y="31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7"/>
                  <a:pt x="3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4"/>
                  <a:pt x="14" y="0"/>
                  <a:pt x="30" y="0"/>
                </a:cubicBezTo>
                <a:cubicBezTo>
                  <a:pt x="47" y="0"/>
                  <a:pt x="61" y="14"/>
                  <a:pt x="61" y="31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7"/>
                  <a:pt x="60" y="48"/>
                  <a:pt x="59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79" name="Freeform 176"/>
          <p:cNvSpPr>
            <a:spLocks/>
          </p:cNvSpPr>
          <p:nvPr/>
        </p:nvSpPr>
        <p:spPr bwMode="auto">
          <a:xfrm>
            <a:off x="6419850" y="2251075"/>
            <a:ext cx="442913" cy="14288"/>
          </a:xfrm>
          <a:custGeom>
            <a:avLst/>
            <a:gdLst>
              <a:gd name="T0" fmla="*/ 131 w 133"/>
              <a:gd name="T1" fmla="*/ 4 h 4"/>
              <a:gd name="T2" fmla="*/ 2 w 133"/>
              <a:gd name="T3" fmla="*/ 4 h 4"/>
              <a:gd name="T4" fmla="*/ 0 w 133"/>
              <a:gd name="T5" fmla="*/ 2 h 4"/>
              <a:gd name="T6" fmla="*/ 2 w 133"/>
              <a:gd name="T7" fmla="*/ 0 h 4"/>
              <a:gd name="T8" fmla="*/ 131 w 133"/>
              <a:gd name="T9" fmla="*/ 0 h 4"/>
              <a:gd name="T10" fmla="*/ 133 w 133"/>
              <a:gd name="T11" fmla="*/ 2 h 4"/>
              <a:gd name="T12" fmla="*/ 131 w 133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4">
                <a:moveTo>
                  <a:pt x="131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2" y="0"/>
                  <a:pt x="133" y="1"/>
                  <a:pt x="133" y="2"/>
                </a:cubicBezTo>
                <a:cubicBezTo>
                  <a:pt x="133" y="3"/>
                  <a:pt x="132" y="4"/>
                  <a:pt x="131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0" name="Freeform 177"/>
          <p:cNvSpPr>
            <a:spLocks noEditPoints="1"/>
          </p:cNvSpPr>
          <p:nvPr/>
        </p:nvSpPr>
        <p:spPr bwMode="auto">
          <a:xfrm>
            <a:off x="6616700" y="2171700"/>
            <a:ext cx="49213" cy="49213"/>
          </a:xfrm>
          <a:custGeom>
            <a:avLst/>
            <a:gdLst>
              <a:gd name="T0" fmla="*/ 7 w 15"/>
              <a:gd name="T1" fmla="*/ 15 h 15"/>
              <a:gd name="T2" fmla="*/ 0 w 15"/>
              <a:gd name="T3" fmla="*/ 8 h 15"/>
              <a:gd name="T4" fmla="*/ 7 w 15"/>
              <a:gd name="T5" fmla="*/ 0 h 15"/>
              <a:gd name="T6" fmla="*/ 15 w 15"/>
              <a:gd name="T7" fmla="*/ 8 h 15"/>
              <a:gd name="T8" fmla="*/ 7 w 15"/>
              <a:gd name="T9" fmla="*/ 15 h 15"/>
              <a:gd name="T10" fmla="*/ 7 w 15"/>
              <a:gd name="T11" fmla="*/ 4 h 15"/>
              <a:gd name="T12" fmla="*/ 4 w 15"/>
              <a:gd name="T13" fmla="*/ 8 h 15"/>
              <a:gd name="T14" fmla="*/ 7 w 15"/>
              <a:gd name="T15" fmla="*/ 12 h 15"/>
              <a:gd name="T16" fmla="*/ 11 w 15"/>
              <a:gd name="T17" fmla="*/ 8 h 15"/>
              <a:gd name="T18" fmla="*/ 7 w 15"/>
              <a:gd name="T19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5">
                <a:moveTo>
                  <a:pt x="7" y="15"/>
                </a:moveTo>
                <a:cubicBezTo>
                  <a:pt x="3" y="15"/>
                  <a:pt x="0" y="12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5"/>
                  <a:pt x="7" y="15"/>
                </a:cubicBezTo>
                <a:moveTo>
                  <a:pt x="7" y="4"/>
                </a:moveTo>
                <a:cubicBezTo>
                  <a:pt x="5" y="4"/>
                  <a:pt x="4" y="6"/>
                  <a:pt x="4" y="8"/>
                </a:cubicBezTo>
                <a:cubicBezTo>
                  <a:pt x="4" y="10"/>
                  <a:pt x="5" y="12"/>
                  <a:pt x="7" y="12"/>
                </a:cubicBezTo>
                <a:cubicBezTo>
                  <a:pt x="9" y="12"/>
                  <a:pt x="11" y="10"/>
                  <a:pt x="11" y="8"/>
                </a:cubicBezTo>
                <a:cubicBezTo>
                  <a:pt x="11" y="6"/>
                  <a:pt x="9" y="4"/>
                  <a:pt x="7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2810566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Shape 2637"/>
          <p:cNvSpPr/>
          <p:nvPr/>
        </p:nvSpPr>
        <p:spPr>
          <a:xfrm>
            <a:off x="944342" y="1426542"/>
            <a:ext cx="15236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8836"/>
                </a:moveTo>
                <a:lnTo>
                  <a:pt x="16200" y="8836"/>
                </a:lnTo>
                <a:lnTo>
                  <a:pt x="16200" y="11782"/>
                </a:lnTo>
                <a:cubicBezTo>
                  <a:pt x="16200" y="13409"/>
                  <a:pt x="13783" y="14727"/>
                  <a:pt x="10800" y="14727"/>
                </a:cubicBezTo>
                <a:cubicBezTo>
                  <a:pt x="7817" y="14727"/>
                  <a:pt x="5400" y="13409"/>
                  <a:pt x="5400" y="11782"/>
                </a:cubicBezTo>
                <a:cubicBezTo>
                  <a:pt x="5400" y="11782"/>
                  <a:pt x="5400" y="8836"/>
                  <a:pt x="5400" y="8836"/>
                </a:cubicBezTo>
                <a:close/>
                <a:moveTo>
                  <a:pt x="5400" y="3927"/>
                </a:moveTo>
                <a:cubicBezTo>
                  <a:pt x="5400" y="2301"/>
                  <a:pt x="7817" y="982"/>
                  <a:pt x="10800" y="982"/>
                </a:cubicBezTo>
                <a:cubicBezTo>
                  <a:pt x="13783" y="982"/>
                  <a:pt x="16200" y="2301"/>
                  <a:pt x="16200" y="3927"/>
                </a:cubicBezTo>
                <a:lnTo>
                  <a:pt x="16200" y="7855"/>
                </a:lnTo>
                <a:lnTo>
                  <a:pt x="5400" y="7855"/>
                </a:lnTo>
                <a:cubicBezTo>
                  <a:pt x="5400" y="7855"/>
                  <a:pt x="5400" y="3927"/>
                  <a:pt x="5400" y="3927"/>
                </a:cubicBezTo>
                <a:close/>
                <a:moveTo>
                  <a:pt x="10800" y="15709"/>
                </a:moveTo>
                <a:cubicBezTo>
                  <a:pt x="14777" y="15709"/>
                  <a:pt x="18000" y="13951"/>
                  <a:pt x="18000" y="11782"/>
                </a:cubicBezTo>
                <a:lnTo>
                  <a:pt x="18000" y="3927"/>
                </a:lnTo>
                <a:cubicBezTo>
                  <a:pt x="18000" y="1758"/>
                  <a:pt x="14777" y="0"/>
                  <a:pt x="10800" y="0"/>
                </a:cubicBezTo>
                <a:cubicBezTo>
                  <a:pt x="6823" y="0"/>
                  <a:pt x="3600" y="1758"/>
                  <a:pt x="3600" y="3927"/>
                </a:cubicBezTo>
                <a:lnTo>
                  <a:pt x="3600" y="11782"/>
                </a:lnTo>
                <a:cubicBezTo>
                  <a:pt x="3600" y="13951"/>
                  <a:pt x="6823" y="15709"/>
                  <a:pt x="10800" y="15709"/>
                </a:cubicBezTo>
                <a:moveTo>
                  <a:pt x="21600" y="11782"/>
                </a:moveTo>
                <a:lnTo>
                  <a:pt x="21600" y="10309"/>
                </a:lnTo>
                <a:cubicBezTo>
                  <a:pt x="21600" y="10038"/>
                  <a:pt x="21197" y="9818"/>
                  <a:pt x="20700" y="9818"/>
                </a:cubicBezTo>
                <a:cubicBezTo>
                  <a:pt x="20203" y="9818"/>
                  <a:pt x="19800" y="10038"/>
                  <a:pt x="19800" y="10309"/>
                </a:cubicBezTo>
                <a:lnTo>
                  <a:pt x="19800" y="11782"/>
                </a:lnTo>
                <a:cubicBezTo>
                  <a:pt x="19800" y="14493"/>
                  <a:pt x="15771" y="16691"/>
                  <a:pt x="10800" y="16691"/>
                </a:cubicBezTo>
                <a:cubicBezTo>
                  <a:pt x="5829" y="16691"/>
                  <a:pt x="1800" y="14493"/>
                  <a:pt x="1800" y="11782"/>
                </a:cubicBezTo>
                <a:lnTo>
                  <a:pt x="1800" y="10309"/>
                </a:lnTo>
                <a:cubicBezTo>
                  <a:pt x="1800" y="10038"/>
                  <a:pt x="1397" y="9818"/>
                  <a:pt x="900" y="9818"/>
                </a:cubicBezTo>
                <a:cubicBezTo>
                  <a:pt x="403" y="9818"/>
                  <a:pt x="0" y="10038"/>
                  <a:pt x="0" y="10309"/>
                </a:cubicBezTo>
                <a:lnTo>
                  <a:pt x="0" y="11782"/>
                </a:lnTo>
                <a:cubicBezTo>
                  <a:pt x="0" y="14870"/>
                  <a:pt x="4358" y="17398"/>
                  <a:pt x="9900" y="17648"/>
                </a:cubicBezTo>
                <a:lnTo>
                  <a:pt x="9900" y="20618"/>
                </a:lnTo>
                <a:lnTo>
                  <a:pt x="3600" y="20618"/>
                </a:lnTo>
                <a:cubicBezTo>
                  <a:pt x="3103" y="20618"/>
                  <a:pt x="2700" y="20838"/>
                  <a:pt x="2700" y="21110"/>
                </a:cubicBezTo>
                <a:cubicBezTo>
                  <a:pt x="2700" y="21381"/>
                  <a:pt x="3103" y="21600"/>
                  <a:pt x="3600" y="21600"/>
                </a:cubicBezTo>
                <a:lnTo>
                  <a:pt x="18000" y="21600"/>
                </a:lnTo>
                <a:cubicBezTo>
                  <a:pt x="18497" y="21600"/>
                  <a:pt x="18900" y="21381"/>
                  <a:pt x="18900" y="21110"/>
                </a:cubicBezTo>
                <a:cubicBezTo>
                  <a:pt x="18900" y="20838"/>
                  <a:pt x="18497" y="20618"/>
                  <a:pt x="18000" y="20618"/>
                </a:cubicBezTo>
                <a:lnTo>
                  <a:pt x="11700" y="20618"/>
                </a:lnTo>
                <a:lnTo>
                  <a:pt x="11700" y="17648"/>
                </a:lnTo>
                <a:cubicBezTo>
                  <a:pt x="17243" y="17398"/>
                  <a:pt x="21600" y="14870"/>
                  <a:pt x="21600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3" name="Shape 2638"/>
          <p:cNvSpPr/>
          <p:nvPr/>
        </p:nvSpPr>
        <p:spPr>
          <a:xfrm>
            <a:off x="1414119" y="1426542"/>
            <a:ext cx="279232" cy="2794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1" h="21132" extrusionOk="0">
                <a:moveTo>
                  <a:pt x="19045" y="7530"/>
                </a:moveTo>
                <a:cubicBezTo>
                  <a:pt x="17544" y="9030"/>
                  <a:pt x="15110" y="9030"/>
                  <a:pt x="13610" y="7530"/>
                </a:cubicBezTo>
                <a:cubicBezTo>
                  <a:pt x="12108" y="6031"/>
                  <a:pt x="12108" y="3600"/>
                  <a:pt x="13610" y="2100"/>
                </a:cubicBezTo>
                <a:cubicBezTo>
                  <a:pt x="15110" y="600"/>
                  <a:pt x="17544" y="600"/>
                  <a:pt x="19045" y="2100"/>
                </a:cubicBezTo>
                <a:cubicBezTo>
                  <a:pt x="20546" y="3600"/>
                  <a:pt x="20546" y="6031"/>
                  <a:pt x="19045" y="7530"/>
                </a:cubicBezTo>
                <a:moveTo>
                  <a:pt x="7605" y="16245"/>
                </a:moveTo>
                <a:cubicBezTo>
                  <a:pt x="7256" y="16593"/>
                  <a:pt x="6776" y="16807"/>
                  <a:pt x="6245" y="16807"/>
                </a:cubicBezTo>
                <a:cubicBezTo>
                  <a:pt x="5184" y="16807"/>
                  <a:pt x="4324" y="15948"/>
                  <a:pt x="4324" y="14888"/>
                </a:cubicBezTo>
                <a:cubicBezTo>
                  <a:pt x="4324" y="14358"/>
                  <a:pt x="4539" y="13878"/>
                  <a:pt x="4887" y="13530"/>
                </a:cubicBezTo>
                <a:lnTo>
                  <a:pt x="11678" y="5991"/>
                </a:lnTo>
                <a:cubicBezTo>
                  <a:pt x="11884" y="6798"/>
                  <a:pt x="12298" y="7563"/>
                  <a:pt x="12930" y="8194"/>
                </a:cubicBezTo>
                <a:cubicBezTo>
                  <a:pt x="13569" y="8832"/>
                  <a:pt x="14343" y="9248"/>
                  <a:pt x="15160" y="9451"/>
                </a:cubicBezTo>
                <a:cubicBezTo>
                  <a:pt x="15160" y="9451"/>
                  <a:pt x="7605" y="16245"/>
                  <a:pt x="7605" y="16245"/>
                </a:cubicBezTo>
                <a:close/>
                <a:moveTo>
                  <a:pt x="19724" y="1406"/>
                </a:moveTo>
                <a:cubicBezTo>
                  <a:pt x="17848" y="-468"/>
                  <a:pt x="14806" y="-468"/>
                  <a:pt x="12930" y="1406"/>
                </a:cubicBezTo>
                <a:cubicBezTo>
                  <a:pt x="12024" y="2312"/>
                  <a:pt x="11559" y="3489"/>
                  <a:pt x="11529" y="4676"/>
                </a:cubicBezTo>
                <a:lnTo>
                  <a:pt x="4207" y="12851"/>
                </a:lnTo>
                <a:cubicBezTo>
                  <a:pt x="3686" y="13373"/>
                  <a:pt x="3363" y="14093"/>
                  <a:pt x="3363" y="14888"/>
                </a:cubicBezTo>
                <a:cubicBezTo>
                  <a:pt x="3363" y="15420"/>
                  <a:pt x="3518" y="15912"/>
                  <a:pt x="3769" y="16340"/>
                </a:cubicBezTo>
                <a:cubicBezTo>
                  <a:pt x="2436" y="17104"/>
                  <a:pt x="1907" y="17813"/>
                  <a:pt x="2425" y="19364"/>
                </a:cubicBezTo>
                <a:cubicBezTo>
                  <a:pt x="2487" y="19550"/>
                  <a:pt x="2434" y="19622"/>
                  <a:pt x="2409" y="19658"/>
                </a:cubicBezTo>
                <a:cubicBezTo>
                  <a:pt x="2160" y="20003"/>
                  <a:pt x="1132" y="20167"/>
                  <a:pt x="500" y="20172"/>
                </a:cubicBezTo>
                <a:cubicBezTo>
                  <a:pt x="493" y="20171"/>
                  <a:pt x="487" y="20167"/>
                  <a:pt x="480" y="20167"/>
                </a:cubicBezTo>
                <a:cubicBezTo>
                  <a:pt x="215" y="20167"/>
                  <a:pt x="0" y="20383"/>
                  <a:pt x="0" y="20647"/>
                </a:cubicBezTo>
                <a:cubicBezTo>
                  <a:pt x="0" y="20912"/>
                  <a:pt x="214" y="21126"/>
                  <a:pt x="479" y="21127"/>
                </a:cubicBezTo>
                <a:lnTo>
                  <a:pt x="479" y="21132"/>
                </a:lnTo>
                <a:cubicBezTo>
                  <a:pt x="821" y="21132"/>
                  <a:pt x="2562" y="21088"/>
                  <a:pt x="3189" y="20219"/>
                </a:cubicBezTo>
                <a:cubicBezTo>
                  <a:pt x="3355" y="19988"/>
                  <a:pt x="3516" y="19599"/>
                  <a:pt x="3336" y="19060"/>
                </a:cubicBezTo>
                <a:cubicBezTo>
                  <a:pt x="3030" y="18141"/>
                  <a:pt x="3071" y="17806"/>
                  <a:pt x="4399" y="17082"/>
                </a:cubicBezTo>
                <a:cubicBezTo>
                  <a:pt x="4900" y="17504"/>
                  <a:pt x="5539" y="17767"/>
                  <a:pt x="6245" y="17767"/>
                </a:cubicBezTo>
                <a:cubicBezTo>
                  <a:pt x="7042" y="17767"/>
                  <a:pt x="7762" y="17445"/>
                  <a:pt x="8284" y="16924"/>
                </a:cubicBezTo>
                <a:lnTo>
                  <a:pt x="16485" y="9592"/>
                </a:lnTo>
                <a:cubicBezTo>
                  <a:pt x="17662" y="9554"/>
                  <a:pt x="18826" y="9091"/>
                  <a:pt x="19724" y="8194"/>
                </a:cubicBezTo>
                <a:cubicBezTo>
                  <a:pt x="21600" y="6320"/>
                  <a:pt x="21600" y="3281"/>
                  <a:pt x="19724" y="1406"/>
                </a:cubicBezTo>
                <a:moveTo>
                  <a:pt x="8953" y="11504"/>
                </a:moveTo>
                <a:lnTo>
                  <a:pt x="9633" y="12183"/>
                </a:lnTo>
                <a:lnTo>
                  <a:pt x="12690" y="9807"/>
                </a:lnTo>
                <a:lnTo>
                  <a:pt x="11331" y="8449"/>
                </a:lnTo>
                <a:cubicBezTo>
                  <a:pt x="11331" y="8449"/>
                  <a:pt x="8953" y="11504"/>
                  <a:pt x="8953" y="11504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4" name="Shape 2639"/>
          <p:cNvSpPr/>
          <p:nvPr/>
        </p:nvSpPr>
        <p:spPr>
          <a:xfrm>
            <a:off x="1947381" y="1477329"/>
            <a:ext cx="279328" cy="177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3086"/>
                </a:moveTo>
                <a:cubicBezTo>
                  <a:pt x="12984" y="3086"/>
                  <a:pt x="12764" y="3432"/>
                  <a:pt x="12764" y="3857"/>
                </a:cubicBezTo>
                <a:cubicBezTo>
                  <a:pt x="12764" y="4284"/>
                  <a:pt x="12984" y="4629"/>
                  <a:pt x="13255" y="4629"/>
                </a:cubicBezTo>
                <a:cubicBezTo>
                  <a:pt x="13525" y="4629"/>
                  <a:pt x="13745" y="4284"/>
                  <a:pt x="13745" y="3857"/>
                </a:cubicBezTo>
                <a:cubicBezTo>
                  <a:pt x="13745" y="3432"/>
                  <a:pt x="13525" y="3086"/>
                  <a:pt x="13255" y="3086"/>
                </a:cubicBezTo>
                <a:moveTo>
                  <a:pt x="20618" y="16495"/>
                </a:moveTo>
                <a:lnTo>
                  <a:pt x="15709" y="12638"/>
                </a:lnTo>
                <a:lnTo>
                  <a:pt x="15709" y="8963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4727" y="16971"/>
                </a:moveTo>
                <a:lnTo>
                  <a:pt x="982" y="169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3745" y="1543"/>
                </a:lnTo>
                <a:cubicBezTo>
                  <a:pt x="14287" y="1543"/>
                  <a:pt x="14727" y="2234"/>
                  <a:pt x="14727" y="3086"/>
                </a:cubicBezTo>
                <a:cubicBezTo>
                  <a:pt x="14727" y="3086"/>
                  <a:pt x="14727" y="16971"/>
                  <a:pt x="14727" y="16971"/>
                </a:cubicBezTo>
                <a:close/>
                <a:moveTo>
                  <a:pt x="13745" y="20057"/>
                </a:move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14727" y="18514"/>
                </a:lnTo>
                <a:cubicBezTo>
                  <a:pt x="14727" y="19367"/>
                  <a:pt x="14287" y="20057"/>
                  <a:pt x="13745" y="20057"/>
                </a:cubicBezTo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5709" y="7237"/>
                </a:lnTo>
                <a:lnTo>
                  <a:pt x="15709" y="3086"/>
                </a:lnTo>
                <a:cubicBezTo>
                  <a:pt x="15709" y="1382"/>
                  <a:pt x="14830" y="0"/>
                  <a:pt x="13745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3745" y="21600"/>
                </a:lnTo>
                <a:cubicBezTo>
                  <a:pt x="14830" y="21600"/>
                  <a:pt x="15709" y="20219"/>
                  <a:pt x="15709" y="18514"/>
                </a:cubicBezTo>
                <a:lnTo>
                  <a:pt x="15709" y="14363"/>
                </a:lnTo>
                <a:lnTo>
                  <a:pt x="20890" y="18433"/>
                </a:lnTo>
                <a:lnTo>
                  <a:pt x="20892" y="18427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70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0309" y="6171"/>
                </a:moveTo>
                <a:cubicBezTo>
                  <a:pt x="10038" y="6171"/>
                  <a:pt x="9818" y="5827"/>
                  <a:pt x="9818" y="5400"/>
                </a:cubicBezTo>
                <a:cubicBezTo>
                  <a:pt x="9818" y="4974"/>
                  <a:pt x="10038" y="4629"/>
                  <a:pt x="10309" y="4629"/>
                </a:cubicBezTo>
                <a:cubicBezTo>
                  <a:pt x="10580" y="4629"/>
                  <a:pt x="10800" y="4974"/>
                  <a:pt x="10800" y="5400"/>
                </a:cubicBezTo>
                <a:cubicBezTo>
                  <a:pt x="10800" y="5827"/>
                  <a:pt x="10580" y="6171"/>
                  <a:pt x="10309" y="6171"/>
                </a:cubicBezTo>
                <a:moveTo>
                  <a:pt x="10309" y="3086"/>
                </a:moveTo>
                <a:cubicBezTo>
                  <a:pt x="9496" y="3086"/>
                  <a:pt x="8836" y="4123"/>
                  <a:pt x="8836" y="5400"/>
                </a:cubicBezTo>
                <a:cubicBezTo>
                  <a:pt x="8836" y="6678"/>
                  <a:pt x="9496" y="7714"/>
                  <a:pt x="10309" y="7714"/>
                </a:cubicBezTo>
                <a:cubicBezTo>
                  <a:pt x="11123" y="7714"/>
                  <a:pt x="11782" y="6678"/>
                  <a:pt x="11782" y="5400"/>
                </a:cubicBezTo>
                <a:cubicBezTo>
                  <a:pt x="11782" y="4123"/>
                  <a:pt x="11123" y="3086"/>
                  <a:pt x="10309" y="308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5" name="Shape 2640"/>
          <p:cNvSpPr/>
          <p:nvPr/>
        </p:nvSpPr>
        <p:spPr>
          <a:xfrm>
            <a:off x="2480642" y="1477329"/>
            <a:ext cx="279328" cy="177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6" name="Shape 2641"/>
          <p:cNvSpPr/>
          <p:nvPr/>
        </p:nvSpPr>
        <p:spPr>
          <a:xfrm>
            <a:off x="3013903" y="1477329"/>
            <a:ext cx="279328" cy="177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06"/>
                </a:moveTo>
                <a:lnTo>
                  <a:pt x="16691" y="14138"/>
                </a:lnTo>
                <a:lnTo>
                  <a:pt x="16691" y="7462"/>
                </a:lnTo>
                <a:lnTo>
                  <a:pt x="20618" y="4994"/>
                </a:lnTo>
                <a:cubicBezTo>
                  <a:pt x="20618" y="4994"/>
                  <a:pt x="20618" y="16606"/>
                  <a:pt x="20618" y="16606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4"/>
                </a:cubicBezTo>
                <a:lnTo>
                  <a:pt x="20890" y="3167"/>
                </a:lnTo>
                <a:lnTo>
                  <a:pt x="16018" y="6229"/>
                </a:lnTo>
                <a:cubicBezTo>
                  <a:pt x="16013" y="6233"/>
                  <a:pt x="16008" y="6235"/>
                  <a:pt x="16003" y="6239"/>
                </a:cubicBezTo>
                <a:lnTo>
                  <a:pt x="15980" y="6252"/>
                </a:lnTo>
                <a:lnTo>
                  <a:pt x="15983" y="6260"/>
                </a:lnTo>
                <a:cubicBezTo>
                  <a:pt x="15822" y="6387"/>
                  <a:pt x="15709" y="6641"/>
                  <a:pt x="15709" y="6943"/>
                </a:cubicBezTo>
                <a:lnTo>
                  <a:pt x="15709" y="14657"/>
                </a:lnTo>
                <a:cubicBezTo>
                  <a:pt x="15709" y="14959"/>
                  <a:pt x="15822" y="15213"/>
                  <a:pt x="15983" y="15340"/>
                </a:cubicBezTo>
                <a:lnTo>
                  <a:pt x="15980" y="15347"/>
                </a:lnTo>
                <a:lnTo>
                  <a:pt x="16002" y="15360"/>
                </a:lnTo>
                <a:cubicBezTo>
                  <a:pt x="16008" y="15365"/>
                  <a:pt x="16013" y="15368"/>
                  <a:pt x="16018" y="15371"/>
                </a:cubicBez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1"/>
                  <a:pt x="21380" y="3086"/>
                  <a:pt x="21109" y="3086"/>
                </a:cubicBezTo>
                <a:moveTo>
                  <a:pt x="13745" y="18514"/>
                </a:moveTo>
                <a:cubicBezTo>
                  <a:pt x="13745" y="19367"/>
                  <a:pt x="13306" y="20057"/>
                  <a:pt x="12764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3086"/>
                </a:lnTo>
                <a:cubicBezTo>
                  <a:pt x="982" y="2233"/>
                  <a:pt x="1422" y="1543"/>
                  <a:pt x="1964" y="1543"/>
                </a:cubicBezTo>
                <a:lnTo>
                  <a:pt x="12764" y="1543"/>
                </a:lnTo>
                <a:cubicBezTo>
                  <a:pt x="13306" y="1543"/>
                  <a:pt x="13745" y="2233"/>
                  <a:pt x="13745" y="3086"/>
                </a:cubicBezTo>
                <a:cubicBezTo>
                  <a:pt x="13745" y="3086"/>
                  <a:pt x="13745" y="18514"/>
                  <a:pt x="13745" y="18514"/>
                </a:cubicBezTo>
                <a:close/>
                <a:moveTo>
                  <a:pt x="12764" y="0"/>
                </a:move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2764" y="21600"/>
                </a:lnTo>
                <a:cubicBezTo>
                  <a:pt x="13848" y="21600"/>
                  <a:pt x="14727" y="20219"/>
                  <a:pt x="14727" y="18514"/>
                </a:cubicBezTo>
                <a:lnTo>
                  <a:pt x="14727" y="3086"/>
                </a:lnTo>
                <a:cubicBezTo>
                  <a:pt x="14727" y="1382"/>
                  <a:pt x="13848" y="0"/>
                  <a:pt x="12764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7" name="Shape 2642"/>
          <p:cNvSpPr/>
          <p:nvPr/>
        </p:nvSpPr>
        <p:spPr>
          <a:xfrm>
            <a:off x="3547164" y="1439239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0800"/>
                </a:moveTo>
                <a:cubicBezTo>
                  <a:pt x="6653" y="10800"/>
                  <a:pt x="6873" y="10559"/>
                  <a:pt x="6873" y="10260"/>
                </a:cubicBezTo>
                <a:cubicBezTo>
                  <a:pt x="6873" y="9962"/>
                  <a:pt x="6653" y="9720"/>
                  <a:pt x="6382" y="9720"/>
                </a:cubicBezTo>
                <a:cubicBezTo>
                  <a:pt x="6110" y="9720"/>
                  <a:pt x="5891" y="9962"/>
                  <a:pt x="5891" y="10260"/>
                </a:cubicBezTo>
                <a:cubicBezTo>
                  <a:pt x="5891" y="10559"/>
                  <a:pt x="6110" y="10800"/>
                  <a:pt x="6382" y="10800"/>
                </a:cubicBezTo>
                <a:moveTo>
                  <a:pt x="3436" y="10800"/>
                </a:moveTo>
                <a:cubicBezTo>
                  <a:pt x="3708" y="10800"/>
                  <a:pt x="3927" y="11042"/>
                  <a:pt x="3927" y="11340"/>
                </a:cubicBezTo>
                <a:cubicBezTo>
                  <a:pt x="3927" y="11639"/>
                  <a:pt x="3708" y="11880"/>
                  <a:pt x="3436" y="11880"/>
                </a:cubicBezTo>
                <a:cubicBezTo>
                  <a:pt x="3165" y="11880"/>
                  <a:pt x="2945" y="11639"/>
                  <a:pt x="2945" y="11340"/>
                </a:cubicBezTo>
                <a:cubicBezTo>
                  <a:pt x="2945" y="11042"/>
                  <a:pt x="3165" y="10800"/>
                  <a:pt x="3436" y="10800"/>
                </a:cubicBezTo>
                <a:moveTo>
                  <a:pt x="3436" y="12960"/>
                </a:moveTo>
                <a:cubicBezTo>
                  <a:pt x="4249" y="12960"/>
                  <a:pt x="4909" y="12235"/>
                  <a:pt x="4909" y="11340"/>
                </a:cubicBezTo>
                <a:cubicBezTo>
                  <a:pt x="4909" y="10446"/>
                  <a:pt x="4249" y="9720"/>
                  <a:pt x="3436" y="9720"/>
                </a:cubicBezTo>
                <a:cubicBezTo>
                  <a:pt x="2623" y="9720"/>
                  <a:pt x="1964" y="10446"/>
                  <a:pt x="1964" y="11340"/>
                </a:cubicBezTo>
                <a:cubicBezTo>
                  <a:pt x="1964" y="12235"/>
                  <a:pt x="2623" y="12960"/>
                  <a:pt x="3436" y="12960"/>
                </a:cubicBezTo>
                <a:moveTo>
                  <a:pt x="14236" y="18360"/>
                </a:moveTo>
                <a:lnTo>
                  <a:pt x="2455" y="18360"/>
                </a:lnTo>
                <a:cubicBezTo>
                  <a:pt x="2183" y="18360"/>
                  <a:pt x="1964" y="18602"/>
                  <a:pt x="1964" y="18900"/>
                </a:cubicBezTo>
                <a:cubicBezTo>
                  <a:pt x="1964" y="19199"/>
                  <a:pt x="2183" y="19440"/>
                  <a:pt x="2455" y="19440"/>
                </a:cubicBezTo>
                <a:lnTo>
                  <a:pt x="14236" y="19440"/>
                </a:lnTo>
                <a:cubicBezTo>
                  <a:pt x="14508" y="19440"/>
                  <a:pt x="14727" y="19199"/>
                  <a:pt x="14727" y="18900"/>
                </a:cubicBezTo>
                <a:cubicBezTo>
                  <a:pt x="14727" y="18602"/>
                  <a:pt x="14508" y="18360"/>
                  <a:pt x="14236" y="18360"/>
                </a:cubicBezTo>
                <a:moveTo>
                  <a:pt x="20618" y="18105"/>
                </a:moveTo>
                <a:lnTo>
                  <a:pt x="16691" y="16377"/>
                </a:lnTo>
                <a:lnTo>
                  <a:pt x="16691" y="12784"/>
                </a:lnTo>
                <a:lnTo>
                  <a:pt x="20618" y="11056"/>
                </a:lnTo>
                <a:cubicBezTo>
                  <a:pt x="20618" y="11056"/>
                  <a:pt x="20618" y="18105"/>
                  <a:pt x="20618" y="18105"/>
                </a:cubicBezTo>
                <a:close/>
                <a:moveTo>
                  <a:pt x="15709" y="19440"/>
                </a:moveTo>
                <a:cubicBezTo>
                  <a:pt x="15709" y="20037"/>
                  <a:pt x="15269" y="20520"/>
                  <a:pt x="14727" y="20520"/>
                </a:cubicBezTo>
                <a:lnTo>
                  <a:pt x="1964" y="20520"/>
                </a:lnTo>
                <a:cubicBezTo>
                  <a:pt x="1422" y="20520"/>
                  <a:pt x="982" y="20037"/>
                  <a:pt x="982" y="19440"/>
                </a:cubicBezTo>
                <a:lnTo>
                  <a:pt x="982" y="9720"/>
                </a:lnTo>
                <a:cubicBezTo>
                  <a:pt x="982" y="9124"/>
                  <a:pt x="1422" y="8640"/>
                  <a:pt x="1964" y="8640"/>
                </a:cubicBezTo>
                <a:lnTo>
                  <a:pt x="14727" y="8640"/>
                </a:lnTo>
                <a:cubicBezTo>
                  <a:pt x="15269" y="8640"/>
                  <a:pt x="15709" y="9124"/>
                  <a:pt x="15709" y="9720"/>
                </a:cubicBezTo>
                <a:cubicBezTo>
                  <a:pt x="15709" y="9720"/>
                  <a:pt x="15709" y="19440"/>
                  <a:pt x="15709" y="19440"/>
                </a:cubicBezTo>
                <a:close/>
                <a:moveTo>
                  <a:pt x="1964" y="4320"/>
                </a:moveTo>
                <a:cubicBezTo>
                  <a:pt x="1964" y="2531"/>
                  <a:pt x="3282" y="1080"/>
                  <a:pt x="4909" y="1080"/>
                </a:cubicBezTo>
                <a:cubicBezTo>
                  <a:pt x="6536" y="1080"/>
                  <a:pt x="7855" y="2531"/>
                  <a:pt x="7855" y="4320"/>
                </a:cubicBezTo>
                <a:cubicBezTo>
                  <a:pt x="7855" y="6110"/>
                  <a:pt x="6536" y="7560"/>
                  <a:pt x="4909" y="7560"/>
                </a:cubicBezTo>
                <a:cubicBezTo>
                  <a:pt x="3282" y="7560"/>
                  <a:pt x="1964" y="6110"/>
                  <a:pt x="1964" y="4320"/>
                </a:cubicBezTo>
                <a:moveTo>
                  <a:pt x="9190" y="7560"/>
                </a:moveTo>
                <a:lnTo>
                  <a:pt x="7501" y="7560"/>
                </a:lnTo>
                <a:cubicBezTo>
                  <a:pt x="7839" y="7233"/>
                  <a:pt x="8122" y="6840"/>
                  <a:pt x="8342" y="6404"/>
                </a:cubicBezTo>
                <a:cubicBezTo>
                  <a:pt x="8562" y="6842"/>
                  <a:pt x="8851" y="7232"/>
                  <a:pt x="9190" y="7560"/>
                </a:cubicBezTo>
                <a:moveTo>
                  <a:pt x="11782" y="1080"/>
                </a:moveTo>
                <a:cubicBezTo>
                  <a:pt x="13409" y="1080"/>
                  <a:pt x="14727" y="2531"/>
                  <a:pt x="14727" y="4320"/>
                </a:cubicBezTo>
                <a:cubicBezTo>
                  <a:pt x="14727" y="6110"/>
                  <a:pt x="13409" y="7560"/>
                  <a:pt x="11782" y="7560"/>
                </a:cubicBezTo>
                <a:cubicBezTo>
                  <a:pt x="10155" y="7560"/>
                  <a:pt x="8836" y="6110"/>
                  <a:pt x="8836" y="4320"/>
                </a:cubicBezTo>
                <a:cubicBezTo>
                  <a:pt x="8836" y="2531"/>
                  <a:pt x="10155" y="1080"/>
                  <a:pt x="11782" y="1080"/>
                </a:cubicBezTo>
                <a:moveTo>
                  <a:pt x="21109" y="9720"/>
                </a:moveTo>
                <a:cubicBezTo>
                  <a:pt x="21030" y="9720"/>
                  <a:pt x="20958" y="9745"/>
                  <a:pt x="20892" y="9782"/>
                </a:cubicBezTo>
                <a:lnTo>
                  <a:pt x="20890" y="9777"/>
                </a:lnTo>
                <a:lnTo>
                  <a:pt x="16691" y="11625"/>
                </a:lnTo>
                <a:lnTo>
                  <a:pt x="16691" y="9720"/>
                </a:lnTo>
                <a:cubicBezTo>
                  <a:pt x="16691" y="8527"/>
                  <a:pt x="15812" y="7560"/>
                  <a:pt x="14727" y="7560"/>
                </a:cubicBezTo>
                <a:lnTo>
                  <a:pt x="14373" y="7560"/>
                </a:lnTo>
                <a:cubicBezTo>
                  <a:pt x="15191" y="6768"/>
                  <a:pt x="15709" y="5612"/>
                  <a:pt x="15709" y="4320"/>
                </a:cubicBezTo>
                <a:cubicBezTo>
                  <a:pt x="15709" y="1934"/>
                  <a:pt x="13951" y="0"/>
                  <a:pt x="11782" y="0"/>
                </a:cubicBezTo>
                <a:cubicBezTo>
                  <a:pt x="10302" y="0"/>
                  <a:pt x="9015" y="901"/>
                  <a:pt x="8345" y="2231"/>
                </a:cubicBezTo>
                <a:cubicBezTo>
                  <a:pt x="7676" y="901"/>
                  <a:pt x="6389" y="0"/>
                  <a:pt x="4909" y="0"/>
                </a:cubicBezTo>
                <a:cubicBezTo>
                  <a:pt x="2740" y="0"/>
                  <a:pt x="982" y="1934"/>
                  <a:pt x="982" y="4320"/>
                </a:cubicBezTo>
                <a:cubicBezTo>
                  <a:pt x="982" y="5612"/>
                  <a:pt x="1501" y="6768"/>
                  <a:pt x="2317" y="7560"/>
                </a:cubicBezTo>
                <a:lnTo>
                  <a:pt x="1964" y="7560"/>
                </a:lnTo>
                <a:cubicBezTo>
                  <a:pt x="879" y="7560"/>
                  <a:pt x="0" y="8527"/>
                  <a:pt x="0" y="9720"/>
                </a:cubicBezTo>
                <a:lnTo>
                  <a:pt x="0" y="19440"/>
                </a:lnTo>
                <a:cubicBezTo>
                  <a:pt x="0" y="20633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633"/>
                  <a:pt x="16691" y="19440"/>
                </a:cubicBezTo>
                <a:lnTo>
                  <a:pt x="16691" y="17536"/>
                </a:lnTo>
                <a:lnTo>
                  <a:pt x="20890" y="19383"/>
                </a:lnTo>
                <a:lnTo>
                  <a:pt x="20891" y="19379"/>
                </a:lnTo>
                <a:cubicBezTo>
                  <a:pt x="20958" y="19415"/>
                  <a:pt x="21030" y="19440"/>
                  <a:pt x="21109" y="19440"/>
                </a:cubicBezTo>
                <a:cubicBezTo>
                  <a:pt x="21380" y="19440"/>
                  <a:pt x="21600" y="19199"/>
                  <a:pt x="21600" y="18900"/>
                </a:cubicBezTo>
                <a:lnTo>
                  <a:pt x="21600" y="10260"/>
                </a:lnTo>
                <a:cubicBezTo>
                  <a:pt x="21600" y="9962"/>
                  <a:pt x="21380" y="9720"/>
                  <a:pt x="21109" y="9720"/>
                </a:cubicBezTo>
                <a:moveTo>
                  <a:pt x="11782" y="5400"/>
                </a:moveTo>
                <a:cubicBezTo>
                  <a:pt x="12324" y="5400"/>
                  <a:pt x="12764" y="4916"/>
                  <a:pt x="12764" y="4320"/>
                </a:cubicBezTo>
                <a:cubicBezTo>
                  <a:pt x="12764" y="3724"/>
                  <a:pt x="12324" y="3240"/>
                  <a:pt x="11782" y="3240"/>
                </a:cubicBezTo>
                <a:cubicBezTo>
                  <a:pt x="11240" y="3240"/>
                  <a:pt x="10800" y="3724"/>
                  <a:pt x="10800" y="4320"/>
                </a:cubicBezTo>
                <a:cubicBezTo>
                  <a:pt x="10800" y="4916"/>
                  <a:pt x="11240" y="5400"/>
                  <a:pt x="11782" y="5400"/>
                </a:cubicBezTo>
                <a:moveTo>
                  <a:pt x="4909" y="5400"/>
                </a:moveTo>
                <a:cubicBezTo>
                  <a:pt x="5451" y="5400"/>
                  <a:pt x="5891" y="4916"/>
                  <a:pt x="5891" y="4320"/>
                </a:cubicBezTo>
                <a:cubicBezTo>
                  <a:pt x="5891" y="3724"/>
                  <a:pt x="5451" y="3240"/>
                  <a:pt x="4909" y="3240"/>
                </a:cubicBezTo>
                <a:cubicBezTo>
                  <a:pt x="4367" y="3240"/>
                  <a:pt x="3927" y="3724"/>
                  <a:pt x="3927" y="4320"/>
                </a:cubicBezTo>
                <a:cubicBezTo>
                  <a:pt x="3927" y="4916"/>
                  <a:pt x="4367" y="5400"/>
                  <a:pt x="4909" y="54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8" name="Shape 2643"/>
          <p:cNvSpPr/>
          <p:nvPr/>
        </p:nvSpPr>
        <p:spPr>
          <a:xfrm>
            <a:off x="4143908" y="1426542"/>
            <a:ext cx="15236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00" y="1473"/>
                </a:moveTo>
                <a:lnTo>
                  <a:pt x="9900" y="1473"/>
                </a:lnTo>
                <a:cubicBezTo>
                  <a:pt x="9403" y="1473"/>
                  <a:pt x="9000" y="1692"/>
                  <a:pt x="9000" y="1964"/>
                </a:cubicBezTo>
                <a:cubicBezTo>
                  <a:pt x="9000" y="2235"/>
                  <a:pt x="9403" y="2455"/>
                  <a:pt x="9900" y="2455"/>
                </a:cubicBezTo>
                <a:lnTo>
                  <a:pt x="11700" y="2455"/>
                </a:lnTo>
                <a:cubicBezTo>
                  <a:pt x="12197" y="2455"/>
                  <a:pt x="12600" y="2235"/>
                  <a:pt x="12600" y="1964"/>
                </a:cubicBezTo>
                <a:cubicBezTo>
                  <a:pt x="12600" y="1692"/>
                  <a:pt x="12197" y="1473"/>
                  <a:pt x="11700" y="1473"/>
                </a:cubicBezTo>
                <a:moveTo>
                  <a:pt x="19800" y="2945"/>
                </a:moveTo>
                <a:lnTo>
                  <a:pt x="1800" y="2945"/>
                </a:lnTo>
                <a:lnTo>
                  <a:pt x="1800" y="1964"/>
                </a:lnTo>
                <a:cubicBezTo>
                  <a:pt x="1800" y="1422"/>
                  <a:pt x="2605" y="982"/>
                  <a:pt x="3600" y="982"/>
                </a:cubicBezTo>
                <a:lnTo>
                  <a:pt x="18000" y="982"/>
                </a:lnTo>
                <a:cubicBezTo>
                  <a:pt x="18993" y="982"/>
                  <a:pt x="19800" y="1422"/>
                  <a:pt x="19800" y="1964"/>
                </a:cubicBezTo>
                <a:cubicBezTo>
                  <a:pt x="19800" y="1964"/>
                  <a:pt x="19800" y="2945"/>
                  <a:pt x="19800" y="2945"/>
                </a:cubicBezTo>
                <a:close/>
                <a:moveTo>
                  <a:pt x="19800" y="17673"/>
                </a:moveTo>
                <a:lnTo>
                  <a:pt x="1800" y="17673"/>
                </a:lnTo>
                <a:lnTo>
                  <a:pt x="1800" y="3927"/>
                </a:lnTo>
                <a:lnTo>
                  <a:pt x="19800" y="3927"/>
                </a:lnTo>
                <a:cubicBezTo>
                  <a:pt x="19800" y="3927"/>
                  <a:pt x="19800" y="17673"/>
                  <a:pt x="19800" y="17673"/>
                </a:cubicBezTo>
                <a:close/>
                <a:moveTo>
                  <a:pt x="19800" y="19636"/>
                </a:moveTo>
                <a:cubicBezTo>
                  <a:pt x="19800" y="20179"/>
                  <a:pt x="18993" y="20618"/>
                  <a:pt x="18000" y="20618"/>
                </a:cubicBezTo>
                <a:lnTo>
                  <a:pt x="3600" y="20618"/>
                </a:lnTo>
                <a:cubicBezTo>
                  <a:pt x="2605" y="20618"/>
                  <a:pt x="1800" y="20179"/>
                  <a:pt x="1800" y="19636"/>
                </a:cubicBezTo>
                <a:lnTo>
                  <a:pt x="1800" y="18655"/>
                </a:lnTo>
                <a:lnTo>
                  <a:pt x="19800" y="18655"/>
                </a:lnTo>
                <a:cubicBezTo>
                  <a:pt x="19800" y="18655"/>
                  <a:pt x="19800" y="19636"/>
                  <a:pt x="19800" y="19636"/>
                </a:cubicBezTo>
                <a:close/>
                <a:moveTo>
                  <a:pt x="18000" y="0"/>
                </a:moveTo>
                <a:lnTo>
                  <a:pt x="3600" y="0"/>
                </a:lnTo>
                <a:cubicBezTo>
                  <a:pt x="1612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612" y="21600"/>
                  <a:pt x="3600" y="21600"/>
                </a:cubicBezTo>
                <a:lnTo>
                  <a:pt x="18000" y="21600"/>
                </a:lnTo>
                <a:cubicBezTo>
                  <a:pt x="19988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19988" y="0"/>
                  <a:pt x="18000" y="0"/>
                </a:cubicBezTo>
                <a:moveTo>
                  <a:pt x="10800" y="20127"/>
                </a:moveTo>
                <a:cubicBezTo>
                  <a:pt x="11297" y="20127"/>
                  <a:pt x="11700" y="19908"/>
                  <a:pt x="11700" y="19636"/>
                </a:cubicBezTo>
                <a:cubicBezTo>
                  <a:pt x="11700" y="19366"/>
                  <a:pt x="11297" y="19145"/>
                  <a:pt x="10800" y="19145"/>
                </a:cubicBezTo>
                <a:cubicBezTo>
                  <a:pt x="10303" y="19145"/>
                  <a:pt x="9900" y="19366"/>
                  <a:pt x="9900" y="19636"/>
                </a:cubicBezTo>
                <a:cubicBezTo>
                  <a:pt x="9900" y="19908"/>
                  <a:pt x="10303" y="20127"/>
                  <a:pt x="10800" y="201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9" name="Shape 2644"/>
          <p:cNvSpPr/>
          <p:nvPr/>
        </p:nvSpPr>
        <p:spPr>
          <a:xfrm>
            <a:off x="4651776" y="1426542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9636"/>
                </a:moveTo>
                <a:cubicBezTo>
                  <a:pt x="20250" y="20179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4" y="20618"/>
                  <a:pt x="1350" y="20179"/>
                  <a:pt x="1350" y="19636"/>
                </a:cubicBezTo>
                <a:lnTo>
                  <a:pt x="1350" y="1964"/>
                </a:lnTo>
                <a:cubicBezTo>
                  <a:pt x="1350" y="1422"/>
                  <a:pt x="1954" y="982"/>
                  <a:pt x="2700" y="982"/>
                </a:cubicBezTo>
                <a:lnTo>
                  <a:pt x="18900" y="982"/>
                </a:lnTo>
                <a:cubicBezTo>
                  <a:pt x="19645" y="982"/>
                  <a:pt x="20250" y="1422"/>
                  <a:pt x="20250" y="1964"/>
                </a:cubicBezTo>
                <a:cubicBezTo>
                  <a:pt x="20250" y="1964"/>
                  <a:pt x="20250" y="19636"/>
                  <a:pt x="20250" y="19636"/>
                </a:cubicBezTo>
                <a:close/>
                <a:moveTo>
                  <a:pt x="18900" y="0"/>
                </a:moveTo>
                <a:lnTo>
                  <a:pt x="2700" y="0"/>
                </a:lnTo>
                <a:cubicBezTo>
                  <a:pt x="120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391" y="0"/>
                  <a:pt x="18900" y="0"/>
                </a:cubicBezTo>
                <a:moveTo>
                  <a:pt x="4050" y="3927"/>
                </a:moveTo>
                <a:lnTo>
                  <a:pt x="17550" y="3927"/>
                </a:lnTo>
                <a:lnTo>
                  <a:pt x="17550" y="17673"/>
                </a:lnTo>
                <a:lnTo>
                  <a:pt x="4050" y="17673"/>
                </a:lnTo>
                <a:cubicBezTo>
                  <a:pt x="4050" y="17673"/>
                  <a:pt x="4050" y="3927"/>
                  <a:pt x="4050" y="3927"/>
                </a:cubicBezTo>
                <a:close/>
                <a:moveTo>
                  <a:pt x="2700" y="18655"/>
                </a:moveTo>
                <a:lnTo>
                  <a:pt x="18900" y="18655"/>
                </a:lnTo>
                <a:lnTo>
                  <a:pt x="18900" y="2945"/>
                </a:lnTo>
                <a:lnTo>
                  <a:pt x="2700" y="2945"/>
                </a:lnTo>
                <a:cubicBezTo>
                  <a:pt x="2700" y="2945"/>
                  <a:pt x="2700" y="18655"/>
                  <a:pt x="2700" y="18655"/>
                </a:cubicBezTo>
                <a:close/>
                <a:moveTo>
                  <a:pt x="10125" y="2455"/>
                </a:moveTo>
                <a:lnTo>
                  <a:pt x="11475" y="2455"/>
                </a:lnTo>
                <a:cubicBezTo>
                  <a:pt x="11848" y="2455"/>
                  <a:pt x="12150" y="2235"/>
                  <a:pt x="12150" y="1964"/>
                </a:cubicBezTo>
                <a:cubicBezTo>
                  <a:pt x="12150" y="1692"/>
                  <a:pt x="11848" y="1473"/>
                  <a:pt x="11475" y="1473"/>
                </a:cubicBezTo>
                <a:lnTo>
                  <a:pt x="10125" y="1473"/>
                </a:lnTo>
                <a:cubicBezTo>
                  <a:pt x="9752" y="1473"/>
                  <a:pt x="9450" y="1692"/>
                  <a:pt x="9450" y="1964"/>
                </a:cubicBezTo>
                <a:cubicBezTo>
                  <a:pt x="9450" y="2235"/>
                  <a:pt x="9752" y="2455"/>
                  <a:pt x="10125" y="2455"/>
                </a:cubicBezTo>
                <a:moveTo>
                  <a:pt x="10800" y="19145"/>
                </a:moveTo>
                <a:cubicBezTo>
                  <a:pt x="10427" y="19145"/>
                  <a:pt x="10125" y="19366"/>
                  <a:pt x="10125" y="19636"/>
                </a:cubicBezTo>
                <a:cubicBezTo>
                  <a:pt x="10125" y="19908"/>
                  <a:pt x="10427" y="20127"/>
                  <a:pt x="10800" y="20127"/>
                </a:cubicBezTo>
                <a:cubicBezTo>
                  <a:pt x="11173" y="20127"/>
                  <a:pt x="11475" y="19908"/>
                  <a:pt x="11475" y="19636"/>
                </a:cubicBezTo>
                <a:cubicBezTo>
                  <a:pt x="11475" y="19366"/>
                  <a:pt x="11173" y="19145"/>
                  <a:pt x="10800" y="191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0" name="Shape 2645"/>
          <p:cNvSpPr/>
          <p:nvPr/>
        </p:nvSpPr>
        <p:spPr>
          <a:xfrm>
            <a:off x="5146947" y="1464632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8" y="20250"/>
                </a:moveTo>
                <a:lnTo>
                  <a:pt x="2740" y="17504"/>
                </a:lnTo>
                <a:cubicBezTo>
                  <a:pt x="2807" y="17526"/>
                  <a:pt x="2874" y="17550"/>
                  <a:pt x="2945" y="17550"/>
                </a:cubicBezTo>
                <a:lnTo>
                  <a:pt x="18655" y="17550"/>
                </a:lnTo>
                <a:cubicBezTo>
                  <a:pt x="18726" y="17550"/>
                  <a:pt x="18793" y="17526"/>
                  <a:pt x="18860" y="17504"/>
                </a:cubicBezTo>
                <a:lnTo>
                  <a:pt x="20192" y="20250"/>
                </a:lnTo>
                <a:cubicBezTo>
                  <a:pt x="20192" y="20250"/>
                  <a:pt x="1408" y="20250"/>
                  <a:pt x="1408" y="20250"/>
                </a:cubicBezTo>
                <a:close/>
                <a:moveTo>
                  <a:pt x="2945" y="1350"/>
                </a:moveTo>
                <a:lnTo>
                  <a:pt x="18655" y="1350"/>
                </a:lnTo>
                <a:lnTo>
                  <a:pt x="18655" y="16200"/>
                </a:lnTo>
                <a:lnTo>
                  <a:pt x="2945" y="16200"/>
                </a:lnTo>
                <a:cubicBezTo>
                  <a:pt x="2945" y="16200"/>
                  <a:pt x="2945" y="1350"/>
                  <a:pt x="2945" y="1350"/>
                </a:cubicBezTo>
                <a:close/>
                <a:moveTo>
                  <a:pt x="21510" y="20558"/>
                </a:moveTo>
                <a:lnTo>
                  <a:pt x="21518" y="20551"/>
                </a:lnTo>
                <a:lnTo>
                  <a:pt x="19591" y="16577"/>
                </a:lnTo>
                <a:cubicBezTo>
                  <a:pt x="19617" y="16457"/>
                  <a:pt x="19636" y="16332"/>
                  <a:pt x="19636" y="16200"/>
                </a:cubicBezTo>
                <a:lnTo>
                  <a:pt x="19636" y="1350"/>
                </a:lnTo>
                <a:cubicBezTo>
                  <a:pt x="19636" y="605"/>
                  <a:pt x="19197" y="0"/>
                  <a:pt x="18655" y="0"/>
                </a:cubicBezTo>
                <a:lnTo>
                  <a:pt x="2945" y="0"/>
                </a:lnTo>
                <a:cubicBezTo>
                  <a:pt x="2403" y="0"/>
                  <a:pt x="1964" y="605"/>
                  <a:pt x="1964" y="1350"/>
                </a:cubicBezTo>
                <a:lnTo>
                  <a:pt x="1964" y="16200"/>
                </a:lnTo>
                <a:cubicBezTo>
                  <a:pt x="1964" y="16332"/>
                  <a:pt x="1983" y="16457"/>
                  <a:pt x="2009" y="16577"/>
                </a:cubicBezTo>
                <a:lnTo>
                  <a:pt x="82" y="20551"/>
                </a:lnTo>
                <a:lnTo>
                  <a:pt x="90" y="20558"/>
                </a:lnTo>
                <a:cubicBezTo>
                  <a:pt x="38" y="20665"/>
                  <a:pt x="0" y="20787"/>
                  <a:pt x="0" y="20925"/>
                </a:cubicBezTo>
                <a:cubicBezTo>
                  <a:pt x="0" y="21298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298"/>
                  <a:pt x="21600" y="20925"/>
                </a:cubicBezTo>
                <a:cubicBezTo>
                  <a:pt x="21600" y="20787"/>
                  <a:pt x="21562" y="20665"/>
                  <a:pt x="21510" y="2055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1" name="Shape 2646"/>
          <p:cNvSpPr/>
          <p:nvPr/>
        </p:nvSpPr>
        <p:spPr>
          <a:xfrm>
            <a:off x="5680208" y="142654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2" y="20618"/>
                  <a:pt x="6873" y="20838"/>
                  <a:pt x="6873" y="21109"/>
                </a:cubicBezTo>
                <a:cubicBezTo>
                  <a:pt x="6873" y="21381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8" y="21600"/>
                  <a:pt x="14727" y="21381"/>
                  <a:pt x="14727" y="21109"/>
                </a:cubicBezTo>
                <a:cubicBezTo>
                  <a:pt x="14727" y="20838"/>
                  <a:pt x="14508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2" name="Shape 2647"/>
          <p:cNvSpPr/>
          <p:nvPr/>
        </p:nvSpPr>
        <p:spPr>
          <a:xfrm>
            <a:off x="880859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773" y="5201"/>
                </a:moveTo>
                <a:cubicBezTo>
                  <a:pt x="10712" y="5093"/>
                  <a:pt x="10614" y="5023"/>
                  <a:pt x="10504" y="4986"/>
                </a:cubicBezTo>
                <a:lnTo>
                  <a:pt x="10517" y="4938"/>
                </a:lnTo>
                <a:cubicBezTo>
                  <a:pt x="10483" y="4941"/>
                  <a:pt x="10451" y="4949"/>
                  <a:pt x="10419" y="4957"/>
                </a:cubicBezTo>
                <a:lnTo>
                  <a:pt x="8464" y="4433"/>
                </a:lnTo>
                <a:cubicBezTo>
                  <a:pt x="8343" y="4400"/>
                  <a:pt x="8209" y="4414"/>
                  <a:pt x="8091" y="4482"/>
                </a:cubicBezTo>
                <a:cubicBezTo>
                  <a:pt x="7856" y="4618"/>
                  <a:pt x="7776" y="4918"/>
                  <a:pt x="7912" y="5153"/>
                </a:cubicBezTo>
                <a:cubicBezTo>
                  <a:pt x="7979" y="5270"/>
                  <a:pt x="8088" y="5349"/>
                  <a:pt x="8210" y="5381"/>
                </a:cubicBezTo>
                <a:lnTo>
                  <a:pt x="8965" y="5584"/>
                </a:lnTo>
                <a:cubicBezTo>
                  <a:pt x="8292" y="6116"/>
                  <a:pt x="7855" y="6927"/>
                  <a:pt x="7855" y="7855"/>
                </a:cubicBezTo>
                <a:cubicBezTo>
                  <a:pt x="7855" y="9081"/>
                  <a:pt x="8605" y="10131"/>
                  <a:pt x="9671" y="10574"/>
                </a:cubicBezTo>
                <a:lnTo>
                  <a:pt x="9934" y="9609"/>
                </a:lnTo>
                <a:cubicBezTo>
                  <a:pt x="9286" y="9288"/>
                  <a:pt x="8836" y="8627"/>
                  <a:pt x="8836" y="7855"/>
                </a:cubicBezTo>
                <a:cubicBezTo>
                  <a:pt x="8836" y="7221"/>
                  <a:pt x="9142" y="6665"/>
                  <a:pt x="9609" y="6309"/>
                </a:cubicBezTo>
                <a:lnTo>
                  <a:pt x="9336" y="7331"/>
                </a:lnTo>
                <a:cubicBezTo>
                  <a:pt x="9303" y="7453"/>
                  <a:pt x="9316" y="7586"/>
                  <a:pt x="9384" y="7704"/>
                </a:cubicBezTo>
                <a:cubicBezTo>
                  <a:pt x="9520" y="7938"/>
                  <a:pt x="9820" y="8019"/>
                  <a:pt x="10055" y="7884"/>
                </a:cubicBezTo>
                <a:cubicBezTo>
                  <a:pt x="10172" y="7815"/>
                  <a:pt x="10251" y="7706"/>
                  <a:pt x="10284" y="7585"/>
                </a:cubicBezTo>
                <a:lnTo>
                  <a:pt x="10823" y="5573"/>
                </a:lnTo>
                <a:cubicBezTo>
                  <a:pt x="10855" y="5452"/>
                  <a:pt x="10841" y="5318"/>
                  <a:pt x="10773" y="5201"/>
                </a:cubicBezTo>
                <a:moveTo>
                  <a:pt x="13421" y="10343"/>
                </a:moveTo>
                <a:lnTo>
                  <a:pt x="12630" y="10132"/>
                </a:lnTo>
                <a:cubicBezTo>
                  <a:pt x="13306" y="9598"/>
                  <a:pt x="13745" y="8785"/>
                  <a:pt x="13745" y="7855"/>
                </a:cubicBezTo>
                <a:cubicBezTo>
                  <a:pt x="13745" y="6643"/>
                  <a:pt x="13013" y="5604"/>
                  <a:pt x="11967" y="5152"/>
                </a:cubicBezTo>
                <a:lnTo>
                  <a:pt x="11702" y="6121"/>
                </a:lnTo>
                <a:cubicBezTo>
                  <a:pt x="12330" y="6448"/>
                  <a:pt x="12764" y="7098"/>
                  <a:pt x="12764" y="7855"/>
                </a:cubicBezTo>
                <a:cubicBezTo>
                  <a:pt x="12764" y="8468"/>
                  <a:pt x="12477" y="9008"/>
                  <a:pt x="12035" y="9366"/>
                </a:cubicBezTo>
                <a:lnTo>
                  <a:pt x="12295" y="8394"/>
                </a:lnTo>
                <a:cubicBezTo>
                  <a:pt x="12328" y="8273"/>
                  <a:pt x="12314" y="8139"/>
                  <a:pt x="12246" y="8021"/>
                </a:cubicBezTo>
                <a:cubicBezTo>
                  <a:pt x="12111" y="7786"/>
                  <a:pt x="11811" y="7706"/>
                  <a:pt x="11576" y="7842"/>
                </a:cubicBezTo>
                <a:cubicBezTo>
                  <a:pt x="11458" y="7910"/>
                  <a:pt x="11380" y="8019"/>
                  <a:pt x="11347" y="8140"/>
                </a:cubicBezTo>
                <a:lnTo>
                  <a:pt x="10808" y="10152"/>
                </a:lnTo>
                <a:lnTo>
                  <a:pt x="10808" y="10152"/>
                </a:lnTo>
                <a:cubicBezTo>
                  <a:pt x="10776" y="10273"/>
                  <a:pt x="10789" y="10407"/>
                  <a:pt x="10857" y="10524"/>
                </a:cubicBezTo>
                <a:cubicBezTo>
                  <a:pt x="10920" y="10634"/>
                  <a:pt x="11021" y="10706"/>
                  <a:pt x="11133" y="10742"/>
                </a:cubicBezTo>
                <a:lnTo>
                  <a:pt x="11126" y="10768"/>
                </a:lnTo>
                <a:cubicBezTo>
                  <a:pt x="11142" y="10766"/>
                  <a:pt x="11157" y="10761"/>
                  <a:pt x="11173" y="10758"/>
                </a:cubicBezTo>
                <a:lnTo>
                  <a:pt x="13167" y="11292"/>
                </a:lnTo>
                <a:cubicBezTo>
                  <a:pt x="13288" y="11324"/>
                  <a:pt x="13422" y="11311"/>
                  <a:pt x="13540" y="11243"/>
                </a:cubicBezTo>
                <a:cubicBezTo>
                  <a:pt x="13774" y="11107"/>
                  <a:pt x="13855" y="10807"/>
                  <a:pt x="13719" y="10572"/>
                </a:cubicBezTo>
                <a:cubicBezTo>
                  <a:pt x="13651" y="10455"/>
                  <a:pt x="13542" y="10376"/>
                  <a:pt x="13421" y="1034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3" name="Shape 2648"/>
          <p:cNvSpPr/>
          <p:nvPr/>
        </p:nvSpPr>
        <p:spPr>
          <a:xfrm>
            <a:off x="1414120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764" y="8836"/>
                </a:moveTo>
                <a:cubicBezTo>
                  <a:pt x="12628" y="8836"/>
                  <a:pt x="12505" y="8891"/>
                  <a:pt x="12417" y="8980"/>
                </a:cubicBezTo>
                <a:lnTo>
                  <a:pt x="11291" y="10106"/>
                </a:lnTo>
                <a:lnTo>
                  <a:pt x="11291" y="4419"/>
                </a:lnTo>
                <a:lnTo>
                  <a:pt x="11291" y="4418"/>
                </a:lnTo>
                <a:cubicBezTo>
                  <a:pt x="11291" y="4147"/>
                  <a:pt x="11071" y="3927"/>
                  <a:pt x="10800" y="3927"/>
                </a:cubicBezTo>
                <a:cubicBezTo>
                  <a:pt x="10529" y="3927"/>
                  <a:pt x="10309" y="4147"/>
                  <a:pt x="10309" y="4418"/>
                </a:cubicBezTo>
                <a:lnTo>
                  <a:pt x="10309" y="10106"/>
                </a:lnTo>
                <a:lnTo>
                  <a:pt x="9183" y="8980"/>
                </a:lnTo>
                <a:cubicBezTo>
                  <a:pt x="9095" y="8891"/>
                  <a:pt x="8972" y="8836"/>
                  <a:pt x="8836" y="8836"/>
                </a:cubicBezTo>
                <a:cubicBezTo>
                  <a:pt x="8566" y="8836"/>
                  <a:pt x="8345" y="9056"/>
                  <a:pt x="8345" y="9327"/>
                </a:cubicBezTo>
                <a:cubicBezTo>
                  <a:pt x="8345" y="9463"/>
                  <a:pt x="8400" y="9586"/>
                  <a:pt x="8489" y="9674"/>
                </a:cubicBezTo>
                <a:lnTo>
                  <a:pt x="10453" y="11638"/>
                </a:lnTo>
                <a:cubicBezTo>
                  <a:pt x="10542" y="11727"/>
                  <a:pt x="10665" y="11782"/>
                  <a:pt x="10800" y="11782"/>
                </a:cubicBezTo>
                <a:cubicBezTo>
                  <a:pt x="10935" y="11782"/>
                  <a:pt x="11058" y="11727"/>
                  <a:pt x="11147" y="11638"/>
                </a:cubicBezTo>
                <a:lnTo>
                  <a:pt x="13111" y="9674"/>
                </a:lnTo>
                <a:cubicBezTo>
                  <a:pt x="13200" y="9586"/>
                  <a:pt x="13255" y="9463"/>
                  <a:pt x="13255" y="9327"/>
                </a:cubicBezTo>
                <a:cubicBezTo>
                  <a:pt x="13255" y="9056"/>
                  <a:pt x="13034" y="8836"/>
                  <a:pt x="12764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4" name="Shape 2649"/>
          <p:cNvSpPr/>
          <p:nvPr/>
        </p:nvSpPr>
        <p:spPr>
          <a:xfrm>
            <a:off x="1947381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1147" y="4071"/>
                </a:moveTo>
                <a:cubicBezTo>
                  <a:pt x="11058" y="3982"/>
                  <a:pt x="10935" y="3927"/>
                  <a:pt x="10800" y="3927"/>
                </a:cubicBezTo>
                <a:cubicBezTo>
                  <a:pt x="10665" y="3927"/>
                  <a:pt x="10542" y="3982"/>
                  <a:pt x="10453" y="4071"/>
                </a:cubicBezTo>
                <a:lnTo>
                  <a:pt x="8489" y="6035"/>
                </a:lnTo>
                <a:cubicBezTo>
                  <a:pt x="8400" y="6124"/>
                  <a:pt x="8345" y="6247"/>
                  <a:pt x="8345" y="6382"/>
                </a:cubicBezTo>
                <a:cubicBezTo>
                  <a:pt x="8345" y="6653"/>
                  <a:pt x="8566" y="6873"/>
                  <a:pt x="8836" y="6873"/>
                </a:cubicBezTo>
                <a:cubicBezTo>
                  <a:pt x="8972" y="6873"/>
                  <a:pt x="9095" y="6818"/>
                  <a:pt x="9183" y="6729"/>
                </a:cubicBezTo>
                <a:lnTo>
                  <a:pt x="10309" y="5603"/>
                </a:lnTo>
                <a:lnTo>
                  <a:pt x="10309" y="11291"/>
                </a:lnTo>
                <a:cubicBezTo>
                  <a:pt x="10309" y="11562"/>
                  <a:pt x="10529" y="11782"/>
                  <a:pt x="10800" y="11782"/>
                </a:cubicBezTo>
                <a:cubicBezTo>
                  <a:pt x="11071" y="11782"/>
                  <a:pt x="11291" y="11562"/>
                  <a:pt x="11291" y="11291"/>
                </a:cubicBezTo>
                <a:lnTo>
                  <a:pt x="11291" y="5603"/>
                </a:lnTo>
                <a:lnTo>
                  <a:pt x="12417" y="6729"/>
                </a:lnTo>
                <a:cubicBezTo>
                  <a:pt x="12505" y="6818"/>
                  <a:pt x="12628" y="6873"/>
                  <a:pt x="12764" y="6873"/>
                </a:cubicBezTo>
                <a:cubicBezTo>
                  <a:pt x="13034" y="6873"/>
                  <a:pt x="13255" y="6653"/>
                  <a:pt x="13255" y="6382"/>
                </a:cubicBezTo>
                <a:cubicBezTo>
                  <a:pt x="13255" y="6247"/>
                  <a:pt x="13200" y="6124"/>
                  <a:pt x="13111" y="6035"/>
                </a:cubicBezTo>
                <a:cubicBezTo>
                  <a:pt x="13111" y="6035"/>
                  <a:pt x="11147" y="4071"/>
                  <a:pt x="11147" y="4071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5" name="Shape 2650"/>
          <p:cNvSpPr/>
          <p:nvPr/>
        </p:nvSpPr>
        <p:spPr>
          <a:xfrm>
            <a:off x="2480642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236" y="7364"/>
                </a:moveTo>
                <a:lnTo>
                  <a:pt x="8549" y="7364"/>
                </a:lnTo>
                <a:lnTo>
                  <a:pt x="9674" y="6238"/>
                </a:lnTo>
                <a:cubicBezTo>
                  <a:pt x="9763" y="6149"/>
                  <a:pt x="9818" y="6027"/>
                  <a:pt x="9818" y="5891"/>
                </a:cubicBezTo>
                <a:cubicBezTo>
                  <a:pt x="9818" y="5620"/>
                  <a:pt x="9598" y="5400"/>
                  <a:pt x="9327" y="5400"/>
                </a:cubicBezTo>
                <a:cubicBezTo>
                  <a:pt x="9192" y="5400"/>
                  <a:pt x="9069" y="5455"/>
                  <a:pt x="8980" y="5544"/>
                </a:cubicBezTo>
                <a:lnTo>
                  <a:pt x="7017" y="7507"/>
                </a:lnTo>
                <a:cubicBezTo>
                  <a:pt x="6928" y="7597"/>
                  <a:pt x="6873" y="7720"/>
                  <a:pt x="6873" y="7855"/>
                </a:cubicBezTo>
                <a:cubicBezTo>
                  <a:pt x="6873" y="7990"/>
                  <a:pt x="6928" y="8113"/>
                  <a:pt x="7017" y="8202"/>
                </a:cubicBezTo>
                <a:lnTo>
                  <a:pt x="8980" y="10165"/>
                </a:lnTo>
                <a:cubicBezTo>
                  <a:pt x="9069" y="10255"/>
                  <a:pt x="9192" y="10309"/>
                  <a:pt x="9327" y="10309"/>
                </a:cubicBezTo>
                <a:cubicBezTo>
                  <a:pt x="9598" y="10309"/>
                  <a:pt x="9818" y="10090"/>
                  <a:pt x="9818" y="9818"/>
                </a:cubicBezTo>
                <a:cubicBezTo>
                  <a:pt x="9818" y="9683"/>
                  <a:pt x="9763" y="9560"/>
                  <a:pt x="9674" y="9471"/>
                </a:cubicBezTo>
                <a:lnTo>
                  <a:pt x="8549" y="8345"/>
                </a:lnTo>
                <a:lnTo>
                  <a:pt x="14236" y="8345"/>
                </a:lnTo>
                <a:cubicBezTo>
                  <a:pt x="14507" y="8345"/>
                  <a:pt x="14727" y="8126"/>
                  <a:pt x="14727" y="7855"/>
                </a:cubicBezTo>
                <a:cubicBezTo>
                  <a:pt x="14727" y="7584"/>
                  <a:pt x="14507" y="7364"/>
                  <a:pt x="14236" y="73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6" name="Shape 2651"/>
          <p:cNvSpPr/>
          <p:nvPr/>
        </p:nvSpPr>
        <p:spPr>
          <a:xfrm>
            <a:off x="3013903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83" y="7507"/>
                </a:moveTo>
                <a:lnTo>
                  <a:pt x="12620" y="5544"/>
                </a:lnTo>
                <a:cubicBezTo>
                  <a:pt x="12531" y="5455"/>
                  <a:pt x="12408" y="5400"/>
                  <a:pt x="12273" y="5400"/>
                </a:cubicBezTo>
                <a:cubicBezTo>
                  <a:pt x="12001" y="5400"/>
                  <a:pt x="11782" y="5620"/>
                  <a:pt x="11782" y="5891"/>
                </a:cubicBezTo>
                <a:cubicBezTo>
                  <a:pt x="11782" y="6027"/>
                  <a:pt x="11837" y="6149"/>
                  <a:pt x="11926" y="6238"/>
                </a:cubicBezTo>
                <a:lnTo>
                  <a:pt x="13051" y="7364"/>
                </a:lnTo>
                <a:lnTo>
                  <a:pt x="7364" y="7364"/>
                </a:lnTo>
                <a:cubicBezTo>
                  <a:pt x="7092" y="7364"/>
                  <a:pt x="6873" y="7584"/>
                  <a:pt x="6873" y="7855"/>
                </a:cubicBezTo>
                <a:cubicBezTo>
                  <a:pt x="6873" y="8126"/>
                  <a:pt x="7092" y="8345"/>
                  <a:pt x="7364" y="8345"/>
                </a:cubicBezTo>
                <a:lnTo>
                  <a:pt x="13051" y="8345"/>
                </a:lnTo>
                <a:lnTo>
                  <a:pt x="11926" y="9471"/>
                </a:lnTo>
                <a:cubicBezTo>
                  <a:pt x="11837" y="9560"/>
                  <a:pt x="11782" y="9683"/>
                  <a:pt x="11782" y="9818"/>
                </a:cubicBezTo>
                <a:cubicBezTo>
                  <a:pt x="11782" y="10090"/>
                  <a:pt x="12001" y="10309"/>
                  <a:pt x="12273" y="10309"/>
                </a:cubicBezTo>
                <a:cubicBezTo>
                  <a:pt x="12408" y="10309"/>
                  <a:pt x="12531" y="10255"/>
                  <a:pt x="12620" y="10165"/>
                </a:cubicBezTo>
                <a:lnTo>
                  <a:pt x="14583" y="8202"/>
                </a:lnTo>
                <a:cubicBezTo>
                  <a:pt x="14672" y="8113"/>
                  <a:pt x="14727" y="7990"/>
                  <a:pt x="14727" y="7855"/>
                </a:cubicBezTo>
                <a:cubicBezTo>
                  <a:pt x="14727" y="7720"/>
                  <a:pt x="14672" y="7597"/>
                  <a:pt x="14583" y="7507"/>
                </a:cubicBezTo>
                <a:close/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1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2" y="20618"/>
                  <a:pt x="6873" y="20838"/>
                  <a:pt x="6873" y="21109"/>
                </a:cubicBezTo>
                <a:cubicBezTo>
                  <a:pt x="6873" y="21380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0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7" name="Shape 2652"/>
          <p:cNvSpPr/>
          <p:nvPr/>
        </p:nvSpPr>
        <p:spPr>
          <a:xfrm>
            <a:off x="3547164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727"/>
                </a:moveTo>
                <a:cubicBezTo>
                  <a:pt x="7547" y="14727"/>
                  <a:pt x="4909" y="12969"/>
                  <a:pt x="4909" y="10800"/>
                </a:cubicBezTo>
                <a:cubicBezTo>
                  <a:pt x="4909" y="8631"/>
                  <a:pt x="7547" y="6873"/>
                  <a:pt x="10800" y="6873"/>
                </a:cubicBezTo>
                <a:cubicBezTo>
                  <a:pt x="11895" y="6873"/>
                  <a:pt x="12917" y="7076"/>
                  <a:pt x="13795" y="7423"/>
                </a:cubicBezTo>
                <a:lnTo>
                  <a:pt x="15709" y="5073"/>
                </a:lnTo>
                <a:lnTo>
                  <a:pt x="15709" y="8631"/>
                </a:lnTo>
                <a:cubicBezTo>
                  <a:pt x="16328" y="9253"/>
                  <a:pt x="16691" y="9998"/>
                  <a:pt x="16691" y="10800"/>
                </a:cubicBezTo>
                <a:cubicBezTo>
                  <a:pt x="16691" y="12969"/>
                  <a:pt x="14053" y="14727"/>
                  <a:pt x="10800" y="14727"/>
                </a:cubicBezTo>
                <a:moveTo>
                  <a:pt x="16691" y="1964"/>
                </a:moveTo>
                <a:lnTo>
                  <a:pt x="13360" y="6247"/>
                </a:lnTo>
                <a:cubicBezTo>
                  <a:pt x="12568" y="6020"/>
                  <a:pt x="11706" y="5891"/>
                  <a:pt x="10800" y="5891"/>
                </a:cubicBezTo>
                <a:cubicBezTo>
                  <a:pt x="7004" y="5891"/>
                  <a:pt x="3927" y="8089"/>
                  <a:pt x="3927" y="10800"/>
                </a:cubicBezTo>
                <a:cubicBezTo>
                  <a:pt x="3927" y="13511"/>
                  <a:pt x="7004" y="15709"/>
                  <a:pt x="10800" y="15709"/>
                </a:cubicBezTo>
                <a:cubicBezTo>
                  <a:pt x="14596" y="15709"/>
                  <a:pt x="17673" y="13511"/>
                  <a:pt x="17673" y="10800"/>
                </a:cubicBezTo>
                <a:cubicBezTo>
                  <a:pt x="17673" y="9878"/>
                  <a:pt x="17310" y="9018"/>
                  <a:pt x="16691" y="8281"/>
                </a:cubicBezTo>
                <a:cubicBezTo>
                  <a:pt x="16691" y="8281"/>
                  <a:pt x="16691" y="1964"/>
                  <a:pt x="16691" y="1964"/>
                </a:cubicBezTo>
                <a:close/>
                <a:moveTo>
                  <a:pt x="19145" y="1964"/>
                </a:moveTo>
                <a:cubicBezTo>
                  <a:pt x="18874" y="1964"/>
                  <a:pt x="18655" y="2184"/>
                  <a:pt x="18655" y="2455"/>
                </a:cubicBezTo>
                <a:cubicBezTo>
                  <a:pt x="18655" y="2726"/>
                  <a:pt x="18874" y="2945"/>
                  <a:pt x="19145" y="2945"/>
                </a:cubicBezTo>
                <a:cubicBezTo>
                  <a:pt x="19417" y="2945"/>
                  <a:pt x="19636" y="2726"/>
                  <a:pt x="19636" y="2455"/>
                </a:cubicBezTo>
                <a:cubicBezTo>
                  <a:pt x="19636" y="2184"/>
                  <a:pt x="19417" y="1964"/>
                  <a:pt x="19145" y="1964"/>
                </a:cubicBezTo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6691"/>
                  <a:pt x="20618" y="16691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8382"/>
                </a:lnTo>
                <a:cubicBezTo>
                  <a:pt x="1271" y="18551"/>
                  <a:pt x="1604" y="18655"/>
                  <a:pt x="1964" y="18655"/>
                </a:cubicBezTo>
                <a:lnTo>
                  <a:pt x="19636" y="18655"/>
                </a:lnTo>
                <a:cubicBezTo>
                  <a:pt x="19996" y="18655"/>
                  <a:pt x="20329" y="18551"/>
                  <a:pt x="20618" y="18382"/>
                </a:cubicBezTo>
                <a:cubicBezTo>
                  <a:pt x="20618" y="18382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800" y="11291"/>
                </a:moveTo>
                <a:cubicBezTo>
                  <a:pt x="10258" y="11291"/>
                  <a:pt x="9818" y="11072"/>
                  <a:pt x="9818" y="10800"/>
                </a:cubicBezTo>
                <a:cubicBezTo>
                  <a:pt x="9818" y="10529"/>
                  <a:pt x="10258" y="10309"/>
                  <a:pt x="10800" y="10309"/>
                </a:cubicBezTo>
                <a:cubicBezTo>
                  <a:pt x="11342" y="10309"/>
                  <a:pt x="11782" y="10529"/>
                  <a:pt x="11782" y="10800"/>
                </a:cubicBezTo>
                <a:cubicBezTo>
                  <a:pt x="11782" y="11072"/>
                  <a:pt x="11342" y="11291"/>
                  <a:pt x="10800" y="11291"/>
                </a:cubicBezTo>
                <a:moveTo>
                  <a:pt x="10800" y="9327"/>
                </a:moveTo>
                <a:cubicBezTo>
                  <a:pt x="9716" y="9327"/>
                  <a:pt x="8836" y="9986"/>
                  <a:pt x="8836" y="10800"/>
                </a:cubicBezTo>
                <a:cubicBezTo>
                  <a:pt x="8836" y="11614"/>
                  <a:pt x="9716" y="12273"/>
                  <a:pt x="10800" y="12273"/>
                </a:cubicBezTo>
                <a:cubicBezTo>
                  <a:pt x="11884" y="12273"/>
                  <a:pt x="12764" y="11614"/>
                  <a:pt x="12764" y="10800"/>
                </a:cubicBezTo>
                <a:cubicBezTo>
                  <a:pt x="12764" y="9986"/>
                  <a:pt x="11884" y="9327"/>
                  <a:pt x="10800" y="9327"/>
                </a:cubicBezTo>
                <a:moveTo>
                  <a:pt x="19145" y="15709"/>
                </a:moveTo>
                <a:cubicBezTo>
                  <a:pt x="18874" y="15709"/>
                  <a:pt x="18655" y="15929"/>
                  <a:pt x="18655" y="16200"/>
                </a:cubicBezTo>
                <a:cubicBezTo>
                  <a:pt x="18655" y="16472"/>
                  <a:pt x="18874" y="16691"/>
                  <a:pt x="19145" y="16691"/>
                </a:cubicBezTo>
                <a:cubicBezTo>
                  <a:pt x="19417" y="16691"/>
                  <a:pt x="19636" y="16472"/>
                  <a:pt x="19636" y="16200"/>
                </a:cubicBezTo>
                <a:cubicBezTo>
                  <a:pt x="19636" y="15929"/>
                  <a:pt x="19417" y="15709"/>
                  <a:pt x="19145" y="15709"/>
                </a:cubicBezTo>
                <a:moveTo>
                  <a:pt x="2455" y="15709"/>
                </a:moveTo>
                <a:cubicBezTo>
                  <a:pt x="2183" y="15709"/>
                  <a:pt x="1964" y="15929"/>
                  <a:pt x="1964" y="16200"/>
                </a:cubicBezTo>
                <a:cubicBezTo>
                  <a:pt x="1964" y="16472"/>
                  <a:pt x="2183" y="16691"/>
                  <a:pt x="2455" y="16691"/>
                </a:cubicBezTo>
                <a:cubicBezTo>
                  <a:pt x="2726" y="16691"/>
                  <a:pt x="2945" y="16472"/>
                  <a:pt x="2945" y="16200"/>
                </a:cubicBezTo>
                <a:cubicBezTo>
                  <a:pt x="2945" y="15929"/>
                  <a:pt x="2726" y="15709"/>
                  <a:pt x="2455" y="15709"/>
                </a:cubicBezTo>
                <a:moveTo>
                  <a:pt x="5645" y="4418"/>
                </a:moveTo>
                <a:lnTo>
                  <a:pt x="12027" y="4418"/>
                </a:lnTo>
                <a:cubicBezTo>
                  <a:pt x="12434" y="4418"/>
                  <a:pt x="12764" y="4088"/>
                  <a:pt x="12764" y="3682"/>
                </a:cubicBezTo>
                <a:cubicBezTo>
                  <a:pt x="12764" y="3275"/>
                  <a:pt x="12434" y="2945"/>
                  <a:pt x="12027" y="2945"/>
                </a:cubicBezTo>
                <a:lnTo>
                  <a:pt x="5645" y="2945"/>
                </a:lnTo>
                <a:cubicBezTo>
                  <a:pt x="5239" y="2945"/>
                  <a:pt x="4909" y="3275"/>
                  <a:pt x="4909" y="3682"/>
                </a:cubicBezTo>
                <a:cubicBezTo>
                  <a:pt x="4909" y="4088"/>
                  <a:pt x="5239" y="4418"/>
                  <a:pt x="5645" y="4418"/>
                </a:cubicBezTo>
                <a:moveTo>
                  <a:pt x="2455" y="1964"/>
                </a:moveTo>
                <a:cubicBezTo>
                  <a:pt x="2183" y="1964"/>
                  <a:pt x="1964" y="2184"/>
                  <a:pt x="1964" y="2455"/>
                </a:cubicBezTo>
                <a:cubicBezTo>
                  <a:pt x="1964" y="2726"/>
                  <a:pt x="2183" y="2945"/>
                  <a:pt x="2455" y="2945"/>
                </a:cubicBezTo>
                <a:cubicBezTo>
                  <a:pt x="2726" y="2945"/>
                  <a:pt x="2945" y="2726"/>
                  <a:pt x="2945" y="2455"/>
                </a:cubicBezTo>
                <a:cubicBezTo>
                  <a:pt x="2945" y="2184"/>
                  <a:pt x="2726" y="1964"/>
                  <a:pt x="2455" y="19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8" name="Shape 2653"/>
          <p:cNvSpPr/>
          <p:nvPr/>
        </p:nvSpPr>
        <p:spPr>
          <a:xfrm>
            <a:off x="4080425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5891"/>
                </a:moveTo>
                <a:lnTo>
                  <a:pt x="14727" y="5891"/>
                </a:lnTo>
                <a:lnTo>
                  <a:pt x="14727" y="1964"/>
                </a:lnTo>
                <a:lnTo>
                  <a:pt x="12764" y="1964"/>
                </a:lnTo>
                <a:cubicBezTo>
                  <a:pt x="12764" y="1964"/>
                  <a:pt x="12764" y="5891"/>
                  <a:pt x="12764" y="5891"/>
                </a:cubicBezTo>
                <a:close/>
                <a:moveTo>
                  <a:pt x="6873" y="2945"/>
                </a:moveTo>
                <a:lnTo>
                  <a:pt x="10800" y="2945"/>
                </a:lnTo>
                <a:lnTo>
                  <a:pt x="10800" y="1964"/>
                </a:lnTo>
                <a:lnTo>
                  <a:pt x="6873" y="1964"/>
                </a:lnTo>
                <a:cubicBezTo>
                  <a:pt x="6873" y="1964"/>
                  <a:pt x="6873" y="2945"/>
                  <a:pt x="6873" y="294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8655" y="20618"/>
                </a:lnTo>
                <a:lnTo>
                  <a:pt x="18655" y="11782"/>
                </a:lnTo>
                <a:cubicBezTo>
                  <a:pt x="18655" y="11240"/>
                  <a:pt x="18214" y="10800"/>
                  <a:pt x="17673" y="10800"/>
                </a:cubicBezTo>
                <a:lnTo>
                  <a:pt x="3927" y="10800"/>
                </a:lnTo>
                <a:cubicBezTo>
                  <a:pt x="3385" y="10800"/>
                  <a:pt x="2945" y="11240"/>
                  <a:pt x="2945" y="11782"/>
                </a:cubicBezTo>
                <a:lnTo>
                  <a:pt x="2945" y="20618"/>
                </a:ln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4909" y="982"/>
                </a:lnTo>
                <a:lnTo>
                  <a:pt x="4909" y="6873"/>
                </a:lnTo>
                <a:cubicBezTo>
                  <a:pt x="4909" y="7415"/>
                  <a:pt x="5348" y="7855"/>
                  <a:pt x="5891" y="7855"/>
                </a:cubicBezTo>
                <a:lnTo>
                  <a:pt x="15709" y="7855"/>
                </a:lnTo>
                <a:cubicBezTo>
                  <a:pt x="16251" y="7855"/>
                  <a:pt x="16691" y="7415"/>
                  <a:pt x="16691" y="6873"/>
                </a:cubicBezTo>
                <a:lnTo>
                  <a:pt x="16691" y="982"/>
                </a:lnTo>
                <a:lnTo>
                  <a:pt x="17182" y="982"/>
                </a:lnTo>
                <a:lnTo>
                  <a:pt x="20618" y="4418"/>
                </a:lnTo>
                <a:cubicBezTo>
                  <a:pt x="20618" y="4418"/>
                  <a:pt x="20618" y="19636"/>
                  <a:pt x="20618" y="19636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1782"/>
                </a:lnTo>
                <a:lnTo>
                  <a:pt x="17673" y="11782"/>
                </a:lnTo>
                <a:cubicBezTo>
                  <a:pt x="17673" y="11782"/>
                  <a:pt x="17673" y="20618"/>
                  <a:pt x="17673" y="20618"/>
                </a:cubicBezTo>
                <a:close/>
                <a:moveTo>
                  <a:pt x="5891" y="982"/>
                </a:moveTo>
                <a:lnTo>
                  <a:pt x="15709" y="982"/>
                </a:lnTo>
                <a:lnTo>
                  <a:pt x="15709" y="6873"/>
                </a:lnTo>
                <a:lnTo>
                  <a:pt x="5891" y="6873"/>
                </a:lnTo>
                <a:cubicBezTo>
                  <a:pt x="5891" y="6873"/>
                  <a:pt x="5891" y="982"/>
                  <a:pt x="5891" y="982"/>
                </a:cubicBezTo>
                <a:close/>
                <a:moveTo>
                  <a:pt x="17673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7"/>
                </a:lnTo>
                <a:cubicBezTo>
                  <a:pt x="21600" y="3927"/>
                  <a:pt x="17673" y="0"/>
                  <a:pt x="17673" y="0"/>
                </a:cubicBezTo>
                <a:close/>
                <a:moveTo>
                  <a:pt x="6873" y="4909"/>
                </a:moveTo>
                <a:lnTo>
                  <a:pt x="9818" y="4909"/>
                </a:lnTo>
                <a:lnTo>
                  <a:pt x="9818" y="3927"/>
                </a:lnTo>
                <a:lnTo>
                  <a:pt x="6873" y="3927"/>
                </a:lnTo>
                <a:cubicBezTo>
                  <a:pt x="6873" y="3927"/>
                  <a:pt x="6873" y="4909"/>
                  <a:pt x="6873" y="4909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9" name="Shape 2654"/>
          <p:cNvSpPr/>
          <p:nvPr/>
        </p:nvSpPr>
        <p:spPr>
          <a:xfrm>
            <a:off x="4613686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5709"/>
                </a:moveTo>
                <a:lnTo>
                  <a:pt x="5891" y="15709"/>
                </a:lnTo>
                <a:lnTo>
                  <a:pt x="5891" y="16691"/>
                </a:lnTo>
                <a:lnTo>
                  <a:pt x="15709" y="16691"/>
                </a:lnTo>
                <a:cubicBezTo>
                  <a:pt x="15709" y="16691"/>
                  <a:pt x="15709" y="15709"/>
                  <a:pt x="15709" y="15709"/>
                </a:cubicBezTo>
                <a:close/>
                <a:moveTo>
                  <a:pt x="15709" y="17673"/>
                </a:moveTo>
                <a:lnTo>
                  <a:pt x="5891" y="17673"/>
                </a:lnTo>
                <a:lnTo>
                  <a:pt x="5891" y="18655"/>
                </a:lnTo>
                <a:lnTo>
                  <a:pt x="15709" y="18655"/>
                </a:lnTo>
                <a:cubicBezTo>
                  <a:pt x="15709" y="18655"/>
                  <a:pt x="15709" y="17673"/>
                  <a:pt x="15709" y="17673"/>
                </a:cubicBezTo>
                <a:close/>
                <a:moveTo>
                  <a:pt x="11782" y="13745"/>
                </a:moveTo>
                <a:lnTo>
                  <a:pt x="5891" y="13745"/>
                </a:lnTo>
                <a:lnTo>
                  <a:pt x="5891" y="14727"/>
                </a:lnTo>
                <a:lnTo>
                  <a:pt x="11782" y="14727"/>
                </a:lnTo>
                <a:cubicBezTo>
                  <a:pt x="11782" y="14727"/>
                  <a:pt x="11782" y="13745"/>
                  <a:pt x="11782" y="1374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8655" y="20618"/>
                </a:lnTo>
                <a:lnTo>
                  <a:pt x="18655" y="11782"/>
                </a:lnTo>
                <a:cubicBezTo>
                  <a:pt x="18655" y="11240"/>
                  <a:pt x="18214" y="10800"/>
                  <a:pt x="17673" y="10800"/>
                </a:cubicBezTo>
                <a:lnTo>
                  <a:pt x="3927" y="10800"/>
                </a:lnTo>
                <a:cubicBezTo>
                  <a:pt x="3385" y="10800"/>
                  <a:pt x="2945" y="11240"/>
                  <a:pt x="2945" y="11782"/>
                </a:cubicBezTo>
                <a:lnTo>
                  <a:pt x="2945" y="20618"/>
                </a:ln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4909" y="982"/>
                </a:lnTo>
                <a:lnTo>
                  <a:pt x="4909" y="6873"/>
                </a:lnTo>
                <a:cubicBezTo>
                  <a:pt x="4909" y="7415"/>
                  <a:pt x="5348" y="7855"/>
                  <a:pt x="5891" y="7855"/>
                </a:cubicBezTo>
                <a:lnTo>
                  <a:pt x="15709" y="7855"/>
                </a:lnTo>
                <a:cubicBezTo>
                  <a:pt x="16251" y="7855"/>
                  <a:pt x="16691" y="7415"/>
                  <a:pt x="16691" y="6873"/>
                </a:cubicBezTo>
                <a:lnTo>
                  <a:pt x="16691" y="982"/>
                </a:lnTo>
                <a:lnTo>
                  <a:pt x="17182" y="982"/>
                </a:lnTo>
                <a:lnTo>
                  <a:pt x="20618" y="4418"/>
                </a:lnTo>
                <a:cubicBezTo>
                  <a:pt x="20618" y="4418"/>
                  <a:pt x="20618" y="19636"/>
                  <a:pt x="20618" y="19636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1782"/>
                </a:lnTo>
                <a:lnTo>
                  <a:pt x="17673" y="11782"/>
                </a:lnTo>
                <a:cubicBezTo>
                  <a:pt x="17673" y="11782"/>
                  <a:pt x="17673" y="20618"/>
                  <a:pt x="17673" y="20618"/>
                </a:cubicBezTo>
                <a:close/>
                <a:moveTo>
                  <a:pt x="5891" y="982"/>
                </a:moveTo>
                <a:lnTo>
                  <a:pt x="15709" y="982"/>
                </a:lnTo>
                <a:lnTo>
                  <a:pt x="15709" y="6873"/>
                </a:lnTo>
                <a:lnTo>
                  <a:pt x="5891" y="6873"/>
                </a:lnTo>
                <a:cubicBezTo>
                  <a:pt x="5891" y="6873"/>
                  <a:pt x="5891" y="982"/>
                  <a:pt x="5891" y="982"/>
                </a:cubicBezTo>
                <a:close/>
                <a:moveTo>
                  <a:pt x="17673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7"/>
                </a:lnTo>
                <a:cubicBezTo>
                  <a:pt x="21600" y="3927"/>
                  <a:pt x="17673" y="0"/>
                  <a:pt x="17673" y="0"/>
                </a:cubicBezTo>
                <a:close/>
                <a:moveTo>
                  <a:pt x="12764" y="5891"/>
                </a:moveTo>
                <a:lnTo>
                  <a:pt x="14727" y="5891"/>
                </a:lnTo>
                <a:lnTo>
                  <a:pt x="14727" y="1964"/>
                </a:lnTo>
                <a:lnTo>
                  <a:pt x="12764" y="1964"/>
                </a:lnTo>
                <a:cubicBezTo>
                  <a:pt x="12764" y="1964"/>
                  <a:pt x="12764" y="5891"/>
                  <a:pt x="12764" y="5891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0" name="Shape 2655"/>
          <p:cNvSpPr/>
          <p:nvPr/>
        </p:nvSpPr>
        <p:spPr>
          <a:xfrm>
            <a:off x="5146947" y="1985197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1" name="Shape 2656"/>
          <p:cNvSpPr/>
          <p:nvPr/>
        </p:nvSpPr>
        <p:spPr>
          <a:xfrm>
            <a:off x="5680208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0800"/>
                </a:moveTo>
                <a:cubicBezTo>
                  <a:pt x="14186" y="10800"/>
                  <a:pt x="13745" y="11240"/>
                  <a:pt x="13745" y="11782"/>
                </a:cubicBezTo>
                <a:cubicBezTo>
                  <a:pt x="13745" y="12324"/>
                  <a:pt x="14186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90" y="6382"/>
                  <a:pt x="4909" y="6162"/>
                  <a:pt x="4909" y="5891"/>
                </a:cubicBezTo>
                <a:lnTo>
                  <a:pt x="4909" y="982"/>
                </a:lnTo>
                <a:lnTo>
                  <a:pt x="20618" y="982"/>
                </a:lnTo>
                <a:lnTo>
                  <a:pt x="20618" y="12764"/>
                </a:lnTo>
                <a:lnTo>
                  <a:pt x="19145" y="12764"/>
                </a:lnTo>
                <a:cubicBezTo>
                  <a:pt x="18874" y="12764"/>
                  <a:pt x="18655" y="12984"/>
                  <a:pt x="18655" y="13255"/>
                </a:cubicBezTo>
                <a:cubicBezTo>
                  <a:pt x="18655" y="13526"/>
                  <a:pt x="18874" y="13745"/>
                  <a:pt x="19145" y="13745"/>
                </a:cubicBezTo>
                <a:lnTo>
                  <a:pt x="20618" y="13745"/>
                </a:lnTo>
                <a:lnTo>
                  <a:pt x="20618" y="16691"/>
                </a:ln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20618" y="17673"/>
                </a:lnTo>
                <a:cubicBezTo>
                  <a:pt x="21160" y="17673"/>
                  <a:pt x="21600" y="17234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9" y="14727"/>
                  <a:pt x="15218" y="14508"/>
                  <a:pt x="15218" y="14236"/>
                </a:cubicBezTo>
                <a:cubicBezTo>
                  <a:pt x="15218" y="13966"/>
                  <a:pt x="14999" y="13745"/>
                  <a:pt x="14727" y="13745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6"/>
                  <a:pt x="6668" y="18655"/>
                  <a:pt x="8836" y="18655"/>
                </a:cubicBezTo>
                <a:cubicBezTo>
                  <a:pt x="11005" y="18655"/>
                  <a:pt x="12764" y="16896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  <a:moveTo>
                  <a:pt x="8836" y="15709"/>
                </a:moveTo>
                <a:cubicBezTo>
                  <a:pt x="8295" y="15709"/>
                  <a:pt x="7855" y="15269"/>
                  <a:pt x="7855" y="14727"/>
                </a:cubicBezTo>
                <a:cubicBezTo>
                  <a:pt x="7855" y="14186"/>
                  <a:pt x="8295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2" name="Shape 2657"/>
          <p:cNvSpPr/>
          <p:nvPr/>
        </p:nvSpPr>
        <p:spPr>
          <a:xfrm>
            <a:off x="880859" y="249306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3" name="Shape 2658"/>
          <p:cNvSpPr/>
          <p:nvPr/>
        </p:nvSpPr>
        <p:spPr>
          <a:xfrm>
            <a:off x="1414120" y="249306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3745"/>
                </a:moveTo>
                <a:cubicBezTo>
                  <a:pt x="16420" y="13745"/>
                  <a:pt x="16200" y="13966"/>
                  <a:pt x="16200" y="14236"/>
                </a:cubicBezTo>
                <a:cubicBezTo>
                  <a:pt x="16200" y="14508"/>
                  <a:pt x="16420" y="14727"/>
                  <a:pt x="16691" y="14727"/>
                </a:cubicBezTo>
                <a:cubicBezTo>
                  <a:pt x="16962" y="14727"/>
                  <a:pt x="17182" y="14508"/>
                  <a:pt x="17182" y="14236"/>
                </a:cubicBezTo>
                <a:cubicBezTo>
                  <a:pt x="17182" y="13966"/>
                  <a:pt x="16962" y="13745"/>
                  <a:pt x="16691" y="13745"/>
                </a:cubicBezTo>
                <a:moveTo>
                  <a:pt x="16691" y="10800"/>
                </a:moveTo>
                <a:cubicBezTo>
                  <a:pt x="16149" y="10800"/>
                  <a:pt x="15709" y="11240"/>
                  <a:pt x="15709" y="11782"/>
                </a:cubicBezTo>
                <a:cubicBezTo>
                  <a:pt x="15709" y="12325"/>
                  <a:pt x="16149" y="12764"/>
                  <a:pt x="16691" y="12764"/>
                </a:cubicBezTo>
                <a:cubicBezTo>
                  <a:pt x="17233" y="12764"/>
                  <a:pt x="17673" y="12325"/>
                  <a:pt x="17673" y="11782"/>
                </a:cubicBezTo>
                <a:cubicBezTo>
                  <a:pt x="17673" y="11240"/>
                  <a:pt x="17233" y="10800"/>
                  <a:pt x="16691" y="10800"/>
                </a:cubicBezTo>
                <a:moveTo>
                  <a:pt x="14236" y="5891"/>
                </a:moveTo>
                <a:lnTo>
                  <a:pt x="17960" y="5891"/>
                </a:lnTo>
                <a:lnTo>
                  <a:pt x="16835" y="7017"/>
                </a:lnTo>
                <a:cubicBezTo>
                  <a:pt x="16746" y="7106"/>
                  <a:pt x="16691" y="7229"/>
                  <a:pt x="16691" y="7364"/>
                </a:cubicBezTo>
                <a:cubicBezTo>
                  <a:pt x="16691" y="7635"/>
                  <a:pt x="16911" y="7855"/>
                  <a:pt x="17182" y="7855"/>
                </a:cubicBezTo>
                <a:cubicBezTo>
                  <a:pt x="17317" y="7855"/>
                  <a:pt x="17440" y="7800"/>
                  <a:pt x="17529" y="7711"/>
                </a:cubicBezTo>
                <a:lnTo>
                  <a:pt x="19493" y="5748"/>
                </a:lnTo>
                <a:cubicBezTo>
                  <a:pt x="19581" y="5658"/>
                  <a:pt x="19636" y="5536"/>
                  <a:pt x="19636" y="5400"/>
                </a:cubicBezTo>
                <a:cubicBezTo>
                  <a:pt x="19636" y="5265"/>
                  <a:pt x="19581" y="5142"/>
                  <a:pt x="19493" y="5053"/>
                </a:cubicBezTo>
                <a:lnTo>
                  <a:pt x="17529" y="3089"/>
                </a:lnTo>
                <a:cubicBezTo>
                  <a:pt x="17440" y="3001"/>
                  <a:pt x="17317" y="2945"/>
                  <a:pt x="17182" y="2945"/>
                </a:cubicBezTo>
                <a:cubicBezTo>
                  <a:pt x="16911" y="2945"/>
                  <a:pt x="16691" y="3166"/>
                  <a:pt x="16691" y="3436"/>
                </a:cubicBezTo>
                <a:cubicBezTo>
                  <a:pt x="16691" y="3572"/>
                  <a:pt x="16746" y="3695"/>
                  <a:pt x="16835" y="3784"/>
                </a:cubicBezTo>
                <a:lnTo>
                  <a:pt x="17960" y="4909"/>
                </a:lnTo>
                <a:lnTo>
                  <a:pt x="14236" y="4909"/>
                </a:lnTo>
                <a:cubicBezTo>
                  <a:pt x="13966" y="4909"/>
                  <a:pt x="13745" y="5129"/>
                  <a:pt x="13745" y="5400"/>
                </a:cubicBezTo>
                <a:cubicBezTo>
                  <a:pt x="13745" y="5672"/>
                  <a:pt x="13966" y="5891"/>
                  <a:pt x="14236" y="5891"/>
                </a:cubicBezTo>
                <a:moveTo>
                  <a:pt x="10800" y="15709"/>
                </a:moveTo>
                <a:cubicBezTo>
                  <a:pt x="10258" y="15709"/>
                  <a:pt x="9818" y="15269"/>
                  <a:pt x="9818" y="14727"/>
                </a:cubicBezTo>
                <a:cubicBezTo>
                  <a:pt x="9818" y="14186"/>
                  <a:pt x="10258" y="13745"/>
                  <a:pt x="10800" y="13745"/>
                </a:cubicBezTo>
                <a:cubicBezTo>
                  <a:pt x="11342" y="13745"/>
                  <a:pt x="11782" y="14186"/>
                  <a:pt x="11782" y="14727"/>
                </a:cubicBezTo>
                <a:cubicBezTo>
                  <a:pt x="11782" y="15269"/>
                  <a:pt x="11342" y="15709"/>
                  <a:pt x="10800" y="15709"/>
                </a:cubicBezTo>
                <a:moveTo>
                  <a:pt x="10800" y="12764"/>
                </a:moveTo>
                <a:cubicBezTo>
                  <a:pt x="9716" y="12764"/>
                  <a:pt x="8836" y="13643"/>
                  <a:pt x="8836" y="14727"/>
                </a:cubicBezTo>
                <a:cubicBezTo>
                  <a:pt x="8836" y="15812"/>
                  <a:pt x="9716" y="16691"/>
                  <a:pt x="10800" y="16691"/>
                </a:cubicBezTo>
                <a:cubicBezTo>
                  <a:pt x="11884" y="16691"/>
                  <a:pt x="12764" y="15812"/>
                  <a:pt x="12764" y="14727"/>
                </a:cubicBezTo>
                <a:cubicBezTo>
                  <a:pt x="12764" y="13643"/>
                  <a:pt x="11884" y="12764"/>
                  <a:pt x="10800" y="12764"/>
                </a:cubicBezTo>
                <a:moveTo>
                  <a:pt x="4071" y="7711"/>
                </a:moveTo>
                <a:cubicBezTo>
                  <a:pt x="4160" y="7800"/>
                  <a:pt x="4283" y="7855"/>
                  <a:pt x="4418" y="7855"/>
                </a:cubicBezTo>
                <a:cubicBezTo>
                  <a:pt x="4689" y="7855"/>
                  <a:pt x="4909" y="7635"/>
                  <a:pt x="4909" y="7364"/>
                </a:cubicBezTo>
                <a:cubicBezTo>
                  <a:pt x="4909" y="7229"/>
                  <a:pt x="4854" y="7106"/>
                  <a:pt x="4765" y="7017"/>
                </a:cubicBezTo>
                <a:lnTo>
                  <a:pt x="3640" y="5891"/>
                </a:lnTo>
                <a:lnTo>
                  <a:pt x="7364" y="5891"/>
                </a:lnTo>
                <a:cubicBezTo>
                  <a:pt x="7634" y="5891"/>
                  <a:pt x="7855" y="5672"/>
                  <a:pt x="7855" y="5400"/>
                </a:cubicBezTo>
                <a:cubicBezTo>
                  <a:pt x="7855" y="5129"/>
                  <a:pt x="7634" y="4909"/>
                  <a:pt x="7364" y="4909"/>
                </a:cubicBezTo>
                <a:lnTo>
                  <a:pt x="3640" y="4909"/>
                </a:lnTo>
                <a:lnTo>
                  <a:pt x="4765" y="3784"/>
                </a:lnTo>
                <a:cubicBezTo>
                  <a:pt x="4854" y="3695"/>
                  <a:pt x="4909" y="3572"/>
                  <a:pt x="4909" y="3436"/>
                </a:cubicBezTo>
                <a:cubicBezTo>
                  <a:pt x="4909" y="3166"/>
                  <a:pt x="4689" y="2945"/>
                  <a:pt x="4418" y="2945"/>
                </a:cubicBezTo>
                <a:cubicBezTo>
                  <a:pt x="4283" y="2945"/>
                  <a:pt x="4160" y="3001"/>
                  <a:pt x="4071" y="3089"/>
                </a:cubicBezTo>
                <a:lnTo>
                  <a:pt x="2107" y="5053"/>
                </a:lnTo>
                <a:cubicBezTo>
                  <a:pt x="2019" y="5142"/>
                  <a:pt x="1964" y="5265"/>
                  <a:pt x="1964" y="5400"/>
                </a:cubicBezTo>
                <a:cubicBezTo>
                  <a:pt x="1964" y="5536"/>
                  <a:pt x="2019" y="5658"/>
                  <a:pt x="2107" y="5748"/>
                </a:cubicBezTo>
                <a:cubicBezTo>
                  <a:pt x="2107" y="5748"/>
                  <a:pt x="4071" y="7711"/>
                  <a:pt x="4071" y="7711"/>
                </a:cubicBezTo>
                <a:close/>
                <a:moveTo>
                  <a:pt x="20618" y="15709"/>
                </a:moveTo>
                <a:lnTo>
                  <a:pt x="19636" y="15709"/>
                </a:lnTo>
                <a:lnTo>
                  <a:pt x="19636" y="10800"/>
                </a:lnTo>
                <a:cubicBezTo>
                  <a:pt x="19636" y="9716"/>
                  <a:pt x="18757" y="8836"/>
                  <a:pt x="17673" y="8836"/>
                </a:cubicBezTo>
                <a:lnTo>
                  <a:pt x="15709" y="8836"/>
                </a:lnTo>
                <a:cubicBezTo>
                  <a:pt x="14236" y="8836"/>
                  <a:pt x="14236" y="6873"/>
                  <a:pt x="12273" y="6873"/>
                </a:cubicBezTo>
                <a:lnTo>
                  <a:pt x="9327" y="6873"/>
                </a:lnTo>
                <a:cubicBezTo>
                  <a:pt x="7364" y="6873"/>
                  <a:pt x="7364" y="8836"/>
                  <a:pt x="5891" y="8836"/>
                </a:cubicBezTo>
                <a:lnTo>
                  <a:pt x="3927" y="8836"/>
                </a:lnTo>
                <a:cubicBezTo>
                  <a:pt x="2843" y="8836"/>
                  <a:pt x="1964" y="9716"/>
                  <a:pt x="1964" y="10800"/>
                </a:cubicBezTo>
                <a:lnTo>
                  <a:pt x="1964" y="15709"/>
                </a:lnTo>
                <a:lnTo>
                  <a:pt x="982" y="15709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15709"/>
                  <a:pt x="20618" y="15709"/>
                </a:cubicBezTo>
                <a:close/>
                <a:moveTo>
                  <a:pt x="18655" y="19636"/>
                </a:moveTo>
                <a:cubicBezTo>
                  <a:pt x="18655" y="20178"/>
                  <a:pt x="18215" y="20618"/>
                  <a:pt x="17673" y="20618"/>
                </a:cubicBezTo>
                <a:lnTo>
                  <a:pt x="3927" y="20618"/>
                </a:lnTo>
                <a:cubicBezTo>
                  <a:pt x="3385" y="20618"/>
                  <a:pt x="2945" y="20178"/>
                  <a:pt x="2945" y="19636"/>
                </a:cubicBezTo>
                <a:lnTo>
                  <a:pt x="2945" y="10800"/>
                </a:lnTo>
                <a:cubicBezTo>
                  <a:pt x="2945" y="10258"/>
                  <a:pt x="3385" y="9818"/>
                  <a:pt x="3927" y="9818"/>
                </a:cubicBezTo>
                <a:lnTo>
                  <a:pt x="5891" y="9818"/>
                </a:lnTo>
                <a:cubicBezTo>
                  <a:pt x="7855" y="9818"/>
                  <a:pt x="7855" y="7855"/>
                  <a:pt x="9327" y="7855"/>
                </a:cubicBezTo>
                <a:lnTo>
                  <a:pt x="10800" y="7855"/>
                </a:lnTo>
                <a:lnTo>
                  <a:pt x="12273" y="7855"/>
                </a:lnTo>
                <a:cubicBezTo>
                  <a:pt x="13745" y="7855"/>
                  <a:pt x="13745" y="9818"/>
                  <a:pt x="15709" y="9818"/>
                </a:cubicBezTo>
                <a:lnTo>
                  <a:pt x="17673" y="9818"/>
                </a:lnTo>
                <a:cubicBezTo>
                  <a:pt x="18215" y="9818"/>
                  <a:pt x="18655" y="10258"/>
                  <a:pt x="18655" y="10800"/>
                </a:cubicBezTo>
                <a:cubicBezTo>
                  <a:pt x="18655" y="10800"/>
                  <a:pt x="18655" y="19636"/>
                  <a:pt x="18655" y="19636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5709"/>
                </a:lnTo>
                <a:cubicBezTo>
                  <a:pt x="0" y="16252"/>
                  <a:pt x="440" y="16691"/>
                  <a:pt x="982" y="16691"/>
                </a:cubicBezTo>
                <a:lnTo>
                  <a:pt x="1964" y="16691"/>
                </a:lnTo>
                <a:lnTo>
                  <a:pt x="1964" y="19636"/>
                </a:lnTo>
                <a:cubicBezTo>
                  <a:pt x="1964" y="20721"/>
                  <a:pt x="2843" y="21600"/>
                  <a:pt x="3927" y="21600"/>
                </a:cubicBezTo>
                <a:lnTo>
                  <a:pt x="17673" y="21600"/>
                </a:lnTo>
                <a:cubicBezTo>
                  <a:pt x="18757" y="21600"/>
                  <a:pt x="19636" y="20721"/>
                  <a:pt x="19636" y="19636"/>
                </a:cubicBezTo>
                <a:lnTo>
                  <a:pt x="19636" y="16691"/>
                </a:lnTo>
                <a:lnTo>
                  <a:pt x="20618" y="16691"/>
                </a:lnTo>
                <a:cubicBezTo>
                  <a:pt x="21160" y="16691"/>
                  <a:pt x="21600" y="16252"/>
                  <a:pt x="21600" y="15709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0800" y="17673"/>
                </a:moveTo>
                <a:cubicBezTo>
                  <a:pt x="9173" y="17673"/>
                  <a:pt x="7855" y="16354"/>
                  <a:pt x="7855" y="14727"/>
                </a:cubicBezTo>
                <a:cubicBezTo>
                  <a:pt x="7855" y="13101"/>
                  <a:pt x="9173" y="11782"/>
                  <a:pt x="10800" y="11782"/>
                </a:cubicBezTo>
                <a:cubicBezTo>
                  <a:pt x="12427" y="11782"/>
                  <a:pt x="13745" y="13101"/>
                  <a:pt x="13745" y="14727"/>
                </a:cubicBezTo>
                <a:cubicBezTo>
                  <a:pt x="13745" y="16354"/>
                  <a:pt x="12427" y="17673"/>
                  <a:pt x="10800" y="17673"/>
                </a:cubicBezTo>
                <a:moveTo>
                  <a:pt x="10800" y="10800"/>
                </a:moveTo>
                <a:cubicBezTo>
                  <a:pt x="8631" y="10800"/>
                  <a:pt x="6873" y="12558"/>
                  <a:pt x="6873" y="14727"/>
                </a:cubicBezTo>
                <a:cubicBezTo>
                  <a:pt x="6873" y="16897"/>
                  <a:pt x="8631" y="18655"/>
                  <a:pt x="10800" y="18655"/>
                </a:cubicBezTo>
                <a:cubicBezTo>
                  <a:pt x="12969" y="18655"/>
                  <a:pt x="14727" y="16897"/>
                  <a:pt x="14727" y="14727"/>
                </a:cubicBezTo>
                <a:cubicBezTo>
                  <a:pt x="14727" y="12558"/>
                  <a:pt x="12969" y="10800"/>
                  <a:pt x="10800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4" name="Shape 2659"/>
          <p:cNvSpPr/>
          <p:nvPr/>
        </p:nvSpPr>
        <p:spPr>
          <a:xfrm>
            <a:off x="1947381" y="249306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5" name="Shape 2660"/>
          <p:cNvSpPr/>
          <p:nvPr/>
        </p:nvSpPr>
        <p:spPr>
          <a:xfrm>
            <a:off x="2480642" y="249306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5"/>
                  <a:pt x="20178" y="18655"/>
                  <a:pt x="19636" y="18655"/>
                </a:cubicBezTo>
                <a:lnTo>
                  <a:pt x="1964" y="18655"/>
                </a:lnTo>
                <a:cubicBezTo>
                  <a:pt x="1422" y="18655"/>
                  <a:pt x="982" y="18215"/>
                  <a:pt x="982" y="17673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9636" y="4909"/>
                </a:lnTo>
                <a:cubicBezTo>
                  <a:pt x="20178" y="4909"/>
                  <a:pt x="20618" y="5349"/>
                  <a:pt x="20618" y="5891"/>
                </a:cubicBezTo>
                <a:cubicBezTo>
                  <a:pt x="20618" y="5891"/>
                  <a:pt x="20618" y="17673"/>
                  <a:pt x="20618" y="17673"/>
                </a:cubicBezTo>
                <a:close/>
                <a:moveTo>
                  <a:pt x="19636" y="3927"/>
                </a:moveTo>
                <a:lnTo>
                  <a:pt x="12476" y="3927"/>
                </a:ln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5" y="0"/>
                  <a:pt x="13745" y="440"/>
                  <a:pt x="13745" y="982"/>
                </a:cubicBezTo>
                <a:cubicBezTo>
                  <a:pt x="13745" y="1069"/>
                  <a:pt x="13761" y="1153"/>
                  <a:pt x="13782" y="1233"/>
                </a:cubicBezTo>
                <a:lnTo>
                  <a:pt x="11088" y="3927"/>
                </a:lnTo>
                <a:lnTo>
                  <a:pt x="10513" y="3927"/>
                </a:lnTo>
                <a:lnTo>
                  <a:pt x="7818" y="1233"/>
                </a:lnTo>
                <a:cubicBezTo>
                  <a:pt x="7839" y="1153"/>
                  <a:pt x="7855" y="1069"/>
                  <a:pt x="7855" y="982"/>
                </a:cubicBezTo>
                <a:cubicBezTo>
                  <a:pt x="7855" y="440"/>
                  <a:pt x="7415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124" y="3927"/>
                </a:ln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7673"/>
                </a:lnTo>
                <a:cubicBezTo>
                  <a:pt x="0" y="18757"/>
                  <a:pt x="879" y="19637"/>
                  <a:pt x="1964" y="19637"/>
                </a:cubicBezTo>
                <a:lnTo>
                  <a:pt x="3927" y="19637"/>
                </a:lnTo>
                <a:lnTo>
                  <a:pt x="3927" y="21109"/>
                </a:lnTo>
                <a:cubicBezTo>
                  <a:pt x="3927" y="21381"/>
                  <a:pt x="4147" y="21600"/>
                  <a:pt x="4418" y="21600"/>
                </a:cubicBezTo>
                <a:cubicBezTo>
                  <a:pt x="4689" y="21600"/>
                  <a:pt x="4909" y="21381"/>
                  <a:pt x="4909" y="21109"/>
                </a:cubicBezTo>
                <a:lnTo>
                  <a:pt x="4909" y="20618"/>
                </a:lnTo>
                <a:lnTo>
                  <a:pt x="16691" y="20618"/>
                </a:lnTo>
                <a:lnTo>
                  <a:pt x="16691" y="21109"/>
                </a:lnTo>
                <a:cubicBezTo>
                  <a:pt x="16691" y="21381"/>
                  <a:pt x="16911" y="21600"/>
                  <a:pt x="17182" y="21600"/>
                </a:cubicBezTo>
                <a:cubicBezTo>
                  <a:pt x="17453" y="21600"/>
                  <a:pt x="17673" y="21381"/>
                  <a:pt x="17673" y="21109"/>
                </a:cubicBezTo>
                <a:lnTo>
                  <a:pt x="17673" y="19637"/>
                </a:lnTo>
                <a:lnTo>
                  <a:pt x="19636" y="19637"/>
                </a:lnTo>
                <a:cubicBezTo>
                  <a:pt x="20721" y="19637"/>
                  <a:pt x="21600" y="18757"/>
                  <a:pt x="21600" y="17673"/>
                </a:cubicBezTo>
                <a:lnTo>
                  <a:pt x="21600" y="5891"/>
                </a:lnTo>
                <a:cubicBezTo>
                  <a:pt x="21600" y="4806"/>
                  <a:pt x="20721" y="3927"/>
                  <a:pt x="19636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6" name="Shape 2661"/>
          <p:cNvSpPr/>
          <p:nvPr/>
        </p:nvSpPr>
        <p:spPr>
          <a:xfrm>
            <a:off x="3013903" y="249306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7855"/>
                </a:moveTo>
                <a:lnTo>
                  <a:pt x="7855" y="7855"/>
                </a:lnTo>
                <a:lnTo>
                  <a:pt x="7855" y="9818"/>
                </a:lnTo>
                <a:lnTo>
                  <a:pt x="9818" y="9818"/>
                </a:lnTo>
                <a:cubicBezTo>
                  <a:pt x="9818" y="9818"/>
                  <a:pt x="9818" y="7855"/>
                  <a:pt x="9818" y="7855"/>
                </a:cubicBezTo>
                <a:close/>
                <a:moveTo>
                  <a:pt x="5891" y="7855"/>
                </a:moveTo>
                <a:lnTo>
                  <a:pt x="3927" y="7855"/>
                </a:lnTo>
                <a:lnTo>
                  <a:pt x="3927" y="9818"/>
                </a:lnTo>
                <a:lnTo>
                  <a:pt x="5891" y="9818"/>
                </a:lnTo>
                <a:cubicBezTo>
                  <a:pt x="5891" y="9818"/>
                  <a:pt x="5891" y="7855"/>
                  <a:pt x="5891" y="7855"/>
                </a:cubicBezTo>
                <a:close/>
                <a:moveTo>
                  <a:pt x="13745" y="7855"/>
                </a:moveTo>
                <a:lnTo>
                  <a:pt x="11782" y="7855"/>
                </a:lnTo>
                <a:lnTo>
                  <a:pt x="11782" y="9818"/>
                </a:lnTo>
                <a:lnTo>
                  <a:pt x="13745" y="9818"/>
                </a:lnTo>
                <a:cubicBezTo>
                  <a:pt x="13745" y="9818"/>
                  <a:pt x="13745" y="7855"/>
                  <a:pt x="13745" y="7855"/>
                </a:cubicBezTo>
                <a:close/>
                <a:moveTo>
                  <a:pt x="7855" y="13745"/>
                </a:moveTo>
                <a:lnTo>
                  <a:pt x="9818" y="13745"/>
                </a:lnTo>
                <a:lnTo>
                  <a:pt x="9818" y="11782"/>
                </a:lnTo>
                <a:lnTo>
                  <a:pt x="7855" y="11782"/>
                </a:lnTo>
                <a:cubicBezTo>
                  <a:pt x="7855" y="11782"/>
                  <a:pt x="7855" y="13745"/>
                  <a:pt x="7855" y="13745"/>
                </a:cubicBezTo>
                <a:close/>
                <a:moveTo>
                  <a:pt x="13745" y="11782"/>
                </a:moveTo>
                <a:lnTo>
                  <a:pt x="15709" y="11782"/>
                </a:lnTo>
                <a:lnTo>
                  <a:pt x="15709" y="9818"/>
                </a:lnTo>
                <a:lnTo>
                  <a:pt x="13745" y="9818"/>
                </a:lnTo>
                <a:cubicBezTo>
                  <a:pt x="13745" y="9818"/>
                  <a:pt x="13745" y="11782"/>
                  <a:pt x="13745" y="11782"/>
                </a:cubicBezTo>
                <a:close/>
                <a:moveTo>
                  <a:pt x="5891" y="11782"/>
                </a:moveTo>
                <a:lnTo>
                  <a:pt x="3927" y="11782"/>
                </a:lnTo>
                <a:lnTo>
                  <a:pt x="3927" y="13745"/>
                </a:lnTo>
                <a:lnTo>
                  <a:pt x="5891" y="13745"/>
                </a:lnTo>
                <a:cubicBezTo>
                  <a:pt x="5891" y="13745"/>
                  <a:pt x="5891" y="11782"/>
                  <a:pt x="5891" y="11782"/>
                </a:cubicBezTo>
                <a:close/>
                <a:moveTo>
                  <a:pt x="11782" y="13745"/>
                </a:moveTo>
                <a:lnTo>
                  <a:pt x="13745" y="13745"/>
                </a:lnTo>
                <a:lnTo>
                  <a:pt x="13745" y="11782"/>
                </a:lnTo>
                <a:lnTo>
                  <a:pt x="11782" y="11782"/>
                </a:lnTo>
                <a:cubicBezTo>
                  <a:pt x="11782" y="11782"/>
                  <a:pt x="11782" y="13745"/>
                  <a:pt x="11782" y="13745"/>
                </a:cubicBezTo>
                <a:close/>
                <a:moveTo>
                  <a:pt x="13745" y="15709"/>
                </a:moveTo>
                <a:lnTo>
                  <a:pt x="15709" y="15709"/>
                </a:lnTo>
                <a:lnTo>
                  <a:pt x="15709" y="13745"/>
                </a:lnTo>
                <a:lnTo>
                  <a:pt x="13745" y="13745"/>
                </a:lnTo>
                <a:cubicBezTo>
                  <a:pt x="13745" y="13745"/>
                  <a:pt x="13745" y="15709"/>
                  <a:pt x="13745" y="15709"/>
                </a:cubicBezTo>
                <a:close/>
                <a:moveTo>
                  <a:pt x="17673" y="7855"/>
                </a:moveTo>
                <a:lnTo>
                  <a:pt x="19636" y="7855"/>
                </a:lnTo>
                <a:lnTo>
                  <a:pt x="19636" y="5891"/>
                </a:lnTo>
                <a:lnTo>
                  <a:pt x="17673" y="5891"/>
                </a:lnTo>
                <a:cubicBezTo>
                  <a:pt x="17673" y="5891"/>
                  <a:pt x="17673" y="7855"/>
                  <a:pt x="17673" y="7855"/>
                </a:cubicBezTo>
                <a:close/>
                <a:moveTo>
                  <a:pt x="15709" y="9818"/>
                </a:moveTo>
                <a:lnTo>
                  <a:pt x="17673" y="9818"/>
                </a:lnTo>
                <a:lnTo>
                  <a:pt x="17673" y="7855"/>
                </a:lnTo>
                <a:lnTo>
                  <a:pt x="15709" y="7855"/>
                </a:lnTo>
                <a:cubicBezTo>
                  <a:pt x="15709" y="7855"/>
                  <a:pt x="15709" y="9818"/>
                  <a:pt x="15709" y="9818"/>
                </a:cubicBezTo>
                <a:close/>
                <a:moveTo>
                  <a:pt x="20618" y="17673"/>
                </a:moveTo>
                <a:cubicBezTo>
                  <a:pt x="20618" y="18215"/>
                  <a:pt x="20178" y="18655"/>
                  <a:pt x="19636" y="18655"/>
                </a:cubicBezTo>
                <a:lnTo>
                  <a:pt x="1964" y="18655"/>
                </a:lnTo>
                <a:cubicBezTo>
                  <a:pt x="1422" y="18655"/>
                  <a:pt x="982" y="18215"/>
                  <a:pt x="982" y="17673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9636" y="4909"/>
                </a:lnTo>
                <a:cubicBezTo>
                  <a:pt x="20178" y="4909"/>
                  <a:pt x="20618" y="5349"/>
                  <a:pt x="20618" y="5891"/>
                </a:cubicBezTo>
                <a:cubicBezTo>
                  <a:pt x="20618" y="5891"/>
                  <a:pt x="20618" y="17673"/>
                  <a:pt x="20618" y="17673"/>
                </a:cubicBezTo>
                <a:close/>
                <a:moveTo>
                  <a:pt x="19636" y="3927"/>
                </a:moveTo>
                <a:lnTo>
                  <a:pt x="12476" y="3927"/>
                </a:ln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5" y="0"/>
                  <a:pt x="13745" y="440"/>
                  <a:pt x="13745" y="982"/>
                </a:cubicBezTo>
                <a:cubicBezTo>
                  <a:pt x="13745" y="1069"/>
                  <a:pt x="13761" y="1152"/>
                  <a:pt x="13782" y="1233"/>
                </a:cubicBezTo>
                <a:lnTo>
                  <a:pt x="11088" y="3927"/>
                </a:lnTo>
                <a:lnTo>
                  <a:pt x="10513" y="3927"/>
                </a:lnTo>
                <a:lnTo>
                  <a:pt x="7818" y="1233"/>
                </a:lnTo>
                <a:cubicBezTo>
                  <a:pt x="7839" y="1152"/>
                  <a:pt x="7855" y="1069"/>
                  <a:pt x="7855" y="982"/>
                </a:cubicBezTo>
                <a:cubicBezTo>
                  <a:pt x="7855" y="440"/>
                  <a:pt x="7415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124" y="3927"/>
                </a:ln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7673"/>
                </a:lnTo>
                <a:cubicBezTo>
                  <a:pt x="0" y="18757"/>
                  <a:pt x="879" y="19637"/>
                  <a:pt x="1964" y="19637"/>
                </a:cubicBezTo>
                <a:lnTo>
                  <a:pt x="3927" y="19637"/>
                </a:lnTo>
                <a:lnTo>
                  <a:pt x="3927" y="21109"/>
                </a:lnTo>
                <a:cubicBezTo>
                  <a:pt x="3927" y="21380"/>
                  <a:pt x="4147" y="21600"/>
                  <a:pt x="4418" y="21600"/>
                </a:cubicBezTo>
                <a:cubicBezTo>
                  <a:pt x="4689" y="21600"/>
                  <a:pt x="4909" y="21380"/>
                  <a:pt x="4909" y="21109"/>
                </a:cubicBezTo>
                <a:lnTo>
                  <a:pt x="4909" y="20618"/>
                </a:lnTo>
                <a:lnTo>
                  <a:pt x="16691" y="20618"/>
                </a:lnTo>
                <a:lnTo>
                  <a:pt x="16691" y="21109"/>
                </a:lnTo>
                <a:cubicBezTo>
                  <a:pt x="16691" y="21380"/>
                  <a:pt x="16911" y="21600"/>
                  <a:pt x="17182" y="21600"/>
                </a:cubicBezTo>
                <a:cubicBezTo>
                  <a:pt x="17453" y="21600"/>
                  <a:pt x="17673" y="21380"/>
                  <a:pt x="17673" y="21109"/>
                </a:cubicBezTo>
                <a:lnTo>
                  <a:pt x="17673" y="19637"/>
                </a:lnTo>
                <a:lnTo>
                  <a:pt x="19636" y="19637"/>
                </a:lnTo>
                <a:cubicBezTo>
                  <a:pt x="20721" y="19637"/>
                  <a:pt x="21600" y="18757"/>
                  <a:pt x="21600" y="17673"/>
                </a:cubicBezTo>
                <a:lnTo>
                  <a:pt x="21600" y="5891"/>
                </a:lnTo>
                <a:cubicBezTo>
                  <a:pt x="21600" y="4806"/>
                  <a:pt x="20721" y="3927"/>
                  <a:pt x="19636" y="3927"/>
                </a:cubicBezTo>
                <a:moveTo>
                  <a:pt x="5891" y="15709"/>
                </a:moveTo>
                <a:lnTo>
                  <a:pt x="7855" y="15709"/>
                </a:lnTo>
                <a:lnTo>
                  <a:pt x="7855" y="13745"/>
                </a:lnTo>
                <a:lnTo>
                  <a:pt x="5891" y="13745"/>
                </a:lnTo>
                <a:cubicBezTo>
                  <a:pt x="5891" y="13745"/>
                  <a:pt x="5891" y="15709"/>
                  <a:pt x="5891" y="15709"/>
                </a:cubicBezTo>
                <a:close/>
                <a:moveTo>
                  <a:pt x="9818" y="15709"/>
                </a:moveTo>
                <a:lnTo>
                  <a:pt x="11782" y="15709"/>
                </a:lnTo>
                <a:lnTo>
                  <a:pt x="11782" y="13745"/>
                </a:lnTo>
                <a:lnTo>
                  <a:pt x="9818" y="13745"/>
                </a:lnTo>
                <a:cubicBezTo>
                  <a:pt x="9818" y="13745"/>
                  <a:pt x="9818" y="15709"/>
                  <a:pt x="9818" y="15709"/>
                </a:cubicBezTo>
                <a:close/>
                <a:moveTo>
                  <a:pt x="7855" y="9818"/>
                </a:moveTo>
                <a:lnTo>
                  <a:pt x="5891" y="9818"/>
                </a:lnTo>
                <a:lnTo>
                  <a:pt x="5891" y="11782"/>
                </a:lnTo>
                <a:lnTo>
                  <a:pt x="7855" y="11782"/>
                </a:lnTo>
                <a:cubicBezTo>
                  <a:pt x="7855" y="11782"/>
                  <a:pt x="7855" y="9818"/>
                  <a:pt x="7855" y="9818"/>
                </a:cubicBezTo>
                <a:close/>
                <a:moveTo>
                  <a:pt x="15709" y="13745"/>
                </a:moveTo>
                <a:lnTo>
                  <a:pt x="17673" y="13745"/>
                </a:lnTo>
                <a:lnTo>
                  <a:pt x="17673" y="11782"/>
                </a:lnTo>
                <a:lnTo>
                  <a:pt x="15709" y="11782"/>
                </a:lnTo>
                <a:cubicBezTo>
                  <a:pt x="15709" y="11782"/>
                  <a:pt x="15709" y="13745"/>
                  <a:pt x="15709" y="13745"/>
                </a:cubicBezTo>
                <a:close/>
                <a:moveTo>
                  <a:pt x="1964" y="7855"/>
                </a:moveTo>
                <a:lnTo>
                  <a:pt x="3927" y="7855"/>
                </a:lnTo>
                <a:lnTo>
                  <a:pt x="3927" y="5891"/>
                </a:lnTo>
                <a:lnTo>
                  <a:pt x="1964" y="5891"/>
                </a:lnTo>
                <a:cubicBezTo>
                  <a:pt x="1964" y="5891"/>
                  <a:pt x="1964" y="7855"/>
                  <a:pt x="1964" y="7855"/>
                </a:cubicBezTo>
                <a:close/>
                <a:moveTo>
                  <a:pt x="3927" y="17673"/>
                </a:moveTo>
                <a:lnTo>
                  <a:pt x="5891" y="17673"/>
                </a:lnTo>
                <a:lnTo>
                  <a:pt x="5891" y="15709"/>
                </a:lnTo>
                <a:lnTo>
                  <a:pt x="3927" y="15709"/>
                </a:lnTo>
                <a:cubicBezTo>
                  <a:pt x="3927" y="15709"/>
                  <a:pt x="3927" y="17673"/>
                  <a:pt x="3927" y="17673"/>
                </a:cubicBezTo>
                <a:close/>
                <a:moveTo>
                  <a:pt x="11782" y="5891"/>
                </a:moveTo>
                <a:lnTo>
                  <a:pt x="9818" y="5891"/>
                </a:lnTo>
                <a:lnTo>
                  <a:pt x="9818" y="7855"/>
                </a:lnTo>
                <a:lnTo>
                  <a:pt x="11782" y="7855"/>
                </a:lnTo>
                <a:cubicBezTo>
                  <a:pt x="11782" y="7855"/>
                  <a:pt x="11782" y="5891"/>
                  <a:pt x="11782" y="5891"/>
                </a:cubicBezTo>
                <a:close/>
                <a:moveTo>
                  <a:pt x="7855" y="5891"/>
                </a:moveTo>
                <a:lnTo>
                  <a:pt x="5891" y="5891"/>
                </a:lnTo>
                <a:lnTo>
                  <a:pt x="5891" y="7855"/>
                </a:lnTo>
                <a:lnTo>
                  <a:pt x="7855" y="7855"/>
                </a:lnTo>
                <a:cubicBezTo>
                  <a:pt x="7855" y="7855"/>
                  <a:pt x="7855" y="5891"/>
                  <a:pt x="7855" y="5891"/>
                </a:cubicBezTo>
                <a:close/>
                <a:moveTo>
                  <a:pt x="1964" y="15709"/>
                </a:moveTo>
                <a:lnTo>
                  <a:pt x="3927" y="15709"/>
                </a:lnTo>
                <a:lnTo>
                  <a:pt x="3927" y="13745"/>
                </a:lnTo>
                <a:lnTo>
                  <a:pt x="1964" y="13745"/>
                </a:lnTo>
                <a:cubicBezTo>
                  <a:pt x="1964" y="13745"/>
                  <a:pt x="1964" y="15709"/>
                  <a:pt x="1964" y="15709"/>
                </a:cubicBezTo>
                <a:close/>
                <a:moveTo>
                  <a:pt x="1964" y="11782"/>
                </a:moveTo>
                <a:lnTo>
                  <a:pt x="3927" y="11782"/>
                </a:lnTo>
                <a:lnTo>
                  <a:pt x="3927" y="9818"/>
                </a:lnTo>
                <a:lnTo>
                  <a:pt x="1964" y="9818"/>
                </a:lnTo>
                <a:cubicBezTo>
                  <a:pt x="1964" y="9818"/>
                  <a:pt x="1964" y="11782"/>
                  <a:pt x="1964" y="11782"/>
                </a:cubicBezTo>
                <a:close/>
                <a:moveTo>
                  <a:pt x="7855" y="17673"/>
                </a:moveTo>
                <a:lnTo>
                  <a:pt x="9818" y="17673"/>
                </a:lnTo>
                <a:lnTo>
                  <a:pt x="9818" y="15709"/>
                </a:lnTo>
                <a:lnTo>
                  <a:pt x="7855" y="15709"/>
                </a:lnTo>
                <a:cubicBezTo>
                  <a:pt x="7855" y="15709"/>
                  <a:pt x="7855" y="17673"/>
                  <a:pt x="7855" y="17673"/>
                </a:cubicBezTo>
                <a:close/>
                <a:moveTo>
                  <a:pt x="11782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1782" y="15709"/>
                </a:lnTo>
                <a:cubicBezTo>
                  <a:pt x="11782" y="15709"/>
                  <a:pt x="11782" y="17673"/>
                  <a:pt x="11782" y="17673"/>
                </a:cubicBezTo>
                <a:close/>
                <a:moveTo>
                  <a:pt x="15709" y="17673"/>
                </a:moveTo>
                <a:lnTo>
                  <a:pt x="17673" y="17673"/>
                </a:lnTo>
                <a:lnTo>
                  <a:pt x="17673" y="15709"/>
                </a:lnTo>
                <a:lnTo>
                  <a:pt x="15709" y="15709"/>
                </a:lnTo>
                <a:cubicBezTo>
                  <a:pt x="15709" y="15709"/>
                  <a:pt x="15709" y="17673"/>
                  <a:pt x="15709" y="17673"/>
                </a:cubicBezTo>
                <a:close/>
                <a:moveTo>
                  <a:pt x="11782" y="9818"/>
                </a:moveTo>
                <a:lnTo>
                  <a:pt x="9818" y="9818"/>
                </a:lnTo>
                <a:lnTo>
                  <a:pt x="9818" y="11782"/>
                </a:lnTo>
                <a:lnTo>
                  <a:pt x="11782" y="11782"/>
                </a:lnTo>
                <a:cubicBezTo>
                  <a:pt x="11782" y="11782"/>
                  <a:pt x="11782" y="9818"/>
                  <a:pt x="11782" y="9818"/>
                </a:cubicBezTo>
                <a:close/>
                <a:moveTo>
                  <a:pt x="19636" y="9818"/>
                </a:moveTo>
                <a:lnTo>
                  <a:pt x="17673" y="9818"/>
                </a:lnTo>
                <a:lnTo>
                  <a:pt x="17673" y="11782"/>
                </a:lnTo>
                <a:lnTo>
                  <a:pt x="19636" y="11782"/>
                </a:lnTo>
                <a:cubicBezTo>
                  <a:pt x="19636" y="11782"/>
                  <a:pt x="19636" y="9818"/>
                  <a:pt x="19636" y="9818"/>
                </a:cubicBezTo>
                <a:close/>
                <a:moveTo>
                  <a:pt x="19636" y="13745"/>
                </a:moveTo>
                <a:lnTo>
                  <a:pt x="17673" y="13745"/>
                </a:lnTo>
                <a:lnTo>
                  <a:pt x="17673" y="15709"/>
                </a:lnTo>
                <a:lnTo>
                  <a:pt x="19636" y="15709"/>
                </a:lnTo>
                <a:cubicBezTo>
                  <a:pt x="19636" y="15709"/>
                  <a:pt x="19636" y="13745"/>
                  <a:pt x="19636" y="13745"/>
                </a:cubicBezTo>
                <a:close/>
                <a:moveTo>
                  <a:pt x="15709" y="5891"/>
                </a:moveTo>
                <a:lnTo>
                  <a:pt x="13745" y="5891"/>
                </a:lnTo>
                <a:lnTo>
                  <a:pt x="13745" y="7855"/>
                </a:lnTo>
                <a:lnTo>
                  <a:pt x="15709" y="7855"/>
                </a:lnTo>
                <a:cubicBezTo>
                  <a:pt x="15709" y="7855"/>
                  <a:pt x="15709" y="5891"/>
                  <a:pt x="15709" y="5891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7" name="Shape 2662"/>
          <p:cNvSpPr/>
          <p:nvPr/>
        </p:nvSpPr>
        <p:spPr>
          <a:xfrm>
            <a:off x="3547164" y="249306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782"/>
                </a:moveTo>
                <a:cubicBezTo>
                  <a:pt x="18383" y="11782"/>
                  <a:pt x="18164" y="12002"/>
                  <a:pt x="18164" y="12273"/>
                </a:cubicBezTo>
                <a:cubicBezTo>
                  <a:pt x="18164" y="12544"/>
                  <a:pt x="18383" y="12764"/>
                  <a:pt x="18655" y="12764"/>
                </a:cubicBezTo>
                <a:cubicBezTo>
                  <a:pt x="18926" y="12764"/>
                  <a:pt x="19145" y="12544"/>
                  <a:pt x="19145" y="12273"/>
                </a:cubicBezTo>
                <a:cubicBezTo>
                  <a:pt x="19145" y="12002"/>
                  <a:pt x="18926" y="11782"/>
                  <a:pt x="18655" y="11782"/>
                </a:cubicBezTo>
                <a:moveTo>
                  <a:pt x="18655" y="13745"/>
                </a:moveTo>
                <a:cubicBezTo>
                  <a:pt x="18383" y="13745"/>
                  <a:pt x="18164" y="13966"/>
                  <a:pt x="18164" y="14236"/>
                </a:cubicBezTo>
                <a:cubicBezTo>
                  <a:pt x="18164" y="14508"/>
                  <a:pt x="18383" y="14727"/>
                  <a:pt x="18655" y="14727"/>
                </a:cubicBezTo>
                <a:cubicBezTo>
                  <a:pt x="18926" y="14727"/>
                  <a:pt x="19145" y="14508"/>
                  <a:pt x="19145" y="14236"/>
                </a:cubicBezTo>
                <a:cubicBezTo>
                  <a:pt x="19145" y="13966"/>
                  <a:pt x="18926" y="13745"/>
                  <a:pt x="18655" y="13745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6691" y="20618"/>
                </a:lnTo>
                <a:lnTo>
                  <a:pt x="16691" y="6873"/>
                </a:lnTo>
                <a:lnTo>
                  <a:pt x="19636" y="6873"/>
                </a:lnTo>
                <a:cubicBezTo>
                  <a:pt x="20178" y="6873"/>
                  <a:pt x="20618" y="7313"/>
                  <a:pt x="20618" y="7855"/>
                </a:cubicBez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5709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7855"/>
                </a:lnTo>
                <a:cubicBezTo>
                  <a:pt x="982" y="7313"/>
                  <a:pt x="1422" y="6873"/>
                  <a:pt x="1964" y="6873"/>
                </a:cubicBezTo>
                <a:lnTo>
                  <a:pt x="15709" y="6873"/>
                </a:lnTo>
                <a:cubicBezTo>
                  <a:pt x="15709" y="6873"/>
                  <a:pt x="15709" y="20618"/>
                  <a:pt x="15709" y="20618"/>
                </a:cubicBezTo>
                <a:close/>
                <a:moveTo>
                  <a:pt x="19636" y="5891"/>
                </a:moveTo>
                <a:lnTo>
                  <a:pt x="13205" y="5891"/>
                </a:lnTo>
                <a:cubicBezTo>
                  <a:pt x="13069" y="5222"/>
                  <a:pt x="12657" y="4657"/>
                  <a:pt x="12097" y="4306"/>
                </a:cubicBez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6" y="0"/>
                  <a:pt x="13745" y="440"/>
                  <a:pt x="13745" y="982"/>
                </a:cubicBezTo>
                <a:cubicBezTo>
                  <a:pt x="13745" y="1070"/>
                  <a:pt x="13761" y="1153"/>
                  <a:pt x="13782" y="1233"/>
                </a:cubicBezTo>
                <a:lnTo>
                  <a:pt x="11061" y="3954"/>
                </a:lnTo>
                <a:cubicBezTo>
                  <a:pt x="10975" y="3945"/>
                  <a:pt x="10889" y="3927"/>
                  <a:pt x="10800" y="3927"/>
                </a:cubicBezTo>
                <a:cubicBezTo>
                  <a:pt x="10711" y="3927"/>
                  <a:pt x="10625" y="3945"/>
                  <a:pt x="10539" y="3954"/>
                </a:cubicBezTo>
                <a:lnTo>
                  <a:pt x="7818" y="1233"/>
                </a:lnTo>
                <a:cubicBezTo>
                  <a:pt x="7839" y="1153"/>
                  <a:pt x="7855" y="1070"/>
                  <a:pt x="7855" y="982"/>
                </a:cubicBezTo>
                <a:cubicBezTo>
                  <a:pt x="7855" y="440"/>
                  <a:pt x="7414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503" y="4306"/>
                </a:lnTo>
                <a:cubicBezTo>
                  <a:pt x="8943" y="4657"/>
                  <a:pt x="8531" y="5222"/>
                  <a:pt x="8395" y="5891"/>
                </a:cubicBezTo>
                <a:lnTo>
                  <a:pt x="1964" y="5891"/>
                </a:lnTo>
                <a:cubicBezTo>
                  <a:pt x="879" y="5891"/>
                  <a:pt x="0" y="6770"/>
                  <a:pt x="0" y="78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7855"/>
                </a:lnTo>
                <a:cubicBezTo>
                  <a:pt x="21600" y="6770"/>
                  <a:pt x="20721" y="5891"/>
                  <a:pt x="19636" y="5891"/>
                </a:cubicBezTo>
                <a:moveTo>
                  <a:pt x="12764" y="17673"/>
                </a:moveTo>
                <a:lnTo>
                  <a:pt x="3927" y="17673"/>
                </a:lnTo>
                <a:lnTo>
                  <a:pt x="3927" y="9818"/>
                </a:lnTo>
                <a:lnTo>
                  <a:pt x="12764" y="9818"/>
                </a:lnTo>
                <a:cubicBezTo>
                  <a:pt x="12764" y="9818"/>
                  <a:pt x="12764" y="17673"/>
                  <a:pt x="12764" y="17673"/>
                </a:cubicBezTo>
                <a:close/>
                <a:moveTo>
                  <a:pt x="13745" y="8836"/>
                </a:moveTo>
                <a:lnTo>
                  <a:pt x="2945" y="8836"/>
                </a:lnTo>
                <a:lnTo>
                  <a:pt x="2945" y="18655"/>
                </a:lnTo>
                <a:lnTo>
                  <a:pt x="13745" y="18655"/>
                </a:lnTo>
                <a:cubicBezTo>
                  <a:pt x="13745" y="18655"/>
                  <a:pt x="13745" y="8836"/>
                  <a:pt x="13745" y="8836"/>
                </a:cubicBezTo>
                <a:close/>
                <a:moveTo>
                  <a:pt x="18655" y="8836"/>
                </a:moveTo>
                <a:cubicBezTo>
                  <a:pt x="18113" y="8836"/>
                  <a:pt x="17673" y="9276"/>
                  <a:pt x="17673" y="9818"/>
                </a:cubicBezTo>
                <a:cubicBezTo>
                  <a:pt x="17673" y="10360"/>
                  <a:pt x="18113" y="10800"/>
                  <a:pt x="18655" y="10800"/>
                </a:cubicBezTo>
                <a:cubicBezTo>
                  <a:pt x="19196" y="10800"/>
                  <a:pt x="19636" y="10360"/>
                  <a:pt x="19636" y="9818"/>
                </a:cubicBezTo>
                <a:cubicBezTo>
                  <a:pt x="19636" y="9276"/>
                  <a:pt x="19196" y="8836"/>
                  <a:pt x="18655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8" name="Shape 2663"/>
          <p:cNvSpPr/>
          <p:nvPr/>
        </p:nvSpPr>
        <p:spPr>
          <a:xfrm>
            <a:off x="4080425" y="2556548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0800" y="5400"/>
                </a:moveTo>
                <a:lnTo>
                  <a:pt x="3927" y="10800"/>
                </a:lnTo>
                <a:lnTo>
                  <a:pt x="8836" y="10800"/>
                </a:lnTo>
                <a:lnTo>
                  <a:pt x="9818" y="16200"/>
                </a:lnTo>
                <a:lnTo>
                  <a:pt x="16691" y="10800"/>
                </a:lnTo>
                <a:lnTo>
                  <a:pt x="11782" y="10800"/>
                </a:lnTo>
                <a:cubicBezTo>
                  <a:pt x="11782" y="10800"/>
                  <a:pt x="10800" y="5400"/>
                  <a:pt x="10800" y="54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9" name="Shape 2664"/>
          <p:cNvSpPr/>
          <p:nvPr/>
        </p:nvSpPr>
        <p:spPr>
          <a:xfrm>
            <a:off x="4613686" y="2556548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0" name="Shape 2665"/>
          <p:cNvSpPr/>
          <p:nvPr/>
        </p:nvSpPr>
        <p:spPr>
          <a:xfrm>
            <a:off x="5146947" y="2556548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964" y="18000"/>
                </a:moveTo>
                <a:lnTo>
                  <a:pt x="6873" y="18000"/>
                </a:lnTo>
                <a:lnTo>
                  <a:pt x="6873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1" name="Shape 2666"/>
          <p:cNvSpPr/>
          <p:nvPr/>
        </p:nvSpPr>
        <p:spPr>
          <a:xfrm>
            <a:off x="5680208" y="2556548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964" y="18000"/>
                </a:moveTo>
                <a:lnTo>
                  <a:pt x="10800" y="18000"/>
                </a:lnTo>
                <a:lnTo>
                  <a:pt x="10800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2" name="Shape 2667"/>
          <p:cNvSpPr/>
          <p:nvPr/>
        </p:nvSpPr>
        <p:spPr>
          <a:xfrm>
            <a:off x="880859" y="3089809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8000"/>
                </a:moveTo>
                <a:lnTo>
                  <a:pt x="14727" y="18000"/>
                </a:lnTo>
                <a:lnTo>
                  <a:pt x="14727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  <a:moveTo>
                  <a:pt x="19636" y="18000"/>
                </a:moveTo>
                <a:cubicBezTo>
                  <a:pt x="19636" y="18994"/>
                  <a:pt x="19197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4"/>
                  <a:pt x="982" y="18000"/>
                </a:cubicBezTo>
                <a:lnTo>
                  <a:pt x="982" y="3600"/>
                </a:lnTo>
                <a:cubicBezTo>
                  <a:pt x="982" y="2606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7" y="1800"/>
                  <a:pt x="19636" y="2606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8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8"/>
                  <a:pt x="20618" y="18000"/>
                </a:cubicBezTo>
                <a:lnTo>
                  <a:pt x="20618" y="14401"/>
                </a:lnTo>
                <a:cubicBezTo>
                  <a:pt x="21160" y="14401"/>
                  <a:pt x="21600" y="13594"/>
                  <a:pt x="21600" y="12600"/>
                </a:cubicBezTo>
                <a:lnTo>
                  <a:pt x="21600" y="9000"/>
                </a:lnTo>
                <a:cubicBezTo>
                  <a:pt x="21600" y="8006"/>
                  <a:pt x="21160" y="7200"/>
                  <a:pt x="20618" y="7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3" name="Shape 2668"/>
          <p:cNvSpPr/>
          <p:nvPr/>
        </p:nvSpPr>
        <p:spPr>
          <a:xfrm>
            <a:off x="1414120" y="3089809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8000"/>
                </a:moveTo>
                <a:lnTo>
                  <a:pt x="18655" y="18000"/>
                </a:lnTo>
                <a:lnTo>
                  <a:pt x="18655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  <a:moveTo>
                  <a:pt x="19636" y="18000"/>
                </a:moveTo>
                <a:cubicBezTo>
                  <a:pt x="19636" y="18994"/>
                  <a:pt x="19197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4"/>
                  <a:pt x="982" y="18000"/>
                </a:cubicBezTo>
                <a:lnTo>
                  <a:pt x="982" y="3600"/>
                </a:lnTo>
                <a:cubicBezTo>
                  <a:pt x="982" y="2606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7" y="1800"/>
                  <a:pt x="19636" y="2606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8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8"/>
                  <a:pt x="20618" y="18000"/>
                </a:cubicBezTo>
                <a:lnTo>
                  <a:pt x="20618" y="14401"/>
                </a:lnTo>
                <a:cubicBezTo>
                  <a:pt x="21160" y="14401"/>
                  <a:pt x="21600" y="13594"/>
                  <a:pt x="21600" y="12600"/>
                </a:cubicBezTo>
                <a:lnTo>
                  <a:pt x="21600" y="9000"/>
                </a:lnTo>
                <a:cubicBezTo>
                  <a:pt x="21600" y="8006"/>
                  <a:pt x="21160" y="7200"/>
                  <a:pt x="20618" y="7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4" name="Shape 2669"/>
          <p:cNvSpPr/>
          <p:nvPr/>
        </p:nvSpPr>
        <p:spPr>
          <a:xfrm>
            <a:off x="1960077" y="3026325"/>
            <a:ext cx="253935" cy="2793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2161"/>
                </a:moveTo>
                <a:lnTo>
                  <a:pt x="12960" y="2178"/>
                </a:lnTo>
                <a:cubicBezTo>
                  <a:pt x="12662" y="2178"/>
                  <a:pt x="12420" y="2398"/>
                  <a:pt x="12420" y="2669"/>
                </a:cubicBezTo>
                <a:cubicBezTo>
                  <a:pt x="12420" y="2940"/>
                  <a:pt x="12662" y="3160"/>
                  <a:pt x="12960" y="3160"/>
                </a:cubicBezTo>
                <a:lnTo>
                  <a:pt x="12960" y="3172"/>
                </a:lnTo>
                <a:cubicBezTo>
                  <a:pt x="17287" y="4066"/>
                  <a:pt x="20520" y="7577"/>
                  <a:pt x="20520" y="11782"/>
                </a:cubicBezTo>
                <a:cubicBezTo>
                  <a:pt x="20520" y="16662"/>
                  <a:pt x="16168" y="20618"/>
                  <a:pt x="10800" y="20618"/>
                </a:cubicBezTo>
                <a:cubicBezTo>
                  <a:pt x="5432" y="20618"/>
                  <a:pt x="1080" y="16662"/>
                  <a:pt x="1080" y="11782"/>
                </a:cubicBezTo>
                <a:cubicBezTo>
                  <a:pt x="1080" y="7577"/>
                  <a:pt x="4313" y="4066"/>
                  <a:pt x="8640" y="3172"/>
                </a:cubicBezTo>
                <a:lnTo>
                  <a:pt x="8640" y="3160"/>
                </a:lnTo>
                <a:cubicBezTo>
                  <a:pt x="8938" y="3160"/>
                  <a:pt x="9180" y="2940"/>
                  <a:pt x="9180" y="2669"/>
                </a:cubicBezTo>
                <a:cubicBezTo>
                  <a:pt x="9180" y="2398"/>
                  <a:pt x="8938" y="2178"/>
                  <a:pt x="8640" y="2178"/>
                </a:cubicBezTo>
                <a:lnTo>
                  <a:pt x="8640" y="2161"/>
                </a:lnTo>
                <a:cubicBezTo>
                  <a:pt x="3710" y="3071"/>
                  <a:pt x="0" y="7031"/>
                  <a:pt x="0" y="11782"/>
                </a:cubicBezTo>
                <a:cubicBezTo>
                  <a:pt x="0" y="17204"/>
                  <a:pt x="4835" y="21600"/>
                  <a:pt x="10800" y="21600"/>
                </a:cubicBezTo>
                <a:cubicBezTo>
                  <a:pt x="16765" y="21600"/>
                  <a:pt x="21600" y="17204"/>
                  <a:pt x="21600" y="11782"/>
                </a:cubicBezTo>
                <a:cubicBezTo>
                  <a:pt x="21600" y="7031"/>
                  <a:pt x="17890" y="3071"/>
                  <a:pt x="12960" y="2161"/>
                </a:cubicBezTo>
                <a:moveTo>
                  <a:pt x="10800" y="12763"/>
                </a:moveTo>
                <a:cubicBezTo>
                  <a:pt x="11098" y="12763"/>
                  <a:pt x="11340" y="12544"/>
                  <a:pt x="11340" y="12272"/>
                </a:cubicBezTo>
                <a:lnTo>
                  <a:pt x="11340" y="491"/>
                </a:lnTo>
                <a:cubicBezTo>
                  <a:pt x="11340" y="220"/>
                  <a:pt x="11098" y="0"/>
                  <a:pt x="10800" y="0"/>
                </a:cubicBezTo>
                <a:cubicBezTo>
                  <a:pt x="10502" y="0"/>
                  <a:pt x="10260" y="220"/>
                  <a:pt x="10260" y="491"/>
                </a:cubicBezTo>
                <a:lnTo>
                  <a:pt x="10260" y="12272"/>
                </a:lnTo>
                <a:cubicBezTo>
                  <a:pt x="10260" y="12544"/>
                  <a:pt x="10502" y="12763"/>
                  <a:pt x="10800" y="1276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5" name="Shape 2670"/>
          <p:cNvSpPr/>
          <p:nvPr/>
        </p:nvSpPr>
        <p:spPr>
          <a:xfrm>
            <a:off x="2480642" y="3064416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21600"/>
                </a:moveTo>
                <a:lnTo>
                  <a:pt x="13255" y="21600"/>
                </a:lnTo>
                <a:lnTo>
                  <a:pt x="13255" y="0"/>
                </a:lnTo>
                <a:lnTo>
                  <a:pt x="12273" y="0"/>
                </a:lnTo>
                <a:cubicBezTo>
                  <a:pt x="12273" y="0"/>
                  <a:pt x="12273" y="21600"/>
                  <a:pt x="12273" y="21600"/>
                </a:cubicBezTo>
                <a:close/>
                <a:moveTo>
                  <a:pt x="14236" y="21600"/>
                </a:moveTo>
                <a:lnTo>
                  <a:pt x="16691" y="21600"/>
                </a:lnTo>
                <a:lnTo>
                  <a:pt x="16691" y="0"/>
                </a:lnTo>
                <a:lnTo>
                  <a:pt x="14236" y="0"/>
                </a:lnTo>
                <a:cubicBezTo>
                  <a:pt x="14236" y="0"/>
                  <a:pt x="14236" y="21600"/>
                  <a:pt x="14236" y="21600"/>
                </a:cubicBezTo>
                <a:close/>
                <a:moveTo>
                  <a:pt x="17673" y="21600"/>
                </a:moveTo>
                <a:lnTo>
                  <a:pt x="18655" y="21600"/>
                </a:lnTo>
                <a:lnTo>
                  <a:pt x="18655" y="0"/>
                </a:lnTo>
                <a:lnTo>
                  <a:pt x="17673" y="0"/>
                </a:lnTo>
                <a:cubicBezTo>
                  <a:pt x="17673" y="0"/>
                  <a:pt x="17673" y="21600"/>
                  <a:pt x="17673" y="21600"/>
                </a:cubicBezTo>
                <a:close/>
                <a:moveTo>
                  <a:pt x="20618" y="0"/>
                </a:moveTo>
                <a:lnTo>
                  <a:pt x="19636" y="0"/>
                </a:lnTo>
                <a:lnTo>
                  <a:pt x="19636" y="21600"/>
                </a:ln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4909" y="21600"/>
                </a:moveTo>
                <a:lnTo>
                  <a:pt x="5891" y="21600"/>
                </a:lnTo>
                <a:lnTo>
                  <a:pt x="5891" y="0"/>
                </a:lnTo>
                <a:lnTo>
                  <a:pt x="4909" y="0"/>
                </a:lnTo>
                <a:cubicBezTo>
                  <a:pt x="4909" y="0"/>
                  <a:pt x="4909" y="21600"/>
                  <a:pt x="4909" y="21600"/>
                </a:cubicBezTo>
                <a:close/>
                <a:moveTo>
                  <a:pt x="0" y="1350"/>
                </a:move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moveTo>
                  <a:pt x="1964" y="21600"/>
                </a:moveTo>
                <a:lnTo>
                  <a:pt x="3927" y="21600"/>
                </a:lnTo>
                <a:lnTo>
                  <a:pt x="3927" y="0"/>
                </a:lnTo>
                <a:lnTo>
                  <a:pt x="1964" y="0"/>
                </a:lnTo>
                <a:cubicBezTo>
                  <a:pt x="1964" y="0"/>
                  <a:pt x="1964" y="21600"/>
                  <a:pt x="1964" y="21600"/>
                </a:cubicBezTo>
                <a:close/>
                <a:moveTo>
                  <a:pt x="6873" y="21600"/>
                </a:moveTo>
                <a:lnTo>
                  <a:pt x="9327" y="21600"/>
                </a:lnTo>
                <a:lnTo>
                  <a:pt x="9327" y="0"/>
                </a:lnTo>
                <a:lnTo>
                  <a:pt x="6873" y="0"/>
                </a:lnTo>
                <a:cubicBezTo>
                  <a:pt x="6873" y="0"/>
                  <a:pt x="6873" y="21600"/>
                  <a:pt x="6873" y="21600"/>
                </a:cubicBezTo>
                <a:close/>
                <a:moveTo>
                  <a:pt x="10309" y="21600"/>
                </a:moveTo>
                <a:lnTo>
                  <a:pt x="11291" y="21600"/>
                </a:lnTo>
                <a:lnTo>
                  <a:pt x="11291" y="0"/>
                </a:lnTo>
                <a:lnTo>
                  <a:pt x="10309" y="0"/>
                </a:lnTo>
                <a:cubicBezTo>
                  <a:pt x="10309" y="0"/>
                  <a:pt x="10309" y="21600"/>
                  <a:pt x="10309" y="216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6" name="Shape 2671"/>
          <p:cNvSpPr/>
          <p:nvPr/>
        </p:nvSpPr>
        <p:spPr>
          <a:xfrm>
            <a:off x="3013903" y="3026325"/>
            <a:ext cx="279328" cy="2793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15421"/>
                </a:moveTo>
                <a:cubicBezTo>
                  <a:pt x="10666" y="15276"/>
                  <a:pt x="10995" y="15082"/>
                  <a:pt x="11291" y="14845"/>
                </a:cubicBezTo>
                <a:lnTo>
                  <a:pt x="11291" y="8719"/>
                </a:lnTo>
                <a:cubicBezTo>
                  <a:pt x="10995" y="8482"/>
                  <a:pt x="10666" y="8287"/>
                  <a:pt x="10309" y="8143"/>
                </a:cubicBezTo>
                <a:cubicBezTo>
                  <a:pt x="10309" y="8143"/>
                  <a:pt x="10309" y="15421"/>
                  <a:pt x="10309" y="15421"/>
                </a:cubicBezTo>
                <a:close/>
                <a:moveTo>
                  <a:pt x="12273" y="13681"/>
                </a:moveTo>
                <a:cubicBezTo>
                  <a:pt x="12585" y="13118"/>
                  <a:pt x="12764" y="12471"/>
                  <a:pt x="12764" y="11782"/>
                </a:cubicBezTo>
                <a:cubicBezTo>
                  <a:pt x="12764" y="11092"/>
                  <a:pt x="12585" y="10445"/>
                  <a:pt x="12273" y="9882"/>
                </a:cubicBezTo>
                <a:cubicBezTo>
                  <a:pt x="12273" y="9882"/>
                  <a:pt x="12273" y="13681"/>
                  <a:pt x="12273" y="13681"/>
                </a:cubicBezTo>
                <a:close/>
                <a:moveTo>
                  <a:pt x="5891" y="14373"/>
                </a:moveTo>
                <a:lnTo>
                  <a:pt x="5891" y="9190"/>
                </a:lnTo>
                <a:cubicBezTo>
                  <a:pt x="5282" y="9882"/>
                  <a:pt x="4909" y="10788"/>
                  <a:pt x="4909" y="11782"/>
                </a:cubicBezTo>
                <a:cubicBezTo>
                  <a:pt x="4909" y="12776"/>
                  <a:pt x="5282" y="13681"/>
                  <a:pt x="5891" y="14373"/>
                </a:cubicBezTo>
                <a:moveTo>
                  <a:pt x="6873" y="8384"/>
                </a:moveTo>
                <a:lnTo>
                  <a:pt x="6873" y="15179"/>
                </a:lnTo>
                <a:cubicBezTo>
                  <a:pt x="7451" y="15514"/>
                  <a:pt x="8120" y="15709"/>
                  <a:pt x="8836" y="15709"/>
                </a:cubicBezTo>
                <a:cubicBezTo>
                  <a:pt x="9003" y="15709"/>
                  <a:pt x="9166" y="15696"/>
                  <a:pt x="9327" y="15675"/>
                </a:cubicBezTo>
                <a:lnTo>
                  <a:pt x="9327" y="7888"/>
                </a:lnTo>
                <a:cubicBezTo>
                  <a:pt x="9166" y="7868"/>
                  <a:pt x="9003" y="7854"/>
                  <a:pt x="8836" y="7854"/>
                </a:cubicBezTo>
                <a:cubicBezTo>
                  <a:pt x="8120" y="7854"/>
                  <a:pt x="7451" y="8049"/>
                  <a:pt x="6873" y="8384"/>
                </a:cubicBezTo>
                <a:moveTo>
                  <a:pt x="20618" y="0"/>
                </a:moveTo>
                <a:lnTo>
                  <a:pt x="19636" y="0"/>
                </a:lnTo>
                <a:lnTo>
                  <a:pt x="19636" y="15709"/>
                </a:ln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8836" y="17672"/>
                </a:moveTo>
                <a:cubicBezTo>
                  <a:pt x="5583" y="17672"/>
                  <a:pt x="2945" y="15035"/>
                  <a:pt x="2945" y="11782"/>
                </a:cubicBezTo>
                <a:cubicBezTo>
                  <a:pt x="2945" y="8528"/>
                  <a:pt x="5583" y="5891"/>
                  <a:pt x="8836" y="5891"/>
                </a:cubicBezTo>
                <a:cubicBezTo>
                  <a:pt x="12090" y="5891"/>
                  <a:pt x="14727" y="8528"/>
                  <a:pt x="14727" y="11782"/>
                </a:cubicBezTo>
                <a:cubicBezTo>
                  <a:pt x="14727" y="15035"/>
                  <a:pt x="12090" y="17672"/>
                  <a:pt x="8836" y="17672"/>
                </a:cubicBezTo>
                <a:moveTo>
                  <a:pt x="14027" y="16277"/>
                </a:moveTo>
                <a:cubicBezTo>
                  <a:pt x="15072" y="15072"/>
                  <a:pt x="15709" y="13503"/>
                  <a:pt x="15709" y="11782"/>
                </a:cubicBezTo>
                <a:cubicBezTo>
                  <a:pt x="15709" y="7986"/>
                  <a:pt x="12632" y="4909"/>
                  <a:pt x="8836" y="4909"/>
                </a:cubicBezTo>
                <a:cubicBezTo>
                  <a:pt x="5041" y="4909"/>
                  <a:pt x="1964" y="7986"/>
                  <a:pt x="1964" y="11782"/>
                </a:cubicBezTo>
                <a:cubicBezTo>
                  <a:pt x="1964" y="15577"/>
                  <a:pt x="5041" y="18654"/>
                  <a:pt x="8836" y="18654"/>
                </a:cubicBezTo>
                <a:cubicBezTo>
                  <a:pt x="10557" y="18654"/>
                  <a:pt x="12127" y="18017"/>
                  <a:pt x="13333" y="16972"/>
                </a:cubicBezTo>
                <a:lnTo>
                  <a:pt x="17817" y="21456"/>
                </a:lnTo>
                <a:cubicBezTo>
                  <a:pt x="17905" y="21545"/>
                  <a:pt x="18028" y="21600"/>
                  <a:pt x="18164" y="21600"/>
                </a:cubicBezTo>
                <a:cubicBezTo>
                  <a:pt x="18434" y="21600"/>
                  <a:pt x="18655" y="21380"/>
                  <a:pt x="18655" y="21109"/>
                </a:cubicBezTo>
                <a:cubicBezTo>
                  <a:pt x="18655" y="20974"/>
                  <a:pt x="18600" y="20851"/>
                  <a:pt x="18511" y="20762"/>
                </a:cubicBezTo>
                <a:cubicBezTo>
                  <a:pt x="18511" y="20762"/>
                  <a:pt x="14027" y="16277"/>
                  <a:pt x="14027" y="16277"/>
                </a:cubicBezTo>
                <a:close/>
                <a:moveTo>
                  <a:pt x="17673" y="15709"/>
                </a:moveTo>
                <a:lnTo>
                  <a:pt x="18655" y="15709"/>
                </a:lnTo>
                <a:lnTo>
                  <a:pt x="18655" y="0"/>
                </a:lnTo>
                <a:lnTo>
                  <a:pt x="17673" y="0"/>
                </a:lnTo>
                <a:cubicBezTo>
                  <a:pt x="17673" y="0"/>
                  <a:pt x="17673" y="15709"/>
                  <a:pt x="17673" y="15709"/>
                </a:cubicBezTo>
                <a:close/>
                <a:moveTo>
                  <a:pt x="16691" y="15709"/>
                </a:moveTo>
                <a:lnTo>
                  <a:pt x="16691" y="11783"/>
                </a:lnTo>
                <a:cubicBezTo>
                  <a:pt x="16691" y="13214"/>
                  <a:pt x="16301" y="14553"/>
                  <a:pt x="15631" y="15709"/>
                </a:cubicBezTo>
                <a:cubicBezTo>
                  <a:pt x="15631" y="15709"/>
                  <a:pt x="16691" y="15709"/>
                  <a:pt x="16691" y="15709"/>
                </a:cubicBezTo>
                <a:close/>
                <a:moveTo>
                  <a:pt x="16691" y="0"/>
                </a:moveTo>
                <a:lnTo>
                  <a:pt x="14236" y="0"/>
                </a:lnTo>
                <a:lnTo>
                  <a:pt x="14236" y="6088"/>
                </a:lnTo>
                <a:cubicBezTo>
                  <a:pt x="15745" y="7519"/>
                  <a:pt x="16691" y="9538"/>
                  <a:pt x="16691" y="11781"/>
                </a:cubicBezTo>
                <a:cubicBezTo>
                  <a:pt x="16691" y="11781"/>
                  <a:pt x="16691" y="0"/>
                  <a:pt x="16691" y="0"/>
                </a:cubicBezTo>
                <a:close/>
                <a:moveTo>
                  <a:pt x="11291" y="0"/>
                </a:moveTo>
                <a:lnTo>
                  <a:pt x="10309" y="0"/>
                </a:lnTo>
                <a:lnTo>
                  <a:pt x="10309" y="4070"/>
                </a:lnTo>
                <a:cubicBezTo>
                  <a:pt x="10645" y="4134"/>
                  <a:pt x="10972" y="4219"/>
                  <a:pt x="11291" y="4324"/>
                </a:cubicBezTo>
                <a:cubicBezTo>
                  <a:pt x="11291" y="4324"/>
                  <a:pt x="11291" y="0"/>
                  <a:pt x="11291" y="0"/>
                </a:cubicBezTo>
                <a:close/>
                <a:moveTo>
                  <a:pt x="1964" y="15709"/>
                </a:moveTo>
                <a:lnTo>
                  <a:pt x="2041" y="15709"/>
                </a:lnTo>
                <a:cubicBezTo>
                  <a:pt x="2016" y="15666"/>
                  <a:pt x="1988" y="15625"/>
                  <a:pt x="1964" y="15581"/>
                </a:cubicBezTo>
                <a:cubicBezTo>
                  <a:pt x="1964" y="15581"/>
                  <a:pt x="1964" y="15709"/>
                  <a:pt x="1964" y="15709"/>
                </a:cubicBezTo>
                <a:close/>
                <a:moveTo>
                  <a:pt x="13255" y="0"/>
                </a:moveTo>
                <a:lnTo>
                  <a:pt x="12273" y="0"/>
                </a:lnTo>
                <a:lnTo>
                  <a:pt x="12273" y="4727"/>
                </a:lnTo>
                <a:cubicBezTo>
                  <a:pt x="12613" y="4894"/>
                  <a:pt x="12944" y="5077"/>
                  <a:pt x="13255" y="5289"/>
                </a:cubicBezTo>
                <a:cubicBezTo>
                  <a:pt x="13255" y="5289"/>
                  <a:pt x="13255" y="0"/>
                  <a:pt x="13255" y="0"/>
                </a:cubicBezTo>
                <a:close/>
                <a:moveTo>
                  <a:pt x="9327" y="3952"/>
                </a:moveTo>
                <a:lnTo>
                  <a:pt x="9327" y="0"/>
                </a:lnTo>
                <a:lnTo>
                  <a:pt x="6873" y="0"/>
                </a:lnTo>
                <a:lnTo>
                  <a:pt x="6873" y="4185"/>
                </a:lnTo>
                <a:cubicBezTo>
                  <a:pt x="7501" y="4023"/>
                  <a:pt x="8157" y="3927"/>
                  <a:pt x="8836" y="3927"/>
                </a:cubicBezTo>
                <a:cubicBezTo>
                  <a:pt x="9002" y="3927"/>
                  <a:pt x="9164" y="3942"/>
                  <a:pt x="9327" y="3952"/>
                </a:cubicBezTo>
                <a:moveTo>
                  <a:pt x="5891" y="0"/>
                </a:moveTo>
                <a:lnTo>
                  <a:pt x="4909" y="0"/>
                </a:lnTo>
                <a:lnTo>
                  <a:pt x="4909" y="4987"/>
                </a:lnTo>
                <a:cubicBezTo>
                  <a:pt x="5224" y="4804"/>
                  <a:pt x="5551" y="4641"/>
                  <a:pt x="5891" y="4504"/>
                </a:cubicBezTo>
                <a:cubicBezTo>
                  <a:pt x="5891" y="4504"/>
                  <a:pt x="5891" y="0"/>
                  <a:pt x="5891" y="0"/>
                </a:cubicBezTo>
                <a:close/>
                <a:moveTo>
                  <a:pt x="0" y="982"/>
                </a:move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moveTo>
                  <a:pt x="3927" y="5656"/>
                </a:moveTo>
                <a:lnTo>
                  <a:pt x="3927" y="0"/>
                </a:lnTo>
                <a:lnTo>
                  <a:pt x="1964" y="0"/>
                </a:lnTo>
                <a:lnTo>
                  <a:pt x="1964" y="7982"/>
                </a:lnTo>
                <a:cubicBezTo>
                  <a:pt x="2462" y="7084"/>
                  <a:pt x="3131" y="6294"/>
                  <a:pt x="3927" y="565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7" name="Shape 2672"/>
          <p:cNvSpPr/>
          <p:nvPr/>
        </p:nvSpPr>
        <p:spPr>
          <a:xfrm>
            <a:off x="3547164" y="3064416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21600"/>
                </a:moveTo>
                <a:lnTo>
                  <a:pt x="11782" y="21600"/>
                </a:lnTo>
                <a:lnTo>
                  <a:pt x="11782" y="17550"/>
                </a:lnTo>
                <a:lnTo>
                  <a:pt x="9818" y="17550"/>
                </a:lnTo>
                <a:cubicBezTo>
                  <a:pt x="9818" y="17550"/>
                  <a:pt x="9818" y="21600"/>
                  <a:pt x="9818" y="21600"/>
                </a:cubicBezTo>
                <a:close/>
                <a:moveTo>
                  <a:pt x="7855" y="21600"/>
                </a:moveTo>
                <a:lnTo>
                  <a:pt x="8836" y="21600"/>
                </a:lnTo>
                <a:lnTo>
                  <a:pt x="8836" y="17550"/>
                </a:lnTo>
                <a:lnTo>
                  <a:pt x="7855" y="17550"/>
                </a:lnTo>
                <a:cubicBezTo>
                  <a:pt x="7855" y="17550"/>
                  <a:pt x="7855" y="21600"/>
                  <a:pt x="7855" y="21600"/>
                </a:cubicBezTo>
                <a:close/>
                <a:moveTo>
                  <a:pt x="2945" y="21600"/>
                </a:moveTo>
                <a:lnTo>
                  <a:pt x="3927" y="21600"/>
                </a:lnTo>
                <a:lnTo>
                  <a:pt x="3927" y="17550"/>
                </a:lnTo>
                <a:lnTo>
                  <a:pt x="2945" y="17550"/>
                </a:lnTo>
                <a:cubicBezTo>
                  <a:pt x="2945" y="17550"/>
                  <a:pt x="2945" y="21600"/>
                  <a:pt x="2945" y="21600"/>
                </a:cubicBezTo>
                <a:close/>
                <a:moveTo>
                  <a:pt x="4909" y="21600"/>
                </a:moveTo>
                <a:lnTo>
                  <a:pt x="6873" y="21600"/>
                </a:lnTo>
                <a:lnTo>
                  <a:pt x="6873" y="17550"/>
                </a:lnTo>
                <a:lnTo>
                  <a:pt x="4909" y="17550"/>
                </a:lnTo>
                <a:cubicBezTo>
                  <a:pt x="4909" y="17550"/>
                  <a:pt x="4909" y="21600"/>
                  <a:pt x="4909" y="21600"/>
                </a:cubicBezTo>
                <a:close/>
                <a:moveTo>
                  <a:pt x="12764" y="21600"/>
                </a:moveTo>
                <a:lnTo>
                  <a:pt x="13745" y="21600"/>
                </a:lnTo>
                <a:lnTo>
                  <a:pt x="13745" y="17550"/>
                </a:lnTo>
                <a:lnTo>
                  <a:pt x="12764" y="17550"/>
                </a:lnTo>
                <a:cubicBezTo>
                  <a:pt x="12764" y="17550"/>
                  <a:pt x="12764" y="21600"/>
                  <a:pt x="12764" y="21600"/>
                </a:cubicBezTo>
                <a:close/>
                <a:moveTo>
                  <a:pt x="20618" y="14850"/>
                </a:moveTo>
                <a:lnTo>
                  <a:pt x="982" y="14850"/>
                </a:lnTo>
                <a:lnTo>
                  <a:pt x="982" y="13500"/>
                </a:lnTo>
                <a:lnTo>
                  <a:pt x="20618" y="13500"/>
                </a:lnTo>
                <a:cubicBezTo>
                  <a:pt x="20618" y="13500"/>
                  <a:pt x="20618" y="14850"/>
                  <a:pt x="20618" y="14850"/>
                </a:cubicBezTo>
                <a:close/>
                <a:moveTo>
                  <a:pt x="20618" y="12150"/>
                </a:moveTo>
                <a:lnTo>
                  <a:pt x="982" y="12150"/>
                </a:lnTo>
                <a:cubicBezTo>
                  <a:pt x="440" y="12150"/>
                  <a:pt x="0" y="12755"/>
                  <a:pt x="0" y="13500"/>
                </a:cubicBezTo>
                <a:lnTo>
                  <a:pt x="0" y="14850"/>
                </a:lnTo>
                <a:cubicBezTo>
                  <a:pt x="0" y="15595"/>
                  <a:pt x="440" y="16200"/>
                  <a:pt x="982" y="16200"/>
                </a:cubicBezTo>
                <a:lnTo>
                  <a:pt x="20618" y="16200"/>
                </a:lnTo>
                <a:cubicBezTo>
                  <a:pt x="21160" y="16200"/>
                  <a:pt x="21600" y="15595"/>
                  <a:pt x="21600" y="14850"/>
                </a:cubicBezTo>
                <a:lnTo>
                  <a:pt x="21600" y="13500"/>
                </a:lnTo>
                <a:cubicBezTo>
                  <a:pt x="21600" y="12755"/>
                  <a:pt x="21160" y="12150"/>
                  <a:pt x="20618" y="12150"/>
                </a:cubicBezTo>
                <a:moveTo>
                  <a:pt x="982" y="20250"/>
                </a:moveTo>
                <a:cubicBezTo>
                  <a:pt x="982" y="20996"/>
                  <a:pt x="1422" y="21600"/>
                  <a:pt x="1964" y="21600"/>
                </a:cubicBezTo>
                <a:lnTo>
                  <a:pt x="1964" y="17550"/>
                </a:lnTo>
                <a:lnTo>
                  <a:pt x="982" y="17550"/>
                </a:lnTo>
                <a:cubicBezTo>
                  <a:pt x="982" y="17550"/>
                  <a:pt x="982" y="20250"/>
                  <a:pt x="982" y="20250"/>
                </a:cubicBezTo>
                <a:close/>
                <a:moveTo>
                  <a:pt x="16691" y="21600"/>
                </a:moveTo>
                <a:lnTo>
                  <a:pt x="17673" y="21600"/>
                </a:lnTo>
                <a:lnTo>
                  <a:pt x="17673" y="17550"/>
                </a:lnTo>
                <a:lnTo>
                  <a:pt x="16691" y="17550"/>
                </a:lnTo>
                <a:cubicBezTo>
                  <a:pt x="16691" y="17550"/>
                  <a:pt x="16691" y="21600"/>
                  <a:pt x="16691" y="21600"/>
                </a:cubicBezTo>
                <a:close/>
                <a:moveTo>
                  <a:pt x="14727" y="21600"/>
                </a:moveTo>
                <a:lnTo>
                  <a:pt x="15709" y="21600"/>
                </a:lnTo>
                <a:lnTo>
                  <a:pt x="15709" y="17550"/>
                </a:lnTo>
                <a:lnTo>
                  <a:pt x="14727" y="17550"/>
                </a:lnTo>
                <a:cubicBezTo>
                  <a:pt x="14727" y="17550"/>
                  <a:pt x="14727" y="21600"/>
                  <a:pt x="14727" y="21600"/>
                </a:cubicBezTo>
                <a:close/>
                <a:moveTo>
                  <a:pt x="18655" y="21600"/>
                </a:moveTo>
                <a:lnTo>
                  <a:pt x="19636" y="21600"/>
                </a:lnTo>
                <a:cubicBezTo>
                  <a:pt x="20178" y="21600"/>
                  <a:pt x="20618" y="20996"/>
                  <a:pt x="20618" y="20250"/>
                </a:cubicBezTo>
                <a:lnTo>
                  <a:pt x="20618" y="17550"/>
                </a:lnTo>
                <a:lnTo>
                  <a:pt x="18655" y="17550"/>
                </a:lnTo>
                <a:cubicBezTo>
                  <a:pt x="18655" y="17550"/>
                  <a:pt x="18655" y="21600"/>
                  <a:pt x="18655" y="21600"/>
                </a:cubicBezTo>
                <a:close/>
                <a:moveTo>
                  <a:pt x="15709" y="0"/>
                </a:moveTo>
                <a:lnTo>
                  <a:pt x="14727" y="0"/>
                </a:lnTo>
                <a:lnTo>
                  <a:pt x="14727" y="10800"/>
                </a:lnTo>
                <a:lnTo>
                  <a:pt x="15709" y="10800"/>
                </a:lnTo>
                <a:cubicBezTo>
                  <a:pt x="15709" y="10800"/>
                  <a:pt x="15709" y="0"/>
                  <a:pt x="15709" y="0"/>
                </a:cubicBezTo>
                <a:close/>
                <a:moveTo>
                  <a:pt x="20618" y="1350"/>
                </a:moveTo>
                <a:cubicBezTo>
                  <a:pt x="20618" y="605"/>
                  <a:pt x="20178" y="0"/>
                  <a:pt x="19636" y="0"/>
                </a:cubicBezTo>
                <a:lnTo>
                  <a:pt x="18655" y="0"/>
                </a:lnTo>
                <a:lnTo>
                  <a:pt x="18655" y="10800"/>
                </a:lnTo>
                <a:lnTo>
                  <a:pt x="20618" y="10800"/>
                </a:lnTo>
                <a:cubicBezTo>
                  <a:pt x="20618" y="10800"/>
                  <a:pt x="20618" y="1350"/>
                  <a:pt x="20618" y="1350"/>
                </a:cubicBezTo>
                <a:close/>
                <a:moveTo>
                  <a:pt x="13745" y="0"/>
                </a:moveTo>
                <a:lnTo>
                  <a:pt x="12764" y="0"/>
                </a:lnTo>
                <a:lnTo>
                  <a:pt x="12764" y="10800"/>
                </a:lnTo>
                <a:lnTo>
                  <a:pt x="13745" y="10800"/>
                </a:lnTo>
                <a:cubicBezTo>
                  <a:pt x="13745" y="10800"/>
                  <a:pt x="13745" y="0"/>
                  <a:pt x="13745" y="0"/>
                </a:cubicBezTo>
                <a:close/>
                <a:moveTo>
                  <a:pt x="17673" y="0"/>
                </a:moveTo>
                <a:lnTo>
                  <a:pt x="16691" y="0"/>
                </a:lnTo>
                <a:lnTo>
                  <a:pt x="16691" y="10800"/>
                </a:lnTo>
                <a:lnTo>
                  <a:pt x="17673" y="10800"/>
                </a:lnTo>
                <a:cubicBezTo>
                  <a:pt x="17673" y="10800"/>
                  <a:pt x="17673" y="0"/>
                  <a:pt x="17673" y="0"/>
                </a:cubicBezTo>
                <a:close/>
                <a:moveTo>
                  <a:pt x="1964" y="0"/>
                </a:moveTo>
                <a:cubicBezTo>
                  <a:pt x="1422" y="0"/>
                  <a:pt x="982" y="605"/>
                  <a:pt x="982" y="1350"/>
                </a:cubicBezTo>
                <a:lnTo>
                  <a:pt x="982" y="10800"/>
                </a:lnTo>
                <a:lnTo>
                  <a:pt x="1964" y="10800"/>
                </a:lnTo>
                <a:cubicBezTo>
                  <a:pt x="1964" y="10800"/>
                  <a:pt x="1964" y="0"/>
                  <a:pt x="1964" y="0"/>
                </a:cubicBezTo>
                <a:close/>
                <a:moveTo>
                  <a:pt x="3927" y="0"/>
                </a:moveTo>
                <a:lnTo>
                  <a:pt x="2945" y="0"/>
                </a:lnTo>
                <a:lnTo>
                  <a:pt x="2945" y="10800"/>
                </a:lnTo>
                <a:lnTo>
                  <a:pt x="3927" y="10800"/>
                </a:lnTo>
                <a:cubicBezTo>
                  <a:pt x="3927" y="10800"/>
                  <a:pt x="3927" y="0"/>
                  <a:pt x="3927" y="0"/>
                </a:cubicBezTo>
                <a:close/>
                <a:moveTo>
                  <a:pt x="6873" y="0"/>
                </a:moveTo>
                <a:lnTo>
                  <a:pt x="4909" y="0"/>
                </a:lnTo>
                <a:lnTo>
                  <a:pt x="4909" y="10800"/>
                </a:lnTo>
                <a:lnTo>
                  <a:pt x="6873" y="10800"/>
                </a:lnTo>
                <a:cubicBezTo>
                  <a:pt x="6873" y="10800"/>
                  <a:pt x="6873" y="0"/>
                  <a:pt x="6873" y="0"/>
                </a:cubicBezTo>
                <a:close/>
                <a:moveTo>
                  <a:pt x="8836" y="0"/>
                </a:moveTo>
                <a:lnTo>
                  <a:pt x="7855" y="0"/>
                </a:lnTo>
                <a:lnTo>
                  <a:pt x="7855" y="10800"/>
                </a:lnTo>
                <a:lnTo>
                  <a:pt x="8836" y="10800"/>
                </a:lnTo>
                <a:cubicBezTo>
                  <a:pt x="8836" y="10800"/>
                  <a:pt x="8836" y="0"/>
                  <a:pt x="8836" y="0"/>
                </a:cubicBezTo>
                <a:close/>
                <a:moveTo>
                  <a:pt x="11782" y="0"/>
                </a:moveTo>
                <a:lnTo>
                  <a:pt x="9818" y="0"/>
                </a:lnTo>
                <a:lnTo>
                  <a:pt x="9818" y="10800"/>
                </a:lnTo>
                <a:lnTo>
                  <a:pt x="11782" y="10800"/>
                </a:lnTo>
                <a:cubicBezTo>
                  <a:pt x="11782" y="10800"/>
                  <a:pt x="11782" y="0"/>
                  <a:pt x="11782" y="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8" name="Shape 2673"/>
          <p:cNvSpPr/>
          <p:nvPr/>
        </p:nvSpPr>
        <p:spPr>
          <a:xfrm>
            <a:off x="4080425" y="302632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0309"/>
                </a:moveTo>
                <a:cubicBezTo>
                  <a:pt x="2726" y="10309"/>
                  <a:pt x="2945" y="10090"/>
                  <a:pt x="2945" y="9818"/>
                </a:cubicBezTo>
                <a:cubicBezTo>
                  <a:pt x="2945" y="9547"/>
                  <a:pt x="2726" y="9327"/>
                  <a:pt x="2455" y="9327"/>
                </a:cubicBezTo>
                <a:cubicBezTo>
                  <a:pt x="2183" y="9327"/>
                  <a:pt x="1964" y="9547"/>
                  <a:pt x="1964" y="9818"/>
                </a:cubicBezTo>
                <a:cubicBezTo>
                  <a:pt x="1964" y="10090"/>
                  <a:pt x="2183" y="10309"/>
                  <a:pt x="2455" y="10309"/>
                </a:cubicBezTo>
                <a:moveTo>
                  <a:pt x="20618" y="11782"/>
                </a:moveTo>
                <a:lnTo>
                  <a:pt x="982" y="11782"/>
                </a:ln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1782"/>
                  <a:pt x="20618" y="11782"/>
                </a:cubicBezTo>
                <a:close/>
                <a:moveTo>
                  <a:pt x="2945" y="982"/>
                </a:moveTo>
                <a:lnTo>
                  <a:pt x="14727" y="982"/>
                </a:lnTo>
                <a:lnTo>
                  <a:pt x="14727" y="4418"/>
                </a:lnTo>
                <a:cubicBezTo>
                  <a:pt x="14727" y="4690"/>
                  <a:pt x="14947" y="4909"/>
                  <a:pt x="15218" y="4909"/>
                </a:cubicBezTo>
                <a:lnTo>
                  <a:pt x="18655" y="4909"/>
                </a:lnTo>
                <a:lnTo>
                  <a:pt x="18655" y="6873"/>
                </a:lnTo>
                <a:lnTo>
                  <a:pt x="2945" y="6873"/>
                </a:lnTo>
                <a:cubicBezTo>
                  <a:pt x="2945" y="6873"/>
                  <a:pt x="2945" y="982"/>
                  <a:pt x="2945" y="982"/>
                </a:cubicBezTo>
                <a:close/>
                <a:moveTo>
                  <a:pt x="15709" y="1473"/>
                </a:moveTo>
                <a:lnTo>
                  <a:pt x="18164" y="3927"/>
                </a:lnTo>
                <a:lnTo>
                  <a:pt x="15709" y="3927"/>
                </a:lnTo>
                <a:cubicBezTo>
                  <a:pt x="15709" y="3927"/>
                  <a:pt x="15709" y="1473"/>
                  <a:pt x="15709" y="1473"/>
                </a:cubicBezTo>
                <a:close/>
                <a:moveTo>
                  <a:pt x="20618" y="6873"/>
                </a:moveTo>
                <a:lnTo>
                  <a:pt x="19636" y="6873"/>
                </a:lnTo>
                <a:lnTo>
                  <a:pt x="19636" y="3927"/>
                </a:lnTo>
                <a:lnTo>
                  <a:pt x="15709" y="0"/>
                </a:lnTo>
                <a:lnTo>
                  <a:pt x="2945" y="0"/>
                </a:lnTo>
                <a:cubicBezTo>
                  <a:pt x="2403" y="0"/>
                  <a:pt x="1964" y="440"/>
                  <a:pt x="1964" y="982"/>
                </a:cubicBezTo>
                <a:lnTo>
                  <a:pt x="1964" y="6873"/>
                </a:lnTo>
                <a:lnTo>
                  <a:pt x="982" y="6873"/>
                </a:lnTo>
                <a:cubicBezTo>
                  <a:pt x="439" y="6873"/>
                  <a:pt x="0" y="7313"/>
                  <a:pt x="0" y="7855"/>
                </a:cubicBezTo>
                <a:lnTo>
                  <a:pt x="0" y="11782"/>
                </a:lnTo>
                <a:cubicBezTo>
                  <a:pt x="0" y="12324"/>
                  <a:pt x="439" y="12764"/>
                  <a:pt x="982" y="12764"/>
                </a:cubicBezTo>
                <a:lnTo>
                  <a:pt x="1964" y="12764"/>
                </a:lnTo>
                <a:lnTo>
                  <a:pt x="1964" y="21109"/>
                </a:lnTo>
                <a:cubicBezTo>
                  <a:pt x="1964" y="21381"/>
                  <a:pt x="2183" y="21600"/>
                  <a:pt x="2455" y="21600"/>
                </a:cubicBezTo>
                <a:cubicBezTo>
                  <a:pt x="2726" y="21600"/>
                  <a:pt x="2945" y="21381"/>
                  <a:pt x="2945" y="21109"/>
                </a:cubicBezTo>
                <a:lnTo>
                  <a:pt x="2945" y="12764"/>
                </a:lnTo>
                <a:lnTo>
                  <a:pt x="3927" y="12764"/>
                </a:lnTo>
                <a:lnTo>
                  <a:pt x="3927" y="18164"/>
                </a:lnTo>
                <a:cubicBezTo>
                  <a:pt x="3927" y="18435"/>
                  <a:pt x="4147" y="18655"/>
                  <a:pt x="4418" y="18655"/>
                </a:cubicBezTo>
                <a:cubicBezTo>
                  <a:pt x="4690" y="18655"/>
                  <a:pt x="4909" y="18435"/>
                  <a:pt x="4909" y="18164"/>
                </a:cubicBezTo>
                <a:lnTo>
                  <a:pt x="4909" y="12764"/>
                </a:lnTo>
                <a:lnTo>
                  <a:pt x="5891" y="12764"/>
                </a:lnTo>
                <a:lnTo>
                  <a:pt x="5891" y="15218"/>
                </a:lnTo>
                <a:cubicBezTo>
                  <a:pt x="5891" y="15490"/>
                  <a:pt x="6110" y="15709"/>
                  <a:pt x="6382" y="15709"/>
                </a:cubicBezTo>
                <a:cubicBezTo>
                  <a:pt x="6653" y="15709"/>
                  <a:pt x="6873" y="15490"/>
                  <a:pt x="6873" y="15218"/>
                </a:cubicBezTo>
                <a:lnTo>
                  <a:pt x="6873" y="12764"/>
                </a:lnTo>
                <a:lnTo>
                  <a:pt x="7855" y="12764"/>
                </a:lnTo>
                <a:lnTo>
                  <a:pt x="7855" y="20127"/>
                </a:lnTo>
                <a:cubicBezTo>
                  <a:pt x="7855" y="20399"/>
                  <a:pt x="8074" y="20618"/>
                  <a:pt x="8345" y="20618"/>
                </a:cubicBezTo>
                <a:cubicBezTo>
                  <a:pt x="8617" y="20618"/>
                  <a:pt x="8836" y="20399"/>
                  <a:pt x="8836" y="20127"/>
                </a:cubicBezTo>
                <a:lnTo>
                  <a:pt x="8836" y="12764"/>
                </a:lnTo>
                <a:lnTo>
                  <a:pt x="10309" y="12764"/>
                </a:lnTo>
                <a:lnTo>
                  <a:pt x="10309" y="19145"/>
                </a:lnTo>
                <a:cubicBezTo>
                  <a:pt x="10309" y="19417"/>
                  <a:pt x="10529" y="19636"/>
                  <a:pt x="10800" y="19636"/>
                </a:cubicBezTo>
                <a:cubicBezTo>
                  <a:pt x="11071" y="19636"/>
                  <a:pt x="11291" y="19417"/>
                  <a:pt x="11291" y="19145"/>
                </a:cubicBezTo>
                <a:lnTo>
                  <a:pt x="11291" y="12764"/>
                </a:lnTo>
                <a:lnTo>
                  <a:pt x="12764" y="12764"/>
                </a:lnTo>
                <a:lnTo>
                  <a:pt x="12764" y="16200"/>
                </a:lnTo>
                <a:cubicBezTo>
                  <a:pt x="12764" y="16472"/>
                  <a:pt x="12983" y="16691"/>
                  <a:pt x="13255" y="16691"/>
                </a:cubicBezTo>
                <a:cubicBezTo>
                  <a:pt x="13526" y="16691"/>
                  <a:pt x="13745" y="16472"/>
                  <a:pt x="13745" y="16200"/>
                </a:cubicBezTo>
                <a:lnTo>
                  <a:pt x="13745" y="12764"/>
                </a:lnTo>
                <a:lnTo>
                  <a:pt x="14727" y="12764"/>
                </a:lnTo>
                <a:lnTo>
                  <a:pt x="14727" y="17182"/>
                </a:lnTo>
                <a:cubicBezTo>
                  <a:pt x="14727" y="17453"/>
                  <a:pt x="14947" y="17673"/>
                  <a:pt x="15218" y="17673"/>
                </a:cubicBezTo>
                <a:cubicBezTo>
                  <a:pt x="15490" y="17673"/>
                  <a:pt x="15709" y="17453"/>
                  <a:pt x="15709" y="17182"/>
                </a:cubicBezTo>
                <a:lnTo>
                  <a:pt x="15709" y="12764"/>
                </a:lnTo>
                <a:lnTo>
                  <a:pt x="16691" y="12764"/>
                </a:lnTo>
                <a:lnTo>
                  <a:pt x="16691" y="20127"/>
                </a:lnTo>
                <a:cubicBezTo>
                  <a:pt x="16691" y="20399"/>
                  <a:pt x="16910" y="20618"/>
                  <a:pt x="17182" y="20618"/>
                </a:cubicBezTo>
                <a:cubicBezTo>
                  <a:pt x="17453" y="20618"/>
                  <a:pt x="17673" y="20399"/>
                  <a:pt x="17673" y="20127"/>
                </a:cubicBezTo>
                <a:lnTo>
                  <a:pt x="17673" y="12764"/>
                </a:lnTo>
                <a:lnTo>
                  <a:pt x="18655" y="12764"/>
                </a:lnTo>
                <a:lnTo>
                  <a:pt x="18655" y="19145"/>
                </a:lnTo>
                <a:cubicBezTo>
                  <a:pt x="18655" y="19417"/>
                  <a:pt x="18874" y="19636"/>
                  <a:pt x="19145" y="19636"/>
                </a:cubicBezTo>
                <a:cubicBezTo>
                  <a:pt x="19417" y="19636"/>
                  <a:pt x="19636" y="19417"/>
                  <a:pt x="19636" y="19145"/>
                </a:cubicBezTo>
                <a:lnTo>
                  <a:pt x="19636" y="12764"/>
                </a:lnTo>
                <a:lnTo>
                  <a:pt x="20618" y="12764"/>
                </a:lnTo>
                <a:cubicBezTo>
                  <a:pt x="21160" y="12764"/>
                  <a:pt x="21600" y="12324"/>
                  <a:pt x="21600" y="11782"/>
                </a:cubicBezTo>
                <a:lnTo>
                  <a:pt x="21600" y="7855"/>
                </a:lnTo>
                <a:cubicBezTo>
                  <a:pt x="21600" y="7313"/>
                  <a:pt x="21160" y="6873"/>
                  <a:pt x="20618" y="6873"/>
                </a:cubicBezTo>
                <a:moveTo>
                  <a:pt x="4418" y="10309"/>
                </a:moveTo>
                <a:cubicBezTo>
                  <a:pt x="4690" y="10309"/>
                  <a:pt x="4909" y="10090"/>
                  <a:pt x="4909" y="9818"/>
                </a:cubicBezTo>
                <a:cubicBezTo>
                  <a:pt x="4909" y="9547"/>
                  <a:pt x="4690" y="9327"/>
                  <a:pt x="4418" y="9327"/>
                </a:cubicBezTo>
                <a:cubicBezTo>
                  <a:pt x="4147" y="9327"/>
                  <a:pt x="3927" y="9547"/>
                  <a:pt x="3927" y="9818"/>
                </a:cubicBezTo>
                <a:cubicBezTo>
                  <a:pt x="3927" y="10090"/>
                  <a:pt x="4147" y="10309"/>
                  <a:pt x="4418" y="10309"/>
                </a:cubicBezTo>
                <a:moveTo>
                  <a:pt x="12273" y="3927"/>
                </a:moveTo>
                <a:lnTo>
                  <a:pt x="5400" y="3927"/>
                </a:lnTo>
                <a:cubicBezTo>
                  <a:pt x="5129" y="3927"/>
                  <a:pt x="4909" y="4147"/>
                  <a:pt x="4909" y="4418"/>
                </a:cubicBezTo>
                <a:cubicBezTo>
                  <a:pt x="4909" y="4690"/>
                  <a:pt x="5129" y="4909"/>
                  <a:pt x="5400" y="4909"/>
                </a:cubicBezTo>
                <a:lnTo>
                  <a:pt x="12273" y="4909"/>
                </a:lnTo>
                <a:cubicBezTo>
                  <a:pt x="12544" y="4909"/>
                  <a:pt x="12764" y="4690"/>
                  <a:pt x="12764" y="4418"/>
                </a:cubicBezTo>
                <a:cubicBezTo>
                  <a:pt x="12764" y="4147"/>
                  <a:pt x="12544" y="3927"/>
                  <a:pt x="12273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9" name="Shape 2674"/>
          <p:cNvSpPr/>
          <p:nvPr/>
        </p:nvSpPr>
        <p:spPr>
          <a:xfrm>
            <a:off x="4626383" y="3026326"/>
            <a:ext cx="25393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80" y="20121"/>
                </a:moveTo>
                <a:cubicBezTo>
                  <a:pt x="11880" y="20393"/>
                  <a:pt x="11637" y="20612"/>
                  <a:pt x="11337" y="20612"/>
                </a:cubicBezTo>
                <a:cubicBezTo>
                  <a:pt x="11181" y="20612"/>
                  <a:pt x="11043" y="20552"/>
                  <a:pt x="10944" y="20457"/>
                </a:cubicBezTo>
                <a:lnTo>
                  <a:pt x="10941" y="20459"/>
                </a:lnTo>
                <a:lnTo>
                  <a:pt x="10800" y="20342"/>
                </a:lnTo>
                <a:lnTo>
                  <a:pt x="10800" y="1256"/>
                </a:lnTo>
                <a:lnTo>
                  <a:pt x="10958" y="1126"/>
                </a:lnTo>
                <a:lnTo>
                  <a:pt x="10960" y="1127"/>
                </a:lnTo>
                <a:cubicBezTo>
                  <a:pt x="11057" y="1042"/>
                  <a:pt x="11190" y="987"/>
                  <a:pt x="11337" y="987"/>
                </a:cubicBezTo>
                <a:cubicBezTo>
                  <a:pt x="11637" y="987"/>
                  <a:pt x="11880" y="1208"/>
                  <a:pt x="11880" y="1479"/>
                </a:cubicBezTo>
                <a:cubicBezTo>
                  <a:pt x="11880" y="1479"/>
                  <a:pt x="11880" y="20121"/>
                  <a:pt x="11880" y="20121"/>
                </a:cubicBezTo>
                <a:close/>
                <a:moveTo>
                  <a:pt x="9720" y="19448"/>
                </a:moveTo>
                <a:lnTo>
                  <a:pt x="4320" y="14979"/>
                </a:lnTo>
                <a:lnTo>
                  <a:pt x="4320" y="6606"/>
                </a:lnTo>
                <a:lnTo>
                  <a:pt x="4562" y="6407"/>
                </a:lnTo>
                <a:lnTo>
                  <a:pt x="4559" y="6406"/>
                </a:lnTo>
                <a:lnTo>
                  <a:pt x="9720" y="2147"/>
                </a:lnTo>
                <a:cubicBezTo>
                  <a:pt x="9720" y="2147"/>
                  <a:pt x="9720" y="19448"/>
                  <a:pt x="9720" y="19448"/>
                </a:cubicBezTo>
                <a:close/>
                <a:moveTo>
                  <a:pt x="3240" y="14649"/>
                </a:moveTo>
                <a:cubicBezTo>
                  <a:pt x="2008" y="14285"/>
                  <a:pt x="1080" y="12700"/>
                  <a:pt x="1080" y="10800"/>
                </a:cubicBezTo>
                <a:cubicBezTo>
                  <a:pt x="1080" y="8900"/>
                  <a:pt x="2008" y="7315"/>
                  <a:pt x="3240" y="6952"/>
                </a:cubicBezTo>
                <a:cubicBezTo>
                  <a:pt x="3240" y="6952"/>
                  <a:pt x="3240" y="14649"/>
                  <a:pt x="3240" y="14649"/>
                </a:cubicBezTo>
                <a:close/>
                <a:moveTo>
                  <a:pt x="12966" y="1472"/>
                </a:moveTo>
                <a:cubicBezTo>
                  <a:pt x="12966" y="658"/>
                  <a:pt x="12238" y="0"/>
                  <a:pt x="11339" y="0"/>
                </a:cubicBezTo>
                <a:cubicBezTo>
                  <a:pt x="10880" y="0"/>
                  <a:pt x="10467" y="174"/>
                  <a:pt x="10170" y="451"/>
                </a:cubicBezTo>
                <a:lnTo>
                  <a:pt x="3565" y="5905"/>
                </a:lnTo>
                <a:cubicBezTo>
                  <a:pt x="1578" y="6050"/>
                  <a:pt x="0" y="8183"/>
                  <a:pt x="0" y="10800"/>
                </a:cubicBezTo>
                <a:cubicBezTo>
                  <a:pt x="0" y="13425"/>
                  <a:pt x="1588" y="15563"/>
                  <a:pt x="3585" y="15696"/>
                </a:cubicBezTo>
                <a:lnTo>
                  <a:pt x="10170" y="21149"/>
                </a:lnTo>
                <a:cubicBezTo>
                  <a:pt x="10466" y="21426"/>
                  <a:pt x="10879" y="21600"/>
                  <a:pt x="11339" y="21600"/>
                </a:cubicBezTo>
                <a:cubicBezTo>
                  <a:pt x="12238" y="21600"/>
                  <a:pt x="12966" y="20941"/>
                  <a:pt x="12966" y="20129"/>
                </a:cubicBezTo>
                <a:cubicBezTo>
                  <a:pt x="12966" y="20110"/>
                  <a:pt x="12961" y="20092"/>
                  <a:pt x="12960" y="20073"/>
                </a:cubicBezTo>
                <a:lnTo>
                  <a:pt x="12960" y="1527"/>
                </a:lnTo>
                <a:cubicBezTo>
                  <a:pt x="12961" y="1508"/>
                  <a:pt x="12966" y="1490"/>
                  <a:pt x="12966" y="1472"/>
                </a:cubicBezTo>
                <a:moveTo>
                  <a:pt x="19124" y="10800"/>
                </a:moveTo>
                <a:lnTo>
                  <a:pt x="21442" y="8693"/>
                </a:lnTo>
                <a:cubicBezTo>
                  <a:pt x="21540" y="8604"/>
                  <a:pt x="21600" y="8481"/>
                  <a:pt x="21600" y="8345"/>
                </a:cubicBezTo>
                <a:cubicBezTo>
                  <a:pt x="21600" y="8074"/>
                  <a:pt x="21358" y="7855"/>
                  <a:pt x="21060" y="7855"/>
                </a:cubicBezTo>
                <a:cubicBezTo>
                  <a:pt x="20911" y="7855"/>
                  <a:pt x="20776" y="7909"/>
                  <a:pt x="20678" y="7998"/>
                </a:cubicBezTo>
                <a:lnTo>
                  <a:pt x="18360" y="10106"/>
                </a:lnTo>
                <a:lnTo>
                  <a:pt x="16042" y="7998"/>
                </a:lnTo>
                <a:cubicBezTo>
                  <a:pt x="15944" y="7909"/>
                  <a:pt x="15809" y="7855"/>
                  <a:pt x="15660" y="7855"/>
                </a:cubicBezTo>
                <a:cubicBezTo>
                  <a:pt x="15362" y="7855"/>
                  <a:pt x="15120" y="8074"/>
                  <a:pt x="15120" y="8345"/>
                </a:cubicBezTo>
                <a:cubicBezTo>
                  <a:pt x="15120" y="8481"/>
                  <a:pt x="15180" y="8604"/>
                  <a:pt x="15278" y="8693"/>
                </a:cubicBezTo>
                <a:lnTo>
                  <a:pt x="17596" y="10800"/>
                </a:lnTo>
                <a:lnTo>
                  <a:pt x="15278" y="12907"/>
                </a:lnTo>
                <a:cubicBezTo>
                  <a:pt x="15180" y="12996"/>
                  <a:pt x="15120" y="13119"/>
                  <a:pt x="15120" y="13255"/>
                </a:cubicBezTo>
                <a:cubicBezTo>
                  <a:pt x="15120" y="13526"/>
                  <a:pt x="15362" y="13745"/>
                  <a:pt x="15660" y="13745"/>
                </a:cubicBezTo>
                <a:cubicBezTo>
                  <a:pt x="15809" y="13745"/>
                  <a:pt x="15944" y="13691"/>
                  <a:pt x="16042" y="13602"/>
                </a:cubicBezTo>
                <a:lnTo>
                  <a:pt x="18360" y="11494"/>
                </a:lnTo>
                <a:lnTo>
                  <a:pt x="20678" y="13602"/>
                </a:lnTo>
                <a:cubicBezTo>
                  <a:pt x="20776" y="13691"/>
                  <a:pt x="20911" y="13745"/>
                  <a:pt x="21060" y="13745"/>
                </a:cubicBezTo>
                <a:cubicBezTo>
                  <a:pt x="21358" y="13745"/>
                  <a:pt x="21600" y="13526"/>
                  <a:pt x="21600" y="13255"/>
                </a:cubicBezTo>
                <a:cubicBezTo>
                  <a:pt x="21600" y="13119"/>
                  <a:pt x="21540" y="12996"/>
                  <a:pt x="21442" y="12907"/>
                </a:cubicBezTo>
                <a:cubicBezTo>
                  <a:pt x="21442" y="12907"/>
                  <a:pt x="19124" y="10800"/>
                  <a:pt x="19124" y="108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0" name="Shape 2675"/>
          <p:cNvSpPr/>
          <p:nvPr/>
        </p:nvSpPr>
        <p:spPr>
          <a:xfrm>
            <a:off x="5210430" y="3026326"/>
            <a:ext cx="152436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90" y="20121"/>
                </a:moveTo>
                <a:cubicBezTo>
                  <a:pt x="19790" y="20393"/>
                  <a:pt x="19385" y="20612"/>
                  <a:pt x="18886" y="20612"/>
                </a:cubicBezTo>
                <a:cubicBezTo>
                  <a:pt x="18626" y="20612"/>
                  <a:pt x="18396" y="20552"/>
                  <a:pt x="18231" y="20457"/>
                </a:cubicBezTo>
                <a:lnTo>
                  <a:pt x="18227" y="20459"/>
                </a:lnTo>
                <a:lnTo>
                  <a:pt x="17991" y="20342"/>
                </a:lnTo>
                <a:lnTo>
                  <a:pt x="17991" y="1256"/>
                </a:lnTo>
                <a:lnTo>
                  <a:pt x="18255" y="1126"/>
                </a:lnTo>
                <a:lnTo>
                  <a:pt x="18258" y="1127"/>
                </a:lnTo>
                <a:cubicBezTo>
                  <a:pt x="18421" y="1042"/>
                  <a:pt x="18641" y="987"/>
                  <a:pt x="18886" y="987"/>
                </a:cubicBezTo>
                <a:cubicBezTo>
                  <a:pt x="19385" y="987"/>
                  <a:pt x="19790" y="1208"/>
                  <a:pt x="19790" y="1479"/>
                </a:cubicBezTo>
                <a:cubicBezTo>
                  <a:pt x="19790" y="1479"/>
                  <a:pt x="19790" y="20121"/>
                  <a:pt x="19790" y="20121"/>
                </a:cubicBezTo>
                <a:close/>
                <a:moveTo>
                  <a:pt x="16192" y="19448"/>
                </a:moveTo>
                <a:lnTo>
                  <a:pt x="7196" y="14978"/>
                </a:lnTo>
                <a:lnTo>
                  <a:pt x="7196" y="6607"/>
                </a:lnTo>
                <a:lnTo>
                  <a:pt x="7599" y="6407"/>
                </a:lnTo>
                <a:lnTo>
                  <a:pt x="7595" y="6406"/>
                </a:lnTo>
                <a:lnTo>
                  <a:pt x="16192" y="2147"/>
                </a:lnTo>
                <a:cubicBezTo>
                  <a:pt x="16192" y="2147"/>
                  <a:pt x="16192" y="19448"/>
                  <a:pt x="16192" y="19448"/>
                </a:cubicBezTo>
                <a:close/>
                <a:moveTo>
                  <a:pt x="5397" y="14648"/>
                </a:moveTo>
                <a:cubicBezTo>
                  <a:pt x="3344" y="14284"/>
                  <a:pt x="1799" y="12700"/>
                  <a:pt x="1799" y="10800"/>
                </a:cubicBezTo>
                <a:cubicBezTo>
                  <a:pt x="1799" y="8900"/>
                  <a:pt x="3344" y="7315"/>
                  <a:pt x="5397" y="6952"/>
                </a:cubicBezTo>
                <a:cubicBezTo>
                  <a:pt x="5397" y="6952"/>
                  <a:pt x="5397" y="14648"/>
                  <a:pt x="5397" y="14648"/>
                </a:cubicBezTo>
                <a:close/>
                <a:moveTo>
                  <a:pt x="21589" y="1527"/>
                </a:moveTo>
                <a:cubicBezTo>
                  <a:pt x="21591" y="1508"/>
                  <a:pt x="21600" y="1490"/>
                  <a:pt x="21600" y="1472"/>
                </a:cubicBezTo>
                <a:cubicBezTo>
                  <a:pt x="21600" y="658"/>
                  <a:pt x="20386" y="0"/>
                  <a:pt x="18889" y="0"/>
                </a:cubicBezTo>
                <a:cubicBezTo>
                  <a:pt x="18123" y="0"/>
                  <a:pt x="17435" y="174"/>
                  <a:pt x="16942" y="451"/>
                </a:cubicBezTo>
                <a:lnTo>
                  <a:pt x="5939" y="5905"/>
                </a:lnTo>
                <a:cubicBezTo>
                  <a:pt x="2628" y="6050"/>
                  <a:pt x="0" y="8183"/>
                  <a:pt x="0" y="10800"/>
                </a:cubicBezTo>
                <a:cubicBezTo>
                  <a:pt x="0" y="13425"/>
                  <a:pt x="2646" y="15563"/>
                  <a:pt x="5972" y="15696"/>
                </a:cubicBezTo>
                <a:lnTo>
                  <a:pt x="16942" y="21148"/>
                </a:lnTo>
                <a:cubicBezTo>
                  <a:pt x="17434" y="21426"/>
                  <a:pt x="18123" y="21600"/>
                  <a:pt x="18889" y="21600"/>
                </a:cubicBezTo>
                <a:cubicBezTo>
                  <a:pt x="20386" y="21600"/>
                  <a:pt x="21600" y="20941"/>
                  <a:pt x="21600" y="20129"/>
                </a:cubicBezTo>
                <a:cubicBezTo>
                  <a:pt x="21600" y="20110"/>
                  <a:pt x="21591" y="20092"/>
                  <a:pt x="21589" y="20073"/>
                </a:cubicBezTo>
                <a:cubicBezTo>
                  <a:pt x="21589" y="20073"/>
                  <a:pt x="21589" y="1527"/>
                  <a:pt x="21589" y="1527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1" name="Shape 2676"/>
          <p:cNvSpPr/>
          <p:nvPr/>
        </p:nvSpPr>
        <p:spPr>
          <a:xfrm>
            <a:off x="5718298" y="3026326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0" y="20121"/>
                </a:moveTo>
                <a:cubicBezTo>
                  <a:pt x="14850" y="20393"/>
                  <a:pt x="14546" y="20612"/>
                  <a:pt x="14171" y="20612"/>
                </a:cubicBezTo>
                <a:cubicBezTo>
                  <a:pt x="13977" y="20612"/>
                  <a:pt x="13804" y="20552"/>
                  <a:pt x="13680" y="20457"/>
                </a:cubicBezTo>
                <a:lnTo>
                  <a:pt x="13677" y="20459"/>
                </a:lnTo>
                <a:lnTo>
                  <a:pt x="13500" y="20342"/>
                </a:lnTo>
                <a:lnTo>
                  <a:pt x="13500" y="1256"/>
                </a:lnTo>
                <a:lnTo>
                  <a:pt x="13698" y="1126"/>
                </a:lnTo>
                <a:lnTo>
                  <a:pt x="13700" y="1127"/>
                </a:lnTo>
                <a:cubicBezTo>
                  <a:pt x="13822" y="1042"/>
                  <a:pt x="13988" y="987"/>
                  <a:pt x="14171" y="987"/>
                </a:cubicBezTo>
                <a:cubicBezTo>
                  <a:pt x="14546" y="987"/>
                  <a:pt x="14850" y="1208"/>
                  <a:pt x="14850" y="1479"/>
                </a:cubicBezTo>
                <a:cubicBezTo>
                  <a:pt x="14850" y="1479"/>
                  <a:pt x="14850" y="20121"/>
                  <a:pt x="14850" y="20121"/>
                </a:cubicBezTo>
                <a:close/>
                <a:moveTo>
                  <a:pt x="12150" y="19448"/>
                </a:moveTo>
                <a:lnTo>
                  <a:pt x="5400" y="14978"/>
                </a:lnTo>
                <a:lnTo>
                  <a:pt x="5400" y="6607"/>
                </a:lnTo>
                <a:lnTo>
                  <a:pt x="5702" y="6407"/>
                </a:lnTo>
                <a:lnTo>
                  <a:pt x="5699" y="6406"/>
                </a:lnTo>
                <a:lnTo>
                  <a:pt x="12150" y="2147"/>
                </a:lnTo>
                <a:cubicBezTo>
                  <a:pt x="12150" y="2147"/>
                  <a:pt x="12150" y="19448"/>
                  <a:pt x="12150" y="19448"/>
                </a:cubicBezTo>
                <a:close/>
                <a:moveTo>
                  <a:pt x="4050" y="14648"/>
                </a:moveTo>
                <a:cubicBezTo>
                  <a:pt x="2509" y="14284"/>
                  <a:pt x="1350" y="12700"/>
                  <a:pt x="1350" y="10800"/>
                </a:cubicBezTo>
                <a:cubicBezTo>
                  <a:pt x="1350" y="8900"/>
                  <a:pt x="2509" y="7315"/>
                  <a:pt x="4050" y="6952"/>
                </a:cubicBezTo>
                <a:cubicBezTo>
                  <a:pt x="4050" y="6952"/>
                  <a:pt x="4050" y="14648"/>
                  <a:pt x="4050" y="14648"/>
                </a:cubicBezTo>
                <a:close/>
                <a:moveTo>
                  <a:pt x="16208" y="1472"/>
                </a:moveTo>
                <a:cubicBezTo>
                  <a:pt x="16208" y="658"/>
                  <a:pt x="15297" y="0"/>
                  <a:pt x="14174" y="0"/>
                </a:cubicBezTo>
                <a:cubicBezTo>
                  <a:pt x="13599" y="0"/>
                  <a:pt x="13083" y="174"/>
                  <a:pt x="12713" y="451"/>
                </a:cubicBezTo>
                <a:lnTo>
                  <a:pt x="4456" y="5905"/>
                </a:lnTo>
                <a:cubicBezTo>
                  <a:pt x="1972" y="6050"/>
                  <a:pt x="0" y="8183"/>
                  <a:pt x="0" y="10800"/>
                </a:cubicBezTo>
                <a:cubicBezTo>
                  <a:pt x="0" y="13425"/>
                  <a:pt x="1985" y="15563"/>
                  <a:pt x="4481" y="15696"/>
                </a:cubicBezTo>
                <a:lnTo>
                  <a:pt x="12713" y="21148"/>
                </a:lnTo>
                <a:cubicBezTo>
                  <a:pt x="13083" y="21426"/>
                  <a:pt x="13599" y="21600"/>
                  <a:pt x="14174" y="21600"/>
                </a:cubicBezTo>
                <a:cubicBezTo>
                  <a:pt x="15297" y="21600"/>
                  <a:pt x="16208" y="20941"/>
                  <a:pt x="16208" y="20129"/>
                </a:cubicBezTo>
                <a:cubicBezTo>
                  <a:pt x="16208" y="20110"/>
                  <a:pt x="16201" y="20092"/>
                  <a:pt x="16200" y="20073"/>
                </a:cubicBezTo>
                <a:lnTo>
                  <a:pt x="16200" y="1527"/>
                </a:lnTo>
                <a:cubicBezTo>
                  <a:pt x="16201" y="1508"/>
                  <a:pt x="16208" y="1490"/>
                  <a:pt x="16208" y="1472"/>
                </a:cubicBezTo>
                <a:moveTo>
                  <a:pt x="18225" y="7855"/>
                </a:moveTo>
                <a:cubicBezTo>
                  <a:pt x="17852" y="7855"/>
                  <a:pt x="17550" y="8074"/>
                  <a:pt x="17550" y="8345"/>
                </a:cubicBezTo>
                <a:cubicBezTo>
                  <a:pt x="17550" y="8617"/>
                  <a:pt x="17852" y="8836"/>
                  <a:pt x="18225" y="8836"/>
                </a:cubicBezTo>
                <a:cubicBezTo>
                  <a:pt x="19344" y="8836"/>
                  <a:pt x="20250" y="9716"/>
                  <a:pt x="20250" y="10800"/>
                </a:cubicBezTo>
                <a:cubicBezTo>
                  <a:pt x="20250" y="11884"/>
                  <a:pt x="19344" y="12764"/>
                  <a:pt x="18225" y="12764"/>
                </a:cubicBezTo>
                <a:cubicBezTo>
                  <a:pt x="17852" y="12764"/>
                  <a:pt x="17550" y="12983"/>
                  <a:pt x="17550" y="13255"/>
                </a:cubicBezTo>
                <a:cubicBezTo>
                  <a:pt x="17550" y="13526"/>
                  <a:pt x="17852" y="13745"/>
                  <a:pt x="18225" y="13745"/>
                </a:cubicBezTo>
                <a:cubicBezTo>
                  <a:pt x="20089" y="13745"/>
                  <a:pt x="21600" y="12426"/>
                  <a:pt x="21600" y="10800"/>
                </a:cubicBezTo>
                <a:cubicBezTo>
                  <a:pt x="21600" y="9173"/>
                  <a:pt x="20089" y="7855"/>
                  <a:pt x="18225" y="78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2" name="Shape 2677"/>
          <p:cNvSpPr/>
          <p:nvPr/>
        </p:nvSpPr>
        <p:spPr>
          <a:xfrm>
            <a:off x="6289746" y="1426542"/>
            <a:ext cx="25393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7855"/>
                </a:moveTo>
                <a:cubicBezTo>
                  <a:pt x="15362" y="7855"/>
                  <a:pt x="15120" y="8075"/>
                  <a:pt x="15120" y="8345"/>
                </a:cubicBezTo>
                <a:cubicBezTo>
                  <a:pt x="15120" y="8617"/>
                  <a:pt x="15362" y="8836"/>
                  <a:pt x="15660" y="8836"/>
                </a:cubicBezTo>
                <a:cubicBezTo>
                  <a:pt x="16555" y="8836"/>
                  <a:pt x="17280" y="9716"/>
                  <a:pt x="17280" y="10800"/>
                </a:cubicBezTo>
                <a:cubicBezTo>
                  <a:pt x="17280" y="11884"/>
                  <a:pt x="16555" y="12764"/>
                  <a:pt x="15660" y="12764"/>
                </a:cubicBezTo>
                <a:cubicBezTo>
                  <a:pt x="15362" y="12764"/>
                  <a:pt x="15120" y="12984"/>
                  <a:pt x="15120" y="13255"/>
                </a:cubicBezTo>
                <a:cubicBezTo>
                  <a:pt x="15120" y="13526"/>
                  <a:pt x="15362" y="13745"/>
                  <a:pt x="15660" y="13745"/>
                </a:cubicBezTo>
                <a:cubicBezTo>
                  <a:pt x="17151" y="13745"/>
                  <a:pt x="18360" y="12427"/>
                  <a:pt x="18360" y="10800"/>
                </a:cubicBezTo>
                <a:cubicBezTo>
                  <a:pt x="18360" y="9174"/>
                  <a:pt x="17151" y="7855"/>
                  <a:pt x="15660" y="7855"/>
                </a:cubicBezTo>
                <a:moveTo>
                  <a:pt x="18472" y="5611"/>
                </a:moveTo>
                <a:lnTo>
                  <a:pt x="18463" y="5625"/>
                </a:lnTo>
                <a:cubicBezTo>
                  <a:pt x="18383" y="5584"/>
                  <a:pt x="18296" y="5554"/>
                  <a:pt x="18198" y="5554"/>
                </a:cubicBezTo>
                <a:cubicBezTo>
                  <a:pt x="17900" y="5554"/>
                  <a:pt x="17660" y="5774"/>
                  <a:pt x="17660" y="6044"/>
                </a:cubicBezTo>
                <a:cubicBezTo>
                  <a:pt x="17660" y="6216"/>
                  <a:pt x="17763" y="6361"/>
                  <a:pt x="17910" y="6449"/>
                </a:cubicBezTo>
                <a:lnTo>
                  <a:pt x="17909" y="6451"/>
                </a:lnTo>
                <a:cubicBezTo>
                  <a:pt x="19460" y="7271"/>
                  <a:pt x="20520" y="8909"/>
                  <a:pt x="20520" y="10800"/>
                </a:cubicBezTo>
                <a:cubicBezTo>
                  <a:pt x="20520" y="12689"/>
                  <a:pt x="19463" y="14325"/>
                  <a:pt x="17915" y="15147"/>
                </a:cubicBezTo>
                <a:lnTo>
                  <a:pt x="17919" y="15152"/>
                </a:lnTo>
                <a:cubicBezTo>
                  <a:pt x="17771" y="15239"/>
                  <a:pt x="17668" y="15384"/>
                  <a:pt x="17668" y="15556"/>
                </a:cubicBezTo>
                <a:cubicBezTo>
                  <a:pt x="17668" y="15827"/>
                  <a:pt x="17910" y="16046"/>
                  <a:pt x="18208" y="16046"/>
                </a:cubicBezTo>
                <a:cubicBezTo>
                  <a:pt x="18306" y="16046"/>
                  <a:pt x="18393" y="16016"/>
                  <a:pt x="18473" y="15975"/>
                </a:cubicBezTo>
                <a:lnTo>
                  <a:pt x="18480" y="15985"/>
                </a:lnTo>
                <a:cubicBezTo>
                  <a:pt x="20338" y="14990"/>
                  <a:pt x="21600" y="13041"/>
                  <a:pt x="21600" y="10800"/>
                </a:cubicBezTo>
                <a:cubicBezTo>
                  <a:pt x="21600" y="8556"/>
                  <a:pt x="20334" y="6606"/>
                  <a:pt x="18472" y="5611"/>
                </a:cubicBezTo>
                <a:moveTo>
                  <a:pt x="11880" y="20121"/>
                </a:moveTo>
                <a:cubicBezTo>
                  <a:pt x="11880" y="20393"/>
                  <a:pt x="11637" y="20612"/>
                  <a:pt x="11337" y="20612"/>
                </a:cubicBezTo>
                <a:cubicBezTo>
                  <a:pt x="11181" y="20612"/>
                  <a:pt x="11043" y="20552"/>
                  <a:pt x="10944" y="20457"/>
                </a:cubicBezTo>
                <a:lnTo>
                  <a:pt x="10942" y="20459"/>
                </a:lnTo>
                <a:lnTo>
                  <a:pt x="10800" y="20342"/>
                </a:lnTo>
                <a:lnTo>
                  <a:pt x="10800" y="1256"/>
                </a:lnTo>
                <a:lnTo>
                  <a:pt x="10958" y="1126"/>
                </a:lnTo>
                <a:lnTo>
                  <a:pt x="10960" y="1127"/>
                </a:lnTo>
                <a:cubicBezTo>
                  <a:pt x="11058" y="1042"/>
                  <a:pt x="11190" y="988"/>
                  <a:pt x="11337" y="988"/>
                </a:cubicBezTo>
                <a:cubicBezTo>
                  <a:pt x="11637" y="988"/>
                  <a:pt x="11880" y="1208"/>
                  <a:pt x="11880" y="1480"/>
                </a:cubicBezTo>
                <a:cubicBezTo>
                  <a:pt x="11880" y="1480"/>
                  <a:pt x="11880" y="20121"/>
                  <a:pt x="11880" y="20121"/>
                </a:cubicBezTo>
                <a:close/>
                <a:moveTo>
                  <a:pt x="9720" y="19448"/>
                </a:moveTo>
                <a:lnTo>
                  <a:pt x="4320" y="14979"/>
                </a:lnTo>
                <a:lnTo>
                  <a:pt x="4320" y="6607"/>
                </a:lnTo>
                <a:lnTo>
                  <a:pt x="4561" y="6407"/>
                </a:lnTo>
                <a:lnTo>
                  <a:pt x="4560" y="6406"/>
                </a:lnTo>
                <a:lnTo>
                  <a:pt x="9720" y="2147"/>
                </a:lnTo>
                <a:cubicBezTo>
                  <a:pt x="9720" y="2147"/>
                  <a:pt x="9720" y="19448"/>
                  <a:pt x="9720" y="19448"/>
                </a:cubicBezTo>
                <a:close/>
                <a:moveTo>
                  <a:pt x="3240" y="14649"/>
                </a:moveTo>
                <a:cubicBezTo>
                  <a:pt x="2008" y="14285"/>
                  <a:pt x="1080" y="12700"/>
                  <a:pt x="1080" y="10800"/>
                </a:cubicBezTo>
                <a:cubicBezTo>
                  <a:pt x="1080" y="8900"/>
                  <a:pt x="2008" y="7316"/>
                  <a:pt x="3240" y="6952"/>
                </a:cubicBezTo>
                <a:cubicBezTo>
                  <a:pt x="3240" y="6952"/>
                  <a:pt x="3240" y="14649"/>
                  <a:pt x="3240" y="14649"/>
                </a:cubicBezTo>
                <a:close/>
                <a:moveTo>
                  <a:pt x="12966" y="1472"/>
                </a:moveTo>
                <a:cubicBezTo>
                  <a:pt x="12966" y="659"/>
                  <a:pt x="12238" y="0"/>
                  <a:pt x="11339" y="0"/>
                </a:cubicBezTo>
                <a:cubicBezTo>
                  <a:pt x="10879" y="0"/>
                  <a:pt x="10466" y="175"/>
                  <a:pt x="10170" y="451"/>
                </a:cubicBezTo>
                <a:lnTo>
                  <a:pt x="3565" y="5905"/>
                </a:lnTo>
                <a:cubicBezTo>
                  <a:pt x="1578" y="6051"/>
                  <a:pt x="0" y="8183"/>
                  <a:pt x="0" y="10800"/>
                </a:cubicBezTo>
                <a:cubicBezTo>
                  <a:pt x="0" y="13426"/>
                  <a:pt x="1588" y="15564"/>
                  <a:pt x="3585" y="15697"/>
                </a:cubicBezTo>
                <a:lnTo>
                  <a:pt x="10170" y="21148"/>
                </a:lnTo>
                <a:cubicBezTo>
                  <a:pt x="10466" y="21426"/>
                  <a:pt x="10879" y="21600"/>
                  <a:pt x="11339" y="21600"/>
                </a:cubicBezTo>
                <a:cubicBezTo>
                  <a:pt x="12238" y="21600"/>
                  <a:pt x="12966" y="20941"/>
                  <a:pt x="12966" y="20129"/>
                </a:cubicBezTo>
                <a:cubicBezTo>
                  <a:pt x="12966" y="20110"/>
                  <a:pt x="12961" y="20093"/>
                  <a:pt x="12960" y="20074"/>
                </a:cubicBezTo>
                <a:lnTo>
                  <a:pt x="12960" y="1527"/>
                </a:lnTo>
                <a:cubicBezTo>
                  <a:pt x="12961" y="1508"/>
                  <a:pt x="12966" y="1490"/>
                  <a:pt x="12966" y="147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3" name="Shape 2678"/>
          <p:cNvSpPr/>
          <p:nvPr/>
        </p:nvSpPr>
        <p:spPr>
          <a:xfrm>
            <a:off x="6810311" y="142654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121"/>
                </a:moveTo>
                <a:cubicBezTo>
                  <a:pt x="10800" y="20393"/>
                  <a:pt x="10579" y="20612"/>
                  <a:pt x="10306" y="20612"/>
                </a:cubicBezTo>
                <a:cubicBezTo>
                  <a:pt x="10165" y="20612"/>
                  <a:pt x="10039" y="20552"/>
                  <a:pt x="9949" y="20457"/>
                </a:cubicBezTo>
                <a:lnTo>
                  <a:pt x="9947" y="20459"/>
                </a:lnTo>
                <a:lnTo>
                  <a:pt x="9818" y="20342"/>
                </a:lnTo>
                <a:lnTo>
                  <a:pt x="9818" y="1256"/>
                </a:lnTo>
                <a:lnTo>
                  <a:pt x="9962" y="1126"/>
                </a:lnTo>
                <a:lnTo>
                  <a:pt x="9963" y="1127"/>
                </a:lnTo>
                <a:cubicBezTo>
                  <a:pt x="10052" y="1042"/>
                  <a:pt x="10173" y="987"/>
                  <a:pt x="10306" y="987"/>
                </a:cubicBezTo>
                <a:cubicBezTo>
                  <a:pt x="10579" y="987"/>
                  <a:pt x="10800" y="1208"/>
                  <a:pt x="10800" y="1479"/>
                </a:cubicBezTo>
                <a:cubicBezTo>
                  <a:pt x="10800" y="1479"/>
                  <a:pt x="10800" y="20121"/>
                  <a:pt x="10800" y="20121"/>
                </a:cubicBezTo>
                <a:close/>
                <a:moveTo>
                  <a:pt x="8836" y="19448"/>
                </a:moveTo>
                <a:lnTo>
                  <a:pt x="3927" y="14979"/>
                </a:lnTo>
                <a:lnTo>
                  <a:pt x="3927" y="6607"/>
                </a:lnTo>
                <a:lnTo>
                  <a:pt x="4147" y="6407"/>
                </a:lnTo>
                <a:lnTo>
                  <a:pt x="4145" y="6406"/>
                </a:lnTo>
                <a:lnTo>
                  <a:pt x="8836" y="2147"/>
                </a:lnTo>
                <a:cubicBezTo>
                  <a:pt x="8836" y="2147"/>
                  <a:pt x="8836" y="19448"/>
                  <a:pt x="8836" y="19448"/>
                </a:cubicBezTo>
                <a:close/>
                <a:moveTo>
                  <a:pt x="2945" y="14649"/>
                </a:moveTo>
                <a:cubicBezTo>
                  <a:pt x="1825" y="14285"/>
                  <a:pt x="982" y="12700"/>
                  <a:pt x="982" y="10800"/>
                </a:cubicBezTo>
                <a:cubicBezTo>
                  <a:pt x="982" y="8900"/>
                  <a:pt x="1825" y="7315"/>
                  <a:pt x="2945" y="6952"/>
                </a:cubicBezTo>
                <a:cubicBezTo>
                  <a:pt x="2945" y="6952"/>
                  <a:pt x="2945" y="14649"/>
                  <a:pt x="2945" y="14649"/>
                </a:cubicBezTo>
                <a:close/>
                <a:moveTo>
                  <a:pt x="11787" y="1472"/>
                </a:moveTo>
                <a:cubicBezTo>
                  <a:pt x="11787" y="658"/>
                  <a:pt x="11126" y="0"/>
                  <a:pt x="10308" y="0"/>
                </a:cubicBezTo>
                <a:cubicBezTo>
                  <a:pt x="9890" y="0"/>
                  <a:pt x="9515" y="174"/>
                  <a:pt x="9246" y="451"/>
                </a:cubicBezTo>
                <a:lnTo>
                  <a:pt x="3241" y="5905"/>
                </a:lnTo>
                <a:cubicBezTo>
                  <a:pt x="1434" y="6051"/>
                  <a:pt x="0" y="8183"/>
                  <a:pt x="0" y="10800"/>
                </a:cubicBezTo>
                <a:cubicBezTo>
                  <a:pt x="0" y="13425"/>
                  <a:pt x="1444" y="15563"/>
                  <a:pt x="3259" y="15696"/>
                </a:cubicBezTo>
                <a:lnTo>
                  <a:pt x="9245" y="21148"/>
                </a:lnTo>
                <a:cubicBezTo>
                  <a:pt x="9514" y="21426"/>
                  <a:pt x="9890" y="21600"/>
                  <a:pt x="10308" y="21600"/>
                </a:cubicBezTo>
                <a:cubicBezTo>
                  <a:pt x="11126" y="21600"/>
                  <a:pt x="11787" y="20941"/>
                  <a:pt x="11787" y="20129"/>
                </a:cubicBezTo>
                <a:cubicBezTo>
                  <a:pt x="11787" y="20110"/>
                  <a:pt x="11782" y="20092"/>
                  <a:pt x="11782" y="20073"/>
                </a:cubicBezTo>
                <a:lnTo>
                  <a:pt x="11782" y="1527"/>
                </a:lnTo>
                <a:cubicBezTo>
                  <a:pt x="11782" y="1508"/>
                  <a:pt x="11787" y="1490"/>
                  <a:pt x="11787" y="1472"/>
                </a:cubicBezTo>
                <a:moveTo>
                  <a:pt x="13255" y="7855"/>
                </a:moveTo>
                <a:cubicBezTo>
                  <a:pt x="12984" y="7855"/>
                  <a:pt x="12764" y="8074"/>
                  <a:pt x="12764" y="8345"/>
                </a:cubicBezTo>
                <a:cubicBezTo>
                  <a:pt x="12764" y="8617"/>
                  <a:pt x="12984" y="8836"/>
                  <a:pt x="13255" y="8836"/>
                </a:cubicBezTo>
                <a:cubicBezTo>
                  <a:pt x="14068" y="8836"/>
                  <a:pt x="14727" y="9716"/>
                  <a:pt x="14727" y="10800"/>
                </a:cubicBezTo>
                <a:cubicBezTo>
                  <a:pt x="14727" y="11884"/>
                  <a:pt x="14068" y="12764"/>
                  <a:pt x="13255" y="12764"/>
                </a:cubicBezTo>
                <a:cubicBezTo>
                  <a:pt x="12984" y="12764"/>
                  <a:pt x="12764" y="12983"/>
                  <a:pt x="12764" y="13255"/>
                </a:cubicBezTo>
                <a:cubicBezTo>
                  <a:pt x="12764" y="13526"/>
                  <a:pt x="12984" y="13745"/>
                  <a:pt x="13255" y="13745"/>
                </a:cubicBezTo>
                <a:cubicBezTo>
                  <a:pt x="14610" y="13745"/>
                  <a:pt x="15709" y="12427"/>
                  <a:pt x="15709" y="10800"/>
                </a:cubicBezTo>
                <a:cubicBezTo>
                  <a:pt x="15709" y="9173"/>
                  <a:pt x="14610" y="7855"/>
                  <a:pt x="13255" y="7855"/>
                </a:cubicBezTo>
                <a:moveTo>
                  <a:pt x="17948" y="3495"/>
                </a:moveTo>
                <a:lnTo>
                  <a:pt x="17938" y="3509"/>
                </a:lnTo>
                <a:cubicBezTo>
                  <a:pt x="17860" y="3458"/>
                  <a:pt x="17773" y="3421"/>
                  <a:pt x="17674" y="3421"/>
                </a:cubicBezTo>
                <a:cubicBezTo>
                  <a:pt x="17403" y="3421"/>
                  <a:pt x="17184" y="3641"/>
                  <a:pt x="17184" y="3912"/>
                </a:cubicBezTo>
                <a:cubicBezTo>
                  <a:pt x="17184" y="4073"/>
                  <a:pt x="17266" y="4209"/>
                  <a:pt x="17386" y="4298"/>
                </a:cubicBezTo>
                <a:cubicBezTo>
                  <a:pt x="19336" y="5711"/>
                  <a:pt x="20618" y="8095"/>
                  <a:pt x="20618" y="10800"/>
                </a:cubicBezTo>
                <a:cubicBezTo>
                  <a:pt x="20618" y="13505"/>
                  <a:pt x="19336" y="15889"/>
                  <a:pt x="17385" y="17302"/>
                </a:cubicBezTo>
                <a:lnTo>
                  <a:pt x="17389" y="17309"/>
                </a:lnTo>
                <a:cubicBezTo>
                  <a:pt x="17275" y="17398"/>
                  <a:pt x="17197" y="17531"/>
                  <a:pt x="17197" y="17688"/>
                </a:cubicBezTo>
                <a:cubicBezTo>
                  <a:pt x="17197" y="17959"/>
                  <a:pt x="17417" y="18179"/>
                  <a:pt x="17688" y="18179"/>
                </a:cubicBezTo>
                <a:cubicBezTo>
                  <a:pt x="17788" y="18179"/>
                  <a:pt x="17875" y="18142"/>
                  <a:pt x="17952" y="18091"/>
                </a:cubicBezTo>
                <a:lnTo>
                  <a:pt x="17957" y="18098"/>
                </a:lnTo>
                <a:cubicBezTo>
                  <a:pt x="17982" y="18080"/>
                  <a:pt x="18004" y="18057"/>
                  <a:pt x="18029" y="18039"/>
                </a:cubicBezTo>
                <a:cubicBezTo>
                  <a:pt x="18031" y="18037"/>
                  <a:pt x="18034" y="18035"/>
                  <a:pt x="18037" y="18033"/>
                </a:cubicBezTo>
                <a:cubicBezTo>
                  <a:pt x="20189" y="16435"/>
                  <a:pt x="21600" y="13794"/>
                  <a:pt x="21600" y="10800"/>
                </a:cubicBezTo>
                <a:cubicBezTo>
                  <a:pt x="21600" y="7763"/>
                  <a:pt x="20152" y="5085"/>
                  <a:pt x="17948" y="3495"/>
                </a:cubicBezTo>
                <a:moveTo>
                  <a:pt x="15811" y="5611"/>
                </a:moveTo>
                <a:lnTo>
                  <a:pt x="15802" y="5625"/>
                </a:lnTo>
                <a:cubicBezTo>
                  <a:pt x="15730" y="5584"/>
                  <a:pt x="15651" y="5553"/>
                  <a:pt x="15562" y="5553"/>
                </a:cubicBezTo>
                <a:cubicBezTo>
                  <a:pt x="15291" y="5553"/>
                  <a:pt x="15072" y="5773"/>
                  <a:pt x="15072" y="6044"/>
                </a:cubicBezTo>
                <a:cubicBezTo>
                  <a:pt x="15072" y="6216"/>
                  <a:pt x="15166" y="6361"/>
                  <a:pt x="15300" y="6448"/>
                </a:cubicBezTo>
                <a:lnTo>
                  <a:pt x="15299" y="6450"/>
                </a:lnTo>
                <a:cubicBezTo>
                  <a:pt x="16709" y="7270"/>
                  <a:pt x="17673" y="8909"/>
                  <a:pt x="17673" y="10800"/>
                </a:cubicBezTo>
                <a:cubicBezTo>
                  <a:pt x="17673" y="12688"/>
                  <a:pt x="16712" y="14325"/>
                  <a:pt x="15305" y="15146"/>
                </a:cubicBezTo>
                <a:lnTo>
                  <a:pt x="15309" y="15151"/>
                </a:lnTo>
                <a:cubicBezTo>
                  <a:pt x="15174" y="15239"/>
                  <a:pt x="15080" y="15384"/>
                  <a:pt x="15080" y="15555"/>
                </a:cubicBezTo>
                <a:cubicBezTo>
                  <a:pt x="15080" y="15827"/>
                  <a:pt x="15300" y="16046"/>
                  <a:pt x="15571" y="16046"/>
                </a:cubicBezTo>
                <a:cubicBezTo>
                  <a:pt x="15660" y="16046"/>
                  <a:pt x="15740" y="16016"/>
                  <a:pt x="15812" y="15975"/>
                </a:cubicBezTo>
                <a:lnTo>
                  <a:pt x="15819" y="15985"/>
                </a:lnTo>
                <a:cubicBezTo>
                  <a:pt x="17507" y="14989"/>
                  <a:pt x="18655" y="13041"/>
                  <a:pt x="18655" y="10800"/>
                </a:cubicBezTo>
                <a:cubicBezTo>
                  <a:pt x="18655" y="8556"/>
                  <a:pt x="17504" y="6606"/>
                  <a:pt x="15811" y="561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4" name="Shape 2679"/>
          <p:cNvSpPr/>
          <p:nvPr/>
        </p:nvSpPr>
        <p:spPr>
          <a:xfrm>
            <a:off x="7343572" y="1439239"/>
            <a:ext cx="279328" cy="2539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4" extrusionOk="0">
                <a:moveTo>
                  <a:pt x="17182" y="13452"/>
                </a:moveTo>
                <a:cubicBezTo>
                  <a:pt x="16640" y="13452"/>
                  <a:pt x="16200" y="13935"/>
                  <a:pt x="16200" y="14529"/>
                </a:cubicBezTo>
                <a:cubicBezTo>
                  <a:pt x="16200" y="15123"/>
                  <a:pt x="16640" y="15605"/>
                  <a:pt x="17182" y="15605"/>
                </a:cubicBezTo>
                <a:cubicBezTo>
                  <a:pt x="17724" y="15605"/>
                  <a:pt x="18164" y="15123"/>
                  <a:pt x="18164" y="14529"/>
                </a:cubicBezTo>
                <a:cubicBezTo>
                  <a:pt x="18164" y="13935"/>
                  <a:pt x="17724" y="13452"/>
                  <a:pt x="17182" y="13452"/>
                </a:cubicBezTo>
                <a:moveTo>
                  <a:pt x="15218" y="15605"/>
                </a:moveTo>
                <a:cubicBezTo>
                  <a:pt x="14676" y="15605"/>
                  <a:pt x="14236" y="16087"/>
                  <a:pt x="14236" y="16681"/>
                </a:cubicBezTo>
                <a:cubicBezTo>
                  <a:pt x="14236" y="17276"/>
                  <a:pt x="14676" y="17757"/>
                  <a:pt x="15218" y="17757"/>
                </a:cubicBezTo>
                <a:cubicBezTo>
                  <a:pt x="15760" y="17757"/>
                  <a:pt x="16200" y="17276"/>
                  <a:pt x="16200" y="16681"/>
                </a:cubicBezTo>
                <a:cubicBezTo>
                  <a:pt x="16200" y="16087"/>
                  <a:pt x="15760" y="15605"/>
                  <a:pt x="15218" y="15605"/>
                </a:cubicBezTo>
                <a:moveTo>
                  <a:pt x="16200" y="20448"/>
                </a:moveTo>
                <a:cubicBezTo>
                  <a:pt x="14668" y="20448"/>
                  <a:pt x="13319" y="19593"/>
                  <a:pt x="12527" y="18295"/>
                </a:cubicBezTo>
                <a:lnTo>
                  <a:pt x="9073" y="18295"/>
                </a:lnTo>
                <a:cubicBezTo>
                  <a:pt x="8281" y="19593"/>
                  <a:pt x="6932" y="20448"/>
                  <a:pt x="5400" y="20448"/>
                </a:cubicBezTo>
                <a:cubicBezTo>
                  <a:pt x="2960" y="20448"/>
                  <a:pt x="982" y="18280"/>
                  <a:pt x="982" y="15605"/>
                </a:cubicBezTo>
                <a:cubicBezTo>
                  <a:pt x="982" y="12930"/>
                  <a:pt x="2960" y="10762"/>
                  <a:pt x="5400" y="10762"/>
                </a:cubicBezTo>
                <a:lnTo>
                  <a:pt x="16200" y="10762"/>
                </a:lnTo>
                <a:cubicBezTo>
                  <a:pt x="18640" y="10762"/>
                  <a:pt x="20618" y="12930"/>
                  <a:pt x="20618" y="15605"/>
                </a:cubicBezTo>
                <a:cubicBezTo>
                  <a:pt x="20618" y="18280"/>
                  <a:pt x="18640" y="20448"/>
                  <a:pt x="16200" y="20448"/>
                </a:cubicBezTo>
                <a:moveTo>
                  <a:pt x="16200" y="9686"/>
                </a:moveTo>
                <a:lnTo>
                  <a:pt x="11319" y="9686"/>
                </a:lnTo>
                <a:cubicBezTo>
                  <a:pt x="10837" y="8713"/>
                  <a:pt x="11227" y="8217"/>
                  <a:pt x="11943" y="7448"/>
                </a:cubicBezTo>
                <a:cubicBezTo>
                  <a:pt x="12528" y="6820"/>
                  <a:pt x="13255" y="6038"/>
                  <a:pt x="13255" y="4843"/>
                </a:cubicBezTo>
                <a:cubicBezTo>
                  <a:pt x="13255" y="1854"/>
                  <a:pt x="10169" y="128"/>
                  <a:pt x="10038" y="56"/>
                </a:cubicBezTo>
                <a:cubicBezTo>
                  <a:pt x="9796" y="-76"/>
                  <a:pt x="9501" y="32"/>
                  <a:pt x="9379" y="297"/>
                </a:cubicBezTo>
                <a:cubicBezTo>
                  <a:pt x="9258" y="562"/>
                  <a:pt x="9356" y="886"/>
                  <a:pt x="9598" y="1019"/>
                </a:cubicBezTo>
                <a:cubicBezTo>
                  <a:pt x="9625" y="1034"/>
                  <a:pt x="12273" y="2523"/>
                  <a:pt x="12273" y="4843"/>
                </a:cubicBezTo>
                <a:cubicBezTo>
                  <a:pt x="12273" y="5586"/>
                  <a:pt x="11779" y="6117"/>
                  <a:pt x="11255" y="6679"/>
                </a:cubicBezTo>
                <a:cubicBezTo>
                  <a:pt x="10584" y="7401"/>
                  <a:pt x="9775" y="8296"/>
                  <a:pt x="10277" y="9686"/>
                </a:cubicBezTo>
                <a:lnTo>
                  <a:pt x="5400" y="9686"/>
                </a:lnTo>
                <a:cubicBezTo>
                  <a:pt x="2418" y="9686"/>
                  <a:pt x="0" y="12336"/>
                  <a:pt x="0" y="15605"/>
                </a:cubicBezTo>
                <a:cubicBezTo>
                  <a:pt x="0" y="18874"/>
                  <a:pt x="2418" y="21524"/>
                  <a:pt x="5400" y="21524"/>
                </a:cubicBezTo>
                <a:cubicBezTo>
                  <a:pt x="7077" y="21524"/>
                  <a:pt x="8575" y="20686"/>
                  <a:pt x="9565" y="19372"/>
                </a:cubicBezTo>
                <a:lnTo>
                  <a:pt x="12035" y="19372"/>
                </a:lnTo>
                <a:cubicBezTo>
                  <a:pt x="13025" y="20686"/>
                  <a:pt x="14523" y="21524"/>
                  <a:pt x="16200" y="21524"/>
                </a:cubicBezTo>
                <a:cubicBezTo>
                  <a:pt x="19182" y="21524"/>
                  <a:pt x="21600" y="18874"/>
                  <a:pt x="21600" y="15605"/>
                </a:cubicBezTo>
                <a:cubicBezTo>
                  <a:pt x="21600" y="12336"/>
                  <a:pt x="19182" y="9686"/>
                  <a:pt x="16200" y="9686"/>
                </a:cubicBezTo>
                <a:moveTo>
                  <a:pt x="6873" y="15067"/>
                </a:moveTo>
                <a:lnTo>
                  <a:pt x="5891" y="15067"/>
                </a:lnTo>
                <a:lnTo>
                  <a:pt x="5891" y="13990"/>
                </a:lnTo>
                <a:cubicBezTo>
                  <a:pt x="5891" y="13694"/>
                  <a:pt x="5671" y="13452"/>
                  <a:pt x="5400" y="13452"/>
                </a:cubicBezTo>
                <a:cubicBezTo>
                  <a:pt x="5129" y="13452"/>
                  <a:pt x="4909" y="13694"/>
                  <a:pt x="4909" y="13990"/>
                </a:cubicBezTo>
                <a:lnTo>
                  <a:pt x="4909" y="15067"/>
                </a:lnTo>
                <a:lnTo>
                  <a:pt x="3927" y="15067"/>
                </a:lnTo>
                <a:cubicBezTo>
                  <a:pt x="3656" y="15067"/>
                  <a:pt x="3436" y="15307"/>
                  <a:pt x="3436" y="15605"/>
                </a:cubicBezTo>
                <a:cubicBezTo>
                  <a:pt x="3436" y="15903"/>
                  <a:pt x="3656" y="16143"/>
                  <a:pt x="3927" y="16143"/>
                </a:cubicBezTo>
                <a:lnTo>
                  <a:pt x="4909" y="16143"/>
                </a:lnTo>
                <a:lnTo>
                  <a:pt x="4909" y="17219"/>
                </a:lnTo>
                <a:cubicBezTo>
                  <a:pt x="4909" y="17517"/>
                  <a:pt x="5129" y="17757"/>
                  <a:pt x="5400" y="17757"/>
                </a:cubicBezTo>
                <a:cubicBezTo>
                  <a:pt x="5671" y="17757"/>
                  <a:pt x="5891" y="17517"/>
                  <a:pt x="5891" y="17219"/>
                </a:cubicBezTo>
                <a:lnTo>
                  <a:pt x="5891" y="16143"/>
                </a:lnTo>
                <a:lnTo>
                  <a:pt x="6873" y="16143"/>
                </a:lnTo>
                <a:cubicBezTo>
                  <a:pt x="7144" y="16143"/>
                  <a:pt x="7364" y="15903"/>
                  <a:pt x="7364" y="15605"/>
                </a:cubicBezTo>
                <a:cubicBezTo>
                  <a:pt x="7364" y="15307"/>
                  <a:pt x="7144" y="15067"/>
                  <a:pt x="6873" y="15067"/>
                </a:cubicBezTo>
                <a:moveTo>
                  <a:pt x="12273" y="12376"/>
                </a:moveTo>
                <a:cubicBezTo>
                  <a:pt x="12002" y="12376"/>
                  <a:pt x="11782" y="12617"/>
                  <a:pt x="11782" y="12914"/>
                </a:cubicBezTo>
                <a:cubicBezTo>
                  <a:pt x="11782" y="13212"/>
                  <a:pt x="12002" y="13452"/>
                  <a:pt x="12273" y="13452"/>
                </a:cubicBezTo>
                <a:cubicBezTo>
                  <a:pt x="12544" y="13452"/>
                  <a:pt x="12764" y="13212"/>
                  <a:pt x="12764" y="12914"/>
                </a:cubicBezTo>
                <a:cubicBezTo>
                  <a:pt x="12764" y="12617"/>
                  <a:pt x="12544" y="12376"/>
                  <a:pt x="12273" y="12376"/>
                </a:cubicBezTo>
                <a:moveTo>
                  <a:pt x="9327" y="12376"/>
                </a:moveTo>
                <a:cubicBezTo>
                  <a:pt x="9056" y="12376"/>
                  <a:pt x="8836" y="12617"/>
                  <a:pt x="8836" y="12914"/>
                </a:cubicBezTo>
                <a:cubicBezTo>
                  <a:pt x="8836" y="13212"/>
                  <a:pt x="9056" y="13452"/>
                  <a:pt x="9327" y="13452"/>
                </a:cubicBezTo>
                <a:cubicBezTo>
                  <a:pt x="9598" y="13452"/>
                  <a:pt x="9818" y="13212"/>
                  <a:pt x="9818" y="12914"/>
                </a:cubicBezTo>
                <a:cubicBezTo>
                  <a:pt x="9818" y="12617"/>
                  <a:pt x="9598" y="12376"/>
                  <a:pt x="9327" y="1237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5" name="Shape 2680"/>
          <p:cNvSpPr/>
          <p:nvPr/>
        </p:nvSpPr>
        <p:spPr>
          <a:xfrm>
            <a:off x="7876833" y="142654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15709"/>
                </a:moveTo>
                <a:lnTo>
                  <a:pt x="10309" y="15709"/>
                </a:lnTo>
                <a:cubicBezTo>
                  <a:pt x="10038" y="15709"/>
                  <a:pt x="9818" y="15929"/>
                  <a:pt x="9818" y="16200"/>
                </a:cubicBezTo>
                <a:cubicBezTo>
                  <a:pt x="9818" y="16472"/>
                  <a:pt x="10038" y="16691"/>
                  <a:pt x="10309" y="16691"/>
                </a:cubicBezTo>
                <a:lnTo>
                  <a:pt x="13255" y="16691"/>
                </a:lnTo>
                <a:cubicBezTo>
                  <a:pt x="13525" y="16691"/>
                  <a:pt x="13745" y="16472"/>
                  <a:pt x="13745" y="16200"/>
                </a:cubicBezTo>
                <a:cubicBezTo>
                  <a:pt x="13745" y="15929"/>
                  <a:pt x="13525" y="15709"/>
                  <a:pt x="13255" y="15709"/>
                </a:cubicBezTo>
                <a:moveTo>
                  <a:pt x="9818" y="12273"/>
                </a:moveTo>
                <a:cubicBezTo>
                  <a:pt x="9818" y="12112"/>
                  <a:pt x="9736" y="11976"/>
                  <a:pt x="9617" y="11887"/>
                </a:cubicBezTo>
                <a:lnTo>
                  <a:pt x="9622" y="11880"/>
                </a:lnTo>
                <a:lnTo>
                  <a:pt x="5695" y="8935"/>
                </a:lnTo>
                <a:lnTo>
                  <a:pt x="5690" y="8941"/>
                </a:lnTo>
                <a:cubicBezTo>
                  <a:pt x="5608" y="8880"/>
                  <a:pt x="5511" y="8836"/>
                  <a:pt x="5400" y="8836"/>
                </a:cubicBezTo>
                <a:cubicBezTo>
                  <a:pt x="5129" y="8836"/>
                  <a:pt x="4909" y="9056"/>
                  <a:pt x="4909" y="9327"/>
                </a:cubicBezTo>
                <a:cubicBezTo>
                  <a:pt x="4909" y="9488"/>
                  <a:pt x="4991" y="9624"/>
                  <a:pt x="5110" y="9713"/>
                </a:cubicBezTo>
                <a:lnTo>
                  <a:pt x="5105" y="9720"/>
                </a:lnTo>
                <a:lnTo>
                  <a:pt x="8509" y="12273"/>
                </a:lnTo>
                <a:lnTo>
                  <a:pt x="5105" y="14826"/>
                </a:lnTo>
                <a:lnTo>
                  <a:pt x="5110" y="14832"/>
                </a:lnTo>
                <a:cubicBezTo>
                  <a:pt x="4991" y="14922"/>
                  <a:pt x="4909" y="15058"/>
                  <a:pt x="4909" y="15218"/>
                </a:cubicBezTo>
                <a:cubicBezTo>
                  <a:pt x="4909" y="15490"/>
                  <a:pt x="5129" y="15709"/>
                  <a:pt x="5400" y="15709"/>
                </a:cubicBezTo>
                <a:cubicBezTo>
                  <a:pt x="5511" y="15709"/>
                  <a:pt x="5607" y="15666"/>
                  <a:pt x="5690" y="15604"/>
                </a:cubicBezTo>
                <a:lnTo>
                  <a:pt x="5695" y="15611"/>
                </a:lnTo>
                <a:lnTo>
                  <a:pt x="9622" y="12666"/>
                </a:lnTo>
                <a:lnTo>
                  <a:pt x="9617" y="12659"/>
                </a:lnTo>
                <a:cubicBezTo>
                  <a:pt x="9736" y="12569"/>
                  <a:pt x="9818" y="12433"/>
                  <a:pt x="9818" y="12273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6" name="Shape 2681"/>
          <p:cNvSpPr/>
          <p:nvPr/>
        </p:nvSpPr>
        <p:spPr>
          <a:xfrm>
            <a:off x="8410094" y="142654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9636"/>
                </a:moveTo>
                <a:lnTo>
                  <a:pt x="11291" y="19636"/>
                </a:lnTo>
                <a:cubicBezTo>
                  <a:pt x="11562" y="19636"/>
                  <a:pt x="11782" y="19416"/>
                  <a:pt x="11782" y="19146"/>
                </a:cubicBezTo>
                <a:cubicBezTo>
                  <a:pt x="11782" y="18874"/>
                  <a:pt x="11562" y="18655"/>
                  <a:pt x="11291" y="18655"/>
                </a:cubicBezTo>
                <a:lnTo>
                  <a:pt x="6382" y="18655"/>
                </a:lnTo>
                <a:cubicBezTo>
                  <a:pt x="6111" y="18655"/>
                  <a:pt x="5891" y="18874"/>
                  <a:pt x="5891" y="19146"/>
                </a:cubicBezTo>
                <a:cubicBezTo>
                  <a:pt x="5891" y="19416"/>
                  <a:pt x="6111" y="19636"/>
                  <a:pt x="6382" y="19636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lnTo>
                  <a:pt x="20618" y="17673"/>
                </a:ln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2822" y="10800"/>
                </a:moveTo>
                <a:lnTo>
                  <a:pt x="18778" y="10800"/>
                </a:lnTo>
                <a:lnTo>
                  <a:pt x="20461" y="16691"/>
                </a:lnTo>
                <a:lnTo>
                  <a:pt x="1139" y="16691"/>
                </a:lnTo>
                <a:cubicBezTo>
                  <a:pt x="1139" y="16691"/>
                  <a:pt x="2822" y="10800"/>
                  <a:pt x="2822" y="10800"/>
                </a:cubicBezTo>
                <a:close/>
                <a:moveTo>
                  <a:pt x="21600" y="17182"/>
                </a:moveTo>
                <a:cubicBezTo>
                  <a:pt x="21600" y="17118"/>
                  <a:pt x="21586" y="17057"/>
                  <a:pt x="21563" y="17000"/>
                </a:cubicBezTo>
                <a:lnTo>
                  <a:pt x="21565" y="17000"/>
                </a:lnTo>
                <a:lnTo>
                  <a:pt x="19602" y="10127"/>
                </a:lnTo>
                <a:lnTo>
                  <a:pt x="19599" y="10128"/>
                </a:lnTo>
                <a:cubicBezTo>
                  <a:pt x="19527" y="9947"/>
                  <a:pt x="19352" y="9818"/>
                  <a:pt x="19145" y="9818"/>
                </a:cubicBezTo>
                <a:lnTo>
                  <a:pt x="18164" y="9818"/>
                </a:lnTo>
                <a:lnTo>
                  <a:pt x="18164" y="3927"/>
                </a:lnTo>
                <a:cubicBezTo>
                  <a:pt x="18164" y="3656"/>
                  <a:pt x="17944" y="3436"/>
                  <a:pt x="17673" y="3436"/>
                </a:cubicBezTo>
                <a:cubicBezTo>
                  <a:pt x="17402" y="3436"/>
                  <a:pt x="17182" y="3656"/>
                  <a:pt x="17182" y="3927"/>
                </a:cubicBezTo>
                <a:lnTo>
                  <a:pt x="17182" y="9818"/>
                </a:lnTo>
                <a:lnTo>
                  <a:pt x="4418" y="9818"/>
                </a:lnTo>
                <a:lnTo>
                  <a:pt x="4418" y="3927"/>
                </a:lnTo>
                <a:cubicBezTo>
                  <a:pt x="4418" y="3656"/>
                  <a:pt x="4198" y="3436"/>
                  <a:pt x="3927" y="3436"/>
                </a:cubicBezTo>
                <a:cubicBezTo>
                  <a:pt x="3656" y="3436"/>
                  <a:pt x="3436" y="3656"/>
                  <a:pt x="3436" y="3927"/>
                </a:cubicBezTo>
                <a:lnTo>
                  <a:pt x="3436" y="9818"/>
                </a:lnTo>
                <a:lnTo>
                  <a:pt x="2455" y="9818"/>
                </a:lnTo>
                <a:cubicBezTo>
                  <a:pt x="2248" y="9818"/>
                  <a:pt x="2073" y="9947"/>
                  <a:pt x="2001" y="10128"/>
                </a:cubicBezTo>
                <a:lnTo>
                  <a:pt x="1998" y="10127"/>
                </a:lnTo>
                <a:lnTo>
                  <a:pt x="35" y="17000"/>
                </a:lnTo>
                <a:lnTo>
                  <a:pt x="37" y="17001"/>
                </a:lnTo>
                <a:cubicBezTo>
                  <a:pt x="14" y="17057"/>
                  <a:pt x="0" y="17118"/>
                  <a:pt x="0" y="17182"/>
                </a:cubicBezTo>
                <a:lnTo>
                  <a:pt x="0" y="18164"/>
                </a:lnTo>
                <a:lnTo>
                  <a:pt x="68" y="18164"/>
                </a:lnTo>
                <a:cubicBezTo>
                  <a:pt x="25" y="18320"/>
                  <a:pt x="0" y="18484"/>
                  <a:pt x="0" y="186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8655"/>
                </a:lnTo>
                <a:cubicBezTo>
                  <a:pt x="21600" y="18484"/>
                  <a:pt x="21575" y="18320"/>
                  <a:pt x="21532" y="18164"/>
                </a:cubicBezTo>
                <a:lnTo>
                  <a:pt x="21600" y="18164"/>
                </a:lnTo>
                <a:cubicBezTo>
                  <a:pt x="21600" y="18164"/>
                  <a:pt x="21600" y="17182"/>
                  <a:pt x="21600" y="17182"/>
                </a:cubicBezTo>
                <a:close/>
                <a:moveTo>
                  <a:pt x="4418" y="19636"/>
                </a:moveTo>
                <a:cubicBezTo>
                  <a:pt x="4689" y="19636"/>
                  <a:pt x="4909" y="19416"/>
                  <a:pt x="4909" y="19146"/>
                </a:cubicBezTo>
                <a:cubicBezTo>
                  <a:pt x="4909" y="18874"/>
                  <a:pt x="4689" y="18655"/>
                  <a:pt x="4418" y="18655"/>
                </a:cubicBezTo>
                <a:cubicBezTo>
                  <a:pt x="4147" y="18655"/>
                  <a:pt x="3927" y="18874"/>
                  <a:pt x="3927" y="19146"/>
                </a:cubicBezTo>
                <a:cubicBezTo>
                  <a:pt x="3927" y="19416"/>
                  <a:pt x="4147" y="19636"/>
                  <a:pt x="4418" y="19636"/>
                </a:cubicBezTo>
                <a:moveTo>
                  <a:pt x="2455" y="19636"/>
                </a:moveTo>
                <a:cubicBezTo>
                  <a:pt x="2725" y="19636"/>
                  <a:pt x="2945" y="19416"/>
                  <a:pt x="2945" y="19146"/>
                </a:cubicBezTo>
                <a:cubicBezTo>
                  <a:pt x="2945" y="18874"/>
                  <a:pt x="2725" y="18655"/>
                  <a:pt x="2455" y="18655"/>
                </a:cubicBezTo>
                <a:cubicBezTo>
                  <a:pt x="2184" y="18655"/>
                  <a:pt x="1964" y="18874"/>
                  <a:pt x="1964" y="19146"/>
                </a:cubicBezTo>
                <a:cubicBezTo>
                  <a:pt x="1964" y="19416"/>
                  <a:pt x="2184" y="19636"/>
                  <a:pt x="2455" y="19636"/>
                </a:cubicBezTo>
                <a:moveTo>
                  <a:pt x="12003" y="3573"/>
                </a:moveTo>
                <a:lnTo>
                  <a:pt x="12664" y="2838"/>
                </a:lnTo>
                <a:cubicBezTo>
                  <a:pt x="12214" y="2308"/>
                  <a:pt x="11550" y="1964"/>
                  <a:pt x="10800" y="1964"/>
                </a:cubicBezTo>
                <a:cubicBezTo>
                  <a:pt x="9997" y="1964"/>
                  <a:pt x="9290" y="2355"/>
                  <a:pt x="8842" y="2952"/>
                </a:cubicBezTo>
                <a:lnTo>
                  <a:pt x="9546" y="3655"/>
                </a:lnTo>
                <a:cubicBezTo>
                  <a:pt x="9805" y="3231"/>
                  <a:pt x="10267" y="2945"/>
                  <a:pt x="10800" y="2945"/>
                </a:cubicBezTo>
                <a:cubicBezTo>
                  <a:pt x="11298" y="2945"/>
                  <a:pt x="11736" y="3194"/>
                  <a:pt x="12003" y="3573"/>
                </a:cubicBezTo>
                <a:moveTo>
                  <a:pt x="10309" y="4418"/>
                </a:moveTo>
                <a:cubicBezTo>
                  <a:pt x="10309" y="4690"/>
                  <a:pt x="10529" y="4909"/>
                  <a:pt x="10800" y="4909"/>
                </a:cubicBezTo>
                <a:cubicBezTo>
                  <a:pt x="11071" y="4909"/>
                  <a:pt x="11291" y="4690"/>
                  <a:pt x="11291" y="4418"/>
                </a:cubicBezTo>
                <a:cubicBezTo>
                  <a:pt x="11291" y="4147"/>
                  <a:pt x="11071" y="3927"/>
                  <a:pt x="10800" y="3927"/>
                </a:cubicBezTo>
                <a:cubicBezTo>
                  <a:pt x="10529" y="3927"/>
                  <a:pt x="10309" y="4147"/>
                  <a:pt x="10309" y="4418"/>
                </a:cubicBezTo>
                <a:moveTo>
                  <a:pt x="10800" y="982"/>
                </a:moveTo>
                <a:cubicBezTo>
                  <a:pt x="11802" y="982"/>
                  <a:pt x="12701" y="1414"/>
                  <a:pt x="13330" y="2098"/>
                </a:cubicBezTo>
                <a:lnTo>
                  <a:pt x="13989" y="1366"/>
                </a:lnTo>
                <a:cubicBezTo>
                  <a:pt x="13185" y="525"/>
                  <a:pt x="12055" y="0"/>
                  <a:pt x="10800" y="0"/>
                </a:cubicBezTo>
                <a:cubicBezTo>
                  <a:pt x="9455" y="0"/>
                  <a:pt x="8252" y="603"/>
                  <a:pt x="7442" y="1551"/>
                </a:cubicBezTo>
                <a:lnTo>
                  <a:pt x="8138" y="2246"/>
                </a:lnTo>
                <a:cubicBezTo>
                  <a:pt x="8768" y="1475"/>
                  <a:pt x="9726" y="982"/>
                  <a:pt x="10800" y="9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7" name="Shape 2682"/>
          <p:cNvSpPr/>
          <p:nvPr/>
        </p:nvSpPr>
        <p:spPr>
          <a:xfrm>
            <a:off x="8943355" y="142654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91"/>
                </a:moveTo>
                <a:cubicBezTo>
                  <a:pt x="20618" y="17775"/>
                  <a:pt x="19739" y="18655"/>
                  <a:pt x="18655" y="18655"/>
                </a:cubicBezTo>
                <a:lnTo>
                  <a:pt x="17673" y="18655"/>
                </a:lnTo>
                <a:lnTo>
                  <a:pt x="17673" y="14727"/>
                </a:lnTo>
                <a:cubicBezTo>
                  <a:pt x="17673" y="14186"/>
                  <a:pt x="17233" y="13745"/>
                  <a:pt x="16691" y="13745"/>
                </a:cubicBezTo>
                <a:lnTo>
                  <a:pt x="4909" y="13745"/>
                </a:lnTo>
                <a:cubicBezTo>
                  <a:pt x="4367" y="13745"/>
                  <a:pt x="3927" y="14186"/>
                  <a:pt x="3927" y="14727"/>
                </a:cubicBezTo>
                <a:lnTo>
                  <a:pt x="3927" y="18655"/>
                </a:lnTo>
                <a:lnTo>
                  <a:pt x="2945" y="18655"/>
                </a:lnTo>
                <a:cubicBezTo>
                  <a:pt x="1861" y="18655"/>
                  <a:pt x="982" y="17775"/>
                  <a:pt x="982" y="16691"/>
                </a:cubicBezTo>
                <a:lnTo>
                  <a:pt x="982" y="8836"/>
                </a:lnTo>
                <a:cubicBezTo>
                  <a:pt x="982" y="7752"/>
                  <a:pt x="1861" y="6873"/>
                  <a:pt x="2945" y="6873"/>
                </a:cubicBezTo>
                <a:lnTo>
                  <a:pt x="18655" y="6873"/>
                </a:lnTo>
                <a:cubicBezTo>
                  <a:pt x="19739" y="6873"/>
                  <a:pt x="20618" y="7752"/>
                  <a:pt x="20618" y="8836"/>
                </a:cubicBezTo>
                <a:cubicBezTo>
                  <a:pt x="20618" y="8836"/>
                  <a:pt x="20618" y="16691"/>
                  <a:pt x="20618" y="16691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14727"/>
                </a:lnTo>
                <a:lnTo>
                  <a:pt x="16691" y="14727"/>
                </a:lnTo>
                <a:cubicBezTo>
                  <a:pt x="16691" y="14727"/>
                  <a:pt x="16691" y="20618"/>
                  <a:pt x="16691" y="20618"/>
                </a:cubicBezTo>
                <a:close/>
                <a:moveTo>
                  <a:pt x="4909" y="982"/>
                </a:moveTo>
                <a:lnTo>
                  <a:pt x="16691" y="982"/>
                </a:lnTo>
                <a:lnTo>
                  <a:pt x="16691" y="5891"/>
                </a:lnTo>
                <a:lnTo>
                  <a:pt x="4909" y="5891"/>
                </a:lnTo>
                <a:cubicBezTo>
                  <a:pt x="4909" y="5891"/>
                  <a:pt x="4909" y="982"/>
                  <a:pt x="4909" y="982"/>
                </a:cubicBezTo>
                <a:close/>
                <a:moveTo>
                  <a:pt x="18655" y="5891"/>
                </a:moveTo>
                <a:lnTo>
                  <a:pt x="17673" y="5891"/>
                </a:lnTo>
                <a:lnTo>
                  <a:pt x="17673" y="982"/>
                </a:lnTo>
                <a:cubicBezTo>
                  <a:pt x="17673" y="440"/>
                  <a:pt x="17233" y="0"/>
                  <a:pt x="16691" y="0"/>
                </a:cubicBez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lnTo>
                  <a:pt x="2945" y="5891"/>
                </a:lnTo>
                <a:cubicBezTo>
                  <a:pt x="1318" y="5891"/>
                  <a:pt x="0" y="7210"/>
                  <a:pt x="0" y="8836"/>
                </a:cubicBezTo>
                <a:lnTo>
                  <a:pt x="0" y="16691"/>
                </a:lnTo>
                <a:cubicBezTo>
                  <a:pt x="0" y="18318"/>
                  <a:pt x="1318" y="19636"/>
                  <a:pt x="2945" y="19636"/>
                </a:cubicBezTo>
                <a:lnTo>
                  <a:pt x="3927" y="19636"/>
                </a:lnTo>
                <a:lnTo>
                  <a:pt x="3927" y="20618"/>
                </a:lnTo>
                <a:cubicBezTo>
                  <a:pt x="3927" y="21161"/>
                  <a:pt x="4367" y="21600"/>
                  <a:pt x="4909" y="21600"/>
                </a:cubicBezTo>
                <a:lnTo>
                  <a:pt x="16691" y="21600"/>
                </a:lnTo>
                <a:cubicBezTo>
                  <a:pt x="17233" y="21600"/>
                  <a:pt x="17673" y="21161"/>
                  <a:pt x="17673" y="20618"/>
                </a:cubicBezTo>
                <a:lnTo>
                  <a:pt x="17673" y="19636"/>
                </a:lnTo>
                <a:lnTo>
                  <a:pt x="18655" y="19636"/>
                </a:lnTo>
                <a:cubicBezTo>
                  <a:pt x="20282" y="19636"/>
                  <a:pt x="21600" y="18318"/>
                  <a:pt x="21600" y="16691"/>
                </a:cubicBezTo>
                <a:lnTo>
                  <a:pt x="21600" y="8836"/>
                </a:lnTo>
                <a:cubicBezTo>
                  <a:pt x="21600" y="7210"/>
                  <a:pt x="20282" y="5891"/>
                  <a:pt x="18655" y="5891"/>
                </a:cubicBezTo>
                <a:moveTo>
                  <a:pt x="17673" y="8836"/>
                </a:moveTo>
                <a:cubicBezTo>
                  <a:pt x="17131" y="8836"/>
                  <a:pt x="16691" y="9276"/>
                  <a:pt x="16691" y="9818"/>
                </a:cubicBezTo>
                <a:cubicBezTo>
                  <a:pt x="16691" y="10360"/>
                  <a:pt x="17131" y="10800"/>
                  <a:pt x="17673" y="10800"/>
                </a:cubicBezTo>
                <a:cubicBezTo>
                  <a:pt x="18214" y="10800"/>
                  <a:pt x="18655" y="10360"/>
                  <a:pt x="18655" y="9818"/>
                </a:cubicBezTo>
                <a:cubicBezTo>
                  <a:pt x="18655" y="9276"/>
                  <a:pt x="18214" y="8836"/>
                  <a:pt x="17673" y="8836"/>
                </a:cubicBezTo>
                <a:moveTo>
                  <a:pt x="14727" y="8836"/>
                </a:moveTo>
                <a:cubicBezTo>
                  <a:pt x="14186" y="8836"/>
                  <a:pt x="13745" y="9276"/>
                  <a:pt x="13745" y="9818"/>
                </a:cubicBezTo>
                <a:cubicBezTo>
                  <a:pt x="13745" y="10360"/>
                  <a:pt x="14186" y="10800"/>
                  <a:pt x="14727" y="10800"/>
                </a:cubicBezTo>
                <a:cubicBezTo>
                  <a:pt x="15269" y="10800"/>
                  <a:pt x="15709" y="10360"/>
                  <a:pt x="15709" y="9818"/>
                </a:cubicBezTo>
                <a:cubicBezTo>
                  <a:pt x="15709" y="9276"/>
                  <a:pt x="15269" y="8836"/>
                  <a:pt x="14727" y="8836"/>
                </a:cubicBezTo>
                <a:moveTo>
                  <a:pt x="7364" y="16691"/>
                </a:moveTo>
                <a:lnTo>
                  <a:pt x="12273" y="16691"/>
                </a:lnTo>
                <a:cubicBezTo>
                  <a:pt x="12544" y="16691"/>
                  <a:pt x="12764" y="16472"/>
                  <a:pt x="12764" y="16200"/>
                </a:cubicBezTo>
                <a:cubicBezTo>
                  <a:pt x="12764" y="15929"/>
                  <a:pt x="12544" y="15709"/>
                  <a:pt x="12273" y="15709"/>
                </a:cubicBezTo>
                <a:lnTo>
                  <a:pt x="7364" y="15709"/>
                </a:lnTo>
                <a:cubicBezTo>
                  <a:pt x="7092" y="15709"/>
                  <a:pt x="6873" y="15929"/>
                  <a:pt x="6873" y="16200"/>
                </a:cubicBezTo>
                <a:cubicBezTo>
                  <a:pt x="6873" y="16472"/>
                  <a:pt x="7092" y="16691"/>
                  <a:pt x="7364" y="16691"/>
                </a:cubicBezTo>
                <a:moveTo>
                  <a:pt x="7364" y="18655"/>
                </a:move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7893"/>
                  <a:pt x="14508" y="17673"/>
                  <a:pt x="14236" y="17673"/>
                </a:cubicBezTo>
                <a:lnTo>
                  <a:pt x="7364" y="17673"/>
                </a:lnTo>
                <a:cubicBezTo>
                  <a:pt x="7092" y="17673"/>
                  <a:pt x="6873" y="17893"/>
                  <a:pt x="6873" y="18164"/>
                </a:cubicBezTo>
                <a:cubicBezTo>
                  <a:pt x="6873" y="18435"/>
                  <a:pt x="7092" y="18655"/>
                  <a:pt x="7364" y="186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8" name="Shape 2683"/>
          <p:cNvSpPr/>
          <p:nvPr/>
        </p:nvSpPr>
        <p:spPr>
          <a:xfrm>
            <a:off x="9514706" y="1426542"/>
            <a:ext cx="203145" cy="2792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5" h="21528" extrusionOk="0">
                <a:moveTo>
                  <a:pt x="13441" y="9294"/>
                </a:moveTo>
                <a:lnTo>
                  <a:pt x="13441" y="9784"/>
                </a:lnTo>
                <a:lnTo>
                  <a:pt x="1344" y="9784"/>
                </a:lnTo>
                <a:lnTo>
                  <a:pt x="1344" y="9294"/>
                </a:lnTo>
                <a:cubicBezTo>
                  <a:pt x="1344" y="7028"/>
                  <a:pt x="3696" y="5163"/>
                  <a:pt x="6720" y="4919"/>
                </a:cubicBezTo>
                <a:lnTo>
                  <a:pt x="6720" y="9784"/>
                </a:lnTo>
                <a:lnTo>
                  <a:pt x="8065" y="9784"/>
                </a:lnTo>
                <a:lnTo>
                  <a:pt x="8065" y="4919"/>
                </a:lnTo>
                <a:cubicBezTo>
                  <a:pt x="11089" y="5163"/>
                  <a:pt x="13441" y="7028"/>
                  <a:pt x="13441" y="9294"/>
                </a:cubicBezTo>
                <a:moveTo>
                  <a:pt x="13441" y="16145"/>
                </a:moveTo>
                <a:cubicBezTo>
                  <a:pt x="13441" y="18578"/>
                  <a:pt x="10733" y="20549"/>
                  <a:pt x="7393" y="20549"/>
                </a:cubicBezTo>
                <a:cubicBezTo>
                  <a:pt x="4052" y="20549"/>
                  <a:pt x="1344" y="18578"/>
                  <a:pt x="1344" y="16145"/>
                </a:cubicBezTo>
                <a:lnTo>
                  <a:pt x="1344" y="10762"/>
                </a:lnTo>
                <a:lnTo>
                  <a:pt x="13441" y="10762"/>
                </a:lnTo>
                <a:cubicBezTo>
                  <a:pt x="13441" y="10762"/>
                  <a:pt x="13441" y="16145"/>
                  <a:pt x="13441" y="16145"/>
                </a:cubicBezTo>
                <a:close/>
                <a:moveTo>
                  <a:pt x="21134" y="48"/>
                </a:moveTo>
                <a:cubicBezTo>
                  <a:pt x="20801" y="-72"/>
                  <a:pt x="20436" y="41"/>
                  <a:pt x="20232" y="268"/>
                </a:cubicBezTo>
                <a:cubicBezTo>
                  <a:pt x="18723" y="1944"/>
                  <a:pt x="16716" y="3504"/>
                  <a:pt x="13069" y="2006"/>
                </a:cubicBezTo>
                <a:cubicBezTo>
                  <a:pt x="10993" y="1153"/>
                  <a:pt x="9603" y="1431"/>
                  <a:pt x="8642" y="1862"/>
                </a:cubicBezTo>
                <a:cubicBezTo>
                  <a:pt x="7655" y="2307"/>
                  <a:pt x="6969" y="3089"/>
                  <a:pt x="6778" y="3935"/>
                </a:cubicBezTo>
                <a:cubicBezTo>
                  <a:pt x="2984" y="4162"/>
                  <a:pt x="0" y="6473"/>
                  <a:pt x="0" y="9294"/>
                </a:cubicBezTo>
                <a:lnTo>
                  <a:pt x="0" y="16145"/>
                </a:lnTo>
                <a:cubicBezTo>
                  <a:pt x="0" y="19118"/>
                  <a:pt x="3310" y="21528"/>
                  <a:pt x="7393" y="21528"/>
                </a:cubicBezTo>
                <a:cubicBezTo>
                  <a:pt x="11475" y="21528"/>
                  <a:pt x="14785" y="19118"/>
                  <a:pt x="14785" y="16145"/>
                </a:cubicBezTo>
                <a:lnTo>
                  <a:pt x="14785" y="9294"/>
                </a:lnTo>
                <a:cubicBezTo>
                  <a:pt x="14785" y="6507"/>
                  <a:pt x="11875" y="4215"/>
                  <a:pt x="8146" y="3940"/>
                </a:cubicBezTo>
                <a:cubicBezTo>
                  <a:pt x="8301" y="3479"/>
                  <a:pt x="8690" y="2991"/>
                  <a:pt x="9348" y="2695"/>
                </a:cubicBezTo>
                <a:cubicBezTo>
                  <a:pt x="10308" y="2263"/>
                  <a:pt x="10946" y="2328"/>
                  <a:pt x="12468" y="2882"/>
                </a:cubicBezTo>
                <a:cubicBezTo>
                  <a:pt x="15022" y="3811"/>
                  <a:pt x="16657" y="3572"/>
                  <a:pt x="17947" y="3206"/>
                </a:cubicBezTo>
                <a:cubicBezTo>
                  <a:pt x="19526" y="2759"/>
                  <a:pt x="20650" y="1847"/>
                  <a:pt x="21434" y="705"/>
                </a:cubicBezTo>
                <a:cubicBezTo>
                  <a:pt x="21600" y="463"/>
                  <a:pt x="21466" y="170"/>
                  <a:pt x="21134" y="48"/>
                </a:cubicBezTo>
                <a:moveTo>
                  <a:pt x="7393" y="18592"/>
                </a:moveTo>
                <a:cubicBezTo>
                  <a:pt x="8134" y="18592"/>
                  <a:pt x="8737" y="18153"/>
                  <a:pt x="8737" y="17613"/>
                </a:cubicBezTo>
                <a:cubicBezTo>
                  <a:pt x="8737" y="17073"/>
                  <a:pt x="8134" y="16635"/>
                  <a:pt x="7393" y="16635"/>
                </a:cubicBezTo>
                <a:cubicBezTo>
                  <a:pt x="6650" y="16635"/>
                  <a:pt x="6048" y="17073"/>
                  <a:pt x="6048" y="17613"/>
                </a:cubicBezTo>
                <a:cubicBezTo>
                  <a:pt x="6048" y="18153"/>
                  <a:pt x="6650" y="18592"/>
                  <a:pt x="7393" y="1859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9" name="Shape 2684"/>
          <p:cNvSpPr/>
          <p:nvPr/>
        </p:nvSpPr>
        <p:spPr>
          <a:xfrm>
            <a:off x="10009878" y="1426542"/>
            <a:ext cx="279328" cy="2796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0" extrusionOk="0">
                <a:moveTo>
                  <a:pt x="4418" y="19095"/>
                </a:moveTo>
                <a:lnTo>
                  <a:pt x="5400" y="19095"/>
                </a:lnTo>
                <a:lnTo>
                  <a:pt x="5400" y="18117"/>
                </a:lnTo>
                <a:lnTo>
                  <a:pt x="4418" y="18117"/>
                </a:lnTo>
                <a:cubicBezTo>
                  <a:pt x="4418" y="18117"/>
                  <a:pt x="4418" y="19095"/>
                  <a:pt x="4418" y="19095"/>
                </a:cubicBezTo>
                <a:close/>
                <a:moveTo>
                  <a:pt x="6382" y="16160"/>
                </a:moveTo>
                <a:lnTo>
                  <a:pt x="5400" y="16160"/>
                </a:lnTo>
                <a:lnTo>
                  <a:pt x="5400" y="17139"/>
                </a:lnTo>
                <a:lnTo>
                  <a:pt x="6382" y="17139"/>
                </a:lnTo>
                <a:cubicBezTo>
                  <a:pt x="6382" y="17139"/>
                  <a:pt x="6382" y="16160"/>
                  <a:pt x="6382" y="16160"/>
                </a:cubicBezTo>
                <a:close/>
                <a:moveTo>
                  <a:pt x="2455" y="19095"/>
                </a:moveTo>
                <a:lnTo>
                  <a:pt x="3436" y="19095"/>
                </a:lnTo>
                <a:lnTo>
                  <a:pt x="3436" y="18117"/>
                </a:lnTo>
                <a:lnTo>
                  <a:pt x="2455" y="18117"/>
                </a:lnTo>
                <a:cubicBezTo>
                  <a:pt x="2455" y="18117"/>
                  <a:pt x="2455" y="19095"/>
                  <a:pt x="2455" y="19095"/>
                </a:cubicBezTo>
                <a:close/>
                <a:moveTo>
                  <a:pt x="4418" y="16160"/>
                </a:moveTo>
                <a:lnTo>
                  <a:pt x="2455" y="16160"/>
                </a:lnTo>
                <a:lnTo>
                  <a:pt x="2455" y="17139"/>
                </a:lnTo>
                <a:lnTo>
                  <a:pt x="4418" y="17139"/>
                </a:lnTo>
                <a:cubicBezTo>
                  <a:pt x="4418" y="17139"/>
                  <a:pt x="4418" y="16160"/>
                  <a:pt x="4418" y="16160"/>
                </a:cubicBezTo>
                <a:close/>
                <a:moveTo>
                  <a:pt x="3436" y="12248"/>
                </a:moveTo>
                <a:lnTo>
                  <a:pt x="2455" y="12248"/>
                </a:lnTo>
                <a:lnTo>
                  <a:pt x="2455" y="13226"/>
                </a:lnTo>
                <a:lnTo>
                  <a:pt x="3436" y="13226"/>
                </a:lnTo>
                <a:cubicBezTo>
                  <a:pt x="3436" y="13226"/>
                  <a:pt x="3436" y="12248"/>
                  <a:pt x="3436" y="12248"/>
                </a:cubicBezTo>
                <a:close/>
                <a:moveTo>
                  <a:pt x="3436" y="14204"/>
                </a:moveTo>
                <a:lnTo>
                  <a:pt x="2455" y="14204"/>
                </a:lnTo>
                <a:lnTo>
                  <a:pt x="2455" y="15182"/>
                </a:lnTo>
                <a:lnTo>
                  <a:pt x="3436" y="15182"/>
                </a:lnTo>
                <a:cubicBezTo>
                  <a:pt x="3436" y="15182"/>
                  <a:pt x="3436" y="14204"/>
                  <a:pt x="3436" y="14204"/>
                </a:cubicBezTo>
                <a:close/>
                <a:moveTo>
                  <a:pt x="6382" y="19095"/>
                </a:moveTo>
                <a:lnTo>
                  <a:pt x="13255" y="19095"/>
                </a:lnTo>
                <a:lnTo>
                  <a:pt x="13255" y="18117"/>
                </a:lnTo>
                <a:lnTo>
                  <a:pt x="6382" y="18117"/>
                </a:lnTo>
                <a:cubicBezTo>
                  <a:pt x="6382" y="18117"/>
                  <a:pt x="6382" y="19095"/>
                  <a:pt x="6382" y="19095"/>
                </a:cubicBezTo>
                <a:close/>
                <a:moveTo>
                  <a:pt x="18164" y="15182"/>
                </a:moveTo>
                <a:lnTo>
                  <a:pt x="19145" y="15182"/>
                </a:lnTo>
                <a:lnTo>
                  <a:pt x="19145" y="14204"/>
                </a:lnTo>
                <a:lnTo>
                  <a:pt x="18164" y="14204"/>
                </a:lnTo>
                <a:cubicBezTo>
                  <a:pt x="18164" y="14204"/>
                  <a:pt x="18164" y="15182"/>
                  <a:pt x="18164" y="15182"/>
                </a:cubicBezTo>
                <a:close/>
                <a:moveTo>
                  <a:pt x="5400" y="14204"/>
                </a:moveTo>
                <a:lnTo>
                  <a:pt x="4418" y="14204"/>
                </a:lnTo>
                <a:lnTo>
                  <a:pt x="4418" y="15182"/>
                </a:lnTo>
                <a:lnTo>
                  <a:pt x="5400" y="15182"/>
                </a:lnTo>
                <a:cubicBezTo>
                  <a:pt x="5400" y="15182"/>
                  <a:pt x="5400" y="14204"/>
                  <a:pt x="5400" y="14204"/>
                </a:cubicBezTo>
                <a:close/>
                <a:moveTo>
                  <a:pt x="14236" y="16160"/>
                </a:moveTo>
                <a:lnTo>
                  <a:pt x="13255" y="16160"/>
                </a:lnTo>
                <a:lnTo>
                  <a:pt x="13255" y="17139"/>
                </a:lnTo>
                <a:lnTo>
                  <a:pt x="14236" y="17139"/>
                </a:lnTo>
                <a:cubicBezTo>
                  <a:pt x="14236" y="17139"/>
                  <a:pt x="14236" y="16160"/>
                  <a:pt x="14236" y="16160"/>
                </a:cubicBezTo>
                <a:close/>
                <a:moveTo>
                  <a:pt x="20618" y="19584"/>
                </a:moveTo>
                <a:cubicBezTo>
                  <a:pt x="20618" y="20124"/>
                  <a:pt x="20178" y="20562"/>
                  <a:pt x="19636" y="20562"/>
                </a:cubicBezTo>
                <a:lnTo>
                  <a:pt x="1964" y="20562"/>
                </a:lnTo>
                <a:cubicBezTo>
                  <a:pt x="1421" y="20562"/>
                  <a:pt x="982" y="20124"/>
                  <a:pt x="982" y="19584"/>
                </a:cubicBezTo>
                <a:lnTo>
                  <a:pt x="982" y="11759"/>
                </a:lnTo>
                <a:cubicBezTo>
                  <a:pt x="982" y="11219"/>
                  <a:pt x="1421" y="10781"/>
                  <a:pt x="1964" y="10781"/>
                </a:cubicBezTo>
                <a:lnTo>
                  <a:pt x="19636" y="10781"/>
                </a:lnTo>
                <a:cubicBezTo>
                  <a:pt x="20178" y="10781"/>
                  <a:pt x="20618" y="11219"/>
                  <a:pt x="20618" y="11759"/>
                </a:cubicBezTo>
                <a:cubicBezTo>
                  <a:pt x="20618" y="11759"/>
                  <a:pt x="20618" y="19584"/>
                  <a:pt x="20618" y="19584"/>
                </a:cubicBezTo>
                <a:close/>
                <a:moveTo>
                  <a:pt x="19636" y="9803"/>
                </a:moveTo>
                <a:lnTo>
                  <a:pt x="10965" y="9803"/>
                </a:lnTo>
                <a:cubicBezTo>
                  <a:pt x="10831" y="9456"/>
                  <a:pt x="10774" y="9056"/>
                  <a:pt x="10870" y="8651"/>
                </a:cubicBezTo>
                <a:cubicBezTo>
                  <a:pt x="11059" y="7853"/>
                  <a:pt x="11782" y="7224"/>
                  <a:pt x="12961" y="6833"/>
                </a:cubicBezTo>
                <a:cubicBezTo>
                  <a:pt x="14940" y="6175"/>
                  <a:pt x="15841" y="4938"/>
                  <a:pt x="16249" y="4015"/>
                </a:cubicBezTo>
                <a:cubicBezTo>
                  <a:pt x="16747" y="2886"/>
                  <a:pt x="16801" y="1546"/>
                  <a:pt x="16396" y="335"/>
                </a:cubicBezTo>
                <a:cubicBezTo>
                  <a:pt x="16310" y="79"/>
                  <a:pt x="16032" y="-60"/>
                  <a:pt x="15774" y="25"/>
                </a:cubicBezTo>
                <a:cubicBezTo>
                  <a:pt x="15517" y="112"/>
                  <a:pt x="15378" y="388"/>
                  <a:pt x="15464" y="644"/>
                </a:cubicBezTo>
                <a:cubicBezTo>
                  <a:pt x="16091" y="2519"/>
                  <a:pt x="15480" y="4964"/>
                  <a:pt x="12650" y="5904"/>
                </a:cubicBezTo>
                <a:cubicBezTo>
                  <a:pt x="10733" y="6542"/>
                  <a:pt x="10105" y="7627"/>
                  <a:pt x="9915" y="8427"/>
                </a:cubicBezTo>
                <a:cubicBezTo>
                  <a:pt x="9809" y="8876"/>
                  <a:pt x="9824" y="9351"/>
                  <a:pt x="9937" y="9803"/>
                </a:cubicBezTo>
                <a:lnTo>
                  <a:pt x="1964" y="9803"/>
                </a:lnTo>
                <a:cubicBezTo>
                  <a:pt x="879" y="9803"/>
                  <a:pt x="0" y="10679"/>
                  <a:pt x="0" y="11759"/>
                </a:cubicBezTo>
                <a:lnTo>
                  <a:pt x="0" y="19584"/>
                </a:lnTo>
                <a:cubicBezTo>
                  <a:pt x="0" y="20664"/>
                  <a:pt x="879" y="21540"/>
                  <a:pt x="1964" y="21540"/>
                </a:cubicBezTo>
                <a:lnTo>
                  <a:pt x="19636" y="21540"/>
                </a:lnTo>
                <a:cubicBezTo>
                  <a:pt x="20721" y="21540"/>
                  <a:pt x="21600" y="20664"/>
                  <a:pt x="21600" y="19584"/>
                </a:cubicBezTo>
                <a:lnTo>
                  <a:pt x="21600" y="11759"/>
                </a:lnTo>
                <a:cubicBezTo>
                  <a:pt x="21600" y="10679"/>
                  <a:pt x="20721" y="9803"/>
                  <a:pt x="19636" y="9803"/>
                </a:cubicBezTo>
                <a:moveTo>
                  <a:pt x="17182" y="17139"/>
                </a:moveTo>
                <a:lnTo>
                  <a:pt x="19145" y="17139"/>
                </a:lnTo>
                <a:lnTo>
                  <a:pt x="19145" y="16160"/>
                </a:lnTo>
                <a:lnTo>
                  <a:pt x="17182" y="16160"/>
                </a:lnTo>
                <a:cubicBezTo>
                  <a:pt x="17182" y="16160"/>
                  <a:pt x="17182" y="17139"/>
                  <a:pt x="17182" y="17139"/>
                </a:cubicBezTo>
                <a:close/>
                <a:moveTo>
                  <a:pt x="14236" y="19095"/>
                </a:moveTo>
                <a:lnTo>
                  <a:pt x="15218" y="19095"/>
                </a:lnTo>
                <a:lnTo>
                  <a:pt x="15218" y="18117"/>
                </a:lnTo>
                <a:lnTo>
                  <a:pt x="14236" y="18117"/>
                </a:lnTo>
                <a:cubicBezTo>
                  <a:pt x="14236" y="18117"/>
                  <a:pt x="14236" y="19095"/>
                  <a:pt x="14236" y="19095"/>
                </a:cubicBezTo>
                <a:close/>
                <a:moveTo>
                  <a:pt x="16200" y="19095"/>
                </a:moveTo>
                <a:lnTo>
                  <a:pt x="17182" y="19095"/>
                </a:lnTo>
                <a:lnTo>
                  <a:pt x="17182" y="18117"/>
                </a:lnTo>
                <a:lnTo>
                  <a:pt x="16200" y="18117"/>
                </a:lnTo>
                <a:cubicBezTo>
                  <a:pt x="16200" y="18117"/>
                  <a:pt x="16200" y="19095"/>
                  <a:pt x="16200" y="19095"/>
                </a:cubicBezTo>
                <a:close/>
                <a:moveTo>
                  <a:pt x="18164" y="19095"/>
                </a:moveTo>
                <a:lnTo>
                  <a:pt x="19145" y="19095"/>
                </a:lnTo>
                <a:lnTo>
                  <a:pt x="19145" y="18117"/>
                </a:lnTo>
                <a:lnTo>
                  <a:pt x="18164" y="18117"/>
                </a:lnTo>
                <a:cubicBezTo>
                  <a:pt x="18164" y="18117"/>
                  <a:pt x="18164" y="19095"/>
                  <a:pt x="18164" y="19095"/>
                </a:cubicBezTo>
                <a:close/>
                <a:moveTo>
                  <a:pt x="16200" y="16160"/>
                </a:moveTo>
                <a:lnTo>
                  <a:pt x="15218" y="16160"/>
                </a:lnTo>
                <a:lnTo>
                  <a:pt x="15218" y="17139"/>
                </a:lnTo>
                <a:lnTo>
                  <a:pt x="16200" y="17139"/>
                </a:lnTo>
                <a:cubicBezTo>
                  <a:pt x="16200" y="17139"/>
                  <a:pt x="16200" y="16160"/>
                  <a:pt x="16200" y="16160"/>
                </a:cubicBezTo>
                <a:close/>
                <a:moveTo>
                  <a:pt x="18164" y="13226"/>
                </a:moveTo>
                <a:lnTo>
                  <a:pt x="19145" y="13226"/>
                </a:lnTo>
                <a:lnTo>
                  <a:pt x="19145" y="12248"/>
                </a:lnTo>
                <a:lnTo>
                  <a:pt x="18164" y="12248"/>
                </a:lnTo>
                <a:cubicBezTo>
                  <a:pt x="18164" y="12248"/>
                  <a:pt x="18164" y="13226"/>
                  <a:pt x="18164" y="13226"/>
                </a:cubicBezTo>
                <a:close/>
                <a:moveTo>
                  <a:pt x="13255" y="12248"/>
                </a:moveTo>
                <a:lnTo>
                  <a:pt x="12273" y="12248"/>
                </a:lnTo>
                <a:lnTo>
                  <a:pt x="12273" y="13226"/>
                </a:lnTo>
                <a:lnTo>
                  <a:pt x="13255" y="13226"/>
                </a:lnTo>
                <a:cubicBezTo>
                  <a:pt x="13255" y="13226"/>
                  <a:pt x="13255" y="12248"/>
                  <a:pt x="13255" y="12248"/>
                </a:cubicBezTo>
                <a:close/>
                <a:moveTo>
                  <a:pt x="13255" y="14204"/>
                </a:moveTo>
                <a:lnTo>
                  <a:pt x="12273" y="14204"/>
                </a:lnTo>
                <a:lnTo>
                  <a:pt x="12273" y="15182"/>
                </a:lnTo>
                <a:lnTo>
                  <a:pt x="13255" y="15182"/>
                </a:lnTo>
                <a:cubicBezTo>
                  <a:pt x="13255" y="15182"/>
                  <a:pt x="13255" y="14204"/>
                  <a:pt x="13255" y="14204"/>
                </a:cubicBezTo>
                <a:close/>
                <a:moveTo>
                  <a:pt x="15218" y="14204"/>
                </a:moveTo>
                <a:lnTo>
                  <a:pt x="14236" y="14204"/>
                </a:lnTo>
                <a:lnTo>
                  <a:pt x="14236" y="15182"/>
                </a:lnTo>
                <a:lnTo>
                  <a:pt x="15218" y="15182"/>
                </a:lnTo>
                <a:cubicBezTo>
                  <a:pt x="15218" y="15182"/>
                  <a:pt x="15218" y="14204"/>
                  <a:pt x="15218" y="14204"/>
                </a:cubicBezTo>
                <a:close/>
                <a:moveTo>
                  <a:pt x="17182" y="14204"/>
                </a:moveTo>
                <a:lnTo>
                  <a:pt x="16200" y="14204"/>
                </a:lnTo>
                <a:lnTo>
                  <a:pt x="16200" y="15182"/>
                </a:lnTo>
                <a:lnTo>
                  <a:pt x="17182" y="15182"/>
                </a:lnTo>
                <a:cubicBezTo>
                  <a:pt x="17182" y="15182"/>
                  <a:pt x="17182" y="14204"/>
                  <a:pt x="17182" y="14204"/>
                </a:cubicBezTo>
                <a:close/>
                <a:moveTo>
                  <a:pt x="15218" y="12248"/>
                </a:moveTo>
                <a:lnTo>
                  <a:pt x="14236" y="12248"/>
                </a:lnTo>
                <a:lnTo>
                  <a:pt x="14236" y="13226"/>
                </a:lnTo>
                <a:lnTo>
                  <a:pt x="15218" y="13226"/>
                </a:lnTo>
                <a:cubicBezTo>
                  <a:pt x="15218" y="13226"/>
                  <a:pt x="15218" y="12248"/>
                  <a:pt x="15218" y="12248"/>
                </a:cubicBezTo>
                <a:close/>
                <a:moveTo>
                  <a:pt x="17182" y="12248"/>
                </a:moveTo>
                <a:lnTo>
                  <a:pt x="16200" y="12248"/>
                </a:lnTo>
                <a:lnTo>
                  <a:pt x="16200" y="13226"/>
                </a:lnTo>
                <a:lnTo>
                  <a:pt x="17182" y="13226"/>
                </a:lnTo>
                <a:cubicBezTo>
                  <a:pt x="17182" y="13226"/>
                  <a:pt x="17182" y="12248"/>
                  <a:pt x="17182" y="12248"/>
                </a:cubicBezTo>
                <a:close/>
                <a:moveTo>
                  <a:pt x="11291" y="12248"/>
                </a:moveTo>
                <a:lnTo>
                  <a:pt x="10309" y="12248"/>
                </a:lnTo>
                <a:lnTo>
                  <a:pt x="10309" y="13226"/>
                </a:lnTo>
                <a:lnTo>
                  <a:pt x="11291" y="13226"/>
                </a:lnTo>
                <a:cubicBezTo>
                  <a:pt x="11291" y="13226"/>
                  <a:pt x="11291" y="12248"/>
                  <a:pt x="11291" y="12248"/>
                </a:cubicBezTo>
                <a:close/>
                <a:moveTo>
                  <a:pt x="5400" y="12248"/>
                </a:moveTo>
                <a:lnTo>
                  <a:pt x="4418" y="12248"/>
                </a:lnTo>
                <a:lnTo>
                  <a:pt x="4418" y="13226"/>
                </a:lnTo>
                <a:lnTo>
                  <a:pt x="5400" y="13226"/>
                </a:lnTo>
                <a:cubicBezTo>
                  <a:pt x="5400" y="13226"/>
                  <a:pt x="5400" y="12248"/>
                  <a:pt x="5400" y="12248"/>
                </a:cubicBezTo>
                <a:close/>
                <a:moveTo>
                  <a:pt x="7364" y="17139"/>
                </a:moveTo>
                <a:lnTo>
                  <a:pt x="8345" y="17139"/>
                </a:lnTo>
                <a:lnTo>
                  <a:pt x="8345" y="16160"/>
                </a:lnTo>
                <a:lnTo>
                  <a:pt x="7364" y="16160"/>
                </a:lnTo>
                <a:cubicBezTo>
                  <a:pt x="7364" y="16160"/>
                  <a:pt x="7364" y="17139"/>
                  <a:pt x="7364" y="17139"/>
                </a:cubicBezTo>
                <a:close/>
                <a:moveTo>
                  <a:pt x="7364" y="14204"/>
                </a:moveTo>
                <a:lnTo>
                  <a:pt x="6382" y="14204"/>
                </a:lnTo>
                <a:lnTo>
                  <a:pt x="6382" y="15182"/>
                </a:lnTo>
                <a:lnTo>
                  <a:pt x="7364" y="15182"/>
                </a:lnTo>
                <a:cubicBezTo>
                  <a:pt x="7364" y="15182"/>
                  <a:pt x="7364" y="14204"/>
                  <a:pt x="7364" y="14204"/>
                </a:cubicBezTo>
                <a:close/>
                <a:moveTo>
                  <a:pt x="7364" y="12248"/>
                </a:moveTo>
                <a:lnTo>
                  <a:pt x="6382" y="12248"/>
                </a:lnTo>
                <a:lnTo>
                  <a:pt x="6382" y="13226"/>
                </a:lnTo>
                <a:lnTo>
                  <a:pt x="7364" y="13226"/>
                </a:lnTo>
                <a:cubicBezTo>
                  <a:pt x="7364" y="13226"/>
                  <a:pt x="7364" y="12248"/>
                  <a:pt x="7364" y="12248"/>
                </a:cubicBezTo>
                <a:close/>
                <a:moveTo>
                  <a:pt x="9327" y="14204"/>
                </a:moveTo>
                <a:lnTo>
                  <a:pt x="8345" y="14204"/>
                </a:lnTo>
                <a:lnTo>
                  <a:pt x="8345" y="15182"/>
                </a:lnTo>
                <a:lnTo>
                  <a:pt x="9327" y="15182"/>
                </a:lnTo>
                <a:cubicBezTo>
                  <a:pt x="9327" y="15182"/>
                  <a:pt x="9327" y="14204"/>
                  <a:pt x="9327" y="14204"/>
                </a:cubicBezTo>
                <a:close/>
                <a:moveTo>
                  <a:pt x="11291" y="14204"/>
                </a:moveTo>
                <a:lnTo>
                  <a:pt x="10309" y="14204"/>
                </a:lnTo>
                <a:lnTo>
                  <a:pt x="10309" y="15182"/>
                </a:lnTo>
                <a:lnTo>
                  <a:pt x="11291" y="15182"/>
                </a:lnTo>
                <a:cubicBezTo>
                  <a:pt x="11291" y="15182"/>
                  <a:pt x="11291" y="14204"/>
                  <a:pt x="11291" y="14204"/>
                </a:cubicBezTo>
                <a:close/>
                <a:moveTo>
                  <a:pt x="9327" y="12248"/>
                </a:moveTo>
                <a:lnTo>
                  <a:pt x="8345" y="12248"/>
                </a:lnTo>
                <a:lnTo>
                  <a:pt x="8345" y="13226"/>
                </a:lnTo>
                <a:lnTo>
                  <a:pt x="9327" y="13226"/>
                </a:lnTo>
                <a:cubicBezTo>
                  <a:pt x="9327" y="13226"/>
                  <a:pt x="9327" y="12248"/>
                  <a:pt x="9327" y="12248"/>
                </a:cubicBezTo>
                <a:close/>
                <a:moveTo>
                  <a:pt x="11291" y="17139"/>
                </a:moveTo>
                <a:lnTo>
                  <a:pt x="12273" y="17139"/>
                </a:lnTo>
                <a:lnTo>
                  <a:pt x="12273" y="16160"/>
                </a:lnTo>
                <a:lnTo>
                  <a:pt x="11291" y="16160"/>
                </a:lnTo>
                <a:cubicBezTo>
                  <a:pt x="11291" y="16160"/>
                  <a:pt x="11291" y="17139"/>
                  <a:pt x="11291" y="17139"/>
                </a:cubicBezTo>
                <a:close/>
                <a:moveTo>
                  <a:pt x="9327" y="17139"/>
                </a:moveTo>
                <a:lnTo>
                  <a:pt x="10309" y="17139"/>
                </a:lnTo>
                <a:lnTo>
                  <a:pt x="10309" y="16160"/>
                </a:lnTo>
                <a:lnTo>
                  <a:pt x="9327" y="16160"/>
                </a:lnTo>
                <a:cubicBezTo>
                  <a:pt x="9327" y="16160"/>
                  <a:pt x="9327" y="17139"/>
                  <a:pt x="9327" y="17139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0" name="Shape 2685"/>
          <p:cNvSpPr/>
          <p:nvPr/>
        </p:nvSpPr>
        <p:spPr>
          <a:xfrm>
            <a:off x="10543139" y="142654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145"/>
                </a:moveTo>
                <a:cubicBezTo>
                  <a:pt x="20618" y="19959"/>
                  <a:pt x="19959" y="20618"/>
                  <a:pt x="19145" y="20618"/>
                </a:cubicBezTo>
                <a:cubicBezTo>
                  <a:pt x="18332" y="20618"/>
                  <a:pt x="17673" y="19959"/>
                  <a:pt x="17673" y="19145"/>
                </a:cubicBezTo>
                <a:lnTo>
                  <a:pt x="17673" y="14236"/>
                </a:lnTo>
                <a:cubicBezTo>
                  <a:pt x="17673" y="13424"/>
                  <a:pt x="18332" y="12764"/>
                  <a:pt x="19145" y="12764"/>
                </a:cubicBezTo>
                <a:cubicBezTo>
                  <a:pt x="19959" y="12764"/>
                  <a:pt x="20618" y="13424"/>
                  <a:pt x="20618" y="14236"/>
                </a:cubicBezTo>
                <a:cubicBezTo>
                  <a:pt x="20618" y="14236"/>
                  <a:pt x="20618" y="19145"/>
                  <a:pt x="20618" y="19145"/>
                </a:cubicBezTo>
                <a:close/>
                <a:moveTo>
                  <a:pt x="3927" y="14236"/>
                </a:moveTo>
                <a:lnTo>
                  <a:pt x="3927" y="19145"/>
                </a:lnTo>
                <a:cubicBezTo>
                  <a:pt x="3927" y="19959"/>
                  <a:pt x="3268" y="20618"/>
                  <a:pt x="2455" y="20618"/>
                </a:cubicBezTo>
                <a:cubicBezTo>
                  <a:pt x="1641" y="20618"/>
                  <a:pt x="982" y="19959"/>
                  <a:pt x="982" y="19145"/>
                </a:cubicBezTo>
                <a:lnTo>
                  <a:pt x="982" y="14236"/>
                </a:lnTo>
                <a:cubicBezTo>
                  <a:pt x="982" y="13424"/>
                  <a:pt x="1641" y="12764"/>
                  <a:pt x="2455" y="12764"/>
                </a:cubicBezTo>
                <a:cubicBezTo>
                  <a:pt x="3268" y="12764"/>
                  <a:pt x="3927" y="13424"/>
                  <a:pt x="3927" y="14236"/>
                </a:cubicBezTo>
                <a:moveTo>
                  <a:pt x="19636" y="11831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1831"/>
                </a:lnTo>
                <a:cubicBezTo>
                  <a:pt x="843" y="12059"/>
                  <a:pt x="0" y="13049"/>
                  <a:pt x="0" y="14236"/>
                </a:cubicBezTo>
                <a:lnTo>
                  <a:pt x="0" y="19145"/>
                </a:lnTo>
                <a:cubicBezTo>
                  <a:pt x="0" y="20501"/>
                  <a:pt x="1099" y="21600"/>
                  <a:pt x="2455" y="21600"/>
                </a:cubicBezTo>
                <a:cubicBezTo>
                  <a:pt x="3810" y="21600"/>
                  <a:pt x="4909" y="20501"/>
                  <a:pt x="4909" y="19145"/>
                </a:cubicBezTo>
                <a:lnTo>
                  <a:pt x="4909" y="14236"/>
                </a:lnTo>
                <a:cubicBezTo>
                  <a:pt x="4909" y="13049"/>
                  <a:pt x="4066" y="12059"/>
                  <a:pt x="2945" y="11831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7" y="982"/>
                  <a:pt x="18655" y="3180"/>
                  <a:pt x="18655" y="5891"/>
                </a:cubicBezTo>
                <a:lnTo>
                  <a:pt x="18655" y="11831"/>
                </a:lnTo>
                <a:cubicBezTo>
                  <a:pt x="17534" y="12059"/>
                  <a:pt x="16691" y="13049"/>
                  <a:pt x="16691" y="14236"/>
                </a:cubicBezTo>
                <a:lnTo>
                  <a:pt x="16691" y="19145"/>
                </a:lnTo>
                <a:cubicBezTo>
                  <a:pt x="16691" y="20501"/>
                  <a:pt x="17790" y="21600"/>
                  <a:pt x="19145" y="21600"/>
                </a:cubicBezTo>
                <a:cubicBezTo>
                  <a:pt x="20501" y="21600"/>
                  <a:pt x="21600" y="20501"/>
                  <a:pt x="21600" y="19145"/>
                </a:cubicBezTo>
                <a:lnTo>
                  <a:pt x="21600" y="14236"/>
                </a:lnTo>
                <a:cubicBezTo>
                  <a:pt x="21600" y="13049"/>
                  <a:pt x="20757" y="12059"/>
                  <a:pt x="19636" y="1183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1" name="Shape 2686"/>
          <p:cNvSpPr/>
          <p:nvPr/>
        </p:nvSpPr>
        <p:spPr>
          <a:xfrm>
            <a:off x="11076400" y="142654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5"/>
                  <a:pt x="20178" y="18655"/>
                  <a:pt x="19636" y="18655"/>
                </a:cubicBezTo>
                <a:lnTo>
                  <a:pt x="19636" y="14727"/>
                </a:lnTo>
                <a:cubicBezTo>
                  <a:pt x="20178" y="14727"/>
                  <a:pt x="20618" y="15167"/>
                  <a:pt x="20618" y="15709"/>
                </a:cubicBez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8655" y="19145"/>
                </a:moveTo>
                <a:cubicBezTo>
                  <a:pt x="18655" y="19959"/>
                  <a:pt x="17995" y="20618"/>
                  <a:pt x="17182" y="20618"/>
                </a:cubicBezTo>
                <a:cubicBezTo>
                  <a:pt x="16368" y="20618"/>
                  <a:pt x="15709" y="19959"/>
                  <a:pt x="15709" y="19145"/>
                </a:cubicBezTo>
                <a:lnTo>
                  <a:pt x="15709" y="14236"/>
                </a:lnTo>
                <a:cubicBezTo>
                  <a:pt x="15709" y="13424"/>
                  <a:pt x="16368" y="12764"/>
                  <a:pt x="17182" y="12764"/>
                </a:cubicBezTo>
                <a:cubicBezTo>
                  <a:pt x="17995" y="12764"/>
                  <a:pt x="18655" y="13424"/>
                  <a:pt x="18655" y="14236"/>
                </a:cubicBezTo>
                <a:cubicBezTo>
                  <a:pt x="18655" y="14236"/>
                  <a:pt x="18655" y="19145"/>
                  <a:pt x="18655" y="19145"/>
                </a:cubicBezTo>
                <a:close/>
                <a:moveTo>
                  <a:pt x="4418" y="12764"/>
                </a:moveTo>
                <a:cubicBezTo>
                  <a:pt x="5231" y="12764"/>
                  <a:pt x="5891" y="13424"/>
                  <a:pt x="5891" y="14236"/>
                </a:cubicBezTo>
                <a:lnTo>
                  <a:pt x="5891" y="19145"/>
                </a:lnTo>
                <a:cubicBezTo>
                  <a:pt x="5891" y="19959"/>
                  <a:pt x="5231" y="20618"/>
                  <a:pt x="4418" y="20618"/>
                </a:cubicBezTo>
                <a:cubicBezTo>
                  <a:pt x="3605" y="20618"/>
                  <a:pt x="2945" y="19959"/>
                  <a:pt x="2945" y="19145"/>
                </a:cubicBezTo>
                <a:lnTo>
                  <a:pt x="2945" y="14236"/>
                </a:lnTo>
                <a:cubicBezTo>
                  <a:pt x="2945" y="13424"/>
                  <a:pt x="3605" y="12764"/>
                  <a:pt x="4418" y="12764"/>
                </a:cubicBezTo>
                <a:moveTo>
                  <a:pt x="1964" y="18655"/>
                </a:moveTo>
                <a:cubicBezTo>
                  <a:pt x="1422" y="18655"/>
                  <a:pt x="982" y="18215"/>
                  <a:pt x="982" y="17673"/>
                </a:cubicBezTo>
                <a:lnTo>
                  <a:pt x="982" y="15709"/>
                </a:lnTo>
                <a:cubicBezTo>
                  <a:pt x="982" y="15167"/>
                  <a:pt x="1422" y="14727"/>
                  <a:pt x="1964" y="14727"/>
                </a:cubicBezTo>
                <a:cubicBezTo>
                  <a:pt x="1964" y="14727"/>
                  <a:pt x="1964" y="18655"/>
                  <a:pt x="1964" y="18655"/>
                </a:cubicBezTo>
                <a:close/>
                <a:moveTo>
                  <a:pt x="19636" y="13745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3" y="11782"/>
                  <a:pt x="3357" y="11973"/>
                  <a:pt x="2945" y="12284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6" y="982"/>
                  <a:pt x="18655" y="3180"/>
                  <a:pt x="18655" y="5891"/>
                </a:cubicBezTo>
                <a:lnTo>
                  <a:pt x="18655" y="12284"/>
                </a:lnTo>
                <a:cubicBezTo>
                  <a:pt x="18243" y="11973"/>
                  <a:pt x="17737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59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2" name="Shape 2687"/>
          <p:cNvSpPr/>
          <p:nvPr/>
        </p:nvSpPr>
        <p:spPr>
          <a:xfrm>
            <a:off x="6277049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6200"/>
                </a:moveTo>
                <a:lnTo>
                  <a:pt x="15709" y="16200"/>
                </a:lnTo>
                <a:lnTo>
                  <a:pt x="15709" y="14727"/>
                </a:lnTo>
                <a:lnTo>
                  <a:pt x="18655" y="14727"/>
                </a:lnTo>
                <a:cubicBezTo>
                  <a:pt x="18655" y="14727"/>
                  <a:pt x="18655" y="16200"/>
                  <a:pt x="18655" y="16200"/>
                </a:cubicBezTo>
                <a:close/>
                <a:moveTo>
                  <a:pt x="18655" y="18655"/>
                </a:moveTo>
                <a:lnTo>
                  <a:pt x="15709" y="18655"/>
                </a:lnTo>
                <a:lnTo>
                  <a:pt x="15709" y="17182"/>
                </a:lnTo>
                <a:lnTo>
                  <a:pt x="18655" y="17182"/>
                </a:lnTo>
                <a:cubicBezTo>
                  <a:pt x="18655" y="17182"/>
                  <a:pt x="18655" y="18655"/>
                  <a:pt x="18655" y="18655"/>
                </a:cubicBezTo>
                <a:close/>
                <a:moveTo>
                  <a:pt x="17182" y="20618"/>
                </a:moveTo>
                <a:cubicBezTo>
                  <a:pt x="16542" y="20618"/>
                  <a:pt x="16002" y="20207"/>
                  <a:pt x="15799" y="19636"/>
                </a:cubicBezTo>
                <a:lnTo>
                  <a:pt x="18564" y="19636"/>
                </a:lnTo>
                <a:cubicBezTo>
                  <a:pt x="18361" y="20207"/>
                  <a:pt x="17822" y="20618"/>
                  <a:pt x="17182" y="20618"/>
                </a:cubicBezTo>
                <a:moveTo>
                  <a:pt x="17182" y="12764"/>
                </a:moveTo>
                <a:cubicBezTo>
                  <a:pt x="17822" y="12764"/>
                  <a:pt x="18361" y="13175"/>
                  <a:pt x="18564" y="13745"/>
                </a:cubicBezTo>
                <a:lnTo>
                  <a:pt x="15799" y="13745"/>
                </a:lnTo>
                <a:cubicBezTo>
                  <a:pt x="16002" y="13175"/>
                  <a:pt x="16542" y="12764"/>
                  <a:pt x="17182" y="12764"/>
                </a:cubicBezTo>
                <a:moveTo>
                  <a:pt x="5891" y="16200"/>
                </a:moveTo>
                <a:lnTo>
                  <a:pt x="2945" y="16200"/>
                </a:lnTo>
                <a:lnTo>
                  <a:pt x="2945" y="14727"/>
                </a:lnTo>
                <a:lnTo>
                  <a:pt x="5891" y="14727"/>
                </a:lnTo>
                <a:cubicBezTo>
                  <a:pt x="5891" y="14727"/>
                  <a:pt x="5891" y="16200"/>
                  <a:pt x="5891" y="16200"/>
                </a:cubicBezTo>
                <a:close/>
                <a:moveTo>
                  <a:pt x="4418" y="12764"/>
                </a:moveTo>
                <a:cubicBezTo>
                  <a:pt x="5058" y="12764"/>
                  <a:pt x="5598" y="13175"/>
                  <a:pt x="5801" y="13745"/>
                </a:cubicBezTo>
                <a:lnTo>
                  <a:pt x="3036" y="13745"/>
                </a:lnTo>
                <a:cubicBezTo>
                  <a:pt x="3239" y="13175"/>
                  <a:pt x="3778" y="12764"/>
                  <a:pt x="4418" y="12764"/>
                </a:cubicBezTo>
                <a:moveTo>
                  <a:pt x="5891" y="18655"/>
                </a:moveTo>
                <a:lnTo>
                  <a:pt x="2945" y="18655"/>
                </a:lnTo>
                <a:lnTo>
                  <a:pt x="2945" y="17182"/>
                </a:lnTo>
                <a:lnTo>
                  <a:pt x="5891" y="17182"/>
                </a:lnTo>
                <a:cubicBezTo>
                  <a:pt x="5891" y="17182"/>
                  <a:pt x="5891" y="18655"/>
                  <a:pt x="5891" y="18655"/>
                </a:cubicBezTo>
                <a:close/>
                <a:moveTo>
                  <a:pt x="4418" y="20618"/>
                </a:moveTo>
                <a:cubicBezTo>
                  <a:pt x="3778" y="20618"/>
                  <a:pt x="3239" y="20207"/>
                  <a:pt x="3036" y="19636"/>
                </a:cubicBezTo>
                <a:lnTo>
                  <a:pt x="5801" y="19636"/>
                </a:lnTo>
                <a:cubicBezTo>
                  <a:pt x="5598" y="20207"/>
                  <a:pt x="5058" y="20618"/>
                  <a:pt x="4418" y="20618"/>
                </a:cubicBezTo>
                <a:moveTo>
                  <a:pt x="19636" y="13745"/>
                </a:moveTo>
                <a:lnTo>
                  <a:pt x="19636" y="8836"/>
                </a:lnTo>
                <a:cubicBezTo>
                  <a:pt x="19636" y="3956"/>
                  <a:pt x="15680" y="0"/>
                  <a:pt x="10800" y="0"/>
                </a:cubicBezTo>
                <a:cubicBezTo>
                  <a:pt x="5920" y="0"/>
                  <a:pt x="1964" y="3956"/>
                  <a:pt x="1964" y="8836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4" y="11782"/>
                  <a:pt x="3356" y="11971"/>
                  <a:pt x="2945" y="12282"/>
                </a:cubicBezTo>
                <a:lnTo>
                  <a:pt x="2945" y="8836"/>
                </a:lnTo>
                <a:cubicBezTo>
                  <a:pt x="2945" y="4499"/>
                  <a:pt x="6462" y="982"/>
                  <a:pt x="10800" y="982"/>
                </a:cubicBezTo>
                <a:cubicBezTo>
                  <a:pt x="15138" y="982"/>
                  <a:pt x="18655" y="4499"/>
                  <a:pt x="18655" y="8836"/>
                </a:cubicBezTo>
                <a:lnTo>
                  <a:pt x="18655" y="12282"/>
                </a:lnTo>
                <a:cubicBezTo>
                  <a:pt x="18244" y="11971"/>
                  <a:pt x="17736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60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3" name="Shape 2688"/>
          <p:cNvSpPr/>
          <p:nvPr/>
        </p:nvSpPr>
        <p:spPr>
          <a:xfrm>
            <a:off x="6810311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309"/>
                </a:moveTo>
                <a:cubicBezTo>
                  <a:pt x="20618" y="10851"/>
                  <a:pt x="20178" y="11291"/>
                  <a:pt x="19636" y="11291"/>
                </a:cubicBezTo>
                <a:lnTo>
                  <a:pt x="19636" y="7364"/>
                </a:lnTo>
                <a:cubicBezTo>
                  <a:pt x="20178" y="7364"/>
                  <a:pt x="20618" y="7804"/>
                  <a:pt x="20618" y="8345"/>
                </a:cubicBezTo>
                <a:cubicBezTo>
                  <a:pt x="20618" y="8345"/>
                  <a:pt x="20618" y="10309"/>
                  <a:pt x="20618" y="10309"/>
                </a:cubicBezTo>
                <a:close/>
                <a:moveTo>
                  <a:pt x="18655" y="17182"/>
                </a:moveTo>
                <a:cubicBezTo>
                  <a:pt x="18655" y="17453"/>
                  <a:pt x="18434" y="17673"/>
                  <a:pt x="18164" y="17673"/>
                </a:cubicBezTo>
                <a:cubicBezTo>
                  <a:pt x="17893" y="17673"/>
                  <a:pt x="17673" y="17453"/>
                  <a:pt x="17673" y="17182"/>
                </a:cubicBezTo>
                <a:lnTo>
                  <a:pt x="17673" y="1473"/>
                </a:lnTo>
                <a:cubicBezTo>
                  <a:pt x="17673" y="1202"/>
                  <a:pt x="17893" y="982"/>
                  <a:pt x="18164" y="982"/>
                </a:cubicBezTo>
                <a:cubicBezTo>
                  <a:pt x="18434" y="982"/>
                  <a:pt x="18655" y="1202"/>
                  <a:pt x="18655" y="1473"/>
                </a:cubicBezTo>
                <a:cubicBezTo>
                  <a:pt x="18655" y="1473"/>
                  <a:pt x="18655" y="17182"/>
                  <a:pt x="18655" y="17182"/>
                </a:cubicBezTo>
                <a:close/>
                <a:moveTo>
                  <a:pt x="16691" y="15788"/>
                </a:moveTo>
                <a:lnTo>
                  <a:pt x="2945" y="11745"/>
                </a:lnTo>
                <a:lnTo>
                  <a:pt x="2945" y="6910"/>
                </a:lnTo>
                <a:lnTo>
                  <a:pt x="16691" y="2867"/>
                </a:lnTo>
                <a:cubicBezTo>
                  <a:pt x="16691" y="2867"/>
                  <a:pt x="16691" y="15788"/>
                  <a:pt x="16691" y="15788"/>
                </a:cubicBezTo>
                <a:close/>
                <a:moveTo>
                  <a:pt x="8251" y="18655"/>
                </a:moveTo>
                <a:lnTo>
                  <a:pt x="5357" y="18655"/>
                </a:lnTo>
                <a:lnTo>
                  <a:pt x="4126" y="13116"/>
                </a:lnTo>
                <a:lnTo>
                  <a:pt x="7167" y="14010"/>
                </a:lnTo>
                <a:cubicBezTo>
                  <a:pt x="7167" y="14010"/>
                  <a:pt x="8251" y="18655"/>
                  <a:pt x="8251" y="18655"/>
                </a:cubicBezTo>
                <a:close/>
                <a:moveTo>
                  <a:pt x="8709" y="20618"/>
                </a:moveTo>
                <a:lnTo>
                  <a:pt x="5794" y="20618"/>
                </a:lnTo>
                <a:lnTo>
                  <a:pt x="5576" y="19636"/>
                </a:lnTo>
                <a:lnTo>
                  <a:pt x="8479" y="19636"/>
                </a:lnTo>
                <a:cubicBezTo>
                  <a:pt x="8479" y="19636"/>
                  <a:pt x="8709" y="20618"/>
                  <a:pt x="8709" y="20618"/>
                </a:cubicBezTo>
                <a:close/>
                <a:moveTo>
                  <a:pt x="1964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1964" y="6873"/>
                </a:lnTo>
                <a:cubicBezTo>
                  <a:pt x="1964" y="6873"/>
                  <a:pt x="1964" y="11782"/>
                  <a:pt x="1964" y="11782"/>
                </a:cubicBezTo>
                <a:close/>
                <a:moveTo>
                  <a:pt x="19636" y="6382"/>
                </a:moveTo>
                <a:lnTo>
                  <a:pt x="19636" y="1473"/>
                </a:lnTo>
                <a:cubicBezTo>
                  <a:pt x="19636" y="659"/>
                  <a:pt x="18977" y="0"/>
                  <a:pt x="18164" y="0"/>
                </a:cubicBezTo>
                <a:cubicBezTo>
                  <a:pt x="17350" y="0"/>
                  <a:pt x="16691" y="659"/>
                  <a:pt x="16691" y="1473"/>
                </a:cubicBezTo>
                <a:lnTo>
                  <a:pt x="16691" y="1844"/>
                </a:lnTo>
                <a:lnTo>
                  <a:pt x="2459" y="6029"/>
                </a:lnTo>
                <a:cubicBezTo>
                  <a:pt x="2313" y="5944"/>
                  <a:pt x="2145" y="5891"/>
                  <a:pt x="1964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11782"/>
                </a:lnTo>
                <a:cubicBezTo>
                  <a:pt x="0" y="12324"/>
                  <a:pt x="440" y="12764"/>
                  <a:pt x="982" y="12764"/>
                </a:cubicBezTo>
                <a:lnTo>
                  <a:pt x="1964" y="12764"/>
                </a:lnTo>
                <a:cubicBezTo>
                  <a:pt x="2145" y="12764"/>
                  <a:pt x="2313" y="12711"/>
                  <a:pt x="2458" y="12626"/>
                </a:cubicBezTo>
                <a:lnTo>
                  <a:pt x="3050" y="12799"/>
                </a:lnTo>
                <a:lnTo>
                  <a:pt x="4921" y="21216"/>
                </a:lnTo>
                <a:lnTo>
                  <a:pt x="4930" y="21214"/>
                </a:lnTo>
                <a:cubicBezTo>
                  <a:pt x="4979" y="21433"/>
                  <a:pt x="5166" y="21600"/>
                  <a:pt x="5400" y="21600"/>
                </a:cubicBezTo>
                <a:lnTo>
                  <a:pt x="9327" y="21600"/>
                </a:lnTo>
                <a:cubicBezTo>
                  <a:pt x="9598" y="21600"/>
                  <a:pt x="9818" y="21381"/>
                  <a:pt x="9818" y="21109"/>
                </a:cubicBezTo>
                <a:cubicBezTo>
                  <a:pt x="9818" y="21072"/>
                  <a:pt x="9805" y="21039"/>
                  <a:pt x="9797" y="21005"/>
                </a:cubicBezTo>
                <a:lnTo>
                  <a:pt x="9806" y="21003"/>
                </a:lnTo>
                <a:lnTo>
                  <a:pt x="8249" y="14329"/>
                </a:lnTo>
                <a:lnTo>
                  <a:pt x="16691" y="16811"/>
                </a:lnTo>
                <a:lnTo>
                  <a:pt x="16691" y="17182"/>
                </a:lnTo>
                <a:cubicBezTo>
                  <a:pt x="16691" y="17995"/>
                  <a:pt x="17350" y="18655"/>
                  <a:pt x="18164" y="18655"/>
                </a:cubicBezTo>
                <a:cubicBezTo>
                  <a:pt x="18977" y="18655"/>
                  <a:pt x="19636" y="17995"/>
                  <a:pt x="19636" y="17182"/>
                </a:cubicBezTo>
                <a:lnTo>
                  <a:pt x="19636" y="12273"/>
                </a:lnTo>
                <a:cubicBezTo>
                  <a:pt x="20721" y="12273"/>
                  <a:pt x="21600" y="11394"/>
                  <a:pt x="21600" y="10309"/>
                </a:cubicBezTo>
                <a:lnTo>
                  <a:pt x="21600" y="8345"/>
                </a:lnTo>
                <a:cubicBezTo>
                  <a:pt x="21600" y="7261"/>
                  <a:pt x="20721" y="6382"/>
                  <a:pt x="19636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4" name="Shape 2689"/>
          <p:cNvSpPr/>
          <p:nvPr/>
        </p:nvSpPr>
        <p:spPr>
          <a:xfrm>
            <a:off x="7343572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5" name="Shape 2690"/>
          <p:cNvSpPr/>
          <p:nvPr/>
        </p:nvSpPr>
        <p:spPr>
          <a:xfrm>
            <a:off x="7876833" y="1972500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880"/>
                </a:moveTo>
                <a:cubicBezTo>
                  <a:pt x="20618" y="12476"/>
                  <a:pt x="20178" y="12960"/>
                  <a:pt x="19636" y="12960"/>
                </a:cubicBezTo>
                <a:lnTo>
                  <a:pt x="19636" y="8640"/>
                </a:lnTo>
                <a:cubicBezTo>
                  <a:pt x="20178" y="8640"/>
                  <a:pt x="20618" y="9124"/>
                  <a:pt x="20618" y="9720"/>
                </a:cubicBezTo>
                <a:cubicBezTo>
                  <a:pt x="20618" y="9720"/>
                  <a:pt x="20618" y="11880"/>
                  <a:pt x="20618" y="11880"/>
                </a:cubicBezTo>
                <a:close/>
                <a:moveTo>
                  <a:pt x="18655" y="19980"/>
                </a:moveTo>
                <a:cubicBezTo>
                  <a:pt x="18655" y="20279"/>
                  <a:pt x="18434" y="20520"/>
                  <a:pt x="18164" y="20520"/>
                </a:cubicBezTo>
                <a:cubicBezTo>
                  <a:pt x="17893" y="20520"/>
                  <a:pt x="17673" y="20279"/>
                  <a:pt x="17673" y="19980"/>
                </a:cubicBezTo>
                <a:lnTo>
                  <a:pt x="17673" y="1620"/>
                </a:lnTo>
                <a:cubicBezTo>
                  <a:pt x="17673" y="1322"/>
                  <a:pt x="17893" y="1080"/>
                  <a:pt x="18164" y="1080"/>
                </a:cubicBezTo>
                <a:cubicBezTo>
                  <a:pt x="18434" y="1080"/>
                  <a:pt x="18655" y="1322"/>
                  <a:pt x="18655" y="1620"/>
                </a:cubicBezTo>
                <a:cubicBezTo>
                  <a:pt x="18655" y="1620"/>
                  <a:pt x="18655" y="19980"/>
                  <a:pt x="18655" y="19980"/>
                </a:cubicBezTo>
                <a:close/>
                <a:moveTo>
                  <a:pt x="16691" y="18404"/>
                </a:moveTo>
                <a:lnTo>
                  <a:pt x="2944" y="13512"/>
                </a:lnTo>
                <a:cubicBezTo>
                  <a:pt x="2944" y="13508"/>
                  <a:pt x="2945" y="13504"/>
                  <a:pt x="2945" y="13500"/>
                </a:cubicBezTo>
                <a:lnTo>
                  <a:pt x="2945" y="8100"/>
                </a:lnTo>
                <a:cubicBezTo>
                  <a:pt x="2945" y="8096"/>
                  <a:pt x="2944" y="8093"/>
                  <a:pt x="2944" y="8089"/>
                </a:cubicBezTo>
                <a:lnTo>
                  <a:pt x="16691" y="3197"/>
                </a:lnTo>
                <a:cubicBezTo>
                  <a:pt x="16691" y="3197"/>
                  <a:pt x="16691" y="18404"/>
                  <a:pt x="16691" y="18404"/>
                </a:cubicBezTo>
                <a:close/>
                <a:moveTo>
                  <a:pt x="12480" y="18725"/>
                </a:moveTo>
                <a:cubicBezTo>
                  <a:pt x="12316" y="19294"/>
                  <a:pt x="11764" y="19608"/>
                  <a:pt x="11247" y="19428"/>
                </a:cubicBezTo>
                <a:lnTo>
                  <a:pt x="6102" y="17625"/>
                </a:lnTo>
                <a:cubicBezTo>
                  <a:pt x="5585" y="17444"/>
                  <a:pt x="5299" y="16837"/>
                  <a:pt x="5464" y="16269"/>
                </a:cubicBezTo>
                <a:lnTo>
                  <a:pt x="5654" y="15610"/>
                </a:lnTo>
                <a:lnTo>
                  <a:pt x="12661" y="18104"/>
                </a:lnTo>
                <a:cubicBezTo>
                  <a:pt x="12661" y="18104"/>
                  <a:pt x="12480" y="18725"/>
                  <a:pt x="12480" y="18725"/>
                </a:cubicBezTo>
                <a:close/>
                <a:moveTo>
                  <a:pt x="1964" y="13500"/>
                </a:moveTo>
                <a:lnTo>
                  <a:pt x="982" y="13500"/>
                </a:lnTo>
                <a:lnTo>
                  <a:pt x="982" y="8100"/>
                </a:lnTo>
                <a:lnTo>
                  <a:pt x="1964" y="8100"/>
                </a:lnTo>
                <a:cubicBezTo>
                  <a:pt x="1964" y="8100"/>
                  <a:pt x="1964" y="13500"/>
                  <a:pt x="1964" y="13500"/>
                </a:cubicBezTo>
                <a:close/>
                <a:moveTo>
                  <a:pt x="19636" y="7560"/>
                </a:moveTo>
                <a:lnTo>
                  <a:pt x="19636" y="1620"/>
                </a:lnTo>
                <a:cubicBezTo>
                  <a:pt x="19636" y="725"/>
                  <a:pt x="18977" y="0"/>
                  <a:pt x="18164" y="0"/>
                </a:cubicBezTo>
                <a:cubicBezTo>
                  <a:pt x="17350" y="0"/>
                  <a:pt x="16691" y="725"/>
                  <a:pt x="16691" y="1620"/>
                </a:cubicBezTo>
                <a:lnTo>
                  <a:pt x="16691" y="2062"/>
                </a:lnTo>
                <a:lnTo>
                  <a:pt x="2411" y="7144"/>
                </a:lnTo>
                <a:cubicBezTo>
                  <a:pt x="2276" y="7067"/>
                  <a:pt x="2126" y="7020"/>
                  <a:pt x="1964" y="7020"/>
                </a:cubicBezTo>
                <a:lnTo>
                  <a:pt x="982" y="7020"/>
                </a:lnTo>
                <a:cubicBezTo>
                  <a:pt x="440" y="7020"/>
                  <a:pt x="0" y="7504"/>
                  <a:pt x="0" y="8100"/>
                </a:cubicBezTo>
                <a:lnTo>
                  <a:pt x="0" y="13500"/>
                </a:lnTo>
                <a:cubicBezTo>
                  <a:pt x="0" y="14097"/>
                  <a:pt x="440" y="14580"/>
                  <a:pt x="982" y="14580"/>
                </a:cubicBezTo>
                <a:lnTo>
                  <a:pt x="1964" y="14580"/>
                </a:lnTo>
                <a:cubicBezTo>
                  <a:pt x="2126" y="14580"/>
                  <a:pt x="2276" y="14533"/>
                  <a:pt x="2411" y="14457"/>
                </a:cubicBezTo>
                <a:lnTo>
                  <a:pt x="4720" y="15278"/>
                </a:lnTo>
                <a:lnTo>
                  <a:pt x="4529" y="15941"/>
                </a:lnTo>
                <a:cubicBezTo>
                  <a:pt x="4199" y="17078"/>
                  <a:pt x="4770" y="18292"/>
                  <a:pt x="5803" y="18654"/>
                </a:cubicBezTo>
                <a:lnTo>
                  <a:pt x="10949" y="20456"/>
                </a:lnTo>
                <a:cubicBezTo>
                  <a:pt x="11983" y="20819"/>
                  <a:pt x="13087" y="20190"/>
                  <a:pt x="13416" y="19053"/>
                </a:cubicBezTo>
                <a:lnTo>
                  <a:pt x="13595" y="18437"/>
                </a:lnTo>
                <a:lnTo>
                  <a:pt x="16691" y="19538"/>
                </a:lnTo>
                <a:lnTo>
                  <a:pt x="16691" y="19980"/>
                </a:lnTo>
                <a:cubicBezTo>
                  <a:pt x="16691" y="20875"/>
                  <a:pt x="17350" y="21600"/>
                  <a:pt x="18164" y="21600"/>
                </a:cubicBezTo>
                <a:cubicBezTo>
                  <a:pt x="18977" y="21600"/>
                  <a:pt x="19636" y="20875"/>
                  <a:pt x="19636" y="19980"/>
                </a:cubicBezTo>
                <a:lnTo>
                  <a:pt x="19636" y="14040"/>
                </a:lnTo>
                <a:cubicBezTo>
                  <a:pt x="20721" y="14040"/>
                  <a:pt x="21600" y="13073"/>
                  <a:pt x="21600" y="11880"/>
                </a:cubicBezTo>
                <a:lnTo>
                  <a:pt x="21600" y="9720"/>
                </a:lnTo>
                <a:cubicBezTo>
                  <a:pt x="21600" y="8527"/>
                  <a:pt x="20721" y="7560"/>
                  <a:pt x="19636" y="756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6" name="Shape 2691"/>
          <p:cNvSpPr/>
          <p:nvPr/>
        </p:nvSpPr>
        <p:spPr>
          <a:xfrm>
            <a:off x="8473578" y="1959803"/>
            <a:ext cx="15236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00" y="19924"/>
                </a:moveTo>
                <a:lnTo>
                  <a:pt x="12600" y="12476"/>
                </a:lnTo>
                <a:lnTo>
                  <a:pt x="19427" y="16200"/>
                </a:lnTo>
                <a:cubicBezTo>
                  <a:pt x="19427" y="16200"/>
                  <a:pt x="12600" y="19924"/>
                  <a:pt x="12600" y="19924"/>
                </a:cubicBezTo>
                <a:close/>
                <a:moveTo>
                  <a:pt x="12600" y="1676"/>
                </a:moveTo>
                <a:lnTo>
                  <a:pt x="19427" y="5400"/>
                </a:lnTo>
                <a:lnTo>
                  <a:pt x="12600" y="9124"/>
                </a:lnTo>
                <a:cubicBezTo>
                  <a:pt x="12600" y="9124"/>
                  <a:pt x="12600" y="1676"/>
                  <a:pt x="12600" y="1676"/>
                </a:cubicBezTo>
                <a:close/>
                <a:moveTo>
                  <a:pt x="21352" y="15862"/>
                </a:moveTo>
                <a:lnTo>
                  <a:pt x="21337" y="15854"/>
                </a:lnTo>
                <a:cubicBezTo>
                  <a:pt x="21336" y="15853"/>
                  <a:pt x="21335" y="15853"/>
                  <a:pt x="21335" y="15852"/>
                </a:cubicBezTo>
                <a:lnTo>
                  <a:pt x="12600" y="11088"/>
                </a:lnTo>
                <a:lnTo>
                  <a:pt x="12600" y="10512"/>
                </a:lnTo>
                <a:lnTo>
                  <a:pt x="21335" y="5748"/>
                </a:lnTo>
                <a:lnTo>
                  <a:pt x="21336" y="5747"/>
                </a:lnTo>
                <a:lnTo>
                  <a:pt x="21352" y="5739"/>
                </a:lnTo>
                <a:lnTo>
                  <a:pt x="21349" y="5738"/>
                </a:lnTo>
                <a:cubicBezTo>
                  <a:pt x="21503" y="5649"/>
                  <a:pt x="21600" y="5532"/>
                  <a:pt x="21600" y="5400"/>
                </a:cubicBezTo>
                <a:cubicBezTo>
                  <a:pt x="21600" y="5265"/>
                  <a:pt x="21499" y="5142"/>
                  <a:pt x="21336" y="5053"/>
                </a:cubicBezTo>
                <a:lnTo>
                  <a:pt x="12336" y="144"/>
                </a:lnTo>
                <a:cubicBezTo>
                  <a:pt x="12173" y="55"/>
                  <a:pt x="11948" y="0"/>
                  <a:pt x="11700" y="0"/>
                </a:cubicBezTo>
                <a:cubicBezTo>
                  <a:pt x="11203" y="0"/>
                  <a:pt x="10800" y="220"/>
                  <a:pt x="10800" y="491"/>
                </a:cubicBezTo>
                <a:lnTo>
                  <a:pt x="10800" y="10106"/>
                </a:lnTo>
                <a:lnTo>
                  <a:pt x="1552" y="5062"/>
                </a:lnTo>
                <a:lnTo>
                  <a:pt x="1549" y="5063"/>
                </a:lnTo>
                <a:cubicBezTo>
                  <a:pt x="1385" y="4969"/>
                  <a:pt x="1157" y="4909"/>
                  <a:pt x="900" y="4909"/>
                </a:cubicBezTo>
                <a:cubicBezTo>
                  <a:pt x="403" y="4909"/>
                  <a:pt x="0" y="5129"/>
                  <a:pt x="0" y="5400"/>
                </a:cubicBezTo>
                <a:cubicBezTo>
                  <a:pt x="0" y="5532"/>
                  <a:pt x="97" y="5649"/>
                  <a:pt x="251" y="5738"/>
                </a:cubicBezTo>
                <a:lnTo>
                  <a:pt x="248" y="5739"/>
                </a:lnTo>
                <a:lnTo>
                  <a:pt x="264" y="5747"/>
                </a:lnTo>
                <a:lnTo>
                  <a:pt x="264" y="5748"/>
                </a:lnTo>
                <a:lnTo>
                  <a:pt x="9527" y="10800"/>
                </a:lnTo>
                <a:lnTo>
                  <a:pt x="265" y="15852"/>
                </a:lnTo>
                <a:cubicBezTo>
                  <a:pt x="265" y="15853"/>
                  <a:pt x="264" y="15853"/>
                  <a:pt x="263" y="15854"/>
                </a:cubicBezTo>
                <a:lnTo>
                  <a:pt x="248" y="15862"/>
                </a:lnTo>
                <a:lnTo>
                  <a:pt x="251" y="15863"/>
                </a:lnTo>
                <a:cubicBezTo>
                  <a:pt x="97" y="15951"/>
                  <a:pt x="0" y="16069"/>
                  <a:pt x="0" y="16200"/>
                </a:cubicBezTo>
                <a:cubicBezTo>
                  <a:pt x="0" y="16471"/>
                  <a:pt x="403" y="16691"/>
                  <a:pt x="900" y="16691"/>
                </a:cubicBezTo>
                <a:cubicBezTo>
                  <a:pt x="1157" y="16691"/>
                  <a:pt x="1385" y="16631"/>
                  <a:pt x="1549" y="16537"/>
                </a:cubicBezTo>
                <a:lnTo>
                  <a:pt x="1552" y="16539"/>
                </a:lnTo>
                <a:lnTo>
                  <a:pt x="10800" y="11494"/>
                </a:lnTo>
                <a:lnTo>
                  <a:pt x="10800" y="21109"/>
                </a:lnTo>
                <a:cubicBezTo>
                  <a:pt x="10800" y="21380"/>
                  <a:pt x="11203" y="21600"/>
                  <a:pt x="11700" y="21600"/>
                </a:cubicBezTo>
                <a:cubicBezTo>
                  <a:pt x="11948" y="21600"/>
                  <a:pt x="12173" y="21546"/>
                  <a:pt x="12336" y="21456"/>
                </a:cubicBezTo>
                <a:lnTo>
                  <a:pt x="21336" y="16547"/>
                </a:lnTo>
                <a:cubicBezTo>
                  <a:pt x="21499" y="16458"/>
                  <a:pt x="21600" y="16336"/>
                  <a:pt x="21600" y="16200"/>
                </a:cubicBezTo>
                <a:cubicBezTo>
                  <a:pt x="21600" y="16069"/>
                  <a:pt x="21503" y="15951"/>
                  <a:pt x="21349" y="15863"/>
                </a:cubicBezTo>
                <a:cubicBezTo>
                  <a:pt x="21349" y="15863"/>
                  <a:pt x="21352" y="15862"/>
                  <a:pt x="21352" y="15862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7" name="Shape 2692"/>
          <p:cNvSpPr/>
          <p:nvPr/>
        </p:nvSpPr>
        <p:spPr>
          <a:xfrm>
            <a:off x="8968749" y="1959803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00" y="16691"/>
                </a:moveTo>
                <a:lnTo>
                  <a:pt x="15600" y="16691"/>
                </a:lnTo>
                <a:lnTo>
                  <a:pt x="15600" y="14727"/>
                </a:lnTo>
                <a:lnTo>
                  <a:pt x="13200" y="14727"/>
                </a:lnTo>
                <a:cubicBezTo>
                  <a:pt x="13200" y="14727"/>
                  <a:pt x="13200" y="16691"/>
                  <a:pt x="13200" y="16691"/>
                </a:cubicBezTo>
                <a:close/>
                <a:moveTo>
                  <a:pt x="9600" y="10800"/>
                </a:moveTo>
                <a:lnTo>
                  <a:pt x="12000" y="10800"/>
                </a:lnTo>
                <a:lnTo>
                  <a:pt x="12000" y="8836"/>
                </a:lnTo>
                <a:lnTo>
                  <a:pt x="9600" y="8836"/>
                </a:lnTo>
                <a:cubicBezTo>
                  <a:pt x="9600" y="8836"/>
                  <a:pt x="9600" y="10800"/>
                  <a:pt x="9600" y="10800"/>
                </a:cubicBezTo>
                <a:close/>
                <a:moveTo>
                  <a:pt x="13200" y="19636"/>
                </a:moveTo>
                <a:lnTo>
                  <a:pt x="15600" y="19636"/>
                </a:lnTo>
                <a:lnTo>
                  <a:pt x="15600" y="17673"/>
                </a:lnTo>
                <a:lnTo>
                  <a:pt x="13200" y="17673"/>
                </a:lnTo>
                <a:cubicBezTo>
                  <a:pt x="13200" y="17673"/>
                  <a:pt x="13200" y="19636"/>
                  <a:pt x="13200" y="19636"/>
                </a:cubicBezTo>
                <a:close/>
                <a:moveTo>
                  <a:pt x="13200" y="13745"/>
                </a:moveTo>
                <a:lnTo>
                  <a:pt x="15600" y="13745"/>
                </a:lnTo>
                <a:lnTo>
                  <a:pt x="15600" y="11782"/>
                </a:lnTo>
                <a:lnTo>
                  <a:pt x="13200" y="11782"/>
                </a:lnTo>
                <a:cubicBezTo>
                  <a:pt x="13200" y="11782"/>
                  <a:pt x="13200" y="13745"/>
                  <a:pt x="13200" y="13745"/>
                </a:cubicBezTo>
                <a:close/>
                <a:moveTo>
                  <a:pt x="16800" y="10800"/>
                </a:moveTo>
                <a:lnTo>
                  <a:pt x="19200" y="10800"/>
                </a:lnTo>
                <a:lnTo>
                  <a:pt x="19200" y="8836"/>
                </a:lnTo>
                <a:lnTo>
                  <a:pt x="16800" y="8836"/>
                </a:lnTo>
                <a:cubicBezTo>
                  <a:pt x="16800" y="8836"/>
                  <a:pt x="16800" y="10800"/>
                  <a:pt x="16800" y="10800"/>
                </a:cubicBezTo>
                <a:close/>
                <a:moveTo>
                  <a:pt x="20400" y="19636"/>
                </a:moveTo>
                <a:cubicBezTo>
                  <a:pt x="20400" y="20178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  <a:moveTo>
                  <a:pt x="13200" y="10800"/>
                </a:moveTo>
                <a:lnTo>
                  <a:pt x="15600" y="10800"/>
                </a:lnTo>
                <a:lnTo>
                  <a:pt x="15600" y="8836"/>
                </a:lnTo>
                <a:lnTo>
                  <a:pt x="13200" y="8836"/>
                </a:lnTo>
                <a:cubicBezTo>
                  <a:pt x="13200" y="8836"/>
                  <a:pt x="13200" y="10800"/>
                  <a:pt x="13200" y="10800"/>
                </a:cubicBezTo>
                <a:close/>
                <a:moveTo>
                  <a:pt x="3600" y="2945"/>
                </a:moveTo>
                <a:lnTo>
                  <a:pt x="18000" y="2945"/>
                </a:lnTo>
                <a:lnTo>
                  <a:pt x="18000" y="6873"/>
                </a:lnTo>
                <a:lnTo>
                  <a:pt x="3600" y="6873"/>
                </a:lnTo>
                <a:cubicBezTo>
                  <a:pt x="3600" y="6873"/>
                  <a:pt x="3600" y="2945"/>
                  <a:pt x="3600" y="2945"/>
                </a:cubicBezTo>
                <a:close/>
                <a:moveTo>
                  <a:pt x="2400" y="7855"/>
                </a:moveTo>
                <a:lnTo>
                  <a:pt x="19200" y="7855"/>
                </a:lnTo>
                <a:lnTo>
                  <a:pt x="19200" y="1964"/>
                </a:lnTo>
                <a:lnTo>
                  <a:pt x="2400" y="1964"/>
                </a:lnTo>
                <a:cubicBezTo>
                  <a:pt x="2400" y="1964"/>
                  <a:pt x="2400" y="7855"/>
                  <a:pt x="2400" y="7855"/>
                </a:cubicBezTo>
                <a:close/>
                <a:moveTo>
                  <a:pt x="9600" y="13745"/>
                </a:moveTo>
                <a:lnTo>
                  <a:pt x="12000" y="13745"/>
                </a:lnTo>
                <a:lnTo>
                  <a:pt x="12000" y="11782"/>
                </a:lnTo>
                <a:lnTo>
                  <a:pt x="9600" y="11782"/>
                </a:lnTo>
                <a:cubicBezTo>
                  <a:pt x="9600" y="11782"/>
                  <a:pt x="9600" y="13745"/>
                  <a:pt x="9600" y="13745"/>
                </a:cubicBezTo>
                <a:close/>
                <a:moveTo>
                  <a:pt x="16800" y="19636"/>
                </a:moveTo>
                <a:lnTo>
                  <a:pt x="19200" y="19636"/>
                </a:lnTo>
                <a:lnTo>
                  <a:pt x="19200" y="11782"/>
                </a:lnTo>
                <a:lnTo>
                  <a:pt x="16800" y="11782"/>
                </a:lnTo>
                <a:cubicBezTo>
                  <a:pt x="16800" y="11782"/>
                  <a:pt x="16800" y="19636"/>
                  <a:pt x="16800" y="19636"/>
                </a:cubicBezTo>
                <a:close/>
                <a:moveTo>
                  <a:pt x="2400" y="16691"/>
                </a:moveTo>
                <a:lnTo>
                  <a:pt x="4800" y="16691"/>
                </a:lnTo>
                <a:lnTo>
                  <a:pt x="4800" y="14727"/>
                </a:lnTo>
                <a:lnTo>
                  <a:pt x="2400" y="14727"/>
                </a:lnTo>
                <a:cubicBezTo>
                  <a:pt x="2400" y="14727"/>
                  <a:pt x="2400" y="16691"/>
                  <a:pt x="2400" y="16691"/>
                </a:cubicBezTo>
                <a:close/>
                <a:moveTo>
                  <a:pt x="2400" y="10800"/>
                </a:moveTo>
                <a:lnTo>
                  <a:pt x="4800" y="10800"/>
                </a:lnTo>
                <a:lnTo>
                  <a:pt x="4800" y="8836"/>
                </a:lnTo>
                <a:lnTo>
                  <a:pt x="2400" y="8836"/>
                </a:lnTo>
                <a:cubicBezTo>
                  <a:pt x="2400" y="8836"/>
                  <a:pt x="2400" y="10800"/>
                  <a:pt x="2400" y="10800"/>
                </a:cubicBezTo>
                <a:close/>
                <a:moveTo>
                  <a:pt x="2400" y="19636"/>
                </a:moveTo>
                <a:lnTo>
                  <a:pt x="4800" y="19636"/>
                </a:lnTo>
                <a:lnTo>
                  <a:pt x="4800" y="17673"/>
                </a:lnTo>
                <a:lnTo>
                  <a:pt x="2400" y="17673"/>
                </a:lnTo>
                <a:cubicBezTo>
                  <a:pt x="2400" y="17673"/>
                  <a:pt x="2400" y="19636"/>
                  <a:pt x="2400" y="19636"/>
                </a:cubicBezTo>
                <a:close/>
                <a:moveTo>
                  <a:pt x="2400" y="13745"/>
                </a:moveTo>
                <a:lnTo>
                  <a:pt x="4800" y="13745"/>
                </a:lnTo>
                <a:lnTo>
                  <a:pt x="4800" y="11782"/>
                </a:lnTo>
                <a:lnTo>
                  <a:pt x="2400" y="11782"/>
                </a:lnTo>
                <a:cubicBezTo>
                  <a:pt x="2400" y="11782"/>
                  <a:pt x="2400" y="13745"/>
                  <a:pt x="2400" y="13745"/>
                </a:cubicBezTo>
                <a:close/>
                <a:moveTo>
                  <a:pt x="9600" y="16691"/>
                </a:moveTo>
                <a:lnTo>
                  <a:pt x="12000" y="16691"/>
                </a:lnTo>
                <a:lnTo>
                  <a:pt x="12000" y="14727"/>
                </a:lnTo>
                <a:lnTo>
                  <a:pt x="9600" y="14727"/>
                </a:lnTo>
                <a:cubicBezTo>
                  <a:pt x="9600" y="14727"/>
                  <a:pt x="9600" y="16691"/>
                  <a:pt x="9600" y="16691"/>
                </a:cubicBezTo>
                <a:close/>
                <a:moveTo>
                  <a:pt x="6000" y="19636"/>
                </a:moveTo>
                <a:lnTo>
                  <a:pt x="8400" y="19636"/>
                </a:lnTo>
                <a:lnTo>
                  <a:pt x="8400" y="17673"/>
                </a:lnTo>
                <a:lnTo>
                  <a:pt x="6000" y="17673"/>
                </a:lnTo>
                <a:cubicBezTo>
                  <a:pt x="6000" y="17673"/>
                  <a:pt x="6000" y="19636"/>
                  <a:pt x="6000" y="19636"/>
                </a:cubicBezTo>
                <a:close/>
                <a:moveTo>
                  <a:pt x="9600" y="19636"/>
                </a:moveTo>
                <a:lnTo>
                  <a:pt x="12000" y="19636"/>
                </a:lnTo>
                <a:lnTo>
                  <a:pt x="12000" y="17673"/>
                </a:lnTo>
                <a:lnTo>
                  <a:pt x="9600" y="17673"/>
                </a:lnTo>
                <a:cubicBezTo>
                  <a:pt x="9600" y="17673"/>
                  <a:pt x="9600" y="19636"/>
                  <a:pt x="9600" y="19636"/>
                </a:cubicBezTo>
                <a:close/>
                <a:moveTo>
                  <a:pt x="6000" y="16691"/>
                </a:moveTo>
                <a:lnTo>
                  <a:pt x="8400" y="16691"/>
                </a:lnTo>
                <a:lnTo>
                  <a:pt x="8400" y="14727"/>
                </a:lnTo>
                <a:lnTo>
                  <a:pt x="6000" y="14727"/>
                </a:lnTo>
                <a:cubicBezTo>
                  <a:pt x="6000" y="14727"/>
                  <a:pt x="6000" y="16691"/>
                  <a:pt x="6000" y="16691"/>
                </a:cubicBezTo>
                <a:close/>
                <a:moveTo>
                  <a:pt x="6000" y="13745"/>
                </a:moveTo>
                <a:lnTo>
                  <a:pt x="8400" y="13745"/>
                </a:lnTo>
                <a:lnTo>
                  <a:pt x="8400" y="11782"/>
                </a:lnTo>
                <a:lnTo>
                  <a:pt x="6000" y="11782"/>
                </a:lnTo>
                <a:cubicBezTo>
                  <a:pt x="6000" y="11782"/>
                  <a:pt x="6000" y="13745"/>
                  <a:pt x="6000" y="13745"/>
                </a:cubicBezTo>
                <a:close/>
                <a:moveTo>
                  <a:pt x="6000" y="10800"/>
                </a:moveTo>
                <a:lnTo>
                  <a:pt x="8400" y="10800"/>
                </a:lnTo>
                <a:lnTo>
                  <a:pt x="8400" y="8836"/>
                </a:lnTo>
                <a:lnTo>
                  <a:pt x="6000" y="8836"/>
                </a:lnTo>
                <a:cubicBezTo>
                  <a:pt x="6000" y="8836"/>
                  <a:pt x="6000" y="10800"/>
                  <a:pt x="6000" y="108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8" name="Shape 2693"/>
          <p:cNvSpPr/>
          <p:nvPr/>
        </p:nvSpPr>
        <p:spPr>
          <a:xfrm>
            <a:off x="9476617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1782"/>
                </a:moveTo>
                <a:lnTo>
                  <a:pt x="9818" y="11782"/>
                </a:lnTo>
                <a:lnTo>
                  <a:pt x="9818" y="13745"/>
                </a:lnTo>
                <a:lnTo>
                  <a:pt x="11782" y="13745"/>
                </a:lnTo>
                <a:cubicBezTo>
                  <a:pt x="11782" y="13745"/>
                  <a:pt x="11782" y="11782"/>
                  <a:pt x="11782" y="11782"/>
                </a:cubicBezTo>
                <a:close/>
                <a:moveTo>
                  <a:pt x="7855" y="17673"/>
                </a:moveTo>
                <a:lnTo>
                  <a:pt x="9818" y="17673"/>
                </a:lnTo>
                <a:lnTo>
                  <a:pt x="9818" y="16691"/>
                </a:lnTo>
                <a:lnTo>
                  <a:pt x="7855" y="16691"/>
                </a:lnTo>
                <a:cubicBezTo>
                  <a:pt x="7855" y="16691"/>
                  <a:pt x="7855" y="17673"/>
                  <a:pt x="7855" y="17673"/>
                </a:cubicBezTo>
                <a:close/>
                <a:moveTo>
                  <a:pt x="11782" y="17673"/>
                </a:moveTo>
                <a:lnTo>
                  <a:pt x="13745" y="17673"/>
                </a:lnTo>
                <a:lnTo>
                  <a:pt x="13745" y="16691"/>
                </a:lnTo>
                <a:lnTo>
                  <a:pt x="11782" y="16691"/>
                </a:lnTo>
                <a:cubicBezTo>
                  <a:pt x="11782" y="16691"/>
                  <a:pt x="11782" y="17673"/>
                  <a:pt x="11782" y="17673"/>
                </a:cubicBezTo>
                <a:close/>
                <a:moveTo>
                  <a:pt x="12764" y="8836"/>
                </a:moveTo>
                <a:cubicBezTo>
                  <a:pt x="12492" y="8836"/>
                  <a:pt x="12273" y="9056"/>
                  <a:pt x="12273" y="9327"/>
                </a:cubicBezTo>
                <a:cubicBezTo>
                  <a:pt x="12273" y="9599"/>
                  <a:pt x="12492" y="9818"/>
                  <a:pt x="12764" y="9818"/>
                </a:cubicBezTo>
                <a:cubicBezTo>
                  <a:pt x="13035" y="9818"/>
                  <a:pt x="13255" y="9599"/>
                  <a:pt x="13255" y="9327"/>
                </a:cubicBezTo>
                <a:cubicBezTo>
                  <a:pt x="13255" y="9056"/>
                  <a:pt x="13035" y="8836"/>
                  <a:pt x="12764" y="8836"/>
                </a:cubicBezTo>
                <a:moveTo>
                  <a:pt x="3927" y="12764"/>
                </a:moveTo>
                <a:cubicBezTo>
                  <a:pt x="3927" y="11679"/>
                  <a:pt x="4806" y="10800"/>
                  <a:pt x="5891" y="10800"/>
                </a:cubicBezTo>
                <a:cubicBezTo>
                  <a:pt x="6975" y="10800"/>
                  <a:pt x="7855" y="11679"/>
                  <a:pt x="7855" y="12764"/>
                </a:cubicBezTo>
                <a:cubicBezTo>
                  <a:pt x="7855" y="13848"/>
                  <a:pt x="6975" y="14727"/>
                  <a:pt x="5891" y="14727"/>
                </a:cubicBezTo>
                <a:cubicBezTo>
                  <a:pt x="4806" y="14727"/>
                  <a:pt x="3927" y="13848"/>
                  <a:pt x="3927" y="12764"/>
                </a:cubicBezTo>
                <a:moveTo>
                  <a:pt x="17673" y="12764"/>
                </a:moveTo>
                <a:cubicBezTo>
                  <a:pt x="17673" y="13848"/>
                  <a:pt x="16794" y="14727"/>
                  <a:pt x="15709" y="14727"/>
                </a:cubicBezTo>
                <a:cubicBezTo>
                  <a:pt x="14625" y="14727"/>
                  <a:pt x="13745" y="13848"/>
                  <a:pt x="13745" y="12764"/>
                </a:cubicBezTo>
                <a:cubicBezTo>
                  <a:pt x="13745" y="11679"/>
                  <a:pt x="14625" y="10800"/>
                  <a:pt x="15709" y="10800"/>
                </a:cubicBezTo>
                <a:cubicBezTo>
                  <a:pt x="16794" y="10800"/>
                  <a:pt x="17673" y="11679"/>
                  <a:pt x="17673" y="12764"/>
                </a:cubicBezTo>
                <a:moveTo>
                  <a:pt x="20618" y="8836"/>
                </a:moveTo>
                <a:lnTo>
                  <a:pt x="19145" y="8836"/>
                </a:lnTo>
                <a:cubicBezTo>
                  <a:pt x="18874" y="8836"/>
                  <a:pt x="18655" y="9056"/>
                  <a:pt x="18655" y="9327"/>
                </a:cubicBezTo>
                <a:cubicBezTo>
                  <a:pt x="18655" y="9599"/>
                  <a:pt x="18874" y="9818"/>
                  <a:pt x="19145" y="9818"/>
                </a:cubicBezTo>
                <a:lnTo>
                  <a:pt x="20618" y="9818"/>
                </a:lnTo>
                <a:lnTo>
                  <a:pt x="20618" y="12273"/>
                </a:lnTo>
                <a:lnTo>
                  <a:pt x="18605" y="12273"/>
                </a:lnTo>
                <a:cubicBezTo>
                  <a:pt x="18370" y="10881"/>
                  <a:pt x="17167" y="9818"/>
                  <a:pt x="15709" y="9818"/>
                </a:cubicBezTo>
                <a:cubicBezTo>
                  <a:pt x="14082" y="9818"/>
                  <a:pt x="12764" y="11137"/>
                  <a:pt x="12764" y="12764"/>
                </a:cubicBezTo>
                <a:cubicBezTo>
                  <a:pt x="12764" y="14390"/>
                  <a:pt x="14082" y="15709"/>
                  <a:pt x="15709" y="15709"/>
                </a:cubicBezTo>
                <a:cubicBezTo>
                  <a:pt x="17167" y="15709"/>
                  <a:pt x="18370" y="14646"/>
                  <a:pt x="18605" y="13255"/>
                </a:cubicBezTo>
                <a:lnTo>
                  <a:pt x="20618" y="13255"/>
                </a:lnTo>
                <a:lnTo>
                  <a:pt x="20618" y="18655"/>
                </a:lnTo>
                <a:lnTo>
                  <a:pt x="982" y="18655"/>
                </a:lnTo>
                <a:lnTo>
                  <a:pt x="982" y="13255"/>
                </a:lnTo>
                <a:lnTo>
                  <a:pt x="2995" y="13255"/>
                </a:lnTo>
                <a:cubicBezTo>
                  <a:pt x="3230" y="14646"/>
                  <a:pt x="4433" y="15709"/>
                  <a:pt x="5891" y="15709"/>
                </a:cubicBezTo>
                <a:cubicBezTo>
                  <a:pt x="7517" y="15709"/>
                  <a:pt x="8836" y="14390"/>
                  <a:pt x="8836" y="12764"/>
                </a:cubicBezTo>
                <a:cubicBezTo>
                  <a:pt x="8836" y="11137"/>
                  <a:pt x="7517" y="9818"/>
                  <a:pt x="5891" y="9818"/>
                </a:cubicBezTo>
                <a:cubicBezTo>
                  <a:pt x="4433" y="9818"/>
                  <a:pt x="3230" y="10881"/>
                  <a:pt x="2995" y="12273"/>
                </a:cubicBezTo>
                <a:lnTo>
                  <a:pt x="982" y="12273"/>
                </a:lnTo>
                <a:lnTo>
                  <a:pt x="982" y="9818"/>
                </a:lnTo>
                <a:lnTo>
                  <a:pt x="2455" y="9818"/>
                </a:lnTo>
                <a:cubicBezTo>
                  <a:pt x="2726" y="9818"/>
                  <a:pt x="2945" y="9599"/>
                  <a:pt x="2945" y="9327"/>
                </a:cubicBezTo>
                <a:cubicBezTo>
                  <a:pt x="2945" y="9056"/>
                  <a:pt x="2726" y="8836"/>
                  <a:pt x="2455" y="8836"/>
                </a:cubicBezTo>
                <a:lnTo>
                  <a:pt x="982" y="8836"/>
                </a:lnTo>
                <a:lnTo>
                  <a:pt x="982" y="7855"/>
                </a:lnTo>
                <a:cubicBezTo>
                  <a:pt x="982" y="7313"/>
                  <a:pt x="1421" y="6873"/>
                  <a:pt x="1964" y="6873"/>
                </a:cubicBezTo>
                <a:lnTo>
                  <a:pt x="19636" y="6873"/>
                </a:lnTo>
                <a:cubicBezTo>
                  <a:pt x="20178" y="6873"/>
                  <a:pt x="20618" y="7313"/>
                  <a:pt x="20618" y="7855"/>
                </a:cubicBezTo>
                <a:cubicBezTo>
                  <a:pt x="20618" y="7855"/>
                  <a:pt x="20618" y="8836"/>
                  <a:pt x="20618" y="8836"/>
                </a:cubicBezTo>
                <a:close/>
                <a:moveTo>
                  <a:pt x="19636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20618" y="19636"/>
                </a:lnTo>
                <a:cubicBezTo>
                  <a:pt x="20618" y="20178"/>
                  <a:pt x="20178" y="20618"/>
                  <a:pt x="19636" y="20618"/>
                </a:cubicBezTo>
                <a:moveTo>
                  <a:pt x="5891" y="4909"/>
                </a:moveTo>
                <a:lnTo>
                  <a:pt x="15709" y="4909"/>
                </a:lnTo>
                <a:lnTo>
                  <a:pt x="15709" y="5891"/>
                </a:lnTo>
                <a:lnTo>
                  <a:pt x="5891" y="5891"/>
                </a:lnTo>
                <a:cubicBezTo>
                  <a:pt x="5891" y="5891"/>
                  <a:pt x="5891" y="4909"/>
                  <a:pt x="5891" y="4909"/>
                </a:cubicBezTo>
                <a:close/>
                <a:moveTo>
                  <a:pt x="19636" y="5891"/>
                </a:moveTo>
                <a:lnTo>
                  <a:pt x="19636" y="2855"/>
                </a:lnTo>
                <a:cubicBezTo>
                  <a:pt x="20207" y="2653"/>
                  <a:pt x="20618" y="2113"/>
                  <a:pt x="20618" y="1473"/>
                </a:cubicBezTo>
                <a:cubicBezTo>
                  <a:pt x="20618" y="659"/>
                  <a:pt x="19959" y="0"/>
                  <a:pt x="19145" y="0"/>
                </a:cubicBezTo>
                <a:cubicBezTo>
                  <a:pt x="18332" y="0"/>
                  <a:pt x="17673" y="659"/>
                  <a:pt x="17673" y="1473"/>
                </a:cubicBezTo>
                <a:cubicBezTo>
                  <a:pt x="17673" y="2113"/>
                  <a:pt x="18084" y="2653"/>
                  <a:pt x="18655" y="2855"/>
                </a:cubicBezTo>
                <a:lnTo>
                  <a:pt x="18655" y="5891"/>
                </a:lnTo>
                <a:lnTo>
                  <a:pt x="16691" y="5891"/>
                </a:lnTo>
                <a:lnTo>
                  <a:pt x="16691" y="4909"/>
                </a:lnTo>
                <a:cubicBezTo>
                  <a:pt x="16691" y="4367"/>
                  <a:pt x="16251" y="3927"/>
                  <a:pt x="15709" y="3927"/>
                </a:cubicBezTo>
                <a:lnTo>
                  <a:pt x="5891" y="3927"/>
                </a:lnTo>
                <a:cubicBezTo>
                  <a:pt x="5348" y="3927"/>
                  <a:pt x="4909" y="4367"/>
                  <a:pt x="4909" y="4909"/>
                </a:cubicBezTo>
                <a:lnTo>
                  <a:pt x="4909" y="5891"/>
                </a:lnTo>
                <a:lnTo>
                  <a:pt x="1964" y="5891"/>
                </a:lnTo>
                <a:cubicBezTo>
                  <a:pt x="879" y="5891"/>
                  <a:pt x="0" y="6770"/>
                  <a:pt x="0" y="78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7855"/>
                </a:lnTo>
                <a:cubicBezTo>
                  <a:pt x="21600" y="6770"/>
                  <a:pt x="20721" y="5891"/>
                  <a:pt x="19636" y="5891"/>
                </a:cubicBezTo>
                <a:moveTo>
                  <a:pt x="10800" y="9818"/>
                </a:moveTo>
                <a:cubicBezTo>
                  <a:pt x="11071" y="9818"/>
                  <a:pt x="11291" y="9599"/>
                  <a:pt x="11291" y="9327"/>
                </a:cubicBezTo>
                <a:cubicBezTo>
                  <a:pt x="11291" y="9056"/>
                  <a:pt x="11071" y="8836"/>
                  <a:pt x="10800" y="8836"/>
                </a:cubicBezTo>
                <a:cubicBezTo>
                  <a:pt x="10529" y="8836"/>
                  <a:pt x="10309" y="9056"/>
                  <a:pt x="10309" y="9327"/>
                </a:cubicBezTo>
                <a:cubicBezTo>
                  <a:pt x="10309" y="9599"/>
                  <a:pt x="10529" y="9818"/>
                  <a:pt x="10800" y="9818"/>
                </a:cubicBezTo>
                <a:moveTo>
                  <a:pt x="9327" y="9327"/>
                </a:moveTo>
                <a:cubicBezTo>
                  <a:pt x="9327" y="9056"/>
                  <a:pt x="9108" y="8836"/>
                  <a:pt x="8836" y="8836"/>
                </a:cubicBezTo>
                <a:cubicBezTo>
                  <a:pt x="8565" y="8836"/>
                  <a:pt x="8345" y="9056"/>
                  <a:pt x="8345" y="9327"/>
                </a:cubicBezTo>
                <a:cubicBezTo>
                  <a:pt x="8345" y="9599"/>
                  <a:pt x="8565" y="9818"/>
                  <a:pt x="8836" y="9818"/>
                </a:cubicBezTo>
                <a:cubicBezTo>
                  <a:pt x="9108" y="9818"/>
                  <a:pt x="9327" y="9599"/>
                  <a:pt x="9327" y="93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9" name="Shape 2694"/>
          <p:cNvSpPr/>
          <p:nvPr/>
        </p:nvSpPr>
        <p:spPr>
          <a:xfrm>
            <a:off x="10009878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38" y="14727"/>
                </a:moveTo>
                <a:cubicBezTo>
                  <a:pt x="13628" y="14411"/>
                  <a:pt x="13690" y="14083"/>
                  <a:pt x="13721" y="13745"/>
                </a:cubicBezTo>
                <a:lnTo>
                  <a:pt x="2970" y="13745"/>
                </a:lnTo>
                <a:cubicBezTo>
                  <a:pt x="3001" y="14083"/>
                  <a:pt x="3063" y="14411"/>
                  <a:pt x="3153" y="14727"/>
                </a:cubicBezTo>
                <a:cubicBezTo>
                  <a:pt x="3153" y="14727"/>
                  <a:pt x="13538" y="14727"/>
                  <a:pt x="13538" y="14727"/>
                </a:cubicBezTo>
                <a:close/>
                <a:moveTo>
                  <a:pt x="18655" y="12764"/>
                </a:moveTo>
                <a:cubicBezTo>
                  <a:pt x="18383" y="12764"/>
                  <a:pt x="18164" y="12984"/>
                  <a:pt x="18164" y="13255"/>
                </a:cubicBezTo>
                <a:cubicBezTo>
                  <a:pt x="18164" y="13526"/>
                  <a:pt x="18383" y="13745"/>
                  <a:pt x="18655" y="13745"/>
                </a:cubicBezTo>
                <a:cubicBezTo>
                  <a:pt x="18926" y="13745"/>
                  <a:pt x="19145" y="13526"/>
                  <a:pt x="19145" y="13255"/>
                </a:cubicBezTo>
                <a:cubicBezTo>
                  <a:pt x="19145" y="12984"/>
                  <a:pt x="18926" y="12764"/>
                  <a:pt x="18655" y="12764"/>
                </a:cubicBezTo>
                <a:moveTo>
                  <a:pt x="18655" y="8836"/>
                </a:moveTo>
                <a:cubicBezTo>
                  <a:pt x="18112" y="8836"/>
                  <a:pt x="17673" y="9276"/>
                  <a:pt x="17673" y="9818"/>
                </a:cubicBezTo>
                <a:cubicBezTo>
                  <a:pt x="17673" y="10360"/>
                  <a:pt x="18112" y="10800"/>
                  <a:pt x="18655" y="10800"/>
                </a:cubicBezTo>
                <a:cubicBezTo>
                  <a:pt x="19197" y="10800"/>
                  <a:pt x="19636" y="10360"/>
                  <a:pt x="19636" y="9818"/>
                </a:cubicBezTo>
                <a:cubicBezTo>
                  <a:pt x="19636" y="9276"/>
                  <a:pt x="19197" y="8836"/>
                  <a:pt x="18655" y="8836"/>
                </a:cubicBezTo>
                <a:moveTo>
                  <a:pt x="20618" y="19636"/>
                </a:moveTo>
                <a:cubicBezTo>
                  <a:pt x="20618" y="20178"/>
                  <a:pt x="20179" y="20618"/>
                  <a:pt x="19636" y="20618"/>
                </a:cubicBezTo>
                <a:lnTo>
                  <a:pt x="16691" y="20618"/>
                </a:lnTo>
                <a:lnTo>
                  <a:pt x="16691" y="5891"/>
                </a:lnTo>
                <a:lnTo>
                  <a:pt x="19636" y="5891"/>
                </a:lnTo>
                <a:cubicBezTo>
                  <a:pt x="20179" y="5891"/>
                  <a:pt x="20618" y="6331"/>
                  <a:pt x="20618" y="6873"/>
                </a:cubicBezTo>
                <a:cubicBezTo>
                  <a:pt x="20618" y="6873"/>
                  <a:pt x="20618" y="19636"/>
                  <a:pt x="20618" y="19636"/>
                </a:cubicBezTo>
                <a:close/>
                <a:moveTo>
                  <a:pt x="15709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6873"/>
                </a:lnTo>
                <a:cubicBezTo>
                  <a:pt x="982" y="6331"/>
                  <a:pt x="1421" y="5891"/>
                  <a:pt x="1964" y="5891"/>
                </a:cubicBezTo>
                <a:lnTo>
                  <a:pt x="15709" y="5891"/>
                </a:lnTo>
                <a:cubicBezTo>
                  <a:pt x="15709" y="5891"/>
                  <a:pt x="15709" y="20618"/>
                  <a:pt x="15709" y="20618"/>
                </a:cubicBezTo>
                <a:close/>
                <a:moveTo>
                  <a:pt x="19636" y="4909"/>
                </a:moveTo>
                <a:lnTo>
                  <a:pt x="4909" y="4909"/>
                </a:lnTo>
                <a:lnTo>
                  <a:pt x="4909" y="2855"/>
                </a:lnTo>
                <a:cubicBezTo>
                  <a:pt x="5480" y="2653"/>
                  <a:pt x="5891" y="2113"/>
                  <a:pt x="5891" y="1473"/>
                </a:cubicBezTo>
                <a:cubicBezTo>
                  <a:pt x="5891" y="659"/>
                  <a:pt x="5231" y="0"/>
                  <a:pt x="4418" y="0"/>
                </a:cubicBezTo>
                <a:cubicBezTo>
                  <a:pt x="3605" y="0"/>
                  <a:pt x="2945" y="659"/>
                  <a:pt x="2945" y="1473"/>
                </a:cubicBezTo>
                <a:cubicBezTo>
                  <a:pt x="2945" y="2113"/>
                  <a:pt x="3357" y="2653"/>
                  <a:pt x="3927" y="2855"/>
                </a:cubicBezTo>
                <a:lnTo>
                  <a:pt x="3927" y="4909"/>
                </a:lnTo>
                <a:lnTo>
                  <a:pt x="1964" y="4909"/>
                </a:lnTo>
                <a:cubicBezTo>
                  <a:pt x="879" y="4909"/>
                  <a:pt x="0" y="5788"/>
                  <a:pt x="0" y="68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6873"/>
                </a:lnTo>
                <a:cubicBezTo>
                  <a:pt x="21600" y="5788"/>
                  <a:pt x="20721" y="4909"/>
                  <a:pt x="19636" y="4909"/>
                </a:cubicBezTo>
                <a:moveTo>
                  <a:pt x="18655" y="15709"/>
                </a:moveTo>
                <a:cubicBezTo>
                  <a:pt x="18383" y="15709"/>
                  <a:pt x="18164" y="15929"/>
                  <a:pt x="18164" y="16200"/>
                </a:cubicBezTo>
                <a:cubicBezTo>
                  <a:pt x="18164" y="16471"/>
                  <a:pt x="18383" y="16691"/>
                  <a:pt x="18655" y="16691"/>
                </a:cubicBezTo>
                <a:cubicBezTo>
                  <a:pt x="18926" y="16691"/>
                  <a:pt x="19145" y="16471"/>
                  <a:pt x="19145" y="16200"/>
                </a:cubicBezTo>
                <a:cubicBezTo>
                  <a:pt x="19145" y="15929"/>
                  <a:pt x="18926" y="15709"/>
                  <a:pt x="18655" y="15709"/>
                </a:cubicBezTo>
                <a:moveTo>
                  <a:pt x="4199" y="16691"/>
                </a:moveTo>
                <a:lnTo>
                  <a:pt x="12492" y="16691"/>
                </a:lnTo>
                <a:cubicBezTo>
                  <a:pt x="12744" y="16387"/>
                  <a:pt x="12971" y="16064"/>
                  <a:pt x="13152" y="15709"/>
                </a:cubicBezTo>
                <a:lnTo>
                  <a:pt x="3539" y="15709"/>
                </a:lnTo>
                <a:cubicBezTo>
                  <a:pt x="3720" y="16064"/>
                  <a:pt x="3947" y="16387"/>
                  <a:pt x="4199" y="16691"/>
                </a:cubicBezTo>
                <a:moveTo>
                  <a:pt x="8345" y="7855"/>
                </a:moveTo>
                <a:cubicBezTo>
                  <a:pt x="7196" y="7855"/>
                  <a:pt x="6138" y="8224"/>
                  <a:pt x="5263" y="8836"/>
                </a:cubicBezTo>
                <a:lnTo>
                  <a:pt x="11428" y="8836"/>
                </a:lnTo>
                <a:cubicBezTo>
                  <a:pt x="10553" y="8224"/>
                  <a:pt x="9495" y="7855"/>
                  <a:pt x="8345" y="7855"/>
                </a:cubicBezTo>
                <a:moveTo>
                  <a:pt x="8345" y="18655"/>
                </a:moveTo>
                <a:cubicBezTo>
                  <a:pt x="9495" y="18655"/>
                  <a:pt x="10553" y="18285"/>
                  <a:pt x="11428" y="17673"/>
                </a:cubicBezTo>
                <a:lnTo>
                  <a:pt x="5263" y="17673"/>
                </a:lnTo>
                <a:cubicBezTo>
                  <a:pt x="6138" y="18285"/>
                  <a:pt x="7196" y="18655"/>
                  <a:pt x="8345" y="18655"/>
                </a:cubicBezTo>
                <a:moveTo>
                  <a:pt x="12492" y="9818"/>
                </a:moveTo>
                <a:lnTo>
                  <a:pt x="4199" y="9818"/>
                </a:lnTo>
                <a:cubicBezTo>
                  <a:pt x="3947" y="10122"/>
                  <a:pt x="3720" y="10446"/>
                  <a:pt x="3539" y="10800"/>
                </a:cubicBezTo>
                <a:lnTo>
                  <a:pt x="13152" y="10800"/>
                </a:lnTo>
                <a:cubicBezTo>
                  <a:pt x="12971" y="10446"/>
                  <a:pt x="12744" y="10122"/>
                  <a:pt x="12492" y="9818"/>
                </a:cubicBezTo>
                <a:moveTo>
                  <a:pt x="13538" y="11782"/>
                </a:moveTo>
                <a:lnTo>
                  <a:pt x="3153" y="11782"/>
                </a:lnTo>
                <a:cubicBezTo>
                  <a:pt x="3063" y="12098"/>
                  <a:pt x="3001" y="12427"/>
                  <a:pt x="2970" y="12764"/>
                </a:cubicBezTo>
                <a:lnTo>
                  <a:pt x="13721" y="12764"/>
                </a:lnTo>
                <a:cubicBezTo>
                  <a:pt x="13690" y="12427"/>
                  <a:pt x="13628" y="12098"/>
                  <a:pt x="13538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0" name="Shape 2695"/>
          <p:cNvSpPr/>
          <p:nvPr/>
        </p:nvSpPr>
        <p:spPr>
          <a:xfrm>
            <a:off x="10543139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5218"/>
                </a:moveTo>
                <a:cubicBezTo>
                  <a:pt x="14727" y="15490"/>
                  <a:pt x="14947" y="15709"/>
                  <a:pt x="15218" y="15709"/>
                </a:cubicBezTo>
                <a:cubicBezTo>
                  <a:pt x="15490" y="15709"/>
                  <a:pt x="15709" y="15490"/>
                  <a:pt x="15709" y="15218"/>
                </a:cubicBezTo>
                <a:cubicBezTo>
                  <a:pt x="15709" y="14947"/>
                  <a:pt x="15490" y="14727"/>
                  <a:pt x="15218" y="14727"/>
                </a:cubicBezTo>
                <a:cubicBezTo>
                  <a:pt x="14947" y="14727"/>
                  <a:pt x="14727" y="14947"/>
                  <a:pt x="14727" y="15218"/>
                </a:cubicBezTo>
                <a:moveTo>
                  <a:pt x="20618" y="12764"/>
                </a:moveTo>
                <a:lnTo>
                  <a:pt x="17673" y="12764"/>
                </a:lnTo>
                <a:lnTo>
                  <a:pt x="17673" y="3927"/>
                </a:lnTo>
                <a:lnTo>
                  <a:pt x="3927" y="3927"/>
                </a:lnTo>
                <a:lnTo>
                  <a:pt x="3927" y="9510"/>
                </a:lnTo>
                <a:cubicBezTo>
                  <a:pt x="3308" y="10442"/>
                  <a:pt x="2945" y="11560"/>
                  <a:pt x="2945" y="12764"/>
                </a:cubicBezTo>
                <a:lnTo>
                  <a:pt x="982" y="12764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2764"/>
                  <a:pt x="20618" y="12764"/>
                </a:cubicBezTo>
                <a:close/>
                <a:moveTo>
                  <a:pt x="9327" y="12764"/>
                </a:moveTo>
                <a:cubicBezTo>
                  <a:pt x="9327" y="13035"/>
                  <a:pt x="9108" y="13255"/>
                  <a:pt x="8836" y="13255"/>
                </a:cubicBezTo>
                <a:cubicBezTo>
                  <a:pt x="8565" y="13255"/>
                  <a:pt x="8345" y="13035"/>
                  <a:pt x="8345" y="12764"/>
                </a:cubicBezTo>
                <a:cubicBezTo>
                  <a:pt x="8345" y="12493"/>
                  <a:pt x="8565" y="12273"/>
                  <a:pt x="8836" y="12273"/>
                </a:cubicBezTo>
                <a:cubicBezTo>
                  <a:pt x="9108" y="12273"/>
                  <a:pt x="9327" y="12493"/>
                  <a:pt x="9327" y="12764"/>
                </a:cubicBezTo>
                <a:moveTo>
                  <a:pt x="8836" y="7855"/>
                </a:moveTo>
                <a:cubicBezTo>
                  <a:pt x="10295" y="7855"/>
                  <a:pt x="11601" y="8494"/>
                  <a:pt x="12500" y="9504"/>
                </a:cubicBezTo>
                <a:lnTo>
                  <a:pt x="10301" y="12846"/>
                </a:lnTo>
                <a:cubicBezTo>
                  <a:pt x="10302" y="12818"/>
                  <a:pt x="10309" y="12792"/>
                  <a:pt x="10309" y="12764"/>
                </a:cubicBezTo>
                <a:cubicBezTo>
                  <a:pt x="10309" y="11951"/>
                  <a:pt x="9649" y="11291"/>
                  <a:pt x="8836" y="11291"/>
                </a:cubicBezTo>
                <a:cubicBezTo>
                  <a:pt x="8023" y="11291"/>
                  <a:pt x="7364" y="11951"/>
                  <a:pt x="7364" y="12764"/>
                </a:cubicBezTo>
                <a:cubicBezTo>
                  <a:pt x="7364" y="13577"/>
                  <a:pt x="8023" y="14236"/>
                  <a:pt x="8836" y="14236"/>
                </a:cubicBezTo>
                <a:cubicBezTo>
                  <a:pt x="9072" y="14236"/>
                  <a:pt x="9293" y="14175"/>
                  <a:pt x="9491" y="14076"/>
                </a:cubicBezTo>
                <a:lnTo>
                  <a:pt x="8925" y="14938"/>
                </a:lnTo>
                <a:lnTo>
                  <a:pt x="8639" y="14741"/>
                </a:lnTo>
                <a:lnTo>
                  <a:pt x="7962" y="16664"/>
                </a:lnTo>
                <a:lnTo>
                  <a:pt x="8494" y="17043"/>
                </a:lnTo>
                <a:lnTo>
                  <a:pt x="8881" y="16700"/>
                </a:lnTo>
                <a:lnTo>
                  <a:pt x="10064" y="16936"/>
                </a:lnTo>
                <a:lnTo>
                  <a:pt x="9561" y="16099"/>
                </a:lnTo>
                <a:lnTo>
                  <a:pt x="10020" y="15694"/>
                </a:lnTo>
                <a:lnTo>
                  <a:pt x="9423" y="15282"/>
                </a:lnTo>
                <a:lnTo>
                  <a:pt x="9736" y="15491"/>
                </a:lnTo>
                <a:lnTo>
                  <a:pt x="13114" y="10359"/>
                </a:lnTo>
                <a:cubicBezTo>
                  <a:pt x="13514" y="11069"/>
                  <a:pt x="13745" y="11889"/>
                  <a:pt x="13745" y="12764"/>
                </a:cubicBezTo>
                <a:cubicBezTo>
                  <a:pt x="13745" y="15475"/>
                  <a:pt x="11548" y="17673"/>
                  <a:pt x="8836" y="17673"/>
                </a:cubicBezTo>
                <a:cubicBezTo>
                  <a:pt x="6125" y="17673"/>
                  <a:pt x="3927" y="15475"/>
                  <a:pt x="3927" y="12764"/>
                </a:cubicBezTo>
                <a:cubicBezTo>
                  <a:pt x="3927" y="10053"/>
                  <a:pt x="6125" y="7855"/>
                  <a:pt x="8836" y="7855"/>
                </a:cubicBezTo>
                <a:moveTo>
                  <a:pt x="14727" y="5891"/>
                </a:moveTo>
                <a:cubicBezTo>
                  <a:pt x="14186" y="5891"/>
                  <a:pt x="13745" y="6331"/>
                  <a:pt x="13745" y="6873"/>
                </a:cubicBezTo>
                <a:cubicBezTo>
                  <a:pt x="13745" y="7062"/>
                  <a:pt x="13802" y="7237"/>
                  <a:pt x="13894" y="7386"/>
                </a:cubicBezTo>
                <a:lnTo>
                  <a:pt x="13057" y="8659"/>
                </a:lnTo>
                <a:cubicBezTo>
                  <a:pt x="11987" y="7558"/>
                  <a:pt x="10492" y="6873"/>
                  <a:pt x="8836" y="6873"/>
                </a:cubicBezTo>
                <a:cubicBezTo>
                  <a:pt x="7325" y="6873"/>
                  <a:pt x="5952" y="7447"/>
                  <a:pt x="4909" y="8382"/>
                </a:cubicBezTo>
                <a:lnTo>
                  <a:pt x="4909" y="4909"/>
                </a:lnTo>
                <a:lnTo>
                  <a:pt x="16691" y="4909"/>
                </a:lnTo>
                <a:lnTo>
                  <a:pt x="16691" y="16691"/>
                </a:lnTo>
                <a:lnTo>
                  <a:pt x="13219" y="16691"/>
                </a:lnTo>
                <a:cubicBezTo>
                  <a:pt x="14154" y="15648"/>
                  <a:pt x="14727" y="14275"/>
                  <a:pt x="14727" y="12764"/>
                </a:cubicBezTo>
                <a:cubicBezTo>
                  <a:pt x="14727" y="11536"/>
                  <a:pt x="14351" y="10398"/>
                  <a:pt x="13709" y="9453"/>
                </a:cubicBezTo>
                <a:lnTo>
                  <a:pt x="14764" y="7851"/>
                </a:lnTo>
                <a:cubicBezTo>
                  <a:pt x="15288" y="7832"/>
                  <a:pt x="15709" y="7402"/>
                  <a:pt x="15709" y="6873"/>
                </a:cubicBezTo>
                <a:cubicBezTo>
                  <a:pt x="15709" y="6331"/>
                  <a:pt x="15269" y="5891"/>
                  <a:pt x="14727" y="5891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3745"/>
                </a:lnTo>
                <a:lnTo>
                  <a:pt x="3034" y="13745"/>
                </a:lnTo>
                <a:cubicBezTo>
                  <a:pt x="3502" y="16531"/>
                  <a:pt x="5918" y="18655"/>
                  <a:pt x="8836" y="18655"/>
                </a:cubicBezTo>
                <a:cubicBezTo>
                  <a:pt x="10040" y="18655"/>
                  <a:pt x="11158" y="18292"/>
                  <a:pt x="12090" y="17673"/>
                </a:cubicBezTo>
                <a:lnTo>
                  <a:pt x="17673" y="17673"/>
                </a:lnTo>
                <a:lnTo>
                  <a:pt x="17673" y="13745"/>
                </a:lnTo>
                <a:lnTo>
                  <a:pt x="20618" y="13745"/>
                </a:lnTo>
                <a:cubicBezTo>
                  <a:pt x="20618" y="13745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1" name="Shape 2696"/>
          <p:cNvSpPr/>
          <p:nvPr/>
        </p:nvSpPr>
        <p:spPr>
          <a:xfrm>
            <a:off x="11076400" y="195980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19636"/>
                </a:moveTo>
                <a:cubicBezTo>
                  <a:pt x="12764" y="20178"/>
                  <a:pt x="12324" y="20618"/>
                  <a:pt x="11782" y="20618"/>
                </a:cubicBezTo>
                <a:lnTo>
                  <a:pt x="9818" y="20618"/>
                </a:lnTo>
                <a:cubicBezTo>
                  <a:pt x="9276" y="20618"/>
                  <a:pt x="8836" y="20178"/>
                  <a:pt x="8836" y="19636"/>
                </a:cubicBezTo>
                <a:lnTo>
                  <a:pt x="8836" y="17673"/>
                </a:lnTo>
                <a:cubicBezTo>
                  <a:pt x="8836" y="1713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7131"/>
                  <a:pt x="12764" y="17673"/>
                </a:cubicBezTo>
                <a:cubicBezTo>
                  <a:pt x="12764" y="17673"/>
                  <a:pt x="12764" y="19636"/>
                  <a:pt x="12764" y="19636"/>
                </a:cubicBezTo>
                <a:close/>
                <a:moveTo>
                  <a:pt x="11782" y="15709"/>
                </a:moveTo>
                <a:lnTo>
                  <a:pt x="9818" y="15709"/>
                </a:lnTo>
                <a:cubicBezTo>
                  <a:pt x="8734" y="15709"/>
                  <a:pt x="7855" y="16588"/>
                  <a:pt x="7855" y="17673"/>
                </a:cubicBezTo>
                <a:lnTo>
                  <a:pt x="7855" y="19636"/>
                </a:lnTo>
                <a:cubicBezTo>
                  <a:pt x="7855" y="20721"/>
                  <a:pt x="8734" y="21600"/>
                  <a:pt x="9818" y="21600"/>
                </a:cubicBezTo>
                <a:lnTo>
                  <a:pt x="11782" y="21600"/>
                </a:lnTo>
                <a:cubicBezTo>
                  <a:pt x="12866" y="21600"/>
                  <a:pt x="13745" y="20721"/>
                  <a:pt x="13745" y="19636"/>
                </a:cubicBezTo>
                <a:lnTo>
                  <a:pt x="13745" y="17673"/>
                </a:lnTo>
                <a:cubicBezTo>
                  <a:pt x="13745" y="16588"/>
                  <a:pt x="12866" y="15709"/>
                  <a:pt x="11782" y="157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cubicBezTo>
                  <a:pt x="17131" y="20618"/>
                  <a:pt x="16691" y="20178"/>
                  <a:pt x="16691" y="19636"/>
                </a:cubicBezTo>
                <a:lnTo>
                  <a:pt x="16691" y="17673"/>
                </a:lnTo>
                <a:cubicBezTo>
                  <a:pt x="16691" y="17131"/>
                  <a:pt x="17131" y="16691"/>
                  <a:pt x="17673" y="16691"/>
                </a:cubicBezTo>
                <a:lnTo>
                  <a:pt x="19636" y="16691"/>
                </a:lnTo>
                <a:cubicBezTo>
                  <a:pt x="20178" y="16691"/>
                  <a:pt x="20618" y="17131"/>
                  <a:pt x="20618" y="17673"/>
                </a:cubicBez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19636" y="15709"/>
                </a:moveTo>
                <a:lnTo>
                  <a:pt x="17673" y="15709"/>
                </a:lnTo>
                <a:cubicBezTo>
                  <a:pt x="16588" y="15709"/>
                  <a:pt x="15709" y="16588"/>
                  <a:pt x="15709" y="17673"/>
                </a:cubicBezTo>
                <a:lnTo>
                  <a:pt x="15709" y="19636"/>
                </a:lnTo>
                <a:cubicBezTo>
                  <a:pt x="15709" y="20721"/>
                  <a:pt x="16588" y="21600"/>
                  <a:pt x="17673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7673"/>
                </a:lnTo>
                <a:cubicBezTo>
                  <a:pt x="21600" y="16588"/>
                  <a:pt x="20721" y="15709"/>
                  <a:pt x="19636" y="15709"/>
                </a:cubicBezTo>
                <a:moveTo>
                  <a:pt x="4909" y="19636"/>
                </a:moveTo>
                <a:cubicBezTo>
                  <a:pt x="4909" y="20178"/>
                  <a:pt x="4469" y="20618"/>
                  <a:pt x="3927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cubicBezTo>
                  <a:pt x="982" y="17131"/>
                  <a:pt x="1422" y="16691"/>
                  <a:pt x="1964" y="16691"/>
                </a:cubicBezTo>
                <a:lnTo>
                  <a:pt x="3927" y="16691"/>
                </a:lnTo>
                <a:cubicBezTo>
                  <a:pt x="4469" y="16691"/>
                  <a:pt x="4909" y="17131"/>
                  <a:pt x="4909" y="17673"/>
                </a:cubicBezTo>
                <a:cubicBezTo>
                  <a:pt x="4909" y="17673"/>
                  <a:pt x="4909" y="19636"/>
                  <a:pt x="4909" y="19636"/>
                </a:cubicBezTo>
                <a:close/>
                <a:moveTo>
                  <a:pt x="3927" y="15709"/>
                </a:moveTo>
                <a:lnTo>
                  <a:pt x="1964" y="15709"/>
                </a:lnTo>
                <a:cubicBezTo>
                  <a:pt x="879" y="15709"/>
                  <a:pt x="0" y="16588"/>
                  <a:pt x="0" y="176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3927" y="21600"/>
                </a:lnTo>
                <a:cubicBezTo>
                  <a:pt x="5012" y="21600"/>
                  <a:pt x="5891" y="20721"/>
                  <a:pt x="5891" y="19636"/>
                </a:cubicBezTo>
                <a:lnTo>
                  <a:pt x="5891" y="17673"/>
                </a:lnTo>
                <a:cubicBezTo>
                  <a:pt x="5891" y="16588"/>
                  <a:pt x="5012" y="15709"/>
                  <a:pt x="3927" y="15709"/>
                </a:cubicBezTo>
                <a:moveTo>
                  <a:pt x="2945" y="14727"/>
                </a:moveTo>
                <a:cubicBezTo>
                  <a:pt x="3217" y="14727"/>
                  <a:pt x="3436" y="14507"/>
                  <a:pt x="3436" y="14236"/>
                </a:cubicBezTo>
                <a:lnTo>
                  <a:pt x="3436" y="10800"/>
                </a:lnTo>
                <a:lnTo>
                  <a:pt x="10309" y="10800"/>
                </a:lnTo>
                <a:lnTo>
                  <a:pt x="10309" y="14236"/>
                </a:lnTo>
                <a:cubicBezTo>
                  <a:pt x="10309" y="14507"/>
                  <a:pt x="10529" y="14727"/>
                  <a:pt x="10800" y="14727"/>
                </a:cubicBezTo>
                <a:cubicBezTo>
                  <a:pt x="11071" y="14727"/>
                  <a:pt x="11291" y="14507"/>
                  <a:pt x="11291" y="14236"/>
                </a:cubicBezTo>
                <a:lnTo>
                  <a:pt x="11291" y="10800"/>
                </a:lnTo>
                <a:lnTo>
                  <a:pt x="18164" y="10800"/>
                </a:lnTo>
                <a:lnTo>
                  <a:pt x="18164" y="14236"/>
                </a:lnTo>
                <a:cubicBezTo>
                  <a:pt x="18164" y="14507"/>
                  <a:pt x="18384" y="14727"/>
                  <a:pt x="18655" y="14727"/>
                </a:cubicBezTo>
                <a:cubicBezTo>
                  <a:pt x="18926" y="14727"/>
                  <a:pt x="19145" y="14507"/>
                  <a:pt x="19145" y="14236"/>
                </a:cubicBezTo>
                <a:lnTo>
                  <a:pt x="19145" y="10309"/>
                </a:lnTo>
                <a:cubicBezTo>
                  <a:pt x="19145" y="10038"/>
                  <a:pt x="18926" y="9818"/>
                  <a:pt x="18655" y="9818"/>
                </a:cubicBezTo>
                <a:lnTo>
                  <a:pt x="11291" y="9818"/>
                </a:lnTo>
                <a:lnTo>
                  <a:pt x="11291" y="7364"/>
                </a:lnTo>
                <a:cubicBezTo>
                  <a:pt x="11291" y="7093"/>
                  <a:pt x="11071" y="6873"/>
                  <a:pt x="10800" y="6873"/>
                </a:cubicBezTo>
                <a:cubicBezTo>
                  <a:pt x="10529" y="6873"/>
                  <a:pt x="10309" y="7093"/>
                  <a:pt x="10309" y="7364"/>
                </a:cubicBezTo>
                <a:lnTo>
                  <a:pt x="10309" y="9818"/>
                </a:lnTo>
                <a:lnTo>
                  <a:pt x="2945" y="9818"/>
                </a:lnTo>
                <a:cubicBezTo>
                  <a:pt x="2674" y="9818"/>
                  <a:pt x="2455" y="10038"/>
                  <a:pt x="2455" y="10309"/>
                </a:cubicBezTo>
                <a:lnTo>
                  <a:pt x="2455" y="14236"/>
                </a:lnTo>
                <a:cubicBezTo>
                  <a:pt x="2455" y="14507"/>
                  <a:pt x="2674" y="14727"/>
                  <a:pt x="2945" y="14727"/>
                </a:cubicBezTo>
                <a:moveTo>
                  <a:pt x="8836" y="1964"/>
                </a:moveTo>
                <a:cubicBezTo>
                  <a:pt x="8836" y="1422"/>
                  <a:pt x="9276" y="982"/>
                  <a:pt x="9818" y="982"/>
                </a:cubicBezTo>
                <a:lnTo>
                  <a:pt x="11782" y="982"/>
                </a:lnTo>
                <a:cubicBezTo>
                  <a:pt x="12324" y="982"/>
                  <a:pt x="12764" y="1422"/>
                  <a:pt x="12764" y="1964"/>
                </a:cubicBezTo>
                <a:lnTo>
                  <a:pt x="12764" y="3927"/>
                </a:lnTo>
                <a:cubicBezTo>
                  <a:pt x="12764" y="446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4469"/>
                  <a:pt x="8836" y="3927"/>
                </a:cubicBezTo>
                <a:cubicBezTo>
                  <a:pt x="8836" y="3927"/>
                  <a:pt x="8836" y="1964"/>
                  <a:pt x="8836" y="1964"/>
                </a:cubicBezTo>
                <a:close/>
                <a:moveTo>
                  <a:pt x="9818" y="5891"/>
                </a:moveTo>
                <a:lnTo>
                  <a:pt x="11782" y="5891"/>
                </a:lnTo>
                <a:cubicBezTo>
                  <a:pt x="12866" y="5891"/>
                  <a:pt x="13745" y="5012"/>
                  <a:pt x="13745" y="3927"/>
                </a:cubicBezTo>
                <a:lnTo>
                  <a:pt x="13745" y="1964"/>
                </a:lnTo>
                <a:cubicBezTo>
                  <a:pt x="13745" y="879"/>
                  <a:pt x="12866" y="0"/>
                  <a:pt x="11782" y="0"/>
                </a:cubicBezTo>
                <a:lnTo>
                  <a:pt x="9818" y="0"/>
                </a:lnTo>
                <a:cubicBezTo>
                  <a:pt x="8734" y="0"/>
                  <a:pt x="7855" y="879"/>
                  <a:pt x="7855" y="1964"/>
                </a:cubicBezTo>
                <a:lnTo>
                  <a:pt x="7855" y="3927"/>
                </a:lnTo>
                <a:cubicBezTo>
                  <a:pt x="7855" y="5012"/>
                  <a:pt x="8734" y="5891"/>
                  <a:pt x="9818" y="58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2" name="Shape 2697"/>
          <p:cNvSpPr/>
          <p:nvPr/>
        </p:nvSpPr>
        <p:spPr>
          <a:xfrm>
            <a:off x="6289746" y="2493064"/>
            <a:ext cx="25393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020" y="13745"/>
                </a:moveTo>
                <a:lnTo>
                  <a:pt x="4860" y="13745"/>
                </a:lnTo>
                <a:lnTo>
                  <a:pt x="4860" y="15709"/>
                </a:lnTo>
                <a:lnTo>
                  <a:pt x="7020" y="15709"/>
                </a:lnTo>
                <a:cubicBezTo>
                  <a:pt x="7020" y="15709"/>
                  <a:pt x="7020" y="13745"/>
                  <a:pt x="7020" y="13745"/>
                </a:cubicBezTo>
                <a:close/>
                <a:moveTo>
                  <a:pt x="5400" y="10800"/>
                </a:moveTo>
                <a:lnTo>
                  <a:pt x="3240" y="10800"/>
                </a:lnTo>
                <a:lnTo>
                  <a:pt x="3240" y="12764"/>
                </a:lnTo>
                <a:lnTo>
                  <a:pt x="5400" y="12764"/>
                </a:lnTo>
                <a:cubicBezTo>
                  <a:pt x="5400" y="12764"/>
                  <a:pt x="5400" y="10800"/>
                  <a:pt x="5400" y="10800"/>
                </a:cubicBezTo>
                <a:close/>
                <a:moveTo>
                  <a:pt x="5940" y="18655"/>
                </a:moveTo>
                <a:lnTo>
                  <a:pt x="15660" y="18655"/>
                </a:lnTo>
                <a:lnTo>
                  <a:pt x="15660" y="16691"/>
                </a:lnTo>
                <a:lnTo>
                  <a:pt x="5940" y="16691"/>
                </a:lnTo>
                <a:cubicBezTo>
                  <a:pt x="5940" y="16691"/>
                  <a:pt x="5940" y="18655"/>
                  <a:pt x="5940" y="18655"/>
                </a:cubicBezTo>
                <a:close/>
                <a:moveTo>
                  <a:pt x="20520" y="19636"/>
                </a:moveTo>
                <a:cubicBezTo>
                  <a:pt x="20520" y="20179"/>
                  <a:pt x="20036" y="20618"/>
                  <a:pt x="19440" y="20618"/>
                </a:cubicBezTo>
                <a:lnTo>
                  <a:pt x="2160" y="20618"/>
                </a:lnTo>
                <a:cubicBezTo>
                  <a:pt x="1564" y="20618"/>
                  <a:pt x="1080" y="20179"/>
                  <a:pt x="1080" y="19636"/>
                </a:cubicBezTo>
                <a:lnTo>
                  <a:pt x="1080" y="9818"/>
                </a:lnTo>
                <a:cubicBezTo>
                  <a:pt x="1080" y="9276"/>
                  <a:pt x="1564" y="8836"/>
                  <a:pt x="2160" y="8836"/>
                </a:cubicBezTo>
                <a:lnTo>
                  <a:pt x="19440" y="8836"/>
                </a:lnTo>
                <a:cubicBezTo>
                  <a:pt x="20036" y="8836"/>
                  <a:pt x="20520" y="9276"/>
                  <a:pt x="20520" y="9818"/>
                </a:cubicBezTo>
                <a:cubicBezTo>
                  <a:pt x="20520" y="9818"/>
                  <a:pt x="20520" y="19636"/>
                  <a:pt x="20520" y="19636"/>
                </a:cubicBezTo>
                <a:close/>
                <a:moveTo>
                  <a:pt x="19440" y="7855"/>
                </a:moveTo>
                <a:lnTo>
                  <a:pt x="2160" y="7855"/>
                </a:lnTo>
                <a:cubicBezTo>
                  <a:pt x="967" y="7855"/>
                  <a:pt x="0" y="8734"/>
                  <a:pt x="0" y="9818"/>
                </a:cubicBezTo>
                <a:lnTo>
                  <a:pt x="0" y="19636"/>
                </a:lnTo>
                <a:cubicBezTo>
                  <a:pt x="0" y="20721"/>
                  <a:pt x="967" y="21600"/>
                  <a:pt x="2160" y="21600"/>
                </a:cubicBezTo>
                <a:lnTo>
                  <a:pt x="19440" y="21600"/>
                </a:lnTo>
                <a:cubicBezTo>
                  <a:pt x="20633" y="21600"/>
                  <a:pt x="21600" y="20721"/>
                  <a:pt x="21600" y="19636"/>
                </a:cubicBezTo>
                <a:lnTo>
                  <a:pt x="21600" y="9818"/>
                </a:lnTo>
                <a:cubicBezTo>
                  <a:pt x="21600" y="8734"/>
                  <a:pt x="20633" y="7855"/>
                  <a:pt x="19440" y="7855"/>
                </a:cubicBezTo>
                <a:moveTo>
                  <a:pt x="16200" y="12764"/>
                </a:moveTo>
                <a:lnTo>
                  <a:pt x="18360" y="12764"/>
                </a:lnTo>
                <a:lnTo>
                  <a:pt x="18360" y="10800"/>
                </a:lnTo>
                <a:lnTo>
                  <a:pt x="16200" y="10800"/>
                </a:lnTo>
                <a:cubicBezTo>
                  <a:pt x="16200" y="10800"/>
                  <a:pt x="16200" y="12764"/>
                  <a:pt x="16200" y="12764"/>
                </a:cubicBezTo>
                <a:close/>
                <a:moveTo>
                  <a:pt x="14580" y="15709"/>
                </a:moveTo>
                <a:lnTo>
                  <a:pt x="16740" y="15709"/>
                </a:lnTo>
                <a:lnTo>
                  <a:pt x="16740" y="13745"/>
                </a:lnTo>
                <a:lnTo>
                  <a:pt x="14580" y="13745"/>
                </a:lnTo>
                <a:cubicBezTo>
                  <a:pt x="14580" y="13745"/>
                  <a:pt x="14580" y="15709"/>
                  <a:pt x="14580" y="15709"/>
                </a:cubicBezTo>
                <a:close/>
                <a:moveTo>
                  <a:pt x="10800" y="0"/>
                </a:moveTo>
                <a:lnTo>
                  <a:pt x="6480" y="3927"/>
                </a:lnTo>
                <a:lnTo>
                  <a:pt x="15120" y="3927"/>
                </a:lnTo>
                <a:cubicBezTo>
                  <a:pt x="15120" y="3927"/>
                  <a:pt x="10800" y="0"/>
                  <a:pt x="10800" y="0"/>
                </a:cubicBezTo>
                <a:close/>
                <a:moveTo>
                  <a:pt x="8640" y="10800"/>
                </a:moveTo>
                <a:lnTo>
                  <a:pt x="6480" y="10800"/>
                </a:lnTo>
                <a:lnTo>
                  <a:pt x="6480" y="12764"/>
                </a:lnTo>
                <a:lnTo>
                  <a:pt x="8640" y="12764"/>
                </a:lnTo>
                <a:cubicBezTo>
                  <a:pt x="8640" y="12764"/>
                  <a:pt x="8640" y="10800"/>
                  <a:pt x="8640" y="10800"/>
                </a:cubicBezTo>
                <a:close/>
                <a:moveTo>
                  <a:pt x="11340" y="15709"/>
                </a:moveTo>
                <a:lnTo>
                  <a:pt x="13500" y="15709"/>
                </a:lnTo>
                <a:lnTo>
                  <a:pt x="13500" y="13745"/>
                </a:lnTo>
                <a:lnTo>
                  <a:pt x="11340" y="13745"/>
                </a:lnTo>
                <a:cubicBezTo>
                  <a:pt x="11340" y="13745"/>
                  <a:pt x="11340" y="15709"/>
                  <a:pt x="11340" y="15709"/>
                </a:cubicBezTo>
                <a:close/>
                <a:moveTo>
                  <a:pt x="15120" y="10800"/>
                </a:moveTo>
                <a:lnTo>
                  <a:pt x="12960" y="10800"/>
                </a:lnTo>
                <a:lnTo>
                  <a:pt x="12960" y="12764"/>
                </a:lnTo>
                <a:lnTo>
                  <a:pt x="15120" y="12764"/>
                </a:lnTo>
                <a:cubicBezTo>
                  <a:pt x="15120" y="12764"/>
                  <a:pt x="15120" y="10800"/>
                  <a:pt x="15120" y="10800"/>
                </a:cubicBezTo>
                <a:close/>
                <a:moveTo>
                  <a:pt x="11880" y="10800"/>
                </a:moveTo>
                <a:lnTo>
                  <a:pt x="9720" y="10800"/>
                </a:lnTo>
                <a:lnTo>
                  <a:pt x="9720" y="12764"/>
                </a:lnTo>
                <a:lnTo>
                  <a:pt x="11880" y="12764"/>
                </a:lnTo>
                <a:cubicBezTo>
                  <a:pt x="11880" y="12764"/>
                  <a:pt x="11880" y="10800"/>
                  <a:pt x="11880" y="10800"/>
                </a:cubicBezTo>
                <a:close/>
                <a:moveTo>
                  <a:pt x="8100" y="15709"/>
                </a:moveTo>
                <a:lnTo>
                  <a:pt x="10260" y="15709"/>
                </a:lnTo>
                <a:lnTo>
                  <a:pt x="10260" y="13745"/>
                </a:lnTo>
                <a:lnTo>
                  <a:pt x="8100" y="13745"/>
                </a:lnTo>
                <a:cubicBezTo>
                  <a:pt x="8100" y="13745"/>
                  <a:pt x="8100" y="15709"/>
                  <a:pt x="8100" y="15709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3" name="Shape 2698"/>
          <p:cNvSpPr/>
          <p:nvPr/>
        </p:nvSpPr>
        <p:spPr>
          <a:xfrm>
            <a:off x="6823008" y="2493064"/>
            <a:ext cx="25393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40" y="10800"/>
                </a:moveTo>
                <a:lnTo>
                  <a:pt x="15660" y="10800"/>
                </a:lnTo>
                <a:lnTo>
                  <a:pt x="15660" y="8836"/>
                </a:lnTo>
                <a:lnTo>
                  <a:pt x="5940" y="8836"/>
                </a:lnTo>
                <a:cubicBezTo>
                  <a:pt x="5940" y="8836"/>
                  <a:pt x="5940" y="10800"/>
                  <a:pt x="5940" y="10800"/>
                </a:cubicBezTo>
                <a:close/>
                <a:moveTo>
                  <a:pt x="5400" y="2945"/>
                </a:moveTo>
                <a:lnTo>
                  <a:pt x="3240" y="2945"/>
                </a:lnTo>
                <a:lnTo>
                  <a:pt x="3240" y="4909"/>
                </a:lnTo>
                <a:lnTo>
                  <a:pt x="5400" y="4909"/>
                </a:lnTo>
                <a:cubicBezTo>
                  <a:pt x="5400" y="4909"/>
                  <a:pt x="5400" y="2945"/>
                  <a:pt x="5400" y="2945"/>
                </a:cubicBezTo>
                <a:close/>
                <a:moveTo>
                  <a:pt x="7020" y="5891"/>
                </a:moveTo>
                <a:lnTo>
                  <a:pt x="4860" y="5891"/>
                </a:lnTo>
                <a:lnTo>
                  <a:pt x="4860" y="7855"/>
                </a:lnTo>
                <a:lnTo>
                  <a:pt x="7020" y="7855"/>
                </a:lnTo>
                <a:cubicBezTo>
                  <a:pt x="7020" y="7855"/>
                  <a:pt x="7020" y="5891"/>
                  <a:pt x="7020" y="5891"/>
                </a:cubicBezTo>
                <a:close/>
                <a:moveTo>
                  <a:pt x="14580" y="7855"/>
                </a:moveTo>
                <a:lnTo>
                  <a:pt x="16740" y="7855"/>
                </a:lnTo>
                <a:lnTo>
                  <a:pt x="16740" y="5891"/>
                </a:lnTo>
                <a:lnTo>
                  <a:pt x="14580" y="5891"/>
                </a:lnTo>
                <a:cubicBezTo>
                  <a:pt x="14580" y="5891"/>
                  <a:pt x="14580" y="7855"/>
                  <a:pt x="14580" y="7855"/>
                </a:cubicBezTo>
                <a:close/>
                <a:moveTo>
                  <a:pt x="20520" y="11782"/>
                </a:moveTo>
                <a:cubicBezTo>
                  <a:pt x="20520" y="12324"/>
                  <a:pt x="20036" y="12764"/>
                  <a:pt x="19440" y="12764"/>
                </a:cubicBezTo>
                <a:lnTo>
                  <a:pt x="2160" y="12764"/>
                </a:lnTo>
                <a:cubicBezTo>
                  <a:pt x="1564" y="12764"/>
                  <a:pt x="1080" y="12324"/>
                  <a:pt x="1080" y="11782"/>
                </a:cubicBezTo>
                <a:lnTo>
                  <a:pt x="1080" y="1964"/>
                </a:lnTo>
                <a:cubicBezTo>
                  <a:pt x="1080" y="1422"/>
                  <a:pt x="1564" y="982"/>
                  <a:pt x="2160" y="982"/>
                </a:cubicBezTo>
                <a:lnTo>
                  <a:pt x="19440" y="982"/>
                </a:lnTo>
                <a:cubicBezTo>
                  <a:pt x="20036" y="982"/>
                  <a:pt x="20520" y="1422"/>
                  <a:pt x="20520" y="1964"/>
                </a:cubicBezTo>
                <a:cubicBezTo>
                  <a:pt x="20520" y="1964"/>
                  <a:pt x="20520" y="11782"/>
                  <a:pt x="20520" y="11782"/>
                </a:cubicBezTo>
                <a:close/>
                <a:moveTo>
                  <a:pt x="19440" y="0"/>
                </a:moveTo>
                <a:lnTo>
                  <a:pt x="2160" y="0"/>
                </a:lnTo>
                <a:cubicBezTo>
                  <a:pt x="967" y="0"/>
                  <a:pt x="0" y="879"/>
                  <a:pt x="0" y="1964"/>
                </a:cubicBezTo>
                <a:lnTo>
                  <a:pt x="0" y="11782"/>
                </a:lnTo>
                <a:cubicBezTo>
                  <a:pt x="0" y="12866"/>
                  <a:pt x="967" y="13745"/>
                  <a:pt x="2160" y="13745"/>
                </a:cubicBezTo>
                <a:lnTo>
                  <a:pt x="19440" y="13745"/>
                </a:lnTo>
                <a:cubicBezTo>
                  <a:pt x="20633" y="13745"/>
                  <a:pt x="21600" y="12866"/>
                  <a:pt x="21600" y="11782"/>
                </a:cubicBezTo>
                <a:lnTo>
                  <a:pt x="21600" y="1964"/>
                </a:lnTo>
                <a:cubicBezTo>
                  <a:pt x="21600" y="879"/>
                  <a:pt x="20633" y="0"/>
                  <a:pt x="19440" y="0"/>
                </a:cubicBezTo>
                <a:moveTo>
                  <a:pt x="16200" y="4909"/>
                </a:moveTo>
                <a:lnTo>
                  <a:pt x="18360" y="4909"/>
                </a:lnTo>
                <a:lnTo>
                  <a:pt x="18360" y="2945"/>
                </a:lnTo>
                <a:lnTo>
                  <a:pt x="16200" y="2945"/>
                </a:lnTo>
                <a:cubicBezTo>
                  <a:pt x="16200" y="2945"/>
                  <a:pt x="16200" y="4909"/>
                  <a:pt x="16200" y="4909"/>
                </a:cubicBezTo>
                <a:close/>
                <a:moveTo>
                  <a:pt x="8640" y="2945"/>
                </a:moveTo>
                <a:lnTo>
                  <a:pt x="6480" y="2945"/>
                </a:lnTo>
                <a:lnTo>
                  <a:pt x="6480" y="4909"/>
                </a:lnTo>
                <a:lnTo>
                  <a:pt x="8640" y="4909"/>
                </a:lnTo>
                <a:cubicBezTo>
                  <a:pt x="8640" y="4909"/>
                  <a:pt x="8640" y="2945"/>
                  <a:pt x="8640" y="2945"/>
                </a:cubicBezTo>
                <a:close/>
                <a:moveTo>
                  <a:pt x="11340" y="7855"/>
                </a:moveTo>
                <a:lnTo>
                  <a:pt x="13500" y="7855"/>
                </a:lnTo>
                <a:lnTo>
                  <a:pt x="13500" y="5891"/>
                </a:lnTo>
                <a:lnTo>
                  <a:pt x="11340" y="5891"/>
                </a:lnTo>
                <a:cubicBezTo>
                  <a:pt x="11340" y="5891"/>
                  <a:pt x="11340" y="7855"/>
                  <a:pt x="11340" y="7855"/>
                </a:cubicBezTo>
                <a:close/>
                <a:moveTo>
                  <a:pt x="10800" y="21600"/>
                </a:moveTo>
                <a:lnTo>
                  <a:pt x="15120" y="17673"/>
                </a:lnTo>
                <a:lnTo>
                  <a:pt x="6480" y="17673"/>
                </a:lnTo>
                <a:cubicBezTo>
                  <a:pt x="6480" y="17673"/>
                  <a:pt x="10800" y="21600"/>
                  <a:pt x="10800" y="21600"/>
                </a:cubicBezTo>
                <a:close/>
                <a:moveTo>
                  <a:pt x="15120" y="2945"/>
                </a:moveTo>
                <a:lnTo>
                  <a:pt x="12960" y="2945"/>
                </a:lnTo>
                <a:lnTo>
                  <a:pt x="12960" y="4909"/>
                </a:lnTo>
                <a:lnTo>
                  <a:pt x="15120" y="4909"/>
                </a:lnTo>
                <a:cubicBezTo>
                  <a:pt x="15120" y="4909"/>
                  <a:pt x="15120" y="2945"/>
                  <a:pt x="15120" y="2945"/>
                </a:cubicBezTo>
                <a:close/>
                <a:moveTo>
                  <a:pt x="8100" y="7855"/>
                </a:moveTo>
                <a:lnTo>
                  <a:pt x="10260" y="7855"/>
                </a:lnTo>
                <a:lnTo>
                  <a:pt x="10260" y="5891"/>
                </a:lnTo>
                <a:lnTo>
                  <a:pt x="8100" y="5891"/>
                </a:lnTo>
                <a:cubicBezTo>
                  <a:pt x="8100" y="5891"/>
                  <a:pt x="8100" y="7855"/>
                  <a:pt x="8100" y="7855"/>
                </a:cubicBezTo>
                <a:close/>
                <a:moveTo>
                  <a:pt x="11880" y="2945"/>
                </a:moveTo>
                <a:lnTo>
                  <a:pt x="9720" y="2945"/>
                </a:lnTo>
                <a:lnTo>
                  <a:pt x="9720" y="4909"/>
                </a:lnTo>
                <a:lnTo>
                  <a:pt x="11880" y="4909"/>
                </a:lnTo>
                <a:cubicBezTo>
                  <a:pt x="11880" y="4909"/>
                  <a:pt x="11880" y="2945"/>
                  <a:pt x="11880" y="294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4" name="Shape 2699"/>
          <p:cNvSpPr/>
          <p:nvPr/>
        </p:nvSpPr>
        <p:spPr>
          <a:xfrm>
            <a:off x="7343572" y="2518458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76" y="20400"/>
                </a:moveTo>
                <a:lnTo>
                  <a:pt x="10800" y="13522"/>
                </a:lnTo>
                <a:lnTo>
                  <a:pt x="15623" y="20400"/>
                </a:lnTo>
                <a:cubicBezTo>
                  <a:pt x="15623" y="20400"/>
                  <a:pt x="5976" y="20400"/>
                  <a:pt x="5976" y="20400"/>
                </a:cubicBezTo>
                <a:close/>
                <a:moveTo>
                  <a:pt x="17063" y="20610"/>
                </a:moveTo>
                <a:lnTo>
                  <a:pt x="11172" y="12210"/>
                </a:lnTo>
                <a:lnTo>
                  <a:pt x="11168" y="12214"/>
                </a:lnTo>
                <a:cubicBezTo>
                  <a:pt x="11078" y="12086"/>
                  <a:pt x="10949" y="12000"/>
                  <a:pt x="10800" y="12000"/>
                </a:cubicBezTo>
                <a:cubicBezTo>
                  <a:pt x="10651" y="12000"/>
                  <a:pt x="10521" y="12086"/>
                  <a:pt x="10432" y="12214"/>
                </a:cubicBezTo>
                <a:lnTo>
                  <a:pt x="10427" y="12210"/>
                </a:lnTo>
                <a:lnTo>
                  <a:pt x="4536" y="20610"/>
                </a:lnTo>
                <a:lnTo>
                  <a:pt x="4540" y="20614"/>
                </a:lnTo>
                <a:cubicBezTo>
                  <a:pt x="4467" y="20719"/>
                  <a:pt x="4418" y="20851"/>
                  <a:pt x="4418" y="21000"/>
                </a:cubicBezTo>
                <a:cubicBezTo>
                  <a:pt x="4418" y="21332"/>
                  <a:pt x="4638" y="21600"/>
                  <a:pt x="4909" y="21600"/>
                </a:cubicBezTo>
                <a:lnTo>
                  <a:pt x="16691" y="21600"/>
                </a:lnTo>
                <a:cubicBezTo>
                  <a:pt x="16962" y="21600"/>
                  <a:pt x="17182" y="21332"/>
                  <a:pt x="17182" y="21000"/>
                </a:cubicBezTo>
                <a:cubicBezTo>
                  <a:pt x="17182" y="20851"/>
                  <a:pt x="17133" y="20719"/>
                  <a:pt x="17059" y="20614"/>
                </a:cubicBezTo>
                <a:cubicBezTo>
                  <a:pt x="17059" y="20614"/>
                  <a:pt x="17063" y="20610"/>
                  <a:pt x="17063" y="20610"/>
                </a:cubicBezTo>
                <a:close/>
                <a:moveTo>
                  <a:pt x="21109" y="0"/>
                </a:moveTo>
                <a:lnTo>
                  <a:pt x="491" y="0"/>
                </a:lnTo>
                <a:cubicBezTo>
                  <a:pt x="220" y="0"/>
                  <a:pt x="0" y="269"/>
                  <a:pt x="0" y="600"/>
                </a:cubicBezTo>
                <a:lnTo>
                  <a:pt x="0" y="17400"/>
                </a:lnTo>
                <a:cubicBezTo>
                  <a:pt x="0" y="17732"/>
                  <a:pt x="220" y="18000"/>
                  <a:pt x="491" y="18000"/>
                </a:cubicBezTo>
                <a:lnTo>
                  <a:pt x="4418" y="18000"/>
                </a:lnTo>
                <a:cubicBezTo>
                  <a:pt x="4689" y="18000"/>
                  <a:pt x="4909" y="17732"/>
                  <a:pt x="4909" y="17400"/>
                </a:cubicBezTo>
                <a:cubicBezTo>
                  <a:pt x="4909" y="17068"/>
                  <a:pt x="4689" y="16800"/>
                  <a:pt x="4418" y="16800"/>
                </a:cubicBezTo>
                <a:lnTo>
                  <a:pt x="982" y="16800"/>
                </a:lnTo>
                <a:lnTo>
                  <a:pt x="982" y="1200"/>
                </a:lnTo>
                <a:lnTo>
                  <a:pt x="20618" y="1200"/>
                </a:lnTo>
                <a:lnTo>
                  <a:pt x="20618" y="16800"/>
                </a:lnTo>
                <a:lnTo>
                  <a:pt x="17182" y="16800"/>
                </a:lnTo>
                <a:cubicBezTo>
                  <a:pt x="16911" y="16800"/>
                  <a:pt x="16691" y="17068"/>
                  <a:pt x="16691" y="17400"/>
                </a:cubicBezTo>
                <a:cubicBezTo>
                  <a:pt x="16691" y="17732"/>
                  <a:pt x="16911" y="18000"/>
                  <a:pt x="17182" y="18000"/>
                </a:cubicBezTo>
                <a:lnTo>
                  <a:pt x="21109" y="18000"/>
                </a:lnTo>
                <a:cubicBezTo>
                  <a:pt x="21380" y="18000"/>
                  <a:pt x="21600" y="17732"/>
                  <a:pt x="21600" y="174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5" name="Shape 2700"/>
          <p:cNvSpPr/>
          <p:nvPr/>
        </p:nvSpPr>
        <p:spPr>
          <a:xfrm>
            <a:off x="7876833" y="249306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4" y="20618"/>
                </a:moveTo>
                <a:lnTo>
                  <a:pt x="15069" y="13232"/>
                </a:lnTo>
                <a:lnTo>
                  <a:pt x="15063" y="13228"/>
                </a:lnTo>
                <a:cubicBezTo>
                  <a:pt x="15472" y="12512"/>
                  <a:pt x="15709" y="11684"/>
                  <a:pt x="15709" y="10800"/>
                </a:cubicBezTo>
                <a:cubicBezTo>
                  <a:pt x="15709" y="9192"/>
                  <a:pt x="14932" y="7768"/>
                  <a:pt x="13737" y="6873"/>
                </a:cubicBezTo>
                <a:lnTo>
                  <a:pt x="19796" y="6873"/>
                </a:lnTo>
                <a:cubicBezTo>
                  <a:pt x="20322" y="8076"/>
                  <a:pt x="20618" y="9403"/>
                  <a:pt x="20618" y="10800"/>
                </a:cubicBezTo>
                <a:cubicBezTo>
                  <a:pt x="20618" y="16221"/>
                  <a:pt x="16225" y="20615"/>
                  <a:pt x="10804" y="20618"/>
                </a:cubicBezTo>
                <a:moveTo>
                  <a:pt x="9708" y="20554"/>
                </a:moveTo>
                <a:cubicBezTo>
                  <a:pt x="4800" y="20010"/>
                  <a:pt x="982" y="15853"/>
                  <a:pt x="982" y="10800"/>
                </a:cubicBezTo>
                <a:cubicBezTo>
                  <a:pt x="982" y="9010"/>
                  <a:pt x="1468" y="7337"/>
                  <a:pt x="2305" y="5892"/>
                </a:cubicBezTo>
                <a:lnTo>
                  <a:pt x="6452" y="13076"/>
                </a:lnTo>
                <a:cubicBezTo>
                  <a:pt x="7273" y="14640"/>
                  <a:pt x="8911" y="15709"/>
                  <a:pt x="10800" y="15709"/>
                </a:cubicBezTo>
                <a:cubicBezTo>
                  <a:pt x="11487" y="15709"/>
                  <a:pt x="12141" y="15567"/>
                  <a:pt x="12734" y="15312"/>
                </a:cubicBezTo>
                <a:cubicBezTo>
                  <a:pt x="12734" y="15312"/>
                  <a:pt x="9708" y="20554"/>
                  <a:pt x="9708" y="20554"/>
                </a:cubicBezTo>
                <a:close/>
                <a:moveTo>
                  <a:pt x="7315" y="12607"/>
                </a:moveTo>
                <a:cubicBezTo>
                  <a:pt x="7034" y="12065"/>
                  <a:pt x="6873" y="11452"/>
                  <a:pt x="6873" y="10800"/>
                </a:cubicBezTo>
                <a:cubicBezTo>
                  <a:pt x="6873" y="8631"/>
                  <a:pt x="8631" y="6873"/>
                  <a:pt x="10800" y="6873"/>
                </a:cubicBezTo>
                <a:cubicBezTo>
                  <a:pt x="12969" y="6873"/>
                  <a:pt x="14727" y="8631"/>
                  <a:pt x="14727" y="10800"/>
                </a:cubicBezTo>
                <a:cubicBezTo>
                  <a:pt x="14727" y="12969"/>
                  <a:pt x="12969" y="14727"/>
                  <a:pt x="10800" y="14727"/>
                </a:cubicBezTo>
                <a:cubicBezTo>
                  <a:pt x="9318" y="14727"/>
                  <a:pt x="8029" y="13906"/>
                  <a:pt x="7360" y="12694"/>
                </a:cubicBezTo>
                <a:lnTo>
                  <a:pt x="7364" y="12691"/>
                </a:lnTo>
                <a:cubicBezTo>
                  <a:pt x="7364" y="12691"/>
                  <a:pt x="7315" y="12607"/>
                  <a:pt x="7315" y="12607"/>
                </a:cubicBezTo>
                <a:close/>
                <a:moveTo>
                  <a:pt x="10800" y="982"/>
                </a:moveTo>
                <a:cubicBezTo>
                  <a:pt x="14432" y="982"/>
                  <a:pt x="17596" y="2959"/>
                  <a:pt x="19294" y="5891"/>
                </a:cubicBezTo>
                <a:lnTo>
                  <a:pt x="10800" y="5891"/>
                </a:lnTo>
                <a:cubicBezTo>
                  <a:pt x="8290" y="5891"/>
                  <a:pt x="6223" y="7776"/>
                  <a:pt x="5930" y="10207"/>
                </a:cubicBezTo>
                <a:lnTo>
                  <a:pt x="2909" y="4975"/>
                </a:lnTo>
                <a:cubicBezTo>
                  <a:pt x="4697" y="2557"/>
                  <a:pt x="7561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6" name="Shape 2701"/>
          <p:cNvSpPr/>
          <p:nvPr/>
        </p:nvSpPr>
        <p:spPr>
          <a:xfrm>
            <a:off x="8410094" y="2562896"/>
            <a:ext cx="279328" cy="126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24" y="15100"/>
                </a:moveTo>
                <a:lnTo>
                  <a:pt x="17582" y="15100"/>
                </a:lnTo>
                <a:lnTo>
                  <a:pt x="17582" y="8844"/>
                </a:lnTo>
                <a:lnTo>
                  <a:pt x="16724" y="8844"/>
                </a:lnTo>
                <a:cubicBezTo>
                  <a:pt x="16724" y="8844"/>
                  <a:pt x="16724" y="15100"/>
                  <a:pt x="16724" y="15100"/>
                </a:cubicBezTo>
                <a:close/>
                <a:moveTo>
                  <a:pt x="13336" y="15100"/>
                </a:moveTo>
                <a:lnTo>
                  <a:pt x="14199" y="15100"/>
                </a:lnTo>
                <a:lnTo>
                  <a:pt x="14199" y="11633"/>
                </a:lnTo>
                <a:lnTo>
                  <a:pt x="15565" y="11633"/>
                </a:lnTo>
                <a:lnTo>
                  <a:pt x="15565" y="10047"/>
                </a:lnTo>
                <a:lnTo>
                  <a:pt x="14199" y="10047"/>
                </a:lnTo>
                <a:lnTo>
                  <a:pt x="14199" y="8077"/>
                </a:lnTo>
                <a:lnTo>
                  <a:pt x="15661" y="8077"/>
                </a:lnTo>
                <a:lnTo>
                  <a:pt x="15661" y="6478"/>
                </a:lnTo>
                <a:lnTo>
                  <a:pt x="13336" y="6478"/>
                </a:lnTo>
                <a:cubicBezTo>
                  <a:pt x="13336" y="6478"/>
                  <a:pt x="13336" y="15100"/>
                  <a:pt x="13336" y="15100"/>
                </a:cubicBezTo>
                <a:close/>
                <a:moveTo>
                  <a:pt x="20618" y="12960"/>
                </a:moveTo>
                <a:cubicBezTo>
                  <a:pt x="20618" y="16538"/>
                  <a:pt x="19299" y="19440"/>
                  <a:pt x="17673" y="19440"/>
                </a:cubicBezTo>
                <a:lnTo>
                  <a:pt x="7855" y="19440"/>
                </a:lnTo>
                <a:cubicBezTo>
                  <a:pt x="9481" y="19440"/>
                  <a:pt x="10800" y="16538"/>
                  <a:pt x="10800" y="12960"/>
                </a:cubicBezTo>
                <a:lnTo>
                  <a:pt x="10800" y="8640"/>
                </a:lnTo>
                <a:cubicBezTo>
                  <a:pt x="10800" y="5062"/>
                  <a:pt x="12119" y="2160"/>
                  <a:pt x="13745" y="2160"/>
                </a:cubicBezTo>
                <a:lnTo>
                  <a:pt x="17673" y="2160"/>
                </a:lnTo>
                <a:cubicBezTo>
                  <a:pt x="19299" y="2160"/>
                  <a:pt x="20618" y="5062"/>
                  <a:pt x="20618" y="8640"/>
                </a:cubicBezTo>
                <a:cubicBezTo>
                  <a:pt x="20618" y="8640"/>
                  <a:pt x="20618" y="12960"/>
                  <a:pt x="20618" y="12960"/>
                </a:cubicBezTo>
                <a:close/>
                <a:moveTo>
                  <a:pt x="6607" y="15121"/>
                </a:moveTo>
                <a:lnTo>
                  <a:pt x="5673" y="15121"/>
                </a:lnTo>
                <a:lnTo>
                  <a:pt x="5350" y="11399"/>
                </a:lnTo>
                <a:cubicBezTo>
                  <a:pt x="5276" y="10527"/>
                  <a:pt x="5214" y="9718"/>
                  <a:pt x="5169" y="8730"/>
                </a:cubicBezTo>
                <a:lnTo>
                  <a:pt x="5157" y="8730"/>
                </a:lnTo>
                <a:cubicBezTo>
                  <a:pt x="5090" y="9705"/>
                  <a:pt x="5028" y="10527"/>
                  <a:pt x="4937" y="11399"/>
                </a:cubicBezTo>
                <a:lnTo>
                  <a:pt x="4574" y="15121"/>
                </a:lnTo>
                <a:lnTo>
                  <a:pt x="3629" y="15121"/>
                </a:lnTo>
                <a:lnTo>
                  <a:pt x="2723" y="6471"/>
                </a:lnTo>
                <a:lnTo>
                  <a:pt x="3646" y="6471"/>
                </a:lnTo>
                <a:lnTo>
                  <a:pt x="3935" y="10039"/>
                </a:lnTo>
                <a:cubicBezTo>
                  <a:pt x="4020" y="11066"/>
                  <a:pt x="4099" y="12182"/>
                  <a:pt x="4161" y="13055"/>
                </a:cubicBezTo>
                <a:lnTo>
                  <a:pt x="4172" y="13055"/>
                </a:lnTo>
                <a:cubicBezTo>
                  <a:pt x="4235" y="12118"/>
                  <a:pt x="4325" y="11078"/>
                  <a:pt x="4422" y="10013"/>
                </a:cubicBezTo>
                <a:lnTo>
                  <a:pt x="4744" y="6471"/>
                </a:lnTo>
                <a:lnTo>
                  <a:pt x="5662" y="6471"/>
                </a:lnTo>
                <a:lnTo>
                  <a:pt x="5967" y="10117"/>
                </a:lnTo>
                <a:cubicBezTo>
                  <a:pt x="6052" y="11130"/>
                  <a:pt x="6114" y="12054"/>
                  <a:pt x="6171" y="13017"/>
                </a:cubicBezTo>
                <a:lnTo>
                  <a:pt x="6182" y="13017"/>
                </a:lnTo>
                <a:cubicBezTo>
                  <a:pt x="6239" y="12054"/>
                  <a:pt x="6324" y="11040"/>
                  <a:pt x="6403" y="10013"/>
                </a:cubicBezTo>
                <a:lnTo>
                  <a:pt x="6715" y="6471"/>
                </a:lnTo>
                <a:lnTo>
                  <a:pt x="7592" y="6471"/>
                </a:lnTo>
                <a:cubicBezTo>
                  <a:pt x="7592" y="6471"/>
                  <a:pt x="6607" y="15121"/>
                  <a:pt x="6607" y="15121"/>
                </a:cubicBezTo>
                <a:close/>
                <a:moveTo>
                  <a:pt x="8940" y="15121"/>
                </a:moveTo>
                <a:lnTo>
                  <a:pt x="8080" y="15121"/>
                </a:lnTo>
                <a:lnTo>
                  <a:pt x="8080" y="8845"/>
                </a:lnTo>
                <a:lnTo>
                  <a:pt x="8940" y="8845"/>
                </a:lnTo>
                <a:cubicBezTo>
                  <a:pt x="8940" y="8845"/>
                  <a:pt x="8940" y="15121"/>
                  <a:pt x="8940" y="15121"/>
                </a:cubicBezTo>
                <a:close/>
                <a:moveTo>
                  <a:pt x="8510" y="6111"/>
                </a:moveTo>
                <a:cubicBezTo>
                  <a:pt x="8788" y="6111"/>
                  <a:pt x="8963" y="6535"/>
                  <a:pt x="8969" y="7100"/>
                </a:cubicBezTo>
                <a:cubicBezTo>
                  <a:pt x="8969" y="7638"/>
                  <a:pt x="8788" y="8076"/>
                  <a:pt x="8505" y="8076"/>
                </a:cubicBezTo>
                <a:cubicBezTo>
                  <a:pt x="8233" y="8076"/>
                  <a:pt x="8052" y="7638"/>
                  <a:pt x="8058" y="7100"/>
                </a:cubicBezTo>
                <a:cubicBezTo>
                  <a:pt x="8052" y="6535"/>
                  <a:pt x="8233" y="6111"/>
                  <a:pt x="8510" y="6111"/>
                </a:cubicBezTo>
                <a:moveTo>
                  <a:pt x="17673" y="0"/>
                </a:moveTo>
                <a:lnTo>
                  <a:pt x="3927" y="0"/>
                </a:lnTo>
                <a:cubicBezTo>
                  <a:pt x="1758" y="0"/>
                  <a:pt x="0" y="3869"/>
                  <a:pt x="0" y="8640"/>
                </a:cubicBezTo>
                <a:lnTo>
                  <a:pt x="0" y="12960"/>
                </a:lnTo>
                <a:cubicBezTo>
                  <a:pt x="0" y="17731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7731"/>
                  <a:pt x="21600" y="12960"/>
                </a:cubicBezTo>
                <a:lnTo>
                  <a:pt x="21600" y="8640"/>
                </a:lnTo>
                <a:cubicBezTo>
                  <a:pt x="21600" y="3869"/>
                  <a:pt x="19842" y="0"/>
                  <a:pt x="17673" y="0"/>
                </a:cubicBezTo>
                <a:moveTo>
                  <a:pt x="17153" y="6119"/>
                </a:moveTo>
                <a:cubicBezTo>
                  <a:pt x="16876" y="6119"/>
                  <a:pt x="16696" y="6543"/>
                  <a:pt x="16701" y="7104"/>
                </a:cubicBezTo>
                <a:cubicBezTo>
                  <a:pt x="16696" y="7642"/>
                  <a:pt x="16876" y="8077"/>
                  <a:pt x="17147" y="8077"/>
                </a:cubicBezTo>
                <a:cubicBezTo>
                  <a:pt x="17429" y="8077"/>
                  <a:pt x="17610" y="7642"/>
                  <a:pt x="17610" y="7104"/>
                </a:cubicBezTo>
                <a:cubicBezTo>
                  <a:pt x="17604" y="6543"/>
                  <a:pt x="17429" y="6119"/>
                  <a:pt x="17153" y="611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7" name="Shape 2702"/>
          <p:cNvSpPr/>
          <p:nvPr/>
        </p:nvSpPr>
        <p:spPr>
          <a:xfrm>
            <a:off x="8943355" y="2505761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520"/>
                </a:moveTo>
                <a:cubicBezTo>
                  <a:pt x="7396" y="20520"/>
                  <a:pt x="4399" y="18805"/>
                  <a:pt x="2638" y="16200"/>
                </a:cubicBezTo>
                <a:lnTo>
                  <a:pt x="9966" y="16200"/>
                </a:lnTo>
                <a:cubicBezTo>
                  <a:pt x="10478" y="17309"/>
                  <a:pt x="12251" y="18900"/>
                  <a:pt x="13500" y="18900"/>
                </a:cubicBezTo>
                <a:cubicBezTo>
                  <a:pt x="14973" y="18900"/>
                  <a:pt x="16200" y="17820"/>
                  <a:pt x="16200" y="15660"/>
                </a:cubicBezTo>
                <a:cubicBezTo>
                  <a:pt x="16200" y="13500"/>
                  <a:pt x="14973" y="12420"/>
                  <a:pt x="13500" y="12420"/>
                </a:cubicBezTo>
                <a:cubicBezTo>
                  <a:pt x="12241" y="12420"/>
                  <a:pt x="10447" y="13973"/>
                  <a:pt x="9953" y="15120"/>
                </a:cubicBezTo>
                <a:lnTo>
                  <a:pt x="2014" y="15120"/>
                </a:lnTo>
                <a:cubicBezTo>
                  <a:pt x="1359" y="13817"/>
                  <a:pt x="982" y="12354"/>
                  <a:pt x="982" y="10800"/>
                </a:cubicBezTo>
                <a:cubicBezTo>
                  <a:pt x="982" y="9246"/>
                  <a:pt x="1359" y="7783"/>
                  <a:pt x="2014" y="6480"/>
                </a:cubicBezTo>
                <a:lnTo>
                  <a:pt x="9966" y="6480"/>
                </a:lnTo>
                <a:cubicBezTo>
                  <a:pt x="10478" y="7589"/>
                  <a:pt x="12252" y="9180"/>
                  <a:pt x="13500" y="9180"/>
                </a:cubicBezTo>
                <a:cubicBezTo>
                  <a:pt x="14973" y="9180"/>
                  <a:pt x="16200" y="8100"/>
                  <a:pt x="16200" y="5940"/>
                </a:cubicBezTo>
                <a:cubicBezTo>
                  <a:pt x="16200" y="3780"/>
                  <a:pt x="14973" y="2700"/>
                  <a:pt x="13500" y="2700"/>
                </a:cubicBezTo>
                <a:cubicBezTo>
                  <a:pt x="12241" y="2700"/>
                  <a:pt x="10447" y="4253"/>
                  <a:pt x="9953" y="5400"/>
                </a:cubicBezTo>
                <a:lnTo>
                  <a:pt x="2638" y="5400"/>
                </a:lnTo>
                <a:cubicBezTo>
                  <a:pt x="4399" y="2796"/>
                  <a:pt x="7396" y="1080"/>
                  <a:pt x="10800" y="1080"/>
                </a:cubicBezTo>
                <a:cubicBezTo>
                  <a:pt x="16038" y="1080"/>
                  <a:pt x="20306" y="5145"/>
                  <a:pt x="20590" y="10260"/>
                </a:cubicBezTo>
                <a:lnTo>
                  <a:pt x="10652" y="10260"/>
                </a:lnTo>
                <a:cubicBezTo>
                  <a:pt x="10140" y="9151"/>
                  <a:pt x="8367" y="7560"/>
                  <a:pt x="7118" y="7560"/>
                </a:cubicBezTo>
                <a:cubicBezTo>
                  <a:pt x="5645" y="7560"/>
                  <a:pt x="4418" y="8640"/>
                  <a:pt x="4418" y="10800"/>
                </a:cubicBezTo>
                <a:cubicBezTo>
                  <a:pt x="4418" y="12960"/>
                  <a:pt x="5645" y="14040"/>
                  <a:pt x="7118" y="14040"/>
                </a:cubicBezTo>
                <a:cubicBezTo>
                  <a:pt x="8377" y="14040"/>
                  <a:pt x="10171" y="12488"/>
                  <a:pt x="10665" y="11340"/>
                </a:cubicBezTo>
                <a:lnTo>
                  <a:pt x="20590" y="11340"/>
                </a:lnTo>
                <a:cubicBezTo>
                  <a:pt x="20306" y="16456"/>
                  <a:pt x="16038" y="20520"/>
                  <a:pt x="10800" y="20520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8" name="Shape 2703"/>
          <p:cNvSpPr/>
          <p:nvPr/>
        </p:nvSpPr>
        <p:spPr>
          <a:xfrm>
            <a:off x="9489313" y="2493064"/>
            <a:ext cx="253935" cy="2796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8839"/>
                </a:moveTo>
                <a:cubicBezTo>
                  <a:pt x="15958" y="8839"/>
                  <a:pt x="16200" y="8619"/>
                  <a:pt x="16200" y="8348"/>
                </a:cubicBezTo>
                <a:lnTo>
                  <a:pt x="16200" y="6386"/>
                </a:lnTo>
                <a:cubicBezTo>
                  <a:pt x="16200" y="6115"/>
                  <a:pt x="15958" y="5896"/>
                  <a:pt x="15660" y="5896"/>
                </a:cubicBezTo>
                <a:cubicBezTo>
                  <a:pt x="15362" y="5896"/>
                  <a:pt x="15120" y="6115"/>
                  <a:pt x="15120" y="6386"/>
                </a:cubicBezTo>
                <a:lnTo>
                  <a:pt x="15120" y="8348"/>
                </a:lnTo>
                <a:cubicBezTo>
                  <a:pt x="15120" y="8619"/>
                  <a:pt x="15362" y="8839"/>
                  <a:pt x="15660" y="8839"/>
                </a:cubicBezTo>
                <a:moveTo>
                  <a:pt x="20520" y="17666"/>
                </a:moveTo>
                <a:lnTo>
                  <a:pt x="13048" y="17666"/>
                </a:lnTo>
                <a:cubicBezTo>
                  <a:pt x="12910" y="16942"/>
                  <a:pt x="12848" y="16231"/>
                  <a:pt x="12830" y="15570"/>
                </a:cubicBezTo>
                <a:cubicBezTo>
                  <a:pt x="16149" y="15233"/>
                  <a:pt x="18453" y="14207"/>
                  <a:pt x="18568" y="14155"/>
                </a:cubicBezTo>
                <a:lnTo>
                  <a:pt x="18085" y="13278"/>
                </a:lnTo>
                <a:cubicBezTo>
                  <a:pt x="18059" y="13289"/>
                  <a:pt x="15906" y="14245"/>
                  <a:pt x="12837" y="14581"/>
                </a:cubicBezTo>
                <a:cubicBezTo>
                  <a:pt x="12896" y="13028"/>
                  <a:pt x="13167" y="11927"/>
                  <a:pt x="13173" y="11902"/>
                </a:cubicBezTo>
                <a:lnTo>
                  <a:pt x="13325" y="11301"/>
                </a:lnTo>
                <a:lnTo>
                  <a:pt x="9308" y="11301"/>
                </a:lnTo>
                <a:cubicBezTo>
                  <a:pt x="9741" y="8291"/>
                  <a:pt x="10857" y="5772"/>
                  <a:pt x="11921" y="3934"/>
                </a:cubicBezTo>
                <a:lnTo>
                  <a:pt x="20520" y="3934"/>
                </a:lnTo>
                <a:cubicBezTo>
                  <a:pt x="20520" y="3934"/>
                  <a:pt x="20520" y="17666"/>
                  <a:pt x="20520" y="17666"/>
                </a:cubicBezTo>
                <a:close/>
                <a:moveTo>
                  <a:pt x="10766" y="15678"/>
                </a:moveTo>
                <a:cubicBezTo>
                  <a:pt x="11096" y="15678"/>
                  <a:pt x="11418" y="15668"/>
                  <a:pt x="11734" y="15653"/>
                </a:cubicBezTo>
                <a:cubicBezTo>
                  <a:pt x="11753" y="16291"/>
                  <a:pt x="11808" y="16967"/>
                  <a:pt x="11933" y="17666"/>
                </a:cubicBezTo>
                <a:lnTo>
                  <a:pt x="1080" y="17666"/>
                </a:lnTo>
                <a:lnTo>
                  <a:pt x="1080" y="3934"/>
                </a:lnTo>
                <a:lnTo>
                  <a:pt x="10689" y="3934"/>
                </a:lnTo>
                <a:cubicBezTo>
                  <a:pt x="9598" y="5921"/>
                  <a:pt x="8520" y="8577"/>
                  <a:pt x="8164" y="11742"/>
                </a:cubicBezTo>
                <a:lnTo>
                  <a:pt x="8103" y="12282"/>
                </a:lnTo>
                <a:lnTo>
                  <a:pt x="11993" y="12282"/>
                </a:lnTo>
                <a:cubicBezTo>
                  <a:pt x="11893" y="12823"/>
                  <a:pt x="11771" y="13665"/>
                  <a:pt x="11736" y="14669"/>
                </a:cubicBezTo>
                <a:cubicBezTo>
                  <a:pt x="11418" y="14686"/>
                  <a:pt x="11097" y="14697"/>
                  <a:pt x="10766" y="14697"/>
                </a:cubicBezTo>
                <a:cubicBezTo>
                  <a:pt x="6636" y="14697"/>
                  <a:pt x="3478" y="13292"/>
                  <a:pt x="3447" y="13278"/>
                </a:cubicBezTo>
                <a:lnTo>
                  <a:pt x="2965" y="14155"/>
                </a:lnTo>
                <a:cubicBezTo>
                  <a:pt x="3102" y="14218"/>
                  <a:pt x="6369" y="15678"/>
                  <a:pt x="10766" y="15678"/>
                </a:cubicBezTo>
                <a:moveTo>
                  <a:pt x="20520" y="2954"/>
                </a:moveTo>
                <a:lnTo>
                  <a:pt x="12519" y="2954"/>
                </a:lnTo>
                <a:cubicBezTo>
                  <a:pt x="13470" y="1490"/>
                  <a:pt x="14254" y="661"/>
                  <a:pt x="14273" y="641"/>
                </a:cubicBezTo>
                <a:lnTo>
                  <a:pt x="13456" y="0"/>
                </a:lnTo>
                <a:cubicBezTo>
                  <a:pt x="13366" y="95"/>
                  <a:pt x="12371" y="1151"/>
                  <a:pt x="11260" y="2954"/>
                </a:cubicBezTo>
                <a:lnTo>
                  <a:pt x="1080" y="2954"/>
                </a:lnTo>
                <a:cubicBezTo>
                  <a:pt x="483" y="2954"/>
                  <a:pt x="0" y="3393"/>
                  <a:pt x="0" y="3934"/>
                </a:cubicBezTo>
                <a:lnTo>
                  <a:pt x="0" y="17666"/>
                </a:lnTo>
                <a:cubicBezTo>
                  <a:pt x="0" y="18207"/>
                  <a:pt x="483" y="18646"/>
                  <a:pt x="1080" y="18646"/>
                </a:cubicBezTo>
                <a:lnTo>
                  <a:pt x="12155" y="18646"/>
                </a:lnTo>
                <a:cubicBezTo>
                  <a:pt x="12423" y="19645"/>
                  <a:pt x="12834" y="20653"/>
                  <a:pt x="13465" y="21600"/>
                </a:cubicBezTo>
                <a:lnTo>
                  <a:pt x="14389" y="21092"/>
                </a:lnTo>
                <a:cubicBezTo>
                  <a:pt x="13874" y="20318"/>
                  <a:pt x="13522" y="19485"/>
                  <a:pt x="13281" y="18646"/>
                </a:cubicBezTo>
                <a:lnTo>
                  <a:pt x="20520" y="18646"/>
                </a:lnTo>
                <a:cubicBezTo>
                  <a:pt x="21116" y="18646"/>
                  <a:pt x="21600" y="18207"/>
                  <a:pt x="21600" y="17666"/>
                </a:cubicBezTo>
                <a:lnTo>
                  <a:pt x="21600" y="3934"/>
                </a:lnTo>
                <a:cubicBezTo>
                  <a:pt x="21600" y="3393"/>
                  <a:pt x="21116" y="2954"/>
                  <a:pt x="20520" y="2954"/>
                </a:cubicBezTo>
                <a:moveTo>
                  <a:pt x="5940" y="8839"/>
                </a:moveTo>
                <a:cubicBezTo>
                  <a:pt x="6238" y="8839"/>
                  <a:pt x="6480" y="8619"/>
                  <a:pt x="6480" y="8348"/>
                </a:cubicBezTo>
                <a:lnTo>
                  <a:pt x="6480" y="6386"/>
                </a:lnTo>
                <a:cubicBezTo>
                  <a:pt x="6480" y="6115"/>
                  <a:pt x="6238" y="5896"/>
                  <a:pt x="5940" y="5896"/>
                </a:cubicBezTo>
                <a:cubicBezTo>
                  <a:pt x="5642" y="5896"/>
                  <a:pt x="5400" y="6115"/>
                  <a:pt x="5400" y="6386"/>
                </a:cubicBezTo>
                <a:lnTo>
                  <a:pt x="5400" y="8348"/>
                </a:lnTo>
                <a:cubicBezTo>
                  <a:pt x="5400" y="8619"/>
                  <a:pt x="5642" y="8839"/>
                  <a:pt x="5940" y="883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9" name="Shape 2704"/>
          <p:cNvSpPr/>
          <p:nvPr/>
        </p:nvSpPr>
        <p:spPr>
          <a:xfrm>
            <a:off x="10009878" y="2493064"/>
            <a:ext cx="279328" cy="2793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  <a:moveTo>
                  <a:pt x="15628" y="4904"/>
                </a:moveTo>
                <a:lnTo>
                  <a:pt x="14334" y="4904"/>
                </a:lnTo>
                <a:lnTo>
                  <a:pt x="10776" y="9842"/>
                </a:lnTo>
                <a:lnTo>
                  <a:pt x="7337" y="4904"/>
                </a:lnTo>
                <a:lnTo>
                  <a:pt x="5975" y="4904"/>
                </a:lnTo>
                <a:lnTo>
                  <a:pt x="10094" y="10618"/>
                </a:lnTo>
                <a:lnTo>
                  <a:pt x="5736" y="16696"/>
                </a:lnTo>
                <a:lnTo>
                  <a:pt x="7030" y="16696"/>
                </a:lnTo>
                <a:lnTo>
                  <a:pt x="10776" y="11493"/>
                </a:lnTo>
                <a:lnTo>
                  <a:pt x="14470" y="16696"/>
                </a:lnTo>
                <a:lnTo>
                  <a:pt x="15866" y="16696"/>
                </a:lnTo>
                <a:lnTo>
                  <a:pt x="11474" y="10651"/>
                </a:lnTo>
                <a:cubicBezTo>
                  <a:pt x="11474" y="10651"/>
                  <a:pt x="15628" y="4904"/>
                  <a:pt x="15628" y="4904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0" name="Shape 2705"/>
          <p:cNvSpPr/>
          <p:nvPr/>
        </p:nvSpPr>
        <p:spPr>
          <a:xfrm>
            <a:off x="10543138" y="2493064"/>
            <a:ext cx="279260" cy="2795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2" y="3820"/>
                </a:moveTo>
                <a:lnTo>
                  <a:pt x="7853" y="2877"/>
                </a:lnTo>
                <a:lnTo>
                  <a:pt x="7853" y="8838"/>
                </a:lnTo>
                <a:lnTo>
                  <a:pt x="982" y="8838"/>
                </a:lnTo>
                <a:cubicBezTo>
                  <a:pt x="982" y="8838"/>
                  <a:pt x="982" y="3820"/>
                  <a:pt x="982" y="3820"/>
                </a:cubicBezTo>
                <a:close/>
                <a:moveTo>
                  <a:pt x="0" y="9819"/>
                </a:moveTo>
                <a:lnTo>
                  <a:pt x="8835" y="9819"/>
                </a:lnTo>
                <a:lnTo>
                  <a:pt x="8835" y="1752"/>
                </a:lnTo>
                <a:lnTo>
                  <a:pt x="0" y="2964"/>
                </a:lnTo>
                <a:cubicBezTo>
                  <a:pt x="0" y="2964"/>
                  <a:pt x="0" y="9819"/>
                  <a:pt x="0" y="9819"/>
                </a:cubicBezTo>
                <a:close/>
                <a:moveTo>
                  <a:pt x="20618" y="8838"/>
                </a:moveTo>
                <a:lnTo>
                  <a:pt x="11771" y="8838"/>
                </a:lnTo>
                <a:lnTo>
                  <a:pt x="11771" y="2339"/>
                </a:lnTo>
                <a:lnTo>
                  <a:pt x="20618" y="1125"/>
                </a:lnTo>
                <a:cubicBezTo>
                  <a:pt x="20618" y="1125"/>
                  <a:pt x="20618" y="8838"/>
                  <a:pt x="20618" y="8838"/>
                </a:cubicBezTo>
                <a:close/>
                <a:moveTo>
                  <a:pt x="10789" y="1484"/>
                </a:moveTo>
                <a:lnTo>
                  <a:pt x="10789" y="9819"/>
                </a:lnTo>
                <a:lnTo>
                  <a:pt x="21600" y="9819"/>
                </a:lnTo>
                <a:lnTo>
                  <a:pt x="21600" y="0"/>
                </a:lnTo>
                <a:cubicBezTo>
                  <a:pt x="21600" y="0"/>
                  <a:pt x="10789" y="1484"/>
                  <a:pt x="10789" y="1484"/>
                </a:cubicBezTo>
                <a:close/>
                <a:moveTo>
                  <a:pt x="982" y="12763"/>
                </a:moveTo>
                <a:lnTo>
                  <a:pt x="7853" y="12763"/>
                </a:lnTo>
                <a:lnTo>
                  <a:pt x="7853" y="18722"/>
                </a:lnTo>
                <a:lnTo>
                  <a:pt x="982" y="17780"/>
                </a:lnTo>
                <a:cubicBezTo>
                  <a:pt x="982" y="17780"/>
                  <a:pt x="982" y="12763"/>
                  <a:pt x="982" y="12763"/>
                </a:cubicBezTo>
                <a:close/>
                <a:moveTo>
                  <a:pt x="0" y="18635"/>
                </a:moveTo>
                <a:lnTo>
                  <a:pt x="8835" y="19848"/>
                </a:lnTo>
                <a:lnTo>
                  <a:pt x="8835" y="11782"/>
                </a:lnTo>
                <a:lnTo>
                  <a:pt x="0" y="11782"/>
                </a:lnTo>
                <a:cubicBezTo>
                  <a:pt x="0" y="11782"/>
                  <a:pt x="0" y="18635"/>
                  <a:pt x="0" y="18635"/>
                </a:cubicBezTo>
                <a:close/>
                <a:moveTo>
                  <a:pt x="11771" y="12763"/>
                </a:moveTo>
                <a:lnTo>
                  <a:pt x="20618" y="12763"/>
                </a:lnTo>
                <a:lnTo>
                  <a:pt x="20618" y="20475"/>
                </a:lnTo>
                <a:lnTo>
                  <a:pt x="11771" y="19261"/>
                </a:lnTo>
                <a:cubicBezTo>
                  <a:pt x="11771" y="19261"/>
                  <a:pt x="11771" y="12763"/>
                  <a:pt x="11771" y="12763"/>
                </a:cubicBezTo>
                <a:close/>
                <a:moveTo>
                  <a:pt x="10789" y="20116"/>
                </a:moveTo>
                <a:lnTo>
                  <a:pt x="21600" y="21600"/>
                </a:lnTo>
                <a:lnTo>
                  <a:pt x="21600" y="11782"/>
                </a:lnTo>
                <a:lnTo>
                  <a:pt x="10789" y="11782"/>
                </a:lnTo>
                <a:cubicBezTo>
                  <a:pt x="10789" y="11782"/>
                  <a:pt x="10789" y="20116"/>
                  <a:pt x="10789" y="2011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1" name="Shape 2706"/>
          <p:cNvSpPr/>
          <p:nvPr/>
        </p:nvSpPr>
        <p:spPr>
          <a:xfrm>
            <a:off x="11114490" y="2493064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3745"/>
                </a:moveTo>
                <a:cubicBezTo>
                  <a:pt x="20250" y="14016"/>
                  <a:pt x="19948" y="14236"/>
                  <a:pt x="19575" y="14236"/>
                </a:cubicBezTo>
                <a:cubicBezTo>
                  <a:pt x="19202" y="14236"/>
                  <a:pt x="18900" y="14016"/>
                  <a:pt x="18900" y="13745"/>
                </a:cubicBezTo>
                <a:lnTo>
                  <a:pt x="18900" y="6873"/>
                </a:lnTo>
                <a:cubicBezTo>
                  <a:pt x="18900" y="6602"/>
                  <a:pt x="19202" y="6382"/>
                  <a:pt x="19575" y="6382"/>
                </a:cubicBezTo>
                <a:cubicBezTo>
                  <a:pt x="19948" y="6382"/>
                  <a:pt x="20250" y="6602"/>
                  <a:pt x="20250" y="6873"/>
                </a:cubicBezTo>
                <a:cubicBezTo>
                  <a:pt x="20250" y="6873"/>
                  <a:pt x="20250" y="13745"/>
                  <a:pt x="20250" y="13745"/>
                </a:cubicBezTo>
                <a:close/>
                <a:moveTo>
                  <a:pt x="17550" y="16691"/>
                </a:moveTo>
                <a:lnTo>
                  <a:pt x="4050" y="16691"/>
                </a:lnTo>
                <a:lnTo>
                  <a:pt x="4050" y="6382"/>
                </a:lnTo>
                <a:lnTo>
                  <a:pt x="17550" y="6382"/>
                </a:lnTo>
                <a:cubicBezTo>
                  <a:pt x="17550" y="6382"/>
                  <a:pt x="17550" y="16691"/>
                  <a:pt x="17550" y="16691"/>
                </a:cubicBezTo>
                <a:close/>
                <a:moveTo>
                  <a:pt x="14850" y="20127"/>
                </a:moveTo>
                <a:cubicBezTo>
                  <a:pt x="14850" y="20399"/>
                  <a:pt x="14548" y="20618"/>
                  <a:pt x="14175" y="20618"/>
                </a:cubicBezTo>
                <a:cubicBezTo>
                  <a:pt x="13802" y="20618"/>
                  <a:pt x="13500" y="20399"/>
                  <a:pt x="13500" y="20127"/>
                </a:cubicBezTo>
                <a:lnTo>
                  <a:pt x="13500" y="17673"/>
                </a:lnTo>
                <a:lnTo>
                  <a:pt x="14850" y="17673"/>
                </a:lnTo>
                <a:cubicBezTo>
                  <a:pt x="14850" y="17673"/>
                  <a:pt x="14850" y="20127"/>
                  <a:pt x="14850" y="20127"/>
                </a:cubicBezTo>
                <a:close/>
                <a:moveTo>
                  <a:pt x="8100" y="20127"/>
                </a:moveTo>
                <a:cubicBezTo>
                  <a:pt x="8100" y="20399"/>
                  <a:pt x="7798" y="20618"/>
                  <a:pt x="7425" y="20618"/>
                </a:cubicBezTo>
                <a:cubicBezTo>
                  <a:pt x="7052" y="20618"/>
                  <a:pt x="6750" y="20399"/>
                  <a:pt x="6750" y="20127"/>
                </a:cubicBezTo>
                <a:lnTo>
                  <a:pt x="6750" y="17673"/>
                </a:lnTo>
                <a:lnTo>
                  <a:pt x="8100" y="17673"/>
                </a:lnTo>
                <a:cubicBezTo>
                  <a:pt x="8100" y="17673"/>
                  <a:pt x="8100" y="20127"/>
                  <a:pt x="8100" y="20127"/>
                </a:cubicBezTo>
                <a:close/>
                <a:moveTo>
                  <a:pt x="10800" y="1964"/>
                </a:moveTo>
                <a:cubicBezTo>
                  <a:pt x="14242" y="1964"/>
                  <a:pt x="17075" y="3464"/>
                  <a:pt x="17492" y="5400"/>
                </a:cubicBezTo>
                <a:lnTo>
                  <a:pt x="4108" y="5400"/>
                </a:lnTo>
                <a:cubicBezTo>
                  <a:pt x="4525" y="3464"/>
                  <a:pt x="7358" y="1964"/>
                  <a:pt x="10800" y="1964"/>
                </a:cubicBezTo>
                <a:moveTo>
                  <a:pt x="2700" y="13745"/>
                </a:moveTo>
                <a:cubicBezTo>
                  <a:pt x="2700" y="14016"/>
                  <a:pt x="2398" y="14236"/>
                  <a:pt x="2025" y="14236"/>
                </a:cubicBezTo>
                <a:cubicBezTo>
                  <a:pt x="1652" y="14236"/>
                  <a:pt x="1350" y="14016"/>
                  <a:pt x="1350" y="13745"/>
                </a:cubicBezTo>
                <a:lnTo>
                  <a:pt x="1350" y="6873"/>
                </a:lnTo>
                <a:cubicBezTo>
                  <a:pt x="1350" y="6602"/>
                  <a:pt x="1652" y="6382"/>
                  <a:pt x="2025" y="6382"/>
                </a:cubicBezTo>
                <a:cubicBezTo>
                  <a:pt x="2398" y="6382"/>
                  <a:pt x="2700" y="6602"/>
                  <a:pt x="2700" y="6873"/>
                </a:cubicBezTo>
                <a:cubicBezTo>
                  <a:pt x="2700" y="6873"/>
                  <a:pt x="2700" y="13745"/>
                  <a:pt x="2700" y="13745"/>
                </a:cubicBezTo>
                <a:close/>
                <a:moveTo>
                  <a:pt x="19575" y="5400"/>
                </a:moveTo>
                <a:cubicBezTo>
                  <a:pt x="19336" y="5400"/>
                  <a:pt x="19112" y="5435"/>
                  <a:pt x="18900" y="5491"/>
                </a:cubicBezTo>
                <a:lnTo>
                  <a:pt x="18900" y="5400"/>
                </a:lnTo>
                <a:lnTo>
                  <a:pt x="18847" y="5400"/>
                </a:lnTo>
                <a:cubicBezTo>
                  <a:pt x="18595" y="3873"/>
                  <a:pt x="17191" y="2553"/>
                  <a:pt x="15171" y="1763"/>
                </a:cubicBezTo>
                <a:lnTo>
                  <a:pt x="16087" y="763"/>
                </a:lnTo>
                <a:lnTo>
                  <a:pt x="16076" y="758"/>
                </a:lnTo>
                <a:cubicBezTo>
                  <a:pt x="16148" y="681"/>
                  <a:pt x="16200" y="592"/>
                  <a:pt x="16200" y="491"/>
                </a:cubicBezTo>
                <a:cubicBezTo>
                  <a:pt x="16200" y="220"/>
                  <a:pt x="15898" y="0"/>
                  <a:pt x="15525" y="0"/>
                </a:cubicBezTo>
                <a:cubicBezTo>
                  <a:pt x="15291" y="0"/>
                  <a:pt x="15095" y="93"/>
                  <a:pt x="14974" y="223"/>
                </a:cubicBezTo>
                <a:lnTo>
                  <a:pt x="14963" y="219"/>
                </a:lnTo>
                <a:lnTo>
                  <a:pt x="13915" y="1362"/>
                </a:lnTo>
                <a:cubicBezTo>
                  <a:pt x="12956" y="1119"/>
                  <a:pt x="11905" y="982"/>
                  <a:pt x="10800" y="982"/>
                </a:cubicBezTo>
                <a:cubicBezTo>
                  <a:pt x="9695" y="982"/>
                  <a:pt x="8644" y="1119"/>
                  <a:pt x="7685" y="1362"/>
                </a:cubicBezTo>
                <a:lnTo>
                  <a:pt x="6637" y="219"/>
                </a:lnTo>
                <a:lnTo>
                  <a:pt x="6626" y="223"/>
                </a:lnTo>
                <a:cubicBezTo>
                  <a:pt x="6505" y="93"/>
                  <a:pt x="6309" y="0"/>
                  <a:pt x="6075" y="0"/>
                </a:cubicBezTo>
                <a:cubicBezTo>
                  <a:pt x="5702" y="0"/>
                  <a:pt x="5400" y="220"/>
                  <a:pt x="5400" y="491"/>
                </a:cubicBezTo>
                <a:cubicBezTo>
                  <a:pt x="5400" y="592"/>
                  <a:pt x="5452" y="681"/>
                  <a:pt x="5524" y="758"/>
                </a:cubicBezTo>
                <a:lnTo>
                  <a:pt x="5513" y="763"/>
                </a:lnTo>
                <a:lnTo>
                  <a:pt x="6430" y="1763"/>
                </a:lnTo>
                <a:cubicBezTo>
                  <a:pt x="4409" y="2553"/>
                  <a:pt x="3005" y="3873"/>
                  <a:pt x="2753" y="5400"/>
                </a:cubicBezTo>
                <a:lnTo>
                  <a:pt x="2700" y="5400"/>
                </a:lnTo>
                <a:lnTo>
                  <a:pt x="2700" y="5491"/>
                </a:lnTo>
                <a:cubicBezTo>
                  <a:pt x="2488" y="5435"/>
                  <a:pt x="2263" y="5400"/>
                  <a:pt x="2025" y="5400"/>
                </a:cubicBezTo>
                <a:cubicBezTo>
                  <a:pt x="907" y="5400"/>
                  <a:pt x="0" y="6060"/>
                  <a:pt x="0" y="6873"/>
                </a:cubicBezTo>
                <a:lnTo>
                  <a:pt x="0" y="13745"/>
                </a:lnTo>
                <a:cubicBezTo>
                  <a:pt x="0" y="14559"/>
                  <a:pt x="907" y="15218"/>
                  <a:pt x="2025" y="15218"/>
                </a:cubicBezTo>
                <a:cubicBezTo>
                  <a:pt x="2263" y="15218"/>
                  <a:pt x="2488" y="15183"/>
                  <a:pt x="2700" y="15128"/>
                </a:cubicBezTo>
                <a:lnTo>
                  <a:pt x="2700" y="16691"/>
                </a:lnTo>
                <a:cubicBezTo>
                  <a:pt x="2700" y="17233"/>
                  <a:pt x="3305" y="17673"/>
                  <a:pt x="4050" y="17673"/>
                </a:cubicBezTo>
                <a:lnTo>
                  <a:pt x="5400" y="17673"/>
                </a:lnTo>
                <a:lnTo>
                  <a:pt x="5400" y="20127"/>
                </a:lnTo>
                <a:cubicBezTo>
                  <a:pt x="5400" y="20941"/>
                  <a:pt x="6307" y="21600"/>
                  <a:pt x="7425" y="21600"/>
                </a:cubicBezTo>
                <a:cubicBezTo>
                  <a:pt x="8543" y="21600"/>
                  <a:pt x="9450" y="20941"/>
                  <a:pt x="9450" y="20127"/>
                </a:cubicBezTo>
                <a:lnTo>
                  <a:pt x="9450" y="17673"/>
                </a:lnTo>
                <a:lnTo>
                  <a:pt x="12150" y="17673"/>
                </a:lnTo>
                <a:lnTo>
                  <a:pt x="12150" y="20127"/>
                </a:lnTo>
                <a:cubicBezTo>
                  <a:pt x="12150" y="20941"/>
                  <a:pt x="13056" y="21600"/>
                  <a:pt x="14175" y="21600"/>
                </a:cubicBezTo>
                <a:cubicBezTo>
                  <a:pt x="15294" y="21600"/>
                  <a:pt x="16200" y="20941"/>
                  <a:pt x="16200" y="20127"/>
                </a:cubicBezTo>
                <a:lnTo>
                  <a:pt x="16200" y="17673"/>
                </a:lnTo>
                <a:lnTo>
                  <a:pt x="17550" y="17673"/>
                </a:lnTo>
                <a:cubicBezTo>
                  <a:pt x="18295" y="17673"/>
                  <a:pt x="18900" y="17233"/>
                  <a:pt x="18900" y="16691"/>
                </a:cubicBezTo>
                <a:lnTo>
                  <a:pt x="18900" y="15128"/>
                </a:lnTo>
                <a:cubicBezTo>
                  <a:pt x="19112" y="15183"/>
                  <a:pt x="19336" y="15218"/>
                  <a:pt x="19575" y="15218"/>
                </a:cubicBezTo>
                <a:cubicBezTo>
                  <a:pt x="20694" y="15218"/>
                  <a:pt x="21600" y="14559"/>
                  <a:pt x="21600" y="13745"/>
                </a:cubicBezTo>
                <a:lnTo>
                  <a:pt x="21600" y="6873"/>
                </a:lnTo>
                <a:cubicBezTo>
                  <a:pt x="21600" y="6060"/>
                  <a:pt x="20694" y="5400"/>
                  <a:pt x="19575" y="5400"/>
                </a:cubicBezTo>
                <a:moveTo>
                  <a:pt x="12825" y="3436"/>
                </a:moveTo>
                <a:cubicBezTo>
                  <a:pt x="12452" y="3436"/>
                  <a:pt x="12150" y="3656"/>
                  <a:pt x="12150" y="3927"/>
                </a:cubicBezTo>
                <a:cubicBezTo>
                  <a:pt x="12150" y="4199"/>
                  <a:pt x="12452" y="4418"/>
                  <a:pt x="12825" y="4418"/>
                </a:cubicBezTo>
                <a:cubicBezTo>
                  <a:pt x="13198" y="4418"/>
                  <a:pt x="13500" y="4199"/>
                  <a:pt x="13500" y="3927"/>
                </a:cubicBezTo>
                <a:cubicBezTo>
                  <a:pt x="13500" y="3656"/>
                  <a:pt x="13198" y="3436"/>
                  <a:pt x="12825" y="3436"/>
                </a:cubicBezTo>
                <a:moveTo>
                  <a:pt x="8775" y="3436"/>
                </a:moveTo>
                <a:cubicBezTo>
                  <a:pt x="8402" y="3436"/>
                  <a:pt x="8100" y="3656"/>
                  <a:pt x="8100" y="3927"/>
                </a:cubicBezTo>
                <a:cubicBezTo>
                  <a:pt x="8100" y="4199"/>
                  <a:pt x="8402" y="4418"/>
                  <a:pt x="8775" y="4418"/>
                </a:cubicBezTo>
                <a:cubicBezTo>
                  <a:pt x="9148" y="4418"/>
                  <a:pt x="9450" y="4199"/>
                  <a:pt x="9450" y="3927"/>
                </a:cubicBezTo>
                <a:cubicBezTo>
                  <a:pt x="9450" y="3656"/>
                  <a:pt x="9148" y="3436"/>
                  <a:pt x="8775" y="34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2" name="Shape 2708"/>
          <p:cNvSpPr/>
          <p:nvPr/>
        </p:nvSpPr>
        <p:spPr>
          <a:xfrm>
            <a:off x="823620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8836" y="13888"/>
                </a:moveTo>
                <a:lnTo>
                  <a:pt x="8836" y="7712"/>
                </a:lnTo>
                <a:lnTo>
                  <a:pt x="14241" y="10800"/>
                </a:lnTo>
                <a:cubicBezTo>
                  <a:pt x="14241" y="10800"/>
                  <a:pt x="8836" y="13888"/>
                  <a:pt x="8836" y="13888"/>
                </a:cubicBezTo>
                <a:close/>
                <a:moveTo>
                  <a:pt x="15520" y="10422"/>
                </a:moveTo>
                <a:lnTo>
                  <a:pt x="15525" y="10416"/>
                </a:lnTo>
                <a:lnTo>
                  <a:pt x="15438" y="10367"/>
                </a:lnTo>
                <a:cubicBezTo>
                  <a:pt x="15425" y="10361"/>
                  <a:pt x="15414" y="10351"/>
                  <a:pt x="15401" y="10346"/>
                </a:cubicBezTo>
                <a:lnTo>
                  <a:pt x="8652" y="6489"/>
                </a:lnTo>
                <a:lnTo>
                  <a:pt x="8647" y="6495"/>
                </a:lnTo>
                <a:cubicBezTo>
                  <a:pt x="8563" y="6428"/>
                  <a:pt x="8461" y="6382"/>
                  <a:pt x="8345" y="6382"/>
                </a:cubicBezTo>
                <a:cubicBezTo>
                  <a:pt x="8075" y="6382"/>
                  <a:pt x="7855" y="6601"/>
                  <a:pt x="7855" y="6873"/>
                </a:cubicBezTo>
                <a:lnTo>
                  <a:pt x="7855" y="14727"/>
                </a:lnTo>
                <a:cubicBezTo>
                  <a:pt x="7855" y="14999"/>
                  <a:pt x="8075" y="15218"/>
                  <a:pt x="8345" y="15218"/>
                </a:cubicBezTo>
                <a:cubicBezTo>
                  <a:pt x="8461" y="15218"/>
                  <a:pt x="8563" y="15172"/>
                  <a:pt x="8647" y="15105"/>
                </a:cubicBezTo>
                <a:lnTo>
                  <a:pt x="8652" y="15111"/>
                </a:lnTo>
                <a:lnTo>
                  <a:pt x="15401" y="11254"/>
                </a:lnTo>
                <a:cubicBezTo>
                  <a:pt x="15414" y="11249"/>
                  <a:pt x="15425" y="11240"/>
                  <a:pt x="15438" y="11233"/>
                </a:cubicBezTo>
                <a:lnTo>
                  <a:pt x="15525" y="11184"/>
                </a:lnTo>
                <a:lnTo>
                  <a:pt x="15520" y="11178"/>
                </a:lnTo>
                <a:cubicBezTo>
                  <a:pt x="15632" y="11088"/>
                  <a:pt x="15709" y="10955"/>
                  <a:pt x="15709" y="10800"/>
                </a:cubicBezTo>
                <a:cubicBezTo>
                  <a:pt x="15709" y="10645"/>
                  <a:pt x="15632" y="10512"/>
                  <a:pt x="15520" y="1042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3" name="Shape 2709"/>
          <p:cNvSpPr/>
          <p:nvPr/>
        </p:nvSpPr>
        <p:spPr>
          <a:xfrm>
            <a:off x="1356881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45" y="13745"/>
                </a:moveTo>
                <a:lnTo>
                  <a:pt x="12764" y="13745"/>
                </a:lnTo>
                <a:lnTo>
                  <a:pt x="12764" y="7855"/>
                </a:lnTo>
                <a:lnTo>
                  <a:pt x="13745" y="7855"/>
                </a:lnTo>
                <a:cubicBezTo>
                  <a:pt x="13745" y="7855"/>
                  <a:pt x="13745" y="13745"/>
                  <a:pt x="13745" y="13745"/>
                </a:cubicBezTo>
                <a:close/>
                <a:moveTo>
                  <a:pt x="14236" y="6873"/>
                </a:moveTo>
                <a:lnTo>
                  <a:pt x="12273" y="6873"/>
                </a:lnTo>
                <a:cubicBezTo>
                  <a:pt x="12002" y="6873"/>
                  <a:pt x="11782" y="7092"/>
                  <a:pt x="11782" y="7364"/>
                </a:cubicBezTo>
                <a:lnTo>
                  <a:pt x="11782" y="14236"/>
                </a:lnTo>
                <a:cubicBezTo>
                  <a:pt x="11782" y="14508"/>
                  <a:pt x="12002" y="14727"/>
                  <a:pt x="12273" y="14727"/>
                </a:cubicBezTo>
                <a:lnTo>
                  <a:pt x="14236" y="14727"/>
                </a:lnTo>
                <a:cubicBezTo>
                  <a:pt x="14507" y="14727"/>
                  <a:pt x="14727" y="14508"/>
                  <a:pt x="14727" y="14236"/>
                </a:cubicBezTo>
                <a:lnTo>
                  <a:pt x="14727" y="7364"/>
                </a:lnTo>
                <a:cubicBezTo>
                  <a:pt x="14727" y="7092"/>
                  <a:pt x="14507" y="6873"/>
                  <a:pt x="14236" y="6873"/>
                </a:cubicBezTo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8836" y="13745"/>
                </a:moveTo>
                <a:lnTo>
                  <a:pt x="7855" y="13745"/>
                </a:lnTo>
                <a:lnTo>
                  <a:pt x="7855" y="7855"/>
                </a:lnTo>
                <a:lnTo>
                  <a:pt x="8836" y="7855"/>
                </a:lnTo>
                <a:cubicBezTo>
                  <a:pt x="8836" y="7855"/>
                  <a:pt x="8836" y="13745"/>
                  <a:pt x="8836" y="13745"/>
                </a:cubicBezTo>
                <a:close/>
                <a:moveTo>
                  <a:pt x="9327" y="6873"/>
                </a:moveTo>
                <a:lnTo>
                  <a:pt x="7364" y="6873"/>
                </a:lnTo>
                <a:cubicBezTo>
                  <a:pt x="7093" y="6873"/>
                  <a:pt x="6873" y="7092"/>
                  <a:pt x="6873" y="7364"/>
                </a:cubicBezTo>
                <a:lnTo>
                  <a:pt x="6873" y="14236"/>
                </a:lnTo>
                <a:cubicBezTo>
                  <a:pt x="6873" y="14508"/>
                  <a:pt x="7093" y="14727"/>
                  <a:pt x="7364" y="14727"/>
                </a:cubicBezTo>
                <a:lnTo>
                  <a:pt x="9327" y="14727"/>
                </a:lnTo>
                <a:cubicBezTo>
                  <a:pt x="9598" y="14727"/>
                  <a:pt x="9818" y="14508"/>
                  <a:pt x="9818" y="14236"/>
                </a:cubicBezTo>
                <a:lnTo>
                  <a:pt x="9818" y="7364"/>
                </a:lnTo>
                <a:cubicBezTo>
                  <a:pt x="9818" y="7092"/>
                  <a:pt x="9598" y="6873"/>
                  <a:pt x="9327" y="68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4" name="Shape 2710"/>
          <p:cNvSpPr/>
          <p:nvPr/>
        </p:nvSpPr>
        <p:spPr>
          <a:xfrm>
            <a:off x="1890142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45" y="13745"/>
                </a:moveTo>
                <a:lnTo>
                  <a:pt x="7855" y="13745"/>
                </a:lnTo>
                <a:lnTo>
                  <a:pt x="7855" y="7855"/>
                </a:lnTo>
                <a:lnTo>
                  <a:pt x="13745" y="7855"/>
                </a:lnTo>
                <a:cubicBezTo>
                  <a:pt x="13745" y="7855"/>
                  <a:pt x="13745" y="13745"/>
                  <a:pt x="13745" y="13745"/>
                </a:cubicBezTo>
                <a:close/>
                <a:moveTo>
                  <a:pt x="14236" y="6873"/>
                </a:moveTo>
                <a:lnTo>
                  <a:pt x="7364" y="6873"/>
                </a:lnTo>
                <a:cubicBezTo>
                  <a:pt x="7093" y="6873"/>
                  <a:pt x="6873" y="7092"/>
                  <a:pt x="6873" y="7364"/>
                </a:cubicBezTo>
                <a:lnTo>
                  <a:pt x="6873" y="14236"/>
                </a:lnTo>
                <a:cubicBezTo>
                  <a:pt x="6873" y="14508"/>
                  <a:pt x="7093" y="14727"/>
                  <a:pt x="7364" y="14727"/>
                </a:cubicBezTo>
                <a:lnTo>
                  <a:pt x="14236" y="14727"/>
                </a:lnTo>
                <a:cubicBezTo>
                  <a:pt x="14507" y="14727"/>
                  <a:pt x="14727" y="14508"/>
                  <a:pt x="14727" y="14236"/>
                </a:cubicBezTo>
                <a:lnTo>
                  <a:pt x="14727" y="7364"/>
                </a:lnTo>
                <a:cubicBezTo>
                  <a:pt x="14727" y="7092"/>
                  <a:pt x="14507" y="6873"/>
                  <a:pt x="14236" y="6873"/>
                </a:cubicBezTo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5" name="Shape 2711"/>
          <p:cNvSpPr/>
          <p:nvPr/>
        </p:nvSpPr>
        <p:spPr>
          <a:xfrm>
            <a:off x="2423403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0800" y="13745"/>
                </a:moveTo>
                <a:cubicBezTo>
                  <a:pt x="9173" y="13745"/>
                  <a:pt x="7855" y="12427"/>
                  <a:pt x="7855" y="10800"/>
                </a:cubicBezTo>
                <a:cubicBezTo>
                  <a:pt x="7855" y="9173"/>
                  <a:pt x="9173" y="7855"/>
                  <a:pt x="10800" y="7855"/>
                </a:cubicBezTo>
                <a:cubicBezTo>
                  <a:pt x="12427" y="7855"/>
                  <a:pt x="13745" y="9173"/>
                  <a:pt x="13745" y="10800"/>
                </a:cubicBezTo>
                <a:cubicBezTo>
                  <a:pt x="13745" y="12427"/>
                  <a:pt x="12427" y="13745"/>
                  <a:pt x="10800" y="13745"/>
                </a:cubicBezTo>
                <a:moveTo>
                  <a:pt x="10800" y="6873"/>
                </a:moveTo>
                <a:cubicBezTo>
                  <a:pt x="8631" y="6873"/>
                  <a:pt x="6873" y="8631"/>
                  <a:pt x="6873" y="10800"/>
                </a:cubicBezTo>
                <a:cubicBezTo>
                  <a:pt x="6873" y="12969"/>
                  <a:pt x="8631" y="14727"/>
                  <a:pt x="10800" y="14727"/>
                </a:cubicBezTo>
                <a:cubicBezTo>
                  <a:pt x="12969" y="14727"/>
                  <a:pt x="14727" y="12969"/>
                  <a:pt x="14727" y="10800"/>
                </a:cubicBezTo>
                <a:cubicBezTo>
                  <a:pt x="14727" y="8631"/>
                  <a:pt x="12969" y="6873"/>
                  <a:pt x="10800" y="68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6" name="Shape 2712"/>
          <p:cNvSpPr/>
          <p:nvPr/>
        </p:nvSpPr>
        <p:spPr>
          <a:xfrm>
            <a:off x="2956664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3888"/>
                </a:moveTo>
                <a:lnTo>
                  <a:pt x="10800" y="7712"/>
                </a:lnTo>
                <a:lnTo>
                  <a:pt x="16204" y="10800"/>
                </a:lnTo>
                <a:cubicBezTo>
                  <a:pt x="16204" y="10800"/>
                  <a:pt x="10800" y="13888"/>
                  <a:pt x="10800" y="13888"/>
                </a:cubicBezTo>
                <a:close/>
                <a:moveTo>
                  <a:pt x="17484" y="10422"/>
                </a:moveTo>
                <a:lnTo>
                  <a:pt x="17489" y="10416"/>
                </a:lnTo>
                <a:lnTo>
                  <a:pt x="17402" y="10367"/>
                </a:lnTo>
                <a:cubicBezTo>
                  <a:pt x="17389" y="10361"/>
                  <a:pt x="17378" y="10351"/>
                  <a:pt x="17365" y="10346"/>
                </a:cubicBezTo>
                <a:lnTo>
                  <a:pt x="10616" y="6489"/>
                </a:lnTo>
                <a:lnTo>
                  <a:pt x="10611" y="6495"/>
                </a:lnTo>
                <a:cubicBezTo>
                  <a:pt x="10527" y="6428"/>
                  <a:pt x="10425" y="6382"/>
                  <a:pt x="10309" y="6382"/>
                </a:cubicBezTo>
                <a:cubicBezTo>
                  <a:pt x="10038" y="6382"/>
                  <a:pt x="9818" y="6601"/>
                  <a:pt x="9818" y="6873"/>
                </a:cubicBezTo>
                <a:lnTo>
                  <a:pt x="9818" y="14727"/>
                </a:lnTo>
                <a:cubicBezTo>
                  <a:pt x="9818" y="14999"/>
                  <a:pt x="10038" y="15218"/>
                  <a:pt x="10309" y="15218"/>
                </a:cubicBezTo>
                <a:cubicBezTo>
                  <a:pt x="10425" y="15218"/>
                  <a:pt x="10527" y="15172"/>
                  <a:pt x="10611" y="15105"/>
                </a:cubicBezTo>
                <a:lnTo>
                  <a:pt x="10616" y="15111"/>
                </a:lnTo>
                <a:lnTo>
                  <a:pt x="17365" y="11254"/>
                </a:lnTo>
                <a:cubicBezTo>
                  <a:pt x="17378" y="11249"/>
                  <a:pt x="17388" y="11239"/>
                  <a:pt x="17401" y="11233"/>
                </a:cubicBezTo>
                <a:lnTo>
                  <a:pt x="17489" y="11184"/>
                </a:lnTo>
                <a:lnTo>
                  <a:pt x="17484" y="11178"/>
                </a:lnTo>
                <a:cubicBezTo>
                  <a:pt x="17596" y="11088"/>
                  <a:pt x="17673" y="10955"/>
                  <a:pt x="17673" y="10800"/>
                </a:cubicBezTo>
                <a:cubicBezTo>
                  <a:pt x="17673" y="10645"/>
                  <a:pt x="17596" y="10512"/>
                  <a:pt x="17484" y="10422"/>
                </a:cubicBezTo>
                <a:moveTo>
                  <a:pt x="10800" y="20618"/>
                </a:moveTo>
                <a:cubicBezTo>
                  <a:pt x="5377" y="20618"/>
                  <a:pt x="982" y="16222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6684" y="6495"/>
                </a:moveTo>
                <a:cubicBezTo>
                  <a:pt x="6600" y="6428"/>
                  <a:pt x="6498" y="6382"/>
                  <a:pt x="6382" y="6382"/>
                </a:cubicBezTo>
                <a:cubicBezTo>
                  <a:pt x="6111" y="6382"/>
                  <a:pt x="5891" y="6601"/>
                  <a:pt x="5891" y="6873"/>
                </a:cubicBezTo>
                <a:lnTo>
                  <a:pt x="5891" y="14727"/>
                </a:lnTo>
                <a:cubicBezTo>
                  <a:pt x="5891" y="14999"/>
                  <a:pt x="6111" y="15218"/>
                  <a:pt x="6382" y="15218"/>
                </a:cubicBezTo>
                <a:cubicBezTo>
                  <a:pt x="6498" y="15218"/>
                  <a:pt x="6600" y="15172"/>
                  <a:pt x="6684" y="15105"/>
                </a:cubicBezTo>
                <a:lnTo>
                  <a:pt x="6689" y="15111"/>
                </a:lnTo>
                <a:lnTo>
                  <a:pt x="8836" y="13883"/>
                </a:lnTo>
                <a:lnTo>
                  <a:pt x="8836" y="12766"/>
                </a:lnTo>
                <a:lnTo>
                  <a:pt x="6873" y="13888"/>
                </a:lnTo>
                <a:lnTo>
                  <a:pt x="6873" y="7712"/>
                </a:lnTo>
                <a:lnTo>
                  <a:pt x="8836" y="8834"/>
                </a:lnTo>
                <a:lnTo>
                  <a:pt x="8836" y="7716"/>
                </a:lnTo>
                <a:lnTo>
                  <a:pt x="6689" y="6489"/>
                </a:lnTo>
                <a:cubicBezTo>
                  <a:pt x="6689" y="6489"/>
                  <a:pt x="6684" y="6495"/>
                  <a:pt x="6684" y="649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7" name="Shape 2713"/>
          <p:cNvSpPr/>
          <p:nvPr/>
        </p:nvSpPr>
        <p:spPr>
          <a:xfrm>
            <a:off x="3489925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4236"/>
                </a:moveTo>
                <a:lnTo>
                  <a:pt x="13745" y="14236"/>
                </a:lnTo>
                <a:lnTo>
                  <a:pt x="13745" y="7364"/>
                </a:lnTo>
                <a:lnTo>
                  <a:pt x="14727" y="7364"/>
                </a:lnTo>
                <a:cubicBezTo>
                  <a:pt x="14727" y="7364"/>
                  <a:pt x="14727" y="14236"/>
                  <a:pt x="14727" y="14236"/>
                </a:cubicBezTo>
                <a:close/>
                <a:moveTo>
                  <a:pt x="6873" y="13888"/>
                </a:moveTo>
                <a:lnTo>
                  <a:pt x="6873" y="7712"/>
                </a:lnTo>
                <a:lnTo>
                  <a:pt x="12277" y="10800"/>
                </a:lnTo>
                <a:cubicBezTo>
                  <a:pt x="12277" y="10800"/>
                  <a:pt x="6873" y="13888"/>
                  <a:pt x="6873" y="13888"/>
                </a:cubicBezTo>
                <a:close/>
                <a:moveTo>
                  <a:pt x="15218" y="6382"/>
                </a:moveTo>
                <a:lnTo>
                  <a:pt x="13255" y="6382"/>
                </a:lnTo>
                <a:cubicBezTo>
                  <a:pt x="12983" y="6382"/>
                  <a:pt x="12764" y="6601"/>
                  <a:pt x="12764" y="6873"/>
                </a:cubicBezTo>
                <a:lnTo>
                  <a:pt x="12764" y="9961"/>
                </a:lnTo>
                <a:lnTo>
                  <a:pt x="6689" y="6489"/>
                </a:lnTo>
                <a:lnTo>
                  <a:pt x="6684" y="6495"/>
                </a:lnTo>
                <a:cubicBezTo>
                  <a:pt x="6600" y="6428"/>
                  <a:pt x="6498" y="6382"/>
                  <a:pt x="6382" y="6382"/>
                </a:cubicBezTo>
                <a:cubicBezTo>
                  <a:pt x="6110" y="6382"/>
                  <a:pt x="5891" y="6601"/>
                  <a:pt x="5891" y="6873"/>
                </a:cubicBezTo>
                <a:lnTo>
                  <a:pt x="5891" y="14727"/>
                </a:lnTo>
                <a:cubicBezTo>
                  <a:pt x="5891" y="14999"/>
                  <a:pt x="6110" y="15218"/>
                  <a:pt x="6382" y="15218"/>
                </a:cubicBezTo>
                <a:cubicBezTo>
                  <a:pt x="6498" y="15218"/>
                  <a:pt x="6600" y="15172"/>
                  <a:pt x="6684" y="15105"/>
                </a:cubicBezTo>
                <a:lnTo>
                  <a:pt x="6689" y="15111"/>
                </a:lnTo>
                <a:lnTo>
                  <a:pt x="12764" y="11639"/>
                </a:lnTo>
                <a:lnTo>
                  <a:pt x="12764" y="14727"/>
                </a:lnTo>
                <a:cubicBezTo>
                  <a:pt x="12764" y="14999"/>
                  <a:pt x="12983" y="15218"/>
                  <a:pt x="13255" y="15218"/>
                </a:cubicBezTo>
                <a:lnTo>
                  <a:pt x="15218" y="15218"/>
                </a:lnTo>
                <a:cubicBezTo>
                  <a:pt x="15490" y="15218"/>
                  <a:pt x="15709" y="14999"/>
                  <a:pt x="15709" y="14727"/>
                </a:cubicBezTo>
                <a:lnTo>
                  <a:pt x="15709" y="6873"/>
                </a:lnTo>
                <a:cubicBezTo>
                  <a:pt x="15709" y="6601"/>
                  <a:pt x="15490" y="6382"/>
                  <a:pt x="15218" y="6382"/>
                </a:cubicBezTo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8" name="Shape 2714"/>
          <p:cNvSpPr/>
          <p:nvPr/>
        </p:nvSpPr>
        <p:spPr>
          <a:xfrm>
            <a:off x="4023186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8054" y="9818"/>
                </a:moveTo>
                <a:lnTo>
                  <a:pt x="10800" y="7072"/>
                </a:lnTo>
                <a:lnTo>
                  <a:pt x="13547" y="9818"/>
                </a:lnTo>
                <a:cubicBezTo>
                  <a:pt x="13547" y="9818"/>
                  <a:pt x="8054" y="9818"/>
                  <a:pt x="8054" y="9818"/>
                </a:cubicBezTo>
                <a:close/>
                <a:moveTo>
                  <a:pt x="15111" y="10002"/>
                </a:moveTo>
                <a:lnTo>
                  <a:pt x="15083" y="9975"/>
                </a:lnTo>
                <a:cubicBezTo>
                  <a:pt x="15076" y="9968"/>
                  <a:pt x="15069" y="9960"/>
                  <a:pt x="15061" y="9953"/>
                </a:cubicBezTo>
                <a:lnTo>
                  <a:pt x="11184" y="6075"/>
                </a:lnTo>
                <a:lnTo>
                  <a:pt x="11177" y="6080"/>
                </a:lnTo>
                <a:cubicBezTo>
                  <a:pt x="11088" y="5968"/>
                  <a:pt x="10955" y="5891"/>
                  <a:pt x="10800" y="5891"/>
                </a:cubicBezTo>
                <a:cubicBezTo>
                  <a:pt x="10645" y="5891"/>
                  <a:pt x="10512" y="5968"/>
                  <a:pt x="10422" y="6080"/>
                </a:cubicBezTo>
                <a:lnTo>
                  <a:pt x="10416" y="6075"/>
                </a:lnTo>
                <a:lnTo>
                  <a:pt x="6539" y="9953"/>
                </a:lnTo>
                <a:cubicBezTo>
                  <a:pt x="6531" y="9960"/>
                  <a:pt x="6524" y="9968"/>
                  <a:pt x="6517" y="9975"/>
                </a:cubicBezTo>
                <a:lnTo>
                  <a:pt x="6489" y="10002"/>
                </a:lnTo>
                <a:lnTo>
                  <a:pt x="6495" y="10007"/>
                </a:lnTo>
                <a:cubicBezTo>
                  <a:pt x="6428" y="10091"/>
                  <a:pt x="6382" y="10193"/>
                  <a:pt x="6382" y="10309"/>
                </a:cubicBezTo>
                <a:cubicBezTo>
                  <a:pt x="6382" y="10580"/>
                  <a:pt x="6601" y="10800"/>
                  <a:pt x="6873" y="10800"/>
                </a:cubicBezTo>
                <a:lnTo>
                  <a:pt x="14727" y="10800"/>
                </a:lnTo>
                <a:cubicBezTo>
                  <a:pt x="14999" y="10800"/>
                  <a:pt x="15218" y="10580"/>
                  <a:pt x="15218" y="10309"/>
                </a:cubicBezTo>
                <a:cubicBezTo>
                  <a:pt x="15218" y="10193"/>
                  <a:pt x="15172" y="10091"/>
                  <a:pt x="15105" y="10007"/>
                </a:cubicBezTo>
                <a:cubicBezTo>
                  <a:pt x="15105" y="10007"/>
                  <a:pt x="15111" y="10002"/>
                  <a:pt x="15111" y="10002"/>
                </a:cubicBezTo>
                <a:close/>
                <a:moveTo>
                  <a:pt x="14236" y="13745"/>
                </a:moveTo>
                <a:lnTo>
                  <a:pt x="7364" y="13745"/>
                </a:lnTo>
                <a:lnTo>
                  <a:pt x="7364" y="12764"/>
                </a:lnTo>
                <a:lnTo>
                  <a:pt x="14236" y="12764"/>
                </a:lnTo>
                <a:cubicBezTo>
                  <a:pt x="14236" y="12764"/>
                  <a:pt x="14236" y="13745"/>
                  <a:pt x="14236" y="13745"/>
                </a:cubicBezTo>
                <a:close/>
                <a:moveTo>
                  <a:pt x="14727" y="11782"/>
                </a:moveTo>
                <a:lnTo>
                  <a:pt x="6873" y="11782"/>
                </a:lnTo>
                <a:cubicBezTo>
                  <a:pt x="6601" y="11782"/>
                  <a:pt x="6382" y="12001"/>
                  <a:pt x="6382" y="12273"/>
                </a:cubicBezTo>
                <a:lnTo>
                  <a:pt x="6382" y="14236"/>
                </a:lnTo>
                <a:cubicBezTo>
                  <a:pt x="6382" y="14508"/>
                  <a:pt x="6601" y="14727"/>
                  <a:pt x="6873" y="14727"/>
                </a:cubicBezTo>
                <a:lnTo>
                  <a:pt x="14727" y="14727"/>
                </a:lnTo>
                <a:cubicBezTo>
                  <a:pt x="14999" y="14727"/>
                  <a:pt x="15218" y="14508"/>
                  <a:pt x="15218" y="14236"/>
                </a:cubicBezTo>
                <a:lnTo>
                  <a:pt x="15218" y="12273"/>
                </a:lnTo>
                <a:cubicBezTo>
                  <a:pt x="15218" y="12001"/>
                  <a:pt x="14999" y="11782"/>
                  <a:pt x="14727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9" name="Shape 2715"/>
          <p:cNvSpPr/>
          <p:nvPr/>
        </p:nvSpPr>
        <p:spPr>
          <a:xfrm>
            <a:off x="4556447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21600"/>
                </a:moveTo>
                <a:lnTo>
                  <a:pt x="17673" y="21600"/>
                </a:lnTo>
                <a:lnTo>
                  <a:pt x="17673" y="20618"/>
                </a:lnTo>
                <a:lnTo>
                  <a:pt x="15709" y="20618"/>
                </a:lnTo>
                <a:cubicBezTo>
                  <a:pt x="15709" y="20618"/>
                  <a:pt x="15709" y="21600"/>
                  <a:pt x="15709" y="21600"/>
                </a:cubicBezTo>
                <a:close/>
                <a:moveTo>
                  <a:pt x="11782" y="21600"/>
                </a:moveTo>
                <a:lnTo>
                  <a:pt x="13745" y="21600"/>
                </a:lnTo>
                <a:lnTo>
                  <a:pt x="13745" y="20618"/>
                </a:lnTo>
                <a:lnTo>
                  <a:pt x="11782" y="20618"/>
                </a:lnTo>
                <a:cubicBezTo>
                  <a:pt x="11782" y="20618"/>
                  <a:pt x="11782" y="21600"/>
                  <a:pt x="11782" y="21600"/>
                </a:cubicBezTo>
                <a:close/>
                <a:moveTo>
                  <a:pt x="7855" y="982"/>
                </a:moveTo>
                <a:lnTo>
                  <a:pt x="9818" y="982"/>
                </a:lnTo>
                <a:lnTo>
                  <a:pt x="9818" y="0"/>
                </a:lnTo>
                <a:lnTo>
                  <a:pt x="7855" y="0"/>
                </a:lnTo>
                <a:cubicBezTo>
                  <a:pt x="7855" y="0"/>
                  <a:pt x="7855" y="982"/>
                  <a:pt x="7855" y="982"/>
                </a:cubicBezTo>
                <a:close/>
                <a:moveTo>
                  <a:pt x="11782" y="982"/>
                </a:moveTo>
                <a:lnTo>
                  <a:pt x="13745" y="982"/>
                </a:lnTo>
                <a:lnTo>
                  <a:pt x="13745" y="0"/>
                </a:lnTo>
                <a:lnTo>
                  <a:pt x="11782" y="0"/>
                </a:lnTo>
                <a:cubicBezTo>
                  <a:pt x="11782" y="0"/>
                  <a:pt x="11782" y="982"/>
                  <a:pt x="11782" y="982"/>
                </a:cubicBezTo>
                <a:close/>
                <a:moveTo>
                  <a:pt x="15709" y="982"/>
                </a:moveTo>
                <a:lnTo>
                  <a:pt x="17673" y="982"/>
                </a:lnTo>
                <a:lnTo>
                  <a:pt x="17673" y="0"/>
                </a:lnTo>
                <a:lnTo>
                  <a:pt x="15709" y="0"/>
                </a:lnTo>
                <a:cubicBezTo>
                  <a:pt x="15709" y="0"/>
                  <a:pt x="15709" y="982"/>
                  <a:pt x="15709" y="982"/>
                </a:cubicBezTo>
                <a:close/>
                <a:moveTo>
                  <a:pt x="19636" y="20346"/>
                </a:moveTo>
                <a:lnTo>
                  <a:pt x="19636" y="21420"/>
                </a:lnTo>
                <a:cubicBezTo>
                  <a:pt x="20470" y="21123"/>
                  <a:pt x="21128" y="20467"/>
                  <a:pt x="21426" y="19636"/>
                </a:cubicBezTo>
                <a:lnTo>
                  <a:pt x="20350" y="19636"/>
                </a:lnTo>
                <a:cubicBezTo>
                  <a:pt x="20177" y="19929"/>
                  <a:pt x="19931" y="20174"/>
                  <a:pt x="19636" y="20346"/>
                </a:cubicBezTo>
                <a:moveTo>
                  <a:pt x="20618" y="5891"/>
                </a:moveTo>
                <a:lnTo>
                  <a:pt x="21600" y="5891"/>
                </a:lnTo>
                <a:lnTo>
                  <a:pt x="21600" y="3927"/>
                </a:lnTo>
                <a:lnTo>
                  <a:pt x="20618" y="3927"/>
                </a:lnTo>
                <a:cubicBezTo>
                  <a:pt x="20618" y="3927"/>
                  <a:pt x="20618" y="5891"/>
                  <a:pt x="20618" y="5891"/>
                </a:cubicBezTo>
                <a:close/>
                <a:moveTo>
                  <a:pt x="20618" y="9818"/>
                </a:moveTo>
                <a:lnTo>
                  <a:pt x="21600" y="9818"/>
                </a:lnTo>
                <a:lnTo>
                  <a:pt x="21600" y="7855"/>
                </a:lnTo>
                <a:lnTo>
                  <a:pt x="20618" y="7855"/>
                </a:lnTo>
                <a:cubicBezTo>
                  <a:pt x="20618" y="7855"/>
                  <a:pt x="20618" y="9818"/>
                  <a:pt x="20618" y="9818"/>
                </a:cubicBezTo>
                <a:close/>
                <a:moveTo>
                  <a:pt x="20618" y="13745"/>
                </a:moveTo>
                <a:lnTo>
                  <a:pt x="21600" y="13745"/>
                </a:lnTo>
                <a:lnTo>
                  <a:pt x="21600" y="11782"/>
                </a:lnTo>
                <a:lnTo>
                  <a:pt x="20618" y="11782"/>
                </a:lnTo>
                <a:cubicBezTo>
                  <a:pt x="20618" y="11782"/>
                  <a:pt x="20618" y="13745"/>
                  <a:pt x="20618" y="13745"/>
                </a:cubicBezTo>
                <a:close/>
                <a:moveTo>
                  <a:pt x="20618" y="17673"/>
                </a:moveTo>
                <a:lnTo>
                  <a:pt x="21600" y="17673"/>
                </a:lnTo>
                <a:lnTo>
                  <a:pt x="21600" y="15709"/>
                </a:lnTo>
                <a:lnTo>
                  <a:pt x="20618" y="15709"/>
                </a:ln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250" y="19636"/>
                </a:moveTo>
                <a:lnTo>
                  <a:pt x="175" y="19636"/>
                </a:lnTo>
                <a:cubicBezTo>
                  <a:pt x="472" y="20467"/>
                  <a:pt x="1130" y="21123"/>
                  <a:pt x="1964" y="21420"/>
                </a:cubicBezTo>
                <a:lnTo>
                  <a:pt x="1964" y="20346"/>
                </a:lnTo>
                <a:cubicBezTo>
                  <a:pt x="1669" y="20174"/>
                  <a:pt x="1423" y="19929"/>
                  <a:pt x="1250" y="19636"/>
                </a:cubicBezTo>
                <a:moveTo>
                  <a:pt x="20350" y="1964"/>
                </a:moveTo>
                <a:lnTo>
                  <a:pt x="21426" y="1964"/>
                </a:lnTo>
                <a:cubicBezTo>
                  <a:pt x="21128" y="1133"/>
                  <a:pt x="20470" y="477"/>
                  <a:pt x="19636" y="180"/>
                </a:cubicBezTo>
                <a:lnTo>
                  <a:pt x="19636" y="1254"/>
                </a:lnTo>
                <a:cubicBezTo>
                  <a:pt x="19931" y="1426"/>
                  <a:pt x="20177" y="1670"/>
                  <a:pt x="20350" y="1964"/>
                </a:cubicBezTo>
                <a:moveTo>
                  <a:pt x="982" y="15709"/>
                </a:moveTo>
                <a:lnTo>
                  <a:pt x="0" y="15709"/>
                </a:lnTo>
                <a:lnTo>
                  <a:pt x="0" y="17673"/>
                </a:lnTo>
                <a:lnTo>
                  <a:pt x="982" y="17673"/>
                </a:lnTo>
                <a:cubicBezTo>
                  <a:pt x="982" y="17673"/>
                  <a:pt x="982" y="15709"/>
                  <a:pt x="982" y="15709"/>
                </a:cubicBezTo>
                <a:close/>
                <a:moveTo>
                  <a:pt x="982" y="7855"/>
                </a:moveTo>
                <a:lnTo>
                  <a:pt x="0" y="7855"/>
                </a:lnTo>
                <a:lnTo>
                  <a:pt x="0" y="9818"/>
                </a:lnTo>
                <a:lnTo>
                  <a:pt x="982" y="9818"/>
                </a:lnTo>
                <a:cubicBezTo>
                  <a:pt x="982" y="9818"/>
                  <a:pt x="982" y="7855"/>
                  <a:pt x="982" y="7855"/>
                </a:cubicBezTo>
                <a:close/>
                <a:moveTo>
                  <a:pt x="982" y="3927"/>
                </a:moveTo>
                <a:lnTo>
                  <a:pt x="0" y="3927"/>
                </a:lnTo>
                <a:lnTo>
                  <a:pt x="0" y="5891"/>
                </a:lnTo>
                <a:lnTo>
                  <a:pt x="982" y="5891"/>
                </a:lnTo>
                <a:cubicBezTo>
                  <a:pt x="982" y="5891"/>
                  <a:pt x="982" y="3927"/>
                  <a:pt x="982" y="3927"/>
                </a:cubicBezTo>
                <a:close/>
                <a:moveTo>
                  <a:pt x="982" y="11782"/>
                </a:moveTo>
                <a:lnTo>
                  <a:pt x="0" y="11782"/>
                </a:lnTo>
                <a:lnTo>
                  <a:pt x="0" y="13745"/>
                </a:lnTo>
                <a:lnTo>
                  <a:pt x="982" y="13745"/>
                </a:lnTo>
                <a:cubicBezTo>
                  <a:pt x="982" y="13745"/>
                  <a:pt x="982" y="11782"/>
                  <a:pt x="982" y="11782"/>
                </a:cubicBezTo>
                <a:close/>
                <a:moveTo>
                  <a:pt x="3927" y="982"/>
                </a:moveTo>
                <a:lnTo>
                  <a:pt x="5891" y="982"/>
                </a:lnTo>
                <a:lnTo>
                  <a:pt x="5891" y="0"/>
                </a:lnTo>
                <a:lnTo>
                  <a:pt x="3927" y="0"/>
                </a:lnTo>
                <a:cubicBezTo>
                  <a:pt x="3927" y="0"/>
                  <a:pt x="3927" y="982"/>
                  <a:pt x="3927" y="982"/>
                </a:cubicBezTo>
                <a:close/>
                <a:moveTo>
                  <a:pt x="7855" y="21600"/>
                </a:moveTo>
                <a:lnTo>
                  <a:pt x="9818" y="21600"/>
                </a:lnTo>
                <a:lnTo>
                  <a:pt x="9818" y="20618"/>
                </a:lnTo>
                <a:lnTo>
                  <a:pt x="7855" y="20618"/>
                </a:lnTo>
                <a:cubicBezTo>
                  <a:pt x="7855" y="20618"/>
                  <a:pt x="7855" y="21600"/>
                  <a:pt x="7855" y="21600"/>
                </a:cubicBezTo>
                <a:close/>
                <a:moveTo>
                  <a:pt x="3927" y="21600"/>
                </a:moveTo>
                <a:lnTo>
                  <a:pt x="5891" y="21600"/>
                </a:lnTo>
                <a:lnTo>
                  <a:pt x="5891" y="20618"/>
                </a:lnTo>
                <a:lnTo>
                  <a:pt x="3927" y="20618"/>
                </a:lnTo>
                <a:cubicBezTo>
                  <a:pt x="3927" y="20618"/>
                  <a:pt x="3927" y="21600"/>
                  <a:pt x="3927" y="21600"/>
                </a:cubicBezTo>
                <a:close/>
                <a:moveTo>
                  <a:pt x="175" y="1964"/>
                </a:moveTo>
                <a:lnTo>
                  <a:pt x="1250" y="1964"/>
                </a:lnTo>
                <a:cubicBezTo>
                  <a:pt x="1423" y="1670"/>
                  <a:pt x="1669" y="1426"/>
                  <a:pt x="1964" y="1254"/>
                </a:cubicBezTo>
                <a:lnTo>
                  <a:pt x="1964" y="180"/>
                </a:lnTo>
                <a:cubicBezTo>
                  <a:pt x="1130" y="477"/>
                  <a:pt x="472" y="1133"/>
                  <a:pt x="175" y="19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0" name="Shape 2716"/>
          <p:cNvSpPr/>
          <p:nvPr/>
        </p:nvSpPr>
        <p:spPr>
          <a:xfrm>
            <a:off x="5089708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45" y="13745"/>
                </a:moveTo>
                <a:lnTo>
                  <a:pt x="7855" y="13745"/>
                </a:lnTo>
                <a:lnTo>
                  <a:pt x="7855" y="7855"/>
                </a:lnTo>
                <a:lnTo>
                  <a:pt x="13745" y="7855"/>
                </a:lnTo>
                <a:cubicBezTo>
                  <a:pt x="13745" y="7855"/>
                  <a:pt x="13745" y="13745"/>
                  <a:pt x="13745" y="13745"/>
                </a:cubicBezTo>
                <a:close/>
                <a:moveTo>
                  <a:pt x="14236" y="6873"/>
                </a:moveTo>
                <a:lnTo>
                  <a:pt x="7364" y="6873"/>
                </a:lnTo>
                <a:cubicBezTo>
                  <a:pt x="7092" y="6873"/>
                  <a:pt x="6873" y="7092"/>
                  <a:pt x="6873" y="7364"/>
                </a:cubicBezTo>
                <a:lnTo>
                  <a:pt x="6873" y="14236"/>
                </a:lnTo>
                <a:cubicBezTo>
                  <a:pt x="6873" y="14508"/>
                  <a:pt x="7092" y="14727"/>
                  <a:pt x="7364" y="14727"/>
                </a:cubicBezTo>
                <a:lnTo>
                  <a:pt x="14236" y="14727"/>
                </a:lnTo>
                <a:cubicBezTo>
                  <a:pt x="14508" y="14727"/>
                  <a:pt x="14727" y="14508"/>
                  <a:pt x="14727" y="14236"/>
                </a:cubicBezTo>
                <a:lnTo>
                  <a:pt x="14727" y="7364"/>
                </a:lnTo>
                <a:cubicBezTo>
                  <a:pt x="14727" y="7092"/>
                  <a:pt x="14508" y="6873"/>
                  <a:pt x="14236" y="6873"/>
                </a:cubicBezTo>
                <a:moveTo>
                  <a:pt x="7855" y="21600"/>
                </a:moveTo>
                <a:lnTo>
                  <a:pt x="9818" y="21600"/>
                </a:lnTo>
                <a:lnTo>
                  <a:pt x="9818" y="20618"/>
                </a:lnTo>
                <a:lnTo>
                  <a:pt x="7855" y="20618"/>
                </a:lnTo>
                <a:cubicBezTo>
                  <a:pt x="7855" y="20618"/>
                  <a:pt x="7855" y="21600"/>
                  <a:pt x="7855" y="21600"/>
                </a:cubicBezTo>
                <a:close/>
                <a:moveTo>
                  <a:pt x="15709" y="21600"/>
                </a:moveTo>
                <a:lnTo>
                  <a:pt x="17673" y="21600"/>
                </a:lnTo>
                <a:lnTo>
                  <a:pt x="17673" y="20618"/>
                </a:lnTo>
                <a:lnTo>
                  <a:pt x="15709" y="20618"/>
                </a:lnTo>
                <a:cubicBezTo>
                  <a:pt x="15709" y="20618"/>
                  <a:pt x="15709" y="21600"/>
                  <a:pt x="15709" y="21600"/>
                </a:cubicBezTo>
                <a:close/>
                <a:moveTo>
                  <a:pt x="11782" y="21600"/>
                </a:moveTo>
                <a:lnTo>
                  <a:pt x="13745" y="21600"/>
                </a:lnTo>
                <a:lnTo>
                  <a:pt x="13745" y="20618"/>
                </a:lnTo>
                <a:lnTo>
                  <a:pt x="11782" y="20618"/>
                </a:lnTo>
                <a:cubicBezTo>
                  <a:pt x="11782" y="20618"/>
                  <a:pt x="11782" y="21600"/>
                  <a:pt x="11782" y="21600"/>
                </a:cubicBezTo>
                <a:close/>
                <a:moveTo>
                  <a:pt x="19636" y="20346"/>
                </a:moveTo>
                <a:lnTo>
                  <a:pt x="19636" y="21420"/>
                </a:lnTo>
                <a:cubicBezTo>
                  <a:pt x="20470" y="21123"/>
                  <a:pt x="21128" y="20467"/>
                  <a:pt x="21426" y="19636"/>
                </a:cubicBezTo>
                <a:lnTo>
                  <a:pt x="20350" y="19636"/>
                </a:lnTo>
                <a:cubicBezTo>
                  <a:pt x="20177" y="19929"/>
                  <a:pt x="19931" y="20174"/>
                  <a:pt x="19636" y="20346"/>
                </a:cubicBezTo>
                <a:moveTo>
                  <a:pt x="20618" y="5891"/>
                </a:moveTo>
                <a:lnTo>
                  <a:pt x="21600" y="5891"/>
                </a:lnTo>
                <a:lnTo>
                  <a:pt x="21600" y="3927"/>
                </a:lnTo>
                <a:lnTo>
                  <a:pt x="20618" y="3927"/>
                </a:lnTo>
                <a:cubicBezTo>
                  <a:pt x="20618" y="3927"/>
                  <a:pt x="20618" y="5891"/>
                  <a:pt x="20618" y="5891"/>
                </a:cubicBezTo>
                <a:close/>
                <a:moveTo>
                  <a:pt x="20618" y="9818"/>
                </a:moveTo>
                <a:lnTo>
                  <a:pt x="21600" y="9818"/>
                </a:lnTo>
                <a:lnTo>
                  <a:pt x="21600" y="7855"/>
                </a:lnTo>
                <a:lnTo>
                  <a:pt x="20618" y="7855"/>
                </a:lnTo>
                <a:cubicBezTo>
                  <a:pt x="20618" y="7855"/>
                  <a:pt x="20618" y="9818"/>
                  <a:pt x="20618" y="9818"/>
                </a:cubicBezTo>
                <a:close/>
                <a:moveTo>
                  <a:pt x="20618" y="17673"/>
                </a:moveTo>
                <a:lnTo>
                  <a:pt x="21600" y="17673"/>
                </a:lnTo>
                <a:lnTo>
                  <a:pt x="21600" y="15709"/>
                </a:lnTo>
                <a:lnTo>
                  <a:pt x="20618" y="15709"/>
                </a:ln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5709" y="982"/>
                </a:moveTo>
                <a:lnTo>
                  <a:pt x="17673" y="982"/>
                </a:lnTo>
                <a:lnTo>
                  <a:pt x="17673" y="0"/>
                </a:lnTo>
                <a:lnTo>
                  <a:pt x="15709" y="0"/>
                </a:lnTo>
                <a:cubicBezTo>
                  <a:pt x="15709" y="0"/>
                  <a:pt x="15709" y="982"/>
                  <a:pt x="15709" y="982"/>
                </a:cubicBezTo>
                <a:close/>
                <a:moveTo>
                  <a:pt x="3927" y="982"/>
                </a:moveTo>
                <a:lnTo>
                  <a:pt x="5891" y="982"/>
                </a:lnTo>
                <a:lnTo>
                  <a:pt x="5891" y="0"/>
                </a:lnTo>
                <a:lnTo>
                  <a:pt x="3927" y="0"/>
                </a:lnTo>
                <a:cubicBezTo>
                  <a:pt x="3927" y="0"/>
                  <a:pt x="3927" y="982"/>
                  <a:pt x="3927" y="982"/>
                </a:cubicBezTo>
                <a:close/>
                <a:moveTo>
                  <a:pt x="20618" y="13745"/>
                </a:moveTo>
                <a:lnTo>
                  <a:pt x="21600" y="13745"/>
                </a:lnTo>
                <a:lnTo>
                  <a:pt x="21600" y="11782"/>
                </a:lnTo>
                <a:lnTo>
                  <a:pt x="20618" y="11782"/>
                </a:lnTo>
                <a:cubicBezTo>
                  <a:pt x="20618" y="11782"/>
                  <a:pt x="20618" y="13745"/>
                  <a:pt x="20618" y="13745"/>
                </a:cubicBezTo>
                <a:close/>
                <a:moveTo>
                  <a:pt x="982" y="7855"/>
                </a:moveTo>
                <a:lnTo>
                  <a:pt x="0" y="7855"/>
                </a:lnTo>
                <a:lnTo>
                  <a:pt x="0" y="9818"/>
                </a:lnTo>
                <a:lnTo>
                  <a:pt x="982" y="9818"/>
                </a:lnTo>
                <a:cubicBezTo>
                  <a:pt x="982" y="9818"/>
                  <a:pt x="982" y="7855"/>
                  <a:pt x="982" y="7855"/>
                </a:cubicBezTo>
                <a:close/>
                <a:moveTo>
                  <a:pt x="9818" y="0"/>
                </a:moveTo>
                <a:lnTo>
                  <a:pt x="7855" y="0"/>
                </a:lnTo>
                <a:lnTo>
                  <a:pt x="7855" y="982"/>
                </a:lnTo>
                <a:lnTo>
                  <a:pt x="9818" y="982"/>
                </a:lnTo>
                <a:cubicBezTo>
                  <a:pt x="9818" y="982"/>
                  <a:pt x="9818" y="0"/>
                  <a:pt x="9818" y="0"/>
                </a:cubicBezTo>
                <a:close/>
                <a:moveTo>
                  <a:pt x="982" y="3927"/>
                </a:moveTo>
                <a:lnTo>
                  <a:pt x="0" y="3927"/>
                </a:lnTo>
                <a:lnTo>
                  <a:pt x="0" y="5891"/>
                </a:lnTo>
                <a:lnTo>
                  <a:pt x="982" y="5891"/>
                </a:lnTo>
                <a:cubicBezTo>
                  <a:pt x="982" y="5891"/>
                  <a:pt x="982" y="3927"/>
                  <a:pt x="982" y="3927"/>
                </a:cubicBezTo>
                <a:close/>
                <a:moveTo>
                  <a:pt x="20350" y="1964"/>
                </a:moveTo>
                <a:lnTo>
                  <a:pt x="21426" y="1964"/>
                </a:lnTo>
                <a:cubicBezTo>
                  <a:pt x="21128" y="1133"/>
                  <a:pt x="20470" y="477"/>
                  <a:pt x="19636" y="180"/>
                </a:cubicBezTo>
                <a:lnTo>
                  <a:pt x="19636" y="1254"/>
                </a:lnTo>
                <a:cubicBezTo>
                  <a:pt x="19931" y="1426"/>
                  <a:pt x="20177" y="1670"/>
                  <a:pt x="20350" y="1964"/>
                </a:cubicBezTo>
                <a:moveTo>
                  <a:pt x="13745" y="0"/>
                </a:moveTo>
                <a:lnTo>
                  <a:pt x="11782" y="0"/>
                </a:lnTo>
                <a:lnTo>
                  <a:pt x="11782" y="982"/>
                </a:lnTo>
                <a:lnTo>
                  <a:pt x="13745" y="982"/>
                </a:lnTo>
                <a:cubicBezTo>
                  <a:pt x="13745" y="982"/>
                  <a:pt x="13745" y="0"/>
                  <a:pt x="13745" y="0"/>
                </a:cubicBezTo>
                <a:close/>
                <a:moveTo>
                  <a:pt x="3927" y="21600"/>
                </a:moveTo>
                <a:lnTo>
                  <a:pt x="5891" y="21600"/>
                </a:lnTo>
                <a:lnTo>
                  <a:pt x="5891" y="20618"/>
                </a:lnTo>
                <a:lnTo>
                  <a:pt x="3927" y="20618"/>
                </a:lnTo>
                <a:cubicBezTo>
                  <a:pt x="3927" y="20618"/>
                  <a:pt x="3927" y="21600"/>
                  <a:pt x="3927" y="21600"/>
                </a:cubicBezTo>
                <a:close/>
                <a:moveTo>
                  <a:pt x="1250" y="19636"/>
                </a:moveTo>
                <a:lnTo>
                  <a:pt x="175" y="19636"/>
                </a:lnTo>
                <a:cubicBezTo>
                  <a:pt x="472" y="20467"/>
                  <a:pt x="1130" y="21123"/>
                  <a:pt x="1964" y="21420"/>
                </a:cubicBezTo>
                <a:lnTo>
                  <a:pt x="1964" y="20346"/>
                </a:lnTo>
                <a:cubicBezTo>
                  <a:pt x="1669" y="20174"/>
                  <a:pt x="1423" y="19929"/>
                  <a:pt x="1250" y="19636"/>
                </a:cubicBezTo>
                <a:moveTo>
                  <a:pt x="175" y="1964"/>
                </a:moveTo>
                <a:lnTo>
                  <a:pt x="1250" y="1964"/>
                </a:lnTo>
                <a:cubicBezTo>
                  <a:pt x="1423" y="1670"/>
                  <a:pt x="1669" y="1426"/>
                  <a:pt x="1964" y="1254"/>
                </a:cubicBezTo>
                <a:lnTo>
                  <a:pt x="1964" y="180"/>
                </a:lnTo>
                <a:cubicBezTo>
                  <a:pt x="1130" y="477"/>
                  <a:pt x="472" y="1133"/>
                  <a:pt x="175" y="1964"/>
                </a:cubicBezTo>
                <a:moveTo>
                  <a:pt x="982" y="15709"/>
                </a:moveTo>
                <a:lnTo>
                  <a:pt x="0" y="15709"/>
                </a:lnTo>
                <a:lnTo>
                  <a:pt x="0" y="17673"/>
                </a:lnTo>
                <a:lnTo>
                  <a:pt x="982" y="17673"/>
                </a:lnTo>
                <a:cubicBezTo>
                  <a:pt x="982" y="17673"/>
                  <a:pt x="982" y="15709"/>
                  <a:pt x="982" y="15709"/>
                </a:cubicBezTo>
                <a:close/>
                <a:moveTo>
                  <a:pt x="982" y="11782"/>
                </a:moveTo>
                <a:lnTo>
                  <a:pt x="0" y="11782"/>
                </a:lnTo>
                <a:lnTo>
                  <a:pt x="0" y="13745"/>
                </a:lnTo>
                <a:lnTo>
                  <a:pt x="982" y="13745"/>
                </a:lnTo>
                <a:cubicBezTo>
                  <a:pt x="982" y="13745"/>
                  <a:pt x="982" y="11782"/>
                  <a:pt x="982" y="11782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1" name="Shape 2717"/>
          <p:cNvSpPr/>
          <p:nvPr/>
        </p:nvSpPr>
        <p:spPr>
          <a:xfrm>
            <a:off x="5622969" y="387736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1782"/>
                </a:moveTo>
                <a:cubicBezTo>
                  <a:pt x="14592" y="11782"/>
                  <a:pt x="14469" y="11837"/>
                  <a:pt x="14380" y="11926"/>
                </a:cubicBezTo>
                <a:lnTo>
                  <a:pt x="11291" y="15015"/>
                </a:lnTo>
                <a:lnTo>
                  <a:pt x="11291" y="5400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0"/>
                </a:cubicBezTo>
                <a:lnTo>
                  <a:pt x="10309" y="15015"/>
                </a:lnTo>
                <a:lnTo>
                  <a:pt x="7220" y="11926"/>
                </a:lnTo>
                <a:cubicBezTo>
                  <a:pt x="7131" y="11837"/>
                  <a:pt x="7008" y="11782"/>
                  <a:pt x="6873" y="11782"/>
                </a:cubicBezTo>
                <a:cubicBezTo>
                  <a:pt x="6601" y="11782"/>
                  <a:pt x="6382" y="12001"/>
                  <a:pt x="6382" y="12273"/>
                </a:cubicBezTo>
                <a:cubicBezTo>
                  <a:pt x="6382" y="12408"/>
                  <a:pt x="6437" y="12531"/>
                  <a:pt x="6526" y="12620"/>
                </a:cubicBezTo>
                <a:lnTo>
                  <a:pt x="10453" y="16547"/>
                </a:lnTo>
                <a:cubicBezTo>
                  <a:pt x="10542" y="16636"/>
                  <a:pt x="10664" y="16691"/>
                  <a:pt x="10800" y="16691"/>
                </a:cubicBezTo>
                <a:cubicBezTo>
                  <a:pt x="10936" y="16691"/>
                  <a:pt x="11058" y="16636"/>
                  <a:pt x="11147" y="16547"/>
                </a:cubicBezTo>
                <a:lnTo>
                  <a:pt x="15074" y="12620"/>
                </a:lnTo>
                <a:cubicBezTo>
                  <a:pt x="15163" y="12531"/>
                  <a:pt x="15218" y="12408"/>
                  <a:pt x="15218" y="12273"/>
                </a:cubicBezTo>
                <a:cubicBezTo>
                  <a:pt x="15218" y="12001"/>
                  <a:pt x="14999" y="11782"/>
                  <a:pt x="14727" y="11782"/>
                </a:cubicBezTo>
                <a:moveTo>
                  <a:pt x="11782" y="21600"/>
                </a:moveTo>
                <a:lnTo>
                  <a:pt x="13745" y="21600"/>
                </a:lnTo>
                <a:lnTo>
                  <a:pt x="13745" y="20618"/>
                </a:lnTo>
                <a:lnTo>
                  <a:pt x="11782" y="20618"/>
                </a:lnTo>
                <a:cubicBezTo>
                  <a:pt x="11782" y="20618"/>
                  <a:pt x="11782" y="21600"/>
                  <a:pt x="11782" y="21600"/>
                </a:cubicBezTo>
                <a:close/>
                <a:moveTo>
                  <a:pt x="7855" y="21600"/>
                </a:moveTo>
                <a:lnTo>
                  <a:pt x="9818" y="21600"/>
                </a:lnTo>
                <a:lnTo>
                  <a:pt x="9818" y="20618"/>
                </a:lnTo>
                <a:lnTo>
                  <a:pt x="7855" y="20618"/>
                </a:lnTo>
                <a:cubicBezTo>
                  <a:pt x="7855" y="20618"/>
                  <a:pt x="7855" y="21600"/>
                  <a:pt x="7855" y="21600"/>
                </a:cubicBezTo>
                <a:close/>
                <a:moveTo>
                  <a:pt x="15709" y="21600"/>
                </a:moveTo>
                <a:lnTo>
                  <a:pt x="17673" y="21600"/>
                </a:lnTo>
                <a:lnTo>
                  <a:pt x="17673" y="20618"/>
                </a:lnTo>
                <a:lnTo>
                  <a:pt x="15709" y="20618"/>
                </a:lnTo>
                <a:cubicBezTo>
                  <a:pt x="15709" y="20618"/>
                  <a:pt x="15709" y="21600"/>
                  <a:pt x="15709" y="21600"/>
                </a:cubicBezTo>
                <a:close/>
                <a:moveTo>
                  <a:pt x="20618" y="9818"/>
                </a:moveTo>
                <a:lnTo>
                  <a:pt x="21600" y="9818"/>
                </a:lnTo>
                <a:lnTo>
                  <a:pt x="21600" y="7855"/>
                </a:lnTo>
                <a:lnTo>
                  <a:pt x="20618" y="7855"/>
                </a:lnTo>
                <a:cubicBezTo>
                  <a:pt x="20618" y="7855"/>
                  <a:pt x="20618" y="9818"/>
                  <a:pt x="20618" y="9818"/>
                </a:cubicBezTo>
                <a:close/>
                <a:moveTo>
                  <a:pt x="3927" y="982"/>
                </a:moveTo>
                <a:lnTo>
                  <a:pt x="5891" y="982"/>
                </a:lnTo>
                <a:lnTo>
                  <a:pt x="5891" y="0"/>
                </a:lnTo>
                <a:lnTo>
                  <a:pt x="3927" y="0"/>
                </a:lnTo>
                <a:cubicBezTo>
                  <a:pt x="3927" y="0"/>
                  <a:pt x="3927" y="982"/>
                  <a:pt x="3927" y="982"/>
                </a:cubicBezTo>
                <a:close/>
                <a:moveTo>
                  <a:pt x="19636" y="20346"/>
                </a:moveTo>
                <a:lnTo>
                  <a:pt x="19636" y="21420"/>
                </a:lnTo>
                <a:cubicBezTo>
                  <a:pt x="20470" y="21123"/>
                  <a:pt x="21128" y="20467"/>
                  <a:pt x="21426" y="19636"/>
                </a:cubicBezTo>
                <a:lnTo>
                  <a:pt x="20350" y="19636"/>
                </a:lnTo>
                <a:cubicBezTo>
                  <a:pt x="20177" y="19929"/>
                  <a:pt x="19931" y="20174"/>
                  <a:pt x="19636" y="20346"/>
                </a:cubicBezTo>
                <a:moveTo>
                  <a:pt x="20618" y="5891"/>
                </a:moveTo>
                <a:lnTo>
                  <a:pt x="21600" y="5891"/>
                </a:lnTo>
                <a:lnTo>
                  <a:pt x="21600" y="3927"/>
                </a:lnTo>
                <a:lnTo>
                  <a:pt x="20618" y="3927"/>
                </a:lnTo>
                <a:cubicBezTo>
                  <a:pt x="20618" y="3927"/>
                  <a:pt x="20618" y="5891"/>
                  <a:pt x="20618" y="5891"/>
                </a:cubicBezTo>
                <a:close/>
                <a:moveTo>
                  <a:pt x="20618" y="17673"/>
                </a:moveTo>
                <a:lnTo>
                  <a:pt x="21600" y="17673"/>
                </a:lnTo>
                <a:lnTo>
                  <a:pt x="21600" y="15709"/>
                </a:lnTo>
                <a:lnTo>
                  <a:pt x="20618" y="15709"/>
                </a:ln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20618" y="13745"/>
                </a:moveTo>
                <a:lnTo>
                  <a:pt x="21600" y="13745"/>
                </a:lnTo>
                <a:lnTo>
                  <a:pt x="21600" y="11782"/>
                </a:lnTo>
                <a:lnTo>
                  <a:pt x="20618" y="11782"/>
                </a:lnTo>
                <a:cubicBezTo>
                  <a:pt x="20618" y="11782"/>
                  <a:pt x="20618" y="13745"/>
                  <a:pt x="20618" y="13745"/>
                </a:cubicBezTo>
                <a:close/>
                <a:moveTo>
                  <a:pt x="15709" y="982"/>
                </a:moveTo>
                <a:lnTo>
                  <a:pt x="17673" y="982"/>
                </a:lnTo>
                <a:lnTo>
                  <a:pt x="17673" y="0"/>
                </a:lnTo>
                <a:lnTo>
                  <a:pt x="15709" y="0"/>
                </a:lnTo>
                <a:cubicBezTo>
                  <a:pt x="15709" y="0"/>
                  <a:pt x="15709" y="982"/>
                  <a:pt x="15709" y="982"/>
                </a:cubicBezTo>
                <a:close/>
                <a:moveTo>
                  <a:pt x="982" y="3927"/>
                </a:moveTo>
                <a:lnTo>
                  <a:pt x="0" y="3927"/>
                </a:lnTo>
                <a:lnTo>
                  <a:pt x="0" y="5891"/>
                </a:lnTo>
                <a:lnTo>
                  <a:pt x="982" y="5891"/>
                </a:lnTo>
                <a:cubicBezTo>
                  <a:pt x="982" y="5891"/>
                  <a:pt x="982" y="3927"/>
                  <a:pt x="982" y="3927"/>
                </a:cubicBezTo>
                <a:close/>
                <a:moveTo>
                  <a:pt x="9818" y="0"/>
                </a:moveTo>
                <a:lnTo>
                  <a:pt x="7855" y="0"/>
                </a:lnTo>
                <a:lnTo>
                  <a:pt x="7855" y="982"/>
                </a:lnTo>
                <a:lnTo>
                  <a:pt x="9818" y="982"/>
                </a:lnTo>
                <a:cubicBezTo>
                  <a:pt x="9818" y="982"/>
                  <a:pt x="9818" y="0"/>
                  <a:pt x="9818" y="0"/>
                </a:cubicBezTo>
                <a:close/>
                <a:moveTo>
                  <a:pt x="20350" y="1964"/>
                </a:moveTo>
                <a:lnTo>
                  <a:pt x="21426" y="1964"/>
                </a:lnTo>
                <a:cubicBezTo>
                  <a:pt x="21128" y="1133"/>
                  <a:pt x="20470" y="477"/>
                  <a:pt x="19636" y="180"/>
                </a:cubicBezTo>
                <a:lnTo>
                  <a:pt x="19636" y="1254"/>
                </a:lnTo>
                <a:cubicBezTo>
                  <a:pt x="19931" y="1426"/>
                  <a:pt x="20177" y="1670"/>
                  <a:pt x="20350" y="1964"/>
                </a:cubicBezTo>
                <a:moveTo>
                  <a:pt x="982" y="7855"/>
                </a:moveTo>
                <a:lnTo>
                  <a:pt x="0" y="7855"/>
                </a:lnTo>
                <a:lnTo>
                  <a:pt x="0" y="9818"/>
                </a:lnTo>
                <a:lnTo>
                  <a:pt x="982" y="9818"/>
                </a:lnTo>
                <a:cubicBezTo>
                  <a:pt x="982" y="9818"/>
                  <a:pt x="982" y="7855"/>
                  <a:pt x="982" y="7855"/>
                </a:cubicBezTo>
                <a:close/>
                <a:moveTo>
                  <a:pt x="13745" y="0"/>
                </a:moveTo>
                <a:lnTo>
                  <a:pt x="11782" y="0"/>
                </a:lnTo>
                <a:lnTo>
                  <a:pt x="11782" y="982"/>
                </a:lnTo>
                <a:lnTo>
                  <a:pt x="13745" y="982"/>
                </a:lnTo>
                <a:cubicBezTo>
                  <a:pt x="13745" y="982"/>
                  <a:pt x="13745" y="0"/>
                  <a:pt x="13745" y="0"/>
                </a:cubicBezTo>
                <a:close/>
                <a:moveTo>
                  <a:pt x="982" y="11782"/>
                </a:moveTo>
                <a:lnTo>
                  <a:pt x="0" y="11782"/>
                </a:lnTo>
                <a:lnTo>
                  <a:pt x="0" y="13745"/>
                </a:lnTo>
                <a:lnTo>
                  <a:pt x="982" y="13745"/>
                </a:lnTo>
                <a:cubicBezTo>
                  <a:pt x="982" y="13745"/>
                  <a:pt x="982" y="11782"/>
                  <a:pt x="982" y="11782"/>
                </a:cubicBezTo>
                <a:close/>
                <a:moveTo>
                  <a:pt x="175" y="1964"/>
                </a:moveTo>
                <a:lnTo>
                  <a:pt x="1250" y="1964"/>
                </a:lnTo>
                <a:cubicBezTo>
                  <a:pt x="1423" y="1670"/>
                  <a:pt x="1669" y="1426"/>
                  <a:pt x="1964" y="1254"/>
                </a:cubicBezTo>
                <a:lnTo>
                  <a:pt x="1964" y="180"/>
                </a:lnTo>
                <a:cubicBezTo>
                  <a:pt x="1130" y="477"/>
                  <a:pt x="472" y="1133"/>
                  <a:pt x="175" y="1964"/>
                </a:cubicBezTo>
                <a:moveTo>
                  <a:pt x="1250" y="19636"/>
                </a:moveTo>
                <a:lnTo>
                  <a:pt x="175" y="19636"/>
                </a:lnTo>
                <a:cubicBezTo>
                  <a:pt x="472" y="20467"/>
                  <a:pt x="1130" y="21123"/>
                  <a:pt x="1964" y="21420"/>
                </a:cubicBezTo>
                <a:lnTo>
                  <a:pt x="1964" y="20346"/>
                </a:lnTo>
                <a:cubicBezTo>
                  <a:pt x="1669" y="20174"/>
                  <a:pt x="1423" y="19929"/>
                  <a:pt x="1250" y="19636"/>
                </a:cubicBezTo>
                <a:moveTo>
                  <a:pt x="3927" y="21600"/>
                </a:moveTo>
                <a:lnTo>
                  <a:pt x="5891" y="21600"/>
                </a:lnTo>
                <a:lnTo>
                  <a:pt x="5891" y="20618"/>
                </a:lnTo>
                <a:lnTo>
                  <a:pt x="3927" y="20618"/>
                </a:lnTo>
                <a:cubicBezTo>
                  <a:pt x="3927" y="20618"/>
                  <a:pt x="3927" y="21600"/>
                  <a:pt x="3927" y="21600"/>
                </a:cubicBezTo>
                <a:close/>
                <a:moveTo>
                  <a:pt x="982" y="15709"/>
                </a:moveTo>
                <a:lnTo>
                  <a:pt x="0" y="15709"/>
                </a:lnTo>
                <a:lnTo>
                  <a:pt x="0" y="17673"/>
                </a:lnTo>
                <a:lnTo>
                  <a:pt x="982" y="17673"/>
                </a:lnTo>
                <a:cubicBezTo>
                  <a:pt x="982" y="17673"/>
                  <a:pt x="982" y="15709"/>
                  <a:pt x="982" y="15709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2" name="Shape 2718"/>
          <p:cNvSpPr/>
          <p:nvPr/>
        </p:nvSpPr>
        <p:spPr>
          <a:xfrm>
            <a:off x="823620" y="441062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927" y="982"/>
                </a:moveTo>
                <a:lnTo>
                  <a:pt x="5891" y="982"/>
                </a:lnTo>
                <a:lnTo>
                  <a:pt x="5891" y="0"/>
                </a:lnTo>
                <a:lnTo>
                  <a:pt x="3927" y="0"/>
                </a:lnTo>
                <a:cubicBezTo>
                  <a:pt x="3927" y="0"/>
                  <a:pt x="3927" y="982"/>
                  <a:pt x="3927" y="982"/>
                </a:cubicBezTo>
                <a:close/>
                <a:moveTo>
                  <a:pt x="11782" y="21600"/>
                </a:moveTo>
                <a:lnTo>
                  <a:pt x="13745" y="21600"/>
                </a:lnTo>
                <a:lnTo>
                  <a:pt x="13745" y="20618"/>
                </a:lnTo>
                <a:lnTo>
                  <a:pt x="11782" y="20618"/>
                </a:lnTo>
                <a:cubicBezTo>
                  <a:pt x="11782" y="20618"/>
                  <a:pt x="11782" y="21600"/>
                  <a:pt x="11782" y="21600"/>
                </a:cubicBezTo>
                <a:close/>
                <a:moveTo>
                  <a:pt x="15709" y="21600"/>
                </a:moveTo>
                <a:lnTo>
                  <a:pt x="17673" y="21600"/>
                </a:lnTo>
                <a:lnTo>
                  <a:pt x="17673" y="20618"/>
                </a:lnTo>
                <a:lnTo>
                  <a:pt x="15709" y="20618"/>
                </a:lnTo>
                <a:cubicBezTo>
                  <a:pt x="15709" y="20618"/>
                  <a:pt x="15709" y="21600"/>
                  <a:pt x="15709" y="21600"/>
                </a:cubicBezTo>
                <a:close/>
                <a:moveTo>
                  <a:pt x="20618" y="5891"/>
                </a:moveTo>
                <a:lnTo>
                  <a:pt x="21600" y="5891"/>
                </a:lnTo>
                <a:lnTo>
                  <a:pt x="21600" y="3927"/>
                </a:lnTo>
                <a:lnTo>
                  <a:pt x="20618" y="3927"/>
                </a:lnTo>
                <a:cubicBezTo>
                  <a:pt x="20618" y="3927"/>
                  <a:pt x="20618" y="5891"/>
                  <a:pt x="20618" y="5891"/>
                </a:cubicBezTo>
                <a:close/>
                <a:moveTo>
                  <a:pt x="11147" y="5053"/>
                </a:moveTo>
                <a:cubicBezTo>
                  <a:pt x="11058" y="4964"/>
                  <a:pt x="10935" y="4909"/>
                  <a:pt x="10800" y="4909"/>
                </a:cubicBezTo>
                <a:cubicBezTo>
                  <a:pt x="10665" y="4909"/>
                  <a:pt x="10542" y="4964"/>
                  <a:pt x="10453" y="5053"/>
                </a:cubicBezTo>
                <a:lnTo>
                  <a:pt x="6526" y="8980"/>
                </a:lnTo>
                <a:cubicBezTo>
                  <a:pt x="6437" y="9069"/>
                  <a:pt x="6382" y="9192"/>
                  <a:pt x="6382" y="9327"/>
                </a:cubicBezTo>
                <a:cubicBezTo>
                  <a:pt x="6382" y="9599"/>
                  <a:pt x="6602" y="9818"/>
                  <a:pt x="6873" y="9818"/>
                </a:cubicBezTo>
                <a:cubicBezTo>
                  <a:pt x="7008" y="9818"/>
                  <a:pt x="7131" y="9764"/>
                  <a:pt x="7220" y="9674"/>
                </a:cubicBezTo>
                <a:lnTo>
                  <a:pt x="10309" y="6585"/>
                </a:lnTo>
                <a:lnTo>
                  <a:pt x="10309" y="16200"/>
                </a:lnTo>
                <a:cubicBezTo>
                  <a:pt x="10309" y="16471"/>
                  <a:pt x="10529" y="16691"/>
                  <a:pt x="10800" y="16691"/>
                </a:cubicBezTo>
                <a:cubicBezTo>
                  <a:pt x="11071" y="16691"/>
                  <a:pt x="11291" y="16471"/>
                  <a:pt x="11291" y="16200"/>
                </a:cubicBezTo>
                <a:lnTo>
                  <a:pt x="11291" y="6585"/>
                </a:lnTo>
                <a:lnTo>
                  <a:pt x="14380" y="9674"/>
                </a:lnTo>
                <a:cubicBezTo>
                  <a:pt x="14469" y="9764"/>
                  <a:pt x="14592" y="9818"/>
                  <a:pt x="14727" y="9818"/>
                </a:cubicBezTo>
                <a:cubicBezTo>
                  <a:pt x="14998" y="9818"/>
                  <a:pt x="15218" y="9599"/>
                  <a:pt x="15218" y="9327"/>
                </a:cubicBezTo>
                <a:cubicBezTo>
                  <a:pt x="15218" y="9192"/>
                  <a:pt x="15163" y="9069"/>
                  <a:pt x="15074" y="8980"/>
                </a:cubicBezTo>
                <a:cubicBezTo>
                  <a:pt x="15074" y="8980"/>
                  <a:pt x="11147" y="5053"/>
                  <a:pt x="11147" y="5053"/>
                </a:cubicBezTo>
                <a:close/>
                <a:moveTo>
                  <a:pt x="20618" y="13745"/>
                </a:moveTo>
                <a:lnTo>
                  <a:pt x="21600" y="13745"/>
                </a:lnTo>
                <a:lnTo>
                  <a:pt x="21600" y="11782"/>
                </a:lnTo>
                <a:lnTo>
                  <a:pt x="20618" y="11782"/>
                </a:lnTo>
                <a:cubicBezTo>
                  <a:pt x="20618" y="11782"/>
                  <a:pt x="20618" y="13745"/>
                  <a:pt x="20618" y="13745"/>
                </a:cubicBezTo>
                <a:close/>
                <a:moveTo>
                  <a:pt x="15709" y="982"/>
                </a:moveTo>
                <a:lnTo>
                  <a:pt x="17673" y="982"/>
                </a:lnTo>
                <a:lnTo>
                  <a:pt x="17673" y="0"/>
                </a:lnTo>
                <a:lnTo>
                  <a:pt x="15709" y="0"/>
                </a:lnTo>
                <a:cubicBezTo>
                  <a:pt x="15709" y="0"/>
                  <a:pt x="15709" y="982"/>
                  <a:pt x="15709" y="982"/>
                </a:cubicBezTo>
                <a:close/>
                <a:moveTo>
                  <a:pt x="20618" y="9818"/>
                </a:moveTo>
                <a:lnTo>
                  <a:pt x="21600" y="9818"/>
                </a:lnTo>
                <a:lnTo>
                  <a:pt x="21600" y="7855"/>
                </a:lnTo>
                <a:lnTo>
                  <a:pt x="20618" y="7855"/>
                </a:lnTo>
                <a:cubicBezTo>
                  <a:pt x="20618" y="7855"/>
                  <a:pt x="20618" y="9818"/>
                  <a:pt x="20618" y="9818"/>
                </a:cubicBezTo>
                <a:close/>
                <a:moveTo>
                  <a:pt x="19636" y="20346"/>
                </a:moveTo>
                <a:lnTo>
                  <a:pt x="19636" y="21420"/>
                </a:lnTo>
                <a:cubicBezTo>
                  <a:pt x="20469" y="21123"/>
                  <a:pt x="21129" y="20467"/>
                  <a:pt x="21426" y="19636"/>
                </a:cubicBezTo>
                <a:lnTo>
                  <a:pt x="20350" y="19636"/>
                </a:lnTo>
                <a:cubicBezTo>
                  <a:pt x="20177" y="19929"/>
                  <a:pt x="19931" y="20174"/>
                  <a:pt x="19636" y="20346"/>
                </a:cubicBezTo>
                <a:moveTo>
                  <a:pt x="20618" y="17673"/>
                </a:moveTo>
                <a:lnTo>
                  <a:pt x="21600" y="17673"/>
                </a:lnTo>
                <a:lnTo>
                  <a:pt x="21600" y="15709"/>
                </a:lnTo>
                <a:lnTo>
                  <a:pt x="20618" y="15709"/>
                </a:ln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7855" y="21600"/>
                </a:moveTo>
                <a:lnTo>
                  <a:pt x="9818" y="21600"/>
                </a:lnTo>
                <a:lnTo>
                  <a:pt x="9818" y="20618"/>
                </a:lnTo>
                <a:lnTo>
                  <a:pt x="7855" y="20618"/>
                </a:lnTo>
                <a:cubicBezTo>
                  <a:pt x="7855" y="20618"/>
                  <a:pt x="7855" y="21600"/>
                  <a:pt x="7855" y="21600"/>
                </a:cubicBezTo>
                <a:close/>
                <a:moveTo>
                  <a:pt x="9818" y="0"/>
                </a:moveTo>
                <a:lnTo>
                  <a:pt x="7855" y="0"/>
                </a:lnTo>
                <a:lnTo>
                  <a:pt x="7855" y="982"/>
                </a:lnTo>
                <a:lnTo>
                  <a:pt x="9818" y="982"/>
                </a:lnTo>
                <a:cubicBezTo>
                  <a:pt x="9818" y="982"/>
                  <a:pt x="9818" y="0"/>
                  <a:pt x="9818" y="0"/>
                </a:cubicBezTo>
                <a:close/>
                <a:moveTo>
                  <a:pt x="20350" y="1964"/>
                </a:moveTo>
                <a:lnTo>
                  <a:pt x="21426" y="1964"/>
                </a:lnTo>
                <a:cubicBezTo>
                  <a:pt x="21129" y="1133"/>
                  <a:pt x="20469" y="477"/>
                  <a:pt x="19636" y="180"/>
                </a:cubicBezTo>
                <a:lnTo>
                  <a:pt x="19636" y="1254"/>
                </a:lnTo>
                <a:cubicBezTo>
                  <a:pt x="19931" y="1426"/>
                  <a:pt x="20177" y="1670"/>
                  <a:pt x="20350" y="1964"/>
                </a:cubicBezTo>
                <a:moveTo>
                  <a:pt x="982" y="3927"/>
                </a:moveTo>
                <a:lnTo>
                  <a:pt x="0" y="3927"/>
                </a:lnTo>
                <a:lnTo>
                  <a:pt x="0" y="5891"/>
                </a:lnTo>
                <a:lnTo>
                  <a:pt x="982" y="5891"/>
                </a:lnTo>
                <a:cubicBezTo>
                  <a:pt x="982" y="5891"/>
                  <a:pt x="982" y="3927"/>
                  <a:pt x="982" y="3927"/>
                </a:cubicBezTo>
                <a:close/>
                <a:moveTo>
                  <a:pt x="3927" y="21600"/>
                </a:moveTo>
                <a:lnTo>
                  <a:pt x="5891" y="21600"/>
                </a:lnTo>
                <a:lnTo>
                  <a:pt x="5891" y="20618"/>
                </a:lnTo>
                <a:lnTo>
                  <a:pt x="3927" y="20618"/>
                </a:lnTo>
                <a:cubicBezTo>
                  <a:pt x="3927" y="20618"/>
                  <a:pt x="3927" y="21600"/>
                  <a:pt x="3927" y="21600"/>
                </a:cubicBezTo>
                <a:close/>
                <a:moveTo>
                  <a:pt x="13745" y="0"/>
                </a:moveTo>
                <a:lnTo>
                  <a:pt x="11782" y="0"/>
                </a:lnTo>
                <a:lnTo>
                  <a:pt x="11782" y="982"/>
                </a:lnTo>
                <a:lnTo>
                  <a:pt x="13745" y="982"/>
                </a:lnTo>
                <a:cubicBezTo>
                  <a:pt x="13745" y="982"/>
                  <a:pt x="13745" y="0"/>
                  <a:pt x="13745" y="0"/>
                </a:cubicBezTo>
                <a:close/>
                <a:moveTo>
                  <a:pt x="174" y="1964"/>
                </a:moveTo>
                <a:lnTo>
                  <a:pt x="1250" y="1964"/>
                </a:lnTo>
                <a:cubicBezTo>
                  <a:pt x="1423" y="1670"/>
                  <a:pt x="1669" y="1426"/>
                  <a:pt x="1964" y="1254"/>
                </a:cubicBezTo>
                <a:lnTo>
                  <a:pt x="1964" y="180"/>
                </a:lnTo>
                <a:cubicBezTo>
                  <a:pt x="1131" y="477"/>
                  <a:pt x="472" y="1133"/>
                  <a:pt x="174" y="1964"/>
                </a:cubicBezTo>
                <a:moveTo>
                  <a:pt x="1250" y="19636"/>
                </a:moveTo>
                <a:lnTo>
                  <a:pt x="174" y="19636"/>
                </a:lnTo>
                <a:cubicBezTo>
                  <a:pt x="472" y="20467"/>
                  <a:pt x="1131" y="21123"/>
                  <a:pt x="1964" y="21420"/>
                </a:cubicBezTo>
                <a:lnTo>
                  <a:pt x="1964" y="20346"/>
                </a:lnTo>
                <a:cubicBezTo>
                  <a:pt x="1669" y="20174"/>
                  <a:pt x="1423" y="19929"/>
                  <a:pt x="1250" y="19636"/>
                </a:cubicBezTo>
                <a:moveTo>
                  <a:pt x="982" y="11782"/>
                </a:moveTo>
                <a:lnTo>
                  <a:pt x="0" y="11782"/>
                </a:lnTo>
                <a:lnTo>
                  <a:pt x="0" y="13745"/>
                </a:lnTo>
                <a:lnTo>
                  <a:pt x="982" y="13745"/>
                </a:lnTo>
                <a:cubicBezTo>
                  <a:pt x="982" y="13745"/>
                  <a:pt x="982" y="11782"/>
                  <a:pt x="982" y="11782"/>
                </a:cubicBezTo>
                <a:close/>
                <a:moveTo>
                  <a:pt x="982" y="7855"/>
                </a:moveTo>
                <a:lnTo>
                  <a:pt x="0" y="7855"/>
                </a:lnTo>
                <a:lnTo>
                  <a:pt x="0" y="9818"/>
                </a:lnTo>
                <a:lnTo>
                  <a:pt x="982" y="9818"/>
                </a:lnTo>
                <a:cubicBezTo>
                  <a:pt x="982" y="9818"/>
                  <a:pt x="982" y="7855"/>
                  <a:pt x="982" y="7855"/>
                </a:cubicBezTo>
                <a:close/>
                <a:moveTo>
                  <a:pt x="982" y="15709"/>
                </a:moveTo>
                <a:lnTo>
                  <a:pt x="0" y="15709"/>
                </a:lnTo>
                <a:lnTo>
                  <a:pt x="0" y="17673"/>
                </a:lnTo>
                <a:lnTo>
                  <a:pt x="982" y="17673"/>
                </a:lnTo>
                <a:cubicBezTo>
                  <a:pt x="982" y="17673"/>
                  <a:pt x="982" y="15709"/>
                  <a:pt x="982" y="15709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3" name="Shape 2719"/>
          <p:cNvSpPr/>
          <p:nvPr/>
        </p:nvSpPr>
        <p:spPr>
          <a:xfrm>
            <a:off x="1356880" y="4410624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600" y="10462"/>
                  <a:pt x="21584" y="10124"/>
                  <a:pt x="21553" y="979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765" y="182"/>
                </a:move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cubicBezTo>
                  <a:pt x="12594" y="1105"/>
                  <a:pt x="12765" y="182"/>
                  <a:pt x="12765" y="182"/>
                </a:cubicBezTo>
                <a:close/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4" name="Shape 2720"/>
          <p:cNvSpPr/>
          <p:nvPr/>
        </p:nvSpPr>
        <p:spPr>
          <a:xfrm>
            <a:off x="1890141" y="4410624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5" name="Shape 2721"/>
          <p:cNvSpPr/>
          <p:nvPr/>
        </p:nvSpPr>
        <p:spPr>
          <a:xfrm>
            <a:off x="2423403" y="4410624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1148" y="16559"/>
                </a:moveTo>
                <a:lnTo>
                  <a:pt x="15092" y="12624"/>
                </a:lnTo>
                <a:cubicBezTo>
                  <a:pt x="15181" y="12535"/>
                  <a:pt x="15236" y="12412"/>
                  <a:pt x="15236" y="12276"/>
                </a:cubicBezTo>
                <a:cubicBezTo>
                  <a:pt x="15236" y="12004"/>
                  <a:pt x="15015" y="11784"/>
                  <a:pt x="14743" y="11784"/>
                </a:cubicBezTo>
                <a:cubicBezTo>
                  <a:pt x="14607" y="11784"/>
                  <a:pt x="14483" y="11839"/>
                  <a:pt x="14395" y="11928"/>
                </a:cubicBezTo>
                <a:lnTo>
                  <a:pt x="11293" y="15024"/>
                </a:lnTo>
                <a:lnTo>
                  <a:pt x="11293" y="5389"/>
                </a:lnTo>
                <a:cubicBezTo>
                  <a:pt x="11293" y="5117"/>
                  <a:pt x="11072" y="4897"/>
                  <a:pt x="10800" y="4897"/>
                </a:cubicBezTo>
                <a:cubicBezTo>
                  <a:pt x="10528" y="4897"/>
                  <a:pt x="10307" y="5117"/>
                  <a:pt x="10307" y="5389"/>
                </a:cubicBezTo>
                <a:lnTo>
                  <a:pt x="10307" y="15024"/>
                </a:lnTo>
                <a:lnTo>
                  <a:pt x="7206" y="11928"/>
                </a:lnTo>
                <a:cubicBezTo>
                  <a:pt x="7117" y="11839"/>
                  <a:pt x="6993" y="11784"/>
                  <a:pt x="6857" y="11784"/>
                </a:cubicBezTo>
                <a:cubicBezTo>
                  <a:pt x="6585" y="11784"/>
                  <a:pt x="6364" y="12004"/>
                  <a:pt x="6364" y="12276"/>
                </a:cubicBezTo>
                <a:cubicBezTo>
                  <a:pt x="6364" y="12412"/>
                  <a:pt x="6419" y="12535"/>
                  <a:pt x="6508" y="12624"/>
                </a:cubicBezTo>
                <a:lnTo>
                  <a:pt x="10452" y="16559"/>
                </a:lnTo>
                <a:cubicBezTo>
                  <a:pt x="10541" y="16648"/>
                  <a:pt x="10664" y="16703"/>
                  <a:pt x="10800" y="16703"/>
                </a:cubicBezTo>
                <a:cubicBezTo>
                  <a:pt x="10936" y="16703"/>
                  <a:pt x="11059" y="16648"/>
                  <a:pt x="11148" y="16559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6" name="Shape 2722"/>
          <p:cNvSpPr/>
          <p:nvPr/>
        </p:nvSpPr>
        <p:spPr>
          <a:xfrm>
            <a:off x="2956664" y="4410624"/>
            <a:ext cx="278206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61"/>
                </a:moveTo>
                <a:lnTo>
                  <a:pt x="10802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5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2" y="19771"/>
                  <a:pt x="14365" y="19991"/>
                </a:cubicBezTo>
                <a:moveTo>
                  <a:pt x="11293" y="16211"/>
                </a:moveTo>
                <a:lnTo>
                  <a:pt x="11293" y="6576"/>
                </a:lnTo>
                <a:lnTo>
                  <a:pt x="14395" y="9672"/>
                </a:lnTo>
                <a:cubicBezTo>
                  <a:pt x="14484" y="9761"/>
                  <a:pt x="14607" y="9816"/>
                  <a:pt x="14743" y="9816"/>
                </a:cubicBezTo>
                <a:cubicBezTo>
                  <a:pt x="15016" y="9816"/>
                  <a:pt x="15236" y="9596"/>
                  <a:pt x="15236" y="9324"/>
                </a:cubicBezTo>
                <a:cubicBezTo>
                  <a:pt x="15236" y="9189"/>
                  <a:pt x="15181" y="9065"/>
                  <a:pt x="15092" y="8976"/>
                </a:cubicBezTo>
                <a:lnTo>
                  <a:pt x="11149" y="5041"/>
                </a:lnTo>
                <a:cubicBezTo>
                  <a:pt x="11059" y="4952"/>
                  <a:pt x="10936" y="4897"/>
                  <a:pt x="10800" y="4897"/>
                </a:cubicBezTo>
                <a:cubicBezTo>
                  <a:pt x="10664" y="4897"/>
                  <a:pt x="10541" y="4952"/>
                  <a:pt x="10452" y="5041"/>
                </a:cubicBezTo>
                <a:lnTo>
                  <a:pt x="6509" y="8976"/>
                </a:lnTo>
                <a:cubicBezTo>
                  <a:pt x="6419" y="9065"/>
                  <a:pt x="6364" y="9189"/>
                  <a:pt x="6364" y="9324"/>
                </a:cubicBezTo>
                <a:cubicBezTo>
                  <a:pt x="6364" y="9596"/>
                  <a:pt x="6584" y="9816"/>
                  <a:pt x="6857" y="9816"/>
                </a:cubicBezTo>
                <a:cubicBezTo>
                  <a:pt x="6993" y="9816"/>
                  <a:pt x="7116" y="9761"/>
                  <a:pt x="7206" y="9672"/>
                </a:cubicBezTo>
                <a:lnTo>
                  <a:pt x="10307" y="6576"/>
                </a:lnTo>
                <a:lnTo>
                  <a:pt x="10307" y="16211"/>
                </a:lnTo>
                <a:cubicBezTo>
                  <a:pt x="10307" y="16483"/>
                  <a:pt x="10528" y="16703"/>
                  <a:pt x="10800" y="16703"/>
                </a:cubicBezTo>
                <a:cubicBezTo>
                  <a:pt x="11072" y="16703"/>
                  <a:pt x="11293" y="16483"/>
                  <a:pt x="11293" y="16211"/>
                </a:cubicBezTo>
                <a:moveTo>
                  <a:pt x="17446" y="18078"/>
                </a:moveTo>
                <a:lnTo>
                  <a:pt x="18081" y="18770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3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21553" y="9794"/>
                </a:moveTo>
                <a:lnTo>
                  <a:pt x="20617" y="9880"/>
                </a:lnTo>
                <a:cubicBezTo>
                  <a:pt x="20645" y="10182"/>
                  <a:pt x="20659" y="10492"/>
                  <a:pt x="20659" y="10800"/>
                </a:cubicBezTo>
                <a:cubicBezTo>
                  <a:pt x="20659" y="11099"/>
                  <a:pt x="20646" y="11401"/>
                  <a:pt x="20619" y="11699"/>
                </a:cubicBezTo>
                <a:lnTo>
                  <a:pt x="21556" y="11784"/>
                </a:lnTo>
                <a:cubicBezTo>
                  <a:pt x="21586" y="11458"/>
                  <a:pt x="21600" y="11127"/>
                  <a:pt x="21600" y="10800"/>
                </a:cubicBezTo>
                <a:cubicBezTo>
                  <a:pt x="21600" y="10462"/>
                  <a:pt x="21584" y="10124"/>
                  <a:pt x="21553" y="9794"/>
                </a:cubicBezTo>
                <a:moveTo>
                  <a:pt x="18660" y="4853"/>
                </a:moveTo>
                <a:lnTo>
                  <a:pt x="19412" y="4287"/>
                </a:lnTo>
                <a:cubicBezTo>
                  <a:pt x="19011" y="3759"/>
                  <a:pt x="18558" y="3264"/>
                  <a:pt x="18066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3"/>
                </a:cubicBezTo>
                <a:moveTo>
                  <a:pt x="6893" y="20882"/>
                </a:moveTo>
                <a:cubicBezTo>
                  <a:pt x="7513" y="21121"/>
                  <a:pt x="8160" y="21302"/>
                  <a:pt x="8814" y="21422"/>
                </a:cubicBezTo>
                <a:lnTo>
                  <a:pt x="8984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3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2" y="14642"/>
                  <a:pt x="19632" y="1518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4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8923" y="1113"/>
                </a:moveTo>
                <a:lnTo>
                  <a:pt x="8747" y="190"/>
                </a:lnTo>
                <a:cubicBezTo>
                  <a:pt x="8093" y="315"/>
                  <a:pt x="7448" y="501"/>
                  <a:pt x="6829" y="743"/>
                </a:cubicBezTo>
                <a:lnTo>
                  <a:pt x="7174" y="1617"/>
                </a:lnTo>
                <a:cubicBezTo>
                  <a:pt x="7737" y="1396"/>
                  <a:pt x="8326" y="1226"/>
                  <a:pt x="8923" y="1113"/>
                </a:cubicBezTo>
                <a:moveTo>
                  <a:pt x="16474" y="1615"/>
                </a:moveTo>
                <a:cubicBezTo>
                  <a:pt x="15907" y="1264"/>
                  <a:pt x="15307" y="966"/>
                  <a:pt x="14687" y="726"/>
                </a:cubicBezTo>
                <a:lnTo>
                  <a:pt x="14346" y="1602"/>
                </a:lnTo>
                <a:cubicBezTo>
                  <a:pt x="14913" y="1821"/>
                  <a:pt x="15462" y="2094"/>
                  <a:pt x="15978" y="2413"/>
                </a:cubicBezTo>
                <a:cubicBezTo>
                  <a:pt x="15978" y="2413"/>
                  <a:pt x="16474" y="1615"/>
                  <a:pt x="16474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0" y="4853"/>
                  <a:pt x="1368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09" y="18800"/>
                </a:moveTo>
                <a:cubicBezTo>
                  <a:pt x="4003" y="19247"/>
                  <a:pt x="4539" y="19650"/>
                  <a:pt x="5104" y="19997"/>
                </a:cubicBezTo>
                <a:lnTo>
                  <a:pt x="5598" y="19198"/>
                </a:lnTo>
                <a:cubicBezTo>
                  <a:pt x="5082" y="18881"/>
                  <a:pt x="4592" y="18513"/>
                  <a:pt x="4142" y="18105"/>
                </a:cubicBezTo>
                <a:cubicBezTo>
                  <a:pt x="4142" y="18105"/>
                  <a:pt x="3509" y="18800"/>
                  <a:pt x="3509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6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4" y="15642"/>
                </a:moveTo>
                <a:cubicBezTo>
                  <a:pt x="1403" y="16235"/>
                  <a:pt x="1758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4" y="15642"/>
                  <a:pt x="1104" y="15642"/>
                </a:cubicBezTo>
                <a:close/>
                <a:moveTo>
                  <a:pt x="5546" y="2435"/>
                </a:moveTo>
                <a:lnTo>
                  <a:pt x="5047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1" y="2756"/>
                  <a:pt x="5546" y="2435"/>
                </a:cubicBezTo>
                <a:moveTo>
                  <a:pt x="1264" y="8133"/>
                </a:moveTo>
                <a:lnTo>
                  <a:pt x="358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7"/>
                  <a:pt x="1101" y="8714"/>
                  <a:pt x="1264" y="8133"/>
                </a:cubicBezTo>
                <a:moveTo>
                  <a:pt x="942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2" y="1174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7" name="Shape 2723"/>
          <p:cNvSpPr/>
          <p:nvPr/>
        </p:nvSpPr>
        <p:spPr>
          <a:xfrm>
            <a:off x="3489925" y="441062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8345" y="10309"/>
                </a:moveTo>
                <a:lnTo>
                  <a:pt x="7899" y="10309"/>
                </a:lnTo>
                <a:cubicBezTo>
                  <a:pt x="7974" y="9863"/>
                  <a:pt x="8153" y="9453"/>
                  <a:pt x="8405" y="9099"/>
                </a:cubicBezTo>
                <a:lnTo>
                  <a:pt x="8717" y="9412"/>
                </a:lnTo>
                <a:cubicBezTo>
                  <a:pt x="8909" y="9604"/>
                  <a:pt x="9220" y="9604"/>
                  <a:pt x="9412" y="9412"/>
                </a:cubicBezTo>
                <a:cubicBezTo>
                  <a:pt x="9603" y="9220"/>
                  <a:pt x="9603" y="8909"/>
                  <a:pt x="9412" y="8717"/>
                </a:cubicBezTo>
                <a:lnTo>
                  <a:pt x="9101" y="8407"/>
                </a:lnTo>
                <a:cubicBezTo>
                  <a:pt x="9454" y="8157"/>
                  <a:pt x="9864" y="7979"/>
                  <a:pt x="10309" y="7904"/>
                </a:cubicBezTo>
                <a:lnTo>
                  <a:pt x="10309" y="8345"/>
                </a:lnTo>
                <a:cubicBezTo>
                  <a:pt x="10309" y="8617"/>
                  <a:pt x="10529" y="8836"/>
                  <a:pt x="10800" y="8836"/>
                </a:cubicBezTo>
                <a:cubicBezTo>
                  <a:pt x="11071" y="8836"/>
                  <a:pt x="11291" y="8617"/>
                  <a:pt x="11291" y="8345"/>
                </a:cubicBezTo>
                <a:lnTo>
                  <a:pt x="11291" y="7904"/>
                </a:lnTo>
                <a:cubicBezTo>
                  <a:pt x="11737" y="7979"/>
                  <a:pt x="12146" y="8157"/>
                  <a:pt x="12499" y="8407"/>
                </a:cubicBezTo>
                <a:lnTo>
                  <a:pt x="12188" y="8717"/>
                </a:lnTo>
                <a:cubicBezTo>
                  <a:pt x="11997" y="8909"/>
                  <a:pt x="11997" y="9220"/>
                  <a:pt x="12188" y="9412"/>
                </a:cubicBezTo>
                <a:cubicBezTo>
                  <a:pt x="12380" y="9604"/>
                  <a:pt x="12691" y="9604"/>
                  <a:pt x="12883" y="9412"/>
                </a:cubicBezTo>
                <a:lnTo>
                  <a:pt x="13195" y="9099"/>
                </a:lnTo>
                <a:cubicBezTo>
                  <a:pt x="13447" y="9453"/>
                  <a:pt x="13626" y="9863"/>
                  <a:pt x="13701" y="10309"/>
                </a:cubicBezTo>
                <a:lnTo>
                  <a:pt x="13255" y="10309"/>
                </a:lnTo>
                <a:cubicBezTo>
                  <a:pt x="12983" y="10309"/>
                  <a:pt x="12764" y="10529"/>
                  <a:pt x="12764" y="10800"/>
                </a:cubicBezTo>
                <a:cubicBezTo>
                  <a:pt x="12764" y="11071"/>
                  <a:pt x="12983" y="11291"/>
                  <a:pt x="13255" y="11291"/>
                </a:cubicBezTo>
                <a:lnTo>
                  <a:pt x="13701" y="11291"/>
                </a:lnTo>
                <a:cubicBezTo>
                  <a:pt x="13626" y="11738"/>
                  <a:pt x="13447" y="12147"/>
                  <a:pt x="13195" y="12501"/>
                </a:cubicBezTo>
                <a:lnTo>
                  <a:pt x="12883" y="12188"/>
                </a:lnTo>
                <a:cubicBezTo>
                  <a:pt x="12691" y="11997"/>
                  <a:pt x="12380" y="11997"/>
                  <a:pt x="12188" y="12188"/>
                </a:cubicBezTo>
                <a:cubicBezTo>
                  <a:pt x="11997" y="12380"/>
                  <a:pt x="11997" y="12691"/>
                  <a:pt x="12188" y="12883"/>
                </a:cubicBezTo>
                <a:lnTo>
                  <a:pt x="12499" y="13193"/>
                </a:lnTo>
                <a:cubicBezTo>
                  <a:pt x="12146" y="13444"/>
                  <a:pt x="11737" y="13621"/>
                  <a:pt x="11291" y="13696"/>
                </a:cubicBezTo>
                <a:lnTo>
                  <a:pt x="11291" y="13255"/>
                </a:lnTo>
                <a:cubicBezTo>
                  <a:pt x="11291" y="12983"/>
                  <a:pt x="11071" y="12764"/>
                  <a:pt x="10800" y="12764"/>
                </a:cubicBezTo>
                <a:cubicBezTo>
                  <a:pt x="10529" y="12764"/>
                  <a:pt x="10309" y="12983"/>
                  <a:pt x="10309" y="13255"/>
                </a:cubicBezTo>
                <a:lnTo>
                  <a:pt x="10309" y="13696"/>
                </a:lnTo>
                <a:cubicBezTo>
                  <a:pt x="9864" y="13621"/>
                  <a:pt x="9454" y="13444"/>
                  <a:pt x="9101" y="13193"/>
                </a:cubicBezTo>
                <a:lnTo>
                  <a:pt x="9412" y="12883"/>
                </a:lnTo>
                <a:cubicBezTo>
                  <a:pt x="9603" y="12691"/>
                  <a:pt x="9603" y="12380"/>
                  <a:pt x="9412" y="12188"/>
                </a:cubicBezTo>
                <a:cubicBezTo>
                  <a:pt x="9220" y="11997"/>
                  <a:pt x="8909" y="11997"/>
                  <a:pt x="8717" y="12188"/>
                </a:cubicBezTo>
                <a:lnTo>
                  <a:pt x="8405" y="12501"/>
                </a:lnTo>
                <a:cubicBezTo>
                  <a:pt x="8153" y="12147"/>
                  <a:pt x="7974" y="11738"/>
                  <a:pt x="7899" y="11291"/>
                </a:cubicBezTo>
                <a:lnTo>
                  <a:pt x="8345" y="11291"/>
                </a:lnTo>
                <a:cubicBezTo>
                  <a:pt x="8617" y="11291"/>
                  <a:pt x="8836" y="11071"/>
                  <a:pt x="8836" y="10800"/>
                </a:cubicBezTo>
                <a:cubicBezTo>
                  <a:pt x="8836" y="10529"/>
                  <a:pt x="8617" y="10309"/>
                  <a:pt x="8345" y="10309"/>
                </a:cubicBezTo>
                <a:moveTo>
                  <a:pt x="8023" y="13577"/>
                </a:moveTo>
                <a:lnTo>
                  <a:pt x="8023" y="13578"/>
                </a:lnTo>
                <a:cubicBezTo>
                  <a:pt x="8734" y="14288"/>
                  <a:pt x="9716" y="14727"/>
                  <a:pt x="10800" y="14727"/>
                </a:cubicBezTo>
                <a:cubicBezTo>
                  <a:pt x="11884" y="14727"/>
                  <a:pt x="12866" y="14288"/>
                  <a:pt x="13577" y="13578"/>
                </a:cubicBezTo>
                <a:lnTo>
                  <a:pt x="13577" y="13577"/>
                </a:lnTo>
                <a:lnTo>
                  <a:pt x="13577" y="13577"/>
                </a:lnTo>
                <a:cubicBezTo>
                  <a:pt x="14288" y="12866"/>
                  <a:pt x="14727" y="11884"/>
                  <a:pt x="14727" y="10800"/>
                </a:cubicBezTo>
                <a:cubicBezTo>
                  <a:pt x="14727" y="8631"/>
                  <a:pt x="12969" y="6873"/>
                  <a:pt x="10800" y="6873"/>
                </a:cubicBezTo>
                <a:cubicBezTo>
                  <a:pt x="8631" y="6873"/>
                  <a:pt x="6873" y="8631"/>
                  <a:pt x="6873" y="10800"/>
                </a:cubicBezTo>
                <a:cubicBezTo>
                  <a:pt x="6873" y="11884"/>
                  <a:pt x="7311" y="12866"/>
                  <a:pt x="8023" y="13577"/>
                </a:cubicBezTo>
                <a:cubicBezTo>
                  <a:pt x="8023" y="13577"/>
                  <a:pt x="8023" y="13577"/>
                  <a:pt x="8023" y="13577"/>
                </a:cubicBezTo>
                <a:close/>
                <a:moveTo>
                  <a:pt x="10800" y="11782"/>
                </a:move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moveTo>
                  <a:pt x="17673" y="5891"/>
                </a:moveTo>
                <a:cubicBezTo>
                  <a:pt x="17131" y="5891"/>
                  <a:pt x="16691" y="6331"/>
                  <a:pt x="16691" y="6873"/>
                </a:cubicBezTo>
                <a:lnTo>
                  <a:pt x="16691" y="7855"/>
                </a:lnTo>
                <a:cubicBezTo>
                  <a:pt x="16691" y="8396"/>
                  <a:pt x="17131" y="8836"/>
                  <a:pt x="17673" y="8836"/>
                </a:cubicBezTo>
                <a:lnTo>
                  <a:pt x="17673" y="12764"/>
                </a:lnTo>
                <a:cubicBezTo>
                  <a:pt x="17131" y="12764"/>
                  <a:pt x="16691" y="13204"/>
                  <a:pt x="16691" y="13745"/>
                </a:cubicBezTo>
                <a:lnTo>
                  <a:pt x="16691" y="14727"/>
                </a:lnTo>
                <a:cubicBezTo>
                  <a:pt x="16691" y="15270"/>
                  <a:pt x="17131" y="15709"/>
                  <a:pt x="17673" y="15709"/>
                </a:cubicBezTo>
                <a:lnTo>
                  <a:pt x="17673" y="17673"/>
                </a:lnTo>
                <a:lnTo>
                  <a:pt x="3927" y="17673"/>
                </a:lnTo>
                <a:lnTo>
                  <a:pt x="3927" y="3927"/>
                </a:lnTo>
                <a:lnTo>
                  <a:pt x="17673" y="3927"/>
                </a:lnTo>
                <a:cubicBezTo>
                  <a:pt x="17673" y="3927"/>
                  <a:pt x="17673" y="5891"/>
                  <a:pt x="17673" y="5891"/>
                </a:cubicBezTo>
                <a:close/>
                <a:moveTo>
                  <a:pt x="18655" y="5891"/>
                </a:moveTo>
                <a:lnTo>
                  <a:pt x="18655" y="2945"/>
                </a:lnTo>
                <a:lnTo>
                  <a:pt x="2945" y="2945"/>
                </a:lnTo>
                <a:lnTo>
                  <a:pt x="2945" y="18655"/>
                </a:lnTo>
                <a:lnTo>
                  <a:pt x="18655" y="18655"/>
                </a:lnTo>
                <a:lnTo>
                  <a:pt x="18655" y="15709"/>
                </a:lnTo>
                <a:cubicBezTo>
                  <a:pt x="19196" y="15709"/>
                  <a:pt x="19636" y="15270"/>
                  <a:pt x="19636" y="14727"/>
                </a:cubicBezTo>
                <a:lnTo>
                  <a:pt x="19636" y="13745"/>
                </a:lnTo>
                <a:cubicBezTo>
                  <a:pt x="19636" y="13204"/>
                  <a:pt x="19196" y="12764"/>
                  <a:pt x="18655" y="12764"/>
                </a:cubicBezTo>
                <a:lnTo>
                  <a:pt x="18655" y="8836"/>
                </a:lnTo>
                <a:cubicBezTo>
                  <a:pt x="19196" y="8836"/>
                  <a:pt x="19636" y="8396"/>
                  <a:pt x="19636" y="7855"/>
                </a:cubicBezTo>
                <a:lnTo>
                  <a:pt x="19636" y="6873"/>
                </a:lnTo>
                <a:cubicBezTo>
                  <a:pt x="19636" y="6331"/>
                  <a:pt x="19196" y="5891"/>
                  <a:pt x="18655" y="58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8" name="Shape 2724"/>
          <p:cNvSpPr/>
          <p:nvPr/>
        </p:nvSpPr>
        <p:spPr>
          <a:xfrm>
            <a:off x="4023186" y="441062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5709"/>
                </a:moveTo>
                <a:lnTo>
                  <a:pt x="5891" y="15709"/>
                </a:lnTo>
                <a:lnTo>
                  <a:pt x="5891" y="11782"/>
                </a:lnTo>
                <a:lnTo>
                  <a:pt x="15709" y="11782"/>
                </a:lnTo>
                <a:cubicBezTo>
                  <a:pt x="15709" y="11782"/>
                  <a:pt x="15709" y="15709"/>
                  <a:pt x="15709" y="15709"/>
                </a:cubicBezTo>
                <a:close/>
                <a:moveTo>
                  <a:pt x="16691" y="10800"/>
                </a:moveTo>
                <a:lnTo>
                  <a:pt x="4909" y="10800"/>
                </a:lnTo>
                <a:lnTo>
                  <a:pt x="4909" y="16691"/>
                </a:lnTo>
                <a:lnTo>
                  <a:pt x="16691" y="16691"/>
                </a:lnTo>
                <a:cubicBezTo>
                  <a:pt x="16691" y="16691"/>
                  <a:pt x="16691" y="10800"/>
                  <a:pt x="16691" y="10800"/>
                </a:cubicBezTo>
                <a:close/>
                <a:moveTo>
                  <a:pt x="11782" y="13745"/>
                </a:moveTo>
                <a:lnTo>
                  <a:pt x="9818" y="13745"/>
                </a:lnTo>
                <a:lnTo>
                  <a:pt x="9818" y="14727"/>
                </a:lnTo>
                <a:lnTo>
                  <a:pt x="11782" y="14727"/>
                </a:lnTo>
                <a:cubicBezTo>
                  <a:pt x="11782" y="14727"/>
                  <a:pt x="11782" y="13745"/>
                  <a:pt x="11782" y="13745"/>
                </a:cubicBezTo>
                <a:close/>
                <a:moveTo>
                  <a:pt x="18655" y="17673"/>
                </a:moveTo>
                <a:cubicBezTo>
                  <a:pt x="18655" y="18214"/>
                  <a:pt x="18214" y="18655"/>
                  <a:pt x="17673" y="18655"/>
                </a:cubicBezTo>
                <a:lnTo>
                  <a:pt x="3927" y="18655"/>
                </a:lnTo>
                <a:cubicBezTo>
                  <a:pt x="3385" y="18655"/>
                  <a:pt x="2945" y="18214"/>
                  <a:pt x="2945" y="17673"/>
                </a:cubicBezTo>
                <a:lnTo>
                  <a:pt x="2945" y="982"/>
                </a:lnTo>
                <a:lnTo>
                  <a:pt x="18655" y="982"/>
                </a:lnTo>
                <a:cubicBezTo>
                  <a:pt x="18655" y="982"/>
                  <a:pt x="18655" y="17673"/>
                  <a:pt x="18655" y="17673"/>
                </a:cubicBezTo>
                <a:close/>
                <a:moveTo>
                  <a:pt x="21109" y="0"/>
                </a:moveTo>
                <a:lnTo>
                  <a:pt x="491" y="0"/>
                </a:lnTo>
                <a:cubicBezTo>
                  <a:pt x="220" y="0"/>
                  <a:pt x="0" y="220"/>
                  <a:pt x="0" y="491"/>
                </a:cubicBezTo>
                <a:cubicBezTo>
                  <a:pt x="0" y="762"/>
                  <a:pt x="220" y="982"/>
                  <a:pt x="491" y="982"/>
                </a:cubicBezTo>
                <a:lnTo>
                  <a:pt x="1964" y="982"/>
                </a:lnTo>
                <a:lnTo>
                  <a:pt x="1964" y="17673"/>
                </a:lnTo>
                <a:cubicBezTo>
                  <a:pt x="1964" y="18757"/>
                  <a:pt x="2843" y="19636"/>
                  <a:pt x="3927" y="19636"/>
                </a:cubicBezTo>
                <a:lnTo>
                  <a:pt x="4909" y="19636"/>
                </a:lnTo>
                <a:lnTo>
                  <a:pt x="4909" y="21109"/>
                </a:lnTo>
                <a:cubicBezTo>
                  <a:pt x="4909" y="21380"/>
                  <a:pt x="5129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9636"/>
                </a:lnTo>
                <a:lnTo>
                  <a:pt x="15709" y="19636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471" y="21600"/>
                  <a:pt x="16691" y="21380"/>
                  <a:pt x="16691" y="21109"/>
                </a:cubicBezTo>
                <a:lnTo>
                  <a:pt x="16691" y="19636"/>
                </a:lnTo>
                <a:lnTo>
                  <a:pt x="17673" y="19636"/>
                </a:lnTo>
                <a:cubicBezTo>
                  <a:pt x="18757" y="19636"/>
                  <a:pt x="19636" y="18757"/>
                  <a:pt x="19636" y="17673"/>
                </a:cubicBezTo>
                <a:lnTo>
                  <a:pt x="19636" y="982"/>
                </a:lnTo>
                <a:lnTo>
                  <a:pt x="21109" y="982"/>
                </a:lnTo>
                <a:cubicBezTo>
                  <a:pt x="21380" y="982"/>
                  <a:pt x="21600" y="762"/>
                  <a:pt x="21600" y="491"/>
                </a:cubicBezTo>
                <a:cubicBezTo>
                  <a:pt x="21600" y="220"/>
                  <a:pt x="21380" y="0"/>
                  <a:pt x="21109" y="0"/>
                </a:cubicBezTo>
                <a:moveTo>
                  <a:pt x="11782" y="5891"/>
                </a:moveTo>
                <a:lnTo>
                  <a:pt x="9818" y="5891"/>
                </a:lnTo>
                <a:lnTo>
                  <a:pt x="9818" y="6873"/>
                </a:lnTo>
                <a:lnTo>
                  <a:pt x="11782" y="6873"/>
                </a:lnTo>
                <a:cubicBezTo>
                  <a:pt x="11782" y="6873"/>
                  <a:pt x="11782" y="5891"/>
                  <a:pt x="11782" y="5891"/>
                </a:cubicBezTo>
                <a:close/>
                <a:moveTo>
                  <a:pt x="15709" y="7855"/>
                </a:moveTo>
                <a:lnTo>
                  <a:pt x="5891" y="7855"/>
                </a:lnTo>
                <a:lnTo>
                  <a:pt x="5891" y="3927"/>
                </a:lnTo>
                <a:lnTo>
                  <a:pt x="15709" y="3927"/>
                </a:lnTo>
                <a:cubicBezTo>
                  <a:pt x="15709" y="3927"/>
                  <a:pt x="15709" y="7855"/>
                  <a:pt x="15709" y="7855"/>
                </a:cubicBezTo>
                <a:close/>
                <a:moveTo>
                  <a:pt x="16691" y="2945"/>
                </a:moveTo>
                <a:lnTo>
                  <a:pt x="4909" y="2945"/>
                </a:lnTo>
                <a:lnTo>
                  <a:pt x="4909" y="8836"/>
                </a:lnTo>
                <a:lnTo>
                  <a:pt x="16691" y="8836"/>
                </a:lnTo>
                <a:cubicBezTo>
                  <a:pt x="16691" y="8836"/>
                  <a:pt x="16691" y="2945"/>
                  <a:pt x="16691" y="294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9" name="Shape 2725"/>
          <p:cNvSpPr/>
          <p:nvPr/>
        </p:nvSpPr>
        <p:spPr>
          <a:xfrm>
            <a:off x="4556447" y="441062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7673"/>
                </a:moveTo>
                <a:cubicBezTo>
                  <a:pt x="18655" y="18214"/>
                  <a:pt x="18214" y="18655"/>
                  <a:pt x="17673" y="18655"/>
                </a:cubicBezTo>
                <a:lnTo>
                  <a:pt x="3927" y="18655"/>
                </a:lnTo>
                <a:cubicBezTo>
                  <a:pt x="3385" y="18655"/>
                  <a:pt x="2945" y="18214"/>
                  <a:pt x="2945" y="17673"/>
                </a:cubicBezTo>
                <a:lnTo>
                  <a:pt x="2945" y="982"/>
                </a:lnTo>
                <a:lnTo>
                  <a:pt x="18655" y="982"/>
                </a:lnTo>
                <a:cubicBezTo>
                  <a:pt x="18655" y="982"/>
                  <a:pt x="18655" y="17673"/>
                  <a:pt x="18655" y="17673"/>
                </a:cubicBezTo>
                <a:close/>
                <a:moveTo>
                  <a:pt x="21109" y="0"/>
                </a:moveTo>
                <a:lnTo>
                  <a:pt x="491" y="0"/>
                </a:lnTo>
                <a:cubicBezTo>
                  <a:pt x="220" y="0"/>
                  <a:pt x="0" y="220"/>
                  <a:pt x="0" y="491"/>
                </a:cubicBezTo>
                <a:cubicBezTo>
                  <a:pt x="0" y="762"/>
                  <a:pt x="220" y="982"/>
                  <a:pt x="491" y="982"/>
                </a:cubicBezTo>
                <a:lnTo>
                  <a:pt x="1964" y="982"/>
                </a:lnTo>
                <a:lnTo>
                  <a:pt x="1964" y="17673"/>
                </a:lnTo>
                <a:cubicBezTo>
                  <a:pt x="1964" y="18757"/>
                  <a:pt x="2843" y="19636"/>
                  <a:pt x="3927" y="19636"/>
                </a:cubicBezTo>
                <a:lnTo>
                  <a:pt x="4909" y="19636"/>
                </a:lnTo>
                <a:lnTo>
                  <a:pt x="4909" y="21109"/>
                </a:lnTo>
                <a:cubicBezTo>
                  <a:pt x="4909" y="21380"/>
                  <a:pt x="5129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9636"/>
                </a:lnTo>
                <a:lnTo>
                  <a:pt x="15709" y="19636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471" y="21600"/>
                  <a:pt x="16691" y="21380"/>
                  <a:pt x="16691" y="21109"/>
                </a:cubicBezTo>
                <a:lnTo>
                  <a:pt x="16691" y="19636"/>
                </a:lnTo>
                <a:lnTo>
                  <a:pt x="17673" y="19636"/>
                </a:lnTo>
                <a:cubicBezTo>
                  <a:pt x="18757" y="19636"/>
                  <a:pt x="19636" y="18757"/>
                  <a:pt x="19636" y="17673"/>
                </a:cubicBezTo>
                <a:lnTo>
                  <a:pt x="19636" y="982"/>
                </a:lnTo>
                <a:lnTo>
                  <a:pt x="21109" y="982"/>
                </a:lnTo>
                <a:cubicBezTo>
                  <a:pt x="21380" y="982"/>
                  <a:pt x="21600" y="762"/>
                  <a:pt x="21600" y="491"/>
                </a:cubicBezTo>
                <a:cubicBezTo>
                  <a:pt x="21600" y="220"/>
                  <a:pt x="21380" y="0"/>
                  <a:pt x="21109" y="0"/>
                </a:cubicBezTo>
                <a:moveTo>
                  <a:pt x="15709" y="10800"/>
                </a:moveTo>
                <a:lnTo>
                  <a:pt x="11782" y="10800"/>
                </a:lnTo>
                <a:lnTo>
                  <a:pt x="11782" y="9818"/>
                </a:lnTo>
                <a:lnTo>
                  <a:pt x="9818" y="9818"/>
                </a:lnTo>
                <a:lnTo>
                  <a:pt x="9818" y="10800"/>
                </a:lnTo>
                <a:lnTo>
                  <a:pt x="5891" y="10800"/>
                </a:lnTo>
                <a:lnTo>
                  <a:pt x="5891" y="8836"/>
                </a:lnTo>
                <a:lnTo>
                  <a:pt x="15709" y="8836"/>
                </a:lnTo>
                <a:cubicBezTo>
                  <a:pt x="15709" y="8836"/>
                  <a:pt x="15709" y="10800"/>
                  <a:pt x="15709" y="10800"/>
                </a:cubicBezTo>
                <a:close/>
                <a:moveTo>
                  <a:pt x="16691" y="7855"/>
                </a:moveTo>
                <a:lnTo>
                  <a:pt x="4909" y="7855"/>
                </a:lnTo>
                <a:lnTo>
                  <a:pt x="4909" y="11782"/>
                </a:lnTo>
                <a:lnTo>
                  <a:pt x="16691" y="11782"/>
                </a:lnTo>
                <a:cubicBezTo>
                  <a:pt x="16691" y="11782"/>
                  <a:pt x="16691" y="7855"/>
                  <a:pt x="16691" y="7855"/>
                </a:cubicBezTo>
                <a:close/>
                <a:moveTo>
                  <a:pt x="15709" y="15709"/>
                </a:moveTo>
                <a:lnTo>
                  <a:pt x="11782" y="15709"/>
                </a:lnTo>
                <a:lnTo>
                  <a:pt x="11782" y="14727"/>
                </a:lnTo>
                <a:lnTo>
                  <a:pt x="9818" y="14727"/>
                </a:lnTo>
                <a:lnTo>
                  <a:pt x="9818" y="15709"/>
                </a:lnTo>
                <a:lnTo>
                  <a:pt x="5891" y="15709"/>
                </a:lnTo>
                <a:lnTo>
                  <a:pt x="5891" y="13745"/>
                </a:lnTo>
                <a:lnTo>
                  <a:pt x="15709" y="13745"/>
                </a:lnTo>
                <a:cubicBezTo>
                  <a:pt x="15709" y="13745"/>
                  <a:pt x="15709" y="15709"/>
                  <a:pt x="15709" y="15709"/>
                </a:cubicBezTo>
                <a:close/>
                <a:moveTo>
                  <a:pt x="16691" y="12764"/>
                </a:moveTo>
                <a:lnTo>
                  <a:pt x="4909" y="12764"/>
                </a:lnTo>
                <a:lnTo>
                  <a:pt x="4909" y="16691"/>
                </a:lnTo>
                <a:lnTo>
                  <a:pt x="16691" y="16691"/>
                </a:lnTo>
                <a:cubicBezTo>
                  <a:pt x="16691" y="16691"/>
                  <a:pt x="16691" y="12764"/>
                  <a:pt x="16691" y="12764"/>
                </a:cubicBezTo>
                <a:close/>
                <a:moveTo>
                  <a:pt x="15709" y="5891"/>
                </a:moveTo>
                <a:lnTo>
                  <a:pt x="11782" y="5891"/>
                </a:lnTo>
                <a:lnTo>
                  <a:pt x="11782" y="4909"/>
                </a:lnTo>
                <a:lnTo>
                  <a:pt x="9818" y="4909"/>
                </a:lnTo>
                <a:lnTo>
                  <a:pt x="9818" y="5891"/>
                </a:lnTo>
                <a:lnTo>
                  <a:pt x="5891" y="5891"/>
                </a:lnTo>
                <a:lnTo>
                  <a:pt x="5891" y="3927"/>
                </a:lnTo>
                <a:lnTo>
                  <a:pt x="15709" y="3927"/>
                </a:lnTo>
                <a:cubicBezTo>
                  <a:pt x="15709" y="3927"/>
                  <a:pt x="15709" y="5891"/>
                  <a:pt x="15709" y="5891"/>
                </a:cubicBezTo>
                <a:close/>
                <a:moveTo>
                  <a:pt x="16691" y="2945"/>
                </a:moveTo>
                <a:lnTo>
                  <a:pt x="4909" y="2945"/>
                </a:lnTo>
                <a:lnTo>
                  <a:pt x="4909" y="6873"/>
                </a:lnTo>
                <a:lnTo>
                  <a:pt x="16691" y="6873"/>
                </a:lnTo>
                <a:cubicBezTo>
                  <a:pt x="16691" y="6873"/>
                  <a:pt x="16691" y="2945"/>
                  <a:pt x="16691" y="294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0" name="Shape 2726"/>
          <p:cNvSpPr/>
          <p:nvPr/>
        </p:nvSpPr>
        <p:spPr>
          <a:xfrm>
            <a:off x="5115102" y="4410624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00" y="13745"/>
                </a:moveTo>
                <a:lnTo>
                  <a:pt x="16800" y="13745"/>
                </a:lnTo>
                <a:lnTo>
                  <a:pt x="16800" y="17673"/>
                </a:lnTo>
                <a:lnTo>
                  <a:pt x="4800" y="17673"/>
                </a:lnTo>
                <a:cubicBezTo>
                  <a:pt x="4800" y="17673"/>
                  <a:pt x="4800" y="13745"/>
                  <a:pt x="4800" y="13745"/>
                </a:cubicBezTo>
                <a:close/>
                <a:moveTo>
                  <a:pt x="4800" y="8836"/>
                </a:moveTo>
                <a:lnTo>
                  <a:pt x="16800" y="8836"/>
                </a:lnTo>
                <a:lnTo>
                  <a:pt x="16800" y="12764"/>
                </a:lnTo>
                <a:lnTo>
                  <a:pt x="4800" y="12764"/>
                </a:lnTo>
                <a:cubicBezTo>
                  <a:pt x="4800" y="12764"/>
                  <a:pt x="4800" y="8836"/>
                  <a:pt x="4800" y="8836"/>
                </a:cubicBezTo>
                <a:close/>
                <a:moveTo>
                  <a:pt x="4800" y="3927"/>
                </a:moveTo>
                <a:lnTo>
                  <a:pt x="16800" y="3927"/>
                </a:lnTo>
                <a:lnTo>
                  <a:pt x="16800" y="7855"/>
                </a:lnTo>
                <a:lnTo>
                  <a:pt x="4800" y="7855"/>
                </a:lnTo>
                <a:cubicBezTo>
                  <a:pt x="4800" y="7855"/>
                  <a:pt x="4800" y="3927"/>
                  <a:pt x="4800" y="3927"/>
                </a:cubicBezTo>
                <a:close/>
                <a:moveTo>
                  <a:pt x="3600" y="18655"/>
                </a:moveTo>
                <a:lnTo>
                  <a:pt x="18000" y="18655"/>
                </a:lnTo>
                <a:lnTo>
                  <a:pt x="18000" y="2945"/>
                </a:lnTo>
                <a:lnTo>
                  <a:pt x="3600" y="2945"/>
                </a:lnTo>
                <a:cubicBezTo>
                  <a:pt x="3600" y="2945"/>
                  <a:pt x="3600" y="18655"/>
                  <a:pt x="3600" y="18655"/>
                </a:cubicBezTo>
                <a:close/>
                <a:moveTo>
                  <a:pt x="20400" y="19636"/>
                </a:moveTo>
                <a:cubicBezTo>
                  <a:pt x="20400" y="20178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  <a:moveTo>
                  <a:pt x="9600" y="16691"/>
                </a:moveTo>
                <a:lnTo>
                  <a:pt x="12000" y="16691"/>
                </a:lnTo>
                <a:lnTo>
                  <a:pt x="12000" y="15709"/>
                </a:lnTo>
                <a:lnTo>
                  <a:pt x="9600" y="15709"/>
                </a:lnTo>
                <a:cubicBezTo>
                  <a:pt x="9600" y="15709"/>
                  <a:pt x="9600" y="16691"/>
                  <a:pt x="9600" y="16691"/>
                </a:cubicBezTo>
                <a:close/>
                <a:moveTo>
                  <a:pt x="9600" y="6873"/>
                </a:moveTo>
                <a:lnTo>
                  <a:pt x="12000" y="6873"/>
                </a:lnTo>
                <a:lnTo>
                  <a:pt x="12000" y="5891"/>
                </a:lnTo>
                <a:lnTo>
                  <a:pt x="9600" y="5891"/>
                </a:lnTo>
                <a:cubicBezTo>
                  <a:pt x="9600" y="5891"/>
                  <a:pt x="9600" y="6873"/>
                  <a:pt x="9600" y="6873"/>
                </a:cubicBezTo>
                <a:close/>
                <a:moveTo>
                  <a:pt x="9600" y="11782"/>
                </a:moveTo>
                <a:lnTo>
                  <a:pt x="12000" y="11782"/>
                </a:lnTo>
                <a:lnTo>
                  <a:pt x="12000" y="10800"/>
                </a:lnTo>
                <a:lnTo>
                  <a:pt x="9600" y="10800"/>
                </a:lnTo>
                <a:cubicBezTo>
                  <a:pt x="9600" y="10800"/>
                  <a:pt x="9600" y="11782"/>
                  <a:pt x="9600" y="11782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1" name="Shape 2727"/>
          <p:cNvSpPr/>
          <p:nvPr/>
        </p:nvSpPr>
        <p:spPr>
          <a:xfrm>
            <a:off x="5622969" y="441062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4727" y="7318"/>
                </a:moveTo>
                <a:lnTo>
                  <a:pt x="11782" y="6949"/>
                </a:lnTo>
                <a:lnTo>
                  <a:pt x="11782" y="4956"/>
                </a:lnTo>
                <a:lnTo>
                  <a:pt x="14727" y="5324"/>
                </a:lnTo>
                <a:cubicBezTo>
                  <a:pt x="14727" y="5324"/>
                  <a:pt x="14727" y="7318"/>
                  <a:pt x="14727" y="7318"/>
                </a:cubicBezTo>
                <a:close/>
                <a:moveTo>
                  <a:pt x="9327" y="16691"/>
                </a:moveTo>
                <a:lnTo>
                  <a:pt x="8345" y="16691"/>
                </a:lnTo>
                <a:cubicBezTo>
                  <a:pt x="7532" y="16691"/>
                  <a:pt x="6873" y="16031"/>
                  <a:pt x="6873" y="15218"/>
                </a:cubicBezTo>
                <a:cubicBezTo>
                  <a:pt x="6873" y="14405"/>
                  <a:pt x="7532" y="13745"/>
                  <a:pt x="8345" y="13745"/>
                </a:cubicBezTo>
                <a:lnTo>
                  <a:pt x="9327" y="13745"/>
                </a:lnTo>
                <a:cubicBezTo>
                  <a:pt x="10140" y="13745"/>
                  <a:pt x="10800" y="14405"/>
                  <a:pt x="10800" y="15218"/>
                </a:cubicBezTo>
                <a:cubicBezTo>
                  <a:pt x="10800" y="16031"/>
                  <a:pt x="10140" y="16691"/>
                  <a:pt x="9327" y="16691"/>
                </a:cubicBezTo>
                <a:moveTo>
                  <a:pt x="15218" y="4418"/>
                </a:moveTo>
                <a:cubicBezTo>
                  <a:pt x="15192" y="4418"/>
                  <a:pt x="15170" y="4429"/>
                  <a:pt x="15145" y="4433"/>
                </a:cubicBezTo>
                <a:lnTo>
                  <a:pt x="15143" y="4424"/>
                </a:lnTo>
                <a:lnTo>
                  <a:pt x="11483" y="3967"/>
                </a:lnTo>
                <a:cubicBezTo>
                  <a:pt x="11424" y="3942"/>
                  <a:pt x="11359" y="3927"/>
                  <a:pt x="11291" y="3927"/>
                </a:cubicBezTo>
                <a:cubicBezTo>
                  <a:pt x="11275" y="3927"/>
                  <a:pt x="11261" y="3935"/>
                  <a:pt x="11245" y="3937"/>
                </a:cubicBezTo>
                <a:lnTo>
                  <a:pt x="11216" y="3933"/>
                </a:lnTo>
                <a:lnTo>
                  <a:pt x="11218" y="3942"/>
                </a:lnTo>
                <a:cubicBezTo>
                  <a:pt x="10983" y="3979"/>
                  <a:pt x="10800" y="4173"/>
                  <a:pt x="10800" y="4418"/>
                </a:cubicBezTo>
                <a:lnTo>
                  <a:pt x="10800" y="13266"/>
                </a:lnTo>
                <a:cubicBezTo>
                  <a:pt x="10389" y="12955"/>
                  <a:pt x="9882" y="12764"/>
                  <a:pt x="9327" y="12764"/>
                </a:cubicBezTo>
                <a:lnTo>
                  <a:pt x="8345" y="12764"/>
                </a:lnTo>
                <a:cubicBezTo>
                  <a:pt x="6990" y="12764"/>
                  <a:pt x="5891" y="13862"/>
                  <a:pt x="5891" y="15218"/>
                </a:cubicBezTo>
                <a:cubicBezTo>
                  <a:pt x="5891" y="16574"/>
                  <a:pt x="6990" y="17673"/>
                  <a:pt x="8345" y="17673"/>
                </a:cubicBezTo>
                <a:lnTo>
                  <a:pt x="9327" y="17673"/>
                </a:lnTo>
                <a:cubicBezTo>
                  <a:pt x="10683" y="17673"/>
                  <a:pt x="11782" y="16574"/>
                  <a:pt x="11782" y="15218"/>
                </a:cubicBezTo>
                <a:lnTo>
                  <a:pt x="11782" y="7901"/>
                </a:lnTo>
                <a:lnTo>
                  <a:pt x="15026" y="8306"/>
                </a:lnTo>
                <a:cubicBezTo>
                  <a:pt x="15085" y="8332"/>
                  <a:pt x="15150" y="8345"/>
                  <a:pt x="15218" y="8345"/>
                </a:cubicBezTo>
                <a:cubicBezTo>
                  <a:pt x="15234" y="8345"/>
                  <a:pt x="15248" y="8338"/>
                  <a:pt x="15264" y="8336"/>
                </a:cubicBezTo>
                <a:lnTo>
                  <a:pt x="15293" y="8340"/>
                </a:lnTo>
                <a:lnTo>
                  <a:pt x="15292" y="8331"/>
                </a:lnTo>
                <a:cubicBezTo>
                  <a:pt x="15526" y="8294"/>
                  <a:pt x="15709" y="8100"/>
                  <a:pt x="15709" y="7855"/>
                </a:cubicBezTo>
                <a:lnTo>
                  <a:pt x="15709" y="4909"/>
                </a:lnTo>
                <a:cubicBezTo>
                  <a:pt x="15709" y="4638"/>
                  <a:pt x="15490" y="4418"/>
                  <a:pt x="15218" y="44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2" name="Shape 2728"/>
          <p:cNvSpPr/>
          <p:nvPr/>
        </p:nvSpPr>
        <p:spPr>
          <a:xfrm>
            <a:off x="823620" y="494388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7318"/>
                </a:moveTo>
                <a:lnTo>
                  <a:pt x="11782" y="6949"/>
                </a:lnTo>
                <a:lnTo>
                  <a:pt x="11782" y="4956"/>
                </a:lnTo>
                <a:lnTo>
                  <a:pt x="14727" y="5324"/>
                </a:lnTo>
                <a:cubicBezTo>
                  <a:pt x="14727" y="5324"/>
                  <a:pt x="14727" y="7318"/>
                  <a:pt x="14727" y="7318"/>
                </a:cubicBezTo>
                <a:close/>
                <a:moveTo>
                  <a:pt x="9327" y="16691"/>
                </a:moveTo>
                <a:lnTo>
                  <a:pt x="8345" y="16691"/>
                </a:lnTo>
                <a:cubicBezTo>
                  <a:pt x="7532" y="16691"/>
                  <a:pt x="6873" y="16031"/>
                  <a:pt x="6873" y="15218"/>
                </a:cubicBezTo>
                <a:cubicBezTo>
                  <a:pt x="6873" y="14406"/>
                  <a:pt x="7532" y="13745"/>
                  <a:pt x="8345" y="13745"/>
                </a:cubicBezTo>
                <a:lnTo>
                  <a:pt x="9327" y="13745"/>
                </a:lnTo>
                <a:cubicBezTo>
                  <a:pt x="10141" y="13745"/>
                  <a:pt x="10800" y="14406"/>
                  <a:pt x="10800" y="15218"/>
                </a:cubicBezTo>
                <a:cubicBezTo>
                  <a:pt x="10800" y="16031"/>
                  <a:pt x="10141" y="16691"/>
                  <a:pt x="9327" y="16691"/>
                </a:cubicBezTo>
                <a:moveTo>
                  <a:pt x="15218" y="4418"/>
                </a:moveTo>
                <a:cubicBezTo>
                  <a:pt x="15192" y="4418"/>
                  <a:pt x="15170" y="4429"/>
                  <a:pt x="15145" y="4433"/>
                </a:cubicBezTo>
                <a:lnTo>
                  <a:pt x="15144" y="4424"/>
                </a:lnTo>
                <a:lnTo>
                  <a:pt x="11483" y="3967"/>
                </a:lnTo>
                <a:cubicBezTo>
                  <a:pt x="11424" y="3941"/>
                  <a:pt x="11359" y="3927"/>
                  <a:pt x="11291" y="3927"/>
                </a:cubicBezTo>
                <a:cubicBezTo>
                  <a:pt x="11275" y="3927"/>
                  <a:pt x="11261" y="3935"/>
                  <a:pt x="11245" y="3937"/>
                </a:cubicBezTo>
                <a:lnTo>
                  <a:pt x="11216" y="3933"/>
                </a:lnTo>
                <a:lnTo>
                  <a:pt x="11218" y="3942"/>
                </a:lnTo>
                <a:cubicBezTo>
                  <a:pt x="10983" y="3979"/>
                  <a:pt x="10800" y="4173"/>
                  <a:pt x="10800" y="4418"/>
                </a:cubicBezTo>
                <a:lnTo>
                  <a:pt x="10800" y="13266"/>
                </a:lnTo>
                <a:cubicBezTo>
                  <a:pt x="10389" y="12955"/>
                  <a:pt x="9882" y="12764"/>
                  <a:pt x="9327" y="12764"/>
                </a:cubicBezTo>
                <a:lnTo>
                  <a:pt x="8345" y="12764"/>
                </a:lnTo>
                <a:cubicBezTo>
                  <a:pt x="6990" y="12764"/>
                  <a:pt x="5891" y="13862"/>
                  <a:pt x="5891" y="15218"/>
                </a:cubicBezTo>
                <a:cubicBezTo>
                  <a:pt x="5891" y="16574"/>
                  <a:pt x="6990" y="17673"/>
                  <a:pt x="8345" y="17673"/>
                </a:cubicBezTo>
                <a:lnTo>
                  <a:pt x="9327" y="17673"/>
                </a:lnTo>
                <a:cubicBezTo>
                  <a:pt x="10683" y="17673"/>
                  <a:pt x="11782" y="16574"/>
                  <a:pt x="11782" y="15218"/>
                </a:cubicBezTo>
                <a:lnTo>
                  <a:pt x="11782" y="7901"/>
                </a:lnTo>
                <a:lnTo>
                  <a:pt x="15027" y="8307"/>
                </a:lnTo>
                <a:cubicBezTo>
                  <a:pt x="15085" y="8332"/>
                  <a:pt x="15150" y="8345"/>
                  <a:pt x="15218" y="8345"/>
                </a:cubicBezTo>
                <a:cubicBezTo>
                  <a:pt x="15234" y="8345"/>
                  <a:pt x="15248" y="8338"/>
                  <a:pt x="15264" y="8336"/>
                </a:cubicBezTo>
                <a:lnTo>
                  <a:pt x="15293" y="8340"/>
                </a:lnTo>
                <a:lnTo>
                  <a:pt x="15291" y="8331"/>
                </a:lnTo>
                <a:cubicBezTo>
                  <a:pt x="15526" y="8294"/>
                  <a:pt x="15709" y="8100"/>
                  <a:pt x="15709" y="7855"/>
                </a:cubicBezTo>
                <a:lnTo>
                  <a:pt x="15709" y="4909"/>
                </a:lnTo>
                <a:cubicBezTo>
                  <a:pt x="15709" y="4638"/>
                  <a:pt x="15489" y="4418"/>
                  <a:pt x="15218" y="4418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3" name="Shape 2729"/>
          <p:cNvSpPr/>
          <p:nvPr/>
        </p:nvSpPr>
        <p:spPr>
          <a:xfrm>
            <a:off x="1356881" y="494388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7318"/>
                </a:moveTo>
                <a:lnTo>
                  <a:pt x="14727" y="6949"/>
                </a:lnTo>
                <a:lnTo>
                  <a:pt x="14727" y="4956"/>
                </a:lnTo>
                <a:lnTo>
                  <a:pt x="17673" y="5324"/>
                </a:lnTo>
                <a:cubicBezTo>
                  <a:pt x="17673" y="5324"/>
                  <a:pt x="17673" y="7318"/>
                  <a:pt x="17673" y="7318"/>
                </a:cubicBezTo>
                <a:close/>
                <a:moveTo>
                  <a:pt x="12273" y="16691"/>
                </a:moveTo>
                <a:lnTo>
                  <a:pt x="11291" y="16691"/>
                </a:lnTo>
                <a:cubicBezTo>
                  <a:pt x="10477" y="16691"/>
                  <a:pt x="9818" y="16031"/>
                  <a:pt x="9818" y="15218"/>
                </a:cubicBezTo>
                <a:cubicBezTo>
                  <a:pt x="9818" y="14406"/>
                  <a:pt x="10477" y="13745"/>
                  <a:pt x="11291" y="13745"/>
                </a:cubicBezTo>
                <a:lnTo>
                  <a:pt x="12273" y="13745"/>
                </a:lnTo>
                <a:cubicBezTo>
                  <a:pt x="13086" y="13745"/>
                  <a:pt x="13745" y="14406"/>
                  <a:pt x="13745" y="15218"/>
                </a:cubicBezTo>
                <a:cubicBezTo>
                  <a:pt x="13745" y="16031"/>
                  <a:pt x="13086" y="16691"/>
                  <a:pt x="12273" y="16691"/>
                </a:cubicBezTo>
                <a:moveTo>
                  <a:pt x="18164" y="4418"/>
                </a:moveTo>
                <a:cubicBezTo>
                  <a:pt x="18138" y="4418"/>
                  <a:pt x="18115" y="4429"/>
                  <a:pt x="18091" y="4433"/>
                </a:cubicBezTo>
                <a:lnTo>
                  <a:pt x="18089" y="4424"/>
                </a:lnTo>
                <a:lnTo>
                  <a:pt x="14428" y="3967"/>
                </a:lnTo>
                <a:cubicBezTo>
                  <a:pt x="14369" y="3941"/>
                  <a:pt x="14305" y="3927"/>
                  <a:pt x="14236" y="3927"/>
                </a:cubicBezTo>
                <a:cubicBezTo>
                  <a:pt x="14220" y="3927"/>
                  <a:pt x="14206" y="3935"/>
                  <a:pt x="14191" y="3937"/>
                </a:cubicBezTo>
                <a:lnTo>
                  <a:pt x="14162" y="3933"/>
                </a:lnTo>
                <a:lnTo>
                  <a:pt x="14163" y="3942"/>
                </a:lnTo>
                <a:cubicBezTo>
                  <a:pt x="13929" y="3979"/>
                  <a:pt x="13745" y="4173"/>
                  <a:pt x="13745" y="4418"/>
                </a:cubicBezTo>
                <a:lnTo>
                  <a:pt x="13745" y="13266"/>
                </a:lnTo>
                <a:cubicBezTo>
                  <a:pt x="13335" y="12955"/>
                  <a:pt x="12828" y="12764"/>
                  <a:pt x="12273" y="12764"/>
                </a:cubicBezTo>
                <a:lnTo>
                  <a:pt x="11291" y="12764"/>
                </a:lnTo>
                <a:cubicBezTo>
                  <a:pt x="9935" y="12764"/>
                  <a:pt x="8836" y="13862"/>
                  <a:pt x="8836" y="15218"/>
                </a:cubicBezTo>
                <a:cubicBezTo>
                  <a:pt x="8836" y="16574"/>
                  <a:pt x="9935" y="17673"/>
                  <a:pt x="11291" y="17673"/>
                </a:cubicBezTo>
                <a:lnTo>
                  <a:pt x="12273" y="17673"/>
                </a:lnTo>
                <a:cubicBezTo>
                  <a:pt x="13629" y="17673"/>
                  <a:pt x="14727" y="16574"/>
                  <a:pt x="14727" y="15218"/>
                </a:cubicBezTo>
                <a:lnTo>
                  <a:pt x="14727" y="7901"/>
                </a:lnTo>
                <a:lnTo>
                  <a:pt x="17972" y="8307"/>
                </a:lnTo>
                <a:cubicBezTo>
                  <a:pt x="18031" y="8332"/>
                  <a:pt x="18095" y="8345"/>
                  <a:pt x="18164" y="8345"/>
                </a:cubicBezTo>
                <a:cubicBezTo>
                  <a:pt x="18180" y="8345"/>
                  <a:pt x="18194" y="8338"/>
                  <a:pt x="18210" y="8336"/>
                </a:cubicBezTo>
                <a:lnTo>
                  <a:pt x="18238" y="8340"/>
                </a:lnTo>
                <a:lnTo>
                  <a:pt x="18237" y="8331"/>
                </a:lnTo>
                <a:cubicBezTo>
                  <a:pt x="18471" y="8294"/>
                  <a:pt x="18655" y="8100"/>
                  <a:pt x="18655" y="7855"/>
                </a:cubicBezTo>
                <a:lnTo>
                  <a:pt x="18655" y="4909"/>
                </a:lnTo>
                <a:cubicBezTo>
                  <a:pt x="18655" y="4638"/>
                  <a:pt x="18434" y="4418"/>
                  <a:pt x="18164" y="4418"/>
                </a:cubicBezTo>
                <a:moveTo>
                  <a:pt x="10800" y="10309"/>
                </a:moveTo>
                <a:cubicBezTo>
                  <a:pt x="10800" y="10038"/>
                  <a:pt x="10580" y="9818"/>
                  <a:pt x="10309" y="9818"/>
                </a:cubicBezTo>
                <a:lnTo>
                  <a:pt x="4418" y="9818"/>
                </a:lnTo>
                <a:cubicBezTo>
                  <a:pt x="4147" y="9818"/>
                  <a:pt x="3927" y="10038"/>
                  <a:pt x="3927" y="10309"/>
                </a:cubicBezTo>
                <a:cubicBezTo>
                  <a:pt x="3927" y="10580"/>
                  <a:pt x="4147" y="10800"/>
                  <a:pt x="4418" y="10800"/>
                </a:cubicBezTo>
                <a:lnTo>
                  <a:pt x="10309" y="10800"/>
                </a:lnTo>
                <a:cubicBezTo>
                  <a:pt x="10580" y="10800"/>
                  <a:pt x="10800" y="10580"/>
                  <a:pt x="10800" y="10309"/>
                </a:cubicBezTo>
                <a:moveTo>
                  <a:pt x="4418" y="6873"/>
                </a:moveTo>
                <a:lnTo>
                  <a:pt x="10309" y="6873"/>
                </a:lnTo>
                <a:cubicBezTo>
                  <a:pt x="10580" y="6873"/>
                  <a:pt x="10800" y="6653"/>
                  <a:pt x="10800" y="6382"/>
                </a:cubicBezTo>
                <a:cubicBezTo>
                  <a:pt x="10800" y="6110"/>
                  <a:pt x="10580" y="5891"/>
                  <a:pt x="10309" y="5891"/>
                </a:cubicBezTo>
                <a:lnTo>
                  <a:pt x="4418" y="5891"/>
                </a:lnTo>
                <a:cubicBezTo>
                  <a:pt x="4147" y="5891"/>
                  <a:pt x="3927" y="6110"/>
                  <a:pt x="3927" y="6382"/>
                </a:cubicBezTo>
                <a:cubicBezTo>
                  <a:pt x="3927" y="6653"/>
                  <a:pt x="4147" y="6873"/>
                  <a:pt x="4418" y="6873"/>
                </a:cubicBezTo>
                <a:moveTo>
                  <a:pt x="4418" y="8836"/>
                </a:moveTo>
                <a:lnTo>
                  <a:pt x="10309" y="8836"/>
                </a:lnTo>
                <a:cubicBezTo>
                  <a:pt x="10580" y="8836"/>
                  <a:pt x="10800" y="8617"/>
                  <a:pt x="10800" y="8345"/>
                </a:cubicBezTo>
                <a:cubicBezTo>
                  <a:pt x="10800" y="8074"/>
                  <a:pt x="10580" y="7855"/>
                  <a:pt x="10309" y="7855"/>
                </a:cubicBezTo>
                <a:lnTo>
                  <a:pt x="4418" y="7855"/>
                </a:lnTo>
                <a:cubicBezTo>
                  <a:pt x="4147" y="7855"/>
                  <a:pt x="3927" y="8074"/>
                  <a:pt x="3927" y="8345"/>
                </a:cubicBezTo>
                <a:cubicBezTo>
                  <a:pt x="3927" y="8617"/>
                  <a:pt x="4147" y="8836"/>
                  <a:pt x="4418" y="8836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4" name="Shape 2730"/>
          <p:cNvSpPr/>
          <p:nvPr/>
        </p:nvSpPr>
        <p:spPr>
          <a:xfrm>
            <a:off x="1890142" y="494388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6691" y="5988"/>
                </a:moveTo>
                <a:lnTo>
                  <a:pt x="8836" y="7734"/>
                </a:lnTo>
                <a:lnTo>
                  <a:pt x="8836" y="5794"/>
                </a:lnTo>
                <a:lnTo>
                  <a:pt x="16691" y="4048"/>
                </a:lnTo>
                <a:cubicBezTo>
                  <a:pt x="16691" y="4048"/>
                  <a:pt x="16691" y="5988"/>
                  <a:pt x="16691" y="5988"/>
                </a:cubicBezTo>
                <a:close/>
                <a:moveTo>
                  <a:pt x="15218" y="15709"/>
                </a:moveTo>
                <a:lnTo>
                  <a:pt x="14236" y="15709"/>
                </a:lnTo>
                <a:cubicBezTo>
                  <a:pt x="13423" y="15709"/>
                  <a:pt x="12764" y="15050"/>
                  <a:pt x="12764" y="14236"/>
                </a:cubicBezTo>
                <a:cubicBezTo>
                  <a:pt x="12764" y="13423"/>
                  <a:pt x="13423" y="12764"/>
                  <a:pt x="14236" y="12764"/>
                </a:cubicBezTo>
                <a:lnTo>
                  <a:pt x="15218" y="12764"/>
                </a:lnTo>
                <a:cubicBezTo>
                  <a:pt x="16032" y="12764"/>
                  <a:pt x="16691" y="13423"/>
                  <a:pt x="16691" y="14236"/>
                </a:cubicBezTo>
                <a:cubicBezTo>
                  <a:pt x="16691" y="15050"/>
                  <a:pt x="16032" y="15709"/>
                  <a:pt x="15218" y="15709"/>
                </a:cubicBezTo>
                <a:moveTo>
                  <a:pt x="6382" y="17673"/>
                </a:moveTo>
                <a:lnTo>
                  <a:pt x="5400" y="17673"/>
                </a:lnTo>
                <a:cubicBezTo>
                  <a:pt x="4586" y="17673"/>
                  <a:pt x="3927" y="17014"/>
                  <a:pt x="3927" y="16200"/>
                </a:cubicBezTo>
                <a:cubicBezTo>
                  <a:pt x="3927" y="15387"/>
                  <a:pt x="4586" y="14727"/>
                  <a:pt x="5400" y="14727"/>
                </a:cubicBezTo>
                <a:lnTo>
                  <a:pt x="6382" y="14727"/>
                </a:lnTo>
                <a:cubicBezTo>
                  <a:pt x="7195" y="14727"/>
                  <a:pt x="7855" y="15387"/>
                  <a:pt x="7855" y="16200"/>
                </a:cubicBezTo>
                <a:cubicBezTo>
                  <a:pt x="7855" y="17014"/>
                  <a:pt x="7195" y="17673"/>
                  <a:pt x="6382" y="17673"/>
                </a:cubicBezTo>
                <a:moveTo>
                  <a:pt x="17182" y="2945"/>
                </a:moveTo>
                <a:cubicBezTo>
                  <a:pt x="17148" y="2945"/>
                  <a:pt x="17119" y="2958"/>
                  <a:pt x="17088" y="2965"/>
                </a:cubicBezTo>
                <a:lnTo>
                  <a:pt x="17086" y="2955"/>
                </a:lnTo>
                <a:lnTo>
                  <a:pt x="8249" y="4919"/>
                </a:lnTo>
                <a:lnTo>
                  <a:pt x="8251" y="4928"/>
                </a:lnTo>
                <a:cubicBezTo>
                  <a:pt x="8027" y="4973"/>
                  <a:pt x="7855" y="5162"/>
                  <a:pt x="7855" y="5400"/>
                </a:cubicBezTo>
                <a:lnTo>
                  <a:pt x="7855" y="14248"/>
                </a:lnTo>
                <a:cubicBezTo>
                  <a:pt x="7444" y="13937"/>
                  <a:pt x="6937" y="13745"/>
                  <a:pt x="6382" y="13745"/>
                </a:cubicBezTo>
                <a:lnTo>
                  <a:pt x="5400" y="13745"/>
                </a:lnTo>
                <a:cubicBezTo>
                  <a:pt x="4044" y="13745"/>
                  <a:pt x="2945" y="14844"/>
                  <a:pt x="2945" y="16200"/>
                </a:cubicBezTo>
                <a:cubicBezTo>
                  <a:pt x="2945" y="17556"/>
                  <a:pt x="4044" y="18655"/>
                  <a:pt x="5400" y="18655"/>
                </a:cubicBezTo>
                <a:lnTo>
                  <a:pt x="6382" y="18655"/>
                </a:lnTo>
                <a:cubicBezTo>
                  <a:pt x="7737" y="18655"/>
                  <a:pt x="8836" y="17556"/>
                  <a:pt x="8836" y="16200"/>
                </a:cubicBezTo>
                <a:lnTo>
                  <a:pt x="8836" y="8739"/>
                </a:lnTo>
                <a:lnTo>
                  <a:pt x="16691" y="6994"/>
                </a:lnTo>
                <a:lnTo>
                  <a:pt x="16691" y="12284"/>
                </a:lnTo>
                <a:cubicBezTo>
                  <a:pt x="16280" y="11974"/>
                  <a:pt x="15773" y="11782"/>
                  <a:pt x="15218" y="11782"/>
                </a:cubicBezTo>
                <a:lnTo>
                  <a:pt x="14236" y="11782"/>
                </a:lnTo>
                <a:cubicBezTo>
                  <a:pt x="12881" y="11782"/>
                  <a:pt x="11782" y="12881"/>
                  <a:pt x="11782" y="14236"/>
                </a:cubicBezTo>
                <a:cubicBezTo>
                  <a:pt x="11782" y="15592"/>
                  <a:pt x="12881" y="16691"/>
                  <a:pt x="14236" y="16691"/>
                </a:cubicBezTo>
                <a:lnTo>
                  <a:pt x="15218" y="16691"/>
                </a:lnTo>
                <a:cubicBezTo>
                  <a:pt x="16573" y="16691"/>
                  <a:pt x="17673" y="15592"/>
                  <a:pt x="17673" y="14236"/>
                </a:cubicBezTo>
                <a:lnTo>
                  <a:pt x="17673" y="3436"/>
                </a:lnTo>
                <a:cubicBezTo>
                  <a:pt x="17673" y="3165"/>
                  <a:pt x="17453" y="2945"/>
                  <a:pt x="17182" y="29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5" name="Shape 2731"/>
          <p:cNvSpPr/>
          <p:nvPr/>
        </p:nvSpPr>
        <p:spPr>
          <a:xfrm>
            <a:off x="2423403" y="4956581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74" y="6862"/>
                </a:moveTo>
                <a:lnTo>
                  <a:pt x="18121" y="9450"/>
                </a:lnTo>
                <a:lnTo>
                  <a:pt x="17427" y="8686"/>
                </a:lnTo>
                <a:lnTo>
                  <a:pt x="19780" y="6098"/>
                </a:lnTo>
                <a:cubicBezTo>
                  <a:pt x="19869" y="6000"/>
                  <a:pt x="19992" y="5940"/>
                  <a:pt x="20127" y="5940"/>
                </a:cubicBezTo>
                <a:cubicBezTo>
                  <a:pt x="20398" y="5940"/>
                  <a:pt x="20618" y="6182"/>
                  <a:pt x="20618" y="6480"/>
                </a:cubicBezTo>
                <a:cubicBezTo>
                  <a:pt x="20618" y="6629"/>
                  <a:pt x="20563" y="6764"/>
                  <a:pt x="20474" y="6862"/>
                </a:cubicBezTo>
                <a:moveTo>
                  <a:pt x="21600" y="6480"/>
                </a:moveTo>
                <a:cubicBezTo>
                  <a:pt x="21600" y="5586"/>
                  <a:pt x="20941" y="4860"/>
                  <a:pt x="20127" y="4860"/>
                </a:cubicBezTo>
                <a:cubicBezTo>
                  <a:pt x="19720" y="4860"/>
                  <a:pt x="19352" y="5041"/>
                  <a:pt x="19086" y="5335"/>
                </a:cubicBezTo>
                <a:lnTo>
                  <a:pt x="6813" y="18835"/>
                </a:lnTo>
                <a:cubicBezTo>
                  <a:pt x="6547" y="19128"/>
                  <a:pt x="6382" y="19533"/>
                  <a:pt x="6382" y="19980"/>
                </a:cubicBezTo>
                <a:cubicBezTo>
                  <a:pt x="6382" y="20874"/>
                  <a:pt x="7041" y="21600"/>
                  <a:pt x="7855" y="21600"/>
                </a:cubicBezTo>
                <a:cubicBezTo>
                  <a:pt x="8262" y="21600"/>
                  <a:pt x="8630" y="21419"/>
                  <a:pt x="8896" y="21125"/>
                </a:cubicBezTo>
                <a:lnTo>
                  <a:pt x="21169" y="7625"/>
                </a:lnTo>
                <a:cubicBezTo>
                  <a:pt x="21435" y="7332"/>
                  <a:pt x="21600" y="6927"/>
                  <a:pt x="21600" y="6480"/>
                </a:cubicBezTo>
                <a:moveTo>
                  <a:pt x="20127" y="14040"/>
                </a:moveTo>
                <a:lnTo>
                  <a:pt x="18655" y="14040"/>
                </a:lnTo>
                <a:lnTo>
                  <a:pt x="18655" y="11918"/>
                </a:lnTo>
                <a:lnTo>
                  <a:pt x="15744" y="15120"/>
                </a:lnTo>
                <a:lnTo>
                  <a:pt x="20127" y="15120"/>
                </a:lnTo>
                <a:cubicBezTo>
                  <a:pt x="20398" y="15120"/>
                  <a:pt x="20618" y="15362"/>
                  <a:pt x="20618" y="15660"/>
                </a:cubicBezTo>
                <a:cubicBezTo>
                  <a:pt x="20618" y="15958"/>
                  <a:pt x="20398" y="16200"/>
                  <a:pt x="20127" y="16200"/>
                </a:cubicBezTo>
                <a:lnTo>
                  <a:pt x="14762" y="16200"/>
                </a:lnTo>
                <a:lnTo>
                  <a:pt x="13780" y="17280"/>
                </a:lnTo>
                <a:lnTo>
                  <a:pt x="20127" y="17280"/>
                </a:lnTo>
                <a:cubicBezTo>
                  <a:pt x="20941" y="17280"/>
                  <a:pt x="21600" y="16554"/>
                  <a:pt x="21600" y="15660"/>
                </a:cubicBezTo>
                <a:cubicBezTo>
                  <a:pt x="21600" y="14766"/>
                  <a:pt x="20941" y="14040"/>
                  <a:pt x="20127" y="14040"/>
                </a:cubicBezTo>
                <a:moveTo>
                  <a:pt x="7820" y="16200"/>
                </a:moveTo>
                <a:lnTo>
                  <a:pt x="1473" y="16200"/>
                </a:lnTo>
                <a:cubicBezTo>
                  <a:pt x="1202" y="16200"/>
                  <a:pt x="982" y="15958"/>
                  <a:pt x="982" y="15660"/>
                </a:cubicBezTo>
                <a:cubicBezTo>
                  <a:pt x="982" y="15362"/>
                  <a:pt x="1202" y="15120"/>
                  <a:pt x="1473" y="15120"/>
                </a:cubicBezTo>
                <a:lnTo>
                  <a:pt x="8802" y="15120"/>
                </a:lnTo>
                <a:lnTo>
                  <a:pt x="12729" y="10800"/>
                </a:lnTo>
                <a:lnTo>
                  <a:pt x="3927" y="10800"/>
                </a:lnTo>
                <a:lnTo>
                  <a:pt x="3927" y="1080"/>
                </a:lnTo>
                <a:lnTo>
                  <a:pt x="17673" y="1080"/>
                </a:lnTo>
                <a:lnTo>
                  <a:pt x="17673" y="5362"/>
                </a:lnTo>
                <a:lnTo>
                  <a:pt x="18655" y="4282"/>
                </a:lnTo>
                <a:lnTo>
                  <a:pt x="18655" y="540"/>
                </a:lnTo>
                <a:cubicBezTo>
                  <a:pt x="18655" y="242"/>
                  <a:pt x="18434" y="0"/>
                  <a:pt x="18164" y="0"/>
                </a:cubicBezTo>
                <a:lnTo>
                  <a:pt x="3436" y="0"/>
                </a:lnTo>
                <a:cubicBezTo>
                  <a:pt x="3166" y="0"/>
                  <a:pt x="2945" y="242"/>
                  <a:pt x="2945" y="540"/>
                </a:cubicBezTo>
                <a:lnTo>
                  <a:pt x="2945" y="14040"/>
                </a:lnTo>
                <a:lnTo>
                  <a:pt x="1473" y="14040"/>
                </a:lnTo>
                <a:cubicBezTo>
                  <a:pt x="659" y="14040"/>
                  <a:pt x="0" y="14766"/>
                  <a:pt x="0" y="15660"/>
                </a:cubicBezTo>
                <a:cubicBezTo>
                  <a:pt x="0" y="16554"/>
                  <a:pt x="659" y="17280"/>
                  <a:pt x="1473" y="17280"/>
                </a:cubicBezTo>
                <a:lnTo>
                  <a:pt x="6838" y="17280"/>
                </a:lnTo>
                <a:cubicBezTo>
                  <a:pt x="6838" y="17280"/>
                  <a:pt x="7820" y="16200"/>
                  <a:pt x="7820" y="162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6" name="Shape 2732"/>
          <p:cNvSpPr/>
          <p:nvPr/>
        </p:nvSpPr>
        <p:spPr>
          <a:xfrm>
            <a:off x="2956664" y="5020065"/>
            <a:ext cx="279328" cy="126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36" y="19413"/>
                </a:moveTo>
                <a:lnTo>
                  <a:pt x="13945" y="13593"/>
                </a:lnTo>
                <a:cubicBezTo>
                  <a:pt x="14130" y="12747"/>
                  <a:pt x="14236" y="11802"/>
                  <a:pt x="14236" y="10800"/>
                </a:cubicBezTo>
                <a:cubicBezTo>
                  <a:pt x="14236" y="9799"/>
                  <a:pt x="14130" y="8854"/>
                  <a:pt x="13945" y="8007"/>
                </a:cubicBezTo>
                <a:lnTo>
                  <a:pt x="19236" y="2187"/>
                </a:lnTo>
                <a:cubicBezTo>
                  <a:pt x="20007" y="2465"/>
                  <a:pt x="20618" y="6209"/>
                  <a:pt x="20618" y="10800"/>
                </a:cubicBezTo>
                <a:cubicBezTo>
                  <a:pt x="20618" y="15392"/>
                  <a:pt x="20007" y="19136"/>
                  <a:pt x="19236" y="19413"/>
                </a:cubicBezTo>
                <a:moveTo>
                  <a:pt x="11291" y="15120"/>
                </a:moveTo>
                <a:lnTo>
                  <a:pt x="10309" y="15120"/>
                </a:lnTo>
                <a:cubicBezTo>
                  <a:pt x="9225" y="15120"/>
                  <a:pt x="8345" y="13186"/>
                  <a:pt x="8345" y="10800"/>
                </a:cubicBezTo>
                <a:cubicBezTo>
                  <a:pt x="8345" y="8414"/>
                  <a:pt x="9225" y="6480"/>
                  <a:pt x="10309" y="6480"/>
                </a:cubicBezTo>
                <a:lnTo>
                  <a:pt x="11291" y="6480"/>
                </a:lnTo>
                <a:cubicBezTo>
                  <a:pt x="12375" y="6480"/>
                  <a:pt x="13255" y="8414"/>
                  <a:pt x="13255" y="10800"/>
                </a:cubicBezTo>
                <a:cubicBezTo>
                  <a:pt x="13255" y="13186"/>
                  <a:pt x="12375" y="15120"/>
                  <a:pt x="11291" y="15120"/>
                </a:cubicBezTo>
                <a:moveTo>
                  <a:pt x="7654" y="13593"/>
                </a:moveTo>
                <a:lnTo>
                  <a:pt x="2363" y="19413"/>
                </a:lnTo>
                <a:cubicBezTo>
                  <a:pt x="1593" y="19135"/>
                  <a:pt x="982" y="15391"/>
                  <a:pt x="982" y="10800"/>
                </a:cubicBezTo>
                <a:cubicBezTo>
                  <a:pt x="982" y="6209"/>
                  <a:pt x="1593" y="2465"/>
                  <a:pt x="2363" y="2187"/>
                </a:cubicBezTo>
                <a:lnTo>
                  <a:pt x="7654" y="8007"/>
                </a:lnTo>
                <a:cubicBezTo>
                  <a:pt x="7470" y="8854"/>
                  <a:pt x="7364" y="9799"/>
                  <a:pt x="7364" y="10800"/>
                </a:cubicBezTo>
                <a:cubicBezTo>
                  <a:pt x="7364" y="11802"/>
                  <a:pt x="7470" y="12747"/>
                  <a:pt x="7654" y="13593"/>
                </a:cubicBezTo>
                <a:moveTo>
                  <a:pt x="19145" y="0"/>
                </a:moveTo>
                <a:cubicBezTo>
                  <a:pt x="19066" y="0"/>
                  <a:pt x="18994" y="51"/>
                  <a:pt x="18928" y="124"/>
                </a:cubicBezTo>
                <a:lnTo>
                  <a:pt x="18925" y="114"/>
                </a:lnTo>
                <a:lnTo>
                  <a:pt x="13374" y="6221"/>
                </a:lnTo>
                <a:cubicBezTo>
                  <a:pt x="12841" y="5047"/>
                  <a:pt x="12105" y="4320"/>
                  <a:pt x="11291" y="4320"/>
                </a:cubicBezTo>
                <a:lnTo>
                  <a:pt x="10309" y="4320"/>
                </a:lnTo>
                <a:cubicBezTo>
                  <a:pt x="9495" y="4320"/>
                  <a:pt x="8758" y="5047"/>
                  <a:pt x="8225" y="6221"/>
                </a:cubicBezTo>
                <a:lnTo>
                  <a:pt x="2674" y="114"/>
                </a:lnTo>
                <a:lnTo>
                  <a:pt x="2671" y="124"/>
                </a:lnTo>
                <a:cubicBezTo>
                  <a:pt x="2606" y="51"/>
                  <a:pt x="2534" y="0"/>
                  <a:pt x="2455" y="0"/>
                </a:cubicBezTo>
                <a:cubicBezTo>
                  <a:pt x="1099" y="0"/>
                  <a:pt x="0" y="4835"/>
                  <a:pt x="0" y="10800"/>
                </a:cubicBezTo>
                <a:cubicBezTo>
                  <a:pt x="0" y="16765"/>
                  <a:pt x="1099" y="21600"/>
                  <a:pt x="2455" y="21600"/>
                </a:cubicBezTo>
                <a:cubicBezTo>
                  <a:pt x="2534" y="21600"/>
                  <a:pt x="2605" y="21549"/>
                  <a:pt x="2671" y="21477"/>
                </a:cubicBezTo>
                <a:lnTo>
                  <a:pt x="2674" y="21486"/>
                </a:lnTo>
                <a:lnTo>
                  <a:pt x="8225" y="15379"/>
                </a:lnTo>
                <a:cubicBezTo>
                  <a:pt x="8758" y="16554"/>
                  <a:pt x="9495" y="17280"/>
                  <a:pt x="10309" y="17280"/>
                </a:cubicBezTo>
                <a:lnTo>
                  <a:pt x="11291" y="17280"/>
                </a:lnTo>
                <a:cubicBezTo>
                  <a:pt x="12105" y="17280"/>
                  <a:pt x="12842" y="16554"/>
                  <a:pt x="13375" y="15379"/>
                </a:cubicBezTo>
                <a:lnTo>
                  <a:pt x="18940" y="21501"/>
                </a:lnTo>
                <a:lnTo>
                  <a:pt x="18941" y="21496"/>
                </a:lnTo>
                <a:cubicBezTo>
                  <a:pt x="19003" y="21560"/>
                  <a:pt x="19072" y="21600"/>
                  <a:pt x="19145" y="21600"/>
                </a:cubicBezTo>
                <a:cubicBezTo>
                  <a:pt x="20501" y="21600"/>
                  <a:pt x="21600" y="16765"/>
                  <a:pt x="21600" y="10800"/>
                </a:cubicBezTo>
                <a:cubicBezTo>
                  <a:pt x="21600" y="4835"/>
                  <a:pt x="20501" y="0"/>
                  <a:pt x="19145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7" name="Shape 2733"/>
          <p:cNvSpPr/>
          <p:nvPr/>
        </p:nvSpPr>
        <p:spPr>
          <a:xfrm>
            <a:off x="3578802" y="4943885"/>
            <a:ext cx="101574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364"/>
                </a:moveTo>
                <a:lnTo>
                  <a:pt x="2804" y="17041"/>
                </a:lnTo>
                <a:lnTo>
                  <a:pt x="9142" y="5518"/>
                </a:lnTo>
                <a:lnTo>
                  <a:pt x="9803" y="5724"/>
                </a:lnTo>
                <a:cubicBezTo>
                  <a:pt x="9859" y="5747"/>
                  <a:pt x="9925" y="5764"/>
                  <a:pt x="9991" y="5783"/>
                </a:cubicBezTo>
                <a:lnTo>
                  <a:pt x="10130" y="5826"/>
                </a:lnTo>
                <a:lnTo>
                  <a:pt x="10141" y="5820"/>
                </a:lnTo>
                <a:cubicBezTo>
                  <a:pt x="10339" y="5861"/>
                  <a:pt x="10555" y="5891"/>
                  <a:pt x="10800" y="5891"/>
                </a:cubicBezTo>
                <a:cubicBezTo>
                  <a:pt x="11045" y="5891"/>
                  <a:pt x="11261" y="5861"/>
                  <a:pt x="11459" y="5820"/>
                </a:cubicBezTo>
                <a:lnTo>
                  <a:pt x="11470" y="5826"/>
                </a:lnTo>
                <a:lnTo>
                  <a:pt x="11609" y="5783"/>
                </a:lnTo>
                <a:cubicBezTo>
                  <a:pt x="11675" y="5764"/>
                  <a:pt x="11741" y="5747"/>
                  <a:pt x="11797" y="5724"/>
                </a:cubicBezTo>
                <a:lnTo>
                  <a:pt x="12457" y="5518"/>
                </a:lnTo>
                <a:lnTo>
                  <a:pt x="14283" y="8836"/>
                </a:lnTo>
                <a:lnTo>
                  <a:pt x="10800" y="8836"/>
                </a:lnTo>
                <a:cubicBezTo>
                  <a:pt x="10054" y="8836"/>
                  <a:pt x="9450" y="9056"/>
                  <a:pt x="9450" y="9327"/>
                </a:cubicBezTo>
                <a:cubicBezTo>
                  <a:pt x="9450" y="9599"/>
                  <a:pt x="10054" y="9818"/>
                  <a:pt x="10800" y="9818"/>
                </a:cubicBezTo>
                <a:lnTo>
                  <a:pt x="14824" y="9818"/>
                </a:lnTo>
                <a:lnTo>
                  <a:pt x="18796" y="17041"/>
                </a:lnTo>
                <a:cubicBezTo>
                  <a:pt x="18796" y="17041"/>
                  <a:pt x="10800" y="20364"/>
                  <a:pt x="10800" y="20364"/>
                </a:cubicBezTo>
                <a:close/>
                <a:moveTo>
                  <a:pt x="2776" y="2264"/>
                </a:moveTo>
                <a:cubicBezTo>
                  <a:pt x="3291" y="1541"/>
                  <a:pt x="6683" y="982"/>
                  <a:pt x="10800" y="982"/>
                </a:cubicBezTo>
                <a:cubicBezTo>
                  <a:pt x="14917" y="982"/>
                  <a:pt x="18308" y="1541"/>
                  <a:pt x="18825" y="2264"/>
                </a:cubicBezTo>
                <a:lnTo>
                  <a:pt x="10800" y="4765"/>
                </a:lnTo>
                <a:cubicBezTo>
                  <a:pt x="10800" y="4765"/>
                  <a:pt x="2776" y="2264"/>
                  <a:pt x="2776" y="2264"/>
                </a:cubicBezTo>
                <a:close/>
                <a:moveTo>
                  <a:pt x="21551" y="17094"/>
                </a:moveTo>
                <a:lnTo>
                  <a:pt x="21578" y="17093"/>
                </a:lnTo>
                <a:lnTo>
                  <a:pt x="17575" y="9818"/>
                </a:lnTo>
                <a:lnTo>
                  <a:pt x="18900" y="9818"/>
                </a:lnTo>
                <a:cubicBezTo>
                  <a:pt x="19646" y="9818"/>
                  <a:pt x="20250" y="9599"/>
                  <a:pt x="20250" y="9327"/>
                </a:cubicBezTo>
                <a:cubicBezTo>
                  <a:pt x="20250" y="9056"/>
                  <a:pt x="19646" y="8836"/>
                  <a:pt x="18900" y="8836"/>
                </a:cubicBezTo>
                <a:lnTo>
                  <a:pt x="17036" y="8836"/>
                </a:lnTo>
                <a:lnTo>
                  <a:pt x="14828" y="4820"/>
                </a:lnTo>
                <a:lnTo>
                  <a:pt x="14801" y="4822"/>
                </a:lnTo>
                <a:cubicBezTo>
                  <a:pt x="14795" y="4812"/>
                  <a:pt x="14792" y="4803"/>
                  <a:pt x="14785" y="4793"/>
                </a:cubicBezTo>
                <a:lnTo>
                  <a:pt x="20920" y="2881"/>
                </a:lnTo>
                <a:lnTo>
                  <a:pt x="20909" y="2874"/>
                </a:lnTo>
                <a:cubicBezTo>
                  <a:pt x="21315" y="2789"/>
                  <a:pt x="21600" y="2637"/>
                  <a:pt x="21600" y="2455"/>
                </a:cubicBezTo>
                <a:cubicBezTo>
                  <a:pt x="21600" y="1099"/>
                  <a:pt x="16764" y="0"/>
                  <a:pt x="10800" y="0"/>
                </a:cubicBezTo>
                <a:cubicBezTo>
                  <a:pt x="4836" y="0"/>
                  <a:pt x="0" y="1099"/>
                  <a:pt x="0" y="2455"/>
                </a:cubicBezTo>
                <a:cubicBezTo>
                  <a:pt x="0" y="2637"/>
                  <a:pt x="285" y="2789"/>
                  <a:pt x="691" y="2874"/>
                </a:cubicBezTo>
                <a:lnTo>
                  <a:pt x="680" y="2881"/>
                </a:lnTo>
                <a:lnTo>
                  <a:pt x="6815" y="4793"/>
                </a:lnTo>
                <a:cubicBezTo>
                  <a:pt x="6808" y="4802"/>
                  <a:pt x="6805" y="4812"/>
                  <a:pt x="6799" y="4822"/>
                </a:cubicBezTo>
                <a:lnTo>
                  <a:pt x="6772" y="4820"/>
                </a:lnTo>
                <a:lnTo>
                  <a:pt x="22" y="17093"/>
                </a:lnTo>
                <a:lnTo>
                  <a:pt x="49" y="17094"/>
                </a:lnTo>
                <a:cubicBezTo>
                  <a:pt x="34" y="17123"/>
                  <a:pt x="0" y="17151"/>
                  <a:pt x="0" y="17182"/>
                </a:cubicBezTo>
                <a:cubicBezTo>
                  <a:pt x="0" y="17306"/>
                  <a:pt x="137" y="17416"/>
                  <a:pt x="345" y="17502"/>
                </a:cubicBezTo>
                <a:lnTo>
                  <a:pt x="335" y="17505"/>
                </a:lnTo>
                <a:lnTo>
                  <a:pt x="9785" y="21432"/>
                </a:lnTo>
                <a:lnTo>
                  <a:pt x="9795" y="21429"/>
                </a:lnTo>
                <a:cubicBezTo>
                  <a:pt x="10041" y="21532"/>
                  <a:pt x="10394" y="21600"/>
                  <a:pt x="10800" y="21600"/>
                </a:cubicBezTo>
                <a:cubicBezTo>
                  <a:pt x="11206" y="21600"/>
                  <a:pt x="11557" y="21532"/>
                  <a:pt x="11805" y="21429"/>
                </a:cubicBezTo>
                <a:lnTo>
                  <a:pt x="11815" y="21432"/>
                </a:lnTo>
                <a:lnTo>
                  <a:pt x="21265" y="17505"/>
                </a:lnTo>
                <a:lnTo>
                  <a:pt x="21255" y="17502"/>
                </a:lnTo>
                <a:cubicBezTo>
                  <a:pt x="21463" y="17416"/>
                  <a:pt x="21600" y="17306"/>
                  <a:pt x="21600" y="17182"/>
                </a:cubicBezTo>
                <a:cubicBezTo>
                  <a:pt x="21600" y="17151"/>
                  <a:pt x="21566" y="17123"/>
                  <a:pt x="21551" y="1709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8" name="Shape 2734"/>
          <p:cNvSpPr/>
          <p:nvPr/>
        </p:nvSpPr>
        <p:spPr>
          <a:xfrm>
            <a:off x="4023186" y="4981975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9450"/>
                </a:moveTo>
                <a:lnTo>
                  <a:pt x="9140" y="9450"/>
                </a:lnTo>
                <a:lnTo>
                  <a:pt x="8293" y="7123"/>
                </a:lnTo>
                <a:lnTo>
                  <a:pt x="8289" y="7126"/>
                </a:lnTo>
                <a:cubicBezTo>
                  <a:pt x="8208" y="6906"/>
                  <a:pt x="8046" y="6750"/>
                  <a:pt x="7855" y="6750"/>
                </a:cubicBezTo>
                <a:cubicBezTo>
                  <a:pt x="7663" y="6750"/>
                  <a:pt x="7501" y="6906"/>
                  <a:pt x="7420" y="7126"/>
                </a:cubicBezTo>
                <a:lnTo>
                  <a:pt x="7415" y="7123"/>
                </a:lnTo>
                <a:lnTo>
                  <a:pt x="6569" y="9450"/>
                </a:lnTo>
                <a:lnTo>
                  <a:pt x="5400" y="9450"/>
                </a:lnTo>
                <a:cubicBezTo>
                  <a:pt x="5129" y="9450"/>
                  <a:pt x="4909" y="9752"/>
                  <a:pt x="4909" y="10125"/>
                </a:cubicBezTo>
                <a:cubicBezTo>
                  <a:pt x="4909" y="10571"/>
                  <a:pt x="5128" y="10687"/>
                  <a:pt x="5128" y="10687"/>
                </a:cubicBezTo>
                <a:lnTo>
                  <a:pt x="6405" y="11857"/>
                </a:lnTo>
                <a:lnTo>
                  <a:pt x="5914" y="14014"/>
                </a:lnTo>
                <a:cubicBezTo>
                  <a:pt x="5905" y="14067"/>
                  <a:pt x="5891" y="14118"/>
                  <a:pt x="5891" y="14175"/>
                </a:cubicBezTo>
                <a:cubicBezTo>
                  <a:pt x="5891" y="14548"/>
                  <a:pt x="6110" y="14850"/>
                  <a:pt x="6382" y="14850"/>
                </a:cubicBezTo>
                <a:cubicBezTo>
                  <a:pt x="6483" y="14850"/>
                  <a:pt x="6574" y="14801"/>
                  <a:pt x="6650" y="14727"/>
                </a:cubicBezTo>
                <a:lnTo>
                  <a:pt x="7855" y="13636"/>
                </a:lnTo>
                <a:lnTo>
                  <a:pt x="9055" y="14737"/>
                </a:lnTo>
                <a:cubicBezTo>
                  <a:pt x="9055" y="14737"/>
                  <a:pt x="9127" y="14850"/>
                  <a:pt x="9327" y="14850"/>
                </a:cubicBezTo>
                <a:cubicBezTo>
                  <a:pt x="9599" y="14850"/>
                  <a:pt x="9818" y="14548"/>
                  <a:pt x="9818" y="14175"/>
                </a:cubicBezTo>
                <a:cubicBezTo>
                  <a:pt x="9818" y="14117"/>
                  <a:pt x="9798" y="14070"/>
                  <a:pt x="9787" y="14017"/>
                </a:cubicBezTo>
                <a:lnTo>
                  <a:pt x="9304" y="11857"/>
                </a:lnTo>
                <a:lnTo>
                  <a:pt x="10581" y="10687"/>
                </a:lnTo>
                <a:cubicBezTo>
                  <a:pt x="10581" y="10687"/>
                  <a:pt x="10800" y="10571"/>
                  <a:pt x="10800" y="10125"/>
                </a:cubicBezTo>
                <a:cubicBezTo>
                  <a:pt x="10800" y="9752"/>
                  <a:pt x="10580" y="9450"/>
                  <a:pt x="10309" y="9450"/>
                </a:cubicBezTo>
                <a:moveTo>
                  <a:pt x="13255" y="11475"/>
                </a:moveTo>
                <a:lnTo>
                  <a:pt x="15218" y="11475"/>
                </a:lnTo>
                <a:cubicBezTo>
                  <a:pt x="15490" y="11475"/>
                  <a:pt x="15709" y="11173"/>
                  <a:pt x="15709" y="10800"/>
                </a:cubicBezTo>
                <a:cubicBezTo>
                  <a:pt x="15709" y="10427"/>
                  <a:pt x="15490" y="10125"/>
                  <a:pt x="15218" y="10125"/>
                </a:cubicBezTo>
                <a:lnTo>
                  <a:pt x="13255" y="10125"/>
                </a:lnTo>
                <a:cubicBezTo>
                  <a:pt x="12983" y="10125"/>
                  <a:pt x="12764" y="10427"/>
                  <a:pt x="12764" y="10800"/>
                </a:cubicBezTo>
                <a:cubicBezTo>
                  <a:pt x="12764" y="11173"/>
                  <a:pt x="12983" y="11475"/>
                  <a:pt x="13255" y="11475"/>
                </a:cubicBezTo>
                <a:moveTo>
                  <a:pt x="16200" y="12150"/>
                </a:moveTo>
                <a:lnTo>
                  <a:pt x="13255" y="12150"/>
                </a:lnTo>
                <a:cubicBezTo>
                  <a:pt x="12983" y="12150"/>
                  <a:pt x="12764" y="12452"/>
                  <a:pt x="12764" y="12825"/>
                </a:cubicBezTo>
                <a:cubicBezTo>
                  <a:pt x="12764" y="13198"/>
                  <a:pt x="12983" y="13500"/>
                  <a:pt x="13255" y="13500"/>
                </a:cubicBezTo>
                <a:lnTo>
                  <a:pt x="16200" y="13500"/>
                </a:lnTo>
                <a:cubicBezTo>
                  <a:pt x="16471" y="13500"/>
                  <a:pt x="16691" y="13198"/>
                  <a:pt x="16691" y="12825"/>
                </a:cubicBezTo>
                <a:cubicBezTo>
                  <a:pt x="16691" y="12452"/>
                  <a:pt x="16471" y="12150"/>
                  <a:pt x="16200" y="12150"/>
                </a:cubicBezTo>
                <a:moveTo>
                  <a:pt x="20618" y="14768"/>
                </a:moveTo>
                <a:lnTo>
                  <a:pt x="20618" y="17550"/>
                </a:lnTo>
                <a:lnTo>
                  <a:pt x="982" y="17550"/>
                </a:lnTo>
                <a:lnTo>
                  <a:pt x="982" y="14768"/>
                </a:lnTo>
                <a:cubicBezTo>
                  <a:pt x="2102" y="14393"/>
                  <a:pt x="2945" y="12759"/>
                  <a:pt x="2945" y="10800"/>
                </a:cubicBezTo>
                <a:cubicBezTo>
                  <a:pt x="2945" y="8841"/>
                  <a:pt x="2102" y="7207"/>
                  <a:pt x="982" y="6832"/>
                </a:cubicBezTo>
                <a:lnTo>
                  <a:pt x="982" y="4050"/>
                </a:lnTo>
                <a:lnTo>
                  <a:pt x="20618" y="4050"/>
                </a:lnTo>
                <a:lnTo>
                  <a:pt x="20618" y="6832"/>
                </a:lnTo>
                <a:cubicBezTo>
                  <a:pt x="19498" y="7207"/>
                  <a:pt x="18655" y="8841"/>
                  <a:pt x="18655" y="10800"/>
                </a:cubicBezTo>
                <a:cubicBezTo>
                  <a:pt x="18655" y="12759"/>
                  <a:pt x="19498" y="14393"/>
                  <a:pt x="20618" y="14768"/>
                </a:cubicBezTo>
                <a:moveTo>
                  <a:pt x="20618" y="20250"/>
                </a:moveTo>
                <a:lnTo>
                  <a:pt x="18655" y="20250"/>
                </a:lnTo>
                <a:lnTo>
                  <a:pt x="18655" y="18900"/>
                </a:lnTo>
                <a:lnTo>
                  <a:pt x="20618" y="18900"/>
                </a:lnTo>
                <a:cubicBezTo>
                  <a:pt x="20618" y="18900"/>
                  <a:pt x="20618" y="20250"/>
                  <a:pt x="20618" y="20250"/>
                </a:cubicBezTo>
                <a:close/>
                <a:moveTo>
                  <a:pt x="17673" y="20250"/>
                </a:moveTo>
                <a:lnTo>
                  <a:pt x="982" y="20250"/>
                </a:lnTo>
                <a:lnTo>
                  <a:pt x="982" y="18900"/>
                </a:lnTo>
                <a:lnTo>
                  <a:pt x="17673" y="18900"/>
                </a:lnTo>
                <a:cubicBezTo>
                  <a:pt x="17673" y="18900"/>
                  <a:pt x="17673" y="20250"/>
                  <a:pt x="17673" y="20250"/>
                </a:cubicBezTo>
                <a:close/>
                <a:moveTo>
                  <a:pt x="982" y="1350"/>
                </a:moveTo>
                <a:lnTo>
                  <a:pt x="17673" y="1350"/>
                </a:lnTo>
                <a:lnTo>
                  <a:pt x="17673" y="2700"/>
                </a:lnTo>
                <a:lnTo>
                  <a:pt x="982" y="2700"/>
                </a:lnTo>
                <a:cubicBezTo>
                  <a:pt x="982" y="2700"/>
                  <a:pt x="982" y="1350"/>
                  <a:pt x="982" y="1350"/>
                </a:cubicBezTo>
                <a:close/>
                <a:moveTo>
                  <a:pt x="18655" y="1350"/>
                </a:moveTo>
                <a:lnTo>
                  <a:pt x="20618" y="1350"/>
                </a:lnTo>
                <a:lnTo>
                  <a:pt x="20618" y="2700"/>
                </a:lnTo>
                <a:lnTo>
                  <a:pt x="18655" y="2700"/>
                </a:lnTo>
                <a:cubicBezTo>
                  <a:pt x="18655" y="2700"/>
                  <a:pt x="18655" y="1350"/>
                  <a:pt x="18655" y="1350"/>
                </a:cubicBezTo>
                <a:close/>
                <a:moveTo>
                  <a:pt x="21109" y="8100"/>
                </a:moveTo>
                <a:cubicBezTo>
                  <a:pt x="21380" y="8100"/>
                  <a:pt x="21600" y="7798"/>
                  <a:pt x="21600" y="7425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lnTo>
                  <a:pt x="982" y="0"/>
                </a:lnTo>
                <a:cubicBezTo>
                  <a:pt x="439" y="0"/>
                  <a:pt x="0" y="605"/>
                  <a:pt x="0" y="1350"/>
                </a:cubicBezTo>
                <a:lnTo>
                  <a:pt x="0" y="7425"/>
                </a:lnTo>
                <a:cubicBezTo>
                  <a:pt x="0" y="7798"/>
                  <a:pt x="220" y="8100"/>
                  <a:pt x="491" y="8100"/>
                </a:cubicBezTo>
                <a:cubicBezTo>
                  <a:pt x="1304" y="8100"/>
                  <a:pt x="1964" y="9309"/>
                  <a:pt x="1964" y="10800"/>
                </a:cubicBezTo>
                <a:cubicBezTo>
                  <a:pt x="1964" y="12291"/>
                  <a:pt x="1304" y="13500"/>
                  <a:pt x="491" y="13500"/>
                </a:cubicBezTo>
                <a:cubicBezTo>
                  <a:pt x="220" y="13500"/>
                  <a:pt x="0" y="13802"/>
                  <a:pt x="0" y="14175"/>
                </a:cubicBezTo>
                <a:lnTo>
                  <a:pt x="0" y="20250"/>
                </a:lnTo>
                <a:cubicBezTo>
                  <a:pt x="0" y="20995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5"/>
                  <a:pt x="21600" y="20250"/>
                </a:cubicBezTo>
                <a:lnTo>
                  <a:pt x="21600" y="14175"/>
                </a:lnTo>
                <a:cubicBezTo>
                  <a:pt x="21600" y="13802"/>
                  <a:pt x="21380" y="13500"/>
                  <a:pt x="21109" y="13500"/>
                </a:cubicBezTo>
                <a:cubicBezTo>
                  <a:pt x="20296" y="13500"/>
                  <a:pt x="19636" y="12291"/>
                  <a:pt x="19636" y="10800"/>
                </a:cubicBezTo>
                <a:cubicBezTo>
                  <a:pt x="19636" y="9309"/>
                  <a:pt x="20296" y="8100"/>
                  <a:pt x="21109" y="8100"/>
                </a:cubicBezTo>
                <a:moveTo>
                  <a:pt x="16200" y="8100"/>
                </a:moveTo>
                <a:lnTo>
                  <a:pt x="13255" y="8100"/>
                </a:lnTo>
                <a:cubicBezTo>
                  <a:pt x="12983" y="8100"/>
                  <a:pt x="12764" y="8402"/>
                  <a:pt x="12764" y="8775"/>
                </a:cubicBezTo>
                <a:cubicBezTo>
                  <a:pt x="12764" y="9148"/>
                  <a:pt x="12983" y="9450"/>
                  <a:pt x="13255" y="9450"/>
                </a:cubicBezTo>
                <a:lnTo>
                  <a:pt x="16200" y="9450"/>
                </a:lnTo>
                <a:cubicBezTo>
                  <a:pt x="16471" y="9450"/>
                  <a:pt x="16691" y="9148"/>
                  <a:pt x="16691" y="8775"/>
                </a:cubicBezTo>
                <a:cubicBezTo>
                  <a:pt x="16691" y="8402"/>
                  <a:pt x="16471" y="8100"/>
                  <a:pt x="16200" y="81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9" name="Shape 2735"/>
          <p:cNvSpPr/>
          <p:nvPr/>
        </p:nvSpPr>
        <p:spPr>
          <a:xfrm>
            <a:off x="4556447" y="4969278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2000"/>
                </a:moveTo>
                <a:lnTo>
                  <a:pt x="13255" y="12000"/>
                </a:lnTo>
                <a:cubicBezTo>
                  <a:pt x="13526" y="12000"/>
                  <a:pt x="13745" y="11732"/>
                  <a:pt x="13745" y="11400"/>
                </a:cubicBezTo>
                <a:cubicBezTo>
                  <a:pt x="13745" y="11068"/>
                  <a:pt x="13526" y="10800"/>
                  <a:pt x="13255" y="10800"/>
                </a:cubicBezTo>
                <a:lnTo>
                  <a:pt x="11291" y="10800"/>
                </a:lnTo>
                <a:cubicBezTo>
                  <a:pt x="11020" y="10800"/>
                  <a:pt x="10800" y="11068"/>
                  <a:pt x="10800" y="11400"/>
                </a:cubicBezTo>
                <a:cubicBezTo>
                  <a:pt x="10800" y="11732"/>
                  <a:pt x="11020" y="12000"/>
                  <a:pt x="11291" y="12000"/>
                </a:cubicBezTo>
                <a:moveTo>
                  <a:pt x="11291" y="13800"/>
                </a:moveTo>
                <a:lnTo>
                  <a:pt x="12273" y="13800"/>
                </a:lnTo>
                <a:cubicBezTo>
                  <a:pt x="12544" y="13800"/>
                  <a:pt x="12764" y="13532"/>
                  <a:pt x="12764" y="13200"/>
                </a:cubicBezTo>
                <a:cubicBezTo>
                  <a:pt x="12764" y="12868"/>
                  <a:pt x="12544" y="12600"/>
                  <a:pt x="12273" y="12600"/>
                </a:cubicBezTo>
                <a:lnTo>
                  <a:pt x="11291" y="12600"/>
                </a:lnTo>
                <a:cubicBezTo>
                  <a:pt x="11020" y="12600"/>
                  <a:pt x="10800" y="12868"/>
                  <a:pt x="10800" y="13200"/>
                </a:cubicBezTo>
                <a:cubicBezTo>
                  <a:pt x="10800" y="13532"/>
                  <a:pt x="11020" y="13800"/>
                  <a:pt x="11291" y="13800"/>
                </a:cubicBezTo>
                <a:moveTo>
                  <a:pt x="11291" y="15600"/>
                </a:moveTo>
                <a:lnTo>
                  <a:pt x="13255" y="15600"/>
                </a:lnTo>
                <a:cubicBezTo>
                  <a:pt x="13526" y="15600"/>
                  <a:pt x="13745" y="15332"/>
                  <a:pt x="13745" y="15000"/>
                </a:cubicBezTo>
                <a:cubicBezTo>
                  <a:pt x="13745" y="14668"/>
                  <a:pt x="13526" y="14400"/>
                  <a:pt x="13255" y="14400"/>
                </a:cubicBezTo>
                <a:lnTo>
                  <a:pt x="11291" y="14400"/>
                </a:lnTo>
                <a:cubicBezTo>
                  <a:pt x="11020" y="14400"/>
                  <a:pt x="10800" y="14668"/>
                  <a:pt x="10800" y="15000"/>
                </a:cubicBezTo>
                <a:cubicBezTo>
                  <a:pt x="10800" y="15332"/>
                  <a:pt x="11020" y="15600"/>
                  <a:pt x="11291" y="15600"/>
                </a:cubicBezTo>
                <a:moveTo>
                  <a:pt x="20618" y="0"/>
                </a:moveTo>
                <a:lnTo>
                  <a:pt x="3927" y="0"/>
                </a:lnTo>
                <a:cubicBezTo>
                  <a:pt x="3385" y="0"/>
                  <a:pt x="2945" y="538"/>
                  <a:pt x="2945" y="1200"/>
                </a:cubicBezTo>
                <a:lnTo>
                  <a:pt x="2945" y="3000"/>
                </a:lnTo>
                <a:cubicBezTo>
                  <a:pt x="2945" y="3332"/>
                  <a:pt x="3165" y="3600"/>
                  <a:pt x="3436" y="3600"/>
                </a:cubicBezTo>
                <a:cubicBezTo>
                  <a:pt x="3708" y="3600"/>
                  <a:pt x="3927" y="3332"/>
                  <a:pt x="3927" y="3000"/>
                </a:cubicBezTo>
                <a:lnTo>
                  <a:pt x="3927" y="1200"/>
                </a:lnTo>
                <a:lnTo>
                  <a:pt x="20618" y="1200"/>
                </a:lnTo>
                <a:lnTo>
                  <a:pt x="20618" y="15600"/>
                </a:lnTo>
                <a:lnTo>
                  <a:pt x="20127" y="15600"/>
                </a:lnTo>
                <a:cubicBezTo>
                  <a:pt x="19856" y="15600"/>
                  <a:pt x="19636" y="15868"/>
                  <a:pt x="19636" y="16200"/>
                </a:cubicBezTo>
                <a:cubicBezTo>
                  <a:pt x="19636" y="16532"/>
                  <a:pt x="19856" y="16800"/>
                  <a:pt x="20127" y="16800"/>
                </a:cubicBezTo>
                <a:lnTo>
                  <a:pt x="20618" y="16800"/>
                </a:lnTo>
                <a:cubicBezTo>
                  <a:pt x="21160" y="16800"/>
                  <a:pt x="21600" y="16263"/>
                  <a:pt x="21600" y="15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5091" y="13116"/>
                </a:moveTo>
                <a:lnTo>
                  <a:pt x="6156" y="13983"/>
                </a:lnTo>
                <a:lnTo>
                  <a:pt x="5747" y="15581"/>
                </a:lnTo>
                <a:cubicBezTo>
                  <a:pt x="5738" y="15620"/>
                  <a:pt x="5727" y="15657"/>
                  <a:pt x="5727" y="15700"/>
                </a:cubicBezTo>
                <a:cubicBezTo>
                  <a:pt x="5727" y="15976"/>
                  <a:pt x="5911" y="16200"/>
                  <a:pt x="6136" y="16200"/>
                </a:cubicBezTo>
                <a:cubicBezTo>
                  <a:pt x="6221" y="16200"/>
                  <a:pt x="6296" y="16164"/>
                  <a:pt x="6360" y="16110"/>
                </a:cubicBezTo>
                <a:lnTo>
                  <a:pt x="7364" y="15301"/>
                </a:lnTo>
                <a:lnTo>
                  <a:pt x="8364" y="16116"/>
                </a:lnTo>
                <a:cubicBezTo>
                  <a:pt x="8364" y="16116"/>
                  <a:pt x="8424" y="16200"/>
                  <a:pt x="8591" y="16200"/>
                </a:cubicBezTo>
                <a:cubicBezTo>
                  <a:pt x="8817" y="16200"/>
                  <a:pt x="9000" y="15976"/>
                  <a:pt x="9000" y="15700"/>
                </a:cubicBezTo>
                <a:cubicBezTo>
                  <a:pt x="9000" y="15657"/>
                  <a:pt x="8983" y="15622"/>
                  <a:pt x="8974" y="15583"/>
                </a:cubicBezTo>
                <a:lnTo>
                  <a:pt x="8572" y="13983"/>
                </a:lnTo>
                <a:lnTo>
                  <a:pt x="9636" y="13116"/>
                </a:lnTo>
                <a:cubicBezTo>
                  <a:pt x="9636" y="13116"/>
                  <a:pt x="9818" y="13030"/>
                  <a:pt x="9818" y="12700"/>
                </a:cubicBezTo>
                <a:cubicBezTo>
                  <a:pt x="9818" y="12424"/>
                  <a:pt x="9635" y="12200"/>
                  <a:pt x="9409" y="12200"/>
                </a:cubicBezTo>
                <a:lnTo>
                  <a:pt x="8435" y="12200"/>
                </a:lnTo>
                <a:lnTo>
                  <a:pt x="7730" y="10477"/>
                </a:lnTo>
                <a:lnTo>
                  <a:pt x="7726" y="10479"/>
                </a:lnTo>
                <a:cubicBezTo>
                  <a:pt x="7658" y="10315"/>
                  <a:pt x="7524" y="10200"/>
                  <a:pt x="7364" y="10200"/>
                </a:cubicBezTo>
                <a:cubicBezTo>
                  <a:pt x="7204" y="10200"/>
                  <a:pt x="7069" y="10315"/>
                  <a:pt x="7001" y="10479"/>
                </a:cubicBezTo>
                <a:lnTo>
                  <a:pt x="6998" y="10477"/>
                </a:lnTo>
                <a:lnTo>
                  <a:pt x="6293" y="12200"/>
                </a:lnTo>
                <a:lnTo>
                  <a:pt x="5319" y="12200"/>
                </a:lnTo>
                <a:cubicBezTo>
                  <a:pt x="5092" y="12200"/>
                  <a:pt x="4909" y="12424"/>
                  <a:pt x="4909" y="12700"/>
                </a:cubicBezTo>
                <a:cubicBezTo>
                  <a:pt x="4909" y="13030"/>
                  <a:pt x="5091" y="13116"/>
                  <a:pt x="5091" y="13116"/>
                </a:cubicBezTo>
                <a:moveTo>
                  <a:pt x="17673" y="7200"/>
                </a:moveTo>
                <a:lnTo>
                  <a:pt x="16691" y="7200"/>
                </a:lnTo>
                <a:lnTo>
                  <a:pt x="16691" y="6000"/>
                </a:lnTo>
                <a:lnTo>
                  <a:pt x="17673" y="6000"/>
                </a:lnTo>
                <a:cubicBezTo>
                  <a:pt x="17673" y="6000"/>
                  <a:pt x="17673" y="7200"/>
                  <a:pt x="17673" y="7200"/>
                </a:cubicBezTo>
                <a:close/>
                <a:moveTo>
                  <a:pt x="17673" y="10947"/>
                </a:moveTo>
                <a:cubicBezTo>
                  <a:pt x="17102" y="11278"/>
                  <a:pt x="16691" y="12157"/>
                  <a:pt x="16691" y="13200"/>
                </a:cubicBezTo>
                <a:cubicBezTo>
                  <a:pt x="16691" y="14244"/>
                  <a:pt x="17102" y="15122"/>
                  <a:pt x="17673" y="15453"/>
                </a:cubicBezTo>
                <a:lnTo>
                  <a:pt x="17673" y="18000"/>
                </a:lnTo>
                <a:lnTo>
                  <a:pt x="982" y="18000"/>
                </a:lnTo>
                <a:lnTo>
                  <a:pt x="982" y="15453"/>
                </a:lnTo>
                <a:cubicBezTo>
                  <a:pt x="1552" y="15122"/>
                  <a:pt x="1964" y="14244"/>
                  <a:pt x="1964" y="13200"/>
                </a:cubicBezTo>
                <a:cubicBezTo>
                  <a:pt x="1964" y="12157"/>
                  <a:pt x="1552" y="11278"/>
                  <a:pt x="982" y="10947"/>
                </a:cubicBezTo>
                <a:lnTo>
                  <a:pt x="982" y="8400"/>
                </a:lnTo>
                <a:lnTo>
                  <a:pt x="17673" y="8400"/>
                </a:lnTo>
                <a:cubicBezTo>
                  <a:pt x="17673" y="8400"/>
                  <a:pt x="17673" y="10947"/>
                  <a:pt x="17673" y="10947"/>
                </a:cubicBezTo>
                <a:close/>
                <a:moveTo>
                  <a:pt x="17673" y="20400"/>
                </a:moveTo>
                <a:lnTo>
                  <a:pt x="16691" y="20400"/>
                </a:lnTo>
                <a:lnTo>
                  <a:pt x="16691" y="19200"/>
                </a:lnTo>
                <a:lnTo>
                  <a:pt x="17673" y="19200"/>
                </a:lnTo>
                <a:cubicBezTo>
                  <a:pt x="17673" y="19200"/>
                  <a:pt x="17673" y="20400"/>
                  <a:pt x="17673" y="20400"/>
                </a:cubicBezTo>
                <a:close/>
                <a:moveTo>
                  <a:pt x="15709" y="20400"/>
                </a:moveTo>
                <a:lnTo>
                  <a:pt x="982" y="20400"/>
                </a:lnTo>
                <a:lnTo>
                  <a:pt x="982" y="19200"/>
                </a:lnTo>
                <a:lnTo>
                  <a:pt x="15709" y="19200"/>
                </a:lnTo>
                <a:cubicBezTo>
                  <a:pt x="15709" y="19200"/>
                  <a:pt x="15709" y="20400"/>
                  <a:pt x="15709" y="20400"/>
                </a:cubicBezTo>
                <a:close/>
                <a:moveTo>
                  <a:pt x="982" y="6000"/>
                </a:moveTo>
                <a:lnTo>
                  <a:pt x="15709" y="6000"/>
                </a:lnTo>
                <a:lnTo>
                  <a:pt x="15709" y="7200"/>
                </a:lnTo>
                <a:lnTo>
                  <a:pt x="982" y="7200"/>
                </a:lnTo>
                <a:cubicBezTo>
                  <a:pt x="982" y="7200"/>
                  <a:pt x="982" y="6000"/>
                  <a:pt x="982" y="6000"/>
                </a:cubicBezTo>
                <a:close/>
                <a:moveTo>
                  <a:pt x="17673" y="4800"/>
                </a:moveTo>
                <a:lnTo>
                  <a:pt x="982" y="4800"/>
                </a:lnTo>
                <a:cubicBezTo>
                  <a:pt x="439" y="4800"/>
                  <a:pt x="0" y="5338"/>
                  <a:pt x="0" y="6000"/>
                </a:cubicBezTo>
                <a:lnTo>
                  <a:pt x="0" y="11400"/>
                </a:lnTo>
                <a:cubicBezTo>
                  <a:pt x="0" y="11732"/>
                  <a:pt x="220" y="12000"/>
                  <a:pt x="491" y="12000"/>
                </a:cubicBezTo>
                <a:cubicBezTo>
                  <a:pt x="762" y="12000"/>
                  <a:pt x="982" y="12538"/>
                  <a:pt x="982" y="13200"/>
                </a:cubicBezTo>
                <a:cubicBezTo>
                  <a:pt x="982" y="13862"/>
                  <a:pt x="762" y="14400"/>
                  <a:pt x="491" y="14400"/>
                </a:cubicBezTo>
                <a:cubicBezTo>
                  <a:pt x="220" y="14400"/>
                  <a:pt x="0" y="14668"/>
                  <a:pt x="0" y="15000"/>
                </a:cubicBezTo>
                <a:lnTo>
                  <a:pt x="0" y="20400"/>
                </a:lnTo>
                <a:cubicBezTo>
                  <a:pt x="0" y="21063"/>
                  <a:pt x="439" y="21600"/>
                  <a:pt x="982" y="21600"/>
                </a:cubicBezTo>
                <a:lnTo>
                  <a:pt x="17673" y="21600"/>
                </a:lnTo>
                <a:cubicBezTo>
                  <a:pt x="18214" y="21600"/>
                  <a:pt x="18655" y="21063"/>
                  <a:pt x="18655" y="20400"/>
                </a:cubicBezTo>
                <a:lnTo>
                  <a:pt x="18655" y="15000"/>
                </a:lnTo>
                <a:cubicBezTo>
                  <a:pt x="18655" y="14668"/>
                  <a:pt x="18435" y="14400"/>
                  <a:pt x="18164" y="14400"/>
                </a:cubicBezTo>
                <a:cubicBezTo>
                  <a:pt x="17892" y="14400"/>
                  <a:pt x="17673" y="13862"/>
                  <a:pt x="17673" y="13200"/>
                </a:cubicBezTo>
                <a:cubicBezTo>
                  <a:pt x="17673" y="12538"/>
                  <a:pt x="17892" y="12000"/>
                  <a:pt x="18164" y="12000"/>
                </a:cubicBezTo>
                <a:cubicBezTo>
                  <a:pt x="18435" y="12000"/>
                  <a:pt x="18655" y="11732"/>
                  <a:pt x="18655" y="11400"/>
                </a:cubicBezTo>
                <a:lnTo>
                  <a:pt x="18655" y="6000"/>
                </a:lnTo>
                <a:cubicBezTo>
                  <a:pt x="18655" y="5338"/>
                  <a:pt x="18214" y="4800"/>
                  <a:pt x="17673" y="4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0" name="Shape 2736"/>
          <p:cNvSpPr/>
          <p:nvPr/>
        </p:nvSpPr>
        <p:spPr>
          <a:xfrm>
            <a:off x="5089708" y="494388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45" y="2945"/>
                </a:moveTo>
                <a:lnTo>
                  <a:pt x="18655" y="2945"/>
                </a:lnTo>
                <a:lnTo>
                  <a:pt x="18655" y="18655"/>
                </a:lnTo>
                <a:lnTo>
                  <a:pt x="2945" y="18655"/>
                </a:lnTo>
                <a:cubicBezTo>
                  <a:pt x="2945" y="18655"/>
                  <a:pt x="2945" y="2945"/>
                  <a:pt x="2945" y="2945"/>
                </a:cubicBezTo>
                <a:close/>
                <a:moveTo>
                  <a:pt x="1964" y="19636"/>
                </a:moveTo>
                <a:lnTo>
                  <a:pt x="19636" y="19636"/>
                </a:lnTo>
                <a:lnTo>
                  <a:pt x="19636" y="1964"/>
                </a:lnTo>
                <a:lnTo>
                  <a:pt x="1964" y="1964"/>
                </a:lnTo>
                <a:cubicBezTo>
                  <a:pt x="1964" y="1964"/>
                  <a:pt x="1964" y="19636"/>
                  <a:pt x="1964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1" name="Shape 2737"/>
          <p:cNvSpPr/>
          <p:nvPr/>
        </p:nvSpPr>
        <p:spPr>
          <a:xfrm>
            <a:off x="5622969" y="494388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12273"/>
                  <a:pt x="12273" y="12273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1291" y="11291"/>
                </a:lnTo>
                <a:cubicBezTo>
                  <a:pt x="11291" y="11291"/>
                  <a:pt x="11291" y="19636"/>
                  <a:pt x="11291" y="19636"/>
                </a:cubicBezTo>
                <a:close/>
                <a:moveTo>
                  <a:pt x="12273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12273" y="9327"/>
                </a:lnTo>
                <a:cubicBezTo>
                  <a:pt x="12273" y="9327"/>
                  <a:pt x="12273" y="2945"/>
                  <a:pt x="12273" y="2945"/>
                </a:cubicBezTo>
                <a:close/>
                <a:moveTo>
                  <a:pt x="11291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0309"/>
                  <a:pt x="11291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945" y="2945"/>
                </a:moveTo>
                <a:lnTo>
                  <a:pt x="9327" y="2945"/>
                </a:lnTo>
                <a:lnTo>
                  <a:pt x="9327" y="9327"/>
                </a:lnTo>
                <a:lnTo>
                  <a:pt x="2945" y="9327"/>
                </a:lnTo>
                <a:cubicBezTo>
                  <a:pt x="2945" y="9327"/>
                  <a:pt x="2945" y="2945"/>
                  <a:pt x="2945" y="2945"/>
                </a:cubicBezTo>
                <a:close/>
                <a:moveTo>
                  <a:pt x="1964" y="10309"/>
                </a:moveTo>
                <a:lnTo>
                  <a:pt x="10309" y="10309"/>
                </a:lnTo>
                <a:lnTo>
                  <a:pt x="10309" y="1964"/>
                </a:lnTo>
                <a:lnTo>
                  <a:pt x="1964" y="1964"/>
                </a:lnTo>
                <a:cubicBezTo>
                  <a:pt x="1964" y="1964"/>
                  <a:pt x="1964" y="10309"/>
                  <a:pt x="1964" y="10309"/>
                </a:cubicBezTo>
                <a:close/>
                <a:moveTo>
                  <a:pt x="2945" y="12273"/>
                </a:moveTo>
                <a:lnTo>
                  <a:pt x="9327" y="12273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2" name="Shape 2738"/>
          <p:cNvSpPr/>
          <p:nvPr/>
        </p:nvSpPr>
        <p:spPr>
          <a:xfrm>
            <a:off x="823620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45" y="2945"/>
                </a:moveTo>
                <a:lnTo>
                  <a:pt x="9327" y="2945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2945"/>
                  <a:pt x="2945" y="2945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964"/>
                </a:lnTo>
                <a:lnTo>
                  <a:pt x="1964" y="1964"/>
                </a:lnTo>
                <a:cubicBezTo>
                  <a:pt x="1964" y="1964"/>
                  <a:pt x="1964" y="19636"/>
                  <a:pt x="1964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273" y="2945"/>
                </a:moveTo>
                <a:lnTo>
                  <a:pt x="18655" y="2945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2945"/>
                  <a:pt x="12273" y="2945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9636"/>
                  <a:pt x="11291" y="1963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3" name="Shape 2739"/>
          <p:cNvSpPr/>
          <p:nvPr/>
        </p:nvSpPr>
        <p:spPr>
          <a:xfrm>
            <a:off x="1356881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45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2945" y="9327"/>
                </a:lnTo>
                <a:cubicBezTo>
                  <a:pt x="2945" y="9327"/>
                  <a:pt x="2945" y="2945"/>
                  <a:pt x="2945" y="2945"/>
                </a:cubicBezTo>
                <a:close/>
                <a:moveTo>
                  <a:pt x="1964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964" y="1964"/>
                </a:lnTo>
                <a:cubicBezTo>
                  <a:pt x="1964" y="1964"/>
                  <a:pt x="1964" y="10309"/>
                  <a:pt x="1964" y="10309"/>
                </a:cubicBezTo>
                <a:close/>
                <a:moveTo>
                  <a:pt x="2945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4" name="Shape 2740"/>
          <p:cNvSpPr/>
          <p:nvPr/>
        </p:nvSpPr>
        <p:spPr>
          <a:xfrm>
            <a:off x="1890142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2945"/>
                </a:moveTo>
                <a:lnTo>
                  <a:pt x="18655" y="2945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2945"/>
                  <a:pt x="12273" y="2945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9636"/>
                  <a:pt x="11291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945" y="2945"/>
                </a:moveTo>
                <a:lnTo>
                  <a:pt x="9327" y="2945"/>
                </a:lnTo>
                <a:lnTo>
                  <a:pt x="9327" y="9327"/>
                </a:lnTo>
                <a:lnTo>
                  <a:pt x="2945" y="9327"/>
                </a:lnTo>
                <a:cubicBezTo>
                  <a:pt x="2945" y="9327"/>
                  <a:pt x="2945" y="2945"/>
                  <a:pt x="2945" y="2945"/>
                </a:cubicBezTo>
                <a:close/>
                <a:moveTo>
                  <a:pt x="1964" y="10309"/>
                </a:moveTo>
                <a:lnTo>
                  <a:pt x="10309" y="10309"/>
                </a:lnTo>
                <a:lnTo>
                  <a:pt x="10309" y="1964"/>
                </a:lnTo>
                <a:lnTo>
                  <a:pt x="1964" y="1964"/>
                </a:lnTo>
                <a:cubicBezTo>
                  <a:pt x="1964" y="1964"/>
                  <a:pt x="1964" y="10309"/>
                  <a:pt x="1964" y="10309"/>
                </a:cubicBezTo>
                <a:close/>
                <a:moveTo>
                  <a:pt x="2945" y="12273"/>
                </a:moveTo>
                <a:lnTo>
                  <a:pt x="9327" y="12273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5" name="Shape 2741"/>
          <p:cNvSpPr/>
          <p:nvPr/>
        </p:nvSpPr>
        <p:spPr>
          <a:xfrm>
            <a:off x="2423403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273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12273" y="9327"/>
                </a:lnTo>
                <a:cubicBezTo>
                  <a:pt x="12273" y="9327"/>
                  <a:pt x="12273" y="2945"/>
                  <a:pt x="12273" y="2945"/>
                </a:cubicBezTo>
                <a:close/>
                <a:moveTo>
                  <a:pt x="11291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0309"/>
                  <a:pt x="11291" y="10309"/>
                </a:cubicBezTo>
                <a:close/>
                <a:moveTo>
                  <a:pt x="2945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  <a:moveTo>
                  <a:pt x="9327" y="9327"/>
                </a:moveTo>
                <a:lnTo>
                  <a:pt x="2945" y="9327"/>
                </a:lnTo>
                <a:lnTo>
                  <a:pt x="2945" y="2945"/>
                </a:lnTo>
                <a:lnTo>
                  <a:pt x="9327" y="2945"/>
                </a:lnTo>
                <a:cubicBezTo>
                  <a:pt x="9327" y="2945"/>
                  <a:pt x="9327" y="9327"/>
                  <a:pt x="9327" y="9327"/>
                </a:cubicBezTo>
                <a:close/>
                <a:moveTo>
                  <a:pt x="10309" y="1964"/>
                </a:moveTo>
                <a:lnTo>
                  <a:pt x="1964" y="1964"/>
                </a:lnTo>
                <a:lnTo>
                  <a:pt x="1964" y="10309"/>
                </a:lnTo>
                <a:lnTo>
                  <a:pt x="10309" y="10309"/>
                </a:lnTo>
                <a:cubicBezTo>
                  <a:pt x="10309" y="10309"/>
                  <a:pt x="10309" y="1964"/>
                  <a:pt x="10309" y="1964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6" name="Shape 2742"/>
          <p:cNvSpPr/>
          <p:nvPr/>
        </p:nvSpPr>
        <p:spPr>
          <a:xfrm>
            <a:off x="2956664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12273"/>
                  <a:pt x="12273" y="12273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1291" y="11291"/>
                </a:lnTo>
                <a:cubicBezTo>
                  <a:pt x="11291" y="11291"/>
                  <a:pt x="11291" y="19636"/>
                  <a:pt x="11291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273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12273" y="9327"/>
                </a:lnTo>
                <a:cubicBezTo>
                  <a:pt x="12273" y="9327"/>
                  <a:pt x="12273" y="2945"/>
                  <a:pt x="12273" y="2945"/>
                </a:cubicBezTo>
                <a:close/>
                <a:moveTo>
                  <a:pt x="11291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1291" y="1964"/>
                </a:lnTo>
                <a:cubicBezTo>
                  <a:pt x="11291" y="1964"/>
                  <a:pt x="11291" y="10309"/>
                  <a:pt x="11291" y="10309"/>
                </a:cubicBezTo>
                <a:close/>
                <a:moveTo>
                  <a:pt x="2945" y="2945"/>
                </a:moveTo>
                <a:lnTo>
                  <a:pt x="9327" y="2945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2945"/>
                  <a:pt x="2945" y="2945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964"/>
                </a:lnTo>
                <a:lnTo>
                  <a:pt x="1964" y="1964"/>
                </a:lnTo>
                <a:cubicBezTo>
                  <a:pt x="1964" y="1964"/>
                  <a:pt x="1964" y="19636"/>
                  <a:pt x="1964" y="1963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7" name="Shape 2743"/>
          <p:cNvSpPr/>
          <p:nvPr/>
        </p:nvSpPr>
        <p:spPr>
          <a:xfrm>
            <a:off x="3489925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12273"/>
                </a:moveTo>
                <a:lnTo>
                  <a:pt x="18655" y="12273"/>
                </a:lnTo>
                <a:lnTo>
                  <a:pt x="18655" y="18655"/>
                </a:lnTo>
                <a:lnTo>
                  <a:pt x="12273" y="18655"/>
                </a:lnTo>
                <a:cubicBezTo>
                  <a:pt x="12273" y="18655"/>
                  <a:pt x="12273" y="12273"/>
                  <a:pt x="12273" y="12273"/>
                </a:cubicBezTo>
                <a:close/>
                <a:moveTo>
                  <a:pt x="11291" y="19636"/>
                </a:moveTo>
                <a:lnTo>
                  <a:pt x="19636" y="19636"/>
                </a:lnTo>
                <a:lnTo>
                  <a:pt x="19636" y="11291"/>
                </a:lnTo>
                <a:lnTo>
                  <a:pt x="11291" y="11291"/>
                </a:lnTo>
                <a:cubicBezTo>
                  <a:pt x="11291" y="11291"/>
                  <a:pt x="11291" y="19636"/>
                  <a:pt x="11291" y="19636"/>
                </a:cubicBezTo>
                <a:close/>
                <a:moveTo>
                  <a:pt x="2945" y="2945"/>
                </a:moveTo>
                <a:lnTo>
                  <a:pt x="18655" y="2945"/>
                </a:lnTo>
                <a:lnTo>
                  <a:pt x="18655" y="9327"/>
                </a:lnTo>
                <a:lnTo>
                  <a:pt x="2945" y="9327"/>
                </a:lnTo>
                <a:cubicBezTo>
                  <a:pt x="2945" y="9327"/>
                  <a:pt x="2945" y="2945"/>
                  <a:pt x="2945" y="2945"/>
                </a:cubicBezTo>
                <a:close/>
                <a:moveTo>
                  <a:pt x="1964" y="10309"/>
                </a:moveTo>
                <a:lnTo>
                  <a:pt x="19636" y="10309"/>
                </a:lnTo>
                <a:lnTo>
                  <a:pt x="19636" y="1964"/>
                </a:lnTo>
                <a:lnTo>
                  <a:pt x="1964" y="1964"/>
                </a:lnTo>
                <a:cubicBezTo>
                  <a:pt x="1964" y="1964"/>
                  <a:pt x="1964" y="10309"/>
                  <a:pt x="1964" y="10309"/>
                </a:cubicBezTo>
                <a:close/>
                <a:moveTo>
                  <a:pt x="2945" y="12273"/>
                </a:moveTo>
                <a:lnTo>
                  <a:pt x="9327" y="12273"/>
                </a:lnTo>
                <a:lnTo>
                  <a:pt x="9327" y="18655"/>
                </a:lnTo>
                <a:lnTo>
                  <a:pt x="2945" y="18655"/>
                </a:lnTo>
                <a:cubicBezTo>
                  <a:pt x="2945" y="18655"/>
                  <a:pt x="2945" y="12273"/>
                  <a:pt x="2945" y="12273"/>
                </a:cubicBezTo>
                <a:close/>
                <a:moveTo>
                  <a:pt x="1964" y="19636"/>
                </a:moveTo>
                <a:lnTo>
                  <a:pt x="10309" y="19636"/>
                </a:lnTo>
                <a:lnTo>
                  <a:pt x="10309" y="11291"/>
                </a:lnTo>
                <a:lnTo>
                  <a:pt x="1964" y="11291"/>
                </a:lnTo>
                <a:cubicBezTo>
                  <a:pt x="1964" y="11291"/>
                  <a:pt x="1964" y="19636"/>
                  <a:pt x="1964" y="19636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8" name="Shape 2744"/>
          <p:cNvSpPr/>
          <p:nvPr/>
        </p:nvSpPr>
        <p:spPr>
          <a:xfrm>
            <a:off x="4023186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9327"/>
                </a:moveTo>
                <a:lnTo>
                  <a:pt x="12273" y="9327"/>
                </a:lnTo>
                <a:lnTo>
                  <a:pt x="12273" y="12273"/>
                </a:lnTo>
                <a:lnTo>
                  <a:pt x="9327" y="12273"/>
                </a:lnTo>
                <a:cubicBezTo>
                  <a:pt x="9327" y="12273"/>
                  <a:pt x="9327" y="9327"/>
                  <a:pt x="9327" y="9327"/>
                </a:cubicBezTo>
                <a:close/>
                <a:moveTo>
                  <a:pt x="8345" y="13255"/>
                </a:moveTo>
                <a:lnTo>
                  <a:pt x="13255" y="13255"/>
                </a:lnTo>
                <a:lnTo>
                  <a:pt x="13255" y="8345"/>
                </a:lnTo>
                <a:lnTo>
                  <a:pt x="8345" y="8345"/>
                </a:lnTo>
                <a:cubicBezTo>
                  <a:pt x="8345" y="8345"/>
                  <a:pt x="8345" y="13255"/>
                  <a:pt x="8345" y="13255"/>
                </a:cubicBezTo>
                <a:close/>
                <a:moveTo>
                  <a:pt x="9327" y="15709"/>
                </a:moveTo>
                <a:lnTo>
                  <a:pt x="12273" y="15709"/>
                </a:lnTo>
                <a:lnTo>
                  <a:pt x="12273" y="18655"/>
                </a:lnTo>
                <a:lnTo>
                  <a:pt x="9327" y="18655"/>
                </a:lnTo>
                <a:cubicBezTo>
                  <a:pt x="9327" y="18655"/>
                  <a:pt x="9327" y="15709"/>
                  <a:pt x="9327" y="15709"/>
                </a:cubicBezTo>
                <a:close/>
                <a:moveTo>
                  <a:pt x="8345" y="19636"/>
                </a:moveTo>
                <a:lnTo>
                  <a:pt x="13255" y="19636"/>
                </a:lnTo>
                <a:lnTo>
                  <a:pt x="13255" y="14727"/>
                </a:lnTo>
                <a:lnTo>
                  <a:pt x="8345" y="14727"/>
                </a:lnTo>
                <a:cubicBezTo>
                  <a:pt x="8345" y="14727"/>
                  <a:pt x="8345" y="19636"/>
                  <a:pt x="8345" y="19636"/>
                </a:cubicBezTo>
                <a:close/>
                <a:moveTo>
                  <a:pt x="15709" y="2945"/>
                </a:moveTo>
                <a:lnTo>
                  <a:pt x="18655" y="2945"/>
                </a:lnTo>
                <a:lnTo>
                  <a:pt x="18655" y="5891"/>
                </a:lnTo>
                <a:lnTo>
                  <a:pt x="15709" y="5891"/>
                </a:lnTo>
                <a:cubicBezTo>
                  <a:pt x="15709" y="5891"/>
                  <a:pt x="15709" y="2945"/>
                  <a:pt x="15709" y="2945"/>
                </a:cubicBezTo>
                <a:close/>
                <a:moveTo>
                  <a:pt x="14727" y="6873"/>
                </a:moveTo>
                <a:lnTo>
                  <a:pt x="19636" y="6873"/>
                </a:lnTo>
                <a:lnTo>
                  <a:pt x="19636" y="1964"/>
                </a:lnTo>
                <a:lnTo>
                  <a:pt x="14727" y="1964"/>
                </a:lnTo>
                <a:cubicBezTo>
                  <a:pt x="14727" y="1964"/>
                  <a:pt x="14727" y="6873"/>
                  <a:pt x="14727" y="6873"/>
                </a:cubicBezTo>
                <a:close/>
                <a:moveTo>
                  <a:pt x="15709" y="9327"/>
                </a:moveTo>
                <a:lnTo>
                  <a:pt x="18655" y="9327"/>
                </a:lnTo>
                <a:lnTo>
                  <a:pt x="18655" y="12273"/>
                </a:lnTo>
                <a:lnTo>
                  <a:pt x="15709" y="12273"/>
                </a:lnTo>
                <a:cubicBezTo>
                  <a:pt x="15709" y="12273"/>
                  <a:pt x="15709" y="9327"/>
                  <a:pt x="15709" y="9327"/>
                </a:cubicBezTo>
                <a:close/>
                <a:moveTo>
                  <a:pt x="14727" y="13255"/>
                </a:moveTo>
                <a:lnTo>
                  <a:pt x="19636" y="13255"/>
                </a:lnTo>
                <a:lnTo>
                  <a:pt x="19636" y="8345"/>
                </a:lnTo>
                <a:lnTo>
                  <a:pt x="14727" y="8345"/>
                </a:lnTo>
                <a:cubicBezTo>
                  <a:pt x="14727" y="8345"/>
                  <a:pt x="14727" y="13255"/>
                  <a:pt x="14727" y="13255"/>
                </a:cubicBezTo>
                <a:close/>
                <a:moveTo>
                  <a:pt x="9327" y="2945"/>
                </a:moveTo>
                <a:lnTo>
                  <a:pt x="12273" y="2945"/>
                </a:lnTo>
                <a:lnTo>
                  <a:pt x="12273" y="5891"/>
                </a:lnTo>
                <a:lnTo>
                  <a:pt x="9327" y="5891"/>
                </a:lnTo>
                <a:cubicBezTo>
                  <a:pt x="9327" y="5891"/>
                  <a:pt x="9327" y="2945"/>
                  <a:pt x="9327" y="2945"/>
                </a:cubicBezTo>
                <a:close/>
                <a:moveTo>
                  <a:pt x="8345" y="6873"/>
                </a:moveTo>
                <a:lnTo>
                  <a:pt x="13255" y="6873"/>
                </a:lnTo>
                <a:lnTo>
                  <a:pt x="13255" y="1964"/>
                </a:lnTo>
                <a:lnTo>
                  <a:pt x="8345" y="1964"/>
                </a:lnTo>
                <a:cubicBezTo>
                  <a:pt x="8345" y="1964"/>
                  <a:pt x="8345" y="6873"/>
                  <a:pt x="8345" y="6873"/>
                </a:cubicBezTo>
                <a:close/>
                <a:moveTo>
                  <a:pt x="2945" y="9327"/>
                </a:moveTo>
                <a:lnTo>
                  <a:pt x="5891" y="9327"/>
                </a:lnTo>
                <a:lnTo>
                  <a:pt x="5891" y="12273"/>
                </a:lnTo>
                <a:lnTo>
                  <a:pt x="2945" y="12273"/>
                </a:lnTo>
                <a:cubicBezTo>
                  <a:pt x="2945" y="12273"/>
                  <a:pt x="2945" y="9327"/>
                  <a:pt x="2945" y="9327"/>
                </a:cubicBezTo>
                <a:close/>
                <a:moveTo>
                  <a:pt x="1964" y="13255"/>
                </a:moveTo>
                <a:lnTo>
                  <a:pt x="6873" y="13255"/>
                </a:lnTo>
                <a:lnTo>
                  <a:pt x="6873" y="8345"/>
                </a:lnTo>
                <a:lnTo>
                  <a:pt x="1964" y="8345"/>
                </a:lnTo>
                <a:cubicBezTo>
                  <a:pt x="1964" y="8345"/>
                  <a:pt x="1964" y="13255"/>
                  <a:pt x="1964" y="13255"/>
                </a:cubicBezTo>
                <a:close/>
                <a:moveTo>
                  <a:pt x="2945" y="2945"/>
                </a:moveTo>
                <a:lnTo>
                  <a:pt x="5891" y="2945"/>
                </a:lnTo>
                <a:lnTo>
                  <a:pt x="5891" y="5891"/>
                </a:lnTo>
                <a:lnTo>
                  <a:pt x="2945" y="5891"/>
                </a:lnTo>
                <a:cubicBezTo>
                  <a:pt x="2945" y="5891"/>
                  <a:pt x="2945" y="2945"/>
                  <a:pt x="2945" y="2945"/>
                </a:cubicBezTo>
                <a:close/>
                <a:moveTo>
                  <a:pt x="1964" y="6873"/>
                </a:moveTo>
                <a:lnTo>
                  <a:pt x="6873" y="6873"/>
                </a:lnTo>
                <a:lnTo>
                  <a:pt x="6873" y="1964"/>
                </a:lnTo>
                <a:lnTo>
                  <a:pt x="1964" y="1964"/>
                </a:lnTo>
                <a:cubicBezTo>
                  <a:pt x="1964" y="1964"/>
                  <a:pt x="1964" y="6873"/>
                  <a:pt x="1964" y="6873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945" y="15709"/>
                </a:moveTo>
                <a:lnTo>
                  <a:pt x="5891" y="15709"/>
                </a:lnTo>
                <a:lnTo>
                  <a:pt x="5891" y="18655"/>
                </a:lnTo>
                <a:lnTo>
                  <a:pt x="2945" y="18655"/>
                </a:lnTo>
                <a:cubicBezTo>
                  <a:pt x="2945" y="18655"/>
                  <a:pt x="2945" y="15709"/>
                  <a:pt x="2945" y="15709"/>
                </a:cubicBezTo>
                <a:close/>
                <a:moveTo>
                  <a:pt x="1964" y="19636"/>
                </a:moveTo>
                <a:lnTo>
                  <a:pt x="6873" y="19636"/>
                </a:lnTo>
                <a:lnTo>
                  <a:pt x="6873" y="14727"/>
                </a:lnTo>
                <a:lnTo>
                  <a:pt x="1964" y="14727"/>
                </a:lnTo>
                <a:cubicBezTo>
                  <a:pt x="1964" y="14727"/>
                  <a:pt x="1964" y="19636"/>
                  <a:pt x="1964" y="19636"/>
                </a:cubicBezTo>
                <a:close/>
                <a:moveTo>
                  <a:pt x="15709" y="15709"/>
                </a:moveTo>
                <a:lnTo>
                  <a:pt x="18655" y="15709"/>
                </a:lnTo>
                <a:lnTo>
                  <a:pt x="18655" y="18655"/>
                </a:lnTo>
                <a:lnTo>
                  <a:pt x="15709" y="18655"/>
                </a:lnTo>
                <a:cubicBezTo>
                  <a:pt x="15709" y="18655"/>
                  <a:pt x="15709" y="15709"/>
                  <a:pt x="15709" y="15709"/>
                </a:cubicBezTo>
                <a:close/>
                <a:moveTo>
                  <a:pt x="14727" y="19636"/>
                </a:moveTo>
                <a:lnTo>
                  <a:pt x="19636" y="19636"/>
                </a:lnTo>
                <a:lnTo>
                  <a:pt x="19636" y="14727"/>
                </a:lnTo>
                <a:lnTo>
                  <a:pt x="14727" y="14727"/>
                </a:lnTo>
                <a:cubicBezTo>
                  <a:pt x="14727" y="14727"/>
                  <a:pt x="14727" y="19636"/>
                  <a:pt x="14727" y="1963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9" name="Shape 2745"/>
          <p:cNvSpPr/>
          <p:nvPr/>
        </p:nvSpPr>
        <p:spPr>
          <a:xfrm>
            <a:off x="4556447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3745" y="20618"/>
                </a:lnTo>
                <a:cubicBezTo>
                  <a:pt x="13204" y="20618"/>
                  <a:pt x="12764" y="20178"/>
                  <a:pt x="12764" y="19636"/>
                </a:cubicBezTo>
                <a:lnTo>
                  <a:pt x="12764" y="13745"/>
                </a:lnTo>
                <a:cubicBezTo>
                  <a:pt x="12764" y="13204"/>
                  <a:pt x="13204" y="12764"/>
                  <a:pt x="13745" y="12764"/>
                </a:cubicBezTo>
                <a:lnTo>
                  <a:pt x="19636" y="12764"/>
                </a:lnTo>
                <a:cubicBezTo>
                  <a:pt x="20178" y="12764"/>
                  <a:pt x="20618" y="13204"/>
                  <a:pt x="20618" y="13745"/>
                </a:cubicBezTo>
                <a:cubicBezTo>
                  <a:pt x="20618" y="13745"/>
                  <a:pt x="20618" y="19636"/>
                  <a:pt x="20618" y="19636"/>
                </a:cubicBezTo>
                <a:close/>
                <a:moveTo>
                  <a:pt x="19636" y="11782"/>
                </a:moveTo>
                <a:lnTo>
                  <a:pt x="13745" y="11782"/>
                </a:lnTo>
                <a:cubicBezTo>
                  <a:pt x="12661" y="11782"/>
                  <a:pt x="11782" y="12661"/>
                  <a:pt x="11782" y="13745"/>
                </a:cubicBezTo>
                <a:lnTo>
                  <a:pt x="11782" y="19636"/>
                </a:lnTo>
                <a:cubicBezTo>
                  <a:pt x="11782" y="20721"/>
                  <a:pt x="12661" y="21600"/>
                  <a:pt x="13745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3745"/>
                </a:lnTo>
                <a:cubicBezTo>
                  <a:pt x="21600" y="12661"/>
                  <a:pt x="20721" y="11782"/>
                  <a:pt x="19636" y="11782"/>
                </a:cubicBezTo>
                <a:moveTo>
                  <a:pt x="20618" y="7855"/>
                </a:moveTo>
                <a:cubicBezTo>
                  <a:pt x="20618" y="8396"/>
                  <a:pt x="20178" y="8836"/>
                  <a:pt x="19636" y="8836"/>
                </a:cubicBezTo>
                <a:lnTo>
                  <a:pt x="13745" y="8836"/>
                </a:lnTo>
                <a:cubicBezTo>
                  <a:pt x="13204" y="8836"/>
                  <a:pt x="12764" y="8396"/>
                  <a:pt x="12764" y="7855"/>
                </a:cubicBezTo>
                <a:lnTo>
                  <a:pt x="12764" y="1964"/>
                </a:lnTo>
                <a:cubicBezTo>
                  <a:pt x="12764" y="1422"/>
                  <a:pt x="13204" y="982"/>
                  <a:pt x="13745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7855"/>
                  <a:pt x="20618" y="7855"/>
                </a:cubicBezTo>
                <a:close/>
                <a:moveTo>
                  <a:pt x="19636" y="0"/>
                </a:moveTo>
                <a:lnTo>
                  <a:pt x="13745" y="0"/>
                </a:lnTo>
                <a:cubicBezTo>
                  <a:pt x="12661" y="0"/>
                  <a:pt x="11782" y="879"/>
                  <a:pt x="11782" y="1964"/>
                </a:cubicBezTo>
                <a:lnTo>
                  <a:pt x="11782" y="7855"/>
                </a:lnTo>
                <a:cubicBezTo>
                  <a:pt x="11782" y="8939"/>
                  <a:pt x="12661" y="9818"/>
                  <a:pt x="13745" y="9818"/>
                </a:cubicBezTo>
                <a:lnTo>
                  <a:pt x="19636" y="9818"/>
                </a:lnTo>
                <a:cubicBezTo>
                  <a:pt x="20721" y="9818"/>
                  <a:pt x="21600" y="8939"/>
                  <a:pt x="21600" y="7855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8836" y="7855"/>
                </a:moveTo>
                <a:cubicBezTo>
                  <a:pt x="8836" y="8396"/>
                  <a:pt x="8396" y="8836"/>
                  <a:pt x="7855" y="8836"/>
                </a:cubicBezTo>
                <a:lnTo>
                  <a:pt x="1964" y="8836"/>
                </a:lnTo>
                <a:cubicBezTo>
                  <a:pt x="1421" y="8836"/>
                  <a:pt x="982" y="8396"/>
                  <a:pt x="982" y="7855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7855" y="982"/>
                </a:lnTo>
                <a:cubicBezTo>
                  <a:pt x="8396" y="982"/>
                  <a:pt x="8836" y="1422"/>
                  <a:pt x="8836" y="1964"/>
                </a:cubicBezTo>
                <a:cubicBezTo>
                  <a:pt x="8836" y="1964"/>
                  <a:pt x="8836" y="7855"/>
                  <a:pt x="8836" y="7855"/>
                </a:cubicBezTo>
                <a:close/>
                <a:moveTo>
                  <a:pt x="7855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7855"/>
                </a:lnTo>
                <a:cubicBezTo>
                  <a:pt x="0" y="8939"/>
                  <a:pt x="879" y="9818"/>
                  <a:pt x="1964" y="9818"/>
                </a:cubicBezTo>
                <a:lnTo>
                  <a:pt x="7855" y="9818"/>
                </a:lnTo>
                <a:cubicBezTo>
                  <a:pt x="8939" y="9818"/>
                  <a:pt x="9818" y="8939"/>
                  <a:pt x="9818" y="7855"/>
                </a:cubicBezTo>
                <a:lnTo>
                  <a:pt x="9818" y="1964"/>
                </a:lnTo>
                <a:cubicBezTo>
                  <a:pt x="9818" y="879"/>
                  <a:pt x="8939" y="0"/>
                  <a:pt x="7855" y="0"/>
                </a:cubicBezTo>
                <a:moveTo>
                  <a:pt x="8836" y="19636"/>
                </a:moveTo>
                <a:cubicBezTo>
                  <a:pt x="8836" y="20178"/>
                  <a:pt x="8396" y="20618"/>
                  <a:pt x="7855" y="20618"/>
                </a:cubicBez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3745"/>
                </a:lnTo>
                <a:cubicBezTo>
                  <a:pt x="982" y="13204"/>
                  <a:pt x="1421" y="12764"/>
                  <a:pt x="1964" y="12764"/>
                </a:cubicBezTo>
                <a:lnTo>
                  <a:pt x="7855" y="12764"/>
                </a:lnTo>
                <a:cubicBezTo>
                  <a:pt x="8396" y="12764"/>
                  <a:pt x="8836" y="13204"/>
                  <a:pt x="8836" y="13745"/>
                </a:cubicBezTo>
                <a:cubicBezTo>
                  <a:pt x="8836" y="13745"/>
                  <a:pt x="8836" y="19636"/>
                  <a:pt x="8836" y="19636"/>
                </a:cubicBezTo>
                <a:close/>
                <a:moveTo>
                  <a:pt x="7855" y="11782"/>
                </a:moveTo>
                <a:lnTo>
                  <a:pt x="1964" y="11782"/>
                </a:lnTo>
                <a:cubicBezTo>
                  <a:pt x="879" y="11782"/>
                  <a:pt x="0" y="12661"/>
                  <a:pt x="0" y="1374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7855" y="21600"/>
                </a:lnTo>
                <a:cubicBezTo>
                  <a:pt x="8939" y="21600"/>
                  <a:pt x="9818" y="20721"/>
                  <a:pt x="9818" y="19636"/>
                </a:cubicBezTo>
                <a:lnTo>
                  <a:pt x="9818" y="13745"/>
                </a:lnTo>
                <a:cubicBezTo>
                  <a:pt x="9818" y="12661"/>
                  <a:pt x="8939" y="11782"/>
                  <a:pt x="7855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0" name="Shape 2746"/>
          <p:cNvSpPr/>
          <p:nvPr/>
        </p:nvSpPr>
        <p:spPr>
          <a:xfrm>
            <a:off x="5089708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2764"/>
                </a:moveTo>
                <a:lnTo>
                  <a:pt x="16691" y="12764"/>
                </a:lnTo>
                <a:lnTo>
                  <a:pt x="16691" y="8836"/>
                </a:lnTo>
                <a:lnTo>
                  <a:pt x="20618" y="8836"/>
                </a:lnTo>
                <a:cubicBezTo>
                  <a:pt x="20618" y="8836"/>
                  <a:pt x="20618" y="12764"/>
                  <a:pt x="20618" y="12764"/>
                </a:cubicBezTo>
                <a:close/>
                <a:moveTo>
                  <a:pt x="20618" y="7855"/>
                </a:moveTo>
                <a:lnTo>
                  <a:pt x="16691" y="7855"/>
                </a:lnTo>
                <a:cubicBezTo>
                  <a:pt x="16149" y="7855"/>
                  <a:pt x="15709" y="8295"/>
                  <a:pt x="15709" y="8836"/>
                </a:cubicBezTo>
                <a:lnTo>
                  <a:pt x="15709" y="12764"/>
                </a:lnTo>
                <a:cubicBezTo>
                  <a:pt x="15709" y="13305"/>
                  <a:pt x="16149" y="13745"/>
                  <a:pt x="16691" y="13745"/>
                </a:cubicBezTo>
                <a:lnTo>
                  <a:pt x="20618" y="13745"/>
                </a:lnTo>
                <a:cubicBezTo>
                  <a:pt x="21160" y="13745"/>
                  <a:pt x="21600" y="13305"/>
                  <a:pt x="21600" y="12764"/>
                </a:cubicBezTo>
                <a:lnTo>
                  <a:pt x="21600" y="8836"/>
                </a:lnTo>
                <a:cubicBezTo>
                  <a:pt x="21600" y="8295"/>
                  <a:pt x="21160" y="7855"/>
                  <a:pt x="20618" y="7855"/>
                </a:cubicBezTo>
                <a:moveTo>
                  <a:pt x="12764" y="20618"/>
                </a:moveTo>
                <a:lnTo>
                  <a:pt x="8836" y="20618"/>
                </a:lnTo>
                <a:lnTo>
                  <a:pt x="8836" y="16691"/>
                </a:lnTo>
                <a:lnTo>
                  <a:pt x="12764" y="16691"/>
                </a:lnTo>
                <a:cubicBezTo>
                  <a:pt x="12764" y="16691"/>
                  <a:pt x="12764" y="20618"/>
                  <a:pt x="12764" y="20618"/>
                </a:cubicBezTo>
                <a:close/>
                <a:moveTo>
                  <a:pt x="12764" y="15709"/>
                </a:moveTo>
                <a:lnTo>
                  <a:pt x="8836" y="15709"/>
                </a:lnTo>
                <a:cubicBezTo>
                  <a:pt x="8295" y="15709"/>
                  <a:pt x="7855" y="16149"/>
                  <a:pt x="7855" y="16691"/>
                </a:cubicBezTo>
                <a:lnTo>
                  <a:pt x="7855" y="20618"/>
                </a:lnTo>
                <a:cubicBezTo>
                  <a:pt x="7855" y="21160"/>
                  <a:pt x="8295" y="21600"/>
                  <a:pt x="8836" y="21600"/>
                </a:cubicBezTo>
                <a:lnTo>
                  <a:pt x="12764" y="21600"/>
                </a:lnTo>
                <a:cubicBezTo>
                  <a:pt x="13305" y="21600"/>
                  <a:pt x="13745" y="21160"/>
                  <a:pt x="13745" y="20618"/>
                </a:cubicBezTo>
                <a:lnTo>
                  <a:pt x="13745" y="16691"/>
                </a:lnTo>
                <a:cubicBezTo>
                  <a:pt x="13745" y="16149"/>
                  <a:pt x="13305" y="15709"/>
                  <a:pt x="12764" y="15709"/>
                </a:cubicBezTo>
                <a:moveTo>
                  <a:pt x="12764" y="12764"/>
                </a:moveTo>
                <a:lnTo>
                  <a:pt x="8836" y="12764"/>
                </a:lnTo>
                <a:lnTo>
                  <a:pt x="8836" y="8836"/>
                </a:lnTo>
                <a:lnTo>
                  <a:pt x="12764" y="8836"/>
                </a:lnTo>
                <a:cubicBezTo>
                  <a:pt x="12764" y="8836"/>
                  <a:pt x="12764" y="12764"/>
                  <a:pt x="12764" y="12764"/>
                </a:cubicBezTo>
                <a:close/>
                <a:moveTo>
                  <a:pt x="12764" y="7855"/>
                </a:moveTo>
                <a:lnTo>
                  <a:pt x="8836" y="7855"/>
                </a:lnTo>
                <a:cubicBezTo>
                  <a:pt x="8295" y="7855"/>
                  <a:pt x="7855" y="8295"/>
                  <a:pt x="7855" y="8836"/>
                </a:cubicBezTo>
                <a:lnTo>
                  <a:pt x="7855" y="12764"/>
                </a:lnTo>
                <a:cubicBezTo>
                  <a:pt x="7855" y="13305"/>
                  <a:pt x="8295" y="13745"/>
                  <a:pt x="8836" y="13745"/>
                </a:cubicBezTo>
                <a:lnTo>
                  <a:pt x="12764" y="13745"/>
                </a:lnTo>
                <a:cubicBezTo>
                  <a:pt x="13305" y="13745"/>
                  <a:pt x="13745" y="13305"/>
                  <a:pt x="13745" y="12764"/>
                </a:cubicBezTo>
                <a:lnTo>
                  <a:pt x="13745" y="8836"/>
                </a:lnTo>
                <a:cubicBezTo>
                  <a:pt x="13745" y="8295"/>
                  <a:pt x="13305" y="7855"/>
                  <a:pt x="12764" y="7855"/>
                </a:cubicBezTo>
                <a:moveTo>
                  <a:pt x="4909" y="4909"/>
                </a:moveTo>
                <a:lnTo>
                  <a:pt x="982" y="4909"/>
                </a:lnTo>
                <a:lnTo>
                  <a:pt x="982" y="982"/>
                </a:lnTo>
                <a:lnTo>
                  <a:pt x="4909" y="982"/>
                </a:lnTo>
                <a:cubicBezTo>
                  <a:pt x="4909" y="982"/>
                  <a:pt x="4909" y="4909"/>
                  <a:pt x="4909" y="4909"/>
                </a:cubicBezTo>
                <a:close/>
                <a:moveTo>
                  <a:pt x="4909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4909"/>
                </a:lnTo>
                <a:cubicBezTo>
                  <a:pt x="0" y="5451"/>
                  <a:pt x="440" y="5891"/>
                  <a:pt x="982" y="5891"/>
                </a:cubicBezTo>
                <a:lnTo>
                  <a:pt x="4909" y="5891"/>
                </a:lnTo>
                <a:cubicBezTo>
                  <a:pt x="5451" y="5891"/>
                  <a:pt x="5891" y="5451"/>
                  <a:pt x="5891" y="4909"/>
                </a:cubicBezTo>
                <a:lnTo>
                  <a:pt x="5891" y="982"/>
                </a:lnTo>
                <a:cubicBezTo>
                  <a:pt x="5891" y="440"/>
                  <a:pt x="5451" y="0"/>
                  <a:pt x="4909" y="0"/>
                </a:cubicBezTo>
                <a:moveTo>
                  <a:pt x="20618" y="20618"/>
                </a:moveTo>
                <a:lnTo>
                  <a:pt x="16691" y="20618"/>
                </a:lnTo>
                <a:lnTo>
                  <a:pt x="16691" y="16691"/>
                </a:lnTo>
                <a:lnTo>
                  <a:pt x="20618" y="16691"/>
                </a:lnTo>
                <a:cubicBezTo>
                  <a:pt x="20618" y="16691"/>
                  <a:pt x="20618" y="20618"/>
                  <a:pt x="20618" y="20618"/>
                </a:cubicBezTo>
                <a:close/>
                <a:moveTo>
                  <a:pt x="20618" y="15709"/>
                </a:moveTo>
                <a:lnTo>
                  <a:pt x="16691" y="15709"/>
                </a:lnTo>
                <a:cubicBezTo>
                  <a:pt x="16149" y="15709"/>
                  <a:pt x="15709" y="16149"/>
                  <a:pt x="15709" y="16691"/>
                </a:cubicBezTo>
                <a:lnTo>
                  <a:pt x="15709" y="20618"/>
                </a:lnTo>
                <a:cubicBezTo>
                  <a:pt x="15709" y="21160"/>
                  <a:pt x="16149" y="21600"/>
                  <a:pt x="16691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16691"/>
                </a:lnTo>
                <a:cubicBezTo>
                  <a:pt x="21600" y="16149"/>
                  <a:pt x="21160" y="15709"/>
                  <a:pt x="20618" y="15709"/>
                </a:cubicBezTo>
                <a:moveTo>
                  <a:pt x="20618" y="4909"/>
                </a:moveTo>
                <a:lnTo>
                  <a:pt x="16691" y="4909"/>
                </a:lnTo>
                <a:lnTo>
                  <a:pt x="16691" y="982"/>
                </a:lnTo>
                <a:lnTo>
                  <a:pt x="20618" y="982"/>
                </a:lnTo>
                <a:cubicBezTo>
                  <a:pt x="20618" y="982"/>
                  <a:pt x="20618" y="4909"/>
                  <a:pt x="20618" y="4909"/>
                </a:cubicBezTo>
                <a:close/>
                <a:moveTo>
                  <a:pt x="20618" y="0"/>
                </a:moveTo>
                <a:lnTo>
                  <a:pt x="16691" y="0"/>
                </a:lnTo>
                <a:cubicBezTo>
                  <a:pt x="16149" y="0"/>
                  <a:pt x="15709" y="440"/>
                  <a:pt x="15709" y="982"/>
                </a:cubicBezTo>
                <a:lnTo>
                  <a:pt x="15709" y="4909"/>
                </a:lnTo>
                <a:cubicBezTo>
                  <a:pt x="15709" y="5451"/>
                  <a:pt x="16149" y="5891"/>
                  <a:pt x="16691" y="5891"/>
                </a:cubicBezTo>
                <a:lnTo>
                  <a:pt x="20618" y="5891"/>
                </a:lnTo>
                <a:cubicBezTo>
                  <a:pt x="21160" y="5891"/>
                  <a:pt x="21600" y="5451"/>
                  <a:pt x="21600" y="4909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4909" y="20618"/>
                </a:moveTo>
                <a:lnTo>
                  <a:pt x="982" y="20618"/>
                </a:lnTo>
                <a:lnTo>
                  <a:pt x="982" y="16691"/>
                </a:lnTo>
                <a:lnTo>
                  <a:pt x="4909" y="16691"/>
                </a:lnTo>
                <a:cubicBezTo>
                  <a:pt x="4909" y="16691"/>
                  <a:pt x="4909" y="20618"/>
                  <a:pt x="4909" y="20618"/>
                </a:cubicBezTo>
                <a:close/>
                <a:moveTo>
                  <a:pt x="4909" y="15709"/>
                </a:moveTo>
                <a:lnTo>
                  <a:pt x="982" y="15709"/>
                </a:lnTo>
                <a:cubicBezTo>
                  <a:pt x="440" y="15709"/>
                  <a:pt x="0" y="16149"/>
                  <a:pt x="0" y="16691"/>
                </a:cubicBezTo>
                <a:lnTo>
                  <a:pt x="0" y="20618"/>
                </a:lnTo>
                <a:cubicBezTo>
                  <a:pt x="0" y="21160"/>
                  <a:pt x="440" y="21600"/>
                  <a:pt x="982" y="21600"/>
                </a:cubicBezTo>
                <a:lnTo>
                  <a:pt x="4909" y="21600"/>
                </a:lnTo>
                <a:cubicBezTo>
                  <a:pt x="5451" y="21600"/>
                  <a:pt x="5891" y="21160"/>
                  <a:pt x="5891" y="20618"/>
                </a:cubicBezTo>
                <a:lnTo>
                  <a:pt x="5891" y="16691"/>
                </a:lnTo>
                <a:cubicBezTo>
                  <a:pt x="5891" y="16149"/>
                  <a:pt x="5451" y="15709"/>
                  <a:pt x="4909" y="15709"/>
                </a:cubicBezTo>
                <a:moveTo>
                  <a:pt x="12764" y="4909"/>
                </a:moveTo>
                <a:lnTo>
                  <a:pt x="8836" y="4909"/>
                </a:lnTo>
                <a:lnTo>
                  <a:pt x="8836" y="982"/>
                </a:lnTo>
                <a:lnTo>
                  <a:pt x="12764" y="982"/>
                </a:lnTo>
                <a:cubicBezTo>
                  <a:pt x="12764" y="982"/>
                  <a:pt x="12764" y="4909"/>
                  <a:pt x="12764" y="4909"/>
                </a:cubicBezTo>
                <a:close/>
                <a:moveTo>
                  <a:pt x="12764" y="0"/>
                </a:moveTo>
                <a:lnTo>
                  <a:pt x="8836" y="0"/>
                </a:lnTo>
                <a:cubicBezTo>
                  <a:pt x="8295" y="0"/>
                  <a:pt x="7855" y="440"/>
                  <a:pt x="7855" y="982"/>
                </a:cubicBezTo>
                <a:lnTo>
                  <a:pt x="7855" y="4909"/>
                </a:lnTo>
                <a:cubicBezTo>
                  <a:pt x="7855" y="5451"/>
                  <a:pt x="8295" y="5891"/>
                  <a:pt x="8836" y="5891"/>
                </a:cubicBezTo>
                <a:lnTo>
                  <a:pt x="12764" y="5891"/>
                </a:lnTo>
                <a:cubicBezTo>
                  <a:pt x="13305" y="5891"/>
                  <a:pt x="13745" y="5451"/>
                  <a:pt x="13745" y="4909"/>
                </a:cubicBezTo>
                <a:lnTo>
                  <a:pt x="13745" y="982"/>
                </a:lnTo>
                <a:cubicBezTo>
                  <a:pt x="13745" y="440"/>
                  <a:pt x="13305" y="0"/>
                  <a:pt x="12764" y="0"/>
                </a:cubicBezTo>
                <a:moveTo>
                  <a:pt x="4909" y="12764"/>
                </a:moveTo>
                <a:lnTo>
                  <a:pt x="982" y="12764"/>
                </a:lnTo>
                <a:lnTo>
                  <a:pt x="982" y="8836"/>
                </a:lnTo>
                <a:lnTo>
                  <a:pt x="4909" y="8836"/>
                </a:lnTo>
                <a:cubicBezTo>
                  <a:pt x="4909" y="8836"/>
                  <a:pt x="4909" y="12764"/>
                  <a:pt x="4909" y="12764"/>
                </a:cubicBezTo>
                <a:close/>
                <a:moveTo>
                  <a:pt x="4909" y="7855"/>
                </a:moveTo>
                <a:lnTo>
                  <a:pt x="982" y="7855"/>
                </a:lnTo>
                <a:cubicBezTo>
                  <a:pt x="440" y="7855"/>
                  <a:pt x="0" y="8295"/>
                  <a:pt x="0" y="8836"/>
                </a:cubicBezTo>
                <a:lnTo>
                  <a:pt x="0" y="12764"/>
                </a:lnTo>
                <a:cubicBezTo>
                  <a:pt x="0" y="13305"/>
                  <a:pt x="440" y="13745"/>
                  <a:pt x="982" y="13745"/>
                </a:cubicBezTo>
                <a:lnTo>
                  <a:pt x="4909" y="13745"/>
                </a:lnTo>
                <a:cubicBezTo>
                  <a:pt x="5451" y="13745"/>
                  <a:pt x="5891" y="13305"/>
                  <a:pt x="5891" y="12764"/>
                </a:cubicBezTo>
                <a:lnTo>
                  <a:pt x="5891" y="8836"/>
                </a:lnTo>
                <a:cubicBezTo>
                  <a:pt x="5891" y="8295"/>
                  <a:pt x="5451" y="7855"/>
                  <a:pt x="4909" y="78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1" name="Shape 2747"/>
          <p:cNvSpPr/>
          <p:nvPr/>
        </p:nvSpPr>
        <p:spPr>
          <a:xfrm>
            <a:off x="5622969" y="547714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618"/>
                </a:moveTo>
                <a:lnTo>
                  <a:pt x="8836" y="20618"/>
                </a:lnTo>
                <a:lnTo>
                  <a:pt x="8836" y="8836"/>
                </a:lnTo>
                <a:lnTo>
                  <a:pt x="20618" y="8836"/>
                </a:lnTo>
                <a:cubicBezTo>
                  <a:pt x="20618" y="8836"/>
                  <a:pt x="20618" y="20618"/>
                  <a:pt x="20618" y="20618"/>
                </a:cubicBezTo>
                <a:close/>
                <a:moveTo>
                  <a:pt x="20618" y="7855"/>
                </a:moveTo>
                <a:lnTo>
                  <a:pt x="8836" y="7855"/>
                </a:lnTo>
                <a:cubicBezTo>
                  <a:pt x="8295" y="7855"/>
                  <a:pt x="7855" y="8295"/>
                  <a:pt x="7855" y="8836"/>
                </a:cubicBezTo>
                <a:lnTo>
                  <a:pt x="7855" y="20618"/>
                </a:lnTo>
                <a:cubicBezTo>
                  <a:pt x="7855" y="21160"/>
                  <a:pt x="8295" y="21600"/>
                  <a:pt x="8836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8836"/>
                </a:lnTo>
                <a:cubicBezTo>
                  <a:pt x="21600" y="8295"/>
                  <a:pt x="21160" y="7855"/>
                  <a:pt x="20618" y="7855"/>
                </a:cubicBezTo>
                <a:moveTo>
                  <a:pt x="20618" y="4909"/>
                </a:moveTo>
                <a:lnTo>
                  <a:pt x="982" y="4909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4909"/>
                  <a:pt x="20618" y="490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4909"/>
                </a:lnTo>
                <a:cubicBezTo>
                  <a:pt x="0" y="5451"/>
                  <a:pt x="440" y="5891"/>
                  <a:pt x="982" y="5891"/>
                </a:cubicBezTo>
                <a:lnTo>
                  <a:pt x="20618" y="5891"/>
                </a:lnTo>
                <a:cubicBezTo>
                  <a:pt x="21160" y="5891"/>
                  <a:pt x="21600" y="5451"/>
                  <a:pt x="21600" y="4909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4909" y="20618"/>
                </a:moveTo>
                <a:lnTo>
                  <a:pt x="982" y="20618"/>
                </a:lnTo>
                <a:lnTo>
                  <a:pt x="982" y="8836"/>
                </a:lnTo>
                <a:lnTo>
                  <a:pt x="4909" y="8836"/>
                </a:lnTo>
                <a:cubicBezTo>
                  <a:pt x="4909" y="8836"/>
                  <a:pt x="4909" y="20618"/>
                  <a:pt x="4909" y="20618"/>
                </a:cubicBezTo>
                <a:close/>
                <a:moveTo>
                  <a:pt x="4909" y="7855"/>
                </a:moveTo>
                <a:lnTo>
                  <a:pt x="982" y="7855"/>
                </a:lnTo>
                <a:cubicBezTo>
                  <a:pt x="440" y="7855"/>
                  <a:pt x="0" y="8295"/>
                  <a:pt x="0" y="8836"/>
                </a:cubicBezTo>
                <a:lnTo>
                  <a:pt x="0" y="20618"/>
                </a:lnTo>
                <a:cubicBezTo>
                  <a:pt x="0" y="21160"/>
                  <a:pt x="440" y="21600"/>
                  <a:pt x="982" y="21600"/>
                </a:cubicBezTo>
                <a:lnTo>
                  <a:pt x="4909" y="21600"/>
                </a:lnTo>
                <a:cubicBezTo>
                  <a:pt x="5451" y="21600"/>
                  <a:pt x="5891" y="21160"/>
                  <a:pt x="5891" y="20618"/>
                </a:cubicBezTo>
                <a:lnTo>
                  <a:pt x="5891" y="8836"/>
                </a:lnTo>
                <a:cubicBezTo>
                  <a:pt x="5891" y="8295"/>
                  <a:pt x="5451" y="7855"/>
                  <a:pt x="4909" y="78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2" name="Shape 2748"/>
          <p:cNvSpPr/>
          <p:nvPr/>
        </p:nvSpPr>
        <p:spPr>
          <a:xfrm>
            <a:off x="6181624" y="3877350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8280" y="18579"/>
                </a:moveTo>
                <a:cubicBezTo>
                  <a:pt x="20323" y="16614"/>
                  <a:pt x="21600" y="13859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6" y="0"/>
                  <a:pt x="0" y="4835"/>
                  <a:pt x="0" y="10800"/>
                </a:cubicBezTo>
                <a:cubicBezTo>
                  <a:pt x="0" y="13859"/>
                  <a:pt x="1277" y="16614"/>
                  <a:pt x="3320" y="18579"/>
                </a:cubicBezTo>
                <a:lnTo>
                  <a:pt x="2107" y="20762"/>
                </a:lnTo>
                <a:cubicBezTo>
                  <a:pt x="2019" y="20851"/>
                  <a:pt x="1964" y="20974"/>
                  <a:pt x="1964" y="21109"/>
                </a:cubicBezTo>
                <a:cubicBezTo>
                  <a:pt x="1964" y="21380"/>
                  <a:pt x="2184" y="21600"/>
                  <a:pt x="2455" y="21600"/>
                </a:cubicBezTo>
                <a:cubicBezTo>
                  <a:pt x="2590" y="21600"/>
                  <a:pt x="2713" y="21545"/>
                  <a:pt x="2802" y="21456"/>
                </a:cubicBezTo>
                <a:cubicBezTo>
                  <a:pt x="2858" y="21400"/>
                  <a:pt x="2894" y="21327"/>
                  <a:pt x="2917" y="21248"/>
                </a:cubicBezTo>
                <a:lnTo>
                  <a:pt x="4044" y="19219"/>
                </a:lnTo>
                <a:cubicBezTo>
                  <a:pt x="5895" y="20706"/>
                  <a:pt x="8242" y="21600"/>
                  <a:pt x="10800" y="21600"/>
                </a:cubicBezTo>
                <a:cubicBezTo>
                  <a:pt x="13358" y="21600"/>
                  <a:pt x="15705" y="20706"/>
                  <a:pt x="17555" y="19219"/>
                </a:cubicBezTo>
                <a:lnTo>
                  <a:pt x="18683" y="21248"/>
                </a:lnTo>
                <a:cubicBezTo>
                  <a:pt x="18743" y="21450"/>
                  <a:pt x="18923" y="21600"/>
                  <a:pt x="19145" y="21600"/>
                </a:cubicBezTo>
                <a:cubicBezTo>
                  <a:pt x="19416" y="21600"/>
                  <a:pt x="19636" y="21380"/>
                  <a:pt x="19636" y="21109"/>
                </a:cubicBezTo>
                <a:cubicBezTo>
                  <a:pt x="19636" y="20974"/>
                  <a:pt x="19581" y="20851"/>
                  <a:pt x="19493" y="20762"/>
                </a:cubicBezTo>
                <a:cubicBezTo>
                  <a:pt x="19493" y="20762"/>
                  <a:pt x="18280" y="18579"/>
                  <a:pt x="18280" y="18579"/>
                </a:cubicBezTo>
                <a:close/>
                <a:moveTo>
                  <a:pt x="10800" y="16691"/>
                </a:moveTo>
                <a:cubicBezTo>
                  <a:pt x="7547" y="16691"/>
                  <a:pt x="4909" y="14053"/>
                  <a:pt x="4909" y="10800"/>
                </a:cubicBezTo>
                <a:cubicBezTo>
                  <a:pt x="4909" y="7547"/>
                  <a:pt x="7547" y="4909"/>
                  <a:pt x="10800" y="4909"/>
                </a:cubicBezTo>
                <a:cubicBezTo>
                  <a:pt x="14053" y="4909"/>
                  <a:pt x="16691" y="7547"/>
                  <a:pt x="16691" y="10800"/>
                </a:cubicBezTo>
                <a:cubicBezTo>
                  <a:pt x="16691" y="14053"/>
                  <a:pt x="14053" y="16691"/>
                  <a:pt x="10800" y="16691"/>
                </a:cubicBezTo>
                <a:moveTo>
                  <a:pt x="10800" y="3927"/>
                </a:moveTo>
                <a:cubicBezTo>
                  <a:pt x="7004" y="3927"/>
                  <a:pt x="3927" y="7004"/>
                  <a:pt x="3927" y="10800"/>
                </a:cubicBezTo>
                <a:cubicBezTo>
                  <a:pt x="3927" y="14596"/>
                  <a:pt x="7004" y="17673"/>
                  <a:pt x="10800" y="17673"/>
                </a:cubicBezTo>
                <a:cubicBezTo>
                  <a:pt x="14596" y="17673"/>
                  <a:pt x="17673" y="14596"/>
                  <a:pt x="17673" y="10800"/>
                </a:cubicBezTo>
                <a:cubicBezTo>
                  <a:pt x="17673" y="7004"/>
                  <a:pt x="14596" y="3927"/>
                  <a:pt x="10800" y="3927"/>
                </a:cubicBezTo>
                <a:moveTo>
                  <a:pt x="10800" y="12764"/>
                </a:move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moveTo>
                  <a:pt x="10800" y="7855"/>
                </a:moveTo>
                <a:cubicBezTo>
                  <a:pt x="9173" y="7855"/>
                  <a:pt x="7855" y="9173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9173"/>
                  <a:pt x="12427" y="7855"/>
                  <a:pt x="10800" y="78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3" name="Shape 2749"/>
          <p:cNvSpPr/>
          <p:nvPr/>
        </p:nvSpPr>
        <p:spPr>
          <a:xfrm>
            <a:off x="6765672" y="3877350"/>
            <a:ext cx="177754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2884"/>
                </a:moveTo>
                <a:cubicBezTo>
                  <a:pt x="19862" y="3005"/>
                  <a:pt x="15661" y="5580"/>
                  <a:pt x="11606" y="4718"/>
                </a:cubicBezTo>
                <a:cubicBezTo>
                  <a:pt x="9681" y="4310"/>
                  <a:pt x="8390" y="3899"/>
                  <a:pt x="7251" y="3535"/>
                </a:cubicBezTo>
                <a:cubicBezTo>
                  <a:pt x="5426" y="2953"/>
                  <a:pt x="4042" y="2513"/>
                  <a:pt x="1543" y="2647"/>
                </a:cubicBezTo>
                <a:lnTo>
                  <a:pt x="1543" y="982"/>
                </a:lnTo>
                <a:lnTo>
                  <a:pt x="20057" y="982"/>
                </a:lnTo>
                <a:cubicBezTo>
                  <a:pt x="20057" y="982"/>
                  <a:pt x="20057" y="2884"/>
                  <a:pt x="20057" y="2884"/>
                </a:cubicBezTo>
                <a:close/>
                <a:moveTo>
                  <a:pt x="20057" y="5891"/>
                </a:moveTo>
                <a:cubicBezTo>
                  <a:pt x="20057" y="9144"/>
                  <a:pt x="15912" y="11782"/>
                  <a:pt x="10800" y="11782"/>
                </a:cubicBezTo>
                <a:cubicBezTo>
                  <a:pt x="5688" y="11782"/>
                  <a:pt x="1543" y="9144"/>
                  <a:pt x="1543" y="5891"/>
                </a:cubicBezTo>
                <a:lnTo>
                  <a:pt x="1543" y="3634"/>
                </a:lnTo>
                <a:cubicBezTo>
                  <a:pt x="3681" y="3500"/>
                  <a:pt x="4767" y="3841"/>
                  <a:pt x="6560" y="4413"/>
                </a:cubicBezTo>
                <a:cubicBezTo>
                  <a:pt x="7686" y="4772"/>
                  <a:pt x="9088" y="5219"/>
                  <a:pt x="11118" y="5650"/>
                </a:cubicBezTo>
                <a:cubicBezTo>
                  <a:pt x="11869" y="5809"/>
                  <a:pt x="12616" y="5877"/>
                  <a:pt x="13343" y="5877"/>
                </a:cubicBezTo>
                <a:cubicBezTo>
                  <a:pt x="16154" y="5877"/>
                  <a:pt x="18675" y="4862"/>
                  <a:pt x="20057" y="4176"/>
                </a:cubicBezTo>
                <a:cubicBezTo>
                  <a:pt x="20057" y="4176"/>
                  <a:pt x="20057" y="5891"/>
                  <a:pt x="20057" y="5891"/>
                </a:cubicBezTo>
                <a:close/>
                <a:moveTo>
                  <a:pt x="20829" y="0"/>
                </a:moveTo>
                <a:lnTo>
                  <a:pt x="771" y="0"/>
                </a:lnTo>
                <a:cubicBezTo>
                  <a:pt x="346" y="0"/>
                  <a:pt x="0" y="220"/>
                  <a:pt x="0" y="491"/>
                </a:cubicBezTo>
                <a:lnTo>
                  <a:pt x="0" y="5891"/>
                </a:lnTo>
                <a:cubicBezTo>
                  <a:pt x="0" y="9521"/>
                  <a:pt x="4426" y="12486"/>
                  <a:pt x="10029" y="12739"/>
                </a:cubicBezTo>
                <a:lnTo>
                  <a:pt x="10029" y="20618"/>
                </a:lnTo>
                <a:lnTo>
                  <a:pt x="3857" y="20618"/>
                </a:lnTo>
                <a:cubicBezTo>
                  <a:pt x="3432" y="20618"/>
                  <a:pt x="3086" y="20838"/>
                  <a:pt x="3086" y="21109"/>
                </a:cubicBezTo>
                <a:cubicBezTo>
                  <a:pt x="3086" y="21380"/>
                  <a:pt x="3432" y="21600"/>
                  <a:pt x="3857" y="21600"/>
                </a:cubicBezTo>
                <a:lnTo>
                  <a:pt x="17743" y="21600"/>
                </a:lnTo>
                <a:cubicBezTo>
                  <a:pt x="18168" y="21600"/>
                  <a:pt x="18514" y="21380"/>
                  <a:pt x="18514" y="21109"/>
                </a:cubicBezTo>
                <a:cubicBezTo>
                  <a:pt x="18514" y="20838"/>
                  <a:pt x="18168" y="20618"/>
                  <a:pt x="17743" y="20618"/>
                </a:cubicBezTo>
                <a:lnTo>
                  <a:pt x="11571" y="20618"/>
                </a:lnTo>
                <a:lnTo>
                  <a:pt x="11571" y="12739"/>
                </a:lnTo>
                <a:cubicBezTo>
                  <a:pt x="17174" y="12486"/>
                  <a:pt x="21600" y="9521"/>
                  <a:pt x="21600" y="5891"/>
                </a:cubicBezTo>
                <a:lnTo>
                  <a:pt x="21600" y="491"/>
                </a:lnTo>
                <a:cubicBezTo>
                  <a:pt x="21600" y="220"/>
                  <a:pt x="21254" y="0"/>
                  <a:pt x="20829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4" name="Shape 2750"/>
          <p:cNvSpPr/>
          <p:nvPr/>
        </p:nvSpPr>
        <p:spPr>
          <a:xfrm>
            <a:off x="7324326" y="3877350"/>
            <a:ext cx="12696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40" y="10800"/>
                </a:moveTo>
                <a:lnTo>
                  <a:pt x="2160" y="10800"/>
                </a:lnTo>
                <a:lnTo>
                  <a:pt x="2160" y="8836"/>
                </a:lnTo>
                <a:cubicBezTo>
                  <a:pt x="2160" y="7752"/>
                  <a:pt x="4094" y="6873"/>
                  <a:pt x="6480" y="6873"/>
                </a:cubicBezTo>
                <a:lnTo>
                  <a:pt x="15120" y="6873"/>
                </a:lnTo>
                <a:cubicBezTo>
                  <a:pt x="17506" y="6873"/>
                  <a:pt x="19440" y="7752"/>
                  <a:pt x="19440" y="8836"/>
                </a:cubicBezTo>
                <a:cubicBezTo>
                  <a:pt x="19440" y="8836"/>
                  <a:pt x="19440" y="10800"/>
                  <a:pt x="19440" y="10800"/>
                </a:cubicBezTo>
                <a:close/>
                <a:moveTo>
                  <a:pt x="19440" y="15709"/>
                </a:moveTo>
                <a:lnTo>
                  <a:pt x="2160" y="15709"/>
                </a:lnTo>
                <a:lnTo>
                  <a:pt x="2160" y="11782"/>
                </a:lnTo>
                <a:lnTo>
                  <a:pt x="19440" y="11782"/>
                </a:lnTo>
                <a:cubicBezTo>
                  <a:pt x="19440" y="11782"/>
                  <a:pt x="19440" y="15709"/>
                  <a:pt x="19440" y="15709"/>
                </a:cubicBezTo>
                <a:close/>
                <a:moveTo>
                  <a:pt x="19440" y="18655"/>
                </a:moveTo>
                <a:cubicBezTo>
                  <a:pt x="19440" y="19739"/>
                  <a:pt x="17506" y="20618"/>
                  <a:pt x="15120" y="20618"/>
                </a:cubicBezTo>
                <a:lnTo>
                  <a:pt x="6480" y="20618"/>
                </a:lnTo>
                <a:cubicBezTo>
                  <a:pt x="4094" y="20618"/>
                  <a:pt x="2160" y="19739"/>
                  <a:pt x="2160" y="18655"/>
                </a:cubicBezTo>
                <a:lnTo>
                  <a:pt x="2160" y="16691"/>
                </a:lnTo>
                <a:lnTo>
                  <a:pt x="19440" y="16691"/>
                </a:lnTo>
                <a:cubicBezTo>
                  <a:pt x="19440" y="16691"/>
                  <a:pt x="19440" y="18655"/>
                  <a:pt x="19440" y="18655"/>
                </a:cubicBezTo>
                <a:close/>
                <a:moveTo>
                  <a:pt x="8640" y="2945"/>
                </a:moveTo>
                <a:lnTo>
                  <a:pt x="12960" y="2945"/>
                </a:lnTo>
                <a:lnTo>
                  <a:pt x="12960" y="5891"/>
                </a:lnTo>
                <a:lnTo>
                  <a:pt x="8640" y="5891"/>
                </a:lnTo>
                <a:cubicBezTo>
                  <a:pt x="8640" y="5891"/>
                  <a:pt x="8640" y="2945"/>
                  <a:pt x="8640" y="2945"/>
                </a:cubicBezTo>
                <a:close/>
                <a:moveTo>
                  <a:pt x="8640" y="982"/>
                </a:moveTo>
                <a:lnTo>
                  <a:pt x="12960" y="982"/>
                </a:lnTo>
                <a:lnTo>
                  <a:pt x="12960" y="1964"/>
                </a:lnTo>
                <a:lnTo>
                  <a:pt x="8640" y="1964"/>
                </a:lnTo>
                <a:cubicBezTo>
                  <a:pt x="8640" y="1964"/>
                  <a:pt x="8640" y="982"/>
                  <a:pt x="8640" y="982"/>
                </a:cubicBezTo>
                <a:close/>
                <a:moveTo>
                  <a:pt x="15120" y="5891"/>
                </a:moveTo>
                <a:lnTo>
                  <a:pt x="15120" y="982"/>
                </a:lnTo>
                <a:cubicBezTo>
                  <a:pt x="15120" y="440"/>
                  <a:pt x="14152" y="0"/>
                  <a:pt x="12960" y="0"/>
                </a:cubicBezTo>
                <a:lnTo>
                  <a:pt x="8640" y="0"/>
                </a:lnTo>
                <a:cubicBezTo>
                  <a:pt x="7448" y="0"/>
                  <a:pt x="6480" y="440"/>
                  <a:pt x="6480" y="982"/>
                </a:cubicBezTo>
                <a:lnTo>
                  <a:pt x="6480" y="5891"/>
                </a:lnTo>
                <a:cubicBezTo>
                  <a:pt x="2901" y="5891"/>
                  <a:pt x="0" y="7209"/>
                  <a:pt x="0" y="8836"/>
                </a:cubicBezTo>
                <a:lnTo>
                  <a:pt x="0" y="18655"/>
                </a:lnTo>
                <a:cubicBezTo>
                  <a:pt x="0" y="20281"/>
                  <a:pt x="2901" y="21600"/>
                  <a:pt x="6480" y="21600"/>
                </a:cubicBezTo>
                <a:lnTo>
                  <a:pt x="15120" y="21600"/>
                </a:lnTo>
                <a:cubicBezTo>
                  <a:pt x="18698" y="21600"/>
                  <a:pt x="21600" y="20281"/>
                  <a:pt x="21600" y="18655"/>
                </a:cubicBezTo>
                <a:lnTo>
                  <a:pt x="21600" y="8836"/>
                </a:lnTo>
                <a:cubicBezTo>
                  <a:pt x="21600" y="7209"/>
                  <a:pt x="18698" y="5891"/>
                  <a:pt x="15120" y="58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5" name="Shape 2751"/>
          <p:cNvSpPr/>
          <p:nvPr/>
        </p:nvSpPr>
        <p:spPr>
          <a:xfrm>
            <a:off x="7832194" y="3877350"/>
            <a:ext cx="177754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114" y="15709"/>
                </a:moveTo>
                <a:cubicBezTo>
                  <a:pt x="12689" y="15709"/>
                  <a:pt x="12343" y="15929"/>
                  <a:pt x="12343" y="16200"/>
                </a:cubicBezTo>
                <a:cubicBezTo>
                  <a:pt x="12343" y="16471"/>
                  <a:pt x="12689" y="16691"/>
                  <a:pt x="13114" y="16691"/>
                </a:cubicBezTo>
                <a:cubicBezTo>
                  <a:pt x="13540" y="16691"/>
                  <a:pt x="13886" y="16471"/>
                  <a:pt x="13886" y="16200"/>
                </a:cubicBezTo>
                <a:cubicBezTo>
                  <a:pt x="13886" y="15929"/>
                  <a:pt x="13540" y="15709"/>
                  <a:pt x="13114" y="15709"/>
                </a:cubicBezTo>
                <a:moveTo>
                  <a:pt x="13886" y="7855"/>
                </a:moveTo>
                <a:cubicBezTo>
                  <a:pt x="13034" y="7855"/>
                  <a:pt x="12343" y="8295"/>
                  <a:pt x="12343" y="8836"/>
                </a:cubicBezTo>
                <a:cubicBezTo>
                  <a:pt x="12343" y="9379"/>
                  <a:pt x="13034" y="9818"/>
                  <a:pt x="13886" y="9818"/>
                </a:cubicBezTo>
                <a:cubicBezTo>
                  <a:pt x="14737" y="9818"/>
                  <a:pt x="15429" y="9379"/>
                  <a:pt x="15429" y="8836"/>
                </a:cubicBezTo>
                <a:cubicBezTo>
                  <a:pt x="15429" y="8295"/>
                  <a:pt x="14737" y="7855"/>
                  <a:pt x="13886" y="7855"/>
                </a:cubicBezTo>
                <a:moveTo>
                  <a:pt x="8486" y="17673"/>
                </a:moveTo>
                <a:cubicBezTo>
                  <a:pt x="8060" y="17673"/>
                  <a:pt x="7714" y="17892"/>
                  <a:pt x="7714" y="18164"/>
                </a:cubicBezTo>
                <a:cubicBezTo>
                  <a:pt x="7714" y="18435"/>
                  <a:pt x="8060" y="18655"/>
                  <a:pt x="8486" y="18655"/>
                </a:cubicBezTo>
                <a:cubicBezTo>
                  <a:pt x="8911" y="18655"/>
                  <a:pt x="9257" y="18435"/>
                  <a:pt x="9257" y="18164"/>
                </a:cubicBezTo>
                <a:cubicBezTo>
                  <a:pt x="9257" y="17892"/>
                  <a:pt x="8911" y="17673"/>
                  <a:pt x="8486" y="17673"/>
                </a:cubicBezTo>
                <a:moveTo>
                  <a:pt x="9257" y="10800"/>
                </a:moveTo>
                <a:cubicBezTo>
                  <a:pt x="9257" y="10258"/>
                  <a:pt x="8566" y="9818"/>
                  <a:pt x="7714" y="9818"/>
                </a:cubicBezTo>
                <a:cubicBezTo>
                  <a:pt x="6863" y="9818"/>
                  <a:pt x="6171" y="10258"/>
                  <a:pt x="6171" y="10800"/>
                </a:cubicBezTo>
                <a:cubicBezTo>
                  <a:pt x="6171" y="11343"/>
                  <a:pt x="6863" y="11782"/>
                  <a:pt x="7714" y="11782"/>
                </a:cubicBezTo>
                <a:cubicBezTo>
                  <a:pt x="8566" y="11782"/>
                  <a:pt x="9257" y="11343"/>
                  <a:pt x="9257" y="10800"/>
                </a:cubicBezTo>
                <a:moveTo>
                  <a:pt x="10029" y="13745"/>
                </a:moveTo>
                <a:cubicBezTo>
                  <a:pt x="9603" y="13745"/>
                  <a:pt x="9257" y="13965"/>
                  <a:pt x="9257" y="14236"/>
                </a:cubicBezTo>
                <a:cubicBezTo>
                  <a:pt x="9257" y="14508"/>
                  <a:pt x="9603" y="14727"/>
                  <a:pt x="10029" y="14727"/>
                </a:cubicBezTo>
                <a:cubicBezTo>
                  <a:pt x="10454" y="14727"/>
                  <a:pt x="10800" y="14508"/>
                  <a:pt x="10800" y="14236"/>
                </a:cubicBezTo>
                <a:cubicBezTo>
                  <a:pt x="10800" y="13965"/>
                  <a:pt x="10454" y="13745"/>
                  <a:pt x="10029" y="13745"/>
                </a:cubicBezTo>
                <a:moveTo>
                  <a:pt x="20057" y="1964"/>
                </a:moveTo>
                <a:lnTo>
                  <a:pt x="1543" y="1964"/>
                </a:lnTo>
                <a:lnTo>
                  <a:pt x="1543" y="982"/>
                </a:lnTo>
                <a:lnTo>
                  <a:pt x="20057" y="982"/>
                </a:lnTo>
                <a:cubicBezTo>
                  <a:pt x="20057" y="982"/>
                  <a:pt x="20057" y="1964"/>
                  <a:pt x="20057" y="1964"/>
                </a:cubicBezTo>
                <a:close/>
                <a:moveTo>
                  <a:pt x="16971" y="4033"/>
                </a:moveTo>
                <a:cubicBezTo>
                  <a:pt x="16079" y="4186"/>
                  <a:pt x="15266" y="4419"/>
                  <a:pt x="14349" y="4691"/>
                </a:cubicBezTo>
                <a:cubicBezTo>
                  <a:pt x="13209" y="5030"/>
                  <a:pt x="11919" y="5413"/>
                  <a:pt x="9994" y="5794"/>
                </a:cubicBezTo>
                <a:cubicBezTo>
                  <a:pt x="8093" y="6170"/>
                  <a:pt x="6167" y="5840"/>
                  <a:pt x="4629" y="5373"/>
                </a:cubicBezTo>
                <a:lnTo>
                  <a:pt x="4629" y="2945"/>
                </a:lnTo>
                <a:lnTo>
                  <a:pt x="16971" y="2945"/>
                </a:lnTo>
                <a:cubicBezTo>
                  <a:pt x="16971" y="2945"/>
                  <a:pt x="16971" y="4033"/>
                  <a:pt x="16971" y="4033"/>
                </a:cubicBezTo>
                <a:close/>
                <a:moveTo>
                  <a:pt x="16971" y="16691"/>
                </a:moveTo>
                <a:cubicBezTo>
                  <a:pt x="16971" y="18860"/>
                  <a:pt x="14208" y="20618"/>
                  <a:pt x="10800" y="20618"/>
                </a:cubicBezTo>
                <a:cubicBezTo>
                  <a:pt x="7391" y="20618"/>
                  <a:pt x="4629" y="18860"/>
                  <a:pt x="4629" y="16691"/>
                </a:cubicBezTo>
                <a:lnTo>
                  <a:pt x="4629" y="6384"/>
                </a:lnTo>
                <a:cubicBezTo>
                  <a:pt x="5722" y="6667"/>
                  <a:pt x="6954" y="6874"/>
                  <a:pt x="8257" y="6874"/>
                </a:cubicBezTo>
                <a:cubicBezTo>
                  <a:pt x="8984" y="6874"/>
                  <a:pt x="9731" y="6811"/>
                  <a:pt x="10481" y="6662"/>
                </a:cubicBezTo>
                <a:cubicBezTo>
                  <a:pt x="12512" y="6261"/>
                  <a:pt x="13914" y="5844"/>
                  <a:pt x="15040" y="5510"/>
                </a:cubicBezTo>
                <a:cubicBezTo>
                  <a:pt x="15760" y="5295"/>
                  <a:pt x="16366" y="5119"/>
                  <a:pt x="16971" y="4989"/>
                </a:cubicBezTo>
                <a:cubicBezTo>
                  <a:pt x="16971" y="4989"/>
                  <a:pt x="16971" y="16691"/>
                  <a:pt x="16971" y="16691"/>
                </a:cubicBezTo>
                <a:close/>
                <a:moveTo>
                  <a:pt x="20057" y="0"/>
                </a:moveTo>
                <a:lnTo>
                  <a:pt x="1543" y="0"/>
                </a:lnTo>
                <a:cubicBezTo>
                  <a:pt x="691" y="0"/>
                  <a:pt x="0" y="440"/>
                  <a:pt x="0" y="982"/>
                </a:cubicBezTo>
                <a:lnTo>
                  <a:pt x="0" y="1964"/>
                </a:lnTo>
                <a:cubicBezTo>
                  <a:pt x="0" y="2506"/>
                  <a:pt x="691" y="2945"/>
                  <a:pt x="1543" y="2945"/>
                </a:cubicBezTo>
                <a:lnTo>
                  <a:pt x="3086" y="2945"/>
                </a:lnTo>
                <a:lnTo>
                  <a:pt x="3086" y="16691"/>
                </a:lnTo>
                <a:cubicBezTo>
                  <a:pt x="3086" y="19402"/>
                  <a:pt x="6539" y="21600"/>
                  <a:pt x="10800" y="21600"/>
                </a:cubicBezTo>
                <a:cubicBezTo>
                  <a:pt x="15061" y="21600"/>
                  <a:pt x="18514" y="19402"/>
                  <a:pt x="18514" y="16691"/>
                </a:cubicBezTo>
                <a:lnTo>
                  <a:pt x="18514" y="2945"/>
                </a:lnTo>
                <a:lnTo>
                  <a:pt x="20057" y="2945"/>
                </a:lnTo>
                <a:cubicBezTo>
                  <a:pt x="20909" y="2945"/>
                  <a:pt x="21600" y="2506"/>
                  <a:pt x="21600" y="1964"/>
                </a:cubicBezTo>
                <a:lnTo>
                  <a:pt x="21600" y="982"/>
                </a:lnTo>
                <a:cubicBezTo>
                  <a:pt x="21600" y="440"/>
                  <a:pt x="20909" y="0"/>
                  <a:pt x="20057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6" name="Shape 2752"/>
          <p:cNvSpPr/>
          <p:nvPr/>
        </p:nvSpPr>
        <p:spPr>
          <a:xfrm>
            <a:off x="8340062" y="3877350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00" y="17673"/>
                </a:moveTo>
                <a:cubicBezTo>
                  <a:pt x="12269" y="17673"/>
                  <a:pt x="12000" y="17892"/>
                  <a:pt x="12000" y="18164"/>
                </a:cubicBezTo>
                <a:cubicBezTo>
                  <a:pt x="12000" y="18435"/>
                  <a:pt x="12269" y="18655"/>
                  <a:pt x="12600" y="18655"/>
                </a:cubicBezTo>
                <a:cubicBezTo>
                  <a:pt x="12931" y="18655"/>
                  <a:pt x="13200" y="18435"/>
                  <a:pt x="13200" y="18164"/>
                </a:cubicBezTo>
                <a:cubicBezTo>
                  <a:pt x="13200" y="17892"/>
                  <a:pt x="12931" y="17673"/>
                  <a:pt x="12600" y="17673"/>
                </a:cubicBezTo>
                <a:moveTo>
                  <a:pt x="10800" y="13745"/>
                </a:moveTo>
                <a:cubicBezTo>
                  <a:pt x="10138" y="13745"/>
                  <a:pt x="9600" y="14186"/>
                  <a:pt x="9600" y="14727"/>
                </a:cubicBezTo>
                <a:cubicBezTo>
                  <a:pt x="9600" y="15269"/>
                  <a:pt x="10138" y="15709"/>
                  <a:pt x="10800" y="15709"/>
                </a:cubicBezTo>
                <a:cubicBezTo>
                  <a:pt x="11462" y="15709"/>
                  <a:pt x="12000" y="15269"/>
                  <a:pt x="12000" y="14727"/>
                </a:cubicBezTo>
                <a:cubicBezTo>
                  <a:pt x="12000" y="14186"/>
                  <a:pt x="11462" y="13745"/>
                  <a:pt x="10800" y="13745"/>
                </a:cubicBezTo>
                <a:moveTo>
                  <a:pt x="12600" y="10800"/>
                </a:moveTo>
                <a:cubicBezTo>
                  <a:pt x="12269" y="10800"/>
                  <a:pt x="12000" y="10580"/>
                  <a:pt x="12000" y="10309"/>
                </a:cubicBezTo>
                <a:cubicBezTo>
                  <a:pt x="12000" y="10038"/>
                  <a:pt x="12269" y="9818"/>
                  <a:pt x="12600" y="9818"/>
                </a:cubicBezTo>
                <a:cubicBezTo>
                  <a:pt x="12931" y="9818"/>
                  <a:pt x="13200" y="10038"/>
                  <a:pt x="13200" y="10309"/>
                </a:cubicBezTo>
                <a:cubicBezTo>
                  <a:pt x="13200" y="10580"/>
                  <a:pt x="12931" y="10800"/>
                  <a:pt x="12600" y="10800"/>
                </a:cubicBezTo>
                <a:moveTo>
                  <a:pt x="12600" y="8836"/>
                </a:moveTo>
                <a:cubicBezTo>
                  <a:pt x="11606" y="8836"/>
                  <a:pt x="10800" y="9496"/>
                  <a:pt x="10800" y="10309"/>
                </a:cubicBezTo>
                <a:cubicBezTo>
                  <a:pt x="10800" y="11123"/>
                  <a:pt x="11606" y="11782"/>
                  <a:pt x="12600" y="11782"/>
                </a:cubicBezTo>
                <a:cubicBezTo>
                  <a:pt x="13594" y="11782"/>
                  <a:pt x="14400" y="11123"/>
                  <a:pt x="14400" y="10309"/>
                </a:cubicBezTo>
                <a:cubicBezTo>
                  <a:pt x="14400" y="9496"/>
                  <a:pt x="13594" y="8836"/>
                  <a:pt x="12600" y="8836"/>
                </a:cubicBezTo>
                <a:moveTo>
                  <a:pt x="17760" y="20618"/>
                </a:moveTo>
                <a:lnTo>
                  <a:pt x="3840" y="20618"/>
                </a:lnTo>
                <a:cubicBezTo>
                  <a:pt x="2134" y="19151"/>
                  <a:pt x="1200" y="17248"/>
                  <a:pt x="1200" y="15218"/>
                </a:cubicBezTo>
                <a:cubicBezTo>
                  <a:pt x="1200" y="12593"/>
                  <a:pt x="2796" y="10152"/>
                  <a:pt x="5468" y="8688"/>
                </a:cubicBezTo>
                <a:cubicBezTo>
                  <a:pt x="5800" y="8506"/>
                  <a:pt x="6000" y="8199"/>
                  <a:pt x="6000" y="7872"/>
                </a:cubicBezTo>
                <a:lnTo>
                  <a:pt x="6000" y="6529"/>
                </a:lnTo>
                <a:cubicBezTo>
                  <a:pt x="6729" y="6758"/>
                  <a:pt x="7567" y="6924"/>
                  <a:pt x="8484" y="6924"/>
                </a:cubicBezTo>
                <a:cubicBezTo>
                  <a:pt x="9499" y="6924"/>
                  <a:pt x="10603" y="6723"/>
                  <a:pt x="11748" y="6188"/>
                </a:cubicBezTo>
                <a:cubicBezTo>
                  <a:pt x="13252" y="5485"/>
                  <a:pt x="14575" y="5306"/>
                  <a:pt x="15600" y="5323"/>
                </a:cubicBezTo>
                <a:lnTo>
                  <a:pt x="15600" y="7872"/>
                </a:lnTo>
                <a:cubicBezTo>
                  <a:pt x="15600" y="8199"/>
                  <a:pt x="15800" y="8506"/>
                  <a:pt x="16132" y="8688"/>
                </a:cubicBezTo>
                <a:cubicBezTo>
                  <a:pt x="18804" y="10152"/>
                  <a:pt x="20400" y="12593"/>
                  <a:pt x="20400" y="15218"/>
                </a:cubicBezTo>
                <a:cubicBezTo>
                  <a:pt x="20400" y="17248"/>
                  <a:pt x="19466" y="19151"/>
                  <a:pt x="17760" y="20618"/>
                </a:cubicBezTo>
                <a:moveTo>
                  <a:pt x="15600" y="2945"/>
                </a:moveTo>
                <a:lnTo>
                  <a:pt x="15600" y="4340"/>
                </a:lnTo>
                <a:cubicBezTo>
                  <a:pt x="14391" y="4322"/>
                  <a:pt x="12860" y="4538"/>
                  <a:pt x="11152" y="5336"/>
                </a:cubicBezTo>
                <a:cubicBezTo>
                  <a:pt x="9163" y="6265"/>
                  <a:pt x="7312" y="5965"/>
                  <a:pt x="6000" y="5473"/>
                </a:cubicBezTo>
                <a:lnTo>
                  <a:pt x="6000" y="2945"/>
                </a:lnTo>
                <a:cubicBezTo>
                  <a:pt x="6000" y="2945"/>
                  <a:pt x="15600" y="2945"/>
                  <a:pt x="15600" y="2945"/>
                </a:cubicBezTo>
                <a:close/>
                <a:moveTo>
                  <a:pt x="3600" y="982"/>
                </a:moveTo>
                <a:lnTo>
                  <a:pt x="18000" y="982"/>
                </a:lnTo>
                <a:lnTo>
                  <a:pt x="18000" y="1964"/>
                </a:lnTo>
                <a:lnTo>
                  <a:pt x="3600" y="1964"/>
                </a:lnTo>
                <a:cubicBezTo>
                  <a:pt x="3600" y="1964"/>
                  <a:pt x="3600" y="982"/>
                  <a:pt x="3600" y="982"/>
                </a:cubicBezTo>
                <a:close/>
                <a:moveTo>
                  <a:pt x="16800" y="7872"/>
                </a:moveTo>
                <a:lnTo>
                  <a:pt x="16800" y="2945"/>
                </a:lnTo>
                <a:lnTo>
                  <a:pt x="18000" y="2945"/>
                </a:lnTo>
                <a:cubicBezTo>
                  <a:pt x="18662" y="2945"/>
                  <a:pt x="19200" y="2505"/>
                  <a:pt x="19200" y="1964"/>
                </a:cubicBezTo>
                <a:lnTo>
                  <a:pt x="19200" y="982"/>
                </a:lnTo>
                <a:cubicBezTo>
                  <a:pt x="19200" y="440"/>
                  <a:pt x="18662" y="0"/>
                  <a:pt x="18000" y="0"/>
                </a:cubicBezTo>
                <a:lnTo>
                  <a:pt x="3600" y="0"/>
                </a:lnTo>
                <a:cubicBezTo>
                  <a:pt x="2938" y="0"/>
                  <a:pt x="2400" y="440"/>
                  <a:pt x="2400" y="982"/>
                </a:cubicBezTo>
                <a:lnTo>
                  <a:pt x="2400" y="1964"/>
                </a:lnTo>
                <a:cubicBezTo>
                  <a:pt x="2400" y="2505"/>
                  <a:pt x="2938" y="2945"/>
                  <a:pt x="3600" y="2945"/>
                </a:cubicBezTo>
                <a:lnTo>
                  <a:pt x="4800" y="2945"/>
                </a:lnTo>
                <a:lnTo>
                  <a:pt x="4800" y="7872"/>
                </a:lnTo>
                <a:cubicBezTo>
                  <a:pt x="1906" y="9457"/>
                  <a:pt x="0" y="12155"/>
                  <a:pt x="0" y="15218"/>
                </a:cubicBezTo>
                <a:cubicBezTo>
                  <a:pt x="0" y="17730"/>
                  <a:pt x="1286" y="19991"/>
                  <a:pt x="3342" y="21600"/>
                </a:cubicBezTo>
                <a:lnTo>
                  <a:pt x="18258" y="21600"/>
                </a:lnTo>
                <a:cubicBezTo>
                  <a:pt x="20313" y="19991"/>
                  <a:pt x="21600" y="17730"/>
                  <a:pt x="21600" y="15218"/>
                </a:cubicBezTo>
                <a:cubicBezTo>
                  <a:pt x="21600" y="12155"/>
                  <a:pt x="19693" y="9457"/>
                  <a:pt x="16800" y="7872"/>
                </a:cubicBezTo>
                <a:moveTo>
                  <a:pt x="16200" y="15709"/>
                </a:moveTo>
                <a:cubicBezTo>
                  <a:pt x="15869" y="15709"/>
                  <a:pt x="15600" y="15929"/>
                  <a:pt x="15600" y="16200"/>
                </a:cubicBezTo>
                <a:cubicBezTo>
                  <a:pt x="15600" y="16471"/>
                  <a:pt x="15869" y="16691"/>
                  <a:pt x="16200" y="16691"/>
                </a:cubicBezTo>
                <a:cubicBezTo>
                  <a:pt x="16531" y="16691"/>
                  <a:pt x="16800" y="16471"/>
                  <a:pt x="16800" y="16200"/>
                </a:cubicBezTo>
                <a:cubicBezTo>
                  <a:pt x="16800" y="15929"/>
                  <a:pt x="16531" y="15709"/>
                  <a:pt x="16200" y="15709"/>
                </a:cubicBezTo>
                <a:moveTo>
                  <a:pt x="7800" y="11782"/>
                </a:moveTo>
                <a:cubicBezTo>
                  <a:pt x="7469" y="11782"/>
                  <a:pt x="7200" y="12001"/>
                  <a:pt x="7200" y="12273"/>
                </a:cubicBezTo>
                <a:cubicBezTo>
                  <a:pt x="7200" y="12544"/>
                  <a:pt x="7469" y="12764"/>
                  <a:pt x="7800" y="12764"/>
                </a:cubicBezTo>
                <a:cubicBezTo>
                  <a:pt x="8131" y="12764"/>
                  <a:pt x="8400" y="12544"/>
                  <a:pt x="8400" y="12273"/>
                </a:cubicBezTo>
                <a:cubicBezTo>
                  <a:pt x="8400" y="12001"/>
                  <a:pt x="8131" y="11782"/>
                  <a:pt x="7800" y="11782"/>
                </a:cubicBezTo>
                <a:moveTo>
                  <a:pt x="6000" y="15709"/>
                </a:moveTo>
                <a:cubicBezTo>
                  <a:pt x="5338" y="15709"/>
                  <a:pt x="4800" y="16149"/>
                  <a:pt x="4800" y="16691"/>
                </a:cubicBezTo>
                <a:cubicBezTo>
                  <a:pt x="4800" y="17233"/>
                  <a:pt x="5338" y="17673"/>
                  <a:pt x="6000" y="17673"/>
                </a:cubicBezTo>
                <a:cubicBezTo>
                  <a:pt x="6662" y="17673"/>
                  <a:pt x="7200" y="17233"/>
                  <a:pt x="7200" y="16691"/>
                </a:cubicBezTo>
                <a:cubicBezTo>
                  <a:pt x="7200" y="16149"/>
                  <a:pt x="6662" y="15709"/>
                  <a:pt x="6000" y="157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7" name="Shape 2753"/>
          <p:cNvSpPr/>
          <p:nvPr/>
        </p:nvSpPr>
        <p:spPr>
          <a:xfrm>
            <a:off x="8873323" y="3877350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800" y="18655"/>
                </a:moveTo>
                <a:cubicBezTo>
                  <a:pt x="13468" y="18655"/>
                  <a:pt x="13200" y="18874"/>
                  <a:pt x="13200" y="19145"/>
                </a:cubicBezTo>
                <a:cubicBezTo>
                  <a:pt x="13200" y="19417"/>
                  <a:pt x="13468" y="19636"/>
                  <a:pt x="13800" y="19636"/>
                </a:cubicBezTo>
                <a:cubicBezTo>
                  <a:pt x="14132" y="19636"/>
                  <a:pt x="14400" y="19417"/>
                  <a:pt x="14400" y="19145"/>
                </a:cubicBezTo>
                <a:cubicBezTo>
                  <a:pt x="14400" y="18874"/>
                  <a:pt x="14132" y="18655"/>
                  <a:pt x="13800" y="18655"/>
                </a:cubicBezTo>
                <a:moveTo>
                  <a:pt x="10200" y="15709"/>
                </a:moveTo>
                <a:cubicBezTo>
                  <a:pt x="9868" y="15709"/>
                  <a:pt x="9600" y="15490"/>
                  <a:pt x="9600" y="15218"/>
                </a:cubicBezTo>
                <a:cubicBezTo>
                  <a:pt x="9600" y="14947"/>
                  <a:pt x="9868" y="14727"/>
                  <a:pt x="10200" y="14727"/>
                </a:cubicBezTo>
                <a:cubicBezTo>
                  <a:pt x="10532" y="14727"/>
                  <a:pt x="10800" y="14947"/>
                  <a:pt x="10800" y="15218"/>
                </a:cubicBezTo>
                <a:cubicBezTo>
                  <a:pt x="10800" y="15490"/>
                  <a:pt x="10532" y="15709"/>
                  <a:pt x="10200" y="15709"/>
                </a:cubicBezTo>
                <a:moveTo>
                  <a:pt x="10200" y="13745"/>
                </a:moveTo>
                <a:cubicBezTo>
                  <a:pt x="9206" y="13745"/>
                  <a:pt x="8400" y="14405"/>
                  <a:pt x="8400" y="15218"/>
                </a:cubicBezTo>
                <a:cubicBezTo>
                  <a:pt x="8400" y="16031"/>
                  <a:pt x="9206" y="16691"/>
                  <a:pt x="10200" y="16691"/>
                </a:cubicBezTo>
                <a:cubicBezTo>
                  <a:pt x="11194" y="16691"/>
                  <a:pt x="12000" y="16031"/>
                  <a:pt x="12000" y="15218"/>
                </a:cubicBezTo>
                <a:cubicBezTo>
                  <a:pt x="12000" y="14405"/>
                  <a:pt x="11194" y="13745"/>
                  <a:pt x="10200" y="13745"/>
                </a:cubicBezTo>
                <a:moveTo>
                  <a:pt x="15600" y="13745"/>
                </a:moveTo>
                <a:cubicBezTo>
                  <a:pt x="14938" y="13745"/>
                  <a:pt x="14400" y="14186"/>
                  <a:pt x="14400" y="14727"/>
                </a:cubicBezTo>
                <a:cubicBezTo>
                  <a:pt x="14400" y="15269"/>
                  <a:pt x="14938" y="15709"/>
                  <a:pt x="15600" y="15709"/>
                </a:cubicBezTo>
                <a:cubicBezTo>
                  <a:pt x="16262" y="15709"/>
                  <a:pt x="16800" y="15269"/>
                  <a:pt x="16800" y="14727"/>
                </a:cubicBezTo>
                <a:cubicBezTo>
                  <a:pt x="16800" y="14186"/>
                  <a:pt x="16262" y="13745"/>
                  <a:pt x="15600" y="13745"/>
                </a:cubicBezTo>
                <a:moveTo>
                  <a:pt x="14400" y="20618"/>
                </a:moveTo>
                <a:lnTo>
                  <a:pt x="7200" y="20618"/>
                </a:lnTo>
                <a:cubicBezTo>
                  <a:pt x="3892" y="20618"/>
                  <a:pt x="1200" y="18416"/>
                  <a:pt x="1200" y="15709"/>
                </a:cubicBezTo>
                <a:cubicBezTo>
                  <a:pt x="1200" y="13123"/>
                  <a:pt x="2182" y="11620"/>
                  <a:pt x="3320" y="9880"/>
                </a:cubicBezTo>
                <a:cubicBezTo>
                  <a:pt x="3477" y="9639"/>
                  <a:pt x="3636" y="9392"/>
                  <a:pt x="3797" y="9140"/>
                </a:cubicBezTo>
                <a:cubicBezTo>
                  <a:pt x="3905" y="9093"/>
                  <a:pt x="6420" y="8038"/>
                  <a:pt x="9814" y="9625"/>
                </a:cubicBezTo>
                <a:cubicBezTo>
                  <a:pt x="10959" y="10160"/>
                  <a:pt x="12064" y="10360"/>
                  <a:pt x="13079" y="10360"/>
                </a:cubicBezTo>
                <a:cubicBezTo>
                  <a:pt x="15152" y="10360"/>
                  <a:pt x="16846" y="9523"/>
                  <a:pt x="17711" y="8991"/>
                </a:cubicBezTo>
                <a:cubicBezTo>
                  <a:pt x="17902" y="9295"/>
                  <a:pt x="18093" y="9592"/>
                  <a:pt x="18280" y="9880"/>
                </a:cubicBezTo>
                <a:cubicBezTo>
                  <a:pt x="19418" y="11620"/>
                  <a:pt x="20400" y="13123"/>
                  <a:pt x="20400" y="15709"/>
                </a:cubicBezTo>
                <a:cubicBezTo>
                  <a:pt x="20400" y="18416"/>
                  <a:pt x="17708" y="20618"/>
                  <a:pt x="14400" y="20618"/>
                </a:cubicBezTo>
                <a:moveTo>
                  <a:pt x="5967" y="2945"/>
                </a:moveTo>
                <a:lnTo>
                  <a:pt x="15633" y="2945"/>
                </a:lnTo>
                <a:cubicBezTo>
                  <a:pt x="15782" y="5133"/>
                  <a:pt x="16425" y="6735"/>
                  <a:pt x="17180" y="8090"/>
                </a:cubicBezTo>
                <a:cubicBezTo>
                  <a:pt x="16281" y="8690"/>
                  <a:pt x="13509" y="10220"/>
                  <a:pt x="10410" y="8772"/>
                </a:cubicBezTo>
                <a:cubicBezTo>
                  <a:pt x="7921" y="7609"/>
                  <a:pt x="5800" y="7679"/>
                  <a:pt x="4520" y="7912"/>
                </a:cubicBezTo>
                <a:cubicBezTo>
                  <a:pt x="5231" y="6594"/>
                  <a:pt x="5824" y="5037"/>
                  <a:pt x="5967" y="2945"/>
                </a:cubicBezTo>
                <a:moveTo>
                  <a:pt x="3600" y="982"/>
                </a:moveTo>
                <a:lnTo>
                  <a:pt x="18000" y="982"/>
                </a:lnTo>
                <a:lnTo>
                  <a:pt x="18000" y="1964"/>
                </a:lnTo>
                <a:lnTo>
                  <a:pt x="3600" y="1964"/>
                </a:lnTo>
                <a:cubicBezTo>
                  <a:pt x="3600" y="1964"/>
                  <a:pt x="3600" y="982"/>
                  <a:pt x="3600" y="982"/>
                </a:cubicBezTo>
                <a:close/>
                <a:moveTo>
                  <a:pt x="16843" y="2945"/>
                </a:moveTo>
                <a:lnTo>
                  <a:pt x="18000" y="2945"/>
                </a:lnTo>
                <a:cubicBezTo>
                  <a:pt x="18662" y="2945"/>
                  <a:pt x="19200" y="2505"/>
                  <a:pt x="19200" y="1964"/>
                </a:cubicBezTo>
                <a:lnTo>
                  <a:pt x="19200" y="982"/>
                </a:lnTo>
                <a:cubicBezTo>
                  <a:pt x="19200" y="440"/>
                  <a:pt x="18662" y="0"/>
                  <a:pt x="18000" y="0"/>
                </a:cubicBezTo>
                <a:lnTo>
                  <a:pt x="3600" y="0"/>
                </a:lnTo>
                <a:cubicBezTo>
                  <a:pt x="2938" y="0"/>
                  <a:pt x="2400" y="440"/>
                  <a:pt x="2400" y="982"/>
                </a:cubicBezTo>
                <a:lnTo>
                  <a:pt x="2400" y="1964"/>
                </a:lnTo>
                <a:cubicBezTo>
                  <a:pt x="2400" y="2505"/>
                  <a:pt x="2938" y="2945"/>
                  <a:pt x="3600" y="2945"/>
                </a:cubicBezTo>
                <a:lnTo>
                  <a:pt x="4757" y="2945"/>
                </a:lnTo>
                <a:cubicBezTo>
                  <a:pt x="4322" y="8937"/>
                  <a:pt x="0" y="10114"/>
                  <a:pt x="0" y="15709"/>
                </a:cubicBezTo>
                <a:cubicBezTo>
                  <a:pt x="0" y="18962"/>
                  <a:pt x="3224" y="21600"/>
                  <a:pt x="7200" y="21600"/>
                </a:cubicBezTo>
                <a:lnTo>
                  <a:pt x="14400" y="21600"/>
                </a:lnTo>
                <a:cubicBezTo>
                  <a:pt x="18376" y="21600"/>
                  <a:pt x="21600" y="18962"/>
                  <a:pt x="21600" y="15709"/>
                </a:cubicBezTo>
                <a:cubicBezTo>
                  <a:pt x="21600" y="10114"/>
                  <a:pt x="17278" y="8937"/>
                  <a:pt x="16843" y="2945"/>
                </a:cubicBezTo>
                <a:moveTo>
                  <a:pt x="17400" y="11782"/>
                </a:moveTo>
                <a:cubicBezTo>
                  <a:pt x="17068" y="11782"/>
                  <a:pt x="16800" y="12001"/>
                  <a:pt x="16800" y="12273"/>
                </a:cubicBezTo>
                <a:cubicBezTo>
                  <a:pt x="16800" y="12544"/>
                  <a:pt x="17068" y="12764"/>
                  <a:pt x="17400" y="12764"/>
                </a:cubicBezTo>
                <a:cubicBezTo>
                  <a:pt x="17732" y="12764"/>
                  <a:pt x="18000" y="12544"/>
                  <a:pt x="18000" y="12273"/>
                </a:cubicBezTo>
                <a:cubicBezTo>
                  <a:pt x="18000" y="12001"/>
                  <a:pt x="17732" y="11782"/>
                  <a:pt x="17400" y="11782"/>
                </a:cubicBezTo>
                <a:moveTo>
                  <a:pt x="6000" y="10800"/>
                </a:moveTo>
                <a:cubicBezTo>
                  <a:pt x="5338" y="10800"/>
                  <a:pt x="4800" y="11240"/>
                  <a:pt x="4800" y="11782"/>
                </a:cubicBezTo>
                <a:cubicBezTo>
                  <a:pt x="4800" y="12324"/>
                  <a:pt x="5338" y="12764"/>
                  <a:pt x="6000" y="12764"/>
                </a:cubicBezTo>
                <a:cubicBezTo>
                  <a:pt x="6662" y="12764"/>
                  <a:pt x="7200" y="12324"/>
                  <a:pt x="7200" y="11782"/>
                </a:cubicBezTo>
                <a:cubicBezTo>
                  <a:pt x="7200" y="11240"/>
                  <a:pt x="6662" y="10800"/>
                  <a:pt x="6000" y="10800"/>
                </a:cubicBezTo>
                <a:moveTo>
                  <a:pt x="5400" y="16691"/>
                </a:moveTo>
                <a:cubicBezTo>
                  <a:pt x="5068" y="16691"/>
                  <a:pt x="4800" y="16910"/>
                  <a:pt x="4800" y="17182"/>
                </a:cubicBezTo>
                <a:cubicBezTo>
                  <a:pt x="4800" y="17453"/>
                  <a:pt x="5068" y="17673"/>
                  <a:pt x="5400" y="17673"/>
                </a:cubicBezTo>
                <a:cubicBezTo>
                  <a:pt x="5732" y="17673"/>
                  <a:pt x="6000" y="17453"/>
                  <a:pt x="6000" y="17182"/>
                </a:cubicBezTo>
                <a:cubicBezTo>
                  <a:pt x="6000" y="16910"/>
                  <a:pt x="5732" y="16691"/>
                  <a:pt x="5400" y="166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8" name="Shape 2754"/>
          <p:cNvSpPr/>
          <p:nvPr/>
        </p:nvSpPr>
        <p:spPr>
          <a:xfrm>
            <a:off x="9393887" y="3877350"/>
            <a:ext cx="25393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9" name="Shape 2755"/>
          <p:cNvSpPr/>
          <p:nvPr/>
        </p:nvSpPr>
        <p:spPr>
          <a:xfrm>
            <a:off x="9939845" y="3877350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4909"/>
                </a:moveTo>
                <a:lnTo>
                  <a:pt x="19200" y="4909"/>
                </a:lnTo>
                <a:lnTo>
                  <a:pt x="19200" y="2945"/>
                </a:lnTo>
                <a:cubicBezTo>
                  <a:pt x="19200" y="2674"/>
                  <a:pt x="18932" y="2455"/>
                  <a:pt x="18600" y="2455"/>
                </a:cubicBezTo>
                <a:cubicBezTo>
                  <a:pt x="18268" y="2455"/>
                  <a:pt x="18000" y="2674"/>
                  <a:pt x="18000" y="2945"/>
                </a:cubicBezTo>
                <a:lnTo>
                  <a:pt x="18000" y="4909"/>
                </a:lnTo>
                <a:lnTo>
                  <a:pt x="16800" y="4909"/>
                </a:lnTo>
                <a:lnTo>
                  <a:pt x="16800" y="2945"/>
                </a:lnTo>
                <a:cubicBezTo>
                  <a:pt x="16800" y="2674"/>
                  <a:pt x="16532" y="2455"/>
                  <a:pt x="16200" y="2455"/>
                </a:cubicBezTo>
                <a:cubicBezTo>
                  <a:pt x="15868" y="2455"/>
                  <a:pt x="15600" y="2674"/>
                  <a:pt x="15600" y="2945"/>
                </a:cubicBezTo>
                <a:lnTo>
                  <a:pt x="15600" y="4909"/>
                </a:lnTo>
                <a:lnTo>
                  <a:pt x="14400" y="4909"/>
                </a:lnTo>
                <a:lnTo>
                  <a:pt x="14400" y="2455"/>
                </a:lnTo>
                <a:cubicBezTo>
                  <a:pt x="14400" y="2183"/>
                  <a:pt x="14132" y="1964"/>
                  <a:pt x="13800" y="1964"/>
                </a:cubicBezTo>
                <a:cubicBezTo>
                  <a:pt x="13468" y="1964"/>
                  <a:pt x="13200" y="2183"/>
                  <a:pt x="13200" y="2455"/>
                </a:cubicBezTo>
                <a:lnTo>
                  <a:pt x="13200" y="4909"/>
                </a:lnTo>
                <a:lnTo>
                  <a:pt x="12000" y="4909"/>
                </a:lnTo>
                <a:lnTo>
                  <a:pt x="12000" y="2945"/>
                </a:lnTo>
                <a:cubicBezTo>
                  <a:pt x="12000" y="2674"/>
                  <a:pt x="11732" y="2455"/>
                  <a:pt x="11400" y="2455"/>
                </a:cubicBezTo>
                <a:cubicBezTo>
                  <a:pt x="11068" y="2455"/>
                  <a:pt x="10800" y="2674"/>
                  <a:pt x="10800" y="2945"/>
                </a:cubicBezTo>
                <a:lnTo>
                  <a:pt x="10800" y="4909"/>
                </a:lnTo>
                <a:lnTo>
                  <a:pt x="9600" y="4909"/>
                </a:lnTo>
                <a:lnTo>
                  <a:pt x="9600" y="2455"/>
                </a:lnTo>
                <a:cubicBezTo>
                  <a:pt x="9600" y="2183"/>
                  <a:pt x="9332" y="1964"/>
                  <a:pt x="9000" y="1964"/>
                </a:cubicBezTo>
                <a:cubicBezTo>
                  <a:pt x="8668" y="1964"/>
                  <a:pt x="8400" y="2183"/>
                  <a:pt x="8400" y="2455"/>
                </a:cubicBezTo>
                <a:lnTo>
                  <a:pt x="8400" y="4909"/>
                </a:lnTo>
                <a:lnTo>
                  <a:pt x="6000" y="4909"/>
                </a:lnTo>
                <a:lnTo>
                  <a:pt x="6000" y="2945"/>
                </a:lnTo>
                <a:cubicBezTo>
                  <a:pt x="6000" y="2674"/>
                  <a:pt x="5732" y="2455"/>
                  <a:pt x="5400" y="2455"/>
                </a:cubicBezTo>
                <a:cubicBezTo>
                  <a:pt x="5068" y="2455"/>
                  <a:pt x="4800" y="2674"/>
                  <a:pt x="4800" y="2945"/>
                </a:cubicBezTo>
                <a:lnTo>
                  <a:pt x="4800" y="4909"/>
                </a:lnTo>
                <a:lnTo>
                  <a:pt x="3600" y="4909"/>
                </a:lnTo>
                <a:lnTo>
                  <a:pt x="3600" y="2455"/>
                </a:lnTo>
                <a:cubicBezTo>
                  <a:pt x="3600" y="2183"/>
                  <a:pt x="3332" y="1964"/>
                  <a:pt x="3000" y="1964"/>
                </a:cubicBezTo>
                <a:cubicBezTo>
                  <a:pt x="2668" y="1964"/>
                  <a:pt x="2400" y="2183"/>
                  <a:pt x="2400" y="2455"/>
                </a:cubicBezTo>
                <a:lnTo>
                  <a:pt x="2400" y="4909"/>
                </a:lnTo>
                <a:lnTo>
                  <a:pt x="1200" y="4909"/>
                </a:lnTo>
                <a:lnTo>
                  <a:pt x="1200" y="982"/>
                </a:lnTo>
                <a:lnTo>
                  <a:pt x="20400" y="982"/>
                </a:lnTo>
                <a:cubicBezTo>
                  <a:pt x="20400" y="982"/>
                  <a:pt x="20400" y="4909"/>
                  <a:pt x="20400" y="4909"/>
                </a:cubicBezTo>
                <a:close/>
                <a:moveTo>
                  <a:pt x="20400" y="10309"/>
                </a:moveTo>
                <a:lnTo>
                  <a:pt x="19200" y="10309"/>
                </a:lnTo>
                <a:lnTo>
                  <a:pt x="19200" y="7855"/>
                </a:lnTo>
                <a:cubicBezTo>
                  <a:pt x="19200" y="7583"/>
                  <a:pt x="18932" y="7364"/>
                  <a:pt x="18600" y="7364"/>
                </a:cubicBezTo>
                <a:cubicBezTo>
                  <a:pt x="18268" y="7364"/>
                  <a:pt x="18000" y="7583"/>
                  <a:pt x="18000" y="7855"/>
                </a:cubicBezTo>
                <a:lnTo>
                  <a:pt x="18000" y="10309"/>
                </a:lnTo>
                <a:lnTo>
                  <a:pt x="16800" y="10309"/>
                </a:lnTo>
                <a:lnTo>
                  <a:pt x="16800" y="7364"/>
                </a:lnTo>
                <a:cubicBezTo>
                  <a:pt x="16800" y="7092"/>
                  <a:pt x="16532" y="6873"/>
                  <a:pt x="16200" y="6873"/>
                </a:cubicBezTo>
                <a:cubicBezTo>
                  <a:pt x="15868" y="6873"/>
                  <a:pt x="15600" y="7092"/>
                  <a:pt x="15600" y="7364"/>
                </a:cubicBezTo>
                <a:lnTo>
                  <a:pt x="15600" y="10309"/>
                </a:lnTo>
                <a:lnTo>
                  <a:pt x="14400" y="10309"/>
                </a:lnTo>
                <a:lnTo>
                  <a:pt x="14400" y="7855"/>
                </a:lnTo>
                <a:cubicBezTo>
                  <a:pt x="14400" y="7583"/>
                  <a:pt x="14132" y="7364"/>
                  <a:pt x="13800" y="7364"/>
                </a:cubicBezTo>
                <a:cubicBezTo>
                  <a:pt x="13468" y="7364"/>
                  <a:pt x="13200" y="7583"/>
                  <a:pt x="13200" y="7855"/>
                </a:cubicBezTo>
                <a:lnTo>
                  <a:pt x="13200" y="10309"/>
                </a:lnTo>
                <a:lnTo>
                  <a:pt x="12000" y="10309"/>
                </a:lnTo>
                <a:lnTo>
                  <a:pt x="12000" y="7364"/>
                </a:lnTo>
                <a:cubicBezTo>
                  <a:pt x="12000" y="7092"/>
                  <a:pt x="11732" y="6873"/>
                  <a:pt x="11400" y="6873"/>
                </a:cubicBezTo>
                <a:cubicBezTo>
                  <a:pt x="11068" y="6873"/>
                  <a:pt x="10800" y="7092"/>
                  <a:pt x="10800" y="7364"/>
                </a:cubicBezTo>
                <a:lnTo>
                  <a:pt x="10800" y="10309"/>
                </a:lnTo>
                <a:lnTo>
                  <a:pt x="8400" y="10309"/>
                </a:lnTo>
                <a:lnTo>
                  <a:pt x="8400" y="7855"/>
                </a:lnTo>
                <a:cubicBezTo>
                  <a:pt x="8400" y="7583"/>
                  <a:pt x="8132" y="7364"/>
                  <a:pt x="7800" y="7364"/>
                </a:cubicBezTo>
                <a:cubicBezTo>
                  <a:pt x="7468" y="7364"/>
                  <a:pt x="7200" y="7583"/>
                  <a:pt x="7200" y="7855"/>
                </a:cubicBezTo>
                <a:lnTo>
                  <a:pt x="7200" y="10309"/>
                </a:lnTo>
                <a:lnTo>
                  <a:pt x="6000" y="10309"/>
                </a:lnTo>
                <a:lnTo>
                  <a:pt x="6000" y="7855"/>
                </a:lnTo>
                <a:cubicBezTo>
                  <a:pt x="6000" y="7583"/>
                  <a:pt x="5732" y="7364"/>
                  <a:pt x="5400" y="7364"/>
                </a:cubicBezTo>
                <a:cubicBezTo>
                  <a:pt x="5068" y="7364"/>
                  <a:pt x="4800" y="7583"/>
                  <a:pt x="4800" y="7855"/>
                </a:cubicBezTo>
                <a:lnTo>
                  <a:pt x="4800" y="10309"/>
                </a:lnTo>
                <a:lnTo>
                  <a:pt x="3600" y="10309"/>
                </a:lnTo>
                <a:lnTo>
                  <a:pt x="3600" y="7364"/>
                </a:lnTo>
                <a:cubicBezTo>
                  <a:pt x="3600" y="7092"/>
                  <a:pt x="3332" y="6873"/>
                  <a:pt x="3000" y="6873"/>
                </a:cubicBezTo>
                <a:cubicBezTo>
                  <a:pt x="2668" y="6873"/>
                  <a:pt x="2400" y="7092"/>
                  <a:pt x="2400" y="7364"/>
                </a:cubicBezTo>
                <a:lnTo>
                  <a:pt x="2400" y="10309"/>
                </a:lnTo>
                <a:lnTo>
                  <a:pt x="1200" y="10309"/>
                </a:lnTo>
                <a:lnTo>
                  <a:pt x="1200" y="5891"/>
                </a:lnTo>
                <a:lnTo>
                  <a:pt x="20400" y="5891"/>
                </a:lnTo>
                <a:cubicBezTo>
                  <a:pt x="20400" y="5891"/>
                  <a:pt x="20400" y="10309"/>
                  <a:pt x="20400" y="10309"/>
                </a:cubicBezTo>
                <a:close/>
                <a:moveTo>
                  <a:pt x="20400" y="15709"/>
                </a:moveTo>
                <a:lnTo>
                  <a:pt x="19200" y="15709"/>
                </a:lnTo>
                <a:lnTo>
                  <a:pt x="19200" y="13255"/>
                </a:lnTo>
                <a:cubicBezTo>
                  <a:pt x="19200" y="12983"/>
                  <a:pt x="18932" y="12764"/>
                  <a:pt x="18600" y="12764"/>
                </a:cubicBezTo>
                <a:cubicBezTo>
                  <a:pt x="18268" y="12764"/>
                  <a:pt x="18000" y="12983"/>
                  <a:pt x="18000" y="13255"/>
                </a:cubicBezTo>
                <a:lnTo>
                  <a:pt x="18000" y="15709"/>
                </a:lnTo>
                <a:lnTo>
                  <a:pt x="16800" y="15709"/>
                </a:lnTo>
                <a:lnTo>
                  <a:pt x="16800" y="13255"/>
                </a:lnTo>
                <a:cubicBezTo>
                  <a:pt x="16800" y="12983"/>
                  <a:pt x="16532" y="12764"/>
                  <a:pt x="16200" y="12764"/>
                </a:cubicBezTo>
                <a:cubicBezTo>
                  <a:pt x="15868" y="12764"/>
                  <a:pt x="15600" y="12983"/>
                  <a:pt x="15600" y="13255"/>
                </a:cubicBezTo>
                <a:lnTo>
                  <a:pt x="15600" y="15709"/>
                </a:lnTo>
                <a:lnTo>
                  <a:pt x="13200" y="15709"/>
                </a:lnTo>
                <a:lnTo>
                  <a:pt x="13200" y="13745"/>
                </a:lnTo>
                <a:cubicBezTo>
                  <a:pt x="13200" y="13474"/>
                  <a:pt x="12932" y="13255"/>
                  <a:pt x="12600" y="13255"/>
                </a:cubicBezTo>
                <a:cubicBezTo>
                  <a:pt x="12268" y="13255"/>
                  <a:pt x="12000" y="13474"/>
                  <a:pt x="12000" y="13745"/>
                </a:cubicBezTo>
                <a:lnTo>
                  <a:pt x="12000" y="15709"/>
                </a:lnTo>
                <a:lnTo>
                  <a:pt x="10800" y="15709"/>
                </a:lnTo>
                <a:lnTo>
                  <a:pt x="10800" y="13745"/>
                </a:lnTo>
                <a:cubicBezTo>
                  <a:pt x="10800" y="13474"/>
                  <a:pt x="10532" y="13255"/>
                  <a:pt x="10200" y="13255"/>
                </a:cubicBezTo>
                <a:cubicBezTo>
                  <a:pt x="9868" y="13255"/>
                  <a:pt x="9600" y="13474"/>
                  <a:pt x="9600" y="13745"/>
                </a:cubicBezTo>
                <a:lnTo>
                  <a:pt x="9600" y="15709"/>
                </a:lnTo>
                <a:lnTo>
                  <a:pt x="8400" y="15709"/>
                </a:lnTo>
                <a:lnTo>
                  <a:pt x="8400" y="13255"/>
                </a:lnTo>
                <a:cubicBezTo>
                  <a:pt x="8400" y="12983"/>
                  <a:pt x="8132" y="12764"/>
                  <a:pt x="7800" y="12764"/>
                </a:cubicBezTo>
                <a:cubicBezTo>
                  <a:pt x="7468" y="12764"/>
                  <a:pt x="7200" y="12983"/>
                  <a:pt x="7200" y="13255"/>
                </a:cubicBezTo>
                <a:lnTo>
                  <a:pt x="7200" y="15709"/>
                </a:lnTo>
                <a:lnTo>
                  <a:pt x="6000" y="15709"/>
                </a:lnTo>
                <a:lnTo>
                  <a:pt x="6000" y="13745"/>
                </a:lnTo>
                <a:cubicBezTo>
                  <a:pt x="6000" y="13474"/>
                  <a:pt x="5732" y="13255"/>
                  <a:pt x="5400" y="13255"/>
                </a:cubicBezTo>
                <a:cubicBezTo>
                  <a:pt x="5068" y="13255"/>
                  <a:pt x="4800" y="13474"/>
                  <a:pt x="4800" y="13745"/>
                </a:cubicBezTo>
                <a:lnTo>
                  <a:pt x="4800" y="15709"/>
                </a:lnTo>
                <a:lnTo>
                  <a:pt x="1200" y="15709"/>
                </a:lnTo>
                <a:lnTo>
                  <a:pt x="1200" y="11291"/>
                </a:lnTo>
                <a:lnTo>
                  <a:pt x="20400" y="11291"/>
                </a:lnTo>
                <a:cubicBezTo>
                  <a:pt x="20400" y="11291"/>
                  <a:pt x="20400" y="15709"/>
                  <a:pt x="20400" y="15709"/>
                </a:cubicBezTo>
                <a:close/>
                <a:moveTo>
                  <a:pt x="20400" y="20618"/>
                </a:moveTo>
                <a:lnTo>
                  <a:pt x="19200" y="20618"/>
                </a:lnTo>
                <a:lnTo>
                  <a:pt x="19200" y="18655"/>
                </a:lnTo>
                <a:cubicBezTo>
                  <a:pt x="19200" y="18383"/>
                  <a:pt x="18932" y="18164"/>
                  <a:pt x="18600" y="18164"/>
                </a:cubicBezTo>
                <a:cubicBezTo>
                  <a:pt x="18268" y="18164"/>
                  <a:pt x="18000" y="18383"/>
                  <a:pt x="18000" y="18655"/>
                </a:cubicBezTo>
                <a:lnTo>
                  <a:pt x="18000" y="20618"/>
                </a:lnTo>
                <a:lnTo>
                  <a:pt x="16800" y="20618"/>
                </a:lnTo>
                <a:lnTo>
                  <a:pt x="16800" y="18655"/>
                </a:lnTo>
                <a:cubicBezTo>
                  <a:pt x="16800" y="18383"/>
                  <a:pt x="16532" y="18164"/>
                  <a:pt x="16200" y="18164"/>
                </a:cubicBezTo>
                <a:cubicBezTo>
                  <a:pt x="15868" y="18164"/>
                  <a:pt x="15600" y="18383"/>
                  <a:pt x="15600" y="18655"/>
                </a:cubicBezTo>
                <a:lnTo>
                  <a:pt x="15600" y="20618"/>
                </a:lnTo>
                <a:lnTo>
                  <a:pt x="14400" y="20618"/>
                </a:lnTo>
                <a:lnTo>
                  <a:pt x="14400" y="18164"/>
                </a:lnTo>
                <a:cubicBezTo>
                  <a:pt x="14400" y="17892"/>
                  <a:pt x="14132" y="17673"/>
                  <a:pt x="13800" y="17673"/>
                </a:cubicBezTo>
                <a:cubicBezTo>
                  <a:pt x="13468" y="17673"/>
                  <a:pt x="13200" y="17892"/>
                  <a:pt x="13200" y="18164"/>
                </a:cubicBezTo>
                <a:lnTo>
                  <a:pt x="13200" y="20618"/>
                </a:lnTo>
                <a:lnTo>
                  <a:pt x="10800" y="20618"/>
                </a:lnTo>
                <a:lnTo>
                  <a:pt x="10800" y="18164"/>
                </a:lnTo>
                <a:cubicBezTo>
                  <a:pt x="10800" y="17892"/>
                  <a:pt x="10532" y="17673"/>
                  <a:pt x="10200" y="17673"/>
                </a:cubicBezTo>
                <a:cubicBezTo>
                  <a:pt x="9868" y="17673"/>
                  <a:pt x="9600" y="17892"/>
                  <a:pt x="9600" y="18164"/>
                </a:cubicBezTo>
                <a:lnTo>
                  <a:pt x="9600" y="20618"/>
                </a:lnTo>
                <a:lnTo>
                  <a:pt x="8400" y="20618"/>
                </a:lnTo>
                <a:lnTo>
                  <a:pt x="8400" y="18655"/>
                </a:lnTo>
                <a:cubicBezTo>
                  <a:pt x="8400" y="18383"/>
                  <a:pt x="8132" y="18164"/>
                  <a:pt x="7800" y="18164"/>
                </a:cubicBezTo>
                <a:cubicBezTo>
                  <a:pt x="7468" y="18164"/>
                  <a:pt x="7200" y="18383"/>
                  <a:pt x="7200" y="18655"/>
                </a:cubicBezTo>
                <a:lnTo>
                  <a:pt x="7200" y="20618"/>
                </a:lnTo>
                <a:lnTo>
                  <a:pt x="6000" y="20618"/>
                </a:lnTo>
                <a:lnTo>
                  <a:pt x="6000" y="18164"/>
                </a:lnTo>
                <a:cubicBezTo>
                  <a:pt x="6000" y="17892"/>
                  <a:pt x="5732" y="17673"/>
                  <a:pt x="5400" y="17673"/>
                </a:cubicBezTo>
                <a:cubicBezTo>
                  <a:pt x="5068" y="17673"/>
                  <a:pt x="4800" y="17892"/>
                  <a:pt x="4800" y="18164"/>
                </a:cubicBezTo>
                <a:lnTo>
                  <a:pt x="4800" y="20618"/>
                </a:lnTo>
                <a:lnTo>
                  <a:pt x="3600" y="20618"/>
                </a:lnTo>
                <a:lnTo>
                  <a:pt x="3600" y="18655"/>
                </a:lnTo>
                <a:cubicBezTo>
                  <a:pt x="3600" y="18383"/>
                  <a:pt x="3332" y="18164"/>
                  <a:pt x="3000" y="18164"/>
                </a:cubicBezTo>
                <a:cubicBezTo>
                  <a:pt x="2668" y="18164"/>
                  <a:pt x="2400" y="18383"/>
                  <a:pt x="2400" y="18655"/>
                </a:cubicBezTo>
                <a:lnTo>
                  <a:pt x="2400" y="20618"/>
                </a:lnTo>
                <a:lnTo>
                  <a:pt x="1200" y="20618"/>
                </a:lnTo>
                <a:lnTo>
                  <a:pt x="1200" y="16691"/>
                </a:lnTo>
                <a:lnTo>
                  <a:pt x="20400" y="16691"/>
                </a:lnTo>
                <a:cubicBezTo>
                  <a:pt x="20400" y="16691"/>
                  <a:pt x="20400" y="20618"/>
                  <a:pt x="20400" y="20618"/>
                </a:cubicBezTo>
                <a:close/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40"/>
                  <a:pt x="0" y="982"/>
                </a:cubicBezTo>
                <a:lnTo>
                  <a:pt x="0" y="20618"/>
                </a:lnTo>
                <a:cubicBezTo>
                  <a:pt x="0" y="21160"/>
                  <a:pt x="537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982"/>
                </a:lnTo>
                <a:cubicBezTo>
                  <a:pt x="21600" y="440"/>
                  <a:pt x="21062" y="0"/>
                  <a:pt x="204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0" name="Shape 2756"/>
          <p:cNvSpPr/>
          <p:nvPr/>
        </p:nvSpPr>
        <p:spPr>
          <a:xfrm>
            <a:off x="10447713" y="3953530"/>
            <a:ext cx="279328" cy="126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19440"/>
                </a:moveTo>
                <a:cubicBezTo>
                  <a:pt x="17951" y="19440"/>
                  <a:pt x="17182" y="17747"/>
                  <a:pt x="17182" y="15660"/>
                </a:cubicBezTo>
                <a:cubicBezTo>
                  <a:pt x="17182" y="14601"/>
                  <a:pt x="17381" y="13647"/>
                  <a:pt x="17700" y="12960"/>
                </a:cubicBezTo>
                <a:lnTo>
                  <a:pt x="3900" y="12960"/>
                </a:lnTo>
                <a:cubicBezTo>
                  <a:pt x="4219" y="13647"/>
                  <a:pt x="4418" y="14601"/>
                  <a:pt x="4418" y="15660"/>
                </a:cubicBezTo>
                <a:cubicBezTo>
                  <a:pt x="4418" y="17747"/>
                  <a:pt x="3649" y="19440"/>
                  <a:pt x="2700" y="19440"/>
                </a:cubicBezTo>
                <a:cubicBezTo>
                  <a:pt x="1751" y="19440"/>
                  <a:pt x="982" y="17747"/>
                  <a:pt x="982" y="15660"/>
                </a:cubicBezTo>
                <a:cubicBezTo>
                  <a:pt x="982" y="13757"/>
                  <a:pt x="1623" y="12199"/>
                  <a:pt x="2455" y="11935"/>
                </a:cubicBezTo>
                <a:lnTo>
                  <a:pt x="2455" y="11880"/>
                </a:lnTo>
                <a:cubicBezTo>
                  <a:pt x="2726" y="11880"/>
                  <a:pt x="2945" y="11397"/>
                  <a:pt x="2945" y="10800"/>
                </a:cubicBezTo>
                <a:cubicBezTo>
                  <a:pt x="2945" y="10203"/>
                  <a:pt x="2726" y="9720"/>
                  <a:pt x="2455" y="9720"/>
                </a:cubicBezTo>
                <a:lnTo>
                  <a:pt x="2455" y="9665"/>
                </a:lnTo>
                <a:cubicBezTo>
                  <a:pt x="1623" y="9401"/>
                  <a:pt x="982" y="7843"/>
                  <a:pt x="982" y="5940"/>
                </a:cubicBezTo>
                <a:cubicBezTo>
                  <a:pt x="982" y="3852"/>
                  <a:pt x="1751" y="2160"/>
                  <a:pt x="2700" y="2160"/>
                </a:cubicBezTo>
                <a:cubicBezTo>
                  <a:pt x="3649" y="2160"/>
                  <a:pt x="4418" y="3852"/>
                  <a:pt x="4418" y="5940"/>
                </a:cubicBezTo>
                <a:cubicBezTo>
                  <a:pt x="4418" y="6999"/>
                  <a:pt x="4219" y="7954"/>
                  <a:pt x="3900" y="8640"/>
                </a:cubicBezTo>
                <a:lnTo>
                  <a:pt x="17700" y="8640"/>
                </a:lnTo>
                <a:cubicBezTo>
                  <a:pt x="17381" y="7954"/>
                  <a:pt x="17182" y="6999"/>
                  <a:pt x="17182" y="5940"/>
                </a:cubicBezTo>
                <a:cubicBezTo>
                  <a:pt x="17182" y="3852"/>
                  <a:pt x="17951" y="2160"/>
                  <a:pt x="18900" y="2160"/>
                </a:cubicBezTo>
                <a:cubicBezTo>
                  <a:pt x="19849" y="2160"/>
                  <a:pt x="20618" y="3852"/>
                  <a:pt x="20618" y="5940"/>
                </a:cubicBezTo>
                <a:cubicBezTo>
                  <a:pt x="20618" y="7843"/>
                  <a:pt x="19977" y="9401"/>
                  <a:pt x="19145" y="9665"/>
                </a:cubicBezTo>
                <a:lnTo>
                  <a:pt x="19145" y="9720"/>
                </a:lnTo>
                <a:cubicBezTo>
                  <a:pt x="18874" y="9720"/>
                  <a:pt x="18655" y="10203"/>
                  <a:pt x="18655" y="10800"/>
                </a:cubicBezTo>
                <a:cubicBezTo>
                  <a:pt x="18655" y="11397"/>
                  <a:pt x="18874" y="11880"/>
                  <a:pt x="19145" y="11880"/>
                </a:cubicBezTo>
                <a:lnTo>
                  <a:pt x="19145" y="11935"/>
                </a:lnTo>
                <a:cubicBezTo>
                  <a:pt x="19977" y="12199"/>
                  <a:pt x="20618" y="13757"/>
                  <a:pt x="20618" y="15660"/>
                </a:cubicBezTo>
                <a:cubicBezTo>
                  <a:pt x="20618" y="17747"/>
                  <a:pt x="19849" y="19440"/>
                  <a:pt x="18900" y="19440"/>
                </a:cubicBezTo>
                <a:moveTo>
                  <a:pt x="20449" y="10800"/>
                </a:moveTo>
                <a:cubicBezTo>
                  <a:pt x="21145" y="9725"/>
                  <a:pt x="21600" y="7950"/>
                  <a:pt x="21600" y="5940"/>
                </a:cubicBezTo>
                <a:cubicBezTo>
                  <a:pt x="21600" y="2660"/>
                  <a:pt x="20391" y="0"/>
                  <a:pt x="18900" y="0"/>
                </a:cubicBezTo>
                <a:cubicBezTo>
                  <a:pt x="17409" y="0"/>
                  <a:pt x="16200" y="2660"/>
                  <a:pt x="16200" y="5940"/>
                </a:cubicBezTo>
                <a:cubicBezTo>
                  <a:pt x="16200" y="6124"/>
                  <a:pt x="16208" y="6301"/>
                  <a:pt x="16215" y="6480"/>
                </a:cubicBezTo>
                <a:lnTo>
                  <a:pt x="5385" y="6480"/>
                </a:lnTo>
                <a:cubicBezTo>
                  <a:pt x="5392" y="6301"/>
                  <a:pt x="5400" y="6124"/>
                  <a:pt x="5400" y="5940"/>
                </a:cubicBezTo>
                <a:cubicBezTo>
                  <a:pt x="5400" y="2660"/>
                  <a:pt x="4191" y="0"/>
                  <a:pt x="2700" y="0"/>
                </a:cubicBezTo>
                <a:cubicBezTo>
                  <a:pt x="1209" y="0"/>
                  <a:pt x="0" y="2660"/>
                  <a:pt x="0" y="5940"/>
                </a:cubicBezTo>
                <a:cubicBezTo>
                  <a:pt x="0" y="7950"/>
                  <a:pt x="455" y="9725"/>
                  <a:pt x="1151" y="10800"/>
                </a:cubicBezTo>
                <a:cubicBezTo>
                  <a:pt x="455" y="11875"/>
                  <a:pt x="0" y="13649"/>
                  <a:pt x="0" y="15660"/>
                </a:cubicBezTo>
                <a:cubicBezTo>
                  <a:pt x="0" y="18940"/>
                  <a:pt x="1209" y="21600"/>
                  <a:pt x="2700" y="21600"/>
                </a:cubicBezTo>
                <a:cubicBezTo>
                  <a:pt x="4191" y="21600"/>
                  <a:pt x="5400" y="18940"/>
                  <a:pt x="5400" y="15660"/>
                </a:cubicBezTo>
                <a:cubicBezTo>
                  <a:pt x="5400" y="15476"/>
                  <a:pt x="5392" y="15298"/>
                  <a:pt x="5385" y="15120"/>
                </a:cubicBezTo>
                <a:lnTo>
                  <a:pt x="16215" y="15120"/>
                </a:lnTo>
                <a:cubicBezTo>
                  <a:pt x="16208" y="15298"/>
                  <a:pt x="16200" y="15476"/>
                  <a:pt x="16200" y="15660"/>
                </a:cubicBezTo>
                <a:cubicBezTo>
                  <a:pt x="16200" y="18940"/>
                  <a:pt x="17409" y="21600"/>
                  <a:pt x="18900" y="21600"/>
                </a:cubicBezTo>
                <a:cubicBezTo>
                  <a:pt x="20391" y="21600"/>
                  <a:pt x="21600" y="18940"/>
                  <a:pt x="21600" y="15660"/>
                </a:cubicBezTo>
                <a:cubicBezTo>
                  <a:pt x="21600" y="13649"/>
                  <a:pt x="21145" y="11875"/>
                  <a:pt x="20449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1" name="Shape 2757"/>
          <p:cNvSpPr/>
          <p:nvPr/>
        </p:nvSpPr>
        <p:spPr>
          <a:xfrm>
            <a:off x="10980973" y="3877350"/>
            <a:ext cx="279399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4" h="21085" extrusionOk="0">
                <a:moveTo>
                  <a:pt x="6690" y="19632"/>
                </a:moveTo>
                <a:cubicBezTo>
                  <a:pt x="6035" y="20288"/>
                  <a:pt x="4973" y="20288"/>
                  <a:pt x="4318" y="19632"/>
                </a:cubicBezTo>
                <a:cubicBezTo>
                  <a:pt x="3731" y="19043"/>
                  <a:pt x="3675" y="18127"/>
                  <a:pt x="4141" y="17471"/>
                </a:cubicBezTo>
                <a:lnTo>
                  <a:pt x="4127" y="17458"/>
                </a:lnTo>
                <a:cubicBezTo>
                  <a:pt x="4237" y="17311"/>
                  <a:pt x="4231" y="17106"/>
                  <a:pt x="4096" y="16973"/>
                </a:cubicBezTo>
                <a:cubicBezTo>
                  <a:pt x="3963" y="16842"/>
                  <a:pt x="3758" y="16835"/>
                  <a:pt x="3610" y="16939"/>
                </a:cubicBezTo>
                <a:lnTo>
                  <a:pt x="3601" y="16931"/>
                </a:lnTo>
                <a:cubicBezTo>
                  <a:pt x="2946" y="17395"/>
                  <a:pt x="2036" y="17338"/>
                  <a:pt x="1449" y="16752"/>
                </a:cubicBezTo>
                <a:cubicBezTo>
                  <a:pt x="794" y="16097"/>
                  <a:pt x="794" y="15035"/>
                  <a:pt x="1449" y="14381"/>
                </a:cubicBezTo>
                <a:cubicBezTo>
                  <a:pt x="2104" y="13726"/>
                  <a:pt x="3166" y="13726"/>
                  <a:pt x="3821" y="14381"/>
                </a:cubicBezTo>
                <a:cubicBezTo>
                  <a:pt x="4110" y="14670"/>
                  <a:pt x="4264" y="15040"/>
                  <a:pt x="4297" y="15418"/>
                </a:cubicBezTo>
                <a:lnTo>
                  <a:pt x="9862" y="9852"/>
                </a:lnTo>
                <a:lnTo>
                  <a:pt x="15417" y="4298"/>
                </a:lnTo>
                <a:cubicBezTo>
                  <a:pt x="15038" y="4264"/>
                  <a:pt x="14669" y="4111"/>
                  <a:pt x="14380" y="3821"/>
                </a:cubicBezTo>
                <a:cubicBezTo>
                  <a:pt x="13725" y="3166"/>
                  <a:pt x="13725" y="2105"/>
                  <a:pt x="14380" y="1450"/>
                </a:cubicBezTo>
                <a:cubicBezTo>
                  <a:pt x="15034" y="795"/>
                  <a:pt x="16096" y="795"/>
                  <a:pt x="16751" y="1450"/>
                </a:cubicBezTo>
                <a:cubicBezTo>
                  <a:pt x="17332" y="2031"/>
                  <a:pt x="17394" y="2932"/>
                  <a:pt x="16943" y="3585"/>
                </a:cubicBezTo>
                <a:lnTo>
                  <a:pt x="16949" y="3592"/>
                </a:lnTo>
                <a:cubicBezTo>
                  <a:pt x="16829" y="3738"/>
                  <a:pt x="16832" y="3953"/>
                  <a:pt x="16971" y="4089"/>
                </a:cubicBezTo>
                <a:cubicBezTo>
                  <a:pt x="17109" y="4225"/>
                  <a:pt x="17323" y="4230"/>
                  <a:pt x="17473" y="4114"/>
                </a:cubicBezTo>
                <a:lnTo>
                  <a:pt x="17487" y="4129"/>
                </a:lnTo>
                <a:cubicBezTo>
                  <a:pt x="18142" y="3675"/>
                  <a:pt x="19047" y="3737"/>
                  <a:pt x="19631" y="4319"/>
                </a:cubicBezTo>
                <a:cubicBezTo>
                  <a:pt x="20287" y="4974"/>
                  <a:pt x="20287" y="6036"/>
                  <a:pt x="19631" y="6691"/>
                </a:cubicBezTo>
                <a:cubicBezTo>
                  <a:pt x="18974" y="7346"/>
                  <a:pt x="17909" y="7346"/>
                  <a:pt x="17253" y="6691"/>
                </a:cubicBezTo>
                <a:cubicBezTo>
                  <a:pt x="16962" y="6400"/>
                  <a:pt x="16807" y="6029"/>
                  <a:pt x="16775" y="5650"/>
                </a:cubicBezTo>
                <a:lnTo>
                  <a:pt x="5650" y="16775"/>
                </a:lnTo>
                <a:cubicBezTo>
                  <a:pt x="6029" y="16808"/>
                  <a:pt x="6400" y="16963"/>
                  <a:pt x="6690" y="17254"/>
                </a:cubicBezTo>
                <a:cubicBezTo>
                  <a:pt x="7344" y="17910"/>
                  <a:pt x="7344" y="18975"/>
                  <a:pt x="6690" y="19632"/>
                </a:cubicBezTo>
                <a:moveTo>
                  <a:pt x="7277" y="16503"/>
                </a:moveTo>
                <a:lnTo>
                  <a:pt x="16501" y="7278"/>
                </a:lnTo>
                <a:cubicBezTo>
                  <a:pt x="16528" y="7307"/>
                  <a:pt x="16545" y="7340"/>
                  <a:pt x="16573" y="7368"/>
                </a:cubicBezTo>
                <a:cubicBezTo>
                  <a:pt x="17605" y="8397"/>
                  <a:pt x="19278" y="8397"/>
                  <a:pt x="20310" y="7368"/>
                </a:cubicBezTo>
                <a:cubicBezTo>
                  <a:pt x="21342" y="6339"/>
                  <a:pt x="21342" y="4671"/>
                  <a:pt x="20310" y="3641"/>
                </a:cubicBezTo>
                <a:cubicBezTo>
                  <a:pt x="19726" y="3059"/>
                  <a:pt x="18937" y="2818"/>
                  <a:pt x="18175" y="2895"/>
                </a:cubicBezTo>
                <a:cubicBezTo>
                  <a:pt x="18250" y="2137"/>
                  <a:pt x="18009" y="1353"/>
                  <a:pt x="17428" y="772"/>
                </a:cubicBezTo>
                <a:cubicBezTo>
                  <a:pt x="16399" y="-257"/>
                  <a:pt x="14731" y="-257"/>
                  <a:pt x="13702" y="772"/>
                </a:cubicBezTo>
                <a:cubicBezTo>
                  <a:pt x="12673" y="1802"/>
                  <a:pt x="12673" y="3470"/>
                  <a:pt x="13702" y="4498"/>
                </a:cubicBezTo>
                <a:cubicBezTo>
                  <a:pt x="13729" y="4526"/>
                  <a:pt x="13763" y="4543"/>
                  <a:pt x="13791" y="4569"/>
                </a:cubicBezTo>
                <a:lnTo>
                  <a:pt x="4568" y="13791"/>
                </a:lnTo>
                <a:cubicBezTo>
                  <a:pt x="4542" y="13763"/>
                  <a:pt x="4526" y="13730"/>
                  <a:pt x="4498" y="13703"/>
                </a:cubicBezTo>
                <a:cubicBezTo>
                  <a:pt x="3469" y="12674"/>
                  <a:pt x="1801" y="12674"/>
                  <a:pt x="772" y="13703"/>
                </a:cubicBezTo>
                <a:cubicBezTo>
                  <a:pt x="-258" y="14732"/>
                  <a:pt x="-258" y="16400"/>
                  <a:pt x="772" y="17429"/>
                </a:cubicBezTo>
                <a:cubicBezTo>
                  <a:pt x="1353" y="18010"/>
                  <a:pt x="2136" y="18251"/>
                  <a:pt x="2895" y="18176"/>
                </a:cubicBezTo>
                <a:cubicBezTo>
                  <a:pt x="2818" y="18938"/>
                  <a:pt x="3058" y="19727"/>
                  <a:pt x="3641" y="20311"/>
                </a:cubicBezTo>
                <a:cubicBezTo>
                  <a:pt x="4670" y="21343"/>
                  <a:pt x="6338" y="21343"/>
                  <a:pt x="7367" y="20311"/>
                </a:cubicBezTo>
                <a:cubicBezTo>
                  <a:pt x="8396" y="19279"/>
                  <a:pt x="8396" y="17606"/>
                  <a:pt x="7367" y="16574"/>
                </a:cubicBezTo>
                <a:cubicBezTo>
                  <a:pt x="7339" y="16546"/>
                  <a:pt x="7306" y="16529"/>
                  <a:pt x="7277" y="16503"/>
                </a:cubicBezTo>
                <a:moveTo>
                  <a:pt x="16558" y="13703"/>
                </a:moveTo>
                <a:cubicBezTo>
                  <a:pt x="16530" y="13731"/>
                  <a:pt x="16513" y="13764"/>
                  <a:pt x="16487" y="13793"/>
                </a:cubicBezTo>
                <a:lnTo>
                  <a:pt x="14254" y="11560"/>
                </a:lnTo>
                <a:cubicBezTo>
                  <a:pt x="14067" y="11391"/>
                  <a:pt x="13780" y="11393"/>
                  <a:pt x="13601" y="11573"/>
                </a:cubicBezTo>
                <a:cubicBezTo>
                  <a:pt x="13421" y="11753"/>
                  <a:pt x="13419" y="12039"/>
                  <a:pt x="13588" y="12226"/>
                </a:cubicBezTo>
                <a:lnTo>
                  <a:pt x="13576" y="12237"/>
                </a:lnTo>
                <a:lnTo>
                  <a:pt x="16759" y="15420"/>
                </a:lnTo>
                <a:cubicBezTo>
                  <a:pt x="16792" y="15041"/>
                  <a:pt x="16947" y="14671"/>
                  <a:pt x="17238" y="14381"/>
                </a:cubicBezTo>
                <a:cubicBezTo>
                  <a:pt x="17895" y="13726"/>
                  <a:pt x="18959" y="13726"/>
                  <a:pt x="19615" y="14381"/>
                </a:cubicBezTo>
                <a:cubicBezTo>
                  <a:pt x="20273" y="15035"/>
                  <a:pt x="20273" y="16097"/>
                  <a:pt x="19615" y="16752"/>
                </a:cubicBezTo>
                <a:cubicBezTo>
                  <a:pt x="19027" y="17339"/>
                  <a:pt x="18112" y="17395"/>
                  <a:pt x="17455" y="16929"/>
                </a:cubicBezTo>
                <a:lnTo>
                  <a:pt x="17442" y="16942"/>
                </a:lnTo>
                <a:cubicBezTo>
                  <a:pt x="17295" y="16832"/>
                  <a:pt x="17090" y="16839"/>
                  <a:pt x="16957" y="16974"/>
                </a:cubicBezTo>
                <a:cubicBezTo>
                  <a:pt x="16826" y="17107"/>
                  <a:pt x="16819" y="17312"/>
                  <a:pt x="16923" y="17460"/>
                </a:cubicBezTo>
                <a:lnTo>
                  <a:pt x="16915" y="17469"/>
                </a:lnTo>
                <a:cubicBezTo>
                  <a:pt x="17379" y="18124"/>
                  <a:pt x="17322" y="19034"/>
                  <a:pt x="16736" y="19621"/>
                </a:cubicBezTo>
                <a:cubicBezTo>
                  <a:pt x="16081" y="20276"/>
                  <a:pt x="15019" y="20276"/>
                  <a:pt x="14365" y="19621"/>
                </a:cubicBezTo>
                <a:cubicBezTo>
                  <a:pt x="13710" y="18966"/>
                  <a:pt x="13710" y="17904"/>
                  <a:pt x="14365" y="17250"/>
                </a:cubicBezTo>
                <a:cubicBezTo>
                  <a:pt x="14654" y="16960"/>
                  <a:pt x="15024" y="16807"/>
                  <a:pt x="15402" y="16773"/>
                </a:cubicBezTo>
                <a:lnTo>
                  <a:pt x="12222" y="13592"/>
                </a:lnTo>
                <a:lnTo>
                  <a:pt x="12218" y="13596"/>
                </a:lnTo>
                <a:cubicBezTo>
                  <a:pt x="12031" y="13427"/>
                  <a:pt x="11744" y="13428"/>
                  <a:pt x="11565" y="13609"/>
                </a:cubicBezTo>
                <a:cubicBezTo>
                  <a:pt x="11385" y="13789"/>
                  <a:pt x="11383" y="14075"/>
                  <a:pt x="11552" y="14262"/>
                </a:cubicBezTo>
                <a:lnTo>
                  <a:pt x="13776" y="16501"/>
                </a:lnTo>
                <a:cubicBezTo>
                  <a:pt x="13748" y="16528"/>
                  <a:pt x="13714" y="16544"/>
                  <a:pt x="13687" y="16572"/>
                </a:cubicBezTo>
                <a:cubicBezTo>
                  <a:pt x="12658" y="17601"/>
                  <a:pt x="12658" y="19269"/>
                  <a:pt x="13687" y="20298"/>
                </a:cubicBezTo>
                <a:cubicBezTo>
                  <a:pt x="14716" y="21328"/>
                  <a:pt x="16384" y="21328"/>
                  <a:pt x="17413" y="20298"/>
                </a:cubicBezTo>
                <a:cubicBezTo>
                  <a:pt x="17994" y="19717"/>
                  <a:pt x="18235" y="18934"/>
                  <a:pt x="18160" y="18175"/>
                </a:cubicBezTo>
                <a:cubicBezTo>
                  <a:pt x="18922" y="18252"/>
                  <a:pt x="19711" y="18011"/>
                  <a:pt x="20295" y="17429"/>
                </a:cubicBezTo>
                <a:cubicBezTo>
                  <a:pt x="21327" y="16400"/>
                  <a:pt x="21327" y="14732"/>
                  <a:pt x="20295" y="13703"/>
                </a:cubicBezTo>
                <a:cubicBezTo>
                  <a:pt x="19263" y="12674"/>
                  <a:pt x="17590" y="12674"/>
                  <a:pt x="16558" y="13703"/>
                </a:cubicBezTo>
                <a:moveTo>
                  <a:pt x="4511" y="7368"/>
                </a:moveTo>
                <a:cubicBezTo>
                  <a:pt x="4539" y="7340"/>
                  <a:pt x="4556" y="7306"/>
                  <a:pt x="4582" y="7278"/>
                </a:cubicBezTo>
                <a:lnTo>
                  <a:pt x="6815" y="9511"/>
                </a:lnTo>
                <a:cubicBezTo>
                  <a:pt x="7002" y="9679"/>
                  <a:pt x="7289" y="9678"/>
                  <a:pt x="7468" y="9498"/>
                </a:cubicBezTo>
                <a:cubicBezTo>
                  <a:pt x="7649" y="9318"/>
                  <a:pt x="7650" y="9031"/>
                  <a:pt x="7481" y="8844"/>
                </a:cubicBezTo>
                <a:lnTo>
                  <a:pt x="7493" y="8833"/>
                </a:lnTo>
                <a:lnTo>
                  <a:pt x="4309" y="5650"/>
                </a:lnTo>
                <a:cubicBezTo>
                  <a:pt x="4277" y="6029"/>
                  <a:pt x="4122" y="6400"/>
                  <a:pt x="3831" y="6691"/>
                </a:cubicBezTo>
                <a:cubicBezTo>
                  <a:pt x="3175" y="7346"/>
                  <a:pt x="2110" y="7346"/>
                  <a:pt x="1453" y="6691"/>
                </a:cubicBezTo>
                <a:cubicBezTo>
                  <a:pt x="797" y="6036"/>
                  <a:pt x="797" y="4974"/>
                  <a:pt x="1453" y="4319"/>
                </a:cubicBezTo>
                <a:cubicBezTo>
                  <a:pt x="2042" y="3732"/>
                  <a:pt x="2957" y="3676"/>
                  <a:pt x="3614" y="4142"/>
                </a:cubicBezTo>
                <a:lnTo>
                  <a:pt x="3627" y="4128"/>
                </a:lnTo>
                <a:cubicBezTo>
                  <a:pt x="3774" y="4238"/>
                  <a:pt x="3979" y="4232"/>
                  <a:pt x="4112" y="4097"/>
                </a:cubicBezTo>
                <a:cubicBezTo>
                  <a:pt x="4243" y="3963"/>
                  <a:pt x="4250" y="3759"/>
                  <a:pt x="4146" y="3610"/>
                </a:cubicBezTo>
                <a:lnTo>
                  <a:pt x="4154" y="3602"/>
                </a:lnTo>
                <a:cubicBezTo>
                  <a:pt x="3690" y="2947"/>
                  <a:pt x="3746" y="2036"/>
                  <a:pt x="4333" y="1450"/>
                </a:cubicBezTo>
                <a:cubicBezTo>
                  <a:pt x="4988" y="795"/>
                  <a:pt x="6050" y="795"/>
                  <a:pt x="6705" y="1450"/>
                </a:cubicBezTo>
                <a:cubicBezTo>
                  <a:pt x="7359" y="2105"/>
                  <a:pt x="7359" y="3166"/>
                  <a:pt x="6705" y="3821"/>
                </a:cubicBezTo>
                <a:cubicBezTo>
                  <a:pt x="6415" y="4111"/>
                  <a:pt x="6046" y="4264"/>
                  <a:pt x="5667" y="4298"/>
                </a:cubicBezTo>
                <a:lnTo>
                  <a:pt x="8847" y="7478"/>
                </a:lnTo>
                <a:lnTo>
                  <a:pt x="8851" y="7475"/>
                </a:lnTo>
                <a:cubicBezTo>
                  <a:pt x="9038" y="7644"/>
                  <a:pt x="9325" y="7642"/>
                  <a:pt x="9504" y="7462"/>
                </a:cubicBezTo>
                <a:cubicBezTo>
                  <a:pt x="9684" y="7282"/>
                  <a:pt x="9686" y="6995"/>
                  <a:pt x="9517" y="6808"/>
                </a:cubicBezTo>
                <a:lnTo>
                  <a:pt x="7293" y="4569"/>
                </a:lnTo>
                <a:cubicBezTo>
                  <a:pt x="7321" y="4543"/>
                  <a:pt x="7355" y="4526"/>
                  <a:pt x="7382" y="4498"/>
                </a:cubicBezTo>
                <a:cubicBezTo>
                  <a:pt x="8411" y="3470"/>
                  <a:pt x="8411" y="1802"/>
                  <a:pt x="7382" y="772"/>
                </a:cubicBezTo>
                <a:cubicBezTo>
                  <a:pt x="6353" y="-257"/>
                  <a:pt x="4685" y="-257"/>
                  <a:pt x="3656" y="772"/>
                </a:cubicBezTo>
                <a:cubicBezTo>
                  <a:pt x="3075" y="1353"/>
                  <a:pt x="2834" y="2137"/>
                  <a:pt x="2909" y="2895"/>
                </a:cubicBezTo>
                <a:cubicBezTo>
                  <a:pt x="2147" y="2818"/>
                  <a:pt x="1358" y="3059"/>
                  <a:pt x="774" y="3641"/>
                </a:cubicBezTo>
                <a:cubicBezTo>
                  <a:pt x="-258" y="4671"/>
                  <a:pt x="-258" y="6339"/>
                  <a:pt x="774" y="7368"/>
                </a:cubicBezTo>
                <a:cubicBezTo>
                  <a:pt x="1806" y="8397"/>
                  <a:pt x="3479" y="8397"/>
                  <a:pt x="4511" y="736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2" name="Shape 2758"/>
          <p:cNvSpPr/>
          <p:nvPr/>
        </p:nvSpPr>
        <p:spPr>
          <a:xfrm>
            <a:off x="6181624" y="441061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945"/>
                  <a:pt x="20618" y="2945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2945"/>
                </a:lnTo>
                <a:cubicBezTo>
                  <a:pt x="0" y="3487"/>
                  <a:pt x="440" y="3927"/>
                  <a:pt x="982" y="3927"/>
                </a:cubicBezTo>
                <a:lnTo>
                  <a:pt x="20618" y="3927"/>
                </a:lnTo>
                <a:cubicBezTo>
                  <a:pt x="21160" y="3927"/>
                  <a:pt x="21600" y="3487"/>
                  <a:pt x="21600" y="2945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20618" y="14727"/>
                </a:moveTo>
                <a:lnTo>
                  <a:pt x="982" y="14727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4727"/>
                  <a:pt x="20618" y="14727"/>
                </a:cubicBezTo>
                <a:close/>
                <a:moveTo>
                  <a:pt x="20618" y="11782"/>
                </a:move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982" y="6873"/>
                </a:moveTo>
                <a:lnTo>
                  <a:pt x="14727" y="6873"/>
                </a:lnTo>
                <a:lnTo>
                  <a:pt x="14727" y="8836"/>
                </a:lnTo>
                <a:lnTo>
                  <a:pt x="982" y="8836"/>
                </a:lnTo>
                <a:cubicBezTo>
                  <a:pt x="982" y="8836"/>
                  <a:pt x="982" y="6873"/>
                  <a:pt x="982" y="6873"/>
                </a:cubicBezTo>
                <a:close/>
                <a:moveTo>
                  <a:pt x="982" y="9818"/>
                </a:moveTo>
                <a:lnTo>
                  <a:pt x="14727" y="9818"/>
                </a:lnTo>
                <a:cubicBezTo>
                  <a:pt x="15269" y="9818"/>
                  <a:pt x="15709" y="9378"/>
                  <a:pt x="15709" y="8836"/>
                </a:cubicBezTo>
                <a:lnTo>
                  <a:pt x="15709" y="6873"/>
                </a:lnTo>
                <a:cubicBezTo>
                  <a:pt x="15709" y="6331"/>
                  <a:pt x="15269" y="5891"/>
                  <a:pt x="14727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8836"/>
                </a:lnTo>
                <a:cubicBezTo>
                  <a:pt x="0" y="9378"/>
                  <a:pt x="440" y="9818"/>
                  <a:pt x="982" y="9818"/>
                </a:cubicBezTo>
                <a:moveTo>
                  <a:pt x="14727" y="20618"/>
                </a:moveTo>
                <a:lnTo>
                  <a:pt x="982" y="20618"/>
                </a:lnTo>
                <a:lnTo>
                  <a:pt x="982" y="18655"/>
                </a:lnTo>
                <a:lnTo>
                  <a:pt x="14727" y="18655"/>
                </a:lnTo>
                <a:cubicBezTo>
                  <a:pt x="14727" y="18655"/>
                  <a:pt x="14727" y="20618"/>
                  <a:pt x="14727" y="20618"/>
                </a:cubicBezTo>
                <a:close/>
                <a:moveTo>
                  <a:pt x="14727" y="17673"/>
                </a:moveTo>
                <a:lnTo>
                  <a:pt x="982" y="17673"/>
                </a:lnTo>
                <a:cubicBezTo>
                  <a:pt x="440" y="17673"/>
                  <a:pt x="0" y="18113"/>
                  <a:pt x="0" y="18655"/>
                </a:cubicBezTo>
                <a:lnTo>
                  <a:pt x="0" y="20618"/>
                </a:lnTo>
                <a:cubicBezTo>
                  <a:pt x="0" y="21160"/>
                  <a:pt x="440" y="21600"/>
                  <a:pt x="982" y="21600"/>
                </a:cubicBezTo>
                <a:lnTo>
                  <a:pt x="14727" y="21600"/>
                </a:lnTo>
                <a:cubicBezTo>
                  <a:pt x="15269" y="21600"/>
                  <a:pt x="15709" y="21160"/>
                  <a:pt x="15709" y="20618"/>
                </a:cubicBezTo>
                <a:lnTo>
                  <a:pt x="15709" y="18655"/>
                </a:lnTo>
                <a:cubicBezTo>
                  <a:pt x="15709" y="18113"/>
                  <a:pt x="15269" y="17673"/>
                  <a:pt x="14727" y="176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3" name="Shape 2759"/>
          <p:cNvSpPr/>
          <p:nvPr/>
        </p:nvSpPr>
        <p:spPr>
          <a:xfrm>
            <a:off x="6714885" y="441061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945"/>
                  <a:pt x="20618" y="2945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2945"/>
                </a:lnTo>
                <a:cubicBezTo>
                  <a:pt x="0" y="3487"/>
                  <a:pt x="440" y="3927"/>
                  <a:pt x="982" y="3927"/>
                </a:cubicBezTo>
                <a:lnTo>
                  <a:pt x="20618" y="3927"/>
                </a:lnTo>
                <a:cubicBezTo>
                  <a:pt x="21160" y="3927"/>
                  <a:pt x="21600" y="3487"/>
                  <a:pt x="21600" y="2945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20618" y="14727"/>
                </a:moveTo>
                <a:lnTo>
                  <a:pt x="982" y="14727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4727"/>
                  <a:pt x="20618" y="14727"/>
                </a:cubicBezTo>
                <a:close/>
                <a:moveTo>
                  <a:pt x="20618" y="11782"/>
                </a:move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3927" y="6873"/>
                </a:moveTo>
                <a:lnTo>
                  <a:pt x="17673" y="6873"/>
                </a:lnTo>
                <a:lnTo>
                  <a:pt x="17673" y="8836"/>
                </a:lnTo>
                <a:lnTo>
                  <a:pt x="3927" y="8836"/>
                </a:lnTo>
                <a:cubicBezTo>
                  <a:pt x="3927" y="8836"/>
                  <a:pt x="3927" y="6873"/>
                  <a:pt x="3927" y="6873"/>
                </a:cubicBezTo>
                <a:close/>
                <a:moveTo>
                  <a:pt x="17673" y="9818"/>
                </a:moveTo>
                <a:cubicBezTo>
                  <a:pt x="18215" y="9818"/>
                  <a:pt x="18655" y="9378"/>
                  <a:pt x="18655" y="8836"/>
                </a:cubicBezTo>
                <a:lnTo>
                  <a:pt x="18655" y="6873"/>
                </a:lnTo>
                <a:cubicBezTo>
                  <a:pt x="18655" y="6331"/>
                  <a:pt x="18215" y="5891"/>
                  <a:pt x="17673" y="5891"/>
                </a:cubicBezTo>
                <a:lnTo>
                  <a:pt x="3927" y="5891"/>
                </a:lnTo>
                <a:cubicBezTo>
                  <a:pt x="3385" y="5891"/>
                  <a:pt x="2945" y="6331"/>
                  <a:pt x="2945" y="6873"/>
                </a:cubicBezTo>
                <a:lnTo>
                  <a:pt x="2945" y="8836"/>
                </a:lnTo>
                <a:cubicBezTo>
                  <a:pt x="2945" y="9378"/>
                  <a:pt x="3385" y="9818"/>
                  <a:pt x="3927" y="9818"/>
                </a:cubicBezTo>
                <a:cubicBezTo>
                  <a:pt x="3927" y="9818"/>
                  <a:pt x="17673" y="9818"/>
                  <a:pt x="17673" y="9818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8655"/>
                </a:lnTo>
                <a:lnTo>
                  <a:pt x="17673" y="18655"/>
                </a:lnTo>
                <a:cubicBezTo>
                  <a:pt x="17673" y="18655"/>
                  <a:pt x="17673" y="20618"/>
                  <a:pt x="17673" y="20618"/>
                </a:cubicBezTo>
                <a:close/>
                <a:moveTo>
                  <a:pt x="17673" y="17673"/>
                </a:moveTo>
                <a:lnTo>
                  <a:pt x="3927" y="17673"/>
                </a:lnTo>
                <a:cubicBezTo>
                  <a:pt x="3385" y="17673"/>
                  <a:pt x="2945" y="18113"/>
                  <a:pt x="2945" y="18655"/>
                </a:cubicBezTo>
                <a:lnTo>
                  <a:pt x="2945" y="20618"/>
                </a:lnTo>
                <a:cubicBezTo>
                  <a:pt x="2945" y="21160"/>
                  <a:pt x="3385" y="21600"/>
                  <a:pt x="3927" y="21600"/>
                </a:cubicBezTo>
                <a:lnTo>
                  <a:pt x="17673" y="21600"/>
                </a:lnTo>
                <a:cubicBezTo>
                  <a:pt x="18215" y="21600"/>
                  <a:pt x="18655" y="21160"/>
                  <a:pt x="18655" y="20618"/>
                </a:cubicBezTo>
                <a:lnTo>
                  <a:pt x="18655" y="18655"/>
                </a:lnTo>
                <a:cubicBezTo>
                  <a:pt x="18655" y="18113"/>
                  <a:pt x="18215" y="17673"/>
                  <a:pt x="17673" y="176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4" name="Shape 2760"/>
          <p:cNvSpPr/>
          <p:nvPr/>
        </p:nvSpPr>
        <p:spPr>
          <a:xfrm>
            <a:off x="7248146" y="441061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945"/>
                  <a:pt x="20618" y="2945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2945"/>
                </a:lnTo>
                <a:cubicBezTo>
                  <a:pt x="0" y="3487"/>
                  <a:pt x="440" y="3927"/>
                  <a:pt x="982" y="3927"/>
                </a:cubicBezTo>
                <a:lnTo>
                  <a:pt x="20618" y="3927"/>
                </a:lnTo>
                <a:cubicBezTo>
                  <a:pt x="21160" y="3927"/>
                  <a:pt x="21600" y="3487"/>
                  <a:pt x="21600" y="2945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20618" y="14727"/>
                </a:moveTo>
                <a:lnTo>
                  <a:pt x="982" y="14727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4727"/>
                  <a:pt x="20618" y="14727"/>
                </a:cubicBezTo>
                <a:close/>
                <a:moveTo>
                  <a:pt x="20618" y="11782"/>
                </a:move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20618" y="8836"/>
                </a:moveTo>
                <a:lnTo>
                  <a:pt x="6873" y="8836"/>
                </a:lnTo>
                <a:lnTo>
                  <a:pt x="6873" y="6873"/>
                </a:lnTo>
                <a:lnTo>
                  <a:pt x="20618" y="6873"/>
                </a:lnTo>
                <a:cubicBezTo>
                  <a:pt x="20618" y="6873"/>
                  <a:pt x="20618" y="8836"/>
                  <a:pt x="20618" y="8836"/>
                </a:cubicBezTo>
                <a:close/>
                <a:moveTo>
                  <a:pt x="20618" y="5891"/>
                </a:moveTo>
                <a:lnTo>
                  <a:pt x="6873" y="5891"/>
                </a:lnTo>
                <a:cubicBezTo>
                  <a:pt x="6331" y="5891"/>
                  <a:pt x="5891" y="6331"/>
                  <a:pt x="5891" y="6873"/>
                </a:cubicBezTo>
                <a:lnTo>
                  <a:pt x="5891" y="8836"/>
                </a:lnTo>
                <a:cubicBezTo>
                  <a:pt x="5891" y="9378"/>
                  <a:pt x="6331" y="9818"/>
                  <a:pt x="6873" y="9818"/>
                </a:cubicBezTo>
                <a:lnTo>
                  <a:pt x="20618" y="9818"/>
                </a:lnTo>
                <a:cubicBezTo>
                  <a:pt x="21160" y="9818"/>
                  <a:pt x="21600" y="9378"/>
                  <a:pt x="21600" y="8836"/>
                </a:cubicBezTo>
                <a:lnTo>
                  <a:pt x="21600" y="6873"/>
                </a:lnTo>
                <a:cubicBezTo>
                  <a:pt x="21600" y="6331"/>
                  <a:pt x="21160" y="5891"/>
                  <a:pt x="20618" y="5891"/>
                </a:cubicBezTo>
                <a:moveTo>
                  <a:pt x="20618" y="20618"/>
                </a:moveTo>
                <a:lnTo>
                  <a:pt x="6873" y="20618"/>
                </a:lnTo>
                <a:lnTo>
                  <a:pt x="6873" y="18655"/>
                </a:lnTo>
                <a:lnTo>
                  <a:pt x="20618" y="18655"/>
                </a:lnTo>
                <a:cubicBezTo>
                  <a:pt x="20618" y="18655"/>
                  <a:pt x="20618" y="20618"/>
                  <a:pt x="20618" y="20618"/>
                </a:cubicBezTo>
                <a:close/>
                <a:moveTo>
                  <a:pt x="20618" y="17673"/>
                </a:moveTo>
                <a:lnTo>
                  <a:pt x="6873" y="17673"/>
                </a:lnTo>
                <a:cubicBezTo>
                  <a:pt x="6331" y="17673"/>
                  <a:pt x="5891" y="18113"/>
                  <a:pt x="5891" y="18655"/>
                </a:cubicBezTo>
                <a:lnTo>
                  <a:pt x="5891" y="20618"/>
                </a:lnTo>
                <a:cubicBezTo>
                  <a:pt x="5891" y="21160"/>
                  <a:pt x="6331" y="21600"/>
                  <a:pt x="6873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18655"/>
                </a:lnTo>
                <a:cubicBezTo>
                  <a:pt x="21600" y="18113"/>
                  <a:pt x="21160" y="17673"/>
                  <a:pt x="20618" y="176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5" name="Shape 2761"/>
          <p:cNvSpPr/>
          <p:nvPr/>
        </p:nvSpPr>
        <p:spPr>
          <a:xfrm>
            <a:off x="7781407" y="441061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4727"/>
                  <a:pt x="20618" y="14727"/>
                </a:cubicBezTo>
                <a:close/>
                <a:moveTo>
                  <a:pt x="20618" y="11782"/>
                </a:move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20618" y="8836"/>
                </a:moveTo>
                <a:lnTo>
                  <a:pt x="982" y="8836"/>
                </a:lnTo>
                <a:lnTo>
                  <a:pt x="982" y="6873"/>
                </a:lnTo>
                <a:lnTo>
                  <a:pt x="20618" y="6873"/>
                </a:lnTo>
                <a:cubicBezTo>
                  <a:pt x="20618" y="6873"/>
                  <a:pt x="20618" y="8836"/>
                  <a:pt x="20618" y="8836"/>
                </a:cubicBezTo>
                <a:close/>
                <a:moveTo>
                  <a:pt x="20618" y="5891"/>
                </a:move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8836"/>
                </a:lnTo>
                <a:cubicBezTo>
                  <a:pt x="0" y="9378"/>
                  <a:pt x="440" y="9818"/>
                  <a:pt x="982" y="9818"/>
                </a:cubicBezTo>
                <a:lnTo>
                  <a:pt x="20618" y="9818"/>
                </a:lnTo>
                <a:cubicBezTo>
                  <a:pt x="21160" y="9818"/>
                  <a:pt x="21600" y="9378"/>
                  <a:pt x="21600" y="8836"/>
                </a:cubicBezTo>
                <a:lnTo>
                  <a:pt x="21600" y="6873"/>
                </a:lnTo>
                <a:cubicBezTo>
                  <a:pt x="21600" y="6331"/>
                  <a:pt x="21160" y="5891"/>
                  <a:pt x="20618" y="5891"/>
                </a:cubicBezTo>
                <a:moveTo>
                  <a:pt x="20618" y="2945"/>
                </a:moveTo>
                <a:lnTo>
                  <a:pt x="982" y="2945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945"/>
                  <a:pt x="20618" y="2945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2945"/>
                </a:lnTo>
                <a:cubicBezTo>
                  <a:pt x="0" y="3487"/>
                  <a:pt x="440" y="3927"/>
                  <a:pt x="982" y="3927"/>
                </a:cubicBezTo>
                <a:lnTo>
                  <a:pt x="20618" y="3927"/>
                </a:lnTo>
                <a:cubicBezTo>
                  <a:pt x="21160" y="3927"/>
                  <a:pt x="21600" y="3487"/>
                  <a:pt x="21600" y="2945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20618" y="20618"/>
                </a:moveTo>
                <a:lnTo>
                  <a:pt x="982" y="20618"/>
                </a:lnTo>
                <a:lnTo>
                  <a:pt x="982" y="18655"/>
                </a:lnTo>
                <a:lnTo>
                  <a:pt x="20618" y="18655"/>
                </a:lnTo>
                <a:cubicBezTo>
                  <a:pt x="20618" y="18655"/>
                  <a:pt x="20618" y="20618"/>
                  <a:pt x="20618" y="20618"/>
                </a:cubicBezTo>
                <a:close/>
                <a:moveTo>
                  <a:pt x="20618" y="17673"/>
                </a:moveTo>
                <a:lnTo>
                  <a:pt x="982" y="17673"/>
                </a:lnTo>
                <a:cubicBezTo>
                  <a:pt x="440" y="17673"/>
                  <a:pt x="0" y="18113"/>
                  <a:pt x="0" y="18655"/>
                </a:cubicBezTo>
                <a:lnTo>
                  <a:pt x="0" y="20618"/>
                </a:lnTo>
                <a:cubicBezTo>
                  <a:pt x="0" y="21160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18655"/>
                </a:lnTo>
                <a:cubicBezTo>
                  <a:pt x="21600" y="18113"/>
                  <a:pt x="21160" y="17673"/>
                  <a:pt x="20618" y="176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6" name="Shape 2762"/>
          <p:cNvSpPr/>
          <p:nvPr/>
        </p:nvSpPr>
        <p:spPr>
          <a:xfrm>
            <a:off x="8314668" y="441061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982"/>
                </a:moveTo>
                <a:cubicBezTo>
                  <a:pt x="19520" y="982"/>
                  <a:pt x="20618" y="2081"/>
                  <a:pt x="20618" y="3436"/>
                </a:cubicBezTo>
                <a:cubicBezTo>
                  <a:pt x="20618" y="4792"/>
                  <a:pt x="19520" y="5891"/>
                  <a:pt x="18164" y="5891"/>
                </a:cubicBezTo>
                <a:cubicBezTo>
                  <a:pt x="16808" y="5891"/>
                  <a:pt x="15709" y="4792"/>
                  <a:pt x="15709" y="3436"/>
                </a:cubicBezTo>
                <a:cubicBezTo>
                  <a:pt x="15709" y="2081"/>
                  <a:pt x="16808" y="982"/>
                  <a:pt x="18164" y="982"/>
                </a:cubicBezTo>
                <a:moveTo>
                  <a:pt x="18164" y="6873"/>
                </a:moveTo>
                <a:cubicBezTo>
                  <a:pt x="20062" y="6873"/>
                  <a:pt x="21600" y="5334"/>
                  <a:pt x="21600" y="3436"/>
                </a:cubicBezTo>
                <a:cubicBezTo>
                  <a:pt x="21600" y="1538"/>
                  <a:pt x="20062" y="0"/>
                  <a:pt x="18164" y="0"/>
                </a:cubicBezTo>
                <a:cubicBezTo>
                  <a:pt x="16266" y="0"/>
                  <a:pt x="14727" y="1538"/>
                  <a:pt x="14727" y="3436"/>
                </a:cubicBezTo>
                <a:cubicBezTo>
                  <a:pt x="14727" y="5334"/>
                  <a:pt x="16266" y="6873"/>
                  <a:pt x="18164" y="6873"/>
                </a:cubicBezTo>
                <a:moveTo>
                  <a:pt x="18164" y="3927"/>
                </a:moveTo>
                <a:lnTo>
                  <a:pt x="18655" y="3927"/>
                </a:lnTo>
                <a:cubicBezTo>
                  <a:pt x="18925" y="3927"/>
                  <a:pt x="19145" y="3708"/>
                  <a:pt x="19145" y="3436"/>
                </a:cubicBezTo>
                <a:cubicBezTo>
                  <a:pt x="19145" y="3165"/>
                  <a:pt x="18925" y="2945"/>
                  <a:pt x="18655" y="2945"/>
                </a:cubicBezTo>
                <a:lnTo>
                  <a:pt x="18655" y="2455"/>
                </a:lnTo>
                <a:cubicBezTo>
                  <a:pt x="18655" y="2183"/>
                  <a:pt x="18434" y="1964"/>
                  <a:pt x="18164" y="1964"/>
                </a:cubicBezTo>
                <a:cubicBezTo>
                  <a:pt x="17893" y="1964"/>
                  <a:pt x="17673" y="2183"/>
                  <a:pt x="17673" y="2455"/>
                </a:cubicBezTo>
                <a:lnTo>
                  <a:pt x="17673" y="3436"/>
                </a:lnTo>
                <a:cubicBezTo>
                  <a:pt x="17673" y="3708"/>
                  <a:pt x="17893" y="3927"/>
                  <a:pt x="18164" y="3927"/>
                </a:cubicBezTo>
                <a:moveTo>
                  <a:pt x="9818" y="11782"/>
                </a:moveTo>
                <a:lnTo>
                  <a:pt x="4909" y="11782"/>
                </a:lnTo>
                <a:lnTo>
                  <a:pt x="4909" y="8836"/>
                </a:lnTo>
                <a:lnTo>
                  <a:pt x="9818" y="8836"/>
                </a:lnTo>
                <a:cubicBezTo>
                  <a:pt x="9818" y="8836"/>
                  <a:pt x="9818" y="11782"/>
                  <a:pt x="9818" y="11782"/>
                </a:cubicBezTo>
                <a:close/>
                <a:moveTo>
                  <a:pt x="21109" y="12764"/>
                </a:moveTo>
                <a:lnTo>
                  <a:pt x="11291" y="12764"/>
                </a:lnTo>
                <a:cubicBezTo>
                  <a:pt x="11562" y="12764"/>
                  <a:pt x="11782" y="12544"/>
                  <a:pt x="11782" y="12273"/>
                </a:cubicBezTo>
                <a:cubicBezTo>
                  <a:pt x="11782" y="12001"/>
                  <a:pt x="11562" y="11782"/>
                  <a:pt x="11291" y="11782"/>
                </a:cubicBezTo>
                <a:lnTo>
                  <a:pt x="10800" y="11782"/>
                </a:lnTo>
                <a:lnTo>
                  <a:pt x="10800" y="8836"/>
                </a:lnTo>
                <a:cubicBezTo>
                  <a:pt x="10800" y="8295"/>
                  <a:pt x="10360" y="7855"/>
                  <a:pt x="9818" y="7855"/>
                </a:cubicBezTo>
                <a:lnTo>
                  <a:pt x="4909" y="7855"/>
                </a:lnTo>
                <a:cubicBezTo>
                  <a:pt x="4367" y="7855"/>
                  <a:pt x="3927" y="8295"/>
                  <a:pt x="3927" y="8836"/>
                </a:cubicBezTo>
                <a:lnTo>
                  <a:pt x="3927" y="11782"/>
                </a:lnTo>
                <a:lnTo>
                  <a:pt x="3436" y="11782"/>
                </a:lnTo>
                <a:cubicBezTo>
                  <a:pt x="3166" y="11782"/>
                  <a:pt x="2945" y="12001"/>
                  <a:pt x="2945" y="12273"/>
                </a:cubicBezTo>
                <a:cubicBezTo>
                  <a:pt x="2945" y="12544"/>
                  <a:pt x="3166" y="12764"/>
                  <a:pt x="3436" y="12764"/>
                </a:cubicBezTo>
                <a:lnTo>
                  <a:pt x="491" y="12764"/>
                </a:lnTo>
                <a:cubicBezTo>
                  <a:pt x="220" y="12764"/>
                  <a:pt x="0" y="12983"/>
                  <a:pt x="0" y="13255"/>
                </a:cubicBezTo>
                <a:cubicBezTo>
                  <a:pt x="0" y="13526"/>
                  <a:pt x="220" y="13745"/>
                  <a:pt x="491" y="13745"/>
                </a:cubicBezTo>
                <a:lnTo>
                  <a:pt x="2945" y="13745"/>
                </a:lnTo>
                <a:lnTo>
                  <a:pt x="2945" y="21109"/>
                </a:lnTo>
                <a:cubicBezTo>
                  <a:pt x="2945" y="21380"/>
                  <a:pt x="3166" y="21600"/>
                  <a:pt x="3436" y="21600"/>
                </a:cubicBezTo>
                <a:cubicBezTo>
                  <a:pt x="3707" y="21600"/>
                  <a:pt x="3927" y="21380"/>
                  <a:pt x="3927" y="21109"/>
                </a:cubicBezTo>
                <a:lnTo>
                  <a:pt x="3927" y="13745"/>
                </a:lnTo>
                <a:lnTo>
                  <a:pt x="17673" y="13745"/>
                </a:lnTo>
                <a:lnTo>
                  <a:pt x="17673" y="21109"/>
                </a:lnTo>
                <a:cubicBezTo>
                  <a:pt x="17673" y="21380"/>
                  <a:pt x="17893" y="21600"/>
                  <a:pt x="18164" y="21600"/>
                </a:cubicBezTo>
                <a:cubicBezTo>
                  <a:pt x="18434" y="21600"/>
                  <a:pt x="18655" y="21380"/>
                  <a:pt x="18655" y="21109"/>
                </a:cubicBezTo>
                <a:lnTo>
                  <a:pt x="18655" y="13745"/>
                </a:lnTo>
                <a:lnTo>
                  <a:pt x="21109" y="13745"/>
                </a:lnTo>
                <a:cubicBezTo>
                  <a:pt x="21380" y="13745"/>
                  <a:pt x="21600" y="13526"/>
                  <a:pt x="21600" y="13255"/>
                </a:cubicBezTo>
                <a:cubicBezTo>
                  <a:pt x="21600" y="12983"/>
                  <a:pt x="21380" y="12764"/>
                  <a:pt x="21109" y="127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7" name="Shape 2763"/>
          <p:cNvSpPr/>
          <p:nvPr/>
        </p:nvSpPr>
        <p:spPr>
          <a:xfrm>
            <a:off x="8847929" y="441061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79" y="7008"/>
                </a:moveTo>
                <a:cubicBezTo>
                  <a:pt x="20006" y="12260"/>
                  <a:pt x="12624" y="19436"/>
                  <a:pt x="10800" y="20538"/>
                </a:cubicBezTo>
                <a:cubicBezTo>
                  <a:pt x="8976" y="19436"/>
                  <a:pt x="1594" y="12260"/>
                  <a:pt x="1021" y="7001"/>
                </a:cubicBezTo>
                <a:cubicBezTo>
                  <a:pt x="1021" y="7001"/>
                  <a:pt x="982" y="6718"/>
                  <a:pt x="982" y="6382"/>
                </a:cubicBezTo>
                <a:cubicBezTo>
                  <a:pt x="982" y="3405"/>
                  <a:pt x="3404" y="982"/>
                  <a:pt x="6382" y="982"/>
                </a:cubicBezTo>
                <a:cubicBezTo>
                  <a:pt x="7780" y="982"/>
                  <a:pt x="9107" y="1518"/>
                  <a:pt x="10120" y="2491"/>
                </a:cubicBezTo>
                <a:lnTo>
                  <a:pt x="10585" y="2939"/>
                </a:lnTo>
                <a:lnTo>
                  <a:pt x="8836" y="6873"/>
                </a:lnTo>
                <a:lnTo>
                  <a:pt x="11291" y="9818"/>
                </a:lnTo>
                <a:lnTo>
                  <a:pt x="9327" y="14236"/>
                </a:lnTo>
                <a:lnTo>
                  <a:pt x="10800" y="16691"/>
                </a:lnTo>
                <a:lnTo>
                  <a:pt x="10432" y="14236"/>
                </a:lnTo>
                <a:lnTo>
                  <a:pt x="12365" y="9542"/>
                </a:lnTo>
                <a:lnTo>
                  <a:pt x="10002" y="6781"/>
                </a:lnTo>
                <a:lnTo>
                  <a:pt x="12069" y="2007"/>
                </a:lnTo>
                <a:cubicBezTo>
                  <a:pt x="12984" y="1345"/>
                  <a:pt x="14076" y="982"/>
                  <a:pt x="15218" y="982"/>
                </a:cubicBezTo>
                <a:cubicBezTo>
                  <a:pt x="18196" y="982"/>
                  <a:pt x="20618" y="3405"/>
                  <a:pt x="20618" y="6382"/>
                </a:cubicBezTo>
                <a:cubicBezTo>
                  <a:pt x="20618" y="6725"/>
                  <a:pt x="20579" y="7008"/>
                  <a:pt x="20579" y="7008"/>
                </a:cubicBezTo>
                <a:moveTo>
                  <a:pt x="21600" y="6382"/>
                </a:moveTo>
                <a:cubicBezTo>
                  <a:pt x="21600" y="2857"/>
                  <a:pt x="18743" y="0"/>
                  <a:pt x="15218" y="0"/>
                </a:cubicBezTo>
                <a:cubicBezTo>
                  <a:pt x="13502" y="0"/>
                  <a:pt x="11947" y="681"/>
                  <a:pt x="10800" y="1783"/>
                </a:cubicBezTo>
                <a:cubicBezTo>
                  <a:pt x="9653" y="681"/>
                  <a:pt x="8098" y="0"/>
                  <a:pt x="6382" y="0"/>
                </a:cubicBezTo>
                <a:cubicBezTo>
                  <a:pt x="2857" y="0"/>
                  <a:pt x="0" y="2857"/>
                  <a:pt x="0" y="6382"/>
                </a:cubicBezTo>
                <a:cubicBezTo>
                  <a:pt x="0" y="6792"/>
                  <a:pt x="65" y="7282"/>
                  <a:pt x="45" y="7115"/>
                </a:cubicBezTo>
                <a:cubicBezTo>
                  <a:pt x="733" y="13419"/>
                  <a:pt x="9855" y="21600"/>
                  <a:pt x="10800" y="21600"/>
                </a:cubicBezTo>
                <a:cubicBezTo>
                  <a:pt x="11745" y="21600"/>
                  <a:pt x="20867" y="13419"/>
                  <a:pt x="21555" y="7115"/>
                </a:cubicBezTo>
                <a:cubicBezTo>
                  <a:pt x="21536" y="7282"/>
                  <a:pt x="21600" y="6792"/>
                  <a:pt x="21600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8" name="Shape 2764"/>
          <p:cNvSpPr/>
          <p:nvPr/>
        </p:nvSpPr>
        <p:spPr>
          <a:xfrm>
            <a:off x="9381190" y="4423308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88" y="6611"/>
                </a:moveTo>
                <a:cubicBezTo>
                  <a:pt x="20587" y="6619"/>
                  <a:pt x="20587" y="6627"/>
                  <a:pt x="20586" y="6635"/>
                </a:cubicBezTo>
                <a:cubicBezTo>
                  <a:pt x="20585" y="6640"/>
                  <a:pt x="20582" y="6674"/>
                  <a:pt x="20581" y="6680"/>
                </a:cubicBezTo>
                <a:cubicBezTo>
                  <a:pt x="20107" y="11287"/>
                  <a:pt x="14607" y="17428"/>
                  <a:pt x="12595" y="19086"/>
                </a:cubicBezTo>
                <a:lnTo>
                  <a:pt x="11905" y="15660"/>
                </a:lnTo>
                <a:lnTo>
                  <a:pt x="13960" y="10631"/>
                </a:lnTo>
                <a:lnTo>
                  <a:pt x="11429" y="7425"/>
                </a:lnTo>
                <a:lnTo>
                  <a:pt x="12699" y="2550"/>
                </a:lnTo>
                <a:cubicBezTo>
                  <a:pt x="12708" y="2540"/>
                  <a:pt x="12713" y="2534"/>
                  <a:pt x="12723" y="2524"/>
                </a:cubicBezTo>
                <a:cubicBezTo>
                  <a:pt x="13572" y="1625"/>
                  <a:pt x="14916" y="1080"/>
                  <a:pt x="16088" y="1080"/>
                </a:cubicBezTo>
                <a:cubicBezTo>
                  <a:pt x="18586" y="1080"/>
                  <a:pt x="20618" y="3315"/>
                  <a:pt x="20618" y="6063"/>
                </a:cubicBezTo>
                <a:cubicBezTo>
                  <a:pt x="20618" y="6262"/>
                  <a:pt x="20598" y="6506"/>
                  <a:pt x="20588" y="6611"/>
                </a:cubicBezTo>
                <a:moveTo>
                  <a:pt x="21600" y="6063"/>
                </a:moveTo>
                <a:cubicBezTo>
                  <a:pt x="21600" y="2715"/>
                  <a:pt x="19132" y="0"/>
                  <a:pt x="16088" y="0"/>
                </a:cubicBezTo>
                <a:cubicBezTo>
                  <a:pt x="14607" y="0"/>
                  <a:pt x="12974" y="748"/>
                  <a:pt x="11983" y="1794"/>
                </a:cubicBezTo>
                <a:lnTo>
                  <a:pt x="11985" y="1802"/>
                </a:lnTo>
                <a:cubicBezTo>
                  <a:pt x="11900" y="1871"/>
                  <a:pt x="11839" y="1965"/>
                  <a:pt x="11809" y="2079"/>
                </a:cubicBezTo>
                <a:lnTo>
                  <a:pt x="11797" y="2076"/>
                </a:lnTo>
                <a:lnTo>
                  <a:pt x="10309" y="7560"/>
                </a:lnTo>
                <a:lnTo>
                  <a:pt x="12764" y="10800"/>
                </a:lnTo>
                <a:lnTo>
                  <a:pt x="10800" y="15660"/>
                </a:lnTo>
                <a:lnTo>
                  <a:pt x="11797" y="20098"/>
                </a:lnTo>
                <a:lnTo>
                  <a:pt x="11803" y="20097"/>
                </a:lnTo>
                <a:cubicBezTo>
                  <a:pt x="11853" y="20337"/>
                  <a:pt x="12039" y="20520"/>
                  <a:pt x="12273" y="20520"/>
                </a:cubicBezTo>
                <a:cubicBezTo>
                  <a:pt x="12410" y="20520"/>
                  <a:pt x="12534" y="20457"/>
                  <a:pt x="12623" y="20357"/>
                </a:cubicBezTo>
                <a:cubicBezTo>
                  <a:pt x="14361" y="19225"/>
                  <a:pt x="20995" y="12270"/>
                  <a:pt x="21558" y="6787"/>
                </a:cubicBezTo>
                <a:lnTo>
                  <a:pt x="21558" y="6791"/>
                </a:lnTo>
                <a:cubicBezTo>
                  <a:pt x="21559" y="6791"/>
                  <a:pt x="21600" y="6399"/>
                  <a:pt x="21600" y="6063"/>
                </a:cubicBezTo>
                <a:moveTo>
                  <a:pt x="1019" y="7760"/>
                </a:moveTo>
                <a:cubicBezTo>
                  <a:pt x="1018" y="7754"/>
                  <a:pt x="1015" y="7720"/>
                  <a:pt x="1014" y="7715"/>
                </a:cubicBezTo>
                <a:cubicBezTo>
                  <a:pt x="1013" y="7707"/>
                  <a:pt x="1013" y="7699"/>
                  <a:pt x="1012" y="7691"/>
                </a:cubicBezTo>
                <a:cubicBezTo>
                  <a:pt x="1002" y="7586"/>
                  <a:pt x="982" y="7342"/>
                  <a:pt x="982" y="7143"/>
                </a:cubicBezTo>
                <a:cubicBezTo>
                  <a:pt x="982" y="4395"/>
                  <a:pt x="3014" y="2160"/>
                  <a:pt x="5512" y="2160"/>
                </a:cubicBezTo>
                <a:cubicBezTo>
                  <a:pt x="6634" y="2160"/>
                  <a:pt x="7908" y="2664"/>
                  <a:pt x="8760" y="3495"/>
                </a:cubicBezTo>
                <a:lnTo>
                  <a:pt x="7364" y="8640"/>
                </a:lnTo>
                <a:lnTo>
                  <a:pt x="9818" y="11880"/>
                </a:lnTo>
                <a:lnTo>
                  <a:pt x="7855" y="16740"/>
                </a:lnTo>
                <a:lnTo>
                  <a:pt x="8531" y="19752"/>
                </a:lnTo>
                <a:cubicBezTo>
                  <a:pt x="6242" y="17649"/>
                  <a:pt x="1459" y="12041"/>
                  <a:pt x="1019" y="7760"/>
                </a:cubicBezTo>
                <a:moveTo>
                  <a:pt x="9803" y="20925"/>
                </a:moveTo>
                <a:lnTo>
                  <a:pt x="8959" y="16740"/>
                </a:lnTo>
                <a:lnTo>
                  <a:pt x="11015" y="11711"/>
                </a:lnTo>
                <a:lnTo>
                  <a:pt x="8484" y="8505"/>
                </a:lnTo>
                <a:lnTo>
                  <a:pt x="9799" y="3457"/>
                </a:lnTo>
                <a:lnTo>
                  <a:pt x="9791" y="3454"/>
                </a:lnTo>
                <a:cubicBezTo>
                  <a:pt x="9804" y="3407"/>
                  <a:pt x="9818" y="3360"/>
                  <a:pt x="9818" y="3308"/>
                </a:cubicBezTo>
                <a:cubicBezTo>
                  <a:pt x="9818" y="3130"/>
                  <a:pt x="9736" y="2981"/>
                  <a:pt x="9615" y="2882"/>
                </a:cubicBezTo>
                <a:lnTo>
                  <a:pt x="9617" y="2874"/>
                </a:lnTo>
                <a:cubicBezTo>
                  <a:pt x="8626" y="1827"/>
                  <a:pt x="6993" y="1080"/>
                  <a:pt x="5512" y="1080"/>
                </a:cubicBezTo>
                <a:cubicBezTo>
                  <a:pt x="2468" y="1080"/>
                  <a:pt x="0" y="3795"/>
                  <a:pt x="0" y="7143"/>
                </a:cubicBezTo>
                <a:cubicBezTo>
                  <a:pt x="0" y="7479"/>
                  <a:pt x="41" y="7871"/>
                  <a:pt x="42" y="7871"/>
                </a:cubicBezTo>
                <a:lnTo>
                  <a:pt x="42" y="7867"/>
                </a:lnTo>
                <a:cubicBezTo>
                  <a:pt x="605" y="13350"/>
                  <a:pt x="7239" y="20305"/>
                  <a:pt x="8977" y="21437"/>
                </a:cubicBezTo>
                <a:cubicBezTo>
                  <a:pt x="9066" y="21537"/>
                  <a:pt x="9190" y="21600"/>
                  <a:pt x="9327" y="21600"/>
                </a:cubicBezTo>
                <a:cubicBezTo>
                  <a:pt x="9599" y="21600"/>
                  <a:pt x="9818" y="21358"/>
                  <a:pt x="9818" y="21060"/>
                </a:cubicBezTo>
                <a:cubicBezTo>
                  <a:pt x="9818" y="21013"/>
                  <a:pt x="9804" y="20971"/>
                  <a:pt x="9794" y="20927"/>
                </a:cubicBezTo>
                <a:cubicBezTo>
                  <a:pt x="9794" y="20927"/>
                  <a:pt x="9803" y="20925"/>
                  <a:pt x="9803" y="2092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9" name="Shape 2765"/>
          <p:cNvSpPr/>
          <p:nvPr/>
        </p:nvSpPr>
        <p:spPr>
          <a:xfrm>
            <a:off x="9914452" y="441061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2764"/>
                </a:moveTo>
                <a:cubicBezTo>
                  <a:pt x="11510" y="12764"/>
                  <a:pt x="11291" y="12984"/>
                  <a:pt x="11291" y="13255"/>
                </a:cubicBezTo>
                <a:cubicBezTo>
                  <a:pt x="11291" y="13526"/>
                  <a:pt x="11510" y="13745"/>
                  <a:pt x="11782" y="13745"/>
                </a:cubicBezTo>
                <a:cubicBezTo>
                  <a:pt x="12053" y="13745"/>
                  <a:pt x="12273" y="13526"/>
                  <a:pt x="12273" y="13255"/>
                </a:cubicBezTo>
                <a:cubicBezTo>
                  <a:pt x="12273" y="12984"/>
                  <a:pt x="12053" y="12764"/>
                  <a:pt x="11782" y="12764"/>
                </a:cubicBezTo>
                <a:moveTo>
                  <a:pt x="14727" y="10800"/>
                </a:moveTo>
                <a:cubicBezTo>
                  <a:pt x="14999" y="10800"/>
                  <a:pt x="15218" y="10580"/>
                  <a:pt x="15218" y="10309"/>
                </a:cubicBezTo>
                <a:cubicBezTo>
                  <a:pt x="15218" y="10038"/>
                  <a:pt x="14999" y="9818"/>
                  <a:pt x="14727" y="9818"/>
                </a:cubicBezTo>
                <a:cubicBezTo>
                  <a:pt x="14456" y="9818"/>
                  <a:pt x="14236" y="10038"/>
                  <a:pt x="14236" y="10309"/>
                </a:cubicBezTo>
                <a:cubicBezTo>
                  <a:pt x="14236" y="10580"/>
                  <a:pt x="14456" y="10800"/>
                  <a:pt x="14727" y="10800"/>
                </a:cubicBezTo>
                <a:moveTo>
                  <a:pt x="19913" y="7150"/>
                </a:moveTo>
                <a:lnTo>
                  <a:pt x="19959" y="7195"/>
                </a:lnTo>
                <a:lnTo>
                  <a:pt x="19468" y="7686"/>
                </a:lnTo>
                <a:lnTo>
                  <a:pt x="19468" y="7687"/>
                </a:lnTo>
                <a:lnTo>
                  <a:pt x="17606" y="9549"/>
                </a:lnTo>
                <a:lnTo>
                  <a:pt x="12052" y="3994"/>
                </a:lnTo>
                <a:lnTo>
                  <a:pt x="13913" y="2132"/>
                </a:lnTo>
                <a:cubicBezTo>
                  <a:pt x="13914" y="2132"/>
                  <a:pt x="13914" y="2132"/>
                  <a:pt x="13914" y="2132"/>
                </a:cubicBezTo>
                <a:lnTo>
                  <a:pt x="14405" y="1641"/>
                </a:lnTo>
                <a:lnTo>
                  <a:pt x="14450" y="1687"/>
                </a:lnTo>
                <a:cubicBezTo>
                  <a:pt x="15086" y="1244"/>
                  <a:pt x="15857" y="982"/>
                  <a:pt x="16691" y="982"/>
                </a:cubicBezTo>
                <a:cubicBezTo>
                  <a:pt x="18860" y="982"/>
                  <a:pt x="20618" y="2740"/>
                  <a:pt x="20618" y="4909"/>
                </a:cubicBezTo>
                <a:cubicBezTo>
                  <a:pt x="20618" y="5743"/>
                  <a:pt x="20356" y="6514"/>
                  <a:pt x="19913" y="7150"/>
                </a:cubicBezTo>
                <a:moveTo>
                  <a:pt x="10242" y="16912"/>
                </a:moveTo>
                <a:lnTo>
                  <a:pt x="4689" y="11358"/>
                </a:lnTo>
                <a:lnTo>
                  <a:pt x="11358" y="4689"/>
                </a:lnTo>
                <a:lnTo>
                  <a:pt x="16911" y="10243"/>
                </a:lnTo>
                <a:cubicBezTo>
                  <a:pt x="16911" y="10243"/>
                  <a:pt x="10242" y="16912"/>
                  <a:pt x="10242" y="16912"/>
                </a:cubicBezTo>
                <a:close/>
                <a:moveTo>
                  <a:pt x="7686" y="19468"/>
                </a:moveTo>
                <a:cubicBezTo>
                  <a:pt x="6975" y="20179"/>
                  <a:pt x="5994" y="20618"/>
                  <a:pt x="4909" y="20618"/>
                </a:cubicBezTo>
                <a:cubicBezTo>
                  <a:pt x="2740" y="20618"/>
                  <a:pt x="982" y="18860"/>
                  <a:pt x="982" y="16691"/>
                </a:cubicBezTo>
                <a:cubicBezTo>
                  <a:pt x="982" y="15606"/>
                  <a:pt x="1421" y="14625"/>
                  <a:pt x="2132" y="13914"/>
                </a:cubicBezTo>
                <a:lnTo>
                  <a:pt x="3994" y="12052"/>
                </a:lnTo>
                <a:lnTo>
                  <a:pt x="9548" y="17606"/>
                </a:lnTo>
                <a:cubicBezTo>
                  <a:pt x="9548" y="17606"/>
                  <a:pt x="7686" y="19468"/>
                  <a:pt x="7686" y="19468"/>
                </a:cubicBezTo>
                <a:close/>
                <a:moveTo>
                  <a:pt x="21600" y="4909"/>
                </a:moveTo>
                <a:cubicBezTo>
                  <a:pt x="21600" y="2198"/>
                  <a:pt x="19402" y="0"/>
                  <a:pt x="16691" y="0"/>
                </a:cubicBezTo>
                <a:cubicBezTo>
                  <a:pt x="15586" y="0"/>
                  <a:pt x="14570" y="370"/>
                  <a:pt x="13749" y="986"/>
                </a:cubicBezTo>
                <a:lnTo>
                  <a:pt x="13710" y="947"/>
                </a:lnTo>
                <a:lnTo>
                  <a:pt x="13221" y="1437"/>
                </a:lnTo>
                <a:cubicBezTo>
                  <a:pt x="13220" y="1438"/>
                  <a:pt x="13220" y="1438"/>
                  <a:pt x="13219" y="1439"/>
                </a:cubicBezTo>
                <a:lnTo>
                  <a:pt x="1438" y="13220"/>
                </a:lnTo>
                <a:cubicBezTo>
                  <a:pt x="549" y="14108"/>
                  <a:pt x="0" y="15336"/>
                  <a:pt x="0" y="16691"/>
                </a:cubicBezTo>
                <a:cubicBezTo>
                  <a:pt x="0" y="19402"/>
                  <a:pt x="2198" y="21600"/>
                  <a:pt x="4909" y="21600"/>
                </a:cubicBezTo>
                <a:cubicBezTo>
                  <a:pt x="6265" y="21600"/>
                  <a:pt x="7492" y="21051"/>
                  <a:pt x="8380" y="20162"/>
                </a:cubicBezTo>
                <a:lnTo>
                  <a:pt x="20162" y="8381"/>
                </a:lnTo>
                <a:lnTo>
                  <a:pt x="20163" y="8380"/>
                </a:lnTo>
                <a:lnTo>
                  <a:pt x="20653" y="7890"/>
                </a:lnTo>
                <a:lnTo>
                  <a:pt x="20614" y="7851"/>
                </a:lnTo>
                <a:cubicBezTo>
                  <a:pt x="21230" y="7030"/>
                  <a:pt x="21600" y="6015"/>
                  <a:pt x="21600" y="4909"/>
                </a:cubicBezTo>
                <a:moveTo>
                  <a:pt x="10800" y="6873"/>
                </a:moveTo>
                <a:cubicBezTo>
                  <a:pt x="10800" y="7144"/>
                  <a:pt x="11020" y="7364"/>
                  <a:pt x="11291" y="7364"/>
                </a:cubicBezTo>
                <a:cubicBezTo>
                  <a:pt x="11562" y="7364"/>
                  <a:pt x="11782" y="7144"/>
                  <a:pt x="11782" y="6873"/>
                </a:cubicBezTo>
                <a:cubicBezTo>
                  <a:pt x="11782" y="6602"/>
                  <a:pt x="11562" y="6382"/>
                  <a:pt x="11291" y="6382"/>
                </a:cubicBezTo>
                <a:cubicBezTo>
                  <a:pt x="11020" y="6382"/>
                  <a:pt x="10800" y="6602"/>
                  <a:pt x="10800" y="6873"/>
                </a:cubicBezTo>
                <a:moveTo>
                  <a:pt x="13255" y="12273"/>
                </a:moveTo>
                <a:cubicBezTo>
                  <a:pt x="13526" y="12273"/>
                  <a:pt x="13745" y="12053"/>
                  <a:pt x="13745" y="11782"/>
                </a:cubicBezTo>
                <a:cubicBezTo>
                  <a:pt x="13745" y="11511"/>
                  <a:pt x="13526" y="11291"/>
                  <a:pt x="13255" y="11291"/>
                </a:cubicBezTo>
                <a:cubicBezTo>
                  <a:pt x="12983" y="11291"/>
                  <a:pt x="12764" y="11511"/>
                  <a:pt x="12764" y="11782"/>
                </a:cubicBezTo>
                <a:cubicBezTo>
                  <a:pt x="12764" y="12053"/>
                  <a:pt x="12983" y="12273"/>
                  <a:pt x="13255" y="12273"/>
                </a:cubicBezTo>
                <a:moveTo>
                  <a:pt x="12273" y="9818"/>
                </a:moveTo>
                <a:cubicBezTo>
                  <a:pt x="12544" y="9818"/>
                  <a:pt x="12764" y="9599"/>
                  <a:pt x="12764" y="9327"/>
                </a:cubicBezTo>
                <a:cubicBezTo>
                  <a:pt x="12764" y="9056"/>
                  <a:pt x="12544" y="8836"/>
                  <a:pt x="12273" y="8836"/>
                </a:cubicBezTo>
                <a:cubicBezTo>
                  <a:pt x="12001" y="8836"/>
                  <a:pt x="11782" y="9056"/>
                  <a:pt x="11782" y="9327"/>
                </a:cubicBezTo>
                <a:cubicBezTo>
                  <a:pt x="11782" y="9599"/>
                  <a:pt x="12001" y="9818"/>
                  <a:pt x="12273" y="9818"/>
                </a:cubicBezTo>
                <a:moveTo>
                  <a:pt x="10800" y="10309"/>
                </a:moveTo>
                <a:cubicBezTo>
                  <a:pt x="10529" y="10309"/>
                  <a:pt x="10309" y="10529"/>
                  <a:pt x="10309" y="10800"/>
                </a:cubicBezTo>
                <a:cubicBezTo>
                  <a:pt x="10309" y="11071"/>
                  <a:pt x="10529" y="11291"/>
                  <a:pt x="10800" y="11291"/>
                </a:cubicBezTo>
                <a:cubicBezTo>
                  <a:pt x="11071" y="11291"/>
                  <a:pt x="11291" y="11071"/>
                  <a:pt x="11291" y="10800"/>
                </a:cubicBezTo>
                <a:cubicBezTo>
                  <a:pt x="11291" y="10529"/>
                  <a:pt x="11071" y="10309"/>
                  <a:pt x="10800" y="10309"/>
                </a:cubicBezTo>
                <a:moveTo>
                  <a:pt x="10309" y="14236"/>
                </a:moveTo>
                <a:cubicBezTo>
                  <a:pt x="10038" y="14236"/>
                  <a:pt x="9818" y="14456"/>
                  <a:pt x="9818" y="14727"/>
                </a:cubicBezTo>
                <a:cubicBezTo>
                  <a:pt x="9818" y="14999"/>
                  <a:pt x="10038" y="15218"/>
                  <a:pt x="10309" y="15218"/>
                </a:cubicBezTo>
                <a:cubicBezTo>
                  <a:pt x="10580" y="15218"/>
                  <a:pt x="10800" y="14999"/>
                  <a:pt x="10800" y="14727"/>
                </a:cubicBezTo>
                <a:cubicBezTo>
                  <a:pt x="10800" y="14456"/>
                  <a:pt x="10580" y="14236"/>
                  <a:pt x="10309" y="14236"/>
                </a:cubicBezTo>
                <a:moveTo>
                  <a:pt x="9818" y="8836"/>
                </a:moveTo>
                <a:cubicBezTo>
                  <a:pt x="10090" y="8836"/>
                  <a:pt x="10309" y="8617"/>
                  <a:pt x="10309" y="8345"/>
                </a:cubicBezTo>
                <a:cubicBezTo>
                  <a:pt x="10309" y="8075"/>
                  <a:pt x="10090" y="7855"/>
                  <a:pt x="9818" y="7855"/>
                </a:cubicBezTo>
                <a:cubicBezTo>
                  <a:pt x="9547" y="7855"/>
                  <a:pt x="9327" y="8075"/>
                  <a:pt x="9327" y="8345"/>
                </a:cubicBezTo>
                <a:cubicBezTo>
                  <a:pt x="9327" y="8617"/>
                  <a:pt x="9547" y="8836"/>
                  <a:pt x="9818" y="8836"/>
                </a:cubicBezTo>
                <a:moveTo>
                  <a:pt x="6873" y="10800"/>
                </a:moveTo>
                <a:cubicBezTo>
                  <a:pt x="6601" y="10800"/>
                  <a:pt x="6382" y="11020"/>
                  <a:pt x="6382" y="11291"/>
                </a:cubicBezTo>
                <a:cubicBezTo>
                  <a:pt x="6382" y="11562"/>
                  <a:pt x="6601" y="11782"/>
                  <a:pt x="6873" y="11782"/>
                </a:cubicBezTo>
                <a:cubicBezTo>
                  <a:pt x="7144" y="11782"/>
                  <a:pt x="7364" y="11562"/>
                  <a:pt x="7364" y="11291"/>
                </a:cubicBezTo>
                <a:cubicBezTo>
                  <a:pt x="7364" y="11020"/>
                  <a:pt x="7144" y="10800"/>
                  <a:pt x="6873" y="10800"/>
                </a:cubicBezTo>
                <a:moveTo>
                  <a:pt x="8345" y="9327"/>
                </a:moveTo>
                <a:cubicBezTo>
                  <a:pt x="8074" y="9327"/>
                  <a:pt x="7855" y="9547"/>
                  <a:pt x="7855" y="9818"/>
                </a:cubicBezTo>
                <a:cubicBezTo>
                  <a:pt x="7855" y="10090"/>
                  <a:pt x="8074" y="10309"/>
                  <a:pt x="8345" y="10309"/>
                </a:cubicBezTo>
                <a:cubicBezTo>
                  <a:pt x="8617" y="10309"/>
                  <a:pt x="8836" y="10090"/>
                  <a:pt x="8836" y="9818"/>
                </a:cubicBezTo>
                <a:cubicBezTo>
                  <a:pt x="8836" y="9547"/>
                  <a:pt x="8617" y="9327"/>
                  <a:pt x="8345" y="9327"/>
                </a:cubicBezTo>
                <a:moveTo>
                  <a:pt x="9327" y="11782"/>
                </a:moveTo>
                <a:cubicBezTo>
                  <a:pt x="9056" y="11782"/>
                  <a:pt x="8836" y="12001"/>
                  <a:pt x="8836" y="12273"/>
                </a:cubicBezTo>
                <a:cubicBezTo>
                  <a:pt x="8836" y="12544"/>
                  <a:pt x="9056" y="12764"/>
                  <a:pt x="9327" y="12764"/>
                </a:cubicBezTo>
                <a:cubicBezTo>
                  <a:pt x="9599" y="12764"/>
                  <a:pt x="9818" y="12544"/>
                  <a:pt x="9818" y="12273"/>
                </a:cubicBezTo>
                <a:cubicBezTo>
                  <a:pt x="9818" y="12001"/>
                  <a:pt x="9599" y="11782"/>
                  <a:pt x="9327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0" name="Shape 2766"/>
          <p:cNvSpPr/>
          <p:nvPr/>
        </p:nvSpPr>
        <p:spPr>
          <a:xfrm>
            <a:off x="10447713" y="441061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1782"/>
                </a:moveTo>
                <a:lnTo>
                  <a:pt x="11782" y="11782"/>
                </a:lnTo>
                <a:lnTo>
                  <a:pt x="11782" y="15709"/>
                </a:lnTo>
                <a:lnTo>
                  <a:pt x="9818" y="15709"/>
                </a:lnTo>
                <a:lnTo>
                  <a:pt x="9818" y="11782"/>
                </a:lnTo>
                <a:lnTo>
                  <a:pt x="5891" y="11782"/>
                </a:lnTo>
                <a:lnTo>
                  <a:pt x="5891" y="9818"/>
                </a:lnTo>
                <a:lnTo>
                  <a:pt x="9818" y="9818"/>
                </a:lnTo>
                <a:lnTo>
                  <a:pt x="9818" y="5891"/>
                </a:lnTo>
                <a:lnTo>
                  <a:pt x="11782" y="5891"/>
                </a:lnTo>
                <a:lnTo>
                  <a:pt x="11782" y="9818"/>
                </a:lnTo>
                <a:lnTo>
                  <a:pt x="15709" y="9818"/>
                </a:lnTo>
                <a:cubicBezTo>
                  <a:pt x="15709" y="9818"/>
                  <a:pt x="15709" y="11782"/>
                  <a:pt x="15709" y="11782"/>
                </a:cubicBezTo>
                <a:close/>
                <a:moveTo>
                  <a:pt x="15709" y="8836"/>
                </a:moveTo>
                <a:lnTo>
                  <a:pt x="12764" y="8836"/>
                </a:lnTo>
                <a:lnTo>
                  <a:pt x="12764" y="5891"/>
                </a:lnTo>
                <a:cubicBezTo>
                  <a:pt x="12764" y="534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5349"/>
                  <a:pt x="8836" y="5891"/>
                </a:cubicBezTo>
                <a:lnTo>
                  <a:pt x="8836" y="8836"/>
                </a:lnTo>
                <a:lnTo>
                  <a:pt x="5891" y="8836"/>
                </a:lnTo>
                <a:cubicBezTo>
                  <a:pt x="5349" y="8836"/>
                  <a:pt x="4909" y="9276"/>
                  <a:pt x="4909" y="9818"/>
                </a:cubicBezTo>
                <a:lnTo>
                  <a:pt x="4909" y="11782"/>
                </a:lnTo>
                <a:cubicBezTo>
                  <a:pt x="4909" y="12324"/>
                  <a:pt x="5349" y="12764"/>
                  <a:pt x="5891" y="12764"/>
                </a:cubicBezTo>
                <a:lnTo>
                  <a:pt x="8836" y="12764"/>
                </a:lnTo>
                <a:lnTo>
                  <a:pt x="8836" y="15709"/>
                </a:lnTo>
                <a:cubicBezTo>
                  <a:pt x="8836" y="1625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6251"/>
                  <a:pt x="12764" y="15709"/>
                </a:cubicBezTo>
                <a:lnTo>
                  <a:pt x="12764" y="12764"/>
                </a:lnTo>
                <a:lnTo>
                  <a:pt x="15709" y="12764"/>
                </a:lnTo>
                <a:cubicBezTo>
                  <a:pt x="16251" y="12764"/>
                  <a:pt x="16691" y="12324"/>
                  <a:pt x="16691" y="11782"/>
                </a:cubicBezTo>
                <a:lnTo>
                  <a:pt x="16691" y="9818"/>
                </a:lnTo>
                <a:cubicBezTo>
                  <a:pt x="16691" y="9276"/>
                  <a:pt x="16251" y="8836"/>
                  <a:pt x="15709" y="8836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1" name="Shape 2767"/>
          <p:cNvSpPr/>
          <p:nvPr/>
        </p:nvSpPr>
        <p:spPr>
          <a:xfrm>
            <a:off x="10980974" y="441061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1782"/>
                </a:moveTo>
                <a:lnTo>
                  <a:pt x="11782" y="11782"/>
                </a:lnTo>
                <a:lnTo>
                  <a:pt x="11782" y="15709"/>
                </a:lnTo>
                <a:lnTo>
                  <a:pt x="9818" y="15709"/>
                </a:lnTo>
                <a:lnTo>
                  <a:pt x="9818" y="11782"/>
                </a:lnTo>
                <a:lnTo>
                  <a:pt x="5891" y="11782"/>
                </a:lnTo>
                <a:lnTo>
                  <a:pt x="5891" y="9818"/>
                </a:lnTo>
                <a:lnTo>
                  <a:pt x="9818" y="9818"/>
                </a:lnTo>
                <a:lnTo>
                  <a:pt x="9818" y="5891"/>
                </a:lnTo>
                <a:lnTo>
                  <a:pt x="11782" y="5891"/>
                </a:lnTo>
                <a:lnTo>
                  <a:pt x="11782" y="9818"/>
                </a:lnTo>
                <a:lnTo>
                  <a:pt x="15709" y="9818"/>
                </a:lnTo>
                <a:cubicBezTo>
                  <a:pt x="15709" y="9818"/>
                  <a:pt x="15709" y="11782"/>
                  <a:pt x="15709" y="11782"/>
                </a:cubicBezTo>
                <a:close/>
                <a:moveTo>
                  <a:pt x="15709" y="8836"/>
                </a:moveTo>
                <a:lnTo>
                  <a:pt x="12764" y="8836"/>
                </a:lnTo>
                <a:lnTo>
                  <a:pt x="12764" y="5891"/>
                </a:lnTo>
                <a:cubicBezTo>
                  <a:pt x="12764" y="534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5349"/>
                  <a:pt x="8836" y="5891"/>
                </a:cubicBezTo>
                <a:lnTo>
                  <a:pt x="8836" y="8836"/>
                </a:lnTo>
                <a:lnTo>
                  <a:pt x="5891" y="8836"/>
                </a:lnTo>
                <a:cubicBezTo>
                  <a:pt x="5349" y="8836"/>
                  <a:pt x="4909" y="9276"/>
                  <a:pt x="4909" y="9818"/>
                </a:cubicBezTo>
                <a:lnTo>
                  <a:pt x="4909" y="11782"/>
                </a:lnTo>
                <a:cubicBezTo>
                  <a:pt x="4909" y="12324"/>
                  <a:pt x="5349" y="12764"/>
                  <a:pt x="5891" y="12764"/>
                </a:cubicBezTo>
                <a:lnTo>
                  <a:pt x="8836" y="12764"/>
                </a:lnTo>
                <a:lnTo>
                  <a:pt x="8836" y="15709"/>
                </a:lnTo>
                <a:cubicBezTo>
                  <a:pt x="8836" y="1625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6251"/>
                  <a:pt x="12764" y="15709"/>
                </a:cubicBezTo>
                <a:lnTo>
                  <a:pt x="12764" y="12764"/>
                </a:lnTo>
                <a:lnTo>
                  <a:pt x="15709" y="12764"/>
                </a:lnTo>
                <a:cubicBezTo>
                  <a:pt x="16251" y="12764"/>
                  <a:pt x="16691" y="12324"/>
                  <a:pt x="16691" y="11782"/>
                </a:cubicBezTo>
                <a:lnTo>
                  <a:pt x="16691" y="9818"/>
                </a:lnTo>
                <a:cubicBezTo>
                  <a:pt x="16691" y="9276"/>
                  <a:pt x="16251" y="8836"/>
                  <a:pt x="15709" y="8836"/>
                </a:cubicBezTo>
                <a:moveTo>
                  <a:pt x="10800" y="20618"/>
                </a:moveTo>
                <a:cubicBezTo>
                  <a:pt x="5377" y="20618"/>
                  <a:pt x="982" y="16222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2" name="Shape 2768"/>
          <p:cNvSpPr/>
          <p:nvPr/>
        </p:nvSpPr>
        <p:spPr>
          <a:xfrm>
            <a:off x="6181624" y="5032749"/>
            <a:ext cx="279328" cy="1015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8900"/>
                </a:moveTo>
                <a:lnTo>
                  <a:pt x="11291" y="18900"/>
                </a:lnTo>
                <a:lnTo>
                  <a:pt x="11291" y="2700"/>
                </a:lnTo>
                <a:lnTo>
                  <a:pt x="17673" y="2700"/>
                </a:lnTo>
                <a:cubicBezTo>
                  <a:pt x="19300" y="2700"/>
                  <a:pt x="20618" y="6328"/>
                  <a:pt x="20618" y="10800"/>
                </a:cubicBezTo>
                <a:cubicBezTo>
                  <a:pt x="20618" y="15273"/>
                  <a:pt x="19300" y="18900"/>
                  <a:pt x="17673" y="18900"/>
                </a:cubicBezTo>
                <a:moveTo>
                  <a:pt x="6382" y="13500"/>
                </a:moveTo>
                <a:cubicBezTo>
                  <a:pt x="6111" y="13500"/>
                  <a:pt x="5891" y="12896"/>
                  <a:pt x="5891" y="12150"/>
                </a:cubicBezTo>
                <a:cubicBezTo>
                  <a:pt x="5891" y="11404"/>
                  <a:pt x="6111" y="10800"/>
                  <a:pt x="6382" y="10800"/>
                </a:cubicBezTo>
                <a:cubicBezTo>
                  <a:pt x="6653" y="10800"/>
                  <a:pt x="6873" y="11404"/>
                  <a:pt x="6873" y="12150"/>
                </a:cubicBezTo>
                <a:cubicBezTo>
                  <a:pt x="6873" y="12896"/>
                  <a:pt x="6653" y="13500"/>
                  <a:pt x="6382" y="13500"/>
                </a:cubicBezTo>
                <a:moveTo>
                  <a:pt x="3927" y="10800"/>
                </a:moveTo>
                <a:cubicBezTo>
                  <a:pt x="3385" y="10800"/>
                  <a:pt x="2945" y="9592"/>
                  <a:pt x="2945" y="8100"/>
                </a:cubicBezTo>
                <a:cubicBezTo>
                  <a:pt x="2945" y="6610"/>
                  <a:pt x="3385" y="5400"/>
                  <a:pt x="3927" y="5400"/>
                </a:cubicBezTo>
                <a:cubicBezTo>
                  <a:pt x="4469" y="5400"/>
                  <a:pt x="4909" y="6610"/>
                  <a:pt x="4909" y="8100"/>
                </a:cubicBezTo>
                <a:cubicBezTo>
                  <a:pt x="4909" y="9592"/>
                  <a:pt x="4469" y="10800"/>
                  <a:pt x="3927" y="10800"/>
                </a:cubicBezTo>
                <a:moveTo>
                  <a:pt x="17673" y="0"/>
                </a:moveTo>
                <a:lnTo>
                  <a:pt x="3927" y="0"/>
                </a:lnTo>
                <a:cubicBezTo>
                  <a:pt x="1758" y="0"/>
                  <a:pt x="0" y="4836"/>
                  <a:pt x="0" y="10800"/>
                </a:cubicBezTo>
                <a:cubicBezTo>
                  <a:pt x="0" y="16764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6764"/>
                  <a:pt x="21600" y="10800"/>
                </a:cubicBezTo>
                <a:cubicBezTo>
                  <a:pt x="21600" y="4836"/>
                  <a:pt x="19842" y="0"/>
                  <a:pt x="17673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3" name="Shape 2769"/>
          <p:cNvSpPr/>
          <p:nvPr/>
        </p:nvSpPr>
        <p:spPr>
          <a:xfrm>
            <a:off x="6752975" y="4943872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" y="8836"/>
                </a:moveTo>
                <a:cubicBezTo>
                  <a:pt x="1350" y="7752"/>
                  <a:pt x="2559" y="6873"/>
                  <a:pt x="4050" y="6873"/>
                </a:cubicBezTo>
                <a:lnTo>
                  <a:pt x="17550" y="6873"/>
                </a:lnTo>
                <a:cubicBezTo>
                  <a:pt x="19041" y="6873"/>
                  <a:pt x="20250" y="7752"/>
                  <a:pt x="20250" y="8836"/>
                </a:cubicBezTo>
                <a:cubicBezTo>
                  <a:pt x="20250" y="8836"/>
                  <a:pt x="1350" y="8836"/>
                  <a:pt x="1350" y="8836"/>
                </a:cubicBezTo>
                <a:close/>
                <a:moveTo>
                  <a:pt x="14850" y="12764"/>
                </a:moveTo>
                <a:lnTo>
                  <a:pt x="14850" y="14727"/>
                </a:lnTo>
                <a:lnTo>
                  <a:pt x="12150" y="14727"/>
                </a:lnTo>
                <a:lnTo>
                  <a:pt x="12150" y="16691"/>
                </a:lnTo>
                <a:lnTo>
                  <a:pt x="9450" y="16691"/>
                </a:lnTo>
                <a:lnTo>
                  <a:pt x="9450" y="14727"/>
                </a:lnTo>
                <a:lnTo>
                  <a:pt x="6750" y="14727"/>
                </a:lnTo>
                <a:lnTo>
                  <a:pt x="6750" y="12764"/>
                </a:lnTo>
                <a:lnTo>
                  <a:pt x="9450" y="12764"/>
                </a:lnTo>
                <a:lnTo>
                  <a:pt x="9450" y="10800"/>
                </a:lnTo>
                <a:lnTo>
                  <a:pt x="12150" y="10800"/>
                </a:lnTo>
                <a:lnTo>
                  <a:pt x="12150" y="12764"/>
                </a:lnTo>
                <a:cubicBezTo>
                  <a:pt x="12150" y="12764"/>
                  <a:pt x="14850" y="12764"/>
                  <a:pt x="14850" y="12764"/>
                </a:cubicBezTo>
                <a:close/>
                <a:moveTo>
                  <a:pt x="17550" y="20618"/>
                </a:moveTo>
                <a:lnTo>
                  <a:pt x="4050" y="20618"/>
                </a:lnTo>
                <a:cubicBezTo>
                  <a:pt x="2559" y="20618"/>
                  <a:pt x="1350" y="19739"/>
                  <a:pt x="1350" y="18655"/>
                </a:cubicBezTo>
                <a:lnTo>
                  <a:pt x="20250" y="18655"/>
                </a:lnTo>
                <a:cubicBezTo>
                  <a:pt x="20250" y="19739"/>
                  <a:pt x="19041" y="20618"/>
                  <a:pt x="17550" y="20618"/>
                </a:cubicBezTo>
                <a:moveTo>
                  <a:pt x="6750" y="2945"/>
                </a:moveTo>
                <a:lnTo>
                  <a:pt x="14850" y="2945"/>
                </a:lnTo>
                <a:lnTo>
                  <a:pt x="14850" y="4909"/>
                </a:lnTo>
                <a:lnTo>
                  <a:pt x="6750" y="4909"/>
                </a:lnTo>
                <a:cubicBezTo>
                  <a:pt x="6750" y="4909"/>
                  <a:pt x="6750" y="2945"/>
                  <a:pt x="6750" y="2945"/>
                </a:cubicBezTo>
                <a:close/>
                <a:moveTo>
                  <a:pt x="6750" y="982"/>
                </a:moveTo>
                <a:lnTo>
                  <a:pt x="14850" y="982"/>
                </a:lnTo>
                <a:lnTo>
                  <a:pt x="14850" y="1964"/>
                </a:lnTo>
                <a:lnTo>
                  <a:pt x="6750" y="1964"/>
                </a:lnTo>
                <a:cubicBezTo>
                  <a:pt x="6750" y="1964"/>
                  <a:pt x="6750" y="982"/>
                  <a:pt x="6750" y="982"/>
                </a:cubicBezTo>
                <a:close/>
                <a:moveTo>
                  <a:pt x="17550" y="5891"/>
                </a:moveTo>
                <a:lnTo>
                  <a:pt x="16200" y="5891"/>
                </a:lnTo>
                <a:lnTo>
                  <a:pt x="16200" y="4909"/>
                </a:lnTo>
                <a:lnTo>
                  <a:pt x="16200" y="982"/>
                </a:lnTo>
                <a:cubicBezTo>
                  <a:pt x="16200" y="440"/>
                  <a:pt x="15595" y="0"/>
                  <a:pt x="14850" y="0"/>
                </a:cubicBezTo>
                <a:lnTo>
                  <a:pt x="6750" y="0"/>
                </a:lnTo>
                <a:cubicBezTo>
                  <a:pt x="6005" y="0"/>
                  <a:pt x="5400" y="440"/>
                  <a:pt x="5400" y="982"/>
                </a:cubicBezTo>
                <a:lnTo>
                  <a:pt x="5400" y="4909"/>
                </a:lnTo>
                <a:lnTo>
                  <a:pt x="5400" y="5891"/>
                </a:lnTo>
                <a:lnTo>
                  <a:pt x="4050" y="5891"/>
                </a:lnTo>
                <a:cubicBezTo>
                  <a:pt x="1813" y="5891"/>
                  <a:pt x="0" y="7210"/>
                  <a:pt x="0" y="8836"/>
                </a:cubicBezTo>
                <a:lnTo>
                  <a:pt x="0" y="18655"/>
                </a:lnTo>
                <a:cubicBezTo>
                  <a:pt x="0" y="20282"/>
                  <a:pt x="1813" y="21600"/>
                  <a:pt x="4050" y="21600"/>
                </a:cubicBezTo>
                <a:lnTo>
                  <a:pt x="17550" y="21600"/>
                </a:lnTo>
                <a:cubicBezTo>
                  <a:pt x="19787" y="21600"/>
                  <a:pt x="21600" y="20282"/>
                  <a:pt x="21600" y="18655"/>
                </a:cubicBezTo>
                <a:lnTo>
                  <a:pt x="21600" y="8836"/>
                </a:lnTo>
                <a:cubicBezTo>
                  <a:pt x="21600" y="7210"/>
                  <a:pt x="19787" y="5891"/>
                  <a:pt x="17550" y="58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4" name="Shape 2770"/>
          <p:cNvSpPr/>
          <p:nvPr/>
        </p:nvSpPr>
        <p:spPr>
          <a:xfrm>
            <a:off x="7248146" y="49438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8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40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40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2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4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7" y="21545"/>
                  <a:pt x="13610" y="21600"/>
                  <a:pt x="13745" y="21600"/>
                </a:cubicBezTo>
                <a:cubicBezTo>
                  <a:pt x="14016" y="21600"/>
                  <a:pt x="14236" y="21380"/>
                  <a:pt x="14236" y="21109"/>
                </a:cubicBezTo>
                <a:cubicBezTo>
                  <a:pt x="14236" y="20974"/>
                  <a:pt x="14181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5" name="Shape 2771"/>
          <p:cNvSpPr/>
          <p:nvPr/>
        </p:nvSpPr>
        <p:spPr>
          <a:xfrm>
            <a:off x="7781407" y="49438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8836"/>
                </a:moveTo>
                <a:cubicBezTo>
                  <a:pt x="15812" y="8836"/>
                  <a:pt x="16691" y="9716"/>
                  <a:pt x="16691" y="10800"/>
                </a:cubicBezTo>
                <a:cubicBezTo>
                  <a:pt x="16691" y="11884"/>
                  <a:pt x="15812" y="12764"/>
                  <a:pt x="14727" y="12764"/>
                </a:cubicBezTo>
                <a:cubicBezTo>
                  <a:pt x="13643" y="12764"/>
                  <a:pt x="12764" y="11884"/>
                  <a:pt x="12764" y="10800"/>
                </a:cubicBezTo>
                <a:cubicBezTo>
                  <a:pt x="12764" y="9716"/>
                  <a:pt x="13643" y="8836"/>
                  <a:pt x="14727" y="8836"/>
                </a:cubicBezTo>
                <a:moveTo>
                  <a:pt x="14727" y="13745"/>
                </a:moveTo>
                <a:cubicBezTo>
                  <a:pt x="16354" y="13745"/>
                  <a:pt x="17673" y="12427"/>
                  <a:pt x="17673" y="10800"/>
                </a:cubicBezTo>
                <a:cubicBezTo>
                  <a:pt x="17673" y="9174"/>
                  <a:pt x="16354" y="7855"/>
                  <a:pt x="14727" y="7855"/>
                </a:cubicBezTo>
                <a:cubicBezTo>
                  <a:pt x="13100" y="7855"/>
                  <a:pt x="11782" y="9174"/>
                  <a:pt x="11782" y="10800"/>
                </a:cubicBezTo>
                <a:cubicBezTo>
                  <a:pt x="11782" y="12427"/>
                  <a:pt x="13100" y="13745"/>
                  <a:pt x="14727" y="13745"/>
                </a:cubicBezTo>
                <a:moveTo>
                  <a:pt x="6873" y="7308"/>
                </a:moveTo>
                <a:lnTo>
                  <a:pt x="8442" y="9818"/>
                </a:lnTo>
                <a:lnTo>
                  <a:pt x="5304" y="9818"/>
                </a:lnTo>
                <a:cubicBezTo>
                  <a:pt x="5304" y="9818"/>
                  <a:pt x="6873" y="7308"/>
                  <a:pt x="6873" y="7308"/>
                </a:cubicBezTo>
                <a:close/>
                <a:moveTo>
                  <a:pt x="4418" y="10800"/>
                </a:moveTo>
                <a:lnTo>
                  <a:pt x="9327" y="10800"/>
                </a:lnTo>
                <a:cubicBezTo>
                  <a:pt x="9598" y="10800"/>
                  <a:pt x="9818" y="10580"/>
                  <a:pt x="9818" y="10309"/>
                </a:cubicBezTo>
                <a:cubicBezTo>
                  <a:pt x="9818" y="10208"/>
                  <a:pt x="9780" y="10120"/>
                  <a:pt x="9728" y="10042"/>
                </a:cubicBezTo>
                <a:lnTo>
                  <a:pt x="9736" y="10037"/>
                </a:lnTo>
                <a:lnTo>
                  <a:pt x="7281" y="6110"/>
                </a:lnTo>
                <a:lnTo>
                  <a:pt x="7274" y="6114"/>
                </a:lnTo>
                <a:cubicBezTo>
                  <a:pt x="7186" y="5983"/>
                  <a:pt x="7043" y="5891"/>
                  <a:pt x="6873" y="5891"/>
                </a:cubicBezTo>
                <a:cubicBezTo>
                  <a:pt x="6702" y="5891"/>
                  <a:pt x="6560" y="5983"/>
                  <a:pt x="6472" y="6114"/>
                </a:cubicBezTo>
                <a:lnTo>
                  <a:pt x="6464" y="6110"/>
                </a:lnTo>
                <a:lnTo>
                  <a:pt x="4010" y="10037"/>
                </a:lnTo>
                <a:lnTo>
                  <a:pt x="4018" y="10042"/>
                </a:lnTo>
                <a:cubicBezTo>
                  <a:pt x="3965" y="10120"/>
                  <a:pt x="3927" y="10208"/>
                  <a:pt x="3927" y="10309"/>
                </a:cubicBezTo>
                <a:cubicBezTo>
                  <a:pt x="3927" y="10580"/>
                  <a:pt x="4147" y="10800"/>
                  <a:pt x="4418" y="10800"/>
                </a:cubicBezTo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8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40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40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2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4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7" y="21545"/>
                  <a:pt x="13610" y="21600"/>
                  <a:pt x="13745" y="21600"/>
                </a:cubicBezTo>
                <a:cubicBezTo>
                  <a:pt x="14016" y="21600"/>
                  <a:pt x="14236" y="21380"/>
                  <a:pt x="14236" y="21109"/>
                </a:cubicBezTo>
                <a:cubicBezTo>
                  <a:pt x="14236" y="20974"/>
                  <a:pt x="14181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6" name="Shape 2772"/>
          <p:cNvSpPr/>
          <p:nvPr/>
        </p:nvSpPr>
        <p:spPr>
          <a:xfrm>
            <a:off x="8314668" y="49438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8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40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40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2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4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7" y="21545"/>
                  <a:pt x="13610" y="21600"/>
                  <a:pt x="13745" y="21600"/>
                </a:cubicBezTo>
                <a:cubicBezTo>
                  <a:pt x="14016" y="21600"/>
                  <a:pt x="14236" y="21380"/>
                  <a:pt x="14236" y="21109"/>
                </a:cubicBezTo>
                <a:cubicBezTo>
                  <a:pt x="14236" y="20974"/>
                  <a:pt x="14181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2273" y="12764"/>
                </a:moveTo>
                <a:lnTo>
                  <a:pt x="17182" y="12764"/>
                </a:lnTo>
                <a:cubicBezTo>
                  <a:pt x="17453" y="12764"/>
                  <a:pt x="17673" y="12544"/>
                  <a:pt x="17673" y="12273"/>
                </a:cubicBezTo>
                <a:cubicBezTo>
                  <a:pt x="17673" y="12002"/>
                  <a:pt x="17453" y="11782"/>
                  <a:pt x="17182" y="11782"/>
                </a:cubicBezTo>
                <a:lnTo>
                  <a:pt x="12273" y="11782"/>
                </a:lnTo>
                <a:cubicBezTo>
                  <a:pt x="12002" y="11782"/>
                  <a:pt x="11782" y="12002"/>
                  <a:pt x="11782" y="12273"/>
                </a:cubicBezTo>
                <a:cubicBezTo>
                  <a:pt x="11782" y="12544"/>
                  <a:pt x="12002" y="12764"/>
                  <a:pt x="12273" y="12764"/>
                </a:cubicBezTo>
                <a:moveTo>
                  <a:pt x="4909" y="6873"/>
                </a:moveTo>
                <a:lnTo>
                  <a:pt x="8836" y="6873"/>
                </a:lnTo>
                <a:lnTo>
                  <a:pt x="8836" y="11782"/>
                </a:lnTo>
                <a:lnTo>
                  <a:pt x="4909" y="11782"/>
                </a:lnTo>
                <a:cubicBezTo>
                  <a:pt x="4909" y="11782"/>
                  <a:pt x="4909" y="6873"/>
                  <a:pt x="4909" y="6873"/>
                </a:cubicBezTo>
                <a:close/>
                <a:moveTo>
                  <a:pt x="4909" y="12764"/>
                </a:moveTo>
                <a:lnTo>
                  <a:pt x="8836" y="12764"/>
                </a:lnTo>
                <a:cubicBezTo>
                  <a:pt x="9378" y="12764"/>
                  <a:pt x="9818" y="12325"/>
                  <a:pt x="9818" y="11782"/>
                </a:cubicBezTo>
                <a:lnTo>
                  <a:pt x="9818" y="6873"/>
                </a:lnTo>
                <a:cubicBezTo>
                  <a:pt x="9818" y="6331"/>
                  <a:pt x="9378" y="5891"/>
                  <a:pt x="8836" y="5891"/>
                </a:cubicBezTo>
                <a:lnTo>
                  <a:pt x="4909" y="5891"/>
                </a:lnTo>
                <a:cubicBezTo>
                  <a:pt x="4367" y="5891"/>
                  <a:pt x="3927" y="6331"/>
                  <a:pt x="3927" y="6873"/>
                </a:cubicBezTo>
                <a:lnTo>
                  <a:pt x="3927" y="11782"/>
                </a:lnTo>
                <a:cubicBezTo>
                  <a:pt x="3927" y="12325"/>
                  <a:pt x="4367" y="12764"/>
                  <a:pt x="4909" y="12764"/>
                </a:cubicBezTo>
                <a:moveTo>
                  <a:pt x="12273" y="10800"/>
                </a:moveTo>
                <a:lnTo>
                  <a:pt x="14236" y="10800"/>
                </a:lnTo>
                <a:cubicBezTo>
                  <a:pt x="14507" y="10800"/>
                  <a:pt x="14727" y="10580"/>
                  <a:pt x="14727" y="10309"/>
                </a:cubicBezTo>
                <a:cubicBezTo>
                  <a:pt x="14727" y="10038"/>
                  <a:pt x="14507" y="9818"/>
                  <a:pt x="14236" y="9818"/>
                </a:cubicBezTo>
                <a:lnTo>
                  <a:pt x="12273" y="9818"/>
                </a:lnTo>
                <a:cubicBezTo>
                  <a:pt x="12002" y="9818"/>
                  <a:pt x="11782" y="10038"/>
                  <a:pt x="11782" y="10309"/>
                </a:cubicBezTo>
                <a:cubicBezTo>
                  <a:pt x="11782" y="10580"/>
                  <a:pt x="12002" y="10800"/>
                  <a:pt x="12273" y="10800"/>
                </a:cubicBezTo>
                <a:moveTo>
                  <a:pt x="12273" y="6873"/>
                </a:moveTo>
                <a:lnTo>
                  <a:pt x="15218" y="6873"/>
                </a:lnTo>
                <a:cubicBezTo>
                  <a:pt x="15489" y="6873"/>
                  <a:pt x="15709" y="6653"/>
                  <a:pt x="15709" y="6382"/>
                </a:cubicBezTo>
                <a:cubicBezTo>
                  <a:pt x="15709" y="6111"/>
                  <a:pt x="15489" y="5891"/>
                  <a:pt x="15218" y="5891"/>
                </a:cubicBezTo>
                <a:lnTo>
                  <a:pt x="12273" y="5891"/>
                </a:lnTo>
                <a:cubicBezTo>
                  <a:pt x="12002" y="5891"/>
                  <a:pt x="11782" y="6111"/>
                  <a:pt x="11782" y="6382"/>
                </a:cubicBezTo>
                <a:cubicBezTo>
                  <a:pt x="11782" y="6653"/>
                  <a:pt x="12002" y="6873"/>
                  <a:pt x="12273" y="6873"/>
                </a:cubicBezTo>
                <a:moveTo>
                  <a:pt x="12273" y="8836"/>
                </a:moveTo>
                <a:lnTo>
                  <a:pt x="17182" y="8836"/>
                </a:lnTo>
                <a:cubicBezTo>
                  <a:pt x="17453" y="8836"/>
                  <a:pt x="17673" y="8617"/>
                  <a:pt x="17673" y="8345"/>
                </a:cubicBezTo>
                <a:cubicBezTo>
                  <a:pt x="17673" y="8075"/>
                  <a:pt x="17453" y="7855"/>
                  <a:pt x="17182" y="7855"/>
                </a:cubicBezTo>
                <a:lnTo>
                  <a:pt x="12273" y="7855"/>
                </a:lnTo>
                <a:cubicBezTo>
                  <a:pt x="12002" y="7855"/>
                  <a:pt x="11782" y="8075"/>
                  <a:pt x="11782" y="8345"/>
                </a:cubicBezTo>
                <a:cubicBezTo>
                  <a:pt x="11782" y="8617"/>
                  <a:pt x="12002" y="8836"/>
                  <a:pt x="12273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7" name="Shape 2773"/>
          <p:cNvSpPr/>
          <p:nvPr/>
        </p:nvSpPr>
        <p:spPr>
          <a:xfrm>
            <a:off x="8847929" y="49438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8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40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40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2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8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4909" y="12764"/>
                </a:moveTo>
                <a:cubicBezTo>
                  <a:pt x="5180" y="12764"/>
                  <a:pt x="5400" y="12544"/>
                  <a:pt x="5400" y="12273"/>
                </a:cubicBezTo>
                <a:cubicBezTo>
                  <a:pt x="5400" y="9290"/>
                  <a:pt x="7818" y="6873"/>
                  <a:pt x="10800" y="6873"/>
                </a:cubicBezTo>
                <a:cubicBezTo>
                  <a:pt x="13782" y="6873"/>
                  <a:pt x="16200" y="9290"/>
                  <a:pt x="16200" y="12273"/>
                </a:cubicBezTo>
                <a:cubicBezTo>
                  <a:pt x="16200" y="12544"/>
                  <a:pt x="16420" y="12764"/>
                  <a:pt x="16691" y="12764"/>
                </a:cubicBezTo>
                <a:cubicBezTo>
                  <a:pt x="16962" y="12764"/>
                  <a:pt x="17182" y="12544"/>
                  <a:pt x="17182" y="12273"/>
                </a:cubicBezTo>
                <a:cubicBezTo>
                  <a:pt x="17182" y="8748"/>
                  <a:pt x="14325" y="5891"/>
                  <a:pt x="10800" y="5891"/>
                </a:cubicBezTo>
                <a:cubicBezTo>
                  <a:pt x="7275" y="5891"/>
                  <a:pt x="4418" y="8748"/>
                  <a:pt x="4418" y="12273"/>
                </a:cubicBezTo>
                <a:cubicBezTo>
                  <a:pt x="4418" y="12544"/>
                  <a:pt x="4638" y="12764"/>
                  <a:pt x="4909" y="12764"/>
                </a:cubicBezTo>
                <a:moveTo>
                  <a:pt x="10800" y="11782"/>
                </a:moveTo>
                <a:cubicBezTo>
                  <a:pt x="10529" y="11782"/>
                  <a:pt x="10309" y="12002"/>
                  <a:pt x="10309" y="12273"/>
                </a:cubicBezTo>
                <a:cubicBezTo>
                  <a:pt x="10309" y="12544"/>
                  <a:pt x="10529" y="12764"/>
                  <a:pt x="10800" y="12764"/>
                </a:cubicBezTo>
                <a:cubicBezTo>
                  <a:pt x="11071" y="12764"/>
                  <a:pt x="11291" y="12544"/>
                  <a:pt x="11291" y="12273"/>
                </a:cubicBezTo>
                <a:cubicBezTo>
                  <a:pt x="11291" y="12002"/>
                  <a:pt x="11071" y="11782"/>
                  <a:pt x="10800" y="11782"/>
                </a:cubicBezTo>
                <a:moveTo>
                  <a:pt x="10800" y="8836"/>
                </a:moveTo>
                <a:cubicBezTo>
                  <a:pt x="8903" y="8836"/>
                  <a:pt x="7364" y="10375"/>
                  <a:pt x="7364" y="12273"/>
                </a:cubicBezTo>
                <a:cubicBezTo>
                  <a:pt x="7364" y="12544"/>
                  <a:pt x="7583" y="12764"/>
                  <a:pt x="7855" y="12764"/>
                </a:cubicBezTo>
                <a:cubicBezTo>
                  <a:pt x="8126" y="12764"/>
                  <a:pt x="8345" y="12544"/>
                  <a:pt x="8345" y="12273"/>
                </a:cubicBezTo>
                <a:cubicBezTo>
                  <a:pt x="8345" y="10917"/>
                  <a:pt x="9444" y="9818"/>
                  <a:pt x="10800" y="9818"/>
                </a:cubicBezTo>
                <a:cubicBezTo>
                  <a:pt x="12156" y="9818"/>
                  <a:pt x="13255" y="10917"/>
                  <a:pt x="13255" y="12273"/>
                </a:cubicBezTo>
                <a:cubicBezTo>
                  <a:pt x="13255" y="12544"/>
                  <a:pt x="13474" y="12764"/>
                  <a:pt x="13745" y="12764"/>
                </a:cubicBezTo>
                <a:cubicBezTo>
                  <a:pt x="14017" y="12764"/>
                  <a:pt x="14236" y="12544"/>
                  <a:pt x="14236" y="12273"/>
                </a:cubicBezTo>
                <a:cubicBezTo>
                  <a:pt x="14236" y="10375"/>
                  <a:pt x="12698" y="8836"/>
                  <a:pt x="10800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8" name="Shape 2774"/>
          <p:cNvSpPr/>
          <p:nvPr/>
        </p:nvSpPr>
        <p:spPr>
          <a:xfrm>
            <a:off x="9381190" y="49438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9" name="Shape 2775"/>
          <p:cNvSpPr/>
          <p:nvPr/>
        </p:nvSpPr>
        <p:spPr>
          <a:xfrm>
            <a:off x="9914452" y="4988311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755"/>
                </a:moveTo>
                <a:lnTo>
                  <a:pt x="1866" y="6075"/>
                </a:lnTo>
                <a:lnTo>
                  <a:pt x="10800" y="1395"/>
                </a:lnTo>
                <a:lnTo>
                  <a:pt x="19735" y="6075"/>
                </a:lnTo>
                <a:cubicBezTo>
                  <a:pt x="19735" y="6075"/>
                  <a:pt x="10800" y="10755"/>
                  <a:pt x="10800" y="10755"/>
                </a:cubicBezTo>
                <a:close/>
                <a:moveTo>
                  <a:pt x="18031" y="17315"/>
                </a:moveTo>
                <a:lnTo>
                  <a:pt x="14834" y="16216"/>
                </a:lnTo>
                <a:lnTo>
                  <a:pt x="14832" y="16229"/>
                </a:lnTo>
                <a:cubicBezTo>
                  <a:pt x="14797" y="16218"/>
                  <a:pt x="14765" y="16200"/>
                  <a:pt x="14727" y="16200"/>
                </a:cubicBezTo>
                <a:cubicBezTo>
                  <a:pt x="14627" y="16200"/>
                  <a:pt x="14538" y="16251"/>
                  <a:pt x="14460" y="16324"/>
                </a:cubicBezTo>
                <a:lnTo>
                  <a:pt x="14455" y="16313"/>
                </a:lnTo>
                <a:lnTo>
                  <a:pt x="10820" y="20061"/>
                </a:lnTo>
                <a:lnTo>
                  <a:pt x="7658" y="16334"/>
                </a:lnTo>
                <a:lnTo>
                  <a:pt x="7653" y="16344"/>
                </a:lnTo>
                <a:cubicBezTo>
                  <a:pt x="7571" y="16259"/>
                  <a:pt x="7474" y="16200"/>
                  <a:pt x="7364" y="16200"/>
                </a:cubicBezTo>
                <a:cubicBezTo>
                  <a:pt x="7327" y="16200"/>
                  <a:pt x="7294" y="16218"/>
                  <a:pt x="7259" y="16229"/>
                </a:cubicBezTo>
                <a:lnTo>
                  <a:pt x="7257" y="16216"/>
                </a:lnTo>
                <a:lnTo>
                  <a:pt x="4013" y="17331"/>
                </a:lnTo>
                <a:lnTo>
                  <a:pt x="4767" y="9035"/>
                </a:lnTo>
                <a:lnTo>
                  <a:pt x="10589" y="12084"/>
                </a:lnTo>
                <a:lnTo>
                  <a:pt x="10591" y="12080"/>
                </a:lnTo>
                <a:cubicBezTo>
                  <a:pt x="10655" y="12122"/>
                  <a:pt x="10724" y="12150"/>
                  <a:pt x="10800" y="12150"/>
                </a:cubicBezTo>
                <a:cubicBezTo>
                  <a:pt x="10876" y="12150"/>
                  <a:pt x="10946" y="12122"/>
                  <a:pt x="11009" y="12080"/>
                </a:cubicBezTo>
                <a:lnTo>
                  <a:pt x="11011" y="12084"/>
                </a:lnTo>
                <a:lnTo>
                  <a:pt x="16897" y="9001"/>
                </a:lnTo>
                <a:cubicBezTo>
                  <a:pt x="16897" y="9001"/>
                  <a:pt x="18031" y="17315"/>
                  <a:pt x="18031" y="17315"/>
                </a:cubicBezTo>
                <a:close/>
                <a:moveTo>
                  <a:pt x="21600" y="6075"/>
                </a:moveTo>
                <a:cubicBezTo>
                  <a:pt x="21600" y="5806"/>
                  <a:pt x="21484" y="5579"/>
                  <a:pt x="21319" y="5470"/>
                </a:cubicBezTo>
                <a:lnTo>
                  <a:pt x="21320" y="5466"/>
                </a:lnTo>
                <a:lnTo>
                  <a:pt x="21306" y="5458"/>
                </a:lnTo>
                <a:cubicBezTo>
                  <a:pt x="21301" y="5455"/>
                  <a:pt x="21296" y="5453"/>
                  <a:pt x="21292" y="5451"/>
                </a:cubicBezTo>
                <a:lnTo>
                  <a:pt x="11011" y="66"/>
                </a:lnTo>
                <a:lnTo>
                  <a:pt x="11009" y="70"/>
                </a:lnTo>
                <a:cubicBezTo>
                  <a:pt x="10946" y="28"/>
                  <a:pt x="10876" y="0"/>
                  <a:pt x="10800" y="0"/>
                </a:cubicBezTo>
                <a:cubicBezTo>
                  <a:pt x="10724" y="0"/>
                  <a:pt x="10655" y="28"/>
                  <a:pt x="10591" y="70"/>
                </a:cubicBezTo>
                <a:lnTo>
                  <a:pt x="10589" y="66"/>
                </a:lnTo>
                <a:lnTo>
                  <a:pt x="309" y="5451"/>
                </a:lnTo>
                <a:cubicBezTo>
                  <a:pt x="304" y="5453"/>
                  <a:pt x="299" y="5455"/>
                  <a:pt x="295" y="5458"/>
                </a:cubicBezTo>
                <a:lnTo>
                  <a:pt x="280" y="5466"/>
                </a:lnTo>
                <a:lnTo>
                  <a:pt x="281" y="5470"/>
                </a:lnTo>
                <a:cubicBezTo>
                  <a:pt x="116" y="5579"/>
                  <a:pt x="0" y="5806"/>
                  <a:pt x="0" y="6075"/>
                </a:cubicBezTo>
                <a:cubicBezTo>
                  <a:pt x="0" y="6344"/>
                  <a:pt x="116" y="6571"/>
                  <a:pt x="281" y="6680"/>
                </a:cubicBezTo>
                <a:lnTo>
                  <a:pt x="280" y="6684"/>
                </a:lnTo>
                <a:lnTo>
                  <a:pt x="295" y="6692"/>
                </a:lnTo>
                <a:cubicBezTo>
                  <a:pt x="299" y="6695"/>
                  <a:pt x="304" y="6697"/>
                  <a:pt x="309" y="6699"/>
                </a:cubicBezTo>
                <a:lnTo>
                  <a:pt x="1230" y="7182"/>
                </a:lnTo>
                <a:lnTo>
                  <a:pt x="608" y="13603"/>
                </a:lnTo>
                <a:cubicBezTo>
                  <a:pt x="251" y="13805"/>
                  <a:pt x="0" y="14287"/>
                  <a:pt x="0" y="14850"/>
                </a:cubicBezTo>
                <a:cubicBezTo>
                  <a:pt x="0" y="15596"/>
                  <a:pt x="439" y="16200"/>
                  <a:pt x="982" y="16200"/>
                </a:cubicBezTo>
                <a:cubicBezTo>
                  <a:pt x="1524" y="16200"/>
                  <a:pt x="1964" y="15596"/>
                  <a:pt x="1964" y="14850"/>
                </a:cubicBezTo>
                <a:cubicBezTo>
                  <a:pt x="1964" y="14416"/>
                  <a:pt x="1812" y="14034"/>
                  <a:pt x="1580" y="13787"/>
                </a:cubicBezTo>
                <a:lnTo>
                  <a:pt x="2173" y="7676"/>
                </a:lnTo>
                <a:lnTo>
                  <a:pt x="3822" y="8540"/>
                </a:lnTo>
                <a:lnTo>
                  <a:pt x="2950" y="18135"/>
                </a:lnTo>
                <a:lnTo>
                  <a:pt x="2958" y="18138"/>
                </a:lnTo>
                <a:cubicBezTo>
                  <a:pt x="2955" y="18167"/>
                  <a:pt x="2945" y="1819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cubicBezTo>
                  <a:pt x="3474" y="18900"/>
                  <a:pt x="3506" y="18884"/>
                  <a:pt x="3541" y="18873"/>
                </a:cubicBezTo>
                <a:lnTo>
                  <a:pt x="3543" y="18884"/>
                </a:lnTo>
                <a:lnTo>
                  <a:pt x="7238" y="17613"/>
                </a:lnTo>
                <a:lnTo>
                  <a:pt x="10506" y="21465"/>
                </a:lnTo>
                <a:lnTo>
                  <a:pt x="10510" y="21456"/>
                </a:lnTo>
                <a:cubicBezTo>
                  <a:pt x="10593" y="21541"/>
                  <a:pt x="10690" y="21600"/>
                  <a:pt x="10800" y="21600"/>
                </a:cubicBezTo>
                <a:cubicBezTo>
                  <a:pt x="10901" y="21600"/>
                  <a:pt x="10989" y="21548"/>
                  <a:pt x="11068" y="21476"/>
                </a:cubicBezTo>
                <a:lnTo>
                  <a:pt x="11072" y="21487"/>
                </a:lnTo>
                <a:lnTo>
                  <a:pt x="14834" y="17607"/>
                </a:lnTo>
                <a:lnTo>
                  <a:pt x="18548" y="18884"/>
                </a:lnTo>
                <a:lnTo>
                  <a:pt x="18550" y="18871"/>
                </a:lnTo>
                <a:cubicBezTo>
                  <a:pt x="18585" y="18882"/>
                  <a:pt x="18618" y="18900"/>
                  <a:pt x="18655" y="18900"/>
                </a:cubicBezTo>
                <a:cubicBezTo>
                  <a:pt x="18926" y="18900"/>
                  <a:pt x="19145" y="18598"/>
                  <a:pt x="19145" y="18225"/>
                </a:cubicBezTo>
                <a:cubicBezTo>
                  <a:pt x="19145" y="18181"/>
                  <a:pt x="19135" y="18143"/>
                  <a:pt x="19130" y="18102"/>
                </a:cubicBezTo>
                <a:lnTo>
                  <a:pt x="19137" y="18100"/>
                </a:lnTo>
                <a:lnTo>
                  <a:pt x="17830" y="8513"/>
                </a:lnTo>
                <a:lnTo>
                  <a:pt x="21292" y="6699"/>
                </a:lnTo>
                <a:cubicBezTo>
                  <a:pt x="21296" y="6697"/>
                  <a:pt x="21301" y="6695"/>
                  <a:pt x="21306" y="6692"/>
                </a:cubicBezTo>
                <a:lnTo>
                  <a:pt x="21320" y="6684"/>
                </a:lnTo>
                <a:lnTo>
                  <a:pt x="21319" y="6680"/>
                </a:lnTo>
                <a:cubicBezTo>
                  <a:pt x="21484" y="6571"/>
                  <a:pt x="21600" y="6344"/>
                  <a:pt x="21600" y="607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0" name="Shape 2776"/>
          <p:cNvSpPr/>
          <p:nvPr/>
        </p:nvSpPr>
        <p:spPr>
          <a:xfrm>
            <a:off x="10511196" y="4943872"/>
            <a:ext cx="15236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00" y="7855"/>
                </a:moveTo>
                <a:lnTo>
                  <a:pt x="9900" y="7855"/>
                </a:lnTo>
                <a:lnTo>
                  <a:pt x="9900" y="9818"/>
                </a:lnTo>
                <a:cubicBezTo>
                  <a:pt x="9900" y="10090"/>
                  <a:pt x="10303" y="10309"/>
                  <a:pt x="10800" y="10309"/>
                </a:cubicBezTo>
                <a:cubicBezTo>
                  <a:pt x="11297" y="10309"/>
                  <a:pt x="11700" y="10090"/>
                  <a:pt x="11700" y="9818"/>
                </a:cubicBezTo>
                <a:lnTo>
                  <a:pt x="11700" y="7855"/>
                </a:lnTo>
                <a:lnTo>
                  <a:pt x="15300" y="7855"/>
                </a:lnTo>
                <a:cubicBezTo>
                  <a:pt x="15797" y="7855"/>
                  <a:pt x="16200" y="7635"/>
                  <a:pt x="16200" y="7364"/>
                </a:cubicBezTo>
                <a:cubicBezTo>
                  <a:pt x="16200" y="7092"/>
                  <a:pt x="15797" y="6873"/>
                  <a:pt x="15300" y="6873"/>
                </a:cubicBezTo>
                <a:lnTo>
                  <a:pt x="11700" y="6873"/>
                </a:lnTo>
                <a:lnTo>
                  <a:pt x="11700" y="4909"/>
                </a:lnTo>
                <a:cubicBezTo>
                  <a:pt x="11700" y="4638"/>
                  <a:pt x="11297" y="4418"/>
                  <a:pt x="10800" y="4418"/>
                </a:cubicBezTo>
                <a:cubicBezTo>
                  <a:pt x="10303" y="4418"/>
                  <a:pt x="9900" y="4638"/>
                  <a:pt x="9900" y="4909"/>
                </a:cubicBezTo>
                <a:lnTo>
                  <a:pt x="9900" y="6873"/>
                </a:lnTo>
                <a:lnTo>
                  <a:pt x="6300" y="6873"/>
                </a:lnTo>
                <a:cubicBezTo>
                  <a:pt x="5803" y="6873"/>
                  <a:pt x="5400" y="7092"/>
                  <a:pt x="5400" y="7364"/>
                </a:cubicBezTo>
                <a:cubicBezTo>
                  <a:pt x="5400" y="7635"/>
                  <a:pt x="5803" y="7855"/>
                  <a:pt x="6300" y="7855"/>
                </a:cubicBezTo>
                <a:moveTo>
                  <a:pt x="19800" y="19847"/>
                </a:moveTo>
                <a:lnTo>
                  <a:pt x="11464" y="14886"/>
                </a:lnTo>
                <a:lnTo>
                  <a:pt x="11457" y="14889"/>
                </a:lnTo>
                <a:cubicBezTo>
                  <a:pt x="11294" y="14791"/>
                  <a:pt x="11063" y="14727"/>
                  <a:pt x="10800" y="14727"/>
                </a:cubicBezTo>
                <a:cubicBezTo>
                  <a:pt x="10537" y="14727"/>
                  <a:pt x="10306" y="14791"/>
                  <a:pt x="10142" y="14889"/>
                </a:cubicBezTo>
                <a:lnTo>
                  <a:pt x="10136" y="14886"/>
                </a:lnTo>
                <a:lnTo>
                  <a:pt x="1800" y="19847"/>
                </a:lnTo>
                <a:lnTo>
                  <a:pt x="1800" y="982"/>
                </a:lnTo>
                <a:lnTo>
                  <a:pt x="19800" y="982"/>
                </a:lnTo>
                <a:cubicBezTo>
                  <a:pt x="19800" y="982"/>
                  <a:pt x="19800" y="19847"/>
                  <a:pt x="19800" y="19847"/>
                </a:cubicBezTo>
                <a:close/>
                <a:moveTo>
                  <a:pt x="20700" y="0"/>
                </a:moveTo>
                <a:lnTo>
                  <a:pt x="900" y="0"/>
                </a:lnTo>
                <a:cubicBezTo>
                  <a:pt x="403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403" y="21600"/>
                  <a:pt x="900" y="21600"/>
                </a:cubicBezTo>
                <a:cubicBezTo>
                  <a:pt x="1163" y="21600"/>
                  <a:pt x="1394" y="21536"/>
                  <a:pt x="1559" y="21438"/>
                </a:cubicBezTo>
                <a:lnTo>
                  <a:pt x="1564" y="21441"/>
                </a:lnTo>
                <a:lnTo>
                  <a:pt x="10800" y="15945"/>
                </a:lnTo>
                <a:lnTo>
                  <a:pt x="20036" y="21441"/>
                </a:lnTo>
                <a:lnTo>
                  <a:pt x="20041" y="21438"/>
                </a:lnTo>
                <a:cubicBezTo>
                  <a:pt x="20206" y="21536"/>
                  <a:pt x="20437" y="21600"/>
                  <a:pt x="20700" y="21600"/>
                </a:cubicBezTo>
                <a:cubicBezTo>
                  <a:pt x="21197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197" y="0"/>
                  <a:pt x="207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1" name="Shape 2777"/>
          <p:cNvSpPr/>
          <p:nvPr/>
        </p:nvSpPr>
        <p:spPr>
          <a:xfrm>
            <a:off x="11019064" y="4943872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20095"/>
                </a:moveTo>
                <a:lnTo>
                  <a:pt x="11298" y="14886"/>
                </a:lnTo>
                <a:lnTo>
                  <a:pt x="11293" y="14890"/>
                </a:lnTo>
                <a:cubicBezTo>
                  <a:pt x="11170" y="14791"/>
                  <a:pt x="10997" y="14727"/>
                  <a:pt x="10800" y="14727"/>
                </a:cubicBezTo>
                <a:cubicBezTo>
                  <a:pt x="10603" y="14727"/>
                  <a:pt x="10430" y="14791"/>
                  <a:pt x="10306" y="14890"/>
                </a:cubicBezTo>
                <a:lnTo>
                  <a:pt x="10302" y="14886"/>
                </a:lnTo>
                <a:lnTo>
                  <a:pt x="1350" y="20095"/>
                </a:lnTo>
                <a:lnTo>
                  <a:pt x="1350" y="982"/>
                </a:lnTo>
                <a:lnTo>
                  <a:pt x="20250" y="982"/>
                </a:lnTo>
                <a:cubicBezTo>
                  <a:pt x="20250" y="982"/>
                  <a:pt x="20250" y="20095"/>
                  <a:pt x="20250" y="20095"/>
                </a:cubicBezTo>
                <a:close/>
                <a:moveTo>
                  <a:pt x="20925" y="0"/>
                </a:moveTo>
                <a:lnTo>
                  <a:pt x="675" y="0"/>
                </a:lnTo>
                <a:cubicBezTo>
                  <a:pt x="302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302" y="21600"/>
                  <a:pt x="675" y="21600"/>
                </a:cubicBezTo>
                <a:cubicBezTo>
                  <a:pt x="872" y="21600"/>
                  <a:pt x="1045" y="21537"/>
                  <a:pt x="1169" y="21438"/>
                </a:cubicBezTo>
                <a:lnTo>
                  <a:pt x="1173" y="21441"/>
                </a:lnTo>
                <a:lnTo>
                  <a:pt x="10800" y="15839"/>
                </a:lnTo>
                <a:lnTo>
                  <a:pt x="20427" y="21441"/>
                </a:lnTo>
                <a:lnTo>
                  <a:pt x="20431" y="21438"/>
                </a:lnTo>
                <a:cubicBezTo>
                  <a:pt x="20555" y="21537"/>
                  <a:pt x="20728" y="21600"/>
                  <a:pt x="20925" y="21600"/>
                </a:cubicBezTo>
                <a:cubicBezTo>
                  <a:pt x="21298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298" y="0"/>
                  <a:pt x="20925" y="0"/>
                </a:cubicBezTo>
                <a:moveTo>
                  <a:pt x="7337" y="7850"/>
                </a:moveTo>
                <a:lnTo>
                  <a:pt x="9710" y="7850"/>
                </a:lnTo>
                <a:lnTo>
                  <a:pt x="10039" y="7213"/>
                </a:lnTo>
                <a:lnTo>
                  <a:pt x="10800" y="5738"/>
                </a:lnTo>
                <a:lnTo>
                  <a:pt x="11561" y="7213"/>
                </a:lnTo>
                <a:lnTo>
                  <a:pt x="11890" y="7850"/>
                </a:lnTo>
                <a:lnTo>
                  <a:pt x="14263" y="7850"/>
                </a:lnTo>
                <a:lnTo>
                  <a:pt x="13014" y="8550"/>
                </a:lnTo>
                <a:lnTo>
                  <a:pt x="12253" y="8976"/>
                </a:lnTo>
                <a:lnTo>
                  <a:pt x="12557" y="9638"/>
                </a:lnTo>
                <a:lnTo>
                  <a:pt x="13240" y="11130"/>
                </a:lnTo>
                <a:lnTo>
                  <a:pt x="11598" y="10254"/>
                </a:lnTo>
                <a:lnTo>
                  <a:pt x="10800" y="9828"/>
                </a:lnTo>
                <a:lnTo>
                  <a:pt x="10002" y="10254"/>
                </a:lnTo>
                <a:lnTo>
                  <a:pt x="8360" y="11130"/>
                </a:lnTo>
                <a:lnTo>
                  <a:pt x="9043" y="9638"/>
                </a:lnTo>
                <a:lnTo>
                  <a:pt x="9347" y="8976"/>
                </a:lnTo>
                <a:lnTo>
                  <a:pt x="8586" y="8550"/>
                </a:lnTo>
                <a:cubicBezTo>
                  <a:pt x="8586" y="8550"/>
                  <a:pt x="7337" y="7850"/>
                  <a:pt x="7337" y="7850"/>
                </a:cubicBezTo>
                <a:close/>
                <a:moveTo>
                  <a:pt x="5737" y="13745"/>
                </a:moveTo>
                <a:lnTo>
                  <a:pt x="10800" y="11045"/>
                </a:lnTo>
                <a:lnTo>
                  <a:pt x="15863" y="13745"/>
                </a:lnTo>
                <a:lnTo>
                  <a:pt x="13838" y="9328"/>
                </a:lnTo>
                <a:lnTo>
                  <a:pt x="18225" y="6868"/>
                </a:lnTo>
                <a:lnTo>
                  <a:pt x="12825" y="6868"/>
                </a:lnTo>
                <a:lnTo>
                  <a:pt x="10800" y="2945"/>
                </a:lnTo>
                <a:lnTo>
                  <a:pt x="8775" y="6868"/>
                </a:lnTo>
                <a:lnTo>
                  <a:pt x="3375" y="6868"/>
                </a:lnTo>
                <a:lnTo>
                  <a:pt x="7762" y="9328"/>
                </a:lnTo>
                <a:cubicBezTo>
                  <a:pt x="7762" y="9328"/>
                  <a:pt x="5737" y="13745"/>
                  <a:pt x="5737" y="1374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2" name="Shape 2778"/>
          <p:cNvSpPr/>
          <p:nvPr/>
        </p:nvSpPr>
        <p:spPr>
          <a:xfrm>
            <a:off x="6181624" y="547713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3" name="Shape 2779"/>
          <p:cNvSpPr/>
          <p:nvPr/>
        </p:nvSpPr>
        <p:spPr>
          <a:xfrm>
            <a:off x="6752975" y="5477134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4" name="Shape 2780"/>
          <p:cNvSpPr/>
          <p:nvPr/>
        </p:nvSpPr>
        <p:spPr>
          <a:xfrm>
            <a:off x="7324326" y="5477134"/>
            <a:ext cx="12696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40" y="14727"/>
                </a:moveTo>
                <a:lnTo>
                  <a:pt x="2160" y="14727"/>
                </a:lnTo>
                <a:lnTo>
                  <a:pt x="2160" y="4909"/>
                </a:lnTo>
                <a:cubicBezTo>
                  <a:pt x="2160" y="2740"/>
                  <a:pt x="6028" y="982"/>
                  <a:pt x="10800" y="982"/>
                </a:cubicBezTo>
                <a:cubicBezTo>
                  <a:pt x="15571" y="982"/>
                  <a:pt x="19440" y="2740"/>
                  <a:pt x="19440" y="4909"/>
                </a:cubicBezTo>
                <a:cubicBezTo>
                  <a:pt x="19440" y="4909"/>
                  <a:pt x="19440" y="14727"/>
                  <a:pt x="19440" y="14727"/>
                </a:cubicBezTo>
                <a:close/>
                <a:moveTo>
                  <a:pt x="10800" y="0"/>
                </a:moveTo>
                <a:cubicBezTo>
                  <a:pt x="4835" y="0"/>
                  <a:pt x="0" y="2198"/>
                  <a:pt x="0" y="4909"/>
                </a:cubicBezTo>
                <a:lnTo>
                  <a:pt x="0" y="14727"/>
                </a:lnTo>
                <a:cubicBezTo>
                  <a:pt x="0" y="15269"/>
                  <a:pt x="968" y="15709"/>
                  <a:pt x="2160" y="15709"/>
                </a:cubicBezTo>
                <a:lnTo>
                  <a:pt x="9720" y="15709"/>
                </a:lnTo>
                <a:lnTo>
                  <a:pt x="9720" y="21109"/>
                </a:lnTo>
                <a:cubicBezTo>
                  <a:pt x="9720" y="21380"/>
                  <a:pt x="10204" y="21600"/>
                  <a:pt x="10800" y="21600"/>
                </a:cubicBezTo>
                <a:cubicBezTo>
                  <a:pt x="11396" y="21600"/>
                  <a:pt x="11880" y="21380"/>
                  <a:pt x="11880" y="21109"/>
                </a:cubicBezTo>
                <a:lnTo>
                  <a:pt x="11880" y="15709"/>
                </a:lnTo>
                <a:lnTo>
                  <a:pt x="19440" y="15709"/>
                </a:lnTo>
                <a:cubicBezTo>
                  <a:pt x="20632" y="15709"/>
                  <a:pt x="21600" y="15269"/>
                  <a:pt x="21600" y="14727"/>
                </a:cubicBezTo>
                <a:lnTo>
                  <a:pt x="21600" y="4909"/>
                </a:lnTo>
                <a:cubicBezTo>
                  <a:pt x="21600" y="2198"/>
                  <a:pt x="16765" y="0"/>
                  <a:pt x="10800" y="0"/>
                </a:cubicBezTo>
                <a:moveTo>
                  <a:pt x="7560" y="4909"/>
                </a:moveTo>
                <a:cubicBezTo>
                  <a:pt x="6964" y="4909"/>
                  <a:pt x="6480" y="5129"/>
                  <a:pt x="6480" y="5400"/>
                </a:cubicBezTo>
                <a:lnTo>
                  <a:pt x="6480" y="12273"/>
                </a:lnTo>
                <a:cubicBezTo>
                  <a:pt x="6480" y="12544"/>
                  <a:pt x="6964" y="12764"/>
                  <a:pt x="7560" y="12764"/>
                </a:cubicBezTo>
                <a:cubicBezTo>
                  <a:pt x="8156" y="12764"/>
                  <a:pt x="8640" y="12544"/>
                  <a:pt x="8640" y="12273"/>
                </a:cubicBezTo>
                <a:lnTo>
                  <a:pt x="8640" y="5400"/>
                </a:lnTo>
                <a:cubicBezTo>
                  <a:pt x="8640" y="5129"/>
                  <a:pt x="8156" y="4909"/>
                  <a:pt x="7560" y="4909"/>
                </a:cubicBezTo>
                <a:moveTo>
                  <a:pt x="14040" y="4909"/>
                </a:moveTo>
                <a:cubicBezTo>
                  <a:pt x="13444" y="4909"/>
                  <a:pt x="12960" y="5129"/>
                  <a:pt x="12960" y="5400"/>
                </a:cubicBezTo>
                <a:lnTo>
                  <a:pt x="12960" y="12273"/>
                </a:lnTo>
                <a:cubicBezTo>
                  <a:pt x="12960" y="12544"/>
                  <a:pt x="13444" y="12764"/>
                  <a:pt x="14040" y="12764"/>
                </a:cubicBezTo>
                <a:cubicBezTo>
                  <a:pt x="14636" y="12764"/>
                  <a:pt x="15120" y="12544"/>
                  <a:pt x="15120" y="12273"/>
                </a:cubicBezTo>
                <a:lnTo>
                  <a:pt x="15120" y="5400"/>
                </a:lnTo>
                <a:cubicBezTo>
                  <a:pt x="15120" y="5129"/>
                  <a:pt x="14636" y="4909"/>
                  <a:pt x="14040" y="49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5" name="Shape 2781"/>
          <p:cNvSpPr/>
          <p:nvPr/>
        </p:nvSpPr>
        <p:spPr>
          <a:xfrm>
            <a:off x="7781407" y="547713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6873"/>
                </a:moveTo>
                <a:cubicBezTo>
                  <a:pt x="6162" y="6873"/>
                  <a:pt x="6382" y="6653"/>
                  <a:pt x="6382" y="6382"/>
                </a:cubicBezTo>
                <a:lnTo>
                  <a:pt x="6382" y="1473"/>
                </a:lnTo>
                <a:cubicBezTo>
                  <a:pt x="6382" y="1201"/>
                  <a:pt x="6162" y="982"/>
                  <a:pt x="5891" y="982"/>
                </a:cubicBezTo>
                <a:cubicBezTo>
                  <a:pt x="5620" y="982"/>
                  <a:pt x="5400" y="1201"/>
                  <a:pt x="5400" y="1473"/>
                </a:cubicBezTo>
                <a:lnTo>
                  <a:pt x="5400" y="6382"/>
                </a:lnTo>
                <a:cubicBezTo>
                  <a:pt x="5400" y="6653"/>
                  <a:pt x="5620" y="6873"/>
                  <a:pt x="5891" y="6873"/>
                </a:cubicBezTo>
                <a:moveTo>
                  <a:pt x="2945" y="5891"/>
                </a:moveTo>
                <a:cubicBezTo>
                  <a:pt x="3216" y="5891"/>
                  <a:pt x="3436" y="5671"/>
                  <a:pt x="3436" y="5400"/>
                </a:cubicBezTo>
                <a:lnTo>
                  <a:pt x="3436" y="2455"/>
                </a:lnTo>
                <a:cubicBezTo>
                  <a:pt x="3436" y="2183"/>
                  <a:pt x="3216" y="1964"/>
                  <a:pt x="2945" y="1964"/>
                </a:cubicBezTo>
                <a:cubicBezTo>
                  <a:pt x="2675" y="1964"/>
                  <a:pt x="2455" y="2183"/>
                  <a:pt x="2455" y="2455"/>
                </a:cubicBezTo>
                <a:lnTo>
                  <a:pt x="2455" y="5400"/>
                </a:lnTo>
                <a:cubicBezTo>
                  <a:pt x="2455" y="5671"/>
                  <a:pt x="2675" y="5891"/>
                  <a:pt x="2945" y="5891"/>
                </a:cubicBezTo>
                <a:moveTo>
                  <a:pt x="18655" y="15218"/>
                </a:moveTo>
                <a:lnTo>
                  <a:pt x="17648" y="15218"/>
                </a:lnTo>
                <a:cubicBezTo>
                  <a:pt x="17660" y="15056"/>
                  <a:pt x="17673" y="14893"/>
                  <a:pt x="17673" y="14727"/>
                </a:cubicBezTo>
                <a:lnTo>
                  <a:pt x="17673" y="11291"/>
                </a:lnTo>
                <a:lnTo>
                  <a:pt x="18655" y="11291"/>
                </a:lnTo>
                <a:cubicBezTo>
                  <a:pt x="19739" y="11291"/>
                  <a:pt x="20618" y="12170"/>
                  <a:pt x="20618" y="13255"/>
                </a:cubicBezTo>
                <a:cubicBezTo>
                  <a:pt x="20618" y="14339"/>
                  <a:pt x="19739" y="15218"/>
                  <a:pt x="18655" y="15218"/>
                </a:cubicBezTo>
                <a:moveTo>
                  <a:pt x="16691" y="14727"/>
                </a:moveTo>
                <a:cubicBezTo>
                  <a:pt x="16691" y="15802"/>
                  <a:pt x="16399" y="16805"/>
                  <a:pt x="15896" y="17673"/>
                </a:cubicBezTo>
                <a:lnTo>
                  <a:pt x="1777" y="17673"/>
                </a:lnTo>
                <a:cubicBezTo>
                  <a:pt x="1274" y="16805"/>
                  <a:pt x="982" y="15802"/>
                  <a:pt x="982" y="14727"/>
                </a:cubicBezTo>
                <a:lnTo>
                  <a:pt x="982" y="8836"/>
                </a:lnTo>
                <a:lnTo>
                  <a:pt x="16691" y="8836"/>
                </a:lnTo>
                <a:cubicBezTo>
                  <a:pt x="16691" y="8836"/>
                  <a:pt x="16691" y="14727"/>
                  <a:pt x="16691" y="14727"/>
                </a:cubicBezTo>
                <a:close/>
                <a:moveTo>
                  <a:pt x="10800" y="20618"/>
                </a:moveTo>
                <a:lnTo>
                  <a:pt x="6873" y="20618"/>
                </a:lnTo>
                <a:cubicBezTo>
                  <a:pt x="5131" y="20618"/>
                  <a:pt x="3569" y="19857"/>
                  <a:pt x="2491" y="18655"/>
                </a:cubicBezTo>
                <a:lnTo>
                  <a:pt x="15182" y="18655"/>
                </a:lnTo>
                <a:cubicBezTo>
                  <a:pt x="14103" y="19857"/>
                  <a:pt x="12542" y="20618"/>
                  <a:pt x="10800" y="20618"/>
                </a:cubicBezTo>
                <a:moveTo>
                  <a:pt x="18655" y="10309"/>
                </a:moveTo>
                <a:lnTo>
                  <a:pt x="17673" y="10309"/>
                </a:lnTo>
                <a:lnTo>
                  <a:pt x="17673" y="8836"/>
                </a:lnTo>
                <a:cubicBezTo>
                  <a:pt x="17673" y="8295"/>
                  <a:pt x="17233" y="7855"/>
                  <a:pt x="16691" y="7855"/>
                </a:cubicBezTo>
                <a:lnTo>
                  <a:pt x="982" y="7855"/>
                </a:lnTo>
                <a:cubicBezTo>
                  <a:pt x="440" y="7855"/>
                  <a:pt x="0" y="8295"/>
                  <a:pt x="0" y="8836"/>
                </a:cubicBezTo>
                <a:lnTo>
                  <a:pt x="0" y="14727"/>
                </a:lnTo>
                <a:cubicBezTo>
                  <a:pt x="0" y="17232"/>
                  <a:pt x="1344" y="19417"/>
                  <a:pt x="3346" y="20618"/>
                </a:cubicBezTo>
                <a:lnTo>
                  <a:pt x="491" y="20618"/>
                </a:lnTo>
                <a:cubicBezTo>
                  <a:pt x="220" y="20618"/>
                  <a:pt x="0" y="20838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0"/>
                  <a:pt x="17673" y="21109"/>
                </a:cubicBezTo>
                <a:cubicBezTo>
                  <a:pt x="17673" y="20838"/>
                  <a:pt x="17453" y="20618"/>
                  <a:pt x="17182" y="20618"/>
                </a:cubicBezTo>
                <a:lnTo>
                  <a:pt x="14330" y="20618"/>
                </a:lnTo>
                <a:cubicBezTo>
                  <a:pt x="15925" y="19659"/>
                  <a:pt x="17101" y="18074"/>
                  <a:pt x="17511" y="16200"/>
                </a:cubicBezTo>
                <a:lnTo>
                  <a:pt x="18655" y="16200"/>
                </a:lnTo>
                <a:cubicBezTo>
                  <a:pt x="20281" y="16200"/>
                  <a:pt x="21600" y="14882"/>
                  <a:pt x="21600" y="13255"/>
                </a:cubicBezTo>
                <a:cubicBezTo>
                  <a:pt x="21600" y="11628"/>
                  <a:pt x="20281" y="10309"/>
                  <a:pt x="18655" y="10309"/>
                </a:cubicBezTo>
                <a:moveTo>
                  <a:pt x="11782" y="5891"/>
                </a:moveTo>
                <a:cubicBezTo>
                  <a:pt x="12053" y="5891"/>
                  <a:pt x="12273" y="5671"/>
                  <a:pt x="12273" y="5400"/>
                </a:cubicBezTo>
                <a:lnTo>
                  <a:pt x="12273" y="2455"/>
                </a:lnTo>
                <a:cubicBezTo>
                  <a:pt x="12273" y="2183"/>
                  <a:pt x="12053" y="1964"/>
                  <a:pt x="11782" y="1964"/>
                </a:cubicBezTo>
                <a:cubicBezTo>
                  <a:pt x="11511" y="1964"/>
                  <a:pt x="11291" y="2183"/>
                  <a:pt x="11291" y="2455"/>
                </a:cubicBezTo>
                <a:lnTo>
                  <a:pt x="11291" y="5400"/>
                </a:lnTo>
                <a:cubicBezTo>
                  <a:pt x="11291" y="5671"/>
                  <a:pt x="11511" y="5891"/>
                  <a:pt x="11782" y="5891"/>
                </a:cubicBezTo>
                <a:moveTo>
                  <a:pt x="14727" y="6873"/>
                </a:moveTo>
                <a:cubicBezTo>
                  <a:pt x="14998" y="6873"/>
                  <a:pt x="15218" y="6653"/>
                  <a:pt x="15218" y="6382"/>
                </a:cubicBezTo>
                <a:lnTo>
                  <a:pt x="15218" y="1473"/>
                </a:lnTo>
                <a:cubicBezTo>
                  <a:pt x="15218" y="1201"/>
                  <a:pt x="14998" y="982"/>
                  <a:pt x="14727" y="982"/>
                </a:cubicBezTo>
                <a:cubicBezTo>
                  <a:pt x="14456" y="982"/>
                  <a:pt x="14236" y="1201"/>
                  <a:pt x="14236" y="1473"/>
                </a:cubicBezTo>
                <a:lnTo>
                  <a:pt x="14236" y="6382"/>
                </a:lnTo>
                <a:cubicBezTo>
                  <a:pt x="14236" y="6653"/>
                  <a:pt x="14456" y="6873"/>
                  <a:pt x="14727" y="6873"/>
                </a:cubicBezTo>
                <a:moveTo>
                  <a:pt x="8836" y="5891"/>
                </a:moveTo>
                <a:cubicBezTo>
                  <a:pt x="9107" y="5891"/>
                  <a:pt x="9327" y="5671"/>
                  <a:pt x="9327" y="5400"/>
                </a:cubicBezTo>
                <a:lnTo>
                  <a:pt x="9327" y="491"/>
                </a:lnTo>
                <a:cubicBezTo>
                  <a:pt x="9327" y="220"/>
                  <a:pt x="9107" y="0"/>
                  <a:pt x="8836" y="0"/>
                </a:cubicBezTo>
                <a:cubicBezTo>
                  <a:pt x="8566" y="0"/>
                  <a:pt x="8345" y="220"/>
                  <a:pt x="8345" y="491"/>
                </a:cubicBezTo>
                <a:lnTo>
                  <a:pt x="8345" y="5400"/>
                </a:lnTo>
                <a:cubicBezTo>
                  <a:pt x="8345" y="5671"/>
                  <a:pt x="8566" y="5891"/>
                  <a:pt x="8836" y="58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6" name="Shape 2782"/>
          <p:cNvSpPr/>
          <p:nvPr/>
        </p:nvSpPr>
        <p:spPr>
          <a:xfrm>
            <a:off x="8314668" y="5496179"/>
            <a:ext cx="279597" cy="2412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83" h="20545" extrusionOk="0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7" name="Shape 2783"/>
          <p:cNvSpPr/>
          <p:nvPr/>
        </p:nvSpPr>
        <p:spPr>
          <a:xfrm>
            <a:off x="8847929" y="5496179"/>
            <a:ext cx="279328" cy="2412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8" name="Shape 2784"/>
          <p:cNvSpPr/>
          <p:nvPr/>
        </p:nvSpPr>
        <p:spPr>
          <a:xfrm>
            <a:off x="9381190" y="547713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9" name="Shape 2785"/>
          <p:cNvSpPr/>
          <p:nvPr/>
        </p:nvSpPr>
        <p:spPr>
          <a:xfrm>
            <a:off x="9914452" y="5502527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00" name="Shape 2786"/>
          <p:cNvSpPr/>
          <p:nvPr/>
        </p:nvSpPr>
        <p:spPr>
          <a:xfrm>
            <a:off x="10447712" y="5489830"/>
            <a:ext cx="279127" cy="253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9" h="20458" extrusionOk="0">
                <a:moveTo>
                  <a:pt x="8629" y="9718"/>
                </a:moveTo>
                <a:cubicBezTo>
                  <a:pt x="8364" y="9718"/>
                  <a:pt x="8150" y="9946"/>
                  <a:pt x="8150" y="10229"/>
                </a:cubicBezTo>
                <a:cubicBezTo>
                  <a:pt x="8150" y="10512"/>
                  <a:pt x="8364" y="10740"/>
                  <a:pt x="8629" y="10740"/>
                </a:cubicBezTo>
                <a:cubicBezTo>
                  <a:pt x="8894" y="10740"/>
                  <a:pt x="9109" y="10512"/>
                  <a:pt x="9109" y="10229"/>
                </a:cubicBezTo>
                <a:cubicBezTo>
                  <a:pt x="9109" y="9946"/>
                  <a:pt x="8894" y="9718"/>
                  <a:pt x="8629" y="9718"/>
                </a:cubicBezTo>
                <a:moveTo>
                  <a:pt x="19841" y="17227"/>
                </a:moveTo>
                <a:cubicBezTo>
                  <a:pt x="18962" y="17974"/>
                  <a:pt x="18122" y="17900"/>
                  <a:pt x="18122" y="17900"/>
                </a:cubicBezTo>
                <a:cubicBezTo>
                  <a:pt x="17681" y="17900"/>
                  <a:pt x="16277" y="16919"/>
                  <a:pt x="9448" y="11852"/>
                </a:cubicBezTo>
                <a:lnTo>
                  <a:pt x="10866" y="10844"/>
                </a:lnTo>
                <a:cubicBezTo>
                  <a:pt x="10866" y="10844"/>
                  <a:pt x="19841" y="17227"/>
                  <a:pt x="19841" y="17227"/>
                </a:cubicBezTo>
                <a:close/>
                <a:moveTo>
                  <a:pt x="6661" y="12605"/>
                </a:moveTo>
                <a:cubicBezTo>
                  <a:pt x="6010" y="12349"/>
                  <a:pt x="5264" y="12239"/>
                  <a:pt x="4521" y="12267"/>
                </a:cubicBezTo>
                <a:cubicBezTo>
                  <a:pt x="15686" y="3965"/>
                  <a:pt x="17591" y="2558"/>
                  <a:pt x="18122" y="2558"/>
                </a:cubicBezTo>
                <a:cubicBezTo>
                  <a:pt x="18122" y="2558"/>
                  <a:pt x="18962" y="2484"/>
                  <a:pt x="19841" y="3231"/>
                </a:cubicBezTo>
                <a:cubicBezTo>
                  <a:pt x="19841" y="3231"/>
                  <a:pt x="6661" y="12605"/>
                  <a:pt x="6661" y="12605"/>
                </a:cubicBezTo>
                <a:close/>
                <a:moveTo>
                  <a:pt x="5586" y="19031"/>
                </a:moveTo>
                <a:cubicBezTo>
                  <a:pt x="4111" y="19863"/>
                  <a:pt x="2224" y="19369"/>
                  <a:pt x="1372" y="17927"/>
                </a:cubicBezTo>
                <a:cubicBezTo>
                  <a:pt x="520" y="16485"/>
                  <a:pt x="1026" y="14640"/>
                  <a:pt x="2501" y="13808"/>
                </a:cubicBezTo>
                <a:cubicBezTo>
                  <a:pt x="3977" y="12975"/>
                  <a:pt x="6532" y="13092"/>
                  <a:pt x="7383" y="14534"/>
                </a:cubicBezTo>
                <a:cubicBezTo>
                  <a:pt x="8235" y="15977"/>
                  <a:pt x="7062" y="18198"/>
                  <a:pt x="5586" y="19031"/>
                </a:cubicBezTo>
                <a:moveTo>
                  <a:pt x="4521" y="8191"/>
                </a:moveTo>
                <a:cubicBezTo>
                  <a:pt x="5264" y="8219"/>
                  <a:pt x="6010" y="8109"/>
                  <a:pt x="6661" y="7853"/>
                </a:cubicBezTo>
                <a:lnTo>
                  <a:pt x="7765" y="8638"/>
                </a:lnTo>
                <a:cubicBezTo>
                  <a:pt x="7345" y="8950"/>
                  <a:pt x="6901" y="9281"/>
                  <a:pt x="6443" y="9621"/>
                </a:cubicBezTo>
                <a:cubicBezTo>
                  <a:pt x="5833" y="9167"/>
                  <a:pt x="5200" y="8696"/>
                  <a:pt x="4521" y="8191"/>
                </a:cubicBezTo>
                <a:moveTo>
                  <a:pt x="2501" y="6650"/>
                </a:moveTo>
                <a:cubicBezTo>
                  <a:pt x="1026" y="5818"/>
                  <a:pt x="520" y="3973"/>
                  <a:pt x="1372" y="2531"/>
                </a:cubicBezTo>
                <a:cubicBezTo>
                  <a:pt x="2224" y="1089"/>
                  <a:pt x="4111" y="595"/>
                  <a:pt x="5586" y="1427"/>
                </a:cubicBezTo>
                <a:cubicBezTo>
                  <a:pt x="7062" y="2260"/>
                  <a:pt x="8235" y="4481"/>
                  <a:pt x="7383" y="5924"/>
                </a:cubicBezTo>
                <a:cubicBezTo>
                  <a:pt x="6532" y="7366"/>
                  <a:pt x="3977" y="7483"/>
                  <a:pt x="2501" y="6650"/>
                </a:cubicBezTo>
                <a:moveTo>
                  <a:pt x="21079" y="3580"/>
                </a:moveTo>
                <a:cubicBezTo>
                  <a:pt x="21079" y="2451"/>
                  <a:pt x="19262" y="1535"/>
                  <a:pt x="18203" y="1535"/>
                </a:cubicBezTo>
                <a:lnTo>
                  <a:pt x="18122" y="1535"/>
                </a:lnTo>
                <a:cubicBezTo>
                  <a:pt x="17404" y="1535"/>
                  <a:pt x="17139" y="1673"/>
                  <a:pt x="8610" y="8009"/>
                </a:cubicBezTo>
                <a:lnTo>
                  <a:pt x="7613" y="7300"/>
                </a:lnTo>
                <a:cubicBezTo>
                  <a:pt x="7876" y="7084"/>
                  <a:pt x="8104" y="6833"/>
                  <a:pt x="8275" y="6534"/>
                </a:cubicBezTo>
                <a:cubicBezTo>
                  <a:pt x="9372" y="4611"/>
                  <a:pt x="7861" y="1650"/>
                  <a:pt x="5960" y="539"/>
                </a:cubicBezTo>
                <a:cubicBezTo>
                  <a:pt x="4060" y="-571"/>
                  <a:pt x="1629" y="88"/>
                  <a:pt x="532" y="2011"/>
                </a:cubicBezTo>
                <a:cubicBezTo>
                  <a:pt x="-521" y="3857"/>
                  <a:pt x="41" y="6194"/>
                  <a:pt x="1769" y="7361"/>
                </a:cubicBezTo>
                <a:cubicBezTo>
                  <a:pt x="3185" y="8414"/>
                  <a:pt x="4458" y="9360"/>
                  <a:pt x="5626" y="10229"/>
                </a:cubicBezTo>
                <a:cubicBezTo>
                  <a:pt x="4461" y="11096"/>
                  <a:pt x="3178" y="12049"/>
                  <a:pt x="1769" y="13097"/>
                </a:cubicBezTo>
                <a:cubicBezTo>
                  <a:pt x="40" y="14264"/>
                  <a:pt x="-521" y="16601"/>
                  <a:pt x="532" y="18447"/>
                </a:cubicBezTo>
                <a:cubicBezTo>
                  <a:pt x="1629" y="20371"/>
                  <a:pt x="4060" y="21029"/>
                  <a:pt x="5960" y="19919"/>
                </a:cubicBezTo>
                <a:cubicBezTo>
                  <a:pt x="7861" y="18808"/>
                  <a:pt x="9372" y="15847"/>
                  <a:pt x="8275" y="13924"/>
                </a:cubicBezTo>
                <a:cubicBezTo>
                  <a:pt x="8104" y="13625"/>
                  <a:pt x="7876" y="13374"/>
                  <a:pt x="7613" y="13158"/>
                </a:cubicBezTo>
                <a:lnTo>
                  <a:pt x="8610" y="12449"/>
                </a:lnTo>
                <a:cubicBezTo>
                  <a:pt x="17134" y="18781"/>
                  <a:pt x="17404" y="18923"/>
                  <a:pt x="18122" y="18923"/>
                </a:cubicBezTo>
                <a:lnTo>
                  <a:pt x="18203" y="18923"/>
                </a:lnTo>
                <a:cubicBezTo>
                  <a:pt x="19262" y="18923"/>
                  <a:pt x="21079" y="18007"/>
                  <a:pt x="21079" y="16878"/>
                </a:cubicBezTo>
                <a:lnTo>
                  <a:pt x="11731" y="10229"/>
                </a:lnTo>
                <a:cubicBezTo>
                  <a:pt x="11731" y="10229"/>
                  <a:pt x="21079" y="3580"/>
                  <a:pt x="21079" y="3580"/>
                </a:cubicBezTo>
                <a:close/>
                <a:moveTo>
                  <a:pt x="4639" y="16789"/>
                </a:moveTo>
                <a:cubicBezTo>
                  <a:pt x="4496" y="16859"/>
                  <a:pt x="4332" y="16897"/>
                  <a:pt x="4162" y="16897"/>
                </a:cubicBezTo>
                <a:cubicBezTo>
                  <a:pt x="3846" y="16897"/>
                  <a:pt x="3544" y="16764"/>
                  <a:pt x="3411" y="16567"/>
                </a:cubicBezTo>
                <a:cubicBezTo>
                  <a:pt x="3347" y="16471"/>
                  <a:pt x="3351" y="16406"/>
                  <a:pt x="3362" y="16361"/>
                </a:cubicBezTo>
                <a:cubicBezTo>
                  <a:pt x="3392" y="16240"/>
                  <a:pt x="3511" y="16117"/>
                  <a:pt x="3682" y="16034"/>
                </a:cubicBezTo>
                <a:cubicBezTo>
                  <a:pt x="3891" y="15930"/>
                  <a:pt x="4198" y="15869"/>
                  <a:pt x="4503" y="15869"/>
                </a:cubicBezTo>
                <a:cubicBezTo>
                  <a:pt x="4935" y="15869"/>
                  <a:pt x="5194" y="15988"/>
                  <a:pt x="5273" y="16050"/>
                </a:cubicBezTo>
                <a:cubicBezTo>
                  <a:pt x="5252" y="16207"/>
                  <a:pt x="5019" y="16601"/>
                  <a:pt x="4639" y="16789"/>
                </a:cubicBezTo>
                <a:moveTo>
                  <a:pt x="4503" y="14845"/>
                </a:moveTo>
                <a:cubicBezTo>
                  <a:pt x="4065" y="14845"/>
                  <a:pt x="3621" y="14936"/>
                  <a:pt x="3279" y="15105"/>
                </a:cubicBezTo>
                <a:cubicBezTo>
                  <a:pt x="2435" y="15522"/>
                  <a:pt x="2147" y="16443"/>
                  <a:pt x="2633" y="17165"/>
                </a:cubicBezTo>
                <a:cubicBezTo>
                  <a:pt x="2960" y="17649"/>
                  <a:pt x="3553" y="17919"/>
                  <a:pt x="4162" y="17919"/>
                </a:cubicBezTo>
                <a:cubicBezTo>
                  <a:pt x="4461" y="17919"/>
                  <a:pt x="4764" y="17854"/>
                  <a:pt x="5041" y="17717"/>
                </a:cubicBezTo>
                <a:cubicBezTo>
                  <a:pt x="5885" y="17300"/>
                  <a:pt x="6555" y="16190"/>
                  <a:pt x="6069" y="15469"/>
                </a:cubicBezTo>
                <a:cubicBezTo>
                  <a:pt x="5779" y="15040"/>
                  <a:pt x="5146" y="14845"/>
                  <a:pt x="4503" y="14845"/>
                </a:cubicBezTo>
                <a:moveTo>
                  <a:pt x="4503" y="4590"/>
                </a:moveTo>
                <a:cubicBezTo>
                  <a:pt x="4198" y="4590"/>
                  <a:pt x="3891" y="4528"/>
                  <a:pt x="3682" y="4425"/>
                </a:cubicBezTo>
                <a:cubicBezTo>
                  <a:pt x="3511" y="4341"/>
                  <a:pt x="3392" y="4219"/>
                  <a:pt x="3362" y="4098"/>
                </a:cubicBezTo>
                <a:cubicBezTo>
                  <a:pt x="3351" y="4052"/>
                  <a:pt x="3347" y="3987"/>
                  <a:pt x="3411" y="3891"/>
                </a:cubicBezTo>
                <a:cubicBezTo>
                  <a:pt x="3544" y="3694"/>
                  <a:pt x="3846" y="3561"/>
                  <a:pt x="4162" y="3561"/>
                </a:cubicBezTo>
                <a:cubicBezTo>
                  <a:pt x="4332" y="3561"/>
                  <a:pt x="4496" y="3599"/>
                  <a:pt x="4639" y="3669"/>
                </a:cubicBezTo>
                <a:cubicBezTo>
                  <a:pt x="5019" y="3857"/>
                  <a:pt x="5252" y="4252"/>
                  <a:pt x="5273" y="4408"/>
                </a:cubicBezTo>
                <a:cubicBezTo>
                  <a:pt x="5194" y="4470"/>
                  <a:pt x="4935" y="4590"/>
                  <a:pt x="4503" y="4590"/>
                </a:cubicBezTo>
                <a:moveTo>
                  <a:pt x="5041" y="2741"/>
                </a:moveTo>
                <a:cubicBezTo>
                  <a:pt x="4764" y="2604"/>
                  <a:pt x="4461" y="2539"/>
                  <a:pt x="4162" y="2539"/>
                </a:cubicBezTo>
                <a:cubicBezTo>
                  <a:pt x="3553" y="2539"/>
                  <a:pt x="2960" y="2809"/>
                  <a:pt x="2633" y="3294"/>
                </a:cubicBezTo>
                <a:cubicBezTo>
                  <a:pt x="2147" y="4015"/>
                  <a:pt x="2435" y="4937"/>
                  <a:pt x="3279" y="5353"/>
                </a:cubicBezTo>
                <a:cubicBezTo>
                  <a:pt x="3621" y="5522"/>
                  <a:pt x="4065" y="5613"/>
                  <a:pt x="4503" y="5613"/>
                </a:cubicBezTo>
                <a:cubicBezTo>
                  <a:pt x="5146" y="5613"/>
                  <a:pt x="5779" y="5418"/>
                  <a:pt x="6069" y="4990"/>
                </a:cubicBezTo>
                <a:cubicBezTo>
                  <a:pt x="6555" y="4268"/>
                  <a:pt x="5885" y="3158"/>
                  <a:pt x="5041" y="274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01" name="Shape 2787"/>
          <p:cNvSpPr/>
          <p:nvPr/>
        </p:nvSpPr>
        <p:spPr>
          <a:xfrm>
            <a:off x="10980973" y="5477134"/>
            <a:ext cx="279155" cy="279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</p:spTree>
    <p:extLst>
      <p:ext uri="{BB962C8B-B14F-4D97-AF65-F5344CB8AC3E}">
        <p14:creationId xmlns:p14="http://schemas.microsoft.com/office/powerpoint/2010/main" val="300308440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2790"/>
          <p:cNvSpPr/>
          <p:nvPr/>
        </p:nvSpPr>
        <p:spPr>
          <a:xfrm>
            <a:off x="1001882" y="2217667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36" y="17550"/>
                </a:moveTo>
                <a:lnTo>
                  <a:pt x="10309" y="17550"/>
                </a:lnTo>
                <a:cubicBezTo>
                  <a:pt x="10580" y="17550"/>
                  <a:pt x="10800" y="17248"/>
                  <a:pt x="10800" y="16875"/>
                </a:cubicBezTo>
                <a:cubicBezTo>
                  <a:pt x="10800" y="16503"/>
                  <a:pt x="10580" y="16200"/>
                  <a:pt x="10309" y="16200"/>
                </a:cubicBezTo>
                <a:lnTo>
                  <a:pt x="3436" y="16200"/>
                </a:lnTo>
                <a:cubicBezTo>
                  <a:pt x="3166" y="16200"/>
                  <a:pt x="2945" y="16503"/>
                  <a:pt x="2945" y="16875"/>
                </a:cubicBezTo>
                <a:cubicBezTo>
                  <a:pt x="2945" y="17248"/>
                  <a:pt x="3166" y="17550"/>
                  <a:pt x="3436" y="17550"/>
                </a:cubicBezTo>
                <a:moveTo>
                  <a:pt x="3436" y="14850"/>
                </a:moveTo>
                <a:lnTo>
                  <a:pt x="12273" y="14850"/>
                </a:lnTo>
                <a:cubicBezTo>
                  <a:pt x="12544" y="14850"/>
                  <a:pt x="12764" y="14548"/>
                  <a:pt x="12764" y="14175"/>
                </a:cubicBezTo>
                <a:cubicBezTo>
                  <a:pt x="12764" y="13803"/>
                  <a:pt x="12544" y="13500"/>
                  <a:pt x="12273" y="13500"/>
                </a:cubicBezTo>
                <a:lnTo>
                  <a:pt x="3436" y="13500"/>
                </a:lnTo>
                <a:cubicBezTo>
                  <a:pt x="3166" y="13500"/>
                  <a:pt x="2945" y="13803"/>
                  <a:pt x="2945" y="14175"/>
                </a:cubicBezTo>
                <a:cubicBezTo>
                  <a:pt x="2945" y="14548"/>
                  <a:pt x="3166" y="14850"/>
                  <a:pt x="3436" y="14850"/>
                </a:cubicBezTo>
                <a:moveTo>
                  <a:pt x="20618" y="4050"/>
                </a:moveTo>
                <a:lnTo>
                  <a:pt x="982" y="4050"/>
                </a:lnTo>
                <a:lnTo>
                  <a:pt x="982" y="1350"/>
                </a:lnTo>
                <a:lnTo>
                  <a:pt x="20618" y="1350"/>
                </a:lnTo>
                <a:cubicBezTo>
                  <a:pt x="20618" y="1350"/>
                  <a:pt x="20618" y="4050"/>
                  <a:pt x="20618" y="4050"/>
                </a:cubicBezTo>
                <a:close/>
                <a:moveTo>
                  <a:pt x="20618" y="20250"/>
                </a:moveTo>
                <a:lnTo>
                  <a:pt x="982" y="20250"/>
                </a:lnTo>
                <a:lnTo>
                  <a:pt x="982" y="9450"/>
                </a:lnTo>
                <a:lnTo>
                  <a:pt x="20618" y="9450"/>
                </a:lnTo>
                <a:cubicBezTo>
                  <a:pt x="20618" y="9450"/>
                  <a:pt x="20618" y="20250"/>
                  <a:pt x="20618" y="20250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lnTo>
                  <a:pt x="0" y="20250"/>
                </a:lnTo>
                <a:cubicBezTo>
                  <a:pt x="0" y="20995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5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16200" y="17550"/>
                </a:moveTo>
                <a:lnTo>
                  <a:pt x="18164" y="17550"/>
                </a:lnTo>
                <a:cubicBezTo>
                  <a:pt x="18434" y="17550"/>
                  <a:pt x="18655" y="17248"/>
                  <a:pt x="18655" y="16875"/>
                </a:cubicBezTo>
                <a:lnTo>
                  <a:pt x="18655" y="14175"/>
                </a:lnTo>
                <a:cubicBezTo>
                  <a:pt x="18655" y="13803"/>
                  <a:pt x="18434" y="13500"/>
                  <a:pt x="18164" y="13500"/>
                </a:cubicBezTo>
                <a:lnTo>
                  <a:pt x="16200" y="13500"/>
                </a:lnTo>
                <a:cubicBezTo>
                  <a:pt x="15929" y="13500"/>
                  <a:pt x="15709" y="13803"/>
                  <a:pt x="15709" y="14175"/>
                </a:cubicBezTo>
                <a:lnTo>
                  <a:pt x="15709" y="16875"/>
                </a:lnTo>
                <a:cubicBezTo>
                  <a:pt x="15709" y="17248"/>
                  <a:pt x="15929" y="17550"/>
                  <a:pt x="16200" y="1755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" name="Shape 2791"/>
          <p:cNvSpPr/>
          <p:nvPr/>
        </p:nvSpPr>
        <p:spPr>
          <a:xfrm>
            <a:off x="1535143" y="2204970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538"/>
                  <a:pt x="3927" y="1200"/>
                </a:cubicBezTo>
                <a:lnTo>
                  <a:pt x="3927" y="3000"/>
                </a:lnTo>
                <a:cubicBezTo>
                  <a:pt x="3927" y="3332"/>
                  <a:pt x="4147" y="3600"/>
                  <a:pt x="4418" y="3600"/>
                </a:cubicBezTo>
                <a:cubicBezTo>
                  <a:pt x="4689" y="3600"/>
                  <a:pt x="4909" y="3332"/>
                  <a:pt x="4909" y="3000"/>
                </a:cubicBezTo>
                <a:lnTo>
                  <a:pt x="4909" y="1200"/>
                </a:lnTo>
                <a:lnTo>
                  <a:pt x="20618" y="1200"/>
                </a:lnTo>
                <a:lnTo>
                  <a:pt x="20618" y="15600"/>
                </a:lnTo>
                <a:lnTo>
                  <a:pt x="19145" y="15600"/>
                </a:lnTo>
                <a:cubicBezTo>
                  <a:pt x="18875" y="15600"/>
                  <a:pt x="18655" y="15869"/>
                  <a:pt x="18655" y="16200"/>
                </a:cubicBezTo>
                <a:cubicBezTo>
                  <a:pt x="18655" y="16532"/>
                  <a:pt x="18875" y="16800"/>
                  <a:pt x="19145" y="16800"/>
                </a:cubicBezTo>
                <a:lnTo>
                  <a:pt x="20618" y="16800"/>
                </a:lnTo>
                <a:cubicBezTo>
                  <a:pt x="21160" y="16800"/>
                  <a:pt x="21600" y="16262"/>
                  <a:pt x="21600" y="15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16691" y="8400"/>
                </a:moveTo>
                <a:lnTo>
                  <a:pt x="982" y="8400"/>
                </a:lnTo>
                <a:lnTo>
                  <a:pt x="982" y="6000"/>
                </a:lnTo>
                <a:lnTo>
                  <a:pt x="16691" y="6000"/>
                </a:lnTo>
                <a:cubicBezTo>
                  <a:pt x="16691" y="6000"/>
                  <a:pt x="16691" y="8400"/>
                  <a:pt x="16691" y="8400"/>
                </a:cubicBezTo>
                <a:close/>
                <a:moveTo>
                  <a:pt x="16691" y="20400"/>
                </a:moveTo>
                <a:lnTo>
                  <a:pt x="982" y="20400"/>
                </a:lnTo>
                <a:lnTo>
                  <a:pt x="982" y="12000"/>
                </a:lnTo>
                <a:lnTo>
                  <a:pt x="16691" y="12000"/>
                </a:lnTo>
                <a:cubicBezTo>
                  <a:pt x="16691" y="12000"/>
                  <a:pt x="16691" y="20400"/>
                  <a:pt x="16691" y="20400"/>
                </a:cubicBezTo>
                <a:close/>
                <a:moveTo>
                  <a:pt x="16691" y="4800"/>
                </a:moveTo>
                <a:lnTo>
                  <a:pt x="982" y="4800"/>
                </a:lnTo>
                <a:cubicBezTo>
                  <a:pt x="440" y="4800"/>
                  <a:pt x="0" y="5338"/>
                  <a:pt x="0" y="6000"/>
                </a:cubicBezTo>
                <a:lnTo>
                  <a:pt x="0" y="20400"/>
                </a:lnTo>
                <a:cubicBezTo>
                  <a:pt x="0" y="21062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062"/>
                  <a:pt x="17673" y="20400"/>
                </a:cubicBezTo>
                <a:lnTo>
                  <a:pt x="17673" y="6000"/>
                </a:lnTo>
                <a:cubicBezTo>
                  <a:pt x="17673" y="5338"/>
                  <a:pt x="17233" y="4800"/>
                  <a:pt x="16691" y="4800"/>
                </a:cubicBezTo>
                <a:moveTo>
                  <a:pt x="3436" y="18000"/>
                </a:moveTo>
                <a:lnTo>
                  <a:pt x="7364" y="18000"/>
                </a:lnTo>
                <a:cubicBezTo>
                  <a:pt x="7634" y="18000"/>
                  <a:pt x="7855" y="17732"/>
                  <a:pt x="7855" y="17400"/>
                </a:cubicBezTo>
                <a:cubicBezTo>
                  <a:pt x="7855" y="17069"/>
                  <a:pt x="7634" y="16800"/>
                  <a:pt x="7364" y="16800"/>
                </a:cubicBezTo>
                <a:lnTo>
                  <a:pt x="3436" y="16800"/>
                </a:lnTo>
                <a:cubicBezTo>
                  <a:pt x="3166" y="16800"/>
                  <a:pt x="2945" y="17069"/>
                  <a:pt x="2945" y="17400"/>
                </a:cubicBezTo>
                <a:cubicBezTo>
                  <a:pt x="2945" y="17732"/>
                  <a:pt x="3166" y="18000"/>
                  <a:pt x="3436" y="18000"/>
                </a:cubicBezTo>
                <a:moveTo>
                  <a:pt x="3436" y="15600"/>
                </a:moveTo>
                <a:lnTo>
                  <a:pt x="9327" y="15600"/>
                </a:lnTo>
                <a:cubicBezTo>
                  <a:pt x="9598" y="15600"/>
                  <a:pt x="9818" y="15332"/>
                  <a:pt x="9818" y="15000"/>
                </a:cubicBezTo>
                <a:cubicBezTo>
                  <a:pt x="9818" y="14668"/>
                  <a:pt x="9598" y="14400"/>
                  <a:pt x="9327" y="14400"/>
                </a:cubicBezTo>
                <a:lnTo>
                  <a:pt x="3436" y="14400"/>
                </a:lnTo>
                <a:cubicBezTo>
                  <a:pt x="3166" y="14400"/>
                  <a:pt x="2945" y="14668"/>
                  <a:pt x="2945" y="15000"/>
                </a:cubicBezTo>
                <a:cubicBezTo>
                  <a:pt x="2945" y="15332"/>
                  <a:pt x="3166" y="15600"/>
                  <a:pt x="3436" y="15600"/>
                </a:cubicBezTo>
                <a:moveTo>
                  <a:pt x="12273" y="18000"/>
                </a:moveTo>
                <a:lnTo>
                  <a:pt x="14236" y="18000"/>
                </a:lnTo>
                <a:cubicBezTo>
                  <a:pt x="14507" y="18000"/>
                  <a:pt x="14727" y="17732"/>
                  <a:pt x="14727" y="17400"/>
                </a:cubicBezTo>
                <a:lnTo>
                  <a:pt x="14727" y="15000"/>
                </a:lnTo>
                <a:cubicBezTo>
                  <a:pt x="14727" y="14668"/>
                  <a:pt x="14507" y="14400"/>
                  <a:pt x="14236" y="14400"/>
                </a:cubicBezTo>
                <a:lnTo>
                  <a:pt x="12273" y="14400"/>
                </a:lnTo>
                <a:cubicBezTo>
                  <a:pt x="12002" y="14400"/>
                  <a:pt x="11782" y="14668"/>
                  <a:pt x="11782" y="15000"/>
                </a:cubicBezTo>
                <a:lnTo>
                  <a:pt x="11782" y="17400"/>
                </a:lnTo>
                <a:cubicBezTo>
                  <a:pt x="11782" y="17732"/>
                  <a:pt x="12002" y="18000"/>
                  <a:pt x="12273" y="18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" name="Shape 2792"/>
          <p:cNvSpPr/>
          <p:nvPr/>
        </p:nvSpPr>
        <p:spPr>
          <a:xfrm>
            <a:off x="2068404" y="217957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949" y="13580"/>
                </a:moveTo>
                <a:cubicBezTo>
                  <a:pt x="11701" y="13784"/>
                  <a:pt x="11474" y="13901"/>
                  <a:pt x="11085" y="13931"/>
                </a:cubicBezTo>
                <a:lnTo>
                  <a:pt x="11085" y="11339"/>
                </a:lnTo>
                <a:cubicBezTo>
                  <a:pt x="11251" y="11383"/>
                  <a:pt x="11321" y="11435"/>
                  <a:pt x="11479" y="11494"/>
                </a:cubicBezTo>
                <a:cubicBezTo>
                  <a:pt x="11638" y="11554"/>
                  <a:pt x="11780" y="11632"/>
                  <a:pt x="11906" y="11728"/>
                </a:cubicBezTo>
                <a:cubicBezTo>
                  <a:pt x="12032" y="11824"/>
                  <a:pt x="12133" y="11943"/>
                  <a:pt x="12208" y="12084"/>
                </a:cubicBezTo>
                <a:cubicBezTo>
                  <a:pt x="12284" y="12225"/>
                  <a:pt x="12322" y="12399"/>
                  <a:pt x="12322" y="12607"/>
                </a:cubicBezTo>
                <a:cubicBezTo>
                  <a:pt x="12322" y="13052"/>
                  <a:pt x="12198" y="13376"/>
                  <a:pt x="11949" y="13580"/>
                </a:cubicBezTo>
                <a:moveTo>
                  <a:pt x="10437" y="9837"/>
                </a:moveTo>
                <a:cubicBezTo>
                  <a:pt x="10286" y="9800"/>
                  <a:pt x="10228" y="9753"/>
                  <a:pt x="10081" y="9698"/>
                </a:cubicBezTo>
                <a:cubicBezTo>
                  <a:pt x="9933" y="9642"/>
                  <a:pt x="9803" y="9570"/>
                  <a:pt x="9692" y="9481"/>
                </a:cubicBezTo>
                <a:cubicBezTo>
                  <a:pt x="9581" y="9392"/>
                  <a:pt x="9489" y="9285"/>
                  <a:pt x="9417" y="9159"/>
                </a:cubicBezTo>
                <a:cubicBezTo>
                  <a:pt x="9345" y="9032"/>
                  <a:pt x="9309" y="8880"/>
                  <a:pt x="9309" y="8702"/>
                </a:cubicBezTo>
                <a:cubicBezTo>
                  <a:pt x="9309" y="8309"/>
                  <a:pt x="9415" y="8030"/>
                  <a:pt x="9627" y="7862"/>
                </a:cubicBezTo>
                <a:cubicBezTo>
                  <a:pt x="9839" y="7696"/>
                  <a:pt x="10048" y="7612"/>
                  <a:pt x="10437" y="7612"/>
                </a:cubicBezTo>
                <a:cubicBezTo>
                  <a:pt x="10437" y="7612"/>
                  <a:pt x="10437" y="9837"/>
                  <a:pt x="10437" y="9837"/>
                </a:cubicBezTo>
                <a:close/>
                <a:moveTo>
                  <a:pt x="12765" y="10727"/>
                </a:moveTo>
                <a:cubicBezTo>
                  <a:pt x="12527" y="10542"/>
                  <a:pt x="12253" y="10390"/>
                  <a:pt x="11944" y="10271"/>
                </a:cubicBezTo>
                <a:cubicBezTo>
                  <a:pt x="11634" y="10153"/>
                  <a:pt x="11410" y="10049"/>
                  <a:pt x="11085" y="9959"/>
                </a:cubicBezTo>
                <a:lnTo>
                  <a:pt x="11085" y="7612"/>
                </a:lnTo>
                <a:cubicBezTo>
                  <a:pt x="11474" y="7612"/>
                  <a:pt x="11665" y="7713"/>
                  <a:pt x="11841" y="7913"/>
                </a:cubicBezTo>
                <a:cubicBezTo>
                  <a:pt x="12017" y="8113"/>
                  <a:pt x="12113" y="8402"/>
                  <a:pt x="12127" y="8781"/>
                </a:cubicBezTo>
                <a:lnTo>
                  <a:pt x="13359" y="8781"/>
                </a:lnTo>
                <a:cubicBezTo>
                  <a:pt x="13359" y="8417"/>
                  <a:pt x="13295" y="8098"/>
                  <a:pt x="13170" y="7824"/>
                </a:cubicBezTo>
                <a:cubicBezTo>
                  <a:pt x="13043" y="7550"/>
                  <a:pt x="12875" y="7323"/>
                  <a:pt x="12662" y="7145"/>
                </a:cubicBezTo>
                <a:cubicBezTo>
                  <a:pt x="12449" y="6967"/>
                  <a:pt x="12200" y="6833"/>
                  <a:pt x="11911" y="6744"/>
                </a:cubicBezTo>
                <a:cubicBezTo>
                  <a:pt x="11623" y="6656"/>
                  <a:pt x="11410" y="6611"/>
                  <a:pt x="11085" y="6611"/>
                </a:cubicBezTo>
                <a:lnTo>
                  <a:pt x="11085" y="5881"/>
                </a:lnTo>
                <a:lnTo>
                  <a:pt x="10437" y="5881"/>
                </a:lnTo>
                <a:lnTo>
                  <a:pt x="10437" y="6611"/>
                </a:lnTo>
                <a:cubicBezTo>
                  <a:pt x="10113" y="6611"/>
                  <a:pt x="9895" y="6659"/>
                  <a:pt x="9600" y="6756"/>
                </a:cubicBezTo>
                <a:cubicBezTo>
                  <a:pt x="9305" y="6852"/>
                  <a:pt x="9044" y="6991"/>
                  <a:pt x="8817" y="7173"/>
                </a:cubicBezTo>
                <a:cubicBezTo>
                  <a:pt x="8590" y="7355"/>
                  <a:pt x="8410" y="7581"/>
                  <a:pt x="8277" y="7852"/>
                </a:cubicBezTo>
                <a:cubicBezTo>
                  <a:pt x="8144" y="8122"/>
                  <a:pt x="8077" y="8436"/>
                  <a:pt x="8077" y="8791"/>
                </a:cubicBezTo>
                <a:cubicBezTo>
                  <a:pt x="8077" y="9199"/>
                  <a:pt x="8150" y="9541"/>
                  <a:pt x="8293" y="9815"/>
                </a:cubicBezTo>
                <a:cubicBezTo>
                  <a:pt x="8438" y="10089"/>
                  <a:pt x="8626" y="10317"/>
                  <a:pt x="8860" y="10499"/>
                </a:cubicBezTo>
                <a:cubicBezTo>
                  <a:pt x="9094" y="10681"/>
                  <a:pt x="9357" y="10829"/>
                  <a:pt x="9649" y="10944"/>
                </a:cubicBezTo>
                <a:cubicBezTo>
                  <a:pt x="9940" y="11059"/>
                  <a:pt x="10142" y="11157"/>
                  <a:pt x="10437" y="11239"/>
                </a:cubicBezTo>
                <a:lnTo>
                  <a:pt x="10437" y="13931"/>
                </a:lnTo>
                <a:cubicBezTo>
                  <a:pt x="9940" y="13916"/>
                  <a:pt x="9676" y="13768"/>
                  <a:pt x="9460" y="13486"/>
                </a:cubicBezTo>
                <a:cubicBezTo>
                  <a:pt x="9244" y="13204"/>
                  <a:pt x="9139" y="12818"/>
                  <a:pt x="9147" y="12329"/>
                </a:cubicBezTo>
                <a:lnTo>
                  <a:pt x="7915" y="12329"/>
                </a:lnTo>
                <a:cubicBezTo>
                  <a:pt x="7908" y="12744"/>
                  <a:pt x="7967" y="13111"/>
                  <a:pt x="8094" y="13430"/>
                </a:cubicBezTo>
                <a:cubicBezTo>
                  <a:pt x="8220" y="13749"/>
                  <a:pt x="8397" y="14018"/>
                  <a:pt x="8628" y="14236"/>
                </a:cubicBezTo>
                <a:cubicBezTo>
                  <a:pt x="8858" y="14455"/>
                  <a:pt x="9136" y="14624"/>
                  <a:pt x="9460" y="14743"/>
                </a:cubicBezTo>
                <a:cubicBezTo>
                  <a:pt x="9784" y="14861"/>
                  <a:pt x="10048" y="14924"/>
                  <a:pt x="10437" y="14932"/>
                </a:cubicBezTo>
                <a:lnTo>
                  <a:pt x="10437" y="15692"/>
                </a:lnTo>
                <a:lnTo>
                  <a:pt x="11085" y="15692"/>
                </a:lnTo>
                <a:lnTo>
                  <a:pt x="11085" y="14932"/>
                </a:lnTo>
                <a:cubicBezTo>
                  <a:pt x="11446" y="14917"/>
                  <a:pt x="11688" y="14856"/>
                  <a:pt x="11998" y="14748"/>
                </a:cubicBezTo>
                <a:cubicBezTo>
                  <a:pt x="12307" y="14641"/>
                  <a:pt x="12578" y="14485"/>
                  <a:pt x="12808" y="14281"/>
                </a:cubicBezTo>
                <a:cubicBezTo>
                  <a:pt x="13038" y="14077"/>
                  <a:pt x="13220" y="13821"/>
                  <a:pt x="13353" y="13513"/>
                </a:cubicBezTo>
                <a:cubicBezTo>
                  <a:pt x="13486" y="13206"/>
                  <a:pt x="13553" y="12844"/>
                  <a:pt x="13553" y="12429"/>
                </a:cubicBezTo>
                <a:cubicBezTo>
                  <a:pt x="13553" y="12028"/>
                  <a:pt x="13481" y="11691"/>
                  <a:pt x="13337" y="11417"/>
                </a:cubicBezTo>
                <a:cubicBezTo>
                  <a:pt x="13193" y="11142"/>
                  <a:pt x="13002" y="10912"/>
                  <a:pt x="12765" y="107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" name="Shape 2793"/>
          <p:cNvSpPr/>
          <p:nvPr/>
        </p:nvSpPr>
        <p:spPr>
          <a:xfrm>
            <a:off x="2601665" y="217957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86" y="14720"/>
                </a:moveTo>
                <a:cubicBezTo>
                  <a:pt x="9513" y="14863"/>
                  <a:pt x="9355" y="14945"/>
                  <a:pt x="9084" y="14965"/>
                </a:cubicBezTo>
                <a:lnTo>
                  <a:pt x="9084" y="13151"/>
                </a:lnTo>
                <a:cubicBezTo>
                  <a:pt x="9199" y="13182"/>
                  <a:pt x="9248" y="13219"/>
                  <a:pt x="9358" y="13260"/>
                </a:cubicBezTo>
                <a:cubicBezTo>
                  <a:pt x="9469" y="13302"/>
                  <a:pt x="9568" y="13357"/>
                  <a:pt x="9656" y="13424"/>
                </a:cubicBezTo>
                <a:cubicBezTo>
                  <a:pt x="9744" y="13491"/>
                  <a:pt x="9814" y="13575"/>
                  <a:pt x="9867" y="13673"/>
                </a:cubicBezTo>
                <a:cubicBezTo>
                  <a:pt x="9920" y="13772"/>
                  <a:pt x="9946" y="13894"/>
                  <a:pt x="9946" y="14039"/>
                </a:cubicBezTo>
                <a:cubicBezTo>
                  <a:pt x="9946" y="14350"/>
                  <a:pt x="9859" y="14577"/>
                  <a:pt x="9686" y="14720"/>
                </a:cubicBezTo>
                <a:moveTo>
                  <a:pt x="8631" y="12100"/>
                </a:moveTo>
                <a:cubicBezTo>
                  <a:pt x="8526" y="12074"/>
                  <a:pt x="8486" y="12041"/>
                  <a:pt x="8383" y="12003"/>
                </a:cubicBezTo>
                <a:cubicBezTo>
                  <a:pt x="8280" y="11964"/>
                  <a:pt x="8189" y="11913"/>
                  <a:pt x="8112" y="11851"/>
                </a:cubicBezTo>
                <a:cubicBezTo>
                  <a:pt x="8034" y="11789"/>
                  <a:pt x="7969" y="11714"/>
                  <a:pt x="7919" y="11625"/>
                </a:cubicBezTo>
                <a:cubicBezTo>
                  <a:pt x="7869" y="11537"/>
                  <a:pt x="7844" y="11431"/>
                  <a:pt x="7844" y="11306"/>
                </a:cubicBezTo>
                <a:cubicBezTo>
                  <a:pt x="7844" y="11031"/>
                  <a:pt x="7918" y="10835"/>
                  <a:pt x="8067" y="10718"/>
                </a:cubicBezTo>
                <a:cubicBezTo>
                  <a:pt x="8214" y="10601"/>
                  <a:pt x="8360" y="10543"/>
                  <a:pt x="8631" y="10543"/>
                </a:cubicBezTo>
                <a:cubicBezTo>
                  <a:pt x="8631" y="10543"/>
                  <a:pt x="8631" y="12100"/>
                  <a:pt x="8631" y="12100"/>
                </a:cubicBezTo>
                <a:close/>
                <a:moveTo>
                  <a:pt x="10255" y="12723"/>
                </a:moveTo>
                <a:cubicBezTo>
                  <a:pt x="10089" y="12593"/>
                  <a:pt x="9898" y="12487"/>
                  <a:pt x="9683" y="12404"/>
                </a:cubicBezTo>
                <a:cubicBezTo>
                  <a:pt x="9466" y="12321"/>
                  <a:pt x="9310" y="12248"/>
                  <a:pt x="9084" y="12186"/>
                </a:cubicBezTo>
                <a:lnTo>
                  <a:pt x="9084" y="10543"/>
                </a:lnTo>
                <a:cubicBezTo>
                  <a:pt x="9355" y="10543"/>
                  <a:pt x="9488" y="10613"/>
                  <a:pt x="9611" y="10753"/>
                </a:cubicBezTo>
                <a:cubicBezTo>
                  <a:pt x="9734" y="10893"/>
                  <a:pt x="9800" y="11096"/>
                  <a:pt x="9810" y="11361"/>
                </a:cubicBezTo>
                <a:lnTo>
                  <a:pt x="10669" y="11361"/>
                </a:lnTo>
                <a:cubicBezTo>
                  <a:pt x="10669" y="11106"/>
                  <a:pt x="10625" y="10883"/>
                  <a:pt x="10537" y="10690"/>
                </a:cubicBezTo>
                <a:cubicBezTo>
                  <a:pt x="10450" y="10499"/>
                  <a:pt x="10331" y="10340"/>
                  <a:pt x="10183" y="10216"/>
                </a:cubicBezTo>
                <a:cubicBezTo>
                  <a:pt x="10035" y="10091"/>
                  <a:pt x="9860" y="9998"/>
                  <a:pt x="9659" y="9935"/>
                </a:cubicBezTo>
                <a:cubicBezTo>
                  <a:pt x="9459" y="9873"/>
                  <a:pt x="9310" y="9842"/>
                  <a:pt x="9084" y="9842"/>
                </a:cubicBezTo>
                <a:lnTo>
                  <a:pt x="9084" y="9331"/>
                </a:lnTo>
                <a:lnTo>
                  <a:pt x="8631" y="9331"/>
                </a:lnTo>
                <a:lnTo>
                  <a:pt x="8631" y="9842"/>
                </a:lnTo>
                <a:cubicBezTo>
                  <a:pt x="8405" y="9842"/>
                  <a:pt x="8253" y="9876"/>
                  <a:pt x="8048" y="9943"/>
                </a:cubicBezTo>
                <a:cubicBezTo>
                  <a:pt x="7842" y="10011"/>
                  <a:pt x="7660" y="10108"/>
                  <a:pt x="7501" y="10235"/>
                </a:cubicBezTo>
                <a:cubicBezTo>
                  <a:pt x="7343" y="10363"/>
                  <a:pt x="7218" y="10521"/>
                  <a:pt x="7125" y="10710"/>
                </a:cubicBezTo>
                <a:cubicBezTo>
                  <a:pt x="7032" y="10899"/>
                  <a:pt x="6985" y="11119"/>
                  <a:pt x="6985" y="11368"/>
                </a:cubicBezTo>
                <a:cubicBezTo>
                  <a:pt x="6985" y="11654"/>
                  <a:pt x="7035" y="11892"/>
                  <a:pt x="7136" y="12085"/>
                </a:cubicBezTo>
                <a:cubicBezTo>
                  <a:pt x="7237" y="12277"/>
                  <a:pt x="7368" y="12436"/>
                  <a:pt x="7531" y="12563"/>
                </a:cubicBezTo>
                <a:cubicBezTo>
                  <a:pt x="7694" y="12691"/>
                  <a:pt x="7878" y="12794"/>
                  <a:pt x="8081" y="12875"/>
                </a:cubicBezTo>
                <a:cubicBezTo>
                  <a:pt x="8285" y="12956"/>
                  <a:pt x="8426" y="13024"/>
                  <a:pt x="8631" y="13081"/>
                </a:cubicBezTo>
                <a:lnTo>
                  <a:pt x="8631" y="14965"/>
                </a:lnTo>
                <a:cubicBezTo>
                  <a:pt x="8285" y="14955"/>
                  <a:pt x="8100" y="14852"/>
                  <a:pt x="7950" y="14654"/>
                </a:cubicBezTo>
                <a:cubicBezTo>
                  <a:pt x="7799" y="14457"/>
                  <a:pt x="7726" y="14187"/>
                  <a:pt x="7731" y="13844"/>
                </a:cubicBezTo>
                <a:lnTo>
                  <a:pt x="6872" y="13844"/>
                </a:lnTo>
                <a:cubicBezTo>
                  <a:pt x="6867" y="14135"/>
                  <a:pt x="6908" y="14392"/>
                  <a:pt x="6996" y="14615"/>
                </a:cubicBezTo>
                <a:cubicBezTo>
                  <a:pt x="7085" y="14839"/>
                  <a:pt x="7209" y="15027"/>
                  <a:pt x="7369" y="15180"/>
                </a:cubicBezTo>
                <a:cubicBezTo>
                  <a:pt x="7530" y="15333"/>
                  <a:pt x="7723" y="15451"/>
                  <a:pt x="7950" y="15534"/>
                </a:cubicBezTo>
                <a:cubicBezTo>
                  <a:pt x="8176" y="15617"/>
                  <a:pt x="8360" y="15661"/>
                  <a:pt x="8631" y="15667"/>
                </a:cubicBezTo>
                <a:lnTo>
                  <a:pt x="8631" y="16199"/>
                </a:lnTo>
                <a:lnTo>
                  <a:pt x="9084" y="16199"/>
                </a:lnTo>
                <a:lnTo>
                  <a:pt x="9084" y="15667"/>
                </a:lnTo>
                <a:cubicBezTo>
                  <a:pt x="9335" y="15656"/>
                  <a:pt x="9504" y="15613"/>
                  <a:pt x="9720" y="15538"/>
                </a:cubicBezTo>
                <a:cubicBezTo>
                  <a:pt x="9936" y="15463"/>
                  <a:pt x="10124" y="15354"/>
                  <a:pt x="10285" y="15211"/>
                </a:cubicBezTo>
                <a:cubicBezTo>
                  <a:pt x="10445" y="15068"/>
                  <a:pt x="10573" y="14889"/>
                  <a:pt x="10666" y="14673"/>
                </a:cubicBezTo>
                <a:cubicBezTo>
                  <a:pt x="10758" y="14459"/>
                  <a:pt x="10805" y="14205"/>
                  <a:pt x="10805" y="13914"/>
                </a:cubicBezTo>
                <a:cubicBezTo>
                  <a:pt x="10805" y="13634"/>
                  <a:pt x="10755" y="13398"/>
                  <a:pt x="10654" y="13206"/>
                </a:cubicBezTo>
                <a:cubicBezTo>
                  <a:pt x="10554" y="13014"/>
                  <a:pt x="10421" y="12853"/>
                  <a:pt x="10255" y="12723"/>
                </a:cubicBezTo>
                <a:moveTo>
                  <a:pt x="12764" y="0"/>
                </a:moveTo>
                <a:cubicBezTo>
                  <a:pt x="9919" y="0"/>
                  <a:pt x="7396" y="1350"/>
                  <a:pt x="5779" y="3437"/>
                </a:cubicBezTo>
                <a:cubicBezTo>
                  <a:pt x="6324" y="3259"/>
                  <a:pt x="6890" y="3132"/>
                  <a:pt x="7472" y="3051"/>
                </a:cubicBezTo>
                <a:cubicBezTo>
                  <a:pt x="8868" y="1774"/>
                  <a:pt x="10722" y="987"/>
                  <a:pt x="12764" y="987"/>
                </a:cubicBezTo>
                <a:cubicBezTo>
                  <a:pt x="17099" y="987"/>
                  <a:pt x="20613" y="4502"/>
                  <a:pt x="20613" y="8836"/>
                </a:cubicBezTo>
                <a:cubicBezTo>
                  <a:pt x="20613" y="10878"/>
                  <a:pt x="19827" y="12732"/>
                  <a:pt x="18549" y="14128"/>
                </a:cubicBezTo>
                <a:cubicBezTo>
                  <a:pt x="18468" y="14710"/>
                  <a:pt x="18341" y="15276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8836" y="20613"/>
                </a:moveTo>
                <a:cubicBezTo>
                  <a:pt x="4501" y="20613"/>
                  <a:pt x="987" y="17098"/>
                  <a:pt x="987" y="12764"/>
                </a:cubicBezTo>
                <a:cubicBezTo>
                  <a:pt x="987" y="8429"/>
                  <a:pt x="4501" y="4915"/>
                  <a:pt x="8836" y="4915"/>
                </a:cubicBezTo>
                <a:cubicBezTo>
                  <a:pt x="13172" y="4915"/>
                  <a:pt x="16685" y="8429"/>
                  <a:pt x="16685" y="12764"/>
                </a:cubicBezTo>
                <a:cubicBezTo>
                  <a:pt x="16685" y="17098"/>
                  <a:pt x="13172" y="20613"/>
                  <a:pt x="8836" y="20613"/>
                </a:cubicBezTo>
                <a:moveTo>
                  <a:pt x="8836" y="3927"/>
                </a:moveTo>
                <a:cubicBezTo>
                  <a:pt x="3956" y="3927"/>
                  <a:pt x="0" y="7884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6" y="21600"/>
                  <a:pt x="17673" y="17644"/>
                  <a:pt x="17673" y="12764"/>
                </a:cubicBezTo>
                <a:cubicBezTo>
                  <a:pt x="17673" y="7884"/>
                  <a:pt x="13716" y="3927"/>
                  <a:pt x="8836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" name="Shape 2794"/>
          <p:cNvSpPr/>
          <p:nvPr/>
        </p:nvSpPr>
        <p:spPr>
          <a:xfrm>
            <a:off x="3134926" y="217957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535" y="7724"/>
                </a:moveTo>
                <a:cubicBezTo>
                  <a:pt x="12082" y="7724"/>
                  <a:pt x="12586" y="7961"/>
                  <a:pt x="13047" y="8436"/>
                </a:cubicBezTo>
                <a:lnTo>
                  <a:pt x="13544" y="7424"/>
                </a:lnTo>
                <a:cubicBezTo>
                  <a:pt x="12888" y="6964"/>
                  <a:pt x="12248" y="6734"/>
                  <a:pt x="11621" y="6734"/>
                </a:cubicBezTo>
                <a:cubicBezTo>
                  <a:pt x="10757" y="6734"/>
                  <a:pt x="10048" y="7019"/>
                  <a:pt x="9494" y="7590"/>
                </a:cubicBezTo>
                <a:cubicBezTo>
                  <a:pt x="9019" y="8087"/>
                  <a:pt x="8691" y="8762"/>
                  <a:pt x="8510" y="9615"/>
                </a:cubicBezTo>
                <a:lnTo>
                  <a:pt x="7938" y="9615"/>
                </a:lnTo>
                <a:lnTo>
                  <a:pt x="7658" y="10327"/>
                </a:lnTo>
                <a:lnTo>
                  <a:pt x="8435" y="10327"/>
                </a:lnTo>
                <a:cubicBezTo>
                  <a:pt x="8428" y="10409"/>
                  <a:pt x="8423" y="10483"/>
                  <a:pt x="8419" y="10549"/>
                </a:cubicBezTo>
                <a:cubicBezTo>
                  <a:pt x="8415" y="10616"/>
                  <a:pt x="8414" y="10675"/>
                  <a:pt x="8414" y="10727"/>
                </a:cubicBezTo>
                <a:cubicBezTo>
                  <a:pt x="8414" y="10794"/>
                  <a:pt x="8415" y="10857"/>
                  <a:pt x="8419" y="10916"/>
                </a:cubicBezTo>
                <a:cubicBezTo>
                  <a:pt x="8423" y="10976"/>
                  <a:pt x="8428" y="11032"/>
                  <a:pt x="8435" y="11083"/>
                </a:cubicBezTo>
                <a:lnTo>
                  <a:pt x="7949" y="11083"/>
                </a:lnTo>
                <a:lnTo>
                  <a:pt x="7658" y="11784"/>
                </a:lnTo>
                <a:lnTo>
                  <a:pt x="8489" y="11784"/>
                </a:lnTo>
                <a:cubicBezTo>
                  <a:pt x="8604" y="12674"/>
                  <a:pt x="8896" y="13382"/>
                  <a:pt x="9364" y="13908"/>
                </a:cubicBezTo>
                <a:cubicBezTo>
                  <a:pt x="9904" y="14517"/>
                  <a:pt x="10656" y="14821"/>
                  <a:pt x="11621" y="14821"/>
                </a:cubicBezTo>
                <a:cubicBezTo>
                  <a:pt x="12219" y="14821"/>
                  <a:pt x="12762" y="14658"/>
                  <a:pt x="13252" y="14331"/>
                </a:cubicBezTo>
                <a:lnTo>
                  <a:pt x="13252" y="13097"/>
                </a:lnTo>
                <a:cubicBezTo>
                  <a:pt x="12978" y="13356"/>
                  <a:pt x="12733" y="13542"/>
                  <a:pt x="12517" y="13653"/>
                </a:cubicBezTo>
                <a:cubicBezTo>
                  <a:pt x="12280" y="13772"/>
                  <a:pt x="11981" y="13831"/>
                  <a:pt x="11621" y="13831"/>
                </a:cubicBezTo>
                <a:cubicBezTo>
                  <a:pt x="11067" y="13831"/>
                  <a:pt x="10627" y="13620"/>
                  <a:pt x="10304" y="13197"/>
                </a:cubicBezTo>
                <a:cubicBezTo>
                  <a:pt x="10023" y="12855"/>
                  <a:pt x="9839" y="12385"/>
                  <a:pt x="9753" y="11784"/>
                </a:cubicBezTo>
                <a:lnTo>
                  <a:pt x="11924" y="11784"/>
                </a:lnTo>
                <a:lnTo>
                  <a:pt x="12193" y="11083"/>
                </a:lnTo>
                <a:lnTo>
                  <a:pt x="9699" y="11083"/>
                </a:lnTo>
                <a:cubicBezTo>
                  <a:pt x="9692" y="11046"/>
                  <a:pt x="9688" y="10932"/>
                  <a:pt x="9688" y="10739"/>
                </a:cubicBezTo>
                <a:lnTo>
                  <a:pt x="9688" y="10483"/>
                </a:lnTo>
                <a:cubicBezTo>
                  <a:pt x="9688" y="10416"/>
                  <a:pt x="9692" y="10364"/>
                  <a:pt x="9699" y="10327"/>
                </a:cubicBezTo>
                <a:lnTo>
                  <a:pt x="12344" y="10327"/>
                </a:lnTo>
                <a:lnTo>
                  <a:pt x="12626" y="9615"/>
                </a:lnTo>
                <a:lnTo>
                  <a:pt x="9775" y="9615"/>
                </a:lnTo>
                <a:cubicBezTo>
                  <a:pt x="9868" y="9096"/>
                  <a:pt x="10051" y="8662"/>
                  <a:pt x="10325" y="8314"/>
                </a:cubicBezTo>
                <a:cubicBezTo>
                  <a:pt x="10649" y="7920"/>
                  <a:pt x="11052" y="7724"/>
                  <a:pt x="11535" y="772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" name="Shape 2795"/>
          <p:cNvSpPr/>
          <p:nvPr/>
        </p:nvSpPr>
        <p:spPr>
          <a:xfrm>
            <a:off x="3668187" y="217957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20613"/>
                </a:moveTo>
                <a:cubicBezTo>
                  <a:pt x="4502" y="20613"/>
                  <a:pt x="988" y="17098"/>
                  <a:pt x="988" y="12764"/>
                </a:cubicBezTo>
                <a:cubicBezTo>
                  <a:pt x="988" y="8429"/>
                  <a:pt x="4502" y="4915"/>
                  <a:pt x="8836" y="4915"/>
                </a:cubicBezTo>
                <a:cubicBezTo>
                  <a:pt x="13171" y="4915"/>
                  <a:pt x="16685" y="8429"/>
                  <a:pt x="16685" y="12764"/>
                </a:cubicBezTo>
                <a:cubicBezTo>
                  <a:pt x="16685" y="17098"/>
                  <a:pt x="13171" y="20613"/>
                  <a:pt x="8836" y="20613"/>
                </a:cubicBezTo>
                <a:moveTo>
                  <a:pt x="8836" y="3927"/>
                </a:moveTo>
                <a:cubicBezTo>
                  <a:pt x="3956" y="3927"/>
                  <a:pt x="0" y="7884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4"/>
                  <a:pt x="13717" y="3927"/>
                  <a:pt x="8836" y="3927"/>
                </a:cubicBezTo>
                <a:moveTo>
                  <a:pt x="12764" y="0"/>
                </a:moveTo>
                <a:cubicBezTo>
                  <a:pt x="9919" y="0"/>
                  <a:pt x="7395" y="1349"/>
                  <a:pt x="5780" y="3437"/>
                </a:cubicBezTo>
                <a:cubicBezTo>
                  <a:pt x="6324" y="3259"/>
                  <a:pt x="6890" y="3132"/>
                  <a:pt x="7472" y="3051"/>
                </a:cubicBezTo>
                <a:cubicBezTo>
                  <a:pt x="8868" y="1774"/>
                  <a:pt x="10722" y="987"/>
                  <a:pt x="12764" y="987"/>
                </a:cubicBezTo>
                <a:cubicBezTo>
                  <a:pt x="17098" y="987"/>
                  <a:pt x="20612" y="4502"/>
                  <a:pt x="20612" y="8836"/>
                </a:cubicBezTo>
                <a:cubicBezTo>
                  <a:pt x="20612" y="10878"/>
                  <a:pt x="19827" y="12732"/>
                  <a:pt x="18549" y="14128"/>
                </a:cubicBezTo>
                <a:cubicBezTo>
                  <a:pt x="18468" y="14710"/>
                  <a:pt x="18341" y="15276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9292" y="10539"/>
                </a:moveTo>
                <a:cubicBezTo>
                  <a:pt x="9702" y="10539"/>
                  <a:pt x="10080" y="10712"/>
                  <a:pt x="10426" y="11057"/>
                </a:cubicBezTo>
                <a:lnTo>
                  <a:pt x="10798" y="10320"/>
                </a:lnTo>
                <a:cubicBezTo>
                  <a:pt x="10307" y="9985"/>
                  <a:pt x="9826" y="9817"/>
                  <a:pt x="9356" y="9817"/>
                </a:cubicBezTo>
                <a:cubicBezTo>
                  <a:pt x="8708" y="9817"/>
                  <a:pt x="8176" y="10026"/>
                  <a:pt x="7761" y="10441"/>
                </a:cubicBezTo>
                <a:cubicBezTo>
                  <a:pt x="7404" y="10804"/>
                  <a:pt x="7158" y="11296"/>
                  <a:pt x="7023" y="11917"/>
                </a:cubicBezTo>
                <a:lnTo>
                  <a:pt x="6594" y="11917"/>
                </a:lnTo>
                <a:lnTo>
                  <a:pt x="6384" y="12435"/>
                </a:lnTo>
                <a:lnTo>
                  <a:pt x="6967" y="12435"/>
                </a:lnTo>
                <a:cubicBezTo>
                  <a:pt x="6961" y="12495"/>
                  <a:pt x="6957" y="12549"/>
                  <a:pt x="6955" y="12598"/>
                </a:cubicBezTo>
                <a:cubicBezTo>
                  <a:pt x="6952" y="12646"/>
                  <a:pt x="6950" y="12690"/>
                  <a:pt x="6950" y="12727"/>
                </a:cubicBezTo>
                <a:cubicBezTo>
                  <a:pt x="6950" y="12776"/>
                  <a:pt x="6952" y="12822"/>
                  <a:pt x="6955" y="12865"/>
                </a:cubicBezTo>
                <a:cubicBezTo>
                  <a:pt x="6957" y="12908"/>
                  <a:pt x="6961" y="12949"/>
                  <a:pt x="6967" y="12987"/>
                </a:cubicBezTo>
                <a:lnTo>
                  <a:pt x="6602" y="12987"/>
                </a:lnTo>
                <a:lnTo>
                  <a:pt x="6384" y="13497"/>
                </a:lnTo>
                <a:lnTo>
                  <a:pt x="7007" y="13497"/>
                </a:lnTo>
                <a:cubicBezTo>
                  <a:pt x="7093" y="14146"/>
                  <a:pt x="7313" y="14662"/>
                  <a:pt x="7663" y="15045"/>
                </a:cubicBezTo>
                <a:cubicBezTo>
                  <a:pt x="8068" y="15489"/>
                  <a:pt x="8633" y="15710"/>
                  <a:pt x="9356" y="15710"/>
                </a:cubicBezTo>
                <a:cubicBezTo>
                  <a:pt x="9805" y="15710"/>
                  <a:pt x="10212" y="15591"/>
                  <a:pt x="10579" y="15354"/>
                </a:cubicBezTo>
                <a:lnTo>
                  <a:pt x="10579" y="14454"/>
                </a:lnTo>
                <a:cubicBezTo>
                  <a:pt x="10374" y="14643"/>
                  <a:pt x="10191" y="14778"/>
                  <a:pt x="10029" y="14859"/>
                </a:cubicBezTo>
                <a:cubicBezTo>
                  <a:pt x="9850" y="14945"/>
                  <a:pt x="9626" y="14989"/>
                  <a:pt x="9356" y="14989"/>
                </a:cubicBezTo>
                <a:cubicBezTo>
                  <a:pt x="8940" y="14989"/>
                  <a:pt x="8611" y="14834"/>
                  <a:pt x="8368" y="14527"/>
                </a:cubicBezTo>
                <a:cubicBezTo>
                  <a:pt x="8158" y="14279"/>
                  <a:pt x="8020" y="13935"/>
                  <a:pt x="7955" y="13497"/>
                </a:cubicBezTo>
                <a:lnTo>
                  <a:pt x="9583" y="13497"/>
                </a:lnTo>
                <a:lnTo>
                  <a:pt x="9786" y="12987"/>
                </a:lnTo>
                <a:lnTo>
                  <a:pt x="7914" y="12987"/>
                </a:lnTo>
                <a:cubicBezTo>
                  <a:pt x="7909" y="12960"/>
                  <a:pt x="7906" y="12876"/>
                  <a:pt x="7906" y="12735"/>
                </a:cubicBezTo>
                <a:lnTo>
                  <a:pt x="7906" y="12549"/>
                </a:lnTo>
                <a:cubicBezTo>
                  <a:pt x="7906" y="12500"/>
                  <a:pt x="7909" y="12462"/>
                  <a:pt x="7914" y="12435"/>
                </a:cubicBezTo>
                <a:lnTo>
                  <a:pt x="9899" y="12435"/>
                </a:lnTo>
                <a:lnTo>
                  <a:pt x="10110" y="11917"/>
                </a:lnTo>
                <a:lnTo>
                  <a:pt x="7972" y="11917"/>
                </a:lnTo>
                <a:cubicBezTo>
                  <a:pt x="8042" y="11539"/>
                  <a:pt x="8179" y="11222"/>
                  <a:pt x="8384" y="10968"/>
                </a:cubicBezTo>
                <a:cubicBezTo>
                  <a:pt x="8627" y="10682"/>
                  <a:pt x="8929" y="10539"/>
                  <a:pt x="9292" y="1053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" name="Shape 2796"/>
          <p:cNvSpPr/>
          <p:nvPr/>
        </p:nvSpPr>
        <p:spPr>
          <a:xfrm>
            <a:off x="4201448" y="217957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60" y="9921"/>
                </a:moveTo>
                <a:cubicBezTo>
                  <a:pt x="12438" y="10786"/>
                  <a:pt x="11065" y="10346"/>
                  <a:pt x="10620" y="10238"/>
                </a:cubicBezTo>
                <a:lnTo>
                  <a:pt x="11011" y="8710"/>
                </a:lnTo>
                <a:cubicBezTo>
                  <a:pt x="11457" y="8818"/>
                  <a:pt x="12891" y="9019"/>
                  <a:pt x="12660" y="9921"/>
                </a:cubicBezTo>
                <a:moveTo>
                  <a:pt x="12416" y="12387"/>
                </a:moveTo>
                <a:cubicBezTo>
                  <a:pt x="12172" y="13338"/>
                  <a:pt x="10523" y="12824"/>
                  <a:pt x="9988" y="12695"/>
                </a:cubicBezTo>
                <a:lnTo>
                  <a:pt x="10421" y="11009"/>
                </a:lnTo>
                <a:cubicBezTo>
                  <a:pt x="10956" y="11139"/>
                  <a:pt x="12671" y="11395"/>
                  <a:pt x="12416" y="12387"/>
                </a:cubicBezTo>
                <a:moveTo>
                  <a:pt x="12637" y="8174"/>
                </a:moveTo>
                <a:lnTo>
                  <a:pt x="12960" y="6916"/>
                </a:lnTo>
                <a:lnTo>
                  <a:pt x="12171" y="6726"/>
                </a:lnTo>
                <a:lnTo>
                  <a:pt x="11857" y="7950"/>
                </a:lnTo>
                <a:cubicBezTo>
                  <a:pt x="11649" y="7900"/>
                  <a:pt x="11436" y="7853"/>
                  <a:pt x="11224" y="7806"/>
                </a:cubicBezTo>
                <a:lnTo>
                  <a:pt x="11541" y="6573"/>
                </a:lnTo>
                <a:lnTo>
                  <a:pt x="10753" y="6382"/>
                </a:lnTo>
                <a:lnTo>
                  <a:pt x="10429" y="7640"/>
                </a:lnTo>
                <a:cubicBezTo>
                  <a:pt x="10258" y="7602"/>
                  <a:pt x="10090" y="7565"/>
                  <a:pt x="9926" y="7525"/>
                </a:cubicBezTo>
                <a:lnTo>
                  <a:pt x="9927" y="7521"/>
                </a:lnTo>
                <a:lnTo>
                  <a:pt x="8839" y="7257"/>
                </a:lnTo>
                <a:lnTo>
                  <a:pt x="8629" y="8075"/>
                </a:lnTo>
                <a:cubicBezTo>
                  <a:pt x="8629" y="8075"/>
                  <a:pt x="9214" y="8205"/>
                  <a:pt x="9202" y="8214"/>
                </a:cubicBezTo>
                <a:cubicBezTo>
                  <a:pt x="9521" y="8291"/>
                  <a:pt x="9579" y="8496"/>
                  <a:pt x="9569" y="8658"/>
                </a:cubicBezTo>
                <a:lnTo>
                  <a:pt x="9202" y="10091"/>
                </a:lnTo>
                <a:cubicBezTo>
                  <a:pt x="9224" y="10097"/>
                  <a:pt x="9252" y="10104"/>
                  <a:pt x="9283" y="10116"/>
                </a:cubicBezTo>
                <a:cubicBezTo>
                  <a:pt x="9257" y="10110"/>
                  <a:pt x="9229" y="10103"/>
                  <a:pt x="9200" y="10097"/>
                </a:cubicBezTo>
                <a:lnTo>
                  <a:pt x="8684" y="12103"/>
                </a:lnTo>
                <a:cubicBezTo>
                  <a:pt x="8646" y="12198"/>
                  <a:pt x="8546" y="12339"/>
                  <a:pt x="8323" y="12285"/>
                </a:cubicBezTo>
                <a:cubicBezTo>
                  <a:pt x="8331" y="12297"/>
                  <a:pt x="7749" y="12147"/>
                  <a:pt x="7749" y="12147"/>
                </a:cubicBezTo>
                <a:lnTo>
                  <a:pt x="7358" y="13023"/>
                </a:lnTo>
                <a:lnTo>
                  <a:pt x="8384" y="13271"/>
                </a:lnTo>
                <a:cubicBezTo>
                  <a:pt x="8575" y="13317"/>
                  <a:pt x="8762" y="13366"/>
                  <a:pt x="8946" y="13412"/>
                </a:cubicBezTo>
                <a:lnTo>
                  <a:pt x="8621" y="14684"/>
                </a:lnTo>
                <a:lnTo>
                  <a:pt x="9408" y="14875"/>
                </a:lnTo>
                <a:lnTo>
                  <a:pt x="9731" y="13616"/>
                </a:lnTo>
                <a:cubicBezTo>
                  <a:pt x="9947" y="13673"/>
                  <a:pt x="10156" y="13725"/>
                  <a:pt x="10360" y="13775"/>
                </a:cubicBezTo>
                <a:lnTo>
                  <a:pt x="10038" y="15027"/>
                </a:lnTo>
                <a:lnTo>
                  <a:pt x="10827" y="15218"/>
                </a:lnTo>
                <a:lnTo>
                  <a:pt x="11153" y="13948"/>
                </a:lnTo>
                <a:cubicBezTo>
                  <a:pt x="12499" y="14195"/>
                  <a:pt x="13510" y="14095"/>
                  <a:pt x="13935" y="12915"/>
                </a:cubicBezTo>
                <a:cubicBezTo>
                  <a:pt x="14279" y="11964"/>
                  <a:pt x="13918" y="11416"/>
                  <a:pt x="13210" y="11058"/>
                </a:cubicBezTo>
                <a:cubicBezTo>
                  <a:pt x="13726" y="10943"/>
                  <a:pt x="14115" y="10614"/>
                  <a:pt x="14218" y="9934"/>
                </a:cubicBezTo>
                <a:cubicBezTo>
                  <a:pt x="14361" y="9006"/>
                  <a:pt x="13633" y="8507"/>
                  <a:pt x="12637" y="8174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" name="Shape 2797"/>
          <p:cNvSpPr/>
          <p:nvPr/>
        </p:nvSpPr>
        <p:spPr>
          <a:xfrm>
            <a:off x="4734709" y="217957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52" y="12079"/>
                </a:moveTo>
                <a:cubicBezTo>
                  <a:pt x="9878" y="12752"/>
                  <a:pt x="8799" y="12411"/>
                  <a:pt x="8449" y="12327"/>
                </a:cubicBezTo>
                <a:lnTo>
                  <a:pt x="8758" y="11138"/>
                </a:lnTo>
                <a:cubicBezTo>
                  <a:pt x="9107" y="11222"/>
                  <a:pt x="10234" y="11378"/>
                  <a:pt x="10052" y="12079"/>
                </a:cubicBezTo>
                <a:moveTo>
                  <a:pt x="9860" y="13998"/>
                </a:moveTo>
                <a:cubicBezTo>
                  <a:pt x="9669" y="14737"/>
                  <a:pt x="8373" y="14338"/>
                  <a:pt x="7953" y="14238"/>
                </a:cubicBezTo>
                <a:lnTo>
                  <a:pt x="8293" y="12927"/>
                </a:lnTo>
                <a:cubicBezTo>
                  <a:pt x="8714" y="13027"/>
                  <a:pt x="10060" y="13227"/>
                  <a:pt x="9860" y="13998"/>
                </a:cubicBezTo>
                <a:moveTo>
                  <a:pt x="10034" y="10721"/>
                </a:moveTo>
                <a:lnTo>
                  <a:pt x="10288" y="9743"/>
                </a:lnTo>
                <a:lnTo>
                  <a:pt x="9668" y="9595"/>
                </a:lnTo>
                <a:lnTo>
                  <a:pt x="9421" y="10547"/>
                </a:lnTo>
                <a:cubicBezTo>
                  <a:pt x="9258" y="10508"/>
                  <a:pt x="9090" y="10471"/>
                  <a:pt x="8925" y="10434"/>
                </a:cubicBezTo>
                <a:lnTo>
                  <a:pt x="9173" y="9476"/>
                </a:lnTo>
                <a:lnTo>
                  <a:pt x="8554" y="9328"/>
                </a:lnTo>
                <a:lnTo>
                  <a:pt x="8300" y="10306"/>
                </a:lnTo>
                <a:cubicBezTo>
                  <a:pt x="8165" y="10276"/>
                  <a:pt x="8033" y="10247"/>
                  <a:pt x="7904" y="10216"/>
                </a:cubicBezTo>
                <a:lnTo>
                  <a:pt x="7904" y="10213"/>
                </a:lnTo>
                <a:lnTo>
                  <a:pt x="7050" y="10008"/>
                </a:lnTo>
                <a:lnTo>
                  <a:pt x="6885" y="10644"/>
                </a:lnTo>
                <a:cubicBezTo>
                  <a:pt x="6885" y="10644"/>
                  <a:pt x="7345" y="10745"/>
                  <a:pt x="7335" y="10751"/>
                </a:cubicBezTo>
                <a:cubicBezTo>
                  <a:pt x="7586" y="10812"/>
                  <a:pt x="7632" y="10971"/>
                  <a:pt x="7624" y="11098"/>
                </a:cubicBezTo>
                <a:lnTo>
                  <a:pt x="7335" y="12213"/>
                </a:lnTo>
                <a:cubicBezTo>
                  <a:pt x="7352" y="12216"/>
                  <a:pt x="7375" y="12222"/>
                  <a:pt x="7399" y="12232"/>
                </a:cubicBezTo>
                <a:cubicBezTo>
                  <a:pt x="7379" y="12227"/>
                  <a:pt x="7357" y="12222"/>
                  <a:pt x="7334" y="12216"/>
                </a:cubicBezTo>
                <a:lnTo>
                  <a:pt x="6928" y="13777"/>
                </a:lnTo>
                <a:cubicBezTo>
                  <a:pt x="6898" y="13851"/>
                  <a:pt x="6820" y="13960"/>
                  <a:pt x="6645" y="13919"/>
                </a:cubicBezTo>
                <a:cubicBezTo>
                  <a:pt x="6651" y="13928"/>
                  <a:pt x="6194" y="13811"/>
                  <a:pt x="6194" y="13811"/>
                </a:cubicBezTo>
                <a:lnTo>
                  <a:pt x="5886" y="14492"/>
                </a:lnTo>
                <a:lnTo>
                  <a:pt x="6692" y="14686"/>
                </a:lnTo>
                <a:cubicBezTo>
                  <a:pt x="6843" y="14721"/>
                  <a:pt x="6990" y="14759"/>
                  <a:pt x="7134" y="14795"/>
                </a:cubicBezTo>
                <a:lnTo>
                  <a:pt x="6878" y="15784"/>
                </a:lnTo>
                <a:lnTo>
                  <a:pt x="7497" y="15933"/>
                </a:lnTo>
                <a:lnTo>
                  <a:pt x="7751" y="14954"/>
                </a:lnTo>
                <a:cubicBezTo>
                  <a:pt x="7921" y="14998"/>
                  <a:pt x="8085" y="15039"/>
                  <a:pt x="8245" y="15077"/>
                </a:cubicBezTo>
                <a:lnTo>
                  <a:pt x="7992" y="16051"/>
                </a:lnTo>
                <a:lnTo>
                  <a:pt x="8612" y="16200"/>
                </a:lnTo>
                <a:lnTo>
                  <a:pt x="8868" y="15212"/>
                </a:lnTo>
                <a:cubicBezTo>
                  <a:pt x="9926" y="15404"/>
                  <a:pt x="10720" y="15327"/>
                  <a:pt x="11055" y="14408"/>
                </a:cubicBezTo>
                <a:cubicBezTo>
                  <a:pt x="11324" y="13669"/>
                  <a:pt x="11041" y="13242"/>
                  <a:pt x="10485" y="12965"/>
                </a:cubicBezTo>
                <a:cubicBezTo>
                  <a:pt x="10890" y="12875"/>
                  <a:pt x="11195" y="12619"/>
                  <a:pt x="11277" y="12090"/>
                </a:cubicBezTo>
                <a:cubicBezTo>
                  <a:pt x="11389" y="11368"/>
                  <a:pt x="10816" y="10980"/>
                  <a:pt x="10034" y="10721"/>
                </a:cubicBezTo>
                <a:moveTo>
                  <a:pt x="8836" y="20613"/>
                </a:moveTo>
                <a:cubicBezTo>
                  <a:pt x="4502" y="20613"/>
                  <a:pt x="988" y="17098"/>
                  <a:pt x="988" y="12764"/>
                </a:cubicBezTo>
                <a:cubicBezTo>
                  <a:pt x="988" y="8429"/>
                  <a:pt x="4502" y="4915"/>
                  <a:pt x="8836" y="4915"/>
                </a:cubicBezTo>
                <a:cubicBezTo>
                  <a:pt x="13171" y="4915"/>
                  <a:pt x="16685" y="8429"/>
                  <a:pt x="16685" y="12764"/>
                </a:cubicBezTo>
                <a:cubicBezTo>
                  <a:pt x="16685" y="17098"/>
                  <a:pt x="13171" y="20613"/>
                  <a:pt x="8836" y="20613"/>
                </a:cubicBezTo>
                <a:moveTo>
                  <a:pt x="8836" y="3927"/>
                </a:moveTo>
                <a:cubicBezTo>
                  <a:pt x="3956" y="3927"/>
                  <a:pt x="0" y="7884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4"/>
                  <a:pt x="13717" y="3927"/>
                  <a:pt x="8836" y="3927"/>
                </a:cubicBezTo>
                <a:moveTo>
                  <a:pt x="12764" y="0"/>
                </a:moveTo>
                <a:cubicBezTo>
                  <a:pt x="9919" y="0"/>
                  <a:pt x="7396" y="1350"/>
                  <a:pt x="5780" y="3438"/>
                </a:cubicBezTo>
                <a:cubicBezTo>
                  <a:pt x="6324" y="3259"/>
                  <a:pt x="6890" y="3132"/>
                  <a:pt x="7472" y="3051"/>
                </a:cubicBezTo>
                <a:cubicBezTo>
                  <a:pt x="8868" y="1774"/>
                  <a:pt x="10722" y="987"/>
                  <a:pt x="12764" y="987"/>
                </a:cubicBezTo>
                <a:cubicBezTo>
                  <a:pt x="17098" y="987"/>
                  <a:pt x="20612" y="4501"/>
                  <a:pt x="20612" y="8836"/>
                </a:cubicBezTo>
                <a:cubicBezTo>
                  <a:pt x="20612" y="10878"/>
                  <a:pt x="19827" y="12732"/>
                  <a:pt x="18549" y="14128"/>
                </a:cubicBezTo>
                <a:cubicBezTo>
                  <a:pt x="18468" y="14709"/>
                  <a:pt x="18341" y="15276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" name="Shape 2798"/>
          <p:cNvSpPr/>
          <p:nvPr/>
        </p:nvSpPr>
        <p:spPr>
          <a:xfrm>
            <a:off x="5267970" y="2243060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02" y="11838"/>
                </a:moveTo>
                <a:cubicBezTo>
                  <a:pt x="11425" y="11731"/>
                  <a:pt x="11338" y="11646"/>
                  <a:pt x="11242" y="11581"/>
                </a:cubicBezTo>
                <a:cubicBezTo>
                  <a:pt x="11144" y="11515"/>
                  <a:pt x="11102" y="11458"/>
                  <a:pt x="11001" y="11410"/>
                </a:cubicBezTo>
                <a:lnTo>
                  <a:pt x="11001" y="14261"/>
                </a:lnTo>
                <a:cubicBezTo>
                  <a:pt x="11238" y="14227"/>
                  <a:pt x="11377" y="14100"/>
                  <a:pt x="11528" y="13875"/>
                </a:cubicBezTo>
                <a:cubicBezTo>
                  <a:pt x="11680" y="13651"/>
                  <a:pt x="11756" y="13293"/>
                  <a:pt x="11756" y="12804"/>
                </a:cubicBezTo>
                <a:cubicBezTo>
                  <a:pt x="11756" y="12576"/>
                  <a:pt x="11733" y="12384"/>
                  <a:pt x="11686" y="12229"/>
                </a:cubicBezTo>
                <a:cubicBezTo>
                  <a:pt x="11640" y="12074"/>
                  <a:pt x="11579" y="11944"/>
                  <a:pt x="11502" y="11838"/>
                </a:cubicBezTo>
                <a:moveTo>
                  <a:pt x="17182" y="16200"/>
                </a:moveTo>
                <a:lnTo>
                  <a:pt x="16200" y="16200"/>
                </a:lnTo>
                <a:cubicBezTo>
                  <a:pt x="15929" y="16200"/>
                  <a:pt x="15709" y="16602"/>
                  <a:pt x="15709" y="17100"/>
                </a:cubicBezTo>
                <a:cubicBezTo>
                  <a:pt x="15709" y="17597"/>
                  <a:pt x="15929" y="18000"/>
                  <a:pt x="16200" y="18000"/>
                </a:cubicBezTo>
                <a:lnTo>
                  <a:pt x="17182" y="18000"/>
                </a:lnTo>
                <a:cubicBezTo>
                  <a:pt x="17453" y="18000"/>
                  <a:pt x="17673" y="17597"/>
                  <a:pt x="17673" y="17100"/>
                </a:cubicBezTo>
                <a:cubicBezTo>
                  <a:pt x="17673" y="16602"/>
                  <a:pt x="17453" y="16200"/>
                  <a:pt x="17182" y="16200"/>
                </a:cubicBezTo>
                <a:moveTo>
                  <a:pt x="9917" y="8509"/>
                </a:moveTo>
                <a:cubicBezTo>
                  <a:pt x="9917" y="8706"/>
                  <a:pt x="9938" y="8872"/>
                  <a:pt x="9982" y="9011"/>
                </a:cubicBezTo>
                <a:cubicBezTo>
                  <a:pt x="10026" y="9150"/>
                  <a:pt x="10082" y="9268"/>
                  <a:pt x="10150" y="9366"/>
                </a:cubicBezTo>
                <a:cubicBezTo>
                  <a:pt x="10219" y="9464"/>
                  <a:pt x="10298" y="9544"/>
                  <a:pt x="10388" y="9605"/>
                </a:cubicBezTo>
                <a:cubicBezTo>
                  <a:pt x="10478" y="9665"/>
                  <a:pt x="10513" y="9717"/>
                  <a:pt x="10605" y="9757"/>
                </a:cubicBezTo>
                <a:lnTo>
                  <a:pt x="10605" y="7311"/>
                </a:lnTo>
                <a:cubicBezTo>
                  <a:pt x="10368" y="7311"/>
                  <a:pt x="10241" y="7402"/>
                  <a:pt x="10111" y="7585"/>
                </a:cubicBezTo>
                <a:cubicBezTo>
                  <a:pt x="9981" y="7769"/>
                  <a:pt x="9917" y="8077"/>
                  <a:pt x="9917" y="8509"/>
                </a:cubicBezTo>
                <a:moveTo>
                  <a:pt x="20127" y="3600"/>
                </a:moveTo>
                <a:cubicBezTo>
                  <a:pt x="19856" y="3600"/>
                  <a:pt x="19636" y="3197"/>
                  <a:pt x="19636" y="2700"/>
                </a:cubicBezTo>
                <a:cubicBezTo>
                  <a:pt x="19636" y="2203"/>
                  <a:pt x="19856" y="1800"/>
                  <a:pt x="20127" y="1800"/>
                </a:cubicBezTo>
                <a:cubicBezTo>
                  <a:pt x="20399" y="1800"/>
                  <a:pt x="20618" y="2203"/>
                  <a:pt x="20618" y="2700"/>
                </a:cubicBezTo>
                <a:cubicBezTo>
                  <a:pt x="20618" y="3197"/>
                  <a:pt x="20399" y="3600"/>
                  <a:pt x="20127" y="3600"/>
                </a:cubicBezTo>
                <a:moveTo>
                  <a:pt x="20618" y="16365"/>
                </a:moveTo>
                <a:cubicBezTo>
                  <a:pt x="20464" y="16265"/>
                  <a:pt x="20300" y="16200"/>
                  <a:pt x="20127" y="16200"/>
                </a:cubicBezTo>
                <a:cubicBezTo>
                  <a:pt x="19314" y="16200"/>
                  <a:pt x="18655" y="17408"/>
                  <a:pt x="18655" y="18900"/>
                </a:cubicBezTo>
                <a:cubicBezTo>
                  <a:pt x="18655" y="19217"/>
                  <a:pt x="18690" y="19517"/>
                  <a:pt x="18745" y="19800"/>
                </a:cubicBezTo>
                <a:lnTo>
                  <a:pt x="2855" y="19800"/>
                </a:lnTo>
                <a:cubicBezTo>
                  <a:pt x="2910" y="19517"/>
                  <a:pt x="2945" y="19217"/>
                  <a:pt x="2945" y="18900"/>
                </a:cubicBezTo>
                <a:cubicBezTo>
                  <a:pt x="2945" y="17408"/>
                  <a:pt x="2286" y="16200"/>
                  <a:pt x="1473" y="16200"/>
                </a:cubicBezTo>
                <a:cubicBezTo>
                  <a:pt x="1300" y="16200"/>
                  <a:pt x="1136" y="16265"/>
                  <a:pt x="982" y="16365"/>
                </a:cubicBezTo>
                <a:lnTo>
                  <a:pt x="982" y="5234"/>
                </a:lnTo>
                <a:cubicBezTo>
                  <a:pt x="1136" y="5335"/>
                  <a:pt x="1300" y="5400"/>
                  <a:pt x="1473" y="5400"/>
                </a:cubicBezTo>
                <a:cubicBezTo>
                  <a:pt x="2286" y="5400"/>
                  <a:pt x="2945" y="4191"/>
                  <a:pt x="2945" y="2700"/>
                </a:cubicBezTo>
                <a:cubicBezTo>
                  <a:pt x="2945" y="2382"/>
                  <a:pt x="2910" y="2083"/>
                  <a:pt x="2855" y="1800"/>
                </a:cubicBezTo>
                <a:lnTo>
                  <a:pt x="18745" y="1800"/>
                </a:lnTo>
                <a:cubicBezTo>
                  <a:pt x="18690" y="2083"/>
                  <a:pt x="18655" y="2382"/>
                  <a:pt x="18655" y="2700"/>
                </a:cubicBezTo>
                <a:cubicBezTo>
                  <a:pt x="18655" y="4191"/>
                  <a:pt x="19314" y="5400"/>
                  <a:pt x="20127" y="5400"/>
                </a:cubicBezTo>
                <a:cubicBezTo>
                  <a:pt x="20300" y="5400"/>
                  <a:pt x="20464" y="5335"/>
                  <a:pt x="20618" y="5234"/>
                </a:cubicBezTo>
                <a:cubicBezTo>
                  <a:pt x="20618" y="5234"/>
                  <a:pt x="20618" y="16365"/>
                  <a:pt x="20618" y="16365"/>
                </a:cubicBezTo>
                <a:close/>
                <a:moveTo>
                  <a:pt x="20127" y="19800"/>
                </a:moveTo>
                <a:cubicBezTo>
                  <a:pt x="19856" y="19800"/>
                  <a:pt x="19636" y="19397"/>
                  <a:pt x="19636" y="18900"/>
                </a:cubicBezTo>
                <a:cubicBezTo>
                  <a:pt x="19636" y="18403"/>
                  <a:pt x="19856" y="18000"/>
                  <a:pt x="20127" y="18000"/>
                </a:cubicBezTo>
                <a:cubicBezTo>
                  <a:pt x="20399" y="18000"/>
                  <a:pt x="20618" y="18403"/>
                  <a:pt x="20618" y="18900"/>
                </a:cubicBezTo>
                <a:cubicBezTo>
                  <a:pt x="20618" y="19397"/>
                  <a:pt x="20399" y="19800"/>
                  <a:pt x="20127" y="19800"/>
                </a:cubicBezTo>
                <a:moveTo>
                  <a:pt x="1473" y="19800"/>
                </a:moveTo>
                <a:cubicBezTo>
                  <a:pt x="1201" y="19800"/>
                  <a:pt x="982" y="19397"/>
                  <a:pt x="982" y="18900"/>
                </a:cubicBezTo>
                <a:cubicBezTo>
                  <a:pt x="982" y="18403"/>
                  <a:pt x="1201" y="18000"/>
                  <a:pt x="1473" y="18000"/>
                </a:cubicBezTo>
                <a:cubicBezTo>
                  <a:pt x="1744" y="18000"/>
                  <a:pt x="1964" y="18403"/>
                  <a:pt x="1964" y="18900"/>
                </a:cubicBezTo>
                <a:cubicBezTo>
                  <a:pt x="1964" y="19397"/>
                  <a:pt x="1744" y="19800"/>
                  <a:pt x="1473" y="19800"/>
                </a:cubicBezTo>
                <a:moveTo>
                  <a:pt x="1473" y="1800"/>
                </a:moveTo>
                <a:cubicBezTo>
                  <a:pt x="1744" y="1800"/>
                  <a:pt x="1964" y="2203"/>
                  <a:pt x="1964" y="2700"/>
                </a:cubicBezTo>
                <a:cubicBezTo>
                  <a:pt x="1964" y="3197"/>
                  <a:pt x="1744" y="3600"/>
                  <a:pt x="1473" y="3600"/>
                </a:cubicBezTo>
                <a:cubicBezTo>
                  <a:pt x="1201" y="3600"/>
                  <a:pt x="982" y="3197"/>
                  <a:pt x="982" y="2700"/>
                </a:cubicBezTo>
                <a:cubicBezTo>
                  <a:pt x="982" y="2203"/>
                  <a:pt x="1201" y="1800"/>
                  <a:pt x="1473" y="1800"/>
                </a:cubicBezTo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806"/>
                  <a:pt x="0" y="1800"/>
                </a:cubicBezTo>
                <a:lnTo>
                  <a:pt x="0" y="19800"/>
                </a:lnTo>
                <a:cubicBezTo>
                  <a:pt x="0" y="20794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794"/>
                  <a:pt x="21600" y="19800"/>
                </a:cubicBezTo>
                <a:lnTo>
                  <a:pt x="21600" y="1800"/>
                </a:lnTo>
                <a:cubicBezTo>
                  <a:pt x="21600" y="806"/>
                  <a:pt x="21160" y="0"/>
                  <a:pt x="20618" y="0"/>
                </a:cubicBezTo>
                <a:moveTo>
                  <a:pt x="12385" y="13801"/>
                </a:moveTo>
                <a:cubicBezTo>
                  <a:pt x="12304" y="14141"/>
                  <a:pt x="12193" y="14422"/>
                  <a:pt x="12052" y="14646"/>
                </a:cubicBezTo>
                <a:cubicBezTo>
                  <a:pt x="11912" y="14871"/>
                  <a:pt x="11747" y="15042"/>
                  <a:pt x="11558" y="15160"/>
                </a:cubicBezTo>
                <a:cubicBezTo>
                  <a:pt x="11369" y="15278"/>
                  <a:pt x="11221" y="15345"/>
                  <a:pt x="11001" y="15362"/>
                </a:cubicBezTo>
                <a:lnTo>
                  <a:pt x="11001" y="16198"/>
                </a:lnTo>
                <a:lnTo>
                  <a:pt x="10605" y="16198"/>
                </a:lnTo>
                <a:lnTo>
                  <a:pt x="10605" y="15362"/>
                </a:lnTo>
                <a:cubicBezTo>
                  <a:pt x="10368" y="15353"/>
                  <a:pt x="10206" y="15284"/>
                  <a:pt x="10009" y="15154"/>
                </a:cubicBezTo>
                <a:cubicBezTo>
                  <a:pt x="9811" y="15023"/>
                  <a:pt x="9642" y="14837"/>
                  <a:pt x="9501" y="14596"/>
                </a:cubicBezTo>
                <a:cubicBezTo>
                  <a:pt x="9361" y="14356"/>
                  <a:pt x="9252" y="14061"/>
                  <a:pt x="9175" y="13710"/>
                </a:cubicBezTo>
                <a:cubicBezTo>
                  <a:pt x="9098" y="13359"/>
                  <a:pt x="9062" y="12956"/>
                  <a:pt x="9066" y="12498"/>
                </a:cubicBezTo>
                <a:lnTo>
                  <a:pt x="9818" y="12498"/>
                </a:lnTo>
                <a:cubicBezTo>
                  <a:pt x="9813" y="13036"/>
                  <a:pt x="9877" y="13461"/>
                  <a:pt x="10009" y="13770"/>
                </a:cubicBezTo>
                <a:cubicBezTo>
                  <a:pt x="10140" y="14081"/>
                  <a:pt x="10302" y="14244"/>
                  <a:pt x="10605" y="14261"/>
                </a:cubicBezTo>
                <a:lnTo>
                  <a:pt x="10605" y="11299"/>
                </a:lnTo>
                <a:cubicBezTo>
                  <a:pt x="10425" y="11209"/>
                  <a:pt x="10302" y="11101"/>
                  <a:pt x="10124" y="10974"/>
                </a:cubicBezTo>
                <a:cubicBezTo>
                  <a:pt x="9946" y="10849"/>
                  <a:pt x="9786" y="10686"/>
                  <a:pt x="9643" y="10485"/>
                </a:cubicBezTo>
                <a:cubicBezTo>
                  <a:pt x="9500" y="10285"/>
                  <a:pt x="9385" y="10035"/>
                  <a:pt x="9297" y="9733"/>
                </a:cubicBezTo>
                <a:cubicBezTo>
                  <a:pt x="9209" y="9431"/>
                  <a:pt x="9165" y="9056"/>
                  <a:pt x="9165" y="8607"/>
                </a:cubicBezTo>
                <a:cubicBezTo>
                  <a:pt x="9165" y="8216"/>
                  <a:pt x="9206" y="7871"/>
                  <a:pt x="9287" y="7574"/>
                </a:cubicBezTo>
                <a:cubicBezTo>
                  <a:pt x="9369" y="7276"/>
                  <a:pt x="9478" y="7026"/>
                  <a:pt x="9617" y="6827"/>
                </a:cubicBezTo>
                <a:cubicBezTo>
                  <a:pt x="9755" y="6627"/>
                  <a:pt x="9914" y="6474"/>
                  <a:pt x="10094" y="6368"/>
                </a:cubicBezTo>
                <a:cubicBezTo>
                  <a:pt x="10275" y="6262"/>
                  <a:pt x="10408" y="6209"/>
                  <a:pt x="10605" y="6209"/>
                </a:cubicBezTo>
                <a:lnTo>
                  <a:pt x="10605" y="5406"/>
                </a:lnTo>
                <a:lnTo>
                  <a:pt x="11001" y="5406"/>
                </a:lnTo>
                <a:lnTo>
                  <a:pt x="11001" y="6209"/>
                </a:lnTo>
                <a:cubicBezTo>
                  <a:pt x="11199" y="6209"/>
                  <a:pt x="11329" y="6257"/>
                  <a:pt x="11505" y="6356"/>
                </a:cubicBezTo>
                <a:cubicBezTo>
                  <a:pt x="11681" y="6454"/>
                  <a:pt x="11834" y="6601"/>
                  <a:pt x="11963" y="6796"/>
                </a:cubicBezTo>
                <a:cubicBezTo>
                  <a:pt x="12093" y="6992"/>
                  <a:pt x="12196" y="7241"/>
                  <a:pt x="12273" y="7543"/>
                </a:cubicBezTo>
                <a:cubicBezTo>
                  <a:pt x="12350" y="7845"/>
                  <a:pt x="12389" y="8195"/>
                  <a:pt x="12389" y="8594"/>
                </a:cubicBezTo>
                <a:lnTo>
                  <a:pt x="11637" y="8594"/>
                </a:lnTo>
                <a:cubicBezTo>
                  <a:pt x="11628" y="8179"/>
                  <a:pt x="11570" y="7860"/>
                  <a:pt x="11463" y="7641"/>
                </a:cubicBezTo>
                <a:cubicBezTo>
                  <a:pt x="11355" y="7420"/>
                  <a:pt x="11238" y="7311"/>
                  <a:pt x="11001" y="7311"/>
                </a:cubicBezTo>
                <a:lnTo>
                  <a:pt x="11001" y="9892"/>
                </a:lnTo>
                <a:cubicBezTo>
                  <a:pt x="11199" y="9990"/>
                  <a:pt x="11336" y="10104"/>
                  <a:pt x="11525" y="10235"/>
                </a:cubicBezTo>
                <a:cubicBezTo>
                  <a:pt x="11714" y="10365"/>
                  <a:pt x="11881" y="10532"/>
                  <a:pt x="12026" y="10736"/>
                </a:cubicBezTo>
                <a:cubicBezTo>
                  <a:pt x="12171" y="10940"/>
                  <a:pt x="12287" y="11193"/>
                  <a:pt x="12375" y="11495"/>
                </a:cubicBezTo>
                <a:cubicBezTo>
                  <a:pt x="12463" y="11797"/>
                  <a:pt x="12507" y="12168"/>
                  <a:pt x="12507" y="12608"/>
                </a:cubicBezTo>
                <a:cubicBezTo>
                  <a:pt x="12507" y="13065"/>
                  <a:pt x="12466" y="13463"/>
                  <a:pt x="12385" y="13801"/>
                </a:cubicBezTo>
                <a:moveTo>
                  <a:pt x="10800" y="3600"/>
                </a:moveTo>
                <a:cubicBezTo>
                  <a:pt x="8631" y="3600"/>
                  <a:pt x="6873" y="6824"/>
                  <a:pt x="6873" y="10800"/>
                </a:cubicBezTo>
                <a:cubicBezTo>
                  <a:pt x="6873" y="14776"/>
                  <a:pt x="8631" y="18000"/>
                  <a:pt x="10800" y="18000"/>
                </a:cubicBezTo>
                <a:cubicBezTo>
                  <a:pt x="12969" y="18000"/>
                  <a:pt x="14727" y="14776"/>
                  <a:pt x="14727" y="10800"/>
                </a:cubicBezTo>
                <a:cubicBezTo>
                  <a:pt x="14727" y="6824"/>
                  <a:pt x="12969" y="3600"/>
                  <a:pt x="10800" y="3600"/>
                </a:cubicBezTo>
                <a:moveTo>
                  <a:pt x="5400" y="3600"/>
                </a:moveTo>
                <a:lnTo>
                  <a:pt x="4418" y="3600"/>
                </a:lnTo>
                <a:cubicBezTo>
                  <a:pt x="4147" y="3600"/>
                  <a:pt x="3927" y="4002"/>
                  <a:pt x="3927" y="4500"/>
                </a:cubicBezTo>
                <a:cubicBezTo>
                  <a:pt x="3927" y="4997"/>
                  <a:pt x="4147" y="5400"/>
                  <a:pt x="4418" y="5400"/>
                </a:cubicBezTo>
                <a:lnTo>
                  <a:pt x="5400" y="5400"/>
                </a:lnTo>
                <a:cubicBezTo>
                  <a:pt x="5671" y="5400"/>
                  <a:pt x="5891" y="4997"/>
                  <a:pt x="5891" y="4500"/>
                </a:cubicBezTo>
                <a:cubicBezTo>
                  <a:pt x="5891" y="4002"/>
                  <a:pt x="5671" y="3600"/>
                  <a:pt x="5400" y="36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1" name="Shape 2799"/>
          <p:cNvSpPr/>
          <p:nvPr/>
        </p:nvSpPr>
        <p:spPr>
          <a:xfrm>
            <a:off x="5801231" y="2217667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916" y="11782"/>
                </a:moveTo>
                <a:cubicBezTo>
                  <a:pt x="9916" y="11929"/>
                  <a:pt x="9939" y="12054"/>
                  <a:pt x="9982" y="12159"/>
                </a:cubicBezTo>
                <a:cubicBezTo>
                  <a:pt x="10026" y="12263"/>
                  <a:pt x="10082" y="12351"/>
                  <a:pt x="10151" y="12425"/>
                </a:cubicBezTo>
                <a:cubicBezTo>
                  <a:pt x="10219" y="12498"/>
                  <a:pt x="10298" y="12557"/>
                  <a:pt x="10388" y="12604"/>
                </a:cubicBezTo>
                <a:cubicBezTo>
                  <a:pt x="10478" y="12650"/>
                  <a:pt x="10513" y="12688"/>
                  <a:pt x="10605" y="12719"/>
                </a:cubicBezTo>
                <a:lnTo>
                  <a:pt x="10605" y="10882"/>
                </a:lnTo>
                <a:cubicBezTo>
                  <a:pt x="10368" y="10882"/>
                  <a:pt x="10241" y="10952"/>
                  <a:pt x="10111" y="11090"/>
                </a:cubicBezTo>
                <a:cubicBezTo>
                  <a:pt x="9981" y="11227"/>
                  <a:pt x="9916" y="11458"/>
                  <a:pt x="9916" y="11782"/>
                </a:cubicBezTo>
                <a:moveTo>
                  <a:pt x="11501" y="14278"/>
                </a:moveTo>
                <a:cubicBezTo>
                  <a:pt x="11425" y="14199"/>
                  <a:pt x="11338" y="14135"/>
                  <a:pt x="11242" y="14086"/>
                </a:cubicBezTo>
                <a:cubicBezTo>
                  <a:pt x="11145" y="14037"/>
                  <a:pt x="11102" y="13994"/>
                  <a:pt x="11001" y="13958"/>
                </a:cubicBezTo>
                <a:lnTo>
                  <a:pt x="11001" y="16096"/>
                </a:lnTo>
                <a:cubicBezTo>
                  <a:pt x="11238" y="16071"/>
                  <a:pt x="11377" y="15975"/>
                  <a:pt x="11528" y="15806"/>
                </a:cubicBezTo>
                <a:cubicBezTo>
                  <a:pt x="11680" y="15638"/>
                  <a:pt x="11756" y="15371"/>
                  <a:pt x="11756" y="15004"/>
                </a:cubicBezTo>
                <a:cubicBezTo>
                  <a:pt x="11756" y="14833"/>
                  <a:pt x="11733" y="14689"/>
                  <a:pt x="11686" y="14572"/>
                </a:cubicBezTo>
                <a:cubicBezTo>
                  <a:pt x="11640" y="14456"/>
                  <a:pt x="11579" y="14358"/>
                  <a:pt x="11501" y="14278"/>
                </a:cubicBezTo>
                <a:moveTo>
                  <a:pt x="12385" y="15751"/>
                </a:moveTo>
                <a:cubicBezTo>
                  <a:pt x="12304" y="16006"/>
                  <a:pt x="12193" y="16216"/>
                  <a:pt x="12052" y="16385"/>
                </a:cubicBezTo>
                <a:cubicBezTo>
                  <a:pt x="11911" y="16553"/>
                  <a:pt x="11747" y="16681"/>
                  <a:pt x="11558" y="16770"/>
                </a:cubicBezTo>
                <a:cubicBezTo>
                  <a:pt x="11369" y="16859"/>
                  <a:pt x="11221" y="16910"/>
                  <a:pt x="11001" y="16922"/>
                </a:cubicBezTo>
                <a:lnTo>
                  <a:pt x="11001" y="17549"/>
                </a:lnTo>
                <a:lnTo>
                  <a:pt x="10605" y="17549"/>
                </a:lnTo>
                <a:lnTo>
                  <a:pt x="10605" y="16922"/>
                </a:lnTo>
                <a:cubicBezTo>
                  <a:pt x="10368" y="16915"/>
                  <a:pt x="10206" y="16863"/>
                  <a:pt x="10009" y="16766"/>
                </a:cubicBezTo>
                <a:cubicBezTo>
                  <a:pt x="9811" y="16667"/>
                  <a:pt x="9642" y="16528"/>
                  <a:pt x="9501" y="16348"/>
                </a:cubicBezTo>
                <a:cubicBezTo>
                  <a:pt x="9361" y="16168"/>
                  <a:pt x="9252" y="15946"/>
                  <a:pt x="9175" y="15683"/>
                </a:cubicBezTo>
                <a:cubicBezTo>
                  <a:pt x="9098" y="15420"/>
                  <a:pt x="9062" y="15117"/>
                  <a:pt x="9066" y="14775"/>
                </a:cubicBezTo>
                <a:lnTo>
                  <a:pt x="9818" y="14775"/>
                </a:lnTo>
                <a:cubicBezTo>
                  <a:pt x="9813" y="15178"/>
                  <a:pt x="9877" y="15496"/>
                  <a:pt x="10009" y="15729"/>
                </a:cubicBezTo>
                <a:cubicBezTo>
                  <a:pt x="10140" y="15961"/>
                  <a:pt x="10302" y="16083"/>
                  <a:pt x="10605" y="16096"/>
                </a:cubicBezTo>
                <a:lnTo>
                  <a:pt x="10605" y="13875"/>
                </a:lnTo>
                <a:cubicBezTo>
                  <a:pt x="10425" y="13807"/>
                  <a:pt x="10302" y="13726"/>
                  <a:pt x="10124" y="13631"/>
                </a:cubicBezTo>
                <a:cubicBezTo>
                  <a:pt x="9946" y="13537"/>
                  <a:pt x="9786" y="13414"/>
                  <a:pt x="9643" y="13264"/>
                </a:cubicBezTo>
                <a:cubicBezTo>
                  <a:pt x="9500" y="13115"/>
                  <a:pt x="9385" y="12927"/>
                  <a:pt x="9297" y="12700"/>
                </a:cubicBezTo>
                <a:cubicBezTo>
                  <a:pt x="9209" y="12474"/>
                  <a:pt x="9165" y="12192"/>
                  <a:pt x="9165" y="11855"/>
                </a:cubicBezTo>
                <a:cubicBezTo>
                  <a:pt x="9165" y="11562"/>
                  <a:pt x="9206" y="11304"/>
                  <a:pt x="9287" y="11080"/>
                </a:cubicBezTo>
                <a:cubicBezTo>
                  <a:pt x="9369" y="10857"/>
                  <a:pt x="9478" y="10670"/>
                  <a:pt x="9617" y="10520"/>
                </a:cubicBezTo>
                <a:cubicBezTo>
                  <a:pt x="9755" y="10370"/>
                  <a:pt x="9914" y="10256"/>
                  <a:pt x="10094" y="10176"/>
                </a:cubicBezTo>
                <a:cubicBezTo>
                  <a:pt x="10274" y="10097"/>
                  <a:pt x="10407" y="10057"/>
                  <a:pt x="10605" y="10057"/>
                </a:cubicBezTo>
                <a:lnTo>
                  <a:pt x="10605" y="9455"/>
                </a:lnTo>
                <a:lnTo>
                  <a:pt x="11001" y="9455"/>
                </a:lnTo>
                <a:lnTo>
                  <a:pt x="11001" y="10057"/>
                </a:lnTo>
                <a:cubicBezTo>
                  <a:pt x="11199" y="10057"/>
                  <a:pt x="11329" y="10093"/>
                  <a:pt x="11505" y="10167"/>
                </a:cubicBezTo>
                <a:cubicBezTo>
                  <a:pt x="11681" y="10240"/>
                  <a:pt x="11834" y="10350"/>
                  <a:pt x="11963" y="10498"/>
                </a:cubicBezTo>
                <a:cubicBezTo>
                  <a:pt x="12093" y="10644"/>
                  <a:pt x="12196" y="10831"/>
                  <a:pt x="12273" y="11057"/>
                </a:cubicBezTo>
                <a:cubicBezTo>
                  <a:pt x="12350" y="11284"/>
                  <a:pt x="12388" y="11547"/>
                  <a:pt x="12388" y="11847"/>
                </a:cubicBezTo>
                <a:lnTo>
                  <a:pt x="11637" y="11847"/>
                </a:lnTo>
                <a:cubicBezTo>
                  <a:pt x="11628" y="11534"/>
                  <a:pt x="11570" y="11296"/>
                  <a:pt x="11463" y="11130"/>
                </a:cubicBezTo>
                <a:cubicBezTo>
                  <a:pt x="11355" y="10965"/>
                  <a:pt x="11238" y="10882"/>
                  <a:pt x="11001" y="10882"/>
                </a:cubicBezTo>
                <a:lnTo>
                  <a:pt x="11001" y="12819"/>
                </a:lnTo>
                <a:cubicBezTo>
                  <a:pt x="11199" y="12894"/>
                  <a:pt x="11336" y="12978"/>
                  <a:pt x="11525" y="13076"/>
                </a:cubicBezTo>
                <a:cubicBezTo>
                  <a:pt x="11714" y="13175"/>
                  <a:pt x="11881" y="13300"/>
                  <a:pt x="12026" y="13453"/>
                </a:cubicBezTo>
                <a:cubicBezTo>
                  <a:pt x="12171" y="13605"/>
                  <a:pt x="12287" y="13795"/>
                  <a:pt x="12375" y="14021"/>
                </a:cubicBezTo>
                <a:cubicBezTo>
                  <a:pt x="12463" y="14248"/>
                  <a:pt x="12507" y="14526"/>
                  <a:pt x="12507" y="14857"/>
                </a:cubicBezTo>
                <a:cubicBezTo>
                  <a:pt x="12507" y="15199"/>
                  <a:pt x="12466" y="15497"/>
                  <a:pt x="12385" y="15751"/>
                </a:cubicBezTo>
                <a:moveTo>
                  <a:pt x="10800" y="8100"/>
                </a:moveTo>
                <a:cubicBezTo>
                  <a:pt x="8631" y="8100"/>
                  <a:pt x="6873" y="10518"/>
                  <a:pt x="6873" y="13500"/>
                </a:cubicBezTo>
                <a:cubicBezTo>
                  <a:pt x="6873" y="16483"/>
                  <a:pt x="8631" y="18900"/>
                  <a:pt x="10800" y="18900"/>
                </a:cubicBezTo>
                <a:cubicBezTo>
                  <a:pt x="12969" y="18900"/>
                  <a:pt x="14727" y="16483"/>
                  <a:pt x="14727" y="13500"/>
                </a:cubicBezTo>
                <a:cubicBezTo>
                  <a:pt x="14727" y="10518"/>
                  <a:pt x="12969" y="8100"/>
                  <a:pt x="10800" y="8100"/>
                </a:cubicBezTo>
                <a:moveTo>
                  <a:pt x="17182" y="17550"/>
                </a:moveTo>
                <a:lnTo>
                  <a:pt x="16200" y="17550"/>
                </a:lnTo>
                <a:cubicBezTo>
                  <a:pt x="15929" y="17550"/>
                  <a:pt x="15709" y="17852"/>
                  <a:pt x="15709" y="18225"/>
                </a:cubicBezTo>
                <a:cubicBezTo>
                  <a:pt x="15709" y="18598"/>
                  <a:pt x="15929" y="18900"/>
                  <a:pt x="16200" y="18900"/>
                </a:cubicBezTo>
                <a:lnTo>
                  <a:pt x="17182" y="18900"/>
                </a:lnTo>
                <a:cubicBezTo>
                  <a:pt x="17453" y="18900"/>
                  <a:pt x="17673" y="18598"/>
                  <a:pt x="17673" y="18225"/>
                </a:cubicBezTo>
                <a:cubicBezTo>
                  <a:pt x="17673" y="17852"/>
                  <a:pt x="17453" y="17550"/>
                  <a:pt x="17182" y="17550"/>
                </a:cubicBezTo>
                <a:moveTo>
                  <a:pt x="20127" y="8100"/>
                </a:moveTo>
                <a:cubicBezTo>
                  <a:pt x="19856" y="8100"/>
                  <a:pt x="19636" y="7798"/>
                  <a:pt x="19636" y="7425"/>
                </a:cubicBezTo>
                <a:cubicBezTo>
                  <a:pt x="19636" y="7052"/>
                  <a:pt x="19856" y="6750"/>
                  <a:pt x="20127" y="6750"/>
                </a:cubicBezTo>
                <a:cubicBezTo>
                  <a:pt x="20399" y="6750"/>
                  <a:pt x="20618" y="7052"/>
                  <a:pt x="20618" y="7425"/>
                </a:cubicBezTo>
                <a:cubicBezTo>
                  <a:pt x="20618" y="7798"/>
                  <a:pt x="20399" y="8100"/>
                  <a:pt x="20127" y="8100"/>
                </a:cubicBezTo>
                <a:moveTo>
                  <a:pt x="20618" y="17674"/>
                </a:moveTo>
                <a:cubicBezTo>
                  <a:pt x="20464" y="17599"/>
                  <a:pt x="20300" y="17550"/>
                  <a:pt x="20127" y="17550"/>
                </a:cubicBezTo>
                <a:cubicBezTo>
                  <a:pt x="19314" y="17550"/>
                  <a:pt x="18655" y="18457"/>
                  <a:pt x="18655" y="19575"/>
                </a:cubicBezTo>
                <a:cubicBezTo>
                  <a:pt x="18655" y="19813"/>
                  <a:pt x="18690" y="20038"/>
                  <a:pt x="18745" y="20250"/>
                </a:cubicBezTo>
                <a:lnTo>
                  <a:pt x="2855" y="20250"/>
                </a:lnTo>
                <a:cubicBezTo>
                  <a:pt x="2910" y="20038"/>
                  <a:pt x="2945" y="19813"/>
                  <a:pt x="2945" y="19575"/>
                </a:cubicBezTo>
                <a:cubicBezTo>
                  <a:pt x="2945" y="18457"/>
                  <a:pt x="2286" y="17550"/>
                  <a:pt x="1473" y="17550"/>
                </a:cubicBezTo>
                <a:cubicBezTo>
                  <a:pt x="1300" y="17550"/>
                  <a:pt x="1136" y="17599"/>
                  <a:pt x="982" y="17674"/>
                </a:cubicBezTo>
                <a:lnTo>
                  <a:pt x="982" y="9326"/>
                </a:lnTo>
                <a:cubicBezTo>
                  <a:pt x="1136" y="9402"/>
                  <a:pt x="1300" y="9450"/>
                  <a:pt x="1473" y="9450"/>
                </a:cubicBezTo>
                <a:cubicBezTo>
                  <a:pt x="2286" y="9450"/>
                  <a:pt x="2945" y="8544"/>
                  <a:pt x="2945" y="7425"/>
                </a:cubicBezTo>
                <a:cubicBezTo>
                  <a:pt x="2945" y="7187"/>
                  <a:pt x="2910" y="6962"/>
                  <a:pt x="2855" y="6750"/>
                </a:cubicBezTo>
                <a:lnTo>
                  <a:pt x="18745" y="6750"/>
                </a:lnTo>
                <a:cubicBezTo>
                  <a:pt x="18690" y="6962"/>
                  <a:pt x="18655" y="7187"/>
                  <a:pt x="18655" y="7425"/>
                </a:cubicBezTo>
                <a:cubicBezTo>
                  <a:pt x="18655" y="8544"/>
                  <a:pt x="19314" y="9450"/>
                  <a:pt x="20127" y="9450"/>
                </a:cubicBezTo>
                <a:cubicBezTo>
                  <a:pt x="20300" y="9450"/>
                  <a:pt x="20464" y="9402"/>
                  <a:pt x="20618" y="9326"/>
                </a:cubicBezTo>
                <a:cubicBezTo>
                  <a:pt x="20618" y="9326"/>
                  <a:pt x="20618" y="17674"/>
                  <a:pt x="20618" y="17674"/>
                </a:cubicBezTo>
                <a:close/>
                <a:moveTo>
                  <a:pt x="20127" y="20250"/>
                </a:moveTo>
                <a:cubicBezTo>
                  <a:pt x="19856" y="20250"/>
                  <a:pt x="19636" y="19948"/>
                  <a:pt x="19636" y="19575"/>
                </a:cubicBezTo>
                <a:cubicBezTo>
                  <a:pt x="19636" y="19203"/>
                  <a:pt x="19856" y="18900"/>
                  <a:pt x="20127" y="18900"/>
                </a:cubicBezTo>
                <a:cubicBezTo>
                  <a:pt x="20399" y="18900"/>
                  <a:pt x="20618" y="19203"/>
                  <a:pt x="20618" y="19575"/>
                </a:cubicBezTo>
                <a:cubicBezTo>
                  <a:pt x="20618" y="19948"/>
                  <a:pt x="20399" y="20250"/>
                  <a:pt x="20127" y="20250"/>
                </a:cubicBezTo>
                <a:moveTo>
                  <a:pt x="1473" y="20250"/>
                </a:moveTo>
                <a:cubicBezTo>
                  <a:pt x="1201" y="20250"/>
                  <a:pt x="982" y="19948"/>
                  <a:pt x="982" y="19575"/>
                </a:cubicBezTo>
                <a:cubicBezTo>
                  <a:pt x="982" y="19203"/>
                  <a:pt x="1201" y="18900"/>
                  <a:pt x="1473" y="18900"/>
                </a:cubicBezTo>
                <a:cubicBezTo>
                  <a:pt x="1744" y="18900"/>
                  <a:pt x="1964" y="19203"/>
                  <a:pt x="1964" y="19575"/>
                </a:cubicBezTo>
                <a:cubicBezTo>
                  <a:pt x="1964" y="19948"/>
                  <a:pt x="1744" y="20250"/>
                  <a:pt x="1473" y="20250"/>
                </a:cubicBezTo>
                <a:moveTo>
                  <a:pt x="1473" y="6750"/>
                </a:moveTo>
                <a:cubicBezTo>
                  <a:pt x="1744" y="6750"/>
                  <a:pt x="1964" y="7052"/>
                  <a:pt x="1964" y="7425"/>
                </a:cubicBezTo>
                <a:cubicBezTo>
                  <a:pt x="1964" y="7798"/>
                  <a:pt x="1744" y="8100"/>
                  <a:pt x="1473" y="8100"/>
                </a:cubicBezTo>
                <a:cubicBezTo>
                  <a:pt x="1201" y="8100"/>
                  <a:pt x="982" y="7798"/>
                  <a:pt x="982" y="7425"/>
                </a:cubicBezTo>
                <a:cubicBezTo>
                  <a:pt x="982" y="7052"/>
                  <a:pt x="1201" y="6750"/>
                  <a:pt x="1473" y="6750"/>
                </a:cubicBezTo>
                <a:moveTo>
                  <a:pt x="20618" y="5400"/>
                </a:moveTo>
                <a:lnTo>
                  <a:pt x="982" y="5400"/>
                </a:lnTo>
                <a:cubicBezTo>
                  <a:pt x="440" y="5400"/>
                  <a:pt x="0" y="6004"/>
                  <a:pt x="0" y="6750"/>
                </a:cubicBez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6750"/>
                </a:lnTo>
                <a:cubicBezTo>
                  <a:pt x="21600" y="6004"/>
                  <a:pt x="21160" y="5400"/>
                  <a:pt x="20618" y="5400"/>
                </a:cubicBezTo>
                <a:moveTo>
                  <a:pt x="2455" y="4050"/>
                </a:moveTo>
                <a:lnTo>
                  <a:pt x="19145" y="4050"/>
                </a:lnTo>
                <a:cubicBezTo>
                  <a:pt x="19417" y="4050"/>
                  <a:pt x="19636" y="3748"/>
                  <a:pt x="19636" y="3376"/>
                </a:cubicBezTo>
                <a:cubicBezTo>
                  <a:pt x="19636" y="3002"/>
                  <a:pt x="19417" y="2700"/>
                  <a:pt x="19145" y="2700"/>
                </a:cubicBezTo>
                <a:lnTo>
                  <a:pt x="2455" y="2700"/>
                </a:lnTo>
                <a:cubicBezTo>
                  <a:pt x="2183" y="2700"/>
                  <a:pt x="1964" y="3002"/>
                  <a:pt x="1964" y="3376"/>
                </a:cubicBezTo>
                <a:cubicBezTo>
                  <a:pt x="1964" y="3748"/>
                  <a:pt x="2183" y="4050"/>
                  <a:pt x="2455" y="4050"/>
                </a:cubicBezTo>
                <a:moveTo>
                  <a:pt x="4418" y="1350"/>
                </a:moveTo>
                <a:lnTo>
                  <a:pt x="17182" y="1350"/>
                </a:lnTo>
                <a:cubicBezTo>
                  <a:pt x="17453" y="1350"/>
                  <a:pt x="17673" y="1048"/>
                  <a:pt x="17673" y="675"/>
                </a:cubicBezTo>
                <a:cubicBezTo>
                  <a:pt x="17673" y="302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302"/>
                  <a:pt x="3927" y="675"/>
                </a:cubicBezTo>
                <a:cubicBezTo>
                  <a:pt x="3927" y="1048"/>
                  <a:pt x="4147" y="1350"/>
                  <a:pt x="4418" y="1350"/>
                </a:cubicBezTo>
                <a:moveTo>
                  <a:pt x="5400" y="8100"/>
                </a:moveTo>
                <a:lnTo>
                  <a:pt x="4418" y="8100"/>
                </a:lnTo>
                <a:cubicBezTo>
                  <a:pt x="4147" y="8100"/>
                  <a:pt x="3927" y="8403"/>
                  <a:pt x="3927" y="8775"/>
                </a:cubicBezTo>
                <a:cubicBezTo>
                  <a:pt x="3927" y="9148"/>
                  <a:pt x="4147" y="9450"/>
                  <a:pt x="4418" y="9450"/>
                </a:cubicBezTo>
                <a:lnTo>
                  <a:pt x="5400" y="9450"/>
                </a:lnTo>
                <a:cubicBezTo>
                  <a:pt x="5671" y="9450"/>
                  <a:pt x="5891" y="9148"/>
                  <a:pt x="5891" y="8775"/>
                </a:cubicBezTo>
                <a:cubicBezTo>
                  <a:pt x="5891" y="8403"/>
                  <a:pt x="5671" y="8100"/>
                  <a:pt x="5400" y="81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2" name="Shape 2800"/>
          <p:cNvSpPr/>
          <p:nvPr/>
        </p:nvSpPr>
        <p:spPr>
          <a:xfrm>
            <a:off x="1001882" y="2763625"/>
            <a:ext cx="279328" cy="177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208" y="15258"/>
                </a:moveTo>
                <a:cubicBezTo>
                  <a:pt x="10138" y="15500"/>
                  <a:pt x="10044" y="15701"/>
                  <a:pt x="9923" y="15861"/>
                </a:cubicBezTo>
                <a:cubicBezTo>
                  <a:pt x="9802" y="16022"/>
                  <a:pt x="9660" y="16144"/>
                  <a:pt x="9499" y="16228"/>
                </a:cubicBezTo>
                <a:cubicBezTo>
                  <a:pt x="9362" y="16300"/>
                  <a:pt x="9243" y="16340"/>
                  <a:pt x="9097" y="16360"/>
                </a:cubicBezTo>
                <a:lnTo>
                  <a:pt x="9097" y="16971"/>
                </a:lnTo>
                <a:lnTo>
                  <a:pt x="8606" y="16971"/>
                </a:lnTo>
                <a:lnTo>
                  <a:pt x="8606" y="16361"/>
                </a:lnTo>
                <a:cubicBezTo>
                  <a:pt x="8446" y="16345"/>
                  <a:pt x="8316" y="16304"/>
                  <a:pt x="8171" y="16224"/>
                </a:cubicBezTo>
                <a:cubicBezTo>
                  <a:pt x="8001" y="16130"/>
                  <a:pt x="7856" y="15998"/>
                  <a:pt x="7736" y="15826"/>
                </a:cubicBezTo>
                <a:cubicBezTo>
                  <a:pt x="7615" y="15655"/>
                  <a:pt x="7522" y="15443"/>
                  <a:pt x="7456" y="15193"/>
                </a:cubicBezTo>
                <a:cubicBezTo>
                  <a:pt x="7390" y="14942"/>
                  <a:pt x="7359" y="14654"/>
                  <a:pt x="7363" y="14327"/>
                </a:cubicBezTo>
                <a:lnTo>
                  <a:pt x="8007" y="14327"/>
                </a:lnTo>
                <a:cubicBezTo>
                  <a:pt x="8003" y="14712"/>
                  <a:pt x="8058" y="15015"/>
                  <a:pt x="8171" y="15236"/>
                </a:cubicBezTo>
                <a:cubicBezTo>
                  <a:pt x="8270" y="15431"/>
                  <a:pt x="8403" y="15530"/>
                  <a:pt x="8606" y="15563"/>
                </a:cubicBezTo>
                <a:lnTo>
                  <a:pt x="8606" y="13432"/>
                </a:lnTo>
                <a:cubicBezTo>
                  <a:pt x="8492" y="13376"/>
                  <a:pt x="8395" y="13313"/>
                  <a:pt x="8270" y="13239"/>
                </a:cubicBezTo>
                <a:cubicBezTo>
                  <a:pt x="8118" y="13149"/>
                  <a:pt x="7980" y="13033"/>
                  <a:pt x="7857" y="12890"/>
                </a:cubicBezTo>
                <a:cubicBezTo>
                  <a:pt x="7735" y="12746"/>
                  <a:pt x="7636" y="12568"/>
                  <a:pt x="7561" y="12352"/>
                </a:cubicBezTo>
                <a:cubicBezTo>
                  <a:pt x="7485" y="12136"/>
                  <a:pt x="7448" y="11868"/>
                  <a:pt x="7448" y="11548"/>
                </a:cubicBezTo>
                <a:cubicBezTo>
                  <a:pt x="7448" y="11268"/>
                  <a:pt x="7483" y="11023"/>
                  <a:pt x="7553" y="10809"/>
                </a:cubicBezTo>
                <a:cubicBezTo>
                  <a:pt x="7622" y="10596"/>
                  <a:pt x="7716" y="10419"/>
                  <a:pt x="7835" y="10276"/>
                </a:cubicBezTo>
                <a:cubicBezTo>
                  <a:pt x="7954" y="10134"/>
                  <a:pt x="8090" y="10024"/>
                  <a:pt x="8244" y="9948"/>
                </a:cubicBezTo>
                <a:cubicBezTo>
                  <a:pt x="8373" y="9885"/>
                  <a:pt x="8479" y="9855"/>
                  <a:pt x="8606" y="9844"/>
                </a:cubicBezTo>
                <a:lnTo>
                  <a:pt x="8606" y="9257"/>
                </a:lnTo>
                <a:lnTo>
                  <a:pt x="9097" y="9257"/>
                </a:lnTo>
                <a:lnTo>
                  <a:pt x="9097" y="9844"/>
                </a:lnTo>
                <a:cubicBezTo>
                  <a:pt x="9224" y="9853"/>
                  <a:pt x="9328" y="9881"/>
                  <a:pt x="9453" y="9939"/>
                </a:cubicBezTo>
                <a:cubicBezTo>
                  <a:pt x="9605" y="10009"/>
                  <a:pt x="9735" y="10114"/>
                  <a:pt x="9847" y="10255"/>
                </a:cubicBezTo>
                <a:cubicBezTo>
                  <a:pt x="9957" y="10394"/>
                  <a:pt x="10046" y="10572"/>
                  <a:pt x="10112" y="10788"/>
                </a:cubicBezTo>
                <a:cubicBezTo>
                  <a:pt x="10178" y="11003"/>
                  <a:pt x="10211" y="11254"/>
                  <a:pt x="10211" y="11540"/>
                </a:cubicBezTo>
                <a:lnTo>
                  <a:pt x="9567" y="11540"/>
                </a:lnTo>
                <a:cubicBezTo>
                  <a:pt x="9559" y="11242"/>
                  <a:pt x="9509" y="11015"/>
                  <a:pt x="9417" y="10857"/>
                </a:cubicBezTo>
                <a:cubicBezTo>
                  <a:pt x="9339" y="10725"/>
                  <a:pt x="9243" y="10661"/>
                  <a:pt x="9097" y="10640"/>
                </a:cubicBezTo>
                <a:lnTo>
                  <a:pt x="9097" y="12504"/>
                </a:lnTo>
                <a:cubicBezTo>
                  <a:pt x="9226" y="12565"/>
                  <a:pt x="9336" y="12633"/>
                  <a:pt x="9471" y="12710"/>
                </a:cubicBezTo>
                <a:cubicBezTo>
                  <a:pt x="9633" y="12804"/>
                  <a:pt x="9776" y="12923"/>
                  <a:pt x="9900" y="13069"/>
                </a:cubicBezTo>
                <a:cubicBezTo>
                  <a:pt x="10024" y="13215"/>
                  <a:pt x="10124" y="13395"/>
                  <a:pt x="10200" y="13610"/>
                </a:cubicBezTo>
                <a:cubicBezTo>
                  <a:pt x="10275" y="13827"/>
                  <a:pt x="10312" y="14091"/>
                  <a:pt x="10312" y="14407"/>
                </a:cubicBezTo>
                <a:cubicBezTo>
                  <a:pt x="10312" y="14732"/>
                  <a:pt x="10278" y="15016"/>
                  <a:pt x="10208" y="15258"/>
                </a:cubicBezTo>
                <a:moveTo>
                  <a:pt x="8836" y="7714"/>
                </a:moveTo>
                <a:cubicBezTo>
                  <a:pt x="6938" y="7714"/>
                  <a:pt x="5400" y="10132"/>
                  <a:pt x="5400" y="13114"/>
                </a:cubicBezTo>
                <a:cubicBezTo>
                  <a:pt x="5400" y="16096"/>
                  <a:pt x="6938" y="18514"/>
                  <a:pt x="8836" y="18514"/>
                </a:cubicBezTo>
                <a:cubicBezTo>
                  <a:pt x="10734" y="18514"/>
                  <a:pt x="12273" y="16096"/>
                  <a:pt x="12273" y="13114"/>
                </a:cubicBezTo>
                <a:cubicBezTo>
                  <a:pt x="12273" y="10132"/>
                  <a:pt x="10734" y="7714"/>
                  <a:pt x="8836" y="7714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690"/>
                  <a:pt x="3927" y="1543"/>
                </a:cubicBezTo>
                <a:lnTo>
                  <a:pt x="3927" y="2314"/>
                </a:lnTo>
                <a:cubicBezTo>
                  <a:pt x="3927" y="2740"/>
                  <a:pt x="4147" y="3086"/>
                  <a:pt x="4418" y="3086"/>
                </a:cubicBezTo>
                <a:cubicBezTo>
                  <a:pt x="4689" y="3086"/>
                  <a:pt x="4909" y="2740"/>
                  <a:pt x="4909" y="2314"/>
                </a:cubicBezTo>
                <a:lnTo>
                  <a:pt x="4909" y="1543"/>
                </a:lnTo>
                <a:lnTo>
                  <a:pt x="20618" y="1543"/>
                </a:lnTo>
                <a:lnTo>
                  <a:pt x="20618" y="15429"/>
                </a:lnTo>
                <a:lnTo>
                  <a:pt x="19145" y="15429"/>
                </a:lnTo>
                <a:cubicBezTo>
                  <a:pt x="18874" y="15429"/>
                  <a:pt x="18655" y="15774"/>
                  <a:pt x="18655" y="16200"/>
                </a:cubicBezTo>
                <a:cubicBezTo>
                  <a:pt x="18655" y="16626"/>
                  <a:pt x="18874" y="16971"/>
                  <a:pt x="19145" y="16971"/>
                </a:cubicBezTo>
                <a:lnTo>
                  <a:pt x="20618" y="16971"/>
                </a:lnTo>
                <a:cubicBezTo>
                  <a:pt x="21160" y="16971"/>
                  <a:pt x="21600" y="16280"/>
                  <a:pt x="21600" y="15429"/>
                </a:cubicBezTo>
                <a:lnTo>
                  <a:pt x="21600" y="1543"/>
                </a:lnTo>
                <a:cubicBezTo>
                  <a:pt x="21600" y="690"/>
                  <a:pt x="21160" y="0"/>
                  <a:pt x="20618" y="0"/>
                </a:cubicBezTo>
                <a:moveTo>
                  <a:pt x="9451" y="13856"/>
                </a:moveTo>
                <a:cubicBezTo>
                  <a:pt x="9385" y="13780"/>
                  <a:pt x="9310" y="13718"/>
                  <a:pt x="9228" y="13671"/>
                </a:cubicBezTo>
                <a:cubicBezTo>
                  <a:pt x="9175" y="13642"/>
                  <a:pt x="9137" y="13616"/>
                  <a:pt x="9097" y="13590"/>
                </a:cubicBezTo>
                <a:lnTo>
                  <a:pt x="9097" y="15560"/>
                </a:lnTo>
                <a:cubicBezTo>
                  <a:pt x="9250" y="15523"/>
                  <a:pt x="9363" y="15447"/>
                  <a:pt x="9473" y="15311"/>
                </a:cubicBezTo>
                <a:cubicBezTo>
                  <a:pt x="9604" y="15151"/>
                  <a:pt x="9668" y="14896"/>
                  <a:pt x="9668" y="14545"/>
                </a:cubicBezTo>
                <a:cubicBezTo>
                  <a:pt x="9668" y="14383"/>
                  <a:pt x="9649" y="14246"/>
                  <a:pt x="9609" y="14135"/>
                </a:cubicBezTo>
                <a:cubicBezTo>
                  <a:pt x="9570" y="14024"/>
                  <a:pt x="9517" y="13931"/>
                  <a:pt x="9451" y="13856"/>
                </a:cubicBezTo>
                <a:moveTo>
                  <a:pt x="13255" y="16971"/>
                </a:moveTo>
                <a:cubicBezTo>
                  <a:pt x="12983" y="16971"/>
                  <a:pt x="12764" y="17316"/>
                  <a:pt x="12764" y="17743"/>
                </a:cubicBezTo>
                <a:cubicBezTo>
                  <a:pt x="12764" y="18169"/>
                  <a:pt x="12983" y="18514"/>
                  <a:pt x="13255" y="18514"/>
                </a:cubicBezTo>
                <a:cubicBezTo>
                  <a:pt x="13525" y="18514"/>
                  <a:pt x="13745" y="18169"/>
                  <a:pt x="13745" y="17743"/>
                </a:cubicBezTo>
                <a:cubicBezTo>
                  <a:pt x="13745" y="17316"/>
                  <a:pt x="13525" y="16971"/>
                  <a:pt x="13255" y="16971"/>
                </a:cubicBezTo>
                <a:moveTo>
                  <a:pt x="16200" y="7714"/>
                </a:moveTo>
                <a:cubicBezTo>
                  <a:pt x="15928" y="7714"/>
                  <a:pt x="15709" y="7369"/>
                  <a:pt x="15709" y="6943"/>
                </a:cubicBezTo>
                <a:cubicBezTo>
                  <a:pt x="15709" y="6516"/>
                  <a:pt x="15928" y="6171"/>
                  <a:pt x="16200" y="6171"/>
                </a:cubicBezTo>
                <a:cubicBezTo>
                  <a:pt x="16471" y="6171"/>
                  <a:pt x="16691" y="6516"/>
                  <a:pt x="16691" y="6943"/>
                </a:cubicBezTo>
                <a:cubicBezTo>
                  <a:pt x="16691" y="7369"/>
                  <a:pt x="16471" y="7714"/>
                  <a:pt x="16200" y="7714"/>
                </a:cubicBezTo>
                <a:moveTo>
                  <a:pt x="16691" y="17113"/>
                </a:moveTo>
                <a:cubicBezTo>
                  <a:pt x="16537" y="17027"/>
                  <a:pt x="16373" y="16971"/>
                  <a:pt x="16200" y="16971"/>
                </a:cubicBezTo>
                <a:cubicBezTo>
                  <a:pt x="15386" y="16971"/>
                  <a:pt x="14727" y="18008"/>
                  <a:pt x="14727" y="19286"/>
                </a:cubicBezTo>
                <a:cubicBezTo>
                  <a:pt x="14727" y="19557"/>
                  <a:pt x="14762" y="19814"/>
                  <a:pt x="14817" y="20057"/>
                </a:cubicBezTo>
                <a:lnTo>
                  <a:pt x="2855" y="20057"/>
                </a:lnTo>
                <a:cubicBezTo>
                  <a:pt x="2910" y="19814"/>
                  <a:pt x="2945" y="19557"/>
                  <a:pt x="2945" y="19286"/>
                </a:cubicBezTo>
                <a:cubicBezTo>
                  <a:pt x="2945" y="18008"/>
                  <a:pt x="2286" y="16971"/>
                  <a:pt x="1473" y="16971"/>
                </a:cubicBezTo>
                <a:cubicBezTo>
                  <a:pt x="1299" y="16971"/>
                  <a:pt x="1136" y="17027"/>
                  <a:pt x="982" y="17113"/>
                </a:cubicBezTo>
                <a:lnTo>
                  <a:pt x="982" y="9115"/>
                </a:lnTo>
                <a:cubicBezTo>
                  <a:pt x="1136" y="9202"/>
                  <a:pt x="1299" y="9257"/>
                  <a:pt x="1473" y="9257"/>
                </a:cubicBezTo>
                <a:cubicBezTo>
                  <a:pt x="2286" y="9257"/>
                  <a:pt x="2945" y="8221"/>
                  <a:pt x="2945" y="6943"/>
                </a:cubicBezTo>
                <a:cubicBezTo>
                  <a:pt x="2945" y="6671"/>
                  <a:pt x="2910" y="6414"/>
                  <a:pt x="2855" y="6171"/>
                </a:cubicBezTo>
                <a:lnTo>
                  <a:pt x="14817" y="6171"/>
                </a:lnTo>
                <a:cubicBezTo>
                  <a:pt x="14762" y="6414"/>
                  <a:pt x="14727" y="6671"/>
                  <a:pt x="14727" y="6943"/>
                </a:cubicBezTo>
                <a:cubicBezTo>
                  <a:pt x="14727" y="8221"/>
                  <a:pt x="15386" y="9257"/>
                  <a:pt x="16200" y="9257"/>
                </a:cubicBezTo>
                <a:cubicBezTo>
                  <a:pt x="16373" y="9257"/>
                  <a:pt x="16537" y="9202"/>
                  <a:pt x="16691" y="9115"/>
                </a:cubicBezTo>
                <a:cubicBezTo>
                  <a:pt x="16691" y="9115"/>
                  <a:pt x="16691" y="17113"/>
                  <a:pt x="16691" y="17113"/>
                </a:cubicBezTo>
                <a:close/>
                <a:moveTo>
                  <a:pt x="16200" y="20057"/>
                </a:moveTo>
                <a:cubicBezTo>
                  <a:pt x="15928" y="20057"/>
                  <a:pt x="15709" y="19712"/>
                  <a:pt x="15709" y="19286"/>
                </a:cubicBezTo>
                <a:cubicBezTo>
                  <a:pt x="15709" y="18859"/>
                  <a:pt x="15928" y="18514"/>
                  <a:pt x="16200" y="18514"/>
                </a:cubicBezTo>
                <a:cubicBezTo>
                  <a:pt x="16471" y="18514"/>
                  <a:pt x="16691" y="18859"/>
                  <a:pt x="16691" y="19286"/>
                </a:cubicBezTo>
                <a:cubicBezTo>
                  <a:pt x="16691" y="19712"/>
                  <a:pt x="16471" y="20057"/>
                  <a:pt x="16200" y="20057"/>
                </a:cubicBezTo>
                <a:moveTo>
                  <a:pt x="1473" y="20057"/>
                </a:moveTo>
                <a:cubicBezTo>
                  <a:pt x="1201" y="20057"/>
                  <a:pt x="982" y="19712"/>
                  <a:pt x="982" y="19286"/>
                </a:cubicBezTo>
                <a:cubicBezTo>
                  <a:pt x="982" y="18859"/>
                  <a:pt x="1201" y="18514"/>
                  <a:pt x="1473" y="18514"/>
                </a:cubicBezTo>
                <a:cubicBezTo>
                  <a:pt x="1744" y="18514"/>
                  <a:pt x="1964" y="18859"/>
                  <a:pt x="1964" y="19286"/>
                </a:cubicBezTo>
                <a:cubicBezTo>
                  <a:pt x="1964" y="19712"/>
                  <a:pt x="1744" y="20057"/>
                  <a:pt x="1473" y="20057"/>
                </a:cubicBezTo>
                <a:moveTo>
                  <a:pt x="1473" y="6171"/>
                </a:moveTo>
                <a:cubicBezTo>
                  <a:pt x="1744" y="6171"/>
                  <a:pt x="1964" y="6516"/>
                  <a:pt x="1964" y="6943"/>
                </a:cubicBezTo>
                <a:cubicBezTo>
                  <a:pt x="1964" y="7369"/>
                  <a:pt x="1744" y="7714"/>
                  <a:pt x="1473" y="7714"/>
                </a:cubicBezTo>
                <a:cubicBezTo>
                  <a:pt x="1201" y="7714"/>
                  <a:pt x="982" y="7369"/>
                  <a:pt x="982" y="6943"/>
                </a:cubicBezTo>
                <a:cubicBezTo>
                  <a:pt x="982" y="6516"/>
                  <a:pt x="1201" y="6171"/>
                  <a:pt x="1473" y="6171"/>
                </a:cubicBezTo>
                <a:moveTo>
                  <a:pt x="16691" y="4629"/>
                </a:moveTo>
                <a:lnTo>
                  <a:pt x="982" y="4629"/>
                </a:lnTo>
                <a:cubicBezTo>
                  <a:pt x="439" y="4629"/>
                  <a:pt x="0" y="5319"/>
                  <a:pt x="0" y="6171"/>
                </a:cubicBezTo>
                <a:lnTo>
                  <a:pt x="0" y="20057"/>
                </a:lnTo>
                <a:cubicBezTo>
                  <a:pt x="0" y="20909"/>
                  <a:pt x="439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0909"/>
                  <a:pt x="17673" y="20057"/>
                </a:cubicBezTo>
                <a:lnTo>
                  <a:pt x="17673" y="6171"/>
                </a:lnTo>
                <a:cubicBezTo>
                  <a:pt x="17673" y="5319"/>
                  <a:pt x="17233" y="4629"/>
                  <a:pt x="16691" y="4629"/>
                </a:cubicBezTo>
                <a:moveTo>
                  <a:pt x="8092" y="11478"/>
                </a:moveTo>
                <a:cubicBezTo>
                  <a:pt x="8092" y="11618"/>
                  <a:pt x="8111" y="11738"/>
                  <a:pt x="8149" y="11836"/>
                </a:cubicBezTo>
                <a:cubicBezTo>
                  <a:pt x="8186" y="11936"/>
                  <a:pt x="8234" y="12020"/>
                  <a:pt x="8293" y="12090"/>
                </a:cubicBezTo>
                <a:cubicBezTo>
                  <a:pt x="8351" y="12160"/>
                  <a:pt x="8419" y="12217"/>
                  <a:pt x="8496" y="12260"/>
                </a:cubicBezTo>
                <a:cubicBezTo>
                  <a:pt x="8542" y="12286"/>
                  <a:pt x="8573" y="12310"/>
                  <a:pt x="8606" y="12330"/>
                </a:cubicBezTo>
                <a:lnTo>
                  <a:pt x="8606" y="10637"/>
                </a:lnTo>
                <a:cubicBezTo>
                  <a:pt x="8457" y="10653"/>
                  <a:pt x="8353" y="10708"/>
                  <a:pt x="8258" y="10818"/>
                </a:cubicBezTo>
                <a:cubicBezTo>
                  <a:pt x="8147" y="10949"/>
                  <a:pt x="8092" y="11170"/>
                  <a:pt x="8092" y="11478"/>
                </a:cubicBezTo>
                <a:moveTo>
                  <a:pt x="4418" y="7714"/>
                </a:moveTo>
                <a:cubicBezTo>
                  <a:pt x="4147" y="7714"/>
                  <a:pt x="3927" y="8060"/>
                  <a:pt x="3927" y="8486"/>
                </a:cubicBezTo>
                <a:cubicBezTo>
                  <a:pt x="3927" y="8912"/>
                  <a:pt x="4147" y="9257"/>
                  <a:pt x="4418" y="9257"/>
                </a:cubicBezTo>
                <a:cubicBezTo>
                  <a:pt x="4689" y="9257"/>
                  <a:pt x="4909" y="8912"/>
                  <a:pt x="4909" y="8486"/>
                </a:cubicBezTo>
                <a:cubicBezTo>
                  <a:pt x="4909" y="8060"/>
                  <a:pt x="4689" y="7714"/>
                  <a:pt x="4418" y="771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3" name="Shape 2801"/>
          <p:cNvSpPr/>
          <p:nvPr/>
        </p:nvSpPr>
        <p:spPr>
          <a:xfrm>
            <a:off x="1535143" y="2776321"/>
            <a:ext cx="279328" cy="1523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58" y="9506"/>
                </a:moveTo>
                <a:lnTo>
                  <a:pt x="11671" y="10299"/>
                </a:lnTo>
                <a:lnTo>
                  <a:pt x="9907" y="10299"/>
                </a:lnTo>
                <a:cubicBezTo>
                  <a:pt x="9902" y="10340"/>
                  <a:pt x="9900" y="10398"/>
                  <a:pt x="9900" y="10472"/>
                </a:cubicBezTo>
                <a:lnTo>
                  <a:pt x="9900" y="10757"/>
                </a:lnTo>
                <a:cubicBezTo>
                  <a:pt x="9900" y="10972"/>
                  <a:pt x="9902" y="11100"/>
                  <a:pt x="9907" y="11141"/>
                </a:cubicBezTo>
                <a:lnTo>
                  <a:pt x="11570" y="11141"/>
                </a:lnTo>
                <a:lnTo>
                  <a:pt x="11390" y="11921"/>
                </a:lnTo>
                <a:lnTo>
                  <a:pt x="9943" y="11921"/>
                </a:lnTo>
                <a:cubicBezTo>
                  <a:pt x="10001" y="12589"/>
                  <a:pt x="10123" y="13114"/>
                  <a:pt x="10311" y="13494"/>
                </a:cubicBezTo>
                <a:cubicBezTo>
                  <a:pt x="10527" y="13964"/>
                  <a:pt x="10819" y="14199"/>
                  <a:pt x="11189" y="14199"/>
                </a:cubicBezTo>
                <a:cubicBezTo>
                  <a:pt x="11429" y="14199"/>
                  <a:pt x="11628" y="14134"/>
                  <a:pt x="11786" y="14001"/>
                </a:cubicBezTo>
                <a:cubicBezTo>
                  <a:pt x="11930" y="13878"/>
                  <a:pt x="12093" y="13671"/>
                  <a:pt x="12276" y="13382"/>
                </a:cubicBezTo>
                <a:lnTo>
                  <a:pt x="12276" y="14756"/>
                </a:lnTo>
                <a:cubicBezTo>
                  <a:pt x="11949" y="15119"/>
                  <a:pt x="11587" y="15301"/>
                  <a:pt x="11189" y="15301"/>
                </a:cubicBezTo>
                <a:cubicBezTo>
                  <a:pt x="10546" y="15301"/>
                  <a:pt x="10044" y="14963"/>
                  <a:pt x="9683" y="14287"/>
                </a:cubicBezTo>
                <a:cubicBezTo>
                  <a:pt x="9372" y="13700"/>
                  <a:pt x="9177" y="12912"/>
                  <a:pt x="9100" y="11921"/>
                </a:cubicBezTo>
                <a:lnTo>
                  <a:pt x="8546" y="11921"/>
                </a:lnTo>
                <a:lnTo>
                  <a:pt x="8740" y="11141"/>
                </a:lnTo>
                <a:lnTo>
                  <a:pt x="9065" y="11141"/>
                </a:lnTo>
                <a:cubicBezTo>
                  <a:pt x="9060" y="11083"/>
                  <a:pt x="9056" y="11022"/>
                  <a:pt x="9054" y="10955"/>
                </a:cubicBezTo>
                <a:cubicBezTo>
                  <a:pt x="9051" y="10889"/>
                  <a:pt x="9050" y="10819"/>
                  <a:pt x="9050" y="10744"/>
                </a:cubicBezTo>
                <a:cubicBezTo>
                  <a:pt x="9050" y="10687"/>
                  <a:pt x="9051" y="10620"/>
                  <a:pt x="9054" y="10547"/>
                </a:cubicBezTo>
                <a:cubicBezTo>
                  <a:pt x="9056" y="10472"/>
                  <a:pt x="9060" y="10389"/>
                  <a:pt x="9065" y="10299"/>
                </a:cubicBezTo>
                <a:lnTo>
                  <a:pt x="8546" y="10299"/>
                </a:lnTo>
                <a:lnTo>
                  <a:pt x="8734" y="9506"/>
                </a:lnTo>
                <a:lnTo>
                  <a:pt x="9115" y="9506"/>
                </a:lnTo>
                <a:cubicBezTo>
                  <a:pt x="9235" y="8557"/>
                  <a:pt x="9453" y="7806"/>
                  <a:pt x="9770" y="7253"/>
                </a:cubicBezTo>
                <a:cubicBezTo>
                  <a:pt x="10140" y="6617"/>
                  <a:pt x="10612" y="6299"/>
                  <a:pt x="11189" y="6299"/>
                </a:cubicBezTo>
                <a:cubicBezTo>
                  <a:pt x="11606" y="6299"/>
                  <a:pt x="12034" y="6555"/>
                  <a:pt x="12470" y="7066"/>
                </a:cubicBezTo>
                <a:lnTo>
                  <a:pt x="12139" y="8193"/>
                </a:lnTo>
                <a:cubicBezTo>
                  <a:pt x="11832" y="7666"/>
                  <a:pt x="11496" y="7401"/>
                  <a:pt x="11131" y="7401"/>
                </a:cubicBezTo>
                <a:cubicBezTo>
                  <a:pt x="10809" y="7401"/>
                  <a:pt x="10541" y="7620"/>
                  <a:pt x="10325" y="8058"/>
                </a:cubicBezTo>
                <a:cubicBezTo>
                  <a:pt x="10142" y="8445"/>
                  <a:pt x="10020" y="8929"/>
                  <a:pt x="9957" y="9506"/>
                </a:cubicBezTo>
                <a:cubicBezTo>
                  <a:pt x="9957" y="9506"/>
                  <a:pt x="11858" y="9506"/>
                  <a:pt x="11858" y="9506"/>
                </a:cubicBezTo>
                <a:close/>
                <a:moveTo>
                  <a:pt x="10800" y="3601"/>
                </a:moveTo>
                <a:cubicBezTo>
                  <a:pt x="8631" y="3601"/>
                  <a:pt x="6873" y="6824"/>
                  <a:pt x="6873" y="10799"/>
                </a:cubicBezTo>
                <a:cubicBezTo>
                  <a:pt x="6873" y="14777"/>
                  <a:pt x="8631" y="18000"/>
                  <a:pt x="10800" y="18000"/>
                </a:cubicBezTo>
                <a:cubicBezTo>
                  <a:pt x="12969" y="18000"/>
                  <a:pt x="14727" y="14777"/>
                  <a:pt x="14727" y="10799"/>
                </a:cubicBezTo>
                <a:cubicBezTo>
                  <a:pt x="14727" y="6824"/>
                  <a:pt x="12969" y="3601"/>
                  <a:pt x="10800" y="3601"/>
                </a:cubicBezTo>
                <a:moveTo>
                  <a:pt x="5400" y="3601"/>
                </a:moveTo>
                <a:lnTo>
                  <a:pt x="4418" y="3601"/>
                </a:lnTo>
                <a:cubicBezTo>
                  <a:pt x="4147" y="3601"/>
                  <a:pt x="3927" y="4003"/>
                  <a:pt x="3927" y="4501"/>
                </a:cubicBezTo>
                <a:cubicBezTo>
                  <a:pt x="3927" y="4998"/>
                  <a:pt x="4147" y="5401"/>
                  <a:pt x="4418" y="5401"/>
                </a:cubicBezTo>
                <a:lnTo>
                  <a:pt x="5400" y="5401"/>
                </a:lnTo>
                <a:cubicBezTo>
                  <a:pt x="5671" y="5401"/>
                  <a:pt x="5891" y="4998"/>
                  <a:pt x="5891" y="4501"/>
                </a:cubicBezTo>
                <a:cubicBezTo>
                  <a:pt x="5891" y="4003"/>
                  <a:pt x="5671" y="3601"/>
                  <a:pt x="5400" y="3601"/>
                </a:cubicBezTo>
                <a:moveTo>
                  <a:pt x="17182" y="16199"/>
                </a:moveTo>
                <a:lnTo>
                  <a:pt x="16200" y="16199"/>
                </a:lnTo>
                <a:cubicBezTo>
                  <a:pt x="15929" y="16199"/>
                  <a:pt x="15709" y="16603"/>
                  <a:pt x="15709" y="17100"/>
                </a:cubicBezTo>
                <a:cubicBezTo>
                  <a:pt x="15709" y="17597"/>
                  <a:pt x="15929" y="18000"/>
                  <a:pt x="16200" y="18000"/>
                </a:cubicBezTo>
                <a:lnTo>
                  <a:pt x="17182" y="18000"/>
                </a:lnTo>
                <a:cubicBezTo>
                  <a:pt x="17453" y="18000"/>
                  <a:pt x="17673" y="17597"/>
                  <a:pt x="17673" y="17100"/>
                </a:cubicBezTo>
                <a:cubicBezTo>
                  <a:pt x="17673" y="16603"/>
                  <a:pt x="17453" y="16199"/>
                  <a:pt x="17182" y="16199"/>
                </a:cubicBezTo>
                <a:moveTo>
                  <a:pt x="20127" y="3601"/>
                </a:moveTo>
                <a:cubicBezTo>
                  <a:pt x="19856" y="3601"/>
                  <a:pt x="19636" y="3198"/>
                  <a:pt x="19636" y="2701"/>
                </a:cubicBezTo>
                <a:cubicBezTo>
                  <a:pt x="19636" y="2203"/>
                  <a:pt x="19856" y="1800"/>
                  <a:pt x="20127" y="1800"/>
                </a:cubicBezTo>
                <a:cubicBezTo>
                  <a:pt x="20398" y="1800"/>
                  <a:pt x="20618" y="2203"/>
                  <a:pt x="20618" y="2701"/>
                </a:cubicBezTo>
                <a:cubicBezTo>
                  <a:pt x="20618" y="3198"/>
                  <a:pt x="20398" y="3601"/>
                  <a:pt x="20127" y="3601"/>
                </a:cubicBezTo>
                <a:moveTo>
                  <a:pt x="20618" y="16365"/>
                </a:moveTo>
                <a:cubicBezTo>
                  <a:pt x="20464" y="16264"/>
                  <a:pt x="20300" y="16199"/>
                  <a:pt x="20127" y="16199"/>
                </a:cubicBezTo>
                <a:cubicBezTo>
                  <a:pt x="19314" y="16199"/>
                  <a:pt x="18655" y="17409"/>
                  <a:pt x="18655" y="18900"/>
                </a:cubicBezTo>
                <a:cubicBezTo>
                  <a:pt x="18655" y="19217"/>
                  <a:pt x="18689" y="19517"/>
                  <a:pt x="18744" y="19800"/>
                </a:cubicBezTo>
                <a:lnTo>
                  <a:pt x="2855" y="19800"/>
                </a:lnTo>
                <a:cubicBezTo>
                  <a:pt x="2910" y="19517"/>
                  <a:pt x="2945" y="19217"/>
                  <a:pt x="2945" y="18900"/>
                </a:cubicBezTo>
                <a:cubicBezTo>
                  <a:pt x="2945" y="17409"/>
                  <a:pt x="2286" y="16199"/>
                  <a:pt x="1473" y="16199"/>
                </a:cubicBezTo>
                <a:cubicBezTo>
                  <a:pt x="1299" y="16199"/>
                  <a:pt x="1136" y="16264"/>
                  <a:pt x="982" y="16365"/>
                </a:cubicBezTo>
                <a:lnTo>
                  <a:pt x="982" y="5235"/>
                </a:lnTo>
                <a:cubicBezTo>
                  <a:pt x="1136" y="5336"/>
                  <a:pt x="1299" y="5401"/>
                  <a:pt x="1473" y="5401"/>
                </a:cubicBezTo>
                <a:cubicBezTo>
                  <a:pt x="2286" y="5401"/>
                  <a:pt x="2945" y="4192"/>
                  <a:pt x="2945" y="2701"/>
                </a:cubicBezTo>
                <a:cubicBezTo>
                  <a:pt x="2945" y="2383"/>
                  <a:pt x="2910" y="2083"/>
                  <a:pt x="2855" y="1800"/>
                </a:cubicBezTo>
                <a:lnTo>
                  <a:pt x="18744" y="1800"/>
                </a:lnTo>
                <a:cubicBezTo>
                  <a:pt x="18689" y="2083"/>
                  <a:pt x="18655" y="2383"/>
                  <a:pt x="18655" y="2701"/>
                </a:cubicBezTo>
                <a:cubicBezTo>
                  <a:pt x="18655" y="4192"/>
                  <a:pt x="19314" y="5401"/>
                  <a:pt x="20127" y="5401"/>
                </a:cubicBezTo>
                <a:cubicBezTo>
                  <a:pt x="20300" y="5401"/>
                  <a:pt x="20464" y="5336"/>
                  <a:pt x="20618" y="5235"/>
                </a:cubicBezTo>
                <a:cubicBezTo>
                  <a:pt x="20618" y="5235"/>
                  <a:pt x="20618" y="16365"/>
                  <a:pt x="20618" y="16365"/>
                </a:cubicBezTo>
                <a:close/>
                <a:moveTo>
                  <a:pt x="20127" y="19800"/>
                </a:moveTo>
                <a:cubicBezTo>
                  <a:pt x="19856" y="19800"/>
                  <a:pt x="19636" y="19397"/>
                  <a:pt x="19636" y="18900"/>
                </a:cubicBezTo>
                <a:cubicBezTo>
                  <a:pt x="19636" y="18402"/>
                  <a:pt x="19856" y="18000"/>
                  <a:pt x="20127" y="18000"/>
                </a:cubicBezTo>
                <a:cubicBezTo>
                  <a:pt x="20398" y="18000"/>
                  <a:pt x="20618" y="18402"/>
                  <a:pt x="20618" y="18900"/>
                </a:cubicBezTo>
                <a:cubicBezTo>
                  <a:pt x="20618" y="19397"/>
                  <a:pt x="20398" y="19800"/>
                  <a:pt x="20127" y="19800"/>
                </a:cubicBezTo>
                <a:moveTo>
                  <a:pt x="1473" y="19800"/>
                </a:moveTo>
                <a:cubicBezTo>
                  <a:pt x="1202" y="19800"/>
                  <a:pt x="982" y="19397"/>
                  <a:pt x="982" y="18900"/>
                </a:cubicBezTo>
                <a:cubicBezTo>
                  <a:pt x="982" y="18402"/>
                  <a:pt x="1202" y="18000"/>
                  <a:pt x="1473" y="18000"/>
                </a:cubicBezTo>
                <a:cubicBezTo>
                  <a:pt x="1744" y="18000"/>
                  <a:pt x="1964" y="18402"/>
                  <a:pt x="1964" y="18900"/>
                </a:cubicBezTo>
                <a:cubicBezTo>
                  <a:pt x="1964" y="19397"/>
                  <a:pt x="1744" y="19800"/>
                  <a:pt x="1473" y="19800"/>
                </a:cubicBezTo>
                <a:moveTo>
                  <a:pt x="1473" y="1800"/>
                </a:moveTo>
                <a:cubicBezTo>
                  <a:pt x="1744" y="1800"/>
                  <a:pt x="1964" y="2203"/>
                  <a:pt x="1964" y="2701"/>
                </a:cubicBezTo>
                <a:cubicBezTo>
                  <a:pt x="1964" y="3198"/>
                  <a:pt x="1744" y="3601"/>
                  <a:pt x="1473" y="3601"/>
                </a:cubicBezTo>
                <a:cubicBezTo>
                  <a:pt x="1202" y="3601"/>
                  <a:pt x="982" y="3198"/>
                  <a:pt x="982" y="2701"/>
                </a:cubicBezTo>
                <a:cubicBezTo>
                  <a:pt x="982" y="2203"/>
                  <a:pt x="1202" y="1800"/>
                  <a:pt x="1473" y="1800"/>
                </a:cubicBezTo>
                <a:moveTo>
                  <a:pt x="20618" y="0"/>
                </a:moveTo>
                <a:lnTo>
                  <a:pt x="982" y="0"/>
                </a:lnTo>
                <a:cubicBezTo>
                  <a:pt x="439" y="0"/>
                  <a:pt x="0" y="806"/>
                  <a:pt x="0" y="1800"/>
                </a:cubicBezTo>
                <a:lnTo>
                  <a:pt x="0" y="19800"/>
                </a:lnTo>
                <a:cubicBezTo>
                  <a:pt x="0" y="2079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793"/>
                  <a:pt x="21600" y="19800"/>
                </a:cubicBezTo>
                <a:lnTo>
                  <a:pt x="21600" y="1800"/>
                </a:lnTo>
                <a:cubicBezTo>
                  <a:pt x="21600" y="806"/>
                  <a:pt x="21160" y="0"/>
                  <a:pt x="20618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4" name="Shape 2802"/>
          <p:cNvSpPr/>
          <p:nvPr/>
        </p:nvSpPr>
        <p:spPr>
          <a:xfrm>
            <a:off x="2068404" y="2750928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8100"/>
                </a:moveTo>
                <a:lnTo>
                  <a:pt x="4418" y="8100"/>
                </a:lnTo>
                <a:cubicBezTo>
                  <a:pt x="4147" y="8100"/>
                  <a:pt x="3927" y="8403"/>
                  <a:pt x="3927" y="8775"/>
                </a:cubicBezTo>
                <a:cubicBezTo>
                  <a:pt x="3927" y="9148"/>
                  <a:pt x="4147" y="9450"/>
                  <a:pt x="4418" y="9450"/>
                </a:cubicBezTo>
                <a:lnTo>
                  <a:pt x="5400" y="9450"/>
                </a:lnTo>
                <a:cubicBezTo>
                  <a:pt x="5671" y="9450"/>
                  <a:pt x="5891" y="9148"/>
                  <a:pt x="5891" y="8775"/>
                </a:cubicBezTo>
                <a:cubicBezTo>
                  <a:pt x="5891" y="8403"/>
                  <a:pt x="5671" y="8100"/>
                  <a:pt x="5400" y="8100"/>
                </a:cubicBezTo>
                <a:moveTo>
                  <a:pt x="11858" y="12529"/>
                </a:moveTo>
                <a:lnTo>
                  <a:pt x="11671" y="13124"/>
                </a:lnTo>
                <a:lnTo>
                  <a:pt x="9908" y="13124"/>
                </a:lnTo>
                <a:cubicBezTo>
                  <a:pt x="9902" y="13155"/>
                  <a:pt x="9900" y="13198"/>
                  <a:pt x="9900" y="13254"/>
                </a:cubicBezTo>
                <a:lnTo>
                  <a:pt x="9900" y="13468"/>
                </a:lnTo>
                <a:cubicBezTo>
                  <a:pt x="9900" y="13629"/>
                  <a:pt x="9902" y="13725"/>
                  <a:pt x="9908" y="13756"/>
                </a:cubicBezTo>
                <a:lnTo>
                  <a:pt x="11570" y="13756"/>
                </a:lnTo>
                <a:lnTo>
                  <a:pt x="11391" y="14340"/>
                </a:lnTo>
                <a:lnTo>
                  <a:pt x="9943" y="14340"/>
                </a:lnTo>
                <a:cubicBezTo>
                  <a:pt x="10001" y="14842"/>
                  <a:pt x="10124" y="15236"/>
                  <a:pt x="10311" y="15520"/>
                </a:cubicBezTo>
                <a:cubicBezTo>
                  <a:pt x="10527" y="15873"/>
                  <a:pt x="10819" y="16050"/>
                  <a:pt x="11189" y="16050"/>
                </a:cubicBezTo>
                <a:cubicBezTo>
                  <a:pt x="11429" y="16050"/>
                  <a:pt x="11628" y="16000"/>
                  <a:pt x="11787" y="15901"/>
                </a:cubicBezTo>
                <a:cubicBezTo>
                  <a:pt x="11930" y="15808"/>
                  <a:pt x="12093" y="15654"/>
                  <a:pt x="12276" y="15437"/>
                </a:cubicBezTo>
                <a:lnTo>
                  <a:pt x="12276" y="16468"/>
                </a:lnTo>
                <a:cubicBezTo>
                  <a:pt x="11950" y="16741"/>
                  <a:pt x="11587" y="16876"/>
                  <a:pt x="11189" y="16876"/>
                </a:cubicBezTo>
                <a:cubicBezTo>
                  <a:pt x="10546" y="16876"/>
                  <a:pt x="10044" y="16623"/>
                  <a:pt x="9684" y="16114"/>
                </a:cubicBezTo>
                <a:cubicBezTo>
                  <a:pt x="9372" y="15676"/>
                  <a:pt x="9177" y="15084"/>
                  <a:pt x="9101" y="14340"/>
                </a:cubicBezTo>
                <a:lnTo>
                  <a:pt x="8547" y="14340"/>
                </a:lnTo>
                <a:lnTo>
                  <a:pt x="8741" y="13756"/>
                </a:lnTo>
                <a:lnTo>
                  <a:pt x="9065" y="13756"/>
                </a:lnTo>
                <a:cubicBezTo>
                  <a:pt x="9060" y="13712"/>
                  <a:pt x="9056" y="13666"/>
                  <a:pt x="9054" y="13617"/>
                </a:cubicBezTo>
                <a:cubicBezTo>
                  <a:pt x="9051" y="13567"/>
                  <a:pt x="9050" y="13515"/>
                  <a:pt x="9050" y="13458"/>
                </a:cubicBezTo>
                <a:cubicBezTo>
                  <a:pt x="9050" y="13416"/>
                  <a:pt x="9051" y="13366"/>
                  <a:pt x="9054" y="13310"/>
                </a:cubicBezTo>
                <a:cubicBezTo>
                  <a:pt x="9056" y="13254"/>
                  <a:pt x="9060" y="13192"/>
                  <a:pt x="9065" y="13124"/>
                </a:cubicBezTo>
                <a:lnTo>
                  <a:pt x="8547" y="13124"/>
                </a:lnTo>
                <a:lnTo>
                  <a:pt x="8734" y="12529"/>
                </a:lnTo>
                <a:lnTo>
                  <a:pt x="9115" y="12529"/>
                </a:lnTo>
                <a:cubicBezTo>
                  <a:pt x="9235" y="11818"/>
                  <a:pt x="9453" y="11254"/>
                  <a:pt x="9770" y="10840"/>
                </a:cubicBezTo>
                <a:cubicBezTo>
                  <a:pt x="10140" y="10363"/>
                  <a:pt x="10613" y="10124"/>
                  <a:pt x="11189" y="10124"/>
                </a:cubicBezTo>
                <a:cubicBezTo>
                  <a:pt x="11607" y="10124"/>
                  <a:pt x="12034" y="10316"/>
                  <a:pt x="12470" y="10700"/>
                </a:cubicBezTo>
                <a:lnTo>
                  <a:pt x="12139" y="11545"/>
                </a:lnTo>
                <a:cubicBezTo>
                  <a:pt x="11832" y="11150"/>
                  <a:pt x="11496" y="10951"/>
                  <a:pt x="11131" y="10951"/>
                </a:cubicBezTo>
                <a:cubicBezTo>
                  <a:pt x="10809" y="10951"/>
                  <a:pt x="10541" y="11115"/>
                  <a:pt x="10325" y="11443"/>
                </a:cubicBezTo>
                <a:cubicBezTo>
                  <a:pt x="10143" y="11734"/>
                  <a:pt x="10020" y="12097"/>
                  <a:pt x="9958" y="12529"/>
                </a:cubicBezTo>
                <a:cubicBezTo>
                  <a:pt x="9958" y="12529"/>
                  <a:pt x="11858" y="12529"/>
                  <a:pt x="11858" y="12529"/>
                </a:cubicBezTo>
                <a:close/>
                <a:moveTo>
                  <a:pt x="10800" y="8100"/>
                </a:moveTo>
                <a:cubicBezTo>
                  <a:pt x="8631" y="8100"/>
                  <a:pt x="6873" y="10518"/>
                  <a:pt x="6873" y="13500"/>
                </a:cubicBezTo>
                <a:cubicBezTo>
                  <a:pt x="6873" y="16482"/>
                  <a:pt x="8631" y="18900"/>
                  <a:pt x="10800" y="18900"/>
                </a:cubicBezTo>
                <a:cubicBezTo>
                  <a:pt x="12969" y="18900"/>
                  <a:pt x="14727" y="16482"/>
                  <a:pt x="14727" y="13500"/>
                </a:cubicBezTo>
                <a:cubicBezTo>
                  <a:pt x="14727" y="10518"/>
                  <a:pt x="12969" y="8100"/>
                  <a:pt x="10800" y="8100"/>
                </a:cubicBezTo>
                <a:moveTo>
                  <a:pt x="20127" y="8100"/>
                </a:moveTo>
                <a:cubicBezTo>
                  <a:pt x="19856" y="8100"/>
                  <a:pt x="19636" y="7798"/>
                  <a:pt x="19636" y="7425"/>
                </a:cubicBezTo>
                <a:cubicBezTo>
                  <a:pt x="19636" y="7052"/>
                  <a:pt x="19856" y="6750"/>
                  <a:pt x="20127" y="6750"/>
                </a:cubicBezTo>
                <a:cubicBezTo>
                  <a:pt x="20398" y="6750"/>
                  <a:pt x="20618" y="7052"/>
                  <a:pt x="20618" y="7425"/>
                </a:cubicBezTo>
                <a:cubicBezTo>
                  <a:pt x="20618" y="7798"/>
                  <a:pt x="20398" y="8100"/>
                  <a:pt x="20127" y="8100"/>
                </a:cubicBezTo>
                <a:moveTo>
                  <a:pt x="20618" y="17674"/>
                </a:moveTo>
                <a:cubicBezTo>
                  <a:pt x="20464" y="17599"/>
                  <a:pt x="20300" y="17550"/>
                  <a:pt x="20127" y="17550"/>
                </a:cubicBezTo>
                <a:cubicBezTo>
                  <a:pt x="19314" y="17550"/>
                  <a:pt x="18655" y="18457"/>
                  <a:pt x="18655" y="19575"/>
                </a:cubicBezTo>
                <a:cubicBezTo>
                  <a:pt x="18655" y="19813"/>
                  <a:pt x="18690" y="20039"/>
                  <a:pt x="18745" y="20250"/>
                </a:cubicBezTo>
                <a:lnTo>
                  <a:pt x="2855" y="20250"/>
                </a:lnTo>
                <a:cubicBezTo>
                  <a:pt x="2910" y="20039"/>
                  <a:pt x="2945" y="19813"/>
                  <a:pt x="2945" y="19575"/>
                </a:cubicBezTo>
                <a:cubicBezTo>
                  <a:pt x="2945" y="18457"/>
                  <a:pt x="2286" y="17550"/>
                  <a:pt x="1473" y="17550"/>
                </a:cubicBezTo>
                <a:cubicBezTo>
                  <a:pt x="1299" y="17550"/>
                  <a:pt x="1136" y="17599"/>
                  <a:pt x="982" y="17674"/>
                </a:cubicBezTo>
                <a:lnTo>
                  <a:pt x="982" y="9326"/>
                </a:lnTo>
                <a:cubicBezTo>
                  <a:pt x="1136" y="9402"/>
                  <a:pt x="1299" y="9450"/>
                  <a:pt x="1473" y="9450"/>
                </a:cubicBezTo>
                <a:cubicBezTo>
                  <a:pt x="2286" y="9450"/>
                  <a:pt x="2945" y="8544"/>
                  <a:pt x="2945" y="7425"/>
                </a:cubicBezTo>
                <a:cubicBezTo>
                  <a:pt x="2945" y="7187"/>
                  <a:pt x="2910" y="6962"/>
                  <a:pt x="2855" y="6750"/>
                </a:cubicBezTo>
                <a:lnTo>
                  <a:pt x="18745" y="6750"/>
                </a:lnTo>
                <a:cubicBezTo>
                  <a:pt x="18690" y="6962"/>
                  <a:pt x="18655" y="7187"/>
                  <a:pt x="18655" y="7425"/>
                </a:cubicBezTo>
                <a:cubicBezTo>
                  <a:pt x="18655" y="8544"/>
                  <a:pt x="19314" y="9450"/>
                  <a:pt x="20127" y="9450"/>
                </a:cubicBezTo>
                <a:cubicBezTo>
                  <a:pt x="20300" y="9450"/>
                  <a:pt x="20464" y="9402"/>
                  <a:pt x="20618" y="9326"/>
                </a:cubicBezTo>
                <a:cubicBezTo>
                  <a:pt x="20618" y="9326"/>
                  <a:pt x="20618" y="17674"/>
                  <a:pt x="20618" y="17674"/>
                </a:cubicBezTo>
                <a:close/>
                <a:moveTo>
                  <a:pt x="20127" y="20250"/>
                </a:moveTo>
                <a:cubicBezTo>
                  <a:pt x="19856" y="20250"/>
                  <a:pt x="19636" y="19948"/>
                  <a:pt x="19636" y="19575"/>
                </a:cubicBezTo>
                <a:cubicBezTo>
                  <a:pt x="19636" y="19203"/>
                  <a:pt x="19856" y="18900"/>
                  <a:pt x="20127" y="18900"/>
                </a:cubicBezTo>
                <a:cubicBezTo>
                  <a:pt x="20398" y="18900"/>
                  <a:pt x="20618" y="19203"/>
                  <a:pt x="20618" y="19575"/>
                </a:cubicBezTo>
                <a:cubicBezTo>
                  <a:pt x="20618" y="19948"/>
                  <a:pt x="20398" y="20250"/>
                  <a:pt x="20127" y="20250"/>
                </a:cubicBezTo>
                <a:moveTo>
                  <a:pt x="1473" y="20250"/>
                </a:moveTo>
                <a:cubicBezTo>
                  <a:pt x="1202" y="20250"/>
                  <a:pt x="982" y="19948"/>
                  <a:pt x="982" y="19575"/>
                </a:cubicBezTo>
                <a:cubicBezTo>
                  <a:pt x="982" y="19203"/>
                  <a:pt x="1202" y="18900"/>
                  <a:pt x="1473" y="18900"/>
                </a:cubicBezTo>
                <a:cubicBezTo>
                  <a:pt x="1744" y="18900"/>
                  <a:pt x="1964" y="19203"/>
                  <a:pt x="1964" y="19575"/>
                </a:cubicBezTo>
                <a:cubicBezTo>
                  <a:pt x="1964" y="19948"/>
                  <a:pt x="1744" y="20250"/>
                  <a:pt x="1473" y="20250"/>
                </a:cubicBezTo>
                <a:moveTo>
                  <a:pt x="1473" y="6750"/>
                </a:moveTo>
                <a:cubicBezTo>
                  <a:pt x="1744" y="6750"/>
                  <a:pt x="1964" y="7052"/>
                  <a:pt x="1964" y="7425"/>
                </a:cubicBezTo>
                <a:cubicBezTo>
                  <a:pt x="1964" y="7798"/>
                  <a:pt x="1744" y="8100"/>
                  <a:pt x="1473" y="8100"/>
                </a:cubicBezTo>
                <a:cubicBezTo>
                  <a:pt x="1202" y="8100"/>
                  <a:pt x="982" y="7798"/>
                  <a:pt x="982" y="7425"/>
                </a:cubicBezTo>
                <a:cubicBezTo>
                  <a:pt x="982" y="7052"/>
                  <a:pt x="1202" y="6750"/>
                  <a:pt x="1473" y="6750"/>
                </a:cubicBezTo>
                <a:moveTo>
                  <a:pt x="20618" y="5400"/>
                </a:moveTo>
                <a:lnTo>
                  <a:pt x="982" y="5400"/>
                </a:lnTo>
                <a:cubicBezTo>
                  <a:pt x="440" y="5400"/>
                  <a:pt x="0" y="6005"/>
                  <a:pt x="0" y="6750"/>
                </a:cubicBez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6750"/>
                </a:lnTo>
                <a:cubicBezTo>
                  <a:pt x="21600" y="6005"/>
                  <a:pt x="21160" y="5400"/>
                  <a:pt x="20618" y="5400"/>
                </a:cubicBezTo>
                <a:moveTo>
                  <a:pt x="17182" y="17550"/>
                </a:moveTo>
                <a:lnTo>
                  <a:pt x="16200" y="17550"/>
                </a:lnTo>
                <a:cubicBezTo>
                  <a:pt x="15929" y="17550"/>
                  <a:pt x="15709" y="17852"/>
                  <a:pt x="15709" y="18225"/>
                </a:cubicBezTo>
                <a:cubicBezTo>
                  <a:pt x="15709" y="18598"/>
                  <a:pt x="15929" y="18900"/>
                  <a:pt x="16200" y="18900"/>
                </a:cubicBezTo>
                <a:lnTo>
                  <a:pt x="17182" y="18900"/>
                </a:lnTo>
                <a:cubicBezTo>
                  <a:pt x="17453" y="18900"/>
                  <a:pt x="17673" y="18598"/>
                  <a:pt x="17673" y="18225"/>
                </a:cubicBezTo>
                <a:cubicBezTo>
                  <a:pt x="17673" y="17852"/>
                  <a:pt x="17453" y="17550"/>
                  <a:pt x="17182" y="17550"/>
                </a:cubicBezTo>
                <a:moveTo>
                  <a:pt x="4418" y="1350"/>
                </a:moveTo>
                <a:lnTo>
                  <a:pt x="17182" y="1350"/>
                </a:lnTo>
                <a:cubicBezTo>
                  <a:pt x="17453" y="1350"/>
                  <a:pt x="17673" y="1048"/>
                  <a:pt x="17673" y="675"/>
                </a:cubicBezTo>
                <a:cubicBezTo>
                  <a:pt x="17673" y="302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302"/>
                  <a:pt x="3927" y="675"/>
                </a:cubicBezTo>
                <a:cubicBezTo>
                  <a:pt x="3927" y="1048"/>
                  <a:pt x="4147" y="1350"/>
                  <a:pt x="4418" y="1350"/>
                </a:cubicBezTo>
                <a:moveTo>
                  <a:pt x="2455" y="4050"/>
                </a:moveTo>
                <a:lnTo>
                  <a:pt x="19145" y="4050"/>
                </a:lnTo>
                <a:cubicBezTo>
                  <a:pt x="19416" y="4050"/>
                  <a:pt x="19636" y="3748"/>
                  <a:pt x="19636" y="3375"/>
                </a:cubicBezTo>
                <a:cubicBezTo>
                  <a:pt x="19636" y="3002"/>
                  <a:pt x="19416" y="2700"/>
                  <a:pt x="19145" y="2700"/>
                </a:cubicBezTo>
                <a:lnTo>
                  <a:pt x="2455" y="2700"/>
                </a:lnTo>
                <a:cubicBezTo>
                  <a:pt x="2184" y="2700"/>
                  <a:pt x="1964" y="3002"/>
                  <a:pt x="1964" y="3375"/>
                </a:cubicBezTo>
                <a:cubicBezTo>
                  <a:pt x="1964" y="3748"/>
                  <a:pt x="2184" y="4050"/>
                  <a:pt x="2455" y="405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5" name="Shape 2803"/>
          <p:cNvSpPr/>
          <p:nvPr/>
        </p:nvSpPr>
        <p:spPr>
          <a:xfrm>
            <a:off x="2601665" y="2763625"/>
            <a:ext cx="279328" cy="177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34" y="12227"/>
                </a:moveTo>
                <a:lnTo>
                  <a:pt x="9494" y="12771"/>
                </a:lnTo>
                <a:lnTo>
                  <a:pt x="8171" y="12771"/>
                </a:lnTo>
                <a:cubicBezTo>
                  <a:pt x="8167" y="12799"/>
                  <a:pt x="8165" y="12839"/>
                  <a:pt x="8165" y="12890"/>
                </a:cubicBezTo>
                <a:lnTo>
                  <a:pt x="8165" y="13085"/>
                </a:lnTo>
                <a:cubicBezTo>
                  <a:pt x="8165" y="13232"/>
                  <a:pt x="8167" y="13320"/>
                  <a:pt x="8171" y="13348"/>
                </a:cubicBezTo>
                <a:lnTo>
                  <a:pt x="9418" y="13348"/>
                </a:lnTo>
                <a:lnTo>
                  <a:pt x="9283" y="13883"/>
                </a:lnTo>
                <a:lnTo>
                  <a:pt x="8198" y="13883"/>
                </a:lnTo>
                <a:cubicBezTo>
                  <a:pt x="8241" y="14342"/>
                  <a:pt x="8333" y="14701"/>
                  <a:pt x="8473" y="14961"/>
                </a:cubicBezTo>
                <a:cubicBezTo>
                  <a:pt x="8635" y="15284"/>
                  <a:pt x="8855" y="15445"/>
                  <a:pt x="9132" y="15445"/>
                </a:cubicBezTo>
                <a:cubicBezTo>
                  <a:pt x="9312" y="15445"/>
                  <a:pt x="9461" y="15401"/>
                  <a:pt x="9580" y="15310"/>
                </a:cubicBezTo>
                <a:cubicBezTo>
                  <a:pt x="9688" y="15225"/>
                  <a:pt x="9810" y="15084"/>
                  <a:pt x="9947" y="14885"/>
                </a:cubicBezTo>
                <a:lnTo>
                  <a:pt x="9947" y="15828"/>
                </a:lnTo>
                <a:cubicBezTo>
                  <a:pt x="9702" y="16076"/>
                  <a:pt x="9430" y="16202"/>
                  <a:pt x="9132" y="16202"/>
                </a:cubicBezTo>
                <a:cubicBezTo>
                  <a:pt x="8649" y="16202"/>
                  <a:pt x="8273" y="15970"/>
                  <a:pt x="8003" y="15505"/>
                </a:cubicBezTo>
                <a:cubicBezTo>
                  <a:pt x="7769" y="15104"/>
                  <a:pt x="7623" y="14562"/>
                  <a:pt x="7566" y="13883"/>
                </a:cubicBezTo>
                <a:lnTo>
                  <a:pt x="7150" y="13883"/>
                </a:lnTo>
                <a:lnTo>
                  <a:pt x="7296" y="13348"/>
                </a:lnTo>
                <a:lnTo>
                  <a:pt x="7539" y="13348"/>
                </a:lnTo>
                <a:cubicBezTo>
                  <a:pt x="7536" y="13309"/>
                  <a:pt x="7532" y="13267"/>
                  <a:pt x="7530" y="13221"/>
                </a:cubicBezTo>
                <a:cubicBezTo>
                  <a:pt x="7529" y="13175"/>
                  <a:pt x="7528" y="13127"/>
                  <a:pt x="7528" y="13077"/>
                </a:cubicBezTo>
                <a:cubicBezTo>
                  <a:pt x="7528" y="13037"/>
                  <a:pt x="7529" y="12991"/>
                  <a:pt x="7530" y="12941"/>
                </a:cubicBezTo>
                <a:cubicBezTo>
                  <a:pt x="7532" y="12890"/>
                  <a:pt x="7536" y="12833"/>
                  <a:pt x="7539" y="12771"/>
                </a:cubicBezTo>
                <a:lnTo>
                  <a:pt x="7150" y="12771"/>
                </a:lnTo>
                <a:lnTo>
                  <a:pt x="7291" y="12227"/>
                </a:lnTo>
                <a:lnTo>
                  <a:pt x="7577" y="12227"/>
                </a:lnTo>
                <a:cubicBezTo>
                  <a:pt x="7667" y="11576"/>
                  <a:pt x="7831" y="11061"/>
                  <a:pt x="8068" y="10682"/>
                </a:cubicBezTo>
                <a:cubicBezTo>
                  <a:pt x="8345" y="10247"/>
                  <a:pt x="8700" y="10028"/>
                  <a:pt x="9132" y="10028"/>
                </a:cubicBezTo>
                <a:cubicBezTo>
                  <a:pt x="9445" y="10028"/>
                  <a:pt x="9766" y="10203"/>
                  <a:pt x="10093" y="10554"/>
                </a:cubicBezTo>
                <a:lnTo>
                  <a:pt x="9845" y="11327"/>
                </a:lnTo>
                <a:cubicBezTo>
                  <a:pt x="9614" y="10965"/>
                  <a:pt x="9362" y="10783"/>
                  <a:pt x="9089" y="10783"/>
                </a:cubicBezTo>
                <a:cubicBezTo>
                  <a:pt x="8847" y="10783"/>
                  <a:pt x="8646" y="10934"/>
                  <a:pt x="8484" y="11234"/>
                </a:cubicBezTo>
                <a:cubicBezTo>
                  <a:pt x="8347" y="11500"/>
                  <a:pt x="8255" y="11831"/>
                  <a:pt x="8209" y="12227"/>
                </a:cubicBezTo>
                <a:cubicBezTo>
                  <a:pt x="8209" y="12227"/>
                  <a:pt x="9634" y="12227"/>
                  <a:pt x="9634" y="12227"/>
                </a:cubicBezTo>
                <a:close/>
                <a:moveTo>
                  <a:pt x="8836" y="7714"/>
                </a:moveTo>
                <a:cubicBezTo>
                  <a:pt x="6938" y="7714"/>
                  <a:pt x="5400" y="10133"/>
                  <a:pt x="5400" y="13114"/>
                </a:cubicBezTo>
                <a:cubicBezTo>
                  <a:pt x="5400" y="16097"/>
                  <a:pt x="6938" y="18514"/>
                  <a:pt x="8836" y="18514"/>
                </a:cubicBezTo>
                <a:cubicBezTo>
                  <a:pt x="10734" y="18514"/>
                  <a:pt x="12273" y="16097"/>
                  <a:pt x="12273" y="13114"/>
                </a:cubicBezTo>
                <a:cubicBezTo>
                  <a:pt x="12273" y="10133"/>
                  <a:pt x="10734" y="7714"/>
                  <a:pt x="8836" y="7714"/>
                </a:cubicBezTo>
                <a:moveTo>
                  <a:pt x="4418" y="7714"/>
                </a:moveTo>
                <a:cubicBezTo>
                  <a:pt x="4147" y="7714"/>
                  <a:pt x="3927" y="8060"/>
                  <a:pt x="3927" y="8486"/>
                </a:cubicBezTo>
                <a:cubicBezTo>
                  <a:pt x="3927" y="8912"/>
                  <a:pt x="4147" y="9257"/>
                  <a:pt x="4418" y="9257"/>
                </a:cubicBezTo>
                <a:cubicBezTo>
                  <a:pt x="4689" y="9257"/>
                  <a:pt x="4909" y="8912"/>
                  <a:pt x="4909" y="8486"/>
                </a:cubicBezTo>
                <a:cubicBezTo>
                  <a:pt x="4909" y="8060"/>
                  <a:pt x="4689" y="7714"/>
                  <a:pt x="4418" y="7714"/>
                </a:cubicBezTo>
                <a:moveTo>
                  <a:pt x="16200" y="7714"/>
                </a:moveTo>
                <a:cubicBezTo>
                  <a:pt x="15929" y="7714"/>
                  <a:pt x="15709" y="7369"/>
                  <a:pt x="15709" y="6943"/>
                </a:cubicBezTo>
                <a:cubicBezTo>
                  <a:pt x="15709" y="6517"/>
                  <a:pt x="15929" y="6171"/>
                  <a:pt x="16200" y="6171"/>
                </a:cubicBezTo>
                <a:cubicBezTo>
                  <a:pt x="16471" y="6171"/>
                  <a:pt x="16691" y="6517"/>
                  <a:pt x="16691" y="6943"/>
                </a:cubicBezTo>
                <a:cubicBezTo>
                  <a:pt x="16691" y="7369"/>
                  <a:pt x="16471" y="7714"/>
                  <a:pt x="16200" y="7714"/>
                </a:cubicBezTo>
                <a:moveTo>
                  <a:pt x="16691" y="17113"/>
                </a:moveTo>
                <a:cubicBezTo>
                  <a:pt x="16537" y="17028"/>
                  <a:pt x="16373" y="16971"/>
                  <a:pt x="16200" y="16971"/>
                </a:cubicBezTo>
                <a:cubicBezTo>
                  <a:pt x="15386" y="16971"/>
                  <a:pt x="14727" y="18008"/>
                  <a:pt x="14727" y="19286"/>
                </a:cubicBezTo>
                <a:cubicBezTo>
                  <a:pt x="14727" y="19558"/>
                  <a:pt x="14763" y="19815"/>
                  <a:pt x="14818" y="20057"/>
                </a:cubicBezTo>
                <a:lnTo>
                  <a:pt x="2855" y="20057"/>
                </a:lnTo>
                <a:cubicBezTo>
                  <a:pt x="2910" y="19815"/>
                  <a:pt x="2945" y="19558"/>
                  <a:pt x="2945" y="19286"/>
                </a:cubicBezTo>
                <a:cubicBezTo>
                  <a:pt x="2945" y="18008"/>
                  <a:pt x="2286" y="16971"/>
                  <a:pt x="1473" y="16971"/>
                </a:cubicBezTo>
                <a:cubicBezTo>
                  <a:pt x="1299" y="16971"/>
                  <a:pt x="1136" y="17028"/>
                  <a:pt x="982" y="17113"/>
                </a:cubicBezTo>
                <a:lnTo>
                  <a:pt x="982" y="9116"/>
                </a:lnTo>
                <a:cubicBezTo>
                  <a:pt x="1136" y="9202"/>
                  <a:pt x="1299" y="9257"/>
                  <a:pt x="1473" y="9257"/>
                </a:cubicBezTo>
                <a:cubicBezTo>
                  <a:pt x="2286" y="9257"/>
                  <a:pt x="2945" y="8222"/>
                  <a:pt x="2945" y="6943"/>
                </a:cubicBezTo>
                <a:cubicBezTo>
                  <a:pt x="2945" y="6671"/>
                  <a:pt x="2910" y="6414"/>
                  <a:pt x="2855" y="6171"/>
                </a:cubicBezTo>
                <a:lnTo>
                  <a:pt x="14818" y="6171"/>
                </a:lnTo>
                <a:cubicBezTo>
                  <a:pt x="14763" y="6414"/>
                  <a:pt x="14727" y="6671"/>
                  <a:pt x="14727" y="6943"/>
                </a:cubicBezTo>
                <a:cubicBezTo>
                  <a:pt x="14727" y="8222"/>
                  <a:pt x="15386" y="9257"/>
                  <a:pt x="16200" y="9257"/>
                </a:cubicBezTo>
                <a:cubicBezTo>
                  <a:pt x="16373" y="9257"/>
                  <a:pt x="16537" y="9202"/>
                  <a:pt x="16691" y="9116"/>
                </a:cubicBezTo>
                <a:cubicBezTo>
                  <a:pt x="16691" y="9116"/>
                  <a:pt x="16691" y="17113"/>
                  <a:pt x="16691" y="17113"/>
                </a:cubicBezTo>
                <a:close/>
                <a:moveTo>
                  <a:pt x="16200" y="20057"/>
                </a:moveTo>
                <a:cubicBezTo>
                  <a:pt x="15929" y="20057"/>
                  <a:pt x="15709" y="19712"/>
                  <a:pt x="15709" y="19286"/>
                </a:cubicBezTo>
                <a:cubicBezTo>
                  <a:pt x="15709" y="18860"/>
                  <a:pt x="15929" y="18514"/>
                  <a:pt x="16200" y="18514"/>
                </a:cubicBezTo>
                <a:cubicBezTo>
                  <a:pt x="16471" y="18514"/>
                  <a:pt x="16691" y="18860"/>
                  <a:pt x="16691" y="19286"/>
                </a:cubicBezTo>
                <a:cubicBezTo>
                  <a:pt x="16691" y="19712"/>
                  <a:pt x="16471" y="20057"/>
                  <a:pt x="16200" y="20057"/>
                </a:cubicBezTo>
                <a:moveTo>
                  <a:pt x="1473" y="20057"/>
                </a:moveTo>
                <a:cubicBezTo>
                  <a:pt x="1202" y="20057"/>
                  <a:pt x="982" y="19712"/>
                  <a:pt x="982" y="19286"/>
                </a:cubicBezTo>
                <a:cubicBezTo>
                  <a:pt x="982" y="18860"/>
                  <a:pt x="1202" y="18514"/>
                  <a:pt x="1473" y="18514"/>
                </a:cubicBezTo>
                <a:cubicBezTo>
                  <a:pt x="1744" y="18514"/>
                  <a:pt x="1964" y="18860"/>
                  <a:pt x="1964" y="19286"/>
                </a:cubicBezTo>
                <a:cubicBezTo>
                  <a:pt x="1964" y="19712"/>
                  <a:pt x="1744" y="20057"/>
                  <a:pt x="1473" y="20057"/>
                </a:cubicBezTo>
                <a:moveTo>
                  <a:pt x="1473" y="6171"/>
                </a:moveTo>
                <a:cubicBezTo>
                  <a:pt x="1744" y="6171"/>
                  <a:pt x="1964" y="6517"/>
                  <a:pt x="1964" y="6943"/>
                </a:cubicBezTo>
                <a:cubicBezTo>
                  <a:pt x="1964" y="7369"/>
                  <a:pt x="1744" y="7714"/>
                  <a:pt x="1473" y="7714"/>
                </a:cubicBezTo>
                <a:cubicBezTo>
                  <a:pt x="1202" y="7714"/>
                  <a:pt x="982" y="7369"/>
                  <a:pt x="982" y="6943"/>
                </a:cubicBezTo>
                <a:cubicBezTo>
                  <a:pt x="982" y="6517"/>
                  <a:pt x="1202" y="6171"/>
                  <a:pt x="1473" y="6171"/>
                </a:cubicBezTo>
                <a:moveTo>
                  <a:pt x="16691" y="4629"/>
                </a:moveTo>
                <a:lnTo>
                  <a:pt x="982" y="4629"/>
                </a:lnTo>
                <a:cubicBezTo>
                  <a:pt x="440" y="4629"/>
                  <a:pt x="0" y="5319"/>
                  <a:pt x="0" y="6171"/>
                </a:cubicBezTo>
                <a:lnTo>
                  <a:pt x="0" y="20057"/>
                </a:lnTo>
                <a:cubicBezTo>
                  <a:pt x="0" y="20909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0909"/>
                  <a:pt x="17673" y="20057"/>
                </a:cubicBezTo>
                <a:lnTo>
                  <a:pt x="17673" y="6171"/>
                </a:lnTo>
                <a:cubicBezTo>
                  <a:pt x="17673" y="5319"/>
                  <a:pt x="17233" y="4629"/>
                  <a:pt x="16691" y="4629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691"/>
                  <a:pt x="3927" y="1543"/>
                </a:cubicBezTo>
                <a:lnTo>
                  <a:pt x="3927" y="2314"/>
                </a:lnTo>
                <a:cubicBezTo>
                  <a:pt x="3927" y="2741"/>
                  <a:pt x="4147" y="3086"/>
                  <a:pt x="4418" y="3086"/>
                </a:cubicBezTo>
                <a:cubicBezTo>
                  <a:pt x="4689" y="3086"/>
                  <a:pt x="4909" y="2741"/>
                  <a:pt x="4909" y="2314"/>
                </a:cubicBezTo>
                <a:lnTo>
                  <a:pt x="4909" y="1543"/>
                </a:lnTo>
                <a:lnTo>
                  <a:pt x="20618" y="1543"/>
                </a:lnTo>
                <a:lnTo>
                  <a:pt x="20618" y="15429"/>
                </a:lnTo>
                <a:lnTo>
                  <a:pt x="19145" y="15429"/>
                </a:lnTo>
                <a:cubicBezTo>
                  <a:pt x="18875" y="15429"/>
                  <a:pt x="18655" y="15775"/>
                  <a:pt x="18655" y="16200"/>
                </a:cubicBezTo>
                <a:cubicBezTo>
                  <a:pt x="18655" y="16626"/>
                  <a:pt x="18875" y="16971"/>
                  <a:pt x="19145" y="16971"/>
                </a:cubicBezTo>
                <a:lnTo>
                  <a:pt x="20618" y="16971"/>
                </a:lnTo>
                <a:cubicBezTo>
                  <a:pt x="21160" y="16971"/>
                  <a:pt x="21600" y="16281"/>
                  <a:pt x="21600" y="15429"/>
                </a:cubicBezTo>
                <a:lnTo>
                  <a:pt x="21600" y="1543"/>
                </a:lnTo>
                <a:cubicBezTo>
                  <a:pt x="21600" y="691"/>
                  <a:pt x="21160" y="0"/>
                  <a:pt x="20618" y="0"/>
                </a:cubicBezTo>
                <a:moveTo>
                  <a:pt x="13255" y="16971"/>
                </a:moveTo>
                <a:cubicBezTo>
                  <a:pt x="12984" y="16971"/>
                  <a:pt x="12764" y="17317"/>
                  <a:pt x="12764" y="17743"/>
                </a:cubicBezTo>
                <a:cubicBezTo>
                  <a:pt x="12764" y="18169"/>
                  <a:pt x="12984" y="18514"/>
                  <a:pt x="13255" y="18514"/>
                </a:cubicBezTo>
                <a:cubicBezTo>
                  <a:pt x="13525" y="18514"/>
                  <a:pt x="13745" y="18169"/>
                  <a:pt x="13745" y="17743"/>
                </a:cubicBezTo>
                <a:cubicBezTo>
                  <a:pt x="13745" y="17317"/>
                  <a:pt x="13525" y="16971"/>
                  <a:pt x="13255" y="1697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6" name="Shape 2804"/>
          <p:cNvSpPr/>
          <p:nvPr/>
        </p:nvSpPr>
        <p:spPr>
          <a:xfrm>
            <a:off x="3134926" y="2776322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93" y="11057"/>
                </a:moveTo>
                <a:lnTo>
                  <a:pt x="10114" y="13116"/>
                </a:lnTo>
                <a:cubicBezTo>
                  <a:pt x="10458" y="13273"/>
                  <a:pt x="11518" y="13902"/>
                  <a:pt x="11675" y="12740"/>
                </a:cubicBezTo>
                <a:cubicBezTo>
                  <a:pt x="11839" y="11528"/>
                  <a:pt x="10736" y="11215"/>
                  <a:pt x="10393" y="11057"/>
                </a:cubicBezTo>
                <a:moveTo>
                  <a:pt x="10772" y="8246"/>
                </a:moveTo>
                <a:lnTo>
                  <a:pt x="10520" y="10114"/>
                </a:lnTo>
                <a:cubicBezTo>
                  <a:pt x="10806" y="10246"/>
                  <a:pt x="11689" y="10782"/>
                  <a:pt x="11832" y="9726"/>
                </a:cubicBezTo>
                <a:cubicBezTo>
                  <a:pt x="11981" y="8623"/>
                  <a:pt x="11059" y="8378"/>
                  <a:pt x="10772" y="8246"/>
                </a:cubicBezTo>
                <a:moveTo>
                  <a:pt x="12833" y="9742"/>
                </a:moveTo>
                <a:cubicBezTo>
                  <a:pt x="12767" y="10572"/>
                  <a:pt x="12517" y="10974"/>
                  <a:pt x="12186" y="11116"/>
                </a:cubicBezTo>
                <a:cubicBezTo>
                  <a:pt x="12641" y="11552"/>
                  <a:pt x="12872" y="12224"/>
                  <a:pt x="12652" y="13386"/>
                </a:cubicBezTo>
                <a:cubicBezTo>
                  <a:pt x="12378" y="14828"/>
                  <a:pt x="11728" y="14950"/>
                  <a:pt x="10863" y="14648"/>
                </a:cubicBezTo>
                <a:lnTo>
                  <a:pt x="10653" y="16200"/>
                </a:lnTo>
                <a:lnTo>
                  <a:pt x="10146" y="15966"/>
                </a:lnTo>
                <a:lnTo>
                  <a:pt x="10353" y="14435"/>
                </a:lnTo>
                <a:cubicBezTo>
                  <a:pt x="10222" y="14376"/>
                  <a:pt x="10088" y="14311"/>
                  <a:pt x="9949" y="14242"/>
                </a:cubicBezTo>
                <a:lnTo>
                  <a:pt x="9741" y="15780"/>
                </a:lnTo>
                <a:lnTo>
                  <a:pt x="9235" y="15548"/>
                </a:lnTo>
                <a:lnTo>
                  <a:pt x="9444" y="13993"/>
                </a:lnTo>
                <a:cubicBezTo>
                  <a:pt x="9326" y="13936"/>
                  <a:pt x="9206" y="13877"/>
                  <a:pt x="9083" y="13820"/>
                </a:cubicBezTo>
                <a:lnTo>
                  <a:pt x="8423" y="13517"/>
                </a:lnTo>
                <a:lnTo>
                  <a:pt x="8675" y="12446"/>
                </a:lnTo>
                <a:cubicBezTo>
                  <a:pt x="8675" y="12446"/>
                  <a:pt x="9049" y="12629"/>
                  <a:pt x="9043" y="12615"/>
                </a:cubicBezTo>
                <a:cubicBezTo>
                  <a:pt x="9187" y="12681"/>
                  <a:pt x="9251" y="12509"/>
                  <a:pt x="9276" y="12393"/>
                </a:cubicBezTo>
                <a:lnTo>
                  <a:pt x="9607" y="9940"/>
                </a:lnTo>
                <a:cubicBezTo>
                  <a:pt x="9626" y="9949"/>
                  <a:pt x="9644" y="9957"/>
                  <a:pt x="9661" y="9965"/>
                </a:cubicBezTo>
                <a:cubicBezTo>
                  <a:pt x="9641" y="9950"/>
                  <a:pt x="9623" y="9940"/>
                  <a:pt x="9608" y="9933"/>
                </a:cubicBezTo>
                <a:lnTo>
                  <a:pt x="9845" y="8183"/>
                </a:lnTo>
                <a:cubicBezTo>
                  <a:pt x="9851" y="7984"/>
                  <a:pt x="9814" y="7733"/>
                  <a:pt x="9608" y="7639"/>
                </a:cubicBezTo>
                <a:cubicBezTo>
                  <a:pt x="9616" y="7629"/>
                  <a:pt x="9240" y="7469"/>
                  <a:pt x="9240" y="7469"/>
                </a:cubicBezTo>
                <a:lnTo>
                  <a:pt x="9375" y="6471"/>
                </a:lnTo>
                <a:lnTo>
                  <a:pt x="10074" y="6793"/>
                </a:lnTo>
                <a:lnTo>
                  <a:pt x="10074" y="6798"/>
                </a:lnTo>
                <a:cubicBezTo>
                  <a:pt x="10179" y="6845"/>
                  <a:pt x="10288" y="6892"/>
                  <a:pt x="10398" y="6937"/>
                </a:cubicBezTo>
                <a:lnTo>
                  <a:pt x="10606" y="5401"/>
                </a:lnTo>
                <a:lnTo>
                  <a:pt x="11113" y="5634"/>
                </a:lnTo>
                <a:lnTo>
                  <a:pt x="10909" y="7140"/>
                </a:lnTo>
                <a:cubicBezTo>
                  <a:pt x="11045" y="7197"/>
                  <a:pt x="11182" y="7255"/>
                  <a:pt x="11315" y="7317"/>
                </a:cubicBezTo>
                <a:lnTo>
                  <a:pt x="11517" y="5821"/>
                </a:lnTo>
                <a:lnTo>
                  <a:pt x="12025" y="6054"/>
                </a:lnTo>
                <a:lnTo>
                  <a:pt x="11817" y="7590"/>
                </a:lnTo>
                <a:cubicBezTo>
                  <a:pt x="12457" y="7998"/>
                  <a:pt x="12926" y="8607"/>
                  <a:pt x="12833" y="9742"/>
                </a:cubicBezTo>
                <a:moveTo>
                  <a:pt x="10800" y="3600"/>
                </a:moveTo>
                <a:cubicBezTo>
                  <a:pt x="8631" y="3600"/>
                  <a:pt x="6873" y="6824"/>
                  <a:pt x="6873" y="10800"/>
                </a:cubicBezTo>
                <a:cubicBezTo>
                  <a:pt x="6873" y="14777"/>
                  <a:pt x="8631" y="18000"/>
                  <a:pt x="10800" y="18000"/>
                </a:cubicBezTo>
                <a:cubicBezTo>
                  <a:pt x="12969" y="18000"/>
                  <a:pt x="14727" y="14777"/>
                  <a:pt x="14727" y="10800"/>
                </a:cubicBezTo>
                <a:cubicBezTo>
                  <a:pt x="14727" y="6824"/>
                  <a:pt x="12969" y="3600"/>
                  <a:pt x="10800" y="3600"/>
                </a:cubicBezTo>
                <a:moveTo>
                  <a:pt x="17182" y="16200"/>
                </a:moveTo>
                <a:lnTo>
                  <a:pt x="16200" y="16200"/>
                </a:lnTo>
                <a:cubicBezTo>
                  <a:pt x="15928" y="16200"/>
                  <a:pt x="15709" y="16603"/>
                  <a:pt x="15709" y="17100"/>
                </a:cubicBezTo>
                <a:cubicBezTo>
                  <a:pt x="15709" y="17598"/>
                  <a:pt x="15928" y="18000"/>
                  <a:pt x="16200" y="18000"/>
                </a:cubicBezTo>
                <a:lnTo>
                  <a:pt x="17182" y="18000"/>
                </a:lnTo>
                <a:cubicBezTo>
                  <a:pt x="17453" y="18000"/>
                  <a:pt x="17673" y="17598"/>
                  <a:pt x="17673" y="17100"/>
                </a:cubicBezTo>
                <a:cubicBezTo>
                  <a:pt x="17673" y="16603"/>
                  <a:pt x="17453" y="16200"/>
                  <a:pt x="17182" y="16200"/>
                </a:cubicBezTo>
                <a:moveTo>
                  <a:pt x="5400" y="3600"/>
                </a:moveTo>
                <a:lnTo>
                  <a:pt x="4418" y="3600"/>
                </a:lnTo>
                <a:cubicBezTo>
                  <a:pt x="4147" y="3600"/>
                  <a:pt x="3927" y="4003"/>
                  <a:pt x="3927" y="4500"/>
                </a:cubicBezTo>
                <a:cubicBezTo>
                  <a:pt x="3927" y="4998"/>
                  <a:pt x="4147" y="5400"/>
                  <a:pt x="4418" y="5400"/>
                </a:cubicBezTo>
                <a:lnTo>
                  <a:pt x="5400" y="5400"/>
                </a:lnTo>
                <a:cubicBezTo>
                  <a:pt x="5671" y="5400"/>
                  <a:pt x="5891" y="4998"/>
                  <a:pt x="5891" y="4500"/>
                </a:cubicBezTo>
                <a:cubicBezTo>
                  <a:pt x="5891" y="4003"/>
                  <a:pt x="5671" y="3600"/>
                  <a:pt x="5400" y="3600"/>
                </a:cubicBezTo>
                <a:moveTo>
                  <a:pt x="20127" y="3600"/>
                </a:moveTo>
                <a:cubicBezTo>
                  <a:pt x="19856" y="3600"/>
                  <a:pt x="19636" y="3198"/>
                  <a:pt x="19636" y="2700"/>
                </a:cubicBezTo>
                <a:cubicBezTo>
                  <a:pt x="19636" y="2203"/>
                  <a:pt x="19856" y="1800"/>
                  <a:pt x="20127" y="1800"/>
                </a:cubicBezTo>
                <a:cubicBezTo>
                  <a:pt x="20398" y="1800"/>
                  <a:pt x="20618" y="2203"/>
                  <a:pt x="20618" y="2700"/>
                </a:cubicBezTo>
                <a:cubicBezTo>
                  <a:pt x="20618" y="3198"/>
                  <a:pt x="20398" y="3600"/>
                  <a:pt x="20127" y="3600"/>
                </a:cubicBezTo>
                <a:moveTo>
                  <a:pt x="20618" y="16365"/>
                </a:moveTo>
                <a:cubicBezTo>
                  <a:pt x="20464" y="16265"/>
                  <a:pt x="20300" y="16200"/>
                  <a:pt x="20127" y="16200"/>
                </a:cubicBezTo>
                <a:cubicBezTo>
                  <a:pt x="19314" y="16200"/>
                  <a:pt x="18655" y="17410"/>
                  <a:pt x="18655" y="18900"/>
                </a:cubicBezTo>
                <a:cubicBezTo>
                  <a:pt x="18655" y="19217"/>
                  <a:pt x="18690" y="19518"/>
                  <a:pt x="18744" y="19800"/>
                </a:cubicBezTo>
                <a:lnTo>
                  <a:pt x="2855" y="19800"/>
                </a:lnTo>
                <a:cubicBezTo>
                  <a:pt x="2910" y="19518"/>
                  <a:pt x="2945" y="19217"/>
                  <a:pt x="2945" y="18900"/>
                </a:cubicBezTo>
                <a:cubicBezTo>
                  <a:pt x="2945" y="17410"/>
                  <a:pt x="2286" y="16200"/>
                  <a:pt x="1473" y="16200"/>
                </a:cubicBezTo>
                <a:cubicBezTo>
                  <a:pt x="1299" y="16200"/>
                  <a:pt x="1136" y="16265"/>
                  <a:pt x="982" y="16365"/>
                </a:cubicBezTo>
                <a:lnTo>
                  <a:pt x="982" y="5235"/>
                </a:lnTo>
                <a:cubicBezTo>
                  <a:pt x="1136" y="5336"/>
                  <a:pt x="1299" y="5400"/>
                  <a:pt x="1473" y="5400"/>
                </a:cubicBezTo>
                <a:cubicBezTo>
                  <a:pt x="2286" y="5400"/>
                  <a:pt x="2945" y="4192"/>
                  <a:pt x="2945" y="2700"/>
                </a:cubicBezTo>
                <a:cubicBezTo>
                  <a:pt x="2945" y="2383"/>
                  <a:pt x="2910" y="2083"/>
                  <a:pt x="2855" y="1800"/>
                </a:cubicBezTo>
                <a:lnTo>
                  <a:pt x="18744" y="1800"/>
                </a:lnTo>
                <a:cubicBezTo>
                  <a:pt x="18690" y="2083"/>
                  <a:pt x="18655" y="2383"/>
                  <a:pt x="18655" y="2700"/>
                </a:cubicBezTo>
                <a:cubicBezTo>
                  <a:pt x="18655" y="4192"/>
                  <a:pt x="19314" y="5400"/>
                  <a:pt x="20127" y="5400"/>
                </a:cubicBezTo>
                <a:cubicBezTo>
                  <a:pt x="20300" y="5400"/>
                  <a:pt x="20464" y="5336"/>
                  <a:pt x="20618" y="5235"/>
                </a:cubicBezTo>
                <a:cubicBezTo>
                  <a:pt x="20618" y="5235"/>
                  <a:pt x="20618" y="16365"/>
                  <a:pt x="20618" y="16365"/>
                </a:cubicBezTo>
                <a:close/>
                <a:moveTo>
                  <a:pt x="20127" y="19800"/>
                </a:moveTo>
                <a:cubicBezTo>
                  <a:pt x="19856" y="19800"/>
                  <a:pt x="19636" y="19398"/>
                  <a:pt x="19636" y="18900"/>
                </a:cubicBezTo>
                <a:cubicBezTo>
                  <a:pt x="19636" y="18403"/>
                  <a:pt x="19856" y="18000"/>
                  <a:pt x="20127" y="18000"/>
                </a:cubicBezTo>
                <a:cubicBezTo>
                  <a:pt x="20398" y="18000"/>
                  <a:pt x="20618" y="18403"/>
                  <a:pt x="20618" y="18900"/>
                </a:cubicBezTo>
                <a:cubicBezTo>
                  <a:pt x="20618" y="19398"/>
                  <a:pt x="20398" y="19800"/>
                  <a:pt x="20127" y="19800"/>
                </a:cubicBezTo>
                <a:moveTo>
                  <a:pt x="1473" y="19800"/>
                </a:moveTo>
                <a:cubicBezTo>
                  <a:pt x="1201" y="19800"/>
                  <a:pt x="982" y="19398"/>
                  <a:pt x="982" y="18900"/>
                </a:cubicBezTo>
                <a:cubicBezTo>
                  <a:pt x="982" y="18403"/>
                  <a:pt x="1201" y="18000"/>
                  <a:pt x="1473" y="18000"/>
                </a:cubicBezTo>
                <a:cubicBezTo>
                  <a:pt x="1744" y="18000"/>
                  <a:pt x="1964" y="18403"/>
                  <a:pt x="1964" y="18900"/>
                </a:cubicBezTo>
                <a:cubicBezTo>
                  <a:pt x="1964" y="19398"/>
                  <a:pt x="1744" y="19800"/>
                  <a:pt x="1473" y="19800"/>
                </a:cubicBezTo>
                <a:moveTo>
                  <a:pt x="1473" y="1800"/>
                </a:moveTo>
                <a:cubicBezTo>
                  <a:pt x="1744" y="1800"/>
                  <a:pt x="1964" y="2203"/>
                  <a:pt x="1964" y="2700"/>
                </a:cubicBezTo>
                <a:cubicBezTo>
                  <a:pt x="1964" y="3198"/>
                  <a:pt x="1744" y="3600"/>
                  <a:pt x="1473" y="3600"/>
                </a:cubicBezTo>
                <a:cubicBezTo>
                  <a:pt x="1201" y="3600"/>
                  <a:pt x="982" y="3198"/>
                  <a:pt x="982" y="2700"/>
                </a:cubicBezTo>
                <a:cubicBezTo>
                  <a:pt x="982" y="2203"/>
                  <a:pt x="1201" y="1800"/>
                  <a:pt x="1473" y="1800"/>
                </a:cubicBezTo>
                <a:moveTo>
                  <a:pt x="20618" y="0"/>
                </a:moveTo>
                <a:lnTo>
                  <a:pt x="982" y="0"/>
                </a:lnTo>
                <a:cubicBezTo>
                  <a:pt x="439" y="0"/>
                  <a:pt x="0" y="806"/>
                  <a:pt x="0" y="1800"/>
                </a:cubicBezTo>
                <a:lnTo>
                  <a:pt x="0" y="19800"/>
                </a:lnTo>
                <a:cubicBezTo>
                  <a:pt x="0" y="20794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794"/>
                  <a:pt x="21600" y="19800"/>
                </a:cubicBezTo>
                <a:lnTo>
                  <a:pt x="21600" y="1800"/>
                </a:lnTo>
                <a:cubicBezTo>
                  <a:pt x="21600" y="806"/>
                  <a:pt x="21160" y="0"/>
                  <a:pt x="20618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7" name="Shape 2805"/>
          <p:cNvSpPr/>
          <p:nvPr/>
        </p:nvSpPr>
        <p:spPr>
          <a:xfrm>
            <a:off x="3668187" y="2750928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93" y="13692"/>
                </a:moveTo>
                <a:lnTo>
                  <a:pt x="10114" y="15237"/>
                </a:lnTo>
                <a:cubicBezTo>
                  <a:pt x="10458" y="15355"/>
                  <a:pt x="11518" y="15826"/>
                  <a:pt x="11675" y="14955"/>
                </a:cubicBezTo>
                <a:cubicBezTo>
                  <a:pt x="11839" y="14046"/>
                  <a:pt x="10737" y="13811"/>
                  <a:pt x="10393" y="13692"/>
                </a:cubicBezTo>
                <a:moveTo>
                  <a:pt x="12834" y="12706"/>
                </a:moveTo>
                <a:cubicBezTo>
                  <a:pt x="12767" y="13329"/>
                  <a:pt x="12517" y="13631"/>
                  <a:pt x="12186" y="13737"/>
                </a:cubicBezTo>
                <a:cubicBezTo>
                  <a:pt x="12641" y="14064"/>
                  <a:pt x="12873" y="14567"/>
                  <a:pt x="12652" y="15439"/>
                </a:cubicBezTo>
                <a:cubicBezTo>
                  <a:pt x="12378" y="16521"/>
                  <a:pt x="11728" y="16613"/>
                  <a:pt x="10863" y="16386"/>
                </a:cubicBezTo>
                <a:lnTo>
                  <a:pt x="10653" y="17550"/>
                </a:lnTo>
                <a:lnTo>
                  <a:pt x="10147" y="17375"/>
                </a:lnTo>
                <a:lnTo>
                  <a:pt x="10354" y="16227"/>
                </a:lnTo>
                <a:cubicBezTo>
                  <a:pt x="10222" y="16182"/>
                  <a:pt x="10088" y="16133"/>
                  <a:pt x="9950" y="16081"/>
                </a:cubicBezTo>
                <a:lnTo>
                  <a:pt x="9741" y="17235"/>
                </a:lnTo>
                <a:lnTo>
                  <a:pt x="9235" y="17061"/>
                </a:lnTo>
                <a:lnTo>
                  <a:pt x="9445" y="15894"/>
                </a:lnTo>
                <a:cubicBezTo>
                  <a:pt x="9326" y="15852"/>
                  <a:pt x="9206" y="15808"/>
                  <a:pt x="9083" y="15765"/>
                </a:cubicBezTo>
                <a:lnTo>
                  <a:pt x="8424" y="15538"/>
                </a:lnTo>
                <a:lnTo>
                  <a:pt x="8675" y="14735"/>
                </a:lnTo>
                <a:cubicBezTo>
                  <a:pt x="8675" y="14735"/>
                  <a:pt x="9049" y="14872"/>
                  <a:pt x="9044" y="14862"/>
                </a:cubicBezTo>
                <a:cubicBezTo>
                  <a:pt x="9187" y="14911"/>
                  <a:pt x="9251" y="14781"/>
                  <a:pt x="9276" y="14695"/>
                </a:cubicBezTo>
                <a:lnTo>
                  <a:pt x="9608" y="12855"/>
                </a:lnTo>
                <a:cubicBezTo>
                  <a:pt x="9626" y="12862"/>
                  <a:pt x="9645" y="12868"/>
                  <a:pt x="9661" y="12874"/>
                </a:cubicBezTo>
                <a:cubicBezTo>
                  <a:pt x="9641" y="12862"/>
                  <a:pt x="9623" y="12855"/>
                  <a:pt x="9609" y="12850"/>
                </a:cubicBezTo>
                <a:lnTo>
                  <a:pt x="9845" y="11537"/>
                </a:lnTo>
                <a:cubicBezTo>
                  <a:pt x="9852" y="11388"/>
                  <a:pt x="9814" y="11200"/>
                  <a:pt x="9609" y="11129"/>
                </a:cubicBezTo>
                <a:cubicBezTo>
                  <a:pt x="9617" y="11121"/>
                  <a:pt x="9241" y="11002"/>
                  <a:pt x="9241" y="11002"/>
                </a:cubicBezTo>
                <a:lnTo>
                  <a:pt x="9376" y="10253"/>
                </a:lnTo>
                <a:lnTo>
                  <a:pt x="10075" y="10494"/>
                </a:lnTo>
                <a:lnTo>
                  <a:pt x="10074" y="10498"/>
                </a:lnTo>
                <a:cubicBezTo>
                  <a:pt x="10180" y="10534"/>
                  <a:pt x="10288" y="10569"/>
                  <a:pt x="10398" y="10603"/>
                </a:cubicBezTo>
                <a:lnTo>
                  <a:pt x="10606" y="9451"/>
                </a:lnTo>
                <a:lnTo>
                  <a:pt x="11113" y="9626"/>
                </a:lnTo>
                <a:lnTo>
                  <a:pt x="10909" y="10755"/>
                </a:lnTo>
                <a:cubicBezTo>
                  <a:pt x="11045" y="10798"/>
                  <a:pt x="11182" y="10842"/>
                  <a:pt x="11316" y="10887"/>
                </a:cubicBezTo>
                <a:lnTo>
                  <a:pt x="11518" y="9765"/>
                </a:lnTo>
                <a:lnTo>
                  <a:pt x="12025" y="9940"/>
                </a:lnTo>
                <a:lnTo>
                  <a:pt x="11817" y="11093"/>
                </a:lnTo>
                <a:cubicBezTo>
                  <a:pt x="12457" y="11398"/>
                  <a:pt x="12926" y="11855"/>
                  <a:pt x="12834" y="12706"/>
                </a:cubicBezTo>
                <a:moveTo>
                  <a:pt x="10800" y="8100"/>
                </a:moveTo>
                <a:cubicBezTo>
                  <a:pt x="8631" y="8100"/>
                  <a:pt x="6873" y="10518"/>
                  <a:pt x="6873" y="13500"/>
                </a:cubicBezTo>
                <a:cubicBezTo>
                  <a:pt x="6873" y="16482"/>
                  <a:pt x="8631" y="18900"/>
                  <a:pt x="10800" y="18900"/>
                </a:cubicBezTo>
                <a:cubicBezTo>
                  <a:pt x="12969" y="18900"/>
                  <a:pt x="14727" y="16482"/>
                  <a:pt x="14727" y="13500"/>
                </a:cubicBezTo>
                <a:cubicBezTo>
                  <a:pt x="14727" y="10518"/>
                  <a:pt x="12969" y="8100"/>
                  <a:pt x="10800" y="8100"/>
                </a:cubicBezTo>
                <a:moveTo>
                  <a:pt x="5400" y="8100"/>
                </a:moveTo>
                <a:lnTo>
                  <a:pt x="4418" y="8100"/>
                </a:lnTo>
                <a:cubicBezTo>
                  <a:pt x="4147" y="8100"/>
                  <a:pt x="3927" y="8402"/>
                  <a:pt x="3927" y="8775"/>
                </a:cubicBezTo>
                <a:cubicBezTo>
                  <a:pt x="3927" y="9148"/>
                  <a:pt x="4147" y="9450"/>
                  <a:pt x="4418" y="9450"/>
                </a:cubicBezTo>
                <a:lnTo>
                  <a:pt x="5400" y="9450"/>
                </a:lnTo>
                <a:cubicBezTo>
                  <a:pt x="5671" y="9450"/>
                  <a:pt x="5891" y="9148"/>
                  <a:pt x="5891" y="8775"/>
                </a:cubicBezTo>
                <a:cubicBezTo>
                  <a:pt x="5891" y="8402"/>
                  <a:pt x="5671" y="8100"/>
                  <a:pt x="5400" y="8100"/>
                </a:cubicBezTo>
                <a:moveTo>
                  <a:pt x="17182" y="17550"/>
                </a:moveTo>
                <a:lnTo>
                  <a:pt x="16200" y="17550"/>
                </a:lnTo>
                <a:cubicBezTo>
                  <a:pt x="15929" y="17550"/>
                  <a:pt x="15709" y="17853"/>
                  <a:pt x="15709" y="18225"/>
                </a:cubicBezTo>
                <a:cubicBezTo>
                  <a:pt x="15709" y="18598"/>
                  <a:pt x="15929" y="18900"/>
                  <a:pt x="16200" y="18900"/>
                </a:cubicBezTo>
                <a:lnTo>
                  <a:pt x="17182" y="18900"/>
                </a:lnTo>
                <a:cubicBezTo>
                  <a:pt x="17453" y="18900"/>
                  <a:pt x="17673" y="18598"/>
                  <a:pt x="17673" y="18225"/>
                </a:cubicBezTo>
                <a:cubicBezTo>
                  <a:pt x="17673" y="17853"/>
                  <a:pt x="17453" y="17550"/>
                  <a:pt x="17182" y="17550"/>
                </a:cubicBezTo>
                <a:moveTo>
                  <a:pt x="20127" y="8100"/>
                </a:moveTo>
                <a:cubicBezTo>
                  <a:pt x="19856" y="8100"/>
                  <a:pt x="19636" y="7798"/>
                  <a:pt x="19636" y="7425"/>
                </a:cubicBezTo>
                <a:cubicBezTo>
                  <a:pt x="19636" y="7052"/>
                  <a:pt x="19856" y="6750"/>
                  <a:pt x="20127" y="6750"/>
                </a:cubicBezTo>
                <a:cubicBezTo>
                  <a:pt x="20399" y="6750"/>
                  <a:pt x="20618" y="7052"/>
                  <a:pt x="20618" y="7425"/>
                </a:cubicBezTo>
                <a:cubicBezTo>
                  <a:pt x="20618" y="7798"/>
                  <a:pt x="20399" y="8100"/>
                  <a:pt x="20127" y="8100"/>
                </a:cubicBezTo>
                <a:moveTo>
                  <a:pt x="20618" y="17674"/>
                </a:moveTo>
                <a:cubicBezTo>
                  <a:pt x="20464" y="17599"/>
                  <a:pt x="20300" y="17550"/>
                  <a:pt x="20127" y="17550"/>
                </a:cubicBezTo>
                <a:cubicBezTo>
                  <a:pt x="19314" y="17550"/>
                  <a:pt x="18655" y="18457"/>
                  <a:pt x="18655" y="19575"/>
                </a:cubicBezTo>
                <a:cubicBezTo>
                  <a:pt x="18655" y="19813"/>
                  <a:pt x="18690" y="20038"/>
                  <a:pt x="18745" y="20250"/>
                </a:cubicBezTo>
                <a:lnTo>
                  <a:pt x="2855" y="20250"/>
                </a:lnTo>
                <a:cubicBezTo>
                  <a:pt x="2910" y="20038"/>
                  <a:pt x="2945" y="19813"/>
                  <a:pt x="2945" y="19575"/>
                </a:cubicBezTo>
                <a:cubicBezTo>
                  <a:pt x="2945" y="18457"/>
                  <a:pt x="2286" y="17550"/>
                  <a:pt x="1473" y="17550"/>
                </a:cubicBezTo>
                <a:cubicBezTo>
                  <a:pt x="1300" y="17550"/>
                  <a:pt x="1136" y="17599"/>
                  <a:pt x="982" y="17674"/>
                </a:cubicBezTo>
                <a:lnTo>
                  <a:pt x="982" y="9326"/>
                </a:lnTo>
                <a:cubicBezTo>
                  <a:pt x="1136" y="9402"/>
                  <a:pt x="1300" y="9450"/>
                  <a:pt x="1473" y="9450"/>
                </a:cubicBezTo>
                <a:cubicBezTo>
                  <a:pt x="2286" y="9450"/>
                  <a:pt x="2945" y="8544"/>
                  <a:pt x="2945" y="7425"/>
                </a:cubicBezTo>
                <a:cubicBezTo>
                  <a:pt x="2945" y="7187"/>
                  <a:pt x="2910" y="6962"/>
                  <a:pt x="2855" y="6750"/>
                </a:cubicBezTo>
                <a:lnTo>
                  <a:pt x="18745" y="6750"/>
                </a:lnTo>
                <a:cubicBezTo>
                  <a:pt x="18690" y="6962"/>
                  <a:pt x="18655" y="7187"/>
                  <a:pt x="18655" y="7425"/>
                </a:cubicBezTo>
                <a:cubicBezTo>
                  <a:pt x="18655" y="8544"/>
                  <a:pt x="19314" y="9450"/>
                  <a:pt x="20127" y="9450"/>
                </a:cubicBezTo>
                <a:cubicBezTo>
                  <a:pt x="20300" y="9450"/>
                  <a:pt x="20464" y="9402"/>
                  <a:pt x="20618" y="9326"/>
                </a:cubicBezTo>
                <a:cubicBezTo>
                  <a:pt x="20618" y="9326"/>
                  <a:pt x="20618" y="17674"/>
                  <a:pt x="20618" y="17674"/>
                </a:cubicBezTo>
                <a:close/>
                <a:moveTo>
                  <a:pt x="20127" y="20250"/>
                </a:moveTo>
                <a:cubicBezTo>
                  <a:pt x="19856" y="20250"/>
                  <a:pt x="19636" y="19948"/>
                  <a:pt x="19636" y="19575"/>
                </a:cubicBezTo>
                <a:cubicBezTo>
                  <a:pt x="19636" y="19203"/>
                  <a:pt x="19856" y="18900"/>
                  <a:pt x="20127" y="18900"/>
                </a:cubicBezTo>
                <a:cubicBezTo>
                  <a:pt x="20399" y="18900"/>
                  <a:pt x="20618" y="19203"/>
                  <a:pt x="20618" y="19575"/>
                </a:cubicBezTo>
                <a:cubicBezTo>
                  <a:pt x="20618" y="19948"/>
                  <a:pt x="20399" y="20250"/>
                  <a:pt x="20127" y="20250"/>
                </a:cubicBezTo>
                <a:moveTo>
                  <a:pt x="1473" y="20250"/>
                </a:moveTo>
                <a:cubicBezTo>
                  <a:pt x="1201" y="20250"/>
                  <a:pt x="982" y="19948"/>
                  <a:pt x="982" y="19575"/>
                </a:cubicBezTo>
                <a:cubicBezTo>
                  <a:pt x="982" y="19203"/>
                  <a:pt x="1201" y="18900"/>
                  <a:pt x="1473" y="18900"/>
                </a:cubicBezTo>
                <a:cubicBezTo>
                  <a:pt x="1744" y="18900"/>
                  <a:pt x="1964" y="19203"/>
                  <a:pt x="1964" y="19575"/>
                </a:cubicBezTo>
                <a:cubicBezTo>
                  <a:pt x="1964" y="19948"/>
                  <a:pt x="1744" y="20250"/>
                  <a:pt x="1473" y="20250"/>
                </a:cubicBezTo>
                <a:moveTo>
                  <a:pt x="1473" y="6750"/>
                </a:moveTo>
                <a:cubicBezTo>
                  <a:pt x="1744" y="6750"/>
                  <a:pt x="1964" y="7052"/>
                  <a:pt x="1964" y="7425"/>
                </a:cubicBezTo>
                <a:cubicBezTo>
                  <a:pt x="1964" y="7798"/>
                  <a:pt x="1744" y="8100"/>
                  <a:pt x="1473" y="8100"/>
                </a:cubicBezTo>
                <a:cubicBezTo>
                  <a:pt x="1201" y="8100"/>
                  <a:pt x="982" y="7798"/>
                  <a:pt x="982" y="7425"/>
                </a:cubicBezTo>
                <a:cubicBezTo>
                  <a:pt x="982" y="7052"/>
                  <a:pt x="1201" y="6750"/>
                  <a:pt x="1473" y="6750"/>
                </a:cubicBezTo>
                <a:moveTo>
                  <a:pt x="20618" y="5400"/>
                </a:moveTo>
                <a:lnTo>
                  <a:pt x="982" y="5400"/>
                </a:lnTo>
                <a:cubicBezTo>
                  <a:pt x="440" y="5400"/>
                  <a:pt x="0" y="6004"/>
                  <a:pt x="0" y="6750"/>
                </a:cubicBez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6750"/>
                </a:lnTo>
                <a:cubicBezTo>
                  <a:pt x="21600" y="6004"/>
                  <a:pt x="21160" y="5400"/>
                  <a:pt x="20618" y="5400"/>
                </a:cubicBezTo>
                <a:moveTo>
                  <a:pt x="10773" y="11584"/>
                </a:moveTo>
                <a:lnTo>
                  <a:pt x="10520" y="12985"/>
                </a:lnTo>
                <a:cubicBezTo>
                  <a:pt x="10807" y="13084"/>
                  <a:pt x="11689" y="13487"/>
                  <a:pt x="11832" y="12694"/>
                </a:cubicBezTo>
                <a:cubicBezTo>
                  <a:pt x="11981" y="11867"/>
                  <a:pt x="11059" y="11683"/>
                  <a:pt x="10773" y="11584"/>
                </a:cubicBezTo>
                <a:moveTo>
                  <a:pt x="2455" y="4050"/>
                </a:moveTo>
                <a:lnTo>
                  <a:pt x="19145" y="4050"/>
                </a:lnTo>
                <a:cubicBezTo>
                  <a:pt x="19417" y="4050"/>
                  <a:pt x="19636" y="3748"/>
                  <a:pt x="19636" y="3375"/>
                </a:cubicBezTo>
                <a:cubicBezTo>
                  <a:pt x="19636" y="3002"/>
                  <a:pt x="19417" y="2700"/>
                  <a:pt x="19145" y="2700"/>
                </a:cubicBezTo>
                <a:lnTo>
                  <a:pt x="2455" y="2700"/>
                </a:lnTo>
                <a:cubicBezTo>
                  <a:pt x="2183" y="2700"/>
                  <a:pt x="1964" y="3002"/>
                  <a:pt x="1964" y="3375"/>
                </a:cubicBezTo>
                <a:cubicBezTo>
                  <a:pt x="1964" y="3748"/>
                  <a:pt x="2183" y="4050"/>
                  <a:pt x="2455" y="4050"/>
                </a:cubicBezTo>
                <a:moveTo>
                  <a:pt x="4418" y="1350"/>
                </a:moveTo>
                <a:lnTo>
                  <a:pt x="17182" y="1350"/>
                </a:lnTo>
                <a:cubicBezTo>
                  <a:pt x="17453" y="1350"/>
                  <a:pt x="17673" y="1048"/>
                  <a:pt x="17673" y="675"/>
                </a:cubicBezTo>
                <a:cubicBezTo>
                  <a:pt x="17673" y="302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302"/>
                  <a:pt x="3927" y="675"/>
                </a:cubicBezTo>
                <a:cubicBezTo>
                  <a:pt x="3927" y="1048"/>
                  <a:pt x="4147" y="1350"/>
                  <a:pt x="4418" y="135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8" name="Shape 2806"/>
          <p:cNvSpPr/>
          <p:nvPr/>
        </p:nvSpPr>
        <p:spPr>
          <a:xfrm>
            <a:off x="4201448" y="2763625"/>
            <a:ext cx="279328" cy="177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442" y="12358"/>
                </a:moveTo>
                <a:cubicBezTo>
                  <a:pt x="10390" y="12952"/>
                  <a:pt x="10196" y="13240"/>
                  <a:pt x="9938" y="13340"/>
                </a:cubicBezTo>
                <a:cubicBezTo>
                  <a:pt x="10292" y="13653"/>
                  <a:pt x="10472" y="14131"/>
                  <a:pt x="10300" y="14961"/>
                </a:cubicBezTo>
                <a:cubicBezTo>
                  <a:pt x="10088" y="15991"/>
                  <a:pt x="9582" y="16078"/>
                  <a:pt x="8910" y="15863"/>
                </a:cubicBezTo>
                <a:lnTo>
                  <a:pt x="8746" y="16971"/>
                </a:lnTo>
                <a:lnTo>
                  <a:pt x="8352" y="16805"/>
                </a:lnTo>
                <a:lnTo>
                  <a:pt x="8513" y="15711"/>
                </a:lnTo>
                <a:cubicBezTo>
                  <a:pt x="8411" y="15668"/>
                  <a:pt x="8306" y="15622"/>
                  <a:pt x="8199" y="15573"/>
                </a:cubicBezTo>
                <a:lnTo>
                  <a:pt x="8037" y="16672"/>
                </a:lnTo>
                <a:lnTo>
                  <a:pt x="7643" y="16505"/>
                </a:lnTo>
                <a:lnTo>
                  <a:pt x="7806" y="15395"/>
                </a:lnTo>
                <a:cubicBezTo>
                  <a:pt x="7714" y="15355"/>
                  <a:pt x="7621" y="15312"/>
                  <a:pt x="7525" y="15272"/>
                </a:cubicBezTo>
                <a:lnTo>
                  <a:pt x="7012" y="15055"/>
                </a:lnTo>
                <a:lnTo>
                  <a:pt x="7207" y="14290"/>
                </a:lnTo>
                <a:cubicBezTo>
                  <a:pt x="7207" y="14290"/>
                  <a:pt x="7498" y="14421"/>
                  <a:pt x="7495" y="14412"/>
                </a:cubicBezTo>
                <a:cubicBezTo>
                  <a:pt x="7606" y="14459"/>
                  <a:pt x="7656" y="14335"/>
                  <a:pt x="7675" y="14252"/>
                </a:cubicBezTo>
                <a:lnTo>
                  <a:pt x="7933" y="12501"/>
                </a:lnTo>
                <a:cubicBezTo>
                  <a:pt x="7948" y="12506"/>
                  <a:pt x="7961" y="12512"/>
                  <a:pt x="7974" y="12518"/>
                </a:cubicBezTo>
                <a:cubicBezTo>
                  <a:pt x="7959" y="12507"/>
                  <a:pt x="7945" y="12501"/>
                  <a:pt x="7934" y="12495"/>
                </a:cubicBezTo>
                <a:lnTo>
                  <a:pt x="8118" y="11245"/>
                </a:lnTo>
                <a:cubicBezTo>
                  <a:pt x="8122" y="11103"/>
                  <a:pt x="8093" y="10924"/>
                  <a:pt x="7934" y="10856"/>
                </a:cubicBezTo>
                <a:cubicBezTo>
                  <a:pt x="7940" y="10849"/>
                  <a:pt x="7647" y="10735"/>
                  <a:pt x="7647" y="10735"/>
                </a:cubicBezTo>
                <a:lnTo>
                  <a:pt x="7752" y="10022"/>
                </a:lnTo>
                <a:lnTo>
                  <a:pt x="8297" y="10252"/>
                </a:lnTo>
                <a:lnTo>
                  <a:pt x="8296" y="10255"/>
                </a:lnTo>
                <a:cubicBezTo>
                  <a:pt x="8378" y="10289"/>
                  <a:pt x="8462" y="10322"/>
                  <a:pt x="8548" y="10356"/>
                </a:cubicBezTo>
                <a:lnTo>
                  <a:pt x="8709" y="9258"/>
                </a:lnTo>
                <a:lnTo>
                  <a:pt x="9103" y="9424"/>
                </a:lnTo>
                <a:lnTo>
                  <a:pt x="8945" y="10500"/>
                </a:lnTo>
                <a:cubicBezTo>
                  <a:pt x="9051" y="10541"/>
                  <a:pt x="9158" y="10582"/>
                  <a:pt x="9261" y="10627"/>
                </a:cubicBezTo>
                <a:lnTo>
                  <a:pt x="9418" y="9557"/>
                </a:lnTo>
                <a:lnTo>
                  <a:pt x="9813" y="9724"/>
                </a:lnTo>
                <a:lnTo>
                  <a:pt x="9651" y="10822"/>
                </a:lnTo>
                <a:cubicBezTo>
                  <a:pt x="10149" y="11112"/>
                  <a:pt x="10513" y="11548"/>
                  <a:pt x="10442" y="12358"/>
                </a:cubicBezTo>
                <a:moveTo>
                  <a:pt x="8836" y="7714"/>
                </a:moveTo>
                <a:cubicBezTo>
                  <a:pt x="6938" y="7714"/>
                  <a:pt x="5400" y="10132"/>
                  <a:pt x="5400" y="13114"/>
                </a:cubicBezTo>
                <a:cubicBezTo>
                  <a:pt x="5400" y="16097"/>
                  <a:pt x="6938" y="18514"/>
                  <a:pt x="8836" y="18514"/>
                </a:cubicBezTo>
                <a:cubicBezTo>
                  <a:pt x="10734" y="18514"/>
                  <a:pt x="12273" y="16097"/>
                  <a:pt x="12273" y="13114"/>
                </a:cubicBezTo>
                <a:cubicBezTo>
                  <a:pt x="12273" y="10132"/>
                  <a:pt x="10734" y="7714"/>
                  <a:pt x="8836" y="7714"/>
                </a:cubicBezTo>
                <a:moveTo>
                  <a:pt x="13255" y="16971"/>
                </a:moveTo>
                <a:cubicBezTo>
                  <a:pt x="12983" y="16971"/>
                  <a:pt x="12764" y="17318"/>
                  <a:pt x="12764" y="17743"/>
                </a:cubicBezTo>
                <a:cubicBezTo>
                  <a:pt x="12764" y="18169"/>
                  <a:pt x="12983" y="18514"/>
                  <a:pt x="13255" y="18514"/>
                </a:cubicBezTo>
                <a:cubicBezTo>
                  <a:pt x="13526" y="18514"/>
                  <a:pt x="13745" y="18169"/>
                  <a:pt x="13745" y="17743"/>
                </a:cubicBezTo>
                <a:cubicBezTo>
                  <a:pt x="13745" y="17318"/>
                  <a:pt x="13526" y="16971"/>
                  <a:pt x="13255" y="16971"/>
                </a:cubicBezTo>
                <a:moveTo>
                  <a:pt x="8839" y="11290"/>
                </a:moveTo>
                <a:lnTo>
                  <a:pt x="8643" y="12624"/>
                </a:lnTo>
                <a:cubicBezTo>
                  <a:pt x="8865" y="12718"/>
                  <a:pt x="9552" y="13102"/>
                  <a:pt x="9663" y="12347"/>
                </a:cubicBezTo>
                <a:cubicBezTo>
                  <a:pt x="9778" y="11559"/>
                  <a:pt x="9062" y="11384"/>
                  <a:pt x="8839" y="11290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691"/>
                  <a:pt x="3927" y="1543"/>
                </a:cubicBezTo>
                <a:lnTo>
                  <a:pt x="3927" y="2314"/>
                </a:lnTo>
                <a:cubicBezTo>
                  <a:pt x="3927" y="2741"/>
                  <a:pt x="4147" y="3086"/>
                  <a:pt x="4418" y="3086"/>
                </a:cubicBezTo>
                <a:cubicBezTo>
                  <a:pt x="4690" y="3086"/>
                  <a:pt x="4909" y="2741"/>
                  <a:pt x="4909" y="2314"/>
                </a:cubicBezTo>
                <a:lnTo>
                  <a:pt x="4909" y="1543"/>
                </a:lnTo>
                <a:lnTo>
                  <a:pt x="20618" y="1543"/>
                </a:lnTo>
                <a:lnTo>
                  <a:pt x="20618" y="15429"/>
                </a:lnTo>
                <a:lnTo>
                  <a:pt x="19145" y="15429"/>
                </a:lnTo>
                <a:cubicBezTo>
                  <a:pt x="18874" y="15429"/>
                  <a:pt x="18655" y="15774"/>
                  <a:pt x="18655" y="16200"/>
                </a:cubicBezTo>
                <a:cubicBezTo>
                  <a:pt x="18655" y="16626"/>
                  <a:pt x="18874" y="16971"/>
                  <a:pt x="19145" y="16971"/>
                </a:cubicBezTo>
                <a:lnTo>
                  <a:pt x="20618" y="16971"/>
                </a:lnTo>
                <a:cubicBezTo>
                  <a:pt x="21160" y="16971"/>
                  <a:pt x="21600" y="16281"/>
                  <a:pt x="21600" y="15429"/>
                </a:cubicBezTo>
                <a:lnTo>
                  <a:pt x="21600" y="1543"/>
                </a:lnTo>
                <a:cubicBezTo>
                  <a:pt x="21600" y="691"/>
                  <a:pt x="21160" y="0"/>
                  <a:pt x="20618" y="0"/>
                </a:cubicBezTo>
                <a:moveTo>
                  <a:pt x="16200" y="7714"/>
                </a:moveTo>
                <a:cubicBezTo>
                  <a:pt x="15929" y="7714"/>
                  <a:pt x="15709" y="7369"/>
                  <a:pt x="15709" y="6943"/>
                </a:cubicBezTo>
                <a:cubicBezTo>
                  <a:pt x="15709" y="6517"/>
                  <a:pt x="15929" y="6171"/>
                  <a:pt x="16200" y="6171"/>
                </a:cubicBezTo>
                <a:cubicBezTo>
                  <a:pt x="16471" y="6171"/>
                  <a:pt x="16691" y="6517"/>
                  <a:pt x="16691" y="6943"/>
                </a:cubicBezTo>
                <a:cubicBezTo>
                  <a:pt x="16691" y="7369"/>
                  <a:pt x="16471" y="7714"/>
                  <a:pt x="16200" y="7714"/>
                </a:cubicBezTo>
                <a:moveTo>
                  <a:pt x="16691" y="17113"/>
                </a:moveTo>
                <a:cubicBezTo>
                  <a:pt x="16537" y="17028"/>
                  <a:pt x="16373" y="16971"/>
                  <a:pt x="16200" y="16971"/>
                </a:cubicBezTo>
                <a:cubicBezTo>
                  <a:pt x="15387" y="16971"/>
                  <a:pt x="14727" y="18008"/>
                  <a:pt x="14727" y="19286"/>
                </a:cubicBezTo>
                <a:cubicBezTo>
                  <a:pt x="14727" y="19558"/>
                  <a:pt x="14763" y="19815"/>
                  <a:pt x="14817" y="20057"/>
                </a:cubicBezTo>
                <a:lnTo>
                  <a:pt x="2855" y="20057"/>
                </a:lnTo>
                <a:cubicBezTo>
                  <a:pt x="2910" y="19815"/>
                  <a:pt x="2945" y="19558"/>
                  <a:pt x="2945" y="19286"/>
                </a:cubicBezTo>
                <a:cubicBezTo>
                  <a:pt x="2945" y="18008"/>
                  <a:pt x="2286" y="16971"/>
                  <a:pt x="1473" y="16971"/>
                </a:cubicBezTo>
                <a:cubicBezTo>
                  <a:pt x="1300" y="16971"/>
                  <a:pt x="1136" y="17028"/>
                  <a:pt x="982" y="17113"/>
                </a:cubicBezTo>
                <a:lnTo>
                  <a:pt x="982" y="9116"/>
                </a:lnTo>
                <a:cubicBezTo>
                  <a:pt x="1136" y="9202"/>
                  <a:pt x="1300" y="9257"/>
                  <a:pt x="1473" y="9257"/>
                </a:cubicBezTo>
                <a:cubicBezTo>
                  <a:pt x="2286" y="9257"/>
                  <a:pt x="2945" y="8222"/>
                  <a:pt x="2945" y="6943"/>
                </a:cubicBezTo>
                <a:cubicBezTo>
                  <a:pt x="2945" y="6671"/>
                  <a:pt x="2910" y="6414"/>
                  <a:pt x="2855" y="6171"/>
                </a:cubicBezTo>
                <a:lnTo>
                  <a:pt x="14817" y="6171"/>
                </a:lnTo>
                <a:cubicBezTo>
                  <a:pt x="14763" y="6414"/>
                  <a:pt x="14727" y="6671"/>
                  <a:pt x="14727" y="6943"/>
                </a:cubicBezTo>
                <a:cubicBezTo>
                  <a:pt x="14727" y="8222"/>
                  <a:pt x="15387" y="9257"/>
                  <a:pt x="16200" y="9257"/>
                </a:cubicBezTo>
                <a:cubicBezTo>
                  <a:pt x="16373" y="9257"/>
                  <a:pt x="16537" y="9202"/>
                  <a:pt x="16691" y="9116"/>
                </a:cubicBezTo>
                <a:cubicBezTo>
                  <a:pt x="16691" y="9116"/>
                  <a:pt x="16691" y="17113"/>
                  <a:pt x="16691" y="17113"/>
                </a:cubicBezTo>
                <a:close/>
                <a:moveTo>
                  <a:pt x="16200" y="20057"/>
                </a:moveTo>
                <a:cubicBezTo>
                  <a:pt x="15929" y="20057"/>
                  <a:pt x="15709" y="19712"/>
                  <a:pt x="15709" y="19286"/>
                </a:cubicBezTo>
                <a:cubicBezTo>
                  <a:pt x="15709" y="18860"/>
                  <a:pt x="15929" y="18514"/>
                  <a:pt x="16200" y="18514"/>
                </a:cubicBezTo>
                <a:cubicBezTo>
                  <a:pt x="16471" y="18514"/>
                  <a:pt x="16691" y="18860"/>
                  <a:pt x="16691" y="19286"/>
                </a:cubicBezTo>
                <a:cubicBezTo>
                  <a:pt x="16691" y="19712"/>
                  <a:pt x="16471" y="20057"/>
                  <a:pt x="16200" y="20057"/>
                </a:cubicBezTo>
                <a:moveTo>
                  <a:pt x="1473" y="20057"/>
                </a:moveTo>
                <a:cubicBezTo>
                  <a:pt x="1201" y="20057"/>
                  <a:pt x="982" y="19712"/>
                  <a:pt x="982" y="19286"/>
                </a:cubicBezTo>
                <a:cubicBezTo>
                  <a:pt x="982" y="18860"/>
                  <a:pt x="1201" y="18514"/>
                  <a:pt x="1473" y="18514"/>
                </a:cubicBezTo>
                <a:cubicBezTo>
                  <a:pt x="1744" y="18514"/>
                  <a:pt x="1964" y="18860"/>
                  <a:pt x="1964" y="19286"/>
                </a:cubicBezTo>
                <a:cubicBezTo>
                  <a:pt x="1964" y="19712"/>
                  <a:pt x="1744" y="20057"/>
                  <a:pt x="1473" y="20057"/>
                </a:cubicBezTo>
                <a:moveTo>
                  <a:pt x="1473" y="6171"/>
                </a:moveTo>
                <a:cubicBezTo>
                  <a:pt x="1744" y="6171"/>
                  <a:pt x="1964" y="6517"/>
                  <a:pt x="1964" y="6943"/>
                </a:cubicBezTo>
                <a:cubicBezTo>
                  <a:pt x="1964" y="7369"/>
                  <a:pt x="1744" y="7714"/>
                  <a:pt x="1473" y="7714"/>
                </a:cubicBezTo>
                <a:cubicBezTo>
                  <a:pt x="1201" y="7714"/>
                  <a:pt x="982" y="7369"/>
                  <a:pt x="982" y="6943"/>
                </a:cubicBezTo>
                <a:cubicBezTo>
                  <a:pt x="982" y="6517"/>
                  <a:pt x="1201" y="6171"/>
                  <a:pt x="1473" y="6171"/>
                </a:cubicBezTo>
                <a:moveTo>
                  <a:pt x="16691" y="4629"/>
                </a:moveTo>
                <a:lnTo>
                  <a:pt x="982" y="4629"/>
                </a:lnTo>
                <a:cubicBezTo>
                  <a:pt x="440" y="4629"/>
                  <a:pt x="0" y="5319"/>
                  <a:pt x="0" y="6171"/>
                </a:cubicBezTo>
                <a:lnTo>
                  <a:pt x="0" y="20057"/>
                </a:lnTo>
                <a:cubicBezTo>
                  <a:pt x="0" y="20909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0909"/>
                  <a:pt x="17673" y="20057"/>
                </a:cubicBezTo>
                <a:lnTo>
                  <a:pt x="17673" y="6171"/>
                </a:lnTo>
                <a:cubicBezTo>
                  <a:pt x="17673" y="5319"/>
                  <a:pt x="17233" y="4629"/>
                  <a:pt x="16691" y="4629"/>
                </a:cubicBezTo>
                <a:moveTo>
                  <a:pt x="8543" y="13297"/>
                </a:moveTo>
                <a:lnTo>
                  <a:pt x="8327" y="14769"/>
                </a:lnTo>
                <a:cubicBezTo>
                  <a:pt x="8595" y="14882"/>
                  <a:pt x="9419" y="15330"/>
                  <a:pt x="9541" y="14500"/>
                </a:cubicBezTo>
                <a:cubicBezTo>
                  <a:pt x="9669" y="13634"/>
                  <a:pt x="8811" y="13410"/>
                  <a:pt x="8543" y="13297"/>
                </a:cubicBezTo>
                <a:moveTo>
                  <a:pt x="4418" y="7714"/>
                </a:moveTo>
                <a:cubicBezTo>
                  <a:pt x="4147" y="7714"/>
                  <a:pt x="3927" y="8060"/>
                  <a:pt x="3927" y="8486"/>
                </a:cubicBezTo>
                <a:cubicBezTo>
                  <a:pt x="3927" y="8912"/>
                  <a:pt x="4147" y="9257"/>
                  <a:pt x="4418" y="9257"/>
                </a:cubicBezTo>
                <a:cubicBezTo>
                  <a:pt x="4690" y="9257"/>
                  <a:pt x="4909" y="8912"/>
                  <a:pt x="4909" y="8486"/>
                </a:cubicBezTo>
                <a:cubicBezTo>
                  <a:pt x="4909" y="8060"/>
                  <a:pt x="4690" y="7714"/>
                  <a:pt x="4418" y="771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9" name="Shape 2807"/>
          <p:cNvSpPr/>
          <p:nvPr/>
        </p:nvSpPr>
        <p:spPr>
          <a:xfrm>
            <a:off x="4734709" y="2750928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5" y="12150"/>
                </a:moveTo>
                <a:lnTo>
                  <a:pt x="17294" y="9450"/>
                </a:lnTo>
                <a:lnTo>
                  <a:pt x="19843" y="9450"/>
                </a:lnTo>
                <a:lnTo>
                  <a:pt x="19406" y="12150"/>
                </a:lnTo>
                <a:cubicBezTo>
                  <a:pt x="19406" y="12150"/>
                  <a:pt x="17075" y="12150"/>
                  <a:pt x="17075" y="12150"/>
                </a:cubicBezTo>
                <a:close/>
                <a:moveTo>
                  <a:pt x="18752" y="16200"/>
                </a:moveTo>
                <a:lnTo>
                  <a:pt x="16748" y="16200"/>
                </a:lnTo>
                <a:lnTo>
                  <a:pt x="16967" y="13500"/>
                </a:lnTo>
                <a:lnTo>
                  <a:pt x="19188" y="13500"/>
                </a:lnTo>
                <a:cubicBezTo>
                  <a:pt x="19188" y="13500"/>
                  <a:pt x="18752" y="16200"/>
                  <a:pt x="18752" y="16200"/>
                </a:cubicBezTo>
                <a:close/>
                <a:moveTo>
                  <a:pt x="17673" y="20250"/>
                </a:moveTo>
                <a:cubicBezTo>
                  <a:pt x="17131" y="20250"/>
                  <a:pt x="16691" y="19645"/>
                  <a:pt x="16691" y="18900"/>
                </a:cubicBezTo>
                <a:cubicBezTo>
                  <a:pt x="16691" y="18155"/>
                  <a:pt x="17131" y="17550"/>
                  <a:pt x="17673" y="17550"/>
                </a:cubicBezTo>
                <a:cubicBezTo>
                  <a:pt x="18215" y="17550"/>
                  <a:pt x="18655" y="18155"/>
                  <a:pt x="18655" y="18900"/>
                </a:cubicBezTo>
                <a:cubicBezTo>
                  <a:pt x="18655" y="19645"/>
                  <a:pt x="18215" y="20250"/>
                  <a:pt x="17673" y="20250"/>
                </a:cubicBezTo>
                <a:moveTo>
                  <a:pt x="16415" y="8100"/>
                </a:moveTo>
                <a:lnTo>
                  <a:pt x="13745" y="8100"/>
                </a:lnTo>
                <a:lnTo>
                  <a:pt x="13745" y="5400"/>
                </a:lnTo>
                <a:lnTo>
                  <a:pt x="16633" y="5400"/>
                </a:lnTo>
                <a:cubicBezTo>
                  <a:pt x="16633" y="5400"/>
                  <a:pt x="16415" y="8100"/>
                  <a:pt x="16415" y="8100"/>
                </a:cubicBezTo>
                <a:close/>
                <a:moveTo>
                  <a:pt x="16088" y="12150"/>
                </a:moveTo>
                <a:lnTo>
                  <a:pt x="13745" y="12150"/>
                </a:lnTo>
                <a:lnTo>
                  <a:pt x="13745" y="9450"/>
                </a:lnTo>
                <a:lnTo>
                  <a:pt x="16306" y="9450"/>
                </a:lnTo>
                <a:cubicBezTo>
                  <a:pt x="16306" y="9450"/>
                  <a:pt x="16088" y="12150"/>
                  <a:pt x="16088" y="12150"/>
                </a:cubicBezTo>
                <a:close/>
                <a:moveTo>
                  <a:pt x="15761" y="16200"/>
                </a:moveTo>
                <a:lnTo>
                  <a:pt x="13745" y="16200"/>
                </a:lnTo>
                <a:lnTo>
                  <a:pt x="13745" y="13500"/>
                </a:lnTo>
                <a:lnTo>
                  <a:pt x="15979" y="13500"/>
                </a:lnTo>
                <a:cubicBezTo>
                  <a:pt x="15979" y="13500"/>
                  <a:pt x="15761" y="16200"/>
                  <a:pt x="15761" y="16200"/>
                </a:cubicBezTo>
                <a:close/>
                <a:moveTo>
                  <a:pt x="12764" y="8100"/>
                </a:moveTo>
                <a:lnTo>
                  <a:pt x="10094" y="8100"/>
                </a:lnTo>
                <a:lnTo>
                  <a:pt x="9876" y="5400"/>
                </a:lnTo>
                <a:lnTo>
                  <a:pt x="12764" y="5400"/>
                </a:lnTo>
                <a:cubicBezTo>
                  <a:pt x="12764" y="5400"/>
                  <a:pt x="12764" y="8100"/>
                  <a:pt x="12764" y="8100"/>
                </a:cubicBezTo>
                <a:close/>
                <a:moveTo>
                  <a:pt x="12764" y="12150"/>
                </a:moveTo>
                <a:lnTo>
                  <a:pt x="10421" y="12150"/>
                </a:lnTo>
                <a:lnTo>
                  <a:pt x="10203" y="9450"/>
                </a:lnTo>
                <a:lnTo>
                  <a:pt x="12764" y="9450"/>
                </a:lnTo>
                <a:cubicBezTo>
                  <a:pt x="12764" y="9450"/>
                  <a:pt x="12764" y="12150"/>
                  <a:pt x="12764" y="12150"/>
                </a:cubicBezTo>
                <a:close/>
                <a:moveTo>
                  <a:pt x="12764" y="16200"/>
                </a:moveTo>
                <a:lnTo>
                  <a:pt x="10748" y="16200"/>
                </a:lnTo>
                <a:lnTo>
                  <a:pt x="10531" y="13500"/>
                </a:lnTo>
                <a:lnTo>
                  <a:pt x="12764" y="13500"/>
                </a:lnTo>
                <a:cubicBezTo>
                  <a:pt x="12764" y="13500"/>
                  <a:pt x="12764" y="16200"/>
                  <a:pt x="12764" y="16200"/>
                </a:cubicBezTo>
                <a:close/>
                <a:moveTo>
                  <a:pt x="8836" y="20250"/>
                </a:moveTo>
                <a:cubicBezTo>
                  <a:pt x="8294" y="20250"/>
                  <a:pt x="7855" y="19645"/>
                  <a:pt x="7855" y="18900"/>
                </a:cubicBezTo>
                <a:cubicBezTo>
                  <a:pt x="7855" y="18155"/>
                  <a:pt x="8294" y="17550"/>
                  <a:pt x="8836" y="17550"/>
                </a:cubicBezTo>
                <a:cubicBezTo>
                  <a:pt x="9379" y="17550"/>
                  <a:pt x="9818" y="18155"/>
                  <a:pt x="9818" y="18900"/>
                </a:cubicBezTo>
                <a:cubicBezTo>
                  <a:pt x="9818" y="19645"/>
                  <a:pt x="9379" y="20250"/>
                  <a:pt x="8836" y="20250"/>
                </a:cubicBezTo>
                <a:moveTo>
                  <a:pt x="7213" y="13500"/>
                </a:moveTo>
                <a:lnTo>
                  <a:pt x="9543" y="13500"/>
                </a:lnTo>
                <a:lnTo>
                  <a:pt x="9761" y="16200"/>
                </a:lnTo>
                <a:lnTo>
                  <a:pt x="7740" y="16200"/>
                </a:lnTo>
                <a:cubicBezTo>
                  <a:pt x="7740" y="16200"/>
                  <a:pt x="7213" y="13500"/>
                  <a:pt x="7213" y="13500"/>
                </a:cubicBezTo>
                <a:close/>
                <a:moveTo>
                  <a:pt x="6950" y="12150"/>
                </a:moveTo>
                <a:lnTo>
                  <a:pt x="6423" y="9450"/>
                </a:lnTo>
                <a:lnTo>
                  <a:pt x="9215" y="9450"/>
                </a:lnTo>
                <a:lnTo>
                  <a:pt x="9434" y="12150"/>
                </a:lnTo>
                <a:cubicBezTo>
                  <a:pt x="9434" y="12150"/>
                  <a:pt x="6950" y="12150"/>
                  <a:pt x="6950" y="12150"/>
                </a:cubicBezTo>
                <a:close/>
                <a:moveTo>
                  <a:pt x="5633" y="5400"/>
                </a:moveTo>
                <a:lnTo>
                  <a:pt x="8888" y="5400"/>
                </a:lnTo>
                <a:lnTo>
                  <a:pt x="9106" y="8100"/>
                </a:lnTo>
                <a:lnTo>
                  <a:pt x="6160" y="8100"/>
                </a:lnTo>
                <a:cubicBezTo>
                  <a:pt x="6160" y="8100"/>
                  <a:pt x="5633" y="5400"/>
                  <a:pt x="5633" y="5400"/>
                </a:cubicBezTo>
                <a:close/>
                <a:moveTo>
                  <a:pt x="17621" y="5400"/>
                </a:moveTo>
                <a:lnTo>
                  <a:pt x="20497" y="5400"/>
                </a:lnTo>
                <a:lnTo>
                  <a:pt x="20061" y="8100"/>
                </a:lnTo>
                <a:lnTo>
                  <a:pt x="17403" y="8100"/>
                </a:lnTo>
                <a:cubicBezTo>
                  <a:pt x="17403" y="8100"/>
                  <a:pt x="17621" y="5400"/>
                  <a:pt x="17621" y="5400"/>
                </a:cubicBezTo>
                <a:close/>
                <a:moveTo>
                  <a:pt x="19619" y="17038"/>
                </a:moveTo>
                <a:lnTo>
                  <a:pt x="19622" y="17038"/>
                </a:lnTo>
                <a:lnTo>
                  <a:pt x="21586" y="4889"/>
                </a:lnTo>
                <a:lnTo>
                  <a:pt x="21577" y="4886"/>
                </a:lnTo>
                <a:cubicBezTo>
                  <a:pt x="21586" y="4833"/>
                  <a:pt x="21600" y="4782"/>
                  <a:pt x="21600" y="4725"/>
                </a:cubicBezTo>
                <a:cubicBezTo>
                  <a:pt x="21600" y="4352"/>
                  <a:pt x="21380" y="4050"/>
                  <a:pt x="21109" y="4050"/>
                </a:cubicBezTo>
                <a:lnTo>
                  <a:pt x="5370" y="4050"/>
                </a:lnTo>
                <a:lnTo>
                  <a:pt x="4674" y="481"/>
                </a:lnTo>
                <a:lnTo>
                  <a:pt x="4667" y="484"/>
                </a:lnTo>
                <a:cubicBezTo>
                  <a:pt x="4605" y="207"/>
                  <a:pt x="4425" y="0"/>
                  <a:pt x="4203" y="0"/>
                </a:cubicBezTo>
                <a:lnTo>
                  <a:pt x="491" y="0"/>
                </a:lnTo>
                <a:cubicBezTo>
                  <a:pt x="220" y="0"/>
                  <a:pt x="0" y="302"/>
                  <a:pt x="0" y="675"/>
                </a:cubicBezTo>
                <a:cubicBezTo>
                  <a:pt x="0" y="1048"/>
                  <a:pt x="220" y="1350"/>
                  <a:pt x="491" y="1350"/>
                </a:cubicBezTo>
                <a:lnTo>
                  <a:pt x="3827" y="1350"/>
                </a:lnTo>
                <a:lnTo>
                  <a:pt x="6893" y="17069"/>
                </a:lnTo>
                <a:lnTo>
                  <a:pt x="6894" y="17069"/>
                </a:lnTo>
                <a:cubicBezTo>
                  <a:pt x="6936" y="17259"/>
                  <a:pt x="7037" y="17414"/>
                  <a:pt x="7168" y="17493"/>
                </a:cubicBezTo>
                <a:cubicBezTo>
                  <a:pt x="6984" y="17903"/>
                  <a:pt x="6873" y="18383"/>
                  <a:pt x="6873" y="18900"/>
                </a:cubicBezTo>
                <a:cubicBezTo>
                  <a:pt x="6873" y="20391"/>
                  <a:pt x="7752" y="21600"/>
                  <a:pt x="8836" y="21600"/>
                </a:cubicBezTo>
                <a:cubicBezTo>
                  <a:pt x="9921" y="21600"/>
                  <a:pt x="10800" y="20391"/>
                  <a:pt x="10800" y="18900"/>
                </a:cubicBezTo>
                <a:cubicBezTo>
                  <a:pt x="10800" y="18406"/>
                  <a:pt x="10696" y="17949"/>
                  <a:pt x="10528" y="17550"/>
                </a:cubicBezTo>
                <a:lnTo>
                  <a:pt x="15981" y="17550"/>
                </a:lnTo>
                <a:cubicBezTo>
                  <a:pt x="15813" y="17949"/>
                  <a:pt x="15709" y="18406"/>
                  <a:pt x="15709" y="18900"/>
                </a:cubicBezTo>
                <a:cubicBezTo>
                  <a:pt x="15709" y="20391"/>
                  <a:pt x="16588" y="21600"/>
                  <a:pt x="17673" y="21600"/>
                </a:cubicBezTo>
                <a:cubicBezTo>
                  <a:pt x="18757" y="21600"/>
                  <a:pt x="19636" y="20391"/>
                  <a:pt x="19636" y="18900"/>
                </a:cubicBezTo>
                <a:cubicBezTo>
                  <a:pt x="19636" y="18383"/>
                  <a:pt x="19525" y="17903"/>
                  <a:pt x="19341" y="17493"/>
                </a:cubicBezTo>
                <a:cubicBezTo>
                  <a:pt x="19479" y="17410"/>
                  <a:pt x="19581" y="17242"/>
                  <a:pt x="19619" y="1703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0" name="Shape 2808"/>
          <p:cNvSpPr/>
          <p:nvPr/>
        </p:nvSpPr>
        <p:spPr>
          <a:xfrm>
            <a:off x="5267970" y="271283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5" y="14727"/>
                </a:moveTo>
                <a:lnTo>
                  <a:pt x="17294" y="12764"/>
                </a:lnTo>
                <a:lnTo>
                  <a:pt x="19843" y="12764"/>
                </a:lnTo>
                <a:lnTo>
                  <a:pt x="19406" y="14727"/>
                </a:lnTo>
                <a:cubicBezTo>
                  <a:pt x="19406" y="14727"/>
                  <a:pt x="17075" y="14727"/>
                  <a:pt x="17075" y="14727"/>
                </a:cubicBezTo>
                <a:close/>
                <a:moveTo>
                  <a:pt x="18752" y="17673"/>
                </a:moveTo>
                <a:lnTo>
                  <a:pt x="16748" y="17673"/>
                </a:lnTo>
                <a:lnTo>
                  <a:pt x="16967" y="15709"/>
                </a:lnTo>
                <a:lnTo>
                  <a:pt x="19188" y="15709"/>
                </a:lnTo>
                <a:cubicBezTo>
                  <a:pt x="19188" y="15709"/>
                  <a:pt x="18752" y="17673"/>
                  <a:pt x="18752" y="17673"/>
                </a:cubicBezTo>
                <a:close/>
                <a:moveTo>
                  <a:pt x="17673" y="20618"/>
                </a:moveTo>
                <a:cubicBezTo>
                  <a:pt x="17131" y="20618"/>
                  <a:pt x="16691" y="20179"/>
                  <a:pt x="16691" y="19636"/>
                </a:cubicBezTo>
                <a:cubicBezTo>
                  <a:pt x="16691" y="19095"/>
                  <a:pt x="17131" y="18655"/>
                  <a:pt x="17673" y="18655"/>
                </a:cubicBezTo>
                <a:cubicBezTo>
                  <a:pt x="18215" y="18655"/>
                  <a:pt x="18655" y="19095"/>
                  <a:pt x="18655" y="19636"/>
                </a:cubicBezTo>
                <a:cubicBezTo>
                  <a:pt x="18655" y="20179"/>
                  <a:pt x="18215" y="20618"/>
                  <a:pt x="17673" y="20618"/>
                </a:cubicBezTo>
                <a:moveTo>
                  <a:pt x="16415" y="11782"/>
                </a:moveTo>
                <a:lnTo>
                  <a:pt x="13745" y="11782"/>
                </a:lnTo>
                <a:lnTo>
                  <a:pt x="13745" y="9818"/>
                </a:lnTo>
                <a:lnTo>
                  <a:pt x="16633" y="9818"/>
                </a:lnTo>
                <a:cubicBezTo>
                  <a:pt x="16633" y="9818"/>
                  <a:pt x="16415" y="11782"/>
                  <a:pt x="16415" y="11782"/>
                </a:cubicBezTo>
                <a:close/>
                <a:moveTo>
                  <a:pt x="16088" y="14727"/>
                </a:moveTo>
                <a:lnTo>
                  <a:pt x="13745" y="14727"/>
                </a:lnTo>
                <a:lnTo>
                  <a:pt x="13745" y="12764"/>
                </a:lnTo>
                <a:lnTo>
                  <a:pt x="16306" y="12764"/>
                </a:lnTo>
                <a:cubicBezTo>
                  <a:pt x="16306" y="12764"/>
                  <a:pt x="16088" y="14727"/>
                  <a:pt x="16088" y="14727"/>
                </a:cubicBezTo>
                <a:close/>
                <a:moveTo>
                  <a:pt x="15761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5979" y="15709"/>
                </a:lnTo>
                <a:cubicBezTo>
                  <a:pt x="15979" y="15709"/>
                  <a:pt x="15761" y="17673"/>
                  <a:pt x="15761" y="17673"/>
                </a:cubicBezTo>
                <a:close/>
                <a:moveTo>
                  <a:pt x="12764" y="11782"/>
                </a:moveTo>
                <a:lnTo>
                  <a:pt x="10094" y="11782"/>
                </a:lnTo>
                <a:lnTo>
                  <a:pt x="9876" y="9818"/>
                </a:lnTo>
                <a:lnTo>
                  <a:pt x="12764" y="9818"/>
                </a:lnTo>
                <a:cubicBezTo>
                  <a:pt x="12764" y="9818"/>
                  <a:pt x="12764" y="11782"/>
                  <a:pt x="12764" y="11782"/>
                </a:cubicBezTo>
                <a:close/>
                <a:moveTo>
                  <a:pt x="12764" y="14727"/>
                </a:moveTo>
                <a:lnTo>
                  <a:pt x="10421" y="14727"/>
                </a:lnTo>
                <a:lnTo>
                  <a:pt x="10203" y="12764"/>
                </a:lnTo>
                <a:lnTo>
                  <a:pt x="12764" y="12764"/>
                </a:lnTo>
                <a:cubicBezTo>
                  <a:pt x="12764" y="12764"/>
                  <a:pt x="12764" y="14727"/>
                  <a:pt x="12764" y="14727"/>
                </a:cubicBezTo>
                <a:close/>
                <a:moveTo>
                  <a:pt x="12764" y="17673"/>
                </a:moveTo>
                <a:lnTo>
                  <a:pt x="10748" y="17673"/>
                </a:lnTo>
                <a:lnTo>
                  <a:pt x="10531" y="15709"/>
                </a:lnTo>
                <a:lnTo>
                  <a:pt x="12764" y="15709"/>
                </a:lnTo>
                <a:cubicBezTo>
                  <a:pt x="12764" y="15709"/>
                  <a:pt x="12764" y="17673"/>
                  <a:pt x="12764" y="17673"/>
                </a:cubicBezTo>
                <a:close/>
                <a:moveTo>
                  <a:pt x="8836" y="20618"/>
                </a:moveTo>
                <a:cubicBezTo>
                  <a:pt x="8294" y="20618"/>
                  <a:pt x="7855" y="20179"/>
                  <a:pt x="7855" y="19636"/>
                </a:cubicBezTo>
                <a:cubicBezTo>
                  <a:pt x="7855" y="19095"/>
                  <a:pt x="8294" y="18655"/>
                  <a:pt x="8836" y="18655"/>
                </a:cubicBezTo>
                <a:cubicBezTo>
                  <a:pt x="9379" y="18655"/>
                  <a:pt x="9818" y="19095"/>
                  <a:pt x="9818" y="19636"/>
                </a:cubicBezTo>
                <a:cubicBezTo>
                  <a:pt x="9818" y="20179"/>
                  <a:pt x="9379" y="20618"/>
                  <a:pt x="8836" y="20618"/>
                </a:cubicBezTo>
                <a:moveTo>
                  <a:pt x="7213" y="15709"/>
                </a:moveTo>
                <a:lnTo>
                  <a:pt x="9543" y="15709"/>
                </a:lnTo>
                <a:lnTo>
                  <a:pt x="9761" y="17673"/>
                </a:lnTo>
                <a:lnTo>
                  <a:pt x="7740" y="17673"/>
                </a:lnTo>
                <a:cubicBezTo>
                  <a:pt x="7740" y="17673"/>
                  <a:pt x="7213" y="15709"/>
                  <a:pt x="7213" y="15709"/>
                </a:cubicBezTo>
                <a:close/>
                <a:moveTo>
                  <a:pt x="6950" y="14727"/>
                </a:moveTo>
                <a:lnTo>
                  <a:pt x="6423" y="12764"/>
                </a:lnTo>
                <a:lnTo>
                  <a:pt x="9215" y="12764"/>
                </a:lnTo>
                <a:lnTo>
                  <a:pt x="9434" y="14727"/>
                </a:lnTo>
                <a:cubicBezTo>
                  <a:pt x="9434" y="14727"/>
                  <a:pt x="6950" y="14727"/>
                  <a:pt x="6950" y="14727"/>
                </a:cubicBezTo>
                <a:close/>
                <a:moveTo>
                  <a:pt x="5633" y="9818"/>
                </a:moveTo>
                <a:lnTo>
                  <a:pt x="8888" y="9818"/>
                </a:lnTo>
                <a:lnTo>
                  <a:pt x="9106" y="11782"/>
                </a:lnTo>
                <a:lnTo>
                  <a:pt x="6160" y="11782"/>
                </a:lnTo>
                <a:cubicBezTo>
                  <a:pt x="6160" y="11782"/>
                  <a:pt x="5633" y="9818"/>
                  <a:pt x="5633" y="9818"/>
                </a:cubicBezTo>
                <a:close/>
                <a:moveTo>
                  <a:pt x="17621" y="9818"/>
                </a:moveTo>
                <a:lnTo>
                  <a:pt x="20497" y="9818"/>
                </a:lnTo>
                <a:lnTo>
                  <a:pt x="20061" y="11782"/>
                </a:lnTo>
                <a:lnTo>
                  <a:pt x="17403" y="11782"/>
                </a:lnTo>
                <a:cubicBezTo>
                  <a:pt x="17403" y="11782"/>
                  <a:pt x="17621" y="9818"/>
                  <a:pt x="17621" y="9818"/>
                </a:cubicBezTo>
                <a:close/>
                <a:moveTo>
                  <a:pt x="19619" y="18282"/>
                </a:moveTo>
                <a:lnTo>
                  <a:pt x="19622" y="18283"/>
                </a:lnTo>
                <a:lnTo>
                  <a:pt x="21586" y="9447"/>
                </a:lnTo>
                <a:lnTo>
                  <a:pt x="21577" y="9444"/>
                </a:lnTo>
                <a:cubicBezTo>
                  <a:pt x="21586" y="9406"/>
                  <a:pt x="21600" y="9369"/>
                  <a:pt x="21600" y="9327"/>
                </a:cubicBezTo>
                <a:cubicBezTo>
                  <a:pt x="21600" y="9056"/>
                  <a:pt x="21380" y="8836"/>
                  <a:pt x="21109" y="8836"/>
                </a:cubicBezTo>
                <a:lnTo>
                  <a:pt x="5370" y="8836"/>
                </a:lnTo>
                <a:lnTo>
                  <a:pt x="4674" y="6241"/>
                </a:lnTo>
                <a:lnTo>
                  <a:pt x="4667" y="6243"/>
                </a:lnTo>
                <a:cubicBezTo>
                  <a:pt x="4606" y="6041"/>
                  <a:pt x="4425" y="5891"/>
                  <a:pt x="4203" y="5891"/>
                </a:cubicBezTo>
                <a:lnTo>
                  <a:pt x="491" y="5891"/>
                </a:lnTo>
                <a:cubicBezTo>
                  <a:pt x="220" y="5891"/>
                  <a:pt x="0" y="6110"/>
                  <a:pt x="0" y="6382"/>
                </a:cubicBezTo>
                <a:cubicBezTo>
                  <a:pt x="0" y="6653"/>
                  <a:pt x="220" y="6873"/>
                  <a:pt x="491" y="6873"/>
                </a:cubicBezTo>
                <a:lnTo>
                  <a:pt x="3827" y="6873"/>
                </a:lnTo>
                <a:lnTo>
                  <a:pt x="6893" y="18305"/>
                </a:lnTo>
                <a:lnTo>
                  <a:pt x="6894" y="18305"/>
                </a:lnTo>
                <a:cubicBezTo>
                  <a:pt x="6936" y="18443"/>
                  <a:pt x="7037" y="18555"/>
                  <a:pt x="7168" y="18613"/>
                </a:cubicBezTo>
                <a:cubicBezTo>
                  <a:pt x="6984" y="18912"/>
                  <a:pt x="6873" y="19260"/>
                  <a:pt x="6873" y="19636"/>
                </a:cubicBezTo>
                <a:cubicBezTo>
                  <a:pt x="6873" y="20721"/>
                  <a:pt x="7752" y="21600"/>
                  <a:pt x="8836" y="21600"/>
                </a:cubicBezTo>
                <a:cubicBezTo>
                  <a:pt x="9921" y="21600"/>
                  <a:pt x="10800" y="20721"/>
                  <a:pt x="10800" y="19636"/>
                </a:cubicBezTo>
                <a:cubicBezTo>
                  <a:pt x="10800" y="19277"/>
                  <a:pt x="10696" y="18945"/>
                  <a:pt x="10528" y="18655"/>
                </a:cubicBezTo>
                <a:lnTo>
                  <a:pt x="15981" y="18655"/>
                </a:lnTo>
                <a:cubicBezTo>
                  <a:pt x="15813" y="18945"/>
                  <a:pt x="15709" y="19277"/>
                  <a:pt x="15709" y="19636"/>
                </a:cubicBezTo>
                <a:cubicBezTo>
                  <a:pt x="15709" y="20721"/>
                  <a:pt x="16588" y="21600"/>
                  <a:pt x="17673" y="21600"/>
                </a:cubicBezTo>
                <a:cubicBezTo>
                  <a:pt x="18757" y="21600"/>
                  <a:pt x="19636" y="20721"/>
                  <a:pt x="19636" y="19636"/>
                </a:cubicBezTo>
                <a:cubicBezTo>
                  <a:pt x="19636" y="19260"/>
                  <a:pt x="19525" y="18912"/>
                  <a:pt x="19341" y="18613"/>
                </a:cubicBezTo>
                <a:cubicBezTo>
                  <a:pt x="19479" y="18552"/>
                  <a:pt x="19581" y="18430"/>
                  <a:pt x="19619" y="18282"/>
                </a:cubicBezTo>
                <a:moveTo>
                  <a:pt x="12907" y="7711"/>
                </a:moveTo>
                <a:cubicBezTo>
                  <a:pt x="12996" y="7800"/>
                  <a:pt x="13119" y="7855"/>
                  <a:pt x="13255" y="7855"/>
                </a:cubicBezTo>
                <a:cubicBezTo>
                  <a:pt x="13390" y="7855"/>
                  <a:pt x="13513" y="7800"/>
                  <a:pt x="13602" y="7711"/>
                </a:cubicBezTo>
                <a:lnTo>
                  <a:pt x="15565" y="5747"/>
                </a:lnTo>
                <a:cubicBezTo>
                  <a:pt x="15654" y="5658"/>
                  <a:pt x="15709" y="5536"/>
                  <a:pt x="15709" y="5400"/>
                </a:cubicBezTo>
                <a:cubicBezTo>
                  <a:pt x="15709" y="5129"/>
                  <a:pt x="15490" y="4910"/>
                  <a:pt x="15218" y="4910"/>
                </a:cubicBezTo>
                <a:cubicBezTo>
                  <a:pt x="15083" y="4910"/>
                  <a:pt x="14960" y="4964"/>
                  <a:pt x="14871" y="5053"/>
                </a:cubicBezTo>
                <a:lnTo>
                  <a:pt x="13745" y="6179"/>
                </a:lnTo>
                <a:lnTo>
                  <a:pt x="13745" y="491"/>
                </a:lnTo>
                <a:lnTo>
                  <a:pt x="13745" y="491"/>
                </a:lnTo>
                <a:cubicBezTo>
                  <a:pt x="13745" y="220"/>
                  <a:pt x="13526" y="0"/>
                  <a:pt x="13255" y="0"/>
                </a:cubicBezTo>
                <a:cubicBezTo>
                  <a:pt x="12983" y="0"/>
                  <a:pt x="12764" y="220"/>
                  <a:pt x="12764" y="491"/>
                </a:cubicBezTo>
                <a:lnTo>
                  <a:pt x="12764" y="6179"/>
                </a:lnTo>
                <a:lnTo>
                  <a:pt x="11638" y="5053"/>
                </a:lnTo>
                <a:cubicBezTo>
                  <a:pt x="11549" y="4964"/>
                  <a:pt x="11427" y="4910"/>
                  <a:pt x="11291" y="4910"/>
                </a:cubicBezTo>
                <a:cubicBezTo>
                  <a:pt x="11020" y="4910"/>
                  <a:pt x="10800" y="5129"/>
                  <a:pt x="10800" y="5400"/>
                </a:cubicBezTo>
                <a:cubicBezTo>
                  <a:pt x="10800" y="5536"/>
                  <a:pt x="10855" y="5658"/>
                  <a:pt x="10944" y="5747"/>
                </a:cubicBezTo>
                <a:cubicBezTo>
                  <a:pt x="10944" y="5747"/>
                  <a:pt x="12907" y="7711"/>
                  <a:pt x="12907" y="7711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1" name="Shape 2809"/>
          <p:cNvSpPr/>
          <p:nvPr/>
        </p:nvSpPr>
        <p:spPr>
          <a:xfrm>
            <a:off x="5801231" y="271283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727"/>
                </a:moveTo>
                <a:lnTo>
                  <a:pt x="17294" y="12764"/>
                </a:lnTo>
                <a:lnTo>
                  <a:pt x="19843" y="12764"/>
                </a:lnTo>
                <a:lnTo>
                  <a:pt x="19406" y="14727"/>
                </a:lnTo>
                <a:cubicBezTo>
                  <a:pt x="19406" y="14727"/>
                  <a:pt x="17076" y="14727"/>
                  <a:pt x="17076" y="14727"/>
                </a:cubicBezTo>
                <a:close/>
                <a:moveTo>
                  <a:pt x="18752" y="17673"/>
                </a:moveTo>
                <a:lnTo>
                  <a:pt x="16748" y="17673"/>
                </a:lnTo>
                <a:lnTo>
                  <a:pt x="16967" y="15709"/>
                </a:lnTo>
                <a:lnTo>
                  <a:pt x="19188" y="15709"/>
                </a:lnTo>
                <a:cubicBezTo>
                  <a:pt x="19188" y="15709"/>
                  <a:pt x="18752" y="17673"/>
                  <a:pt x="18752" y="17673"/>
                </a:cubicBezTo>
                <a:close/>
                <a:moveTo>
                  <a:pt x="17673" y="20618"/>
                </a:moveTo>
                <a:cubicBezTo>
                  <a:pt x="17131" y="20618"/>
                  <a:pt x="16691" y="20179"/>
                  <a:pt x="16691" y="19636"/>
                </a:cubicBezTo>
                <a:cubicBezTo>
                  <a:pt x="16691" y="19095"/>
                  <a:pt x="17131" y="18655"/>
                  <a:pt x="17673" y="18655"/>
                </a:cubicBezTo>
                <a:cubicBezTo>
                  <a:pt x="18215" y="18655"/>
                  <a:pt x="18655" y="19095"/>
                  <a:pt x="18655" y="19636"/>
                </a:cubicBezTo>
                <a:cubicBezTo>
                  <a:pt x="18655" y="20179"/>
                  <a:pt x="18215" y="20618"/>
                  <a:pt x="17673" y="20618"/>
                </a:cubicBezTo>
                <a:moveTo>
                  <a:pt x="16415" y="11782"/>
                </a:moveTo>
                <a:lnTo>
                  <a:pt x="13745" y="11782"/>
                </a:lnTo>
                <a:lnTo>
                  <a:pt x="13745" y="9818"/>
                </a:lnTo>
                <a:lnTo>
                  <a:pt x="16633" y="9818"/>
                </a:lnTo>
                <a:cubicBezTo>
                  <a:pt x="16633" y="9818"/>
                  <a:pt x="16415" y="11782"/>
                  <a:pt x="16415" y="11782"/>
                </a:cubicBezTo>
                <a:close/>
                <a:moveTo>
                  <a:pt x="16088" y="14727"/>
                </a:moveTo>
                <a:lnTo>
                  <a:pt x="13745" y="14727"/>
                </a:lnTo>
                <a:lnTo>
                  <a:pt x="13745" y="12764"/>
                </a:lnTo>
                <a:lnTo>
                  <a:pt x="16306" y="12764"/>
                </a:lnTo>
                <a:cubicBezTo>
                  <a:pt x="16306" y="12764"/>
                  <a:pt x="16088" y="14727"/>
                  <a:pt x="16088" y="14727"/>
                </a:cubicBezTo>
                <a:close/>
                <a:moveTo>
                  <a:pt x="15761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5979" y="15709"/>
                </a:lnTo>
                <a:cubicBezTo>
                  <a:pt x="15979" y="15709"/>
                  <a:pt x="15761" y="17673"/>
                  <a:pt x="15761" y="17673"/>
                </a:cubicBezTo>
                <a:close/>
                <a:moveTo>
                  <a:pt x="12764" y="11782"/>
                </a:moveTo>
                <a:lnTo>
                  <a:pt x="10094" y="11782"/>
                </a:lnTo>
                <a:lnTo>
                  <a:pt x="9876" y="9818"/>
                </a:lnTo>
                <a:lnTo>
                  <a:pt x="12764" y="9818"/>
                </a:lnTo>
                <a:cubicBezTo>
                  <a:pt x="12764" y="9818"/>
                  <a:pt x="12764" y="11782"/>
                  <a:pt x="12764" y="11782"/>
                </a:cubicBezTo>
                <a:close/>
                <a:moveTo>
                  <a:pt x="12764" y="14727"/>
                </a:moveTo>
                <a:lnTo>
                  <a:pt x="10421" y="14727"/>
                </a:lnTo>
                <a:lnTo>
                  <a:pt x="10203" y="12764"/>
                </a:lnTo>
                <a:lnTo>
                  <a:pt x="12764" y="12764"/>
                </a:lnTo>
                <a:cubicBezTo>
                  <a:pt x="12764" y="12764"/>
                  <a:pt x="12764" y="14727"/>
                  <a:pt x="12764" y="14727"/>
                </a:cubicBezTo>
                <a:close/>
                <a:moveTo>
                  <a:pt x="12764" y="17673"/>
                </a:moveTo>
                <a:lnTo>
                  <a:pt x="10748" y="17673"/>
                </a:lnTo>
                <a:lnTo>
                  <a:pt x="10531" y="15709"/>
                </a:lnTo>
                <a:lnTo>
                  <a:pt x="12764" y="15709"/>
                </a:lnTo>
                <a:cubicBezTo>
                  <a:pt x="12764" y="15709"/>
                  <a:pt x="12764" y="17673"/>
                  <a:pt x="12764" y="17673"/>
                </a:cubicBezTo>
                <a:close/>
                <a:moveTo>
                  <a:pt x="8836" y="20618"/>
                </a:moveTo>
                <a:cubicBezTo>
                  <a:pt x="8294" y="20618"/>
                  <a:pt x="7855" y="20179"/>
                  <a:pt x="7855" y="19636"/>
                </a:cubicBezTo>
                <a:cubicBezTo>
                  <a:pt x="7855" y="19095"/>
                  <a:pt x="8294" y="18655"/>
                  <a:pt x="8836" y="18655"/>
                </a:cubicBezTo>
                <a:cubicBezTo>
                  <a:pt x="9379" y="18655"/>
                  <a:pt x="9818" y="19095"/>
                  <a:pt x="9818" y="19636"/>
                </a:cubicBezTo>
                <a:cubicBezTo>
                  <a:pt x="9818" y="20179"/>
                  <a:pt x="9379" y="20618"/>
                  <a:pt x="8836" y="20618"/>
                </a:cubicBezTo>
                <a:moveTo>
                  <a:pt x="7213" y="15709"/>
                </a:moveTo>
                <a:lnTo>
                  <a:pt x="9543" y="15709"/>
                </a:lnTo>
                <a:lnTo>
                  <a:pt x="9761" y="17673"/>
                </a:lnTo>
                <a:lnTo>
                  <a:pt x="7740" y="17673"/>
                </a:lnTo>
                <a:cubicBezTo>
                  <a:pt x="7740" y="17673"/>
                  <a:pt x="7213" y="15709"/>
                  <a:pt x="7213" y="15709"/>
                </a:cubicBezTo>
                <a:close/>
                <a:moveTo>
                  <a:pt x="6950" y="14727"/>
                </a:moveTo>
                <a:lnTo>
                  <a:pt x="6423" y="12764"/>
                </a:lnTo>
                <a:lnTo>
                  <a:pt x="9215" y="12764"/>
                </a:lnTo>
                <a:lnTo>
                  <a:pt x="9434" y="14727"/>
                </a:lnTo>
                <a:cubicBezTo>
                  <a:pt x="9434" y="14727"/>
                  <a:pt x="6950" y="14727"/>
                  <a:pt x="6950" y="14727"/>
                </a:cubicBezTo>
                <a:close/>
                <a:moveTo>
                  <a:pt x="5633" y="9818"/>
                </a:moveTo>
                <a:lnTo>
                  <a:pt x="8888" y="9818"/>
                </a:lnTo>
                <a:lnTo>
                  <a:pt x="9106" y="11782"/>
                </a:lnTo>
                <a:lnTo>
                  <a:pt x="6160" y="11782"/>
                </a:lnTo>
                <a:cubicBezTo>
                  <a:pt x="6160" y="11782"/>
                  <a:pt x="5633" y="9818"/>
                  <a:pt x="5633" y="9818"/>
                </a:cubicBezTo>
                <a:close/>
                <a:moveTo>
                  <a:pt x="17621" y="9818"/>
                </a:moveTo>
                <a:lnTo>
                  <a:pt x="20497" y="9818"/>
                </a:lnTo>
                <a:lnTo>
                  <a:pt x="20061" y="11782"/>
                </a:lnTo>
                <a:lnTo>
                  <a:pt x="17403" y="11782"/>
                </a:lnTo>
                <a:cubicBezTo>
                  <a:pt x="17403" y="11782"/>
                  <a:pt x="17621" y="9818"/>
                  <a:pt x="17621" y="9818"/>
                </a:cubicBezTo>
                <a:close/>
                <a:moveTo>
                  <a:pt x="19619" y="18282"/>
                </a:moveTo>
                <a:lnTo>
                  <a:pt x="19622" y="18283"/>
                </a:lnTo>
                <a:lnTo>
                  <a:pt x="21585" y="9447"/>
                </a:lnTo>
                <a:lnTo>
                  <a:pt x="21577" y="9444"/>
                </a:lnTo>
                <a:cubicBezTo>
                  <a:pt x="21587" y="9406"/>
                  <a:pt x="21600" y="9369"/>
                  <a:pt x="21600" y="9327"/>
                </a:cubicBezTo>
                <a:cubicBezTo>
                  <a:pt x="21600" y="9056"/>
                  <a:pt x="21380" y="8836"/>
                  <a:pt x="21109" y="8836"/>
                </a:cubicBezTo>
                <a:lnTo>
                  <a:pt x="5370" y="8836"/>
                </a:lnTo>
                <a:lnTo>
                  <a:pt x="4674" y="6241"/>
                </a:lnTo>
                <a:lnTo>
                  <a:pt x="4667" y="6243"/>
                </a:lnTo>
                <a:cubicBezTo>
                  <a:pt x="4605" y="6041"/>
                  <a:pt x="4425" y="5891"/>
                  <a:pt x="4203" y="5891"/>
                </a:cubicBezTo>
                <a:lnTo>
                  <a:pt x="491" y="5891"/>
                </a:lnTo>
                <a:cubicBezTo>
                  <a:pt x="220" y="5891"/>
                  <a:pt x="0" y="6110"/>
                  <a:pt x="0" y="6382"/>
                </a:cubicBezTo>
                <a:cubicBezTo>
                  <a:pt x="0" y="6653"/>
                  <a:pt x="220" y="6873"/>
                  <a:pt x="491" y="6873"/>
                </a:cubicBezTo>
                <a:lnTo>
                  <a:pt x="3827" y="6873"/>
                </a:lnTo>
                <a:lnTo>
                  <a:pt x="6893" y="18305"/>
                </a:lnTo>
                <a:lnTo>
                  <a:pt x="6894" y="18305"/>
                </a:lnTo>
                <a:cubicBezTo>
                  <a:pt x="6936" y="18443"/>
                  <a:pt x="7037" y="18555"/>
                  <a:pt x="7168" y="18613"/>
                </a:cubicBezTo>
                <a:cubicBezTo>
                  <a:pt x="6984" y="18912"/>
                  <a:pt x="6873" y="19260"/>
                  <a:pt x="6873" y="19636"/>
                </a:cubicBezTo>
                <a:cubicBezTo>
                  <a:pt x="6873" y="20721"/>
                  <a:pt x="7752" y="21600"/>
                  <a:pt x="8836" y="21600"/>
                </a:cubicBezTo>
                <a:cubicBezTo>
                  <a:pt x="9921" y="21600"/>
                  <a:pt x="10800" y="20721"/>
                  <a:pt x="10800" y="19636"/>
                </a:cubicBezTo>
                <a:cubicBezTo>
                  <a:pt x="10800" y="19277"/>
                  <a:pt x="10696" y="18945"/>
                  <a:pt x="10528" y="18655"/>
                </a:cubicBezTo>
                <a:lnTo>
                  <a:pt x="15981" y="18655"/>
                </a:lnTo>
                <a:cubicBezTo>
                  <a:pt x="15813" y="18945"/>
                  <a:pt x="15709" y="19277"/>
                  <a:pt x="15709" y="19636"/>
                </a:cubicBezTo>
                <a:cubicBezTo>
                  <a:pt x="15709" y="20721"/>
                  <a:pt x="16588" y="21600"/>
                  <a:pt x="17673" y="21600"/>
                </a:cubicBezTo>
                <a:cubicBezTo>
                  <a:pt x="18757" y="21600"/>
                  <a:pt x="19636" y="20721"/>
                  <a:pt x="19636" y="19636"/>
                </a:cubicBezTo>
                <a:cubicBezTo>
                  <a:pt x="19636" y="19260"/>
                  <a:pt x="19525" y="18912"/>
                  <a:pt x="19342" y="18613"/>
                </a:cubicBezTo>
                <a:cubicBezTo>
                  <a:pt x="19479" y="18552"/>
                  <a:pt x="19581" y="18430"/>
                  <a:pt x="19619" y="18282"/>
                </a:cubicBezTo>
                <a:moveTo>
                  <a:pt x="11291" y="2945"/>
                </a:moveTo>
                <a:cubicBezTo>
                  <a:pt x="11427" y="2945"/>
                  <a:pt x="11549" y="2891"/>
                  <a:pt x="11638" y="2802"/>
                </a:cubicBezTo>
                <a:lnTo>
                  <a:pt x="12764" y="1676"/>
                </a:lnTo>
                <a:lnTo>
                  <a:pt x="12764" y="7364"/>
                </a:lnTo>
                <a:cubicBezTo>
                  <a:pt x="12764" y="7634"/>
                  <a:pt x="12983" y="7855"/>
                  <a:pt x="13255" y="7855"/>
                </a:cubicBezTo>
                <a:cubicBezTo>
                  <a:pt x="13526" y="7855"/>
                  <a:pt x="13745" y="7634"/>
                  <a:pt x="13745" y="7364"/>
                </a:cubicBezTo>
                <a:lnTo>
                  <a:pt x="13745" y="1676"/>
                </a:lnTo>
                <a:lnTo>
                  <a:pt x="14871" y="2802"/>
                </a:lnTo>
                <a:cubicBezTo>
                  <a:pt x="14959" y="2891"/>
                  <a:pt x="15082" y="2945"/>
                  <a:pt x="15218" y="2945"/>
                </a:cubicBezTo>
                <a:cubicBezTo>
                  <a:pt x="15490" y="2945"/>
                  <a:pt x="15709" y="2726"/>
                  <a:pt x="15709" y="2455"/>
                </a:cubicBezTo>
                <a:cubicBezTo>
                  <a:pt x="15709" y="2319"/>
                  <a:pt x="15654" y="2196"/>
                  <a:pt x="15565" y="2107"/>
                </a:cubicBezTo>
                <a:lnTo>
                  <a:pt x="13602" y="144"/>
                </a:lnTo>
                <a:cubicBezTo>
                  <a:pt x="13513" y="55"/>
                  <a:pt x="13390" y="0"/>
                  <a:pt x="13255" y="0"/>
                </a:cubicBezTo>
                <a:cubicBezTo>
                  <a:pt x="13118" y="0"/>
                  <a:pt x="12996" y="55"/>
                  <a:pt x="12907" y="144"/>
                </a:cubicBezTo>
                <a:lnTo>
                  <a:pt x="10944" y="2107"/>
                </a:lnTo>
                <a:cubicBezTo>
                  <a:pt x="10855" y="2196"/>
                  <a:pt x="10800" y="2319"/>
                  <a:pt x="10800" y="2455"/>
                </a:cubicBezTo>
                <a:cubicBezTo>
                  <a:pt x="10800" y="2726"/>
                  <a:pt x="11020" y="2945"/>
                  <a:pt x="11291" y="29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2" name="Shape 2810"/>
          <p:cNvSpPr/>
          <p:nvPr/>
        </p:nvSpPr>
        <p:spPr>
          <a:xfrm>
            <a:off x="6350140" y="2192274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040"/>
                </a:moveTo>
                <a:lnTo>
                  <a:pt x="17294" y="11880"/>
                </a:lnTo>
                <a:lnTo>
                  <a:pt x="19843" y="11880"/>
                </a:lnTo>
                <a:lnTo>
                  <a:pt x="19407" y="14040"/>
                </a:lnTo>
                <a:cubicBezTo>
                  <a:pt x="19407" y="14040"/>
                  <a:pt x="17076" y="14040"/>
                  <a:pt x="17076" y="14040"/>
                </a:cubicBezTo>
                <a:close/>
                <a:moveTo>
                  <a:pt x="18752" y="17280"/>
                </a:moveTo>
                <a:lnTo>
                  <a:pt x="16748" y="17280"/>
                </a:lnTo>
                <a:lnTo>
                  <a:pt x="16967" y="15120"/>
                </a:lnTo>
                <a:lnTo>
                  <a:pt x="19188" y="15120"/>
                </a:lnTo>
                <a:cubicBezTo>
                  <a:pt x="19188" y="15120"/>
                  <a:pt x="18752" y="17280"/>
                  <a:pt x="18752" y="17280"/>
                </a:cubicBezTo>
                <a:close/>
                <a:moveTo>
                  <a:pt x="17673" y="20520"/>
                </a:moveTo>
                <a:cubicBezTo>
                  <a:pt x="17131" y="20520"/>
                  <a:pt x="16691" y="20036"/>
                  <a:pt x="16691" y="19440"/>
                </a:cubicBezTo>
                <a:cubicBezTo>
                  <a:pt x="16691" y="18844"/>
                  <a:pt x="17131" y="18360"/>
                  <a:pt x="17673" y="18360"/>
                </a:cubicBezTo>
                <a:cubicBezTo>
                  <a:pt x="18215" y="18360"/>
                  <a:pt x="18655" y="18844"/>
                  <a:pt x="18655" y="19440"/>
                </a:cubicBezTo>
                <a:cubicBezTo>
                  <a:pt x="18655" y="20036"/>
                  <a:pt x="18215" y="20520"/>
                  <a:pt x="17673" y="20520"/>
                </a:cubicBezTo>
                <a:moveTo>
                  <a:pt x="16415" y="10800"/>
                </a:moveTo>
                <a:lnTo>
                  <a:pt x="13745" y="10800"/>
                </a:lnTo>
                <a:lnTo>
                  <a:pt x="13745" y="8640"/>
                </a:lnTo>
                <a:lnTo>
                  <a:pt x="16634" y="8640"/>
                </a:lnTo>
                <a:cubicBezTo>
                  <a:pt x="16634" y="8640"/>
                  <a:pt x="16415" y="10800"/>
                  <a:pt x="16415" y="10800"/>
                </a:cubicBezTo>
                <a:close/>
                <a:moveTo>
                  <a:pt x="16088" y="14040"/>
                </a:moveTo>
                <a:lnTo>
                  <a:pt x="13745" y="14040"/>
                </a:lnTo>
                <a:lnTo>
                  <a:pt x="13745" y="11880"/>
                </a:lnTo>
                <a:lnTo>
                  <a:pt x="16307" y="11880"/>
                </a:lnTo>
                <a:cubicBezTo>
                  <a:pt x="16307" y="11880"/>
                  <a:pt x="16088" y="14040"/>
                  <a:pt x="16088" y="14040"/>
                </a:cubicBezTo>
                <a:close/>
                <a:moveTo>
                  <a:pt x="15761" y="17280"/>
                </a:moveTo>
                <a:lnTo>
                  <a:pt x="13745" y="17280"/>
                </a:lnTo>
                <a:lnTo>
                  <a:pt x="13745" y="15120"/>
                </a:lnTo>
                <a:lnTo>
                  <a:pt x="15979" y="15120"/>
                </a:lnTo>
                <a:cubicBezTo>
                  <a:pt x="15979" y="15120"/>
                  <a:pt x="15761" y="17280"/>
                  <a:pt x="15761" y="17280"/>
                </a:cubicBezTo>
                <a:close/>
                <a:moveTo>
                  <a:pt x="12764" y="10800"/>
                </a:moveTo>
                <a:lnTo>
                  <a:pt x="10094" y="10800"/>
                </a:lnTo>
                <a:lnTo>
                  <a:pt x="9876" y="8640"/>
                </a:lnTo>
                <a:lnTo>
                  <a:pt x="12764" y="8640"/>
                </a:lnTo>
                <a:cubicBezTo>
                  <a:pt x="12764" y="8640"/>
                  <a:pt x="12764" y="10800"/>
                  <a:pt x="12764" y="10800"/>
                </a:cubicBezTo>
                <a:close/>
                <a:moveTo>
                  <a:pt x="12764" y="14040"/>
                </a:moveTo>
                <a:lnTo>
                  <a:pt x="10422" y="14040"/>
                </a:lnTo>
                <a:lnTo>
                  <a:pt x="10203" y="11880"/>
                </a:lnTo>
                <a:lnTo>
                  <a:pt x="12764" y="11880"/>
                </a:lnTo>
                <a:cubicBezTo>
                  <a:pt x="12764" y="11880"/>
                  <a:pt x="12764" y="14040"/>
                  <a:pt x="12764" y="14040"/>
                </a:cubicBezTo>
                <a:close/>
                <a:moveTo>
                  <a:pt x="12764" y="17280"/>
                </a:moveTo>
                <a:lnTo>
                  <a:pt x="10748" y="17280"/>
                </a:lnTo>
                <a:lnTo>
                  <a:pt x="10531" y="15120"/>
                </a:lnTo>
                <a:lnTo>
                  <a:pt x="12764" y="15120"/>
                </a:lnTo>
                <a:cubicBezTo>
                  <a:pt x="12764" y="15120"/>
                  <a:pt x="12764" y="17280"/>
                  <a:pt x="12764" y="17280"/>
                </a:cubicBezTo>
                <a:close/>
                <a:moveTo>
                  <a:pt x="8836" y="20520"/>
                </a:moveTo>
                <a:cubicBezTo>
                  <a:pt x="8294" y="20520"/>
                  <a:pt x="7855" y="20036"/>
                  <a:pt x="7855" y="19440"/>
                </a:cubicBezTo>
                <a:cubicBezTo>
                  <a:pt x="7855" y="18844"/>
                  <a:pt x="8294" y="18360"/>
                  <a:pt x="8836" y="18360"/>
                </a:cubicBezTo>
                <a:cubicBezTo>
                  <a:pt x="9379" y="18360"/>
                  <a:pt x="9818" y="18844"/>
                  <a:pt x="9818" y="19440"/>
                </a:cubicBezTo>
                <a:cubicBezTo>
                  <a:pt x="9818" y="20036"/>
                  <a:pt x="9379" y="20520"/>
                  <a:pt x="8836" y="20520"/>
                </a:cubicBezTo>
                <a:moveTo>
                  <a:pt x="7214" y="15120"/>
                </a:moveTo>
                <a:lnTo>
                  <a:pt x="9543" y="15120"/>
                </a:lnTo>
                <a:lnTo>
                  <a:pt x="9761" y="17280"/>
                </a:lnTo>
                <a:lnTo>
                  <a:pt x="7740" y="17280"/>
                </a:lnTo>
                <a:cubicBezTo>
                  <a:pt x="7740" y="17280"/>
                  <a:pt x="7214" y="15120"/>
                  <a:pt x="7214" y="15120"/>
                </a:cubicBezTo>
                <a:close/>
                <a:moveTo>
                  <a:pt x="6950" y="14040"/>
                </a:moveTo>
                <a:lnTo>
                  <a:pt x="6424" y="11880"/>
                </a:lnTo>
                <a:lnTo>
                  <a:pt x="9215" y="11880"/>
                </a:lnTo>
                <a:lnTo>
                  <a:pt x="9434" y="14040"/>
                </a:lnTo>
                <a:cubicBezTo>
                  <a:pt x="9434" y="14040"/>
                  <a:pt x="6950" y="14040"/>
                  <a:pt x="6950" y="14040"/>
                </a:cubicBezTo>
                <a:close/>
                <a:moveTo>
                  <a:pt x="5633" y="8640"/>
                </a:moveTo>
                <a:lnTo>
                  <a:pt x="8888" y="8640"/>
                </a:lnTo>
                <a:lnTo>
                  <a:pt x="9107" y="10800"/>
                </a:lnTo>
                <a:lnTo>
                  <a:pt x="6160" y="10800"/>
                </a:lnTo>
                <a:cubicBezTo>
                  <a:pt x="6160" y="10800"/>
                  <a:pt x="5633" y="8640"/>
                  <a:pt x="5633" y="8640"/>
                </a:cubicBezTo>
                <a:close/>
                <a:moveTo>
                  <a:pt x="17621" y="8640"/>
                </a:moveTo>
                <a:lnTo>
                  <a:pt x="20498" y="8640"/>
                </a:lnTo>
                <a:lnTo>
                  <a:pt x="20061" y="10800"/>
                </a:lnTo>
                <a:lnTo>
                  <a:pt x="17403" y="10800"/>
                </a:lnTo>
                <a:cubicBezTo>
                  <a:pt x="17403" y="10800"/>
                  <a:pt x="17621" y="8640"/>
                  <a:pt x="17621" y="8640"/>
                </a:cubicBezTo>
                <a:close/>
                <a:moveTo>
                  <a:pt x="19619" y="17950"/>
                </a:moveTo>
                <a:lnTo>
                  <a:pt x="19622" y="17951"/>
                </a:lnTo>
                <a:lnTo>
                  <a:pt x="21586" y="8231"/>
                </a:lnTo>
                <a:lnTo>
                  <a:pt x="21577" y="8229"/>
                </a:lnTo>
                <a:cubicBezTo>
                  <a:pt x="21586" y="8186"/>
                  <a:pt x="21600" y="8145"/>
                  <a:pt x="21600" y="8100"/>
                </a:cubicBezTo>
                <a:cubicBezTo>
                  <a:pt x="21600" y="7802"/>
                  <a:pt x="21380" y="7560"/>
                  <a:pt x="21109" y="7560"/>
                </a:cubicBezTo>
                <a:lnTo>
                  <a:pt x="5370" y="7560"/>
                </a:lnTo>
                <a:lnTo>
                  <a:pt x="4674" y="4705"/>
                </a:lnTo>
                <a:lnTo>
                  <a:pt x="4667" y="4707"/>
                </a:lnTo>
                <a:cubicBezTo>
                  <a:pt x="4606" y="4485"/>
                  <a:pt x="4426" y="4320"/>
                  <a:pt x="4204" y="4320"/>
                </a:cubicBezTo>
                <a:lnTo>
                  <a:pt x="491" y="4320"/>
                </a:lnTo>
                <a:cubicBezTo>
                  <a:pt x="220" y="4320"/>
                  <a:pt x="0" y="4562"/>
                  <a:pt x="0" y="4860"/>
                </a:cubicBezTo>
                <a:cubicBezTo>
                  <a:pt x="0" y="5159"/>
                  <a:pt x="220" y="5400"/>
                  <a:pt x="491" y="5400"/>
                </a:cubicBezTo>
                <a:lnTo>
                  <a:pt x="3827" y="5400"/>
                </a:lnTo>
                <a:lnTo>
                  <a:pt x="6893" y="17975"/>
                </a:lnTo>
                <a:lnTo>
                  <a:pt x="6895" y="17975"/>
                </a:lnTo>
                <a:cubicBezTo>
                  <a:pt x="6936" y="18127"/>
                  <a:pt x="7037" y="18251"/>
                  <a:pt x="7168" y="18314"/>
                </a:cubicBezTo>
                <a:cubicBezTo>
                  <a:pt x="6984" y="18643"/>
                  <a:pt x="6873" y="19026"/>
                  <a:pt x="6873" y="19440"/>
                </a:cubicBezTo>
                <a:cubicBezTo>
                  <a:pt x="6873" y="20633"/>
                  <a:pt x="7752" y="21600"/>
                  <a:pt x="8836" y="21600"/>
                </a:cubicBezTo>
                <a:cubicBezTo>
                  <a:pt x="9921" y="21600"/>
                  <a:pt x="10800" y="20633"/>
                  <a:pt x="10800" y="19440"/>
                </a:cubicBezTo>
                <a:cubicBezTo>
                  <a:pt x="10800" y="19045"/>
                  <a:pt x="10696" y="18679"/>
                  <a:pt x="10528" y="18360"/>
                </a:cubicBezTo>
                <a:lnTo>
                  <a:pt x="15982" y="18360"/>
                </a:lnTo>
                <a:cubicBezTo>
                  <a:pt x="15813" y="18679"/>
                  <a:pt x="15709" y="19045"/>
                  <a:pt x="15709" y="19440"/>
                </a:cubicBezTo>
                <a:cubicBezTo>
                  <a:pt x="15709" y="20633"/>
                  <a:pt x="16588" y="21600"/>
                  <a:pt x="17673" y="21600"/>
                </a:cubicBezTo>
                <a:cubicBezTo>
                  <a:pt x="18757" y="21600"/>
                  <a:pt x="19636" y="20633"/>
                  <a:pt x="19636" y="19440"/>
                </a:cubicBezTo>
                <a:cubicBezTo>
                  <a:pt x="19636" y="19026"/>
                  <a:pt x="19526" y="18643"/>
                  <a:pt x="19342" y="18314"/>
                </a:cubicBezTo>
                <a:cubicBezTo>
                  <a:pt x="19479" y="18248"/>
                  <a:pt x="19581" y="18113"/>
                  <a:pt x="19619" y="17950"/>
                </a:cubicBezTo>
                <a:moveTo>
                  <a:pt x="9327" y="3240"/>
                </a:moveTo>
                <a:lnTo>
                  <a:pt x="15015" y="3240"/>
                </a:lnTo>
                <a:lnTo>
                  <a:pt x="13889" y="4478"/>
                </a:lnTo>
                <a:cubicBezTo>
                  <a:pt x="13801" y="4577"/>
                  <a:pt x="13745" y="4711"/>
                  <a:pt x="13745" y="4860"/>
                </a:cubicBezTo>
                <a:cubicBezTo>
                  <a:pt x="13745" y="5159"/>
                  <a:pt x="13966" y="5400"/>
                  <a:pt x="14236" y="5400"/>
                </a:cubicBezTo>
                <a:cubicBezTo>
                  <a:pt x="14373" y="5400"/>
                  <a:pt x="14495" y="5340"/>
                  <a:pt x="14583" y="5242"/>
                </a:cubicBezTo>
                <a:lnTo>
                  <a:pt x="16547" y="3082"/>
                </a:lnTo>
                <a:cubicBezTo>
                  <a:pt x="16636" y="2984"/>
                  <a:pt x="16691" y="2849"/>
                  <a:pt x="16691" y="2700"/>
                </a:cubicBezTo>
                <a:cubicBezTo>
                  <a:pt x="16691" y="2552"/>
                  <a:pt x="16636" y="2417"/>
                  <a:pt x="16547" y="2318"/>
                </a:cubicBezTo>
                <a:lnTo>
                  <a:pt x="14583" y="158"/>
                </a:lnTo>
                <a:cubicBezTo>
                  <a:pt x="14495" y="61"/>
                  <a:pt x="14373" y="0"/>
                  <a:pt x="14236" y="0"/>
                </a:cubicBezTo>
                <a:cubicBezTo>
                  <a:pt x="13966" y="0"/>
                  <a:pt x="13745" y="242"/>
                  <a:pt x="13745" y="540"/>
                </a:cubicBezTo>
                <a:cubicBezTo>
                  <a:pt x="13745" y="689"/>
                  <a:pt x="13801" y="824"/>
                  <a:pt x="13889" y="922"/>
                </a:cubicBezTo>
                <a:lnTo>
                  <a:pt x="15015" y="2160"/>
                </a:lnTo>
                <a:lnTo>
                  <a:pt x="9327" y="2160"/>
                </a:lnTo>
                <a:cubicBezTo>
                  <a:pt x="9056" y="2160"/>
                  <a:pt x="8836" y="2402"/>
                  <a:pt x="8836" y="2700"/>
                </a:cubicBezTo>
                <a:cubicBezTo>
                  <a:pt x="8836" y="2999"/>
                  <a:pt x="9056" y="3240"/>
                  <a:pt x="9327" y="324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3" name="Shape 2811"/>
          <p:cNvSpPr/>
          <p:nvPr/>
        </p:nvSpPr>
        <p:spPr>
          <a:xfrm>
            <a:off x="6883402" y="2192274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040"/>
                </a:moveTo>
                <a:lnTo>
                  <a:pt x="17294" y="11880"/>
                </a:lnTo>
                <a:lnTo>
                  <a:pt x="19843" y="11880"/>
                </a:lnTo>
                <a:lnTo>
                  <a:pt x="19407" y="14040"/>
                </a:lnTo>
                <a:cubicBezTo>
                  <a:pt x="19407" y="14040"/>
                  <a:pt x="17076" y="14040"/>
                  <a:pt x="17076" y="14040"/>
                </a:cubicBezTo>
                <a:close/>
                <a:moveTo>
                  <a:pt x="18752" y="17280"/>
                </a:moveTo>
                <a:lnTo>
                  <a:pt x="16748" y="17280"/>
                </a:lnTo>
                <a:lnTo>
                  <a:pt x="16967" y="15120"/>
                </a:lnTo>
                <a:lnTo>
                  <a:pt x="19188" y="15120"/>
                </a:lnTo>
                <a:cubicBezTo>
                  <a:pt x="19188" y="15120"/>
                  <a:pt x="18752" y="17280"/>
                  <a:pt x="18752" y="17280"/>
                </a:cubicBezTo>
                <a:close/>
                <a:moveTo>
                  <a:pt x="17673" y="20520"/>
                </a:moveTo>
                <a:cubicBezTo>
                  <a:pt x="17131" y="20520"/>
                  <a:pt x="16691" y="20036"/>
                  <a:pt x="16691" y="19440"/>
                </a:cubicBezTo>
                <a:cubicBezTo>
                  <a:pt x="16691" y="18844"/>
                  <a:pt x="17131" y="18360"/>
                  <a:pt x="17673" y="18360"/>
                </a:cubicBezTo>
                <a:cubicBezTo>
                  <a:pt x="18215" y="18360"/>
                  <a:pt x="18655" y="18844"/>
                  <a:pt x="18655" y="19440"/>
                </a:cubicBezTo>
                <a:cubicBezTo>
                  <a:pt x="18655" y="20036"/>
                  <a:pt x="18215" y="20520"/>
                  <a:pt x="17673" y="20520"/>
                </a:cubicBezTo>
                <a:moveTo>
                  <a:pt x="16415" y="10800"/>
                </a:moveTo>
                <a:lnTo>
                  <a:pt x="13745" y="10800"/>
                </a:lnTo>
                <a:lnTo>
                  <a:pt x="13745" y="8640"/>
                </a:lnTo>
                <a:lnTo>
                  <a:pt x="16634" y="8640"/>
                </a:lnTo>
                <a:cubicBezTo>
                  <a:pt x="16634" y="8640"/>
                  <a:pt x="16415" y="10800"/>
                  <a:pt x="16415" y="10800"/>
                </a:cubicBezTo>
                <a:close/>
                <a:moveTo>
                  <a:pt x="16088" y="14040"/>
                </a:moveTo>
                <a:lnTo>
                  <a:pt x="13745" y="14040"/>
                </a:lnTo>
                <a:lnTo>
                  <a:pt x="13745" y="11880"/>
                </a:lnTo>
                <a:lnTo>
                  <a:pt x="16307" y="11880"/>
                </a:lnTo>
                <a:cubicBezTo>
                  <a:pt x="16307" y="11880"/>
                  <a:pt x="16088" y="14040"/>
                  <a:pt x="16088" y="14040"/>
                </a:cubicBezTo>
                <a:close/>
                <a:moveTo>
                  <a:pt x="15761" y="17280"/>
                </a:moveTo>
                <a:lnTo>
                  <a:pt x="13745" y="17280"/>
                </a:lnTo>
                <a:lnTo>
                  <a:pt x="13745" y="15120"/>
                </a:lnTo>
                <a:lnTo>
                  <a:pt x="15979" y="15120"/>
                </a:lnTo>
                <a:cubicBezTo>
                  <a:pt x="15979" y="15120"/>
                  <a:pt x="15761" y="17280"/>
                  <a:pt x="15761" y="17280"/>
                </a:cubicBezTo>
                <a:close/>
                <a:moveTo>
                  <a:pt x="12764" y="10800"/>
                </a:moveTo>
                <a:lnTo>
                  <a:pt x="10094" y="10800"/>
                </a:lnTo>
                <a:lnTo>
                  <a:pt x="9876" y="8640"/>
                </a:lnTo>
                <a:lnTo>
                  <a:pt x="12764" y="8640"/>
                </a:lnTo>
                <a:cubicBezTo>
                  <a:pt x="12764" y="8640"/>
                  <a:pt x="12764" y="10800"/>
                  <a:pt x="12764" y="10800"/>
                </a:cubicBezTo>
                <a:close/>
                <a:moveTo>
                  <a:pt x="12764" y="14040"/>
                </a:moveTo>
                <a:lnTo>
                  <a:pt x="10422" y="14040"/>
                </a:lnTo>
                <a:lnTo>
                  <a:pt x="10203" y="11880"/>
                </a:lnTo>
                <a:lnTo>
                  <a:pt x="12764" y="11880"/>
                </a:lnTo>
                <a:cubicBezTo>
                  <a:pt x="12764" y="11880"/>
                  <a:pt x="12764" y="14040"/>
                  <a:pt x="12764" y="14040"/>
                </a:cubicBezTo>
                <a:close/>
                <a:moveTo>
                  <a:pt x="12764" y="17280"/>
                </a:moveTo>
                <a:lnTo>
                  <a:pt x="10748" y="17280"/>
                </a:lnTo>
                <a:lnTo>
                  <a:pt x="10531" y="15120"/>
                </a:lnTo>
                <a:lnTo>
                  <a:pt x="12764" y="15120"/>
                </a:lnTo>
                <a:cubicBezTo>
                  <a:pt x="12764" y="15120"/>
                  <a:pt x="12764" y="17280"/>
                  <a:pt x="12764" y="17280"/>
                </a:cubicBezTo>
                <a:close/>
                <a:moveTo>
                  <a:pt x="8836" y="20520"/>
                </a:moveTo>
                <a:cubicBezTo>
                  <a:pt x="8294" y="20520"/>
                  <a:pt x="7855" y="20036"/>
                  <a:pt x="7855" y="19440"/>
                </a:cubicBezTo>
                <a:cubicBezTo>
                  <a:pt x="7855" y="18844"/>
                  <a:pt x="8294" y="18360"/>
                  <a:pt x="8836" y="18360"/>
                </a:cubicBezTo>
                <a:cubicBezTo>
                  <a:pt x="9379" y="18360"/>
                  <a:pt x="9818" y="18844"/>
                  <a:pt x="9818" y="19440"/>
                </a:cubicBezTo>
                <a:cubicBezTo>
                  <a:pt x="9818" y="20036"/>
                  <a:pt x="9379" y="20520"/>
                  <a:pt x="8836" y="20520"/>
                </a:cubicBezTo>
                <a:moveTo>
                  <a:pt x="7214" y="15120"/>
                </a:moveTo>
                <a:lnTo>
                  <a:pt x="9543" y="15120"/>
                </a:lnTo>
                <a:lnTo>
                  <a:pt x="9761" y="17280"/>
                </a:lnTo>
                <a:lnTo>
                  <a:pt x="7740" y="17280"/>
                </a:lnTo>
                <a:cubicBezTo>
                  <a:pt x="7740" y="17280"/>
                  <a:pt x="7214" y="15120"/>
                  <a:pt x="7214" y="15120"/>
                </a:cubicBezTo>
                <a:close/>
                <a:moveTo>
                  <a:pt x="6950" y="14040"/>
                </a:moveTo>
                <a:lnTo>
                  <a:pt x="6424" y="11880"/>
                </a:lnTo>
                <a:lnTo>
                  <a:pt x="9215" y="11880"/>
                </a:lnTo>
                <a:lnTo>
                  <a:pt x="9434" y="14040"/>
                </a:lnTo>
                <a:cubicBezTo>
                  <a:pt x="9434" y="14040"/>
                  <a:pt x="6950" y="14040"/>
                  <a:pt x="6950" y="14040"/>
                </a:cubicBezTo>
                <a:close/>
                <a:moveTo>
                  <a:pt x="5633" y="8640"/>
                </a:moveTo>
                <a:lnTo>
                  <a:pt x="8888" y="8640"/>
                </a:lnTo>
                <a:lnTo>
                  <a:pt x="9107" y="10800"/>
                </a:lnTo>
                <a:lnTo>
                  <a:pt x="6160" y="10800"/>
                </a:lnTo>
                <a:cubicBezTo>
                  <a:pt x="6160" y="10800"/>
                  <a:pt x="5633" y="8640"/>
                  <a:pt x="5633" y="8640"/>
                </a:cubicBezTo>
                <a:close/>
                <a:moveTo>
                  <a:pt x="17621" y="8640"/>
                </a:moveTo>
                <a:lnTo>
                  <a:pt x="20498" y="8640"/>
                </a:lnTo>
                <a:lnTo>
                  <a:pt x="20061" y="10800"/>
                </a:lnTo>
                <a:lnTo>
                  <a:pt x="17403" y="10800"/>
                </a:lnTo>
                <a:cubicBezTo>
                  <a:pt x="17403" y="10800"/>
                  <a:pt x="17621" y="8640"/>
                  <a:pt x="17621" y="8640"/>
                </a:cubicBezTo>
                <a:close/>
                <a:moveTo>
                  <a:pt x="19619" y="17950"/>
                </a:moveTo>
                <a:lnTo>
                  <a:pt x="19622" y="17951"/>
                </a:lnTo>
                <a:lnTo>
                  <a:pt x="21586" y="8231"/>
                </a:lnTo>
                <a:lnTo>
                  <a:pt x="21577" y="8229"/>
                </a:lnTo>
                <a:cubicBezTo>
                  <a:pt x="21586" y="8186"/>
                  <a:pt x="21600" y="8145"/>
                  <a:pt x="21600" y="8100"/>
                </a:cubicBezTo>
                <a:cubicBezTo>
                  <a:pt x="21600" y="7802"/>
                  <a:pt x="21380" y="7560"/>
                  <a:pt x="21109" y="7560"/>
                </a:cubicBezTo>
                <a:lnTo>
                  <a:pt x="5370" y="7560"/>
                </a:lnTo>
                <a:lnTo>
                  <a:pt x="4674" y="4705"/>
                </a:lnTo>
                <a:lnTo>
                  <a:pt x="4667" y="4707"/>
                </a:lnTo>
                <a:cubicBezTo>
                  <a:pt x="4606" y="4485"/>
                  <a:pt x="4426" y="4320"/>
                  <a:pt x="4204" y="4320"/>
                </a:cubicBezTo>
                <a:lnTo>
                  <a:pt x="491" y="4320"/>
                </a:lnTo>
                <a:cubicBezTo>
                  <a:pt x="220" y="4320"/>
                  <a:pt x="0" y="4562"/>
                  <a:pt x="0" y="4860"/>
                </a:cubicBezTo>
                <a:cubicBezTo>
                  <a:pt x="0" y="5159"/>
                  <a:pt x="220" y="5400"/>
                  <a:pt x="491" y="5400"/>
                </a:cubicBezTo>
                <a:lnTo>
                  <a:pt x="3827" y="5400"/>
                </a:lnTo>
                <a:lnTo>
                  <a:pt x="6893" y="17975"/>
                </a:lnTo>
                <a:lnTo>
                  <a:pt x="6894" y="17975"/>
                </a:lnTo>
                <a:cubicBezTo>
                  <a:pt x="6936" y="18127"/>
                  <a:pt x="7037" y="18251"/>
                  <a:pt x="7168" y="18314"/>
                </a:cubicBezTo>
                <a:cubicBezTo>
                  <a:pt x="6984" y="18643"/>
                  <a:pt x="6873" y="19026"/>
                  <a:pt x="6873" y="19440"/>
                </a:cubicBezTo>
                <a:cubicBezTo>
                  <a:pt x="6873" y="20633"/>
                  <a:pt x="7752" y="21600"/>
                  <a:pt x="8836" y="21600"/>
                </a:cubicBezTo>
                <a:cubicBezTo>
                  <a:pt x="9921" y="21600"/>
                  <a:pt x="10800" y="20633"/>
                  <a:pt x="10800" y="19440"/>
                </a:cubicBezTo>
                <a:cubicBezTo>
                  <a:pt x="10800" y="19045"/>
                  <a:pt x="10696" y="18679"/>
                  <a:pt x="10528" y="18360"/>
                </a:cubicBezTo>
                <a:lnTo>
                  <a:pt x="15982" y="18360"/>
                </a:lnTo>
                <a:cubicBezTo>
                  <a:pt x="15813" y="18679"/>
                  <a:pt x="15709" y="19045"/>
                  <a:pt x="15709" y="19440"/>
                </a:cubicBezTo>
                <a:cubicBezTo>
                  <a:pt x="15709" y="20633"/>
                  <a:pt x="16588" y="21600"/>
                  <a:pt x="17673" y="21600"/>
                </a:cubicBezTo>
                <a:cubicBezTo>
                  <a:pt x="18757" y="21600"/>
                  <a:pt x="19636" y="20633"/>
                  <a:pt x="19636" y="19440"/>
                </a:cubicBezTo>
                <a:cubicBezTo>
                  <a:pt x="19636" y="19026"/>
                  <a:pt x="19526" y="18643"/>
                  <a:pt x="19342" y="18314"/>
                </a:cubicBezTo>
                <a:cubicBezTo>
                  <a:pt x="19479" y="18248"/>
                  <a:pt x="19581" y="18113"/>
                  <a:pt x="19619" y="17950"/>
                </a:cubicBezTo>
                <a:moveTo>
                  <a:pt x="10944" y="5242"/>
                </a:moveTo>
                <a:cubicBezTo>
                  <a:pt x="11033" y="5340"/>
                  <a:pt x="11155" y="5400"/>
                  <a:pt x="11291" y="5400"/>
                </a:cubicBezTo>
                <a:cubicBezTo>
                  <a:pt x="11562" y="5400"/>
                  <a:pt x="11782" y="5159"/>
                  <a:pt x="11782" y="4860"/>
                </a:cubicBezTo>
                <a:cubicBezTo>
                  <a:pt x="11782" y="4711"/>
                  <a:pt x="11727" y="4577"/>
                  <a:pt x="11638" y="4478"/>
                </a:cubicBezTo>
                <a:lnTo>
                  <a:pt x="10512" y="3240"/>
                </a:lnTo>
                <a:lnTo>
                  <a:pt x="16200" y="3240"/>
                </a:lnTo>
                <a:cubicBezTo>
                  <a:pt x="16471" y="3240"/>
                  <a:pt x="16691" y="2999"/>
                  <a:pt x="16691" y="2700"/>
                </a:cubicBezTo>
                <a:cubicBezTo>
                  <a:pt x="16691" y="2402"/>
                  <a:pt x="16471" y="2160"/>
                  <a:pt x="16200" y="2160"/>
                </a:cubicBezTo>
                <a:lnTo>
                  <a:pt x="10512" y="2160"/>
                </a:lnTo>
                <a:lnTo>
                  <a:pt x="11638" y="922"/>
                </a:lnTo>
                <a:cubicBezTo>
                  <a:pt x="11727" y="824"/>
                  <a:pt x="11782" y="689"/>
                  <a:pt x="11782" y="540"/>
                </a:cubicBezTo>
                <a:cubicBezTo>
                  <a:pt x="11782" y="242"/>
                  <a:pt x="11562" y="0"/>
                  <a:pt x="11291" y="0"/>
                </a:cubicBezTo>
                <a:cubicBezTo>
                  <a:pt x="11155" y="0"/>
                  <a:pt x="11033" y="61"/>
                  <a:pt x="10944" y="158"/>
                </a:cubicBezTo>
                <a:lnTo>
                  <a:pt x="8980" y="2318"/>
                </a:lnTo>
                <a:cubicBezTo>
                  <a:pt x="8891" y="2417"/>
                  <a:pt x="8836" y="2552"/>
                  <a:pt x="8836" y="2700"/>
                </a:cubicBezTo>
                <a:cubicBezTo>
                  <a:pt x="8836" y="2849"/>
                  <a:pt x="8891" y="2984"/>
                  <a:pt x="8980" y="3082"/>
                </a:cubicBezTo>
                <a:cubicBezTo>
                  <a:pt x="8980" y="3082"/>
                  <a:pt x="10944" y="5242"/>
                  <a:pt x="10944" y="5242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4" name="Shape 2812"/>
          <p:cNvSpPr/>
          <p:nvPr/>
        </p:nvSpPr>
        <p:spPr>
          <a:xfrm>
            <a:off x="7416663" y="2192274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040"/>
                </a:moveTo>
                <a:lnTo>
                  <a:pt x="17294" y="11880"/>
                </a:lnTo>
                <a:lnTo>
                  <a:pt x="19843" y="11880"/>
                </a:lnTo>
                <a:lnTo>
                  <a:pt x="19407" y="14040"/>
                </a:lnTo>
                <a:cubicBezTo>
                  <a:pt x="19407" y="14040"/>
                  <a:pt x="17076" y="14040"/>
                  <a:pt x="17076" y="14040"/>
                </a:cubicBezTo>
                <a:close/>
                <a:moveTo>
                  <a:pt x="18752" y="17280"/>
                </a:moveTo>
                <a:lnTo>
                  <a:pt x="16748" y="17280"/>
                </a:lnTo>
                <a:lnTo>
                  <a:pt x="16967" y="15120"/>
                </a:lnTo>
                <a:lnTo>
                  <a:pt x="19188" y="15120"/>
                </a:lnTo>
                <a:cubicBezTo>
                  <a:pt x="19188" y="15120"/>
                  <a:pt x="18752" y="17280"/>
                  <a:pt x="18752" y="17280"/>
                </a:cubicBezTo>
                <a:close/>
                <a:moveTo>
                  <a:pt x="17673" y="20520"/>
                </a:moveTo>
                <a:cubicBezTo>
                  <a:pt x="17131" y="20520"/>
                  <a:pt x="16691" y="20036"/>
                  <a:pt x="16691" y="19440"/>
                </a:cubicBezTo>
                <a:cubicBezTo>
                  <a:pt x="16691" y="18844"/>
                  <a:pt x="17131" y="18360"/>
                  <a:pt x="17673" y="18360"/>
                </a:cubicBezTo>
                <a:cubicBezTo>
                  <a:pt x="18215" y="18360"/>
                  <a:pt x="18655" y="18844"/>
                  <a:pt x="18655" y="19440"/>
                </a:cubicBezTo>
                <a:cubicBezTo>
                  <a:pt x="18655" y="20036"/>
                  <a:pt x="18215" y="20520"/>
                  <a:pt x="17673" y="20520"/>
                </a:cubicBezTo>
                <a:moveTo>
                  <a:pt x="16415" y="10800"/>
                </a:moveTo>
                <a:lnTo>
                  <a:pt x="13745" y="10800"/>
                </a:lnTo>
                <a:lnTo>
                  <a:pt x="13745" y="8640"/>
                </a:lnTo>
                <a:lnTo>
                  <a:pt x="16634" y="8640"/>
                </a:lnTo>
                <a:cubicBezTo>
                  <a:pt x="16634" y="8640"/>
                  <a:pt x="16415" y="10800"/>
                  <a:pt x="16415" y="10800"/>
                </a:cubicBezTo>
                <a:close/>
                <a:moveTo>
                  <a:pt x="16088" y="14040"/>
                </a:moveTo>
                <a:lnTo>
                  <a:pt x="13745" y="14040"/>
                </a:lnTo>
                <a:lnTo>
                  <a:pt x="13745" y="11880"/>
                </a:lnTo>
                <a:lnTo>
                  <a:pt x="16307" y="11880"/>
                </a:lnTo>
                <a:cubicBezTo>
                  <a:pt x="16307" y="11880"/>
                  <a:pt x="16088" y="14040"/>
                  <a:pt x="16088" y="14040"/>
                </a:cubicBezTo>
                <a:close/>
                <a:moveTo>
                  <a:pt x="15761" y="17280"/>
                </a:moveTo>
                <a:lnTo>
                  <a:pt x="13745" y="17280"/>
                </a:lnTo>
                <a:lnTo>
                  <a:pt x="13745" y="15120"/>
                </a:lnTo>
                <a:lnTo>
                  <a:pt x="15979" y="15120"/>
                </a:lnTo>
                <a:cubicBezTo>
                  <a:pt x="15979" y="15120"/>
                  <a:pt x="15761" y="17280"/>
                  <a:pt x="15761" y="17280"/>
                </a:cubicBezTo>
                <a:close/>
                <a:moveTo>
                  <a:pt x="12764" y="10800"/>
                </a:moveTo>
                <a:lnTo>
                  <a:pt x="10094" y="10800"/>
                </a:lnTo>
                <a:lnTo>
                  <a:pt x="9876" y="8640"/>
                </a:lnTo>
                <a:lnTo>
                  <a:pt x="12764" y="8640"/>
                </a:lnTo>
                <a:cubicBezTo>
                  <a:pt x="12764" y="8640"/>
                  <a:pt x="12764" y="10800"/>
                  <a:pt x="12764" y="10800"/>
                </a:cubicBezTo>
                <a:close/>
                <a:moveTo>
                  <a:pt x="12764" y="14040"/>
                </a:moveTo>
                <a:lnTo>
                  <a:pt x="10422" y="14040"/>
                </a:lnTo>
                <a:lnTo>
                  <a:pt x="10203" y="11880"/>
                </a:lnTo>
                <a:lnTo>
                  <a:pt x="12764" y="11880"/>
                </a:lnTo>
                <a:cubicBezTo>
                  <a:pt x="12764" y="11880"/>
                  <a:pt x="12764" y="14040"/>
                  <a:pt x="12764" y="14040"/>
                </a:cubicBezTo>
                <a:close/>
                <a:moveTo>
                  <a:pt x="12764" y="17280"/>
                </a:moveTo>
                <a:lnTo>
                  <a:pt x="10748" y="17280"/>
                </a:lnTo>
                <a:lnTo>
                  <a:pt x="10531" y="15120"/>
                </a:lnTo>
                <a:lnTo>
                  <a:pt x="12764" y="15120"/>
                </a:lnTo>
                <a:cubicBezTo>
                  <a:pt x="12764" y="15120"/>
                  <a:pt x="12764" y="17280"/>
                  <a:pt x="12764" y="17280"/>
                </a:cubicBezTo>
                <a:close/>
                <a:moveTo>
                  <a:pt x="8836" y="20520"/>
                </a:moveTo>
                <a:cubicBezTo>
                  <a:pt x="8294" y="20520"/>
                  <a:pt x="7855" y="20036"/>
                  <a:pt x="7855" y="19440"/>
                </a:cubicBezTo>
                <a:cubicBezTo>
                  <a:pt x="7855" y="18844"/>
                  <a:pt x="8294" y="18360"/>
                  <a:pt x="8836" y="18360"/>
                </a:cubicBezTo>
                <a:cubicBezTo>
                  <a:pt x="9379" y="18360"/>
                  <a:pt x="9818" y="18844"/>
                  <a:pt x="9818" y="19440"/>
                </a:cubicBezTo>
                <a:cubicBezTo>
                  <a:pt x="9818" y="20036"/>
                  <a:pt x="9379" y="20520"/>
                  <a:pt x="8836" y="20520"/>
                </a:cubicBezTo>
                <a:moveTo>
                  <a:pt x="7214" y="15120"/>
                </a:moveTo>
                <a:lnTo>
                  <a:pt x="9543" y="15120"/>
                </a:lnTo>
                <a:lnTo>
                  <a:pt x="9761" y="17280"/>
                </a:lnTo>
                <a:lnTo>
                  <a:pt x="7740" y="17280"/>
                </a:lnTo>
                <a:cubicBezTo>
                  <a:pt x="7740" y="17280"/>
                  <a:pt x="7214" y="15120"/>
                  <a:pt x="7214" y="15120"/>
                </a:cubicBezTo>
                <a:close/>
                <a:moveTo>
                  <a:pt x="6950" y="14040"/>
                </a:moveTo>
                <a:lnTo>
                  <a:pt x="6424" y="11880"/>
                </a:lnTo>
                <a:lnTo>
                  <a:pt x="9215" y="11880"/>
                </a:lnTo>
                <a:lnTo>
                  <a:pt x="9434" y="14040"/>
                </a:lnTo>
                <a:cubicBezTo>
                  <a:pt x="9434" y="14040"/>
                  <a:pt x="6950" y="14040"/>
                  <a:pt x="6950" y="14040"/>
                </a:cubicBezTo>
                <a:close/>
                <a:moveTo>
                  <a:pt x="5633" y="8640"/>
                </a:moveTo>
                <a:lnTo>
                  <a:pt x="8888" y="8640"/>
                </a:lnTo>
                <a:lnTo>
                  <a:pt x="9107" y="10800"/>
                </a:lnTo>
                <a:lnTo>
                  <a:pt x="6160" y="10800"/>
                </a:lnTo>
                <a:cubicBezTo>
                  <a:pt x="6160" y="10800"/>
                  <a:pt x="5633" y="8640"/>
                  <a:pt x="5633" y="8640"/>
                </a:cubicBezTo>
                <a:close/>
                <a:moveTo>
                  <a:pt x="17621" y="8640"/>
                </a:moveTo>
                <a:lnTo>
                  <a:pt x="20498" y="8640"/>
                </a:lnTo>
                <a:lnTo>
                  <a:pt x="20061" y="10800"/>
                </a:lnTo>
                <a:lnTo>
                  <a:pt x="17403" y="10800"/>
                </a:lnTo>
                <a:cubicBezTo>
                  <a:pt x="17403" y="10800"/>
                  <a:pt x="17621" y="8640"/>
                  <a:pt x="17621" y="8640"/>
                </a:cubicBezTo>
                <a:close/>
                <a:moveTo>
                  <a:pt x="19619" y="17950"/>
                </a:moveTo>
                <a:lnTo>
                  <a:pt x="19622" y="17951"/>
                </a:lnTo>
                <a:lnTo>
                  <a:pt x="21586" y="8231"/>
                </a:lnTo>
                <a:lnTo>
                  <a:pt x="21577" y="8229"/>
                </a:lnTo>
                <a:cubicBezTo>
                  <a:pt x="21586" y="8186"/>
                  <a:pt x="21600" y="8145"/>
                  <a:pt x="21600" y="8100"/>
                </a:cubicBezTo>
                <a:cubicBezTo>
                  <a:pt x="21600" y="7802"/>
                  <a:pt x="21380" y="7560"/>
                  <a:pt x="21109" y="7560"/>
                </a:cubicBezTo>
                <a:lnTo>
                  <a:pt x="5370" y="7560"/>
                </a:lnTo>
                <a:lnTo>
                  <a:pt x="4674" y="4705"/>
                </a:lnTo>
                <a:lnTo>
                  <a:pt x="4667" y="4707"/>
                </a:lnTo>
                <a:cubicBezTo>
                  <a:pt x="4606" y="4485"/>
                  <a:pt x="4426" y="4320"/>
                  <a:pt x="4204" y="4320"/>
                </a:cubicBezTo>
                <a:lnTo>
                  <a:pt x="491" y="4320"/>
                </a:lnTo>
                <a:cubicBezTo>
                  <a:pt x="220" y="4320"/>
                  <a:pt x="0" y="4562"/>
                  <a:pt x="0" y="4860"/>
                </a:cubicBezTo>
                <a:cubicBezTo>
                  <a:pt x="0" y="5159"/>
                  <a:pt x="220" y="5400"/>
                  <a:pt x="491" y="5400"/>
                </a:cubicBezTo>
                <a:lnTo>
                  <a:pt x="3827" y="5400"/>
                </a:lnTo>
                <a:lnTo>
                  <a:pt x="6893" y="17975"/>
                </a:lnTo>
                <a:lnTo>
                  <a:pt x="6894" y="17975"/>
                </a:lnTo>
                <a:cubicBezTo>
                  <a:pt x="6936" y="18127"/>
                  <a:pt x="7037" y="18251"/>
                  <a:pt x="7168" y="18314"/>
                </a:cubicBezTo>
                <a:cubicBezTo>
                  <a:pt x="6984" y="18643"/>
                  <a:pt x="6873" y="19026"/>
                  <a:pt x="6873" y="19440"/>
                </a:cubicBezTo>
                <a:cubicBezTo>
                  <a:pt x="6873" y="20633"/>
                  <a:pt x="7752" y="21600"/>
                  <a:pt x="8836" y="21600"/>
                </a:cubicBezTo>
                <a:cubicBezTo>
                  <a:pt x="9921" y="21600"/>
                  <a:pt x="10800" y="20633"/>
                  <a:pt x="10800" y="19440"/>
                </a:cubicBezTo>
                <a:cubicBezTo>
                  <a:pt x="10800" y="19045"/>
                  <a:pt x="10696" y="18679"/>
                  <a:pt x="10528" y="18360"/>
                </a:cubicBezTo>
                <a:lnTo>
                  <a:pt x="15982" y="18360"/>
                </a:lnTo>
                <a:cubicBezTo>
                  <a:pt x="15813" y="18679"/>
                  <a:pt x="15709" y="19045"/>
                  <a:pt x="15709" y="19440"/>
                </a:cubicBezTo>
                <a:cubicBezTo>
                  <a:pt x="15709" y="20633"/>
                  <a:pt x="16588" y="21600"/>
                  <a:pt x="17673" y="21600"/>
                </a:cubicBezTo>
                <a:cubicBezTo>
                  <a:pt x="18757" y="21600"/>
                  <a:pt x="19636" y="20633"/>
                  <a:pt x="19636" y="19440"/>
                </a:cubicBezTo>
                <a:cubicBezTo>
                  <a:pt x="19636" y="19026"/>
                  <a:pt x="19525" y="18643"/>
                  <a:pt x="19341" y="18314"/>
                </a:cubicBezTo>
                <a:cubicBezTo>
                  <a:pt x="19479" y="18248"/>
                  <a:pt x="19581" y="18113"/>
                  <a:pt x="19619" y="17950"/>
                </a:cubicBezTo>
                <a:moveTo>
                  <a:pt x="10800" y="3780"/>
                </a:moveTo>
                <a:lnTo>
                  <a:pt x="12764" y="3780"/>
                </a:lnTo>
                <a:lnTo>
                  <a:pt x="12764" y="5940"/>
                </a:lnTo>
                <a:cubicBezTo>
                  <a:pt x="12764" y="6239"/>
                  <a:pt x="12984" y="6480"/>
                  <a:pt x="13255" y="6480"/>
                </a:cubicBezTo>
                <a:cubicBezTo>
                  <a:pt x="13526" y="6480"/>
                  <a:pt x="13745" y="6239"/>
                  <a:pt x="13745" y="5940"/>
                </a:cubicBezTo>
                <a:lnTo>
                  <a:pt x="13745" y="3780"/>
                </a:lnTo>
                <a:lnTo>
                  <a:pt x="15709" y="3780"/>
                </a:lnTo>
                <a:cubicBezTo>
                  <a:pt x="15980" y="3780"/>
                  <a:pt x="16200" y="3539"/>
                  <a:pt x="16200" y="3240"/>
                </a:cubicBezTo>
                <a:cubicBezTo>
                  <a:pt x="16200" y="2942"/>
                  <a:pt x="15980" y="2700"/>
                  <a:pt x="15709" y="2700"/>
                </a:cubicBezTo>
                <a:lnTo>
                  <a:pt x="13745" y="2700"/>
                </a:lnTo>
                <a:lnTo>
                  <a:pt x="13745" y="540"/>
                </a:lnTo>
                <a:cubicBezTo>
                  <a:pt x="13745" y="242"/>
                  <a:pt x="13526" y="0"/>
                  <a:pt x="13255" y="0"/>
                </a:cubicBezTo>
                <a:cubicBezTo>
                  <a:pt x="12984" y="0"/>
                  <a:pt x="12764" y="242"/>
                  <a:pt x="12764" y="540"/>
                </a:cubicBezTo>
                <a:lnTo>
                  <a:pt x="12764" y="2700"/>
                </a:lnTo>
                <a:lnTo>
                  <a:pt x="10800" y="2700"/>
                </a:lnTo>
                <a:cubicBezTo>
                  <a:pt x="10529" y="2700"/>
                  <a:pt x="10309" y="2942"/>
                  <a:pt x="10309" y="3240"/>
                </a:cubicBezTo>
                <a:cubicBezTo>
                  <a:pt x="10309" y="3539"/>
                  <a:pt x="10529" y="3780"/>
                  <a:pt x="10800" y="378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" name="Shape 2813"/>
          <p:cNvSpPr/>
          <p:nvPr/>
        </p:nvSpPr>
        <p:spPr>
          <a:xfrm>
            <a:off x="7949924" y="2211319"/>
            <a:ext cx="279328" cy="2221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2960"/>
                </a:moveTo>
                <a:lnTo>
                  <a:pt x="17294" y="10491"/>
                </a:lnTo>
                <a:lnTo>
                  <a:pt x="19843" y="10491"/>
                </a:lnTo>
                <a:lnTo>
                  <a:pt x="19407" y="12960"/>
                </a:lnTo>
                <a:cubicBezTo>
                  <a:pt x="19407" y="12960"/>
                  <a:pt x="17076" y="12960"/>
                  <a:pt x="17076" y="12960"/>
                </a:cubicBezTo>
                <a:close/>
                <a:moveTo>
                  <a:pt x="18752" y="16663"/>
                </a:moveTo>
                <a:lnTo>
                  <a:pt x="16748" y="16663"/>
                </a:lnTo>
                <a:lnTo>
                  <a:pt x="16967" y="14194"/>
                </a:lnTo>
                <a:lnTo>
                  <a:pt x="19188" y="14194"/>
                </a:lnTo>
                <a:cubicBezTo>
                  <a:pt x="19188" y="14194"/>
                  <a:pt x="18752" y="16663"/>
                  <a:pt x="18752" y="16663"/>
                </a:cubicBezTo>
                <a:close/>
                <a:moveTo>
                  <a:pt x="17673" y="20366"/>
                </a:moveTo>
                <a:cubicBezTo>
                  <a:pt x="17131" y="20366"/>
                  <a:pt x="16691" y="19813"/>
                  <a:pt x="16691" y="19131"/>
                </a:cubicBezTo>
                <a:cubicBezTo>
                  <a:pt x="16691" y="18450"/>
                  <a:pt x="17131" y="17897"/>
                  <a:pt x="17673" y="17897"/>
                </a:cubicBezTo>
                <a:cubicBezTo>
                  <a:pt x="18215" y="17897"/>
                  <a:pt x="18655" y="18450"/>
                  <a:pt x="18655" y="19131"/>
                </a:cubicBezTo>
                <a:cubicBezTo>
                  <a:pt x="18655" y="19813"/>
                  <a:pt x="18215" y="20366"/>
                  <a:pt x="17673" y="20366"/>
                </a:cubicBezTo>
                <a:moveTo>
                  <a:pt x="16415" y="9257"/>
                </a:moveTo>
                <a:lnTo>
                  <a:pt x="13745" y="9257"/>
                </a:lnTo>
                <a:lnTo>
                  <a:pt x="13745" y="6789"/>
                </a:lnTo>
                <a:lnTo>
                  <a:pt x="16634" y="6789"/>
                </a:lnTo>
                <a:cubicBezTo>
                  <a:pt x="16634" y="6789"/>
                  <a:pt x="16415" y="9257"/>
                  <a:pt x="16415" y="9257"/>
                </a:cubicBezTo>
                <a:close/>
                <a:moveTo>
                  <a:pt x="16088" y="12960"/>
                </a:moveTo>
                <a:lnTo>
                  <a:pt x="13745" y="12960"/>
                </a:lnTo>
                <a:lnTo>
                  <a:pt x="13745" y="10491"/>
                </a:lnTo>
                <a:lnTo>
                  <a:pt x="16307" y="10491"/>
                </a:lnTo>
                <a:cubicBezTo>
                  <a:pt x="16307" y="10491"/>
                  <a:pt x="16088" y="12960"/>
                  <a:pt x="16088" y="12960"/>
                </a:cubicBezTo>
                <a:close/>
                <a:moveTo>
                  <a:pt x="15761" y="16663"/>
                </a:moveTo>
                <a:lnTo>
                  <a:pt x="13745" y="16663"/>
                </a:lnTo>
                <a:lnTo>
                  <a:pt x="13745" y="14194"/>
                </a:lnTo>
                <a:lnTo>
                  <a:pt x="15979" y="14194"/>
                </a:lnTo>
                <a:cubicBezTo>
                  <a:pt x="15979" y="14194"/>
                  <a:pt x="15761" y="16663"/>
                  <a:pt x="15761" y="16663"/>
                </a:cubicBezTo>
                <a:close/>
                <a:moveTo>
                  <a:pt x="12764" y="9257"/>
                </a:moveTo>
                <a:lnTo>
                  <a:pt x="10094" y="9257"/>
                </a:lnTo>
                <a:lnTo>
                  <a:pt x="9876" y="6789"/>
                </a:lnTo>
                <a:lnTo>
                  <a:pt x="12764" y="6789"/>
                </a:lnTo>
                <a:cubicBezTo>
                  <a:pt x="12764" y="6789"/>
                  <a:pt x="12764" y="9257"/>
                  <a:pt x="12764" y="9257"/>
                </a:cubicBezTo>
                <a:close/>
                <a:moveTo>
                  <a:pt x="12764" y="12960"/>
                </a:moveTo>
                <a:lnTo>
                  <a:pt x="10422" y="12960"/>
                </a:lnTo>
                <a:lnTo>
                  <a:pt x="10203" y="10491"/>
                </a:lnTo>
                <a:lnTo>
                  <a:pt x="12764" y="10491"/>
                </a:lnTo>
                <a:cubicBezTo>
                  <a:pt x="12764" y="10491"/>
                  <a:pt x="12764" y="12960"/>
                  <a:pt x="12764" y="12960"/>
                </a:cubicBezTo>
                <a:close/>
                <a:moveTo>
                  <a:pt x="12764" y="16663"/>
                </a:moveTo>
                <a:lnTo>
                  <a:pt x="10748" y="16663"/>
                </a:lnTo>
                <a:lnTo>
                  <a:pt x="10531" y="14194"/>
                </a:lnTo>
                <a:lnTo>
                  <a:pt x="12764" y="14194"/>
                </a:lnTo>
                <a:cubicBezTo>
                  <a:pt x="12764" y="14194"/>
                  <a:pt x="12764" y="16663"/>
                  <a:pt x="12764" y="16663"/>
                </a:cubicBezTo>
                <a:close/>
                <a:moveTo>
                  <a:pt x="8836" y="20366"/>
                </a:moveTo>
                <a:cubicBezTo>
                  <a:pt x="8294" y="20366"/>
                  <a:pt x="7855" y="19813"/>
                  <a:pt x="7855" y="19131"/>
                </a:cubicBezTo>
                <a:cubicBezTo>
                  <a:pt x="7855" y="18450"/>
                  <a:pt x="8294" y="17897"/>
                  <a:pt x="8836" y="17897"/>
                </a:cubicBezTo>
                <a:cubicBezTo>
                  <a:pt x="9379" y="17897"/>
                  <a:pt x="9818" y="18450"/>
                  <a:pt x="9818" y="19131"/>
                </a:cubicBezTo>
                <a:cubicBezTo>
                  <a:pt x="9818" y="19813"/>
                  <a:pt x="9379" y="20366"/>
                  <a:pt x="8836" y="20366"/>
                </a:cubicBezTo>
                <a:moveTo>
                  <a:pt x="7214" y="14194"/>
                </a:moveTo>
                <a:lnTo>
                  <a:pt x="9543" y="14194"/>
                </a:lnTo>
                <a:lnTo>
                  <a:pt x="9761" y="16663"/>
                </a:lnTo>
                <a:lnTo>
                  <a:pt x="7740" y="16663"/>
                </a:lnTo>
                <a:cubicBezTo>
                  <a:pt x="7740" y="16663"/>
                  <a:pt x="7214" y="14194"/>
                  <a:pt x="7214" y="14194"/>
                </a:cubicBezTo>
                <a:close/>
                <a:moveTo>
                  <a:pt x="6950" y="12960"/>
                </a:moveTo>
                <a:lnTo>
                  <a:pt x="6424" y="10491"/>
                </a:lnTo>
                <a:lnTo>
                  <a:pt x="9215" y="10491"/>
                </a:lnTo>
                <a:lnTo>
                  <a:pt x="9434" y="12960"/>
                </a:lnTo>
                <a:cubicBezTo>
                  <a:pt x="9434" y="12960"/>
                  <a:pt x="6950" y="12960"/>
                  <a:pt x="6950" y="12960"/>
                </a:cubicBezTo>
                <a:close/>
                <a:moveTo>
                  <a:pt x="5633" y="6789"/>
                </a:moveTo>
                <a:lnTo>
                  <a:pt x="8888" y="6789"/>
                </a:lnTo>
                <a:lnTo>
                  <a:pt x="9107" y="9257"/>
                </a:lnTo>
                <a:lnTo>
                  <a:pt x="6160" y="9257"/>
                </a:lnTo>
                <a:cubicBezTo>
                  <a:pt x="6160" y="9257"/>
                  <a:pt x="5633" y="6789"/>
                  <a:pt x="5633" y="6789"/>
                </a:cubicBezTo>
                <a:close/>
                <a:moveTo>
                  <a:pt x="17621" y="6789"/>
                </a:moveTo>
                <a:lnTo>
                  <a:pt x="20498" y="6789"/>
                </a:lnTo>
                <a:lnTo>
                  <a:pt x="20061" y="9257"/>
                </a:lnTo>
                <a:lnTo>
                  <a:pt x="17403" y="9257"/>
                </a:lnTo>
                <a:cubicBezTo>
                  <a:pt x="17403" y="9257"/>
                  <a:pt x="17621" y="6789"/>
                  <a:pt x="17621" y="6789"/>
                </a:cubicBezTo>
                <a:close/>
                <a:moveTo>
                  <a:pt x="19619" y="17429"/>
                </a:moveTo>
                <a:lnTo>
                  <a:pt x="19622" y="17429"/>
                </a:lnTo>
                <a:lnTo>
                  <a:pt x="21585" y="6321"/>
                </a:lnTo>
                <a:lnTo>
                  <a:pt x="21577" y="6318"/>
                </a:lnTo>
                <a:cubicBezTo>
                  <a:pt x="21586" y="6270"/>
                  <a:pt x="21600" y="6224"/>
                  <a:pt x="21600" y="6171"/>
                </a:cubicBezTo>
                <a:cubicBezTo>
                  <a:pt x="21600" y="5830"/>
                  <a:pt x="21380" y="5554"/>
                  <a:pt x="21109" y="5554"/>
                </a:cubicBezTo>
                <a:lnTo>
                  <a:pt x="5370" y="5554"/>
                </a:lnTo>
                <a:lnTo>
                  <a:pt x="4674" y="2291"/>
                </a:lnTo>
                <a:lnTo>
                  <a:pt x="4667" y="2294"/>
                </a:lnTo>
                <a:cubicBezTo>
                  <a:pt x="4606" y="2040"/>
                  <a:pt x="4426" y="1851"/>
                  <a:pt x="4204" y="1851"/>
                </a:cubicBezTo>
                <a:lnTo>
                  <a:pt x="491" y="1851"/>
                </a:lnTo>
                <a:cubicBezTo>
                  <a:pt x="220" y="1851"/>
                  <a:pt x="0" y="2127"/>
                  <a:pt x="0" y="2469"/>
                </a:cubicBezTo>
                <a:cubicBezTo>
                  <a:pt x="0" y="2810"/>
                  <a:pt x="220" y="3086"/>
                  <a:pt x="491" y="3086"/>
                </a:cubicBezTo>
                <a:lnTo>
                  <a:pt x="3827" y="3086"/>
                </a:lnTo>
                <a:lnTo>
                  <a:pt x="6893" y="17457"/>
                </a:lnTo>
                <a:lnTo>
                  <a:pt x="6894" y="17457"/>
                </a:lnTo>
                <a:cubicBezTo>
                  <a:pt x="6936" y="17631"/>
                  <a:pt x="7037" y="17772"/>
                  <a:pt x="7168" y="17845"/>
                </a:cubicBezTo>
                <a:cubicBezTo>
                  <a:pt x="6984" y="18220"/>
                  <a:pt x="6873" y="18658"/>
                  <a:pt x="6873" y="19131"/>
                </a:cubicBezTo>
                <a:cubicBezTo>
                  <a:pt x="6873" y="20495"/>
                  <a:pt x="7752" y="21600"/>
                  <a:pt x="8836" y="21600"/>
                </a:cubicBezTo>
                <a:cubicBezTo>
                  <a:pt x="9921" y="21600"/>
                  <a:pt x="10800" y="20495"/>
                  <a:pt x="10800" y="19131"/>
                </a:cubicBezTo>
                <a:cubicBezTo>
                  <a:pt x="10800" y="18680"/>
                  <a:pt x="10696" y="18262"/>
                  <a:pt x="10528" y="17897"/>
                </a:cubicBezTo>
                <a:lnTo>
                  <a:pt x="15982" y="17897"/>
                </a:lnTo>
                <a:cubicBezTo>
                  <a:pt x="15813" y="18262"/>
                  <a:pt x="15709" y="18680"/>
                  <a:pt x="15709" y="19131"/>
                </a:cubicBezTo>
                <a:cubicBezTo>
                  <a:pt x="15709" y="20495"/>
                  <a:pt x="16588" y="21600"/>
                  <a:pt x="17673" y="21600"/>
                </a:cubicBezTo>
                <a:cubicBezTo>
                  <a:pt x="18757" y="21600"/>
                  <a:pt x="19636" y="20495"/>
                  <a:pt x="19636" y="19131"/>
                </a:cubicBezTo>
                <a:cubicBezTo>
                  <a:pt x="19636" y="18658"/>
                  <a:pt x="19525" y="18220"/>
                  <a:pt x="19341" y="17845"/>
                </a:cubicBezTo>
                <a:cubicBezTo>
                  <a:pt x="19479" y="17769"/>
                  <a:pt x="19581" y="17615"/>
                  <a:pt x="19619" y="17429"/>
                </a:cubicBezTo>
                <a:moveTo>
                  <a:pt x="10800" y="1234"/>
                </a:moveTo>
                <a:lnTo>
                  <a:pt x="15709" y="1234"/>
                </a:lnTo>
                <a:cubicBezTo>
                  <a:pt x="15980" y="1234"/>
                  <a:pt x="16200" y="959"/>
                  <a:pt x="16200" y="617"/>
                </a:cubicBezTo>
                <a:cubicBezTo>
                  <a:pt x="16200" y="276"/>
                  <a:pt x="15980" y="0"/>
                  <a:pt x="15709" y="0"/>
                </a:cubicBezTo>
                <a:lnTo>
                  <a:pt x="10800" y="0"/>
                </a:lnTo>
                <a:cubicBezTo>
                  <a:pt x="10529" y="0"/>
                  <a:pt x="10309" y="276"/>
                  <a:pt x="10309" y="617"/>
                </a:cubicBezTo>
                <a:cubicBezTo>
                  <a:pt x="10309" y="959"/>
                  <a:pt x="10529" y="1234"/>
                  <a:pt x="10800" y="123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" name="Shape 2814"/>
          <p:cNvSpPr/>
          <p:nvPr/>
        </p:nvSpPr>
        <p:spPr>
          <a:xfrm>
            <a:off x="8508578" y="2179577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0800"/>
                </a:moveTo>
                <a:lnTo>
                  <a:pt x="13200" y="10800"/>
                </a:lnTo>
                <a:lnTo>
                  <a:pt x="13200" y="11782"/>
                </a:lnTo>
                <a:lnTo>
                  <a:pt x="14400" y="11782"/>
                </a:lnTo>
                <a:cubicBezTo>
                  <a:pt x="14400" y="11782"/>
                  <a:pt x="14400" y="10800"/>
                  <a:pt x="14400" y="10800"/>
                </a:cubicBezTo>
                <a:close/>
                <a:moveTo>
                  <a:pt x="15600" y="11782"/>
                </a:moveTo>
                <a:lnTo>
                  <a:pt x="16800" y="11782"/>
                </a:lnTo>
                <a:lnTo>
                  <a:pt x="16800" y="10800"/>
                </a:lnTo>
                <a:lnTo>
                  <a:pt x="15600" y="10800"/>
                </a:lnTo>
                <a:cubicBezTo>
                  <a:pt x="15600" y="10800"/>
                  <a:pt x="15600" y="11782"/>
                  <a:pt x="15600" y="11782"/>
                </a:cubicBezTo>
                <a:close/>
                <a:moveTo>
                  <a:pt x="15600" y="15709"/>
                </a:moveTo>
                <a:lnTo>
                  <a:pt x="19200" y="15709"/>
                </a:lnTo>
                <a:lnTo>
                  <a:pt x="19200" y="14727"/>
                </a:lnTo>
                <a:lnTo>
                  <a:pt x="15600" y="14727"/>
                </a:lnTo>
                <a:cubicBezTo>
                  <a:pt x="15600" y="14727"/>
                  <a:pt x="15600" y="15709"/>
                  <a:pt x="15600" y="15709"/>
                </a:cubicBezTo>
                <a:close/>
                <a:moveTo>
                  <a:pt x="14400" y="8836"/>
                </a:moveTo>
                <a:lnTo>
                  <a:pt x="13200" y="8836"/>
                </a:lnTo>
                <a:lnTo>
                  <a:pt x="13200" y="9818"/>
                </a:lnTo>
                <a:lnTo>
                  <a:pt x="14400" y="9818"/>
                </a:lnTo>
                <a:cubicBezTo>
                  <a:pt x="14400" y="9818"/>
                  <a:pt x="14400" y="8836"/>
                  <a:pt x="14400" y="8836"/>
                </a:cubicBezTo>
                <a:close/>
                <a:moveTo>
                  <a:pt x="16800" y="8836"/>
                </a:moveTo>
                <a:lnTo>
                  <a:pt x="15600" y="8836"/>
                </a:lnTo>
                <a:lnTo>
                  <a:pt x="15600" y="9818"/>
                </a:lnTo>
                <a:lnTo>
                  <a:pt x="16800" y="9818"/>
                </a:lnTo>
                <a:cubicBezTo>
                  <a:pt x="16800" y="9818"/>
                  <a:pt x="16800" y="8836"/>
                  <a:pt x="16800" y="8836"/>
                </a:cubicBezTo>
                <a:close/>
                <a:moveTo>
                  <a:pt x="19200" y="6873"/>
                </a:moveTo>
                <a:lnTo>
                  <a:pt x="13200" y="6873"/>
                </a:lnTo>
                <a:lnTo>
                  <a:pt x="13200" y="7855"/>
                </a:lnTo>
                <a:lnTo>
                  <a:pt x="19200" y="7855"/>
                </a:lnTo>
                <a:cubicBezTo>
                  <a:pt x="19200" y="7855"/>
                  <a:pt x="19200" y="6873"/>
                  <a:pt x="19200" y="6873"/>
                </a:cubicBezTo>
                <a:close/>
                <a:moveTo>
                  <a:pt x="18000" y="9818"/>
                </a:moveTo>
                <a:lnTo>
                  <a:pt x="19200" y="9818"/>
                </a:lnTo>
                <a:lnTo>
                  <a:pt x="19200" y="8836"/>
                </a:lnTo>
                <a:lnTo>
                  <a:pt x="18000" y="8836"/>
                </a:lnTo>
                <a:cubicBezTo>
                  <a:pt x="18000" y="8836"/>
                  <a:pt x="18000" y="9818"/>
                  <a:pt x="18000" y="9818"/>
                </a:cubicBezTo>
                <a:close/>
                <a:moveTo>
                  <a:pt x="18000" y="11782"/>
                </a:moveTo>
                <a:lnTo>
                  <a:pt x="19200" y="11782"/>
                </a:lnTo>
                <a:lnTo>
                  <a:pt x="19200" y="10800"/>
                </a:lnTo>
                <a:lnTo>
                  <a:pt x="18000" y="10800"/>
                </a:lnTo>
                <a:cubicBezTo>
                  <a:pt x="18000" y="10800"/>
                  <a:pt x="18000" y="11782"/>
                  <a:pt x="18000" y="11782"/>
                </a:cubicBezTo>
                <a:close/>
                <a:moveTo>
                  <a:pt x="15600" y="13745"/>
                </a:moveTo>
                <a:lnTo>
                  <a:pt x="16800" y="13745"/>
                </a:lnTo>
                <a:lnTo>
                  <a:pt x="16800" y="12764"/>
                </a:lnTo>
                <a:lnTo>
                  <a:pt x="15600" y="12764"/>
                </a:lnTo>
                <a:cubicBezTo>
                  <a:pt x="15600" y="12764"/>
                  <a:pt x="15600" y="13745"/>
                  <a:pt x="15600" y="13745"/>
                </a:cubicBezTo>
                <a:close/>
                <a:moveTo>
                  <a:pt x="18000" y="13745"/>
                </a:moveTo>
                <a:lnTo>
                  <a:pt x="19200" y="13745"/>
                </a:lnTo>
                <a:lnTo>
                  <a:pt x="19200" y="12764"/>
                </a:lnTo>
                <a:lnTo>
                  <a:pt x="18000" y="12764"/>
                </a:lnTo>
                <a:cubicBezTo>
                  <a:pt x="18000" y="12764"/>
                  <a:pt x="18000" y="13745"/>
                  <a:pt x="18000" y="13745"/>
                </a:cubicBezTo>
                <a:close/>
                <a:moveTo>
                  <a:pt x="20400" y="16691"/>
                </a:moveTo>
                <a:lnTo>
                  <a:pt x="1200" y="16691"/>
                </a:lnTo>
                <a:lnTo>
                  <a:pt x="1200" y="5891"/>
                </a:lnTo>
                <a:lnTo>
                  <a:pt x="20400" y="5891"/>
                </a:lnTo>
                <a:cubicBezTo>
                  <a:pt x="20400" y="5891"/>
                  <a:pt x="20400" y="16691"/>
                  <a:pt x="20400" y="166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17673"/>
                </a:lnTo>
                <a:lnTo>
                  <a:pt x="20400" y="17673"/>
                </a:lnTo>
                <a:cubicBezTo>
                  <a:pt x="20400" y="17673"/>
                  <a:pt x="20400" y="20618"/>
                  <a:pt x="20400" y="20618"/>
                </a:cubicBezTo>
                <a:close/>
                <a:moveTo>
                  <a:pt x="15000" y="4909"/>
                </a:moveTo>
                <a:lnTo>
                  <a:pt x="13800" y="4909"/>
                </a:lnTo>
                <a:lnTo>
                  <a:pt x="13800" y="2945"/>
                </a:lnTo>
                <a:lnTo>
                  <a:pt x="15000" y="2945"/>
                </a:lnTo>
                <a:cubicBezTo>
                  <a:pt x="15000" y="2945"/>
                  <a:pt x="15000" y="4909"/>
                  <a:pt x="15000" y="4909"/>
                </a:cubicBezTo>
                <a:close/>
                <a:moveTo>
                  <a:pt x="13200" y="982"/>
                </a:moveTo>
                <a:lnTo>
                  <a:pt x="18000" y="982"/>
                </a:lnTo>
                <a:lnTo>
                  <a:pt x="18000" y="1964"/>
                </a:lnTo>
                <a:lnTo>
                  <a:pt x="13200" y="1964"/>
                </a:lnTo>
                <a:cubicBezTo>
                  <a:pt x="13200" y="1964"/>
                  <a:pt x="13200" y="982"/>
                  <a:pt x="13200" y="982"/>
                </a:cubicBezTo>
                <a:close/>
                <a:moveTo>
                  <a:pt x="12000" y="1964"/>
                </a:moveTo>
                <a:lnTo>
                  <a:pt x="10800" y="1964"/>
                </a:lnTo>
                <a:lnTo>
                  <a:pt x="10800" y="982"/>
                </a:lnTo>
                <a:lnTo>
                  <a:pt x="12000" y="982"/>
                </a:lnTo>
                <a:cubicBezTo>
                  <a:pt x="12000" y="982"/>
                  <a:pt x="12000" y="1964"/>
                  <a:pt x="12000" y="1964"/>
                </a:cubicBezTo>
                <a:close/>
                <a:moveTo>
                  <a:pt x="20400" y="4909"/>
                </a:moveTo>
                <a:lnTo>
                  <a:pt x="16200" y="4909"/>
                </a:lnTo>
                <a:lnTo>
                  <a:pt x="16200" y="2945"/>
                </a:lnTo>
                <a:lnTo>
                  <a:pt x="18000" y="2945"/>
                </a:lnTo>
                <a:cubicBezTo>
                  <a:pt x="18662" y="2945"/>
                  <a:pt x="19200" y="2506"/>
                  <a:pt x="19200" y="1964"/>
                </a:cubicBezTo>
                <a:lnTo>
                  <a:pt x="19200" y="982"/>
                </a:lnTo>
                <a:cubicBezTo>
                  <a:pt x="19200" y="440"/>
                  <a:pt x="18662" y="0"/>
                  <a:pt x="18000" y="0"/>
                </a:cubicBezTo>
                <a:lnTo>
                  <a:pt x="10800" y="0"/>
                </a:lnTo>
                <a:cubicBezTo>
                  <a:pt x="10138" y="0"/>
                  <a:pt x="9600" y="440"/>
                  <a:pt x="9600" y="982"/>
                </a:cubicBezTo>
                <a:lnTo>
                  <a:pt x="9600" y="1964"/>
                </a:lnTo>
                <a:cubicBezTo>
                  <a:pt x="9600" y="2506"/>
                  <a:pt x="10138" y="2945"/>
                  <a:pt x="10800" y="2945"/>
                </a:cubicBezTo>
                <a:lnTo>
                  <a:pt x="12600" y="2945"/>
                </a:lnTo>
                <a:lnTo>
                  <a:pt x="12600" y="4909"/>
                </a:lnTo>
                <a:lnTo>
                  <a:pt x="1200" y="4909"/>
                </a:lnTo>
                <a:cubicBezTo>
                  <a:pt x="538" y="4909"/>
                  <a:pt x="0" y="5349"/>
                  <a:pt x="0" y="5891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5891"/>
                </a:lnTo>
                <a:cubicBezTo>
                  <a:pt x="21600" y="5349"/>
                  <a:pt x="21062" y="4909"/>
                  <a:pt x="20400" y="4909"/>
                </a:cubicBezTo>
                <a:moveTo>
                  <a:pt x="3600" y="14727"/>
                </a:moveTo>
                <a:lnTo>
                  <a:pt x="2400" y="14727"/>
                </a:lnTo>
                <a:lnTo>
                  <a:pt x="2400" y="15709"/>
                </a:lnTo>
                <a:lnTo>
                  <a:pt x="3600" y="15709"/>
                </a:lnTo>
                <a:cubicBezTo>
                  <a:pt x="3600" y="15709"/>
                  <a:pt x="3600" y="14727"/>
                  <a:pt x="3600" y="14727"/>
                </a:cubicBezTo>
                <a:close/>
                <a:moveTo>
                  <a:pt x="4800" y="15709"/>
                </a:moveTo>
                <a:lnTo>
                  <a:pt x="6000" y="15709"/>
                </a:lnTo>
                <a:lnTo>
                  <a:pt x="6000" y="14727"/>
                </a:lnTo>
                <a:lnTo>
                  <a:pt x="4800" y="14727"/>
                </a:lnTo>
                <a:cubicBezTo>
                  <a:pt x="4800" y="14727"/>
                  <a:pt x="4800" y="15709"/>
                  <a:pt x="4800" y="15709"/>
                </a:cubicBezTo>
                <a:close/>
                <a:moveTo>
                  <a:pt x="9000" y="19636"/>
                </a:moveTo>
                <a:lnTo>
                  <a:pt x="12600" y="19636"/>
                </a:lnTo>
                <a:cubicBezTo>
                  <a:pt x="12931" y="19636"/>
                  <a:pt x="13200" y="19417"/>
                  <a:pt x="13200" y="19145"/>
                </a:cubicBezTo>
                <a:cubicBezTo>
                  <a:pt x="13200" y="18875"/>
                  <a:pt x="12931" y="18655"/>
                  <a:pt x="12600" y="18655"/>
                </a:cubicBezTo>
                <a:lnTo>
                  <a:pt x="9000" y="18655"/>
                </a:lnTo>
                <a:cubicBezTo>
                  <a:pt x="8669" y="18655"/>
                  <a:pt x="8400" y="18875"/>
                  <a:pt x="8400" y="19145"/>
                </a:cubicBezTo>
                <a:cubicBezTo>
                  <a:pt x="8400" y="19417"/>
                  <a:pt x="8669" y="19636"/>
                  <a:pt x="9000" y="19636"/>
                </a:cubicBezTo>
                <a:moveTo>
                  <a:pt x="7200" y="15709"/>
                </a:moveTo>
                <a:lnTo>
                  <a:pt x="8400" y="15709"/>
                </a:lnTo>
                <a:lnTo>
                  <a:pt x="8400" y="14727"/>
                </a:lnTo>
                <a:lnTo>
                  <a:pt x="7200" y="14727"/>
                </a:lnTo>
                <a:cubicBezTo>
                  <a:pt x="7200" y="14727"/>
                  <a:pt x="7200" y="15709"/>
                  <a:pt x="7200" y="15709"/>
                </a:cubicBezTo>
                <a:close/>
                <a:moveTo>
                  <a:pt x="14400" y="12764"/>
                </a:moveTo>
                <a:lnTo>
                  <a:pt x="13200" y="12764"/>
                </a:lnTo>
                <a:lnTo>
                  <a:pt x="13200" y="13745"/>
                </a:lnTo>
                <a:lnTo>
                  <a:pt x="14400" y="13745"/>
                </a:lnTo>
                <a:cubicBezTo>
                  <a:pt x="14400" y="13745"/>
                  <a:pt x="14400" y="12764"/>
                  <a:pt x="14400" y="12764"/>
                </a:cubicBezTo>
                <a:close/>
                <a:moveTo>
                  <a:pt x="10800" y="12764"/>
                </a:moveTo>
                <a:lnTo>
                  <a:pt x="3600" y="12764"/>
                </a:lnTo>
                <a:lnTo>
                  <a:pt x="3600" y="7855"/>
                </a:lnTo>
                <a:lnTo>
                  <a:pt x="10800" y="7855"/>
                </a:lnTo>
                <a:cubicBezTo>
                  <a:pt x="10800" y="7855"/>
                  <a:pt x="10800" y="12764"/>
                  <a:pt x="10800" y="12764"/>
                </a:cubicBezTo>
                <a:close/>
                <a:moveTo>
                  <a:pt x="12000" y="6873"/>
                </a:moveTo>
                <a:lnTo>
                  <a:pt x="2400" y="6873"/>
                </a:lnTo>
                <a:lnTo>
                  <a:pt x="2400" y="13745"/>
                </a:lnTo>
                <a:lnTo>
                  <a:pt x="12000" y="13745"/>
                </a:lnTo>
                <a:cubicBezTo>
                  <a:pt x="12000" y="13745"/>
                  <a:pt x="12000" y="6873"/>
                  <a:pt x="12000" y="6873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" name="Shape 2815"/>
          <p:cNvSpPr/>
          <p:nvPr/>
        </p:nvSpPr>
        <p:spPr>
          <a:xfrm>
            <a:off x="9029142" y="2179577"/>
            <a:ext cx="25393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7" y="20618"/>
                </a:moveTo>
                <a:lnTo>
                  <a:pt x="1300" y="19636"/>
                </a:lnTo>
                <a:lnTo>
                  <a:pt x="20300" y="19636"/>
                </a:lnTo>
                <a:lnTo>
                  <a:pt x="20443" y="20618"/>
                </a:lnTo>
                <a:cubicBezTo>
                  <a:pt x="20443" y="20618"/>
                  <a:pt x="1157" y="20618"/>
                  <a:pt x="1157" y="20618"/>
                </a:cubicBezTo>
                <a:close/>
                <a:moveTo>
                  <a:pt x="3172" y="6873"/>
                </a:moveTo>
                <a:lnTo>
                  <a:pt x="6480" y="6873"/>
                </a:lnTo>
                <a:lnTo>
                  <a:pt x="6480" y="8973"/>
                </a:lnTo>
                <a:cubicBezTo>
                  <a:pt x="6158" y="9143"/>
                  <a:pt x="5940" y="9456"/>
                  <a:pt x="5940" y="9818"/>
                </a:cubicBezTo>
                <a:cubicBezTo>
                  <a:pt x="5940" y="10360"/>
                  <a:pt x="6424" y="10800"/>
                  <a:pt x="7020" y="10800"/>
                </a:cubicBezTo>
                <a:cubicBezTo>
                  <a:pt x="7616" y="10800"/>
                  <a:pt x="8100" y="10360"/>
                  <a:pt x="8100" y="9818"/>
                </a:cubicBezTo>
                <a:cubicBezTo>
                  <a:pt x="8100" y="9456"/>
                  <a:pt x="7882" y="9143"/>
                  <a:pt x="7560" y="8973"/>
                </a:cubicBezTo>
                <a:lnTo>
                  <a:pt x="7560" y="6873"/>
                </a:lnTo>
                <a:lnTo>
                  <a:pt x="14040" y="6873"/>
                </a:lnTo>
                <a:lnTo>
                  <a:pt x="14040" y="8973"/>
                </a:lnTo>
                <a:cubicBezTo>
                  <a:pt x="13718" y="9143"/>
                  <a:pt x="13500" y="9456"/>
                  <a:pt x="13500" y="9818"/>
                </a:cubicBezTo>
                <a:cubicBezTo>
                  <a:pt x="13500" y="10360"/>
                  <a:pt x="13984" y="10800"/>
                  <a:pt x="14580" y="10800"/>
                </a:cubicBezTo>
                <a:cubicBezTo>
                  <a:pt x="15176" y="10800"/>
                  <a:pt x="15660" y="10360"/>
                  <a:pt x="15660" y="9818"/>
                </a:cubicBezTo>
                <a:cubicBezTo>
                  <a:pt x="15660" y="9456"/>
                  <a:pt x="15442" y="9143"/>
                  <a:pt x="15120" y="8973"/>
                </a:cubicBezTo>
                <a:lnTo>
                  <a:pt x="15120" y="6873"/>
                </a:lnTo>
                <a:lnTo>
                  <a:pt x="18428" y="6873"/>
                </a:lnTo>
                <a:lnTo>
                  <a:pt x="20155" y="18655"/>
                </a:lnTo>
                <a:lnTo>
                  <a:pt x="1445" y="18655"/>
                </a:lnTo>
                <a:cubicBezTo>
                  <a:pt x="1445" y="18655"/>
                  <a:pt x="3172" y="6873"/>
                  <a:pt x="3172" y="6873"/>
                </a:cubicBezTo>
                <a:close/>
                <a:moveTo>
                  <a:pt x="7560" y="3927"/>
                </a:moveTo>
                <a:cubicBezTo>
                  <a:pt x="7560" y="2301"/>
                  <a:pt x="9011" y="982"/>
                  <a:pt x="10800" y="982"/>
                </a:cubicBezTo>
                <a:cubicBezTo>
                  <a:pt x="12590" y="982"/>
                  <a:pt x="14040" y="2301"/>
                  <a:pt x="14040" y="3927"/>
                </a:cubicBezTo>
                <a:lnTo>
                  <a:pt x="14040" y="5891"/>
                </a:lnTo>
                <a:lnTo>
                  <a:pt x="7560" y="5891"/>
                </a:lnTo>
                <a:cubicBezTo>
                  <a:pt x="7560" y="5891"/>
                  <a:pt x="7560" y="3927"/>
                  <a:pt x="7560" y="3927"/>
                </a:cubicBezTo>
                <a:close/>
                <a:moveTo>
                  <a:pt x="21586" y="21045"/>
                </a:moveTo>
                <a:lnTo>
                  <a:pt x="21595" y="21044"/>
                </a:lnTo>
                <a:lnTo>
                  <a:pt x="19435" y="6317"/>
                </a:lnTo>
                <a:lnTo>
                  <a:pt x="19426" y="6318"/>
                </a:lnTo>
                <a:cubicBezTo>
                  <a:pt x="19390" y="6079"/>
                  <a:pt x="19173" y="5891"/>
                  <a:pt x="18900" y="5891"/>
                </a:cubicBezTo>
                <a:lnTo>
                  <a:pt x="15120" y="5891"/>
                </a:lnTo>
                <a:lnTo>
                  <a:pt x="15120" y="3927"/>
                </a:lnTo>
                <a:cubicBezTo>
                  <a:pt x="15120" y="1758"/>
                  <a:pt x="13186" y="0"/>
                  <a:pt x="10800" y="0"/>
                </a:cubicBezTo>
                <a:cubicBezTo>
                  <a:pt x="8414" y="0"/>
                  <a:pt x="6480" y="1758"/>
                  <a:pt x="6480" y="3927"/>
                </a:cubicBezTo>
                <a:lnTo>
                  <a:pt x="6480" y="5891"/>
                </a:lnTo>
                <a:lnTo>
                  <a:pt x="2700" y="5891"/>
                </a:lnTo>
                <a:cubicBezTo>
                  <a:pt x="2427" y="5891"/>
                  <a:pt x="2210" y="6079"/>
                  <a:pt x="2174" y="6318"/>
                </a:cubicBezTo>
                <a:lnTo>
                  <a:pt x="2165" y="6317"/>
                </a:lnTo>
                <a:lnTo>
                  <a:pt x="5" y="21044"/>
                </a:lnTo>
                <a:lnTo>
                  <a:pt x="14" y="21045"/>
                </a:lnTo>
                <a:cubicBezTo>
                  <a:pt x="11" y="21067"/>
                  <a:pt x="0" y="21087"/>
                  <a:pt x="0" y="21109"/>
                </a:cubicBezTo>
                <a:cubicBezTo>
                  <a:pt x="0" y="21381"/>
                  <a:pt x="242" y="21600"/>
                  <a:pt x="540" y="21600"/>
                </a:cubicBezTo>
                <a:lnTo>
                  <a:pt x="21060" y="21600"/>
                </a:lnTo>
                <a:cubicBezTo>
                  <a:pt x="21358" y="21600"/>
                  <a:pt x="21600" y="21381"/>
                  <a:pt x="21600" y="21109"/>
                </a:cubicBezTo>
                <a:cubicBezTo>
                  <a:pt x="21600" y="21087"/>
                  <a:pt x="21589" y="21067"/>
                  <a:pt x="21586" y="210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" name="Shape 2816"/>
          <p:cNvSpPr/>
          <p:nvPr/>
        </p:nvSpPr>
        <p:spPr>
          <a:xfrm>
            <a:off x="9543359" y="217957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87" y="18100"/>
                </a:moveTo>
                <a:lnTo>
                  <a:pt x="21596" y="18099"/>
                </a:lnTo>
                <a:lnTo>
                  <a:pt x="20614" y="5335"/>
                </a:lnTo>
                <a:lnTo>
                  <a:pt x="20605" y="5337"/>
                </a:lnTo>
                <a:cubicBezTo>
                  <a:pt x="20573" y="5097"/>
                  <a:pt x="20376" y="4909"/>
                  <a:pt x="20127" y="4909"/>
                </a:cubicBezTo>
                <a:lnTo>
                  <a:pt x="16691" y="4909"/>
                </a:lnTo>
                <a:lnTo>
                  <a:pt x="16691" y="3927"/>
                </a:lnTo>
                <a:cubicBezTo>
                  <a:pt x="16691" y="1758"/>
                  <a:pt x="14932" y="0"/>
                  <a:pt x="12764" y="0"/>
                </a:cubicBezTo>
                <a:cubicBezTo>
                  <a:pt x="11300" y="0"/>
                  <a:pt x="10025" y="803"/>
                  <a:pt x="9350" y="1991"/>
                </a:cubicBezTo>
                <a:cubicBezTo>
                  <a:pt x="9705" y="2027"/>
                  <a:pt x="10048" y="2105"/>
                  <a:pt x="10377" y="2214"/>
                </a:cubicBezTo>
                <a:cubicBezTo>
                  <a:pt x="10911" y="1470"/>
                  <a:pt x="11778" y="982"/>
                  <a:pt x="12764" y="982"/>
                </a:cubicBezTo>
                <a:cubicBezTo>
                  <a:pt x="14390" y="982"/>
                  <a:pt x="15709" y="2301"/>
                  <a:pt x="15709" y="3927"/>
                </a:cubicBezTo>
                <a:lnTo>
                  <a:pt x="15709" y="4909"/>
                </a:lnTo>
                <a:lnTo>
                  <a:pt x="13337" y="4909"/>
                </a:lnTo>
                <a:cubicBezTo>
                  <a:pt x="13474" y="5221"/>
                  <a:pt x="13581" y="5549"/>
                  <a:pt x="13651" y="5891"/>
                </a:cubicBezTo>
                <a:lnTo>
                  <a:pt x="15709" y="5891"/>
                </a:lnTo>
                <a:lnTo>
                  <a:pt x="15709" y="6873"/>
                </a:lnTo>
                <a:lnTo>
                  <a:pt x="16204" y="6873"/>
                </a:lnTo>
                <a:cubicBezTo>
                  <a:pt x="16375" y="6873"/>
                  <a:pt x="16537" y="6905"/>
                  <a:pt x="16691" y="6961"/>
                </a:cubicBezTo>
                <a:lnTo>
                  <a:pt x="16691" y="5891"/>
                </a:lnTo>
                <a:lnTo>
                  <a:pt x="19674" y="5891"/>
                </a:lnTo>
                <a:lnTo>
                  <a:pt x="20429" y="15709"/>
                </a:lnTo>
                <a:lnTo>
                  <a:pt x="18247" y="15709"/>
                </a:lnTo>
                <a:lnTo>
                  <a:pt x="18323" y="16691"/>
                </a:lnTo>
                <a:lnTo>
                  <a:pt x="20504" y="16691"/>
                </a:lnTo>
                <a:lnTo>
                  <a:pt x="20580" y="17673"/>
                </a:lnTo>
                <a:lnTo>
                  <a:pt x="18398" y="17673"/>
                </a:lnTo>
                <a:lnTo>
                  <a:pt x="18474" y="18655"/>
                </a:lnTo>
                <a:lnTo>
                  <a:pt x="21109" y="18655"/>
                </a:lnTo>
                <a:cubicBezTo>
                  <a:pt x="21380" y="18655"/>
                  <a:pt x="21600" y="18435"/>
                  <a:pt x="21600" y="18164"/>
                </a:cubicBezTo>
                <a:cubicBezTo>
                  <a:pt x="21600" y="18141"/>
                  <a:pt x="21590" y="18122"/>
                  <a:pt x="21587" y="18100"/>
                </a:cubicBezTo>
                <a:moveTo>
                  <a:pt x="1020" y="20618"/>
                </a:moveTo>
                <a:lnTo>
                  <a:pt x="1096" y="19636"/>
                </a:lnTo>
                <a:lnTo>
                  <a:pt x="16577" y="19636"/>
                </a:lnTo>
                <a:lnTo>
                  <a:pt x="16653" y="20618"/>
                </a:lnTo>
                <a:cubicBezTo>
                  <a:pt x="16653" y="20618"/>
                  <a:pt x="1020" y="20618"/>
                  <a:pt x="1020" y="20618"/>
                </a:cubicBezTo>
                <a:close/>
                <a:moveTo>
                  <a:pt x="1926" y="8836"/>
                </a:moveTo>
                <a:lnTo>
                  <a:pt x="4909" y="8836"/>
                </a:lnTo>
                <a:lnTo>
                  <a:pt x="4909" y="10936"/>
                </a:lnTo>
                <a:cubicBezTo>
                  <a:pt x="4617" y="11106"/>
                  <a:pt x="4418" y="11420"/>
                  <a:pt x="4418" y="11782"/>
                </a:cubicBezTo>
                <a:cubicBezTo>
                  <a:pt x="4418" y="12324"/>
                  <a:pt x="4858" y="12764"/>
                  <a:pt x="5400" y="12764"/>
                </a:cubicBezTo>
                <a:cubicBezTo>
                  <a:pt x="5942" y="12764"/>
                  <a:pt x="6382" y="12324"/>
                  <a:pt x="6382" y="11782"/>
                </a:cubicBezTo>
                <a:cubicBezTo>
                  <a:pt x="6382" y="11420"/>
                  <a:pt x="6183" y="11106"/>
                  <a:pt x="5891" y="10936"/>
                </a:cubicBezTo>
                <a:lnTo>
                  <a:pt x="5891" y="8836"/>
                </a:lnTo>
                <a:lnTo>
                  <a:pt x="11782" y="8836"/>
                </a:lnTo>
                <a:lnTo>
                  <a:pt x="11782" y="10936"/>
                </a:lnTo>
                <a:cubicBezTo>
                  <a:pt x="11489" y="11106"/>
                  <a:pt x="11291" y="11420"/>
                  <a:pt x="11291" y="11782"/>
                </a:cubicBezTo>
                <a:cubicBezTo>
                  <a:pt x="11291" y="12324"/>
                  <a:pt x="11731" y="12764"/>
                  <a:pt x="12273" y="12764"/>
                </a:cubicBezTo>
                <a:cubicBezTo>
                  <a:pt x="12815" y="12764"/>
                  <a:pt x="13255" y="12324"/>
                  <a:pt x="13255" y="11782"/>
                </a:cubicBezTo>
                <a:cubicBezTo>
                  <a:pt x="13255" y="11420"/>
                  <a:pt x="13056" y="11106"/>
                  <a:pt x="12764" y="10936"/>
                </a:cubicBezTo>
                <a:lnTo>
                  <a:pt x="12764" y="8836"/>
                </a:lnTo>
                <a:lnTo>
                  <a:pt x="15746" y="8836"/>
                </a:lnTo>
                <a:lnTo>
                  <a:pt x="16502" y="18655"/>
                </a:lnTo>
                <a:lnTo>
                  <a:pt x="1172" y="18655"/>
                </a:lnTo>
                <a:cubicBezTo>
                  <a:pt x="1172" y="18655"/>
                  <a:pt x="1926" y="8836"/>
                  <a:pt x="1926" y="8836"/>
                </a:cubicBezTo>
                <a:close/>
                <a:moveTo>
                  <a:pt x="5891" y="6873"/>
                </a:moveTo>
                <a:cubicBezTo>
                  <a:pt x="5891" y="5246"/>
                  <a:pt x="7210" y="3927"/>
                  <a:pt x="8836" y="3927"/>
                </a:cubicBezTo>
                <a:cubicBezTo>
                  <a:pt x="10463" y="3927"/>
                  <a:pt x="11782" y="5246"/>
                  <a:pt x="11782" y="6873"/>
                </a:cubicBezTo>
                <a:lnTo>
                  <a:pt x="11782" y="7855"/>
                </a:lnTo>
                <a:lnTo>
                  <a:pt x="5891" y="7855"/>
                </a:lnTo>
                <a:cubicBezTo>
                  <a:pt x="5891" y="7855"/>
                  <a:pt x="5891" y="6873"/>
                  <a:pt x="5891" y="6873"/>
                </a:cubicBezTo>
                <a:close/>
                <a:moveTo>
                  <a:pt x="17668" y="21044"/>
                </a:moveTo>
                <a:lnTo>
                  <a:pt x="16687" y="8281"/>
                </a:lnTo>
                <a:lnTo>
                  <a:pt x="16678" y="8282"/>
                </a:lnTo>
                <a:cubicBezTo>
                  <a:pt x="16646" y="8043"/>
                  <a:pt x="16448" y="7855"/>
                  <a:pt x="16200" y="7855"/>
                </a:cubicBezTo>
                <a:lnTo>
                  <a:pt x="12764" y="7855"/>
                </a:lnTo>
                <a:lnTo>
                  <a:pt x="12764" y="6873"/>
                </a:lnTo>
                <a:cubicBezTo>
                  <a:pt x="12764" y="4704"/>
                  <a:pt x="11005" y="2945"/>
                  <a:pt x="8836" y="2945"/>
                </a:cubicBezTo>
                <a:cubicBezTo>
                  <a:pt x="6668" y="2945"/>
                  <a:pt x="4909" y="4704"/>
                  <a:pt x="4909" y="6873"/>
                </a:cubicBezTo>
                <a:lnTo>
                  <a:pt x="4909" y="7855"/>
                </a:lnTo>
                <a:lnTo>
                  <a:pt x="1473" y="7855"/>
                </a:lnTo>
                <a:cubicBezTo>
                  <a:pt x="1224" y="7855"/>
                  <a:pt x="1027" y="8043"/>
                  <a:pt x="995" y="8282"/>
                </a:cubicBezTo>
                <a:lnTo>
                  <a:pt x="986" y="8281"/>
                </a:lnTo>
                <a:lnTo>
                  <a:pt x="4" y="21044"/>
                </a:lnTo>
                <a:lnTo>
                  <a:pt x="13" y="21045"/>
                </a:lnTo>
                <a:cubicBezTo>
                  <a:pt x="10" y="21067"/>
                  <a:pt x="0" y="21087"/>
                  <a:pt x="0" y="21109"/>
                </a:cubicBezTo>
                <a:cubicBezTo>
                  <a:pt x="0" y="21381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1"/>
                  <a:pt x="17673" y="21109"/>
                </a:cubicBezTo>
                <a:cubicBezTo>
                  <a:pt x="17673" y="21087"/>
                  <a:pt x="17663" y="21067"/>
                  <a:pt x="17660" y="21045"/>
                </a:cubicBezTo>
                <a:cubicBezTo>
                  <a:pt x="17660" y="21045"/>
                  <a:pt x="17668" y="21044"/>
                  <a:pt x="17668" y="21044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" name="Shape 2817"/>
          <p:cNvSpPr/>
          <p:nvPr/>
        </p:nvSpPr>
        <p:spPr>
          <a:xfrm>
            <a:off x="10082968" y="2204970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982" y="9600"/>
                </a:lnTo>
                <a:lnTo>
                  <a:pt x="982" y="8400"/>
                </a:lnTo>
                <a:lnTo>
                  <a:pt x="20618" y="8400"/>
                </a:lnTo>
                <a:cubicBezTo>
                  <a:pt x="20618" y="8400"/>
                  <a:pt x="20618" y="9600"/>
                  <a:pt x="20618" y="9600"/>
                </a:cubicBezTo>
                <a:close/>
                <a:moveTo>
                  <a:pt x="19006" y="13200"/>
                </a:moveTo>
                <a:lnTo>
                  <a:pt x="15735" y="13200"/>
                </a:lnTo>
                <a:lnTo>
                  <a:pt x="16045" y="10800"/>
                </a:lnTo>
                <a:lnTo>
                  <a:pt x="19419" y="10800"/>
                </a:lnTo>
                <a:cubicBezTo>
                  <a:pt x="19419" y="10800"/>
                  <a:pt x="19006" y="13200"/>
                  <a:pt x="19006" y="13200"/>
                </a:cubicBezTo>
                <a:close/>
                <a:moveTo>
                  <a:pt x="18386" y="16800"/>
                </a:moveTo>
                <a:lnTo>
                  <a:pt x="15270" y="16800"/>
                </a:lnTo>
                <a:lnTo>
                  <a:pt x="15580" y="14400"/>
                </a:lnTo>
                <a:lnTo>
                  <a:pt x="18799" y="14400"/>
                </a:lnTo>
                <a:cubicBezTo>
                  <a:pt x="18799" y="14400"/>
                  <a:pt x="18386" y="16800"/>
                  <a:pt x="18386" y="16800"/>
                </a:cubicBezTo>
                <a:close/>
                <a:moveTo>
                  <a:pt x="17766" y="20400"/>
                </a:moveTo>
                <a:lnTo>
                  <a:pt x="14805" y="20400"/>
                </a:lnTo>
                <a:lnTo>
                  <a:pt x="15115" y="18000"/>
                </a:lnTo>
                <a:lnTo>
                  <a:pt x="18179" y="18000"/>
                </a:lnTo>
                <a:cubicBezTo>
                  <a:pt x="18179" y="18000"/>
                  <a:pt x="17766" y="20400"/>
                  <a:pt x="17766" y="20400"/>
                </a:cubicBezTo>
                <a:close/>
                <a:moveTo>
                  <a:pt x="11291" y="13200"/>
                </a:moveTo>
                <a:lnTo>
                  <a:pt x="11291" y="10800"/>
                </a:lnTo>
                <a:lnTo>
                  <a:pt x="15063" y="10800"/>
                </a:lnTo>
                <a:lnTo>
                  <a:pt x="14753" y="13200"/>
                </a:lnTo>
                <a:cubicBezTo>
                  <a:pt x="14753" y="13200"/>
                  <a:pt x="11291" y="13200"/>
                  <a:pt x="11291" y="13200"/>
                </a:cubicBezTo>
                <a:close/>
                <a:moveTo>
                  <a:pt x="14289" y="16800"/>
                </a:moveTo>
                <a:lnTo>
                  <a:pt x="11291" y="16800"/>
                </a:lnTo>
                <a:lnTo>
                  <a:pt x="11291" y="14400"/>
                </a:lnTo>
                <a:lnTo>
                  <a:pt x="14598" y="14400"/>
                </a:lnTo>
                <a:cubicBezTo>
                  <a:pt x="14598" y="14400"/>
                  <a:pt x="14289" y="16800"/>
                  <a:pt x="14289" y="16800"/>
                </a:cubicBezTo>
                <a:close/>
                <a:moveTo>
                  <a:pt x="13823" y="20400"/>
                </a:moveTo>
                <a:lnTo>
                  <a:pt x="11291" y="20400"/>
                </a:lnTo>
                <a:lnTo>
                  <a:pt x="11291" y="18000"/>
                </a:lnTo>
                <a:lnTo>
                  <a:pt x="14133" y="18000"/>
                </a:lnTo>
                <a:cubicBezTo>
                  <a:pt x="14133" y="18000"/>
                  <a:pt x="13823" y="20400"/>
                  <a:pt x="13823" y="20400"/>
                </a:cubicBezTo>
                <a:close/>
                <a:moveTo>
                  <a:pt x="10309" y="13200"/>
                </a:moveTo>
                <a:lnTo>
                  <a:pt x="6847" y="13200"/>
                </a:lnTo>
                <a:lnTo>
                  <a:pt x="6537" y="10800"/>
                </a:lnTo>
                <a:lnTo>
                  <a:pt x="10309" y="10800"/>
                </a:lnTo>
                <a:cubicBezTo>
                  <a:pt x="10309" y="10800"/>
                  <a:pt x="10309" y="13200"/>
                  <a:pt x="10309" y="13200"/>
                </a:cubicBezTo>
                <a:close/>
                <a:moveTo>
                  <a:pt x="10309" y="16800"/>
                </a:moveTo>
                <a:lnTo>
                  <a:pt x="7311" y="16800"/>
                </a:lnTo>
                <a:lnTo>
                  <a:pt x="7002" y="14400"/>
                </a:lnTo>
                <a:lnTo>
                  <a:pt x="10309" y="14400"/>
                </a:lnTo>
                <a:cubicBezTo>
                  <a:pt x="10309" y="14400"/>
                  <a:pt x="10309" y="16800"/>
                  <a:pt x="10309" y="16800"/>
                </a:cubicBezTo>
                <a:close/>
                <a:moveTo>
                  <a:pt x="10309" y="20400"/>
                </a:moveTo>
                <a:lnTo>
                  <a:pt x="7777" y="20400"/>
                </a:lnTo>
                <a:lnTo>
                  <a:pt x="7467" y="18000"/>
                </a:lnTo>
                <a:lnTo>
                  <a:pt x="10309" y="18000"/>
                </a:lnTo>
                <a:cubicBezTo>
                  <a:pt x="10309" y="18000"/>
                  <a:pt x="10309" y="20400"/>
                  <a:pt x="10309" y="20400"/>
                </a:cubicBezTo>
                <a:close/>
                <a:moveTo>
                  <a:pt x="3834" y="20400"/>
                </a:moveTo>
                <a:lnTo>
                  <a:pt x="3421" y="18000"/>
                </a:lnTo>
                <a:lnTo>
                  <a:pt x="6485" y="18000"/>
                </a:lnTo>
                <a:lnTo>
                  <a:pt x="6795" y="20400"/>
                </a:lnTo>
                <a:cubicBezTo>
                  <a:pt x="6795" y="20400"/>
                  <a:pt x="3834" y="20400"/>
                  <a:pt x="3834" y="20400"/>
                </a:cubicBezTo>
                <a:close/>
                <a:moveTo>
                  <a:pt x="2801" y="14400"/>
                </a:moveTo>
                <a:lnTo>
                  <a:pt x="6020" y="14400"/>
                </a:lnTo>
                <a:lnTo>
                  <a:pt x="6330" y="16800"/>
                </a:lnTo>
                <a:lnTo>
                  <a:pt x="3214" y="16800"/>
                </a:lnTo>
                <a:cubicBezTo>
                  <a:pt x="3214" y="16800"/>
                  <a:pt x="2801" y="14400"/>
                  <a:pt x="2801" y="14400"/>
                </a:cubicBezTo>
                <a:close/>
                <a:moveTo>
                  <a:pt x="2181" y="10800"/>
                </a:moveTo>
                <a:lnTo>
                  <a:pt x="5555" y="10800"/>
                </a:lnTo>
                <a:lnTo>
                  <a:pt x="5865" y="13200"/>
                </a:lnTo>
                <a:lnTo>
                  <a:pt x="2594" y="13200"/>
                </a:lnTo>
                <a:cubicBezTo>
                  <a:pt x="2594" y="13200"/>
                  <a:pt x="2181" y="10800"/>
                  <a:pt x="2181" y="10800"/>
                </a:cubicBezTo>
                <a:close/>
                <a:moveTo>
                  <a:pt x="10800" y="1320"/>
                </a:moveTo>
                <a:lnTo>
                  <a:pt x="17616" y="7200"/>
                </a:lnTo>
                <a:lnTo>
                  <a:pt x="3984" y="7200"/>
                </a:lnTo>
                <a:cubicBezTo>
                  <a:pt x="3984" y="7200"/>
                  <a:pt x="10800" y="1320"/>
                  <a:pt x="10800" y="1320"/>
                </a:cubicBezTo>
                <a:close/>
                <a:moveTo>
                  <a:pt x="20618" y="7200"/>
                </a:moveTo>
                <a:lnTo>
                  <a:pt x="19284" y="7200"/>
                </a:lnTo>
                <a:lnTo>
                  <a:pt x="11157" y="188"/>
                </a:lnTo>
                <a:lnTo>
                  <a:pt x="11155" y="190"/>
                </a:lnTo>
                <a:cubicBezTo>
                  <a:pt x="11066" y="74"/>
                  <a:pt x="10941" y="0"/>
                  <a:pt x="10800" y="0"/>
                </a:cubicBezTo>
                <a:cubicBezTo>
                  <a:pt x="10659" y="0"/>
                  <a:pt x="10534" y="74"/>
                  <a:pt x="10445" y="190"/>
                </a:cubicBezTo>
                <a:lnTo>
                  <a:pt x="10443" y="188"/>
                </a:lnTo>
                <a:lnTo>
                  <a:pt x="2316" y="7200"/>
                </a:lnTo>
                <a:lnTo>
                  <a:pt x="982" y="7200"/>
                </a:lnTo>
                <a:cubicBezTo>
                  <a:pt x="439" y="7200"/>
                  <a:pt x="0" y="7738"/>
                  <a:pt x="0" y="8400"/>
                </a:cubicBezTo>
                <a:lnTo>
                  <a:pt x="0" y="9600"/>
                </a:lnTo>
                <a:cubicBezTo>
                  <a:pt x="0" y="10262"/>
                  <a:pt x="439" y="10800"/>
                  <a:pt x="982" y="10800"/>
                </a:cubicBezTo>
                <a:lnTo>
                  <a:pt x="1178" y="10800"/>
                </a:lnTo>
                <a:lnTo>
                  <a:pt x="2960" y="21145"/>
                </a:lnTo>
                <a:lnTo>
                  <a:pt x="2969" y="21143"/>
                </a:lnTo>
                <a:cubicBezTo>
                  <a:pt x="3023" y="2140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03"/>
                  <a:pt x="18631" y="21143"/>
                </a:cubicBezTo>
                <a:lnTo>
                  <a:pt x="18640" y="21145"/>
                </a:lnTo>
                <a:lnTo>
                  <a:pt x="20422" y="10800"/>
                </a:ln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8400"/>
                </a:lnTo>
                <a:cubicBezTo>
                  <a:pt x="21600" y="7738"/>
                  <a:pt x="21160" y="7200"/>
                  <a:pt x="20618" y="7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" name="Shape 2818"/>
          <p:cNvSpPr/>
          <p:nvPr/>
        </p:nvSpPr>
        <p:spPr>
          <a:xfrm>
            <a:off x="10616229" y="2192274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7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7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10453" y="7402"/>
                </a:moveTo>
                <a:cubicBezTo>
                  <a:pt x="10542" y="7500"/>
                  <a:pt x="10665" y="7560"/>
                  <a:pt x="10800" y="7560"/>
                </a:cubicBezTo>
                <a:cubicBezTo>
                  <a:pt x="10936" y="7560"/>
                  <a:pt x="11058" y="7500"/>
                  <a:pt x="11147" y="7402"/>
                </a:cubicBezTo>
                <a:lnTo>
                  <a:pt x="13111" y="5242"/>
                </a:lnTo>
                <a:cubicBezTo>
                  <a:pt x="13200" y="5144"/>
                  <a:pt x="13255" y="5009"/>
                  <a:pt x="13255" y="4860"/>
                </a:cubicBezTo>
                <a:cubicBezTo>
                  <a:pt x="13255" y="4562"/>
                  <a:pt x="13035" y="4320"/>
                  <a:pt x="12764" y="4320"/>
                </a:cubicBezTo>
                <a:cubicBezTo>
                  <a:pt x="12628" y="4320"/>
                  <a:pt x="12506" y="4381"/>
                  <a:pt x="12417" y="4478"/>
                </a:cubicBezTo>
                <a:lnTo>
                  <a:pt x="11291" y="5716"/>
                </a:lnTo>
                <a:lnTo>
                  <a:pt x="11291" y="540"/>
                </a:lnTo>
                <a:cubicBezTo>
                  <a:pt x="11291" y="242"/>
                  <a:pt x="11071" y="0"/>
                  <a:pt x="10800" y="0"/>
                </a:cubicBezTo>
                <a:cubicBezTo>
                  <a:pt x="10529" y="0"/>
                  <a:pt x="10309" y="242"/>
                  <a:pt x="10309" y="540"/>
                </a:cubicBezTo>
                <a:lnTo>
                  <a:pt x="10309" y="5716"/>
                </a:lnTo>
                <a:lnTo>
                  <a:pt x="9183" y="4478"/>
                </a:lnTo>
                <a:cubicBezTo>
                  <a:pt x="9095" y="4381"/>
                  <a:pt x="8972" y="4320"/>
                  <a:pt x="8836" y="4320"/>
                </a:cubicBezTo>
                <a:cubicBezTo>
                  <a:pt x="8565" y="4320"/>
                  <a:pt x="8345" y="4562"/>
                  <a:pt x="8345" y="4860"/>
                </a:cubicBezTo>
                <a:cubicBezTo>
                  <a:pt x="8345" y="5009"/>
                  <a:pt x="8400" y="5144"/>
                  <a:pt x="8489" y="5242"/>
                </a:cubicBezTo>
                <a:cubicBezTo>
                  <a:pt x="8489" y="5242"/>
                  <a:pt x="10453" y="7402"/>
                  <a:pt x="10453" y="7402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" name="Shape 2819"/>
          <p:cNvSpPr/>
          <p:nvPr/>
        </p:nvSpPr>
        <p:spPr>
          <a:xfrm>
            <a:off x="11149490" y="2192274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7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7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8836" y="3240"/>
                </a:moveTo>
                <a:cubicBezTo>
                  <a:pt x="8972" y="3240"/>
                  <a:pt x="9095" y="3179"/>
                  <a:pt x="9183" y="3082"/>
                </a:cubicBezTo>
                <a:lnTo>
                  <a:pt x="10309" y="1844"/>
                </a:lnTo>
                <a:lnTo>
                  <a:pt x="10309" y="7020"/>
                </a:lnTo>
                <a:cubicBezTo>
                  <a:pt x="10309" y="7318"/>
                  <a:pt x="10529" y="7560"/>
                  <a:pt x="10800" y="7560"/>
                </a:cubicBezTo>
                <a:cubicBezTo>
                  <a:pt x="11071" y="7560"/>
                  <a:pt x="11291" y="7318"/>
                  <a:pt x="11291" y="7020"/>
                </a:cubicBezTo>
                <a:lnTo>
                  <a:pt x="11291" y="1844"/>
                </a:lnTo>
                <a:lnTo>
                  <a:pt x="12417" y="3082"/>
                </a:lnTo>
                <a:cubicBezTo>
                  <a:pt x="12505" y="3179"/>
                  <a:pt x="12628" y="3240"/>
                  <a:pt x="12764" y="3240"/>
                </a:cubicBezTo>
                <a:cubicBezTo>
                  <a:pt x="13035" y="3240"/>
                  <a:pt x="13255" y="2998"/>
                  <a:pt x="13255" y="2700"/>
                </a:cubicBezTo>
                <a:cubicBezTo>
                  <a:pt x="13255" y="2551"/>
                  <a:pt x="13199" y="2416"/>
                  <a:pt x="13111" y="2318"/>
                </a:cubicBezTo>
                <a:lnTo>
                  <a:pt x="11147" y="158"/>
                </a:lnTo>
                <a:cubicBezTo>
                  <a:pt x="11058" y="61"/>
                  <a:pt x="10936" y="0"/>
                  <a:pt x="10800" y="0"/>
                </a:cubicBezTo>
                <a:cubicBezTo>
                  <a:pt x="10664" y="0"/>
                  <a:pt x="10542" y="60"/>
                  <a:pt x="10453" y="158"/>
                </a:cubicBezTo>
                <a:lnTo>
                  <a:pt x="8489" y="2318"/>
                </a:lnTo>
                <a:cubicBezTo>
                  <a:pt x="8400" y="2416"/>
                  <a:pt x="8345" y="2551"/>
                  <a:pt x="8345" y="2700"/>
                </a:cubicBezTo>
                <a:cubicBezTo>
                  <a:pt x="8345" y="2998"/>
                  <a:pt x="8565" y="3240"/>
                  <a:pt x="8836" y="324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" name="Shape 2820"/>
          <p:cNvSpPr/>
          <p:nvPr/>
        </p:nvSpPr>
        <p:spPr>
          <a:xfrm>
            <a:off x="6350140" y="2725535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6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6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7507" y="3082"/>
                </a:moveTo>
                <a:lnTo>
                  <a:pt x="7507" y="3082"/>
                </a:lnTo>
                <a:lnTo>
                  <a:pt x="9471" y="5242"/>
                </a:lnTo>
                <a:cubicBezTo>
                  <a:pt x="9560" y="5340"/>
                  <a:pt x="9683" y="5400"/>
                  <a:pt x="9818" y="5400"/>
                </a:cubicBezTo>
                <a:cubicBezTo>
                  <a:pt x="10089" y="5400"/>
                  <a:pt x="10309" y="5158"/>
                  <a:pt x="10309" y="4860"/>
                </a:cubicBezTo>
                <a:cubicBezTo>
                  <a:pt x="10309" y="4712"/>
                  <a:pt x="10254" y="4577"/>
                  <a:pt x="10165" y="4478"/>
                </a:cubicBezTo>
                <a:lnTo>
                  <a:pt x="9040" y="3240"/>
                </a:lnTo>
                <a:lnTo>
                  <a:pt x="13745" y="3240"/>
                </a:lnTo>
                <a:lnTo>
                  <a:pt x="13745" y="3240"/>
                </a:lnTo>
                <a:cubicBezTo>
                  <a:pt x="14016" y="3240"/>
                  <a:pt x="14236" y="2998"/>
                  <a:pt x="14236" y="2700"/>
                </a:cubicBezTo>
                <a:cubicBezTo>
                  <a:pt x="14236" y="2402"/>
                  <a:pt x="14016" y="2160"/>
                  <a:pt x="13745" y="2160"/>
                </a:cubicBezTo>
                <a:lnTo>
                  <a:pt x="9040" y="2160"/>
                </a:lnTo>
                <a:lnTo>
                  <a:pt x="10165" y="922"/>
                </a:lnTo>
                <a:cubicBezTo>
                  <a:pt x="10254" y="824"/>
                  <a:pt x="10309" y="689"/>
                  <a:pt x="10309" y="540"/>
                </a:cubicBezTo>
                <a:cubicBezTo>
                  <a:pt x="10309" y="242"/>
                  <a:pt x="10089" y="0"/>
                  <a:pt x="9818" y="0"/>
                </a:cubicBezTo>
                <a:cubicBezTo>
                  <a:pt x="9683" y="0"/>
                  <a:pt x="9560" y="61"/>
                  <a:pt x="9471" y="158"/>
                </a:cubicBezTo>
                <a:lnTo>
                  <a:pt x="7507" y="2318"/>
                </a:lnTo>
                <a:lnTo>
                  <a:pt x="7507" y="2318"/>
                </a:lnTo>
                <a:cubicBezTo>
                  <a:pt x="7419" y="2417"/>
                  <a:pt x="7364" y="2552"/>
                  <a:pt x="7364" y="2700"/>
                </a:cubicBezTo>
                <a:cubicBezTo>
                  <a:pt x="7364" y="2849"/>
                  <a:pt x="7419" y="2984"/>
                  <a:pt x="7507" y="30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" name="Shape 2821"/>
          <p:cNvSpPr/>
          <p:nvPr/>
        </p:nvSpPr>
        <p:spPr>
          <a:xfrm>
            <a:off x="6883402" y="2725535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6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6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7855" y="3240"/>
                </a:moveTo>
                <a:lnTo>
                  <a:pt x="7855" y="3240"/>
                </a:lnTo>
                <a:lnTo>
                  <a:pt x="12560" y="3240"/>
                </a:lnTo>
                <a:lnTo>
                  <a:pt x="11435" y="4478"/>
                </a:lnTo>
                <a:cubicBezTo>
                  <a:pt x="11346" y="4577"/>
                  <a:pt x="11291" y="4712"/>
                  <a:pt x="11291" y="4860"/>
                </a:cubicBezTo>
                <a:cubicBezTo>
                  <a:pt x="11291" y="5158"/>
                  <a:pt x="11511" y="5400"/>
                  <a:pt x="11782" y="5400"/>
                </a:cubicBezTo>
                <a:cubicBezTo>
                  <a:pt x="11917" y="5400"/>
                  <a:pt x="12040" y="5340"/>
                  <a:pt x="12129" y="5242"/>
                </a:cubicBezTo>
                <a:lnTo>
                  <a:pt x="14093" y="3082"/>
                </a:lnTo>
                <a:cubicBezTo>
                  <a:pt x="14181" y="2984"/>
                  <a:pt x="14236" y="2849"/>
                  <a:pt x="14236" y="2700"/>
                </a:cubicBezTo>
                <a:cubicBezTo>
                  <a:pt x="14236" y="2552"/>
                  <a:pt x="14181" y="2417"/>
                  <a:pt x="14093" y="2318"/>
                </a:cubicBezTo>
                <a:lnTo>
                  <a:pt x="12129" y="158"/>
                </a:lnTo>
                <a:cubicBezTo>
                  <a:pt x="12040" y="61"/>
                  <a:pt x="11917" y="0"/>
                  <a:pt x="11782" y="0"/>
                </a:cubicBezTo>
                <a:cubicBezTo>
                  <a:pt x="11511" y="0"/>
                  <a:pt x="11291" y="242"/>
                  <a:pt x="11291" y="540"/>
                </a:cubicBezTo>
                <a:cubicBezTo>
                  <a:pt x="11291" y="689"/>
                  <a:pt x="11346" y="824"/>
                  <a:pt x="11435" y="922"/>
                </a:cubicBezTo>
                <a:lnTo>
                  <a:pt x="12560" y="2160"/>
                </a:lnTo>
                <a:lnTo>
                  <a:pt x="7855" y="2160"/>
                </a:lnTo>
                <a:cubicBezTo>
                  <a:pt x="7584" y="2160"/>
                  <a:pt x="7364" y="2402"/>
                  <a:pt x="7364" y="2700"/>
                </a:cubicBezTo>
                <a:cubicBezTo>
                  <a:pt x="7364" y="2998"/>
                  <a:pt x="7584" y="3240"/>
                  <a:pt x="7855" y="324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" name="Shape 2822"/>
          <p:cNvSpPr/>
          <p:nvPr/>
        </p:nvSpPr>
        <p:spPr>
          <a:xfrm>
            <a:off x="7416663" y="2725535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6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6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8345" y="3780"/>
                </a:moveTo>
                <a:lnTo>
                  <a:pt x="10309" y="3780"/>
                </a:lnTo>
                <a:lnTo>
                  <a:pt x="10309" y="5940"/>
                </a:lnTo>
                <a:cubicBezTo>
                  <a:pt x="10309" y="6238"/>
                  <a:pt x="10529" y="6480"/>
                  <a:pt x="10800" y="6480"/>
                </a:cubicBezTo>
                <a:cubicBezTo>
                  <a:pt x="11071" y="6480"/>
                  <a:pt x="11291" y="6238"/>
                  <a:pt x="11291" y="5940"/>
                </a:cubicBezTo>
                <a:lnTo>
                  <a:pt x="11291" y="3780"/>
                </a:lnTo>
                <a:lnTo>
                  <a:pt x="13255" y="3780"/>
                </a:lnTo>
                <a:cubicBezTo>
                  <a:pt x="13525" y="3780"/>
                  <a:pt x="13745" y="3538"/>
                  <a:pt x="13745" y="3240"/>
                </a:cubicBezTo>
                <a:cubicBezTo>
                  <a:pt x="13745" y="2942"/>
                  <a:pt x="13525" y="2700"/>
                  <a:pt x="13255" y="2700"/>
                </a:cubicBezTo>
                <a:lnTo>
                  <a:pt x="11291" y="2700"/>
                </a:lnTo>
                <a:lnTo>
                  <a:pt x="11291" y="540"/>
                </a:lnTo>
                <a:cubicBezTo>
                  <a:pt x="11291" y="242"/>
                  <a:pt x="11071" y="0"/>
                  <a:pt x="10800" y="0"/>
                </a:cubicBezTo>
                <a:cubicBezTo>
                  <a:pt x="10529" y="0"/>
                  <a:pt x="10309" y="242"/>
                  <a:pt x="10309" y="540"/>
                </a:cubicBezTo>
                <a:lnTo>
                  <a:pt x="10309" y="2700"/>
                </a:lnTo>
                <a:lnTo>
                  <a:pt x="8345" y="2700"/>
                </a:lnTo>
                <a:cubicBezTo>
                  <a:pt x="8075" y="2700"/>
                  <a:pt x="7855" y="2942"/>
                  <a:pt x="7855" y="3240"/>
                </a:cubicBezTo>
                <a:cubicBezTo>
                  <a:pt x="7855" y="3538"/>
                  <a:pt x="8075" y="3780"/>
                  <a:pt x="8345" y="378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" name="Shape 2823"/>
          <p:cNvSpPr/>
          <p:nvPr/>
        </p:nvSpPr>
        <p:spPr>
          <a:xfrm>
            <a:off x="7949924" y="2744580"/>
            <a:ext cx="279328" cy="2221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257"/>
                </a:moveTo>
                <a:lnTo>
                  <a:pt x="982" y="9257"/>
                </a:lnTo>
                <a:lnTo>
                  <a:pt x="982" y="8023"/>
                </a:lnTo>
                <a:lnTo>
                  <a:pt x="20618" y="8023"/>
                </a:lnTo>
                <a:cubicBezTo>
                  <a:pt x="20618" y="8023"/>
                  <a:pt x="20618" y="9257"/>
                  <a:pt x="20618" y="9257"/>
                </a:cubicBezTo>
                <a:close/>
                <a:moveTo>
                  <a:pt x="19006" y="12960"/>
                </a:moveTo>
                <a:lnTo>
                  <a:pt x="15735" y="12960"/>
                </a:lnTo>
                <a:lnTo>
                  <a:pt x="16045" y="10491"/>
                </a:lnTo>
                <a:lnTo>
                  <a:pt x="19419" y="10491"/>
                </a:lnTo>
                <a:cubicBezTo>
                  <a:pt x="19419" y="10491"/>
                  <a:pt x="19006" y="12960"/>
                  <a:pt x="19006" y="12960"/>
                </a:cubicBezTo>
                <a:close/>
                <a:moveTo>
                  <a:pt x="18386" y="16663"/>
                </a:moveTo>
                <a:lnTo>
                  <a:pt x="15270" y="16663"/>
                </a:lnTo>
                <a:lnTo>
                  <a:pt x="15580" y="14194"/>
                </a:lnTo>
                <a:lnTo>
                  <a:pt x="18799" y="14194"/>
                </a:lnTo>
                <a:cubicBezTo>
                  <a:pt x="18799" y="14194"/>
                  <a:pt x="18386" y="16663"/>
                  <a:pt x="18386" y="16663"/>
                </a:cubicBezTo>
                <a:close/>
                <a:moveTo>
                  <a:pt x="17765" y="20366"/>
                </a:moveTo>
                <a:lnTo>
                  <a:pt x="14805" y="20366"/>
                </a:lnTo>
                <a:lnTo>
                  <a:pt x="15115" y="17897"/>
                </a:lnTo>
                <a:lnTo>
                  <a:pt x="18179" y="17897"/>
                </a:lnTo>
                <a:cubicBezTo>
                  <a:pt x="18179" y="17897"/>
                  <a:pt x="17765" y="20366"/>
                  <a:pt x="17765" y="20366"/>
                </a:cubicBezTo>
                <a:close/>
                <a:moveTo>
                  <a:pt x="11291" y="12960"/>
                </a:moveTo>
                <a:lnTo>
                  <a:pt x="11291" y="10491"/>
                </a:lnTo>
                <a:lnTo>
                  <a:pt x="15063" y="10491"/>
                </a:lnTo>
                <a:lnTo>
                  <a:pt x="14753" y="12960"/>
                </a:lnTo>
                <a:cubicBezTo>
                  <a:pt x="14753" y="12960"/>
                  <a:pt x="11291" y="12960"/>
                  <a:pt x="11291" y="12960"/>
                </a:cubicBezTo>
                <a:close/>
                <a:moveTo>
                  <a:pt x="14288" y="16663"/>
                </a:moveTo>
                <a:lnTo>
                  <a:pt x="11291" y="16663"/>
                </a:lnTo>
                <a:lnTo>
                  <a:pt x="11291" y="14194"/>
                </a:lnTo>
                <a:lnTo>
                  <a:pt x="14598" y="14194"/>
                </a:lnTo>
                <a:cubicBezTo>
                  <a:pt x="14598" y="14194"/>
                  <a:pt x="14288" y="16663"/>
                  <a:pt x="14288" y="16663"/>
                </a:cubicBezTo>
                <a:close/>
                <a:moveTo>
                  <a:pt x="13823" y="20366"/>
                </a:moveTo>
                <a:lnTo>
                  <a:pt x="11291" y="20366"/>
                </a:lnTo>
                <a:lnTo>
                  <a:pt x="11291" y="17897"/>
                </a:lnTo>
                <a:lnTo>
                  <a:pt x="14133" y="17897"/>
                </a:lnTo>
                <a:cubicBezTo>
                  <a:pt x="14133" y="17897"/>
                  <a:pt x="13823" y="20366"/>
                  <a:pt x="13823" y="20366"/>
                </a:cubicBezTo>
                <a:close/>
                <a:moveTo>
                  <a:pt x="10309" y="12960"/>
                </a:moveTo>
                <a:lnTo>
                  <a:pt x="6847" y="12960"/>
                </a:lnTo>
                <a:lnTo>
                  <a:pt x="6537" y="10491"/>
                </a:lnTo>
                <a:lnTo>
                  <a:pt x="10309" y="10491"/>
                </a:lnTo>
                <a:cubicBezTo>
                  <a:pt x="10309" y="10491"/>
                  <a:pt x="10309" y="12960"/>
                  <a:pt x="10309" y="12960"/>
                </a:cubicBezTo>
                <a:close/>
                <a:moveTo>
                  <a:pt x="10309" y="16663"/>
                </a:moveTo>
                <a:lnTo>
                  <a:pt x="7312" y="16663"/>
                </a:lnTo>
                <a:lnTo>
                  <a:pt x="7002" y="14194"/>
                </a:lnTo>
                <a:lnTo>
                  <a:pt x="10309" y="14194"/>
                </a:lnTo>
                <a:cubicBezTo>
                  <a:pt x="10309" y="14194"/>
                  <a:pt x="10309" y="16663"/>
                  <a:pt x="10309" y="16663"/>
                </a:cubicBezTo>
                <a:close/>
                <a:moveTo>
                  <a:pt x="10309" y="20366"/>
                </a:moveTo>
                <a:lnTo>
                  <a:pt x="7777" y="20366"/>
                </a:lnTo>
                <a:lnTo>
                  <a:pt x="7467" y="17897"/>
                </a:lnTo>
                <a:lnTo>
                  <a:pt x="10309" y="17897"/>
                </a:lnTo>
                <a:cubicBezTo>
                  <a:pt x="10309" y="17897"/>
                  <a:pt x="10309" y="20366"/>
                  <a:pt x="10309" y="20366"/>
                </a:cubicBezTo>
                <a:close/>
                <a:moveTo>
                  <a:pt x="3834" y="20366"/>
                </a:moveTo>
                <a:lnTo>
                  <a:pt x="3421" y="17897"/>
                </a:lnTo>
                <a:lnTo>
                  <a:pt x="6485" y="17897"/>
                </a:lnTo>
                <a:lnTo>
                  <a:pt x="6795" y="20366"/>
                </a:lnTo>
                <a:cubicBezTo>
                  <a:pt x="6795" y="20366"/>
                  <a:pt x="3834" y="20366"/>
                  <a:pt x="3834" y="20366"/>
                </a:cubicBezTo>
                <a:close/>
                <a:moveTo>
                  <a:pt x="2801" y="14194"/>
                </a:moveTo>
                <a:lnTo>
                  <a:pt x="6020" y="14194"/>
                </a:lnTo>
                <a:lnTo>
                  <a:pt x="6330" y="16663"/>
                </a:lnTo>
                <a:lnTo>
                  <a:pt x="3214" y="16663"/>
                </a:lnTo>
                <a:cubicBezTo>
                  <a:pt x="3214" y="16663"/>
                  <a:pt x="2801" y="14194"/>
                  <a:pt x="2801" y="14194"/>
                </a:cubicBezTo>
                <a:close/>
                <a:moveTo>
                  <a:pt x="2181" y="10491"/>
                </a:moveTo>
                <a:lnTo>
                  <a:pt x="5555" y="10491"/>
                </a:lnTo>
                <a:lnTo>
                  <a:pt x="5865" y="12960"/>
                </a:lnTo>
                <a:lnTo>
                  <a:pt x="2594" y="12960"/>
                </a:lnTo>
                <a:cubicBezTo>
                  <a:pt x="2594" y="12960"/>
                  <a:pt x="2181" y="10491"/>
                  <a:pt x="2181" y="10491"/>
                </a:cubicBezTo>
                <a:close/>
                <a:moveTo>
                  <a:pt x="20618" y="6789"/>
                </a:moveTo>
                <a:lnTo>
                  <a:pt x="982" y="6789"/>
                </a:lnTo>
                <a:cubicBezTo>
                  <a:pt x="440" y="6789"/>
                  <a:pt x="0" y="7342"/>
                  <a:pt x="0" y="8023"/>
                </a:cubicBezTo>
                <a:lnTo>
                  <a:pt x="0" y="9257"/>
                </a:lnTo>
                <a:cubicBezTo>
                  <a:pt x="0" y="9939"/>
                  <a:pt x="440" y="10491"/>
                  <a:pt x="982" y="10491"/>
                </a:cubicBezTo>
                <a:lnTo>
                  <a:pt x="1178" y="10491"/>
                </a:lnTo>
                <a:lnTo>
                  <a:pt x="2960" y="21133"/>
                </a:lnTo>
                <a:lnTo>
                  <a:pt x="2969" y="21130"/>
                </a:lnTo>
                <a:cubicBezTo>
                  <a:pt x="3023" y="21398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398"/>
                  <a:pt x="18631" y="21130"/>
                </a:cubicBezTo>
                <a:lnTo>
                  <a:pt x="18640" y="21133"/>
                </a:lnTo>
                <a:lnTo>
                  <a:pt x="20422" y="10491"/>
                </a:lnTo>
                <a:lnTo>
                  <a:pt x="20618" y="10491"/>
                </a:lnTo>
                <a:cubicBezTo>
                  <a:pt x="21160" y="10491"/>
                  <a:pt x="21600" y="9939"/>
                  <a:pt x="21600" y="9257"/>
                </a:cubicBezTo>
                <a:lnTo>
                  <a:pt x="21600" y="8023"/>
                </a:lnTo>
                <a:cubicBezTo>
                  <a:pt x="21600" y="7342"/>
                  <a:pt x="21160" y="6789"/>
                  <a:pt x="20618" y="6789"/>
                </a:cubicBezTo>
                <a:moveTo>
                  <a:pt x="8345" y="1234"/>
                </a:moveTo>
                <a:lnTo>
                  <a:pt x="13255" y="1234"/>
                </a:lnTo>
                <a:cubicBezTo>
                  <a:pt x="13525" y="1234"/>
                  <a:pt x="13745" y="958"/>
                  <a:pt x="13745" y="617"/>
                </a:cubicBezTo>
                <a:cubicBezTo>
                  <a:pt x="13745" y="276"/>
                  <a:pt x="13525" y="0"/>
                  <a:pt x="13255" y="0"/>
                </a:cubicBezTo>
                <a:lnTo>
                  <a:pt x="8345" y="0"/>
                </a:lnTo>
                <a:cubicBezTo>
                  <a:pt x="8075" y="0"/>
                  <a:pt x="7855" y="276"/>
                  <a:pt x="7855" y="617"/>
                </a:cubicBezTo>
                <a:cubicBezTo>
                  <a:pt x="7855" y="958"/>
                  <a:pt x="8075" y="1234"/>
                  <a:pt x="8345" y="123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" name="Shape 2824"/>
          <p:cNvSpPr/>
          <p:nvPr/>
        </p:nvSpPr>
        <p:spPr>
          <a:xfrm>
            <a:off x="8483185" y="2712838"/>
            <a:ext cx="279328" cy="2792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88" extrusionOk="0">
                <a:moveTo>
                  <a:pt x="10309" y="9720"/>
                </a:moveTo>
                <a:lnTo>
                  <a:pt x="9327" y="9720"/>
                </a:lnTo>
                <a:cubicBezTo>
                  <a:pt x="9056" y="9720"/>
                  <a:pt x="8836" y="9937"/>
                  <a:pt x="8836" y="10206"/>
                </a:cubicBezTo>
                <a:cubicBezTo>
                  <a:pt x="8836" y="10475"/>
                  <a:pt x="9056" y="10692"/>
                  <a:pt x="9327" y="10692"/>
                </a:cubicBezTo>
                <a:lnTo>
                  <a:pt x="10309" y="10692"/>
                </a:lnTo>
                <a:cubicBezTo>
                  <a:pt x="10580" y="10692"/>
                  <a:pt x="10800" y="10475"/>
                  <a:pt x="10800" y="10206"/>
                </a:cubicBezTo>
                <a:cubicBezTo>
                  <a:pt x="10800" y="9937"/>
                  <a:pt x="10580" y="9720"/>
                  <a:pt x="10309" y="9720"/>
                </a:cubicBezTo>
                <a:moveTo>
                  <a:pt x="13255" y="18471"/>
                </a:moveTo>
                <a:lnTo>
                  <a:pt x="12273" y="18471"/>
                </a:lnTo>
                <a:cubicBezTo>
                  <a:pt x="12002" y="18471"/>
                  <a:pt x="11782" y="18689"/>
                  <a:pt x="11782" y="18957"/>
                </a:cubicBezTo>
                <a:cubicBezTo>
                  <a:pt x="11782" y="19226"/>
                  <a:pt x="12002" y="19443"/>
                  <a:pt x="12273" y="19443"/>
                </a:cubicBezTo>
                <a:lnTo>
                  <a:pt x="13255" y="19443"/>
                </a:lnTo>
                <a:cubicBezTo>
                  <a:pt x="13525" y="19443"/>
                  <a:pt x="13745" y="19226"/>
                  <a:pt x="13745" y="18957"/>
                </a:cubicBezTo>
                <a:cubicBezTo>
                  <a:pt x="13745" y="18689"/>
                  <a:pt x="13525" y="18471"/>
                  <a:pt x="13255" y="18471"/>
                </a:cubicBezTo>
                <a:moveTo>
                  <a:pt x="10309" y="18471"/>
                </a:moveTo>
                <a:lnTo>
                  <a:pt x="9327" y="18471"/>
                </a:lnTo>
                <a:cubicBezTo>
                  <a:pt x="9056" y="18471"/>
                  <a:pt x="8836" y="18689"/>
                  <a:pt x="8836" y="18957"/>
                </a:cubicBezTo>
                <a:cubicBezTo>
                  <a:pt x="8836" y="19226"/>
                  <a:pt x="9056" y="19443"/>
                  <a:pt x="9327" y="19443"/>
                </a:cubicBezTo>
                <a:lnTo>
                  <a:pt x="10309" y="19443"/>
                </a:lnTo>
                <a:cubicBezTo>
                  <a:pt x="10580" y="19443"/>
                  <a:pt x="10800" y="19226"/>
                  <a:pt x="10800" y="18957"/>
                </a:cubicBezTo>
                <a:cubicBezTo>
                  <a:pt x="10800" y="18689"/>
                  <a:pt x="10580" y="18471"/>
                  <a:pt x="10309" y="18471"/>
                </a:cubicBezTo>
                <a:moveTo>
                  <a:pt x="20618" y="15554"/>
                </a:moveTo>
                <a:cubicBezTo>
                  <a:pt x="20618" y="16091"/>
                  <a:pt x="20178" y="16526"/>
                  <a:pt x="19636" y="16526"/>
                </a:cubicBezTo>
                <a:lnTo>
                  <a:pt x="16691" y="16526"/>
                </a:lnTo>
                <a:cubicBezTo>
                  <a:pt x="16149" y="16526"/>
                  <a:pt x="15709" y="16091"/>
                  <a:pt x="15709" y="15554"/>
                </a:cubicBezTo>
                <a:lnTo>
                  <a:pt x="15709" y="13609"/>
                </a:lnTo>
                <a:cubicBezTo>
                  <a:pt x="15709" y="13073"/>
                  <a:pt x="16149" y="12637"/>
                  <a:pt x="16691" y="12637"/>
                </a:cubicBezTo>
                <a:lnTo>
                  <a:pt x="19636" y="12637"/>
                </a:lnTo>
                <a:cubicBezTo>
                  <a:pt x="20178" y="12637"/>
                  <a:pt x="20618" y="13073"/>
                  <a:pt x="20618" y="13609"/>
                </a:cubicBezTo>
                <a:cubicBezTo>
                  <a:pt x="20618" y="13609"/>
                  <a:pt x="20618" y="15554"/>
                  <a:pt x="20618" y="15554"/>
                </a:cubicBezTo>
                <a:close/>
                <a:moveTo>
                  <a:pt x="18655" y="19443"/>
                </a:moveTo>
                <a:cubicBezTo>
                  <a:pt x="18655" y="19980"/>
                  <a:pt x="18215" y="20416"/>
                  <a:pt x="17673" y="20416"/>
                </a:cubicBezTo>
                <a:lnTo>
                  <a:pt x="1964" y="20416"/>
                </a:lnTo>
                <a:cubicBezTo>
                  <a:pt x="1422" y="20416"/>
                  <a:pt x="982" y="19980"/>
                  <a:pt x="982" y="19443"/>
                </a:cubicBezTo>
                <a:lnTo>
                  <a:pt x="982" y="9720"/>
                </a:lnTo>
                <a:cubicBezTo>
                  <a:pt x="982" y="9183"/>
                  <a:pt x="1422" y="8747"/>
                  <a:pt x="1964" y="8747"/>
                </a:cubicBezTo>
                <a:lnTo>
                  <a:pt x="17673" y="8747"/>
                </a:lnTo>
                <a:cubicBezTo>
                  <a:pt x="18215" y="8747"/>
                  <a:pt x="18655" y="9183"/>
                  <a:pt x="18655" y="9720"/>
                </a:cubicBezTo>
                <a:lnTo>
                  <a:pt x="18655" y="11664"/>
                </a:lnTo>
                <a:lnTo>
                  <a:pt x="16691" y="11664"/>
                </a:lnTo>
                <a:cubicBezTo>
                  <a:pt x="15606" y="11664"/>
                  <a:pt x="14727" y="12535"/>
                  <a:pt x="14727" y="13609"/>
                </a:cubicBezTo>
                <a:lnTo>
                  <a:pt x="14727" y="15554"/>
                </a:lnTo>
                <a:cubicBezTo>
                  <a:pt x="14727" y="16628"/>
                  <a:pt x="15606" y="17499"/>
                  <a:pt x="16691" y="17499"/>
                </a:cubicBezTo>
                <a:lnTo>
                  <a:pt x="18655" y="17499"/>
                </a:lnTo>
                <a:cubicBezTo>
                  <a:pt x="18655" y="17499"/>
                  <a:pt x="18655" y="19443"/>
                  <a:pt x="18655" y="19443"/>
                </a:cubicBezTo>
                <a:close/>
                <a:moveTo>
                  <a:pt x="982" y="7775"/>
                </a:moveTo>
                <a:cubicBezTo>
                  <a:pt x="982" y="7238"/>
                  <a:pt x="1422" y="6803"/>
                  <a:pt x="1964" y="6803"/>
                </a:cubicBezTo>
                <a:lnTo>
                  <a:pt x="2555" y="6803"/>
                </a:lnTo>
                <a:lnTo>
                  <a:pt x="2817" y="7775"/>
                </a:lnTo>
                <a:lnTo>
                  <a:pt x="1964" y="7775"/>
                </a:lnTo>
                <a:cubicBezTo>
                  <a:pt x="1604" y="7775"/>
                  <a:pt x="1271" y="7878"/>
                  <a:pt x="982" y="8045"/>
                </a:cubicBezTo>
                <a:cubicBezTo>
                  <a:pt x="982" y="8045"/>
                  <a:pt x="982" y="7775"/>
                  <a:pt x="982" y="7775"/>
                </a:cubicBezTo>
                <a:close/>
                <a:moveTo>
                  <a:pt x="3721" y="3600"/>
                </a:moveTo>
                <a:lnTo>
                  <a:pt x="13629" y="1005"/>
                </a:lnTo>
                <a:cubicBezTo>
                  <a:pt x="14152" y="866"/>
                  <a:pt x="14690" y="1174"/>
                  <a:pt x="14831" y="1693"/>
                </a:cubicBezTo>
                <a:lnTo>
                  <a:pt x="15085" y="2631"/>
                </a:lnTo>
                <a:lnTo>
                  <a:pt x="3281" y="5731"/>
                </a:lnTo>
                <a:lnTo>
                  <a:pt x="3026" y="4791"/>
                </a:lnTo>
                <a:cubicBezTo>
                  <a:pt x="2886" y="4272"/>
                  <a:pt x="3197" y="3739"/>
                  <a:pt x="3721" y="3600"/>
                </a:cubicBezTo>
                <a:moveTo>
                  <a:pt x="15847" y="5448"/>
                </a:moveTo>
                <a:lnTo>
                  <a:pt x="16476" y="7775"/>
                </a:lnTo>
                <a:lnTo>
                  <a:pt x="6989" y="7775"/>
                </a:lnTo>
                <a:cubicBezTo>
                  <a:pt x="6989" y="7775"/>
                  <a:pt x="15847" y="5448"/>
                  <a:pt x="15847" y="5448"/>
                </a:cubicBezTo>
                <a:close/>
                <a:moveTo>
                  <a:pt x="17673" y="6803"/>
                </a:moveTo>
                <a:cubicBezTo>
                  <a:pt x="18215" y="6803"/>
                  <a:pt x="18655" y="7238"/>
                  <a:pt x="18655" y="7775"/>
                </a:cubicBezTo>
                <a:lnTo>
                  <a:pt x="18655" y="8045"/>
                </a:lnTo>
                <a:cubicBezTo>
                  <a:pt x="18365" y="7878"/>
                  <a:pt x="18032" y="7775"/>
                  <a:pt x="17673" y="7775"/>
                </a:cubicBezTo>
                <a:lnTo>
                  <a:pt x="17493" y="7775"/>
                </a:lnTo>
                <a:lnTo>
                  <a:pt x="17230" y="6803"/>
                </a:lnTo>
                <a:cubicBezTo>
                  <a:pt x="17230" y="6803"/>
                  <a:pt x="17673" y="6803"/>
                  <a:pt x="17673" y="6803"/>
                </a:cubicBezTo>
                <a:close/>
                <a:moveTo>
                  <a:pt x="19636" y="11664"/>
                </a:moveTo>
                <a:lnTo>
                  <a:pt x="19636" y="7775"/>
                </a:lnTo>
                <a:cubicBezTo>
                  <a:pt x="19636" y="6701"/>
                  <a:pt x="18757" y="5830"/>
                  <a:pt x="17673" y="5830"/>
                </a:cubicBezTo>
                <a:lnTo>
                  <a:pt x="16967" y="5830"/>
                </a:lnTo>
                <a:lnTo>
                  <a:pt x="15779" y="1441"/>
                </a:lnTo>
                <a:cubicBezTo>
                  <a:pt x="15498" y="404"/>
                  <a:pt x="14422" y="-212"/>
                  <a:pt x="13374" y="66"/>
                </a:cubicBezTo>
                <a:lnTo>
                  <a:pt x="3467" y="2660"/>
                </a:lnTo>
                <a:cubicBezTo>
                  <a:pt x="2419" y="2939"/>
                  <a:pt x="1798" y="4005"/>
                  <a:pt x="2078" y="5042"/>
                </a:cubicBezTo>
                <a:lnTo>
                  <a:pt x="2291" y="5830"/>
                </a:lnTo>
                <a:lnTo>
                  <a:pt x="1964" y="5830"/>
                </a:lnTo>
                <a:cubicBezTo>
                  <a:pt x="879" y="5830"/>
                  <a:pt x="0" y="6701"/>
                  <a:pt x="0" y="7775"/>
                </a:cubicBezTo>
                <a:lnTo>
                  <a:pt x="0" y="19443"/>
                </a:lnTo>
                <a:cubicBezTo>
                  <a:pt x="0" y="20517"/>
                  <a:pt x="879" y="21388"/>
                  <a:pt x="1964" y="21388"/>
                </a:cubicBezTo>
                <a:lnTo>
                  <a:pt x="17673" y="21388"/>
                </a:lnTo>
                <a:cubicBezTo>
                  <a:pt x="18757" y="21388"/>
                  <a:pt x="19636" y="20517"/>
                  <a:pt x="19636" y="19443"/>
                </a:cubicBezTo>
                <a:lnTo>
                  <a:pt x="19636" y="17499"/>
                </a:lnTo>
                <a:cubicBezTo>
                  <a:pt x="20721" y="17499"/>
                  <a:pt x="21600" y="16628"/>
                  <a:pt x="21600" y="15554"/>
                </a:cubicBezTo>
                <a:lnTo>
                  <a:pt x="21600" y="13609"/>
                </a:lnTo>
                <a:cubicBezTo>
                  <a:pt x="21600" y="12535"/>
                  <a:pt x="20721" y="11664"/>
                  <a:pt x="19636" y="11664"/>
                </a:cubicBezTo>
                <a:moveTo>
                  <a:pt x="13255" y="9720"/>
                </a:moveTo>
                <a:lnTo>
                  <a:pt x="12273" y="9720"/>
                </a:lnTo>
                <a:cubicBezTo>
                  <a:pt x="12002" y="9720"/>
                  <a:pt x="11782" y="9937"/>
                  <a:pt x="11782" y="10206"/>
                </a:cubicBezTo>
                <a:cubicBezTo>
                  <a:pt x="11782" y="10475"/>
                  <a:pt x="12002" y="10692"/>
                  <a:pt x="12273" y="10692"/>
                </a:cubicBezTo>
                <a:lnTo>
                  <a:pt x="13255" y="10692"/>
                </a:lnTo>
                <a:cubicBezTo>
                  <a:pt x="13525" y="10692"/>
                  <a:pt x="13745" y="10475"/>
                  <a:pt x="13745" y="10206"/>
                </a:cubicBezTo>
                <a:cubicBezTo>
                  <a:pt x="13745" y="9937"/>
                  <a:pt x="13525" y="9720"/>
                  <a:pt x="13255" y="9720"/>
                </a:cubicBezTo>
                <a:moveTo>
                  <a:pt x="7364" y="9720"/>
                </a:moveTo>
                <a:lnTo>
                  <a:pt x="6382" y="9720"/>
                </a:lnTo>
                <a:cubicBezTo>
                  <a:pt x="6111" y="9720"/>
                  <a:pt x="5891" y="9937"/>
                  <a:pt x="5891" y="10206"/>
                </a:cubicBezTo>
                <a:cubicBezTo>
                  <a:pt x="5891" y="10475"/>
                  <a:pt x="6111" y="10692"/>
                  <a:pt x="6382" y="10692"/>
                </a:cubicBezTo>
                <a:lnTo>
                  <a:pt x="7364" y="10692"/>
                </a:lnTo>
                <a:cubicBezTo>
                  <a:pt x="7634" y="10692"/>
                  <a:pt x="7855" y="10475"/>
                  <a:pt x="7855" y="10206"/>
                </a:cubicBezTo>
                <a:cubicBezTo>
                  <a:pt x="7855" y="9937"/>
                  <a:pt x="7634" y="9720"/>
                  <a:pt x="7364" y="9720"/>
                </a:cubicBezTo>
                <a:moveTo>
                  <a:pt x="17182" y="14095"/>
                </a:moveTo>
                <a:cubicBezTo>
                  <a:pt x="16911" y="14095"/>
                  <a:pt x="16691" y="14313"/>
                  <a:pt x="16691" y="14581"/>
                </a:cubicBezTo>
                <a:cubicBezTo>
                  <a:pt x="16691" y="14850"/>
                  <a:pt x="16911" y="15068"/>
                  <a:pt x="17182" y="15068"/>
                </a:cubicBezTo>
                <a:cubicBezTo>
                  <a:pt x="17453" y="15068"/>
                  <a:pt x="17673" y="14850"/>
                  <a:pt x="17673" y="14581"/>
                </a:cubicBezTo>
                <a:cubicBezTo>
                  <a:pt x="17673" y="14313"/>
                  <a:pt x="17453" y="14095"/>
                  <a:pt x="17182" y="14095"/>
                </a:cubicBezTo>
                <a:moveTo>
                  <a:pt x="16200" y="18471"/>
                </a:moveTo>
                <a:lnTo>
                  <a:pt x="15218" y="18471"/>
                </a:lnTo>
                <a:cubicBezTo>
                  <a:pt x="14947" y="18471"/>
                  <a:pt x="14727" y="18689"/>
                  <a:pt x="14727" y="18957"/>
                </a:cubicBezTo>
                <a:cubicBezTo>
                  <a:pt x="14727" y="19226"/>
                  <a:pt x="14947" y="19443"/>
                  <a:pt x="15218" y="19443"/>
                </a:cubicBezTo>
                <a:lnTo>
                  <a:pt x="16200" y="19443"/>
                </a:lnTo>
                <a:cubicBezTo>
                  <a:pt x="16471" y="19443"/>
                  <a:pt x="16691" y="19226"/>
                  <a:pt x="16691" y="18957"/>
                </a:cubicBezTo>
                <a:cubicBezTo>
                  <a:pt x="16691" y="18689"/>
                  <a:pt x="16471" y="18471"/>
                  <a:pt x="16200" y="18471"/>
                </a:cubicBezTo>
                <a:moveTo>
                  <a:pt x="15218" y="10692"/>
                </a:moveTo>
                <a:lnTo>
                  <a:pt x="16200" y="10692"/>
                </a:lnTo>
                <a:cubicBezTo>
                  <a:pt x="16471" y="10692"/>
                  <a:pt x="16691" y="10475"/>
                  <a:pt x="16691" y="10206"/>
                </a:cubicBezTo>
                <a:cubicBezTo>
                  <a:pt x="16691" y="9937"/>
                  <a:pt x="16471" y="9720"/>
                  <a:pt x="16200" y="9720"/>
                </a:cubicBezTo>
                <a:lnTo>
                  <a:pt x="15218" y="9720"/>
                </a:lnTo>
                <a:cubicBezTo>
                  <a:pt x="14947" y="9720"/>
                  <a:pt x="14727" y="9937"/>
                  <a:pt x="14727" y="10206"/>
                </a:cubicBezTo>
                <a:cubicBezTo>
                  <a:pt x="14727" y="10475"/>
                  <a:pt x="14947" y="10692"/>
                  <a:pt x="15218" y="10692"/>
                </a:cubicBezTo>
                <a:moveTo>
                  <a:pt x="4418" y="18471"/>
                </a:moveTo>
                <a:lnTo>
                  <a:pt x="3436" y="18471"/>
                </a:lnTo>
                <a:cubicBezTo>
                  <a:pt x="3166" y="18471"/>
                  <a:pt x="2945" y="18689"/>
                  <a:pt x="2945" y="18957"/>
                </a:cubicBezTo>
                <a:cubicBezTo>
                  <a:pt x="2945" y="19226"/>
                  <a:pt x="3166" y="19443"/>
                  <a:pt x="3436" y="19443"/>
                </a:cubicBezTo>
                <a:lnTo>
                  <a:pt x="4418" y="19443"/>
                </a:lnTo>
                <a:cubicBezTo>
                  <a:pt x="4689" y="19443"/>
                  <a:pt x="4909" y="19226"/>
                  <a:pt x="4909" y="18957"/>
                </a:cubicBezTo>
                <a:cubicBezTo>
                  <a:pt x="4909" y="18689"/>
                  <a:pt x="4689" y="18471"/>
                  <a:pt x="4418" y="18471"/>
                </a:cubicBezTo>
                <a:moveTo>
                  <a:pt x="7364" y="18471"/>
                </a:moveTo>
                <a:lnTo>
                  <a:pt x="6382" y="18471"/>
                </a:lnTo>
                <a:cubicBezTo>
                  <a:pt x="6111" y="18471"/>
                  <a:pt x="5891" y="18689"/>
                  <a:pt x="5891" y="18957"/>
                </a:cubicBezTo>
                <a:cubicBezTo>
                  <a:pt x="5891" y="19226"/>
                  <a:pt x="6111" y="19443"/>
                  <a:pt x="6382" y="19443"/>
                </a:cubicBezTo>
                <a:lnTo>
                  <a:pt x="7364" y="19443"/>
                </a:lnTo>
                <a:cubicBezTo>
                  <a:pt x="7634" y="19443"/>
                  <a:pt x="7855" y="19226"/>
                  <a:pt x="7855" y="18957"/>
                </a:cubicBezTo>
                <a:cubicBezTo>
                  <a:pt x="7855" y="18689"/>
                  <a:pt x="7634" y="18471"/>
                  <a:pt x="7364" y="18471"/>
                </a:cubicBezTo>
                <a:moveTo>
                  <a:pt x="4418" y="9720"/>
                </a:moveTo>
                <a:lnTo>
                  <a:pt x="3436" y="9720"/>
                </a:lnTo>
                <a:cubicBezTo>
                  <a:pt x="3166" y="9720"/>
                  <a:pt x="2945" y="9937"/>
                  <a:pt x="2945" y="10206"/>
                </a:cubicBezTo>
                <a:cubicBezTo>
                  <a:pt x="2945" y="10475"/>
                  <a:pt x="3166" y="10692"/>
                  <a:pt x="3436" y="10692"/>
                </a:cubicBezTo>
                <a:lnTo>
                  <a:pt x="4418" y="10692"/>
                </a:lnTo>
                <a:cubicBezTo>
                  <a:pt x="4689" y="10692"/>
                  <a:pt x="4909" y="10475"/>
                  <a:pt x="4909" y="10206"/>
                </a:cubicBezTo>
                <a:cubicBezTo>
                  <a:pt x="4909" y="9937"/>
                  <a:pt x="4689" y="9720"/>
                  <a:pt x="4418" y="972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" name="Shape 2825"/>
          <p:cNvSpPr/>
          <p:nvPr/>
        </p:nvSpPr>
        <p:spPr>
          <a:xfrm>
            <a:off x="9016446" y="2750928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17550"/>
                </a:moveTo>
                <a:lnTo>
                  <a:pt x="12273" y="17550"/>
                </a:lnTo>
                <a:cubicBezTo>
                  <a:pt x="12001" y="17550"/>
                  <a:pt x="11782" y="17853"/>
                  <a:pt x="11782" y="18225"/>
                </a:cubicBezTo>
                <a:cubicBezTo>
                  <a:pt x="11782" y="18598"/>
                  <a:pt x="12001" y="18900"/>
                  <a:pt x="12273" y="18900"/>
                </a:cubicBezTo>
                <a:lnTo>
                  <a:pt x="13255" y="18900"/>
                </a:lnTo>
                <a:cubicBezTo>
                  <a:pt x="13526" y="18900"/>
                  <a:pt x="13745" y="18598"/>
                  <a:pt x="13745" y="18225"/>
                </a:cubicBezTo>
                <a:cubicBezTo>
                  <a:pt x="13745" y="17853"/>
                  <a:pt x="13526" y="17550"/>
                  <a:pt x="13255" y="17550"/>
                </a:cubicBezTo>
                <a:moveTo>
                  <a:pt x="10309" y="5400"/>
                </a:moveTo>
                <a:lnTo>
                  <a:pt x="9327" y="5400"/>
                </a:lnTo>
                <a:cubicBezTo>
                  <a:pt x="9056" y="5400"/>
                  <a:pt x="8836" y="5702"/>
                  <a:pt x="8836" y="6075"/>
                </a:cubicBezTo>
                <a:cubicBezTo>
                  <a:pt x="8836" y="6448"/>
                  <a:pt x="9056" y="6750"/>
                  <a:pt x="9327" y="6750"/>
                </a:cubicBezTo>
                <a:lnTo>
                  <a:pt x="10309" y="6750"/>
                </a:lnTo>
                <a:cubicBezTo>
                  <a:pt x="10580" y="6750"/>
                  <a:pt x="10800" y="6448"/>
                  <a:pt x="10800" y="6075"/>
                </a:cubicBezTo>
                <a:cubicBezTo>
                  <a:pt x="10800" y="5702"/>
                  <a:pt x="10580" y="5400"/>
                  <a:pt x="10309" y="5400"/>
                </a:cubicBezTo>
                <a:moveTo>
                  <a:pt x="16200" y="17550"/>
                </a:moveTo>
                <a:lnTo>
                  <a:pt x="15218" y="17550"/>
                </a:lnTo>
                <a:cubicBezTo>
                  <a:pt x="14947" y="17550"/>
                  <a:pt x="14727" y="17853"/>
                  <a:pt x="14727" y="18225"/>
                </a:cubicBezTo>
                <a:cubicBezTo>
                  <a:pt x="14727" y="18598"/>
                  <a:pt x="14947" y="18900"/>
                  <a:pt x="15218" y="18900"/>
                </a:cubicBezTo>
                <a:lnTo>
                  <a:pt x="16200" y="18900"/>
                </a:lnTo>
                <a:cubicBezTo>
                  <a:pt x="16471" y="18900"/>
                  <a:pt x="16691" y="18598"/>
                  <a:pt x="16691" y="18225"/>
                </a:cubicBezTo>
                <a:cubicBezTo>
                  <a:pt x="16691" y="17853"/>
                  <a:pt x="16471" y="17550"/>
                  <a:pt x="16200" y="17550"/>
                </a:cubicBezTo>
                <a:moveTo>
                  <a:pt x="13255" y="5400"/>
                </a:moveTo>
                <a:lnTo>
                  <a:pt x="12273" y="5400"/>
                </a:lnTo>
                <a:cubicBezTo>
                  <a:pt x="12001" y="5400"/>
                  <a:pt x="11782" y="5702"/>
                  <a:pt x="11782" y="6075"/>
                </a:cubicBezTo>
                <a:cubicBezTo>
                  <a:pt x="11782" y="6448"/>
                  <a:pt x="12001" y="6750"/>
                  <a:pt x="12273" y="6750"/>
                </a:cubicBezTo>
                <a:lnTo>
                  <a:pt x="13255" y="6750"/>
                </a:lnTo>
                <a:cubicBezTo>
                  <a:pt x="13526" y="6750"/>
                  <a:pt x="13745" y="6448"/>
                  <a:pt x="13745" y="6075"/>
                </a:cubicBezTo>
                <a:cubicBezTo>
                  <a:pt x="13745" y="5702"/>
                  <a:pt x="13526" y="5400"/>
                  <a:pt x="13255" y="5400"/>
                </a:cubicBezTo>
                <a:moveTo>
                  <a:pt x="10309" y="17550"/>
                </a:moveTo>
                <a:lnTo>
                  <a:pt x="9327" y="17550"/>
                </a:lnTo>
                <a:cubicBezTo>
                  <a:pt x="9056" y="17550"/>
                  <a:pt x="8836" y="17853"/>
                  <a:pt x="8836" y="18225"/>
                </a:cubicBezTo>
                <a:cubicBezTo>
                  <a:pt x="8836" y="18598"/>
                  <a:pt x="9056" y="18900"/>
                  <a:pt x="9327" y="18900"/>
                </a:cubicBezTo>
                <a:lnTo>
                  <a:pt x="10309" y="18900"/>
                </a:lnTo>
                <a:cubicBezTo>
                  <a:pt x="10580" y="18900"/>
                  <a:pt x="10800" y="18598"/>
                  <a:pt x="10800" y="18225"/>
                </a:cubicBezTo>
                <a:cubicBezTo>
                  <a:pt x="10800" y="17853"/>
                  <a:pt x="10580" y="17550"/>
                  <a:pt x="10309" y="17550"/>
                </a:cubicBezTo>
                <a:moveTo>
                  <a:pt x="4418" y="17550"/>
                </a:moveTo>
                <a:lnTo>
                  <a:pt x="3436" y="17550"/>
                </a:lnTo>
                <a:cubicBezTo>
                  <a:pt x="3165" y="17550"/>
                  <a:pt x="2945" y="1785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lnTo>
                  <a:pt x="4418" y="18900"/>
                </a:lnTo>
                <a:cubicBezTo>
                  <a:pt x="4690" y="18900"/>
                  <a:pt x="4909" y="18598"/>
                  <a:pt x="4909" y="18225"/>
                </a:cubicBezTo>
                <a:cubicBezTo>
                  <a:pt x="4909" y="17853"/>
                  <a:pt x="4690" y="17550"/>
                  <a:pt x="4418" y="17550"/>
                </a:cubicBezTo>
                <a:moveTo>
                  <a:pt x="15218" y="6750"/>
                </a:moveTo>
                <a:lnTo>
                  <a:pt x="16200" y="6750"/>
                </a:lnTo>
                <a:cubicBezTo>
                  <a:pt x="16471" y="6750"/>
                  <a:pt x="16691" y="6448"/>
                  <a:pt x="16691" y="6075"/>
                </a:cubicBezTo>
                <a:cubicBezTo>
                  <a:pt x="16691" y="5702"/>
                  <a:pt x="16471" y="5400"/>
                  <a:pt x="16200" y="5400"/>
                </a:cubicBezTo>
                <a:lnTo>
                  <a:pt x="15218" y="5400"/>
                </a:lnTo>
                <a:cubicBezTo>
                  <a:pt x="14947" y="5400"/>
                  <a:pt x="14727" y="5702"/>
                  <a:pt x="14727" y="6075"/>
                </a:cubicBezTo>
                <a:cubicBezTo>
                  <a:pt x="14727" y="6448"/>
                  <a:pt x="14947" y="6750"/>
                  <a:pt x="15218" y="6750"/>
                </a:cubicBezTo>
                <a:moveTo>
                  <a:pt x="20618" y="13500"/>
                </a:moveTo>
                <a:cubicBezTo>
                  <a:pt x="20618" y="14245"/>
                  <a:pt x="20178" y="14850"/>
                  <a:pt x="19636" y="14850"/>
                </a:cubicBezTo>
                <a:lnTo>
                  <a:pt x="16691" y="14850"/>
                </a:lnTo>
                <a:cubicBezTo>
                  <a:pt x="16149" y="14850"/>
                  <a:pt x="15709" y="14245"/>
                  <a:pt x="15709" y="13500"/>
                </a:cubicBezTo>
                <a:lnTo>
                  <a:pt x="15709" y="10800"/>
                </a:lnTo>
                <a:cubicBezTo>
                  <a:pt x="15709" y="10055"/>
                  <a:pt x="16149" y="9450"/>
                  <a:pt x="16691" y="9450"/>
                </a:cubicBezTo>
                <a:lnTo>
                  <a:pt x="19636" y="9450"/>
                </a:lnTo>
                <a:cubicBezTo>
                  <a:pt x="20178" y="9450"/>
                  <a:pt x="20618" y="10055"/>
                  <a:pt x="20618" y="10800"/>
                </a:cubicBezTo>
                <a:cubicBezTo>
                  <a:pt x="20618" y="10800"/>
                  <a:pt x="20618" y="13500"/>
                  <a:pt x="20618" y="13500"/>
                </a:cubicBezTo>
                <a:close/>
                <a:moveTo>
                  <a:pt x="18655" y="18900"/>
                </a:moveTo>
                <a:cubicBezTo>
                  <a:pt x="18655" y="19645"/>
                  <a:pt x="18214" y="20250"/>
                  <a:pt x="17673" y="20250"/>
                </a:cubicBezTo>
                <a:lnTo>
                  <a:pt x="1964" y="20250"/>
                </a:lnTo>
                <a:cubicBezTo>
                  <a:pt x="1422" y="20250"/>
                  <a:pt x="982" y="19645"/>
                  <a:pt x="982" y="18900"/>
                </a:cubicBezTo>
                <a:lnTo>
                  <a:pt x="982" y="5400"/>
                </a:lnTo>
                <a:cubicBezTo>
                  <a:pt x="982" y="4655"/>
                  <a:pt x="1422" y="4050"/>
                  <a:pt x="1964" y="4050"/>
                </a:cubicBezTo>
                <a:lnTo>
                  <a:pt x="17673" y="4050"/>
                </a:lnTo>
                <a:cubicBezTo>
                  <a:pt x="18214" y="4050"/>
                  <a:pt x="18655" y="4655"/>
                  <a:pt x="18655" y="5400"/>
                </a:cubicBezTo>
                <a:lnTo>
                  <a:pt x="18655" y="8100"/>
                </a:lnTo>
                <a:lnTo>
                  <a:pt x="16691" y="8100"/>
                </a:lnTo>
                <a:cubicBezTo>
                  <a:pt x="15606" y="8100"/>
                  <a:pt x="14727" y="9309"/>
                  <a:pt x="14727" y="10800"/>
                </a:cubicBezTo>
                <a:lnTo>
                  <a:pt x="14727" y="13500"/>
                </a:lnTo>
                <a:cubicBezTo>
                  <a:pt x="14727" y="14991"/>
                  <a:pt x="15606" y="16200"/>
                  <a:pt x="16691" y="16200"/>
                </a:cubicBezTo>
                <a:lnTo>
                  <a:pt x="18655" y="16200"/>
                </a:lnTo>
                <a:cubicBezTo>
                  <a:pt x="18655" y="16200"/>
                  <a:pt x="18655" y="18900"/>
                  <a:pt x="18655" y="18900"/>
                </a:cubicBezTo>
                <a:close/>
                <a:moveTo>
                  <a:pt x="982" y="2700"/>
                </a:moveTo>
                <a:cubicBezTo>
                  <a:pt x="982" y="1955"/>
                  <a:pt x="1422" y="1350"/>
                  <a:pt x="1964" y="1350"/>
                </a:cubicBezTo>
                <a:lnTo>
                  <a:pt x="17673" y="1350"/>
                </a:lnTo>
                <a:cubicBezTo>
                  <a:pt x="18214" y="1350"/>
                  <a:pt x="18655" y="1955"/>
                  <a:pt x="18655" y="2700"/>
                </a:cubicBezTo>
                <a:lnTo>
                  <a:pt x="18655" y="3075"/>
                </a:lnTo>
                <a:cubicBezTo>
                  <a:pt x="18365" y="2842"/>
                  <a:pt x="18032" y="2700"/>
                  <a:pt x="17673" y="2700"/>
                </a:cubicBezTo>
                <a:lnTo>
                  <a:pt x="1964" y="2700"/>
                </a:lnTo>
                <a:cubicBezTo>
                  <a:pt x="1604" y="2700"/>
                  <a:pt x="1271" y="2842"/>
                  <a:pt x="982" y="3075"/>
                </a:cubicBezTo>
                <a:cubicBezTo>
                  <a:pt x="982" y="3075"/>
                  <a:pt x="982" y="2700"/>
                  <a:pt x="982" y="2700"/>
                </a:cubicBezTo>
                <a:close/>
                <a:moveTo>
                  <a:pt x="19636" y="8100"/>
                </a:moveTo>
                <a:lnTo>
                  <a:pt x="19636" y="2700"/>
                </a:lnTo>
                <a:cubicBezTo>
                  <a:pt x="19636" y="1209"/>
                  <a:pt x="18757" y="0"/>
                  <a:pt x="17673" y="0"/>
                </a:cubicBezTo>
                <a:lnTo>
                  <a:pt x="1964" y="0"/>
                </a:lnTo>
                <a:cubicBezTo>
                  <a:pt x="879" y="0"/>
                  <a:pt x="0" y="1209"/>
                  <a:pt x="0" y="2700"/>
                </a:cubicBezTo>
                <a:lnTo>
                  <a:pt x="0" y="18900"/>
                </a:lnTo>
                <a:cubicBezTo>
                  <a:pt x="0" y="20391"/>
                  <a:pt x="879" y="21600"/>
                  <a:pt x="1964" y="21600"/>
                </a:cubicBezTo>
                <a:lnTo>
                  <a:pt x="17673" y="21600"/>
                </a:lnTo>
                <a:cubicBezTo>
                  <a:pt x="18757" y="21600"/>
                  <a:pt x="19636" y="20391"/>
                  <a:pt x="19636" y="18900"/>
                </a:cubicBezTo>
                <a:lnTo>
                  <a:pt x="19636" y="16200"/>
                </a:lnTo>
                <a:cubicBezTo>
                  <a:pt x="20721" y="16200"/>
                  <a:pt x="21600" y="14991"/>
                  <a:pt x="21600" y="13500"/>
                </a:cubicBezTo>
                <a:lnTo>
                  <a:pt x="21600" y="10800"/>
                </a:lnTo>
                <a:cubicBezTo>
                  <a:pt x="21600" y="9309"/>
                  <a:pt x="20721" y="8100"/>
                  <a:pt x="19636" y="8100"/>
                </a:cubicBezTo>
                <a:moveTo>
                  <a:pt x="17182" y="11475"/>
                </a:moveTo>
                <a:cubicBezTo>
                  <a:pt x="16910" y="11475"/>
                  <a:pt x="16691" y="11777"/>
                  <a:pt x="16691" y="12150"/>
                </a:cubicBezTo>
                <a:cubicBezTo>
                  <a:pt x="16691" y="12523"/>
                  <a:pt x="16910" y="12825"/>
                  <a:pt x="17182" y="12825"/>
                </a:cubicBezTo>
                <a:cubicBezTo>
                  <a:pt x="17453" y="12825"/>
                  <a:pt x="17673" y="12523"/>
                  <a:pt x="17673" y="12150"/>
                </a:cubicBezTo>
                <a:cubicBezTo>
                  <a:pt x="17673" y="11777"/>
                  <a:pt x="17453" y="11475"/>
                  <a:pt x="17182" y="11475"/>
                </a:cubicBezTo>
                <a:moveTo>
                  <a:pt x="7364" y="17550"/>
                </a:moveTo>
                <a:lnTo>
                  <a:pt x="6382" y="17550"/>
                </a:lnTo>
                <a:cubicBezTo>
                  <a:pt x="6110" y="17550"/>
                  <a:pt x="5891" y="17853"/>
                  <a:pt x="5891" y="18225"/>
                </a:cubicBezTo>
                <a:cubicBezTo>
                  <a:pt x="5891" y="18598"/>
                  <a:pt x="6110" y="18900"/>
                  <a:pt x="6382" y="18900"/>
                </a:cubicBezTo>
                <a:lnTo>
                  <a:pt x="7364" y="18900"/>
                </a:lnTo>
                <a:cubicBezTo>
                  <a:pt x="7635" y="18900"/>
                  <a:pt x="7855" y="18598"/>
                  <a:pt x="7855" y="18225"/>
                </a:cubicBezTo>
                <a:cubicBezTo>
                  <a:pt x="7855" y="17853"/>
                  <a:pt x="7635" y="17550"/>
                  <a:pt x="7364" y="17550"/>
                </a:cubicBezTo>
                <a:moveTo>
                  <a:pt x="7364" y="5400"/>
                </a:moveTo>
                <a:lnTo>
                  <a:pt x="6382" y="5400"/>
                </a:lnTo>
                <a:cubicBezTo>
                  <a:pt x="6110" y="5400"/>
                  <a:pt x="5891" y="5702"/>
                  <a:pt x="5891" y="6075"/>
                </a:cubicBezTo>
                <a:cubicBezTo>
                  <a:pt x="5891" y="6448"/>
                  <a:pt x="6110" y="6750"/>
                  <a:pt x="6382" y="6750"/>
                </a:cubicBezTo>
                <a:lnTo>
                  <a:pt x="7364" y="6750"/>
                </a:lnTo>
                <a:cubicBezTo>
                  <a:pt x="7635" y="6750"/>
                  <a:pt x="7855" y="6448"/>
                  <a:pt x="7855" y="6075"/>
                </a:cubicBezTo>
                <a:cubicBezTo>
                  <a:pt x="7855" y="5702"/>
                  <a:pt x="7635" y="5400"/>
                  <a:pt x="7364" y="5400"/>
                </a:cubicBezTo>
                <a:moveTo>
                  <a:pt x="4418" y="5400"/>
                </a:moveTo>
                <a:lnTo>
                  <a:pt x="3436" y="5400"/>
                </a:lnTo>
                <a:cubicBezTo>
                  <a:pt x="3165" y="5400"/>
                  <a:pt x="2945" y="5702"/>
                  <a:pt x="2945" y="6075"/>
                </a:cubicBezTo>
                <a:cubicBezTo>
                  <a:pt x="2945" y="6448"/>
                  <a:pt x="3165" y="6750"/>
                  <a:pt x="3436" y="6750"/>
                </a:cubicBezTo>
                <a:lnTo>
                  <a:pt x="4418" y="6750"/>
                </a:lnTo>
                <a:cubicBezTo>
                  <a:pt x="4690" y="6750"/>
                  <a:pt x="4909" y="6448"/>
                  <a:pt x="4909" y="6075"/>
                </a:cubicBezTo>
                <a:cubicBezTo>
                  <a:pt x="4909" y="5702"/>
                  <a:pt x="4690" y="5400"/>
                  <a:pt x="4418" y="54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" name="Shape 2826"/>
          <p:cNvSpPr/>
          <p:nvPr/>
        </p:nvSpPr>
        <p:spPr>
          <a:xfrm>
            <a:off x="9549707" y="2738231"/>
            <a:ext cx="279328" cy="2287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7214"/>
                </a:moveTo>
                <a:lnTo>
                  <a:pt x="9327" y="7214"/>
                </a:lnTo>
                <a:cubicBezTo>
                  <a:pt x="9056" y="7214"/>
                  <a:pt x="8836" y="7482"/>
                  <a:pt x="8836" y="7813"/>
                </a:cubicBezTo>
                <a:cubicBezTo>
                  <a:pt x="8836" y="8145"/>
                  <a:pt x="9056" y="8413"/>
                  <a:pt x="9327" y="8413"/>
                </a:cubicBezTo>
                <a:lnTo>
                  <a:pt x="10309" y="8413"/>
                </a:lnTo>
                <a:cubicBezTo>
                  <a:pt x="10580" y="8413"/>
                  <a:pt x="10800" y="8145"/>
                  <a:pt x="10800" y="7813"/>
                </a:cubicBezTo>
                <a:cubicBezTo>
                  <a:pt x="10800" y="7482"/>
                  <a:pt x="10580" y="7214"/>
                  <a:pt x="10309" y="7214"/>
                </a:cubicBezTo>
                <a:moveTo>
                  <a:pt x="7364" y="7214"/>
                </a:moveTo>
                <a:lnTo>
                  <a:pt x="6382" y="7214"/>
                </a:lnTo>
                <a:cubicBezTo>
                  <a:pt x="6110" y="7214"/>
                  <a:pt x="5891" y="7482"/>
                  <a:pt x="5891" y="7813"/>
                </a:cubicBezTo>
                <a:cubicBezTo>
                  <a:pt x="5891" y="8145"/>
                  <a:pt x="6110" y="8413"/>
                  <a:pt x="6382" y="8413"/>
                </a:cubicBezTo>
                <a:lnTo>
                  <a:pt x="7364" y="8413"/>
                </a:lnTo>
                <a:cubicBezTo>
                  <a:pt x="7635" y="8413"/>
                  <a:pt x="7855" y="8145"/>
                  <a:pt x="7855" y="7813"/>
                </a:cubicBezTo>
                <a:cubicBezTo>
                  <a:pt x="7855" y="7482"/>
                  <a:pt x="7635" y="7214"/>
                  <a:pt x="7364" y="7214"/>
                </a:cubicBezTo>
                <a:moveTo>
                  <a:pt x="10309" y="18004"/>
                </a:moveTo>
                <a:lnTo>
                  <a:pt x="9327" y="18004"/>
                </a:lnTo>
                <a:cubicBezTo>
                  <a:pt x="9056" y="18004"/>
                  <a:pt x="8836" y="18272"/>
                  <a:pt x="8836" y="18603"/>
                </a:cubicBezTo>
                <a:cubicBezTo>
                  <a:pt x="8836" y="18935"/>
                  <a:pt x="9056" y="19202"/>
                  <a:pt x="9327" y="19202"/>
                </a:cubicBezTo>
                <a:lnTo>
                  <a:pt x="10309" y="19202"/>
                </a:lnTo>
                <a:cubicBezTo>
                  <a:pt x="10580" y="19202"/>
                  <a:pt x="10800" y="18935"/>
                  <a:pt x="10800" y="18603"/>
                </a:cubicBezTo>
                <a:cubicBezTo>
                  <a:pt x="10800" y="18272"/>
                  <a:pt x="10580" y="18004"/>
                  <a:pt x="10309" y="18004"/>
                </a:cubicBezTo>
                <a:moveTo>
                  <a:pt x="13255" y="18004"/>
                </a:moveTo>
                <a:lnTo>
                  <a:pt x="12273" y="18004"/>
                </a:lnTo>
                <a:cubicBezTo>
                  <a:pt x="12001" y="18004"/>
                  <a:pt x="11782" y="18272"/>
                  <a:pt x="11782" y="18603"/>
                </a:cubicBezTo>
                <a:cubicBezTo>
                  <a:pt x="11782" y="18935"/>
                  <a:pt x="12001" y="19202"/>
                  <a:pt x="12273" y="19202"/>
                </a:cubicBezTo>
                <a:lnTo>
                  <a:pt x="13255" y="19202"/>
                </a:lnTo>
                <a:cubicBezTo>
                  <a:pt x="13526" y="19202"/>
                  <a:pt x="13745" y="18935"/>
                  <a:pt x="13745" y="18603"/>
                </a:cubicBezTo>
                <a:cubicBezTo>
                  <a:pt x="13745" y="18272"/>
                  <a:pt x="13526" y="18004"/>
                  <a:pt x="13255" y="18004"/>
                </a:cubicBezTo>
                <a:moveTo>
                  <a:pt x="20618" y="14407"/>
                </a:moveTo>
                <a:cubicBezTo>
                  <a:pt x="20618" y="15069"/>
                  <a:pt x="20178" y="15606"/>
                  <a:pt x="19636" y="15606"/>
                </a:cubicBezTo>
                <a:lnTo>
                  <a:pt x="16691" y="15606"/>
                </a:lnTo>
                <a:cubicBezTo>
                  <a:pt x="16148" y="15606"/>
                  <a:pt x="15709" y="15069"/>
                  <a:pt x="15709" y="14407"/>
                </a:cubicBezTo>
                <a:lnTo>
                  <a:pt x="15709" y="12009"/>
                </a:lnTo>
                <a:cubicBezTo>
                  <a:pt x="15709" y="11348"/>
                  <a:pt x="16148" y="10811"/>
                  <a:pt x="16691" y="10811"/>
                </a:cubicBezTo>
                <a:lnTo>
                  <a:pt x="19636" y="10811"/>
                </a:lnTo>
                <a:cubicBezTo>
                  <a:pt x="20178" y="10811"/>
                  <a:pt x="20618" y="11348"/>
                  <a:pt x="20618" y="12009"/>
                </a:cubicBezTo>
                <a:cubicBezTo>
                  <a:pt x="20618" y="12009"/>
                  <a:pt x="20618" y="14407"/>
                  <a:pt x="20618" y="14407"/>
                </a:cubicBezTo>
                <a:close/>
                <a:moveTo>
                  <a:pt x="18655" y="19202"/>
                </a:moveTo>
                <a:cubicBezTo>
                  <a:pt x="18655" y="19864"/>
                  <a:pt x="18214" y="20401"/>
                  <a:pt x="17673" y="20401"/>
                </a:cubicBezTo>
                <a:lnTo>
                  <a:pt x="1964" y="20401"/>
                </a:lnTo>
                <a:cubicBezTo>
                  <a:pt x="1421" y="20401"/>
                  <a:pt x="982" y="19864"/>
                  <a:pt x="982" y="19202"/>
                </a:cubicBezTo>
                <a:lnTo>
                  <a:pt x="982" y="7214"/>
                </a:lnTo>
                <a:cubicBezTo>
                  <a:pt x="982" y="6553"/>
                  <a:pt x="1421" y="6015"/>
                  <a:pt x="1964" y="6015"/>
                </a:cubicBezTo>
                <a:lnTo>
                  <a:pt x="17673" y="6015"/>
                </a:lnTo>
                <a:cubicBezTo>
                  <a:pt x="18214" y="6015"/>
                  <a:pt x="18655" y="6553"/>
                  <a:pt x="18655" y="7214"/>
                </a:cubicBezTo>
                <a:lnTo>
                  <a:pt x="18655" y="9612"/>
                </a:lnTo>
                <a:lnTo>
                  <a:pt x="16691" y="9612"/>
                </a:lnTo>
                <a:cubicBezTo>
                  <a:pt x="15606" y="9612"/>
                  <a:pt x="14727" y="10685"/>
                  <a:pt x="14727" y="12009"/>
                </a:cubicBezTo>
                <a:lnTo>
                  <a:pt x="14727" y="14407"/>
                </a:lnTo>
                <a:cubicBezTo>
                  <a:pt x="14727" y="15731"/>
                  <a:pt x="15606" y="16805"/>
                  <a:pt x="16691" y="16805"/>
                </a:cubicBezTo>
                <a:lnTo>
                  <a:pt x="18655" y="16805"/>
                </a:lnTo>
                <a:cubicBezTo>
                  <a:pt x="18655" y="16805"/>
                  <a:pt x="18655" y="19202"/>
                  <a:pt x="18655" y="19202"/>
                </a:cubicBezTo>
                <a:close/>
                <a:moveTo>
                  <a:pt x="982" y="4816"/>
                </a:moveTo>
                <a:cubicBezTo>
                  <a:pt x="982" y="4155"/>
                  <a:pt x="1420" y="3618"/>
                  <a:pt x="1963" y="3618"/>
                </a:cubicBezTo>
                <a:lnTo>
                  <a:pt x="1692" y="4850"/>
                </a:lnTo>
                <a:cubicBezTo>
                  <a:pt x="1436" y="4894"/>
                  <a:pt x="1197" y="4996"/>
                  <a:pt x="982" y="5149"/>
                </a:cubicBezTo>
                <a:cubicBezTo>
                  <a:pt x="982" y="5149"/>
                  <a:pt x="982" y="4816"/>
                  <a:pt x="982" y="4816"/>
                </a:cubicBezTo>
                <a:close/>
                <a:moveTo>
                  <a:pt x="3451" y="1468"/>
                </a:moveTo>
                <a:lnTo>
                  <a:pt x="13684" y="4816"/>
                </a:lnTo>
                <a:lnTo>
                  <a:pt x="2716" y="4816"/>
                </a:lnTo>
                <a:cubicBezTo>
                  <a:pt x="2716" y="4816"/>
                  <a:pt x="3451" y="1468"/>
                  <a:pt x="3451" y="1468"/>
                </a:cubicBezTo>
                <a:close/>
                <a:moveTo>
                  <a:pt x="16776" y="2582"/>
                </a:moveTo>
                <a:lnTo>
                  <a:pt x="16982" y="4654"/>
                </a:lnTo>
                <a:lnTo>
                  <a:pt x="12560" y="3208"/>
                </a:lnTo>
                <a:cubicBezTo>
                  <a:pt x="12560" y="3208"/>
                  <a:pt x="16776" y="2582"/>
                  <a:pt x="16776" y="2582"/>
                </a:cubicBezTo>
                <a:close/>
                <a:moveTo>
                  <a:pt x="18655" y="4816"/>
                </a:moveTo>
                <a:lnTo>
                  <a:pt x="18655" y="5149"/>
                </a:lnTo>
                <a:cubicBezTo>
                  <a:pt x="18453" y="5005"/>
                  <a:pt x="18231" y="4904"/>
                  <a:pt x="17992" y="4856"/>
                </a:cubicBezTo>
                <a:lnTo>
                  <a:pt x="17871" y="3642"/>
                </a:lnTo>
                <a:cubicBezTo>
                  <a:pt x="18318" y="3754"/>
                  <a:pt x="18655" y="4237"/>
                  <a:pt x="18655" y="4816"/>
                </a:cubicBezTo>
                <a:moveTo>
                  <a:pt x="19636" y="9612"/>
                </a:moveTo>
                <a:lnTo>
                  <a:pt x="19636" y="4816"/>
                </a:lnTo>
                <a:cubicBezTo>
                  <a:pt x="19636" y="3525"/>
                  <a:pt x="18798" y="2479"/>
                  <a:pt x="17750" y="2428"/>
                </a:cubicBezTo>
                <a:lnTo>
                  <a:pt x="17633" y="1247"/>
                </a:lnTo>
                <a:lnTo>
                  <a:pt x="10020" y="2377"/>
                </a:lnTo>
                <a:lnTo>
                  <a:pt x="2757" y="0"/>
                </a:lnTo>
                <a:lnTo>
                  <a:pt x="2226" y="2419"/>
                </a:lnTo>
                <a:lnTo>
                  <a:pt x="1964" y="2419"/>
                </a:lnTo>
                <a:cubicBezTo>
                  <a:pt x="879" y="2419"/>
                  <a:pt x="0" y="3492"/>
                  <a:pt x="0" y="4816"/>
                </a:cubicBezTo>
                <a:lnTo>
                  <a:pt x="0" y="19202"/>
                </a:lnTo>
                <a:cubicBezTo>
                  <a:pt x="0" y="20526"/>
                  <a:pt x="879" y="21600"/>
                  <a:pt x="1964" y="21600"/>
                </a:cubicBezTo>
                <a:lnTo>
                  <a:pt x="17673" y="21600"/>
                </a:lnTo>
                <a:cubicBezTo>
                  <a:pt x="18757" y="21600"/>
                  <a:pt x="19636" y="20526"/>
                  <a:pt x="19636" y="19202"/>
                </a:cubicBezTo>
                <a:lnTo>
                  <a:pt x="19636" y="16805"/>
                </a:lnTo>
                <a:cubicBezTo>
                  <a:pt x="20721" y="16805"/>
                  <a:pt x="21600" y="15731"/>
                  <a:pt x="21600" y="14407"/>
                </a:cubicBezTo>
                <a:lnTo>
                  <a:pt x="21600" y="12009"/>
                </a:lnTo>
                <a:cubicBezTo>
                  <a:pt x="21600" y="10685"/>
                  <a:pt x="20721" y="9612"/>
                  <a:pt x="19636" y="9612"/>
                </a:cubicBezTo>
                <a:moveTo>
                  <a:pt x="13255" y="7214"/>
                </a:moveTo>
                <a:lnTo>
                  <a:pt x="12273" y="7214"/>
                </a:lnTo>
                <a:cubicBezTo>
                  <a:pt x="12001" y="7214"/>
                  <a:pt x="11782" y="7482"/>
                  <a:pt x="11782" y="7813"/>
                </a:cubicBezTo>
                <a:cubicBezTo>
                  <a:pt x="11782" y="8145"/>
                  <a:pt x="12001" y="8413"/>
                  <a:pt x="12273" y="8413"/>
                </a:cubicBezTo>
                <a:lnTo>
                  <a:pt x="13255" y="8413"/>
                </a:lnTo>
                <a:cubicBezTo>
                  <a:pt x="13526" y="8413"/>
                  <a:pt x="13745" y="8145"/>
                  <a:pt x="13745" y="7813"/>
                </a:cubicBezTo>
                <a:cubicBezTo>
                  <a:pt x="13745" y="7482"/>
                  <a:pt x="13526" y="7214"/>
                  <a:pt x="13255" y="7214"/>
                </a:cubicBezTo>
                <a:moveTo>
                  <a:pt x="16200" y="18004"/>
                </a:moveTo>
                <a:lnTo>
                  <a:pt x="15218" y="18004"/>
                </a:lnTo>
                <a:cubicBezTo>
                  <a:pt x="14947" y="18004"/>
                  <a:pt x="14727" y="18272"/>
                  <a:pt x="14727" y="18603"/>
                </a:cubicBezTo>
                <a:cubicBezTo>
                  <a:pt x="14727" y="18935"/>
                  <a:pt x="14947" y="19202"/>
                  <a:pt x="15218" y="19202"/>
                </a:cubicBezTo>
                <a:lnTo>
                  <a:pt x="16200" y="19202"/>
                </a:lnTo>
                <a:cubicBezTo>
                  <a:pt x="16471" y="19202"/>
                  <a:pt x="16691" y="18935"/>
                  <a:pt x="16691" y="18603"/>
                </a:cubicBezTo>
                <a:cubicBezTo>
                  <a:pt x="16691" y="18272"/>
                  <a:pt x="16471" y="18004"/>
                  <a:pt x="16200" y="18004"/>
                </a:cubicBezTo>
                <a:moveTo>
                  <a:pt x="17182" y="12609"/>
                </a:moveTo>
                <a:cubicBezTo>
                  <a:pt x="16910" y="12609"/>
                  <a:pt x="16691" y="12877"/>
                  <a:pt x="16691" y="13208"/>
                </a:cubicBezTo>
                <a:cubicBezTo>
                  <a:pt x="16691" y="13540"/>
                  <a:pt x="16910" y="13808"/>
                  <a:pt x="17182" y="13808"/>
                </a:cubicBezTo>
                <a:cubicBezTo>
                  <a:pt x="17453" y="13808"/>
                  <a:pt x="17673" y="13540"/>
                  <a:pt x="17673" y="13208"/>
                </a:cubicBezTo>
                <a:cubicBezTo>
                  <a:pt x="17673" y="12877"/>
                  <a:pt x="17453" y="12609"/>
                  <a:pt x="17182" y="12609"/>
                </a:cubicBezTo>
                <a:moveTo>
                  <a:pt x="4418" y="7214"/>
                </a:moveTo>
                <a:lnTo>
                  <a:pt x="3436" y="7214"/>
                </a:lnTo>
                <a:cubicBezTo>
                  <a:pt x="3165" y="7214"/>
                  <a:pt x="2945" y="7482"/>
                  <a:pt x="2945" y="7813"/>
                </a:cubicBezTo>
                <a:cubicBezTo>
                  <a:pt x="2945" y="8145"/>
                  <a:pt x="3165" y="8413"/>
                  <a:pt x="3436" y="8413"/>
                </a:cubicBezTo>
                <a:lnTo>
                  <a:pt x="4418" y="8413"/>
                </a:lnTo>
                <a:cubicBezTo>
                  <a:pt x="4690" y="8413"/>
                  <a:pt x="4909" y="8145"/>
                  <a:pt x="4909" y="7813"/>
                </a:cubicBezTo>
                <a:cubicBezTo>
                  <a:pt x="4909" y="7482"/>
                  <a:pt x="4690" y="7214"/>
                  <a:pt x="4418" y="7214"/>
                </a:cubicBezTo>
                <a:moveTo>
                  <a:pt x="15218" y="8413"/>
                </a:moveTo>
                <a:lnTo>
                  <a:pt x="16200" y="8413"/>
                </a:lnTo>
                <a:cubicBezTo>
                  <a:pt x="16471" y="8413"/>
                  <a:pt x="16691" y="8145"/>
                  <a:pt x="16691" y="7813"/>
                </a:cubicBezTo>
                <a:cubicBezTo>
                  <a:pt x="16691" y="7482"/>
                  <a:pt x="16471" y="7214"/>
                  <a:pt x="16200" y="7214"/>
                </a:cubicBezTo>
                <a:lnTo>
                  <a:pt x="15218" y="7214"/>
                </a:lnTo>
                <a:cubicBezTo>
                  <a:pt x="14947" y="7214"/>
                  <a:pt x="14727" y="7482"/>
                  <a:pt x="14727" y="7813"/>
                </a:cubicBezTo>
                <a:cubicBezTo>
                  <a:pt x="14727" y="8145"/>
                  <a:pt x="14947" y="8413"/>
                  <a:pt x="15218" y="8413"/>
                </a:cubicBezTo>
                <a:moveTo>
                  <a:pt x="7364" y="18004"/>
                </a:moveTo>
                <a:lnTo>
                  <a:pt x="6382" y="18004"/>
                </a:lnTo>
                <a:cubicBezTo>
                  <a:pt x="6110" y="18004"/>
                  <a:pt x="5891" y="18272"/>
                  <a:pt x="5891" y="18603"/>
                </a:cubicBezTo>
                <a:cubicBezTo>
                  <a:pt x="5891" y="18935"/>
                  <a:pt x="6110" y="19202"/>
                  <a:pt x="6382" y="19202"/>
                </a:cubicBezTo>
                <a:lnTo>
                  <a:pt x="7364" y="19202"/>
                </a:lnTo>
                <a:cubicBezTo>
                  <a:pt x="7635" y="19202"/>
                  <a:pt x="7855" y="18935"/>
                  <a:pt x="7855" y="18603"/>
                </a:cubicBezTo>
                <a:cubicBezTo>
                  <a:pt x="7855" y="18272"/>
                  <a:pt x="7635" y="18004"/>
                  <a:pt x="7364" y="18004"/>
                </a:cubicBezTo>
                <a:moveTo>
                  <a:pt x="4418" y="18004"/>
                </a:moveTo>
                <a:lnTo>
                  <a:pt x="3436" y="18004"/>
                </a:lnTo>
                <a:cubicBezTo>
                  <a:pt x="3165" y="18004"/>
                  <a:pt x="2945" y="18272"/>
                  <a:pt x="2945" y="18603"/>
                </a:cubicBezTo>
                <a:cubicBezTo>
                  <a:pt x="2945" y="18935"/>
                  <a:pt x="3165" y="19202"/>
                  <a:pt x="3436" y="19202"/>
                </a:cubicBezTo>
                <a:lnTo>
                  <a:pt x="4418" y="19202"/>
                </a:lnTo>
                <a:cubicBezTo>
                  <a:pt x="4690" y="19202"/>
                  <a:pt x="4909" y="18935"/>
                  <a:pt x="4909" y="18603"/>
                </a:cubicBezTo>
                <a:cubicBezTo>
                  <a:pt x="4909" y="18272"/>
                  <a:pt x="4690" y="18004"/>
                  <a:pt x="4418" y="1800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" name="Shape 2827"/>
          <p:cNvSpPr/>
          <p:nvPr/>
        </p:nvSpPr>
        <p:spPr>
          <a:xfrm>
            <a:off x="10121058" y="2712838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0" y="9818"/>
                </a:moveTo>
                <a:lnTo>
                  <a:pt x="2700" y="9818"/>
                </a:lnTo>
                <a:lnTo>
                  <a:pt x="2700" y="10800"/>
                </a:lnTo>
                <a:lnTo>
                  <a:pt x="13500" y="10800"/>
                </a:lnTo>
                <a:cubicBezTo>
                  <a:pt x="13500" y="10800"/>
                  <a:pt x="13500" y="9818"/>
                  <a:pt x="13500" y="9818"/>
                </a:cubicBezTo>
                <a:close/>
                <a:moveTo>
                  <a:pt x="18900" y="11782"/>
                </a:moveTo>
                <a:lnTo>
                  <a:pt x="2700" y="11782"/>
                </a:lnTo>
                <a:lnTo>
                  <a:pt x="2700" y="12764"/>
                </a:lnTo>
                <a:lnTo>
                  <a:pt x="18900" y="12764"/>
                </a:lnTo>
                <a:cubicBezTo>
                  <a:pt x="18900" y="12764"/>
                  <a:pt x="18900" y="11782"/>
                  <a:pt x="18900" y="11782"/>
                </a:cubicBezTo>
                <a:close/>
                <a:moveTo>
                  <a:pt x="4050" y="1964"/>
                </a:moveTo>
                <a:lnTo>
                  <a:pt x="2700" y="1964"/>
                </a:lnTo>
                <a:lnTo>
                  <a:pt x="2700" y="7855"/>
                </a:lnTo>
                <a:lnTo>
                  <a:pt x="4050" y="7855"/>
                </a:lnTo>
                <a:cubicBezTo>
                  <a:pt x="4050" y="7855"/>
                  <a:pt x="4050" y="1964"/>
                  <a:pt x="4050" y="1964"/>
                </a:cubicBezTo>
                <a:close/>
                <a:moveTo>
                  <a:pt x="18900" y="13745"/>
                </a:moveTo>
                <a:lnTo>
                  <a:pt x="2700" y="13745"/>
                </a:lnTo>
                <a:lnTo>
                  <a:pt x="2700" y="14727"/>
                </a:lnTo>
                <a:lnTo>
                  <a:pt x="18900" y="14727"/>
                </a:lnTo>
                <a:cubicBezTo>
                  <a:pt x="18900" y="14727"/>
                  <a:pt x="18900" y="13745"/>
                  <a:pt x="18900" y="13745"/>
                </a:cubicBezTo>
                <a:close/>
                <a:moveTo>
                  <a:pt x="16200" y="15709"/>
                </a:moveTo>
                <a:lnTo>
                  <a:pt x="2700" y="15709"/>
                </a:lnTo>
                <a:lnTo>
                  <a:pt x="2700" y="16691"/>
                </a:lnTo>
                <a:lnTo>
                  <a:pt x="16200" y="16691"/>
                </a:lnTo>
                <a:cubicBezTo>
                  <a:pt x="16200" y="16691"/>
                  <a:pt x="16200" y="15709"/>
                  <a:pt x="16200" y="15709"/>
                </a:cubicBezTo>
                <a:close/>
                <a:moveTo>
                  <a:pt x="20250" y="19924"/>
                </a:moveTo>
                <a:lnTo>
                  <a:pt x="18702" y="18798"/>
                </a:lnTo>
                <a:cubicBezTo>
                  <a:pt x="18580" y="18710"/>
                  <a:pt x="18412" y="18655"/>
                  <a:pt x="18225" y="18655"/>
                </a:cubicBezTo>
                <a:cubicBezTo>
                  <a:pt x="18039" y="18655"/>
                  <a:pt x="17870" y="18710"/>
                  <a:pt x="17748" y="18798"/>
                </a:cubicBezTo>
                <a:lnTo>
                  <a:pt x="15525" y="20415"/>
                </a:lnTo>
                <a:lnTo>
                  <a:pt x="13302" y="18798"/>
                </a:lnTo>
                <a:cubicBezTo>
                  <a:pt x="13180" y="18710"/>
                  <a:pt x="13012" y="18655"/>
                  <a:pt x="12825" y="18655"/>
                </a:cubicBezTo>
                <a:cubicBezTo>
                  <a:pt x="12604" y="18655"/>
                  <a:pt x="12418" y="18737"/>
                  <a:pt x="12294" y="18856"/>
                </a:cubicBezTo>
                <a:lnTo>
                  <a:pt x="12285" y="18851"/>
                </a:lnTo>
                <a:lnTo>
                  <a:pt x="10800" y="20291"/>
                </a:lnTo>
                <a:lnTo>
                  <a:pt x="9315" y="18851"/>
                </a:lnTo>
                <a:lnTo>
                  <a:pt x="9306" y="18856"/>
                </a:lnTo>
                <a:cubicBezTo>
                  <a:pt x="9182" y="18737"/>
                  <a:pt x="8996" y="18655"/>
                  <a:pt x="8775" y="18655"/>
                </a:cubicBezTo>
                <a:cubicBezTo>
                  <a:pt x="8589" y="18655"/>
                  <a:pt x="8420" y="18710"/>
                  <a:pt x="8298" y="18798"/>
                </a:cubicBezTo>
                <a:lnTo>
                  <a:pt x="6075" y="20415"/>
                </a:lnTo>
                <a:lnTo>
                  <a:pt x="3852" y="18798"/>
                </a:lnTo>
                <a:cubicBezTo>
                  <a:pt x="3730" y="18710"/>
                  <a:pt x="3562" y="18655"/>
                  <a:pt x="3375" y="18655"/>
                </a:cubicBezTo>
                <a:cubicBezTo>
                  <a:pt x="3188" y="18655"/>
                  <a:pt x="3020" y="18710"/>
                  <a:pt x="2898" y="18798"/>
                </a:cubicBezTo>
                <a:lnTo>
                  <a:pt x="1350" y="19924"/>
                </a:lnTo>
                <a:lnTo>
                  <a:pt x="1350" y="982"/>
                </a:lnTo>
                <a:lnTo>
                  <a:pt x="20250" y="982"/>
                </a:lnTo>
                <a:cubicBezTo>
                  <a:pt x="20250" y="982"/>
                  <a:pt x="20250" y="19924"/>
                  <a:pt x="20250" y="19924"/>
                </a:cubicBezTo>
                <a:close/>
                <a:moveTo>
                  <a:pt x="20925" y="0"/>
                </a:moveTo>
                <a:lnTo>
                  <a:pt x="675" y="0"/>
                </a:lnTo>
                <a:cubicBezTo>
                  <a:pt x="302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302" y="21600"/>
                  <a:pt x="675" y="21600"/>
                </a:cubicBezTo>
                <a:cubicBezTo>
                  <a:pt x="862" y="21600"/>
                  <a:pt x="1031" y="21545"/>
                  <a:pt x="1152" y="21456"/>
                </a:cubicBezTo>
                <a:lnTo>
                  <a:pt x="3375" y="19840"/>
                </a:lnTo>
                <a:lnTo>
                  <a:pt x="5598" y="21456"/>
                </a:lnTo>
                <a:cubicBezTo>
                  <a:pt x="5720" y="21545"/>
                  <a:pt x="5888" y="21600"/>
                  <a:pt x="6075" y="21600"/>
                </a:cubicBezTo>
                <a:cubicBezTo>
                  <a:pt x="6262" y="21600"/>
                  <a:pt x="6431" y="21545"/>
                  <a:pt x="6552" y="21456"/>
                </a:cubicBezTo>
                <a:lnTo>
                  <a:pt x="8702" y="19893"/>
                </a:lnTo>
                <a:lnTo>
                  <a:pt x="10260" y="21404"/>
                </a:lnTo>
                <a:lnTo>
                  <a:pt x="10269" y="21399"/>
                </a:lnTo>
                <a:cubicBezTo>
                  <a:pt x="10393" y="21518"/>
                  <a:pt x="10579" y="21600"/>
                  <a:pt x="10800" y="21600"/>
                </a:cubicBezTo>
                <a:cubicBezTo>
                  <a:pt x="11021" y="21600"/>
                  <a:pt x="11207" y="21518"/>
                  <a:pt x="11331" y="21399"/>
                </a:cubicBezTo>
                <a:lnTo>
                  <a:pt x="11340" y="21404"/>
                </a:lnTo>
                <a:lnTo>
                  <a:pt x="12898" y="19893"/>
                </a:lnTo>
                <a:lnTo>
                  <a:pt x="15048" y="21456"/>
                </a:lnTo>
                <a:cubicBezTo>
                  <a:pt x="15170" y="21545"/>
                  <a:pt x="15338" y="21600"/>
                  <a:pt x="15525" y="21600"/>
                </a:cubicBezTo>
                <a:cubicBezTo>
                  <a:pt x="15712" y="21600"/>
                  <a:pt x="15881" y="21545"/>
                  <a:pt x="16002" y="21456"/>
                </a:cubicBezTo>
                <a:lnTo>
                  <a:pt x="18225" y="19840"/>
                </a:lnTo>
                <a:lnTo>
                  <a:pt x="20448" y="21456"/>
                </a:lnTo>
                <a:cubicBezTo>
                  <a:pt x="20570" y="21545"/>
                  <a:pt x="20738" y="21600"/>
                  <a:pt x="20925" y="21600"/>
                </a:cubicBezTo>
                <a:cubicBezTo>
                  <a:pt x="21298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298" y="0"/>
                  <a:pt x="20925" y="0"/>
                </a:cubicBezTo>
                <a:moveTo>
                  <a:pt x="16200" y="1964"/>
                </a:moveTo>
                <a:lnTo>
                  <a:pt x="14850" y="1964"/>
                </a:lnTo>
                <a:lnTo>
                  <a:pt x="14850" y="7855"/>
                </a:lnTo>
                <a:lnTo>
                  <a:pt x="16200" y="7855"/>
                </a:lnTo>
                <a:cubicBezTo>
                  <a:pt x="16200" y="7855"/>
                  <a:pt x="16200" y="1964"/>
                  <a:pt x="16200" y="1964"/>
                </a:cubicBezTo>
                <a:close/>
                <a:moveTo>
                  <a:pt x="18900" y="1964"/>
                </a:moveTo>
                <a:lnTo>
                  <a:pt x="17550" y="1964"/>
                </a:lnTo>
                <a:lnTo>
                  <a:pt x="17550" y="7855"/>
                </a:lnTo>
                <a:lnTo>
                  <a:pt x="18900" y="7855"/>
                </a:lnTo>
                <a:cubicBezTo>
                  <a:pt x="18900" y="7855"/>
                  <a:pt x="18900" y="1964"/>
                  <a:pt x="18900" y="1964"/>
                </a:cubicBezTo>
                <a:close/>
                <a:moveTo>
                  <a:pt x="10800" y="1964"/>
                </a:moveTo>
                <a:lnTo>
                  <a:pt x="9450" y="1964"/>
                </a:lnTo>
                <a:lnTo>
                  <a:pt x="9450" y="7855"/>
                </a:lnTo>
                <a:lnTo>
                  <a:pt x="10800" y="7855"/>
                </a:lnTo>
                <a:cubicBezTo>
                  <a:pt x="10800" y="7855"/>
                  <a:pt x="10800" y="1964"/>
                  <a:pt x="10800" y="1964"/>
                </a:cubicBezTo>
                <a:close/>
                <a:moveTo>
                  <a:pt x="8100" y="1964"/>
                </a:moveTo>
                <a:lnTo>
                  <a:pt x="5400" y="1964"/>
                </a:lnTo>
                <a:lnTo>
                  <a:pt x="5400" y="7855"/>
                </a:lnTo>
                <a:lnTo>
                  <a:pt x="8100" y="7855"/>
                </a:lnTo>
                <a:cubicBezTo>
                  <a:pt x="8100" y="7855"/>
                  <a:pt x="8100" y="1964"/>
                  <a:pt x="8100" y="1964"/>
                </a:cubicBezTo>
                <a:close/>
                <a:moveTo>
                  <a:pt x="13500" y="1964"/>
                </a:moveTo>
                <a:lnTo>
                  <a:pt x="12150" y="1964"/>
                </a:lnTo>
                <a:lnTo>
                  <a:pt x="12150" y="7855"/>
                </a:lnTo>
                <a:lnTo>
                  <a:pt x="13500" y="7855"/>
                </a:lnTo>
                <a:cubicBezTo>
                  <a:pt x="13500" y="7855"/>
                  <a:pt x="13500" y="1964"/>
                  <a:pt x="13500" y="1964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0" name="Shape 2828"/>
          <p:cNvSpPr/>
          <p:nvPr/>
        </p:nvSpPr>
        <p:spPr>
          <a:xfrm>
            <a:off x="10641622" y="2712838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3745"/>
                </a:moveTo>
                <a:lnTo>
                  <a:pt x="2400" y="13745"/>
                </a:lnTo>
                <a:lnTo>
                  <a:pt x="2400" y="14727"/>
                </a:lnTo>
                <a:lnTo>
                  <a:pt x="14400" y="14727"/>
                </a:lnTo>
                <a:cubicBezTo>
                  <a:pt x="14400" y="14727"/>
                  <a:pt x="14400" y="13745"/>
                  <a:pt x="14400" y="13745"/>
                </a:cubicBezTo>
                <a:close/>
                <a:moveTo>
                  <a:pt x="15600" y="20092"/>
                </a:moveTo>
                <a:lnTo>
                  <a:pt x="13624" y="18798"/>
                </a:lnTo>
                <a:cubicBezTo>
                  <a:pt x="13515" y="18710"/>
                  <a:pt x="13366" y="18655"/>
                  <a:pt x="13200" y="18655"/>
                </a:cubicBezTo>
                <a:cubicBezTo>
                  <a:pt x="13035" y="18655"/>
                  <a:pt x="12885" y="18710"/>
                  <a:pt x="12776" y="18798"/>
                </a:cubicBezTo>
                <a:lnTo>
                  <a:pt x="10800" y="20415"/>
                </a:lnTo>
                <a:lnTo>
                  <a:pt x="8824" y="18798"/>
                </a:lnTo>
                <a:cubicBezTo>
                  <a:pt x="8716" y="18710"/>
                  <a:pt x="8566" y="18655"/>
                  <a:pt x="8400" y="18655"/>
                </a:cubicBezTo>
                <a:cubicBezTo>
                  <a:pt x="8235" y="18655"/>
                  <a:pt x="8085" y="18710"/>
                  <a:pt x="7976" y="18798"/>
                </a:cubicBezTo>
                <a:lnTo>
                  <a:pt x="6000" y="20415"/>
                </a:lnTo>
                <a:lnTo>
                  <a:pt x="4024" y="18798"/>
                </a:lnTo>
                <a:cubicBezTo>
                  <a:pt x="3915" y="18710"/>
                  <a:pt x="3766" y="18655"/>
                  <a:pt x="3600" y="18655"/>
                </a:cubicBezTo>
                <a:cubicBezTo>
                  <a:pt x="3435" y="18655"/>
                  <a:pt x="3285" y="18710"/>
                  <a:pt x="3176" y="18798"/>
                </a:cubicBezTo>
                <a:lnTo>
                  <a:pt x="1200" y="20092"/>
                </a:lnTo>
                <a:lnTo>
                  <a:pt x="1200" y="3927"/>
                </a:lnTo>
                <a:lnTo>
                  <a:pt x="15600" y="3927"/>
                </a:lnTo>
                <a:cubicBezTo>
                  <a:pt x="15600" y="3927"/>
                  <a:pt x="15600" y="20092"/>
                  <a:pt x="15600" y="20092"/>
                </a:cubicBezTo>
                <a:close/>
                <a:moveTo>
                  <a:pt x="16200" y="2945"/>
                </a:moveTo>
                <a:lnTo>
                  <a:pt x="600" y="2945"/>
                </a:lnTo>
                <a:cubicBezTo>
                  <a:pt x="268" y="2945"/>
                  <a:pt x="0" y="3165"/>
                  <a:pt x="0" y="3436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766" y="21600"/>
                  <a:pt x="916" y="21545"/>
                  <a:pt x="1024" y="21456"/>
                </a:cubicBezTo>
                <a:lnTo>
                  <a:pt x="3553" y="19801"/>
                </a:lnTo>
                <a:lnTo>
                  <a:pt x="5576" y="21456"/>
                </a:lnTo>
                <a:cubicBezTo>
                  <a:pt x="5684" y="21545"/>
                  <a:pt x="5834" y="21600"/>
                  <a:pt x="6000" y="21600"/>
                </a:cubicBezTo>
                <a:cubicBezTo>
                  <a:pt x="6166" y="21600"/>
                  <a:pt x="6316" y="21545"/>
                  <a:pt x="6424" y="21456"/>
                </a:cubicBezTo>
                <a:lnTo>
                  <a:pt x="8400" y="19840"/>
                </a:lnTo>
                <a:lnTo>
                  <a:pt x="10376" y="21456"/>
                </a:lnTo>
                <a:cubicBezTo>
                  <a:pt x="10484" y="21545"/>
                  <a:pt x="10634" y="21600"/>
                  <a:pt x="10800" y="21600"/>
                </a:cubicBezTo>
                <a:cubicBezTo>
                  <a:pt x="10966" y="21600"/>
                  <a:pt x="11116" y="21545"/>
                  <a:pt x="11224" y="21456"/>
                </a:cubicBezTo>
                <a:lnTo>
                  <a:pt x="13247" y="19801"/>
                </a:lnTo>
                <a:lnTo>
                  <a:pt x="15776" y="21456"/>
                </a:lnTo>
                <a:cubicBezTo>
                  <a:pt x="15884" y="21545"/>
                  <a:pt x="16034" y="21600"/>
                  <a:pt x="16200" y="21600"/>
                </a:cubicBezTo>
                <a:cubicBezTo>
                  <a:pt x="16532" y="21600"/>
                  <a:pt x="16800" y="21380"/>
                  <a:pt x="16800" y="21109"/>
                </a:cubicBezTo>
                <a:lnTo>
                  <a:pt x="16800" y="3436"/>
                </a:lnTo>
                <a:cubicBezTo>
                  <a:pt x="16800" y="3165"/>
                  <a:pt x="16532" y="2945"/>
                  <a:pt x="16200" y="2945"/>
                </a:cubicBezTo>
                <a:moveTo>
                  <a:pt x="8400" y="11782"/>
                </a:moveTo>
                <a:lnTo>
                  <a:pt x="2400" y="11782"/>
                </a:lnTo>
                <a:lnTo>
                  <a:pt x="2400" y="12764"/>
                </a:lnTo>
                <a:lnTo>
                  <a:pt x="8400" y="12764"/>
                </a:lnTo>
                <a:cubicBezTo>
                  <a:pt x="8400" y="12764"/>
                  <a:pt x="8400" y="11782"/>
                  <a:pt x="8400" y="11782"/>
                </a:cubicBezTo>
                <a:close/>
                <a:moveTo>
                  <a:pt x="21000" y="0"/>
                </a:moveTo>
                <a:lnTo>
                  <a:pt x="5400" y="0"/>
                </a:lnTo>
                <a:cubicBezTo>
                  <a:pt x="5068" y="0"/>
                  <a:pt x="4800" y="220"/>
                  <a:pt x="4800" y="491"/>
                </a:cubicBezTo>
                <a:lnTo>
                  <a:pt x="4800" y="1964"/>
                </a:lnTo>
                <a:lnTo>
                  <a:pt x="6000" y="1964"/>
                </a:lnTo>
                <a:lnTo>
                  <a:pt x="6000" y="982"/>
                </a:lnTo>
                <a:lnTo>
                  <a:pt x="20400" y="982"/>
                </a:lnTo>
                <a:lnTo>
                  <a:pt x="20400" y="17146"/>
                </a:lnTo>
                <a:lnTo>
                  <a:pt x="18424" y="15853"/>
                </a:lnTo>
                <a:cubicBezTo>
                  <a:pt x="18316" y="15764"/>
                  <a:pt x="18166" y="15709"/>
                  <a:pt x="18000" y="15709"/>
                </a:cubicBezTo>
                <a:lnTo>
                  <a:pt x="18000" y="16894"/>
                </a:lnTo>
                <a:lnTo>
                  <a:pt x="18047" y="16856"/>
                </a:lnTo>
                <a:lnTo>
                  <a:pt x="20576" y="18511"/>
                </a:lnTo>
                <a:cubicBezTo>
                  <a:pt x="20684" y="18599"/>
                  <a:pt x="20834" y="18655"/>
                  <a:pt x="21000" y="18655"/>
                </a:cubicBezTo>
                <a:cubicBezTo>
                  <a:pt x="21332" y="18655"/>
                  <a:pt x="21600" y="18435"/>
                  <a:pt x="21600" y="18164"/>
                </a:cubicBezTo>
                <a:lnTo>
                  <a:pt x="21600" y="491"/>
                </a:lnTo>
                <a:cubicBezTo>
                  <a:pt x="21600" y="220"/>
                  <a:pt x="21332" y="0"/>
                  <a:pt x="21000" y="0"/>
                </a:cubicBezTo>
                <a:moveTo>
                  <a:pt x="10800" y="15709"/>
                </a:moveTo>
                <a:lnTo>
                  <a:pt x="2400" y="15709"/>
                </a:lnTo>
                <a:lnTo>
                  <a:pt x="2400" y="16691"/>
                </a:lnTo>
                <a:lnTo>
                  <a:pt x="10800" y="16691"/>
                </a:lnTo>
                <a:cubicBezTo>
                  <a:pt x="10800" y="16691"/>
                  <a:pt x="10800" y="15709"/>
                  <a:pt x="10800" y="15709"/>
                </a:cubicBezTo>
                <a:close/>
                <a:moveTo>
                  <a:pt x="12000" y="4909"/>
                </a:moveTo>
                <a:lnTo>
                  <a:pt x="10800" y="4909"/>
                </a:lnTo>
                <a:lnTo>
                  <a:pt x="10800" y="9818"/>
                </a:lnTo>
                <a:lnTo>
                  <a:pt x="12000" y="9818"/>
                </a:lnTo>
                <a:cubicBezTo>
                  <a:pt x="12000" y="9818"/>
                  <a:pt x="12000" y="4909"/>
                  <a:pt x="12000" y="4909"/>
                </a:cubicBezTo>
                <a:close/>
                <a:moveTo>
                  <a:pt x="14400" y="4909"/>
                </a:moveTo>
                <a:lnTo>
                  <a:pt x="13200" y="4909"/>
                </a:lnTo>
                <a:lnTo>
                  <a:pt x="13200" y="9818"/>
                </a:lnTo>
                <a:lnTo>
                  <a:pt x="14400" y="9818"/>
                </a:lnTo>
                <a:cubicBezTo>
                  <a:pt x="14400" y="9818"/>
                  <a:pt x="14400" y="4909"/>
                  <a:pt x="14400" y="4909"/>
                </a:cubicBezTo>
                <a:close/>
                <a:moveTo>
                  <a:pt x="7200" y="4909"/>
                </a:moveTo>
                <a:lnTo>
                  <a:pt x="4800" y="4909"/>
                </a:lnTo>
                <a:lnTo>
                  <a:pt x="4800" y="9818"/>
                </a:lnTo>
                <a:lnTo>
                  <a:pt x="7200" y="9818"/>
                </a:lnTo>
                <a:cubicBezTo>
                  <a:pt x="7200" y="9818"/>
                  <a:pt x="7200" y="4909"/>
                  <a:pt x="7200" y="4909"/>
                </a:cubicBezTo>
                <a:close/>
                <a:moveTo>
                  <a:pt x="3600" y="4909"/>
                </a:moveTo>
                <a:lnTo>
                  <a:pt x="2400" y="4909"/>
                </a:lnTo>
                <a:lnTo>
                  <a:pt x="2400" y="9818"/>
                </a:lnTo>
                <a:lnTo>
                  <a:pt x="3600" y="9818"/>
                </a:lnTo>
                <a:cubicBezTo>
                  <a:pt x="3600" y="9818"/>
                  <a:pt x="3600" y="4909"/>
                  <a:pt x="3600" y="4909"/>
                </a:cubicBezTo>
                <a:close/>
                <a:moveTo>
                  <a:pt x="9600" y="4909"/>
                </a:moveTo>
                <a:lnTo>
                  <a:pt x="8400" y="4909"/>
                </a:lnTo>
                <a:lnTo>
                  <a:pt x="8400" y="9818"/>
                </a:lnTo>
                <a:lnTo>
                  <a:pt x="9600" y="9818"/>
                </a:lnTo>
                <a:cubicBezTo>
                  <a:pt x="9600" y="9818"/>
                  <a:pt x="9600" y="4909"/>
                  <a:pt x="9600" y="4909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1" name="Shape 2829"/>
          <p:cNvSpPr/>
          <p:nvPr/>
        </p:nvSpPr>
        <p:spPr>
          <a:xfrm>
            <a:off x="11149490" y="271283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2764"/>
                </a:moveTo>
                <a:cubicBezTo>
                  <a:pt x="10529" y="12764"/>
                  <a:pt x="10309" y="12544"/>
                  <a:pt x="10309" y="12273"/>
                </a:cubicBezTo>
                <a:cubicBezTo>
                  <a:pt x="10309" y="12001"/>
                  <a:pt x="10529" y="11782"/>
                  <a:pt x="10800" y="11782"/>
                </a:cubicBezTo>
                <a:cubicBezTo>
                  <a:pt x="11071" y="11782"/>
                  <a:pt x="11291" y="12001"/>
                  <a:pt x="11291" y="12273"/>
                </a:cubicBezTo>
                <a:cubicBezTo>
                  <a:pt x="11291" y="12544"/>
                  <a:pt x="11071" y="12764"/>
                  <a:pt x="10800" y="12764"/>
                </a:cubicBezTo>
                <a:moveTo>
                  <a:pt x="10800" y="10800"/>
                </a:moveTo>
                <a:cubicBezTo>
                  <a:pt x="9987" y="10800"/>
                  <a:pt x="9327" y="11460"/>
                  <a:pt x="9327" y="12273"/>
                </a:cubicBezTo>
                <a:cubicBezTo>
                  <a:pt x="9327" y="13086"/>
                  <a:pt x="9987" y="13745"/>
                  <a:pt x="10800" y="13745"/>
                </a:cubicBezTo>
                <a:cubicBezTo>
                  <a:pt x="11613" y="13745"/>
                  <a:pt x="12273" y="13086"/>
                  <a:pt x="12273" y="12273"/>
                </a:cubicBezTo>
                <a:cubicBezTo>
                  <a:pt x="12273" y="11460"/>
                  <a:pt x="11613" y="10800"/>
                  <a:pt x="10800" y="10800"/>
                </a:cubicBezTo>
                <a:moveTo>
                  <a:pt x="20469" y="11563"/>
                </a:moveTo>
                <a:lnTo>
                  <a:pt x="19745" y="13686"/>
                </a:lnTo>
                <a:cubicBezTo>
                  <a:pt x="17492" y="14931"/>
                  <a:pt x="14436" y="15709"/>
                  <a:pt x="11045" y="15709"/>
                </a:cubicBezTo>
                <a:cubicBezTo>
                  <a:pt x="7337" y="15709"/>
                  <a:pt x="4024" y="14783"/>
                  <a:pt x="1732" y="13326"/>
                </a:cubicBezTo>
                <a:lnTo>
                  <a:pt x="1132" y="11568"/>
                </a:lnTo>
                <a:cubicBezTo>
                  <a:pt x="1132" y="11568"/>
                  <a:pt x="982" y="11171"/>
                  <a:pt x="982" y="10800"/>
                </a:cubicBezTo>
                <a:cubicBezTo>
                  <a:pt x="982" y="9718"/>
                  <a:pt x="1863" y="8836"/>
                  <a:pt x="2945" y="8836"/>
                </a:cubicBezTo>
                <a:lnTo>
                  <a:pt x="18655" y="8836"/>
                </a:lnTo>
                <a:cubicBezTo>
                  <a:pt x="19738" y="8836"/>
                  <a:pt x="20618" y="9718"/>
                  <a:pt x="20618" y="10800"/>
                </a:cubicBezTo>
                <a:cubicBezTo>
                  <a:pt x="20618" y="11173"/>
                  <a:pt x="20469" y="11563"/>
                  <a:pt x="20469" y="11563"/>
                </a:cubicBezTo>
                <a:moveTo>
                  <a:pt x="17640" y="19860"/>
                </a:moveTo>
                <a:cubicBezTo>
                  <a:pt x="17636" y="19861"/>
                  <a:pt x="17438" y="20618"/>
                  <a:pt x="16691" y="20618"/>
                </a:cubicBezTo>
                <a:lnTo>
                  <a:pt x="4909" y="20618"/>
                </a:lnTo>
                <a:cubicBezTo>
                  <a:pt x="4169" y="20618"/>
                  <a:pt x="3960" y="19860"/>
                  <a:pt x="3960" y="19860"/>
                </a:cubicBezTo>
                <a:lnTo>
                  <a:pt x="2196" y="14687"/>
                </a:lnTo>
                <a:cubicBezTo>
                  <a:pt x="4567" y="15928"/>
                  <a:pt x="7651" y="16691"/>
                  <a:pt x="11045" y="16691"/>
                </a:cubicBezTo>
                <a:cubicBezTo>
                  <a:pt x="14163" y="16691"/>
                  <a:pt x="17019" y="16046"/>
                  <a:pt x="19304" y="14981"/>
                </a:cubicBezTo>
                <a:cubicBezTo>
                  <a:pt x="19304" y="14981"/>
                  <a:pt x="17640" y="19860"/>
                  <a:pt x="17640" y="19860"/>
                </a:cubicBezTo>
                <a:close/>
                <a:moveTo>
                  <a:pt x="10800" y="982"/>
                </a:moveTo>
                <a:cubicBezTo>
                  <a:pt x="13436" y="982"/>
                  <a:pt x="15657" y="3875"/>
                  <a:pt x="16409" y="7855"/>
                </a:cubicBezTo>
                <a:lnTo>
                  <a:pt x="5191" y="7855"/>
                </a:lnTo>
                <a:cubicBezTo>
                  <a:pt x="5943" y="3875"/>
                  <a:pt x="8164" y="982"/>
                  <a:pt x="10800" y="982"/>
                </a:cubicBezTo>
                <a:moveTo>
                  <a:pt x="18655" y="7855"/>
                </a:moveTo>
                <a:lnTo>
                  <a:pt x="17401" y="7855"/>
                </a:lnTo>
                <a:cubicBezTo>
                  <a:pt x="16584" y="3325"/>
                  <a:pt x="13944" y="0"/>
                  <a:pt x="10800" y="0"/>
                </a:cubicBezTo>
                <a:cubicBezTo>
                  <a:pt x="7656" y="0"/>
                  <a:pt x="5016" y="3325"/>
                  <a:pt x="4200" y="7855"/>
                </a:cubicBezTo>
                <a:lnTo>
                  <a:pt x="2945" y="7855"/>
                </a:lnTo>
                <a:cubicBezTo>
                  <a:pt x="1319" y="7855"/>
                  <a:pt x="0" y="9174"/>
                  <a:pt x="0" y="10800"/>
                </a:cubicBezTo>
                <a:cubicBezTo>
                  <a:pt x="0" y="11348"/>
                  <a:pt x="151" y="11732"/>
                  <a:pt x="151" y="11732"/>
                </a:cubicBezTo>
                <a:lnTo>
                  <a:pt x="3118" y="20435"/>
                </a:lnTo>
                <a:cubicBezTo>
                  <a:pt x="3118" y="20435"/>
                  <a:pt x="3452" y="21600"/>
                  <a:pt x="4909" y="21600"/>
                </a:cubicBezTo>
                <a:lnTo>
                  <a:pt x="16691" y="21600"/>
                </a:lnTo>
                <a:cubicBezTo>
                  <a:pt x="18153" y="21600"/>
                  <a:pt x="18565" y="20194"/>
                  <a:pt x="18570" y="20177"/>
                </a:cubicBezTo>
                <a:lnTo>
                  <a:pt x="21437" y="11727"/>
                </a:lnTo>
                <a:cubicBezTo>
                  <a:pt x="21534" y="11434"/>
                  <a:pt x="21600" y="11126"/>
                  <a:pt x="21600" y="10800"/>
                </a:cubicBezTo>
                <a:cubicBezTo>
                  <a:pt x="21600" y="9174"/>
                  <a:pt x="20281" y="7855"/>
                  <a:pt x="18655" y="78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2" name="Shape 2831"/>
          <p:cNvSpPr/>
          <p:nvPr/>
        </p:nvSpPr>
        <p:spPr>
          <a:xfrm>
            <a:off x="918949" y="3371387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6873"/>
                </a:moveTo>
                <a:lnTo>
                  <a:pt x="13500" y="6873"/>
                </a:lnTo>
                <a:cubicBezTo>
                  <a:pt x="13128" y="6873"/>
                  <a:pt x="12825" y="7093"/>
                  <a:pt x="12825" y="7364"/>
                </a:cubicBezTo>
                <a:cubicBezTo>
                  <a:pt x="12825" y="7635"/>
                  <a:pt x="13128" y="7855"/>
                  <a:pt x="13500" y="7855"/>
                </a:cubicBezTo>
                <a:lnTo>
                  <a:pt x="20250" y="7855"/>
                </a:lnTo>
                <a:lnTo>
                  <a:pt x="20250" y="20618"/>
                </a:lnTo>
                <a:lnTo>
                  <a:pt x="1350" y="20618"/>
                </a:lnTo>
                <a:lnTo>
                  <a:pt x="1350" y="7855"/>
                </a:lnTo>
                <a:lnTo>
                  <a:pt x="8100" y="7855"/>
                </a:lnTo>
                <a:cubicBezTo>
                  <a:pt x="8472" y="7855"/>
                  <a:pt x="8775" y="7635"/>
                  <a:pt x="8775" y="7364"/>
                </a:cubicBezTo>
                <a:cubicBezTo>
                  <a:pt x="8775" y="7093"/>
                  <a:pt x="8472" y="6873"/>
                  <a:pt x="8100" y="6873"/>
                </a:cubicBezTo>
                <a:lnTo>
                  <a:pt x="675" y="6873"/>
                </a:lnTo>
                <a:cubicBezTo>
                  <a:pt x="303" y="6873"/>
                  <a:pt x="0" y="7093"/>
                  <a:pt x="0" y="7364"/>
                </a:cubicBezTo>
                <a:lnTo>
                  <a:pt x="0" y="21109"/>
                </a:lnTo>
                <a:cubicBezTo>
                  <a:pt x="0" y="21381"/>
                  <a:pt x="303" y="21600"/>
                  <a:pt x="675" y="21600"/>
                </a:cubicBezTo>
                <a:lnTo>
                  <a:pt x="20925" y="21600"/>
                </a:lnTo>
                <a:cubicBezTo>
                  <a:pt x="21297" y="21600"/>
                  <a:pt x="21600" y="21381"/>
                  <a:pt x="21600" y="21109"/>
                </a:cubicBezTo>
                <a:lnTo>
                  <a:pt x="21600" y="7364"/>
                </a:lnTo>
                <a:cubicBezTo>
                  <a:pt x="21600" y="7093"/>
                  <a:pt x="21297" y="6873"/>
                  <a:pt x="20925" y="6873"/>
                </a:cubicBezTo>
                <a:moveTo>
                  <a:pt x="5400" y="12764"/>
                </a:moveTo>
                <a:cubicBezTo>
                  <a:pt x="5028" y="12764"/>
                  <a:pt x="4725" y="12983"/>
                  <a:pt x="4725" y="13255"/>
                </a:cubicBezTo>
                <a:cubicBezTo>
                  <a:pt x="4725" y="13390"/>
                  <a:pt x="4800" y="13513"/>
                  <a:pt x="4923" y="13602"/>
                </a:cubicBezTo>
                <a:lnTo>
                  <a:pt x="10323" y="17529"/>
                </a:lnTo>
                <a:cubicBezTo>
                  <a:pt x="10445" y="17618"/>
                  <a:pt x="10614" y="17673"/>
                  <a:pt x="10800" y="17673"/>
                </a:cubicBezTo>
                <a:cubicBezTo>
                  <a:pt x="10986" y="17673"/>
                  <a:pt x="11155" y="17618"/>
                  <a:pt x="11277" y="17529"/>
                </a:cubicBezTo>
                <a:lnTo>
                  <a:pt x="16677" y="13602"/>
                </a:lnTo>
                <a:cubicBezTo>
                  <a:pt x="16800" y="13513"/>
                  <a:pt x="16875" y="13390"/>
                  <a:pt x="16875" y="13255"/>
                </a:cubicBezTo>
                <a:cubicBezTo>
                  <a:pt x="16875" y="12983"/>
                  <a:pt x="16572" y="12764"/>
                  <a:pt x="16200" y="12764"/>
                </a:cubicBezTo>
                <a:cubicBezTo>
                  <a:pt x="16014" y="12764"/>
                  <a:pt x="15845" y="12819"/>
                  <a:pt x="15723" y="12907"/>
                </a:cubicBezTo>
                <a:lnTo>
                  <a:pt x="11475" y="15997"/>
                </a:lnTo>
                <a:lnTo>
                  <a:pt x="11475" y="491"/>
                </a:lnTo>
                <a:cubicBezTo>
                  <a:pt x="11475" y="220"/>
                  <a:pt x="11172" y="0"/>
                  <a:pt x="10800" y="0"/>
                </a:cubicBezTo>
                <a:cubicBezTo>
                  <a:pt x="10428" y="0"/>
                  <a:pt x="10125" y="220"/>
                  <a:pt x="10125" y="491"/>
                </a:cubicBezTo>
                <a:lnTo>
                  <a:pt x="10125" y="15997"/>
                </a:lnTo>
                <a:lnTo>
                  <a:pt x="5877" y="12907"/>
                </a:lnTo>
                <a:cubicBezTo>
                  <a:pt x="5755" y="12819"/>
                  <a:pt x="5586" y="12764"/>
                  <a:pt x="5400" y="127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3" name="Shape 2832"/>
          <p:cNvSpPr/>
          <p:nvPr/>
        </p:nvSpPr>
        <p:spPr>
          <a:xfrm>
            <a:off x="1452210" y="3371387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4909"/>
                </a:moveTo>
                <a:cubicBezTo>
                  <a:pt x="5586" y="4909"/>
                  <a:pt x="5755" y="4855"/>
                  <a:pt x="5877" y="4765"/>
                </a:cubicBezTo>
                <a:lnTo>
                  <a:pt x="10125" y="1676"/>
                </a:lnTo>
                <a:lnTo>
                  <a:pt x="10125" y="17182"/>
                </a:lnTo>
                <a:cubicBezTo>
                  <a:pt x="10125" y="17453"/>
                  <a:pt x="10428" y="17673"/>
                  <a:pt x="10800" y="17673"/>
                </a:cubicBezTo>
                <a:cubicBezTo>
                  <a:pt x="11172" y="17673"/>
                  <a:pt x="11475" y="17453"/>
                  <a:pt x="11475" y="17182"/>
                </a:cubicBezTo>
                <a:lnTo>
                  <a:pt x="11475" y="1676"/>
                </a:lnTo>
                <a:lnTo>
                  <a:pt x="15723" y="4765"/>
                </a:lnTo>
                <a:cubicBezTo>
                  <a:pt x="15845" y="4855"/>
                  <a:pt x="16014" y="4909"/>
                  <a:pt x="16200" y="4909"/>
                </a:cubicBezTo>
                <a:cubicBezTo>
                  <a:pt x="16572" y="4909"/>
                  <a:pt x="16875" y="4690"/>
                  <a:pt x="16875" y="4418"/>
                </a:cubicBezTo>
                <a:cubicBezTo>
                  <a:pt x="16875" y="4283"/>
                  <a:pt x="16800" y="4161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0" y="4161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moveTo>
                  <a:pt x="20925" y="6873"/>
                </a:moveTo>
                <a:lnTo>
                  <a:pt x="13500" y="6873"/>
                </a:lnTo>
                <a:cubicBezTo>
                  <a:pt x="13128" y="6873"/>
                  <a:pt x="12825" y="7093"/>
                  <a:pt x="12825" y="7364"/>
                </a:cubicBezTo>
                <a:cubicBezTo>
                  <a:pt x="12825" y="7635"/>
                  <a:pt x="13128" y="7855"/>
                  <a:pt x="13500" y="7855"/>
                </a:cubicBezTo>
                <a:lnTo>
                  <a:pt x="20250" y="7855"/>
                </a:lnTo>
                <a:lnTo>
                  <a:pt x="20250" y="20618"/>
                </a:lnTo>
                <a:lnTo>
                  <a:pt x="1350" y="20618"/>
                </a:lnTo>
                <a:lnTo>
                  <a:pt x="1350" y="7855"/>
                </a:lnTo>
                <a:lnTo>
                  <a:pt x="8100" y="7855"/>
                </a:lnTo>
                <a:cubicBezTo>
                  <a:pt x="8472" y="7855"/>
                  <a:pt x="8775" y="7635"/>
                  <a:pt x="8775" y="7364"/>
                </a:cubicBezTo>
                <a:cubicBezTo>
                  <a:pt x="8775" y="7093"/>
                  <a:pt x="8472" y="6873"/>
                  <a:pt x="8100" y="6873"/>
                </a:cubicBezTo>
                <a:lnTo>
                  <a:pt x="675" y="6873"/>
                </a:lnTo>
                <a:cubicBezTo>
                  <a:pt x="303" y="6873"/>
                  <a:pt x="0" y="7093"/>
                  <a:pt x="0" y="7364"/>
                </a:cubicBezTo>
                <a:lnTo>
                  <a:pt x="0" y="21109"/>
                </a:lnTo>
                <a:cubicBezTo>
                  <a:pt x="0" y="21381"/>
                  <a:pt x="303" y="21600"/>
                  <a:pt x="675" y="21600"/>
                </a:cubicBezTo>
                <a:lnTo>
                  <a:pt x="20925" y="21600"/>
                </a:lnTo>
                <a:cubicBezTo>
                  <a:pt x="21297" y="21600"/>
                  <a:pt x="21600" y="21381"/>
                  <a:pt x="21600" y="21109"/>
                </a:cubicBezTo>
                <a:lnTo>
                  <a:pt x="21600" y="7364"/>
                </a:lnTo>
                <a:cubicBezTo>
                  <a:pt x="21600" y="7093"/>
                  <a:pt x="21297" y="6873"/>
                  <a:pt x="20925" y="68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4" name="Shape 2833"/>
          <p:cNvSpPr/>
          <p:nvPr/>
        </p:nvSpPr>
        <p:spPr>
          <a:xfrm>
            <a:off x="1947381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964"/>
                </a:moveTo>
                <a:cubicBezTo>
                  <a:pt x="6111" y="1964"/>
                  <a:pt x="5891" y="2184"/>
                  <a:pt x="5891" y="2455"/>
                </a:cubicBezTo>
                <a:cubicBezTo>
                  <a:pt x="5891" y="2726"/>
                  <a:pt x="6111" y="2945"/>
                  <a:pt x="6382" y="2945"/>
                </a:cubicBezTo>
                <a:cubicBezTo>
                  <a:pt x="6653" y="2945"/>
                  <a:pt x="6873" y="2726"/>
                  <a:pt x="6873" y="2455"/>
                </a:cubicBezTo>
                <a:cubicBezTo>
                  <a:pt x="6873" y="2184"/>
                  <a:pt x="6653" y="1964"/>
                  <a:pt x="6382" y="1964"/>
                </a:cubicBezTo>
                <a:moveTo>
                  <a:pt x="4418" y="1964"/>
                </a:moveTo>
                <a:cubicBezTo>
                  <a:pt x="4147" y="1964"/>
                  <a:pt x="3927" y="2184"/>
                  <a:pt x="3927" y="2455"/>
                </a:cubicBezTo>
                <a:cubicBezTo>
                  <a:pt x="3927" y="2726"/>
                  <a:pt x="4147" y="2945"/>
                  <a:pt x="4418" y="2945"/>
                </a:cubicBezTo>
                <a:cubicBezTo>
                  <a:pt x="4689" y="2945"/>
                  <a:pt x="4909" y="2726"/>
                  <a:pt x="4909" y="2455"/>
                </a:cubicBezTo>
                <a:cubicBezTo>
                  <a:pt x="4909" y="2184"/>
                  <a:pt x="4689" y="1964"/>
                  <a:pt x="4418" y="1964"/>
                </a:cubicBezTo>
                <a:moveTo>
                  <a:pt x="19145" y="1964"/>
                </a:moveTo>
                <a:lnTo>
                  <a:pt x="8345" y="1964"/>
                </a:lnTo>
                <a:cubicBezTo>
                  <a:pt x="8075" y="1964"/>
                  <a:pt x="7855" y="2184"/>
                  <a:pt x="7855" y="2455"/>
                </a:cubicBezTo>
                <a:cubicBezTo>
                  <a:pt x="7855" y="2726"/>
                  <a:pt x="8075" y="2945"/>
                  <a:pt x="8345" y="2945"/>
                </a:cubicBezTo>
                <a:lnTo>
                  <a:pt x="19145" y="2945"/>
                </a:lnTo>
                <a:cubicBezTo>
                  <a:pt x="19416" y="2945"/>
                  <a:pt x="19636" y="2726"/>
                  <a:pt x="19636" y="2455"/>
                </a:cubicBezTo>
                <a:cubicBezTo>
                  <a:pt x="19636" y="2184"/>
                  <a:pt x="19416" y="1964"/>
                  <a:pt x="19145" y="1964"/>
                </a:cubicBezTo>
                <a:moveTo>
                  <a:pt x="20618" y="3927"/>
                </a:moveTo>
                <a:lnTo>
                  <a:pt x="982" y="39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3927"/>
                  <a:pt x="20618" y="3927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4909"/>
                </a:lnTo>
                <a:lnTo>
                  <a:pt x="20618" y="4909"/>
                </a:lnTo>
                <a:cubicBezTo>
                  <a:pt x="20618" y="4909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455" y="1964"/>
                </a:moveTo>
                <a:cubicBezTo>
                  <a:pt x="2184" y="1964"/>
                  <a:pt x="1964" y="2184"/>
                  <a:pt x="1964" y="2455"/>
                </a:cubicBezTo>
                <a:cubicBezTo>
                  <a:pt x="1964" y="2726"/>
                  <a:pt x="2184" y="2945"/>
                  <a:pt x="2455" y="2945"/>
                </a:cubicBezTo>
                <a:cubicBezTo>
                  <a:pt x="2725" y="2945"/>
                  <a:pt x="2945" y="2726"/>
                  <a:pt x="2945" y="2455"/>
                </a:cubicBezTo>
                <a:cubicBezTo>
                  <a:pt x="2945" y="2184"/>
                  <a:pt x="2725" y="1964"/>
                  <a:pt x="2455" y="1964"/>
                </a:cubicBezTo>
                <a:moveTo>
                  <a:pt x="7140" y="14181"/>
                </a:moveTo>
                <a:cubicBezTo>
                  <a:pt x="6970" y="13741"/>
                  <a:pt x="6873" y="13264"/>
                  <a:pt x="6873" y="12764"/>
                </a:cubicBezTo>
                <a:cubicBezTo>
                  <a:pt x="6873" y="10595"/>
                  <a:pt x="8631" y="8836"/>
                  <a:pt x="10800" y="8836"/>
                </a:cubicBezTo>
                <a:cubicBezTo>
                  <a:pt x="11300" y="8836"/>
                  <a:pt x="11777" y="8934"/>
                  <a:pt x="12217" y="9104"/>
                </a:cubicBezTo>
                <a:lnTo>
                  <a:pt x="13217" y="8494"/>
                </a:lnTo>
                <a:cubicBezTo>
                  <a:pt x="12503" y="8089"/>
                  <a:pt x="11680" y="7855"/>
                  <a:pt x="10800" y="7855"/>
                </a:cubicBezTo>
                <a:cubicBezTo>
                  <a:pt x="8089" y="7855"/>
                  <a:pt x="5891" y="10053"/>
                  <a:pt x="5891" y="12764"/>
                </a:cubicBezTo>
                <a:cubicBezTo>
                  <a:pt x="5891" y="13643"/>
                  <a:pt x="6125" y="14467"/>
                  <a:pt x="6530" y="15181"/>
                </a:cubicBezTo>
                <a:cubicBezTo>
                  <a:pt x="6530" y="15181"/>
                  <a:pt x="7140" y="14181"/>
                  <a:pt x="7140" y="14181"/>
                </a:cubicBezTo>
                <a:close/>
                <a:moveTo>
                  <a:pt x="14460" y="11347"/>
                </a:moveTo>
                <a:cubicBezTo>
                  <a:pt x="14630" y="11787"/>
                  <a:pt x="14727" y="12263"/>
                  <a:pt x="14727" y="12764"/>
                </a:cubicBezTo>
                <a:cubicBezTo>
                  <a:pt x="14727" y="14932"/>
                  <a:pt x="12969" y="16691"/>
                  <a:pt x="10800" y="16691"/>
                </a:cubicBezTo>
                <a:cubicBezTo>
                  <a:pt x="10300" y="16691"/>
                  <a:pt x="9823" y="16594"/>
                  <a:pt x="9383" y="16423"/>
                </a:cubicBezTo>
                <a:lnTo>
                  <a:pt x="8383" y="17034"/>
                </a:lnTo>
                <a:cubicBezTo>
                  <a:pt x="9097" y="17439"/>
                  <a:pt x="9920" y="17673"/>
                  <a:pt x="10800" y="17673"/>
                </a:cubicBezTo>
                <a:cubicBezTo>
                  <a:pt x="13511" y="17673"/>
                  <a:pt x="15709" y="15475"/>
                  <a:pt x="15709" y="12764"/>
                </a:cubicBezTo>
                <a:cubicBezTo>
                  <a:pt x="15709" y="11884"/>
                  <a:pt x="15475" y="11061"/>
                  <a:pt x="15070" y="10346"/>
                </a:cubicBezTo>
                <a:cubicBezTo>
                  <a:pt x="15070" y="10346"/>
                  <a:pt x="14460" y="11347"/>
                  <a:pt x="14460" y="11347"/>
                </a:cubicBezTo>
                <a:close/>
                <a:moveTo>
                  <a:pt x="10453" y="12417"/>
                </a:moveTo>
                <a:cubicBezTo>
                  <a:pt x="10645" y="12225"/>
                  <a:pt x="10955" y="12225"/>
                  <a:pt x="11147" y="12417"/>
                </a:cubicBezTo>
                <a:cubicBezTo>
                  <a:pt x="11339" y="12609"/>
                  <a:pt x="11339" y="12919"/>
                  <a:pt x="11147" y="13111"/>
                </a:cubicBezTo>
                <a:cubicBezTo>
                  <a:pt x="10955" y="13303"/>
                  <a:pt x="10645" y="13303"/>
                  <a:pt x="10453" y="13111"/>
                </a:cubicBezTo>
                <a:cubicBezTo>
                  <a:pt x="10261" y="12919"/>
                  <a:pt x="10261" y="12609"/>
                  <a:pt x="10453" y="12417"/>
                </a:cubicBezTo>
                <a:moveTo>
                  <a:pt x="6144" y="17420"/>
                </a:moveTo>
                <a:lnTo>
                  <a:pt x="11842" y="13805"/>
                </a:lnTo>
                <a:lnTo>
                  <a:pt x="15456" y="8107"/>
                </a:lnTo>
                <a:lnTo>
                  <a:pt x="9759" y="11722"/>
                </a:lnTo>
                <a:cubicBezTo>
                  <a:pt x="9759" y="11722"/>
                  <a:pt x="6144" y="17420"/>
                  <a:pt x="6144" y="1742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5" name="Shape 2834"/>
          <p:cNvSpPr/>
          <p:nvPr/>
        </p:nvSpPr>
        <p:spPr>
          <a:xfrm>
            <a:off x="2480642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45" y="1964"/>
                </a:moveTo>
                <a:lnTo>
                  <a:pt x="8345" y="1964"/>
                </a:lnTo>
                <a:cubicBezTo>
                  <a:pt x="8075" y="1964"/>
                  <a:pt x="7855" y="2184"/>
                  <a:pt x="7855" y="2455"/>
                </a:cubicBezTo>
                <a:cubicBezTo>
                  <a:pt x="7855" y="2726"/>
                  <a:pt x="8075" y="2945"/>
                  <a:pt x="8345" y="2945"/>
                </a:cubicBezTo>
                <a:lnTo>
                  <a:pt x="19145" y="2945"/>
                </a:lnTo>
                <a:cubicBezTo>
                  <a:pt x="19416" y="2945"/>
                  <a:pt x="19636" y="2726"/>
                  <a:pt x="19636" y="2455"/>
                </a:cubicBezTo>
                <a:cubicBezTo>
                  <a:pt x="19636" y="2184"/>
                  <a:pt x="19416" y="1964"/>
                  <a:pt x="19145" y="1964"/>
                </a:cubicBezTo>
                <a:moveTo>
                  <a:pt x="20618" y="3927"/>
                </a:moveTo>
                <a:lnTo>
                  <a:pt x="982" y="39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3927"/>
                  <a:pt x="20618" y="3927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4909"/>
                </a:lnTo>
                <a:lnTo>
                  <a:pt x="20618" y="4909"/>
                </a:lnTo>
                <a:cubicBezTo>
                  <a:pt x="20618" y="4909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6382" y="1964"/>
                </a:moveTo>
                <a:cubicBezTo>
                  <a:pt x="6111" y="1964"/>
                  <a:pt x="5891" y="2184"/>
                  <a:pt x="5891" y="2455"/>
                </a:cubicBezTo>
                <a:cubicBezTo>
                  <a:pt x="5891" y="2726"/>
                  <a:pt x="6111" y="2945"/>
                  <a:pt x="6382" y="2945"/>
                </a:cubicBezTo>
                <a:cubicBezTo>
                  <a:pt x="6653" y="2945"/>
                  <a:pt x="6873" y="2726"/>
                  <a:pt x="6873" y="2455"/>
                </a:cubicBezTo>
                <a:cubicBezTo>
                  <a:pt x="6873" y="2184"/>
                  <a:pt x="6653" y="1964"/>
                  <a:pt x="6382" y="1964"/>
                </a:cubicBezTo>
                <a:moveTo>
                  <a:pt x="4418" y="1964"/>
                </a:moveTo>
                <a:cubicBezTo>
                  <a:pt x="4147" y="1964"/>
                  <a:pt x="3927" y="2184"/>
                  <a:pt x="3927" y="2455"/>
                </a:cubicBezTo>
                <a:cubicBezTo>
                  <a:pt x="3927" y="2726"/>
                  <a:pt x="4147" y="2945"/>
                  <a:pt x="4418" y="2945"/>
                </a:cubicBezTo>
                <a:cubicBezTo>
                  <a:pt x="4689" y="2945"/>
                  <a:pt x="4909" y="2726"/>
                  <a:pt x="4909" y="2455"/>
                </a:cubicBezTo>
                <a:cubicBezTo>
                  <a:pt x="4909" y="2184"/>
                  <a:pt x="4689" y="1964"/>
                  <a:pt x="4418" y="1964"/>
                </a:cubicBezTo>
                <a:moveTo>
                  <a:pt x="2455" y="1964"/>
                </a:moveTo>
                <a:cubicBezTo>
                  <a:pt x="2184" y="1964"/>
                  <a:pt x="1964" y="2184"/>
                  <a:pt x="1964" y="2455"/>
                </a:cubicBezTo>
                <a:cubicBezTo>
                  <a:pt x="1964" y="2726"/>
                  <a:pt x="2184" y="2945"/>
                  <a:pt x="2455" y="2945"/>
                </a:cubicBezTo>
                <a:cubicBezTo>
                  <a:pt x="2725" y="2945"/>
                  <a:pt x="2945" y="2726"/>
                  <a:pt x="2945" y="2455"/>
                </a:cubicBezTo>
                <a:cubicBezTo>
                  <a:pt x="2945" y="2184"/>
                  <a:pt x="2725" y="1964"/>
                  <a:pt x="2455" y="19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6" name="Shape 2835"/>
          <p:cNvSpPr/>
          <p:nvPr/>
        </p:nvSpPr>
        <p:spPr>
          <a:xfrm>
            <a:off x="3013903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218" y="5891"/>
                </a:moveTo>
                <a:lnTo>
                  <a:pt x="8345" y="5891"/>
                </a:lnTo>
                <a:cubicBezTo>
                  <a:pt x="8075" y="5891"/>
                  <a:pt x="7855" y="6111"/>
                  <a:pt x="7855" y="6382"/>
                </a:cubicBezTo>
                <a:cubicBezTo>
                  <a:pt x="7855" y="6653"/>
                  <a:pt x="8075" y="6873"/>
                  <a:pt x="8345" y="6873"/>
                </a:cubicBezTo>
                <a:lnTo>
                  <a:pt x="15218" y="6873"/>
                </a:lnTo>
                <a:cubicBezTo>
                  <a:pt x="15489" y="6873"/>
                  <a:pt x="15709" y="6653"/>
                  <a:pt x="15709" y="6382"/>
                </a:cubicBezTo>
                <a:cubicBezTo>
                  <a:pt x="15709" y="6111"/>
                  <a:pt x="15489" y="5891"/>
                  <a:pt x="15218" y="5891"/>
                </a:cubicBezTo>
                <a:moveTo>
                  <a:pt x="6382" y="5891"/>
                </a:moveTo>
                <a:cubicBezTo>
                  <a:pt x="6111" y="5891"/>
                  <a:pt x="5891" y="6111"/>
                  <a:pt x="5891" y="6382"/>
                </a:cubicBezTo>
                <a:cubicBezTo>
                  <a:pt x="5891" y="6653"/>
                  <a:pt x="6111" y="6873"/>
                  <a:pt x="6382" y="6873"/>
                </a:cubicBezTo>
                <a:cubicBezTo>
                  <a:pt x="6653" y="6873"/>
                  <a:pt x="6873" y="6653"/>
                  <a:pt x="6873" y="6382"/>
                </a:cubicBezTo>
                <a:cubicBezTo>
                  <a:pt x="6873" y="6111"/>
                  <a:pt x="6653" y="5891"/>
                  <a:pt x="6382" y="5891"/>
                </a:cubicBezTo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89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0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455" y="5891"/>
                </a:moveTo>
                <a:cubicBezTo>
                  <a:pt x="2184" y="5891"/>
                  <a:pt x="1964" y="6111"/>
                  <a:pt x="1964" y="6382"/>
                </a:cubicBezTo>
                <a:cubicBezTo>
                  <a:pt x="1964" y="6653"/>
                  <a:pt x="2184" y="6873"/>
                  <a:pt x="2455" y="6873"/>
                </a:cubicBezTo>
                <a:cubicBezTo>
                  <a:pt x="2725" y="6873"/>
                  <a:pt x="2945" y="6653"/>
                  <a:pt x="2945" y="6382"/>
                </a:cubicBezTo>
                <a:cubicBezTo>
                  <a:pt x="2945" y="6111"/>
                  <a:pt x="2725" y="5891"/>
                  <a:pt x="2455" y="5891"/>
                </a:cubicBezTo>
                <a:moveTo>
                  <a:pt x="4418" y="5891"/>
                </a:moveTo>
                <a:cubicBezTo>
                  <a:pt x="4147" y="5891"/>
                  <a:pt x="3927" y="6111"/>
                  <a:pt x="3927" y="6382"/>
                </a:cubicBezTo>
                <a:cubicBezTo>
                  <a:pt x="3927" y="6653"/>
                  <a:pt x="4147" y="6873"/>
                  <a:pt x="4418" y="6873"/>
                </a:cubicBezTo>
                <a:cubicBezTo>
                  <a:pt x="4689" y="6873"/>
                  <a:pt x="4909" y="6653"/>
                  <a:pt x="4909" y="6382"/>
                </a:cubicBezTo>
                <a:cubicBezTo>
                  <a:pt x="4909" y="6111"/>
                  <a:pt x="4689" y="5891"/>
                  <a:pt x="4418" y="5891"/>
                </a:cubicBezTo>
                <a:moveTo>
                  <a:pt x="16691" y="7855"/>
                </a:moveTo>
                <a:lnTo>
                  <a:pt x="982" y="7855"/>
                </a:ln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7855"/>
                  <a:pt x="16691" y="7855"/>
                </a:cubicBezTo>
                <a:close/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8836"/>
                </a:lnTo>
                <a:lnTo>
                  <a:pt x="16691" y="8836"/>
                </a:lnTo>
                <a:cubicBezTo>
                  <a:pt x="16691" y="8836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7" name="Shape 2836"/>
          <p:cNvSpPr/>
          <p:nvPr/>
        </p:nvSpPr>
        <p:spPr>
          <a:xfrm>
            <a:off x="3547164" y="3409477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8900"/>
                </a:moveTo>
                <a:cubicBezTo>
                  <a:pt x="20618" y="18980"/>
                  <a:pt x="20611" y="19058"/>
                  <a:pt x="20601" y="19135"/>
                </a:cubicBezTo>
                <a:lnTo>
                  <a:pt x="14539" y="10800"/>
                </a:lnTo>
                <a:lnTo>
                  <a:pt x="20601" y="2465"/>
                </a:lnTo>
                <a:cubicBezTo>
                  <a:pt x="20611" y="2542"/>
                  <a:pt x="20618" y="2620"/>
                  <a:pt x="20618" y="2700"/>
                </a:cubicBezTo>
                <a:cubicBezTo>
                  <a:pt x="20618" y="2700"/>
                  <a:pt x="20618" y="18900"/>
                  <a:pt x="20618" y="18900"/>
                </a:cubicBezTo>
                <a:close/>
                <a:moveTo>
                  <a:pt x="19636" y="20250"/>
                </a:moveTo>
                <a:lnTo>
                  <a:pt x="1964" y="20250"/>
                </a:lnTo>
                <a:cubicBezTo>
                  <a:pt x="1849" y="20250"/>
                  <a:pt x="1739" y="20218"/>
                  <a:pt x="1637" y="20168"/>
                </a:cubicBezTo>
                <a:lnTo>
                  <a:pt x="7755" y="11754"/>
                </a:lnTo>
                <a:lnTo>
                  <a:pt x="9440" y="14072"/>
                </a:lnTo>
                <a:cubicBezTo>
                  <a:pt x="9816" y="14589"/>
                  <a:pt x="10308" y="14847"/>
                  <a:pt x="10800" y="14847"/>
                </a:cubicBezTo>
                <a:cubicBezTo>
                  <a:pt x="11292" y="14847"/>
                  <a:pt x="11784" y="14589"/>
                  <a:pt x="12159" y="14072"/>
                </a:cubicBezTo>
                <a:lnTo>
                  <a:pt x="13845" y="11754"/>
                </a:lnTo>
                <a:lnTo>
                  <a:pt x="19964" y="20168"/>
                </a:lnTo>
                <a:cubicBezTo>
                  <a:pt x="19861" y="20218"/>
                  <a:pt x="19752" y="20250"/>
                  <a:pt x="19636" y="20250"/>
                </a:cubicBezTo>
                <a:moveTo>
                  <a:pt x="982" y="18900"/>
                </a:moveTo>
                <a:lnTo>
                  <a:pt x="982" y="2700"/>
                </a:lnTo>
                <a:cubicBezTo>
                  <a:pt x="982" y="2620"/>
                  <a:pt x="989" y="2542"/>
                  <a:pt x="999" y="2465"/>
                </a:cubicBezTo>
                <a:lnTo>
                  <a:pt x="7061" y="10800"/>
                </a:lnTo>
                <a:lnTo>
                  <a:pt x="999" y="19135"/>
                </a:lnTo>
                <a:cubicBezTo>
                  <a:pt x="989" y="19058"/>
                  <a:pt x="982" y="18980"/>
                  <a:pt x="982" y="18900"/>
                </a:cubicBezTo>
                <a:moveTo>
                  <a:pt x="1964" y="1350"/>
                </a:moveTo>
                <a:lnTo>
                  <a:pt x="19636" y="1350"/>
                </a:lnTo>
                <a:cubicBezTo>
                  <a:pt x="19752" y="1350"/>
                  <a:pt x="19861" y="1382"/>
                  <a:pt x="19964" y="1433"/>
                </a:cubicBezTo>
                <a:lnTo>
                  <a:pt x="11465" y="13118"/>
                </a:lnTo>
                <a:cubicBezTo>
                  <a:pt x="11288" y="13362"/>
                  <a:pt x="11051" y="13497"/>
                  <a:pt x="10800" y="13497"/>
                </a:cubicBezTo>
                <a:cubicBezTo>
                  <a:pt x="10549" y="13497"/>
                  <a:pt x="10312" y="13362"/>
                  <a:pt x="10134" y="13118"/>
                </a:cubicBezTo>
                <a:lnTo>
                  <a:pt x="1637" y="1433"/>
                </a:lnTo>
                <a:cubicBezTo>
                  <a:pt x="1739" y="1382"/>
                  <a:pt x="1849" y="1350"/>
                  <a:pt x="1964" y="1350"/>
                </a:cubicBezTo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1209"/>
                  <a:pt x="0" y="2700"/>
                </a:cubicBezTo>
                <a:lnTo>
                  <a:pt x="0" y="18900"/>
                </a:lnTo>
                <a:cubicBezTo>
                  <a:pt x="0" y="2039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391"/>
                  <a:pt x="21600" y="18900"/>
                </a:cubicBezTo>
                <a:lnTo>
                  <a:pt x="21600" y="2700"/>
                </a:lnTo>
                <a:cubicBezTo>
                  <a:pt x="21600" y="120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8" name="Shape 2837"/>
          <p:cNvSpPr/>
          <p:nvPr/>
        </p:nvSpPr>
        <p:spPr>
          <a:xfrm>
            <a:off x="4080425" y="3403129"/>
            <a:ext cx="279328" cy="2158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8667"/>
                </a:moveTo>
                <a:lnTo>
                  <a:pt x="12576" y="13341"/>
                </a:lnTo>
                <a:lnTo>
                  <a:pt x="16691" y="8016"/>
                </a:lnTo>
                <a:cubicBezTo>
                  <a:pt x="16691" y="8016"/>
                  <a:pt x="16691" y="18667"/>
                  <a:pt x="16691" y="18667"/>
                </a:cubicBezTo>
                <a:close/>
                <a:moveTo>
                  <a:pt x="15709" y="20329"/>
                </a:moveTo>
                <a:lnTo>
                  <a:pt x="1964" y="20329"/>
                </a:lnTo>
                <a:cubicBezTo>
                  <a:pt x="1719" y="20329"/>
                  <a:pt x="1498" y="20210"/>
                  <a:pt x="1326" y="20018"/>
                </a:cubicBezTo>
                <a:lnTo>
                  <a:pt x="5791" y="14240"/>
                </a:lnTo>
                <a:lnTo>
                  <a:pt x="7477" y="16421"/>
                </a:lnTo>
                <a:cubicBezTo>
                  <a:pt x="7853" y="16907"/>
                  <a:pt x="8344" y="17150"/>
                  <a:pt x="8836" y="17150"/>
                </a:cubicBezTo>
                <a:cubicBezTo>
                  <a:pt x="9329" y="17150"/>
                  <a:pt x="9821" y="16907"/>
                  <a:pt x="10195" y="16421"/>
                </a:cubicBezTo>
                <a:lnTo>
                  <a:pt x="11882" y="14240"/>
                </a:lnTo>
                <a:lnTo>
                  <a:pt x="16347" y="20018"/>
                </a:lnTo>
                <a:cubicBezTo>
                  <a:pt x="16175" y="20210"/>
                  <a:pt x="15954" y="20329"/>
                  <a:pt x="15709" y="20329"/>
                </a:cubicBezTo>
                <a:moveTo>
                  <a:pt x="982" y="8016"/>
                </a:moveTo>
                <a:lnTo>
                  <a:pt x="5097" y="13341"/>
                </a:lnTo>
                <a:lnTo>
                  <a:pt x="982" y="18667"/>
                </a:lnTo>
                <a:cubicBezTo>
                  <a:pt x="982" y="18667"/>
                  <a:pt x="982" y="8016"/>
                  <a:pt x="982" y="8016"/>
                </a:cubicBezTo>
                <a:close/>
                <a:moveTo>
                  <a:pt x="1964" y="6353"/>
                </a:moveTo>
                <a:lnTo>
                  <a:pt x="15709" y="6353"/>
                </a:lnTo>
                <a:cubicBezTo>
                  <a:pt x="15954" y="6353"/>
                  <a:pt x="16175" y="6474"/>
                  <a:pt x="16347" y="6665"/>
                </a:cubicBezTo>
                <a:lnTo>
                  <a:pt x="9502" y="15523"/>
                </a:lnTo>
                <a:cubicBezTo>
                  <a:pt x="9324" y="15752"/>
                  <a:pt x="9088" y="15880"/>
                  <a:pt x="8836" y="15880"/>
                </a:cubicBezTo>
                <a:cubicBezTo>
                  <a:pt x="8585" y="15880"/>
                  <a:pt x="8349" y="15752"/>
                  <a:pt x="8170" y="15523"/>
                </a:cubicBezTo>
                <a:lnTo>
                  <a:pt x="1326" y="6664"/>
                </a:lnTo>
                <a:cubicBezTo>
                  <a:pt x="1498" y="6474"/>
                  <a:pt x="1719" y="6353"/>
                  <a:pt x="1964" y="6353"/>
                </a:cubicBezTo>
                <a:moveTo>
                  <a:pt x="15709" y="5082"/>
                </a:moveTo>
                <a:lnTo>
                  <a:pt x="1964" y="5082"/>
                </a:lnTo>
                <a:cubicBezTo>
                  <a:pt x="879" y="5082"/>
                  <a:pt x="0" y="6220"/>
                  <a:pt x="0" y="7624"/>
                </a:cubicBezTo>
                <a:lnTo>
                  <a:pt x="0" y="19059"/>
                </a:lnTo>
                <a:cubicBezTo>
                  <a:pt x="0" y="20462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462"/>
                  <a:pt x="17673" y="19059"/>
                </a:cubicBezTo>
                <a:lnTo>
                  <a:pt x="17673" y="7624"/>
                </a:lnTo>
                <a:cubicBezTo>
                  <a:pt x="17673" y="6220"/>
                  <a:pt x="16794" y="5082"/>
                  <a:pt x="15709" y="5082"/>
                </a:cubicBezTo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1138"/>
                  <a:pt x="3927" y="2541"/>
                </a:cubicBezTo>
                <a:lnTo>
                  <a:pt x="3927" y="3176"/>
                </a:lnTo>
                <a:cubicBezTo>
                  <a:pt x="3927" y="3528"/>
                  <a:pt x="4147" y="3812"/>
                  <a:pt x="4418" y="3812"/>
                </a:cubicBezTo>
                <a:cubicBezTo>
                  <a:pt x="4690" y="3812"/>
                  <a:pt x="4909" y="3528"/>
                  <a:pt x="4909" y="3176"/>
                </a:cubicBezTo>
                <a:lnTo>
                  <a:pt x="4909" y="2541"/>
                </a:lnTo>
                <a:cubicBezTo>
                  <a:pt x="4909" y="1840"/>
                  <a:pt x="5348" y="1271"/>
                  <a:pt x="5891" y="1271"/>
                </a:cubicBezTo>
                <a:lnTo>
                  <a:pt x="19636" y="1271"/>
                </a:lnTo>
                <a:cubicBezTo>
                  <a:pt x="20178" y="1271"/>
                  <a:pt x="20618" y="1840"/>
                  <a:pt x="20618" y="2541"/>
                </a:cubicBezTo>
                <a:lnTo>
                  <a:pt x="20618" y="13976"/>
                </a:lnTo>
                <a:cubicBezTo>
                  <a:pt x="20618" y="14678"/>
                  <a:pt x="20178" y="15247"/>
                  <a:pt x="19636" y="15247"/>
                </a:cubicBezTo>
                <a:lnTo>
                  <a:pt x="19145" y="15247"/>
                </a:lnTo>
                <a:cubicBezTo>
                  <a:pt x="18874" y="15247"/>
                  <a:pt x="18655" y="15532"/>
                  <a:pt x="18655" y="15882"/>
                </a:cubicBezTo>
                <a:cubicBezTo>
                  <a:pt x="18655" y="16234"/>
                  <a:pt x="18874" y="16518"/>
                  <a:pt x="19145" y="16518"/>
                </a:cubicBezTo>
                <a:lnTo>
                  <a:pt x="19636" y="16518"/>
                </a:lnTo>
                <a:cubicBezTo>
                  <a:pt x="20721" y="16518"/>
                  <a:pt x="21600" y="15380"/>
                  <a:pt x="21600" y="13976"/>
                </a:cubicBezTo>
                <a:lnTo>
                  <a:pt x="21600" y="2541"/>
                </a:lnTo>
                <a:cubicBezTo>
                  <a:pt x="21600" y="1138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9" name="Shape 2838"/>
          <p:cNvSpPr/>
          <p:nvPr/>
        </p:nvSpPr>
        <p:spPr>
          <a:xfrm>
            <a:off x="4613686" y="3396780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982" y="20400"/>
                </a:lnTo>
                <a:lnTo>
                  <a:pt x="982" y="13200"/>
                </a:lnTo>
                <a:lnTo>
                  <a:pt x="6907" y="13200"/>
                </a:lnTo>
                <a:cubicBezTo>
                  <a:pt x="7149" y="15567"/>
                  <a:pt x="8798" y="17400"/>
                  <a:pt x="10800" y="17400"/>
                </a:cubicBezTo>
                <a:cubicBezTo>
                  <a:pt x="12802" y="17400"/>
                  <a:pt x="14451" y="15567"/>
                  <a:pt x="14694" y="13200"/>
                </a:cubicBezTo>
                <a:lnTo>
                  <a:pt x="20618" y="13200"/>
                </a:lnTo>
                <a:cubicBezTo>
                  <a:pt x="20618" y="13200"/>
                  <a:pt x="20618" y="20400"/>
                  <a:pt x="20618" y="20400"/>
                </a:cubicBezTo>
                <a:close/>
                <a:moveTo>
                  <a:pt x="5703" y="1200"/>
                </a:moveTo>
                <a:lnTo>
                  <a:pt x="15897" y="1200"/>
                </a:lnTo>
                <a:lnTo>
                  <a:pt x="20315" y="12000"/>
                </a:lnTo>
                <a:lnTo>
                  <a:pt x="14236" y="12000"/>
                </a:lnTo>
                <a:cubicBezTo>
                  <a:pt x="13965" y="12000"/>
                  <a:pt x="13745" y="12269"/>
                  <a:pt x="13745" y="12600"/>
                </a:cubicBezTo>
                <a:cubicBezTo>
                  <a:pt x="13745" y="14589"/>
                  <a:pt x="12426" y="16200"/>
                  <a:pt x="10800" y="16200"/>
                </a:cubicBezTo>
                <a:cubicBezTo>
                  <a:pt x="9173" y="16200"/>
                  <a:pt x="7855" y="14589"/>
                  <a:pt x="7855" y="12600"/>
                </a:cubicBezTo>
                <a:cubicBezTo>
                  <a:pt x="7855" y="12269"/>
                  <a:pt x="7635" y="12000"/>
                  <a:pt x="7364" y="12000"/>
                </a:cubicBezTo>
                <a:lnTo>
                  <a:pt x="1285" y="12000"/>
                </a:lnTo>
                <a:cubicBezTo>
                  <a:pt x="1285" y="12000"/>
                  <a:pt x="5703" y="1200"/>
                  <a:pt x="5703" y="1200"/>
                </a:cubicBezTo>
                <a:close/>
                <a:moveTo>
                  <a:pt x="21543" y="12335"/>
                </a:moveTo>
                <a:lnTo>
                  <a:pt x="21548" y="12332"/>
                </a:lnTo>
                <a:lnTo>
                  <a:pt x="16639" y="332"/>
                </a:lnTo>
                <a:lnTo>
                  <a:pt x="16634" y="335"/>
                </a:lnTo>
                <a:cubicBezTo>
                  <a:pt x="16554" y="138"/>
                  <a:pt x="16392" y="0"/>
                  <a:pt x="16200" y="0"/>
                </a:cubicBezTo>
                <a:lnTo>
                  <a:pt x="5400" y="0"/>
                </a:lnTo>
                <a:cubicBezTo>
                  <a:pt x="5208" y="0"/>
                  <a:pt x="5046" y="138"/>
                  <a:pt x="4966" y="335"/>
                </a:cubicBezTo>
                <a:lnTo>
                  <a:pt x="4961" y="332"/>
                </a:lnTo>
                <a:lnTo>
                  <a:pt x="52" y="12332"/>
                </a:lnTo>
                <a:lnTo>
                  <a:pt x="57" y="12335"/>
                </a:lnTo>
                <a:cubicBezTo>
                  <a:pt x="23" y="12415"/>
                  <a:pt x="0" y="12503"/>
                  <a:pt x="0" y="126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12600"/>
                </a:lnTo>
                <a:cubicBezTo>
                  <a:pt x="21600" y="12503"/>
                  <a:pt x="21577" y="12415"/>
                  <a:pt x="21543" y="1233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0" name="Shape 2839"/>
          <p:cNvSpPr/>
          <p:nvPr/>
        </p:nvSpPr>
        <p:spPr>
          <a:xfrm>
            <a:off x="5146947" y="3384084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520"/>
                </a:moveTo>
                <a:lnTo>
                  <a:pt x="982" y="20520"/>
                </a:lnTo>
                <a:lnTo>
                  <a:pt x="982" y="14040"/>
                </a:lnTo>
                <a:lnTo>
                  <a:pt x="6907" y="14040"/>
                </a:lnTo>
                <a:cubicBezTo>
                  <a:pt x="7149" y="16170"/>
                  <a:pt x="8798" y="17820"/>
                  <a:pt x="10800" y="17820"/>
                </a:cubicBezTo>
                <a:cubicBezTo>
                  <a:pt x="12802" y="17820"/>
                  <a:pt x="14451" y="16170"/>
                  <a:pt x="14694" y="14040"/>
                </a:cubicBezTo>
                <a:lnTo>
                  <a:pt x="20618" y="14040"/>
                </a:lnTo>
                <a:cubicBezTo>
                  <a:pt x="20618" y="14040"/>
                  <a:pt x="20618" y="20520"/>
                  <a:pt x="20618" y="20520"/>
                </a:cubicBezTo>
                <a:close/>
                <a:moveTo>
                  <a:pt x="21543" y="13261"/>
                </a:moveTo>
                <a:lnTo>
                  <a:pt x="21548" y="13259"/>
                </a:lnTo>
                <a:lnTo>
                  <a:pt x="16639" y="2459"/>
                </a:lnTo>
                <a:lnTo>
                  <a:pt x="16634" y="2461"/>
                </a:lnTo>
                <a:cubicBezTo>
                  <a:pt x="16554" y="2284"/>
                  <a:pt x="16392" y="2160"/>
                  <a:pt x="16200" y="2160"/>
                </a:cubicBezTo>
                <a:lnTo>
                  <a:pt x="12764" y="2160"/>
                </a:lnTo>
                <a:cubicBezTo>
                  <a:pt x="12492" y="2160"/>
                  <a:pt x="12273" y="2402"/>
                  <a:pt x="12273" y="2700"/>
                </a:cubicBezTo>
                <a:cubicBezTo>
                  <a:pt x="12273" y="2999"/>
                  <a:pt x="12492" y="3240"/>
                  <a:pt x="12764" y="3240"/>
                </a:cubicBezTo>
                <a:lnTo>
                  <a:pt x="15897" y="3240"/>
                </a:lnTo>
                <a:lnTo>
                  <a:pt x="20315" y="12960"/>
                </a:lnTo>
                <a:lnTo>
                  <a:pt x="14236" y="12960"/>
                </a:lnTo>
                <a:cubicBezTo>
                  <a:pt x="13965" y="12960"/>
                  <a:pt x="13745" y="13202"/>
                  <a:pt x="13745" y="13500"/>
                </a:cubicBezTo>
                <a:cubicBezTo>
                  <a:pt x="13745" y="15290"/>
                  <a:pt x="12426" y="16740"/>
                  <a:pt x="10800" y="16740"/>
                </a:cubicBezTo>
                <a:cubicBezTo>
                  <a:pt x="9173" y="16740"/>
                  <a:pt x="7855" y="15290"/>
                  <a:pt x="7855" y="13500"/>
                </a:cubicBezTo>
                <a:cubicBezTo>
                  <a:pt x="7855" y="13202"/>
                  <a:pt x="7635" y="12960"/>
                  <a:pt x="7364" y="12960"/>
                </a:cubicBezTo>
                <a:lnTo>
                  <a:pt x="1285" y="12960"/>
                </a:lnTo>
                <a:lnTo>
                  <a:pt x="5703" y="3240"/>
                </a:lnTo>
                <a:lnTo>
                  <a:pt x="8836" y="3240"/>
                </a:lnTo>
                <a:cubicBezTo>
                  <a:pt x="9108" y="3240"/>
                  <a:pt x="9327" y="2999"/>
                  <a:pt x="9327" y="2700"/>
                </a:cubicBezTo>
                <a:cubicBezTo>
                  <a:pt x="9327" y="2402"/>
                  <a:pt x="9108" y="2160"/>
                  <a:pt x="8836" y="2160"/>
                </a:cubicBezTo>
                <a:lnTo>
                  <a:pt x="5400" y="2160"/>
                </a:lnTo>
                <a:cubicBezTo>
                  <a:pt x="5208" y="2160"/>
                  <a:pt x="5046" y="2284"/>
                  <a:pt x="4966" y="2461"/>
                </a:cubicBezTo>
                <a:lnTo>
                  <a:pt x="4961" y="2459"/>
                </a:lnTo>
                <a:lnTo>
                  <a:pt x="52" y="13259"/>
                </a:lnTo>
                <a:lnTo>
                  <a:pt x="57" y="13261"/>
                </a:lnTo>
                <a:cubicBezTo>
                  <a:pt x="23" y="13334"/>
                  <a:pt x="0" y="13413"/>
                  <a:pt x="0" y="13500"/>
                </a:cubicBezTo>
                <a:lnTo>
                  <a:pt x="0" y="21060"/>
                </a:lnTo>
                <a:cubicBezTo>
                  <a:pt x="0" y="21359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59"/>
                  <a:pt x="21600" y="21060"/>
                </a:cubicBezTo>
                <a:lnTo>
                  <a:pt x="21600" y="13500"/>
                </a:lnTo>
                <a:cubicBezTo>
                  <a:pt x="21600" y="13413"/>
                  <a:pt x="21577" y="13334"/>
                  <a:pt x="21543" y="13261"/>
                </a:cubicBezTo>
                <a:moveTo>
                  <a:pt x="7855" y="8640"/>
                </a:moveTo>
                <a:cubicBezTo>
                  <a:pt x="7583" y="8640"/>
                  <a:pt x="7364" y="8882"/>
                  <a:pt x="7364" y="9180"/>
                </a:cubicBezTo>
                <a:cubicBezTo>
                  <a:pt x="7364" y="9329"/>
                  <a:pt x="7418" y="9464"/>
                  <a:pt x="7507" y="9562"/>
                </a:cubicBezTo>
                <a:lnTo>
                  <a:pt x="10453" y="12802"/>
                </a:lnTo>
                <a:cubicBezTo>
                  <a:pt x="10542" y="12900"/>
                  <a:pt x="10665" y="12960"/>
                  <a:pt x="10800" y="12960"/>
                </a:cubicBezTo>
                <a:cubicBezTo>
                  <a:pt x="10936" y="12960"/>
                  <a:pt x="11058" y="12900"/>
                  <a:pt x="11147" y="12802"/>
                </a:cubicBezTo>
                <a:lnTo>
                  <a:pt x="14093" y="9562"/>
                </a:lnTo>
                <a:cubicBezTo>
                  <a:pt x="14182" y="9464"/>
                  <a:pt x="14236" y="9329"/>
                  <a:pt x="14236" y="9180"/>
                </a:cubicBezTo>
                <a:cubicBezTo>
                  <a:pt x="14236" y="8882"/>
                  <a:pt x="14017" y="8640"/>
                  <a:pt x="13745" y="8640"/>
                </a:cubicBezTo>
                <a:cubicBezTo>
                  <a:pt x="13610" y="8640"/>
                  <a:pt x="13487" y="8701"/>
                  <a:pt x="13398" y="8798"/>
                </a:cubicBezTo>
                <a:lnTo>
                  <a:pt x="11291" y="11116"/>
                </a:lnTo>
                <a:lnTo>
                  <a:pt x="11291" y="540"/>
                </a:lnTo>
                <a:cubicBezTo>
                  <a:pt x="11291" y="242"/>
                  <a:pt x="11071" y="0"/>
                  <a:pt x="10800" y="0"/>
                </a:cubicBezTo>
                <a:cubicBezTo>
                  <a:pt x="10529" y="0"/>
                  <a:pt x="10309" y="242"/>
                  <a:pt x="10309" y="540"/>
                </a:cubicBezTo>
                <a:lnTo>
                  <a:pt x="10309" y="11116"/>
                </a:lnTo>
                <a:lnTo>
                  <a:pt x="8202" y="8798"/>
                </a:lnTo>
                <a:cubicBezTo>
                  <a:pt x="8113" y="8701"/>
                  <a:pt x="7990" y="8640"/>
                  <a:pt x="7855" y="864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1" name="Shape 2840"/>
          <p:cNvSpPr/>
          <p:nvPr/>
        </p:nvSpPr>
        <p:spPr>
          <a:xfrm>
            <a:off x="5680208" y="3384084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520"/>
                </a:moveTo>
                <a:lnTo>
                  <a:pt x="982" y="20520"/>
                </a:lnTo>
                <a:lnTo>
                  <a:pt x="982" y="14040"/>
                </a:lnTo>
                <a:lnTo>
                  <a:pt x="6907" y="14040"/>
                </a:lnTo>
                <a:cubicBezTo>
                  <a:pt x="7149" y="16170"/>
                  <a:pt x="8798" y="17820"/>
                  <a:pt x="10800" y="17820"/>
                </a:cubicBezTo>
                <a:cubicBezTo>
                  <a:pt x="12802" y="17820"/>
                  <a:pt x="14451" y="16170"/>
                  <a:pt x="14693" y="14040"/>
                </a:cubicBezTo>
                <a:lnTo>
                  <a:pt x="20618" y="14040"/>
                </a:lnTo>
                <a:cubicBezTo>
                  <a:pt x="20618" y="14040"/>
                  <a:pt x="20618" y="20520"/>
                  <a:pt x="20618" y="20520"/>
                </a:cubicBezTo>
                <a:close/>
                <a:moveTo>
                  <a:pt x="21544" y="13261"/>
                </a:moveTo>
                <a:lnTo>
                  <a:pt x="21548" y="13259"/>
                </a:lnTo>
                <a:lnTo>
                  <a:pt x="16639" y="2459"/>
                </a:lnTo>
                <a:lnTo>
                  <a:pt x="16635" y="2461"/>
                </a:lnTo>
                <a:cubicBezTo>
                  <a:pt x="16554" y="2284"/>
                  <a:pt x="16392" y="2160"/>
                  <a:pt x="16200" y="2160"/>
                </a:cubicBezTo>
                <a:lnTo>
                  <a:pt x="15709" y="2160"/>
                </a:lnTo>
                <a:cubicBezTo>
                  <a:pt x="15438" y="2160"/>
                  <a:pt x="15218" y="2402"/>
                  <a:pt x="15218" y="2700"/>
                </a:cubicBezTo>
                <a:cubicBezTo>
                  <a:pt x="15218" y="2999"/>
                  <a:pt x="15438" y="3240"/>
                  <a:pt x="15709" y="3240"/>
                </a:cubicBezTo>
                <a:lnTo>
                  <a:pt x="15897" y="3240"/>
                </a:lnTo>
                <a:lnTo>
                  <a:pt x="20315" y="12960"/>
                </a:lnTo>
                <a:lnTo>
                  <a:pt x="14236" y="12960"/>
                </a:lnTo>
                <a:cubicBezTo>
                  <a:pt x="13965" y="12960"/>
                  <a:pt x="13745" y="13202"/>
                  <a:pt x="13745" y="13500"/>
                </a:cubicBezTo>
                <a:cubicBezTo>
                  <a:pt x="13745" y="15290"/>
                  <a:pt x="12426" y="16740"/>
                  <a:pt x="10800" y="16740"/>
                </a:cubicBezTo>
                <a:cubicBezTo>
                  <a:pt x="9173" y="16740"/>
                  <a:pt x="7855" y="15290"/>
                  <a:pt x="7855" y="13500"/>
                </a:cubicBezTo>
                <a:cubicBezTo>
                  <a:pt x="7855" y="13202"/>
                  <a:pt x="7635" y="12960"/>
                  <a:pt x="7364" y="12960"/>
                </a:cubicBezTo>
                <a:lnTo>
                  <a:pt x="1285" y="12960"/>
                </a:lnTo>
                <a:lnTo>
                  <a:pt x="5703" y="3240"/>
                </a:lnTo>
                <a:lnTo>
                  <a:pt x="5891" y="3240"/>
                </a:lnTo>
                <a:cubicBezTo>
                  <a:pt x="6162" y="3240"/>
                  <a:pt x="6382" y="2999"/>
                  <a:pt x="6382" y="2700"/>
                </a:cubicBezTo>
                <a:cubicBezTo>
                  <a:pt x="6382" y="2402"/>
                  <a:pt x="6162" y="2160"/>
                  <a:pt x="5891" y="2160"/>
                </a:cubicBezTo>
                <a:lnTo>
                  <a:pt x="5400" y="2160"/>
                </a:lnTo>
                <a:cubicBezTo>
                  <a:pt x="5208" y="2160"/>
                  <a:pt x="5046" y="2284"/>
                  <a:pt x="4966" y="2461"/>
                </a:cubicBezTo>
                <a:lnTo>
                  <a:pt x="4961" y="2459"/>
                </a:lnTo>
                <a:lnTo>
                  <a:pt x="52" y="13259"/>
                </a:lnTo>
                <a:lnTo>
                  <a:pt x="57" y="13261"/>
                </a:lnTo>
                <a:cubicBezTo>
                  <a:pt x="23" y="13334"/>
                  <a:pt x="0" y="13413"/>
                  <a:pt x="0" y="13500"/>
                </a:cubicBezTo>
                <a:lnTo>
                  <a:pt x="0" y="21060"/>
                </a:lnTo>
                <a:cubicBezTo>
                  <a:pt x="0" y="21359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59"/>
                  <a:pt x="21600" y="21060"/>
                </a:cubicBezTo>
                <a:lnTo>
                  <a:pt x="21600" y="13500"/>
                </a:lnTo>
                <a:cubicBezTo>
                  <a:pt x="21600" y="13413"/>
                  <a:pt x="21577" y="13334"/>
                  <a:pt x="21544" y="13261"/>
                </a:cubicBezTo>
                <a:moveTo>
                  <a:pt x="7855" y="4320"/>
                </a:moveTo>
                <a:cubicBezTo>
                  <a:pt x="7990" y="4320"/>
                  <a:pt x="8113" y="4260"/>
                  <a:pt x="8202" y="4162"/>
                </a:cubicBezTo>
                <a:lnTo>
                  <a:pt x="10309" y="1844"/>
                </a:lnTo>
                <a:lnTo>
                  <a:pt x="10309" y="12420"/>
                </a:lnTo>
                <a:cubicBezTo>
                  <a:pt x="10309" y="12719"/>
                  <a:pt x="10529" y="12960"/>
                  <a:pt x="10800" y="12960"/>
                </a:cubicBezTo>
                <a:cubicBezTo>
                  <a:pt x="11071" y="12960"/>
                  <a:pt x="11291" y="12719"/>
                  <a:pt x="11291" y="12420"/>
                </a:cubicBezTo>
                <a:lnTo>
                  <a:pt x="11291" y="1844"/>
                </a:lnTo>
                <a:lnTo>
                  <a:pt x="13398" y="4162"/>
                </a:lnTo>
                <a:cubicBezTo>
                  <a:pt x="13487" y="4260"/>
                  <a:pt x="13610" y="4320"/>
                  <a:pt x="13745" y="4320"/>
                </a:cubicBezTo>
                <a:cubicBezTo>
                  <a:pt x="14017" y="4320"/>
                  <a:pt x="14236" y="4079"/>
                  <a:pt x="14236" y="3780"/>
                </a:cubicBezTo>
                <a:cubicBezTo>
                  <a:pt x="14236" y="3631"/>
                  <a:pt x="14181" y="3497"/>
                  <a:pt x="14093" y="3398"/>
                </a:cubicBezTo>
                <a:lnTo>
                  <a:pt x="11147" y="158"/>
                </a:lnTo>
                <a:cubicBezTo>
                  <a:pt x="11058" y="61"/>
                  <a:pt x="10936" y="0"/>
                  <a:pt x="10800" y="0"/>
                </a:cubicBezTo>
                <a:cubicBezTo>
                  <a:pt x="10664" y="0"/>
                  <a:pt x="10542" y="61"/>
                  <a:pt x="10453" y="158"/>
                </a:cubicBezTo>
                <a:lnTo>
                  <a:pt x="7507" y="3398"/>
                </a:lnTo>
                <a:cubicBezTo>
                  <a:pt x="7419" y="3497"/>
                  <a:pt x="7364" y="3631"/>
                  <a:pt x="7364" y="3780"/>
                </a:cubicBezTo>
                <a:cubicBezTo>
                  <a:pt x="7364" y="4079"/>
                  <a:pt x="7583" y="4320"/>
                  <a:pt x="7855" y="432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2" name="Shape 2841"/>
          <p:cNvSpPr/>
          <p:nvPr/>
        </p:nvSpPr>
        <p:spPr>
          <a:xfrm>
            <a:off x="880859" y="3930041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982" y="20400"/>
                </a:lnTo>
                <a:lnTo>
                  <a:pt x="982" y="13200"/>
                </a:lnTo>
                <a:lnTo>
                  <a:pt x="6907" y="13200"/>
                </a:lnTo>
                <a:cubicBezTo>
                  <a:pt x="7149" y="15567"/>
                  <a:pt x="8798" y="17400"/>
                  <a:pt x="10800" y="17400"/>
                </a:cubicBezTo>
                <a:cubicBezTo>
                  <a:pt x="12802" y="17400"/>
                  <a:pt x="14451" y="15567"/>
                  <a:pt x="14693" y="13200"/>
                </a:cubicBezTo>
                <a:lnTo>
                  <a:pt x="20618" y="13200"/>
                </a:lnTo>
                <a:cubicBezTo>
                  <a:pt x="20618" y="13200"/>
                  <a:pt x="20618" y="20400"/>
                  <a:pt x="20618" y="20400"/>
                </a:cubicBezTo>
                <a:close/>
                <a:moveTo>
                  <a:pt x="5703" y="1200"/>
                </a:moveTo>
                <a:lnTo>
                  <a:pt x="15897" y="1200"/>
                </a:lnTo>
                <a:lnTo>
                  <a:pt x="20315" y="12000"/>
                </a:lnTo>
                <a:lnTo>
                  <a:pt x="14236" y="12000"/>
                </a:lnTo>
                <a:cubicBezTo>
                  <a:pt x="13966" y="12000"/>
                  <a:pt x="13745" y="12269"/>
                  <a:pt x="13745" y="12600"/>
                </a:cubicBezTo>
                <a:cubicBezTo>
                  <a:pt x="13745" y="14588"/>
                  <a:pt x="12427" y="16200"/>
                  <a:pt x="10800" y="16200"/>
                </a:cubicBezTo>
                <a:cubicBezTo>
                  <a:pt x="9173" y="16200"/>
                  <a:pt x="7855" y="14588"/>
                  <a:pt x="7855" y="12600"/>
                </a:cubicBezTo>
                <a:cubicBezTo>
                  <a:pt x="7855" y="12269"/>
                  <a:pt x="7634" y="12000"/>
                  <a:pt x="7364" y="12000"/>
                </a:cubicBezTo>
                <a:lnTo>
                  <a:pt x="1285" y="12000"/>
                </a:lnTo>
                <a:cubicBezTo>
                  <a:pt x="1285" y="12000"/>
                  <a:pt x="5703" y="1200"/>
                  <a:pt x="5703" y="1200"/>
                </a:cubicBezTo>
                <a:close/>
                <a:moveTo>
                  <a:pt x="21543" y="12334"/>
                </a:moveTo>
                <a:lnTo>
                  <a:pt x="21548" y="12332"/>
                </a:lnTo>
                <a:lnTo>
                  <a:pt x="16639" y="332"/>
                </a:lnTo>
                <a:lnTo>
                  <a:pt x="16634" y="335"/>
                </a:lnTo>
                <a:cubicBezTo>
                  <a:pt x="16554" y="138"/>
                  <a:pt x="16392" y="0"/>
                  <a:pt x="16200" y="0"/>
                </a:cubicBezTo>
                <a:lnTo>
                  <a:pt x="5400" y="0"/>
                </a:lnTo>
                <a:cubicBezTo>
                  <a:pt x="5208" y="0"/>
                  <a:pt x="5046" y="138"/>
                  <a:pt x="4966" y="335"/>
                </a:cubicBezTo>
                <a:lnTo>
                  <a:pt x="4961" y="332"/>
                </a:lnTo>
                <a:lnTo>
                  <a:pt x="52" y="12332"/>
                </a:lnTo>
                <a:lnTo>
                  <a:pt x="57" y="12334"/>
                </a:lnTo>
                <a:cubicBezTo>
                  <a:pt x="23" y="12416"/>
                  <a:pt x="0" y="12503"/>
                  <a:pt x="0" y="126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12600"/>
                </a:lnTo>
                <a:cubicBezTo>
                  <a:pt x="21600" y="12503"/>
                  <a:pt x="21577" y="12416"/>
                  <a:pt x="21543" y="12334"/>
                </a:cubicBezTo>
                <a:moveTo>
                  <a:pt x="16691" y="9000"/>
                </a:moveTo>
                <a:cubicBezTo>
                  <a:pt x="16691" y="8669"/>
                  <a:pt x="16471" y="8400"/>
                  <a:pt x="16200" y="8400"/>
                </a:cubicBezTo>
                <a:lnTo>
                  <a:pt x="5400" y="8400"/>
                </a:lnTo>
                <a:cubicBezTo>
                  <a:pt x="5129" y="8400"/>
                  <a:pt x="4909" y="8669"/>
                  <a:pt x="4909" y="9000"/>
                </a:cubicBezTo>
                <a:cubicBezTo>
                  <a:pt x="4909" y="9332"/>
                  <a:pt x="5129" y="9600"/>
                  <a:pt x="5400" y="9600"/>
                </a:cubicBezTo>
                <a:lnTo>
                  <a:pt x="16200" y="9600"/>
                </a:lnTo>
                <a:cubicBezTo>
                  <a:pt x="16471" y="9600"/>
                  <a:pt x="16691" y="9332"/>
                  <a:pt x="16691" y="9000"/>
                </a:cubicBezTo>
                <a:moveTo>
                  <a:pt x="6382" y="7200"/>
                </a:moveTo>
                <a:lnTo>
                  <a:pt x="15218" y="7200"/>
                </a:lnTo>
                <a:cubicBezTo>
                  <a:pt x="15489" y="7200"/>
                  <a:pt x="15709" y="6932"/>
                  <a:pt x="15709" y="6600"/>
                </a:cubicBezTo>
                <a:cubicBezTo>
                  <a:pt x="15709" y="6269"/>
                  <a:pt x="15489" y="6000"/>
                  <a:pt x="15218" y="6000"/>
                </a:cubicBezTo>
                <a:lnTo>
                  <a:pt x="6382" y="6000"/>
                </a:lnTo>
                <a:cubicBezTo>
                  <a:pt x="6111" y="6000"/>
                  <a:pt x="5891" y="6269"/>
                  <a:pt x="5891" y="6600"/>
                </a:cubicBezTo>
                <a:cubicBezTo>
                  <a:pt x="5891" y="6932"/>
                  <a:pt x="6111" y="7200"/>
                  <a:pt x="6382" y="7200"/>
                </a:cubicBezTo>
                <a:moveTo>
                  <a:pt x="7364" y="4800"/>
                </a:moveTo>
                <a:lnTo>
                  <a:pt x="14236" y="4800"/>
                </a:lnTo>
                <a:cubicBezTo>
                  <a:pt x="14507" y="4800"/>
                  <a:pt x="14727" y="4532"/>
                  <a:pt x="14727" y="4200"/>
                </a:cubicBezTo>
                <a:cubicBezTo>
                  <a:pt x="14727" y="3869"/>
                  <a:pt x="14507" y="3600"/>
                  <a:pt x="14236" y="3600"/>
                </a:cubicBezTo>
                <a:lnTo>
                  <a:pt x="7364" y="3600"/>
                </a:lnTo>
                <a:cubicBezTo>
                  <a:pt x="7093" y="3600"/>
                  <a:pt x="6873" y="3869"/>
                  <a:pt x="6873" y="4200"/>
                </a:cubicBezTo>
                <a:cubicBezTo>
                  <a:pt x="6873" y="4532"/>
                  <a:pt x="7093" y="4800"/>
                  <a:pt x="7364" y="4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3" name="Shape 2842"/>
          <p:cNvSpPr/>
          <p:nvPr/>
        </p:nvSpPr>
        <p:spPr>
          <a:xfrm>
            <a:off x="1414120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6907" y="6873"/>
                </a:lnTo>
                <a:cubicBezTo>
                  <a:pt x="7149" y="8810"/>
                  <a:pt x="8798" y="10309"/>
                  <a:pt x="10800" y="10309"/>
                </a:cubicBezTo>
                <a:cubicBezTo>
                  <a:pt x="12802" y="10309"/>
                  <a:pt x="14451" y="8810"/>
                  <a:pt x="14693" y="6873"/>
                </a:cubicBezTo>
                <a:lnTo>
                  <a:pt x="20618" y="6873"/>
                </a:lnTo>
                <a:cubicBezTo>
                  <a:pt x="20618" y="6873"/>
                  <a:pt x="20618" y="11782"/>
                  <a:pt x="20618" y="11782"/>
                </a:cubicBezTo>
                <a:close/>
                <a:moveTo>
                  <a:pt x="20264" y="14727"/>
                </a:moveTo>
                <a:lnTo>
                  <a:pt x="14236" y="14727"/>
                </a:lnTo>
                <a:cubicBezTo>
                  <a:pt x="13966" y="14727"/>
                  <a:pt x="13745" y="14947"/>
                  <a:pt x="13745" y="15218"/>
                </a:cubicBezTo>
                <a:cubicBezTo>
                  <a:pt x="13745" y="16845"/>
                  <a:pt x="12427" y="18164"/>
                  <a:pt x="10800" y="18164"/>
                </a:cubicBezTo>
                <a:cubicBezTo>
                  <a:pt x="9173" y="18164"/>
                  <a:pt x="7855" y="16845"/>
                  <a:pt x="7855" y="15218"/>
                </a:cubicBezTo>
                <a:cubicBezTo>
                  <a:pt x="7855" y="14947"/>
                  <a:pt x="7634" y="14727"/>
                  <a:pt x="7364" y="14727"/>
                </a:cubicBezTo>
                <a:lnTo>
                  <a:pt x="1336" y="14727"/>
                </a:lnTo>
                <a:lnTo>
                  <a:pt x="2682" y="12764"/>
                </a:lnTo>
                <a:lnTo>
                  <a:pt x="18918" y="12764"/>
                </a:lnTo>
                <a:cubicBezTo>
                  <a:pt x="18918" y="12764"/>
                  <a:pt x="20264" y="14727"/>
                  <a:pt x="20264" y="14727"/>
                </a:cubicBezTo>
                <a:close/>
                <a:moveTo>
                  <a:pt x="20618" y="20618"/>
                </a:moveTo>
                <a:lnTo>
                  <a:pt x="982" y="20618"/>
                </a:lnTo>
                <a:lnTo>
                  <a:pt x="982" y="15709"/>
                </a:lnTo>
                <a:lnTo>
                  <a:pt x="6907" y="15709"/>
                </a:lnTo>
                <a:cubicBezTo>
                  <a:pt x="7149" y="17646"/>
                  <a:pt x="8798" y="19145"/>
                  <a:pt x="10800" y="19145"/>
                </a:cubicBezTo>
                <a:cubicBezTo>
                  <a:pt x="12802" y="19145"/>
                  <a:pt x="14451" y="17646"/>
                  <a:pt x="14693" y="15709"/>
                </a:cubicBezTo>
                <a:lnTo>
                  <a:pt x="20618" y="15709"/>
                </a:lnTo>
                <a:cubicBezTo>
                  <a:pt x="20618" y="15709"/>
                  <a:pt x="20618" y="20618"/>
                  <a:pt x="20618" y="20618"/>
                </a:cubicBezTo>
                <a:close/>
                <a:moveTo>
                  <a:pt x="4702" y="982"/>
                </a:moveTo>
                <a:lnTo>
                  <a:pt x="16898" y="982"/>
                </a:lnTo>
                <a:lnTo>
                  <a:pt x="20264" y="5891"/>
                </a:lnTo>
                <a:lnTo>
                  <a:pt x="14236" y="5891"/>
                </a:lnTo>
                <a:cubicBezTo>
                  <a:pt x="13966" y="5891"/>
                  <a:pt x="13745" y="6111"/>
                  <a:pt x="13745" y="6382"/>
                </a:cubicBezTo>
                <a:cubicBezTo>
                  <a:pt x="13745" y="8009"/>
                  <a:pt x="12427" y="9327"/>
                  <a:pt x="10800" y="9327"/>
                </a:cubicBezTo>
                <a:cubicBezTo>
                  <a:pt x="9173" y="9327"/>
                  <a:pt x="7855" y="8009"/>
                  <a:pt x="7855" y="6382"/>
                </a:cubicBezTo>
                <a:cubicBezTo>
                  <a:pt x="7855" y="6111"/>
                  <a:pt x="7634" y="5891"/>
                  <a:pt x="7364" y="5891"/>
                </a:cubicBezTo>
                <a:lnTo>
                  <a:pt x="1336" y="5891"/>
                </a:lnTo>
                <a:cubicBezTo>
                  <a:pt x="1336" y="5891"/>
                  <a:pt x="4702" y="982"/>
                  <a:pt x="4702" y="982"/>
                </a:cubicBezTo>
                <a:close/>
                <a:moveTo>
                  <a:pt x="21600" y="12273"/>
                </a:moveTo>
                <a:lnTo>
                  <a:pt x="21600" y="6382"/>
                </a:lnTo>
                <a:cubicBezTo>
                  <a:pt x="21600" y="6303"/>
                  <a:pt x="21577" y="6231"/>
                  <a:pt x="21543" y="6165"/>
                </a:cubicBezTo>
                <a:lnTo>
                  <a:pt x="21548" y="6162"/>
                </a:lnTo>
                <a:lnTo>
                  <a:pt x="17621" y="272"/>
                </a:lnTo>
                <a:lnTo>
                  <a:pt x="17616" y="274"/>
                </a:lnTo>
                <a:cubicBezTo>
                  <a:pt x="17536" y="113"/>
                  <a:pt x="17374" y="0"/>
                  <a:pt x="17182" y="0"/>
                </a:cubicBezTo>
                <a:lnTo>
                  <a:pt x="4418" y="0"/>
                </a:lnTo>
                <a:cubicBezTo>
                  <a:pt x="4226" y="0"/>
                  <a:pt x="4064" y="113"/>
                  <a:pt x="3984" y="274"/>
                </a:cubicBezTo>
                <a:lnTo>
                  <a:pt x="3979" y="272"/>
                </a:lnTo>
                <a:lnTo>
                  <a:pt x="52" y="6162"/>
                </a:lnTo>
                <a:lnTo>
                  <a:pt x="57" y="6165"/>
                </a:lnTo>
                <a:cubicBezTo>
                  <a:pt x="23" y="6231"/>
                  <a:pt x="0" y="6303"/>
                  <a:pt x="0" y="6382"/>
                </a:cubicBezTo>
                <a:lnTo>
                  <a:pt x="0" y="12273"/>
                </a:lnTo>
                <a:cubicBezTo>
                  <a:pt x="0" y="12544"/>
                  <a:pt x="220" y="12764"/>
                  <a:pt x="491" y="12764"/>
                </a:cubicBezTo>
                <a:lnTo>
                  <a:pt x="1542" y="12764"/>
                </a:lnTo>
                <a:lnTo>
                  <a:pt x="52" y="14999"/>
                </a:lnTo>
                <a:lnTo>
                  <a:pt x="57" y="15001"/>
                </a:lnTo>
                <a:cubicBezTo>
                  <a:pt x="23" y="15067"/>
                  <a:pt x="0" y="15139"/>
                  <a:pt x="0" y="15218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lnTo>
                  <a:pt x="21600" y="15218"/>
                </a:lnTo>
                <a:cubicBezTo>
                  <a:pt x="21600" y="15139"/>
                  <a:pt x="21577" y="15067"/>
                  <a:pt x="21543" y="15001"/>
                </a:cubicBezTo>
                <a:lnTo>
                  <a:pt x="21548" y="14999"/>
                </a:lnTo>
                <a:lnTo>
                  <a:pt x="20058" y="12764"/>
                </a:lnTo>
                <a:lnTo>
                  <a:pt x="21109" y="12764"/>
                </a:lnTo>
                <a:cubicBezTo>
                  <a:pt x="21380" y="12764"/>
                  <a:pt x="21600" y="12544"/>
                  <a:pt x="21600" y="122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4" name="Shape 2843"/>
          <p:cNvSpPr/>
          <p:nvPr/>
        </p:nvSpPr>
        <p:spPr>
          <a:xfrm>
            <a:off x="1947381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0309"/>
                </a:moveTo>
                <a:cubicBezTo>
                  <a:pt x="20838" y="10309"/>
                  <a:pt x="20618" y="10529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4012" y="982"/>
                  <a:pt x="16860" y="2526"/>
                  <a:pt x="18652" y="4909"/>
                </a:cubicBezTo>
                <a:lnTo>
                  <a:pt x="14727" y="4909"/>
                </a:lnTo>
                <a:cubicBezTo>
                  <a:pt x="14456" y="4909"/>
                  <a:pt x="14236" y="5129"/>
                  <a:pt x="14236" y="5400"/>
                </a:cubicBezTo>
                <a:cubicBezTo>
                  <a:pt x="14236" y="5672"/>
                  <a:pt x="14456" y="5891"/>
                  <a:pt x="14727" y="5891"/>
                </a:cubicBezTo>
                <a:lnTo>
                  <a:pt x="19636" y="5891"/>
                </a:lnTo>
                <a:cubicBezTo>
                  <a:pt x="19907" y="5891"/>
                  <a:pt x="20127" y="5672"/>
                  <a:pt x="20127" y="5400"/>
                </a:cubicBezTo>
                <a:lnTo>
                  <a:pt x="20127" y="491"/>
                </a:lnTo>
                <a:cubicBezTo>
                  <a:pt x="20127" y="220"/>
                  <a:pt x="19907" y="0"/>
                  <a:pt x="19636" y="0"/>
                </a:cubicBezTo>
                <a:cubicBezTo>
                  <a:pt x="19366" y="0"/>
                  <a:pt x="19145" y="220"/>
                  <a:pt x="19145" y="491"/>
                </a:cubicBezTo>
                <a:lnTo>
                  <a:pt x="19145" y="3962"/>
                </a:lnTo>
                <a:cubicBezTo>
                  <a:pt x="17166" y="1546"/>
                  <a:pt x="14167" y="0"/>
                  <a:pt x="10800" y="0"/>
                </a:cubicBez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5" name="Shape 2844"/>
          <p:cNvSpPr/>
          <p:nvPr/>
        </p:nvSpPr>
        <p:spPr>
          <a:xfrm>
            <a:off x="2480642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982"/>
                </a:moveTo>
                <a:cubicBezTo>
                  <a:pt x="14012" y="982"/>
                  <a:pt x="16860" y="2526"/>
                  <a:pt x="18652" y="4909"/>
                </a:cubicBezTo>
                <a:lnTo>
                  <a:pt x="14727" y="4909"/>
                </a:lnTo>
                <a:cubicBezTo>
                  <a:pt x="14456" y="4909"/>
                  <a:pt x="14236" y="5129"/>
                  <a:pt x="14236" y="5400"/>
                </a:cubicBezTo>
                <a:cubicBezTo>
                  <a:pt x="14236" y="5672"/>
                  <a:pt x="14456" y="5891"/>
                  <a:pt x="14727" y="5891"/>
                </a:cubicBezTo>
                <a:lnTo>
                  <a:pt x="19636" y="5891"/>
                </a:lnTo>
                <a:cubicBezTo>
                  <a:pt x="19907" y="5891"/>
                  <a:pt x="20127" y="5672"/>
                  <a:pt x="20127" y="5400"/>
                </a:cubicBezTo>
                <a:lnTo>
                  <a:pt x="20127" y="491"/>
                </a:lnTo>
                <a:cubicBezTo>
                  <a:pt x="20127" y="220"/>
                  <a:pt x="19907" y="0"/>
                  <a:pt x="19636" y="0"/>
                </a:cubicBezTo>
                <a:cubicBezTo>
                  <a:pt x="19366" y="0"/>
                  <a:pt x="19145" y="220"/>
                  <a:pt x="19145" y="491"/>
                </a:cubicBezTo>
                <a:lnTo>
                  <a:pt x="19145" y="3962"/>
                </a:lnTo>
                <a:cubicBezTo>
                  <a:pt x="17166" y="1546"/>
                  <a:pt x="14167" y="0"/>
                  <a:pt x="10800" y="0"/>
                </a:cubicBezTo>
                <a:cubicBezTo>
                  <a:pt x="4836" y="0"/>
                  <a:pt x="0" y="4836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cubicBezTo>
                  <a:pt x="762" y="11291"/>
                  <a:pt x="982" y="11071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moveTo>
                  <a:pt x="21109" y="10309"/>
                </a:moveTo>
                <a:cubicBezTo>
                  <a:pt x="20838" y="10309"/>
                  <a:pt x="20618" y="10529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7588" y="20618"/>
                  <a:pt x="4740" y="19075"/>
                  <a:pt x="2948" y="16691"/>
                </a:cubicBezTo>
                <a:lnTo>
                  <a:pt x="6873" y="16691"/>
                </a:lnTo>
                <a:cubicBezTo>
                  <a:pt x="7144" y="16691"/>
                  <a:pt x="7364" y="16471"/>
                  <a:pt x="7364" y="16200"/>
                </a:cubicBezTo>
                <a:cubicBezTo>
                  <a:pt x="7364" y="15929"/>
                  <a:pt x="7144" y="15709"/>
                  <a:pt x="6873" y="15709"/>
                </a:cubicBezTo>
                <a:lnTo>
                  <a:pt x="1964" y="15709"/>
                </a:lnTo>
                <a:cubicBezTo>
                  <a:pt x="1693" y="15709"/>
                  <a:pt x="1473" y="15929"/>
                  <a:pt x="1473" y="16200"/>
                </a:cubicBezTo>
                <a:lnTo>
                  <a:pt x="1473" y="21109"/>
                </a:lnTo>
                <a:cubicBezTo>
                  <a:pt x="1473" y="21380"/>
                  <a:pt x="1693" y="21600"/>
                  <a:pt x="1964" y="21600"/>
                </a:cubicBezTo>
                <a:cubicBezTo>
                  <a:pt x="2234" y="21600"/>
                  <a:pt x="2455" y="21380"/>
                  <a:pt x="2455" y="21109"/>
                </a:cubicBezTo>
                <a:lnTo>
                  <a:pt x="2455" y="17639"/>
                </a:lnTo>
                <a:cubicBezTo>
                  <a:pt x="4434" y="20054"/>
                  <a:pt x="7433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6" name="Shape 2845"/>
          <p:cNvSpPr/>
          <p:nvPr/>
        </p:nvSpPr>
        <p:spPr>
          <a:xfrm>
            <a:off x="3039296" y="3904648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00" y="1408"/>
                </a:moveTo>
                <a:lnTo>
                  <a:pt x="17518" y="4418"/>
                </a:lnTo>
                <a:lnTo>
                  <a:pt x="12000" y="7429"/>
                </a:lnTo>
                <a:cubicBezTo>
                  <a:pt x="12000" y="7429"/>
                  <a:pt x="12000" y="1408"/>
                  <a:pt x="12000" y="1408"/>
                </a:cubicBezTo>
                <a:close/>
                <a:moveTo>
                  <a:pt x="21000" y="12273"/>
                </a:moveTo>
                <a:cubicBezTo>
                  <a:pt x="20669" y="12273"/>
                  <a:pt x="20400" y="12492"/>
                  <a:pt x="20400" y="12764"/>
                </a:cubicBezTo>
                <a:cubicBezTo>
                  <a:pt x="20400" y="17102"/>
                  <a:pt x="16102" y="20618"/>
                  <a:pt x="10800" y="20618"/>
                </a:cubicBezTo>
                <a:cubicBezTo>
                  <a:pt x="5498" y="20618"/>
                  <a:pt x="1200" y="17102"/>
                  <a:pt x="1200" y="12764"/>
                </a:cubicBezTo>
                <a:cubicBezTo>
                  <a:pt x="1200" y="8426"/>
                  <a:pt x="5498" y="4909"/>
                  <a:pt x="10800" y="4909"/>
                </a:cubicBezTo>
                <a:lnTo>
                  <a:pt x="10800" y="8345"/>
                </a:lnTo>
                <a:cubicBezTo>
                  <a:pt x="10800" y="8617"/>
                  <a:pt x="11069" y="8836"/>
                  <a:pt x="11400" y="8836"/>
                </a:cubicBezTo>
                <a:cubicBezTo>
                  <a:pt x="11524" y="8836"/>
                  <a:pt x="11631" y="8799"/>
                  <a:pt x="11726" y="8747"/>
                </a:cubicBezTo>
                <a:lnTo>
                  <a:pt x="11733" y="8754"/>
                </a:lnTo>
                <a:lnTo>
                  <a:pt x="18933" y="4827"/>
                </a:lnTo>
                <a:lnTo>
                  <a:pt x="18926" y="4819"/>
                </a:lnTo>
                <a:cubicBezTo>
                  <a:pt x="19087" y="4731"/>
                  <a:pt x="19200" y="4589"/>
                  <a:pt x="19200" y="4418"/>
                </a:cubicBezTo>
                <a:cubicBezTo>
                  <a:pt x="19200" y="4248"/>
                  <a:pt x="19087" y="4106"/>
                  <a:pt x="18926" y="4017"/>
                </a:cubicBezTo>
                <a:lnTo>
                  <a:pt x="18933" y="4010"/>
                </a:lnTo>
                <a:lnTo>
                  <a:pt x="11733" y="82"/>
                </a:lnTo>
                <a:lnTo>
                  <a:pt x="11726" y="90"/>
                </a:lnTo>
                <a:cubicBezTo>
                  <a:pt x="11631" y="38"/>
                  <a:pt x="11524" y="0"/>
                  <a:pt x="11400" y="0"/>
                </a:cubicBezTo>
                <a:cubicBezTo>
                  <a:pt x="11069" y="0"/>
                  <a:pt x="10800" y="220"/>
                  <a:pt x="10800" y="491"/>
                </a:cubicBezTo>
                <a:lnTo>
                  <a:pt x="10800" y="3927"/>
                </a:lnTo>
                <a:cubicBezTo>
                  <a:pt x="4835" y="3927"/>
                  <a:pt x="0" y="7883"/>
                  <a:pt x="0" y="12764"/>
                </a:cubicBezTo>
                <a:cubicBezTo>
                  <a:pt x="0" y="17644"/>
                  <a:pt x="4835" y="21600"/>
                  <a:pt x="10800" y="21600"/>
                </a:cubicBezTo>
                <a:cubicBezTo>
                  <a:pt x="16765" y="21600"/>
                  <a:pt x="21600" y="17644"/>
                  <a:pt x="21600" y="12764"/>
                </a:cubicBezTo>
                <a:cubicBezTo>
                  <a:pt x="21600" y="12492"/>
                  <a:pt x="21331" y="12273"/>
                  <a:pt x="21000" y="122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7" name="Shape 2846"/>
          <p:cNvSpPr/>
          <p:nvPr/>
        </p:nvSpPr>
        <p:spPr>
          <a:xfrm>
            <a:off x="3572557" y="3904648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00" y="12273"/>
                </a:moveTo>
                <a:cubicBezTo>
                  <a:pt x="20668" y="12273"/>
                  <a:pt x="20400" y="12492"/>
                  <a:pt x="20400" y="12764"/>
                </a:cubicBezTo>
                <a:cubicBezTo>
                  <a:pt x="20400" y="17102"/>
                  <a:pt x="16102" y="20618"/>
                  <a:pt x="10800" y="20618"/>
                </a:cubicBezTo>
                <a:cubicBezTo>
                  <a:pt x="5498" y="20618"/>
                  <a:pt x="1200" y="17102"/>
                  <a:pt x="1200" y="12764"/>
                </a:cubicBezTo>
                <a:cubicBezTo>
                  <a:pt x="1200" y="8426"/>
                  <a:pt x="5498" y="4909"/>
                  <a:pt x="10800" y="4909"/>
                </a:cubicBezTo>
                <a:lnTo>
                  <a:pt x="14768" y="4909"/>
                </a:lnTo>
                <a:lnTo>
                  <a:pt x="11067" y="7937"/>
                </a:lnTo>
                <a:lnTo>
                  <a:pt x="11073" y="7945"/>
                </a:lnTo>
                <a:cubicBezTo>
                  <a:pt x="10912" y="8033"/>
                  <a:pt x="10800" y="8175"/>
                  <a:pt x="10800" y="8345"/>
                </a:cubicBezTo>
                <a:cubicBezTo>
                  <a:pt x="10800" y="8617"/>
                  <a:pt x="11068" y="8836"/>
                  <a:pt x="11400" y="8836"/>
                </a:cubicBezTo>
                <a:cubicBezTo>
                  <a:pt x="11523" y="8836"/>
                  <a:pt x="11631" y="8798"/>
                  <a:pt x="11727" y="8747"/>
                </a:cubicBezTo>
                <a:lnTo>
                  <a:pt x="11733" y="8754"/>
                </a:lnTo>
                <a:lnTo>
                  <a:pt x="11774" y="8721"/>
                </a:lnTo>
                <a:cubicBezTo>
                  <a:pt x="11805" y="8700"/>
                  <a:pt x="11832" y="8677"/>
                  <a:pt x="11858" y="8651"/>
                </a:cubicBezTo>
                <a:lnTo>
                  <a:pt x="16533" y="4827"/>
                </a:lnTo>
                <a:lnTo>
                  <a:pt x="16527" y="4819"/>
                </a:lnTo>
                <a:cubicBezTo>
                  <a:pt x="16688" y="4731"/>
                  <a:pt x="16800" y="4589"/>
                  <a:pt x="16800" y="4418"/>
                </a:cubicBezTo>
                <a:cubicBezTo>
                  <a:pt x="16800" y="4248"/>
                  <a:pt x="16688" y="4106"/>
                  <a:pt x="16527" y="4018"/>
                </a:cubicBezTo>
                <a:lnTo>
                  <a:pt x="16533" y="4010"/>
                </a:lnTo>
                <a:lnTo>
                  <a:pt x="11858" y="185"/>
                </a:lnTo>
                <a:cubicBezTo>
                  <a:pt x="11832" y="159"/>
                  <a:pt x="11805" y="137"/>
                  <a:pt x="11774" y="116"/>
                </a:cubicBezTo>
                <a:lnTo>
                  <a:pt x="11733" y="82"/>
                </a:lnTo>
                <a:lnTo>
                  <a:pt x="11727" y="90"/>
                </a:lnTo>
                <a:cubicBezTo>
                  <a:pt x="11631" y="38"/>
                  <a:pt x="11523" y="0"/>
                  <a:pt x="11400" y="0"/>
                </a:cubicBezTo>
                <a:cubicBezTo>
                  <a:pt x="11068" y="0"/>
                  <a:pt x="10800" y="220"/>
                  <a:pt x="10800" y="491"/>
                </a:cubicBezTo>
                <a:cubicBezTo>
                  <a:pt x="10800" y="662"/>
                  <a:pt x="10912" y="804"/>
                  <a:pt x="11073" y="892"/>
                </a:cubicBezTo>
                <a:lnTo>
                  <a:pt x="11067" y="899"/>
                </a:lnTo>
                <a:lnTo>
                  <a:pt x="14768" y="3927"/>
                </a:lnTo>
                <a:lnTo>
                  <a:pt x="10800" y="3927"/>
                </a:lnTo>
                <a:cubicBezTo>
                  <a:pt x="4835" y="3927"/>
                  <a:pt x="0" y="7884"/>
                  <a:pt x="0" y="12764"/>
                </a:cubicBezTo>
                <a:cubicBezTo>
                  <a:pt x="0" y="17644"/>
                  <a:pt x="4835" y="21600"/>
                  <a:pt x="10800" y="21600"/>
                </a:cubicBezTo>
                <a:cubicBezTo>
                  <a:pt x="16765" y="21600"/>
                  <a:pt x="21600" y="17644"/>
                  <a:pt x="21600" y="12764"/>
                </a:cubicBezTo>
                <a:cubicBezTo>
                  <a:pt x="21600" y="12492"/>
                  <a:pt x="21332" y="12273"/>
                  <a:pt x="21000" y="122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8" name="Shape 2847"/>
          <p:cNvSpPr/>
          <p:nvPr/>
        </p:nvSpPr>
        <p:spPr>
          <a:xfrm>
            <a:off x="4080425" y="3904648"/>
            <a:ext cx="279328" cy="2793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4" y="6292"/>
                </a:moveTo>
                <a:cubicBezTo>
                  <a:pt x="18643" y="6159"/>
                  <a:pt x="18655" y="6026"/>
                  <a:pt x="18655" y="5891"/>
                </a:cubicBezTo>
                <a:cubicBezTo>
                  <a:pt x="18655" y="2638"/>
                  <a:pt x="16017" y="0"/>
                  <a:pt x="12764" y="0"/>
                </a:cubicBezTo>
                <a:cubicBezTo>
                  <a:pt x="10499" y="0"/>
                  <a:pt x="8536" y="1279"/>
                  <a:pt x="7550" y="3153"/>
                </a:cubicBezTo>
                <a:cubicBezTo>
                  <a:pt x="7185" y="3021"/>
                  <a:pt x="6793" y="2945"/>
                  <a:pt x="6382" y="2945"/>
                </a:cubicBezTo>
                <a:cubicBezTo>
                  <a:pt x="4484" y="2945"/>
                  <a:pt x="2945" y="4484"/>
                  <a:pt x="2945" y="6382"/>
                </a:cubicBezTo>
                <a:cubicBezTo>
                  <a:pt x="2945" y="6629"/>
                  <a:pt x="2973" y="6869"/>
                  <a:pt x="3022" y="7101"/>
                </a:cubicBezTo>
                <a:cubicBezTo>
                  <a:pt x="1267" y="7686"/>
                  <a:pt x="0" y="9339"/>
                  <a:pt x="0" y="11291"/>
                </a:cubicBezTo>
                <a:cubicBezTo>
                  <a:pt x="0" y="13731"/>
                  <a:pt x="1978" y="15709"/>
                  <a:pt x="4418" y="15709"/>
                </a:cubicBezTo>
                <a:lnTo>
                  <a:pt x="8836" y="15709"/>
                </a:lnTo>
                <a:cubicBezTo>
                  <a:pt x="9108" y="15709"/>
                  <a:pt x="9327" y="15489"/>
                  <a:pt x="9327" y="15218"/>
                </a:cubicBezTo>
                <a:cubicBezTo>
                  <a:pt x="9327" y="14947"/>
                  <a:pt x="9108" y="14727"/>
                  <a:pt x="8836" y="14727"/>
                </a:cubicBezTo>
                <a:lnTo>
                  <a:pt x="4418" y="14727"/>
                </a:lnTo>
                <a:cubicBezTo>
                  <a:pt x="2524" y="14727"/>
                  <a:pt x="982" y="13185"/>
                  <a:pt x="982" y="11291"/>
                </a:cubicBezTo>
                <a:cubicBezTo>
                  <a:pt x="982" y="9810"/>
                  <a:pt x="1926" y="8502"/>
                  <a:pt x="3333" y="8033"/>
                </a:cubicBezTo>
                <a:lnTo>
                  <a:pt x="4165" y="7756"/>
                </a:lnTo>
                <a:lnTo>
                  <a:pt x="3982" y="6897"/>
                </a:lnTo>
                <a:cubicBezTo>
                  <a:pt x="3946" y="6725"/>
                  <a:pt x="3927" y="6551"/>
                  <a:pt x="3927" y="6382"/>
                </a:cubicBezTo>
                <a:cubicBezTo>
                  <a:pt x="3927" y="5028"/>
                  <a:pt x="5028" y="3927"/>
                  <a:pt x="6382" y="3927"/>
                </a:cubicBezTo>
                <a:cubicBezTo>
                  <a:pt x="6662" y="3927"/>
                  <a:pt x="6942" y="3977"/>
                  <a:pt x="7215" y="4077"/>
                </a:cubicBezTo>
                <a:lnTo>
                  <a:pt x="8019" y="4368"/>
                </a:lnTo>
                <a:lnTo>
                  <a:pt x="8418" y="3611"/>
                </a:lnTo>
                <a:cubicBezTo>
                  <a:pt x="9272" y="1989"/>
                  <a:pt x="10937" y="982"/>
                  <a:pt x="12764" y="982"/>
                </a:cubicBezTo>
                <a:cubicBezTo>
                  <a:pt x="15470" y="982"/>
                  <a:pt x="17673" y="3184"/>
                  <a:pt x="17673" y="5891"/>
                </a:cubicBezTo>
                <a:cubicBezTo>
                  <a:pt x="17673" y="5977"/>
                  <a:pt x="17666" y="6060"/>
                  <a:pt x="17660" y="6145"/>
                </a:cubicBezTo>
                <a:lnTo>
                  <a:pt x="17655" y="6229"/>
                </a:lnTo>
                <a:lnTo>
                  <a:pt x="17610" y="6920"/>
                </a:lnTo>
                <a:lnTo>
                  <a:pt x="18245" y="7194"/>
                </a:lnTo>
                <a:cubicBezTo>
                  <a:pt x="19686" y="7816"/>
                  <a:pt x="20618" y="9232"/>
                  <a:pt x="20618" y="10800"/>
                </a:cubicBezTo>
                <a:cubicBezTo>
                  <a:pt x="20618" y="12965"/>
                  <a:pt x="18856" y="14727"/>
                  <a:pt x="16691" y="14727"/>
                </a:cubicBezTo>
                <a:lnTo>
                  <a:pt x="12764" y="14727"/>
                </a:lnTo>
                <a:cubicBezTo>
                  <a:pt x="12492" y="14727"/>
                  <a:pt x="12273" y="14947"/>
                  <a:pt x="12273" y="15218"/>
                </a:cubicBezTo>
                <a:cubicBezTo>
                  <a:pt x="12273" y="15489"/>
                  <a:pt x="12492" y="15709"/>
                  <a:pt x="12764" y="15709"/>
                </a:cubicBezTo>
                <a:lnTo>
                  <a:pt x="16691" y="15709"/>
                </a:lnTo>
                <a:cubicBezTo>
                  <a:pt x="19401" y="15709"/>
                  <a:pt x="21600" y="13511"/>
                  <a:pt x="21600" y="10800"/>
                </a:cubicBezTo>
                <a:cubicBezTo>
                  <a:pt x="21600" y="8780"/>
                  <a:pt x="20378" y="7045"/>
                  <a:pt x="18634" y="6292"/>
                </a:cubicBezTo>
                <a:moveTo>
                  <a:pt x="13745" y="17673"/>
                </a:moveTo>
                <a:cubicBezTo>
                  <a:pt x="13610" y="17673"/>
                  <a:pt x="13488" y="17728"/>
                  <a:pt x="13398" y="17817"/>
                </a:cubicBezTo>
                <a:lnTo>
                  <a:pt x="11291" y="19924"/>
                </a:lnTo>
                <a:lnTo>
                  <a:pt x="11291" y="8346"/>
                </a:lnTo>
                <a:cubicBezTo>
                  <a:pt x="11291" y="8074"/>
                  <a:pt x="11071" y="7855"/>
                  <a:pt x="10800" y="7855"/>
                </a:cubicBezTo>
                <a:cubicBezTo>
                  <a:pt x="10529" y="7855"/>
                  <a:pt x="10309" y="8074"/>
                  <a:pt x="10309" y="8346"/>
                </a:cubicBezTo>
                <a:lnTo>
                  <a:pt x="10309" y="19924"/>
                </a:lnTo>
                <a:lnTo>
                  <a:pt x="8202" y="17817"/>
                </a:lnTo>
                <a:cubicBezTo>
                  <a:pt x="8113" y="17728"/>
                  <a:pt x="7990" y="17673"/>
                  <a:pt x="7855" y="17673"/>
                </a:cubicBezTo>
                <a:cubicBezTo>
                  <a:pt x="7583" y="17673"/>
                  <a:pt x="7364" y="17893"/>
                  <a:pt x="7364" y="18164"/>
                </a:cubicBezTo>
                <a:cubicBezTo>
                  <a:pt x="7364" y="18300"/>
                  <a:pt x="7419" y="18422"/>
                  <a:pt x="7507" y="18511"/>
                </a:cubicBezTo>
                <a:lnTo>
                  <a:pt x="10453" y="21456"/>
                </a:lnTo>
                <a:cubicBezTo>
                  <a:pt x="10542" y="21545"/>
                  <a:pt x="10664" y="21600"/>
                  <a:pt x="10800" y="21600"/>
                </a:cubicBezTo>
                <a:cubicBezTo>
                  <a:pt x="10936" y="21600"/>
                  <a:pt x="11058" y="21545"/>
                  <a:pt x="11147" y="21456"/>
                </a:cubicBezTo>
                <a:lnTo>
                  <a:pt x="14093" y="18511"/>
                </a:lnTo>
                <a:cubicBezTo>
                  <a:pt x="14182" y="18422"/>
                  <a:pt x="14236" y="18300"/>
                  <a:pt x="14236" y="18164"/>
                </a:cubicBezTo>
                <a:cubicBezTo>
                  <a:pt x="14236" y="17893"/>
                  <a:pt x="14017" y="17673"/>
                  <a:pt x="13745" y="176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9" name="Shape 2848"/>
          <p:cNvSpPr/>
          <p:nvPr/>
        </p:nvSpPr>
        <p:spPr>
          <a:xfrm>
            <a:off x="4613686" y="3904648"/>
            <a:ext cx="279328" cy="2793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4" y="6292"/>
                </a:moveTo>
                <a:cubicBezTo>
                  <a:pt x="18643" y="6159"/>
                  <a:pt x="18655" y="6026"/>
                  <a:pt x="18655" y="5891"/>
                </a:cubicBezTo>
                <a:cubicBezTo>
                  <a:pt x="18655" y="2638"/>
                  <a:pt x="16017" y="0"/>
                  <a:pt x="12764" y="0"/>
                </a:cubicBezTo>
                <a:cubicBezTo>
                  <a:pt x="10499" y="0"/>
                  <a:pt x="8536" y="1279"/>
                  <a:pt x="7550" y="3153"/>
                </a:cubicBezTo>
                <a:cubicBezTo>
                  <a:pt x="7185" y="3021"/>
                  <a:pt x="6793" y="2945"/>
                  <a:pt x="6382" y="2945"/>
                </a:cubicBezTo>
                <a:cubicBezTo>
                  <a:pt x="4484" y="2945"/>
                  <a:pt x="2945" y="4484"/>
                  <a:pt x="2945" y="6382"/>
                </a:cubicBezTo>
                <a:cubicBezTo>
                  <a:pt x="2945" y="6629"/>
                  <a:pt x="2973" y="6869"/>
                  <a:pt x="3022" y="7101"/>
                </a:cubicBezTo>
                <a:cubicBezTo>
                  <a:pt x="1267" y="7686"/>
                  <a:pt x="0" y="9339"/>
                  <a:pt x="0" y="11291"/>
                </a:cubicBezTo>
                <a:cubicBezTo>
                  <a:pt x="0" y="13731"/>
                  <a:pt x="1978" y="15709"/>
                  <a:pt x="4418" y="15709"/>
                </a:cubicBezTo>
                <a:lnTo>
                  <a:pt x="8836" y="15709"/>
                </a:lnTo>
                <a:cubicBezTo>
                  <a:pt x="9108" y="15709"/>
                  <a:pt x="9327" y="15489"/>
                  <a:pt x="9327" y="15218"/>
                </a:cubicBezTo>
                <a:cubicBezTo>
                  <a:pt x="9327" y="14947"/>
                  <a:pt x="9108" y="14727"/>
                  <a:pt x="8836" y="14727"/>
                </a:cubicBezTo>
                <a:lnTo>
                  <a:pt x="4418" y="14727"/>
                </a:lnTo>
                <a:cubicBezTo>
                  <a:pt x="2524" y="14727"/>
                  <a:pt x="982" y="13185"/>
                  <a:pt x="982" y="11291"/>
                </a:cubicBezTo>
                <a:cubicBezTo>
                  <a:pt x="982" y="9810"/>
                  <a:pt x="1926" y="8502"/>
                  <a:pt x="3333" y="8033"/>
                </a:cubicBezTo>
                <a:lnTo>
                  <a:pt x="4165" y="7756"/>
                </a:lnTo>
                <a:lnTo>
                  <a:pt x="3982" y="6897"/>
                </a:lnTo>
                <a:cubicBezTo>
                  <a:pt x="3946" y="6725"/>
                  <a:pt x="3927" y="6551"/>
                  <a:pt x="3927" y="6382"/>
                </a:cubicBezTo>
                <a:cubicBezTo>
                  <a:pt x="3927" y="5028"/>
                  <a:pt x="5028" y="3927"/>
                  <a:pt x="6382" y="3927"/>
                </a:cubicBezTo>
                <a:cubicBezTo>
                  <a:pt x="6662" y="3927"/>
                  <a:pt x="6942" y="3977"/>
                  <a:pt x="7215" y="4077"/>
                </a:cubicBezTo>
                <a:lnTo>
                  <a:pt x="8019" y="4368"/>
                </a:lnTo>
                <a:lnTo>
                  <a:pt x="8418" y="3611"/>
                </a:lnTo>
                <a:cubicBezTo>
                  <a:pt x="9272" y="1989"/>
                  <a:pt x="10937" y="982"/>
                  <a:pt x="12764" y="982"/>
                </a:cubicBezTo>
                <a:cubicBezTo>
                  <a:pt x="15470" y="982"/>
                  <a:pt x="17673" y="3184"/>
                  <a:pt x="17673" y="5891"/>
                </a:cubicBezTo>
                <a:cubicBezTo>
                  <a:pt x="17673" y="5977"/>
                  <a:pt x="17666" y="6060"/>
                  <a:pt x="17660" y="6145"/>
                </a:cubicBezTo>
                <a:lnTo>
                  <a:pt x="17655" y="6229"/>
                </a:lnTo>
                <a:lnTo>
                  <a:pt x="17610" y="6920"/>
                </a:lnTo>
                <a:lnTo>
                  <a:pt x="18245" y="7194"/>
                </a:lnTo>
                <a:cubicBezTo>
                  <a:pt x="19687" y="7816"/>
                  <a:pt x="20618" y="9232"/>
                  <a:pt x="20618" y="10800"/>
                </a:cubicBezTo>
                <a:cubicBezTo>
                  <a:pt x="20618" y="12965"/>
                  <a:pt x="18856" y="14727"/>
                  <a:pt x="16691" y="14727"/>
                </a:cubicBezTo>
                <a:lnTo>
                  <a:pt x="12764" y="14727"/>
                </a:lnTo>
                <a:cubicBezTo>
                  <a:pt x="12492" y="14727"/>
                  <a:pt x="12273" y="14947"/>
                  <a:pt x="12273" y="15218"/>
                </a:cubicBezTo>
                <a:cubicBezTo>
                  <a:pt x="12273" y="15489"/>
                  <a:pt x="12492" y="15709"/>
                  <a:pt x="12764" y="15709"/>
                </a:cubicBezTo>
                <a:lnTo>
                  <a:pt x="16691" y="15709"/>
                </a:lnTo>
                <a:cubicBezTo>
                  <a:pt x="19401" y="15709"/>
                  <a:pt x="21600" y="13511"/>
                  <a:pt x="21600" y="10800"/>
                </a:cubicBezTo>
                <a:cubicBezTo>
                  <a:pt x="21600" y="8780"/>
                  <a:pt x="20378" y="7045"/>
                  <a:pt x="18634" y="6292"/>
                </a:cubicBezTo>
                <a:moveTo>
                  <a:pt x="13745" y="11782"/>
                </a:moveTo>
                <a:cubicBezTo>
                  <a:pt x="14017" y="11782"/>
                  <a:pt x="14236" y="11562"/>
                  <a:pt x="14236" y="11291"/>
                </a:cubicBezTo>
                <a:cubicBezTo>
                  <a:pt x="14236" y="11156"/>
                  <a:pt x="14182" y="11033"/>
                  <a:pt x="14093" y="10944"/>
                </a:cubicBezTo>
                <a:lnTo>
                  <a:pt x="11147" y="7998"/>
                </a:lnTo>
                <a:cubicBezTo>
                  <a:pt x="11058" y="7910"/>
                  <a:pt x="10936" y="7855"/>
                  <a:pt x="10800" y="7855"/>
                </a:cubicBezTo>
                <a:cubicBezTo>
                  <a:pt x="10665" y="7855"/>
                  <a:pt x="10542" y="7910"/>
                  <a:pt x="10453" y="7998"/>
                </a:cubicBezTo>
                <a:lnTo>
                  <a:pt x="7507" y="10944"/>
                </a:lnTo>
                <a:cubicBezTo>
                  <a:pt x="7419" y="11033"/>
                  <a:pt x="7364" y="11156"/>
                  <a:pt x="7364" y="11291"/>
                </a:cubicBezTo>
                <a:cubicBezTo>
                  <a:pt x="7364" y="11562"/>
                  <a:pt x="7583" y="11782"/>
                  <a:pt x="7855" y="11782"/>
                </a:cubicBezTo>
                <a:cubicBezTo>
                  <a:pt x="7990" y="11782"/>
                  <a:pt x="8113" y="11727"/>
                  <a:pt x="8202" y="11638"/>
                </a:cubicBezTo>
                <a:lnTo>
                  <a:pt x="10309" y="9531"/>
                </a:lnTo>
                <a:lnTo>
                  <a:pt x="10309" y="21109"/>
                </a:lnTo>
                <a:cubicBezTo>
                  <a:pt x="10309" y="21380"/>
                  <a:pt x="10529" y="21600"/>
                  <a:pt x="10800" y="21600"/>
                </a:cubicBezTo>
                <a:cubicBezTo>
                  <a:pt x="11071" y="21600"/>
                  <a:pt x="11291" y="21380"/>
                  <a:pt x="11291" y="21109"/>
                </a:cubicBezTo>
                <a:lnTo>
                  <a:pt x="11291" y="9531"/>
                </a:lnTo>
                <a:lnTo>
                  <a:pt x="13398" y="11638"/>
                </a:lnTo>
                <a:cubicBezTo>
                  <a:pt x="13488" y="11727"/>
                  <a:pt x="13610" y="11782"/>
                  <a:pt x="13745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0" name="Shape 2849"/>
          <p:cNvSpPr/>
          <p:nvPr/>
        </p:nvSpPr>
        <p:spPr>
          <a:xfrm>
            <a:off x="5146947" y="3923693"/>
            <a:ext cx="279328" cy="2414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2" extrusionOk="0">
                <a:moveTo>
                  <a:pt x="13421" y="20466"/>
                </a:moveTo>
                <a:lnTo>
                  <a:pt x="12630" y="20221"/>
                </a:lnTo>
                <a:cubicBezTo>
                  <a:pt x="13305" y="19604"/>
                  <a:pt x="13745" y="18664"/>
                  <a:pt x="13745" y="17589"/>
                </a:cubicBezTo>
                <a:cubicBezTo>
                  <a:pt x="13745" y="16189"/>
                  <a:pt x="13013" y="14988"/>
                  <a:pt x="11967" y="14465"/>
                </a:cubicBezTo>
                <a:lnTo>
                  <a:pt x="11702" y="15585"/>
                </a:lnTo>
                <a:cubicBezTo>
                  <a:pt x="12330" y="15964"/>
                  <a:pt x="12764" y="16715"/>
                  <a:pt x="12764" y="17589"/>
                </a:cubicBezTo>
                <a:cubicBezTo>
                  <a:pt x="12764" y="18299"/>
                  <a:pt x="12477" y="18923"/>
                  <a:pt x="12035" y="19336"/>
                </a:cubicBezTo>
                <a:lnTo>
                  <a:pt x="12296" y="18213"/>
                </a:lnTo>
                <a:cubicBezTo>
                  <a:pt x="12327" y="18073"/>
                  <a:pt x="12314" y="17918"/>
                  <a:pt x="12246" y="17782"/>
                </a:cubicBezTo>
                <a:cubicBezTo>
                  <a:pt x="12111" y="17511"/>
                  <a:pt x="11811" y="17418"/>
                  <a:pt x="11576" y="17574"/>
                </a:cubicBezTo>
                <a:cubicBezTo>
                  <a:pt x="11459" y="17653"/>
                  <a:pt x="11380" y="17779"/>
                  <a:pt x="11347" y="17920"/>
                </a:cubicBezTo>
                <a:lnTo>
                  <a:pt x="10808" y="20244"/>
                </a:lnTo>
                <a:cubicBezTo>
                  <a:pt x="10776" y="20384"/>
                  <a:pt x="10789" y="20539"/>
                  <a:pt x="10857" y="20675"/>
                </a:cubicBezTo>
                <a:cubicBezTo>
                  <a:pt x="10920" y="20802"/>
                  <a:pt x="11021" y="20885"/>
                  <a:pt x="11133" y="20927"/>
                </a:cubicBezTo>
                <a:lnTo>
                  <a:pt x="11126" y="20956"/>
                </a:lnTo>
                <a:cubicBezTo>
                  <a:pt x="11142" y="20954"/>
                  <a:pt x="11158" y="20948"/>
                  <a:pt x="11173" y="20945"/>
                </a:cubicBezTo>
                <a:lnTo>
                  <a:pt x="13166" y="21562"/>
                </a:lnTo>
                <a:cubicBezTo>
                  <a:pt x="13288" y="21600"/>
                  <a:pt x="13422" y="21584"/>
                  <a:pt x="13539" y="21506"/>
                </a:cubicBezTo>
                <a:cubicBezTo>
                  <a:pt x="13774" y="21350"/>
                  <a:pt x="13855" y="21002"/>
                  <a:pt x="13719" y="20730"/>
                </a:cubicBezTo>
                <a:cubicBezTo>
                  <a:pt x="13651" y="20595"/>
                  <a:pt x="13542" y="20503"/>
                  <a:pt x="13421" y="20466"/>
                </a:cubicBezTo>
                <a:moveTo>
                  <a:pt x="18634" y="7273"/>
                </a:moveTo>
                <a:cubicBezTo>
                  <a:pt x="18643" y="7119"/>
                  <a:pt x="18655" y="6966"/>
                  <a:pt x="18655" y="6809"/>
                </a:cubicBezTo>
                <a:cubicBezTo>
                  <a:pt x="18655" y="3049"/>
                  <a:pt x="16017" y="0"/>
                  <a:pt x="12764" y="0"/>
                </a:cubicBezTo>
                <a:cubicBezTo>
                  <a:pt x="10499" y="0"/>
                  <a:pt x="8536" y="1479"/>
                  <a:pt x="7550" y="3645"/>
                </a:cubicBezTo>
                <a:cubicBezTo>
                  <a:pt x="7185" y="3492"/>
                  <a:pt x="6793" y="3404"/>
                  <a:pt x="6382" y="3404"/>
                </a:cubicBezTo>
                <a:cubicBezTo>
                  <a:pt x="4484" y="3404"/>
                  <a:pt x="2945" y="5183"/>
                  <a:pt x="2945" y="7376"/>
                </a:cubicBezTo>
                <a:cubicBezTo>
                  <a:pt x="2945" y="7662"/>
                  <a:pt x="2973" y="7940"/>
                  <a:pt x="3022" y="8208"/>
                </a:cubicBezTo>
                <a:cubicBezTo>
                  <a:pt x="1267" y="8884"/>
                  <a:pt x="0" y="10794"/>
                  <a:pt x="0" y="13050"/>
                </a:cubicBezTo>
                <a:cubicBezTo>
                  <a:pt x="0" y="15871"/>
                  <a:pt x="1978" y="18157"/>
                  <a:pt x="4418" y="18157"/>
                </a:cubicBezTo>
                <a:lnTo>
                  <a:pt x="6382" y="18157"/>
                </a:lnTo>
                <a:cubicBezTo>
                  <a:pt x="6653" y="18157"/>
                  <a:pt x="6873" y="17903"/>
                  <a:pt x="6873" y="17589"/>
                </a:cubicBezTo>
                <a:cubicBezTo>
                  <a:pt x="6873" y="17276"/>
                  <a:pt x="6653" y="17022"/>
                  <a:pt x="6382" y="17022"/>
                </a:cubicBezTo>
                <a:lnTo>
                  <a:pt x="4418" y="17022"/>
                </a:lnTo>
                <a:cubicBezTo>
                  <a:pt x="2524" y="17022"/>
                  <a:pt x="982" y="15240"/>
                  <a:pt x="982" y="13050"/>
                </a:cubicBezTo>
                <a:cubicBezTo>
                  <a:pt x="982" y="11339"/>
                  <a:pt x="1926" y="9826"/>
                  <a:pt x="3333" y="9284"/>
                </a:cubicBezTo>
                <a:lnTo>
                  <a:pt x="4165" y="8964"/>
                </a:lnTo>
                <a:lnTo>
                  <a:pt x="3982" y="7971"/>
                </a:lnTo>
                <a:cubicBezTo>
                  <a:pt x="3946" y="7773"/>
                  <a:pt x="3927" y="7572"/>
                  <a:pt x="3927" y="7376"/>
                </a:cubicBezTo>
                <a:cubicBezTo>
                  <a:pt x="3927" y="5812"/>
                  <a:pt x="5028" y="4539"/>
                  <a:pt x="6382" y="4539"/>
                </a:cubicBezTo>
                <a:cubicBezTo>
                  <a:pt x="6661" y="4539"/>
                  <a:pt x="6942" y="4597"/>
                  <a:pt x="7215" y="4712"/>
                </a:cubicBezTo>
                <a:lnTo>
                  <a:pt x="8019" y="5049"/>
                </a:lnTo>
                <a:lnTo>
                  <a:pt x="8418" y="4173"/>
                </a:lnTo>
                <a:cubicBezTo>
                  <a:pt x="9272" y="2299"/>
                  <a:pt x="10937" y="1135"/>
                  <a:pt x="12764" y="1135"/>
                </a:cubicBezTo>
                <a:cubicBezTo>
                  <a:pt x="15470" y="1135"/>
                  <a:pt x="17673" y="3680"/>
                  <a:pt x="17673" y="6809"/>
                </a:cubicBezTo>
                <a:cubicBezTo>
                  <a:pt x="17673" y="6908"/>
                  <a:pt x="17666" y="7005"/>
                  <a:pt x="17660" y="7102"/>
                </a:cubicBezTo>
                <a:lnTo>
                  <a:pt x="17655" y="7199"/>
                </a:lnTo>
                <a:lnTo>
                  <a:pt x="17610" y="7998"/>
                </a:lnTo>
                <a:lnTo>
                  <a:pt x="18245" y="8315"/>
                </a:lnTo>
                <a:cubicBezTo>
                  <a:pt x="19687" y="9034"/>
                  <a:pt x="20618" y="10670"/>
                  <a:pt x="20618" y="12483"/>
                </a:cubicBezTo>
                <a:cubicBezTo>
                  <a:pt x="20618" y="14986"/>
                  <a:pt x="18856" y="17022"/>
                  <a:pt x="16691" y="17022"/>
                </a:cubicBezTo>
                <a:lnTo>
                  <a:pt x="15218" y="17022"/>
                </a:lnTo>
                <a:cubicBezTo>
                  <a:pt x="14947" y="17022"/>
                  <a:pt x="14727" y="17276"/>
                  <a:pt x="14727" y="17589"/>
                </a:cubicBezTo>
                <a:cubicBezTo>
                  <a:pt x="14727" y="17903"/>
                  <a:pt x="14947" y="18157"/>
                  <a:pt x="15218" y="18157"/>
                </a:cubicBezTo>
                <a:lnTo>
                  <a:pt x="16691" y="18157"/>
                </a:lnTo>
                <a:cubicBezTo>
                  <a:pt x="19402" y="18157"/>
                  <a:pt x="21600" y="15617"/>
                  <a:pt x="21600" y="12483"/>
                </a:cubicBezTo>
                <a:cubicBezTo>
                  <a:pt x="21600" y="10147"/>
                  <a:pt x="20378" y="8143"/>
                  <a:pt x="18634" y="7273"/>
                </a:cubicBezTo>
                <a:moveTo>
                  <a:pt x="10773" y="14522"/>
                </a:moveTo>
                <a:cubicBezTo>
                  <a:pt x="10711" y="14398"/>
                  <a:pt x="10613" y="14316"/>
                  <a:pt x="10504" y="14274"/>
                </a:cubicBezTo>
                <a:lnTo>
                  <a:pt x="10517" y="14218"/>
                </a:lnTo>
                <a:cubicBezTo>
                  <a:pt x="10484" y="14221"/>
                  <a:pt x="10451" y="14231"/>
                  <a:pt x="10418" y="14240"/>
                </a:cubicBezTo>
                <a:lnTo>
                  <a:pt x="8463" y="13634"/>
                </a:lnTo>
                <a:lnTo>
                  <a:pt x="8463" y="13635"/>
                </a:lnTo>
                <a:cubicBezTo>
                  <a:pt x="8343" y="13598"/>
                  <a:pt x="8209" y="13613"/>
                  <a:pt x="8091" y="13692"/>
                </a:cubicBezTo>
                <a:cubicBezTo>
                  <a:pt x="7856" y="13848"/>
                  <a:pt x="7776" y="14195"/>
                  <a:pt x="7911" y="14466"/>
                </a:cubicBezTo>
                <a:cubicBezTo>
                  <a:pt x="7979" y="14602"/>
                  <a:pt x="8088" y="14693"/>
                  <a:pt x="8210" y="14731"/>
                </a:cubicBezTo>
                <a:lnTo>
                  <a:pt x="8965" y="14964"/>
                </a:lnTo>
                <a:cubicBezTo>
                  <a:pt x="8292" y="15580"/>
                  <a:pt x="7855" y="16518"/>
                  <a:pt x="7855" y="17589"/>
                </a:cubicBezTo>
                <a:cubicBezTo>
                  <a:pt x="7855" y="19007"/>
                  <a:pt x="8604" y="20220"/>
                  <a:pt x="9671" y="20732"/>
                </a:cubicBezTo>
                <a:lnTo>
                  <a:pt x="9934" y="19617"/>
                </a:lnTo>
                <a:cubicBezTo>
                  <a:pt x="9286" y="19246"/>
                  <a:pt x="8836" y="18482"/>
                  <a:pt x="8836" y="17589"/>
                </a:cubicBezTo>
                <a:cubicBezTo>
                  <a:pt x="8836" y="16857"/>
                  <a:pt x="9142" y="16215"/>
                  <a:pt x="9609" y="15802"/>
                </a:cubicBezTo>
                <a:lnTo>
                  <a:pt x="9335" y="16984"/>
                </a:lnTo>
                <a:cubicBezTo>
                  <a:pt x="9303" y="17124"/>
                  <a:pt x="9317" y="17279"/>
                  <a:pt x="9384" y="17415"/>
                </a:cubicBezTo>
                <a:cubicBezTo>
                  <a:pt x="9520" y="17686"/>
                  <a:pt x="9820" y="17779"/>
                  <a:pt x="10055" y="17623"/>
                </a:cubicBezTo>
                <a:cubicBezTo>
                  <a:pt x="10172" y="17544"/>
                  <a:pt x="10251" y="17418"/>
                  <a:pt x="10283" y="17278"/>
                </a:cubicBezTo>
                <a:lnTo>
                  <a:pt x="10823" y="14952"/>
                </a:lnTo>
                <a:cubicBezTo>
                  <a:pt x="10855" y="14812"/>
                  <a:pt x="10841" y="14658"/>
                  <a:pt x="10773" y="1452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1" name="Shape 2850"/>
          <p:cNvSpPr/>
          <p:nvPr/>
        </p:nvSpPr>
        <p:spPr>
          <a:xfrm>
            <a:off x="5680208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1" y="0"/>
                </a:moveTo>
                <a:cubicBezTo>
                  <a:pt x="220" y="0"/>
                  <a:pt x="0" y="220"/>
                  <a:pt x="0" y="491"/>
                </a:cubicBezTo>
                <a:cubicBezTo>
                  <a:pt x="0" y="762"/>
                  <a:pt x="220" y="982"/>
                  <a:pt x="491" y="982"/>
                </a:cubicBezTo>
                <a:cubicBezTo>
                  <a:pt x="11607" y="982"/>
                  <a:pt x="20618" y="9993"/>
                  <a:pt x="20618" y="21109"/>
                </a:cubicBezTo>
                <a:cubicBezTo>
                  <a:pt x="20618" y="21380"/>
                  <a:pt x="20838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9451"/>
                  <a:pt x="12149" y="0"/>
                  <a:pt x="491" y="0"/>
                </a:cubicBezTo>
                <a:moveTo>
                  <a:pt x="491" y="9818"/>
                </a:moveTo>
                <a:cubicBezTo>
                  <a:pt x="220" y="9818"/>
                  <a:pt x="0" y="10038"/>
                  <a:pt x="0" y="10309"/>
                </a:cubicBezTo>
                <a:cubicBezTo>
                  <a:pt x="0" y="10581"/>
                  <a:pt x="220" y="10800"/>
                  <a:pt x="491" y="10800"/>
                </a:cubicBezTo>
                <a:cubicBezTo>
                  <a:pt x="6184" y="10800"/>
                  <a:pt x="10800" y="15416"/>
                  <a:pt x="10800" y="21109"/>
                </a:cubicBezTo>
                <a:cubicBezTo>
                  <a:pt x="10800" y="21380"/>
                  <a:pt x="11020" y="21600"/>
                  <a:pt x="11291" y="21600"/>
                </a:cubicBezTo>
                <a:cubicBezTo>
                  <a:pt x="11562" y="21600"/>
                  <a:pt x="11782" y="21380"/>
                  <a:pt x="11782" y="21109"/>
                </a:cubicBezTo>
                <a:cubicBezTo>
                  <a:pt x="11782" y="14873"/>
                  <a:pt x="6727" y="9818"/>
                  <a:pt x="491" y="9818"/>
                </a:cubicBezTo>
                <a:moveTo>
                  <a:pt x="491" y="4909"/>
                </a:moveTo>
                <a:cubicBezTo>
                  <a:pt x="220" y="4909"/>
                  <a:pt x="0" y="5129"/>
                  <a:pt x="0" y="5400"/>
                </a:cubicBezTo>
                <a:cubicBezTo>
                  <a:pt x="0" y="5672"/>
                  <a:pt x="220" y="5891"/>
                  <a:pt x="491" y="5891"/>
                </a:cubicBezTo>
                <a:cubicBezTo>
                  <a:pt x="8896" y="5891"/>
                  <a:pt x="15709" y="12705"/>
                  <a:pt x="15709" y="21109"/>
                </a:cubicBezTo>
                <a:cubicBezTo>
                  <a:pt x="15709" y="21380"/>
                  <a:pt x="15929" y="21600"/>
                  <a:pt x="16200" y="21600"/>
                </a:cubicBezTo>
                <a:cubicBezTo>
                  <a:pt x="16471" y="21600"/>
                  <a:pt x="16691" y="21380"/>
                  <a:pt x="16691" y="21109"/>
                </a:cubicBezTo>
                <a:cubicBezTo>
                  <a:pt x="16691" y="12162"/>
                  <a:pt x="9438" y="4909"/>
                  <a:pt x="491" y="4909"/>
                </a:cubicBezTo>
                <a:moveTo>
                  <a:pt x="2945" y="20618"/>
                </a:moveTo>
                <a:cubicBezTo>
                  <a:pt x="1861" y="20618"/>
                  <a:pt x="982" y="19739"/>
                  <a:pt x="982" y="18655"/>
                </a:cubicBezTo>
                <a:cubicBezTo>
                  <a:pt x="982" y="17570"/>
                  <a:pt x="1861" y="16691"/>
                  <a:pt x="2945" y="16691"/>
                </a:cubicBezTo>
                <a:cubicBezTo>
                  <a:pt x="4030" y="16691"/>
                  <a:pt x="4909" y="17570"/>
                  <a:pt x="4909" y="18655"/>
                </a:cubicBezTo>
                <a:cubicBezTo>
                  <a:pt x="4909" y="19739"/>
                  <a:pt x="4030" y="20618"/>
                  <a:pt x="2945" y="20618"/>
                </a:cubicBezTo>
                <a:moveTo>
                  <a:pt x="2945" y="15709"/>
                </a:moveTo>
                <a:cubicBezTo>
                  <a:pt x="1319" y="15709"/>
                  <a:pt x="0" y="17028"/>
                  <a:pt x="0" y="18655"/>
                </a:cubicBezTo>
                <a:cubicBezTo>
                  <a:pt x="0" y="20281"/>
                  <a:pt x="1319" y="21600"/>
                  <a:pt x="2945" y="21600"/>
                </a:cubicBezTo>
                <a:cubicBezTo>
                  <a:pt x="4573" y="21600"/>
                  <a:pt x="5891" y="20281"/>
                  <a:pt x="5891" y="18655"/>
                </a:cubicBezTo>
                <a:cubicBezTo>
                  <a:pt x="5891" y="17028"/>
                  <a:pt x="4573" y="15709"/>
                  <a:pt x="2945" y="157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2" name="Shape 2851"/>
          <p:cNvSpPr/>
          <p:nvPr/>
        </p:nvSpPr>
        <p:spPr>
          <a:xfrm>
            <a:off x="880859" y="4437909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10309"/>
                </a:moveTo>
                <a:lnTo>
                  <a:pt x="4909" y="10309"/>
                </a:lnTo>
                <a:cubicBezTo>
                  <a:pt x="4638" y="10309"/>
                  <a:pt x="4418" y="10529"/>
                  <a:pt x="4418" y="10800"/>
                </a:cubicBezTo>
                <a:cubicBezTo>
                  <a:pt x="4418" y="11071"/>
                  <a:pt x="4638" y="11291"/>
                  <a:pt x="4909" y="11291"/>
                </a:cubicBezTo>
                <a:lnTo>
                  <a:pt x="5891" y="11291"/>
                </a:lnTo>
                <a:cubicBezTo>
                  <a:pt x="8331" y="11291"/>
                  <a:pt x="10309" y="13269"/>
                  <a:pt x="10309" y="15709"/>
                </a:cubicBezTo>
                <a:lnTo>
                  <a:pt x="10309" y="16691"/>
                </a:lnTo>
                <a:cubicBezTo>
                  <a:pt x="10309" y="16962"/>
                  <a:pt x="10529" y="17182"/>
                  <a:pt x="10800" y="17182"/>
                </a:cubicBezTo>
                <a:cubicBezTo>
                  <a:pt x="11071" y="17182"/>
                  <a:pt x="11291" y="16962"/>
                  <a:pt x="11291" y="16691"/>
                </a:cubicBezTo>
                <a:lnTo>
                  <a:pt x="11291" y="15709"/>
                </a:lnTo>
                <a:cubicBezTo>
                  <a:pt x="11291" y="12727"/>
                  <a:pt x="8873" y="10309"/>
                  <a:pt x="5891" y="10309"/>
                </a:cubicBezTo>
                <a:moveTo>
                  <a:pt x="5891" y="7364"/>
                </a:moveTo>
                <a:lnTo>
                  <a:pt x="4909" y="7364"/>
                </a:lnTo>
                <a:cubicBezTo>
                  <a:pt x="4638" y="7364"/>
                  <a:pt x="4418" y="7583"/>
                  <a:pt x="4418" y="7855"/>
                </a:cubicBezTo>
                <a:cubicBezTo>
                  <a:pt x="4418" y="8126"/>
                  <a:pt x="4638" y="8345"/>
                  <a:pt x="4909" y="8345"/>
                </a:cubicBezTo>
                <a:lnTo>
                  <a:pt x="5891" y="8345"/>
                </a:lnTo>
                <a:cubicBezTo>
                  <a:pt x="9958" y="8345"/>
                  <a:pt x="13255" y="11642"/>
                  <a:pt x="13255" y="15709"/>
                </a:cubicBezTo>
                <a:lnTo>
                  <a:pt x="13255" y="16691"/>
                </a:lnTo>
                <a:cubicBezTo>
                  <a:pt x="13255" y="16962"/>
                  <a:pt x="13475" y="17182"/>
                  <a:pt x="13745" y="17182"/>
                </a:cubicBezTo>
                <a:cubicBezTo>
                  <a:pt x="14016" y="17182"/>
                  <a:pt x="14236" y="16962"/>
                  <a:pt x="14236" y="16691"/>
                </a:cubicBezTo>
                <a:lnTo>
                  <a:pt x="14236" y="15709"/>
                </a:lnTo>
                <a:cubicBezTo>
                  <a:pt x="14236" y="11100"/>
                  <a:pt x="10500" y="7364"/>
                  <a:pt x="5891" y="7364"/>
                </a:cubicBezTo>
                <a:moveTo>
                  <a:pt x="6382" y="16200"/>
                </a:moveTo>
                <a:cubicBezTo>
                  <a:pt x="5840" y="16200"/>
                  <a:pt x="5400" y="15761"/>
                  <a:pt x="5400" y="15218"/>
                </a:cubicBezTo>
                <a:cubicBezTo>
                  <a:pt x="5400" y="14676"/>
                  <a:pt x="5840" y="14236"/>
                  <a:pt x="6382" y="14236"/>
                </a:cubicBezTo>
                <a:cubicBezTo>
                  <a:pt x="6924" y="14236"/>
                  <a:pt x="7364" y="14676"/>
                  <a:pt x="7364" y="15218"/>
                </a:cubicBezTo>
                <a:cubicBezTo>
                  <a:pt x="7364" y="15761"/>
                  <a:pt x="6924" y="16200"/>
                  <a:pt x="6382" y="16200"/>
                </a:cubicBezTo>
                <a:moveTo>
                  <a:pt x="6382" y="13255"/>
                </a:moveTo>
                <a:cubicBezTo>
                  <a:pt x="5297" y="13255"/>
                  <a:pt x="4418" y="14134"/>
                  <a:pt x="4418" y="15218"/>
                </a:cubicBezTo>
                <a:cubicBezTo>
                  <a:pt x="4418" y="16303"/>
                  <a:pt x="5297" y="17182"/>
                  <a:pt x="6382" y="17182"/>
                </a:cubicBezTo>
                <a:cubicBezTo>
                  <a:pt x="7466" y="17182"/>
                  <a:pt x="8345" y="16303"/>
                  <a:pt x="8345" y="15218"/>
                </a:cubicBezTo>
                <a:cubicBezTo>
                  <a:pt x="8345" y="14134"/>
                  <a:pt x="7466" y="13255"/>
                  <a:pt x="6382" y="13255"/>
                </a:cubicBezTo>
                <a:moveTo>
                  <a:pt x="5891" y="4418"/>
                </a:moveTo>
                <a:lnTo>
                  <a:pt x="4909" y="4418"/>
                </a:lnTo>
                <a:cubicBezTo>
                  <a:pt x="4638" y="4418"/>
                  <a:pt x="4418" y="4638"/>
                  <a:pt x="4418" y="4909"/>
                </a:cubicBezTo>
                <a:cubicBezTo>
                  <a:pt x="4418" y="5180"/>
                  <a:pt x="4638" y="5400"/>
                  <a:pt x="4909" y="5400"/>
                </a:cubicBezTo>
                <a:lnTo>
                  <a:pt x="5891" y="5400"/>
                </a:lnTo>
                <a:cubicBezTo>
                  <a:pt x="11585" y="5400"/>
                  <a:pt x="16200" y="10016"/>
                  <a:pt x="16200" y="15709"/>
                </a:cubicBezTo>
                <a:lnTo>
                  <a:pt x="16200" y="16691"/>
                </a:lnTo>
                <a:cubicBezTo>
                  <a:pt x="16200" y="16962"/>
                  <a:pt x="16420" y="17182"/>
                  <a:pt x="16691" y="17182"/>
                </a:cubicBezTo>
                <a:cubicBezTo>
                  <a:pt x="16962" y="17182"/>
                  <a:pt x="17182" y="16962"/>
                  <a:pt x="17182" y="16691"/>
                </a:cubicBezTo>
                <a:lnTo>
                  <a:pt x="17182" y="15709"/>
                </a:lnTo>
                <a:cubicBezTo>
                  <a:pt x="17182" y="9473"/>
                  <a:pt x="12127" y="4418"/>
                  <a:pt x="5891" y="4418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3" name="Shape 2852"/>
          <p:cNvSpPr/>
          <p:nvPr/>
        </p:nvSpPr>
        <p:spPr>
          <a:xfrm>
            <a:off x="1426816" y="4437909"/>
            <a:ext cx="25393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44" y="12617"/>
                </a:moveTo>
                <a:cubicBezTo>
                  <a:pt x="14459" y="12872"/>
                  <a:pt x="14634" y="13163"/>
                  <a:pt x="14771" y="13485"/>
                </a:cubicBezTo>
                <a:cubicBezTo>
                  <a:pt x="16295" y="12407"/>
                  <a:pt x="17280" y="10728"/>
                  <a:pt x="17280" y="8836"/>
                </a:cubicBezTo>
                <a:cubicBezTo>
                  <a:pt x="17280" y="5583"/>
                  <a:pt x="14379" y="2945"/>
                  <a:pt x="10800" y="2945"/>
                </a:cubicBezTo>
                <a:cubicBezTo>
                  <a:pt x="7221" y="2945"/>
                  <a:pt x="4320" y="5583"/>
                  <a:pt x="4320" y="8836"/>
                </a:cubicBezTo>
                <a:cubicBezTo>
                  <a:pt x="4320" y="10714"/>
                  <a:pt x="5289" y="12382"/>
                  <a:pt x="6794" y="13461"/>
                </a:cubicBezTo>
                <a:cubicBezTo>
                  <a:pt x="6928" y="13135"/>
                  <a:pt x="7106" y="12845"/>
                  <a:pt x="7323" y="12590"/>
                </a:cubicBezTo>
                <a:cubicBezTo>
                  <a:pt x="6148" y="11689"/>
                  <a:pt x="5400" y="10343"/>
                  <a:pt x="5400" y="8836"/>
                </a:cubicBezTo>
                <a:cubicBezTo>
                  <a:pt x="5400" y="6125"/>
                  <a:pt x="7818" y="3927"/>
                  <a:pt x="10800" y="3927"/>
                </a:cubicBezTo>
                <a:cubicBezTo>
                  <a:pt x="13782" y="3927"/>
                  <a:pt x="16200" y="6125"/>
                  <a:pt x="16200" y="8836"/>
                </a:cubicBezTo>
                <a:cubicBezTo>
                  <a:pt x="16200" y="10358"/>
                  <a:pt x="15439" y="11717"/>
                  <a:pt x="14244" y="12617"/>
                </a:cubicBezTo>
                <a:moveTo>
                  <a:pt x="10800" y="0"/>
                </a:moveTo>
                <a:cubicBezTo>
                  <a:pt x="4836" y="0"/>
                  <a:pt x="0" y="4396"/>
                  <a:pt x="0" y="9818"/>
                </a:cubicBezTo>
                <a:cubicBezTo>
                  <a:pt x="0" y="14007"/>
                  <a:pt x="2891" y="17573"/>
                  <a:pt x="6953" y="18983"/>
                </a:cubicBezTo>
                <a:cubicBezTo>
                  <a:pt x="6874" y="18609"/>
                  <a:pt x="6803" y="18223"/>
                  <a:pt x="6741" y="17840"/>
                </a:cubicBezTo>
                <a:cubicBezTo>
                  <a:pt x="3402" y="16441"/>
                  <a:pt x="1080" y="13379"/>
                  <a:pt x="1080" y="9818"/>
                </a:cubicBezTo>
                <a:cubicBezTo>
                  <a:pt x="1080" y="4938"/>
                  <a:pt x="5432" y="982"/>
                  <a:pt x="10800" y="982"/>
                </a:cubicBezTo>
                <a:cubicBezTo>
                  <a:pt x="16168" y="982"/>
                  <a:pt x="20520" y="4938"/>
                  <a:pt x="20520" y="9818"/>
                </a:cubicBezTo>
                <a:cubicBezTo>
                  <a:pt x="20520" y="13374"/>
                  <a:pt x="18204" y="16431"/>
                  <a:pt x="14874" y="17833"/>
                </a:cubicBezTo>
                <a:cubicBezTo>
                  <a:pt x="14812" y="18216"/>
                  <a:pt x="14740" y="18603"/>
                  <a:pt x="14660" y="18979"/>
                </a:cubicBezTo>
                <a:cubicBezTo>
                  <a:pt x="18716" y="17565"/>
                  <a:pt x="21600" y="14002"/>
                  <a:pt x="21600" y="9818"/>
                </a:cubicBezTo>
                <a:cubicBezTo>
                  <a:pt x="21600" y="4396"/>
                  <a:pt x="16765" y="0"/>
                  <a:pt x="10800" y="0"/>
                </a:cubicBezTo>
                <a:moveTo>
                  <a:pt x="10800" y="7364"/>
                </a:moveTo>
                <a:cubicBezTo>
                  <a:pt x="11695" y="7364"/>
                  <a:pt x="12420" y="8023"/>
                  <a:pt x="12420" y="8836"/>
                </a:cubicBezTo>
                <a:cubicBezTo>
                  <a:pt x="12420" y="9649"/>
                  <a:pt x="11695" y="10309"/>
                  <a:pt x="10800" y="10309"/>
                </a:cubicBezTo>
                <a:cubicBezTo>
                  <a:pt x="9905" y="10309"/>
                  <a:pt x="9180" y="9649"/>
                  <a:pt x="9180" y="8836"/>
                </a:cubicBezTo>
                <a:cubicBezTo>
                  <a:pt x="9180" y="8023"/>
                  <a:pt x="9905" y="7364"/>
                  <a:pt x="10800" y="7364"/>
                </a:cubicBezTo>
                <a:moveTo>
                  <a:pt x="10800" y="11291"/>
                </a:moveTo>
                <a:cubicBezTo>
                  <a:pt x="12292" y="11291"/>
                  <a:pt x="13500" y="10192"/>
                  <a:pt x="13500" y="8836"/>
                </a:cubicBezTo>
                <a:cubicBezTo>
                  <a:pt x="13500" y="7481"/>
                  <a:pt x="12292" y="6382"/>
                  <a:pt x="10800" y="6382"/>
                </a:cubicBezTo>
                <a:cubicBezTo>
                  <a:pt x="9309" y="6382"/>
                  <a:pt x="8100" y="7481"/>
                  <a:pt x="8100" y="8836"/>
                </a:cubicBezTo>
                <a:cubicBezTo>
                  <a:pt x="8100" y="10192"/>
                  <a:pt x="9309" y="11291"/>
                  <a:pt x="10800" y="11291"/>
                </a:cubicBezTo>
                <a:moveTo>
                  <a:pt x="11994" y="20179"/>
                </a:moveTo>
                <a:cubicBezTo>
                  <a:pt x="11855" y="20433"/>
                  <a:pt x="11737" y="20560"/>
                  <a:pt x="11673" y="20618"/>
                </a:cubicBezTo>
                <a:lnTo>
                  <a:pt x="9927" y="20618"/>
                </a:lnTo>
                <a:cubicBezTo>
                  <a:pt x="9862" y="20560"/>
                  <a:pt x="9745" y="20433"/>
                  <a:pt x="9606" y="20179"/>
                </a:cubicBezTo>
                <a:cubicBezTo>
                  <a:pt x="9182" y="19408"/>
                  <a:pt x="8640" y="16626"/>
                  <a:pt x="8640" y="15218"/>
                </a:cubicBezTo>
                <a:cubicBezTo>
                  <a:pt x="8640" y="13768"/>
                  <a:pt x="9205" y="13255"/>
                  <a:pt x="10800" y="13255"/>
                </a:cubicBezTo>
                <a:cubicBezTo>
                  <a:pt x="12395" y="13255"/>
                  <a:pt x="12960" y="13768"/>
                  <a:pt x="12960" y="15218"/>
                </a:cubicBezTo>
                <a:cubicBezTo>
                  <a:pt x="12960" y="16626"/>
                  <a:pt x="12418" y="19408"/>
                  <a:pt x="11994" y="20179"/>
                </a:cubicBezTo>
                <a:moveTo>
                  <a:pt x="10800" y="12273"/>
                </a:moveTo>
                <a:cubicBezTo>
                  <a:pt x="8100" y="12273"/>
                  <a:pt x="7560" y="13745"/>
                  <a:pt x="7560" y="15218"/>
                </a:cubicBezTo>
                <a:cubicBezTo>
                  <a:pt x="7560" y="16691"/>
                  <a:pt x="8100" y="19636"/>
                  <a:pt x="8640" y="20618"/>
                </a:cubicBezTo>
                <a:cubicBezTo>
                  <a:pt x="9180" y="21600"/>
                  <a:pt x="9720" y="21600"/>
                  <a:pt x="9720" y="21600"/>
                </a:cubicBezTo>
                <a:lnTo>
                  <a:pt x="11880" y="21600"/>
                </a:lnTo>
                <a:cubicBezTo>
                  <a:pt x="11880" y="21600"/>
                  <a:pt x="12420" y="21600"/>
                  <a:pt x="12960" y="20618"/>
                </a:cubicBezTo>
                <a:cubicBezTo>
                  <a:pt x="13500" y="19636"/>
                  <a:pt x="14040" y="16691"/>
                  <a:pt x="14040" y="15218"/>
                </a:cubicBezTo>
                <a:cubicBezTo>
                  <a:pt x="14040" y="13745"/>
                  <a:pt x="13500" y="12273"/>
                  <a:pt x="10800" y="122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4" name="Shape 2853"/>
          <p:cNvSpPr/>
          <p:nvPr/>
        </p:nvSpPr>
        <p:spPr>
          <a:xfrm>
            <a:off x="1972774" y="4437909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00" y="8836"/>
                </a:moveTo>
                <a:cubicBezTo>
                  <a:pt x="9600" y="8295"/>
                  <a:pt x="10138" y="7855"/>
                  <a:pt x="10800" y="7855"/>
                </a:cubicBezTo>
                <a:cubicBezTo>
                  <a:pt x="11462" y="7855"/>
                  <a:pt x="12000" y="8295"/>
                  <a:pt x="12000" y="8836"/>
                </a:cubicBezTo>
                <a:cubicBezTo>
                  <a:pt x="12000" y="9378"/>
                  <a:pt x="11462" y="9818"/>
                  <a:pt x="10800" y="9818"/>
                </a:cubicBezTo>
                <a:cubicBezTo>
                  <a:pt x="10138" y="9818"/>
                  <a:pt x="9600" y="9378"/>
                  <a:pt x="9600" y="8836"/>
                </a:cubicBezTo>
                <a:moveTo>
                  <a:pt x="13200" y="8836"/>
                </a:moveTo>
                <a:cubicBezTo>
                  <a:pt x="13200" y="7752"/>
                  <a:pt x="12125" y="6873"/>
                  <a:pt x="10800" y="6873"/>
                </a:cubicBezTo>
                <a:cubicBezTo>
                  <a:pt x="9475" y="6873"/>
                  <a:pt x="8400" y="7752"/>
                  <a:pt x="8400" y="8836"/>
                </a:cubicBezTo>
                <a:cubicBezTo>
                  <a:pt x="8400" y="9921"/>
                  <a:pt x="9475" y="10800"/>
                  <a:pt x="10800" y="10800"/>
                </a:cubicBezTo>
                <a:cubicBezTo>
                  <a:pt x="12125" y="10800"/>
                  <a:pt x="13200" y="9921"/>
                  <a:pt x="13200" y="8836"/>
                </a:cubicBezTo>
                <a:moveTo>
                  <a:pt x="17400" y="8836"/>
                </a:moveTo>
                <a:cubicBezTo>
                  <a:pt x="17400" y="5854"/>
                  <a:pt x="14445" y="3436"/>
                  <a:pt x="10800" y="3436"/>
                </a:cubicBezTo>
                <a:cubicBezTo>
                  <a:pt x="7155" y="3436"/>
                  <a:pt x="4200" y="5854"/>
                  <a:pt x="4200" y="8836"/>
                </a:cubicBezTo>
                <a:cubicBezTo>
                  <a:pt x="4200" y="10437"/>
                  <a:pt x="5056" y="11870"/>
                  <a:pt x="6408" y="12860"/>
                </a:cubicBezTo>
                <a:cubicBezTo>
                  <a:pt x="6570" y="12537"/>
                  <a:pt x="6778" y="12249"/>
                  <a:pt x="7035" y="12000"/>
                </a:cubicBezTo>
                <a:cubicBezTo>
                  <a:pt x="6028" y="11198"/>
                  <a:pt x="5400" y="10078"/>
                  <a:pt x="5400" y="8836"/>
                </a:cubicBezTo>
                <a:cubicBezTo>
                  <a:pt x="5400" y="6396"/>
                  <a:pt x="7818" y="4418"/>
                  <a:pt x="10800" y="4418"/>
                </a:cubicBezTo>
                <a:cubicBezTo>
                  <a:pt x="13783" y="4418"/>
                  <a:pt x="16200" y="6396"/>
                  <a:pt x="16200" y="8836"/>
                </a:cubicBezTo>
                <a:cubicBezTo>
                  <a:pt x="16200" y="10094"/>
                  <a:pt x="15555" y="11226"/>
                  <a:pt x="14524" y="12030"/>
                </a:cubicBezTo>
                <a:cubicBezTo>
                  <a:pt x="14780" y="12280"/>
                  <a:pt x="14989" y="12568"/>
                  <a:pt x="15154" y="12887"/>
                </a:cubicBezTo>
                <a:cubicBezTo>
                  <a:pt x="16528" y="11898"/>
                  <a:pt x="17400" y="10452"/>
                  <a:pt x="17400" y="8836"/>
                </a:cubicBezTo>
                <a:moveTo>
                  <a:pt x="10800" y="0"/>
                </a:moveTo>
                <a:cubicBezTo>
                  <a:pt x="4835" y="0"/>
                  <a:pt x="0" y="3957"/>
                  <a:pt x="0" y="8836"/>
                </a:cubicBezTo>
                <a:cubicBezTo>
                  <a:pt x="0" y="12363"/>
                  <a:pt x="2531" y="15397"/>
                  <a:pt x="6181" y="16815"/>
                </a:cubicBezTo>
                <a:cubicBezTo>
                  <a:pt x="6125" y="16401"/>
                  <a:pt x="6080" y="16009"/>
                  <a:pt x="6049" y="15656"/>
                </a:cubicBezTo>
                <a:cubicBezTo>
                  <a:pt x="3155" y="14303"/>
                  <a:pt x="1200" y="11759"/>
                  <a:pt x="1200" y="8836"/>
                </a:cubicBezTo>
                <a:cubicBezTo>
                  <a:pt x="1200" y="4499"/>
                  <a:pt x="5498" y="982"/>
                  <a:pt x="10800" y="982"/>
                </a:cubicBezTo>
                <a:cubicBezTo>
                  <a:pt x="16102" y="982"/>
                  <a:pt x="20400" y="4499"/>
                  <a:pt x="20400" y="8836"/>
                </a:cubicBezTo>
                <a:cubicBezTo>
                  <a:pt x="20400" y="11756"/>
                  <a:pt x="18449" y="14298"/>
                  <a:pt x="15560" y="15652"/>
                </a:cubicBezTo>
                <a:cubicBezTo>
                  <a:pt x="15532" y="16000"/>
                  <a:pt x="15490" y="16392"/>
                  <a:pt x="15433" y="16809"/>
                </a:cubicBezTo>
                <a:cubicBezTo>
                  <a:pt x="19076" y="15390"/>
                  <a:pt x="21600" y="12358"/>
                  <a:pt x="21600" y="8836"/>
                </a:cubicBezTo>
                <a:cubicBezTo>
                  <a:pt x="21600" y="3957"/>
                  <a:pt x="16765" y="0"/>
                  <a:pt x="10800" y="0"/>
                </a:cubicBezTo>
                <a:moveTo>
                  <a:pt x="12127" y="20179"/>
                </a:moveTo>
                <a:cubicBezTo>
                  <a:pt x="11972" y="20432"/>
                  <a:pt x="11842" y="20560"/>
                  <a:pt x="11770" y="20618"/>
                </a:cubicBezTo>
                <a:lnTo>
                  <a:pt x="9830" y="20618"/>
                </a:lnTo>
                <a:cubicBezTo>
                  <a:pt x="9758" y="20560"/>
                  <a:pt x="9628" y="20432"/>
                  <a:pt x="9473" y="20179"/>
                </a:cubicBezTo>
                <a:cubicBezTo>
                  <a:pt x="9032" y="19457"/>
                  <a:pt x="8400" y="16247"/>
                  <a:pt x="8400" y="14727"/>
                </a:cubicBezTo>
                <a:cubicBezTo>
                  <a:pt x="8400" y="13278"/>
                  <a:pt x="9028" y="12764"/>
                  <a:pt x="10800" y="12764"/>
                </a:cubicBezTo>
                <a:cubicBezTo>
                  <a:pt x="12572" y="12764"/>
                  <a:pt x="13200" y="13278"/>
                  <a:pt x="13200" y="14727"/>
                </a:cubicBezTo>
                <a:cubicBezTo>
                  <a:pt x="13200" y="16247"/>
                  <a:pt x="12568" y="19457"/>
                  <a:pt x="12127" y="20179"/>
                </a:cubicBezTo>
                <a:moveTo>
                  <a:pt x="10800" y="11782"/>
                </a:moveTo>
                <a:cubicBezTo>
                  <a:pt x="7800" y="11782"/>
                  <a:pt x="7200" y="13255"/>
                  <a:pt x="7200" y="14727"/>
                </a:cubicBezTo>
                <a:cubicBezTo>
                  <a:pt x="7200" y="16200"/>
                  <a:pt x="7800" y="19636"/>
                  <a:pt x="8400" y="20618"/>
                </a:cubicBezTo>
                <a:cubicBezTo>
                  <a:pt x="9000" y="21600"/>
                  <a:pt x="9600" y="21600"/>
                  <a:pt x="9600" y="21600"/>
                </a:cubicBezTo>
                <a:lnTo>
                  <a:pt x="12000" y="21600"/>
                </a:lnTo>
                <a:cubicBezTo>
                  <a:pt x="12000" y="21600"/>
                  <a:pt x="12600" y="21600"/>
                  <a:pt x="13200" y="20618"/>
                </a:cubicBezTo>
                <a:cubicBezTo>
                  <a:pt x="13800" y="19636"/>
                  <a:pt x="14400" y="16200"/>
                  <a:pt x="14400" y="14727"/>
                </a:cubicBezTo>
                <a:cubicBezTo>
                  <a:pt x="14400" y="13255"/>
                  <a:pt x="13800" y="11782"/>
                  <a:pt x="10800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5" name="Shape 2854"/>
          <p:cNvSpPr/>
          <p:nvPr/>
        </p:nvSpPr>
        <p:spPr>
          <a:xfrm>
            <a:off x="2480641" y="4437909"/>
            <a:ext cx="279263" cy="2792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52" y="3921"/>
                </a:moveTo>
                <a:cubicBezTo>
                  <a:pt x="18338" y="3921"/>
                  <a:pt x="17679" y="3262"/>
                  <a:pt x="17679" y="2448"/>
                </a:cubicBezTo>
                <a:cubicBezTo>
                  <a:pt x="17679" y="1634"/>
                  <a:pt x="18338" y="975"/>
                  <a:pt x="19152" y="975"/>
                </a:cubicBezTo>
                <a:cubicBezTo>
                  <a:pt x="19966" y="975"/>
                  <a:pt x="20625" y="1634"/>
                  <a:pt x="20625" y="2448"/>
                </a:cubicBezTo>
                <a:cubicBezTo>
                  <a:pt x="20625" y="3262"/>
                  <a:pt x="19966" y="3921"/>
                  <a:pt x="19152" y="3921"/>
                </a:cubicBezTo>
                <a:moveTo>
                  <a:pt x="10804" y="12269"/>
                </a:moveTo>
                <a:cubicBezTo>
                  <a:pt x="9991" y="12269"/>
                  <a:pt x="9331" y="11609"/>
                  <a:pt x="9331" y="10795"/>
                </a:cubicBezTo>
                <a:cubicBezTo>
                  <a:pt x="9331" y="9981"/>
                  <a:pt x="9991" y="9322"/>
                  <a:pt x="10804" y="9322"/>
                </a:cubicBezTo>
                <a:cubicBezTo>
                  <a:pt x="11618" y="9322"/>
                  <a:pt x="12278" y="9981"/>
                  <a:pt x="12278" y="10795"/>
                </a:cubicBezTo>
                <a:cubicBezTo>
                  <a:pt x="12278" y="11609"/>
                  <a:pt x="11618" y="12269"/>
                  <a:pt x="10804" y="12269"/>
                </a:cubicBezTo>
                <a:moveTo>
                  <a:pt x="3930" y="19143"/>
                </a:moveTo>
                <a:cubicBezTo>
                  <a:pt x="3930" y="19956"/>
                  <a:pt x="3271" y="20616"/>
                  <a:pt x="2457" y="20616"/>
                </a:cubicBezTo>
                <a:cubicBezTo>
                  <a:pt x="1643" y="20616"/>
                  <a:pt x="984" y="19956"/>
                  <a:pt x="984" y="19143"/>
                </a:cubicBezTo>
                <a:cubicBezTo>
                  <a:pt x="984" y="18329"/>
                  <a:pt x="1643" y="17669"/>
                  <a:pt x="2457" y="17669"/>
                </a:cubicBezTo>
                <a:cubicBezTo>
                  <a:pt x="3271" y="17669"/>
                  <a:pt x="3930" y="18329"/>
                  <a:pt x="3930" y="19143"/>
                </a:cubicBezTo>
                <a:moveTo>
                  <a:pt x="19148" y="0"/>
                </a:moveTo>
                <a:cubicBezTo>
                  <a:pt x="17793" y="0"/>
                  <a:pt x="16695" y="1098"/>
                  <a:pt x="16695" y="2452"/>
                </a:cubicBezTo>
                <a:cubicBezTo>
                  <a:pt x="16695" y="3640"/>
                  <a:pt x="17539" y="4630"/>
                  <a:pt x="18660" y="4856"/>
                </a:cubicBezTo>
                <a:lnTo>
                  <a:pt x="18660" y="10306"/>
                </a:lnTo>
                <a:lnTo>
                  <a:pt x="13203" y="10306"/>
                </a:lnTo>
                <a:cubicBezTo>
                  <a:pt x="12974" y="9187"/>
                  <a:pt x="11985" y="8347"/>
                  <a:pt x="10800" y="8347"/>
                </a:cubicBezTo>
                <a:cubicBezTo>
                  <a:pt x="9615" y="8347"/>
                  <a:pt x="8626" y="9187"/>
                  <a:pt x="8398" y="10306"/>
                </a:cubicBezTo>
                <a:lnTo>
                  <a:pt x="2456" y="10306"/>
                </a:lnTo>
                <a:cubicBezTo>
                  <a:pt x="2184" y="10306"/>
                  <a:pt x="1965" y="10525"/>
                  <a:pt x="1965" y="10796"/>
                </a:cubicBezTo>
                <a:lnTo>
                  <a:pt x="1965" y="16744"/>
                </a:lnTo>
                <a:cubicBezTo>
                  <a:pt x="844" y="16970"/>
                  <a:pt x="0" y="17960"/>
                  <a:pt x="0" y="19147"/>
                </a:cubicBezTo>
                <a:cubicBezTo>
                  <a:pt x="0" y="20502"/>
                  <a:pt x="1098" y="21600"/>
                  <a:pt x="2453" y="21600"/>
                </a:cubicBezTo>
                <a:cubicBezTo>
                  <a:pt x="3807" y="21600"/>
                  <a:pt x="4905" y="20502"/>
                  <a:pt x="4905" y="19147"/>
                </a:cubicBezTo>
                <a:cubicBezTo>
                  <a:pt x="4905" y="17961"/>
                  <a:pt x="4065" y="16973"/>
                  <a:pt x="2947" y="16744"/>
                </a:cubicBezTo>
                <a:lnTo>
                  <a:pt x="2947" y="11287"/>
                </a:lnTo>
                <a:lnTo>
                  <a:pt x="8397" y="11287"/>
                </a:lnTo>
                <a:cubicBezTo>
                  <a:pt x="8623" y="12408"/>
                  <a:pt x="9613" y="13253"/>
                  <a:pt x="10800" y="13253"/>
                </a:cubicBezTo>
                <a:cubicBezTo>
                  <a:pt x="11988" y="13253"/>
                  <a:pt x="12978" y="12408"/>
                  <a:pt x="13203" y="11287"/>
                </a:cubicBezTo>
                <a:lnTo>
                  <a:pt x="19151" y="11287"/>
                </a:lnTo>
                <a:cubicBezTo>
                  <a:pt x="19422" y="11287"/>
                  <a:pt x="19642" y="11068"/>
                  <a:pt x="19642" y="10796"/>
                </a:cubicBezTo>
                <a:lnTo>
                  <a:pt x="19642" y="4855"/>
                </a:lnTo>
                <a:cubicBezTo>
                  <a:pt x="20759" y="4626"/>
                  <a:pt x="21600" y="3638"/>
                  <a:pt x="21600" y="2452"/>
                </a:cubicBezTo>
                <a:cubicBezTo>
                  <a:pt x="21600" y="1098"/>
                  <a:pt x="20502" y="0"/>
                  <a:pt x="19148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6" name="Shape 2855"/>
          <p:cNvSpPr/>
          <p:nvPr/>
        </p:nvSpPr>
        <p:spPr>
          <a:xfrm>
            <a:off x="3026599" y="4437909"/>
            <a:ext cx="253869" cy="2792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7" y="20616"/>
                </a:moveTo>
                <a:cubicBezTo>
                  <a:pt x="18012" y="20616"/>
                  <a:pt x="17287" y="19956"/>
                  <a:pt x="17287" y="19143"/>
                </a:cubicBezTo>
                <a:cubicBezTo>
                  <a:pt x="17287" y="18329"/>
                  <a:pt x="18012" y="17669"/>
                  <a:pt x="18907" y="17669"/>
                </a:cubicBezTo>
                <a:cubicBezTo>
                  <a:pt x="19802" y="17669"/>
                  <a:pt x="20527" y="18329"/>
                  <a:pt x="20527" y="19143"/>
                </a:cubicBezTo>
                <a:cubicBezTo>
                  <a:pt x="20527" y="19956"/>
                  <a:pt x="19802" y="20616"/>
                  <a:pt x="18907" y="20616"/>
                </a:cubicBezTo>
                <a:moveTo>
                  <a:pt x="2703" y="12269"/>
                </a:moveTo>
                <a:cubicBezTo>
                  <a:pt x="1808" y="12269"/>
                  <a:pt x="1082" y="11609"/>
                  <a:pt x="1082" y="10795"/>
                </a:cubicBezTo>
                <a:cubicBezTo>
                  <a:pt x="1082" y="9981"/>
                  <a:pt x="1808" y="9322"/>
                  <a:pt x="2703" y="9322"/>
                </a:cubicBezTo>
                <a:cubicBezTo>
                  <a:pt x="3598" y="9322"/>
                  <a:pt x="4323" y="9981"/>
                  <a:pt x="4323" y="10795"/>
                </a:cubicBezTo>
                <a:cubicBezTo>
                  <a:pt x="4323" y="11609"/>
                  <a:pt x="3598" y="12269"/>
                  <a:pt x="2703" y="12269"/>
                </a:cubicBezTo>
                <a:moveTo>
                  <a:pt x="18907" y="975"/>
                </a:moveTo>
                <a:cubicBezTo>
                  <a:pt x="19802" y="975"/>
                  <a:pt x="20527" y="1634"/>
                  <a:pt x="20527" y="2448"/>
                </a:cubicBezTo>
                <a:cubicBezTo>
                  <a:pt x="20527" y="3262"/>
                  <a:pt x="19802" y="3921"/>
                  <a:pt x="18907" y="3921"/>
                </a:cubicBezTo>
                <a:cubicBezTo>
                  <a:pt x="18012" y="3921"/>
                  <a:pt x="17287" y="3262"/>
                  <a:pt x="17287" y="2448"/>
                </a:cubicBezTo>
                <a:cubicBezTo>
                  <a:pt x="17287" y="1634"/>
                  <a:pt x="18012" y="975"/>
                  <a:pt x="18907" y="975"/>
                </a:cubicBezTo>
                <a:moveTo>
                  <a:pt x="18902" y="16695"/>
                </a:moveTo>
                <a:cubicBezTo>
                  <a:pt x="18092" y="16695"/>
                  <a:pt x="17374" y="17026"/>
                  <a:pt x="16879" y="17540"/>
                </a:cubicBezTo>
                <a:lnTo>
                  <a:pt x="5253" y="11551"/>
                </a:lnTo>
                <a:cubicBezTo>
                  <a:pt x="5338" y="11314"/>
                  <a:pt x="5396" y="11064"/>
                  <a:pt x="5396" y="10800"/>
                </a:cubicBezTo>
                <a:cubicBezTo>
                  <a:pt x="5396" y="10536"/>
                  <a:pt x="5338" y="10286"/>
                  <a:pt x="5253" y="10048"/>
                </a:cubicBezTo>
                <a:lnTo>
                  <a:pt x="16879" y="4059"/>
                </a:lnTo>
                <a:cubicBezTo>
                  <a:pt x="17373" y="4574"/>
                  <a:pt x="18092" y="4905"/>
                  <a:pt x="18902" y="4905"/>
                </a:cubicBezTo>
                <a:cubicBezTo>
                  <a:pt x="20392" y="4905"/>
                  <a:pt x="21600" y="3807"/>
                  <a:pt x="21600" y="2452"/>
                </a:cubicBezTo>
                <a:cubicBezTo>
                  <a:pt x="21600" y="1098"/>
                  <a:pt x="20392" y="0"/>
                  <a:pt x="18902" y="0"/>
                </a:cubicBezTo>
                <a:cubicBezTo>
                  <a:pt x="17412" y="0"/>
                  <a:pt x="16204" y="1098"/>
                  <a:pt x="16204" y="2452"/>
                </a:cubicBezTo>
                <a:cubicBezTo>
                  <a:pt x="16204" y="2716"/>
                  <a:pt x="16262" y="2966"/>
                  <a:pt x="16347" y="3204"/>
                </a:cubicBezTo>
                <a:lnTo>
                  <a:pt x="4722" y="9193"/>
                </a:lnTo>
                <a:cubicBezTo>
                  <a:pt x="4227" y="8679"/>
                  <a:pt x="3509" y="8347"/>
                  <a:pt x="2698" y="8347"/>
                </a:cubicBezTo>
                <a:cubicBezTo>
                  <a:pt x="1208" y="8347"/>
                  <a:pt x="0" y="9445"/>
                  <a:pt x="0" y="10800"/>
                </a:cubicBezTo>
                <a:cubicBezTo>
                  <a:pt x="0" y="12155"/>
                  <a:pt x="1208" y="13253"/>
                  <a:pt x="2698" y="13253"/>
                </a:cubicBezTo>
                <a:cubicBezTo>
                  <a:pt x="3509" y="13253"/>
                  <a:pt x="4227" y="12921"/>
                  <a:pt x="4722" y="12406"/>
                </a:cubicBezTo>
                <a:lnTo>
                  <a:pt x="16347" y="18395"/>
                </a:lnTo>
                <a:cubicBezTo>
                  <a:pt x="16262" y="18633"/>
                  <a:pt x="16204" y="18883"/>
                  <a:pt x="16204" y="19147"/>
                </a:cubicBezTo>
                <a:cubicBezTo>
                  <a:pt x="16204" y="20502"/>
                  <a:pt x="17412" y="21600"/>
                  <a:pt x="18902" y="21600"/>
                </a:cubicBezTo>
                <a:cubicBezTo>
                  <a:pt x="20392" y="21600"/>
                  <a:pt x="21600" y="20502"/>
                  <a:pt x="21600" y="19147"/>
                </a:cubicBezTo>
                <a:cubicBezTo>
                  <a:pt x="21600" y="17792"/>
                  <a:pt x="20392" y="16695"/>
                  <a:pt x="18902" y="1669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7" name="Shape 2856"/>
          <p:cNvSpPr/>
          <p:nvPr/>
        </p:nvSpPr>
        <p:spPr>
          <a:xfrm>
            <a:off x="3547164" y="4437909"/>
            <a:ext cx="279464" cy="2793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375" y="14735"/>
                </a:moveTo>
                <a:cubicBezTo>
                  <a:pt x="12008" y="15178"/>
                  <a:pt x="11621" y="15531"/>
                  <a:pt x="11226" y="15783"/>
                </a:cubicBezTo>
                <a:cubicBezTo>
                  <a:pt x="10834" y="16035"/>
                  <a:pt x="10421" y="16209"/>
                  <a:pt x="10002" y="16302"/>
                </a:cubicBezTo>
                <a:cubicBezTo>
                  <a:pt x="9027" y="16517"/>
                  <a:pt x="8105" y="16493"/>
                  <a:pt x="7342" y="16179"/>
                </a:cubicBezTo>
                <a:cubicBezTo>
                  <a:pt x="6912" y="16003"/>
                  <a:pt x="6537" y="15755"/>
                  <a:pt x="6227" y="15442"/>
                </a:cubicBezTo>
                <a:cubicBezTo>
                  <a:pt x="5915" y="15129"/>
                  <a:pt x="5669" y="14758"/>
                  <a:pt x="5493" y="14340"/>
                </a:cubicBezTo>
                <a:cubicBezTo>
                  <a:pt x="5317" y="13924"/>
                  <a:pt x="5228" y="13459"/>
                  <a:pt x="5228" y="12958"/>
                </a:cubicBezTo>
                <a:cubicBezTo>
                  <a:pt x="5228" y="12161"/>
                  <a:pt x="5386" y="11302"/>
                  <a:pt x="5698" y="10406"/>
                </a:cubicBezTo>
                <a:cubicBezTo>
                  <a:pt x="6010" y="9509"/>
                  <a:pt x="6454" y="8665"/>
                  <a:pt x="7018" y="7900"/>
                </a:cubicBezTo>
                <a:cubicBezTo>
                  <a:pt x="7579" y="7140"/>
                  <a:pt x="8265" y="6498"/>
                  <a:pt x="9058" y="5993"/>
                </a:cubicBezTo>
                <a:cubicBezTo>
                  <a:pt x="9839" y="5496"/>
                  <a:pt x="10706" y="5245"/>
                  <a:pt x="11636" y="5245"/>
                </a:cubicBezTo>
                <a:cubicBezTo>
                  <a:pt x="12014" y="5245"/>
                  <a:pt x="12413" y="5288"/>
                  <a:pt x="12821" y="5373"/>
                </a:cubicBezTo>
                <a:cubicBezTo>
                  <a:pt x="13224" y="5457"/>
                  <a:pt x="13613" y="5599"/>
                  <a:pt x="13978" y="5795"/>
                </a:cubicBezTo>
                <a:cubicBezTo>
                  <a:pt x="14337" y="5989"/>
                  <a:pt x="14658" y="6246"/>
                  <a:pt x="14931" y="6561"/>
                </a:cubicBezTo>
                <a:cubicBezTo>
                  <a:pt x="15189" y="6858"/>
                  <a:pt x="15389" y="7238"/>
                  <a:pt x="15526" y="7692"/>
                </a:cubicBezTo>
                <a:lnTo>
                  <a:pt x="13353" y="13035"/>
                </a:lnTo>
                <a:cubicBezTo>
                  <a:pt x="13072" y="13720"/>
                  <a:pt x="12743" y="14292"/>
                  <a:pt x="12375" y="14735"/>
                </a:cubicBezTo>
                <a:moveTo>
                  <a:pt x="20215" y="16108"/>
                </a:moveTo>
                <a:cubicBezTo>
                  <a:pt x="19749" y="16741"/>
                  <a:pt x="19196" y="17344"/>
                  <a:pt x="18569" y="17900"/>
                </a:cubicBezTo>
                <a:cubicBezTo>
                  <a:pt x="17943" y="18456"/>
                  <a:pt x="17242" y="18946"/>
                  <a:pt x="16484" y="19359"/>
                </a:cubicBezTo>
                <a:cubicBezTo>
                  <a:pt x="15729" y="19770"/>
                  <a:pt x="14914" y="20096"/>
                  <a:pt x="14064" y="20327"/>
                </a:cubicBezTo>
                <a:cubicBezTo>
                  <a:pt x="13217" y="20556"/>
                  <a:pt x="12316" y="20673"/>
                  <a:pt x="11388" y="20673"/>
                </a:cubicBezTo>
                <a:cubicBezTo>
                  <a:pt x="9991" y="20673"/>
                  <a:pt x="8647" y="20458"/>
                  <a:pt x="7393" y="20036"/>
                </a:cubicBezTo>
                <a:cubicBezTo>
                  <a:pt x="6143" y="19615"/>
                  <a:pt x="5029" y="18981"/>
                  <a:pt x="4083" y="18149"/>
                </a:cubicBezTo>
                <a:cubicBezTo>
                  <a:pt x="3138" y="17320"/>
                  <a:pt x="2378" y="16274"/>
                  <a:pt x="1823" y="15041"/>
                </a:cubicBezTo>
                <a:cubicBezTo>
                  <a:pt x="1269" y="13809"/>
                  <a:pt x="989" y="12357"/>
                  <a:pt x="989" y="10727"/>
                </a:cubicBezTo>
                <a:cubicBezTo>
                  <a:pt x="989" y="9370"/>
                  <a:pt x="1254" y="8086"/>
                  <a:pt x="1777" y="6911"/>
                </a:cubicBezTo>
                <a:cubicBezTo>
                  <a:pt x="2301" y="5736"/>
                  <a:pt x="3037" y="4693"/>
                  <a:pt x="3964" y="3814"/>
                </a:cubicBezTo>
                <a:cubicBezTo>
                  <a:pt x="4892" y="2933"/>
                  <a:pt x="6002" y="2230"/>
                  <a:pt x="7264" y="1722"/>
                </a:cubicBezTo>
                <a:cubicBezTo>
                  <a:pt x="8526" y="1215"/>
                  <a:pt x="9914" y="958"/>
                  <a:pt x="11388" y="958"/>
                </a:cubicBezTo>
                <a:cubicBezTo>
                  <a:pt x="12700" y="958"/>
                  <a:pt x="13940" y="1156"/>
                  <a:pt x="15072" y="1549"/>
                </a:cubicBezTo>
                <a:cubicBezTo>
                  <a:pt x="16200" y="1942"/>
                  <a:pt x="17185" y="2497"/>
                  <a:pt x="17998" y="3203"/>
                </a:cubicBezTo>
                <a:cubicBezTo>
                  <a:pt x="18809" y="3906"/>
                  <a:pt x="19455" y="4765"/>
                  <a:pt x="19917" y="5754"/>
                </a:cubicBezTo>
                <a:cubicBezTo>
                  <a:pt x="20377" y="6743"/>
                  <a:pt x="20611" y="7843"/>
                  <a:pt x="20611" y="9023"/>
                </a:cubicBezTo>
                <a:cubicBezTo>
                  <a:pt x="20611" y="10070"/>
                  <a:pt x="20418" y="11059"/>
                  <a:pt x="20038" y="11962"/>
                </a:cubicBezTo>
                <a:cubicBezTo>
                  <a:pt x="19656" y="12869"/>
                  <a:pt x="19171" y="13663"/>
                  <a:pt x="18598" y="14320"/>
                </a:cubicBezTo>
                <a:cubicBezTo>
                  <a:pt x="18028" y="14976"/>
                  <a:pt x="17393" y="15502"/>
                  <a:pt x="16714" y="15880"/>
                </a:cubicBezTo>
                <a:cubicBezTo>
                  <a:pt x="16044" y="16255"/>
                  <a:pt x="15398" y="16444"/>
                  <a:pt x="14792" y="16444"/>
                </a:cubicBezTo>
                <a:cubicBezTo>
                  <a:pt x="14424" y="16444"/>
                  <a:pt x="14151" y="16374"/>
                  <a:pt x="13980" y="16235"/>
                </a:cubicBezTo>
                <a:cubicBezTo>
                  <a:pt x="13810" y="16098"/>
                  <a:pt x="13710" y="15916"/>
                  <a:pt x="13675" y="15677"/>
                </a:cubicBezTo>
                <a:cubicBezTo>
                  <a:pt x="13638" y="15420"/>
                  <a:pt x="13667" y="15109"/>
                  <a:pt x="13764" y="14754"/>
                </a:cubicBezTo>
                <a:cubicBezTo>
                  <a:pt x="13864" y="14385"/>
                  <a:pt x="14007" y="13983"/>
                  <a:pt x="14190" y="13556"/>
                </a:cubicBezTo>
                <a:lnTo>
                  <a:pt x="17729" y="4845"/>
                </a:lnTo>
                <a:lnTo>
                  <a:pt x="16677" y="4845"/>
                </a:lnTo>
                <a:lnTo>
                  <a:pt x="16026" y="6544"/>
                </a:lnTo>
                <a:cubicBezTo>
                  <a:pt x="15715" y="5890"/>
                  <a:pt x="15207" y="5363"/>
                  <a:pt x="14512" y="4972"/>
                </a:cubicBezTo>
                <a:cubicBezTo>
                  <a:pt x="13703" y="4517"/>
                  <a:pt x="12777" y="4287"/>
                  <a:pt x="11759" y="4287"/>
                </a:cubicBezTo>
                <a:cubicBezTo>
                  <a:pt x="10637" y="4287"/>
                  <a:pt x="9596" y="4568"/>
                  <a:pt x="8663" y="5121"/>
                </a:cubicBezTo>
                <a:cubicBezTo>
                  <a:pt x="7739" y="5669"/>
                  <a:pt x="6940" y="6381"/>
                  <a:pt x="6289" y="7238"/>
                </a:cubicBezTo>
                <a:cubicBezTo>
                  <a:pt x="5641" y="8091"/>
                  <a:pt x="5132" y="9032"/>
                  <a:pt x="4777" y="10034"/>
                </a:cubicBezTo>
                <a:cubicBezTo>
                  <a:pt x="4420" y="11037"/>
                  <a:pt x="4240" y="12021"/>
                  <a:pt x="4240" y="12958"/>
                </a:cubicBezTo>
                <a:cubicBezTo>
                  <a:pt x="4240" y="13568"/>
                  <a:pt x="4354" y="14151"/>
                  <a:pt x="4579" y="14689"/>
                </a:cubicBezTo>
                <a:cubicBezTo>
                  <a:pt x="4804" y="15227"/>
                  <a:pt x="5113" y="15701"/>
                  <a:pt x="5499" y="16097"/>
                </a:cubicBezTo>
                <a:cubicBezTo>
                  <a:pt x="5887" y="16495"/>
                  <a:pt x="6354" y="16815"/>
                  <a:pt x="6889" y="17048"/>
                </a:cubicBezTo>
                <a:cubicBezTo>
                  <a:pt x="8063" y="17561"/>
                  <a:pt x="9489" y="17484"/>
                  <a:pt x="10904" y="17025"/>
                </a:cubicBezTo>
                <a:cubicBezTo>
                  <a:pt x="11562" y="16811"/>
                  <a:pt x="12160" y="16412"/>
                  <a:pt x="12689" y="15835"/>
                </a:cubicBezTo>
                <a:cubicBezTo>
                  <a:pt x="12715" y="16226"/>
                  <a:pt x="12874" y="16561"/>
                  <a:pt x="13164" y="16837"/>
                </a:cubicBezTo>
                <a:cubicBezTo>
                  <a:pt x="13559" y="17211"/>
                  <a:pt x="14086" y="17402"/>
                  <a:pt x="14731" y="17402"/>
                </a:cubicBezTo>
                <a:cubicBezTo>
                  <a:pt x="15501" y="17402"/>
                  <a:pt x="16307" y="17176"/>
                  <a:pt x="17124" y="16733"/>
                </a:cubicBezTo>
                <a:cubicBezTo>
                  <a:pt x="17934" y="16294"/>
                  <a:pt x="18680" y="15687"/>
                  <a:pt x="19342" y="14930"/>
                </a:cubicBezTo>
                <a:cubicBezTo>
                  <a:pt x="20001" y="14176"/>
                  <a:pt x="20548" y="13284"/>
                  <a:pt x="20967" y="12281"/>
                </a:cubicBezTo>
                <a:cubicBezTo>
                  <a:pt x="21387" y="11274"/>
                  <a:pt x="21600" y="10178"/>
                  <a:pt x="21600" y="9023"/>
                </a:cubicBezTo>
                <a:cubicBezTo>
                  <a:pt x="21600" y="7651"/>
                  <a:pt x="21328" y="6389"/>
                  <a:pt x="20793" y="5274"/>
                </a:cubicBezTo>
                <a:cubicBezTo>
                  <a:pt x="20258" y="4158"/>
                  <a:pt x="19518" y="3199"/>
                  <a:pt x="18594" y="2422"/>
                </a:cubicBezTo>
                <a:cubicBezTo>
                  <a:pt x="17672" y="1647"/>
                  <a:pt x="16579" y="1043"/>
                  <a:pt x="15346" y="627"/>
                </a:cubicBezTo>
                <a:cubicBezTo>
                  <a:pt x="14116" y="211"/>
                  <a:pt x="12784" y="0"/>
                  <a:pt x="11388" y="0"/>
                </a:cubicBezTo>
                <a:cubicBezTo>
                  <a:pt x="9845" y="0"/>
                  <a:pt x="8365" y="271"/>
                  <a:pt x="6989" y="805"/>
                </a:cubicBezTo>
                <a:cubicBezTo>
                  <a:pt x="5612" y="1340"/>
                  <a:pt x="4389" y="2093"/>
                  <a:pt x="3356" y="3045"/>
                </a:cubicBezTo>
                <a:cubicBezTo>
                  <a:pt x="2321" y="3996"/>
                  <a:pt x="1495" y="5137"/>
                  <a:pt x="899" y="6436"/>
                </a:cubicBezTo>
                <a:cubicBezTo>
                  <a:pt x="302" y="7737"/>
                  <a:pt x="0" y="9181"/>
                  <a:pt x="0" y="10727"/>
                </a:cubicBezTo>
                <a:cubicBezTo>
                  <a:pt x="0" y="12605"/>
                  <a:pt x="334" y="14252"/>
                  <a:pt x="993" y="15622"/>
                </a:cubicBezTo>
                <a:cubicBezTo>
                  <a:pt x="1652" y="16992"/>
                  <a:pt x="2528" y="18134"/>
                  <a:pt x="3595" y="19018"/>
                </a:cubicBezTo>
                <a:cubicBezTo>
                  <a:pt x="4661" y="19900"/>
                  <a:pt x="5890" y="20559"/>
                  <a:pt x="7249" y="20975"/>
                </a:cubicBezTo>
                <a:cubicBezTo>
                  <a:pt x="8601" y="21390"/>
                  <a:pt x="9994" y="21600"/>
                  <a:pt x="11388" y="21600"/>
                </a:cubicBezTo>
                <a:cubicBezTo>
                  <a:pt x="12348" y="21600"/>
                  <a:pt x="13317" y="21474"/>
                  <a:pt x="14267" y="21228"/>
                </a:cubicBezTo>
                <a:cubicBezTo>
                  <a:pt x="15214" y="20981"/>
                  <a:pt x="16128" y="20624"/>
                  <a:pt x="16983" y="20169"/>
                </a:cubicBezTo>
                <a:cubicBezTo>
                  <a:pt x="17839" y="19713"/>
                  <a:pt x="18642" y="19152"/>
                  <a:pt x="19372" y="18499"/>
                </a:cubicBezTo>
                <a:cubicBezTo>
                  <a:pt x="20104" y="17845"/>
                  <a:pt x="20729" y="17110"/>
                  <a:pt x="21232" y="16316"/>
                </a:cubicBezTo>
                <a:lnTo>
                  <a:pt x="21411" y="16033"/>
                </a:lnTo>
                <a:lnTo>
                  <a:pt x="20270" y="16033"/>
                </a:lnTo>
                <a:cubicBezTo>
                  <a:pt x="20270" y="16033"/>
                  <a:pt x="20215" y="16108"/>
                  <a:pt x="20215" y="16108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8" name="Shape 2857"/>
          <p:cNvSpPr/>
          <p:nvPr/>
        </p:nvSpPr>
        <p:spPr>
          <a:xfrm>
            <a:off x="4080425" y="4437909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29" y="14128"/>
                </a:moveTo>
                <a:cubicBezTo>
                  <a:pt x="17041" y="13430"/>
                  <a:pt x="15777" y="12523"/>
                  <a:pt x="14684" y="11440"/>
                </a:cubicBezTo>
                <a:cubicBezTo>
                  <a:pt x="15214" y="10618"/>
                  <a:pt x="15664" y="9739"/>
                  <a:pt x="16034" y="8820"/>
                </a:cubicBezTo>
                <a:cubicBezTo>
                  <a:pt x="16089" y="8826"/>
                  <a:pt x="16143" y="8836"/>
                  <a:pt x="16200" y="8836"/>
                </a:cubicBezTo>
                <a:cubicBezTo>
                  <a:pt x="17013" y="8836"/>
                  <a:pt x="17673" y="8177"/>
                  <a:pt x="17673" y="7364"/>
                </a:cubicBezTo>
                <a:cubicBezTo>
                  <a:pt x="17673" y="6787"/>
                  <a:pt x="17339" y="6294"/>
                  <a:pt x="16856" y="6052"/>
                </a:cubicBezTo>
                <a:cubicBezTo>
                  <a:pt x="17033" y="5170"/>
                  <a:pt x="17144" y="4264"/>
                  <a:pt x="17167" y="3336"/>
                </a:cubicBezTo>
                <a:cubicBezTo>
                  <a:pt x="19277" y="5136"/>
                  <a:pt x="20618" y="7809"/>
                  <a:pt x="20618" y="10800"/>
                </a:cubicBezTo>
                <a:cubicBezTo>
                  <a:pt x="20618" y="11764"/>
                  <a:pt x="20469" y="12689"/>
                  <a:pt x="20209" y="13568"/>
                </a:cubicBezTo>
                <a:cubicBezTo>
                  <a:pt x="19628" y="13783"/>
                  <a:pt x="19034" y="13971"/>
                  <a:pt x="18429" y="14128"/>
                </a:cubicBezTo>
                <a:moveTo>
                  <a:pt x="10800" y="20618"/>
                </a:moveTo>
                <a:cubicBezTo>
                  <a:pt x="8406" y="20618"/>
                  <a:pt x="6213" y="19759"/>
                  <a:pt x="4509" y="18335"/>
                </a:cubicBezTo>
                <a:cubicBezTo>
                  <a:pt x="6552" y="17934"/>
                  <a:pt x="8450" y="17135"/>
                  <a:pt x="10128" y="16031"/>
                </a:cubicBezTo>
                <a:cubicBezTo>
                  <a:pt x="10330" y="16135"/>
                  <a:pt x="10556" y="16200"/>
                  <a:pt x="10800" y="16200"/>
                </a:cubicBezTo>
                <a:cubicBezTo>
                  <a:pt x="11273" y="16200"/>
                  <a:pt x="11689" y="15973"/>
                  <a:pt x="11959" y="15627"/>
                </a:cubicBezTo>
                <a:cubicBezTo>
                  <a:pt x="12547" y="15680"/>
                  <a:pt x="13142" y="15709"/>
                  <a:pt x="13745" y="15709"/>
                </a:cubicBezTo>
                <a:cubicBezTo>
                  <a:pt x="15323" y="15709"/>
                  <a:pt x="16852" y="15508"/>
                  <a:pt x="18322" y="15156"/>
                </a:cubicBezTo>
                <a:cubicBezTo>
                  <a:pt x="18660" y="15317"/>
                  <a:pt x="18998" y="15480"/>
                  <a:pt x="19350" y="15618"/>
                </a:cubicBezTo>
                <a:cubicBezTo>
                  <a:pt x="17665" y="18601"/>
                  <a:pt x="14470" y="20618"/>
                  <a:pt x="10800" y="20618"/>
                </a:cubicBezTo>
                <a:moveTo>
                  <a:pt x="3539" y="17392"/>
                </a:moveTo>
                <a:cubicBezTo>
                  <a:pt x="3476" y="16840"/>
                  <a:pt x="3436" y="16279"/>
                  <a:pt x="3436" y="15709"/>
                </a:cubicBezTo>
                <a:cubicBezTo>
                  <a:pt x="3436" y="14763"/>
                  <a:pt x="3536" y="13842"/>
                  <a:pt x="3707" y="12946"/>
                </a:cubicBezTo>
                <a:cubicBezTo>
                  <a:pt x="5455" y="13988"/>
                  <a:pt x="7377" y="14767"/>
                  <a:pt x="9421" y="15226"/>
                </a:cubicBezTo>
                <a:cubicBezTo>
                  <a:pt x="9431" y="15253"/>
                  <a:pt x="9436" y="15282"/>
                  <a:pt x="9447" y="15308"/>
                </a:cubicBezTo>
                <a:cubicBezTo>
                  <a:pt x="7724" y="16421"/>
                  <a:pt x="5761" y="17193"/>
                  <a:pt x="3643" y="17506"/>
                </a:cubicBezTo>
                <a:cubicBezTo>
                  <a:pt x="3608" y="17469"/>
                  <a:pt x="3573" y="17430"/>
                  <a:pt x="3539" y="17392"/>
                </a:cubicBezTo>
                <a:moveTo>
                  <a:pt x="3075" y="11369"/>
                </a:moveTo>
                <a:cubicBezTo>
                  <a:pt x="2361" y="10869"/>
                  <a:pt x="1683" y="10321"/>
                  <a:pt x="1046" y="9729"/>
                </a:cubicBezTo>
                <a:cubicBezTo>
                  <a:pt x="1528" y="5299"/>
                  <a:pt x="4955" y="1762"/>
                  <a:pt x="9331" y="1104"/>
                </a:cubicBezTo>
                <a:cubicBezTo>
                  <a:pt x="9335" y="1629"/>
                  <a:pt x="9363" y="2148"/>
                  <a:pt x="9417" y="2660"/>
                </a:cubicBezTo>
                <a:cubicBezTo>
                  <a:pt x="8572" y="3227"/>
                  <a:pt x="7787" y="3879"/>
                  <a:pt x="7069" y="4596"/>
                </a:cubicBezTo>
                <a:cubicBezTo>
                  <a:pt x="6863" y="4486"/>
                  <a:pt x="6632" y="4418"/>
                  <a:pt x="6382" y="4418"/>
                </a:cubicBezTo>
                <a:cubicBezTo>
                  <a:pt x="5569" y="4418"/>
                  <a:pt x="4909" y="5078"/>
                  <a:pt x="4909" y="5891"/>
                </a:cubicBezTo>
                <a:cubicBezTo>
                  <a:pt x="4909" y="6236"/>
                  <a:pt x="5033" y="6549"/>
                  <a:pt x="5231" y="6800"/>
                </a:cubicBezTo>
                <a:cubicBezTo>
                  <a:pt x="4279" y="8179"/>
                  <a:pt x="3550" y="9719"/>
                  <a:pt x="3075" y="11369"/>
                </a:cubicBezTo>
                <a:moveTo>
                  <a:pt x="2466" y="15973"/>
                </a:moveTo>
                <a:cubicBezTo>
                  <a:pt x="1563" y="14521"/>
                  <a:pt x="1025" y="12821"/>
                  <a:pt x="989" y="10995"/>
                </a:cubicBezTo>
                <a:cubicBezTo>
                  <a:pt x="1570" y="11492"/>
                  <a:pt x="2180" y="11955"/>
                  <a:pt x="2817" y="12383"/>
                </a:cubicBezTo>
                <a:cubicBezTo>
                  <a:pt x="2585" y="13456"/>
                  <a:pt x="2455" y="14567"/>
                  <a:pt x="2455" y="15709"/>
                </a:cubicBezTo>
                <a:cubicBezTo>
                  <a:pt x="2455" y="15798"/>
                  <a:pt x="2464" y="15885"/>
                  <a:pt x="2466" y="15973"/>
                </a:cubicBezTo>
                <a:moveTo>
                  <a:pt x="13428" y="11540"/>
                </a:moveTo>
                <a:cubicBezTo>
                  <a:pt x="12907" y="12264"/>
                  <a:pt x="12315" y="12931"/>
                  <a:pt x="11674" y="13548"/>
                </a:cubicBezTo>
                <a:cubicBezTo>
                  <a:pt x="11429" y="13366"/>
                  <a:pt x="11129" y="13255"/>
                  <a:pt x="10800" y="13255"/>
                </a:cubicBezTo>
                <a:cubicBezTo>
                  <a:pt x="10166" y="13255"/>
                  <a:pt x="9631" y="13657"/>
                  <a:pt x="9423" y="14218"/>
                </a:cubicBezTo>
                <a:cubicBezTo>
                  <a:pt x="7455" y="13751"/>
                  <a:pt x="5607" y="12973"/>
                  <a:pt x="3936" y="11937"/>
                </a:cubicBezTo>
                <a:cubicBezTo>
                  <a:pt x="4379" y="10266"/>
                  <a:pt x="5100" y="8708"/>
                  <a:pt x="6060" y="7326"/>
                </a:cubicBezTo>
                <a:cubicBezTo>
                  <a:pt x="6164" y="7349"/>
                  <a:pt x="6271" y="7364"/>
                  <a:pt x="6382" y="7364"/>
                </a:cubicBezTo>
                <a:cubicBezTo>
                  <a:pt x="7195" y="7364"/>
                  <a:pt x="7855" y="6704"/>
                  <a:pt x="7855" y="5891"/>
                </a:cubicBezTo>
                <a:cubicBezTo>
                  <a:pt x="7855" y="5688"/>
                  <a:pt x="7813" y="5493"/>
                  <a:pt x="7739" y="5317"/>
                </a:cubicBezTo>
                <a:cubicBezTo>
                  <a:pt x="8307" y="4747"/>
                  <a:pt x="8920" y="4221"/>
                  <a:pt x="9575" y="3749"/>
                </a:cubicBezTo>
                <a:cubicBezTo>
                  <a:pt x="10104" y="6723"/>
                  <a:pt x="11479" y="9397"/>
                  <a:pt x="13428" y="11540"/>
                </a:cubicBezTo>
                <a:moveTo>
                  <a:pt x="10800" y="982"/>
                </a:moveTo>
                <a:cubicBezTo>
                  <a:pt x="11347" y="982"/>
                  <a:pt x="11881" y="1038"/>
                  <a:pt x="12403" y="1125"/>
                </a:cubicBezTo>
                <a:cubicBezTo>
                  <a:pt x="11696" y="1400"/>
                  <a:pt x="11005" y="1707"/>
                  <a:pt x="10354" y="2081"/>
                </a:cubicBezTo>
                <a:cubicBezTo>
                  <a:pt x="10328" y="1726"/>
                  <a:pt x="10311" y="1368"/>
                  <a:pt x="10310" y="1007"/>
                </a:cubicBezTo>
                <a:cubicBezTo>
                  <a:pt x="10474" y="999"/>
                  <a:pt x="10635" y="982"/>
                  <a:pt x="10800" y="982"/>
                </a:cubicBezTo>
                <a:moveTo>
                  <a:pt x="14120" y="12262"/>
                </a:moveTo>
                <a:cubicBezTo>
                  <a:pt x="14982" y="13097"/>
                  <a:pt x="15950" y="13819"/>
                  <a:pt x="16986" y="14440"/>
                </a:cubicBezTo>
                <a:cubicBezTo>
                  <a:pt x="15933" y="14626"/>
                  <a:pt x="14852" y="14727"/>
                  <a:pt x="13745" y="14727"/>
                </a:cubicBezTo>
                <a:cubicBezTo>
                  <a:pt x="13246" y="14727"/>
                  <a:pt x="12754" y="14702"/>
                  <a:pt x="12265" y="14664"/>
                </a:cubicBezTo>
                <a:cubicBezTo>
                  <a:pt x="12259" y="14569"/>
                  <a:pt x="12250" y="14475"/>
                  <a:pt x="12229" y="14385"/>
                </a:cubicBezTo>
                <a:cubicBezTo>
                  <a:pt x="12921" y="13737"/>
                  <a:pt x="13555" y="13027"/>
                  <a:pt x="14120" y="12262"/>
                </a:cubicBezTo>
                <a:moveTo>
                  <a:pt x="16188" y="2597"/>
                </a:moveTo>
                <a:cubicBezTo>
                  <a:pt x="16191" y="2713"/>
                  <a:pt x="16200" y="2828"/>
                  <a:pt x="16200" y="2945"/>
                </a:cubicBezTo>
                <a:cubicBezTo>
                  <a:pt x="16200" y="3967"/>
                  <a:pt x="16092" y="4962"/>
                  <a:pt x="15894" y="5924"/>
                </a:cubicBezTo>
                <a:cubicBezTo>
                  <a:pt x="15227" y="6065"/>
                  <a:pt x="14727" y="6656"/>
                  <a:pt x="14727" y="7364"/>
                </a:cubicBezTo>
                <a:cubicBezTo>
                  <a:pt x="14727" y="7765"/>
                  <a:pt x="14888" y="8127"/>
                  <a:pt x="15149" y="8393"/>
                </a:cubicBezTo>
                <a:cubicBezTo>
                  <a:pt x="14827" y="9199"/>
                  <a:pt x="14443" y="9973"/>
                  <a:pt x="13991" y="10701"/>
                </a:cubicBezTo>
                <a:cubicBezTo>
                  <a:pt x="12159" y="8620"/>
                  <a:pt x="10894" y="6025"/>
                  <a:pt x="10469" y="3152"/>
                </a:cubicBezTo>
                <a:cubicBezTo>
                  <a:pt x="11590" y="2463"/>
                  <a:pt x="12813" y="1934"/>
                  <a:pt x="14106" y="1565"/>
                </a:cubicBezTo>
                <a:cubicBezTo>
                  <a:pt x="14844" y="1829"/>
                  <a:pt x="15544" y="2173"/>
                  <a:pt x="16188" y="2597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9" name="Shape 2858"/>
          <p:cNvSpPr/>
          <p:nvPr/>
        </p:nvSpPr>
        <p:spPr>
          <a:xfrm>
            <a:off x="4639079" y="4437909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909"/>
                </a:moveTo>
                <a:cubicBezTo>
                  <a:pt x="5498" y="4909"/>
                  <a:pt x="1200" y="4030"/>
                  <a:pt x="1200" y="2945"/>
                </a:cubicBezTo>
                <a:cubicBezTo>
                  <a:pt x="1200" y="1861"/>
                  <a:pt x="5498" y="982"/>
                  <a:pt x="10800" y="982"/>
                </a:cubicBezTo>
                <a:cubicBezTo>
                  <a:pt x="16102" y="982"/>
                  <a:pt x="20400" y="1861"/>
                  <a:pt x="20400" y="2945"/>
                </a:cubicBezTo>
                <a:cubicBezTo>
                  <a:pt x="20400" y="4030"/>
                  <a:pt x="16102" y="4909"/>
                  <a:pt x="10800" y="4909"/>
                </a:cubicBezTo>
                <a:moveTo>
                  <a:pt x="20400" y="6873"/>
                </a:moveTo>
                <a:cubicBezTo>
                  <a:pt x="20400" y="7957"/>
                  <a:pt x="16102" y="8836"/>
                  <a:pt x="10800" y="8836"/>
                </a:cubicBezTo>
                <a:cubicBezTo>
                  <a:pt x="5498" y="8836"/>
                  <a:pt x="1200" y="7957"/>
                  <a:pt x="1200" y="6873"/>
                </a:cubicBezTo>
                <a:lnTo>
                  <a:pt x="1200" y="4291"/>
                </a:lnTo>
                <a:cubicBezTo>
                  <a:pt x="2993" y="5240"/>
                  <a:pt x="6615" y="5891"/>
                  <a:pt x="10800" y="5891"/>
                </a:cubicBezTo>
                <a:cubicBezTo>
                  <a:pt x="14986" y="5891"/>
                  <a:pt x="18607" y="5240"/>
                  <a:pt x="20400" y="4291"/>
                </a:cubicBezTo>
                <a:cubicBezTo>
                  <a:pt x="20400" y="4291"/>
                  <a:pt x="20400" y="6873"/>
                  <a:pt x="20400" y="6873"/>
                </a:cubicBezTo>
                <a:close/>
                <a:moveTo>
                  <a:pt x="10800" y="10800"/>
                </a:moveTo>
                <a:cubicBezTo>
                  <a:pt x="5498" y="10800"/>
                  <a:pt x="1200" y="9921"/>
                  <a:pt x="1200" y="8836"/>
                </a:cubicBezTo>
                <a:cubicBezTo>
                  <a:pt x="1200" y="8672"/>
                  <a:pt x="1309" y="8514"/>
                  <a:pt x="1494" y="8362"/>
                </a:cubicBezTo>
                <a:cubicBezTo>
                  <a:pt x="3370" y="9232"/>
                  <a:pt x="6830" y="9818"/>
                  <a:pt x="10800" y="9818"/>
                </a:cubicBezTo>
                <a:cubicBezTo>
                  <a:pt x="14770" y="9818"/>
                  <a:pt x="18230" y="9232"/>
                  <a:pt x="20106" y="8362"/>
                </a:cubicBezTo>
                <a:cubicBezTo>
                  <a:pt x="20291" y="8514"/>
                  <a:pt x="20400" y="8672"/>
                  <a:pt x="20400" y="8836"/>
                </a:cubicBezTo>
                <a:cubicBezTo>
                  <a:pt x="20400" y="9921"/>
                  <a:pt x="16102" y="10800"/>
                  <a:pt x="10800" y="10800"/>
                </a:cubicBezTo>
                <a:moveTo>
                  <a:pt x="20400" y="12764"/>
                </a:moveTo>
                <a:cubicBezTo>
                  <a:pt x="20400" y="13848"/>
                  <a:pt x="16102" y="14727"/>
                  <a:pt x="10800" y="14727"/>
                </a:cubicBezTo>
                <a:cubicBezTo>
                  <a:pt x="5498" y="14727"/>
                  <a:pt x="1200" y="13848"/>
                  <a:pt x="1200" y="12764"/>
                </a:cubicBezTo>
                <a:lnTo>
                  <a:pt x="1200" y="10182"/>
                </a:lnTo>
                <a:cubicBezTo>
                  <a:pt x="2993" y="11131"/>
                  <a:pt x="6615" y="11782"/>
                  <a:pt x="10800" y="11782"/>
                </a:cubicBezTo>
                <a:cubicBezTo>
                  <a:pt x="14986" y="11782"/>
                  <a:pt x="18607" y="11131"/>
                  <a:pt x="20400" y="10182"/>
                </a:cubicBezTo>
                <a:cubicBezTo>
                  <a:pt x="20400" y="10182"/>
                  <a:pt x="20400" y="12764"/>
                  <a:pt x="20400" y="12764"/>
                </a:cubicBezTo>
                <a:close/>
                <a:moveTo>
                  <a:pt x="10800" y="16691"/>
                </a:moveTo>
                <a:cubicBezTo>
                  <a:pt x="5498" y="16691"/>
                  <a:pt x="1200" y="15812"/>
                  <a:pt x="1200" y="14727"/>
                </a:cubicBezTo>
                <a:cubicBezTo>
                  <a:pt x="1200" y="14563"/>
                  <a:pt x="1309" y="14405"/>
                  <a:pt x="1494" y="14253"/>
                </a:cubicBezTo>
                <a:cubicBezTo>
                  <a:pt x="3370" y="15123"/>
                  <a:pt x="6830" y="15709"/>
                  <a:pt x="10800" y="15709"/>
                </a:cubicBezTo>
                <a:cubicBezTo>
                  <a:pt x="14770" y="15709"/>
                  <a:pt x="18230" y="15123"/>
                  <a:pt x="20106" y="14253"/>
                </a:cubicBezTo>
                <a:cubicBezTo>
                  <a:pt x="20291" y="14405"/>
                  <a:pt x="20400" y="14563"/>
                  <a:pt x="20400" y="14727"/>
                </a:cubicBezTo>
                <a:cubicBezTo>
                  <a:pt x="20400" y="15812"/>
                  <a:pt x="16102" y="16691"/>
                  <a:pt x="10800" y="16691"/>
                </a:cubicBezTo>
                <a:moveTo>
                  <a:pt x="20400" y="18655"/>
                </a:moveTo>
                <a:cubicBezTo>
                  <a:pt x="20400" y="19739"/>
                  <a:pt x="16102" y="20618"/>
                  <a:pt x="10800" y="20618"/>
                </a:cubicBezTo>
                <a:cubicBezTo>
                  <a:pt x="5498" y="20618"/>
                  <a:pt x="1200" y="19739"/>
                  <a:pt x="1200" y="18655"/>
                </a:cubicBezTo>
                <a:lnTo>
                  <a:pt x="1200" y="16073"/>
                </a:lnTo>
                <a:cubicBezTo>
                  <a:pt x="2993" y="17022"/>
                  <a:pt x="6615" y="17673"/>
                  <a:pt x="10800" y="17673"/>
                </a:cubicBezTo>
                <a:cubicBezTo>
                  <a:pt x="14986" y="17673"/>
                  <a:pt x="18607" y="17022"/>
                  <a:pt x="20400" y="16073"/>
                </a:cubicBezTo>
                <a:cubicBezTo>
                  <a:pt x="20400" y="16073"/>
                  <a:pt x="20400" y="18655"/>
                  <a:pt x="20400" y="18655"/>
                </a:cubicBezTo>
                <a:close/>
                <a:moveTo>
                  <a:pt x="21600" y="2945"/>
                </a:moveTo>
                <a:cubicBezTo>
                  <a:pt x="21600" y="1319"/>
                  <a:pt x="16765" y="0"/>
                  <a:pt x="10800" y="0"/>
                </a:cubicBezTo>
                <a:cubicBezTo>
                  <a:pt x="4835" y="0"/>
                  <a:pt x="0" y="1319"/>
                  <a:pt x="0" y="2945"/>
                </a:cubicBezTo>
                <a:lnTo>
                  <a:pt x="0" y="6873"/>
                </a:lnTo>
                <a:cubicBezTo>
                  <a:pt x="0" y="7218"/>
                  <a:pt x="229" y="7547"/>
                  <a:pt x="628" y="7855"/>
                </a:cubicBezTo>
                <a:cubicBezTo>
                  <a:pt x="229" y="8162"/>
                  <a:pt x="0" y="8492"/>
                  <a:pt x="0" y="8836"/>
                </a:cubicBezTo>
                <a:lnTo>
                  <a:pt x="0" y="12764"/>
                </a:lnTo>
                <a:cubicBezTo>
                  <a:pt x="0" y="13109"/>
                  <a:pt x="229" y="13438"/>
                  <a:pt x="628" y="13745"/>
                </a:cubicBezTo>
                <a:cubicBezTo>
                  <a:pt x="229" y="14053"/>
                  <a:pt x="0" y="14383"/>
                  <a:pt x="0" y="14727"/>
                </a:cubicBezTo>
                <a:lnTo>
                  <a:pt x="0" y="18655"/>
                </a:lnTo>
                <a:cubicBezTo>
                  <a:pt x="0" y="20281"/>
                  <a:pt x="4835" y="21600"/>
                  <a:pt x="10800" y="21600"/>
                </a:cubicBezTo>
                <a:cubicBezTo>
                  <a:pt x="16765" y="21600"/>
                  <a:pt x="21600" y="20281"/>
                  <a:pt x="21600" y="18655"/>
                </a:cubicBezTo>
                <a:lnTo>
                  <a:pt x="21600" y="14727"/>
                </a:lnTo>
                <a:cubicBezTo>
                  <a:pt x="21600" y="14383"/>
                  <a:pt x="21371" y="14053"/>
                  <a:pt x="20972" y="13745"/>
                </a:cubicBezTo>
                <a:cubicBezTo>
                  <a:pt x="21371" y="13438"/>
                  <a:pt x="21600" y="13109"/>
                  <a:pt x="21600" y="12764"/>
                </a:cubicBezTo>
                <a:lnTo>
                  <a:pt x="21600" y="8836"/>
                </a:lnTo>
                <a:cubicBezTo>
                  <a:pt x="21600" y="8492"/>
                  <a:pt x="21371" y="8162"/>
                  <a:pt x="20972" y="7855"/>
                </a:cubicBezTo>
                <a:cubicBezTo>
                  <a:pt x="21371" y="7547"/>
                  <a:pt x="21600" y="7218"/>
                  <a:pt x="21600" y="6873"/>
                </a:cubicBezTo>
                <a:cubicBezTo>
                  <a:pt x="21600" y="6873"/>
                  <a:pt x="21600" y="2945"/>
                  <a:pt x="21600" y="294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0" name="Shape 2859"/>
          <p:cNvSpPr/>
          <p:nvPr/>
        </p:nvSpPr>
        <p:spPr>
          <a:xfrm>
            <a:off x="5146947" y="4437909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5929" y="7018"/>
                </a:moveTo>
                <a:cubicBezTo>
                  <a:pt x="15539" y="7246"/>
                  <a:pt x="15108" y="7411"/>
                  <a:pt x="14650" y="7500"/>
                </a:cubicBezTo>
                <a:cubicBezTo>
                  <a:pt x="14282" y="7114"/>
                  <a:pt x="13759" y="6874"/>
                  <a:pt x="13179" y="6874"/>
                </a:cubicBezTo>
                <a:cubicBezTo>
                  <a:pt x="12067" y="6874"/>
                  <a:pt x="11165" y="7762"/>
                  <a:pt x="11165" y="8856"/>
                </a:cubicBezTo>
                <a:cubicBezTo>
                  <a:pt x="11165" y="9011"/>
                  <a:pt x="11183" y="9162"/>
                  <a:pt x="11217" y="9308"/>
                </a:cubicBezTo>
                <a:cubicBezTo>
                  <a:pt x="9543" y="9225"/>
                  <a:pt x="8059" y="8436"/>
                  <a:pt x="7065" y="7236"/>
                </a:cubicBezTo>
                <a:cubicBezTo>
                  <a:pt x="6892" y="7530"/>
                  <a:pt x="6793" y="7869"/>
                  <a:pt x="6793" y="8233"/>
                </a:cubicBezTo>
                <a:cubicBezTo>
                  <a:pt x="6793" y="8921"/>
                  <a:pt x="7148" y="9528"/>
                  <a:pt x="7689" y="9883"/>
                </a:cubicBezTo>
                <a:cubicBezTo>
                  <a:pt x="7359" y="9873"/>
                  <a:pt x="7048" y="9784"/>
                  <a:pt x="6776" y="9635"/>
                </a:cubicBezTo>
                <a:cubicBezTo>
                  <a:pt x="6776" y="9644"/>
                  <a:pt x="6776" y="9651"/>
                  <a:pt x="6776" y="9660"/>
                </a:cubicBezTo>
                <a:cubicBezTo>
                  <a:pt x="6776" y="10621"/>
                  <a:pt x="7471" y="11422"/>
                  <a:pt x="8392" y="11604"/>
                </a:cubicBezTo>
                <a:cubicBezTo>
                  <a:pt x="8223" y="11650"/>
                  <a:pt x="8045" y="11673"/>
                  <a:pt x="7861" y="11673"/>
                </a:cubicBezTo>
                <a:cubicBezTo>
                  <a:pt x="7732" y="11673"/>
                  <a:pt x="7605" y="11661"/>
                  <a:pt x="7483" y="11638"/>
                </a:cubicBezTo>
                <a:cubicBezTo>
                  <a:pt x="7739" y="12426"/>
                  <a:pt x="8483" y="12999"/>
                  <a:pt x="9364" y="13015"/>
                </a:cubicBezTo>
                <a:cubicBezTo>
                  <a:pt x="8674" y="13547"/>
                  <a:pt x="7806" y="13863"/>
                  <a:pt x="6862" y="13863"/>
                </a:cubicBezTo>
                <a:cubicBezTo>
                  <a:pt x="6699" y="13863"/>
                  <a:pt x="6540" y="13855"/>
                  <a:pt x="6382" y="13837"/>
                </a:cubicBezTo>
                <a:cubicBezTo>
                  <a:pt x="7274" y="14398"/>
                  <a:pt x="8332" y="14727"/>
                  <a:pt x="9470" y="14727"/>
                </a:cubicBezTo>
                <a:cubicBezTo>
                  <a:pt x="13175" y="14727"/>
                  <a:pt x="15201" y="11706"/>
                  <a:pt x="15201" y="9086"/>
                </a:cubicBezTo>
                <a:cubicBezTo>
                  <a:pt x="15201" y="9000"/>
                  <a:pt x="15199" y="8915"/>
                  <a:pt x="15195" y="8830"/>
                </a:cubicBezTo>
                <a:cubicBezTo>
                  <a:pt x="15588" y="8550"/>
                  <a:pt x="15930" y="8201"/>
                  <a:pt x="16200" y="7804"/>
                </a:cubicBezTo>
                <a:cubicBezTo>
                  <a:pt x="15839" y="7961"/>
                  <a:pt x="15451" y="8067"/>
                  <a:pt x="15043" y="8115"/>
                </a:cubicBezTo>
                <a:cubicBezTo>
                  <a:pt x="15459" y="7870"/>
                  <a:pt x="15778" y="7482"/>
                  <a:pt x="15929" y="70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1" name="Shape 2860"/>
          <p:cNvSpPr/>
          <p:nvPr/>
        </p:nvSpPr>
        <p:spPr>
          <a:xfrm>
            <a:off x="5680208" y="4437909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76" y="8468"/>
                </a:moveTo>
                <a:cubicBezTo>
                  <a:pt x="11776" y="8071"/>
                  <a:pt x="11817" y="7858"/>
                  <a:pt x="12428" y="7858"/>
                </a:cubicBezTo>
                <a:lnTo>
                  <a:pt x="13244" y="7858"/>
                </a:lnTo>
                <a:lnTo>
                  <a:pt x="13244" y="6381"/>
                </a:lnTo>
                <a:lnTo>
                  <a:pt x="11938" y="6381"/>
                </a:lnTo>
                <a:cubicBezTo>
                  <a:pt x="10369" y="6381"/>
                  <a:pt x="9816" y="7120"/>
                  <a:pt x="9816" y="8363"/>
                </a:cubicBezTo>
                <a:lnTo>
                  <a:pt x="9816" y="9322"/>
                </a:lnTo>
                <a:lnTo>
                  <a:pt x="8837" y="9322"/>
                </a:lnTo>
                <a:lnTo>
                  <a:pt x="8837" y="10800"/>
                </a:lnTo>
                <a:lnTo>
                  <a:pt x="9816" y="10800"/>
                </a:lnTo>
                <a:lnTo>
                  <a:pt x="9816" y="15219"/>
                </a:lnTo>
                <a:lnTo>
                  <a:pt x="11774" y="15219"/>
                </a:lnTo>
                <a:lnTo>
                  <a:pt x="11774" y="10800"/>
                </a:lnTo>
                <a:lnTo>
                  <a:pt x="13081" y="10800"/>
                </a:lnTo>
                <a:lnTo>
                  <a:pt x="13254" y="9322"/>
                </a:lnTo>
                <a:lnTo>
                  <a:pt x="11774" y="9322"/>
                </a:lnTo>
                <a:cubicBezTo>
                  <a:pt x="11774" y="9322"/>
                  <a:pt x="11776" y="8468"/>
                  <a:pt x="11776" y="8468"/>
                </a:cubicBezTo>
                <a:close/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2" name="Shape 2861"/>
          <p:cNvSpPr/>
          <p:nvPr/>
        </p:nvSpPr>
        <p:spPr>
          <a:xfrm>
            <a:off x="6251560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24" y="12090"/>
                </a:moveTo>
                <a:cubicBezTo>
                  <a:pt x="14019" y="12090"/>
                  <a:pt x="14019" y="12428"/>
                  <a:pt x="14019" y="12428"/>
                </a:cubicBezTo>
                <a:lnTo>
                  <a:pt x="14019" y="12863"/>
                </a:lnTo>
                <a:lnTo>
                  <a:pt x="14628" y="12863"/>
                </a:lnTo>
                <a:lnTo>
                  <a:pt x="14628" y="12428"/>
                </a:lnTo>
                <a:cubicBezTo>
                  <a:pt x="14628" y="12428"/>
                  <a:pt x="14628" y="12090"/>
                  <a:pt x="14324" y="12090"/>
                </a:cubicBezTo>
                <a:moveTo>
                  <a:pt x="15287" y="12380"/>
                </a:moveTo>
                <a:lnTo>
                  <a:pt x="15287" y="13348"/>
                </a:lnTo>
                <a:lnTo>
                  <a:pt x="14019" y="13348"/>
                </a:lnTo>
                <a:lnTo>
                  <a:pt x="14019" y="14072"/>
                </a:lnTo>
                <a:cubicBezTo>
                  <a:pt x="14019" y="14072"/>
                  <a:pt x="14019" y="14411"/>
                  <a:pt x="14324" y="14411"/>
                </a:cubicBezTo>
                <a:cubicBezTo>
                  <a:pt x="14628" y="14411"/>
                  <a:pt x="14628" y="14072"/>
                  <a:pt x="14628" y="14072"/>
                </a:cubicBezTo>
                <a:lnTo>
                  <a:pt x="14628" y="13734"/>
                </a:lnTo>
                <a:lnTo>
                  <a:pt x="15287" y="13734"/>
                </a:lnTo>
                <a:lnTo>
                  <a:pt x="15287" y="14266"/>
                </a:lnTo>
                <a:cubicBezTo>
                  <a:pt x="15287" y="14266"/>
                  <a:pt x="15186" y="14943"/>
                  <a:pt x="14375" y="14943"/>
                </a:cubicBezTo>
                <a:cubicBezTo>
                  <a:pt x="13564" y="14943"/>
                  <a:pt x="13411" y="14266"/>
                  <a:pt x="13411" y="14266"/>
                </a:cubicBezTo>
                <a:lnTo>
                  <a:pt x="13411" y="12380"/>
                </a:lnTo>
                <a:cubicBezTo>
                  <a:pt x="13411" y="12380"/>
                  <a:pt x="13411" y="11558"/>
                  <a:pt x="14375" y="11558"/>
                </a:cubicBezTo>
                <a:cubicBezTo>
                  <a:pt x="15338" y="11558"/>
                  <a:pt x="15287" y="12380"/>
                  <a:pt x="15287" y="12380"/>
                </a:cubicBezTo>
                <a:moveTo>
                  <a:pt x="12904" y="14169"/>
                </a:moveTo>
                <a:cubicBezTo>
                  <a:pt x="12904" y="14169"/>
                  <a:pt x="12904" y="14943"/>
                  <a:pt x="12347" y="14943"/>
                </a:cubicBezTo>
                <a:cubicBezTo>
                  <a:pt x="12005" y="14943"/>
                  <a:pt x="11798" y="14762"/>
                  <a:pt x="11687" y="14621"/>
                </a:cubicBezTo>
                <a:lnTo>
                  <a:pt x="11687" y="14895"/>
                </a:lnTo>
                <a:lnTo>
                  <a:pt x="11028" y="14895"/>
                </a:lnTo>
                <a:lnTo>
                  <a:pt x="11028" y="10446"/>
                </a:lnTo>
                <a:lnTo>
                  <a:pt x="11687" y="10446"/>
                </a:lnTo>
                <a:lnTo>
                  <a:pt x="11687" y="11888"/>
                </a:lnTo>
                <a:cubicBezTo>
                  <a:pt x="11788" y="11782"/>
                  <a:pt x="12036" y="11558"/>
                  <a:pt x="12347" y="11558"/>
                </a:cubicBezTo>
                <a:cubicBezTo>
                  <a:pt x="12752" y="11558"/>
                  <a:pt x="12904" y="11896"/>
                  <a:pt x="12904" y="12332"/>
                </a:cubicBezTo>
                <a:cubicBezTo>
                  <a:pt x="12904" y="12332"/>
                  <a:pt x="12904" y="14169"/>
                  <a:pt x="12904" y="14169"/>
                </a:cubicBezTo>
                <a:close/>
                <a:moveTo>
                  <a:pt x="10521" y="14895"/>
                </a:moveTo>
                <a:lnTo>
                  <a:pt x="9913" y="14895"/>
                </a:lnTo>
                <a:lnTo>
                  <a:pt x="9913" y="14605"/>
                </a:lnTo>
                <a:cubicBezTo>
                  <a:pt x="9913" y="14605"/>
                  <a:pt x="9558" y="14943"/>
                  <a:pt x="9152" y="14943"/>
                </a:cubicBezTo>
                <a:cubicBezTo>
                  <a:pt x="8747" y="14943"/>
                  <a:pt x="8696" y="14556"/>
                  <a:pt x="8696" y="14556"/>
                </a:cubicBezTo>
                <a:lnTo>
                  <a:pt x="8696" y="11558"/>
                </a:lnTo>
                <a:lnTo>
                  <a:pt x="9304" y="11558"/>
                </a:lnTo>
                <a:lnTo>
                  <a:pt x="9304" y="14362"/>
                </a:lnTo>
                <a:cubicBezTo>
                  <a:pt x="9304" y="14362"/>
                  <a:pt x="9304" y="14508"/>
                  <a:pt x="9507" y="14508"/>
                </a:cubicBezTo>
                <a:cubicBezTo>
                  <a:pt x="9710" y="14508"/>
                  <a:pt x="9913" y="14266"/>
                  <a:pt x="9913" y="14266"/>
                </a:cubicBezTo>
                <a:lnTo>
                  <a:pt x="9913" y="11558"/>
                </a:lnTo>
                <a:lnTo>
                  <a:pt x="10521" y="11558"/>
                </a:lnTo>
                <a:cubicBezTo>
                  <a:pt x="10521" y="11558"/>
                  <a:pt x="10521" y="14895"/>
                  <a:pt x="10521" y="14895"/>
                </a:cubicBezTo>
                <a:close/>
                <a:moveTo>
                  <a:pt x="8595" y="11074"/>
                </a:moveTo>
                <a:lnTo>
                  <a:pt x="7834" y="11074"/>
                </a:lnTo>
                <a:lnTo>
                  <a:pt x="7834" y="14895"/>
                </a:lnTo>
                <a:lnTo>
                  <a:pt x="7124" y="14895"/>
                </a:lnTo>
                <a:lnTo>
                  <a:pt x="7124" y="11074"/>
                </a:lnTo>
                <a:lnTo>
                  <a:pt x="6363" y="11074"/>
                </a:lnTo>
                <a:lnTo>
                  <a:pt x="6363" y="10446"/>
                </a:lnTo>
                <a:lnTo>
                  <a:pt x="8595" y="10446"/>
                </a:lnTo>
                <a:cubicBezTo>
                  <a:pt x="8595" y="10446"/>
                  <a:pt x="8595" y="11074"/>
                  <a:pt x="8595" y="11074"/>
                </a:cubicBezTo>
                <a:close/>
                <a:moveTo>
                  <a:pt x="14527" y="9430"/>
                </a:moveTo>
                <a:cubicBezTo>
                  <a:pt x="14527" y="9430"/>
                  <a:pt x="12667" y="9334"/>
                  <a:pt x="10800" y="9334"/>
                </a:cubicBezTo>
                <a:cubicBezTo>
                  <a:pt x="8940" y="9334"/>
                  <a:pt x="7074" y="9430"/>
                  <a:pt x="7074" y="9430"/>
                </a:cubicBezTo>
                <a:cubicBezTo>
                  <a:pt x="6233" y="9430"/>
                  <a:pt x="5552" y="10080"/>
                  <a:pt x="5552" y="10881"/>
                </a:cubicBezTo>
                <a:cubicBezTo>
                  <a:pt x="5552" y="10881"/>
                  <a:pt x="5400" y="11822"/>
                  <a:pt x="5400" y="12767"/>
                </a:cubicBezTo>
                <a:cubicBezTo>
                  <a:pt x="5400" y="13708"/>
                  <a:pt x="5552" y="14652"/>
                  <a:pt x="5552" y="14652"/>
                </a:cubicBezTo>
                <a:cubicBezTo>
                  <a:pt x="5552" y="15454"/>
                  <a:pt x="6233" y="16103"/>
                  <a:pt x="7074" y="16103"/>
                </a:cubicBezTo>
                <a:cubicBezTo>
                  <a:pt x="7074" y="16103"/>
                  <a:pt x="8905" y="16200"/>
                  <a:pt x="10800" y="16200"/>
                </a:cubicBezTo>
                <a:cubicBezTo>
                  <a:pt x="12630" y="16200"/>
                  <a:pt x="14527" y="16103"/>
                  <a:pt x="14527" y="16103"/>
                </a:cubicBezTo>
                <a:cubicBezTo>
                  <a:pt x="15367" y="16103"/>
                  <a:pt x="16048" y="15454"/>
                  <a:pt x="16048" y="14652"/>
                </a:cubicBezTo>
                <a:cubicBezTo>
                  <a:pt x="16048" y="14652"/>
                  <a:pt x="16200" y="13700"/>
                  <a:pt x="16200" y="12767"/>
                </a:cubicBezTo>
                <a:cubicBezTo>
                  <a:pt x="16200" y="11814"/>
                  <a:pt x="16048" y="10881"/>
                  <a:pt x="16048" y="10881"/>
                </a:cubicBezTo>
                <a:cubicBezTo>
                  <a:pt x="16048" y="10080"/>
                  <a:pt x="15367" y="9430"/>
                  <a:pt x="14527" y="9430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992" y="12090"/>
                </a:moveTo>
                <a:cubicBezTo>
                  <a:pt x="11860" y="12090"/>
                  <a:pt x="11757" y="12168"/>
                  <a:pt x="11687" y="12243"/>
                </a:cubicBezTo>
                <a:lnTo>
                  <a:pt x="11687" y="14276"/>
                </a:lnTo>
                <a:cubicBezTo>
                  <a:pt x="11751" y="14345"/>
                  <a:pt x="11847" y="14411"/>
                  <a:pt x="11992" y="14411"/>
                </a:cubicBezTo>
                <a:cubicBezTo>
                  <a:pt x="12296" y="14411"/>
                  <a:pt x="12296" y="14072"/>
                  <a:pt x="12296" y="14072"/>
                </a:cubicBezTo>
                <a:lnTo>
                  <a:pt x="12296" y="12428"/>
                </a:lnTo>
                <a:cubicBezTo>
                  <a:pt x="12296" y="12428"/>
                  <a:pt x="12245" y="12090"/>
                  <a:pt x="11992" y="12090"/>
                </a:cubicBezTo>
                <a:moveTo>
                  <a:pt x="7986" y="8751"/>
                </a:moveTo>
                <a:lnTo>
                  <a:pt x="8696" y="8751"/>
                </a:lnTo>
                <a:lnTo>
                  <a:pt x="8696" y="7188"/>
                </a:lnTo>
                <a:lnTo>
                  <a:pt x="9507" y="4970"/>
                </a:lnTo>
                <a:lnTo>
                  <a:pt x="8848" y="4970"/>
                </a:lnTo>
                <a:lnTo>
                  <a:pt x="8341" y="6433"/>
                </a:lnTo>
                <a:lnTo>
                  <a:pt x="7834" y="4970"/>
                </a:lnTo>
                <a:lnTo>
                  <a:pt x="7124" y="4970"/>
                </a:lnTo>
                <a:lnTo>
                  <a:pt x="7986" y="7188"/>
                </a:lnTo>
                <a:cubicBezTo>
                  <a:pt x="7986" y="7188"/>
                  <a:pt x="7986" y="8751"/>
                  <a:pt x="7986" y="8751"/>
                </a:cubicBezTo>
                <a:close/>
                <a:moveTo>
                  <a:pt x="12397" y="8801"/>
                </a:moveTo>
                <a:cubicBezTo>
                  <a:pt x="12802" y="8801"/>
                  <a:pt x="13158" y="8449"/>
                  <a:pt x="13158" y="8449"/>
                </a:cubicBezTo>
                <a:lnTo>
                  <a:pt x="13158" y="8751"/>
                </a:lnTo>
                <a:lnTo>
                  <a:pt x="13766" y="8751"/>
                </a:lnTo>
                <a:lnTo>
                  <a:pt x="13766" y="5878"/>
                </a:lnTo>
                <a:lnTo>
                  <a:pt x="13158" y="5878"/>
                </a:lnTo>
                <a:lnTo>
                  <a:pt x="13158" y="8096"/>
                </a:lnTo>
                <a:cubicBezTo>
                  <a:pt x="13158" y="8096"/>
                  <a:pt x="12955" y="8348"/>
                  <a:pt x="12752" y="8348"/>
                </a:cubicBezTo>
                <a:cubicBezTo>
                  <a:pt x="12549" y="8348"/>
                  <a:pt x="12549" y="8196"/>
                  <a:pt x="12549" y="8196"/>
                </a:cubicBezTo>
                <a:lnTo>
                  <a:pt x="12549" y="5878"/>
                </a:lnTo>
                <a:lnTo>
                  <a:pt x="11941" y="5878"/>
                </a:lnTo>
                <a:lnTo>
                  <a:pt x="11941" y="8398"/>
                </a:lnTo>
                <a:cubicBezTo>
                  <a:pt x="11941" y="8398"/>
                  <a:pt x="11992" y="8801"/>
                  <a:pt x="12397" y="8801"/>
                </a:cubicBezTo>
                <a:moveTo>
                  <a:pt x="10166" y="6634"/>
                </a:moveTo>
                <a:cubicBezTo>
                  <a:pt x="10166" y="6467"/>
                  <a:pt x="10302" y="6332"/>
                  <a:pt x="10470" y="6332"/>
                </a:cubicBezTo>
                <a:cubicBezTo>
                  <a:pt x="10639" y="6332"/>
                  <a:pt x="10775" y="6467"/>
                  <a:pt x="10775" y="6634"/>
                </a:cubicBezTo>
                <a:lnTo>
                  <a:pt x="10775" y="8045"/>
                </a:lnTo>
                <a:cubicBezTo>
                  <a:pt x="10775" y="8212"/>
                  <a:pt x="10639" y="8348"/>
                  <a:pt x="10470" y="8348"/>
                </a:cubicBezTo>
                <a:cubicBezTo>
                  <a:pt x="10302" y="8348"/>
                  <a:pt x="10166" y="8212"/>
                  <a:pt x="10166" y="8045"/>
                </a:cubicBezTo>
                <a:cubicBezTo>
                  <a:pt x="10166" y="8045"/>
                  <a:pt x="10166" y="6634"/>
                  <a:pt x="10166" y="6634"/>
                </a:cubicBezTo>
                <a:close/>
                <a:moveTo>
                  <a:pt x="10369" y="8801"/>
                </a:moveTo>
                <a:lnTo>
                  <a:pt x="10572" y="8801"/>
                </a:lnTo>
                <a:cubicBezTo>
                  <a:pt x="11020" y="8801"/>
                  <a:pt x="11383" y="8440"/>
                  <a:pt x="11383" y="7995"/>
                </a:cubicBezTo>
                <a:lnTo>
                  <a:pt x="11383" y="6684"/>
                </a:lnTo>
                <a:cubicBezTo>
                  <a:pt x="11383" y="6239"/>
                  <a:pt x="11020" y="5878"/>
                  <a:pt x="10572" y="5878"/>
                </a:cubicBezTo>
                <a:lnTo>
                  <a:pt x="10369" y="5878"/>
                </a:lnTo>
                <a:cubicBezTo>
                  <a:pt x="9921" y="5878"/>
                  <a:pt x="9558" y="6239"/>
                  <a:pt x="9558" y="6684"/>
                </a:cubicBezTo>
                <a:lnTo>
                  <a:pt x="9558" y="7995"/>
                </a:lnTo>
                <a:cubicBezTo>
                  <a:pt x="9558" y="8440"/>
                  <a:pt x="9921" y="8801"/>
                  <a:pt x="10369" y="880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3" name="Shape 2862"/>
          <p:cNvSpPr/>
          <p:nvPr/>
        </p:nvSpPr>
        <p:spPr>
          <a:xfrm>
            <a:off x="6784821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0672" y="6382"/>
                </a:moveTo>
                <a:cubicBezTo>
                  <a:pt x="10464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9" y="11643"/>
                </a:cubicBezTo>
                <a:cubicBezTo>
                  <a:pt x="8462" y="11568"/>
                  <a:pt x="8536" y="11425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7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7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7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2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7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1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4" name="Shape 2863"/>
          <p:cNvSpPr/>
          <p:nvPr/>
        </p:nvSpPr>
        <p:spPr>
          <a:xfrm>
            <a:off x="7318082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5" y="8897"/>
                  <a:pt x="11997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4" y="9937"/>
                  <a:pt x="12643" y="10393"/>
                  <a:pt x="12232" y="10991"/>
                </a:cubicBezTo>
                <a:cubicBezTo>
                  <a:pt x="11821" y="11589"/>
                  <a:pt x="11513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5"/>
                  <a:pt x="8774" y="6973"/>
                </a:cubicBezTo>
                <a:cubicBezTo>
                  <a:pt x="8450" y="7000"/>
                  <a:pt x="7966" y="7272"/>
                  <a:pt x="7320" y="7789"/>
                </a:cubicBezTo>
                <a:cubicBezTo>
                  <a:pt x="6849" y="8183"/>
                  <a:pt x="6372" y="8577"/>
                  <a:pt x="5888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2"/>
                </a:cubicBezTo>
                <a:cubicBezTo>
                  <a:pt x="8333" y="11460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2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8"/>
                  <a:pt x="14281" y="687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5" name="Shape 2864"/>
          <p:cNvSpPr/>
          <p:nvPr/>
        </p:nvSpPr>
        <p:spPr>
          <a:xfrm>
            <a:off x="7851343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5" y="7359"/>
                </a:moveTo>
                <a:lnTo>
                  <a:pt x="13743" y="7359"/>
                </a:lnTo>
                <a:lnTo>
                  <a:pt x="13743" y="8833"/>
                </a:lnTo>
                <a:lnTo>
                  <a:pt x="12265" y="8833"/>
                </a:lnTo>
                <a:lnTo>
                  <a:pt x="12265" y="9816"/>
                </a:lnTo>
                <a:lnTo>
                  <a:pt x="13743" y="9816"/>
                </a:lnTo>
                <a:lnTo>
                  <a:pt x="13743" y="11283"/>
                </a:lnTo>
                <a:lnTo>
                  <a:pt x="14725" y="11283"/>
                </a:lnTo>
                <a:lnTo>
                  <a:pt x="14725" y="9816"/>
                </a:lnTo>
                <a:lnTo>
                  <a:pt x="16205" y="9816"/>
                </a:lnTo>
                <a:lnTo>
                  <a:pt x="16205" y="8833"/>
                </a:lnTo>
                <a:lnTo>
                  <a:pt x="14725" y="8833"/>
                </a:lnTo>
                <a:cubicBezTo>
                  <a:pt x="14725" y="8833"/>
                  <a:pt x="14725" y="7359"/>
                  <a:pt x="14725" y="7359"/>
                </a:cubicBezTo>
                <a:close/>
                <a:moveTo>
                  <a:pt x="9321" y="13946"/>
                </a:moveTo>
                <a:cubicBezTo>
                  <a:pt x="8620" y="13946"/>
                  <a:pt x="8071" y="13495"/>
                  <a:pt x="8071" y="12919"/>
                </a:cubicBezTo>
                <a:cubicBezTo>
                  <a:pt x="8071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47" y="11723"/>
                </a:lnTo>
                <a:lnTo>
                  <a:pt x="9465" y="11929"/>
                </a:lnTo>
                <a:cubicBezTo>
                  <a:pt x="9624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40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5" y="8362"/>
                  <a:pt x="8574" y="8014"/>
                  <a:pt x="8754" y="7806"/>
                </a:cubicBezTo>
                <a:cubicBezTo>
                  <a:pt x="8864" y="7680"/>
                  <a:pt x="9006" y="7613"/>
                  <a:pt x="9164" y="7613"/>
                </a:cubicBez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5" y="9596"/>
                  <a:pt x="9970" y="9809"/>
                </a:cubicBezTo>
                <a:cubicBezTo>
                  <a:pt x="9860" y="9935"/>
                  <a:pt x="9722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6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6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5"/>
                  <a:pt x="11386" y="8784"/>
                </a:cubicBezTo>
                <a:cubicBezTo>
                  <a:pt x="11386" y="8342"/>
                  <a:pt x="11262" y="7947"/>
                  <a:pt x="11050" y="7659"/>
                </a:cubicBezTo>
                <a:lnTo>
                  <a:pt x="11238" y="7659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5" y="6873"/>
                  <a:pt x="7345" y="7759"/>
                  <a:pt x="7345" y="8769"/>
                </a:cubicBezTo>
                <a:cubicBezTo>
                  <a:pt x="7345" y="9812"/>
                  <a:pt x="8109" y="10605"/>
                  <a:pt x="9137" y="10648"/>
                </a:cubicBezTo>
                <a:cubicBezTo>
                  <a:pt x="9121" y="10722"/>
                  <a:pt x="9113" y="10795"/>
                  <a:pt x="9113" y="10868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3" y="11309"/>
                  <a:pt x="6870" y="12161"/>
                  <a:pt x="6870" y="13167"/>
                </a:cubicBezTo>
                <a:cubicBezTo>
                  <a:pt x="6870" y="14071"/>
                  <a:pt x="7903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6" name="Shape 2865"/>
          <p:cNvSpPr/>
          <p:nvPr/>
        </p:nvSpPr>
        <p:spPr>
          <a:xfrm>
            <a:off x="8384604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3430" y="9320"/>
                </a:moveTo>
                <a:cubicBezTo>
                  <a:pt x="11975" y="9320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0"/>
                  <a:pt x="13430" y="9320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0"/>
                </a:lnTo>
                <a:lnTo>
                  <a:pt x="6873" y="9320"/>
                </a:lnTo>
                <a:cubicBezTo>
                  <a:pt x="6873" y="9320"/>
                  <a:pt x="6873" y="14727"/>
                  <a:pt x="6873" y="14727"/>
                </a:cubicBezTo>
                <a:close/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7" name="Shape 2866"/>
          <p:cNvSpPr/>
          <p:nvPr/>
        </p:nvSpPr>
        <p:spPr>
          <a:xfrm>
            <a:off x="8917865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591" y="13291"/>
                </a:moveTo>
                <a:cubicBezTo>
                  <a:pt x="11452" y="13214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9" y="13478"/>
                  <a:pt x="9448" y="13667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20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6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1" y="132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8" name="Shape 2867"/>
          <p:cNvSpPr/>
          <p:nvPr/>
        </p:nvSpPr>
        <p:spPr>
          <a:xfrm>
            <a:off x="9451126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91" y="6986"/>
                </a:moveTo>
                <a:cubicBezTo>
                  <a:pt x="14241" y="6976"/>
                  <a:pt x="14187" y="6971"/>
                  <a:pt x="14134" y="6971"/>
                </a:cubicBezTo>
                <a:cubicBezTo>
                  <a:pt x="13808" y="6971"/>
                  <a:pt x="13598" y="7166"/>
                  <a:pt x="13572" y="7494"/>
                </a:cubicBezTo>
                <a:cubicBezTo>
                  <a:pt x="13242" y="11704"/>
                  <a:pt x="13044" y="12909"/>
                  <a:pt x="13042" y="12921"/>
                </a:cubicBezTo>
                <a:lnTo>
                  <a:pt x="13046" y="13020"/>
                </a:lnTo>
                <a:lnTo>
                  <a:pt x="13142" y="13032"/>
                </a:lnTo>
                <a:lnTo>
                  <a:pt x="13172" y="13032"/>
                </a:lnTo>
                <a:cubicBezTo>
                  <a:pt x="13281" y="13032"/>
                  <a:pt x="13386" y="13050"/>
                  <a:pt x="13473" y="13085"/>
                </a:cubicBezTo>
                <a:lnTo>
                  <a:pt x="13579" y="13126"/>
                </a:lnTo>
                <a:lnTo>
                  <a:pt x="13598" y="13012"/>
                </a:lnTo>
                <a:cubicBezTo>
                  <a:pt x="13837" y="11522"/>
                  <a:pt x="14296" y="9525"/>
                  <a:pt x="14542" y="8453"/>
                </a:cubicBezTo>
                <a:cubicBezTo>
                  <a:pt x="14618" y="8121"/>
                  <a:pt x="14675" y="7877"/>
                  <a:pt x="14698" y="7763"/>
                </a:cubicBezTo>
                <a:cubicBezTo>
                  <a:pt x="14745" y="7530"/>
                  <a:pt x="14724" y="7343"/>
                  <a:pt x="14637" y="7206"/>
                </a:cubicBezTo>
                <a:cubicBezTo>
                  <a:pt x="14563" y="7092"/>
                  <a:pt x="14447" y="7018"/>
                  <a:pt x="14291" y="6986"/>
                </a:cubicBezTo>
                <a:moveTo>
                  <a:pt x="13280" y="13606"/>
                </a:moveTo>
                <a:cubicBezTo>
                  <a:pt x="12921" y="13524"/>
                  <a:pt x="12660" y="13682"/>
                  <a:pt x="12569" y="14030"/>
                </a:cubicBezTo>
                <a:cubicBezTo>
                  <a:pt x="12528" y="14187"/>
                  <a:pt x="12550" y="14335"/>
                  <a:pt x="12631" y="14459"/>
                </a:cubicBezTo>
                <a:cubicBezTo>
                  <a:pt x="12706" y="14574"/>
                  <a:pt x="12831" y="14661"/>
                  <a:pt x="12982" y="14701"/>
                </a:cubicBezTo>
                <a:cubicBezTo>
                  <a:pt x="13045" y="14719"/>
                  <a:pt x="13109" y="14728"/>
                  <a:pt x="13172" y="14728"/>
                </a:cubicBezTo>
                <a:cubicBezTo>
                  <a:pt x="13438" y="14728"/>
                  <a:pt x="13639" y="14578"/>
                  <a:pt x="13698" y="14338"/>
                </a:cubicBezTo>
                <a:cubicBezTo>
                  <a:pt x="13741" y="14156"/>
                  <a:pt x="13722" y="13990"/>
                  <a:pt x="13643" y="13857"/>
                </a:cubicBezTo>
                <a:cubicBezTo>
                  <a:pt x="13567" y="13732"/>
                  <a:pt x="13439" y="13644"/>
                  <a:pt x="13280" y="13606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3098" y="6884"/>
                </a:moveTo>
                <a:lnTo>
                  <a:pt x="12930" y="6884"/>
                </a:lnTo>
                <a:lnTo>
                  <a:pt x="12906" y="6887"/>
                </a:lnTo>
                <a:cubicBezTo>
                  <a:pt x="12646" y="6961"/>
                  <a:pt x="12244" y="6961"/>
                  <a:pt x="11983" y="6887"/>
                </a:cubicBezTo>
                <a:lnTo>
                  <a:pt x="11902" y="6884"/>
                </a:lnTo>
                <a:lnTo>
                  <a:pt x="9988" y="10156"/>
                </a:lnTo>
                <a:lnTo>
                  <a:pt x="8067" y="6873"/>
                </a:lnTo>
                <a:lnTo>
                  <a:pt x="8000" y="6891"/>
                </a:lnTo>
                <a:cubicBezTo>
                  <a:pt x="7739" y="6962"/>
                  <a:pt x="7347" y="6960"/>
                  <a:pt x="7088" y="6887"/>
                </a:cubicBezTo>
                <a:lnTo>
                  <a:pt x="6878" y="6884"/>
                </a:lnTo>
                <a:lnTo>
                  <a:pt x="9482" y="11392"/>
                </a:lnTo>
                <a:lnTo>
                  <a:pt x="9404" y="14626"/>
                </a:lnTo>
                <a:lnTo>
                  <a:pt x="9407" y="14722"/>
                </a:lnTo>
                <a:lnTo>
                  <a:pt x="9502" y="14722"/>
                </a:lnTo>
                <a:lnTo>
                  <a:pt x="9526" y="14719"/>
                </a:lnTo>
                <a:cubicBezTo>
                  <a:pt x="9786" y="14646"/>
                  <a:pt x="10190" y="14646"/>
                  <a:pt x="10449" y="14719"/>
                </a:cubicBezTo>
                <a:lnTo>
                  <a:pt x="10573" y="14722"/>
                </a:lnTo>
                <a:lnTo>
                  <a:pt x="10512" y="11391"/>
                </a:lnTo>
                <a:cubicBezTo>
                  <a:pt x="10600" y="11229"/>
                  <a:pt x="11150" y="10205"/>
                  <a:pt x="11738" y="9180"/>
                </a:cubicBezTo>
                <a:cubicBezTo>
                  <a:pt x="12342" y="8126"/>
                  <a:pt x="13008" y="7040"/>
                  <a:pt x="13015" y="7029"/>
                </a:cubicBezTo>
                <a:cubicBezTo>
                  <a:pt x="13015" y="7029"/>
                  <a:pt x="13098" y="6884"/>
                  <a:pt x="13098" y="6884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9" name="Shape 2868"/>
          <p:cNvSpPr/>
          <p:nvPr/>
        </p:nvSpPr>
        <p:spPr>
          <a:xfrm>
            <a:off x="9984387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3062" y="5890"/>
                </a:moveTo>
                <a:lnTo>
                  <a:pt x="10786" y="7776"/>
                </a:lnTo>
                <a:lnTo>
                  <a:pt x="13925" y="9725"/>
                </a:lnTo>
                <a:lnTo>
                  <a:pt x="16200" y="7926"/>
                </a:lnTo>
                <a:cubicBezTo>
                  <a:pt x="16200" y="7926"/>
                  <a:pt x="13062" y="5890"/>
                  <a:pt x="13062" y="5890"/>
                </a:cubicBezTo>
                <a:close/>
                <a:moveTo>
                  <a:pt x="5400" y="8027"/>
                </a:moveTo>
                <a:lnTo>
                  <a:pt x="7647" y="9763"/>
                </a:lnTo>
                <a:lnTo>
                  <a:pt x="10786" y="7776"/>
                </a:lnTo>
                <a:lnTo>
                  <a:pt x="8630" y="5891"/>
                </a:lnTo>
                <a:cubicBezTo>
                  <a:pt x="8630" y="5891"/>
                  <a:pt x="5400" y="8027"/>
                  <a:pt x="5400" y="8027"/>
                </a:cubicBezTo>
                <a:close/>
                <a:moveTo>
                  <a:pt x="12965" y="14699"/>
                </a:moveTo>
                <a:lnTo>
                  <a:pt x="12958" y="14707"/>
                </a:lnTo>
                <a:lnTo>
                  <a:pt x="10801" y="13100"/>
                </a:lnTo>
                <a:lnTo>
                  <a:pt x="8731" y="14685"/>
                </a:lnTo>
                <a:lnTo>
                  <a:pt x="8712" y="14715"/>
                </a:lnTo>
                <a:lnTo>
                  <a:pt x="7571" y="14025"/>
                </a:lnTo>
                <a:lnTo>
                  <a:pt x="7571" y="14627"/>
                </a:lnTo>
                <a:lnTo>
                  <a:pt x="10799" y="16692"/>
                </a:lnTo>
                <a:lnTo>
                  <a:pt x="14000" y="14627"/>
                </a:lnTo>
                <a:lnTo>
                  <a:pt x="14000" y="14067"/>
                </a:lnTo>
                <a:lnTo>
                  <a:pt x="12965" y="14699"/>
                </a:lnTo>
                <a:cubicBezTo>
                  <a:pt x="12965" y="14699"/>
                  <a:pt x="12965" y="14699"/>
                  <a:pt x="12965" y="14699"/>
                </a:cubicBezTo>
                <a:close/>
                <a:moveTo>
                  <a:pt x="7642" y="9766"/>
                </a:moveTo>
                <a:lnTo>
                  <a:pt x="5404" y="11577"/>
                </a:lnTo>
                <a:lnTo>
                  <a:pt x="7350" y="12746"/>
                </a:lnTo>
                <a:lnTo>
                  <a:pt x="7351" y="12745"/>
                </a:lnTo>
                <a:lnTo>
                  <a:pt x="7775" y="13002"/>
                </a:lnTo>
                <a:lnTo>
                  <a:pt x="8631" y="13516"/>
                </a:lnTo>
                <a:lnTo>
                  <a:pt x="10063" y="12429"/>
                </a:lnTo>
                <a:lnTo>
                  <a:pt x="10780" y="11880"/>
                </a:lnTo>
                <a:lnTo>
                  <a:pt x="10782" y="11882"/>
                </a:lnTo>
                <a:lnTo>
                  <a:pt x="10786" y="11880"/>
                </a:lnTo>
                <a:lnTo>
                  <a:pt x="10798" y="11888"/>
                </a:lnTo>
                <a:lnTo>
                  <a:pt x="10805" y="11880"/>
                </a:lnTo>
                <a:lnTo>
                  <a:pt x="12509" y="13148"/>
                </a:lnTo>
                <a:lnTo>
                  <a:pt x="13007" y="13515"/>
                </a:lnTo>
                <a:lnTo>
                  <a:pt x="16198" y="11575"/>
                </a:lnTo>
                <a:lnTo>
                  <a:pt x="13925" y="9727"/>
                </a:lnTo>
                <a:lnTo>
                  <a:pt x="10788" y="11715"/>
                </a:lnTo>
                <a:cubicBezTo>
                  <a:pt x="10788" y="11715"/>
                  <a:pt x="7642" y="9766"/>
                  <a:pt x="7642" y="9766"/>
                </a:cubicBezTo>
                <a:close/>
                <a:moveTo>
                  <a:pt x="13925" y="9727"/>
                </a:moveTo>
                <a:lnTo>
                  <a:pt x="13925" y="9725"/>
                </a:lnTo>
                <a:lnTo>
                  <a:pt x="13925" y="9725"/>
                </a:lnTo>
                <a:lnTo>
                  <a:pt x="13924" y="9725"/>
                </a:lnTo>
                <a:cubicBezTo>
                  <a:pt x="13924" y="9725"/>
                  <a:pt x="13925" y="9727"/>
                  <a:pt x="13925" y="9727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0" name="Shape 2869"/>
          <p:cNvSpPr/>
          <p:nvPr/>
        </p:nvSpPr>
        <p:spPr>
          <a:xfrm>
            <a:off x="10517648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7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7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6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1" name="Shape 2870"/>
          <p:cNvSpPr/>
          <p:nvPr/>
        </p:nvSpPr>
        <p:spPr>
          <a:xfrm>
            <a:off x="11050909" y="3371387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0800"/>
                </a:moveTo>
                <a:cubicBezTo>
                  <a:pt x="15709" y="12575"/>
                  <a:pt x="14764" y="14125"/>
                  <a:pt x="13353" y="14987"/>
                </a:cubicBezTo>
                <a:lnTo>
                  <a:pt x="14834" y="10707"/>
                </a:lnTo>
                <a:cubicBezTo>
                  <a:pt x="15118" y="9995"/>
                  <a:pt x="15213" y="9425"/>
                  <a:pt x="15213" y="8919"/>
                </a:cubicBezTo>
                <a:cubicBezTo>
                  <a:pt x="15213" y="8812"/>
                  <a:pt x="15201" y="8718"/>
                  <a:pt x="15194" y="8620"/>
                </a:cubicBezTo>
                <a:cubicBezTo>
                  <a:pt x="15521" y="9277"/>
                  <a:pt x="15709" y="10016"/>
                  <a:pt x="15709" y="10800"/>
                </a:cubicBezTo>
                <a:moveTo>
                  <a:pt x="11487" y="8460"/>
                </a:moveTo>
                <a:cubicBezTo>
                  <a:pt x="11788" y="8444"/>
                  <a:pt x="12059" y="8413"/>
                  <a:pt x="12059" y="8413"/>
                </a:cubicBezTo>
                <a:cubicBezTo>
                  <a:pt x="12328" y="8380"/>
                  <a:pt x="12296" y="7986"/>
                  <a:pt x="12027" y="8001"/>
                </a:cubicBezTo>
                <a:cubicBezTo>
                  <a:pt x="12027" y="8001"/>
                  <a:pt x="11219" y="8065"/>
                  <a:pt x="10697" y="8065"/>
                </a:cubicBezTo>
                <a:cubicBezTo>
                  <a:pt x="10206" y="8065"/>
                  <a:pt x="9382" y="8001"/>
                  <a:pt x="9382" y="8001"/>
                </a:cubicBezTo>
                <a:cubicBezTo>
                  <a:pt x="9113" y="7986"/>
                  <a:pt x="9082" y="8396"/>
                  <a:pt x="9351" y="8413"/>
                </a:cubicBezTo>
                <a:cubicBezTo>
                  <a:pt x="9351" y="8413"/>
                  <a:pt x="9605" y="8444"/>
                  <a:pt x="9874" y="8460"/>
                </a:cubicBezTo>
                <a:lnTo>
                  <a:pt x="10651" y="10590"/>
                </a:lnTo>
                <a:lnTo>
                  <a:pt x="9559" y="13866"/>
                </a:lnTo>
                <a:lnTo>
                  <a:pt x="7742" y="8460"/>
                </a:lnTo>
                <a:cubicBezTo>
                  <a:pt x="8042" y="8444"/>
                  <a:pt x="8313" y="8413"/>
                  <a:pt x="8313" y="8413"/>
                </a:cubicBezTo>
                <a:cubicBezTo>
                  <a:pt x="8581" y="8380"/>
                  <a:pt x="8550" y="7986"/>
                  <a:pt x="8281" y="8001"/>
                </a:cubicBezTo>
                <a:cubicBezTo>
                  <a:pt x="8281" y="8001"/>
                  <a:pt x="7473" y="8065"/>
                  <a:pt x="6951" y="8065"/>
                </a:cubicBezTo>
                <a:cubicBezTo>
                  <a:pt x="6885" y="8065"/>
                  <a:pt x="6805" y="8063"/>
                  <a:pt x="6726" y="8060"/>
                </a:cubicBezTo>
                <a:cubicBezTo>
                  <a:pt x="7608" y="6752"/>
                  <a:pt x="9103" y="5891"/>
                  <a:pt x="10800" y="5891"/>
                </a:cubicBezTo>
                <a:cubicBezTo>
                  <a:pt x="12045" y="5891"/>
                  <a:pt x="13178" y="6358"/>
                  <a:pt x="14044" y="7122"/>
                </a:cubicBezTo>
                <a:cubicBezTo>
                  <a:pt x="13590" y="7157"/>
                  <a:pt x="13299" y="7563"/>
                  <a:pt x="13299" y="8001"/>
                </a:cubicBezTo>
                <a:cubicBezTo>
                  <a:pt x="13299" y="8413"/>
                  <a:pt x="13505" y="8761"/>
                  <a:pt x="13758" y="9172"/>
                </a:cubicBezTo>
                <a:cubicBezTo>
                  <a:pt x="13948" y="9504"/>
                  <a:pt x="14169" y="9931"/>
                  <a:pt x="14169" y="10548"/>
                </a:cubicBezTo>
                <a:cubicBezTo>
                  <a:pt x="14169" y="10975"/>
                  <a:pt x="14005" y="11471"/>
                  <a:pt x="13790" y="12162"/>
                </a:cubicBezTo>
                <a:lnTo>
                  <a:pt x="13291" y="13825"/>
                </a:lnTo>
                <a:cubicBezTo>
                  <a:pt x="13291" y="13825"/>
                  <a:pt x="11487" y="8460"/>
                  <a:pt x="11487" y="8460"/>
                </a:cubicBezTo>
                <a:close/>
                <a:moveTo>
                  <a:pt x="10800" y="15709"/>
                </a:moveTo>
                <a:cubicBezTo>
                  <a:pt x="10320" y="15709"/>
                  <a:pt x="9857" y="15637"/>
                  <a:pt x="9417" y="15508"/>
                </a:cubicBezTo>
                <a:lnTo>
                  <a:pt x="10887" y="11237"/>
                </a:lnTo>
                <a:cubicBezTo>
                  <a:pt x="10887" y="11237"/>
                  <a:pt x="12211" y="14864"/>
                  <a:pt x="12426" y="15428"/>
                </a:cubicBezTo>
                <a:cubicBezTo>
                  <a:pt x="11916" y="15607"/>
                  <a:pt x="11370" y="15709"/>
                  <a:pt x="10800" y="15709"/>
                </a:cubicBezTo>
                <a:moveTo>
                  <a:pt x="5891" y="10800"/>
                </a:moveTo>
                <a:cubicBezTo>
                  <a:pt x="5891" y="10118"/>
                  <a:pt x="6030" y="9470"/>
                  <a:pt x="6281" y="8880"/>
                </a:cubicBezTo>
                <a:lnTo>
                  <a:pt x="8578" y="15174"/>
                </a:lnTo>
                <a:cubicBezTo>
                  <a:pt x="6985" y="14362"/>
                  <a:pt x="5891" y="12711"/>
                  <a:pt x="5891" y="10800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4" y="16691"/>
                  <a:pt x="16691" y="14054"/>
                  <a:pt x="16691" y="10800"/>
                </a:cubicBezTo>
                <a:cubicBezTo>
                  <a:pt x="16691" y="7547"/>
                  <a:pt x="14054" y="4909"/>
                  <a:pt x="10800" y="49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2" name="Shape 2871"/>
          <p:cNvSpPr/>
          <p:nvPr/>
        </p:nvSpPr>
        <p:spPr>
          <a:xfrm>
            <a:off x="6251560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36" y="10309"/>
                </a:moveTo>
                <a:cubicBezTo>
                  <a:pt x="13552" y="10309"/>
                  <a:pt x="12889" y="10401"/>
                  <a:pt x="12252" y="10556"/>
                </a:cubicBezTo>
                <a:cubicBezTo>
                  <a:pt x="12104" y="10191"/>
                  <a:pt x="11941" y="9834"/>
                  <a:pt x="11763" y="9484"/>
                </a:cubicBezTo>
                <a:cubicBezTo>
                  <a:pt x="12783" y="9001"/>
                  <a:pt x="13728" y="8390"/>
                  <a:pt x="14592" y="7682"/>
                </a:cubicBezTo>
                <a:cubicBezTo>
                  <a:pt x="15222" y="8448"/>
                  <a:pt x="15619" y="9407"/>
                  <a:pt x="15692" y="10457"/>
                </a:cubicBezTo>
                <a:cubicBezTo>
                  <a:pt x="15218" y="10370"/>
                  <a:pt x="14736" y="10309"/>
                  <a:pt x="14236" y="10309"/>
                </a:cubicBezTo>
                <a:moveTo>
                  <a:pt x="13226" y="15065"/>
                </a:moveTo>
                <a:cubicBezTo>
                  <a:pt x="13168" y="13821"/>
                  <a:pt x="12957" y="12618"/>
                  <a:pt x="12590" y="11483"/>
                </a:cubicBezTo>
                <a:cubicBezTo>
                  <a:pt x="13120" y="11361"/>
                  <a:pt x="13669" y="11291"/>
                  <a:pt x="14236" y="11291"/>
                </a:cubicBezTo>
                <a:cubicBezTo>
                  <a:pt x="14726" y="11291"/>
                  <a:pt x="15199" y="11358"/>
                  <a:pt x="15661" y="11451"/>
                </a:cubicBezTo>
                <a:cubicBezTo>
                  <a:pt x="15455" y="13001"/>
                  <a:pt x="14529" y="14322"/>
                  <a:pt x="13226" y="15065"/>
                </a:cubicBezTo>
                <a:moveTo>
                  <a:pt x="10800" y="15709"/>
                </a:moveTo>
                <a:cubicBezTo>
                  <a:pt x="9746" y="15709"/>
                  <a:pt x="8772" y="15374"/>
                  <a:pt x="7971" y="14808"/>
                </a:cubicBezTo>
                <a:cubicBezTo>
                  <a:pt x="8822" y="13429"/>
                  <a:pt x="10108" y="12348"/>
                  <a:pt x="11646" y="11769"/>
                </a:cubicBezTo>
                <a:cubicBezTo>
                  <a:pt x="12027" y="12943"/>
                  <a:pt x="12241" y="14191"/>
                  <a:pt x="12264" y="15487"/>
                </a:cubicBezTo>
                <a:cubicBezTo>
                  <a:pt x="11801" y="15631"/>
                  <a:pt x="11310" y="15709"/>
                  <a:pt x="10800" y="15709"/>
                </a:cubicBezTo>
                <a:moveTo>
                  <a:pt x="5891" y="10800"/>
                </a:moveTo>
                <a:cubicBezTo>
                  <a:pt x="7641" y="10800"/>
                  <a:pt x="9313" y="10470"/>
                  <a:pt x="10852" y="9873"/>
                </a:cubicBezTo>
                <a:cubicBezTo>
                  <a:pt x="11016" y="10192"/>
                  <a:pt x="11171" y="10515"/>
                  <a:pt x="11309" y="10848"/>
                </a:cubicBezTo>
                <a:cubicBezTo>
                  <a:pt x="9614" y="11484"/>
                  <a:pt x="8190" y="12658"/>
                  <a:pt x="7225" y="14157"/>
                </a:cubicBezTo>
                <a:cubicBezTo>
                  <a:pt x="6400" y="13279"/>
                  <a:pt x="5891" y="12100"/>
                  <a:pt x="5891" y="10800"/>
                </a:cubicBezTo>
                <a:moveTo>
                  <a:pt x="8358" y="6546"/>
                </a:moveTo>
                <a:cubicBezTo>
                  <a:pt x="9117" y="7279"/>
                  <a:pt x="9793" y="8099"/>
                  <a:pt x="10353" y="9000"/>
                </a:cubicBezTo>
                <a:cubicBezTo>
                  <a:pt x="8991" y="9509"/>
                  <a:pt x="7526" y="9801"/>
                  <a:pt x="5990" y="9813"/>
                </a:cubicBezTo>
                <a:cubicBezTo>
                  <a:pt x="6276" y="8414"/>
                  <a:pt x="7158" y="7236"/>
                  <a:pt x="8358" y="6546"/>
                </a:cubicBezTo>
                <a:moveTo>
                  <a:pt x="10800" y="5891"/>
                </a:moveTo>
                <a:cubicBezTo>
                  <a:pt x="11968" y="5891"/>
                  <a:pt x="13040" y="6300"/>
                  <a:pt x="13882" y="6982"/>
                </a:cubicBezTo>
                <a:cubicBezTo>
                  <a:pt x="13087" y="7622"/>
                  <a:pt x="12217" y="8174"/>
                  <a:pt x="11282" y="8612"/>
                </a:cubicBezTo>
                <a:cubicBezTo>
                  <a:pt x="10732" y="7702"/>
                  <a:pt x="10073" y="6869"/>
                  <a:pt x="9333" y="6114"/>
                </a:cubicBezTo>
                <a:cubicBezTo>
                  <a:pt x="9797" y="5970"/>
                  <a:pt x="10289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3"/>
                  <a:pt x="7547" y="16691"/>
                  <a:pt x="10800" y="16691"/>
                </a:cubicBezTo>
                <a:cubicBezTo>
                  <a:pt x="14053" y="16691"/>
                  <a:pt x="16691" y="14053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3" name="Shape 2872"/>
          <p:cNvSpPr/>
          <p:nvPr/>
        </p:nvSpPr>
        <p:spPr>
          <a:xfrm>
            <a:off x="6784821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5929" y="7018"/>
                </a:moveTo>
                <a:cubicBezTo>
                  <a:pt x="15540" y="7246"/>
                  <a:pt x="15108" y="7411"/>
                  <a:pt x="14650" y="7499"/>
                </a:cubicBezTo>
                <a:cubicBezTo>
                  <a:pt x="14282" y="7114"/>
                  <a:pt x="13759" y="6874"/>
                  <a:pt x="13180" y="6874"/>
                </a:cubicBezTo>
                <a:cubicBezTo>
                  <a:pt x="12067" y="6874"/>
                  <a:pt x="11165" y="7762"/>
                  <a:pt x="11165" y="8856"/>
                </a:cubicBezTo>
                <a:cubicBezTo>
                  <a:pt x="11165" y="9011"/>
                  <a:pt x="11183" y="9162"/>
                  <a:pt x="11217" y="9308"/>
                </a:cubicBezTo>
                <a:cubicBezTo>
                  <a:pt x="9543" y="9225"/>
                  <a:pt x="8059" y="8436"/>
                  <a:pt x="7066" y="7236"/>
                </a:cubicBezTo>
                <a:cubicBezTo>
                  <a:pt x="6892" y="7529"/>
                  <a:pt x="6793" y="7870"/>
                  <a:pt x="6793" y="8233"/>
                </a:cubicBezTo>
                <a:cubicBezTo>
                  <a:pt x="6793" y="8921"/>
                  <a:pt x="7148" y="9528"/>
                  <a:pt x="7689" y="9883"/>
                </a:cubicBezTo>
                <a:cubicBezTo>
                  <a:pt x="7359" y="9873"/>
                  <a:pt x="7048" y="9784"/>
                  <a:pt x="6777" y="9635"/>
                </a:cubicBezTo>
                <a:cubicBezTo>
                  <a:pt x="6776" y="9644"/>
                  <a:pt x="6776" y="9652"/>
                  <a:pt x="6776" y="9660"/>
                </a:cubicBezTo>
                <a:cubicBezTo>
                  <a:pt x="6776" y="10621"/>
                  <a:pt x="7471" y="11422"/>
                  <a:pt x="8392" y="11604"/>
                </a:cubicBezTo>
                <a:cubicBezTo>
                  <a:pt x="8223" y="11650"/>
                  <a:pt x="8045" y="11673"/>
                  <a:pt x="7861" y="11673"/>
                </a:cubicBezTo>
                <a:cubicBezTo>
                  <a:pt x="7732" y="11673"/>
                  <a:pt x="7606" y="11661"/>
                  <a:pt x="7483" y="11638"/>
                </a:cubicBezTo>
                <a:cubicBezTo>
                  <a:pt x="7739" y="12426"/>
                  <a:pt x="8482" y="12999"/>
                  <a:pt x="9364" y="13015"/>
                </a:cubicBezTo>
                <a:cubicBezTo>
                  <a:pt x="8674" y="13547"/>
                  <a:pt x="7806" y="13863"/>
                  <a:pt x="6862" y="13863"/>
                </a:cubicBezTo>
                <a:cubicBezTo>
                  <a:pt x="6699" y="13863"/>
                  <a:pt x="6539" y="13855"/>
                  <a:pt x="6382" y="13837"/>
                </a:cubicBezTo>
                <a:cubicBezTo>
                  <a:pt x="7273" y="14398"/>
                  <a:pt x="8332" y="14727"/>
                  <a:pt x="9470" y="14727"/>
                </a:cubicBezTo>
                <a:cubicBezTo>
                  <a:pt x="13174" y="14727"/>
                  <a:pt x="15200" y="11706"/>
                  <a:pt x="15200" y="9086"/>
                </a:cubicBezTo>
                <a:cubicBezTo>
                  <a:pt x="15200" y="9000"/>
                  <a:pt x="15199" y="8914"/>
                  <a:pt x="15195" y="8829"/>
                </a:cubicBezTo>
                <a:cubicBezTo>
                  <a:pt x="15588" y="8550"/>
                  <a:pt x="15930" y="8201"/>
                  <a:pt x="16200" y="7804"/>
                </a:cubicBezTo>
                <a:cubicBezTo>
                  <a:pt x="15839" y="7960"/>
                  <a:pt x="15451" y="8067"/>
                  <a:pt x="15043" y="8115"/>
                </a:cubicBezTo>
                <a:cubicBezTo>
                  <a:pt x="15459" y="7870"/>
                  <a:pt x="15778" y="7482"/>
                  <a:pt x="15929" y="70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4" name="Shape 2873"/>
          <p:cNvSpPr/>
          <p:nvPr/>
        </p:nvSpPr>
        <p:spPr>
          <a:xfrm>
            <a:off x="7318082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76" y="8468"/>
                </a:moveTo>
                <a:cubicBezTo>
                  <a:pt x="11776" y="8071"/>
                  <a:pt x="11817" y="7858"/>
                  <a:pt x="12428" y="7858"/>
                </a:cubicBezTo>
                <a:lnTo>
                  <a:pt x="13245" y="7858"/>
                </a:lnTo>
                <a:lnTo>
                  <a:pt x="13245" y="6381"/>
                </a:lnTo>
                <a:lnTo>
                  <a:pt x="11938" y="6381"/>
                </a:lnTo>
                <a:cubicBezTo>
                  <a:pt x="10368" y="6381"/>
                  <a:pt x="9816" y="7120"/>
                  <a:pt x="9816" y="8363"/>
                </a:cubicBezTo>
                <a:lnTo>
                  <a:pt x="9816" y="9322"/>
                </a:lnTo>
                <a:lnTo>
                  <a:pt x="8837" y="9322"/>
                </a:lnTo>
                <a:lnTo>
                  <a:pt x="8837" y="10800"/>
                </a:lnTo>
                <a:lnTo>
                  <a:pt x="9816" y="10800"/>
                </a:lnTo>
                <a:lnTo>
                  <a:pt x="9816" y="15219"/>
                </a:lnTo>
                <a:lnTo>
                  <a:pt x="11774" y="15219"/>
                </a:lnTo>
                <a:lnTo>
                  <a:pt x="11774" y="10800"/>
                </a:lnTo>
                <a:lnTo>
                  <a:pt x="13081" y="10800"/>
                </a:lnTo>
                <a:lnTo>
                  <a:pt x="13254" y="9322"/>
                </a:lnTo>
                <a:lnTo>
                  <a:pt x="11774" y="9322"/>
                </a:lnTo>
                <a:cubicBezTo>
                  <a:pt x="11774" y="9322"/>
                  <a:pt x="11776" y="8468"/>
                  <a:pt x="11776" y="8468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5" name="Shape 2874"/>
          <p:cNvSpPr/>
          <p:nvPr/>
        </p:nvSpPr>
        <p:spPr>
          <a:xfrm>
            <a:off x="7851343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24" y="12090"/>
                </a:moveTo>
                <a:cubicBezTo>
                  <a:pt x="14020" y="12090"/>
                  <a:pt x="14020" y="12429"/>
                  <a:pt x="14020" y="12429"/>
                </a:cubicBezTo>
                <a:lnTo>
                  <a:pt x="14020" y="12863"/>
                </a:lnTo>
                <a:lnTo>
                  <a:pt x="14629" y="12863"/>
                </a:lnTo>
                <a:lnTo>
                  <a:pt x="14629" y="12429"/>
                </a:lnTo>
                <a:cubicBezTo>
                  <a:pt x="14629" y="12429"/>
                  <a:pt x="14629" y="12090"/>
                  <a:pt x="14324" y="12090"/>
                </a:cubicBezTo>
                <a:moveTo>
                  <a:pt x="15287" y="12380"/>
                </a:moveTo>
                <a:lnTo>
                  <a:pt x="15287" y="13348"/>
                </a:lnTo>
                <a:lnTo>
                  <a:pt x="14020" y="13348"/>
                </a:lnTo>
                <a:lnTo>
                  <a:pt x="14020" y="14072"/>
                </a:lnTo>
                <a:cubicBezTo>
                  <a:pt x="14020" y="14072"/>
                  <a:pt x="14020" y="14411"/>
                  <a:pt x="14324" y="14411"/>
                </a:cubicBezTo>
                <a:cubicBezTo>
                  <a:pt x="14629" y="14411"/>
                  <a:pt x="14629" y="14072"/>
                  <a:pt x="14629" y="14072"/>
                </a:cubicBezTo>
                <a:lnTo>
                  <a:pt x="14629" y="13734"/>
                </a:lnTo>
                <a:lnTo>
                  <a:pt x="15287" y="13734"/>
                </a:lnTo>
                <a:lnTo>
                  <a:pt x="15287" y="14266"/>
                </a:lnTo>
                <a:cubicBezTo>
                  <a:pt x="15287" y="14266"/>
                  <a:pt x="15186" y="14943"/>
                  <a:pt x="14375" y="14943"/>
                </a:cubicBezTo>
                <a:cubicBezTo>
                  <a:pt x="13564" y="14943"/>
                  <a:pt x="13412" y="14266"/>
                  <a:pt x="13412" y="14266"/>
                </a:cubicBezTo>
                <a:lnTo>
                  <a:pt x="13412" y="12380"/>
                </a:lnTo>
                <a:cubicBezTo>
                  <a:pt x="13412" y="12380"/>
                  <a:pt x="13412" y="11558"/>
                  <a:pt x="14375" y="11558"/>
                </a:cubicBezTo>
                <a:cubicBezTo>
                  <a:pt x="15338" y="11558"/>
                  <a:pt x="15287" y="12380"/>
                  <a:pt x="15287" y="12380"/>
                </a:cubicBezTo>
                <a:moveTo>
                  <a:pt x="12905" y="14169"/>
                </a:moveTo>
                <a:cubicBezTo>
                  <a:pt x="12905" y="14169"/>
                  <a:pt x="12905" y="14943"/>
                  <a:pt x="12347" y="14943"/>
                </a:cubicBezTo>
                <a:cubicBezTo>
                  <a:pt x="12005" y="14943"/>
                  <a:pt x="11798" y="14762"/>
                  <a:pt x="11688" y="14621"/>
                </a:cubicBezTo>
                <a:lnTo>
                  <a:pt x="11688" y="14895"/>
                </a:lnTo>
                <a:lnTo>
                  <a:pt x="11028" y="14895"/>
                </a:lnTo>
                <a:lnTo>
                  <a:pt x="11028" y="10446"/>
                </a:lnTo>
                <a:lnTo>
                  <a:pt x="11688" y="10446"/>
                </a:lnTo>
                <a:lnTo>
                  <a:pt x="11688" y="11888"/>
                </a:lnTo>
                <a:cubicBezTo>
                  <a:pt x="11788" y="11782"/>
                  <a:pt x="12037" y="11558"/>
                  <a:pt x="12347" y="11558"/>
                </a:cubicBezTo>
                <a:cubicBezTo>
                  <a:pt x="12752" y="11558"/>
                  <a:pt x="12905" y="11896"/>
                  <a:pt x="12905" y="12332"/>
                </a:cubicBezTo>
                <a:cubicBezTo>
                  <a:pt x="12905" y="12332"/>
                  <a:pt x="12905" y="14169"/>
                  <a:pt x="12905" y="14169"/>
                </a:cubicBezTo>
                <a:close/>
                <a:moveTo>
                  <a:pt x="10521" y="14895"/>
                </a:moveTo>
                <a:lnTo>
                  <a:pt x="9913" y="14895"/>
                </a:lnTo>
                <a:lnTo>
                  <a:pt x="9913" y="14605"/>
                </a:lnTo>
                <a:cubicBezTo>
                  <a:pt x="9913" y="14605"/>
                  <a:pt x="9558" y="14943"/>
                  <a:pt x="9152" y="14943"/>
                </a:cubicBezTo>
                <a:cubicBezTo>
                  <a:pt x="8747" y="14943"/>
                  <a:pt x="8696" y="14556"/>
                  <a:pt x="8696" y="14556"/>
                </a:cubicBezTo>
                <a:lnTo>
                  <a:pt x="8696" y="11558"/>
                </a:lnTo>
                <a:lnTo>
                  <a:pt x="9304" y="11558"/>
                </a:lnTo>
                <a:lnTo>
                  <a:pt x="9304" y="14362"/>
                </a:lnTo>
                <a:cubicBezTo>
                  <a:pt x="9304" y="14362"/>
                  <a:pt x="9304" y="14508"/>
                  <a:pt x="9507" y="14508"/>
                </a:cubicBezTo>
                <a:cubicBezTo>
                  <a:pt x="9710" y="14508"/>
                  <a:pt x="9913" y="14266"/>
                  <a:pt x="9913" y="14266"/>
                </a:cubicBezTo>
                <a:lnTo>
                  <a:pt x="9913" y="11558"/>
                </a:lnTo>
                <a:lnTo>
                  <a:pt x="10521" y="11558"/>
                </a:lnTo>
                <a:cubicBezTo>
                  <a:pt x="10521" y="11558"/>
                  <a:pt x="10521" y="14895"/>
                  <a:pt x="10521" y="14895"/>
                </a:cubicBezTo>
                <a:close/>
                <a:moveTo>
                  <a:pt x="8595" y="11074"/>
                </a:moveTo>
                <a:lnTo>
                  <a:pt x="7834" y="11074"/>
                </a:lnTo>
                <a:lnTo>
                  <a:pt x="7834" y="14895"/>
                </a:lnTo>
                <a:lnTo>
                  <a:pt x="7124" y="14895"/>
                </a:lnTo>
                <a:lnTo>
                  <a:pt x="7124" y="11074"/>
                </a:lnTo>
                <a:lnTo>
                  <a:pt x="6364" y="11074"/>
                </a:lnTo>
                <a:lnTo>
                  <a:pt x="6364" y="10446"/>
                </a:lnTo>
                <a:lnTo>
                  <a:pt x="8595" y="10446"/>
                </a:lnTo>
                <a:cubicBezTo>
                  <a:pt x="8595" y="10446"/>
                  <a:pt x="8595" y="11074"/>
                  <a:pt x="8595" y="11074"/>
                </a:cubicBezTo>
                <a:close/>
                <a:moveTo>
                  <a:pt x="14527" y="9430"/>
                </a:moveTo>
                <a:cubicBezTo>
                  <a:pt x="14527" y="9430"/>
                  <a:pt x="12667" y="9334"/>
                  <a:pt x="10800" y="9334"/>
                </a:cubicBezTo>
                <a:cubicBezTo>
                  <a:pt x="8941" y="9334"/>
                  <a:pt x="7074" y="9430"/>
                  <a:pt x="7074" y="9430"/>
                </a:cubicBezTo>
                <a:cubicBezTo>
                  <a:pt x="6234" y="9430"/>
                  <a:pt x="5552" y="10080"/>
                  <a:pt x="5552" y="10881"/>
                </a:cubicBezTo>
                <a:cubicBezTo>
                  <a:pt x="5552" y="10881"/>
                  <a:pt x="5400" y="11822"/>
                  <a:pt x="5400" y="12767"/>
                </a:cubicBezTo>
                <a:cubicBezTo>
                  <a:pt x="5400" y="13708"/>
                  <a:pt x="5552" y="14652"/>
                  <a:pt x="5552" y="14652"/>
                </a:cubicBezTo>
                <a:cubicBezTo>
                  <a:pt x="5552" y="15454"/>
                  <a:pt x="6234" y="16104"/>
                  <a:pt x="7074" y="16104"/>
                </a:cubicBezTo>
                <a:cubicBezTo>
                  <a:pt x="7074" y="16104"/>
                  <a:pt x="8905" y="16200"/>
                  <a:pt x="10800" y="16200"/>
                </a:cubicBezTo>
                <a:cubicBezTo>
                  <a:pt x="12631" y="16200"/>
                  <a:pt x="14527" y="16104"/>
                  <a:pt x="14527" y="16104"/>
                </a:cubicBezTo>
                <a:cubicBezTo>
                  <a:pt x="15367" y="16104"/>
                  <a:pt x="16049" y="15454"/>
                  <a:pt x="16049" y="14652"/>
                </a:cubicBezTo>
                <a:cubicBezTo>
                  <a:pt x="16049" y="14652"/>
                  <a:pt x="16200" y="13700"/>
                  <a:pt x="16200" y="12767"/>
                </a:cubicBezTo>
                <a:cubicBezTo>
                  <a:pt x="16200" y="11814"/>
                  <a:pt x="16049" y="10881"/>
                  <a:pt x="16049" y="10881"/>
                </a:cubicBezTo>
                <a:cubicBezTo>
                  <a:pt x="16049" y="10080"/>
                  <a:pt x="15367" y="9430"/>
                  <a:pt x="14527" y="9430"/>
                </a:cubicBezTo>
                <a:moveTo>
                  <a:pt x="11992" y="12090"/>
                </a:moveTo>
                <a:cubicBezTo>
                  <a:pt x="11860" y="12090"/>
                  <a:pt x="11757" y="12167"/>
                  <a:pt x="11688" y="12243"/>
                </a:cubicBezTo>
                <a:lnTo>
                  <a:pt x="11688" y="14276"/>
                </a:lnTo>
                <a:cubicBezTo>
                  <a:pt x="11751" y="14345"/>
                  <a:pt x="11848" y="14411"/>
                  <a:pt x="11992" y="14411"/>
                </a:cubicBezTo>
                <a:cubicBezTo>
                  <a:pt x="12296" y="14411"/>
                  <a:pt x="12296" y="14072"/>
                  <a:pt x="12296" y="14072"/>
                </a:cubicBezTo>
                <a:lnTo>
                  <a:pt x="12296" y="12429"/>
                </a:lnTo>
                <a:cubicBezTo>
                  <a:pt x="12296" y="12429"/>
                  <a:pt x="12245" y="12090"/>
                  <a:pt x="11992" y="12090"/>
                </a:cubicBezTo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7986" y="8751"/>
                </a:moveTo>
                <a:lnTo>
                  <a:pt x="8696" y="8751"/>
                </a:lnTo>
                <a:lnTo>
                  <a:pt x="8696" y="7188"/>
                </a:lnTo>
                <a:lnTo>
                  <a:pt x="9507" y="4970"/>
                </a:lnTo>
                <a:lnTo>
                  <a:pt x="8848" y="4970"/>
                </a:lnTo>
                <a:lnTo>
                  <a:pt x="8341" y="6433"/>
                </a:lnTo>
                <a:lnTo>
                  <a:pt x="7834" y="4970"/>
                </a:lnTo>
                <a:lnTo>
                  <a:pt x="7124" y="4970"/>
                </a:lnTo>
                <a:lnTo>
                  <a:pt x="7986" y="7188"/>
                </a:lnTo>
                <a:cubicBezTo>
                  <a:pt x="7986" y="7188"/>
                  <a:pt x="7986" y="8751"/>
                  <a:pt x="7986" y="8751"/>
                </a:cubicBezTo>
                <a:close/>
                <a:moveTo>
                  <a:pt x="10166" y="6634"/>
                </a:moveTo>
                <a:cubicBezTo>
                  <a:pt x="10166" y="6467"/>
                  <a:pt x="10303" y="6332"/>
                  <a:pt x="10471" y="6332"/>
                </a:cubicBezTo>
                <a:cubicBezTo>
                  <a:pt x="10639" y="6332"/>
                  <a:pt x="10775" y="6467"/>
                  <a:pt x="10775" y="6634"/>
                </a:cubicBezTo>
                <a:lnTo>
                  <a:pt x="10775" y="8045"/>
                </a:lnTo>
                <a:cubicBezTo>
                  <a:pt x="10775" y="8212"/>
                  <a:pt x="10639" y="8348"/>
                  <a:pt x="10471" y="8348"/>
                </a:cubicBezTo>
                <a:cubicBezTo>
                  <a:pt x="10303" y="8348"/>
                  <a:pt x="10166" y="8212"/>
                  <a:pt x="10166" y="8045"/>
                </a:cubicBezTo>
                <a:cubicBezTo>
                  <a:pt x="10166" y="8045"/>
                  <a:pt x="10166" y="6634"/>
                  <a:pt x="10166" y="6634"/>
                </a:cubicBezTo>
                <a:close/>
                <a:moveTo>
                  <a:pt x="10369" y="8801"/>
                </a:moveTo>
                <a:lnTo>
                  <a:pt x="10572" y="8801"/>
                </a:lnTo>
                <a:cubicBezTo>
                  <a:pt x="11020" y="8801"/>
                  <a:pt x="11383" y="8440"/>
                  <a:pt x="11383" y="7995"/>
                </a:cubicBezTo>
                <a:lnTo>
                  <a:pt x="11383" y="6684"/>
                </a:lnTo>
                <a:cubicBezTo>
                  <a:pt x="11383" y="6239"/>
                  <a:pt x="11020" y="5877"/>
                  <a:pt x="10572" y="5877"/>
                </a:cubicBezTo>
                <a:lnTo>
                  <a:pt x="10369" y="5877"/>
                </a:lnTo>
                <a:cubicBezTo>
                  <a:pt x="9921" y="5877"/>
                  <a:pt x="9558" y="6239"/>
                  <a:pt x="9558" y="6684"/>
                </a:cubicBezTo>
                <a:lnTo>
                  <a:pt x="9558" y="7995"/>
                </a:lnTo>
                <a:cubicBezTo>
                  <a:pt x="9558" y="8440"/>
                  <a:pt x="9921" y="8801"/>
                  <a:pt x="10369" y="8801"/>
                </a:cubicBezTo>
                <a:moveTo>
                  <a:pt x="12398" y="8801"/>
                </a:moveTo>
                <a:cubicBezTo>
                  <a:pt x="12803" y="8801"/>
                  <a:pt x="13158" y="8449"/>
                  <a:pt x="13158" y="8449"/>
                </a:cubicBezTo>
                <a:lnTo>
                  <a:pt x="13158" y="8751"/>
                </a:lnTo>
                <a:lnTo>
                  <a:pt x="13767" y="8751"/>
                </a:lnTo>
                <a:lnTo>
                  <a:pt x="13767" y="5877"/>
                </a:lnTo>
                <a:lnTo>
                  <a:pt x="13158" y="5877"/>
                </a:lnTo>
                <a:lnTo>
                  <a:pt x="13158" y="8096"/>
                </a:lnTo>
                <a:cubicBezTo>
                  <a:pt x="13158" y="8096"/>
                  <a:pt x="12955" y="8348"/>
                  <a:pt x="12752" y="8348"/>
                </a:cubicBezTo>
                <a:cubicBezTo>
                  <a:pt x="12550" y="8348"/>
                  <a:pt x="12550" y="8197"/>
                  <a:pt x="12550" y="8197"/>
                </a:cubicBezTo>
                <a:lnTo>
                  <a:pt x="12550" y="5877"/>
                </a:lnTo>
                <a:lnTo>
                  <a:pt x="11941" y="5877"/>
                </a:lnTo>
                <a:lnTo>
                  <a:pt x="11941" y="8398"/>
                </a:lnTo>
                <a:cubicBezTo>
                  <a:pt x="11941" y="8398"/>
                  <a:pt x="11992" y="8801"/>
                  <a:pt x="12398" y="880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6" name="Shape 2875"/>
          <p:cNvSpPr/>
          <p:nvPr/>
        </p:nvSpPr>
        <p:spPr>
          <a:xfrm>
            <a:off x="8384604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672" y="6382"/>
                </a:moveTo>
                <a:cubicBezTo>
                  <a:pt x="10463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8" y="11643"/>
                </a:cubicBezTo>
                <a:cubicBezTo>
                  <a:pt x="8462" y="11568"/>
                  <a:pt x="8536" y="11424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6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6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8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1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8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2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7" name="Shape 2876"/>
          <p:cNvSpPr/>
          <p:nvPr/>
        </p:nvSpPr>
        <p:spPr>
          <a:xfrm>
            <a:off x="8917865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4" y="8897"/>
                  <a:pt x="11998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3" y="9937"/>
                  <a:pt x="12643" y="10393"/>
                  <a:pt x="12232" y="10991"/>
                </a:cubicBezTo>
                <a:cubicBezTo>
                  <a:pt x="11821" y="11589"/>
                  <a:pt x="11512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4"/>
                  <a:pt x="8773" y="6972"/>
                </a:cubicBezTo>
                <a:cubicBezTo>
                  <a:pt x="8450" y="7000"/>
                  <a:pt x="7966" y="7272"/>
                  <a:pt x="7320" y="7788"/>
                </a:cubicBezTo>
                <a:cubicBezTo>
                  <a:pt x="6849" y="8183"/>
                  <a:pt x="6372" y="8577"/>
                  <a:pt x="5887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3"/>
                </a:cubicBezTo>
                <a:cubicBezTo>
                  <a:pt x="8333" y="11461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1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9"/>
                  <a:pt x="14281" y="6871"/>
                </a:cubicBezTo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8" name="Shape 2877"/>
          <p:cNvSpPr/>
          <p:nvPr/>
        </p:nvSpPr>
        <p:spPr>
          <a:xfrm>
            <a:off x="9451126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724" y="7360"/>
                </a:moveTo>
                <a:lnTo>
                  <a:pt x="13742" y="7360"/>
                </a:lnTo>
                <a:lnTo>
                  <a:pt x="13742" y="8833"/>
                </a:lnTo>
                <a:lnTo>
                  <a:pt x="12265" y="8833"/>
                </a:lnTo>
                <a:lnTo>
                  <a:pt x="12265" y="9815"/>
                </a:lnTo>
                <a:lnTo>
                  <a:pt x="13742" y="9815"/>
                </a:lnTo>
                <a:lnTo>
                  <a:pt x="13742" y="11283"/>
                </a:lnTo>
                <a:lnTo>
                  <a:pt x="14724" y="11283"/>
                </a:lnTo>
                <a:lnTo>
                  <a:pt x="14724" y="9815"/>
                </a:lnTo>
                <a:lnTo>
                  <a:pt x="16204" y="9815"/>
                </a:lnTo>
                <a:lnTo>
                  <a:pt x="16204" y="8833"/>
                </a:lnTo>
                <a:lnTo>
                  <a:pt x="14724" y="8833"/>
                </a:lnTo>
                <a:cubicBezTo>
                  <a:pt x="14724" y="8833"/>
                  <a:pt x="14724" y="7360"/>
                  <a:pt x="14724" y="7360"/>
                </a:cubicBezTo>
                <a:close/>
                <a:moveTo>
                  <a:pt x="9321" y="13946"/>
                </a:moveTo>
                <a:cubicBezTo>
                  <a:pt x="8620" y="13946"/>
                  <a:pt x="8070" y="13495"/>
                  <a:pt x="8070" y="12919"/>
                </a:cubicBezTo>
                <a:cubicBezTo>
                  <a:pt x="8070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65" y="11929"/>
                </a:lnTo>
                <a:cubicBezTo>
                  <a:pt x="9623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39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4" y="8362"/>
                  <a:pt x="8574" y="8014"/>
                  <a:pt x="8754" y="7806"/>
                </a:cubicBezTo>
                <a:cubicBezTo>
                  <a:pt x="8864" y="7680"/>
                  <a:pt x="9006" y="7612"/>
                  <a:pt x="9163" y="7612"/>
                </a:cubicBezTo>
                <a:lnTo>
                  <a:pt x="9163" y="7409"/>
                </a:ln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4" y="9595"/>
                  <a:pt x="9969" y="9809"/>
                </a:cubicBezTo>
                <a:cubicBezTo>
                  <a:pt x="9860" y="9935"/>
                  <a:pt x="9721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5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7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6"/>
                  <a:pt x="11386" y="8784"/>
                </a:cubicBezTo>
                <a:cubicBezTo>
                  <a:pt x="11386" y="8342"/>
                  <a:pt x="11262" y="7947"/>
                  <a:pt x="11049" y="7660"/>
                </a:cubicBezTo>
                <a:lnTo>
                  <a:pt x="11238" y="7660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4" y="6873"/>
                  <a:pt x="7345" y="7760"/>
                  <a:pt x="7345" y="8769"/>
                </a:cubicBezTo>
                <a:cubicBezTo>
                  <a:pt x="7345" y="9812"/>
                  <a:pt x="8109" y="10605"/>
                  <a:pt x="9136" y="10648"/>
                </a:cubicBezTo>
                <a:cubicBezTo>
                  <a:pt x="9121" y="10722"/>
                  <a:pt x="9113" y="10795"/>
                  <a:pt x="9113" y="10867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2" y="11309"/>
                  <a:pt x="6869" y="12161"/>
                  <a:pt x="6869" y="13167"/>
                </a:cubicBezTo>
                <a:cubicBezTo>
                  <a:pt x="6869" y="14071"/>
                  <a:pt x="7902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9" name="Shape 2878"/>
          <p:cNvSpPr/>
          <p:nvPr/>
        </p:nvSpPr>
        <p:spPr>
          <a:xfrm>
            <a:off x="9984387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430" y="9321"/>
                </a:moveTo>
                <a:cubicBezTo>
                  <a:pt x="11975" y="9321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1"/>
                  <a:pt x="13430" y="9321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1"/>
                </a:lnTo>
                <a:lnTo>
                  <a:pt x="6873" y="9321"/>
                </a:lnTo>
                <a:cubicBezTo>
                  <a:pt x="6873" y="9321"/>
                  <a:pt x="6873" y="14727"/>
                  <a:pt x="6873" y="14727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0" name="Shape 2879"/>
          <p:cNvSpPr/>
          <p:nvPr/>
        </p:nvSpPr>
        <p:spPr>
          <a:xfrm>
            <a:off x="10517648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1592" y="13291"/>
                </a:moveTo>
                <a:cubicBezTo>
                  <a:pt x="11452" y="13213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8" y="13478"/>
                  <a:pt x="9448" y="13666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19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5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2" y="132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1" name="Shape 2880"/>
          <p:cNvSpPr/>
          <p:nvPr/>
        </p:nvSpPr>
        <p:spPr>
          <a:xfrm>
            <a:off x="11050909" y="3904648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291" y="6986"/>
                </a:moveTo>
                <a:cubicBezTo>
                  <a:pt x="14241" y="6976"/>
                  <a:pt x="14187" y="6971"/>
                  <a:pt x="14134" y="6971"/>
                </a:cubicBezTo>
                <a:cubicBezTo>
                  <a:pt x="13808" y="6971"/>
                  <a:pt x="13598" y="7166"/>
                  <a:pt x="13572" y="7494"/>
                </a:cubicBezTo>
                <a:cubicBezTo>
                  <a:pt x="13242" y="11704"/>
                  <a:pt x="13044" y="12909"/>
                  <a:pt x="13042" y="12921"/>
                </a:cubicBezTo>
                <a:lnTo>
                  <a:pt x="13046" y="13020"/>
                </a:lnTo>
                <a:lnTo>
                  <a:pt x="13142" y="13032"/>
                </a:lnTo>
                <a:lnTo>
                  <a:pt x="13172" y="13031"/>
                </a:lnTo>
                <a:cubicBezTo>
                  <a:pt x="13281" y="13031"/>
                  <a:pt x="13386" y="13050"/>
                  <a:pt x="13473" y="13084"/>
                </a:cubicBezTo>
                <a:lnTo>
                  <a:pt x="13579" y="13126"/>
                </a:lnTo>
                <a:lnTo>
                  <a:pt x="13598" y="13012"/>
                </a:lnTo>
                <a:cubicBezTo>
                  <a:pt x="13837" y="11522"/>
                  <a:pt x="14296" y="9525"/>
                  <a:pt x="14542" y="8453"/>
                </a:cubicBezTo>
                <a:cubicBezTo>
                  <a:pt x="14618" y="8121"/>
                  <a:pt x="14675" y="7877"/>
                  <a:pt x="14698" y="7763"/>
                </a:cubicBezTo>
                <a:cubicBezTo>
                  <a:pt x="14745" y="7530"/>
                  <a:pt x="14724" y="7343"/>
                  <a:pt x="14636" y="7206"/>
                </a:cubicBezTo>
                <a:cubicBezTo>
                  <a:pt x="14563" y="7092"/>
                  <a:pt x="14447" y="7018"/>
                  <a:pt x="14291" y="6986"/>
                </a:cubicBezTo>
                <a:moveTo>
                  <a:pt x="13280" y="13606"/>
                </a:moveTo>
                <a:cubicBezTo>
                  <a:pt x="12921" y="13524"/>
                  <a:pt x="12660" y="13682"/>
                  <a:pt x="12569" y="14030"/>
                </a:cubicBezTo>
                <a:cubicBezTo>
                  <a:pt x="12529" y="14187"/>
                  <a:pt x="12549" y="14335"/>
                  <a:pt x="12630" y="14459"/>
                </a:cubicBezTo>
                <a:cubicBezTo>
                  <a:pt x="12706" y="14574"/>
                  <a:pt x="12831" y="14660"/>
                  <a:pt x="12982" y="14701"/>
                </a:cubicBezTo>
                <a:cubicBezTo>
                  <a:pt x="13045" y="14719"/>
                  <a:pt x="13109" y="14728"/>
                  <a:pt x="13172" y="14728"/>
                </a:cubicBezTo>
                <a:cubicBezTo>
                  <a:pt x="13438" y="14728"/>
                  <a:pt x="13639" y="14578"/>
                  <a:pt x="13698" y="14338"/>
                </a:cubicBezTo>
                <a:cubicBezTo>
                  <a:pt x="13741" y="14155"/>
                  <a:pt x="13722" y="13989"/>
                  <a:pt x="13642" y="13858"/>
                </a:cubicBezTo>
                <a:cubicBezTo>
                  <a:pt x="13567" y="13733"/>
                  <a:pt x="13439" y="13643"/>
                  <a:pt x="13280" y="13606"/>
                </a:cubicBezTo>
                <a:moveTo>
                  <a:pt x="13014" y="7028"/>
                </a:moveTo>
                <a:lnTo>
                  <a:pt x="13098" y="6884"/>
                </a:lnTo>
                <a:lnTo>
                  <a:pt x="12931" y="6884"/>
                </a:lnTo>
                <a:lnTo>
                  <a:pt x="12906" y="6887"/>
                </a:lnTo>
                <a:cubicBezTo>
                  <a:pt x="12646" y="6961"/>
                  <a:pt x="12244" y="6961"/>
                  <a:pt x="11983" y="6887"/>
                </a:cubicBezTo>
                <a:lnTo>
                  <a:pt x="11901" y="6884"/>
                </a:lnTo>
                <a:lnTo>
                  <a:pt x="9988" y="10156"/>
                </a:lnTo>
                <a:lnTo>
                  <a:pt x="8067" y="6872"/>
                </a:lnTo>
                <a:lnTo>
                  <a:pt x="8000" y="6890"/>
                </a:lnTo>
                <a:cubicBezTo>
                  <a:pt x="7739" y="6962"/>
                  <a:pt x="7347" y="6961"/>
                  <a:pt x="7088" y="6887"/>
                </a:cubicBezTo>
                <a:lnTo>
                  <a:pt x="6878" y="6884"/>
                </a:lnTo>
                <a:lnTo>
                  <a:pt x="9482" y="11392"/>
                </a:lnTo>
                <a:lnTo>
                  <a:pt x="9404" y="14626"/>
                </a:lnTo>
                <a:lnTo>
                  <a:pt x="9407" y="14722"/>
                </a:lnTo>
                <a:lnTo>
                  <a:pt x="9502" y="14722"/>
                </a:lnTo>
                <a:lnTo>
                  <a:pt x="9526" y="14719"/>
                </a:lnTo>
                <a:cubicBezTo>
                  <a:pt x="9786" y="14645"/>
                  <a:pt x="10190" y="14645"/>
                  <a:pt x="10449" y="14719"/>
                </a:cubicBezTo>
                <a:lnTo>
                  <a:pt x="10573" y="14722"/>
                </a:lnTo>
                <a:lnTo>
                  <a:pt x="10512" y="11390"/>
                </a:lnTo>
                <a:cubicBezTo>
                  <a:pt x="10600" y="11229"/>
                  <a:pt x="11150" y="10205"/>
                  <a:pt x="11738" y="9180"/>
                </a:cubicBezTo>
                <a:cubicBezTo>
                  <a:pt x="12342" y="8126"/>
                  <a:pt x="13008" y="7040"/>
                  <a:pt x="13014" y="702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2" name="Shape 2881"/>
          <p:cNvSpPr/>
          <p:nvPr/>
        </p:nvSpPr>
        <p:spPr>
          <a:xfrm>
            <a:off x="6251560" y="4437909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062" y="5890"/>
                </a:moveTo>
                <a:lnTo>
                  <a:pt x="10786" y="7776"/>
                </a:lnTo>
                <a:lnTo>
                  <a:pt x="13925" y="9725"/>
                </a:lnTo>
                <a:lnTo>
                  <a:pt x="16200" y="7926"/>
                </a:lnTo>
                <a:cubicBezTo>
                  <a:pt x="16200" y="7926"/>
                  <a:pt x="13062" y="5890"/>
                  <a:pt x="13062" y="5890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5400" y="8027"/>
                </a:moveTo>
                <a:lnTo>
                  <a:pt x="7647" y="9763"/>
                </a:lnTo>
                <a:lnTo>
                  <a:pt x="10786" y="7776"/>
                </a:lnTo>
                <a:lnTo>
                  <a:pt x="8630" y="5891"/>
                </a:lnTo>
                <a:cubicBezTo>
                  <a:pt x="8630" y="5891"/>
                  <a:pt x="5400" y="8027"/>
                  <a:pt x="5400" y="8027"/>
                </a:cubicBezTo>
                <a:close/>
                <a:moveTo>
                  <a:pt x="13925" y="9726"/>
                </a:moveTo>
                <a:lnTo>
                  <a:pt x="13925" y="9725"/>
                </a:lnTo>
                <a:lnTo>
                  <a:pt x="13925" y="9725"/>
                </a:lnTo>
                <a:lnTo>
                  <a:pt x="13924" y="9725"/>
                </a:lnTo>
                <a:cubicBezTo>
                  <a:pt x="13924" y="9725"/>
                  <a:pt x="13925" y="9726"/>
                  <a:pt x="13925" y="9726"/>
                </a:cubicBezTo>
                <a:close/>
                <a:moveTo>
                  <a:pt x="12965" y="14699"/>
                </a:moveTo>
                <a:lnTo>
                  <a:pt x="12959" y="14707"/>
                </a:lnTo>
                <a:lnTo>
                  <a:pt x="10801" y="13101"/>
                </a:lnTo>
                <a:lnTo>
                  <a:pt x="8731" y="14685"/>
                </a:lnTo>
                <a:lnTo>
                  <a:pt x="8712" y="14715"/>
                </a:lnTo>
                <a:lnTo>
                  <a:pt x="7571" y="14025"/>
                </a:lnTo>
                <a:lnTo>
                  <a:pt x="7571" y="14627"/>
                </a:lnTo>
                <a:lnTo>
                  <a:pt x="10799" y="16692"/>
                </a:lnTo>
                <a:lnTo>
                  <a:pt x="14001" y="14627"/>
                </a:lnTo>
                <a:lnTo>
                  <a:pt x="14001" y="14067"/>
                </a:lnTo>
                <a:lnTo>
                  <a:pt x="12965" y="14699"/>
                </a:lnTo>
                <a:cubicBezTo>
                  <a:pt x="12965" y="14699"/>
                  <a:pt x="12965" y="14699"/>
                  <a:pt x="12965" y="14699"/>
                </a:cubicBezTo>
                <a:close/>
                <a:moveTo>
                  <a:pt x="7641" y="9766"/>
                </a:moveTo>
                <a:lnTo>
                  <a:pt x="5404" y="11577"/>
                </a:lnTo>
                <a:lnTo>
                  <a:pt x="7350" y="12746"/>
                </a:lnTo>
                <a:lnTo>
                  <a:pt x="7351" y="12745"/>
                </a:lnTo>
                <a:lnTo>
                  <a:pt x="7742" y="12982"/>
                </a:lnTo>
                <a:lnTo>
                  <a:pt x="8631" y="13516"/>
                </a:lnTo>
                <a:lnTo>
                  <a:pt x="10060" y="12431"/>
                </a:lnTo>
                <a:lnTo>
                  <a:pt x="10780" y="11879"/>
                </a:lnTo>
                <a:lnTo>
                  <a:pt x="10783" y="11882"/>
                </a:lnTo>
                <a:lnTo>
                  <a:pt x="10786" y="11880"/>
                </a:lnTo>
                <a:lnTo>
                  <a:pt x="10798" y="11888"/>
                </a:lnTo>
                <a:lnTo>
                  <a:pt x="10804" y="11879"/>
                </a:lnTo>
                <a:lnTo>
                  <a:pt x="12515" y="13153"/>
                </a:lnTo>
                <a:lnTo>
                  <a:pt x="13007" y="13515"/>
                </a:lnTo>
                <a:lnTo>
                  <a:pt x="16199" y="11575"/>
                </a:lnTo>
                <a:lnTo>
                  <a:pt x="13925" y="9726"/>
                </a:lnTo>
                <a:lnTo>
                  <a:pt x="10787" y="11715"/>
                </a:lnTo>
                <a:cubicBezTo>
                  <a:pt x="10787" y="11715"/>
                  <a:pt x="7641" y="9766"/>
                  <a:pt x="7641" y="976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3" name="Shape 2882"/>
          <p:cNvSpPr/>
          <p:nvPr/>
        </p:nvSpPr>
        <p:spPr>
          <a:xfrm>
            <a:off x="6784821" y="4437909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8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8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4" name="Shape 2883"/>
          <p:cNvSpPr/>
          <p:nvPr/>
        </p:nvSpPr>
        <p:spPr>
          <a:xfrm>
            <a:off x="7318082" y="4437909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0800"/>
                </a:moveTo>
                <a:cubicBezTo>
                  <a:pt x="15709" y="12575"/>
                  <a:pt x="14764" y="14125"/>
                  <a:pt x="13353" y="14987"/>
                </a:cubicBezTo>
                <a:lnTo>
                  <a:pt x="14834" y="10706"/>
                </a:lnTo>
                <a:cubicBezTo>
                  <a:pt x="15118" y="9994"/>
                  <a:pt x="15213" y="9425"/>
                  <a:pt x="15213" y="8918"/>
                </a:cubicBezTo>
                <a:cubicBezTo>
                  <a:pt x="15213" y="8811"/>
                  <a:pt x="15201" y="8718"/>
                  <a:pt x="15194" y="8620"/>
                </a:cubicBezTo>
                <a:cubicBezTo>
                  <a:pt x="15521" y="9277"/>
                  <a:pt x="15709" y="10016"/>
                  <a:pt x="15709" y="10800"/>
                </a:cubicBezTo>
                <a:moveTo>
                  <a:pt x="11488" y="8460"/>
                </a:moveTo>
                <a:cubicBezTo>
                  <a:pt x="11788" y="8444"/>
                  <a:pt x="12059" y="8413"/>
                  <a:pt x="12059" y="8413"/>
                </a:cubicBezTo>
                <a:cubicBezTo>
                  <a:pt x="12328" y="8380"/>
                  <a:pt x="12296" y="7986"/>
                  <a:pt x="12027" y="8001"/>
                </a:cubicBezTo>
                <a:cubicBezTo>
                  <a:pt x="12027" y="8001"/>
                  <a:pt x="11219" y="8065"/>
                  <a:pt x="10697" y="8065"/>
                </a:cubicBezTo>
                <a:cubicBezTo>
                  <a:pt x="10206" y="8065"/>
                  <a:pt x="9382" y="8001"/>
                  <a:pt x="9382" y="8001"/>
                </a:cubicBezTo>
                <a:cubicBezTo>
                  <a:pt x="9113" y="7986"/>
                  <a:pt x="9082" y="8396"/>
                  <a:pt x="9350" y="8413"/>
                </a:cubicBezTo>
                <a:cubicBezTo>
                  <a:pt x="9350" y="8413"/>
                  <a:pt x="9605" y="8444"/>
                  <a:pt x="9874" y="8460"/>
                </a:cubicBezTo>
                <a:lnTo>
                  <a:pt x="10652" y="10591"/>
                </a:lnTo>
                <a:lnTo>
                  <a:pt x="9560" y="13866"/>
                </a:lnTo>
                <a:lnTo>
                  <a:pt x="7742" y="8460"/>
                </a:lnTo>
                <a:cubicBezTo>
                  <a:pt x="8042" y="8444"/>
                  <a:pt x="8313" y="8413"/>
                  <a:pt x="8313" y="8413"/>
                </a:cubicBezTo>
                <a:cubicBezTo>
                  <a:pt x="8582" y="8380"/>
                  <a:pt x="8550" y="7986"/>
                  <a:pt x="8281" y="8001"/>
                </a:cubicBezTo>
                <a:cubicBezTo>
                  <a:pt x="8281" y="8001"/>
                  <a:pt x="7473" y="8065"/>
                  <a:pt x="6951" y="8065"/>
                </a:cubicBezTo>
                <a:cubicBezTo>
                  <a:pt x="6885" y="8065"/>
                  <a:pt x="6804" y="8063"/>
                  <a:pt x="6727" y="8061"/>
                </a:cubicBezTo>
                <a:cubicBezTo>
                  <a:pt x="7608" y="6752"/>
                  <a:pt x="9103" y="5891"/>
                  <a:pt x="10800" y="5891"/>
                </a:cubicBezTo>
                <a:cubicBezTo>
                  <a:pt x="12045" y="5891"/>
                  <a:pt x="13178" y="6358"/>
                  <a:pt x="14044" y="7122"/>
                </a:cubicBezTo>
                <a:cubicBezTo>
                  <a:pt x="13590" y="7157"/>
                  <a:pt x="13299" y="7563"/>
                  <a:pt x="13299" y="8001"/>
                </a:cubicBezTo>
                <a:cubicBezTo>
                  <a:pt x="13299" y="8413"/>
                  <a:pt x="13505" y="8761"/>
                  <a:pt x="13758" y="9172"/>
                </a:cubicBezTo>
                <a:cubicBezTo>
                  <a:pt x="13948" y="9504"/>
                  <a:pt x="14169" y="9931"/>
                  <a:pt x="14169" y="10548"/>
                </a:cubicBezTo>
                <a:cubicBezTo>
                  <a:pt x="14169" y="10975"/>
                  <a:pt x="14005" y="11471"/>
                  <a:pt x="13789" y="12162"/>
                </a:cubicBezTo>
                <a:lnTo>
                  <a:pt x="13291" y="13825"/>
                </a:lnTo>
                <a:cubicBezTo>
                  <a:pt x="13291" y="13825"/>
                  <a:pt x="11488" y="8460"/>
                  <a:pt x="11488" y="8460"/>
                </a:cubicBezTo>
                <a:close/>
                <a:moveTo>
                  <a:pt x="10800" y="15709"/>
                </a:moveTo>
                <a:cubicBezTo>
                  <a:pt x="10319" y="15709"/>
                  <a:pt x="9857" y="15637"/>
                  <a:pt x="9418" y="15508"/>
                </a:cubicBezTo>
                <a:lnTo>
                  <a:pt x="10887" y="11236"/>
                </a:lnTo>
                <a:cubicBezTo>
                  <a:pt x="10887" y="11236"/>
                  <a:pt x="12211" y="14865"/>
                  <a:pt x="12425" y="15428"/>
                </a:cubicBezTo>
                <a:cubicBezTo>
                  <a:pt x="11916" y="15607"/>
                  <a:pt x="11371" y="15709"/>
                  <a:pt x="10800" y="15709"/>
                </a:cubicBezTo>
                <a:moveTo>
                  <a:pt x="5891" y="10800"/>
                </a:moveTo>
                <a:cubicBezTo>
                  <a:pt x="5891" y="10118"/>
                  <a:pt x="6030" y="9470"/>
                  <a:pt x="6281" y="8880"/>
                </a:cubicBezTo>
                <a:lnTo>
                  <a:pt x="8579" y="15174"/>
                </a:lnTo>
                <a:cubicBezTo>
                  <a:pt x="6985" y="14362"/>
                  <a:pt x="5891" y="12711"/>
                  <a:pt x="5891" y="10800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5" name="Shape 2884"/>
          <p:cNvSpPr/>
          <p:nvPr/>
        </p:nvSpPr>
        <p:spPr>
          <a:xfrm>
            <a:off x="7851343" y="4437909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36" y="10309"/>
                </a:moveTo>
                <a:cubicBezTo>
                  <a:pt x="13551" y="10309"/>
                  <a:pt x="12889" y="10401"/>
                  <a:pt x="12252" y="10556"/>
                </a:cubicBezTo>
                <a:cubicBezTo>
                  <a:pt x="12104" y="10191"/>
                  <a:pt x="11941" y="9834"/>
                  <a:pt x="11763" y="9484"/>
                </a:cubicBezTo>
                <a:cubicBezTo>
                  <a:pt x="12783" y="9001"/>
                  <a:pt x="13728" y="8390"/>
                  <a:pt x="14592" y="7682"/>
                </a:cubicBezTo>
                <a:cubicBezTo>
                  <a:pt x="15222" y="8448"/>
                  <a:pt x="15619" y="9407"/>
                  <a:pt x="15692" y="10457"/>
                </a:cubicBezTo>
                <a:cubicBezTo>
                  <a:pt x="15218" y="10370"/>
                  <a:pt x="14736" y="10309"/>
                  <a:pt x="14236" y="10309"/>
                </a:cubicBezTo>
                <a:moveTo>
                  <a:pt x="13226" y="15065"/>
                </a:moveTo>
                <a:cubicBezTo>
                  <a:pt x="13168" y="13821"/>
                  <a:pt x="12957" y="12618"/>
                  <a:pt x="12590" y="11483"/>
                </a:cubicBezTo>
                <a:cubicBezTo>
                  <a:pt x="13120" y="11361"/>
                  <a:pt x="13669" y="11291"/>
                  <a:pt x="14236" y="11291"/>
                </a:cubicBezTo>
                <a:cubicBezTo>
                  <a:pt x="14726" y="11291"/>
                  <a:pt x="15199" y="11358"/>
                  <a:pt x="15661" y="11451"/>
                </a:cubicBezTo>
                <a:cubicBezTo>
                  <a:pt x="15455" y="13001"/>
                  <a:pt x="14528" y="14322"/>
                  <a:pt x="13226" y="15065"/>
                </a:cubicBezTo>
                <a:moveTo>
                  <a:pt x="10800" y="15709"/>
                </a:moveTo>
                <a:cubicBezTo>
                  <a:pt x="9746" y="15709"/>
                  <a:pt x="8772" y="15374"/>
                  <a:pt x="7971" y="14808"/>
                </a:cubicBezTo>
                <a:cubicBezTo>
                  <a:pt x="8822" y="13429"/>
                  <a:pt x="10108" y="12348"/>
                  <a:pt x="11646" y="11768"/>
                </a:cubicBezTo>
                <a:cubicBezTo>
                  <a:pt x="12027" y="12943"/>
                  <a:pt x="12241" y="14191"/>
                  <a:pt x="12264" y="15487"/>
                </a:cubicBezTo>
                <a:cubicBezTo>
                  <a:pt x="11801" y="15631"/>
                  <a:pt x="11310" y="15709"/>
                  <a:pt x="10800" y="15709"/>
                </a:cubicBezTo>
                <a:moveTo>
                  <a:pt x="5891" y="10800"/>
                </a:moveTo>
                <a:cubicBezTo>
                  <a:pt x="7640" y="10800"/>
                  <a:pt x="9312" y="10469"/>
                  <a:pt x="10852" y="9873"/>
                </a:cubicBezTo>
                <a:cubicBezTo>
                  <a:pt x="11015" y="10192"/>
                  <a:pt x="11171" y="10515"/>
                  <a:pt x="11309" y="10848"/>
                </a:cubicBezTo>
                <a:cubicBezTo>
                  <a:pt x="9614" y="11484"/>
                  <a:pt x="8190" y="12658"/>
                  <a:pt x="7225" y="14157"/>
                </a:cubicBezTo>
                <a:cubicBezTo>
                  <a:pt x="6400" y="13279"/>
                  <a:pt x="5891" y="12100"/>
                  <a:pt x="5891" y="10800"/>
                </a:cubicBezTo>
                <a:moveTo>
                  <a:pt x="8358" y="6546"/>
                </a:moveTo>
                <a:cubicBezTo>
                  <a:pt x="9117" y="7279"/>
                  <a:pt x="9793" y="8098"/>
                  <a:pt x="10353" y="9001"/>
                </a:cubicBezTo>
                <a:cubicBezTo>
                  <a:pt x="8991" y="9509"/>
                  <a:pt x="7526" y="9801"/>
                  <a:pt x="5990" y="9813"/>
                </a:cubicBezTo>
                <a:cubicBezTo>
                  <a:pt x="6276" y="8414"/>
                  <a:pt x="7158" y="7236"/>
                  <a:pt x="8358" y="6546"/>
                </a:cubicBezTo>
                <a:moveTo>
                  <a:pt x="10800" y="5891"/>
                </a:moveTo>
                <a:cubicBezTo>
                  <a:pt x="11968" y="5891"/>
                  <a:pt x="13040" y="6300"/>
                  <a:pt x="13882" y="6982"/>
                </a:cubicBezTo>
                <a:cubicBezTo>
                  <a:pt x="13087" y="7622"/>
                  <a:pt x="12217" y="8174"/>
                  <a:pt x="11282" y="8612"/>
                </a:cubicBezTo>
                <a:cubicBezTo>
                  <a:pt x="10732" y="7702"/>
                  <a:pt x="10073" y="6869"/>
                  <a:pt x="9333" y="6114"/>
                </a:cubicBezTo>
                <a:cubicBezTo>
                  <a:pt x="9797" y="5970"/>
                  <a:pt x="10289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6" name="Shape 2885"/>
          <p:cNvSpPr/>
          <p:nvPr/>
        </p:nvSpPr>
        <p:spPr>
          <a:xfrm>
            <a:off x="8409997" y="4437909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00" y="13698"/>
                </a:moveTo>
                <a:cubicBezTo>
                  <a:pt x="15500" y="14629"/>
                  <a:pt x="14906" y="15067"/>
                  <a:pt x="13996" y="15061"/>
                </a:cubicBezTo>
                <a:cubicBezTo>
                  <a:pt x="13870" y="15061"/>
                  <a:pt x="13731" y="15061"/>
                  <a:pt x="13646" y="15044"/>
                </a:cubicBezTo>
                <a:lnTo>
                  <a:pt x="13646" y="12497"/>
                </a:lnTo>
                <a:cubicBezTo>
                  <a:pt x="13731" y="12480"/>
                  <a:pt x="13877" y="12463"/>
                  <a:pt x="14101" y="12463"/>
                </a:cubicBezTo>
                <a:cubicBezTo>
                  <a:pt x="14966" y="12463"/>
                  <a:pt x="15507" y="12890"/>
                  <a:pt x="15500" y="13698"/>
                </a:cubicBezTo>
                <a:moveTo>
                  <a:pt x="12636" y="11868"/>
                </a:moveTo>
                <a:lnTo>
                  <a:pt x="12636" y="15691"/>
                </a:lnTo>
                <a:cubicBezTo>
                  <a:pt x="12886" y="15720"/>
                  <a:pt x="13256" y="15748"/>
                  <a:pt x="13778" y="15748"/>
                </a:cubicBezTo>
                <a:cubicBezTo>
                  <a:pt x="14649" y="15748"/>
                  <a:pt x="15362" y="15587"/>
                  <a:pt x="15830" y="15246"/>
                </a:cubicBezTo>
                <a:cubicBezTo>
                  <a:pt x="16260" y="14929"/>
                  <a:pt x="16570" y="14415"/>
                  <a:pt x="16570" y="13670"/>
                </a:cubicBezTo>
                <a:cubicBezTo>
                  <a:pt x="16570" y="12982"/>
                  <a:pt x="16279" y="12503"/>
                  <a:pt x="15817" y="12203"/>
                </a:cubicBezTo>
                <a:cubicBezTo>
                  <a:pt x="15388" y="11919"/>
                  <a:pt x="14840" y="11787"/>
                  <a:pt x="13996" y="11787"/>
                </a:cubicBezTo>
                <a:cubicBezTo>
                  <a:pt x="13487" y="11787"/>
                  <a:pt x="13005" y="11815"/>
                  <a:pt x="12636" y="11868"/>
                </a:cubicBezTo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5"/>
                </a:moveTo>
                <a:cubicBezTo>
                  <a:pt x="20400" y="20178"/>
                  <a:pt x="19863" y="20617"/>
                  <a:pt x="19200" y="20617"/>
                </a:cubicBezTo>
                <a:lnTo>
                  <a:pt x="2400" y="20617"/>
                </a:lnTo>
                <a:cubicBezTo>
                  <a:pt x="1738" y="20617"/>
                  <a:pt x="1200" y="20178"/>
                  <a:pt x="1200" y="19635"/>
                </a:cubicBezTo>
                <a:lnTo>
                  <a:pt x="1200" y="1964"/>
                </a:lnTo>
                <a:cubicBezTo>
                  <a:pt x="1200" y="1421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5"/>
                  <a:pt x="20400" y="19635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8"/>
                  <a:pt x="0" y="1964"/>
                </a:cubicBezTo>
                <a:lnTo>
                  <a:pt x="0" y="19635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5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6769" y="13658"/>
                </a:moveTo>
                <a:cubicBezTo>
                  <a:pt x="6624" y="13658"/>
                  <a:pt x="6519" y="13652"/>
                  <a:pt x="6433" y="13635"/>
                </a:cubicBezTo>
                <a:lnTo>
                  <a:pt x="6433" y="12486"/>
                </a:lnTo>
                <a:cubicBezTo>
                  <a:pt x="6505" y="12468"/>
                  <a:pt x="6644" y="12451"/>
                  <a:pt x="6848" y="12451"/>
                </a:cubicBezTo>
                <a:cubicBezTo>
                  <a:pt x="7350" y="12451"/>
                  <a:pt x="7634" y="12665"/>
                  <a:pt x="7634" y="13023"/>
                </a:cubicBezTo>
                <a:cubicBezTo>
                  <a:pt x="7634" y="13421"/>
                  <a:pt x="7304" y="13658"/>
                  <a:pt x="6769" y="13658"/>
                </a:cubicBezTo>
                <a:moveTo>
                  <a:pt x="6796" y="11787"/>
                </a:moveTo>
                <a:cubicBezTo>
                  <a:pt x="6182" y="11787"/>
                  <a:pt x="5746" y="11821"/>
                  <a:pt x="5436" y="11868"/>
                </a:cubicBezTo>
                <a:lnTo>
                  <a:pt x="5436" y="15708"/>
                </a:lnTo>
                <a:lnTo>
                  <a:pt x="6433" y="15708"/>
                </a:lnTo>
                <a:lnTo>
                  <a:pt x="6433" y="14316"/>
                </a:lnTo>
                <a:cubicBezTo>
                  <a:pt x="6524" y="14328"/>
                  <a:pt x="6644" y="14334"/>
                  <a:pt x="6776" y="14334"/>
                </a:cubicBezTo>
                <a:cubicBezTo>
                  <a:pt x="7370" y="14334"/>
                  <a:pt x="7878" y="14207"/>
                  <a:pt x="8221" y="13924"/>
                </a:cubicBezTo>
                <a:cubicBezTo>
                  <a:pt x="8485" y="13704"/>
                  <a:pt x="8630" y="13381"/>
                  <a:pt x="8630" y="13000"/>
                </a:cubicBezTo>
                <a:cubicBezTo>
                  <a:pt x="8630" y="12618"/>
                  <a:pt x="8439" y="12296"/>
                  <a:pt x="8155" y="12099"/>
                </a:cubicBezTo>
                <a:cubicBezTo>
                  <a:pt x="7858" y="11891"/>
                  <a:pt x="7416" y="11787"/>
                  <a:pt x="6796" y="11787"/>
                </a:cubicBezTo>
                <a:moveTo>
                  <a:pt x="10765" y="13398"/>
                </a:moveTo>
                <a:cubicBezTo>
                  <a:pt x="10191" y="13208"/>
                  <a:pt x="9940" y="13098"/>
                  <a:pt x="9940" y="12850"/>
                </a:cubicBezTo>
                <a:cubicBezTo>
                  <a:pt x="9940" y="12648"/>
                  <a:pt x="10151" y="12474"/>
                  <a:pt x="10587" y="12474"/>
                </a:cubicBezTo>
                <a:cubicBezTo>
                  <a:pt x="11023" y="12474"/>
                  <a:pt x="11339" y="12583"/>
                  <a:pt x="11517" y="12659"/>
                </a:cubicBezTo>
                <a:lnTo>
                  <a:pt x="11742" y="11949"/>
                </a:lnTo>
                <a:cubicBezTo>
                  <a:pt x="11478" y="11845"/>
                  <a:pt x="11108" y="11752"/>
                  <a:pt x="10607" y="11752"/>
                </a:cubicBezTo>
                <a:cubicBezTo>
                  <a:pt x="9558" y="11752"/>
                  <a:pt x="8924" y="12260"/>
                  <a:pt x="8924" y="12924"/>
                </a:cubicBezTo>
                <a:cubicBezTo>
                  <a:pt x="8924" y="13490"/>
                  <a:pt x="9405" y="13849"/>
                  <a:pt x="10145" y="14074"/>
                </a:cubicBezTo>
                <a:cubicBezTo>
                  <a:pt x="10679" y="14241"/>
                  <a:pt x="10891" y="14380"/>
                  <a:pt x="10891" y="14623"/>
                </a:cubicBezTo>
                <a:cubicBezTo>
                  <a:pt x="10891" y="14877"/>
                  <a:pt x="10646" y="15044"/>
                  <a:pt x="10184" y="15044"/>
                </a:cubicBezTo>
                <a:cubicBezTo>
                  <a:pt x="9755" y="15044"/>
                  <a:pt x="9339" y="14923"/>
                  <a:pt x="9069" y="14802"/>
                </a:cubicBezTo>
                <a:lnTo>
                  <a:pt x="8864" y="15529"/>
                </a:lnTo>
                <a:cubicBezTo>
                  <a:pt x="9115" y="15651"/>
                  <a:pt x="9616" y="15766"/>
                  <a:pt x="10124" y="15766"/>
                </a:cubicBezTo>
                <a:cubicBezTo>
                  <a:pt x="11346" y="15766"/>
                  <a:pt x="11920" y="15211"/>
                  <a:pt x="11920" y="14559"/>
                </a:cubicBezTo>
                <a:cubicBezTo>
                  <a:pt x="11920" y="14010"/>
                  <a:pt x="11551" y="13652"/>
                  <a:pt x="10765" y="1339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7" name="Shape 2886"/>
          <p:cNvSpPr/>
          <p:nvPr/>
        </p:nvSpPr>
        <p:spPr>
          <a:xfrm>
            <a:off x="8943258" y="4437909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36" y="15709"/>
                </a:moveTo>
                <a:lnTo>
                  <a:pt x="13646" y="15709"/>
                </a:lnTo>
                <a:lnTo>
                  <a:pt x="13646" y="11816"/>
                </a:lnTo>
                <a:lnTo>
                  <a:pt x="12636" y="11816"/>
                </a:lnTo>
                <a:cubicBezTo>
                  <a:pt x="12636" y="11816"/>
                  <a:pt x="12636" y="15709"/>
                  <a:pt x="12636" y="15709"/>
                </a:cubicBezTo>
                <a:close/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9618" y="14051"/>
                </a:moveTo>
                <a:lnTo>
                  <a:pt x="9881" y="13225"/>
                </a:lnTo>
                <a:cubicBezTo>
                  <a:pt x="9954" y="13000"/>
                  <a:pt x="10020" y="12706"/>
                  <a:pt x="10086" y="12475"/>
                </a:cubicBezTo>
                <a:lnTo>
                  <a:pt x="10099" y="12475"/>
                </a:lnTo>
                <a:cubicBezTo>
                  <a:pt x="10165" y="12706"/>
                  <a:pt x="10245" y="12994"/>
                  <a:pt x="10324" y="13225"/>
                </a:cubicBezTo>
                <a:lnTo>
                  <a:pt x="10601" y="14051"/>
                </a:lnTo>
                <a:cubicBezTo>
                  <a:pt x="10601" y="14051"/>
                  <a:pt x="9618" y="14051"/>
                  <a:pt x="9618" y="14051"/>
                </a:cubicBezTo>
                <a:close/>
                <a:moveTo>
                  <a:pt x="9472" y="11816"/>
                </a:moveTo>
                <a:lnTo>
                  <a:pt x="8113" y="15709"/>
                </a:lnTo>
                <a:lnTo>
                  <a:pt x="9155" y="15709"/>
                </a:lnTo>
                <a:lnTo>
                  <a:pt x="9472" y="14710"/>
                </a:lnTo>
                <a:lnTo>
                  <a:pt x="10746" y="14710"/>
                </a:lnTo>
                <a:lnTo>
                  <a:pt x="11089" y="15709"/>
                </a:lnTo>
                <a:lnTo>
                  <a:pt x="12172" y="15709"/>
                </a:lnTo>
                <a:lnTo>
                  <a:pt x="10792" y="11816"/>
                </a:lnTo>
                <a:cubicBezTo>
                  <a:pt x="10792" y="11816"/>
                  <a:pt x="9472" y="11816"/>
                  <a:pt x="9472" y="1181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8" name="Shape 2887"/>
          <p:cNvSpPr/>
          <p:nvPr/>
        </p:nvSpPr>
        <p:spPr>
          <a:xfrm>
            <a:off x="9476519" y="4437909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836" y="15709"/>
                </a:moveTo>
                <a:lnTo>
                  <a:pt x="14845" y="15709"/>
                </a:lnTo>
                <a:lnTo>
                  <a:pt x="14845" y="14144"/>
                </a:lnTo>
                <a:lnTo>
                  <a:pt x="16443" y="14144"/>
                </a:lnTo>
                <a:lnTo>
                  <a:pt x="16443" y="13428"/>
                </a:lnTo>
                <a:lnTo>
                  <a:pt x="14845" y="13428"/>
                </a:lnTo>
                <a:lnTo>
                  <a:pt x="14845" y="12538"/>
                </a:lnTo>
                <a:lnTo>
                  <a:pt x="16555" y="12538"/>
                </a:lnTo>
                <a:lnTo>
                  <a:pt x="16555" y="11816"/>
                </a:lnTo>
                <a:lnTo>
                  <a:pt x="13836" y="11816"/>
                </a:lnTo>
                <a:cubicBezTo>
                  <a:pt x="13836" y="11816"/>
                  <a:pt x="13836" y="15709"/>
                  <a:pt x="13836" y="15709"/>
                </a:cubicBezTo>
                <a:close/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3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7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10396" y="15062"/>
                </a:moveTo>
                <a:cubicBezTo>
                  <a:pt x="10270" y="15062"/>
                  <a:pt x="10131" y="15062"/>
                  <a:pt x="10045" y="15045"/>
                </a:cubicBezTo>
                <a:lnTo>
                  <a:pt x="10045" y="12498"/>
                </a:lnTo>
                <a:cubicBezTo>
                  <a:pt x="10131" y="12480"/>
                  <a:pt x="10277" y="12463"/>
                  <a:pt x="10501" y="12463"/>
                </a:cubicBezTo>
                <a:cubicBezTo>
                  <a:pt x="11366" y="12463"/>
                  <a:pt x="11907" y="12891"/>
                  <a:pt x="11900" y="13699"/>
                </a:cubicBezTo>
                <a:cubicBezTo>
                  <a:pt x="11900" y="14629"/>
                  <a:pt x="11306" y="15068"/>
                  <a:pt x="10396" y="15062"/>
                </a:cubicBezTo>
                <a:moveTo>
                  <a:pt x="10396" y="11787"/>
                </a:moveTo>
                <a:cubicBezTo>
                  <a:pt x="9887" y="11787"/>
                  <a:pt x="9405" y="11816"/>
                  <a:pt x="9036" y="11868"/>
                </a:cubicBezTo>
                <a:lnTo>
                  <a:pt x="9036" y="15691"/>
                </a:lnTo>
                <a:cubicBezTo>
                  <a:pt x="9287" y="15720"/>
                  <a:pt x="9656" y="15749"/>
                  <a:pt x="10178" y="15749"/>
                </a:cubicBezTo>
                <a:cubicBezTo>
                  <a:pt x="11048" y="15749"/>
                  <a:pt x="11762" y="15587"/>
                  <a:pt x="12231" y="15246"/>
                </a:cubicBezTo>
                <a:cubicBezTo>
                  <a:pt x="12660" y="14929"/>
                  <a:pt x="12970" y="14415"/>
                  <a:pt x="12970" y="13670"/>
                </a:cubicBezTo>
                <a:cubicBezTo>
                  <a:pt x="12970" y="12983"/>
                  <a:pt x="12680" y="12503"/>
                  <a:pt x="12217" y="12203"/>
                </a:cubicBezTo>
                <a:cubicBezTo>
                  <a:pt x="11788" y="11920"/>
                  <a:pt x="11241" y="11787"/>
                  <a:pt x="10396" y="11787"/>
                </a:cubicBezTo>
                <a:moveTo>
                  <a:pt x="6769" y="13659"/>
                </a:moveTo>
                <a:cubicBezTo>
                  <a:pt x="6623" y="13659"/>
                  <a:pt x="6518" y="13653"/>
                  <a:pt x="6432" y="13636"/>
                </a:cubicBezTo>
                <a:lnTo>
                  <a:pt x="6432" y="12486"/>
                </a:lnTo>
                <a:cubicBezTo>
                  <a:pt x="6505" y="12469"/>
                  <a:pt x="6643" y="12452"/>
                  <a:pt x="6848" y="12452"/>
                </a:cubicBezTo>
                <a:cubicBezTo>
                  <a:pt x="7350" y="12452"/>
                  <a:pt x="7634" y="12665"/>
                  <a:pt x="7634" y="13023"/>
                </a:cubicBezTo>
                <a:cubicBezTo>
                  <a:pt x="7634" y="13422"/>
                  <a:pt x="7304" y="13659"/>
                  <a:pt x="6769" y="13659"/>
                </a:cubicBezTo>
                <a:moveTo>
                  <a:pt x="6796" y="11787"/>
                </a:moveTo>
                <a:cubicBezTo>
                  <a:pt x="6182" y="11787"/>
                  <a:pt x="5746" y="11822"/>
                  <a:pt x="5436" y="11868"/>
                </a:cubicBezTo>
                <a:lnTo>
                  <a:pt x="5436" y="15709"/>
                </a:lnTo>
                <a:lnTo>
                  <a:pt x="6432" y="15709"/>
                </a:lnTo>
                <a:lnTo>
                  <a:pt x="6432" y="14317"/>
                </a:lnTo>
                <a:cubicBezTo>
                  <a:pt x="6525" y="14328"/>
                  <a:pt x="6643" y="14334"/>
                  <a:pt x="6776" y="14334"/>
                </a:cubicBezTo>
                <a:cubicBezTo>
                  <a:pt x="7370" y="14334"/>
                  <a:pt x="7878" y="14207"/>
                  <a:pt x="8221" y="13924"/>
                </a:cubicBezTo>
                <a:cubicBezTo>
                  <a:pt x="8486" y="13705"/>
                  <a:pt x="8631" y="13381"/>
                  <a:pt x="8631" y="13000"/>
                </a:cubicBezTo>
                <a:cubicBezTo>
                  <a:pt x="8631" y="12619"/>
                  <a:pt x="8439" y="12296"/>
                  <a:pt x="8155" y="12099"/>
                </a:cubicBezTo>
                <a:cubicBezTo>
                  <a:pt x="7859" y="11892"/>
                  <a:pt x="7416" y="11787"/>
                  <a:pt x="6796" y="1178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9" name="Shape 2888"/>
          <p:cNvSpPr/>
          <p:nvPr/>
        </p:nvSpPr>
        <p:spPr>
          <a:xfrm>
            <a:off x="10009781" y="4437909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36" y="15709"/>
                </a:moveTo>
                <a:lnTo>
                  <a:pt x="13945" y="15709"/>
                </a:lnTo>
                <a:lnTo>
                  <a:pt x="13945" y="14144"/>
                </a:lnTo>
                <a:lnTo>
                  <a:pt x="15543" y="14144"/>
                </a:lnTo>
                <a:lnTo>
                  <a:pt x="15543" y="13428"/>
                </a:lnTo>
                <a:lnTo>
                  <a:pt x="13945" y="13428"/>
                </a:lnTo>
                <a:lnTo>
                  <a:pt x="13945" y="12538"/>
                </a:lnTo>
                <a:lnTo>
                  <a:pt x="15655" y="12538"/>
                </a:lnTo>
                <a:lnTo>
                  <a:pt x="15655" y="11816"/>
                </a:lnTo>
                <a:lnTo>
                  <a:pt x="12936" y="11816"/>
                </a:lnTo>
                <a:cubicBezTo>
                  <a:pt x="12936" y="11816"/>
                  <a:pt x="12936" y="15709"/>
                  <a:pt x="12936" y="15709"/>
                </a:cubicBezTo>
                <a:close/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3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7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11136" y="15709"/>
                </a:moveTo>
                <a:lnTo>
                  <a:pt x="12145" y="15709"/>
                </a:lnTo>
                <a:lnTo>
                  <a:pt x="12145" y="11816"/>
                </a:lnTo>
                <a:lnTo>
                  <a:pt x="11136" y="11816"/>
                </a:lnTo>
                <a:cubicBezTo>
                  <a:pt x="11136" y="11816"/>
                  <a:pt x="11136" y="15709"/>
                  <a:pt x="11136" y="15709"/>
                </a:cubicBezTo>
                <a:close/>
                <a:moveTo>
                  <a:pt x="8395" y="14167"/>
                </a:moveTo>
                <a:lnTo>
                  <a:pt x="9082" y="14167"/>
                </a:lnTo>
                <a:lnTo>
                  <a:pt x="9082" y="14981"/>
                </a:lnTo>
                <a:cubicBezTo>
                  <a:pt x="9002" y="15015"/>
                  <a:pt x="8818" y="15039"/>
                  <a:pt x="8586" y="15039"/>
                </a:cubicBezTo>
                <a:cubicBezTo>
                  <a:pt x="7761" y="15039"/>
                  <a:pt x="7187" y="14565"/>
                  <a:pt x="7187" y="13762"/>
                </a:cubicBezTo>
                <a:cubicBezTo>
                  <a:pt x="7187" y="12919"/>
                  <a:pt x="7821" y="12503"/>
                  <a:pt x="8659" y="12503"/>
                </a:cubicBezTo>
                <a:cubicBezTo>
                  <a:pt x="9148" y="12503"/>
                  <a:pt x="9451" y="12579"/>
                  <a:pt x="9696" y="12672"/>
                </a:cubicBezTo>
                <a:lnTo>
                  <a:pt x="9907" y="11966"/>
                </a:lnTo>
                <a:cubicBezTo>
                  <a:pt x="9689" y="11874"/>
                  <a:pt x="9247" y="11776"/>
                  <a:pt x="8672" y="11776"/>
                </a:cubicBezTo>
                <a:cubicBezTo>
                  <a:pt x="7213" y="11776"/>
                  <a:pt x="6138" y="12515"/>
                  <a:pt x="6131" y="13809"/>
                </a:cubicBezTo>
                <a:cubicBezTo>
                  <a:pt x="6124" y="14381"/>
                  <a:pt x="6349" y="14888"/>
                  <a:pt x="6758" y="15223"/>
                </a:cubicBezTo>
                <a:cubicBezTo>
                  <a:pt x="7167" y="15570"/>
                  <a:pt x="7755" y="15749"/>
                  <a:pt x="8566" y="15749"/>
                </a:cubicBezTo>
                <a:cubicBezTo>
                  <a:pt x="9155" y="15749"/>
                  <a:pt x="9742" y="15622"/>
                  <a:pt x="10052" y="15530"/>
                </a:cubicBezTo>
                <a:lnTo>
                  <a:pt x="10052" y="13479"/>
                </a:lnTo>
                <a:lnTo>
                  <a:pt x="8395" y="13479"/>
                </a:lnTo>
                <a:cubicBezTo>
                  <a:pt x="8395" y="13479"/>
                  <a:pt x="8395" y="14167"/>
                  <a:pt x="8395" y="14167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0" name="Shape 2889"/>
          <p:cNvSpPr/>
          <p:nvPr/>
        </p:nvSpPr>
        <p:spPr>
          <a:xfrm>
            <a:off x="10543042" y="4437909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69" y="13659"/>
                </a:moveTo>
                <a:cubicBezTo>
                  <a:pt x="9923" y="13659"/>
                  <a:pt x="9818" y="13653"/>
                  <a:pt x="9732" y="13636"/>
                </a:cubicBezTo>
                <a:lnTo>
                  <a:pt x="9732" y="12486"/>
                </a:lnTo>
                <a:cubicBezTo>
                  <a:pt x="9805" y="12469"/>
                  <a:pt x="9943" y="12452"/>
                  <a:pt x="10148" y="12452"/>
                </a:cubicBezTo>
                <a:cubicBezTo>
                  <a:pt x="10650" y="12452"/>
                  <a:pt x="10934" y="12665"/>
                  <a:pt x="10934" y="13023"/>
                </a:cubicBezTo>
                <a:cubicBezTo>
                  <a:pt x="10934" y="13422"/>
                  <a:pt x="10604" y="13659"/>
                  <a:pt x="10069" y="13659"/>
                </a:cubicBezTo>
                <a:moveTo>
                  <a:pt x="10096" y="11787"/>
                </a:moveTo>
                <a:cubicBezTo>
                  <a:pt x="9481" y="11787"/>
                  <a:pt x="9046" y="11822"/>
                  <a:pt x="8736" y="11869"/>
                </a:cubicBezTo>
                <a:lnTo>
                  <a:pt x="8736" y="15709"/>
                </a:lnTo>
                <a:lnTo>
                  <a:pt x="9732" y="15709"/>
                </a:lnTo>
                <a:lnTo>
                  <a:pt x="9732" y="14317"/>
                </a:lnTo>
                <a:cubicBezTo>
                  <a:pt x="9825" y="14328"/>
                  <a:pt x="9943" y="14334"/>
                  <a:pt x="10076" y="14334"/>
                </a:cubicBezTo>
                <a:cubicBezTo>
                  <a:pt x="10670" y="14334"/>
                  <a:pt x="11178" y="14207"/>
                  <a:pt x="11521" y="13924"/>
                </a:cubicBezTo>
                <a:cubicBezTo>
                  <a:pt x="11786" y="13705"/>
                  <a:pt x="11931" y="13382"/>
                  <a:pt x="11931" y="13000"/>
                </a:cubicBezTo>
                <a:cubicBezTo>
                  <a:pt x="11931" y="12619"/>
                  <a:pt x="11739" y="12296"/>
                  <a:pt x="11455" y="12099"/>
                </a:cubicBezTo>
                <a:cubicBezTo>
                  <a:pt x="11159" y="11891"/>
                  <a:pt x="10716" y="11787"/>
                  <a:pt x="10096" y="11787"/>
                </a:cubicBezTo>
                <a:moveTo>
                  <a:pt x="12131" y="13809"/>
                </a:moveTo>
                <a:cubicBezTo>
                  <a:pt x="12124" y="14381"/>
                  <a:pt x="12349" y="14888"/>
                  <a:pt x="12758" y="15224"/>
                </a:cubicBezTo>
                <a:cubicBezTo>
                  <a:pt x="13167" y="15571"/>
                  <a:pt x="13755" y="15749"/>
                  <a:pt x="14566" y="15749"/>
                </a:cubicBezTo>
                <a:cubicBezTo>
                  <a:pt x="15155" y="15749"/>
                  <a:pt x="15742" y="15622"/>
                  <a:pt x="16052" y="15530"/>
                </a:cubicBezTo>
                <a:lnTo>
                  <a:pt x="16052" y="13479"/>
                </a:lnTo>
                <a:lnTo>
                  <a:pt x="14395" y="13479"/>
                </a:lnTo>
                <a:lnTo>
                  <a:pt x="14395" y="14167"/>
                </a:lnTo>
                <a:lnTo>
                  <a:pt x="15081" y="14167"/>
                </a:lnTo>
                <a:lnTo>
                  <a:pt x="15081" y="14981"/>
                </a:lnTo>
                <a:cubicBezTo>
                  <a:pt x="15002" y="15015"/>
                  <a:pt x="14818" y="15039"/>
                  <a:pt x="14586" y="15039"/>
                </a:cubicBezTo>
                <a:cubicBezTo>
                  <a:pt x="13761" y="15039"/>
                  <a:pt x="13187" y="14566"/>
                  <a:pt x="13187" y="13762"/>
                </a:cubicBezTo>
                <a:cubicBezTo>
                  <a:pt x="13187" y="12919"/>
                  <a:pt x="13821" y="12503"/>
                  <a:pt x="14659" y="12503"/>
                </a:cubicBezTo>
                <a:cubicBezTo>
                  <a:pt x="15148" y="12503"/>
                  <a:pt x="15451" y="12579"/>
                  <a:pt x="15696" y="12671"/>
                </a:cubicBezTo>
                <a:lnTo>
                  <a:pt x="15906" y="11966"/>
                </a:lnTo>
                <a:cubicBezTo>
                  <a:pt x="15689" y="11874"/>
                  <a:pt x="15247" y="11776"/>
                  <a:pt x="14672" y="11776"/>
                </a:cubicBezTo>
                <a:cubicBezTo>
                  <a:pt x="13213" y="11776"/>
                  <a:pt x="12138" y="12515"/>
                  <a:pt x="12131" y="13809"/>
                </a:cubicBezTo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3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7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6606" y="14265"/>
                </a:moveTo>
                <a:cubicBezTo>
                  <a:pt x="6606" y="14872"/>
                  <a:pt x="6343" y="15039"/>
                  <a:pt x="5920" y="15039"/>
                </a:cubicBezTo>
                <a:cubicBezTo>
                  <a:pt x="5722" y="15039"/>
                  <a:pt x="5544" y="15010"/>
                  <a:pt x="5406" y="14969"/>
                </a:cubicBezTo>
                <a:lnTo>
                  <a:pt x="5293" y="15680"/>
                </a:lnTo>
                <a:cubicBezTo>
                  <a:pt x="5491" y="15738"/>
                  <a:pt x="5795" y="15773"/>
                  <a:pt x="6026" y="15773"/>
                </a:cubicBezTo>
                <a:cubicBezTo>
                  <a:pt x="7003" y="15773"/>
                  <a:pt x="7610" y="15385"/>
                  <a:pt x="7610" y="14276"/>
                </a:cubicBezTo>
                <a:lnTo>
                  <a:pt x="7610" y="11816"/>
                </a:lnTo>
                <a:lnTo>
                  <a:pt x="6606" y="11816"/>
                </a:lnTo>
                <a:cubicBezTo>
                  <a:pt x="6606" y="11816"/>
                  <a:pt x="6606" y="14265"/>
                  <a:pt x="6606" y="1426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1" name="Shape 2890"/>
          <p:cNvSpPr/>
          <p:nvPr/>
        </p:nvSpPr>
        <p:spPr>
          <a:xfrm>
            <a:off x="11076303" y="4437909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13031" y="13809"/>
                </a:moveTo>
                <a:cubicBezTo>
                  <a:pt x="13024" y="14381"/>
                  <a:pt x="13249" y="14888"/>
                  <a:pt x="13658" y="15223"/>
                </a:cubicBezTo>
                <a:cubicBezTo>
                  <a:pt x="14067" y="15570"/>
                  <a:pt x="14655" y="15749"/>
                  <a:pt x="15467" y="15749"/>
                </a:cubicBezTo>
                <a:cubicBezTo>
                  <a:pt x="16054" y="15749"/>
                  <a:pt x="16642" y="15622"/>
                  <a:pt x="16952" y="15530"/>
                </a:cubicBezTo>
                <a:lnTo>
                  <a:pt x="16952" y="13479"/>
                </a:lnTo>
                <a:lnTo>
                  <a:pt x="15295" y="13479"/>
                </a:lnTo>
                <a:lnTo>
                  <a:pt x="15295" y="14167"/>
                </a:lnTo>
                <a:lnTo>
                  <a:pt x="15981" y="14167"/>
                </a:lnTo>
                <a:lnTo>
                  <a:pt x="15981" y="14981"/>
                </a:lnTo>
                <a:cubicBezTo>
                  <a:pt x="15902" y="15015"/>
                  <a:pt x="15718" y="15039"/>
                  <a:pt x="15486" y="15039"/>
                </a:cubicBezTo>
                <a:cubicBezTo>
                  <a:pt x="14661" y="15039"/>
                  <a:pt x="14087" y="14565"/>
                  <a:pt x="14087" y="13762"/>
                </a:cubicBezTo>
                <a:cubicBezTo>
                  <a:pt x="14087" y="12919"/>
                  <a:pt x="14721" y="12503"/>
                  <a:pt x="15559" y="12503"/>
                </a:cubicBezTo>
                <a:cubicBezTo>
                  <a:pt x="16048" y="12503"/>
                  <a:pt x="16351" y="12579"/>
                  <a:pt x="16596" y="12671"/>
                </a:cubicBezTo>
                <a:lnTo>
                  <a:pt x="16807" y="11966"/>
                </a:lnTo>
                <a:cubicBezTo>
                  <a:pt x="16589" y="11874"/>
                  <a:pt x="16147" y="11776"/>
                  <a:pt x="15572" y="11776"/>
                </a:cubicBezTo>
                <a:cubicBezTo>
                  <a:pt x="14113" y="11776"/>
                  <a:pt x="13037" y="12515"/>
                  <a:pt x="13031" y="13809"/>
                </a:cubicBezTo>
                <a:moveTo>
                  <a:pt x="6169" y="13659"/>
                </a:moveTo>
                <a:cubicBezTo>
                  <a:pt x="6023" y="13659"/>
                  <a:pt x="5918" y="13653"/>
                  <a:pt x="5832" y="13636"/>
                </a:cubicBezTo>
                <a:lnTo>
                  <a:pt x="5832" y="12486"/>
                </a:lnTo>
                <a:cubicBezTo>
                  <a:pt x="5905" y="12469"/>
                  <a:pt x="6043" y="12452"/>
                  <a:pt x="6248" y="12452"/>
                </a:cubicBezTo>
                <a:cubicBezTo>
                  <a:pt x="6750" y="12452"/>
                  <a:pt x="7034" y="12665"/>
                  <a:pt x="7034" y="13023"/>
                </a:cubicBezTo>
                <a:cubicBezTo>
                  <a:pt x="7034" y="13422"/>
                  <a:pt x="6704" y="13659"/>
                  <a:pt x="6169" y="13659"/>
                </a:cubicBezTo>
                <a:moveTo>
                  <a:pt x="6196" y="11787"/>
                </a:moveTo>
                <a:cubicBezTo>
                  <a:pt x="5582" y="11787"/>
                  <a:pt x="5146" y="11822"/>
                  <a:pt x="4836" y="11868"/>
                </a:cubicBezTo>
                <a:lnTo>
                  <a:pt x="4836" y="15709"/>
                </a:lnTo>
                <a:lnTo>
                  <a:pt x="5832" y="15709"/>
                </a:lnTo>
                <a:lnTo>
                  <a:pt x="5832" y="14317"/>
                </a:lnTo>
                <a:cubicBezTo>
                  <a:pt x="5925" y="14328"/>
                  <a:pt x="6043" y="14334"/>
                  <a:pt x="6176" y="14334"/>
                </a:cubicBezTo>
                <a:cubicBezTo>
                  <a:pt x="6770" y="14334"/>
                  <a:pt x="7278" y="14207"/>
                  <a:pt x="7621" y="13924"/>
                </a:cubicBezTo>
                <a:cubicBezTo>
                  <a:pt x="7886" y="13705"/>
                  <a:pt x="8031" y="13381"/>
                  <a:pt x="8031" y="13000"/>
                </a:cubicBezTo>
                <a:cubicBezTo>
                  <a:pt x="8031" y="12619"/>
                  <a:pt x="7839" y="12296"/>
                  <a:pt x="7555" y="12099"/>
                </a:cubicBezTo>
                <a:cubicBezTo>
                  <a:pt x="7259" y="11892"/>
                  <a:pt x="6816" y="11787"/>
                  <a:pt x="6196" y="11787"/>
                </a:cubicBezTo>
                <a:moveTo>
                  <a:pt x="11195" y="12954"/>
                </a:moveTo>
                <a:cubicBezTo>
                  <a:pt x="11195" y="13537"/>
                  <a:pt x="11215" y="14063"/>
                  <a:pt x="11280" y="14577"/>
                </a:cubicBezTo>
                <a:lnTo>
                  <a:pt x="11261" y="14577"/>
                </a:lnTo>
                <a:cubicBezTo>
                  <a:pt x="11062" y="14138"/>
                  <a:pt x="10799" y="13653"/>
                  <a:pt x="10535" y="13243"/>
                </a:cubicBezTo>
                <a:lnTo>
                  <a:pt x="9611" y="11816"/>
                </a:lnTo>
                <a:lnTo>
                  <a:pt x="8436" y="11816"/>
                </a:lnTo>
                <a:lnTo>
                  <a:pt x="8436" y="15709"/>
                </a:lnTo>
                <a:lnTo>
                  <a:pt x="9360" y="15709"/>
                </a:lnTo>
                <a:lnTo>
                  <a:pt x="9360" y="14536"/>
                </a:lnTo>
                <a:cubicBezTo>
                  <a:pt x="9360" y="13901"/>
                  <a:pt x="9347" y="13352"/>
                  <a:pt x="9320" y="12838"/>
                </a:cubicBezTo>
                <a:lnTo>
                  <a:pt x="9340" y="12833"/>
                </a:lnTo>
                <a:cubicBezTo>
                  <a:pt x="9558" y="13289"/>
                  <a:pt x="9848" y="13791"/>
                  <a:pt x="10112" y="14207"/>
                </a:cubicBezTo>
                <a:lnTo>
                  <a:pt x="11062" y="15709"/>
                </a:lnTo>
                <a:lnTo>
                  <a:pt x="12119" y="15709"/>
                </a:lnTo>
                <a:lnTo>
                  <a:pt x="12119" y="11816"/>
                </a:lnTo>
                <a:lnTo>
                  <a:pt x="11195" y="11816"/>
                </a:lnTo>
                <a:cubicBezTo>
                  <a:pt x="11195" y="11816"/>
                  <a:pt x="11195" y="12954"/>
                  <a:pt x="11195" y="12954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</p:spTree>
    <p:extLst>
      <p:ext uri="{BB962C8B-B14F-4D97-AF65-F5344CB8AC3E}">
        <p14:creationId xmlns:p14="http://schemas.microsoft.com/office/powerpoint/2010/main" val="326713805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2525"/>
          <p:cNvSpPr/>
          <p:nvPr/>
        </p:nvSpPr>
        <p:spPr>
          <a:xfrm>
            <a:off x="988436" y="1803060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" name="Shape 2526"/>
          <p:cNvSpPr/>
          <p:nvPr/>
        </p:nvSpPr>
        <p:spPr>
          <a:xfrm>
            <a:off x="1521697" y="1803060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4236" y="16752"/>
                </a:moveTo>
                <a:cubicBezTo>
                  <a:pt x="14001" y="16887"/>
                  <a:pt x="13921" y="17188"/>
                  <a:pt x="14057" y="17422"/>
                </a:cubicBezTo>
                <a:cubicBezTo>
                  <a:pt x="14192" y="17658"/>
                  <a:pt x="14493" y="17738"/>
                  <a:pt x="14727" y="17602"/>
                </a:cubicBezTo>
                <a:cubicBezTo>
                  <a:pt x="14962" y="17467"/>
                  <a:pt x="15042" y="17167"/>
                  <a:pt x="14907" y="16932"/>
                </a:cubicBezTo>
                <a:cubicBezTo>
                  <a:pt x="14771" y="16697"/>
                  <a:pt x="14472" y="16617"/>
                  <a:pt x="14236" y="16752"/>
                </a:cubicBezTo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5218" y="10309"/>
                </a:moveTo>
                <a:lnTo>
                  <a:pt x="12694" y="10309"/>
                </a:lnTo>
                <a:cubicBezTo>
                  <a:pt x="12515" y="9624"/>
                  <a:pt x="11978" y="9084"/>
                  <a:pt x="11291" y="8906"/>
                </a:cubicBezTo>
                <a:lnTo>
                  <a:pt x="11291" y="3436"/>
                </a:lnTo>
                <a:cubicBezTo>
                  <a:pt x="11291" y="3166"/>
                  <a:pt x="11071" y="2945"/>
                  <a:pt x="10800" y="2945"/>
                </a:cubicBezTo>
                <a:cubicBezTo>
                  <a:pt x="10529" y="2945"/>
                  <a:pt x="10309" y="3166"/>
                  <a:pt x="10309" y="3436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5218" y="11291"/>
                </a:lnTo>
                <a:cubicBezTo>
                  <a:pt x="15489" y="11291"/>
                  <a:pt x="15709" y="11072"/>
                  <a:pt x="15709" y="10800"/>
                </a:cubicBezTo>
                <a:cubicBezTo>
                  <a:pt x="15709" y="10529"/>
                  <a:pt x="15489" y="10309"/>
                  <a:pt x="15218" y="10309"/>
                </a:cubicBezTo>
                <a:moveTo>
                  <a:pt x="16932" y="6693"/>
                </a:moveTo>
                <a:cubicBezTo>
                  <a:pt x="16697" y="6829"/>
                  <a:pt x="16616" y="7129"/>
                  <a:pt x="16752" y="7364"/>
                </a:cubicBezTo>
                <a:cubicBezTo>
                  <a:pt x="16887" y="7599"/>
                  <a:pt x="17188" y="7679"/>
                  <a:pt x="17422" y="7543"/>
                </a:cubicBezTo>
                <a:cubicBezTo>
                  <a:pt x="17657" y="7408"/>
                  <a:pt x="17737" y="7108"/>
                  <a:pt x="17602" y="6873"/>
                </a:cubicBezTo>
                <a:cubicBezTo>
                  <a:pt x="17467" y="6638"/>
                  <a:pt x="17166" y="6557"/>
                  <a:pt x="16932" y="6693"/>
                </a:cubicBezTo>
                <a:moveTo>
                  <a:pt x="10800" y="17673"/>
                </a:moveTo>
                <a:cubicBezTo>
                  <a:pt x="10529" y="17673"/>
                  <a:pt x="10309" y="17893"/>
                  <a:pt x="10309" y="18164"/>
                </a:cubicBezTo>
                <a:cubicBezTo>
                  <a:pt x="10309" y="18435"/>
                  <a:pt x="10529" y="18655"/>
                  <a:pt x="10800" y="18655"/>
                </a:cubicBezTo>
                <a:cubicBezTo>
                  <a:pt x="11071" y="18655"/>
                  <a:pt x="11291" y="18435"/>
                  <a:pt x="11291" y="18164"/>
                </a:cubicBezTo>
                <a:cubicBezTo>
                  <a:pt x="11291" y="17893"/>
                  <a:pt x="11071" y="17673"/>
                  <a:pt x="10800" y="17673"/>
                </a:cubicBezTo>
                <a:moveTo>
                  <a:pt x="17422" y="14057"/>
                </a:moveTo>
                <a:cubicBezTo>
                  <a:pt x="17188" y="13921"/>
                  <a:pt x="16887" y="14001"/>
                  <a:pt x="16752" y="14236"/>
                </a:cubicBezTo>
                <a:cubicBezTo>
                  <a:pt x="16616" y="14472"/>
                  <a:pt x="16697" y="14772"/>
                  <a:pt x="16932" y="14907"/>
                </a:cubicBezTo>
                <a:cubicBezTo>
                  <a:pt x="17166" y="15043"/>
                  <a:pt x="17467" y="14962"/>
                  <a:pt x="17602" y="14727"/>
                </a:cubicBezTo>
                <a:cubicBezTo>
                  <a:pt x="17737" y="14492"/>
                  <a:pt x="17657" y="14192"/>
                  <a:pt x="17422" y="14057"/>
                </a:cubicBezTo>
                <a:moveTo>
                  <a:pt x="4668" y="6693"/>
                </a:moveTo>
                <a:cubicBezTo>
                  <a:pt x="4433" y="6557"/>
                  <a:pt x="4133" y="6638"/>
                  <a:pt x="3998" y="6873"/>
                </a:cubicBezTo>
                <a:cubicBezTo>
                  <a:pt x="3863" y="7108"/>
                  <a:pt x="3942" y="7408"/>
                  <a:pt x="4178" y="7543"/>
                </a:cubicBezTo>
                <a:cubicBezTo>
                  <a:pt x="4412" y="7679"/>
                  <a:pt x="4713" y="7599"/>
                  <a:pt x="4848" y="7364"/>
                </a:cubicBezTo>
                <a:cubicBezTo>
                  <a:pt x="4984" y="7129"/>
                  <a:pt x="4903" y="6829"/>
                  <a:pt x="4668" y="6693"/>
                </a:cubicBezTo>
                <a:moveTo>
                  <a:pt x="14236" y="4848"/>
                </a:moveTo>
                <a:cubicBezTo>
                  <a:pt x="14472" y="4984"/>
                  <a:pt x="14771" y="4903"/>
                  <a:pt x="14907" y="4669"/>
                </a:cubicBezTo>
                <a:cubicBezTo>
                  <a:pt x="15042" y="4434"/>
                  <a:pt x="14962" y="4134"/>
                  <a:pt x="14727" y="3998"/>
                </a:cubicBezTo>
                <a:cubicBezTo>
                  <a:pt x="14493" y="3863"/>
                  <a:pt x="14192" y="3943"/>
                  <a:pt x="14057" y="4178"/>
                </a:cubicBezTo>
                <a:cubicBezTo>
                  <a:pt x="13921" y="4412"/>
                  <a:pt x="14001" y="4713"/>
                  <a:pt x="14236" y="4848"/>
                </a:cubicBezTo>
                <a:moveTo>
                  <a:pt x="3436" y="10309"/>
                </a:moveTo>
                <a:cubicBezTo>
                  <a:pt x="3166" y="10309"/>
                  <a:pt x="2945" y="10529"/>
                  <a:pt x="2945" y="10800"/>
                </a:cubicBezTo>
                <a:cubicBezTo>
                  <a:pt x="2945" y="11072"/>
                  <a:pt x="3166" y="11291"/>
                  <a:pt x="3436" y="11291"/>
                </a:cubicBezTo>
                <a:cubicBezTo>
                  <a:pt x="3707" y="11291"/>
                  <a:pt x="3927" y="11072"/>
                  <a:pt x="3927" y="10800"/>
                </a:cubicBezTo>
                <a:cubicBezTo>
                  <a:pt x="3927" y="10529"/>
                  <a:pt x="3707" y="10309"/>
                  <a:pt x="3436" y="10309"/>
                </a:cubicBezTo>
                <a:moveTo>
                  <a:pt x="6873" y="3998"/>
                </a:moveTo>
                <a:cubicBezTo>
                  <a:pt x="6638" y="4134"/>
                  <a:pt x="6558" y="4434"/>
                  <a:pt x="6693" y="4669"/>
                </a:cubicBezTo>
                <a:cubicBezTo>
                  <a:pt x="6829" y="4903"/>
                  <a:pt x="7129" y="4984"/>
                  <a:pt x="7364" y="4848"/>
                </a:cubicBezTo>
                <a:cubicBezTo>
                  <a:pt x="7599" y="4713"/>
                  <a:pt x="7679" y="4412"/>
                  <a:pt x="7543" y="4178"/>
                </a:cubicBezTo>
                <a:cubicBezTo>
                  <a:pt x="7408" y="3943"/>
                  <a:pt x="7108" y="3863"/>
                  <a:pt x="6873" y="3998"/>
                </a:cubicBezTo>
                <a:moveTo>
                  <a:pt x="4178" y="14057"/>
                </a:moveTo>
                <a:cubicBezTo>
                  <a:pt x="3942" y="14192"/>
                  <a:pt x="3863" y="14492"/>
                  <a:pt x="3998" y="14727"/>
                </a:cubicBezTo>
                <a:cubicBezTo>
                  <a:pt x="4133" y="14962"/>
                  <a:pt x="4433" y="15043"/>
                  <a:pt x="4668" y="14907"/>
                </a:cubicBezTo>
                <a:cubicBezTo>
                  <a:pt x="4903" y="14772"/>
                  <a:pt x="4984" y="14472"/>
                  <a:pt x="4848" y="14236"/>
                </a:cubicBezTo>
                <a:cubicBezTo>
                  <a:pt x="4713" y="14001"/>
                  <a:pt x="4412" y="13921"/>
                  <a:pt x="4178" y="14057"/>
                </a:cubicBezTo>
                <a:moveTo>
                  <a:pt x="7364" y="16752"/>
                </a:moveTo>
                <a:cubicBezTo>
                  <a:pt x="7129" y="16617"/>
                  <a:pt x="6829" y="16697"/>
                  <a:pt x="6693" y="16932"/>
                </a:cubicBezTo>
                <a:cubicBezTo>
                  <a:pt x="6558" y="17167"/>
                  <a:pt x="6638" y="17467"/>
                  <a:pt x="6873" y="17602"/>
                </a:cubicBezTo>
                <a:cubicBezTo>
                  <a:pt x="7108" y="17738"/>
                  <a:pt x="7408" y="17658"/>
                  <a:pt x="7543" y="17422"/>
                </a:cubicBezTo>
                <a:cubicBezTo>
                  <a:pt x="7679" y="17188"/>
                  <a:pt x="7599" y="16887"/>
                  <a:pt x="7364" y="16752"/>
                </a:cubicBezTo>
                <a:moveTo>
                  <a:pt x="18164" y="10309"/>
                </a:moveTo>
                <a:cubicBezTo>
                  <a:pt x="17893" y="10309"/>
                  <a:pt x="17673" y="10529"/>
                  <a:pt x="17673" y="10800"/>
                </a:cubicBezTo>
                <a:cubicBezTo>
                  <a:pt x="17673" y="11072"/>
                  <a:pt x="17893" y="11291"/>
                  <a:pt x="18164" y="11291"/>
                </a:cubicBezTo>
                <a:cubicBezTo>
                  <a:pt x="18434" y="11291"/>
                  <a:pt x="18655" y="11072"/>
                  <a:pt x="18655" y="10800"/>
                </a:cubicBezTo>
                <a:cubicBezTo>
                  <a:pt x="18655" y="10529"/>
                  <a:pt x="18434" y="10309"/>
                  <a:pt x="18164" y="103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" name="Shape 2527"/>
          <p:cNvSpPr/>
          <p:nvPr/>
        </p:nvSpPr>
        <p:spPr>
          <a:xfrm>
            <a:off x="2054958" y="1803060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4236" y="10309"/>
                </a:moveTo>
                <a:lnTo>
                  <a:pt x="12694" y="10309"/>
                </a:lnTo>
                <a:cubicBezTo>
                  <a:pt x="12516" y="9622"/>
                  <a:pt x="11979" y="9084"/>
                  <a:pt x="11291" y="8906"/>
                </a:cubicBezTo>
                <a:lnTo>
                  <a:pt x="11291" y="5400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0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4236" y="11291"/>
                </a:lnTo>
                <a:cubicBezTo>
                  <a:pt x="14507" y="11291"/>
                  <a:pt x="14727" y="11072"/>
                  <a:pt x="14727" y="10800"/>
                </a:cubicBezTo>
                <a:cubicBezTo>
                  <a:pt x="14727" y="10529"/>
                  <a:pt x="14507" y="10309"/>
                  <a:pt x="14236" y="103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8655"/>
                </a:moveTo>
                <a:cubicBezTo>
                  <a:pt x="6462" y="18655"/>
                  <a:pt x="2945" y="15138"/>
                  <a:pt x="2945" y="10800"/>
                </a:cubicBezTo>
                <a:cubicBezTo>
                  <a:pt x="2945" y="6462"/>
                  <a:pt x="6462" y="2945"/>
                  <a:pt x="10800" y="2945"/>
                </a:cubicBezTo>
                <a:cubicBezTo>
                  <a:pt x="15138" y="2945"/>
                  <a:pt x="18655" y="6462"/>
                  <a:pt x="18655" y="10800"/>
                </a:cubicBezTo>
                <a:cubicBezTo>
                  <a:pt x="18655" y="15138"/>
                  <a:pt x="15138" y="18655"/>
                  <a:pt x="10800" y="18655"/>
                </a:cubicBezTo>
                <a:moveTo>
                  <a:pt x="10800" y="1964"/>
                </a:moveTo>
                <a:cubicBezTo>
                  <a:pt x="5920" y="1964"/>
                  <a:pt x="1964" y="5920"/>
                  <a:pt x="1964" y="10800"/>
                </a:cubicBezTo>
                <a:cubicBezTo>
                  <a:pt x="1964" y="15680"/>
                  <a:pt x="5920" y="19636"/>
                  <a:pt x="10800" y="19636"/>
                </a:cubicBezTo>
                <a:cubicBezTo>
                  <a:pt x="15680" y="19636"/>
                  <a:pt x="19636" y="15680"/>
                  <a:pt x="19636" y="10800"/>
                </a:cubicBezTo>
                <a:cubicBezTo>
                  <a:pt x="19636" y="5920"/>
                  <a:pt x="15680" y="1964"/>
                  <a:pt x="10800" y="19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" name="Shape 2528"/>
          <p:cNvSpPr/>
          <p:nvPr/>
        </p:nvSpPr>
        <p:spPr>
          <a:xfrm>
            <a:off x="2626309" y="1803060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9636"/>
                </a:moveTo>
                <a:cubicBezTo>
                  <a:pt x="20250" y="20178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5" y="20618"/>
                  <a:pt x="1350" y="20178"/>
                  <a:pt x="1350" y="19636"/>
                </a:cubicBezTo>
                <a:lnTo>
                  <a:pt x="1350" y="10800"/>
                </a:lnTo>
                <a:cubicBezTo>
                  <a:pt x="1350" y="10258"/>
                  <a:pt x="1955" y="9818"/>
                  <a:pt x="2700" y="9818"/>
                </a:cubicBezTo>
                <a:lnTo>
                  <a:pt x="18900" y="9818"/>
                </a:lnTo>
                <a:cubicBezTo>
                  <a:pt x="19645" y="9818"/>
                  <a:pt x="20250" y="10258"/>
                  <a:pt x="20250" y="10800"/>
                </a:cubicBezTo>
                <a:cubicBezTo>
                  <a:pt x="20250" y="10800"/>
                  <a:pt x="20250" y="19636"/>
                  <a:pt x="20250" y="19636"/>
                </a:cubicBezTo>
                <a:close/>
                <a:moveTo>
                  <a:pt x="4050" y="5891"/>
                </a:moveTo>
                <a:cubicBezTo>
                  <a:pt x="4050" y="3180"/>
                  <a:pt x="7072" y="982"/>
                  <a:pt x="10800" y="982"/>
                </a:cubicBezTo>
                <a:cubicBezTo>
                  <a:pt x="14528" y="982"/>
                  <a:pt x="17550" y="3180"/>
                  <a:pt x="17550" y="5891"/>
                </a:cubicBezTo>
                <a:lnTo>
                  <a:pt x="17550" y="8836"/>
                </a:lnTo>
                <a:lnTo>
                  <a:pt x="4050" y="8836"/>
                </a:lnTo>
                <a:cubicBezTo>
                  <a:pt x="4050" y="8836"/>
                  <a:pt x="4050" y="5891"/>
                  <a:pt x="4050" y="5891"/>
                </a:cubicBezTo>
                <a:close/>
                <a:moveTo>
                  <a:pt x="18900" y="8836"/>
                </a:moveTo>
                <a:lnTo>
                  <a:pt x="18900" y="5891"/>
                </a:lnTo>
                <a:cubicBezTo>
                  <a:pt x="18900" y="2638"/>
                  <a:pt x="15273" y="0"/>
                  <a:pt x="10800" y="0"/>
                </a:cubicBezTo>
                <a:cubicBezTo>
                  <a:pt x="6327" y="0"/>
                  <a:pt x="2700" y="2638"/>
                  <a:pt x="2700" y="5891"/>
                </a:cubicBezTo>
                <a:lnTo>
                  <a:pt x="2700" y="8836"/>
                </a:lnTo>
                <a:cubicBezTo>
                  <a:pt x="120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1"/>
                  <a:pt x="21600" y="19636"/>
                </a:cubicBezTo>
                <a:lnTo>
                  <a:pt x="21600" y="10800"/>
                </a:lnTo>
                <a:cubicBezTo>
                  <a:pt x="21600" y="9716"/>
                  <a:pt x="20391" y="8836"/>
                  <a:pt x="18900" y="8836"/>
                </a:cubicBezTo>
                <a:moveTo>
                  <a:pt x="11475" y="15573"/>
                </a:moveTo>
                <a:lnTo>
                  <a:pt x="11475" y="16200"/>
                </a:lnTo>
                <a:cubicBezTo>
                  <a:pt x="11475" y="16472"/>
                  <a:pt x="11172" y="16691"/>
                  <a:pt x="10800" y="16691"/>
                </a:cubicBezTo>
                <a:cubicBezTo>
                  <a:pt x="10428" y="16691"/>
                  <a:pt x="10125" y="16472"/>
                  <a:pt x="10125" y="16200"/>
                </a:cubicBezTo>
                <a:lnTo>
                  <a:pt x="10125" y="15573"/>
                </a:lnTo>
                <a:cubicBezTo>
                  <a:pt x="9723" y="15403"/>
                  <a:pt x="9450" y="15090"/>
                  <a:pt x="9450" y="14727"/>
                </a:cubicBezTo>
                <a:cubicBezTo>
                  <a:pt x="9450" y="14186"/>
                  <a:pt x="10055" y="13745"/>
                  <a:pt x="10800" y="13745"/>
                </a:cubicBezTo>
                <a:cubicBezTo>
                  <a:pt x="11545" y="13745"/>
                  <a:pt x="12150" y="14186"/>
                  <a:pt x="12150" y="14727"/>
                </a:cubicBezTo>
                <a:cubicBezTo>
                  <a:pt x="12150" y="15090"/>
                  <a:pt x="11876" y="15403"/>
                  <a:pt x="11475" y="15573"/>
                </a:cubicBezTo>
                <a:moveTo>
                  <a:pt x="10800" y="12764"/>
                </a:moveTo>
                <a:cubicBezTo>
                  <a:pt x="9309" y="12764"/>
                  <a:pt x="8100" y="13643"/>
                  <a:pt x="8100" y="14727"/>
                </a:cubicBezTo>
                <a:cubicBezTo>
                  <a:pt x="8100" y="15232"/>
                  <a:pt x="8369" y="15687"/>
                  <a:pt x="8798" y="16034"/>
                </a:cubicBezTo>
                <a:cubicBezTo>
                  <a:pt x="8789" y="16089"/>
                  <a:pt x="8775" y="16144"/>
                  <a:pt x="8775" y="16200"/>
                </a:cubicBezTo>
                <a:cubicBezTo>
                  <a:pt x="8775" y="17014"/>
                  <a:pt x="9681" y="17673"/>
                  <a:pt x="10800" y="17673"/>
                </a:cubicBezTo>
                <a:cubicBezTo>
                  <a:pt x="11919" y="17673"/>
                  <a:pt x="12825" y="17014"/>
                  <a:pt x="12825" y="16200"/>
                </a:cubicBezTo>
                <a:cubicBezTo>
                  <a:pt x="12825" y="16144"/>
                  <a:pt x="12810" y="16089"/>
                  <a:pt x="12802" y="16034"/>
                </a:cubicBezTo>
                <a:cubicBezTo>
                  <a:pt x="13231" y="15686"/>
                  <a:pt x="13500" y="15232"/>
                  <a:pt x="13500" y="14727"/>
                </a:cubicBezTo>
                <a:cubicBezTo>
                  <a:pt x="13500" y="13643"/>
                  <a:pt x="12291" y="12764"/>
                  <a:pt x="10800" y="127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" name="Shape 2529"/>
          <p:cNvSpPr/>
          <p:nvPr/>
        </p:nvSpPr>
        <p:spPr>
          <a:xfrm>
            <a:off x="3159570" y="1803060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75" y="15573"/>
                </a:moveTo>
                <a:lnTo>
                  <a:pt x="11475" y="16200"/>
                </a:lnTo>
                <a:cubicBezTo>
                  <a:pt x="11475" y="16471"/>
                  <a:pt x="11172" y="16691"/>
                  <a:pt x="10800" y="16691"/>
                </a:cubicBezTo>
                <a:cubicBezTo>
                  <a:pt x="10428" y="16691"/>
                  <a:pt x="10125" y="16471"/>
                  <a:pt x="10125" y="16200"/>
                </a:cubicBezTo>
                <a:lnTo>
                  <a:pt x="10125" y="15573"/>
                </a:lnTo>
                <a:cubicBezTo>
                  <a:pt x="9723" y="15403"/>
                  <a:pt x="9450" y="15090"/>
                  <a:pt x="9450" y="14727"/>
                </a:cubicBezTo>
                <a:cubicBezTo>
                  <a:pt x="9450" y="14185"/>
                  <a:pt x="10055" y="13745"/>
                  <a:pt x="10800" y="13745"/>
                </a:cubicBezTo>
                <a:cubicBezTo>
                  <a:pt x="11545" y="13745"/>
                  <a:pt x="12150" y="14185"/>
                  <a:pt x="12150" y="14727"/>
                </a:cubicBezTo>
                <a:cubicBezTo>
                  <a:pt x="12150" y="15090"/>
                  <a:pt x="11876" y="15403"/>
                  <a:pt x="11475" y="15573"/>
                </a:cubicBezTo>
                <a:moveTo>
                  <a:pt x="10800" y="12764"/>
                </a:moveTo>
                <a:cubicBezTo>
                  <a:pt x="9309" y="12764"/>
                  <a:pt x="8100" y="13643"/>
                  <a:pt x="8100" y="14727"/>
                </a:cubicBezTo>
                <a:cubicBezTo>
                  <a:pt x="8100" y="15232"/>
                  <a:pt x="8369" y="15686"/>
                  <a:pt x="8798" y="16034"/>
                </a:cubicBezTo>
                <a:cubicBezTo>
                  <a:pt x="8789" y="16089"/>
                  <a:pt x="8775" y="16143"/>
                  <a:pt x="8775" y="16200"/>
                </a:cubicBezTo>
                <a:cubicBezTo>
                  <a:pt x="8775" y="17014"/>
                  <a:pt x="9681" y="17673"/>
                  <a:pt x="10800" y="17673"/>
                </a:cubicBezTo>
                <a:cubicBezTo>
                  <a:pt x="11919" y="17673"/>
                  <a:pt x="12825" y="17014"/>
                  <a:pt x="12825" y="16200"/>
                </a:cubicBezTo>
                <a:cubicBezTo>
                  <a:pt x="12825" y="16143"/>
                  <a:pt x="12810" y="16089"/>
                  <a:pt x="12802" y="16034"/>
                </a:cubicBezTo>
                <a:cubicBezTo>
                  <a:pt x="13231" y="15687"/>
                  <a:pt x="13500" y="15232"/>
                  <a:pt x="13500" y="14727"/>
                </a:cubicBezTo>
                <a:cubicBezTo>
                  <a:pt x="13500" y="13643"/>
                  <a:pt x="12291" y="12764"/>
                  <a:pt x="10800" y="12764"/>
                </a:cubicBezTo>
                <a:moveTo>
                  <a:pt x="20250" y="19636"/>
                </a:moveTo>
                <a:cubicBezTo>
                  <a:pt x="20250" y="20179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5" y="20618"/>
                  <a:pt x="1350" y="20179"/>
                  <a:pt x="1350" y="19636"/>
                </a:cubicBezTo>
                <a:lnTo>
                  <a:pt x="1350" y="10800"/>
                </a:lnTo>
                <a:cubicBezTo>
                  <a:pt x="1350" y="10258"/>
                  <a:pt x="1955" y="9818"/>
                  <a:pt x="2700" y="9818"/>
                </a:cubicBezTo>
                <a:lnTo>
                  <a:pt x="18900" y="9818"/>
                </a:lnTo>
                <a:cubicBezTo>
                  <a:pt x="19645" y="9818"/>
                  <a:pt x="20250" y="10258"/>
                  <a:pt x="20250" y="10800"/>
                </a:cubicBezTo>
                <a:cubicBezTo>
                  <a:pt x="20250" y="10800"/>
                  <a:pt x="20250" y="19636"/>
                  <a:pt x="20250" y="19636"/>
                </a:cubicBezTo>
                <a:close/>
                <a:moveTo>
                  <a:pt x="18900" y="8836"/>
                </a:moveTo>
                <a:lnTo>
                  <a:pt x="18900" y="5891"/>
                </a:lnTo>
                <a:cubicBezTo>
                  <a:pt x="18900" y="2638"/>
                  <a:pt x="15273" y="0"/>
                  <a:pt x="10800" y="0"/>
                </a:cubicBezTo>
                <a:cubicBezTo>
                  <a:pt x="6327" y="0"/>
                  <a:pt x="2700" y="2638"/>
                  <a:pt x="2700" y="5891"/>
                </a:cubicBezTo>
                <a:cubicBezTo>
                  <a:pt x="2700" y="6162"/>
                  <a:pt x="3003" y="6382"/>
                  <a:pt x="3375" y="6382"/>
                </a:cubicBezTo>
                <a:cubicBezTo>
                  <a:pt x="3747" y="6382"/>
                  <a:pt x="4050" y="6162"/>
                  <a:pt x="4050" y="5891"/>
                </a:cubicBezTo>
                <a:cubicBezTo>
                  <a:pt x="4050" y="3180"/>
                  <a:pt x="7072" y="982"/>
                  <a:pt x="10800" y="982"/>
                </a:cubicBezTo>
                <a:cubicBezTo>
                  <a:pt x="14528" y="982"/>
                  <a:pt x="17550" y="3180"/>
                  <a:pt x="17550" y="5891"/>
                </a:cubicBezTo>
                <a:lnTo>
                  <a:pt x="17550" y="8836"/>
                </a:lnTo>
                <a:lnTo>
                  <a:pt x="2700" y="8836"/>
                </a:lnTo>
                <a:cubicBezTo>
                  <a:pt x="120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1"/>
                  <a:pt x="21600" y="19636"/>
                </a:cubicBezTo>
                <a:lnTo>
                  <a:pt x="21600" y="10800"/>
                </a:lnTo>
                <a:cubicBezTo>
                  <a:pt x="21600" y="9716"/>
                  <a:pt x="20391" y="8836"/>
                  <a:pt x="18900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" name="Shape 2530"/>
          <p:cNvSpPr/>
          <p:nvPr/>
        </p:nvSpPr>
        <p:spPr>
          <a:xfrm>
            <a:off x="3680134" y="1803060"/>
            <a:ext cx="228541" cy="2793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6000" y="20617"/>
                </a:lnTo>
                <a:lnTo>
                  <a:pt x="6000" y="982"/>
                </a:lnTo>
                <a:lnTo>
                  <a:pt x="13200" y="982"/>
                </a:lnTo>
                <a:lnTo>
                  <a:pt x="13200" y="6872"/>
                </a:lnTo>
                <a:lnTo>
                  <a:pt x="15600" y="4909"/>
                </a:lnTo>
                <a:lnTo>
                  <a:pt x="18000" y="6872"/>
                </a:lnTo>
                <a:lnTo>
                  <a:pt x="180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4800" y="20617"/>
                </a:move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4800" y="982"/>
                </a:lnTo>
                <a:cubicBezTo>
                  <a:pt x="4800" y="982"/>
                  <a:pt x="4800" y="20617"/>
                  <a:pt x="4800" y="20617"/>
                </a:cubicBezTo>
                <a:close/>
                <a:moveTo>
                  <a:pt x="14400" y="982"/>
                </a:moveTo>
                <a:lnTo>
                  <a:pt x="16800" y="982"/>
                </a:lnTo>
                <a:lnTo>
                  <a:pt x="16800" y="4418"/>
                </a:lnTo>
                <a:lnTo>
                  <a:pt x="15600" y="3436"/>
                </a:lnTo>
                <a:lnTo>
                  <a:pt x="14400" y="4418"/>
                </a:lnTo>
                <a:cubicBezTo>
                  <a:pt x="14400" y="4418"/>
                  <a:pt x="14400" y="982"/>
                  <a:pt x="14400" y="982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" name="Shape 2531"/>
          <p:cNvSpPr/>
          <p:nvPr/>
        </p:nvSpPr>
        <p:spPr>
          <a:xfrm>
            <a:off x="4213395" y="1803060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7200" y="20618"/>
                </a:lnTo>
                <a:lnTo>
                  <a:pt x="7200" y="982"/>
                </a:ln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6000" y="20618"/>
                </a:moveTo>
                <a:lnTo>
                  <a:pt x="3600" y="20618"/>
                </a:lnTo>
                <a:cubicBezTo>
                  <a:pt x="2937" y="20618"/>
                  <a:pt x="2400" y="20179"/>
                  <a:pt x="2400" y="19636"/>
                </a:cubicBezTo>
                <a:lnTo>
                  <a:pt x="2400" y="18655"/>
                </a:lnTo>
                <a:lnTo>
                  <a:pt x="3000" y="18655"/>
                </a:lnTo>
                <a:cubicBezTo>
                  <a:pt x="3332" y="18655"/>
                  <a:pt x="3600" y="18435"/>
                  <a:pt x="3600" y="18164"/>
                </a:cubicBezTo>
                <a:cubicBezTo>
                  <a:pt x="3600" y="17893"/>
                  <a:pt x="3332" y="17673"/>
                  <a:pt x="3000" y="17673"/>
                </a:cubicBezTo>
                <a:lnTo>
                  <a:pt x="2400" y="17673"/>
                </a:lnTo>
                <a:lnTo>
                  <a:pt x="2400" y="15709"/>
                </a:lnTo>
                <a:lnTo>
                  <a:pt x="3000" y="15709"/>
                </a:lnTo>
                <a:cubicBezTo>
                  <a:pt x="3332" y="15709"/>
                  <a:pt x="3600" y="15490"/>
                  <a:pt x="3600" y="15218"/>
                </a:cubicBezTo>
                <a:cubicBezTo>
                  <a:pt x="3600" y="14947"/>
                  <a:pt x="3332" y="14727"/>
                  <a:pt x="3000" y="14727"/>
                </a:cubicBezTo>
                <a:lnTo>
                  <a:pt x="2400" y="14727"/>
                </a:lnTo>
                <a:lnTo>
                  <a:pt x="2400" y="12764"/>
                </a:lnTo>
                <a:lnTo>
                  <a:pt x="3000" y="12764"/>
                </a:lnTo>
                <a:cubicBezTo>
                  <a:pt x="3332" y="12764"/>
                  <a:pt x="3600" y="12544"/>
                  <a:pt x="3600" y="12273"/>
                </a:cubicBezTo>
                <a:cubicBezTo>
                  <a:pt x="3600" y="12002"/>
                  <a:pt x="3332" y="11782"/>
                  <a:pt x="3000" y="11782"/>
                </a:cubicBezTo>
                <a:lnTo>
                  <a:pt x="2400" y="11782"/>
                </a:lnTo>
                <a:lnTo>
                  <a:pt x="2400" y="9818"/>
                </a:lnTo>
                <a:lnTo>
                  <a:pt x="3000" y="9818"/>
                </a:lnTo>
                <a:cubicBezTo>
                  <a:pt x="3332" y="9818"/>
                  <a:pt x="3600" y="9599"/>
                  <a:pt x="3600" y="9327"/>
                </a:cubicBezTo>
                <a:cubicBezTo>
                  <a:pt x="3600" y="9056"/>
                  <a:pt x="3332" y="8836"/>
                  <a:pt x="3000" y="8836"/>
                </a:cubicBezTo>
                <a:lnTo>
                  <a:pt x="2400" y="8836"/>
                </a:lnTo>
                <a:lnTo>
                  <a:pt x="2400" y="6873"/>
                </a:lnTo>
                <a:lnTo>
                  <a:pt x="3000" y="6873"/>
                </a:lnTo>
                <a:cubicBezTo>
                  <a:pt x="3332" y="6873"/>
                  <a:pt x="3600" y="6653"/>
                  <a:pt x="3600" y="6382"/>
                </a:cubicBezTo>
                <a:cubicBezTo>
                  <a:pt x="3600" y="6111"/>
                  <a:pt x="3332" y="5891"/>
                  <a:pt x="3000" y="5891"/>
                </a:cubicBezTo>
                <a:lnTo>
                  <a:pt x="2400" y="5891"/>
                </a:lnTo>
                <a:lnTo>
                  <a:pt x="2400" y="3927"/>
                </a:lnTo>
                <a:lnTo>
                  <a:pt x="3000" y="3927"/>
                </a:lnTo>
                <a:cubicBezTo>
                  <a:pt x="3332" y="3927"/>
                  <a:pt x="3600" y="3708"/>
                  <a:pt x="3600" y="3436"/>
                </a:cubicBezTo>
                <a:cubicBezTo>
                  <a:pt x="3600" y="3166"/>
                  <a:pt x="3332" y="2945"/>
                  <a:pt x="3000" y="2945"/>
                </a:cubicBezTo>
                <a:lnTo>
                  <a:pt x="2400" y="2945"/>
                </a:lnTo>
                <a:lnTo>
                  <a:pt x="2400" y="1964"/>
                </a:lnTo>
                <a:cubicBezTo>
                  <a:pt x="2400" y="1422"/>
                  <a:pt x="2937" y="982"/>
                  <a:pt x="3600" y="982"/>
                </a:cubicBezTo>
                <a:lnTo>
                  <a:pt x="6000" y="982"/>
                </a:lnTo>
                <a:cubicBezTo>
                  <a:pt x="6000" y="982"/>
                  <a:pt x="6000" y="20618"/>
                  <a:pt x="6000" y="20618"/>
                </a:cubicBezTo>
                <a:close/>
                <a:moveTo>
                  <a:pt x="19200" y="0"/>
                </a:moveTo>
                <a:lnTo>
                  <a:pt x="3600" y="0"/>
                </a:lnTo>
                <a:cubicBezTo>
                  <a:pt x="2275" y="0"/>
                  <a:pt x="1200" y="879"/>
                  <a:pt x="1200" y="1964"/>
                </a:cubicBezTo>
                <a:lnTo>
                  <a:pt x="1200" y="2945"/>
                </a:lnTo>
                <a:lnTo>
                  <a:pt x="600" y="2945"/>
                </a:lnTo>
                <a:cubicBezTo>
                  <a:pt x="268" y="2945"/>
                  <a:pt x="0" y="3166"/>
                  <a:pt x="0" y="3436"/>
                </a:cubicBezTo>
                <a:cubicBezTo>
                  <a:pt x="0" y="3708"/>
                  <a:pt x="268" y="3927"/>
                  <a:pt x="600" y="3927"/>
                </a:cubicBezTo>
                <a:lnTo>
                  <a:pt x="1200" y="3927"/>
                </a:lnTo>
                <a:lnTo>
                  <a:pt x="1200" y="5891"/>
                </a:lnTo>
                <a:lnTo>
                  <a:pt x="600" y="5891"/>
                </a:lnTo>
                <a:cubicBezTo>
                  <a:pt x="268" y="5891"/>
                  <a:pt x="0" y="6111"/>
                  <a:pt x="0" y="6382"/>
                </a:cubicBezTo>
                <a:cubicBezTo>
                  <a:pt x="0" y="6653"/>
                  <a:pt x="268" y="6873"/>
                  <a:pt x="600" y="6873"/>
                </a:cubicBezTo>
                <a:lnTo>
                  <a:pt x="1200" y="6873"/>
                </a:lnTo>
                <a:lnTo>
                  <a:pt x="1200" y="8836"/>
                </a:lnTo>
                <a:lnTo>
                  <a:pt x="600" y="8836"/>
                </a:lnTo>
                <a:cubicBezTo>
                  <a:pt x="268" y="8836"/>
                  <a:pt x="0" y="9056"/>
                  <a:pt x="0" y="9327"/>
                </a:cubicBezTo>
                <a:cubicBezTo>
                  <a:pt x="0" y="9599"/>
                  <a:pt x="268" y="9818"/>
                  <a:pt x="600" y="9818"/>
                </a:cubicBezTo>
                <a:lnTo>
                  <a:pt x="1200" y="9818"/>
                </a:lnTo>
                <a:lnTo>
                  <a:pt x="1200" y="11782"/>
                </a:lnTo>
                <a:lnTo>
                  <a:pt x="600" y="11782"/>
                </a:lnTo>
                <a:cubicBezTo>
                  <a:pt x="268" y="11782"/>
                  <a:pt x="0" y="12002"/>
                  <a:pt x="0" y="12273"/>
                </a:cubicBezTo>
                <a:cubicBezTo>
                  <a:pt x="0" y="12544"/>
                  <a:pt x="268" y="12764"/>
                  <a:pt x="600" y="12764"/>
                </a:cubicBezTo>
                <a:lnTo>
                  <a:pt x="1200" y="12764"/>
                </a:lnTo>
                <a:lnTo>
                  <a:pt x="1200" y="14727"/>
                </a:lnTo>
                <a:lnTo>
                  <a:pt x="600" y="14727"/>
                </a:lnTo>
                <a:cubicBezTo>
                  <a:pt x="268" y="14727"/>
                  <a:pt x="0" y="14947"/>
                  <a:pt x="0" y="15218"/>
                </a:cubicBezTo>
                <a:cubicBezTo>
                  <a:pt x="0" y="15490"/>
                  <a:pt x="268" y="15709"/>
                  <a:pt x="600" y="15709"/>
                </a:cubicBezTo>
                <a:lnTo>
                  <a:pt x="1200" y="15709"/>
                </a:lnTo>
                <a:lnTo>
                  <a:pt x="1200" y="17673"/>
                </a:lnTo>
                <a:lnTo>
                  <a:pt x="600" y="17673"/>
                </a:lnTo>
                <a:cubicBezTo>
                  <a:pt x="268" y="17673"/>
                  <a:pt x="0" y="17893"/>
                  <a:pt x="0" y="18164"/>
                </a:cubicBezTo>
                <a:cubicBezTo>
                  <a:pt x="0" y="18435"/>
                  <a:pt x="268" y="18655"/>
                  <a:pt x="600" y="18655"/>
                </a:cubicBezTo>
                <a:lnTo>
                  <a:pt x="1200" y="18655"/>
                </a:lnTo>
                <a:lnTo>
                  <a:pt x="1200" y="19636"/>
                </a:lnTo>
                <a:cubicBezTo>
                  <a:pt x="1200" y="20721"/>
                  <a:pt x="2275" y="21600"/>
                  <a:pt x="36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" name="Shape 2532"/>
          <p:cNvSpPr/>
          <p:nvPr/>
        </p:nvSpPr>
        <p:spPr>
          <a:xfrm>
            <a:off x="4746656" y="1803060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3"/>
                  <a:pt x="14400" y="6873"/>
                </a:cubicBezTo>
                <a:lnTo>
                  <a:pt x="20400" y="6873"/>
                </a:lnTo>
                <a:cubicBezTo>
                  <a:pt x="20400" y="6873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4800" y="8836"/>
                </a:moveTo>
                <a:cubicBezTo>
                  <a:pt x="4800" y="9108"/>
                  <a:pt x="5068" y="9327"/>
                  <a:pt x="5400" y="9327"/>
                </a:cubicBezTo>
                <a:lnTo>
                  <a:pt x="16200" y="9327"/>
                </a:lnTo>
                <a:cubicBezTo>
                  <a:pt x="16532" y="9327"/>
                  <a:pt x="16800" y="9108"/>
                  <a:pt x="16800" y="8836"/>
                </a:cubicBezTo>
                <a:cubicBezTo>
                  <a:pt x="16800" y="8566"/>
                  <a:pt x="16532" y="8345"/>
                  <a:pt x="16200" y="8345"/>
                </a:cubicBezTo>
                <a:lnTo>
                  <a:pt x="5400" y="8345"/>
                </a:lnTo>
                <a:cubicBezTo>
                  <a:pt x="5068" y="8345"/>
                  <a:pt x="4800" y="8566"/>
                  <a:pt x="4800" y="8836"/>
                </a:cubicBezTo>
                <a:moveTo>
                  <a:pt x="16200" y="12273"/>
                </a:moveTo>
                <a:lnTo>
                  <a:pt x="5400" y="12273"/>
                </a:lnTo>
                <a:cubicBezTo>
                  <a:pt x="5068" y="12273"/>
                  <a:pt x="4800" y="12493"/>
                  <a:pt x="4800" y="12764"/>
                </a:cubicBezTo>
                <a:cubicBezTo>
                  <a:pt x="4800" y="13035"/>
                  <a:pt x="5068" y="13255"/>
                  <a:pt x="5400" y="13255"/>
                </a:cubicBezTo>
                <a:lnTo>
                  <a:pt x="16200" y="13255"/>
                </a:lnTo>
                <a:cubicBezTo>
                  <a:pt x="16532" y="13255"/>
                  <a:pt x="16800" y="13035"/>
                  <a:pt x="16800" y="12764"/>
                </a:cubicBezTo>
                <a:cubicBezTo>
                  <a:pt x="16800" y="12493"/>
                  <a:pt x="16532" y="12273"/>
                  <a:pt x="16200" y="12273"/>
                </a:cubicBezTo>
                <a:moveTo>
                  <a:pt x="5400" y="5400"/>
                </a:moveTo>
                <a:lnTo>
                  <a:pt x="8400" y="5400"/>
                </a:lnTo>
                <a:cubicBezTo>
                  <a:pt x="8732" y="5400"/>
                  <a:pt x="9000" y="5181"/>
                  <a:pt x="9000" y="4909"/>
                </a:cubicBezTo>
                <a:cubicBezTo>
                  <a:pt x="9000" y="4638"/>
                  <a:pt x="8732" y="4418"/>
                  <a:pt x="8400" y="4418"/>
                </a:cubicBezTo>
                <a:lnTo>
                  <a:pt x="5400" y="4418"/>
                </a:lnTo>
                <a:cubicBezTo>
                  <a:pt x="5068" y="4418"/>
                  <a:pt x="4800" y="4638"/>
                  <a:pt x="4800" y="4909"/>
                </a:cubicBezTo>
                <a:cubicBezTo>
                  <a:pt x="4800" y="5181"/>
                  <a:pt x="5068" y="5400"/>
                  <a:pt x="5400" y="5400"/>
                </a:cubicBezTo>
                <a:moveTo>
                  <a:pt x="12600" y="16200"/>
                </a:moveTo>
                <a:lnTo>
                  <a:pt x="5400" y="16200"/>
                </a:lnTo>
                <a:cubicBezTo>
                  <a:pt x="5068" y="16200"/>
                  <a:pt x="4800" y="16420"/>
                  <a:pt x="4800" y="16691"/>
                </a:cubicBezTo>
                <a:cubicBezTo>
                  <a:pt x="4800" y="16962"/>
                  <a:pt x="5068" y="17182"/>
                  <a:pt x="5400" y="17182"/>
                </a:cubicBezTo>
                <a:lnTo>
                  <a:pt x="12600" y="17182"/>
                </a:lnTo>
                <a:cubicBezTo>
                  <a:pt x="12932" y="17182"/>
                  <a:pt x="13200" y="16962"/>
                  <a:pt x="13200" y="16691"/>
                </a:cubicBezTo>
                <a:cubicBezTo>
                  <a:pt x="13200" y="16420"/>
                  <a:pt x="12932" y="16200"/>
                  <a:pt x="12600" y="16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" name="Shape 2533"/>
          <p:cNvSpPr/>
          <p:nvPr/>
        </p:nvSpPr>
        <p:spPr>
          <a:xfrm>
            <a:off x="5279918" y="1803060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836"/>
                </a:moveTo>
                <a:lnTo>
                  <a:pt x="10800" y="5967"/>
                </a:lnTo>
                <a:lnTo>
                  <a:pt x="13929" y="8836"/>
                </a:lnTo>
                <a:cubicBezTo>
                  <a:pt x="13929" y="8836"/>
                  <a:pt x="10800" y="8836"/>
                  <a:pt x="10800" y="8836"/>
                </a:cubicBezTo>
                <a:close/>
                <a:moveTo>
                  <a:pt x="14400" y="19636"/>
                </a:moveTo>
                <a:cubicBezTo>
                  <a:pt x="14400" y="20179"/>
                  <a:pt x="13862" y="20618"/>
                  <a:pt x="13200" y="20618"/>
                </a:cubicBezTo>
                <a:lnTo>
                  <a:pt x="2400" y="20618"/>
                </a:lnTo>
                <a:cubicBezTo>
                  <a:pt x="1738" y="20618"/>
                  <a:pt x="1200" y="20179"/>
                  <a:pt x="1200" y="19636"/>
                </a:cubicBezTo>
                <a:lnTo>
                  <a:pt x="1200" y="6873"/>
                </a:lnTo>
                <a:cubicBezTo>
                  <a:pt x="1200" y="6331"/>
                  <a:pt x="1738" y="5891"/>
                  <a:pt x="2400" y="5891"/>
                </a:cubicBezTo>
                <a:lnTo>
                  <a:pt x="9600" y="5891"/>
                </a:lnTo>
                <a:lnTo>
                  <a:pt x="9600" y="8836"/>
                </a:lnTo>
                <a:cubicBezTo>
                  <a:pt x="9600" y="9378"/>
                  <a:pt x="10138" y="9818"/>
                  <a:pt x="10800" y="9818"/>
                </a:cubicBezTo>
                <a:lnTo>
                  <a:pt x="14400" y="9818"/>
                </a:lnTo>
                <a:cubicBezTo>
                  <a:pt x="14400" y="9818"/>
                  <a:pt x="14400" y="19636"/>
                  <a:pt x="14400" y="19636"/>
                </a:cubicBezTo>
                <a:close/>
                <a:moveTo>
                  <a:pt x="2400" y="4909"/>
                </a:moveTo>
                <a:cubicBezTo>
                  <a:pt x="1075" y="4909"/>
                  <a:pt x="0" y="5788"/>
                  <a:pt x="0" y="6873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3200" y="21600"/>
                </a:lnTo>
                <a:cubicBezTo>
                  <a:pt x="14525" y="21600"/>
                  <a:pt x="15600" y="20721"/>
                  <a:pt x="15600" y="19636"/>
                </a:cubicBezTo>
                <a:lnTo>
                  <a:pt x="15600" y="8836"/>
                </a:lnTo>
                <a:lnTo>
                  <a:pt x="11400" y="4909"/>
                </a:lnTo>
                <a:cubicBezTo>
                  <a:pt x="11400" y="4909"/>
                  <a:pt x="2400" y="4909"/>
                  <a:pt x="2400" y="4909"/>
                </a:cubicBezTo>
                <a:close/>
                <a:moveTo>
                  <a:pt x="16800" y="3927"/>
                </a:moveTo>
                <a:lnTo>
                  <a:pt x="16800" y="1058"/>
                </a:lnTo>
                <a:lnTo>
                  <a:pt x="19929" y="3927"/>
                </a:lnTo>
                <a:cubicBezTo>
                  <a:pt x="19929" y="3927"/>
                  <a:pt x="16800" y="3927"/>
                  <a:pt x="16800" y="3927"/>
                </a:cubicBezTo>
                <a:close/>
                <a:moveTo>
                  <a:pt x="17400" y="0"/>
                </a:moveTo>
                <a:lnTo>
                  <a:pt x="8400" y="0"/>
                </a:lnTo>
                <a:cubicBezTo>
                  <a:pt x="7075" y="0"/>
                  <a:pt x="6000" y="879"/>
                  <a:pt x="6000" y="1964"/>
                </a:cubicBezTo>
                <a:lnTo>
                  <a:pt x="6000" y="3436"/>
                </a:lnTo>
                <a:cubicBezTo>
                  <a:pt x="6000" y="3708"/>
                  <a:pt x="6268" y="3927"/>
                  <a:pt x="6600" y="3927"/>
                </a:cubicBezTo>
                <a:cubicBezTo>
                  <a:pt x="6932" y="3927"/>
                  <a:pt x="7200" y="3708"/>
                  <a:pt x="7200" y="3436"/>
                </a:cubicBezTo>
                <a:lnTo>
                  <a:pt x="7200" y="1964"/>
                </a:lnTo>
                <a:cubicBezTo>
                  <a:pt x="7200" y="1422"/>
                  <a:pt x="7738" y="982"/>
                  <a:pt x="8400" y="982"/>
                </a:cubicBezTo>
                <a:lnTo>
                  <a:pt x="15600" y="982"/>
                </a:lnTo>
                <a:lnTo>
                  <a:pt x="15600" y="3927"/>
                </a:lnTo>
                <a:cubicBezTo>
                  <a:pt x="15600" y="4469"/>
                  <a:pt x="16138" y="4909"/>
                  <a:pt x="16800" y="4909"/>
                </a:cubicBezTo>
                <a:lnTo>
                  <a:pt x="20400" y="4909"/>
                </a:lnTo>
                <a:lnTo>
                  <a:pt x="20400" y="14727"/>
                </a:lnTo>
                <a:cubicBezTo>
                  <a:pt x="20400" y="15269"/>
                  <a:pt x="19862" y="15709"/>
                  <a:pt x="19200" y="15709"/>
                </a:cubicBezTo>
                <a:lnTo>
                  <a:pt x="17400" y="15709"/>
                </a:lnTo>
                <a:cubicBezTo>
                  <a:pt x="17068" y="15709"/>
                  <a:pt x="16800" y="15929"/>
                  <a:pt x="16800" y="16200"/>
                </a:cubicBezTo>
                <a:cubicBezTo>
                  <a:pt x="16800" y="16472"/>
                  <a:pt x="17068" y="16691"/>
                  <a:pt x="17400" y="16691"/>
                </a:cubicBezTo>
                <a:lnTo>
                  <a:pt x="19200" y="16691"/>
                </a:lnTo>
                <a:cubicBezTo>
                  <a:pt x="20525" y="16691"/>
                  <a:pt x="21600" y="15812"/>
                  <a:pt x="21600" y="14727"/>
                </a:cubicBezTo>
                <a:lnTo>
                  <a:pt x="21600" y="3927"/>
                </a:lnTo>
                <a:cubicBezTo>
                  <a:pt x="21600" y="3927"/>
                  <a:pt x="17400" y="0"/>
                  <a:pt x="17400" y="0"/>
                </a:cubicBezTo>
                <a:close/>
                <a:moveTo>
                  <a:pt x="3600" y="12273"/>
                </a:moveTo>
                <a:cubicBezTo>
                  <a:pt x="3600" y="12544"/>
                  <a:pt x="3868" y="12764"/>
                  <a:pt x="4200" y="12764"/>
                </a:cubicBezTo>
                <a:lnTo>
                  <a:pt x="11400" y="12764"/>
                </a:lnTo>
                <a:cubicBezTo>
                  <a:pt x="11732" y="12764"/>
                  <a:pt x="12000" y="12544"/>
                  <a:pt x="12000" y="12273"/>
                </a:cubicBezTo>
                <a:cubicBezTo>
                  <a:pt x="12000" y="12002"/>
                  <a:pt x="11732" y="11782"/>
                  <a:pt x="11400" y="11782"/>
                </a:cubicBezTo>
                <a:lnTo>
                  <a:pt x="4200" y="11782"/>
                </a:lnTo>
                <a:cubicBezTo>
                  <a:pt x="3868" y="11782"/>
                  <a:pt x="3600" y="12002"/>
                  <a:pt x="3600" y="12273"/>
                </a:cubicBezTo>
                <a:moveTo>
                  <a:pt x="4200" y="9818"/>
                </a:moveTo>
                <a:lnTo>
                  <a:pt x="6600" y="9818"/>
                </a:lnTo>
                <a:cubicBezTo>
                  <a:pt x="6932" y="9818"/>
                  <a:pt x="7200" y="9599"/>
                  <a:pt x="7200" y="9327"/>
                </a:cubicBezTo>
                <a:cubicBezTo>
                  <a:pt x="7200" y="9056"/>
                  <a:pt x="6932" y="8836"/>
                  <a:pt x="6600" y="8836"/>
                </a:cubicBezTo>
                <a:lnTo>
                  <a:pt x="4200" y="8836"/>
                </a:lnTo>
                <a:cubicBezTo>
                  <a:pt x="3868" y="8836"/>
                  <a:pt x="3600" y="9056"/>
                  <a:pt x="3600" y="9327"/>
                </a:cubicBezTo>
                <a:cubicBezTo>
                  <a:pt x="3600" y="9599"/>
                  <a:pt x="3868" y="9818"/>
                  <a:pt x="4200" y="9818"/>
                </a:cubicBezTo>
                <a:moveTo>
                  <a:pt x="9000" y="17673"/>
                </a:moveTo>
                <a:lnTo>
                  <a:pt x="4200" y="17673"/>
                </a:lnTo>
                <a:cubicBezTo>
                  <a:pt x="3868" y="17673"/>
                  <a:pt x="3600" y="17893"/>
                  <a:pt x="3600" y="18164"/>
                </a:cubicBezTo>
                <a:cubicBezTo>
                  <a:pt x="3600" y="18435"/>
                  <a:pt x="3868" y="18655"/>
                  <a:pt x="4200" y="18655"/>
                </a:cubicBezTo>
                <a:lnTo>
                  <a:pt x="9000" y="18655"/>
                </a:lnTo>
                <a:cubicBezTo>
                  <a:pt x="9332" y="18655"/>
                  <a:pt x="9600" y="18435"/>
                  <a:pt x="9600" y="18164"/>
                </a:cubicBezTo>
                <a:cubicBezTo>
                  <a:pt x="9600" y="17893"/>
                  <a:pt x="9332" y="17673"/>
                  <a:pt x="9000" y="17673"/>
                </a:cubicBezTo>
                <a:moveTo>
                  <a:pt x="11400" y="14727"/>
                </a:moveTo>
                <a:lnTo>
                  <a:pt x="4200" y="14727"/>
                </a:lnTo>
                <a:cubicBezTo>
                  <a:pt x="3868" y="14727"/>
                  <a:pt x="3600" y="14947"/>
                  <a:pt x="3600" y="15218"/>
                </a:cubicBezTo>
                <a:cubicBezTo>
                  <a:pt x="3600" y="15490"/>
                  <a:pt x="3868" y="15709"/>
                  <a:pt x="4200" y="15709"/>
                </a:cubicBezTo>
                <a:lnTo>
                  <a:pt x="11400" y="15709"/>
                </a:lnTo>
                <a:cubicBezTo>
                  <a:pt x="11732" y="15709"/>
                  <a:pt x="12000" y="15490"/>
                  <a:pt x="12000" y="15218"/>
                </a:cubicBezTo>
                <a:cubicBezTo>
                  <a:pt x="12000" y="14947"/>
                  <a:pt x="11732" y="14727"/>
                  <a:pt x="11400" y="147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1" name="Shape 2534"/>
          <p:cNvSpPr/>
          <p:nvPr/>
        </p:nvSpPr>
        <p:spPr>
          <a:xfrm>
            <a:off x="5813179" y="1803060"/>
            <a:ext cx="228541" cy="2793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8"/>
                  <a:pt x="19862" y="20617"/>
                  <a:pt x="19200" y="20617"/>
                </a:cubicBez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0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2" name="Shape 2535"/>
          <p:cNvSpPr/>
          <p:nvPr/>
        </p:nvSpPr>
        <p:spPr>
          <a:xfrm>
            <a:off x="1013829" y="2336321"/>
            <a:ext cx="228541" cy="2793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836"/>
                </a:moveTo>
                <a:lnTo>
                  <a:pt x="10800" y="5966"/>
                </a:lnTo>
                <a:lnTo>
                  <a:pt x="13928" y="8836"/>
                </a:lnTo>
                <a:cubicBezTo>
                  <a:pt x="13928" y="8836"/>
                  <a:pt x="10800" y="8836"/>
                  <a:pt x="10800" y="8836"/>
                </a:cubicBezTo>
                <a:close/>
                <a:moveTo>
                  <a:pt x="14400" y="19636"/>
                </a:moveTo>
                <a:cubicBezTo>
                  <a:pt x="14400" y="20178"/>
                  <a:pt x="13862" y="20617"/>
                  <a:pt x="13200" y="20617"/>
                </a:cubicBezTo>
                <a:lnTo>
                  <a:pt x="2400" y="20617"/>
                </a:lnTo>
                <a:cubicBezTo>
                  <a:pt x="1738" y="20617"/>
                  <a:pt x="1200" y="20178"/>
                  <a:pt x="1200" y="19636"/>
                </a:cubicBezTo>
                <a:lnTo>
                  <a:pt x="1200" y="6872"/>
                </a:lnTo>
                <a:cubicBezTo>
                  <a:pt x="1200" y="6331"/>
                  <a:pt x="1738" y="5891"/>
                  <a:pt x="2400" y="5891"/>
                </a:cubicBezTo>
                <a:lnTo>
                  <a:pt x="9600" y="5891"/>
                </a:lnTo>
                <a:lnTo>
                  <a:pt x="9600" y="8836"/>
                </a:lnTo>
                <a:cubicBezTo>
                  <a:pt x="9600" y="9378"/>
                  <a:pt x="10138" y="9818"/>
                  <a:pt x="10800" y="9818"/>
                </a:cubicBezTo>
                <a:lnTo>
                  <a:pt x="14400" y="9818"/>
                </a:lnTo>
                <a:cubicBezTo>
                  <a:pt x="14400" y="9818"/>
                  <a:pt x="14400" y="19636"/>
                  <a:pt x="14400" y="19636"/>
                </a:cubicBezTo>
                <a:close/>
                <a:moveTo>
                  <a:pt x="2400" y="4909"/>
                </a:moveTo>
                <a:cubicBezTo>
                  <a:pt x="1075" y="4909"/>
                  <a:pt x="0" y="5788"/>
                  <a:pt x="0" y="6872"/>
                </a:cubicBezTo>
                <a:lnTo>
                  <a:pt x="0" y="19636"/>
                </a:lnTo>
                <a:cubicBezTo>
                  <a:pt x="0" y="20720"/>
                  <a:pt x="1075" y="21600"/>
                  <a:pt x="2400" y="21600"/>
                </a:cubicBezTo>
                <a:lnTo>
                  <a:pt x="13200" y="21600"/>
                </a:lnTo>
                <a:cubicBezTo>
                  <a:pt x="14525" y="21600"/>
                  <a:pt x="15600" y="20720"/>
                  <a:pt x="15600" y="19636"/>
                </a:cubicBezTo>
                <a:lnTo>
                  <a:pt x="15600" y="8836"/>
                </a:lnTo>
                <a:lnTo>
                  <a:pt x="11400" y="4909"/>
                </a:lnTo>
                <a:cubicBezTo>
                  <a:pt x="11400" y="4909"/>
                  <a:pt x="2400" y="4909"/>
                  <a:pt x="2400" y="4909"/>
                </a:cubicBezTo>
                <a:close/>
                <a:moveTo>
                  <a:pt x="16800" y="3927"/>
                </a:moveTo>
                <a:lnTo>
                  <a:pt x="16800" y="1058"/>
                </a:lnTo>
                <a:lnTo>
                  <a:pt x="19928" y="3927"/>
                </a:lnTo>
                <a:cubicBezTo>
                  <a:pt x="19928" y="3927"/>
                  <a:pt x="16800" y="3927"/>
                  <a:pt x="16800" y="3927"/>
                </a:cubicBezTo>
                <a:close/>
                <a:moveTo>
                  <a:pt x="17400" y="0"/>
                </a:moveTo>
                <a:lnTo>
                  <a:pt x="8400" y="0"/>
                </a:lnTo>
                <a:cubicBezTo>
                  <a:pt x="7075" y="0"/>
                  <a:pt x="6000" y="879"/>
                  <a:pt x="6000" y="1964"/>
                </a:cubicBezTo>
                <a:lnTo>
                  <a:pt x="6000" y="3436"/>
                </a:lnTo>
                <a:cubicBezTo>
                  <a:pt x="6000" y="3708"/>
                  <a:pt x="6269" y="3927"/>
                  <a:pt x="6600" y="3927"/>
                </a:cubicBezTo>
                <a:cubicBezTo>
                  <a:pt x="6931" y="3927"/>
                  <a:pt x="7200" y="3708"/>
                  <a:pt x="7200" y="3436"/>
                </a:cubicBezTo>
                <a:lnTo>
                  <a:pt x="7200" y="1964"/>
                </a:lnTo>
                <a:cubicBezTo>
                  <a:pt x="7200" y="1422"/>
                  <a:pt x="7738" y="982"/>
                  <a:pt x="8400" y="982"/>
                </a:cubicBezTo>
                <a:lnTo>
                  <a:pt x="15600" y="982"/>
                </a:lnTo>
                <a:lnTo>
                  <a:pt x="15600" y="3927"/>
                </a:lnTo>
                <a:cubicBezTo>
                  <a:pt x="15600" y="4469"/>
                  <a:pt x="16138" y="4909"/>
                  <a:pt x="16800" y="4909"/>
                </a:cubicBezTo>
                <a:lnTo>
                  <a:pt x="20400" y="4909"/>
                </a:lnTo>
                <a:lnTo>
                  <a:pt x="20400" y="14727"/>
                </a:lnTo>
                <a:cubicBezTo>
                  <a:pt x="20400" y="15269"/>
                  <a:pt x="19862" y="15709"/>
                  <a:pt x="19200" y="15709"/>
                </a:cubicBezTo>
                <a:lnTo>
                  <a:pt x="17400" y="15709"/>
                </a:lnTo>
                <a:cubicBezTo>
                  <a:pt x="17069" y="15709"/>
                  <a:pt x="16800" y="15929"/>
                  <a:pt x="16800" y="16199"/>
                </a:cubicBezTo>
                <a:cubicBezTo>
                  <a:pt x="16800" y="16471"/>
                  <a:pt x="17069" y="16690"/>
                  <a:pt x="17400" y="16690"/>
                </a:cubicBezTo>
                <a:lnTo>
                  <a:pt x="19200" y="16690"/>
                </a:lnTo>
                <a:cubicBezTo>
                  <a:pt x="20525" y="16690"/>
                  <a:pt x="21600" y="15811"/>
                  <a:pt x="21600" y="14727"/>
                </a:cubicBezTo>
                <a:lnTo>
                  <a:pt x="21600" y="3927"/>
                </a:lnTo>
                <a:cubicBezTo>
                  <a:pt x="21600" y="3927"/>
                  <a:pt x="17400" y="0"/>
                  <a:pt x="17400" y="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3" name="Shape 2536"/>
          <p:cNvSpPr/>
          <p:nvPr/>
        </p:nvSpPr>
        <p:spPr>
          <a:xfrm>
            <a:off x="1521697" y="233632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18" y="11782"/>
                </a:moveTo>
                <a:lnTo>
                  <a:pt x="14236" y="11782"/>
                </a:lnTo>
                <a:cubicBezTo>
                  <a:pt x="14507" y="11782"/>
                  <a:pt x="14727" y="11562"/>
                  <a:pt x="14727" y="11291"/>
                </a:cubicBezTo>
                <a:cubicBezTo>
                  <a:pt x="14727" y="11020"/>
                  <a:pt x="14507" y="10800"/>
                  <a:pt x="14236" y="10800"/>
                </a:cubicBezTo>
                <a:lnTo>
                  <a:pt x="4418" y="10800"/>
                </a:lnTo>
                <a:cubicBezTo>
                  <a:pt x="4147" y="10800"/>
                  <a:pt x="3927" y="11020"/>
                  <a:pt x="3927" y="11291"/>
                </a:cubicBezTo>
                <a:cubicBezTo>
                  <a:pt x="3927" y="11562"/>
                  <a:pt x="4147" y="11782"/>
                  <a:pt x="4418" y="11782"/>
                </a:cubicBezTo>
                <a:moveTo>
                  <a:pt x="20618" y="20618"/>
                </a:moveTo>
                <a:lnTo>
                  <a:pt x="5891" y="20618"/>
                </a:lnTo>
                <a:lnTo>
                  <a:pt x="5891" y="16200"/>
                </a:lnTo>
                <a:cubicBezTo>
                  <a:pt x="5891" y="15929"/>
                  <a:pt x="5671" y="15709"/>
                  <a:pt x="5400" y="15709"/>
                </a:cubicBezTo>
                <a:lnTo>
                  <a:pt x="982" y="15709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20618"/>
                  <a:pt x="20618" y="20618"/>
                </a:cubicBezTo>
                <a:close/>
                <a:moveTo>
                  <a:pt x="4909" y="20127"/>
                </a:moveTo>
                <a:lnTo>
                  <a:pt x="1473" y="16691"/>
                </a:lnTo>
                <a:lnTo>
                  <a:pt x="4909" y="16691"/>
                </a:lnTo>
                <a:cubicBezTo>
                  <a:pt x="4909" y="16691"/>
                  <a:pt x="4909" y="20127"/>
                  <a:pt x="4909" y="20127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6691"/>
                </a:lnTo>
                <a:lnTo>
                  <a:pt x="4909" y="21600"/>
                </a:lnTo>
                <a:lnTo>
                  <a:pt x="20618" y="21600"/>
                </a:lnTo>
                <a:cubicBezTo>
                  <a:pt x="21160" y="21600"/>
                  <a:pt x="21600" y="21161"/>
                  <a:pt x="21600" y="20618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4418" y="8836"/>
                </a:moveTo>
                <a:lnTo>
                  <a:pt x="17182" y="8836"/>
                </a:lnTo>
                <a:cubicBezTo>
                  <a:pt x="17453" y="8836"/>
                  <a:pt x="17673" y="8617"/>
                  <a:pt x="17673" y="8345"/>
                </a:cubicBezTo>
                <a:cubicBezTo>
                  <a:pt x="17673" y="8075"/>
                  <a:pt x="17453" y="7855"/>
                  <a:pt x="17182" y="7855"/>
                </a:cubicBezTo>
                <a:lnTo>
                  <a:pt x="4418" y="7855"/>
                </a:lnTo>
                <a:cubicBezTo>
                  <a:pt x="4147" y="7855"/>
                  <a:pt x="3927" y="8075"/>
                  <a:pt x="3927" y="8345"/>
                </a:cubicBezTo>
                <a:cubicBezTo>
                  <a:pt x="3927" y="8617"/>
                  <a:pt x="4147" y="8836"/>
                  <a:pt x="4418" y="8836"/>
                </a:cubicBezTo>
                <a:moveTo>
                  <a:pt x="4418" y="5891"/>
                </a:moveTo>
                <a:lnTo>
                  <a:pt x="10309" y="5891"/>
                </a:lnTo>
                <a:cubicBezTo>
                  <a:pt x="10580" y="5891"/>
                  <a:pt x="10800" y="5672"/>
                  <a:pt x="10800" y="5400"/>
                </a:cubicBezTo>
                <a:cubicBezTo>
                  <a:pt x="10800" y="5129"/>
                  <a:pt x="10580" y="4909"/>
                  <a:pt x="10309" y="4909"/>
                </a:cubicBezTo>
                <a:lnTo>
                  <a:pt x="4418" y="4909"/>
                </a:lnTo>
                <a:cubicBezTo>
                  <a:pt x="4147" y="4909"/>
                  <a:pt x="3927" y="5129"/>
                  <a:pt x="3927" y="5400"/>
                </a:cubicBezTo>
                <a:cubicBezTo>
                  <a:pt x="3927" y="5672"/>
                  <a:pt x="4147" y="5891"/>
                  <a:pt x="4418" y="58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4" name="Shape 2537"/>
          <p:cNvSpPr/>
          <p:nvPr/>
        </p:nvSpPr>
        <p:spPr>
          <a:xfrm>
            <a:off x="2080351" y="2336321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3745"/>
                </a:moveTo>
                <a:lnTo>
                  <a:pt x="3600" y="13745"/>
                </a:lnTo>
                <a:cubicBezTo>
                  <a:pt x="3269" y="13745"/>
                  <a:pt x="3000" y="13966"/>
                  <a:pt x="3000" y="14236"/>
                </a:cubicBezTo>
                <a:cubicBezTo>
                  <a:pt x="3000" y="14508"/>
                  <a:pt x="3269" y="14727"/>
                  <a:pt x="3600" y="14727"/>
                </a:cubicBezTo>
                <a:lnTo>
                  <a:pt x="14400" y="14727"/>
                </a:lnTo>
                <a:cubicBezTo>
                  <a:pt x="14731" y="14727"/>
                  <a:pt x="15000" y="14508"/>
                  <a:pt x="15000" y="14236"/>
                </a:cubicBezTo>
                <a:cubicBezTo>
                  <a:pt x="15000" y="13966"/>
                  <a:pt x="14731" y="13745"/>
                  <a:pt x="14400" y="13745"/>
                </a:cubicBezTo>
                <a:moveTo>
                  <a:pt x="3000" y="11291"/>
                </a:moveTo>
                <a:cubicBezTo>
                  <a:pt x="3000" y="11562"/>
                  <a:pt x="3269" y="11782"/>
                  <a:pt x="3600" y="11782"/>
                </a:cubicBezTo>
                <a:lnTo>
                  <a:pt x="18000" y="11782"/>
                </a:lnTo>
                <a:cubicBezTo>
                  <a:pt x="18331" y="11782"/>
                  <a:pt x="18600" y="11562"/>
                  <a:pt x="18600" y="11291"/>
                </a:cubicBezTo>
                <a:cubicBezTo>
                  <a:pt x="18600" y="11020"/>
                  <a:pt x="18331" y="10800"/>
                  <a:pt x="18000" y="10800"/>
                </a:cubicBezTo>
                <a:lnTo>
                  <a:pt x="3600" y="10800"/>
                </a:lnTo>
                <a:cubicBezTo>
                  <a:pt x="3269" y="10800"/>
                  <a:pt x="3000" y="11020"/>
                  <a:pt x="3000" y="11291"/>
                </a:cubicBezTo>
                <a:moveTo>
                  <a:pt x="20400" y="20618"/>
                </a:moveTo>
                <a:lnTo>
                  <a:pt x="6600" y="20618"/>
                </a:lnTo>
                <a:lnTo>
                  <a:pt x="1200" y="16200"/>
                </a:lnTo>
                <a:lnTo>
                  <a:pt x="1200" y="2945"/>
                </a:lnTo>
                <a:lnTo>
                  <a:pt x="4200" y="2945"/>
                </a:lnTo>
                <a:lnTo>
                  <a:pt x="4200" y="4418"/>
                </a:lnTo>
                <a:cubicBezTo>
                  <a:pt x="4200" y="4690"/>
                  <a:pt x="4469" y="4909"/>
                  <a:pt x="4800" y="4909"/>
                </a:cubicBezTo>
                <a:cubicBezTo>
                  <a:pt x="5131" y="4909"/>
                  <a:pt x="5400" y="4690"/>
                  <a:pt x="5400" y="4418"/>
                </a:cubicBezTo>
                <a:lnTo>
                  <a:pt x="5400" y="2945"/>
                </a:lnTo>
                <a:lnTo>
                  <a:pt x="6600" y="2945"/>
                </a:lnTo>
                <a:lnTo>
                  <a:pt x="6600" y="4418"/>
                </a:lnTo>
                <a:cubicBezTo>
                  <a:pt x="6600" y="4690"/>
                  <a:pt x="6869" y="4909"/>
                  <a:pt x="7200" y="4909"/>
                </a:cubicBezTo>
                <a:cubicBezTo>
                  <a:pt x="7531" y="4909"/>
                  <a:pt x="7800" y="4690"/>
                  <a:pt x="7800" y="4418"/>
                </a:cubicBezTo>
                <a:lnTo>
                  <a:pt x="7800" y="2945"/>
                </a:lnTo>
                <a:lnTo>
                  <a:pt x="9000" y="2945"/>
                </a:lnTo>
                <a:lnTo>
                  <a:pt x="9000" y="4418"/>
                </a:lnTo>
                <a:cubicBezTo>
                  <a:pt x="9000" y="4690"/>
                  <a:pt x="9269" y="4909"/>
                  <a:pt x="9600" y="4909"/>
                </a:cubicBezTo>
                <a:cubicBezTo>
                  <a:pt x="9931" y="4909"/>
                  <a:pt x="10200" y="4690"/>
                  <a:pt x="10200" y="4418"/>
                </a:cubicBezTo>
                <a:lnTo>
                  <a:pt x="10200" y="2945"/>
                </a:lnTo>
                <a:lnTo>
                  <a:pt x="11400" y="2945"/>
                </a:lnTo>
                <a:lnTo>
                  <a:pt x="11400" y="4418"/>
                </a:lnTo>
                <a:cubicBezTo>
                  <a:pt x="11400" y="4690"/>
                  <a:pt x="11669" y="4909"/>
                  <a:pt x="12000" y="4909"/>
                </a:cubicBezTo>
                <a:cubicBezTo>
                  <a:pt x="12331" y="4909"/>
                  <a:pt x="12600" y="4690"/>
                  <a:pt x="12600" y="4418"/>
                </a:cubicBezTo>
                <a:lnTo>
                  <a:pt x="12600" y="2945"/>
                </a:lnTo>
                <a:lnTo>
                  <a:pt x="13800" y="2945"/>
                </a:lnTo>
                <a:lnTo>
                  <a:pt x="13800" y="4418"/>
                </a:lnTo>
                <a:cubicBezTo>
                  <a:pt x="13800" y="4690"/>
                  <a:pt x="14069" y="4909"/>
                  <a:pt x="14400" y="4909"/>
                </a:cubicBezTo>
                <a:cubicBezTo>
                  <a:pt x="14731" y="4909"/>
                  <a:pt x="15000" y="4690"/>
                  <a:pt x="15000" y="4418"/>
                </a:cubicBezTo>
                <a:lnTo>
                  <a:pt x="15000" y="2945"/>
                </a:lnTo>
                <a:lnTo>
                  <a:pt x="16200" y="2945"/>
                </a:lnTo>
                <a:lnTo>
                  <a:pt x="16200" y="4418"/>
                </a:lnTo>
                <a:cubicBezTo>
                  <a:pt x="16200" y="4690"/>
                  <a:pt x="16469" y="4909"/>
                  <a:pt x="16800" y="4909"/>
                </a:cubicBezTo>
                <a:cubicBezTo>
                  <a:pt x="17131" y="4909"/>
                  <a:pt x="17400" y="4690"/>
                  <a:pt x="17400" y="4418"/>
                </a:cubicBezTo>
                <a:lnTo>
                  <a:pt x="17400" y="2945"/>
                </a:lnTo>
                <a:lnTo>
                  <a:pt x="20400" y="2945"/>
                </a:lnTo>
                <a:cubicBezTo>
                  <a:pt x="20400" y="2945"/>
                  <a:pt x="20400" y="20618"/>
                  <a:pt x="20400" y="20618"/>
                </a:cubicBezTo>
                <a:close/>
                <a:moveTo>
                  <a:pt x="1200" y="20618"/>
                </a:moveTo>
                <a:lnTo>
                  <a:pt x="1200" y="17673"/>
                </a:lnTo>
                <a:lnTo>
                  <a:pt x="4800" y="20618"/>
                </a:lnTo>
                <a:cubicBezTo>
                  <a:pt x="4800" y="20618"/>
                  <a:pt x="1200" y="20618"/>
                  <a:pt x="1200" y="20618"/>
                </a:cubicBezTo>
                <a:close/>
                <a:moveTo>
                  <a:pt x="20400" y="1964"/>
                </a:moveTo>
                <a:lnTo>
                  <a:pt x="17400" y="1964"/>
                </a:lnTo>
                <a:lnTo>
                  <a:pt x="17400" y="491"/>
                </a:lnTo>
                <a:cubicBezTo>
                  <a:pt x="17400" y="220"/>
                  <a:pt x="17131" y="0"/>
                  <a:pt x="16800" y="0"/>
                </a:cubicBezTo>
                <a:cubicBezTo>
                  <a:pt x="16469" y="0"/>
                  <a:pt x="16200" y="220"/>
                  <a:pt x="16200" y="491"/>
                </a:cubicBezTo>
                <a:lnTo>
                  <a:pt x="16200" y="1964"/>
                </a:lnTo>
                <a:lnTo>
                  <a:pt x="15000" y="1964"/>
                </a:lnTo>
                <a:lnTo>
                  <a:pt x="15000" y="491"/>
                </a:lnTo>
                <a:cubicBezTo>
                  <a:pt x="15000" y="220"/>
                  <a:pt x="14731" y="0"/>
                  <a:pt x="14400" y="0"/>
                </a:cubicBezTo>
                <a:cubicBezTo>
                  <a:pt x="14069" y="0"/>
                  <a:pt x="13800" y="220"/>
                  <a:pt x="13800" y="491"/>
                </a:cubicBezTo>
                <a:lnTo>
                  <a:pt x="13800" y="1964"/>
                </a:lnTo>
                <a:lnTo>
                  <a:pt x="12600" y="1964"/>
                </a:lnTo>
                <a:lnTo>
                  <a:pt x="12600" y="491"/>
                </a:lnTo>
                <a:cubicBezTo>
                  <a:pt x="12600" y="220"/>
                  <a:pt x="12331" y="0"/>
                  <a:pt x="12000" y="0"/>
                </a:cubicBezTo>
                <a:cubicBezTo>
                  <a:pt x="11669" y="0"/>
                  <a:pt x="11400" y="220"/>
                  <a:pt x="11400" y="491"/>
                </a:cubicBezTo>
                <a:lnTo>
                  <a:pt x="11400" y="1964"/>
                </a:lnTo>
                <a:lnTo>
                  <a:pt x="10200" y="1964"/>
                </a:lnTo>
                <a:lnTo>
                  <a:pt x="10200" y="491"/>
                </a:lnTo>
                <a:cubicBezTo>
                  <a:pt x="10200" y="220"/>
                  <a:pt x="9931" y="0"/>
                  <a:pt x="9600" y="0"/>
                </a:cubicBezTo>
                <a:cubicBezTo>
                  <a:pt x="9269" y="0"/>
                  <a:pt x="9000" y="220"/>
                  <a:pt x="9000" y="491"/>
                </a:cubicBezTo>
                <a:lnTo>
                  <a:pt x="9000" y="1964"/>
                </a:lnTo>
                <a:lnTo>
                  <a:pt x="7800" y="1964"/>
                </a:lnTo>
                <a:lnTo>
                  <a:pt x="7800" y="491"/>
                </a:lnTo>
                <a:cubicBezTo>
                  <a:pt x="7800" y="220"/>
                  <a:pt x="7531" y="0"/>
                  <a:pt x="7200" y="0"/>
                </a:cubicBezTo>
                <a:cubicBezTo>
                  <a:pt x="6869" y="0"/>
                  <a:pt x="6600" y="220"/>
                  <a:pt x="6600" y="491"/>
                </a:cubicBezTo>
                <a:lnTo>
                  <a:pt x="6600" y="1964"/>
                </a:lnTo>
                <a:lnTo>
                  <a:pt x="5400" y="1964"/>
                </a:lnTo>
                <a:lnTo>
                  <a:pt x="5400" y="491"/>
                </a:lnTo>
                <a:cubicBezTo>
                  <a:pt x="5400" y="220"/>
                  <a:pt x="5131" y="0"/>
                  <a:pt x="4800" y="0"/>
                </a:cubicBezTo>
                <a:cubicBezTo>
                  <a:pt x="4469" y="0"/>
                  <a:pt x="4200" y="220"/>
                  <a:pt x="4200" y="491"/>
                </a:cubicBezTo>
                <a:lnTo>
                  <a:pt x="4200" y="1964"/>
                </a:lnTo>
                <a:lnTo>
                  <a:pt x="1200" y="1964"/>
                </a:lnTo>
                <a:cubicBezTo>
                  <a:pt x="538" y="1964"/>
                  <a:pt x="0" y="2404"/>
                  <a:pt x="0" y="2945"/>
                </a:cubicBezTo>
                <a:lnTo>
                  <a:pt x="0" y="20618"/>
                </a:lnTo>
                <a:cubicBezTo>
                  <a:pt x="0" y="21161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1"/>
                  <a:pt x="21600" y="20618"/>
                </a:cubicBezTo>
                <a:lnTo>
                  <a:pt x="21600" y="2945"/>
                </a:lnTo>
                <a:cubicBezTo>
                  <a:pt x="21600" y="2404"/>
                  <a:pt x="21062" y="1964"/>
                  <a:pt x="20400" y="1964"/>
                </a:cubicBezTo>
                <a:moveTo>
                  <a:pt x="3600" y="8836"/>
                </a:moveTo>
                <a:lnTo>
                  <a:pt x="10800" y="8836"/>
                </a:lnTo>
                <a:cubicBezTo>
                  <a:pt x="11131" y="8836"/>
                  <a:pt x="11400" y="8617"/>
                  <a:pt x="11400" y="8345"/>
                </a:cubicBezTo>
                <a:cubicBezTo>
                  <a:pt x="11400" y="8075"/>
                  <a:pt x="11131" y="7855"/>
                  <a:pt x="10800" y="7855"/>
                </a:cubicBezTo>
                <a:lnTo>
                  <a:pt x="3600" y="7855"/>
                </a:lnTo>
                <a:cubicBezTo>
                  <a:pt x="3269" y="7855"/>
                  <a:pt x="3000" y="8075"/>
                  <a:pt x="3000" y="8345"/>
                </a:cubicBezTo>
                <a:cubicBezTo>
                  <a:pt x="3000" y="8617"/>
                  <a:pt x="3269" y="8836"/>
                  <a:pt x="3600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5" name="Shape 2538"/>
          <p:cNvSpPr/>
          <p:nvPr/>
        </p:nvSpPr>
        <p:spPr>
          <a:xfrm>
            <a:off x="2613612" y="2336321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6" name="Shape 2539"/>
          <p:cNvSpPr/>
          <p:nvPr/>
        </p:nvSpPr>
        <p:spPr>
          <a:xfrm>
            <a:off x="3121480" y="2380760"/>
            <a:ext cx="279328" cy="190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20"/>
                </a:moveTo>
                <a:cubicBezTo>
                  <a:pt x="21600" y="323"/>
                  <a:pt x="21380" y="0"/>
                  <a:pt x="21109" y="0"/>
                </a:cubicBezTo>
                <a:cubicBezTo>
                  <a:pt x="20969" y="0"/>
                  <a:pt x="20845" y="88"/>
                  <a:pt x="20756" y="226"/>
                </a:cubicBezTo>
                <a:lnTo>
                  <a:pt x="20754" y="223"/>
                </a:lnTo>
                <a:lnTo>
                  <a:pt x="7848" y="19853"/>
                </a:lnTo>
                <a:lnTo>
                  <a:pt x="838" y="9571"/>
                </a:lnTo>
                <a:cubicBezTo>
                  <a:pt x="749" y="9441"/>
                  <a:pt x="626" y="9360"/>
                  <a:pt x="491" y="9360"/>
                </a:cubicBezTo>
                <a:cubicBezTo>
                  <a:pt x="220" y="9360"/>
                  <a:pt x="0" y="9683"/>
                  <a:pt x="0" y="10080"/>
                </a:cubicBezTo>
                <a:cubicBezTo>
                  <a:pt x="0" y="10279"/>
                  <a:pt x="55" y="10459"/>
                  <a:pt x="144" y="10589"/>
                </a:cubicBezTo>
                <a:lnTo>
                  <a:pt x="7507" y="21390"/>
                </a:lnTo>
                <a:cubicBezTo>
                  <a:pt x="7596" y="21520"/>
                  <a:pt x="7719" y="21600"/>
                  <a:pt x="7855" y="21600"/>
                </a:cubicBezTo>
                <a:cubicBezTo>
                  <a:pt x="7995" y="21600"/>
                  <a:pt x="8119" y="21513"/>
                  <a:pt x="8208" y="21376"/>
                </a:cubicBezTo>
                <a:lnTo>
                  <a:pt x="8210" y="21377"/>
                </a:lnTo>
                <a:lnTo>
                  <a:pt x="21465" y="1217"/>
                </a:lnTo>
                <a:lnTo>
                  <a:pt x="21462" y="1215"/>
                </a:lnTo>
                <a:cubicBezTo>
                  <a:pt x="21547" y="1087"/>
                  <a:pt x="21600" y="913"/>
                  <a:pt x="21600" y="72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7" name="Shape 2540"/>
          <p:cNvSpPr/>
          <p:nvPr/>
        </p:nvSpPr>
        <p:spPr>
          <a:xfrm>
            <a:off x="3654741" y="233632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2" y="6661"/>
                </a:moveTo>
                <a:cubicBezTo>
                  <a:pt x="20540" y="6471"/>
                  <a:pt x="20228" y="6473"/>
                  <a:pt x="20038" y="6667"/>
                </a:cubicBezTo>
                <a:cubicBezTo>
                  <a:pt x="19903" y="6804"/>
                  <a:pt x="19870" y="7000"/>
                  <a:pt x="19929" y="7171"/>
                </a:cubicBezTo>
                <a:lnTo>
                  <a:pt x="19918" y="7175"/>
                </a:lnTo>
                <a:cubicBezTo>
                  <a:pt x="20365" y="8298"/>
                  <a:pt x="20618" y="951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3575" y="982"/>
                  <a:pt x="16077" y="2136"/>
                  <a:pt x="17862" y="3989"/>
                </a:cubicBezTo>
                <a:lnTo>
                  <a:pt x="17868" y="3982"/>
                </a:lnTo>
                <a:cubicBezTo>
                  <a:pt x="18062" y="4157"/>
                  <a:pt x="18359" y="4153"/>
                  <a:pt x="18544" y="3965"/>
                </a:cubicBezTo>
                <a:cubicBezTo>
                  <a:pt x="18734" y="3771"/>
                  <a:pt x="18732" y="3461"/>
                  <a:pt x="18539" y="3270"/>
                </a:cubicBezTo>
                <a:cubicBezTo>
                  <a:pt x="18520" y="3252"/>
                  <a:pt x="18496" y="3244"/>
                  <a:pt x="18476" y="3230"/>
                </a:cubicBezTo>
                <a:cubicBezTo>
                  <a:pt x="16521" y="1241"/>
                  <a:pt x="13810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9412"/>
                  <a:pt x="21329" y="8089"/>
                  <a:pt x="20851" y="6869"/>
                </a:cubicBezTo>
                <a:cubicBezTo>
                  <a:pt x="20828" y="6794"/>
                  <a:pt x="20793" y="6721"/>
                  <a:pt x="20732" y="6661"/>
                </a:cubicBezTo>
                <a:moveTo>
                  <a:pt x="10792" y="13534"/>
                </a:moveTo>
                <a:lnTo>
                  <a:pt x="6238" y="8980"/>
                </a:lnTo>
                <a:cubicBezTo>
                  <a:pt x="6149" y="8891"/>
                  <a:pt x="6027" y="8836"/>
                  <a:pt x="5891" y="8836"/>
                </a:cubicBezTo>
                <a:cubicBezTo>
                  <a:pt x="5620" y="8836"/>
                  <a:pt x="5400" y="9056"/>
                  <a:pt x="5400" y="9327"/>
                </a:cubicBezTo>
                <a:cubicBezTo>
                  <a:pt x="5400" y="9463"/>
                  <a:pt x="5455" y="9585"/>
                  <a:pt x="5544" y="9675"/>
                </a:cubicBezTo>
                <a:lnTo>
                  <a:pt x="10453" y="14583"/>
                </a:lnTo>
                <a:cubicBezTo>
                  <a:pt x="10542" y="14672"/>
                  <a:pt x="10664" y="14727"/>
                  <a:pt x="10800" y="14727"/>
                </a:cubicBezTo>
                <a:cubicBezTo>
                  <a:pt x="10940" y="14727"/>
                  <a:pt x="11064" y="14668"/>
                  <a:pt x="11154" y="14574"/>
                </a:cubicBezTo>
                <a:lnTo>
                  <a:pt x="11155" y="14576"/>
                </a:lnTo>
                <a:lnTo>
                  <a:pt x="19353" y="5988"/>
                </a:lnTo>
                <a:cubicBezTo>
                  <a:pt x="19353" y="5989"/>
                  <a:pt x="19354" y="5990"/>
                  <a:pt x="19354" y="5991"/>
                </a:cubicBezTo>
                <a:lnTo>
                  <a:pt x="20055" y="5255"/>
                </a:lnTo>
                <a:cubicBezTo>
                  <a:pt x="20055" y="5255"/>
                  <a:pt x="20054" y="5254"/>
                  <a:pt x="20054" y="5253"/>
                </a:cubicBezTo>
                <a:lnTo>
                  <a:pt x="21464" y="3775"/>
                </a:lnTo>
                <a:lnTo>
                  <a:pt x="21463" y="3774"/>
                </a:lnTo>
                <a:cubicBezTo>
                  <a:pt x="21547" y="3686"/>
                  <a:pt x="21600" y="3567"/>
                  <a:pt x="21600" y="3436"/>
                </a:cubicBezTo>
                <a:cubicBezTo>
                  <a:pt x="21600" y="3166"/>
                  <a:pt x="21380" y="2945"/>
                  <a:pt x="21109" y="2945"/>
                </a:cubicBezTo>
                <a:cubicBezTo>
                  <a:pt x="20969" y="2945"/>
                  <a:pt x="20844" y="3005"/>
                  <a:pt x="20755" y="3099"/>
                </a:cubicBezTo>
                <a:lnTo>
                  <a:pt x="20754" y="3097"/>
                </a:lnTo>
                <a:lnTo>
                  <a:pt x="19493" y="4419"/>
                </a:lnTo>
                <a:cubicBezTo>
                  <a:pt x="19492" y="4418"/>
                  <a:pt x="19491" y="4416"/>
                  <a:pt x="19490" y="4415"/>
                </a:cubicBezTo>
                <a:lnTo>
                  <a:pt x="18805" y="5133"/>
                </a:lnTo>
                <a:cubicBezTo>
                  <a:pt x="18806" y="5134"/>
                  <a:pt x="18807" y="5136"/>
                  <a:pt x="18807" y="5137"/>
                </a:cubicBezTo>
                <a:cubicBezTo>
                  <a:pt x="18807" y="5137"/>
                  <a:pt x="10792" y="13534"/>
                  <a:pt x="10792" y="13534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8" name="Shape 2541"/>
          <p:cNvSpPr/>
          <p:nvPr/>
        </p:nvSpPr>
        <p:spPr>
          <a:xfrm>
            <a:off x="4213395" y="2361715"/>
            <a:ext cx="228541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48" y="10800"/>
                </a:moveTo>
                <a:lnTo>
                  <a:pt x="21424" y="1024"/>
                </a:lnTo>
                <a:cubicBezTo>
                  <a:pt x="21533" y="916"/>
                  <a:pt x="21600" y="766"/>
                  <a:pt x="21600" y="600"/>
                </a:cubicBezTo>
                <a:cubicBezTo>
                  <a:pt x="21600" y="269"/>
                  <a:pt x="21332" y="0"/>
                  <a:pt x="21000" y="0"/>
                </a:cubicBezTo>
                <a:cubicBezTo>
                  <a:pt x="20835" y="0"/>
                  <a:pt x="20685" y="67"/>
                  <a:pt x="20576" y="176"/>
                </a:cubicBezTo>
                <a:lnTo>
                  <a:pt x="10800" y="9952"/>
                </a:lnTo>
                <a:lnTo>
                  <a:pt x="1024" y="176"/>
                </a:lnTo>
                <a:cubicBezTo>
                  <a:pt x="916" y="67"/>
                  <a:pt x="766" y="0"/>
                  <a:pt x="600" y="0"/>
                </a:cubicBezTo>
                <a:cubicBezTo>
                  <a:pt x="268" y="0"/>
                  <a:pt x="0" y="269"/>
                  <a:pt x="0" y="600"/>
                </a:cubicBezTo>
                <a:cubicBezTo>
                  <a:pt x="0" y="766"/>
                  <a:pt x="67" y="916"/>
                  <a:pt x="176" y="1025"/>
                </a:cubicBezTo>
                <a:lnTo>
                  <a:pt x="9952" y="10800"/>
                </a:lnTo>
                <a:lnTo>
                  <a:pt x="176" y="20576"/>
                </a:lnTo>
                <a:cubicBezTo>
                  <a:pt x="67" y="20684"/>
                  <a:pt x="0" y="20834"/>
                  <a:pt x="0" y="21000"/>
                </a:cubicBezTo>
                <a:cubicBezTo>
                  <a:pt x="0" y="21332"/>
                  <a:pt x="268" y="21600"/>
                  <a:pt x="600" y="21600"/>
                </a:cubicBezTo>
                <a:cubicBezTo>
                  <a:pt x="766" y="21600"/>
                  <a:pt x="916" y="21533"/>
                  <a:pt x="1024" y="21424"/>
                </a:cubicBezTo>
                <a:lnTo>
                  <a:pt x="10800" y="11648"/>
                </a:lnTo>
                <a:lnTo>
                  <a:pt x="20576" y="21424"/>
                </a:lnTo>
                <a:cubicBezTo>
                  <a:pt x="20685" y="21533"/>
                  <a:pt x="20835" y="21600"/>
                  <a:pt x="21000" y="21600"/>
                </a:cubicBezTo>
                <a:cubicBezTo>
                  <a:pt x="21332" y="21600"/>
                  <a:pt x="21600" y="21332"/>
                  <a:pt x="21600" y="21000"/>
                </a:cubicBezTo>
                <a:cubicBezTo>
                  <a:pt x="21600" y="20834"/>
                  <a:pt x="21533" y="20684"/>
                  <a:pt x="21424" y="20576"/>
                </a:cubicBezTo>
                <a:cubicBezTo>
                  <a:pt x="21424" y="20576"/>
                  <a:pt x="11648" y="10800"/>
                  <a:pt x="11648" y="108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9" name="Shape 2542"/>
          <p:cNvSpPr/>
          <p:nvPr/>
        </p:nvSpPr>
        <p:spPr>
          <a:xfrm>
            <a:off x="4721263" y="233632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10309"/>
                </a:moveTo>
                <a:lnTo>
                  <a:pt x="4909" y="10309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10309"/>
                  <a:pt x="16691" y="10309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11291"/>
                </a:lnTo>
                <a:lnTo>
                  <a:pt x="16691" y="11291"/>
                </a:lnTo>
                <a:cubicBezTo>
                  <a:pt x="16691" y="11291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0" name="Shape 2543"/>
          <p:cNvSpPr/>
          <p:nvPr/>
        </p:nvSpPr>
        <p:spPr>
          <a:xfrm>
            <a:off x="5254524" y="233632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8655"/>
                </a:moveTo>
                <a:lnTo>
                  <a:pt x="14727" y="18655"/>
                </a:lnTo>
                <a:lnTo>
                  <a:pt x="14727" y="19636"/>
                </a:lnTo>
                <a:lnTo>
                  <a:pt x="15709" y="19636"/>
                </a:lnTo>
                <a:cubicBezTo>
                  <a:pt x="15709" y="19636"/>
                  <a:pt x="15709" y="18655"/>
                  <a:pt x="15709" y="18655"/>
                </a:cubicBezTo>
                <a:close/>
                <a:moveTo>
                  <a:pt x="15709" y="14727"/>
                </a:moveTo>
                <a:lnTo>
                  <a:pt x="14727" y="14727"/>
                </a:lnTo>
                <a:lnTo>
                  <a:pt x="14727" y="15709"/>
                </a:lnTo>
                <a:lnTo>
                  <a:pt x="15709" y="15709"/>
                </a:lnTo>
                <a:cubicBezTo>
                  <a:pt x="15709" y="15709"/>
                  <a:pt x="15709" y="14727"/>
                  <a:pt x="15709" y="14727"/>
                </a:cubicBezTo>
                <a:close/>
                <a:moveTo>
                  <a:pt x="14727" y="10800"/>
                </a:moveTo>
                <a:lnTo>
                  <a:pt x="15709" y="10800"/>
                </a:lnTo>
                <a:lnTo>
                  <a:pt x="15709" y="9818"/>
                </a:lnTo>
                <a:lnTo>
                  <a:pt x="14727" y="9818"/>
                </a:lnTo>
                <a:cubicBezTo>
                  <a:pt x="14727" y="9818"/>
                  <a:pt x="14727" y="10800"/>
                  <a:pt x="14727" y="10800"/>
                </a:cubicBezTo>
                <a:close/>
                <a:moveTo>
                  <a:pt x="15709" y="16691"/>
                </a:moveTo>
                <a:lnTo>
                  <a:pt x="14727" y="16691"/>
                </a:lnTo>
                <a:lnTo>
                  <a:pt x="14727" y="17673"/>
                </a:lnTo>
                <a:lnTo>
                  <a:pt x="15709" y="17673"/>
                </a:lnTo>
                <a:cubicBezTo>
                  <a:pt x="15709" y="17673"/>
                  <a:pt x="15709" y="16691"/>
                  <a:pt x="15709" y="16691"/>
                </a:cubicBezTo>
                <a:close/>
                <a:moveTo>
                  <a:pt x="14727" y="8836"/>
                </a:moveTo>
                <a:lnTo>
                  <a:pt x="15709" y="8836"/>
                </a:lnTo>
                <a:lnTo>
                  <a:pt x="15709" y="7855"/>
                </a:lnTo>
                <a:lnTo>
                  <a:pt x="14727" y="7855"/>
                </a:lnTo>
                <a:cubicBezTo>
                  <a:pt x="14727" y="7855"/>
                  <a:pt x="14727" y="8836"/>
                  <a:pt x="14727" y="8836"/>
                </a:cubicBezTo>
                <a:close/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1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727" y="6873"/>
                </a:moveTo>
                <a:lnTo>
                  <a:pt x="15709" y="6873"/>
                </a:lnTo>
                <a:lnTo>
                  <a:pt x="15709" y="5891"/>
                </a:lnTo>
                <a:lnTo>
                  <a:pt x="14727" y="5891"/>
                </a:lnTo>
                <a:cubicBezTo>
                  <a:pt x="14727" y="5891"/>
                  <a:pt x="14727" y="6873"/>
                  <a:pt x="14727" y="6873"/>
                </a:cubicBezTo>
                <a:close/>
                <a:moveTo>
                  <a:pt x="16691" y="12273"/>
                </a:moveTo>
                <a:lnTo>
                  <a:pt x="13745" y="12273"/>
                </a:lnTo>
                <a:lnTo>
                  <a:pt x="13745" y="4909"/>
                </a:ln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2273"/>
                  <a:pt x="16691" y="12273"/>
                </a:cubicBezTo>
                <a:close/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3745" y="20618"/>
                </a:lnTo>
                <a:lnTo>
                  <a:pt x="13745" y="13255"/>
                </a:lnTo>
                <a:lnTo>
                  <a:pt x="16691" y="13255"/>
                </a:lnTo>
                <a:cubicBezTo>
                  <a:pt x="16691" y="13255"/>
                  <a:pt x="16691" y="19636"/>
                  <a:pt x="16691" y="19636"/>
                </a:cubicBezTo>
                <a:close/>
                <a:moveTo>
                  <a:pt x="12764" y="12273"/>
                </a:moveTo>
                <a:lnTo>
                  <a:pt x="4909" y="12273"/>
                </a:lnTo>
                <a:lnTo>
                  <a:pt x="4909" y="4909"/>
                </a:lnTo>
                <a:lnTo>
                  <a:pt x="12764" y="4909"/>
                </a:lnTo>
                <a:cubicBezTo>
                  <a:pt x="12764" y="4909"/>
                  <a:pt x="12764" y="12273"/>
                  <a:pt x="12764" y="12273"/>
                </a:cubicBezTo>
                <a:close/>
                <a:moveTo>
                  <a:pt x="12764" y="20618"/>
                </a:moveTo>
                <a:lnTo>
                  <a:pt x="4909" y="20618"/>
                </a:lnTo>
                <a:lnTo>
                  <a:pt x="4909" y="13255"/>
                </a:lnTo>
                <a:lnTo>
                  <a:pt x="12764" y="13255"/>
                </a:lnTo>
                <a:cubicBezTo>
                  <a:pt x="12764" y="13255"/>
                  <a:pt x="12764" y="20618"/>
                  <a:pt x="12764" y="20618"/>
                </a:cubicBezTo>
                <a:close/>
                <a:moveTo>
                  <a:pt x="3927" y="12273"/>
                </a:moveTo>
                <a:lnTo>
                  <a:pt x="982" y="12273"/>
                </a:ln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3927" y="4909"/>
                </a:lnTo>
                <a:cubicBezTo>
                  <a:pt x="3927" y="4909"/>
                  <a:pt x="3927" y="12273"/>
                  <a:pt x="3927" y="12273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3255"/>
                </a:lnTo>
                <a:lnTo>
                  <a:pt x="3927" y="13255"/>
                </a:lnTo>
                <a:cubicBezTo>
                  <a:pt x="3927" y="13255"/>
                  <a:pt x="3927" y="20618"/>
                  <a:pt x="3927" y="20618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1964" y="10800"/>
                </a:moveTo>
                <a:lnTo>
                  <a:pt x="2945" y="10800"/>
                </a:lnTo>
                <a:lnTo>
                  <a:pt x="2945" y="9818"/>
                </a:lnTo>
                <a:lnTo>
                  <a:pt x="1964" y="9818"/>
                </a:lnTo>
                <a:cubicBezTo>
                  <a:pt x="1964" y="9818"/>
                  <a:pt x="1964" y="10800"/>
                  <a:pt x="1964" y="10800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1" name="Shape 2544"/>
          <p:cNvSpPr/>
          <p:nvPr/>
        </p:nvSpPr>
        <p:spPr>
          <a:xfrm>
            <a:off x="5787785" y="233632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2" name="Shape 2545"/>
          <p:cNvSpPr/>
          <p:nvPr/>
        </p:nvSpPr>
        <p:spPr>
          <a:xfrm>
            <a:off x="988436" y="286958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9"/>
                </a:moveTo>
                <a:cubicBezTo>
                  <a:pt x="5377" y="20619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3336" y="982"/>
                  <a:pt x="15638" y="1950"/>
                  <a:pt x="17377" y="3529"/>
                </a:cubicBezTo>
                <a:lnTo>
                  <a:pt x="10453" y="10453"/>
                </a:lnTo>
                <a:cubicBezTo>
                  <a:pt x="10364" y="10542"/>
                  <a:pt x="10309" y="10665"/>
                  <a:pt x="10309" y="10800"/>
                </a:cubicBezTo>
                <a:cubicBezTo>
                  <a:pt x="10309" y="11072"/>
                  <a:pt x="10529" y="11291"/>
                  <a:pt x="10800" y="11291"/>
                </a:cubicBezTo>
                <a:lnTo>
                  <a:pt x="20594" y="11291"/>
                </a:lnTo>
                <a:cubicBezTo>
                  <a:pt x="20336" y="16484"/>
                  <a:pt x="16057" y="20619"/>
                  <a:pt x="10800" y="20619"/>
                </a:cubicBezTo>
                <a:moveTo>
                  <a:pt x="20594" y="10309"/>
                </a:moveTo>
                <a:lnTo>
                  <a:pt x="11985" y="10309"/>
                </a:lnTo>
                <a:lnTo>
                  <a:pt x="18071" y="4223"/>
                </a:lnTo>
                <a:cubicBezTo>
                  <a:pt x="19541" y="5852"/>
                  <a:pt x="20477" y="7971"/>
                  <a:pt x="20594" y="10309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3" name="Shape 2546"/>
          <p:cNvSpPr/>
          <p:nvPr/>
        </p:nvSpPr>
        <p:spPr>
          <a:xfrm>
            <a:off x="1521697" y="2894976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18655" y="20400"/>
                </a:lnTo>
                <a:lnTo>
                  <a:pt x="18655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1109" y="0"/>
                </a:moveTo>
                <a:lnTo>
                  <a:pt x="18164" y="0"/>
                </a:lnTo>
                <a:cubicBezTo>
                  <a:pt x="17893" y="0"/>
                  <a:pt x="17673" y="269"/>
                  <a:pt x="17673" y="600"/>
                </a:cubicBezTo>
                <a:lnTo>
                  <a:pt x="17673" y="21000"/>
                </a:lnTo>
                <a:cubicBezTo>
                  <a:pt x="17673" y="21332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  <a:moveTo>
                  <a:pt x="8836" y="20400"/>
                </a:moveTo>
                <a:lnTo>
                  <a:pt x="6873" y="20400"/>
                </a:lnTo>
                <a:lnTo>
                  <a:pt x="6873" y="3600"/>
                </a:lnTo>
                <a:lnTo>
                  <a:pt x="8836" y="3600"/>
                </a:lnTo>
                <a:cubicBezTo>
                  <a:pt x="8836" y="3600"/>
                  <a:pt x="8836" y="20400"/>
                  <a:pt x="8836" y="20400"/>
                </a:cubicBezTo>
                <a:close/>
                <a:moveTo>
                  <a:pt x="9327" y="2400"/>
                </a:moveTo>
                <a:lnTo>
                  <a:pt x="6382" y="2400"/>
                </a:lnTo>
                <a:cubicBezTo>
                  <a:pt x="6111" y="2400"/>
                  <a:pt x="5891" y="2669"/>
                  <a:pt x="5891" y="3000"/>
                </a:cubicBezTo>
                <a:lnTo>
                  <a:pt x="5891" y="21000"/>
                </a:lnTo>
                <a:cubicBezTo>
                  <a:pt x="5891" y="21332"/>
                  <a:pt x="6111" y="21600"/>
                  <a:pt x="6382" y="21600"/>
                </a:cubicBezTo>
                <a:lnTo>
                  <a:pt x="9327" y="21600"/>
                </a:lnTo>
                <a:cubicBezTo>
                  <a:pt x="9598" y="21600"/>
                  <a:pt x="9818" y="21332"/>
                  <a:pt x="9818" y="21000"/>
                </a:cubicBezTo>
                <a:lnTo>
                  <a:pt x="9818" y="3000"/>
                </a:lnTo>
                <a:cubicBezTo>
                  <a:pt x="9818" y="2669"/>
                  <a:pt x="9598" y="2400"/>
                  <a:pt x="9327" y="2400"/>
                </a:cubicBezTo>
                <a:moveTo>
                  <a:pt x="14727" y="20400"/>
                </a:moveTo>
                <a:lnTo>
                  <a:pt x="12764" y="20400"/>
                </a:lnTo>
                <a:lnTo>
                  <a:pt x="12764" y="10800"/>
                </a:lnTo>
                <a:lnTo>
                  <a:pt x="14727" y="10800"/>
                </a:lnTo>
                <a:cubicBezTo>
                  <a:pt x="14727" y="10800"/>
                  <a:pt x="14727" y="20400"/>
                  <a:pt x="14727" y="20400"/>
                </a:cubicBezTo>
                <a:close/>
                <a:moveTo>
                  <a:pt x="15218" y="9600"/>
                </a:moveTo>
                <a:lnTo>
                  <a:pt x="12273" y="9600"/>
                </a:lnTo>
                <a:cubicBezTo>
                  <a:pt x="12002" y="9600"/>
                  <a:pt x="11782" y="9869"/>
                  <a:pt x="11782" y="10200"/>
                </a:cubicBezTo>
                <a:lnTo>
                  <a:pt x="11782" y="21000"/>
                </a:lnTo>
                <a:cubicBezTo>
                  <a:pt x="11782" y="21332"/>
                  <a:pt x="12002" y="21600"/>
                  <a:pt x="12273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0200"/>
                </a:lnTo>
                <a:cubicBezTo>
                  <a:pt x="15709" y="9869"/>
                  <a:pt x="15489" y="9600"/>
                  <a:pt x="15218" y="9600"/>
                </a:cubicBezTo>
                <a:moveTo>
                  <a:pt x="2945" y="20400"/>
                </a:moveTo>
                <a:lnTo>
                  <a:pt x="982" y="20400"/>
                </a:lnTo>
                <a:lnTo>
                  <a:pt x="982" y="14400"/>
                </a:lnTo>
                <a:lnTo>
                  <a:pt x="2945" y="14400"/>
                </a:lnTo>
                <a:cubicBezTo>
                  <a:pt x="2945" y="14400"/>
                  <a:pt x="2945" y="20400"/>
                  <a:pt x="2945" y="20400"/>
                </a:cubicBezTo>
                <a:close/>
                <a:moveTo>
                  <a:pt x="3436" y="13200"/>
                </a:moveTo>
                <a:lnTo>
                  <a:pt x="491" y="13200"/>
                </a:lnTo>
                <a:cubicBezTo>
                  <a:pt x="220" y="13200"/>
                  <a:pt x="0" y="13469"/>
                  <a:pt x="0" y="138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3436" y="21600"/>
                </a:lnTo>
                <a:cubicBezTo>
                  <a:pt x="3707" y="21600"/>
                  <a:pt x="3927" y="21332"/>
                  <a:pt x="3927" y="21000"/>
                </a:cubicBezTo>
                <a:lnTo>
                  <a:pt x="3927" y="13800"/>
                </a:lnTo>
                <a:cubicBezTo>
                  <a:pt x="3927" y="13469"/>
                  <a:pt x="3707" y="13200"/>
                  <a:pt x="3436" y="13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4" name="Shape 2547"/>
          <p:cNvSpPr/>
          <p:nvPr/>
        </p:nvSpPr>
        <p:spPr>
          <a:xfrm>
            <a:off x="2054958" y="286958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15643" y="14949"/>
                </a:lnTo>
                <a:cubicBezTo>
                  <a:pt x="16600" y="13832"/>
                  <a:pt x="17182" y="12386"/>
                  <a:pt x="17182" y="10800"/>
                </a:cubicBezTo>
                <a:cubicBezTo>
                  <a:pt x="17182" y="9214"/>
                  <a:pt x="16600" y="7767"/>
                  <a:pt x="15643" y="6651"/>
                </a:cubicBezTo>
                <a:lnTo>
                  <a:pt x="18073" y="4221"/>
                </a:lnTo>
                <a:cubicBezTo>
                  <a:pt x="19649" y="5963"/>
                  <a:pt x="20618" y="8266"/>
                  <a:pt x="20618" y="10800"/>
                </a:cubicBezTo>
                <a:cubicBezTo>
                  <a:pt x="20618" y="13335"/>
                  <a:pt x="19649" y="15637"/>
                  <a:pt x="18073" y="17379"/>
                </a:cubicBezTo>
                <a:moveTo>
                  <a:pt x="10800" y="20619"/>
                </a:moveTo>
                <a:cubicBezTo>
                  <a:pt x="8265" y="20619"/>
                  <a:pt x="5963" y="19650"/>
                  <a:pt x="4221" y="18073"/>
                </a:cubicBezTo>
                <a:lnTo>
                  <a:pt x="6651" y="15643"/>
                </a:lnTo>
                <a:cubicBezTo>
                  <a:pt x="7767" y="16600"/>
                  <a:pt x="9214" y="17182"/>
                  <a:pt x="10800" y="17182"/>
                </a:cubicBezTo>
                <a:cubicBezTo>
                  <a:pt x="12386" y="17182"/>
                  <a:pt x="13833" y="16600"/>
                  <a:pt x="14949" y="15643"/>
                </a:cubicBezTo>
                <a:lnTo>
                  <a:pt x="17379" y="18073"/>
                </a:lnTo>
                <a:cubicBezTo>
                  <a:pt x="15637" y="19650"/>
                  <a:pt x="13334" y="20619"/>
                  <a:pt x="10800" y="20619"/>
                </a:cubicBezTo>
                <a:moveTo>
                  <a:pt x="982" y="10800"/>
                </a:moveTo>
                <a:cubicBezTo>
                  <a:pt x="982" y="8266"/>
                  <a:pt x="1950" y="5963"/>
                  <a:pt x="3527" y="4221"/>
                </a:cubicBezTo>
                <a:lnTo>
                  <a:pt x="5957" y="6651"/>
                </a:lnTo>
                <a:cubicBezTo>
                  <a:pt x="4999" y="7767"/>
                  <a:pt x="4418" y="9214"/>
                  <a:pt x="4418" y="10800"/>
                </a:cubicBezTo>
                <a:cubicBezTo>
                  <a:pt x="4418" y="12386"/>
                  <a:pt x="4999" y="13832"/>
                  <a:pt x="5957" y="14949"/>
                </a:cubicBezTo>
                <a:lnTo>
                  <a:pt x="3527" y="17379"/>
                </a:lnTo>
                <a:cubicBezTo>
                  <a:pt x="1950" y="15637"/>
                  <a:pt x="982" y="13335"/>
                  <a:pt x="982" y="10800"/>
                </a:cubicBezTo>
                <a:moveTo>
                  <a:pt x="16200" y="10800"/>
                </a:moveTo>
                <a:cubicBezTo>
                  <a:pt x="16200" y="13782"/>
                  <a:pt x="13782" y="16200"/>
                  <a:pt x="10800" y="16200"/>
                </a:cubicBezTo>
                <a:cubicBezTo>
                  <a:pt x="7817" y="16200"/>
                  <a:pt x="5400" y="13782"/>
                  <a:pt x="5400" y="10800"/>
                </a:cubicBez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200" y="7817"/>
                  <a:pt x="16200" y="10800"/>
                </a:cubicBezTo>
                <a:moveTo>
                  <a:pt x="10800" y="982"/>
                </a:moveTo>
                <a:cubicBezTo>
                  <a:pt x="13334" y="982"/>
                  <a:pt x="15637" y="1950"/>
                  <a:pt x="17379" y="3527"/>
                </a:cubicBezTo>
                <a:lnTo>
                  <a:pt x="14949" y="5957"/>
                </a:lnTo>
                <a:cubicBezTo>
                  <a:pt x="13832" y="4999"/>
                  <a:pt x="12386" y="4418"/>
                  <a:pt x="10800" y="4418"/>
                </a:cubicBezTo>
                <a:cubicBezTo>
                  <a:pt x="9214" y="4418"/>
                  <a:pt x="7767" y="4999"/>
                  <a:pt x="6651" y="5957"/>
                </a:cubicBez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" name="Shape 2548"/>
          <p:cNvSpPr/>
          <p:nvPr/>
        </p:nvSpPr>
        <p:spPr>
          <a:xfrm>
            <a:off x="2588219" y="2977504"/>
            <a:ext cx="279328" cy="634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45" y="17280"/>
                </a:moveTo>
                <a:cubicBezTo>
                  <a:pt x="18332" y="17280"/>
                  <a:pt x="17673" y="14380"/>
                  <a:pt x="17673" y="10800"/>
                </a:cubicBezTo>
                <a:cubicBezTo>
                  <a:pt x="17673" y="7224"/>
                  <a:pt x="18332" y="4320"/>
                  <a:pt x="19145" y="4320"/>
                </a:cubicBezTo>
                <a:cubicBezTo>
                  <a:pt x="19959" y="4320"/>
                  <a:pt x="20618" y="7224"/>
                  <a:pt x="20618" y="10800"/>
                </a:cubicBezTo>
                <a:cubicBezTo>
                  <a:pt x="20618" y="14380"/>
                  <a:pt x="19959" y="17280"/>
                  <a:pt x="19145" y="17280"/>
                </a:cubicBezTo>
                <a:moveTo>
                  <a:pt x="19145" y="0"/>
                </a:moveTo>
                <a:cubicBezTo>
                  <a:pt x="17790" y="0"/>
                  <a:pt x="16691" y="4837"/>
                  <a:pt x="16691" y="10800"/>
                </a:cubicBezTo>
                <a:cubicBezTo>
                  <a:pt x="16691" y="16766"/>
                  <a:pt x="17790" y="21600"/>
                  <a:pt x="19145" y="21600"/>
                </a:cubicBezTo>
                <a:cubicBezTo>
                  <a:pt x="20501" y="21600"/>
                  <a:pt x="21600" y="16766"/>
                  <a:pt x="21600" y="10800"/>
                </a:cubicBezTo>
                <a:cubicBezTo>
                  <a:pt x="21600" y="4837"/>
                  <a:pt x="20501" y="0"/>
                  <a:pt x="19145" y="0"/>
                </a:cubicBezTo>
                <a:moveTo>
                  <a:pt x="10800" y="17280"/>
                </a:moveTo>
                <a:cubicBezTo>
                  <a:pt x="9986" y="17280"/>
                  <a:pt x="9327" y="14380"/>
                  <a:pt x="9327" y="10800"/>
                </a:cubicBezTo>
                <a:cubicBezTo>
                  <a:pt x="9327" y="7224"/>
                  <a:pt x="9986" y="4320"/>
                  <a:pt x="10800" y="4320"/>
                </a:cubicBezTo>
                <a:cubicBezTo>
                  <a:pt x="11614" y="4320"/>
                  <a:pt x="12273" y="7224"/>
                  <a:pt x="12273" y="10800"/>
                </a:cubicBezTo>
                <a:cubicBezTo>
                  <a:pt x="12273" y="14380"/>
                  <a:pt x="11614" y="17280"/>
                  <a:pt x="10800" y="17280"/>
                </a:cubicBezTo>
                <a:moveTo>
                  <a:pt x="10800" y="0"/>
                </a:moveTo>
                <a:cubicBezTo>
                  <a:pt x="9444" y="0"/>
                  <a:pt x="8345" y="4837"/>
                  <a:pt x="8345" y="10800"/>
                </a:cubicBezTo>
                <a:cubicBezTo>
                  <a:pt x="8345" y="16766"/>
                  <a:pt x="9444" y="21600"/>
                  <a:pt x="10800" y="21600"/>
                </a:cubicBezTo>
                <a:cubicBezTo>
                  <a:pt x="12156" y="21600"/>
                  <a:pt x="13255" y="16766"/>
                  <a:pt x="13255" y="10800"/>
                </a:cubicBezTo>
                <a:cubicBezTo>
                  <a:pt x="13255" y="4837"/>
                  <a:pt x="12156" y="0"/>
                  <a:pt x="10800" y="0"/>
                </a:cubicBezTo>
                <a:moveTo>
                  <a:pt x="2455" y="17280"/>
                </a:moveTo>
                <a:cubicBezTo>
                  <a:pt x="1641" y="17280"/>
                  <a:pt x="982" y="14380"/>
                  <a:pt x="982" y="10800"/>
                </a:cubicBezTo>
                <a:cubicBezTo>
                  <a:pt x="982" y="7224"/>
                  <a:pt x="1641" y="4320"/>
                  <a:pt x="2455" y="4320"/>
                </a:cubicBezTo>
                <a:cubicBezTo>
                  <a:pt x="3268" y="4320"/>
                  <a:pt x="3927" y="7224"/>
                  <a:pt x="3927" y="10800"/>
                </a:cubicBezTo>
                <a:cubicBezTo>
                  <a:pt x="3927" y="14380"/>
                  <a:pt x="3268" y="17280"/>
                  <a:pt x="2455" y="17280"/>
                </a:cubicBezTo>
                <a:moveTo>
                  <a:pt x="2455" y="0"/>
                </a:moveTo>
                <a:cubicBezTo>
                  <a:pt x="1099" y="0"/>
                  <a:pt x="0" y="4837"/>
                  <a:pt x="0" y="10800"/>
                </a:cubicBezTo>
                <a:cubicBezTo>
                  <a:pt x="0" y="16766"/>
                  <a:pt x="1099" y="21600"/>
                  <a:pt x="2455" y="21600"/>
                </a:cubicBezTo>
                <a:cubicBezTo>
                  <a:pt x="3811" y="21600"/>
                  <a:pt x="4909" y="16766"/>
                  <a:pt x="4909" y="10800"/>
                </a:cubicBezTo>
                <a:cubicBezTo>
                  <a:pt x="4909" y="4837"/>
                  <a:pt x="3811" y="0"/>
                  <a:pt x="2455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" name="Shape 2549"/>
          <p:cNvSpPr/>
          <p:nvPr/>
        </p:nvSpPr>
        <p:spPr>
          <a:xfrm>
            <a:off x="3121480" y="286958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1291"/>
                </a:moveTo>
                <a:cubicBezTo>
                  <a:pt x="10529" y="11291"/>
                  <a:pt x="10309" y="11072"/>
                  <a:pt x="10309" y="10800"/>
                </a:cubicBezTo>
                <a:cubicBezTo>
                  <a:pt x="10309" y="10529"/>
                  <a:pt x="10529" y="10309"/>
                  <a:pt x="10800" y="10309"/>
                </a:cubicBezTo>
                <a:cubicBezTo>
                  <a:pt x="11071" y="10309"/>
                  <a:pt x="11291" y="10529"/>
                  <a:pt x="11291" y="10800"/>
                </a:cubicBezTo>
                <a:cubicBezTo>
                  <a:pt x="11291" y="11072"/>
                  <a:pt x="11071" y="11291"/>
                  <a:pt x="10800" y="11291"/>
                </a:cubicBezTo>
                <a:moveTo>
                  <a:pt x="10800" y="9327"/>
                </a:moveTo>
                <a:cubicBezTo>
                  <a:pt x="9986" y="9327"/>
                  <a:pt x="9327" y="9987"/>
                  <a:pt x="9327" y="10800"/>
                </a:cubicBezTo>
                <a:cubicBezTo>
                  <a:pt x="9327" y="11614"/>
                  <a:pt x="9986" y="12273"/>
                  <a:pt x="10800" y="12273"/>
                </a:cubicBezTo>
                <a:cubicBezTo>
                  <a:pt x="11614" y="12273"/>
                  <a:pt x="12273" y="11614"/>
                  <a:pt x="12273" y="10800"/>
                </a:cubicBezTo>
                <a:cubicBezTo>
                  <a:pt x="12273" y="9987"/>
                  <a:pt x="11614" y="9327"/>
                  <a:pt x="10800" y="9327"/>
                </a:cubicBezTo>
                <a:moveTo>
                  <a:pt x="5400" y="11291"/>
                </a:moveTo>
                <a:cubicBezTo>
                  <a:pt x="5129" y="11291"/>
                  <a:pt x="4909" y="11072"/>
                  <a:pt x="4909" y="10800"/>
                </a:cubicBezTo>
                <a:cubicBezTo>
                  <a:pt x="4909" y="10529"/>
                  <a:pt x="5129" y="10309"/>
                  <a:pt x="5400" y="10309"/>
                </a:cubicBezTo>
                <a:cubicBezTo>
                  <a:pt x="5671" y="10309"/>
                  <a:pt x="5891" y="10529"/>
                  <a:pt x="5891" y="10800"/>
                </a:cubicBezTo>
                <a:cubicBezTo>
                  <a:pt x="5891" y="11072"/>
                  <a:pt x="5671" y="11291"/>
                  <a:pt x="5400" y="11291"/>
                </a:cubicBezTo>
                <a:moveTo>
                  <a:pt x="5400" y="9327"/>
                </a:moveTo>
                <a:cubicBezTo>
                  <a:pt x="4586" y="9327"/>
                  <a:pt x="3927" y="9987"/>
                  <a:pt x="3927" y="10800"/>
                </a:cubicBezTo>
                <a:cubicBezTo>
                  <a:pt x="3927" y="11614"/>
                  <a:pt x="4586" y="12273"/>
                  <a:pt x="5400" y="12273"/>
                </a:cubicBezTo>
                <a:cubicBezTo>
                  <a:pt x="6214" y="12273"/>
                  <a:pt x="6873" y="11614"/>
                  <a:pt x="6873" y="10800"/>
                </a:cubicBezTo>
                <a:cubicBezTo>
                  <a:pt x="6873" y="9987"/>
                  <a:pt x="6214" y="9327"/>
                  <a:pt x="5400" y="9327"/>
                </a:cubicBezTo>
                <a:moveTo>
                  <a:pt x="16200" y="11291"/>
                </a:moveTo>
                <a:cubicBezTo>
                  <a:pt x="15929" y="11291"/>
                  <a:pt x="15709" y="11072"/>
                  <a:pt x="15709" y="10800"/>
                </a:cubicBezTo>
                <a:cubicBezTo>
                  <a:pt x="15709" y="10529"/>
                  <a:pt x="15929" y="10309"/>
                  <a:pt x="16200" y="10309"/>
                </a:cubicBezTo>
                <a:cubicBezTo>
                  <a:pt x="16471" y="10309"/>
                  <a:pt x="16691" y="10529"/>
                  <a:pt x="16691" y="10800"/>
                </a:cubicBezTo>
                <a:cubicBezTo>
                  <a:pt x="16691" y="11072"/>
                  <a:pt x="16471" y="11291"/>
                  <a:pt x="16200" y="11291"/>
                </a:cubicBezTo>
                <a:moveTo>
                  <a:pt x="16200" y="9327"/>
                </a:moveTo>
                <a:cubicBezTo>
                  <a:pt x="15386" y="9327"/>
                  <a:pt x="14727" y="9987"/>
                  <a:pt x="14727" y="10800"/>
                </a:cubicBezTo>
                <a:cubicBezTo>
                  <a:pt x="14727" y="11614"/>
                  <a:pt x="15386" y="12273"/>
                  <a:pt x="16200" y="12273"/>
                </a:cubicBezTo>
                <a:cubicBezTo>
                  <a:pt x="17014" y="12273"/>
                  <a:pt x="17673" y="11614"/>
                  <a:pt x="17673" y="10800"/>
                </a:cubicBezTo>
                <a:cubicBezTo>
                  <a:pt x="17673" y="9987"/>
                  <a:pt x="17014" y="9327"/>
                  <a:pt x="16200" y="93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" name="Shape 2550"/>
          <p:cNvSpPr/>
          <p:nvPr/>
        </p:nvSpPr>
        <p:spPr>
          <a:xfrm>
            <a:off x="3654741" y="286958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7364"/>
                </a:moveTo>
                <a:cubicBezTo>
                  <a:pt x="20838" y="7364"/>
                  <a:pt x="20618" y="7584"/>
                  <a:pt x="20618" y="7855"/>
                </a:cubicBezTo>
                <a:lnTo>
                  <a:pt x="20618" y="18655"/>
                </a:lnTo>
                <a:cubicBezTo>
                  <a:pt x="20618" y="19739"/>
                  <a:pt x="19739" y="20618"/>
                  <a:pt x="18655" y="20618"/>
                </a:cubicBezTo>
                <a:lnTo>
                  <a:pt x="2945" y="20618"/>
                </a:lnTo>
                <a:cubicBezTo>
                  <a:pt x="1861" y="20618"/>
                  <a:pt x="982" y="19739"/>
                  <a:pt x="982" y="18655"/>
                </a:cubicBezTo>
                <a:lnTo>
                  <a:pt x="982" y="2945"/>
                </a:lnTo>
                <a:cubicBezTo>
                  <a:pt x="982" y="1861"/>
                  <a:pt x="1861" y="982"/>
                  <a:pt x="2945" y="982"/>
                </a:cubicBezTo>
                <a:lnTo>
                  <a:pt x="13745" y="982"/>
                </a:lnTo>
                <a:cubicBezTo>
                  <a:pt x="14017" y="982"/>
                  <a:pt x="14236" y="762"/>
                  <a:pt x="14236" y="491"/>
                </a:cubicBezTo>
                <a:cubicBezTo>
                  <a:pt x="14236" y="220"/>
                  <a:pt x="14017" y="0"/>
                  <a:pt x="13745" y="0"/>
                </a:cubicBezTo>
                <a:lnTo>
                  <a:pt x="2945" y="0"/>
                </a:lnTo>
                <a:cubicBezTo>
                  <a:pt x="1318" y="0"/>
                  <a:pt x="0" y="1319"/>
                  <a:pt x="0" y="2945"/>
                </a:cubicBezTo>
                <a:lnTo>
                  <a:pt x="0" y="18655"/>
                </a:lnTo>
                <a:cubicBezTo>
                  <a:pt x="0" y="20282"/>
                  <a:pt x="1318" y="21600"/>
                  <a:pt x="2945" y="21600"/>
                </a:cubicBezTo>
                <a:lnTo>
                  <a:pt x="18655" y="21600"/>
                </a:lnTo>
                <a:cubicBezTo>
                  <a:pt x="20282" y="21600"/>
                  <a:pt x="21600" y="20282"/>
                  <a:pt x="21600" y="18655"/>
                </a:cubicBezTo>
                <a:lnTo>
                  <a:pt x="21600" y="7855"/>
                </a:lnTo>
                <a:cubicBezTo>
                  <a:pt x="21600" y="7584"/>
                  <a:pt x="21380" y="7364"/>
                  <a:pt x="21109" y="7364"/>
                </a:cubicBezTo>
                <a:moveTo>
                  <a:pt x="7006" y="12764"/>
                </a:moveTo>
                <a:lnTo>
                  <a:pt x="8836" y="12764"/>
                </a:lnTo>
                <a:lnTo>
                  <a:pt x="8836" y="14594"/>
                </a:lnTo>
                <a:lnTo>
                  <a:pt x="6627" y="14973"/>
                </a:lnTo>
                <a:cubicBezTo>
                  <a:pt x="6627" y="14973"/>
                  <a:pt x="7006" y="12764"/>
                  <a:pt x="7006" y="12764"/>
                </a:cubicBezTo>
                <a:close/>
                <a:moveTo>
                  <a:pt x="16775" y="2742"/>
                </a:moveTo>
                <a:lnTo>
                  <a:pt x="18858" y="4825"/>
                </a:lnTo>
                <a:lnTo>
                  <a:pt x="9818" y="13865"/>
                </a:lnTo>
                <a:lnTo>
                  <a:pt x="9818" y="11782"/>
                </a:lnTo>
                <a:lnTo>
                  <a:pt x="7736" y="11782"/>
                </a:lnTo>
                <a:cubicBezTo>
                  <a:pt x="7736" y="11782"/>
                  <a:pt x="16775" y="2742"/>
                  <a:pt x="16775" y="2742"/>
                </a:cubicBezTo>
                <a:close/>
                <a:moveTo>
                  <a:pt x="18104" y="1414"/>
                </a:moveTo>
                <a:cubicBezTo>
                  <a:pt x="18371" y="1147"/>
                  <a:pt x="18739" y="982"/>
                  <a:pt x="19145" y="982"/>
                </a:cubicBezTo>
                <a:cubicBezTo>
                  <a:pt x="19959" y="982"/>
                  <a:pt x="20618" y="1642"/>
                  <a:pt x="20618" y="2455"/>
                </a:cubicBezTo>
                <a:cubicBezTo>
                  <a:pt x="20618" y="2861"/>
                  <a:pt x="20453" y="3230"/>
                  <a:pt x="20187" y="3496"/>
                </a:cubicBezTo>
                <a:lnTo>
                  <a:pt x="19552" y="4131"/>
                </a:lnTo>
                <a:lnTo>
                  <a:pt x="17469" y="2048"/>
                </a:lnTo>
                <a:cubicBezTo>
                  <a:pt x="17469" y="2048"/>
                  <a:pt x="18104" y="1414"/>
                  <a:pt x="18104" y="1414"/>
                </a:cubicBezTo>
                <a:close/>
                <a:moveTo>
                  <a:pt x="5400" y="16200"/>
                </a:moveTo>
                <a:lnTo>
                  <a:pt x="9590" y="15481"/>
                </a:lnTo>
                <a:lnTo>
                  <a:pt x="20881" y="4190"/>
                </a:lnTo>
                <a:cubicBezTo>
                  <a:pt x="21325" y="3746"/>
                  <a:pt x="21600" y="3133"/>
                  <a:pt x="21600" y="2455"/>
                </a:cubicBezTo>
                <a:cubicBezTo>
                  <a:pt x="21600" y="1099"/>
                  <a:pt x="20501" y="0"/>
                  <a:pt x="19145" y="0"/>
                </a:cubicBezTo>
                <a:cubicBezTo>
                  <a:pt x="18468" y="0"/>
                  <a:pt x="17854" y="275"/>
                  <a:pt x="17410" y="719"/>
                </a:cubicBezTo>
                <a:lnTo>
                  <a:pt x="6119" y="12010"/>
                </a:lnTo>
                <a:cubicBezTo>
                  <a:pt x="6119" y="12010"/>
                  <a:pt x="5400" y="16200"/>
                  <a:pt x="5400" y="162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" name="Shape 2551"/>
          <p:cNvSpPr/>
          <p:nvPr/>
        </p:nvSpPr>
        <p:spPr>
          <a:xfrm>
            <a:off x="4188002" y="286958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55" y="6010"/>
                </a:moveTo>
                <a:lnTo>
                  <a:pt x="18630" y="7136"/>
                </a:lnTo>
                <a:lnTo>
                  <a:pt x="14465" y="2970"/>
                </a:lnTo>
                <a:lnTo>
                  <a:pt x="15590" y="1845"/>
                </a:lnTo>
                <a:cubicBezTo>
                  <a:pt x="15590" y="1845"/>
                  <a:pt x="16391" y="982"/>
                  <a:pt x="17673" y="982"/>
                </a:cubicBezTo>
                <a:cubicBezTo>
                  <a:pt x="19300" y="982"/>
                  <a:pt x="20618" y="2300"/>
                  <a:pt x="20618" y="3927"/>
                </a:cubicBezTo>
                <a:cubicBezTo>
                  <a:pt x="20618" y="4741"/>
                  <a:pt x="20288" y="5477"/>
                  <a:pt x="19755" y="6010"/>
                </a:cubicBezTo>
                <a:moveTo>
                  <a:pt x="7364" y="18402"/>
                </a:moveTo>
                <a:lnTo>
                  <a:pt x="7364" y="14727"/>
                </a:lnTo>
                <a:cubicBezTo>
                  <a:pt x="7364" y="14456"/>
                  <a:pt x="7144" y="14236"/>
                  <a:pt x="6873" y="14236"/>
                </a:cubicBezTo>
                <a:lnTo>
                  <a:pt x="3198" y="14236"/>
                </a:lnTo>
                <a:lnTo>
                  <a:pt x="13770" y="3665"/>
                </a:lnTo>
                <a:lnTo>
                  <a:pt x="17935" y="7830"/>
                </a:lnTo>
                <a:cubicBezTo>
                  <a:pt x="17935" y="7830"/>
                  <a:pt x="7364" y="18402"/>
                  <a:pt x="7364" y="18402"/>
                </a:cubicBezTo>
                <a:close/>
                <a:moveTo>
                  <a:pt x="6382" y="19042"/>
                </a:moveTo>
                <a:lnTo>
                  <a:pt x="2945" y="19845"/>
                </a:lnTo>
                <a:lnTo>
                  <a:pt x="2945" y="18655"/>
                </a:lnTo>
                <a:lnTo>
                  <a:pt x="1755" y="18655"/>
                </a:lnTo>
                <a:lnTo>
                  <a:pt x="2558" y="15218"/>
                </a:lnTo>
                <a:lnTo>
                  <a:pt x="6382" y="15218"/>
                </a:lnTo>
                <a:cubicBezTo>
                  <a:pt x="6382" y="15218"/>
                  <a:pt x="6382" y="19042"/>
                  <a:pt x="6382" y="19042"/>
                </a:cubicBezTo>
                <a:close/>
                <a:moveTo>
                  <a:pt x="17673" y="0"/>
                </a:moveTo>
                <a:cubicBezTo>
                  <a:pt x="16588" y="0"/>
                  <a:pt x="15606" y="439"/>
                  <a:pt x="14896" y="1151"/>
                </a:cubicBezTo>
                <a:lnTo>
                  <a:pt x="1641" y="14405"/>
                </a:lnTo>
                <a:lnTo>
                  <a:pt x="0" y="21600"/>
                </a:lnTo>
                <a:lnTo>
                  <a:pt x="7195" y="19959"/>
                </a:lnTo>
                <a:lnTo>
                  <a:pt x="20449" y="6704"/>
                </a:lnTo>
                <a:cubicBezTo>
                  <a:pt x="21160" y="5994"/>
                  <a:pt x="21600" y="5012"/>
                  <a:pt x="21600" y="3927"/>
                </a:cubicBezTo>
                <a:cubicBezTo>
                  <a:pt x="21600" y="1758"/>
                  <a:pt x="19842" y="0"/>
                  <a:pt x="17673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" name="Shape 2552"/>
          <p:cNvSpPr/>
          <p:nvPr/>
        </p:nvSpPr>
        <p:spPr>
          <a:xfrm>
            <a:off x="4721263" y="2882279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" name="Shape 2553"/>
          <p:cNvSpPr/>
          <p:nvPr/>
        </p:nvSpPr>
        <p:spPr>
          <a:xfrm>
            <a:off x="5254524" y="2882279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8100"/>
                </a:moveTo>
                <a:cubicBezTo>
                  <a:pt x="14896" y="8100"/>
                  <a:pt x="14236" y="8826"/>
                  <a:pt x="14236" y="9720"/>
                </a:cubicBezTo>
                <a:cubicBezTo>
                  <a:pt x="14236" y="10615"/>
                  <a:pt x="14896" y="11340"/>
                  <a:pt x="15709" y="11340"/>
                </a:cubicBezTo>
                <a:cubicBezTo>
                  <a:pt x="16522" y="11340"/>
                  <a:pt x="17182" y="10615"/>
                  <a:pt x="17182" y="9720"/>
                </a:cubicBezTo>
                <a:cubicBezTo>
                  <a:pt x="17182" y="8826"/>
                  <a:pt x="16522" y="8100"/>
                  <a:pt x="15709" y="8100"/>
                </a:cubicBezTo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  <a:moveTo>
                  <a:pt x="10800" y="8100"/>
                </a:moveTo>
                <a:cubicBezTo>
                  <a:pt x="9987" y="8100"/>
                  <a:pt x="9327" y="8826"/>
                  <a:pt x="9327" y="9720"/>
                </a:cubicBezTo>
                <a:cubicBezTo>
                  <a:pt x="9327" y="10615"/>
                  <a:pt x="9987" y="11340"/>
                  <a:pt x="10800" y="11340"/>
                </a:cubicBezTo>
                <a:cubicBezTo>
                  <a:pt x="11613" y="11340"/>
                  <a:pt x="12273" y="10615"/>
                  <a:pt x="12273" y="9720"/>
                </a:cubicBezTo>
                <a:cubicBezTo>
                  <a:pt x="12273" y="8826"/>
                  <a:pt x="11613" y="8100"/>
                  <a:pt x="10800" y="8100"/>
                </a:cubicBezTo>
                <a:moveTo>
                  <a:pt x="5891" y="8100"/>
                </a:moveTo>
                <a:cubicBezTo>
                  <a:pt x="5078" y="8100"/>
                  <a:pt x="4418" y="8826"/>
                  <a:pt x="4418" y="9720"/>
                </a:cubicBezTo>
                <a:cubicBezTo>
                  <a:pt x="4418" y="10615"/>
                  <a:pt x="5078" y="11340"/>
                  <a:pt x="5891" y="11340"/>
                </a:cubicBezTo>
                <a:cubicBezTo>
                  <a:pt x="6704" y="11340"/>
                  <a:pt x="7364" y="10615"/>
                  <a:pt x="7364" y="9720"/>
                </a:cubicBezTo>
                <a:cubicBezTo>
                  <a:pt x="7364" y="8826"/>
                  <a:pt x="6704" y="8100"/>
                  <a:pt x="5891" y="81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" name="Shape 2554"/>
          <p:cNvSpPr/>
          <p:nvPr/>
        </p:nvSpPr>
        <p:spPr>
          <a:xfrm>
            <a:off x="5787785" y="2882279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" name="Shape 2555"/>
          <p:cNvSpPr/>
          <p:nvPr/>
        </p:nvSpPr>
        <p:spPr>
          <a:xfrm>
            <a:off x="988436" y="340284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3335"/>
                  <a:pt x="19650" y="15637"/>
                  <a:pt x="18073" y="1737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8266"/>
                  <a:pt x="1950" y="5963"/>
                  <a:pt x="3527" y="4221"/>
                </a:cubicBezTo>
                <a:lnTo>
                  <a:pt x="17379" y="18073"/>
                </a:lnTo>
                <a:cubicBezTo>
                  <a:pt x="15637" y="19650"/>
                  <a:pt x="13334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" name="Shape 2556"/>
          <p:cNvSpPr/>
          <p:nvPr/>
        </p:nvSpPr>
        <p:spPr>
          <a:xfrm>
            <a:off x="1521697" y="340284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874" y="5396"/>
                </a:moveTo>
                <a:cubicBezTo>
                  <a:pt x="11493" y="5396"/>
                  <a:pt x="11166" y="5519"/>
                  <a:pt x="10894" y="5766"/>
                </a:cubicBezTo>
                <a:cubicBezTo>
                  <a:pt x="10621" y="6013"/>
                  <a:pt x="10484" y="6310"/>
                  <a:pt x="10484" y="6658"/>
                </a:cubicBezTo>
                <a:cubicBezTo>
                  <a:pt x="10484" y="7005"/>
                  <a:pt x="10621" y="7301"/>
                  <a:pt x="10894" y="7545"/>
                </a:cubicBezTo>
                <a:cubicBezTo>
                  <a:pt x="11166" y="7790"/>
                  <a:pt x="11493" y="7912"/>
                  <a:pt x="11874" y="7912"/>
                </a:cubicBezTo>
                <a:cubicBezTo>
                  <a:pt x="12255" y="7912"/>
                  <a:pt x="12581" y="7790"/>
                  <a:pt x="12852" y="7545"/>
                </a:cubicBezTo>
                <a:cubicBezTo>
                  <a:pt x="13122" y="7301"/>
                  <a:pt x="13257" y="7005"/>
                  <a:pt x="13257" y="6658"/>
                </a:cubicBezTo>
                <a:cubicBezTo>
                  <a:pt x="13257" y="6310"/>
                  <a:pt x="13122" y="6013"/>
                  <a:pt x="12852" y="5766"/>
                </a:cubicBezTo>
                <a:cubicBezTo>
                  <a:pt x="12581" y="5519"/>
                  <a:pt x="12255" y="5396"/>
                  <a:pt x="11874" y="5396"/>
                </a:cubicBezTo>
                <a:moveTo>
                  <a:pt x="12242" y="15228"/>
                </a:moveTo>
                <a:cubicBezTo>
                  <a:pt x="11942" y="15228"/>
                  <a:pt x="11730" y="15180"/>
                  <a:pt x="11608" y="15083"/>
                </a:cubicBezTo>
                <a:cubicBezTo>
                  <a:pt x="11486" y="14987"/>
                  <a:pt x="11425" y="14807"/>
                  <a:pt x="11425" y="14542"/>
                </a:cubicBezTo>
                <a:cubicBezTo>
                  <a:pt x="11425" y="14436"/>
                  <a:pt x="11444" y="14281"/>
                  <a:pt x="11482" y="14076"/>
                </a:cubicBezTo>
                <a:cubicBezTo>
                  <a:pt x="11519" y="13870"/>
                  <a:pt x="11562" y="13687"/>
                  <a:pt x="11609" y="13527"/>
                </a:cubicBezTo>
                <a:lnTo>
                  <a:pt x="12189" y="11532"/>
                </a:lnTo>
                <a:cubicBezTo>
                  <a:pt x="12246" y="11349"/>
                  <a:pt x="12284" y="11148"/>
                  <a:pt x="12306" y="10929"/>
                </a:cubicBezTo>
                <a:cubicBezTo>
                  <a:pt x="12327" y="10709"/>
                  <a:pt x="12337" y="10557"/>
                  <a:pt x="12337" y="10469"/>
                </a:cubicBezTo>
                <a:cubicBezTo>
                  <a:pt x="12337" y="10049"/>
                  <a:pt x="12185" y="9707"/>
                  <a:pt x="11882" y="9444"/>
                </a:cubicBezTo>
                <a:cubicBezTo>
                  <a:pt x="11578" y="9182"/>
                  <a:pt x="11146" y="9050"/>
                  <a:pt x="10586" y="9050"/>
                </a:cubicBezTo>
                <a:cubicBezTo>
                  <a:pt x="10275" y="9050"/>
                  <a:pt x="9945" y="9104"/>
                  <a:pt x="9597" y="9211"/>
                </a:cubicBezTo>
                <a:cubicBezTo>
                  <a:pt x="9248" y="9319"/>
                  <a:pt x="8884" y="9448"/>
                  <a:pt x="8502" y="9599"/>
                </a:cubicBezTo>
                <a:lnTo>
                  <a:pt x="8347" y="10216"/>
                </a:lnTo>
                <a:cubicBezTo>
                  <a:pt x="8460" y="10175"/>
                  <a:pt x="8595" y="10131"/>
                  <a:pt x="8753" y="10085"/>
                </a:cubicBezTo>
                <a:cubicBezTo>
                  <a:pt x="8911" y="10040"/>
                  <a:pt x="9066" y="10017"/>
                  <a:pt x="9217" y="10017"/>
                </a:cubicBezTo>
                <a:cubicBezTo>
                  <a:pt x="9524" y="10017"/>
                  <a:pt x="9731" y="10068"/>
                  <a:pt x="9839" y="10168"/>
                </a:cubicBezTo>
                <a:cubicBezTo>
                  <a:pt x="9948" y="10269"/>
                  <a:pt x="10002" y="10447"/>
                  <a:pt x="10002" y="10703"/>
                </a:cubicBezTo>
                <a:cubicBezTo>
                  <a:pt x="10002" y="10844"/>
                  <a:pt x="9985" y="11001"/>
                  <a:pt x="9949" y="11172"/>
                </a:cubicBezTo>
                <a:cubicBezTo>
                  <a:pt x="9914" y="11343"/>
                  <a:pt x="9870" y="11526"/>
                  <a:pt x="9818" y="11717"/>
                </a:cubicBezTo>
                <a:lnTo>
                  <a:pt x="9235" y="13719"/>
                </a:lnTo>
                <a:cubicBezTo>
                  <a:pt x="9184" y="13929"/>
                  <a:pt x="9146" y="14118"/>
                  <a:pt x="9123" y="14285"/>
                </a:cubicBezTo>
                <a:cubicBezTo>
                  <a:pt x="9100" y="14451"/>
                  <a:pt x="9088" y="14615"/>
                  <a:pt x="9088" y="14775"/>
                </a:cubicBezTo>
                <a:cubicBezTo>
                  <a:pt x="9088" y="15186"/>
                  <a:pt x="9244" y="15526"/>
                  <a:pt x="9556" y="15793"/>
                </a:cubicBezTo>
                <a:cubicBezTo>
                  <a:pt x="9869" y="16060"/>
                  <a:pt x="10308" y="16194"/>
                  <a:pt x="10872" y="16194"/>
                </a:cubicBezTo>
                <a:cubicBezTo>
                  <a:pt x="11239" y="16194"/>
                  <a:pt x="11561" y="16147"/>
                  <a:pt x="11839" y="16053"/>
                </a:cubicBezTo>
                <a:cubicBezTo>
                  <a:pt x="12117" y="15960"/>
                  <a:pt x="12488" y="15824"/>
                  <a:pt x="12954" y="15645"/>
                </a:cubicBezTo>
                <a:lnTo>
                  <a:pt x="13109" y="15028"/>
                </a:lnTo>
                <a:cubicBezTo>
                  <a:pt x="13029" y="15065"/>
                  <a:pt x="12900" y="15107"/>
                  <a:pt x="12721" y="15155"/>
                </a:cubicBezTo>
                <a:cubicBezTo>
                  <a:pt x="12543" y="15204"/>
                  <a:pt x="12383" y="15228"/>
                  <a:pt x="12242" y="1522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" name="Shape 2557"/>
          <p:cNvSpPr/>
          <p:nvPr/>
        </p:nvSpPr>
        <p:spPr>
          <a:xfrm>
            <a:off x="2054958" y="340284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91" y="6559"/>
                </a:moveTo>
                <a:cubicBezTo>
                  <a:pt x="12727" y="6341"/>
                  <a:pt x="12420" y="6172"/>
                  <a:pt x="12078" y="6058"/>
                </a:cubicBezTo>
                <a:cubicBezTo>
                  <a:pt x="11737" y="5946"/>
                  <a:pt x="11367" y="5889"/>
                  <a:pt x="10978" y="5889"/>
                </a:cubicBezTo>
                <a:cubicBezTo>
                  <a:pt x="10477" y="5889"/>
                  <a:pt x="10025" y="5967"/>
                  <a:pt x="9633" y="6120"/>
                </a:cubicBezTo>
                <a:cubicBezTo>
                  <a:pt x="9239" y="6275"/>
                  <a:pt x="8900" y="6494"/>
                  <a:pt x="8623" y="6771"/>
                </a:cubicBezTo>
                <a:cubicBezTo>
                  <a:pt x="8346" y="7049"/>
                  <a:pt x="8133" y="7392"/>
                  <a:pt x="7992" y="7788"/>
                </a:cubicBezTo>
                <a:cubicBezTo>
                  <a:pt x="7853" y="8180"/>
                  <a:pt x="7782" y="8620"/>
                  <a:pt x="7782" y="9096"/>
                </a:cubicBezTo>
                <a:lnTo>
                  <a:pt x="7782" y="9217"/>
                </a:lnTo>
                <a:lnTo>
                  <a:pt x="8880" y="9217"/>
                </a:lnTo>
                <a:lnTo>
                  <a:pt x="8877" y="9093"/>
                </a:lnTo>
                <a:cubicBezTo>
                  <a:pt x="8868" y="8767"/>
                  <a:pt x="8908" y="8461"/>
                  <a:pt x="8993" y="8187"/>
                </a:cubicBezTo>
                <a:cubicBezTo>
                  <a:pt x="9079" y="7914"/>
                  <a:pt x="9207" y="7675"/>
                  <a:pt x="9377" y="7473"/>
                </a:cubicBezTo>
                <a:cubicBezTo>
                  <a:pt x="9545" y="7274"/>
                  <a:pt x="9762" y="7115"/>
                  <a:pt x="10024" y="7000"/>
                </a:cubicBezTo>
                <a:cubicBezTo>
                  <a:pt x="10287" y="6884"/>
                  <a:pt x="10594" y="6827"/>
                  <a:pt x="10937" y="6827"/>
                </a:cubicBezTo>
                <a:cubicBezTo>
                  <a:pt x="11182" y="6827"/>
                  <a:pt x="11418" y="6868"/>
                  <a:pt x="11639" y="6950"/>
                </a:cubicBezTo>
                <a:cubicBezTo>
                  <a:pt x="11858" y="7032"/>
                  <a:pt x="12053" y="7146"/>
                  <a:pt x="12218" y="7289"/>
                </a:cubicBezTo>
                <a:cubicBezTo>
                  <a:pt x="12381" y="7431"/>
                  <a:pt x="12512" y="7605"/>
                  <a:pt x="12609" y="7808"/>
                </a:cubicBezTo>
                <a:cubicBezTo>
                  <a:pt x="12704" y="8011"/>
                  <a:pt x="12752" y="8236"/>
                  <a:pt x="12752" y="8478"/>
                </a:cubicBezTo>
                <a:cubicBezTo>
                  <a:pt x="12752" y="8797"/>
                  <a:pt x="12674" y="9089"/>
                  <a:pt x="12519" y="9350"/>
                </a:cubicBezTo>
                <a:cubicBezTo>
                  <a:pt x="12359" y="9618"/>
                  <a:pt x="12154" y="9865"/>
                  <a:pt x="11913" y="10082"/>
                </a:cubicBezTo>
                <a:cubicBezTo>
                  <a:pt x="11624" y="10337"/>
                  <a:pt x="11374" y="10568"/>
                  <a:pt x="11170" y="10771"/>
                </a:cubicBezTo>
                <a:cubicBezTo>
                  <a:pt x="10959" y="10979"/>
                  <a:pt x="10789" y="11200"/>
                  <a:pt x="10662" y="11428"/>
                </a:cubicBezTo>
                <a:cubicBezTo>
                  <a:pt x="10534" y="11657"/>
                  <a:pt x="10441" y="11916"/>
                  <a:pt x="10385" y="12199"/>
                </a:cubicBezTo>
                <a:cubicBezTo>
                  <a:pt x="10329" y="12478"/>
                  <a:pt x="10305" y="12827"/>
                  <a:pt x="10315" y="13237"/>
                </a:cubicBezTo>
                <a:lnTo>
                  <a:pt x="10318" y="13355"/>
                </a:lnTo>
                <a:lnTo>
                  <a:pt x="11407" y="13355"/>
                </a:lnTo>
                <a:lnTo>
                  <a:pt x="11410" y="13237"/>
                </a:lnTo>
                <a:cubicBezTo>
                  <a:pt x="11418" y="12838"/>
                  <a:pt x="11436" y="12531"/>
                  <a:pt x="11463" y="12322"/>
                </a:cubicBezTo>
                <a:cubicBezTo>
                  <a:pt x="11488" y="12125"/>
                  <a:pt x="11538" y="11956"/>
                  <a:pt x="11611" y="11821"/>
                </a:cubicBezTo>
                <a:cubicBezTo>
                  <a:pt x="11687" y="11684"/>
                  <a:pt x="11803" y="11541"/>
                  <a:pt x="11959" y="11399"/>
                </a:cubicBezTo>
                <a:cubicBezTo>
                  <a:pt x="12127" y="11245"/>
                  <a:pt x="12351" y="11031"/>
                  <a:pt x="12630" y="10762"/>
                </a:cubicBezTo>
                <a:cubicBezTo>
                  <a:pt x="12979" y="10441"/>
                  <a:pt x="13270" y="10102"/>
                  <a:pt x="13495" y="9753"/>
                </a:cubicBezTo>
                <a:cubicBezTo>
                  <a:pt x="13729" y="9393"/>
                  <a:pt x="13847" y="8952"/>
                  <a:pt x="13847" y="8439"/>
                </a:cubicBezTo>
                <a:cubicBezTo>
                  <a:pt x="13847" y="8038"/>
                  <a:pt x="13770" y="7675"/>
                  <a:pt x="13618" y="7362"/>
                </a:cubicBezTo>
                <a:cubicBezTo>
                  <a:pt x="13467" y="7050"/>
                  <a:pt x="13256" y="6780"/>
                  <a:pt x="12991" y="6559"/>
                </a:cubicBezTo>
                <a:moveTo>
                  <a:pt x="10179" y="15706"/>
                </a:moveTo>
                <a:lnTo>
                  <a:pt x="11558" y="15706"/>
                </a:lnTo>
                <a:lnTo>
                  <a:pt x="11558" y="14072"/>
                </a:lnTo>
                <a:lnTo>
                  <a:pt x="10179" y="14072"/>
                </a:lnTo>
                <a:cubicBezTo>
                  <a:pt x="10179" y="14072"/>
                  <a:pt x="10179" y="15706"/>
                  <a:pt x="10179" y="15706"/>
                </a:cubicBezTo>
                <a:close/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" name="Shape 2558"/>
          <p:cNvSpPr/>
          <p:nvPr/>
        </p:nvSpPr>
        <p:spPr>
          <a:xfrm>
            <a:off x="2588219" y="340284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782" y="5891"/>
                </a:moveTo>
                <a:lnTo>
                  <a:pt x="9818" y="5891"/>
                </a:lnTo>
                <a:cubicBezTo>
                  <a:pt x="9547" y="5891"/>
                  <a:pt x="9327" y="6111"/>
                  <a:pt x="9327" y="6382"/>
                </a:cubicBezTo>
                <a:cubicBezTo>
                  <a:pt x="9327" y="6394"/>
                  <a:pt x="9334" y="6405"/>
                  <a:pt x="9334" y="6417"/>
                </a:cubicBezTo>
                <a:lnTo>
                  <a:pt x="9328" y="6417"/>
                </a:lnTo>
                <a:lnTo>
                  <a:pt x="9819" y="12308"/>
                </a:lnTo>
                <a:lnTo>
                  <a:pt x="9825" y="12307"/>
                </a:lnTo>
                <a:cubicBezTo>
                  <a:pt x="9844" y="12562"/>
                  <a:pt x="10050" y="12764"/>
                  <a:pt x="10309" y="12764"/>
                </a:cubicBezTo>
                <a:lnTo>
                  <a:pt x="11291" y="12764"/>
                </a:lnTo>
                <a:cubicBezTo>
                  <a:pt x="11550" y="12764"/>
                  <a:pt x="11756" y="12562"/>
                  <a:pt x="11775" y="12307"/>
                </a:cubicBezTo>
                <a:lnTo>
                  <a:pt x="11781" y="12308"/>
                </a:lnTo>
                <a:lnTo>
                  <a:pt x="12272" y="6417"/>
                </a:lnTo>
                <a:lnTo>
                  <a:pt x="12266" y="6417"/>
                </a:lnTo>
                <a:cubicBezTo>
                  <a:pt x="12267" y="6405"/>
                  <a:pt x="12273" y="6394"/>
                  <a:pt x="12273" y="6382"/>
                </a:cubicBezTo>
                <a:cubicBezTo>
                  <a:pt x="12273" y="6111"/>
                  <a:pt x="12053" y="5891"/>
                  <a:pt x="11782" y="5891"/>
                </a:cubicBezTo>
                <a:moveTo>
                  <a:pt x="10800" y="13745"/>
                </a:moveTo>
                <a:cubicBezTo>
                  <a:pt x="10258" y="13745"/>
                  <a:pt x="9818" y="14186"/>
                  <a:pt x="9818" y="14727"/>
                </a:cubicBezTo>
                <a:cubicBezTo>
                  <a:pt x="9818" y="15269"/>
                  <a:pt x="10258" y="15709"/>
                  <a:pt x="10800" y="15709"/>
                </a:cubicBezTo>
                <a:cubicBezTo>
                  <a:pt x="11342" y="15709"/>
                  <a:pt x="11782" y="15269"/>
                  <a:pt x="11782" y="14727"/>
                </a:cubicBezTo>
                <a:cubicBezTo>
                  <a:pt x="11782" y="14186"/>
                  <a:pt x="11342" y="13745"/>
                  <a:pt x="10800" y="137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" name="Shape 2559"/>
          <p:cNvSpPr/>
          <p:nvPr/>
        </p:nvSpPr>
        <p:spPr>
          <a:xfrm>
            <a:off x="3121480" y="3428237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5600"/>
                </a:moveTo>
                <a:lnTo>
                  <a:pt x="982" y="15600"/>
                </a:lnTo>
                <a:lnTo>
                  <a:pt x="982" y="1200"/>
                </a:lnTo>
                <a:lnTo>
                  <a:pt x="16691" y="1200"/>
                </a:lnTo>
                <a:lnTo>
                  <a:pt x="16691" y="3000"/>
                </a:lnTo>
                <a:cubicBezTo>
                  <a:pt x="16691" y="3332"/>
                  <a:pt x="16911" y="3600"/>
                  <a:pt x="17182" y="3600"/>
                </a:cubicBezTo>
                <a:cubicBezTo>
                  <a:pt x="17453" y="3600"/>
                  <a:pt x="17673" y="3332"/>
                  <a:pt x="17673" y="3000"/>
                </a:cubicBezTo>
                <a:lnTo>
                  <a:pt x="17673" y="1200"/>
                </a:lnTo>
                <a:cubicBezTo>
                  <a:pt x="17673" y="538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5600"/>
                </a:lnTo>
                <a:cubicBezTo>
                  <a:pt x="0" y="16262"/>
                  <a:pt x="440" y="16800"/>
                  <a:pt x="982" y="16800"/>
                </a:cubicBezTo>
                <a:lnTo>
                  <a:pt x="2455" y="16800"/>
                </a:lnTo>
                <a:cubicBezTo>
                  <a:pt x="2725" y="16800"/>
                  <a:pt x="2945" y="16532"/>
                  <a:pt x="2945" y="16200"/>
                </a:cubicBezTo>
                <a:cubicBezTo>
                  <a:pt x="2945" y="15869"/>
                  <a:pt x="2725" y="15600"/>
                  <a:pt x="2455" y="15600"/>
                </a:cubicBezTo>
                <a:moveTo>
                  <a:pt x="20618" y="20400"/>
                </a:moveTo>
                <a:lnTo>
                  <a:pt x="4909" y="20400"/>
                </a:lnTo>
                <a:lnTo>
                  <a:pt x="4909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4909" y="4800"/>
                </a:lnTo>
                <a:cubicBezTo>
                  <a:pt x="4367" y="4800"/>
                  <a:pt x="3927" y="5338"/>
                  <a:pt x="3927" y="6000"/>
                </a:cubicBezTo>
                <a:lnTo>
                  <a:pt x="3927" y="20400"/>
                </a:lnTo>
                <a:cubicBezTo>
                  <a:pt x="3927" y="21062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" name="Shape 2560"/>
          <p:cNvSpPr/>
          <p:nvPr/>
        </p:nvSpPr>
        <p:spPr>
          <a:xfrm>
            <a:off x="3654741" y="340284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3745"/>
                </a:moveTo>
                <a:cubicBezTo>
                  <a:pt x="2726" y="13745"/>
                  <a:pt x="2945" y="13526"/>
                  <a:pt x="2945" y="13255"/>
                </a:cubicBezTo>
                <a:cubicBezTo>
                  <a:pt x="2945" y="12984"/>
                  <a:pt x="2726" y="12764"/>
                  <a:pt x="2455" y="12764"/>
                </a:cubicBezTo>
                <a:lnTo>
                  <a:pt x="982" y="12764"/>
                </a:lnTo>
                <a:lnTo>
                  <a:pt x="982" y="982"/>
                </a:lnTo>
                <a:lnTo>
                  <a:pt x="16691" y="982"/>
                </a:lnTo>
                <a:lnTo>
                  <a:pt x="16691" y="2455"/>
                </a:lnTo>
                <a:cubicBezTo>
                  <a:pt x="16691" y="2726"/>
                  <a:pt x="16910" y="2945"/>
                  <a:pt x="17182" y="2945"/>
                </a:cubicBezTo>
                <a:cubicBezTo>
                  <a:pt x="17453" y="2945"/>
                  <a:pt x="17673" y="2726"/>
                  <a:pt x="17673" y="2455"/>
                </a:cubicBezTo>
                <a:lnTo>
                  <a:pt x="17673" y="982"/>
                </a:lnTo>
                <a:cubicBezTo>
                  <a:pt x="17673" y="440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6691"/>
                </a:lnTo>
                <a:cubicBezTo>
                  <a:pt x="0" y="17233"/>
                  <a:pt x="440" y="17673"/>
                  <a:pt x="982" y="17673"/>
                </a:cubicBezTo>
                <a:lnTo>
                  <a:pt x="2455" y="17673"/>
                </a:lnTo>
                <a:cubicBezTo>
                  <a:pt x="2726" y="17673"/>
                  <a:pt x="2945" y="17453"/>
                  <a:pt x="2945" y="17182"/>
                </a:cubicBezTo>
                <a:cubicBezTo>
                  <a:pt x="2945" y="16911"/>
                  <a:pt x="2726" y="16691"/>
                  <a:pt x="2455" y="16691"/>
                </a:cubicBezTo>
                <a:lnTo>
                  <a:pt x="982" y="16691"/>
                </a:lnTo>
                <a:lnTo>
                  <a:pt x="982" y="13745"/>
                </a:lnTo>
                <a:cubicBezTo>
                  <a:pt x="982" y="13745"/>
                  <a:pt x="2455" y="13745"/>
                  <a:pt x="2455" y="13745"/>
                </a:cubicBezTo>
                <a:close/>
                <a:moveTo>
                  <a:pt x="20618" y="16691"/>
                </a:moveTo>
                <a:lnTo>
                  <a:pt x="4909" y="16691"/>
                </a:lnTo>
                <a:lnTo>
                  <a:pt x="4909" y="4909"/>
                </a:lnTo>
                <a:lnTo>
                  <a:pt x="20618" y="4909"/>
                </a:lnTo>
                <a:cubicBezTo>
                  <a:pt x="20618" y="4909"/>
                  <a:pt x="20618" y="16691"/>
                  <a:pt x="20618" y="16691"/>
                </a:cubicBezTo>
                <a:close/>
                <a:moveTo>
                  <a:pt x="20618" y="20618"/>
                </a:moveTo>
                <a:lnTo>
                  <a:pt x="4909" y="20618"/>
                </a:lnTo>
                <a:lnTo>
                  <a:pt x="4909" y="17673"/>
                </a:lnTo>
                <a:lnTo>
                  <a:pt x="20618" y="17673"/>
                </a:lnTo>
                <a:cubicBezTo>
                  <a:pt x="20618" y="17673"/>
                  <a:pt x="20618" y="20618"/>
                  <a:pt x="20618" y="20618"/>
                </a:cubicBezTo>
                <a:close/>
                <a:moveTo>
                  <a:pt x="20618" y="3927"/>
                </a:moveTo>
                <a:lnTo>
                  <a:pt x="4909" y="3927"/>
                </a:lnTo>
                <a:cubicBezTo>
                  <a:pt x="4367" y="3927"/>
                  <a:pt x="3927" y="4367"/>
                  <a:pt x="3927" y="4909"/>
                </a:cubicBezTo>
                <a:lnTo>
                  <a:pt x="3927" y="20618"/>
                </a:lnTo>
                <a:cubicBezTo>
                  <a:pt x="3927" y="21160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4909"/>
                </a:lnTo>
                <a:cubicBezTo>
                  <a:pt x="21600" y="4367"/>
                  <a:pt x="21160" y="3927"/>
                  <a:pt x="20618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" name="Shape 2561"/>
          <p:cNvSpPr/>
          <p:nvPr/>
        </p:nvSpPr>
        <p:spPr>
          <a:xfrm>
            <a:off x="4188002" y="3428237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3600"/>
                </a:moveTo>
                <a:lnTo>
                  <a:pt x="19145" y="3600"/>
                </a:lnTo>
                <a:cubicBezTo>
                  <a:pt x="19417" y="3600"/>
                  <a:pt x="19636" y="3332"/>
                  <a:pt x="19636" y="3000"/>
                </a:cubicBezTo>
                <a:cubicBezTo>
                  <a:pt x="19636" y="2669"/>
                  <a:pt x="19417" y="2400"/>
                  <a:pt x="19145" y="2400"/>
                </a:cubicBezTo>
                <a:lnTo>
                  <a:pt x="2455" y="2400"/>
                </a:lnTo>
                <a:cubicBezTo>
                  <a:pt x="2183" y="2400"/>
                  <a:pt x="1964" y="2669"/>
                  <a:pt x="1964" y="3000"/>
                </a:cubicBezTo>
                <a:cubicBezTo>
                  <a:pt x="1964" y="3332"/>
                  <a:pt x="2183" y="3600"/>
                  <a:pt x="2455" y="3600"/>
                </a:cubicBezTo>
                <a:moveTo>
                  <a:pt x="20618" y="20400"/>
                </a:moveTo>
                <a:lnTo>
                  <a:pt x="982" y="20400"/>
                </a:lnTo>
                <a:lnTo>
                  <a:pt x="982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982" y="4800"/>
                </a:lnTo>
                <a:cubicBezTo>
                  <a:pt x="439" y="4800"/>
                  <a:pt x="0" y="5338"/>
                  <a:pt x="0" y="6000"/>
                </a:cubicBezTo>
                <a:lnTo>
                  <a:pt x="0" y="20400"/>
                </a:lnTo>
                <a:cubicBezTo>
                  <a:pt x="0" y="21062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  <a:moveTo>
                  <a:pt x="4418" y="1200"/>
                </a:moveTo>
                <a:lnTo>
                  <a:pt x="17182" y="1200"/>
                </a:lnTo>
                <a:cubicBezTo>
                  <a:pt x="17453" y="1200"/>
                  <a:pt x="17673" y="932"/>
                  <a:pt x="17673" y="600"/>
                </a:cubicBezTo>
                <a:cubicBezTo>
                  <a:pt x="17673" y="269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269"/>
                  <a:pt x="3927" y="600"/>
                </a:cubicBezTo>
                <a:cubicBezTo>
                  <a:pt x="3927" y="932"/>
                  <a:pt x="4147" y="1200"/>
                  <a:pt x="4418" y="1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" name="Shape 2562"/>
          <p:cNvSpPr/>
          <p:nvPr/>
        </p:nvSpPr>
        <p:spPr>
          <a:xfrm>
            <a:off x="4721263" y="340284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1" y="20619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294" y="17673"/>
                </a:moveTo>
                <a:lnTo>
                  <a:pt x="8376" y="10732"/>
                </a:lnTo>
                <a:lnTo>
                  <a:pt x="10838" y="14425"/>
                </a:lnTo>
                <a:cubicBezTo>
                  <a:pt x="10862" y="14484"/>
                  <a:pt x="10898" y="14536"/>
                  <a:pt x="10942" y="14581"/>
                </a:cubicBezTo>
                <a:lnTo>
                  <a:pt x="10944" y="14583"/>
                </a:lnTo>
                <a:cubicBezTo>
                  <a:pt x="11033" y="14673"/>
                  <a:pt x="11155" y="14727"/>
                  <a:pt x="11291" y="14727"/>
                </a:cubicBezTo>
                <a:cubicBezTo>
                  <a:pt x="11427" y="14727"/>
                  <a:pt x="11549" y="14673"/>
                  <a:pt x="11638" y="14583"/>
                </a:cubicBezTo>
                <a:lnTo>
                  <a:pt x="13686" y="12536"/>
                </a:lnTo>
                <a:lnTo>
                  <a:pt x="17242" y="17673"/>
                </a:lnTo>
                <a:cubicBezTo>
                  <a:pt x="17242" y="17673"/>
                  <a:pt x="4294" y="17673"/>
                  <a:pt x="4294" y="17673"/>
                </a:cubicBezTo>
                <a:close/>
                <a:moveTo>
                  <a:pt x="18620" y="17982"/>
                </a:moveTo>
                <a:lnTo>
                  <a:pt x="18617" y="17978"/>
                </a:lnTo>
                <a:cubicBezTo>
                  <a:pt x="18590" y="17913"/>
                  <a:pt x="18551" y="17858"/>
                  <a:pt x="18501" y="17810"/>
                </a:cubicBezTo>
                <a:lnTo>
                  <a:pt x="14201" y="11600"/>
                </a:lnTo>
                <a:lnTo>
                  <a:pt x="14200" y="11601"/>
                </a:lnTo>
                <a:cubicBezTo>
                  <a:pt x="14127" y="11420"/>
                  <a:pt x="13952" y="11291"/>
                  <a:pt x="13745" y="11291"/>
                </a:cubicBezTo>
                <a:cubicBezTo>
                  <a:pt x="13610" y="11291"/>
                  <a:pt x="13488" y="11346"/>
                  <a:pt x="13398" y="11435"/>
                </a:cubicBezTo>
                <a:lnTo>
                  <a:pt x="11360" y="13473"/>
                </a:lnTo>
                <a:lnTo>
                  <a:pt x="8798" y="9630"/>
                </a:lnTo>
                <a:cubicBezTo>
                  <a:pt x="8724" y="9453"/>
                  <a:pt x="8550" y="9327"/>
                  <a:pt x="8345" y="9327"/>
                </a:cubicBezTo>
                <a:cubicBezTo>
                  <a:pt x="8175" y="9327"/>
                  <a:pt x="8033" y="9420"/>
                  <a:pt x="7945" y="9551"/>
                </a:cubicBezTo>
                <a:lnTo>
                  <a:pt x="7937" y="9546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8164" y="18655"/>
                </a:lnTo>
                <a:cubicBezTo>
                  <a:pt x="18435" y="18655"/>
                  <a:pt x="18655" y="18435"/>
                  <a:pt x="18655" y="18164"/>
                </a:cubicBezTo>
                <a:cubicBezTo>
                  <a:pt x="18655" y="18099"/>
                  <a:pt x="18640" y="18039"/>
                  <a:pt x="18618" y="17983"/>
                </a:cubicBezTo>
                <a:cubicBezTo>
                  <a:pt x="18618" y="17983"/>
                  <a:pt x="18620" y="17982"/>
                  <a:pt x="18620" y="17982"/>
                </a:cubicBezTo>
                <a:close/>
                <a:moveTo>
                  <a:pt x="5400" y="3927"/>
                </a:moveTo>
                <a:cubicBezTo>
                  <a:pt x="6213" y="3927"/>
                  <a:pt x="6873" y="4587"/>
                  <a:pt x="6873" y="5400"/>
                </a:cubicBezTo>
                <a:cubicBezTo>
                  <a:pt x="6873" y="6214"/>
                  <a:pt x="6213" y="6873"/>
                  <a:pt x="5400" y="6873"/>
                </a:cubicBezTo>
                <a:cubicBezTo>
                  <a:pt x="4587" y="6873"/>
                  <a:pt x="3927" y="6214"/>
                  <a:pt x="3927" y="5400"/>
                </a:cubicBezTo>
                <a:cubicBezTo>
                  <a:pt x="3927" y="4587"/>
                  <a:pt x="4587" y="3927"/>
                  <a:pt x="5400" y="3927"/>
                </a:cubicBezTo>
                <a:moveTo>
                  <a:pt x="5400" y="7855"/>
                </a:moveTo>
                <a:cubicBezTo>
                  <a:pt x="6756" y="7855"/>
                  <a:pt x="7855" y="6756"/>
                  <a:pt x="7855" y="5400"/>
                </a:cubicBezTo>
                <a:cubicBezTo>
                  <a:pt x="7855" y="4045"/>
                  <a:pt x="6756" y="2945"/>
                  <a:pt x="5400" y="2945"/>
                </a:cubicBezTo>
                <a:cubicBezTo>
                  <a:pt x="4044" y="2945"/>
                  <a:pt x="2945" y="4045"/>
                  <a:pt x="2945" y="5400"/>
                </a:cubicBezTo>
                <a:cubicBezTo>
                  <a:pt x="2945" y="6756"/>
                  <a:pt x="4044" y="7855"/>
                  <a:pt x="5400" y="78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0" name="Shape 2563"/>
          <p:cNvSpPr/>
          <p:nvPr/>
        </p:nvSpPr>
        <p:spPr>
          <a:xfrm>
            <a:off x="5254524" y="340284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1" name="Shape 2564"/>
          <p:cNvSpPr/>
          <p:nvPr/>
        </p:nvSpPr>
        <p:spPr>
          <a:xfrm>
            <a:off x="5787785" y="340284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10800"/>
                </a:moveTo>
                <a:lnTo>
                  <a:pt x="11782" y="10800"/>
                </a:lnTo>
                <a:lnTo>
                  <a:pt x="11782" y="12764"/>
                </a:lnTo>
                <a:lnTo>
                  <a:pt x="9818" y="12764"/>
                </a:lnTo>
                <a:cubicBezTo>
                  <a:pt x="9818" y="12764"/>
                  <a:pt x="9818" y="10800"/>
                  <a:pt x="9818" y="10800"/>
                </a:cubicBezTo>
                <a:close/>
                <a:moveTo>
                  <a:pt x="9327" y="13745"/>
                </a:moveTo>
                <a:lnTo>
                  <a:pt x="12273" y="13745"/>
                </a:lnTo>
                <a:cubicBezTo>
                  <a:pt x="12544" y="13745"/>
                  <a:pt x="12764" y="13526"/>
                  <a:pt x="12764" y="13255"/>
                </a:cubicBezTo>
                <a:lnTo>
                  <a:pt x="12764" y="10309"/>
                </a:lnTo>
                <a:cubicBezTo>
                  <a:pt x="12764" y="10038"/>
                  <a:pt x="12544" y="9818"/>
                  <a:pt x="12273" y="9818"/>
                </a:cubicBezTo>
                <a:lnTo>
                  <a:pt x="9327" y="9818"/>
                </a:lnTo>
                <a:cubicBezTo>
                  <a:pt x="9056" y="9818"/>
                  <a:pt x="8836" y="10038"/>
                  <a:pt x="8836" y="10309"/>
                </a:cubicBezTo>
                <a:lnTo>
                  <a:pt x="8836" y="13255"/>
                </a:lnTo>
                <a:cubicBezTo>
                  <a:pt x="8836" y="13526"/>
                  <a:pt x="9056" y="13745"/>
                  <a:pt x="9327" y="13745"/>
                </a:cubicBezTo>
                <a:moveTo>
                  <a:pt x="14727" y="15709"/>
                </a:moveTo>
                <a:lnTo>
                  <a:pt x="16691" y="15709"/>
                </a:lnTo>
                <a:lnTo>
                  <a:pt x="16691" y="17673"/>
                </a:lnTo>
                <a:lnTo>
                  <a:pt x="14727" y="17673"/>
                </a:lnTo>
                <a:cubicBezTo>
                  <a:pt x="14727" y="17673"/>
                  <a:pt x="14727" y="15709"/>
                  <a:pt x="14727" y="15709"/>
                </a:cubicBezTo>
                <a:close/>
                <a:moveTo>
                  <a:pt x="14236" y="18655"/>
                </a:moveTo>
                <a:lnTo>
                  <a:pt x="17182" y="18655"/>
                </a:lnTo>
                <a:cubicBezTo>
                  <a:pt x="17453" y="18655"/>
                  <a:pt x="17673" y="18435"/>
                  <a:pt x="17673" y="18164"/>
                </a:cubicBezTo>
                <a:lnTo>
                  <a:pt x="17673" y="15218"/>
                </a:lnTo>
                <a:cubicBezTo>
                  <a:pt x="17673" y="14947"/>
                  <a:pt x="17453" y="14727"/>
                  <a:pt x="17182" y="14727"/>
                </a:cubicBezTo>
                <a:lnTo>
                  <a:pt x="14236" y="14727"/>
                </a:lnTo>
                <a:cubicBezTo>
                  <a:pt x="13965" y="14727"/>
                  <a:pt x="13745" y="14947"/>
                  <a:pt x="13745" y="15218"/>
                </a:cubicBezTo>
                <a:lnTo>
                  <a:pt x="13745" y="18164"/>
                </a:lnTo>
                <a:cubicBezTo>
                  <a:pt x="13745" y="18435"/>
                  <a:pt x="13965" y="18655"/>
                  <a:pt x="14236" y="18655"/>
                </a:cubicBezTo>
                <a:moveTo>
                  <a:pt x="9818" y="5891"/>
                </a:moveTo>
                <a:lnTo>
                  <a:pt x="11782" y="5891"/>
                </a:lnTo>
                <a:lnTo>
                  <a:pt x="11782" y="7855"/>
                </a:lnTo>
                <a:lnTo>
                  <a:pt x="9818" y="7855"/>
                </a:lnTo>
                <a:cubicBezTo>
                  <a:pt x="9818" y="7855"/>
                  <a:pt x="9818" y="5891"/>
                  <a:pt x="9818" y="5891"/>
                </a:cubicBezTo>
                <a:close/>
                <a:moveTo>
                  <a:pt x="9327" y="8836"/>
                </a:moveTo>
                <a:lnTo>
                  <a:pt x="12273" y="8836"/>
                </a:lnTo>
                <a:cubicBezTo>
                  <a:pt x="12544" y="8836"/>
                  <a:pt x="12764" y="8617"/>
                  <a:pt x="12764" y="8345"/>
                </a:cubicBezTo>
                <a:lnTo>
                  <a:pt x="12764" y="5400"/>
                </a:lnTo>
                <a:cubicBezTo>
                  <a:pt x="12764" y="5129"/>
                  <a:pt x="12544" y="4909"/>
                  <a:pt x="12273" y="4909"/>
                </a:cubicBezTo>
                <a:lnTo>
                  <a:pt x="9327" y="4909"/>
                </a:lnTo>
                <a:cubicBezTo>
                  <a:pt x="9056" y="4909"/>
                  <a:pt x="8836" y="5129"/>
                  <a:pt x="8836" y="5400"/>
                </a:cubicBezTo>
                <a:lnTo>
                  <a:pt x="8836" y="8345"/>
                </a:lnTo>
                <a:cubicBezTo>
                  <a:pt x="8836" y="8617"/>
                  <a:pt x="9056" y="8836"/>
                  <a:pt x="9327" y="8836"/>
                </a:cubicBezTo>
                <a:moveTo>
                  <a:pt x="4909" y="15709"/>
                </a:moveTo>
                <a:lnTo>
                  <a:pt x="6873" y="15709"/>
                </a:lnTo>
                <a:lnTo>
                  <a:pt x="6873" y="17673"/>
                </a:lnTo>
                <a:lnTo>
                  <a:pt x="4909" y="17673"/>
                </a:lnTo>
                <a:cubicBezTo>
                  <a:pt x="4909" y="17673"/>
                  <a:pt x="4909" y="15709"/>
                  <a:pt x="4909" y="15709"/>
                </a:cubicBezTo>
                <a:close/>
                <a:moveTo>
                  <a:pt x="4418" y="18655"/>
                </a:moveTo>
                <a:lnTo>
                  <a:pt x="7364" y="18655"/>
                </a:lnTo>
                <a:cubicBezTo>
                  <a:pt x="7635" y="18655"/>
                  <a:pt x="7855" y="18435"/>
                  <a:pt x="7855" y="18164"/>
                </a:cubicBezTo>
                <a:lnTo>
                  <a:pt x="7855" y="15218"/>
                </a:lnTo>
                <a:cubicBezTo>
                  <a:pt x="7855" y="14947"/>
                  <a:pt x="7635" y="14727"/>
                  <a:pt x="7364" y="14727"/>
                </a:cubicBezTo>
                <a:lnTo>
                  <a:pt x="4418" y="14727"/>
                </a:lnTo>
                <a:cubicBezTo>
                  <a:pt x="4147" y="14727"/>
                  <a:pt x="3927" y="14947"/>
                  <a:pt x="3927" y="15218"/>
                </a:cubicBezTo>
                <a:lnTo>
                  <a:pt x="3927" y="18164"/>
                </a:lnTo>
                <a:cubicBezTo>
                  <a:pt x="3927" y="18435"/>
                  <a:pt x="4147" y="18655"/>
                  <a:pt x="4418" y="18655"/>
                </a:cubicBezTo>
                <a:moveTo>
                  <a:pt x="14727" y="10800"/>
                </a:moveTo>
                <a:lnTo>
                  <a:pt x="16691" y="10800"/>
                </a:lnTo>
                <a:lnTo>
                  <a:pt x="16691" y="12764"/>
                </a:lnTo>
                <a:lnTo>
                  <a:pt x="14727" y="12764"/>
                </a:lnTo>
                <a:cubicBezTo>
                  <a:pt x="14727" y="12764"/>
                  <a:pt x="14727" y="10800"/>
                  <a:pt x="14727" y="10800"/>
                </a:cubicBezTo>
                <a:close/>
                <a:moveTo>
                  <a:pt x="14236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lnTo>
                  <a:pt x="17673" y="10309"/>
                </a:lnTo>
                <a:cubicBezTo>
                  <a:pt x="17673" y="10038"/>
                  <a:pt x="17453" y="9818"/>
                  <a:pt x="17182" y="9818"/>
                </a:cubicBezTo>
                <a:lnTo>
                  <a:pt x="14236" y="9818"/>
                </a:lnTo>
                <a:cubicBezTo>
                  <a:pt x="13965" y="9818"/>
                  <a:pt x="13745" y="10038"/>
                  <a:pt x="13745" y="10309"/>
                </a:cubicBezTo>
                <a:lnTo>
                  <a:pt x="13745" y="13255"/>
                </a:lnTo>
                <a:cubicBezTo>
                  <a:pt x="13745" y="13526"/>
                  <a:pt x="13965" y="13745"/>
                  <a:pt x="14236" y="13745"/>
                </a:cubicBezTo>
                <a:moveTo>
                  <a:pt x="4909" y="10800"/>
                </a:moveTo>
                <a:lnTo>
                  <a:pt x="6873" y="10800"/>
                </a:lnTo>
                <a:lnTo>
                  <a:pt x="6873" y="12764"/>
                </a:lnTo>
                <a:lnTo>
                  <a:pt x="4909" y="12764"/>
                </a:lnTo>
                <a:cubicBezTo>
                  <a:pt x="4909" y="12764"/>
                  <a:pt x="4909" y="10800"/>
                  <a:pt x="4909" y="10800"/>
                </a:cubicBezTo>
                <a:close/>
                <a:moveTo>
                  <a:pt x="4418" y="13745"/>
                </a:moveTo>
                <a:lnTo>
                  <a:pt x="7364" y="13745"/>
                </a:lnTo>
                <a:cubicBezTo>
                  <a:pt x="7635" y="13745"/>
                  <a:pt x="7855" y="13526"/>
                  <a:pt x="7855" y="13255"/>
                </a:cubicBezTo>
                <a:lnTo>
                  <a:pt x="7855" y="10309"/>
                </a:lnTo>
                <a:cubicBezTo>
                  <a:pt x="7855" y="10038"/>
                  <a:pt x="7635" y="9818"/>
                  <a:pt x="7364" y="9818"/>
                </a:cubicBezTo>
                <a:lnTo>
                  <a:pt x="4418" y="9818"/>
                </a:lnTo>
                <a:cubicBezTo>
                  <a:pt x="4147" y="9818"/>
                  <a:pt x="3927" y="10038"/>
                  <a:pt x="3927" y="10309"/>
                </a:cubicBezTo>
                <a:lnTo>
                  <a:pt x="3927" y="13255"/>
                </a:lnTo>
                <a:cubicBezTo>
                  <a:pt x="3927" y="13526"/>
                  <a:pt x="4147" y="13745"/>
                  <a:pt x="4418" y="13745"/>
                </a:cubicBezTo>
                <a:moveTo>
                  <a:pt x="4909" y="5891"/>
                </a:moveTo>
                <a:lnTo>
                  <a:pt x="6873" y="5891"/>
                </a:lnTo>
                <a:lnTo>
                  <a:pt x="6873" y="7855"/>
                </a:lnTo>
                <a:lnTo>
                  <a:pt x="4909" y="7855"/>
                </a:lnTo>
                <a:cubicBezTo>
                  <a:pt x="4909" y="7855"/>
                  <a:pt x="4909" y="5891"/>
                  <a:pt x="4909" y="5891"/>
                </a:cubicBezTo>
                <a:close/>
                <a:moveTo>
                  <a:pt x="4418" y="8836"/>
                </a:moveTo>
                <a:lnTo>
                  <a:pt x="7364" y="8836"/>
                </a:lnTo>
                <a:cubicBezTo>
                  <a:pt x="7635" y="8836"/>
                  <a:pt x="7855" y="8617"/>
                  <a:pt x="7855" y="8345"/>
                </a:cubicBezTo>
                <a:lnTo>
                  <a:pt x="7855" y="5400"/>
                </a:lnTo>
                <a:cubicBezTo>
                  <a:pt x="7855" y="5129"/>
                  <a:pt x="7635" y="4909"/>
                  <a:pt x="7364" y="4909"/>
                </a:cubicBezTo>
                <a:lnTo>
                  <a:pt x="4418" y="4909"/>
                </a:lnTo>
                <a:cubicBezTo>
                  <a:pt x="4147" y="4909"/>
                  <a:pt x="3927" y="5129"/>
                  <a:pt x="3927" y="5400"/>
                </a:cubicBezTo>
                <a:lnTo>
                  <a:pt x="3927" y="8345"/>
                </a:lnTo>
                <a:cubicBezTo>
                  <a:pt x="3927" y="8617"/>
                  <a:pt x="4147" y="8836"/>
                  <a:pt x="4418" y="8836"/>
                </a:cubicBezTo>
                <a:moveTo>
                  <a:pt x="14727" y="5891"/>
                </a:moveTo>
                <a:lnTo>
                  <a:pt x="16691" y="5891"/>
                </a:lnTo>
                <a:lnTo>
                  <a:pt x="16691" y="7855"/>
                </a:lnTo>
                <a:lnTo>
                  <a:pt x="14727" y="7855"/>
                </a:lnTo>
                <a:cubicBezTo>
                  <a:pt x="14727" y="7855"/>
                  <a:pt x="14727" y="5891"/>
                  <a:pt x="14727" y="5891"/>
                </a:cubicBezTo>
                <a:close/>
                <a:moveTo>
                  <a:pt x="14236" y="8836"/>
                </a:moveTo>
                <a:lnTo>
                  <a:pt x="17182" y="8836"/>
                </a:lnTo>
                <a:cubicBezTo>
                  <a:pt x="17453" y="8836"/>
                  <a:pt x="17673" y="8617"/>
                  <a:pt x="17673" y="8345"/>
                </a:cubicBezTo>
                <a:lnTo>
                  <a:pt x="17673" y="5400"/>
                </a:lnTo>
                <a:cubicBezTo>
                  <a:pt x="17673" y="5129"/>
                  <a:pt x="17453" y="4909"/>
                  <a:pt x="17182" y="4909"/>
                </a:cubicBezTo>
                <a:lnTo>
                  <a:pt x="14236" y="4909"/>
                </a:lnTo>
                <a:cubicBezTo>
                  <a:pt x="13965" y="4909"/>
                  <a:pt x="13745" y="5129"/>
                  <a:pt x="13745" y="5400"/>
                </a:cubicBezTo>
                <a:lnTo>
                  <a:pt x="13745" y="8345"/>
                </a:lnTo>
                <a:cubicBezTo>
                  <a:pt x="13745" y="8617"/>
                  <a:pt x="13965" y="8836"/>
                  <a:pt x="14236" y="8836"/>
                </a:cubicBezTo>
                <a:moveTo>
                  <a:pt x="19636" y="1964"/>
                </a:moveTo>
                <a:lnTo>
                  <a:pt x="1964" y="1964"/>
                </a:lnTo>
                <a:lnTo>
                  <a:pt x="1964" y="982"/>
                </a:lnTo>
                <a:lnTo>
                  <a:pt x="19636" y="982"/>
                </a:lnTo>
                <a:cubicBezTo>
                  <a:pt x="19636" y="982"/>
                  <a:pt x="19636" y="1964"/>
                  <a:pt x="19636" y="1964"/>
                </a:cubicBezTo>
                <a:close/>
                <a:moveTo>
                  <a:pt x="19636" y="20618"/>
                </a:moveTo>
                <a:lnTo>
                  <a:pt x="12764" y="20618"/>
                </a:lnTo>
                <a:lnTo>
                  <a:pt x="12764" y="15218"/>
                </a:lnTo>
                <a:cubicBezTo>
                  <a:pt x="12764" y="14947"/>
                  <a:pt x="12544" y="14727"/>
                  <a:pt x="12273" y="14727"/>
                </a:cubicBezTo>
                <a:lnTo>
                  <a:pt x="9327" y="14727"/>
                </a:lnTo>
                <a:cubicBezTo>
                  <a:pt x="9056" y="14727"/>
                  <a:pt x="8836" y="14947"/>
                  <a:pt x="8836" y="15218"/>
                </a:cubicBezTo>
                <a:lnTo>
                  <a:pt x="8836" y="20618"/>
                </a:lnTo>
                <a:lnTo>
                  <a:pt x="1964" y="20618"/>
                </a:lnTo>
                <a:lnTo>
                  <a:pt x="1964" y="2945"/>
                </a:lnTo>
                <a:lnTo>
                  <a:pt x="19636" y="2945"/>
                </a:lnTo>
                <a:cubicBezTo>
                  <a:pt x="19636" y="2945"/>
                  <a:pt x="19636" y="20618"/>
                  <a:pt x="19636" y="20618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5709"/>
                </a:lnTo>
                <a:lnTo>
                  <a:pt x="11782" y="15709"/>
                </a:lnTo>
                <a:cubicBezTo>
                  <a:pt x="11782" y="15709"/>
                  <a:pt x="11782" y="20618"/>
                  <a:pt x="11782" y="20618"/>
                </a:cubicBezTo>
                <a:close/>
                <a:moveTo>
                  <a:pt x="21109" y="1964"/>
                </a:moveTo>
                <a:lnTo>
                  <a:pt x="20618" y="1964"/>
                </a:lnTo>
                <a:lnTo>
                  <a:pt x="20618" y="491"/>
                </a:lnTo>
                <a:cubicBezTo>
                  <a:pt x="20618" y="220"/>
                  <a:pt x="20399" y="0"/>
                  <a:pt x="20127" y="0"/>
                </a:cubicBezTo>
                <a:lnTo>
                  <a:pt x="1473" y="0"/>
                </a:lnTo>
                <a:cubicBezTo>
                  <a:pt x="1201" y="0"/>
                  <a:pt x="982" y="220"/>
                  <a:pt x="982" y="491"/>
                </a:cubicBezTo>
                <a:lnTo>
                  <a:pt x="982" y="1964"/>
                </a:lnTo>
                <a:lnTo>
                  <a:pt x="491" y="1964"/>
                </a:lnTo>
                <a:cubicBezTo>
                  <a:pt x="220" y="1964"/>
                  <a:pt x="0" y="2184"/>
                  <a:pt x="0" y="2455"/>
                </a:cubicBezTo>
                <a:cubicBezTo>
                  <a:pt x="0" y="2726"/>
                  <a:pt x="220" y="2945"/>
                  <a:pt x="491" y="2945"/>
                </a:cubicBezTo>
                <a:lnTo>
                  <a:pt x="982" y="2945"/>
                </a:lnTo>
                <a:lnTo>
                  <a:pt x="982" y="21109"/>
                </a:lnTo>
                <a:cubicBezTo>
                  <a:pt x="982" y="21381"/>
                  <a:pt x="1201" y="21600"/>
                  <a:pt x="1473" y="21600"/>
                </a:cubicBezTo>
                <a:lnTo>
                  <a:pt x="20127" y="21600"/>
                </a:lnTo>
                <a:cubicBezTo>
                  <a:pt x="20399" y="21600"/>
                  <a:pt x="20618" y="21381"/>
                  <a:pt x="20618" y="21109"/>
                </a:cubicBezTo>
                <a:lnTo>
                  <a:pt x="20618" y="2945"/>
                </a:lnTo>
                <a:lnTo>
                  <a:pt x="21109" y="2945"/>
                </a:lnTo>
                <a:cubicBezTo>
                  <a:pt x="21380" y="2945"/>
                  <a:pt x="21600" y="2726"/>
                  <a:pt x="21600" y="2455"/>
                </a:cubicBezTo>
                <a:cubicBezTo>
                  <a:pt x="21600" y="2184"/>
                  <a:pt x="21380" y="1964"/>
                  <a:pt x="21109" y="19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2" name="Shape 2565"/>
          <p:cNvSpPr/>
          <p:nvPr/>
        </p:nvSpPr>
        <p:spPr>
          <a:xfrm>
            <a:off x="988436" y="3961498"/>
            <a:ext cx="279328" cy="2285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8400"/>
                </a:moveTo>
                <a:lnTo>
                  <a:pt x="13745" y="8400"/>
                </a:lnTo>
                <a:lnTo>
                  <a:pt x="13745" y="9600"/>
                </a:lnTo>
                <a:lnTo>
                  <a:pt x="7855" y="9600"/>
                </a:lnTo>
                <a:cubicBezTo>
                  <a:pt x="7855" y="9600"/>
                  <a:pt x="7855" y="8400"/>
                  <a:pt x="7855" y="8400"/>
                </a:cubicBezTo>
                <a:close/>
                <a:moveTo>
                  <a:pt x="7855" y="10800"/>
                </a:moveTo>
                <a:lnTo>
                  <a:pt x="13745" y="10800"/>
                </a:lnTo>
                <a:cubicBezTo>
                  <a:pt x="14287" y="10800"/>
                  <a:pt x="14727" y="10262"/>
                  <a:pt x="14727" y="9600"/>
                </a:cubicBezTo>
                <a:lnTo>
                  <a:pt x="14727" y="8400"/>
                </a:lnTo>
                <a:cubicBezTo>
                  <a:pt x="14727" y="7737"/>
                  <a:pt x="14287" y="7200"/>
                  <a:pt x="13745" y="7200"/>
                </a:cubicBezTo>
                <a:lnTo>
                  <a:pt x="7855" y="7200"/>
                </a:lnTo>
                <a:cubicBezTo>
                  <a:pt x="7313" y="7200"/>
                  <a:pt x="6873" y="7737"/>
                  <a:pt x="6873" y="8400"/>
                </a:cubicBezTo>
                <a:lnTo>
                  <a:pt x="6873" y="9600"/>
                </a:lnTo>
                <a:cubicBezTo>
                  <a:pt x="6873" y="10262"/>
                  <a:pt x="7313" y="10800"/>
                  <a:pt x="7855" y="10800"/>
                </a:cubicBezTo>
                <a:moveTo>
                  <a:pt x="20618" y="3600"/>
                </a:moveTo>
                <a:lnTo>
                  <a:pt x="982" y="3600"/>
                </a:lnTo>
                <a:lnTo>
                  <a:pt x="982" y="1200"/>
                </a:lnTo>
                <a:lnTo>
                  <a:pt x="20618" y="1200"/>
                </a:lnTo>
                <a:cubicBezTo>
                  <a:pt x="20618" y="1200"/>
                  <a:pt x="20618" y="3600"/>
                  <a:pt x="20618" y="3600"/>
                </a:cubicBezTo>
                <a:close/>
                <a:moveTo>
                  <a:pt x="18655" y="20399"/>
                </a:moveTo>
                <a:lnTo>
                  <a:pt x="2945" y="20399"/>
                </a:lnTo>
                <a:lnTo>
                  <a:pt x="2945" y="4800"/>
                </a:lnTo>
                <a:lnTo>
                  <a:pt x="18655" y="4800"/>
                </a:lnTo>
                <a:cubicBezTo>
                  <a:pt x="18655" y="4800"/>
                  <a:pt x="18655" y="20399"/>
                  <a:pt x="18655" y="2039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3600"/>
                </a:lnTo>
                <a:cubicBezTo>
                  <a:pt x="0" y="4263"/>
                  <a:pt x="440" y="4800"/>
                  <a:pt x="982" y="4800"/>
                </a:cubicBezTo>
                <a:lnTo>
                  <a:pt x="1964" y="4800"/>
                </a:lnTo>
                <a:lnTo>
                  <a:pt x="1964" y="20399"/>
                </a:lnTo>
                <a:cubicBezTo>
                  <a:pt x="1964" y="21062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062"/>
                  <a:pt x="19636" y="20399"/>
                </a:cubicBezTo>
                <a:lnTo>
                  <a:pt x="19636" y="4800"/>
                </a:lnTo>
                <a:lnTo>
                  <a:pt x="20618" y="4800"/>
                </a:lnTo>
                <a:cubicBezTo>
                  <a:pt x="21160" y="4800"/>
                  <a:pt x="21600" y="4263"/>
                  <a:pt x="21600" y="3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3" name="Shape 2566"/>
          <p:cNvSpPr/>
          <p:nvPr/>
        </p:nvSpPr>
        <p:spPr>
          <a:xfrm>
            <a:off x="1521697" y="3961498"/>
            <a:ext cx="279328" cy="22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2000"/>
                </a:moveTo>
                <a:cubicBezTo>
                  <a:pt x="6653" y="12000"/>
                  <a:pt x="6873" y="12268"/>
                  <a:pt x="6873" y="12599"/>
                </a:cubicBezTo>
                <a:cubicBezTo>
                  <a:pt x="6873" y="12931"/>
                  <a:pt x="6653" y="13199"/>
                  <a:pt x="6382" y="13199"/>
                </a:cubicBezTo>
                <a:cubicBezTo>
                  <a:pt x="6111" y="13199"/>
                  <a:pt x="5891" y="12931"/>
                  <a:pt x="5891" y="12599"/>
                </a:cubicBezTo>
                <a:cubicBezTo>
                  <a:pt x="5891" y="12268"/>
                  <a:pt x="6111" y="12000"/>
                  <a:pt x="6382" y="12000"/>
                </a:cubicBezTo>
                <a:moveTo>
                  <a:pt x="6382" y="14399"/>
                </a:moveTo>
                <a:cubicBezTo>
                  <a:pt x="7195" y="14399"/>
                  <a:pt x="7855" y="13594"/>
                  <a:pt x="7855" y="12599"/>
                </a:cubicBezTo>
                <a:cubicBezTo>
                  <a:pt x="7855" y="11606"/>
                  <a:pt x="7195" y="10800"/>
                  <a:pt x="6382" y="10800"/>
                </a:cubicBezTo>
                <a:cubicBezTo>
                  <a:pt x="5568" y="10800"/>
                  <a:pt x="4909" y="11606"/>
                  <a:pt x="4909" y="12599"/>
                </a:cubicBezTo>
                <a:cubicBezTo>
                  <a:pt x="4909" y="13594"/>
                  <a:pt x="5568" y="14399"/>
                  <a:pt x="6382" y="14399"/>
                </a:cubicBezTo>
                <a:moveTo>
                  <a:pt x="20618" y="3600"/>
                </a:moveTo>
                <a:lnTo>
                  <a:pt x="982" y="3600"/>
                </a:lnTo>
                <a:lnTo>
                  <a:pt x="982" y="1200"/>
                </a:lnTo>
                <a:lnTo>
                  <a:pt x="20618" y="1200"/>
                </a:lnTo>
                <a:cubicBezTo>
                  <a:pt x="20618" y="1200"/>
                  <a:pt x="20618" y="3600"/>
                  <a:pt x="20618" y="3600"/>
                </a:cubicBezTo>
                <a:close/>
                <a:moveTo>
                  <a:pt x="18655" y="20399"/>
                </a:moveTo>
                <a:lnTo>
                  <a:pt x="2945" y="20399"/>
                </a:lnTo>
                <a:lnTo>
                  <a:pt x="2945" y="4800"/>
                </a:lnTo>
                <a:lnTo>
                  <a:pt x="18655" y="4800"/>
                </a:lnTo>
                <a:cubicBezTo>
                  <a:pt x="18655" y="4800"/>
                  <a:pt x="18655" y="20399"/>
                  <a:pt x="18655" y="2039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3600"/>
                </a:lnTo>
                <a:cubicBezTo>
                  <a:pt x="0" y="4263"/>
                  <a:pt x="440" y="4800"/>
                  <a:pt x="982" y="4800"/>
                </a:cubicBezTo>
                <a:lnTo>
                  <a:pt x="1964" y="4800"/>
                </a:lnTo>
                <a:lnTo>
                  <a:pt x="1964" y="20399"/>
                </a:lnTo>
                <a:cubicBezTo>
                  <a:pt x="1964" y="21062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062"/>
                  <a:pt x="19636" y="20399"/>
                </a:cubicBezTo>
                <a:lnTo>
                  <a:pt x="19636" y="4800"/>
                </a:lnTo>
                <a:lnTo>
                  <a:pt x="20618" y="4800"/>
                </a:lnTo>
                <a:cubicBezTo>
                  <a:pt x="21160" y="4800"/>
                  <a:pt x="21600" y="4263"/>
                  <a:pt x="21600" y="3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10800" y="12000"/>
                </a:moveTo>
                <a:cubicBezTo>
                  <a:pt x="11071" y="12000"/>
                  <a:pt x="11291" y="12268"/>
                  <a:pt x="11291" y="12599"/>
                </a:cubicBezTo>
                <a:cubicBezTo>
                  <a:pt x="11291" y="12931"/>
                  <a:pt x="11071" y="13199"/>
                  <a:pt x="10800" y="13199"/>
                </a:cubicBezTo>
                <a:cubicBezTo>
                  <a:pt x="10529" y="13199"/>
                  <a:pt x="10309" y="12931"/>
                  <a:pt x="10309" y="12599"/>
                </a:cubicBezTo>
                <a:cubicBezTo>
                  <a:pt x="10309" y="12268"/>
                  <a:pt x="10529" y="12000"/>
                  <a:pt x="10800" y="12000"/>
                </a:cubicBezTo>
                <a:moveTo>
                  <a:pt x="10800" y="14399"/>
                </a:moveTo>
                <a:cubicBezTo>
                  <a:pt x="11614" y="14399"/>
                  <a:pt x="12273" y="13594"/>
                  <a:pt x="12273" y="12599"/>
                </a:cubicBezTo>
                <a:cubicBezTo>
                  <a:pt x="12273" y="11606"/>
                  <a:pt x="11614" y="10800"/>
                  <a:pt x="10800" y="10800"/>
                </a:cubicBezTo>
                <a:cubicBezTo>
                  <a:pt x="9986" y="10800"/>
                  <a:pt x="9327" y="11606"/>
                  <a:pt x="9327" y="12599"/>
                </a:cubicBezTo>
                <a:cubicBezTo>
                  <a:pt x="9327" y="13594"/>
                  <a:pt x="9986" y="14399"/>
                  <a:pt x="10800" y="14399"/>
                </a:cubicBezTo>
                <a:moveTo>
                  <a:pt x="15218" y="12000"/>
                </a:moveTo>
                <a:cubicBezTo>
                  <a:pt x="15489" y="12000"/>
                  <a:pt x="15709" y="12268"/>
                  <a:pt x="15709" y="12599"/>
                </a:cubicBezTo>
                <a:cubicBezTo>
                  <a:pt x="15709" y="12931"/>
                  <a:pt x="15489" y="13199"/>
                  <a:pt x="15218" y="13199"/>
                </a:cubicBezTo>
                <a:cubicBezTo>
                  <a:pt x="14947" y="13199"/>
                  <a:pt x="14727" y="12931"/>
                  <a:pt x="14727" y="12599"/>
                </a:cubicBezTo>
                <a:cubicBezTo>
                  <a:pt x="14727" y="12268"/>
                  <a:pt x="14947" y="12000"/>
                  <a:pt x="15218" y="12000"/>
                </a:cubicBezTo>
                <a:moveTo>
                  <a:pt x="15218" y="14399"/>
                </a:moveTo>
                <a:cubicBezTo>
                  <a:pt x="16032" y="14399"/>
                  <a:pt x="16691" y="13594"/>
                  <a:pt x="16691" y="12599"/>
                </a:cubicBezTo>
                <a:cubicBezTo>
                  <a:pt x="16691" y="11606"/>
                  <a:pt x="16032" y="10800"/>
                  <a:pt x="15218" y="10800"/>
                </a:cubicBezTo>
                <a:cubicBezTo>
                  <a:pt x="14405" y="10800"/>
                  <a:pt x="13745" y="11606"/>
                  <a:pt x="13745" y="12599"/>
                </a:cubicBezTo>
                <a:cubicBezTo>
                  <a:pt x="13745" y="13594"/>
                  <a:pt x="14405" y="14399"/>
                  <a:pt x="15218" y="1439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4" name="Shape 2567"/>
          <p:cNvSpPr/>
          <p:nvPr/>
        </p:nvSpPr>
        <p:spPr>
          <a:xfrm>
            <a:off x="2054958" y="3936104"/>
            <a:ext cx="279328" cy="2793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4909"/>
                </a:moveTo>
                <a:lnTo>
                  <a:pt x="12764" y="4909"/>
                </a:lnTo>
                <a:cubicBezTo>
                  <a:pt x="12493" y="4909"/>
                  <a:pt x="12273" y="5129"/>
                  <a:pt x="12273" y="5400"/>
                </a:cubicBezTo>
                <a:cubicBezTo>
                  <a:pt x="12273" y="5671"/>
                  <a:pt x="12493" y="5891"/>
                  <a:pt x="12764" y="5891"/>
                </a:cubicBezTo>
                <a:lnTo>
                  <a:pt x="20618" y="5891"/>
                </a:lnTo>
                <a:lnTo>
                  <a:pt x="20618" y="7854"/>
                </a:lnTo>
                <a:lnTo>
                  <a:pt x="12764" y="7854"/>
                </a:lnTo>
                <a:cubicBezTo>
                  <a:pt x="12493" y="7854"/>
                  <a:pt x="12273" y="8074"/>
                  <a:pt x="12273" y="8345"/>
                </a:cubicBezTo>
                <a:cubicBezTo>
                  <a:pt x="12273" y="8617"/>
                  <a:pt x="12493" y="8836"/>
                  <a:pt x="12764" y="8836"/>
                </a:cubicBezTo>
                <a:lnTo>
                  <a:pt x="18655" y="8836"/>
                </a:lnTo>
                <a:lnTo>
                  <a:pt x="18655" y="20617"/>
                </a:lnTo>
                <a:lnTo>
                  <a:pt x="2945" y="20617"/>
                </a:lnTo>
                <a:lnTo>
                  <a:pt x="2945" y="8836"/>
                </a:lnTo>
                <a:lnTo>
                  <a:pt x="8836" y="8836"/>
                </a:lnTo>
                <a:cubicBezTo>
                  <a:pt x="9107" y="8836"/>
                  <a:pt x="9327" y="8617"/>
                  <a:pt x="9327" y="8345"/>
                </a:cubicBezTo>
                <a:cubicBezTo>
                  <a:pt x="9327" y="8074"/>
                  <a:pt x="9107" y="7854"/>
                  <a:pt x="8836" y="7854"/>
                </a:cubicBezTo>
                <a:lnTo>
                  <a:pt x="982" y="7854"/>
                </a:lnTo>
                <a:lnTo>
                  <a:pt x="982" y="5891"/>
                </a:lnTo>
                <a:lnTo>
                  <a:pt x="8836" y="5891"/>
                </a:lnTo>
                <a:cubicBezTo>
                  <a:pt x="9107" y="5891"/>
                  <a:pt x="9327" y="5671"/>
                  <a:pt x="9327" y="5400"/>
                </a:cubicBezTo>
                <a:cubicBezTo>
                  <a:pt x="9327" y="5129"/>
                  <a:pt x="9107" y="4909"/>
                  <a:pt x="8836" y="4909"/>
                </a:cubicBez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7854"/>
                </a:lnTo>
                <a:cubicBezTo>
                  <a:pt x="0" y="8396"/>
                  <a:pt x="440" y="8836"/>
                  <a:pt x="982" y="8836"/>
                </a:cubicBezTo>
                <a:lnTo>
                  <a:pt x="1964" y="8836"/>
                </a:lnTo>
                <a:lnTo>
                  <a:pt x="1964" y="20617"/>
                </a:lnTo>
                <a:cubicBezTo>
                  <a:pt x="1964" y="21159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159"/>
                  <a:pt x="19636" y="20617"/>
                </a:cubicBezTo>
                <a:lnTo>
                  <a:pt x="19636" y="8836"/>
                </a:lnTo>
                <a:lnTo>
                  <a:pt x="20618" y="8836"/>
                </a:lnTo>
                <a:cubicBezTo>
                  <a:pt x="21160" y="8836"/>
                  <a:pt x="21600" y="8396"/>
                  <a:pt x="21600" y="7854"/>
                </a:cubicBezTo>
                <a:lnTo>
                  <a:pt x="21600" y="5891"/>
                </a:lnTo>
                <a:cubicBezTo>
                  <a:pt x="21600" y="5349"/>
                  <a:pt x="21160" y="4909"/>
                  <a:pt x="20618" y="4909"/>
                </a:cubicBezTo>
                <a:moveTo>
                  <a:pt x="7855" y="11782"/>
                </a:moveTo>
                <a:cubicBezTo>
                  <a:pt x="7584" y="11782"/>
                  <a:pt x="7364" y="12001"/>
                  <a:pt x="7364" y="12272"/>
                </a:cubicBezTo>
                <a:cubicBezTo>
                  <a:pt x="7364" y="12408"/>
                  <a:pt x="7419" y="12531"/>
                  <a:pt x="7507" y="12619"/>
                </a:cubicBezTo>
                <a:lnTo>
                  <a:pt x="10453" y="15565"/>
                </a:lnTo>
                <a:cubicBezTo>
                  <a:pt x="10542" y="15654"/>
                  <a:pt x="10665" y="15709"/>
                  <a:pt x="10800" y="15709"/>
                </a:cubicBezTo>
                <a:cubicBezTo>
                  <a:pt x="10935" y="15709"/>
                  <a:pt x="11058" y="15654"/>
                  <a:pt x="11147" y="15565"/>
                </a:cubicBezTo>
                <a:lnTo>
                  <a:pt x="14093" y="12619"/>
                </a:lnTo>
                <a:cubicBezTo>
                  <a:pt x="14181" y="12531"/>
                  <a:pt x="14236" y="12408"/>
                  <a:pt x="14236" y="12272"/>
                </a:cubicBezTo>
                <a:cubicBezTo>
                  <a:pt x="14236" y="12001"/>
                  <a:pt x="14016" y="11782"/>
                  <a:pt x="13745" y="11782"/>
                </a:cubicBezTo>
                <a:cubicBezTo>
                  <a:pt x="13610" y="11782"/>
                  <a:pt x="13487" y="11837"/>
                  <a:pt x="13398" y="11925"/>
                </a:cubicBezTo>
                <a:lnTo>
                  <a:pt x="11291" y="14033"/>
                </a:lnTo>
                <a:lnTo>
                  <a:pt x="11291" y="492"/>
                </a:ln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4033"/>
                </a:lnTo>
                <a:lnTo>
                  <a:pt x="8202" y="11925"/>
                </a:lnTo>
                <a:cubicBezTo>
                  <a:pt x="8113" y="11837"/>
                  <a:pt x="7990" y="11782"/>
                  <a:pt x="7855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5" name="Shape 2568"/>
          <p:cNvSpPr/>
          <p:nvPr/>
        </p:nvSpPr>
        <p:spPr>
          <a:xfrm>
            <a:off x="2588219" y="3936104"/>
            <a:ext cx="279328" cy="2793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4909"/>
                </a:moveTo>
                <a:lnTo>
                  <a:pt x="12764" y="4909"/>
                </a:lnTo>
                <a:cubicBezTo>
                  <a:pt x="12493" y="4909"/>
                  <a:pt x="12273" y="5129"/>
                  <a:pt x="12273" y="5400"/>
                </a:cubicBezTo>
                <a:cubicBezTo>
                  <a:pt x="12273" y="5671"/>
                  <a:pt x="12493" y="5891"/>
                  <a:pt x="12764" y="5891"/>
                </a:cubicBezTo>
                <a:lnTo>
                  <a:pt x="20618" y="5891"/>
                </a:lnTo>
                <a:lnTo>
                  <a:pt x="20618" y="7854"/>
                </a:lnTo>
                <a:lnTo>
                  <a:pt x="12764" y="7854"/>
                </a:lnTo>
                <a:cubicBezTo>
                  <a:pt x="12493" y="7854"/>
                  <a:pt x="12273" y="8074"/>
                  <a:pt x="12273" y="8345"/>
                </a:cubicBezTo>
                <a:cubicBezTo>
                  <a:pt x="12273" y="8617"/>
                  <a:pt x="12493" y="8836"/>
                  <a:pt x="12764" y="8836"/>
                </a:cubicBezTo>
                <a:lnTo>
                  <a:pt x="18655" y="8836"/>
                </a:lnTo>
                <a:lnTo>
                  <a:pt x="18655" y="20617"/>
                </a:lnTo>
                <a:lnTo>
                  <a:pt x="2945" y="20617"/>
                </a:lnTo>
                <a:lnTo>
                  <a:pt x="2945" y="8836"/>
                </a:lnTo>
                <a:lnTo>
                  <a:pt x="8836" y="8836"/>
                </a:lnTo>
                <a:cubicBezTo>
                  <a:pt x="9107" y="8836"/>
                  <a:pt x="9327" y="8617"/>
                  <a:pt x="9327" y="8345"/>
                </a:cubicBezTo>
                <a:cubicBezTo>
                  <a:pt x="9327" y="8074"/>
                  <a:pt x="9107" y="7854"/>
                  <a:pt x="8836" y="7854"/>
                </a:cubicBezTo>
                <a:lnTo>
                  <a:pt x="982" y="7854"/>
                </a:lnTo>
                <a:lnTo>
                  <a:pt x="982" y="5891"/>
                </a:lnTo>
                <a:lnTo>
                  <a:pt x="8836" y="5891"/>
                </a:lnTo>
                <a:cubicBezTo>
                  <a:pt x="9107" y="5891"/>
                  <a:pt x="9327" y="5671"/>
                  <a:pt x="9327" y="5400"/>
                </a:cubicBezTo>
                <a:cubicBezTo>
                  <a:pt x="9327" y="5129"/>
                  <a:pt x="9107" y="4909"/>
                  <a:pt x="8836" y="4909"/>
                </a:cubicBez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7854"/>
                </a:lnTo>
                <a:cubicBezTo>
                  <a:pt x="0" y="8396"/>
                  <a:pt x="440" y="8836"/>
                  <a:pt x="982" y="8836"/>
                </a:cubicBezTo>
                <a:lnTo>
                  <a:pt x="1964" y="8836"/>
                </a:lnTo>
                <a:lnTo>
                  <a:pt x="1964" y="20617"/>
                </a:lnTo>
                <a:cubicBezTo>
                  <a:pt x="1964" y="21159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159"/>
                  <a:pt x="19636" y="20617"/>
                </a:cubicBezTo>
                <a:lnTo>
                  <a:pt x="19636" y="8836"/>
                </a:lnTo>
                <a:lnTo>
                  <a:pt x="20618" y="8836"/>
                </a:lnTo>
                <a:cubicBezTo>
                  <a:pt x="21160" y="8836"/>
                  <a:pt x="21600" y="8396"/>
                  <a:pt x="21600" y="7854"/>
                </a:cubicBezTo>
                <a:lnTo>
                  <a:pt x="21600" y="5891"/>
                </a:lnTo>
                <a:cubicBezTo>
                  <a:pt x="21600" y="5349"/>
                  <a:pt x="21160" y="4909"/>
                  <a:pt x="20618" y="4909"/>
                </a:cubicBezTo>
                <a:moveTo>
                  <a:pt x="7855" y="3927"/>
                </a:moveTo>
                <a:cubicBezTo>
                  <a:pt x="7990" y="3927"/>
                  <a:pt x="8113" y="3872"/>
                  <a:pt x="8202" y="3784"/>
                </a:cubicBezTo>
                <a:lnTo>
                  <a:pt x="10309" y="1676"/>
                </a:lnTo>
                <a:lnTo>
                  <a:pt x="10309" y="15218"/>
                </a:lnTo>
                <a:lnTo>
                  <a:pt x="10309" y="15218"/>
                </a:lnTo>
                <a:cubicBezTo>
                  <a:pt x="10309" y="15489"/>
                  <a:pt x="10529" y="15709"/>
                  <a:pt x="10800" y="15709"/>
                </a:cubicBezTo>
                <a:cubicBezTo>
                  <a:pt x="11071" y="15709"/>
                  <a:pt x="11291" y="15489"/>
                  <a:pt x="11291" y="15218"/>
                </a:cubicBezTo>
                <a:lnTo>
                  <a:pt x="11291" y="1676"/>
                </a:lnTo>
                <a:lnTo>
                  <a:pt x="13398" y="3784"/>
                </a:lnTo>
                <a:cubicBezTo>
                  <a:pt x="13487" y="3872"/>
                  <a:pt x="13610" y="3927"/>
                  <a:pt x="13745" y="3927"/>
                </a:cubicBezTo>
                <a:cubicBezTo>
                  <a:pt x="14016" y="3927"/>
                  <a:pt x="14236" y="3708"/>
                  <a:pt x="14236" y="3436"/>
                </a:cubicBezTo>
                <a:cubicBezTo>
                  <a:pt x="14236" y="3301"/>
                  <a:pt x="14181" y="3178"/>
                  <a:pt x="14093" y="3089"/>
                </a:cubicBez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7507" y="3089"/>
                </a:lnTo>
                <a:cubicBezTo>
                  <a:pt x="7419" y="3178"/>
                  <a:pt x="7364" y="3301"/>
                  <a:pt x="7364" y="3436"/>
                </a:cubicBezTo>
                <a:cubicBezTo>
                  <a:pt x="7364" y="3708"/>
                  <a:pt x="7584" y="3927"/>
                  <a:pt x="7855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6" name="Shape 2569"/>
          <p:cNvSpPr/>
          <p:nvPr/>
        </p:nvSpPr>
        <p:spPr>
          <a:xfrm>
            <a:off x="3121480" y="3936104"/>
            <a:ext cx="279328" cy="2793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8836"/>
                </a:moveTo>
                <a:lnTo>
                  <a:pt x="982" y="8836"/>
                </a:lnTo>
                <a:lnTo>
                  <a:pt x="982" y="6873"/>
                </a:lnTo>
                <a:lnTo>
                  <a:pt x="20618" y="6873"/>
                </a:lnTo>
                <a:cubicBezTo>
                  <a:pt x="20618" y="6873"/>
                  <a:pt x="20618" y="8836"/>
                  <a:pt x="20618" y="8836"/>
                </a:cubicBezTo>
                <a:close/>
                <a:moveTo>
                  <a:pt x="18655" y="20618"/>
                </a:moveTo>
                <a:lnTo>
                  <a:pt x="2945" y="20618"/>
                </a:lnTo>
                <a:lnTo>
                  <a:pt x="2945" y="9818"/>
                </a:lnTo>
                <a:lnTo>
                  <a:pt x="18655" y="9818"/>
                </a:lnTo>
                <a:cubicBezTo>
                  <a:pt x="18655" y="9818"/>
                  <a:pt x="18655" y="20618"/>
                  <a:pt x="18655" y="20618"/>
                </a:cubicBezTo>
                <a:close/>
                <a:moveTo>
                  <a:pt x="3927" y="982"/>
                </a:moveTo>
                <a:lnTo>
                  <a:pt x="11782" y="982"/>
                </a:lnTo>
                <a:lnTo>
                  <a:pt x="11782" y="3436"/>
                </a:lnTo>
                <a:cubicBezTo>
                  <a:pt x="11782" y="3708"/>
                  <a:pt x="12002" y="3927"/>
                  <a:pt x="12273" y="3927"/>
                </a:cubicBezTo>
                <a:lnTo>
                  <a:pt x="14727" y="3927"/>
                </a:lnTo>
                <a:lnTo>
                  <a:pt x="14727" y="5891"/>
                </a:lnTo>
                <a:lnTo>
                  <a:pt x="3927" y="5891"/>
                </a:lnTo>
                <a:cubicBezTo>
                  <a:pt x="3927" y="5891"/>
                  <a:pt x="3927" y="982"/>
                  <a:pt x="3927" y="982"/>
                </a:cubicBezTo>
                <a:close/>
                <a:moveTo>
                  <a:pt x="12764" y="1473"/>
                </a:moveTo>
                <a:lnTo>
                  <a:pt x="14236" y="2945"/>
                </a:lnTo>
                <a:lnTo>
                  <a:pt x="12764" y="2945"/>
                </a:lnTo>
                <a:cubicBezTo>
                  <a:pt x="12764" y="2945"/>
                  <a:pt x="12764" y="1473"/>
                  <a:pt x="12764" y="1473"/>
                </a:cubicBezTo>
                <a:close/>
                <a:moveTo>
                  <a:pt x="17673" y="1964"/>
                </a:moveTo>
                <a:lnTo>
                  <a:pt x="17673" y="5891"/>
                </a:lnTo>
                <a:lnTo>
                  <a:pt x="15709" y="5891"/>
                </a:lnTo>
                <a:lnTo>
                  <a:pt x="15709" y="2945"/>
                </a:lnTo>
                <a:lnTo>
                  <a:pt x="14727" y="1964"/>
                </a:lnTo>
                <a:cubicBezTo>
                  <a:pt x="14727" y="1964"/>
                  <a:pt x="17673" y="1964"/>
                  <a:pt x="17673" y="1964"/>
                </a:cubicBezTo>
                <a:close/>
                <a:moveTo>
                  <a:pt x="20618" y="5891"/>
                </a:moveTo>
                <a:lnTo>
                  <a:pt x="18655" y="5891"/>
                </a:lnTo>
                <a:lnTo>
                  <a:pt x="18655" y="1964"/>
                </a:lnTo>
                <a:cubicBezTo>
                  <a:pt x="18655" y="1422"/>
                  <a:pt x="18215" y="982"/>
                  <a:pt x="17673" y="982"/>
                </a:cubicBezTo>
                <a:lnTo>
                  <a:pt x="13745" y="982"/>
                </a:lnTo>
                <a:lnTo>
                  <a:pt x="12764" y="0"/>
                </a:lnTo>
                <a:lnTo>
                  <a:pt x="3927" y="0"/>
                </a:lnTo>
                <a:cubicBezTo>
                  <a:pt x="3385" y="0"/>
                  <a:pt x="2945" y="440"/>
                  <a:pt x="2945" y="982"/>
                </a:cubicBezTo>
                <a:lnTo>
                  <a:pt x="2945" y="5891"/>
                </a:ln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8836"/>
                </a:lnTo>
                <a:cubicBezTo>
                  <a:pt x="0" y="9379"/>
                  <a:pt x="440" y="9818"/>
                  <a:pt x="982" y="9818"/>
                </a:cubicBezTo>
                <a:lnTo>
                  <a:pt x="1964" y="9818"/>
                </a:lnTo>
                <a:lnTo>
                  <a:pt x="1964" y="20618"/>
                </a:lnTo>
                <a:cubicBezTo>
                  <a:pt x="1964" y="21160"/>
                  <a:pt x="2403" y="21600"/>
                  <a:pt x="2945" y="21600"/>
                </a:cubicBezTo>
                <a:lnTo>
                  <a:pt x="18655" y="21600"/>
                </a:lnTo>
                <a:cubicBezTo>
                  <a:pt x="19197" y="21600"/>
                  <a:pt x="19636" y="21160"/>
                  <a:pt x="19636" y="20618"/>
                </a:cubicBezTo>
                <a:lnTo>
                  <a:pt x="19636" y="9818"/>
                </a:lnTo>
                <a:lnTo>
                  <a:pt x="20618" y="9818"/>
                </a:lnTo>
                <a:cubicBezTo>
                  <a:pt x="21160" y="9818"/>
                  <a:pt x="21600" y="9379"/>
                  <a:pt x="21600" y="8836"/>
                </a:cubicBezTo>
                <a:lnTo>
                  <a:pt x="21600" y="6873"/>
                </a:lnTo>
                <a:cubicBezTo>
                  <a:pt x="21600" y="6331"/>
                  <a:pt x="21160" y="5891"/>
                  <a:pt x="20618" y="5891"/>
                </a:cubicBezTo>
                <a:moveTo>
                  <a:pt x="7855" y="12763"/>
                </a:moveTo>
                <a:lnTo>
                  <a:pt x="13745" y="12763"/>
                </a:lnTo>
                <a:lnTo>
                  <a:pt x="13745" y="13745"/>
                </a:lnTo>
                <a:lnTo>
                  <a:pt x="7855" y="13745"/>
                </a:lnTo>
                <a:cubicBezTo>
                  <a:pt x="7855" y="13745"/>
                  <a:pt x="7855" y="12763"/>
                  <a:pt x="7855" y="12763"/>
                </a:cubicBezTo>
                <a:close/>
                <a:moveTo>
                  <a:pt x="7855" y="14727"/>
                </a:moveTo>
                <a:lnTo>
                  <a:pt x="13745" y="14727"/>
                </a:lnTo>
                <a:cubicBezTo>
                  <a:pt x="14287" y="14727"/>
                  <a:pt x="14727" y="14287"/>
                  <a:pt x="14727" y="13745"/>
                </a:cubicBezTo>
                <a:lnTo>
                  <a:pt x="14727" y="12763"/>
                </a:lnTo>
                <a:cubicBezTo>
                  <a:pt x="14727" y="12221"/>
                  <a:pt x="14287" y="11782"/>
                  <a:pt x="13745" y="11782"/>
                </a:cubicBezTo>
                <a:lnTo>
                  <a:pt x="7855" y="11782"/>
                </a:lnTo>
                <a:cubicBezTo>
                  <a:pt x="7313" y="11782"/>
                  <a:pt x="6873" y="12221"/>
                  <a:pt x="6873" y="12763"/>
                </a:cubicBezTo>
                <a:lnTo>
                  <a:pt x="6873" y="13745"/>
                </a:lnTo>
                <a:cubicBezTo>
                  <a:pt x="6873" y="14287"/>
                  <a:pt x="7313" y="14727"/>
                  <a:pt x="7855" y="147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7" name="Shape 2570"/>
          <p:cNvSpPr/>
          <p:nvPr/>
        </p:nvSpPr>
        <p:spPr>
          <a:xfrm>
            <a:off x="3654741" y="3942453"/>
            <a:ext cx="279328" cy="2729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8" name="Shape 2571"/>
          <p:cNvSpPr/>
          <p:nvPr/>
        </p:nvSpPr>
        <p:spPr>
          <a:xfrm>
            <a:off x="4188002" y="393610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9" name="Shape 2572"/>
          <p:cNvSpPr/>
          <p:nvPr/>
        </p:nvSpPr>
        <p:spPr>
          <a:xfrm>
            <a:off x="4721263" y="393610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moveTo>
                  <a:pt x="13745" y="8836"/>
                </a:moveTo>
                <a:lnTo>
                  <a:pt x="9818" y="8836"/>
                </a:lnTo>
                <a:lnTo>
                  <a:pt x="9818" y="4909"/>
                </a:lnTo>
                <a:cubicBezTo>
                  <a:pt x="9818" y="4638"/>
                  <a:pt x="9599" y="4418"/>
                  <a:pt x="9327" y="4418"/>
                </a:cubicBezTo>
                <a:cubicBezTo>
                  <a:pt x="9056" y="4418"/>
                  <a:pt x="8836" y="4638"/>
                  <a:pt x="8836" y="4909"/>
                </a:cubicBezTo>
                <a:lnTo>
                  <a:pt x="8836" y="8836"/>
                </a:lnTo>
                <a:lnTo>
                  <a:pt x="4909" y="8836"/>
                </a:lnTo>
                <a:cubicBezTo>
                  <a:pt x="4638" y="8836"/>
                  <a:pt x="4418" y="9056"/>
                  <a:pt x="4418" y="9327"/>
                </a:cubicBezTo>
                <a:cubicBezTo>
                  <a:pt x="4418" y="9599"/>
                  <a:pt x="4638" y="9818"/>
                  <a:pt x="4909" y="9818"/>
                </a:cubicBezTo>
                <a:lnTo>
                  <a:pt x="8836" y="9818"/>
                </a:lnTo>
                <a:lnTo>
                  <a:pt x="8836" y="13745"/>
                </a:lnTo>
                <a:cubicBezTo>
                  <a:pt x="8836" y="14017"/>
                  <a:pt x="9056" y="14236"/>
                  <a:pt x="9327" y="14236"/>
                </a:cubicBezTo>
                <a:cubicBezTo>
                  <a:pt x="9599" y="14236"/>
                  <a:pt x="9818" y="14017"/>
                  <a:pt x="9818" y="13745"/>
                </a:cubicBezTo>
                <a:lnTo>
                  <a:pt x="9818" y="9818"/>
                </a:lnTo>
                <a:lnTo>
                  <a:pt x="13745" y="9818"/>
                </a:lnTo>
                <a:cubicBezTo>
                  <a:pt x="14017" y="9818"/>
                  <a:pt x="14236" y="9599"/>
                  <a:pt x="14236" y="9327"/>
                </a:cubicBezTo>
                <a:cubicBezTo>
                  <a:pt x="14236" y="9056"/>
                  <a:pt x="14017" y="8836"/>
                  <a:pt x="13745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0" name="Shape 2573"/>
          <p:cNvSpPr/>
          <p:nvPr/>
        </p:nvSpPr>
        <p:spPr>
          <a:xfrm>
            <a:off x="5254524" y="393610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moveTo>
                  <a:pt x="13745" y="8836"/>
                </a:moveTo>
                <a:lnTo>
                  <a:pt x="4909" y="8836"/>
                </a:lnTo>
                <a:cubicBezTo>
                  <a:pt x="4638" y="8836"/>
                  <a:pt x="4418" y="9056"/>
                  <a:pt x="4418" y="9327"/>
                </a:cubicBezTo>
                <a:cubicBezTo>
                  <a:pt x="4418" y="9599"/>
                  <a:pt x="4638" y="9818"/>
                  <a:pt x="4909" y="9818"/>
                </a:cubicBezTo>
                <a:lnTo>
                  <a:pt x="13745" y="9818"/>
                </a:lnTo>
                <a:cubicBezTo>
                  <a:pt x="14017" y="9818"/>
                  <a:pt x="14236" y="9599"/>
                  <a:pt x="14236" y="9327"/>
                </a:cubicBezTo>
                <a:cubicBezTo>
                  <a:pt x="14236" y="9056"/>
                  <a:pt x="14017" y="8836"/>
                  <a:pt x="13745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1" name="Shape 2574"/>
          <p:cNvSpPr/>
          <p:nvPr/>
        </p:nvSpPr>
        <p:spPr>
          <a:xfrm>
            <a:off x="5800482" y="3936105"/>
            <a:ext cx="25393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909"/>
                </a:moveTo>
                <a:cubicBezTo>
                  <a:pt x="5432" y="4909"/>
                  <a:pt x="1080" y="4030"/>
                  <a:pt x="1080" y="2945"/>
                </a:cubicBezTo>
                <a:cubicBezTo>
                  <a:pt x="1080" y="1861"/>
                  <a:pt x="5432" y="982"/>
                  <a:pt x="10800" y="982"/>
                </a:cubicBezTo>
                <a:cubicBezTo>
                  <a:pt x="16168" y="982"/>
                  <a:pt x="20520" y="1861"/>
                  <a:pt x="20520" y="2945"/>
                </a:cubicBezTo>
                <a:cubicBezTo>
                  <a:pt x="20520" y="4030"/>
                  <a:pt x="16168" y="4909"/>
                  <a:pt x="10800" y="4909"/>
                </a:cubicBezTo>
                <a:moveTo>
                  <a:pt x="16305" y="8659"/>
                </a:moveTo>
                <a:cubicBezTo>
                  <a:pt x="14130" y="10260"/>
                  <a:pt x="11880" y="11916"/>
                  <a:pt x="11880" y="14727"/>
                </a:cubicBezTo>
                <a:cubicBezTo>
                  <a:pt x="11880" y="17561"/>
                  <a:pt x="11880" y="19270"/>
                  <a:pt x="11642" y="20135"/>
                </a:cubicBezTo>
                <a:cubicBezTo>
                  <a:pt x="11522" y="20573"/>
                  <a:pt x="11509" y="20618"/>
                  <a:pt x="10800" y="20618"/>
                </a:cubicBezTo>
                <a:cubicBezTo>
                  <a:pt x="10091" y="20618"/>
                  <a:pt x="10078" y="20573"/>
                  <a:pt x="9957" y="20135"/>
                </a:cubicBezTo>
                <a:cubicBezTo>
                  <a:pt x="9818" y="19627"/>
                  <a:pt x="9761" y="18820"/>
                  <a:pt x="9738" y="17673"/>
                </a:cubicBezTo>
                <a:lnTo>
                  <a:pt x="10260" y="17673"/>
                </a:lnTo>
                <a:cubicBezTo>
                  <a:pt x="10558" y="17673"/>
                  <a:pt x="10800" y="17453"/>
                  <a:pt x="10800" y="17182"/>
                </a:cubicBezTo>
                <a:cubicBezTo>
                  <a:pt x="10800" y="16911"/>
                  <a:pt x="10558" y="16691"/>
                  <a:pt x="10260" y="16691"/>
                </a:cubicBezTo>
                <a:lnTo>
                  <a:pt x="9724" y="16691"/>
                </a:lnTo>
                <a:cubicBezTo>
                  <a:pt x="9722" y="16381"/>
                  <a:pt x="9721" y="16059"/>
                  <a:pt x="9721" y="15709"/>
                </a:cubicBezTo>
                <a:lnTo>
                  <a:pt x="10260" y="15709"/>
                </a:lnTo>
                <a:cubicBezTo>
                  <a:pt x="10558" y="15709"/>
                  <a:pt x="10800" y="15489"/>
                  <a:pt x="10800" y="15218"/>
                </a:cubicBezTo>
                <a:cubicBezTo>
                  <a:pt x="10800" y="14947"/>
                  <a:pt x="10558" y="14727"/>
                  <a:pt x="10260" y="14727"/>
                </a:cubicBezTo>
                <a:lnTo>
                  <a:pt x="9720" y="14727"/>
                </a:lnTo>
                <a:cubicBezTo>
                  <a:pt x="9720" y="11916"/>
                  <a:pt x="7470" y="10260"/>
                  <a:pt x="5295" y="8659"/>
                </a:cubicBezTo>
                <a:cubicBezTo>
                  <a:pt x="3543" y="7370"/>
                  <a:pt x="1872" y="6139"/>
                  <a:pt x="1294" y="4344"/>
                </a:cubicBezTo>
                <a:cubicBezTo>
                  <a:pt x="3119" y="5266"/>
                  <a:pt x="6691" y="5891"/>
                  <a:pt x="10800" y="5891"/>
                </a:cubicBezTo>
                <a:cubicBezTo>
                  <a:pt x="14905" y="5891"/>
                  <a:pt x="18475" y="5266"/>
                  <a:pt x="20302" y="4347"/>
                </a:cubicBezTo>
                <a:cubicBezTo>
                  <a:pt x="19721" y="6143"/>
                  <a:pt x="18053" y="7373"/>
                  <a:pt x="16305" y="8659"/>
                </a:cubicBezTo>
                <a:moveTo>
                  <a:pt x="10800" y="0"/>
                </a:moveTo>
                <a:cubicBezTo>
                  <a:pt x="4835" y="0"/>
                  <a:pt x="0" y="1319"/>
                  <a:pt x="0" y="2945"/>
                </a:cubicBezTo>
                <a:cubicBezTo>
                  <a:pt x="0" y="8836"/>
                  <a:pt x="8640" y="9818"/>
                  <a:pt x="8640" y="14727"/>
                </a:cubicBezTo>
                <a:lnTo>
                  <a:pt x="8640" y="15217"/>
                </a:lnTo>
                <a:lnTo>
                  <a:pt x="8640" y="15218"/>
                </a:lnTo>
                <a:lnTo>
                  <a:pt x="8640" y="15219"/>
                </a:lnTo>
                <a:cubicBezTo>
                  <a:pt x="8641" y="15938"/>
                  <a:pt x="8642" y="16572"/>
                  <a:pt x="8649" y="17142"/>
                </a:cubicBezTo>
                <a:cubicBezTo>
                  <a:pt x="8647" y="17155"/>
                  <a:pt x="8640" y="17168"/>
                  <a:pt x="8640" y="17182"/>
                </a:cubicBezTo>
                <a:cubicBezTo>
                  <a:pt x="8640" y="17199"/>
                  <a:pt x="8648" y="17212"/>
                  <a:pt x="8651" y="17230"/>
                </a:cubicBezTo>
                <a:cubicBezTo>
                  <a:pt x="8699" y="20896"/>
                  <a:pt x="8995" y="21600"/>
                  <a:pt x="10800" y="21600"/>
                </a:cubicBezTo>
                <a:cubicBezTo>
                  <a:pt x="12960" y="21600"/>
                  <a:pt x="12960" y="20618"/>
                  <a:pt x="12960" y="14727"/>
                </a:cubicBezTo>
                <a:cubicBezTo>
                  <a:pt x="12960" y="9818"/>
                  <a:pt x="21600" y="8836"/>
                  <a:pt x="21600" y="2945"/>
                </a:cubicBezTo>
                <a:cubicBezTo>
                  <a:pt x="21600" y="1319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2" name="Shape 2575"/>
          <p:cNvSpPr/>
          <p:nvPr/>
        </p:nvSpPr>
        <p:spPr>
          <a:xfrm>
            <a:off x="988436" y="446936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4727"/>
                </a:moveTo>
                <a:lnTo>
                  <a:pt x="18655" y="14727"/>
                </a:lnTo>
                <a:lnTo>
                  <a:pt x="18655" y="12273"/>
                </a:lnTo>
                <a:cubicBezTo>
                  <a:pt x="18655" y="12002"/>
                  <a:pt x="18434" y="11782"/>
                  <a:pt x="18164" y="11782"/>
                </a:cubicBezTo>
                <a:cubicBezTo>
                  <a:pt x="17893" y="11782"/>
                  <a:pt x="17673" y="12002"/>
                  <a:pt x="17673" y="12273"/>
                </a:cubicBezTo>
                <a:lnTo>
                  <a:pt x="17673" y="14727"/>
                </a:lnTo>
                <a:lnTo>
                  <a:pt x="15218" y="14727"/>
                </a:lnTo>
                <a:cubicBezTo>
                  <a:pt x="14947" y="14727"/>
                  <a:pt x="14727" y="14947"/>
                  <a:pt x="14727" y="15218"/>
                </a:cubicBezTo>
                <a:cubicBezTo>
                  <a:pt x="14727" y="15490"/>
                  <a:pt x="14947" y="15709"/>
                  <a:pt x="15218" y="15709"/>
                </a:cubicBezTo>
                <a:lnTo>
                  <a:pt x="17673" y="15709"/>
                </a:lnTo>
                <a:lnTo>
                  <a:pt x="17673" y="18164"/>
                </a:lnTo>
                <a:cubicBezTo>
                  <a:pt x="17673" y="18435"/>
                  <a:pt x="17893" y="18655"/>
                  <a:pt x="18164" y="18655"/>
                </a:cubicBezTo>
                <a:cubicBezTo>
                  <a:pt x="18434" y="18655"/>
                  <a:pt x="18655" y="18435"/>
                  <a:pt x="18655" y="18164"/>
                </a:cubicBezTo>
                <a:lnTo>
                  <a:pt x="18655" y="15709"/>
                </a:lnTo>
                <a:lnTo>
                  <a:pt x="21109" y="15709"/>
                </a:lnTo>
                <a:cubicBezTo>
                  <a:pt x="21380" y="15709"/>
                  <a:pt x="21600" y="15490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  <a:moveTo>
                  <a:pt x="14823" y="8659"/>
                </a:moveTo>
                <a:cubicBezTo>
                  <a:pt x="12845" y="10260"/>
                  <a:pt x="10800" y="11916"/>
                  <a:pt x="10800" y="14727"/>
                </a:cubicBezTo>
                <a:cubicBezTo>
                  <a:pt x="10800" y="17561"/>
                  <a:pt x="10800" y="19270"/>
                  <a:pt x="10584" y="20135"/>
                </a:cubicBezTo>
                <a:cubicBezTo>
                  <a:pt x="10474" y="20573"/>
                  <a:pt x="10463" y="20618"/>
                  <a:pt x="9818" y="20618"/>
                </a:cubicBezTo>
                <a:cubicBezTo>
                  <a:pt x="9173" y="20618"/>
                  <a:pt x="9162" y="20573"/>
                  <a:pt x="9052" y="20135"/>
                </a:cubicBezTo>
                <a:cubicBezTo>
                  <a:pt x="8926" y="19627"/>
                  <a:pt x="8874" y="18820"/>
                  <a:pt x="8853" y="17673"/>
                </a:cubicBezTo>
                <a:lnTo>
                  <a:pt x="9327" y="17673"/>
                </a:lnTo>
                <a:cubicBezTo>
                  <a:pt x="9598" y="17673"/>
                  <a:pt x="9818" y="17453"/>
                  <a:pt x="9818" y="17182"/>
                </a:cubicBezTo>
                <a:cubicBezTo>
                  <a:pt x="9818" y="16910"/>
                  <a:pt x="9598" y="16691"/>
                  <a:pt x="9327" y="16691"/>
                </a:cubicBezTo>
                <a:lnTo>
                  <a:pt x="8840" y="16691"/>
                </a:lnTo>
                <a:cubicBezTo>
                  <a:pt x="8838" y="16381"/>
                  <a:pt x="8837" y="16059"/>
                  <a:pt x="8837" y="15709"/>
                </a:cubicBezTo>
                <a:lnTo>
                  <a:pt x="9327" y="15709"/>
                </a:lnTo>
                <a:cubicBezTo>
                  <a:pt x="9598" y="15709"/>
                  <a:pt x="9818" y="15490"/>
                  <a:pt x="9818" y="15218"/>
                </a:cubicBezTo>
                <a:cubicBezTo>
                  <a:pt x="9818" y="14947"/>
                  <a:pt x="9598" y="14727"/>
                  <a:pt x="9327" y="14727"/>
                </a:cubicBezTo>
                <a:lnTo>
                  <a:pt x="8836" y="14727"/>
                </a:lnTo>
                <a:cubicBezTo>
                  <a:pt x="8836" y="11916"/>
                  <a:pt x="6791" y="10260"/>
                  <a:pt x="4813" y="8659"/>
                </a:cubicBezTo>
                <a:cubicBezTo>
                  <a:pt x="3221" y="7370"/>
                  <a:pt x="1702" y="6139"/>
                  <a:pt x="1176" y="4344"/>
                </a:cubicBezTo>
                <a:cubicBezTo>
                  <a:pt x="2835" y="5266"/>
                  <a:pt x="6083" y="5891"/>
                  <a:pt x="9818" y="5891"/>
                </a:cubicBezTo>
                <a:cubicBezTo>
                  <a:pt x="13550" y="5891"/>
                  <a:pt x="16795" y="5266"/>
                  <a:pt x="18456" y="4347"/>
                </a:cubicBezTo>
                <a:cubicBezTo>
                  <a:pt x="17928" y="6143"/>
                  <a:pt x="16412" y="7373"/>
                  <a:pt x="14823" y="8659"/>
                </a:cubicBezTo>
                <a:moveTo>
                  <a:pt x="982" y="2945"/>
                </a:moveTo>
                <a:cubicBezTo>
                  <a:pt x="982" y="1861"/>
                  <a:pt x="4938" y="982"/>
                  <a:pt x="9818" y="982"/>
                </a:cubicBezTo>
                <a:cubicBezTo>
                  <a:pt x="14698" y="982"/>
                  <a:pt x="18655" y="1861"/>
                  <a:pt x="18655" y="2945"/>
                </a:cubicBezTo>
                <a:cubicBezTo>
                  <a:pt x="18655" y="4031"/>
                  <a:pt x="14698" y="4909"/>
                  <a:pt x="9818" y="4909"/>
                </a:cubicBezTo>
                <a:cubicBezTo>
                  <a:pt x="4938" y="4909"/>
                  <a:pt x="982" y="4031"/>
                  <a:pt x="982" y="2945"/>
                </a:cubicBezTo>
                <a:moveTo>
                  <a:pt x="19636" y="2945"/>
                </a:moveTo>
                <a:cubicBezTo>
                  <a:pt x="19636" y="1319"/>
                  <a:pt x="15241" y="0"/>
                  <a:pt x="9818" y="0"/>
                </a:cubicBezTo>
                <a:cubicBezTo>
                  <a:pt x="4396" y="0"/>
                  <a:pt x="0" y="1319"/>
                  <a:pt x="0" y="2945"/>
                </a:cubicBezTo>
                <a:cubicBezTo>
                  <a:pt x="0" y="8836"/>
                  <a:pt x="7855" y="9818"/>
                  <a:pt x="7855" y="14727"/>
                </a:cubicBezTo>
                <a:cubicBezTo>
                  <a:pt x="7855" y="14900"/>
                  <a:pt x="7855" y="15053"/>
                  <a:pt x="7855" y="15217"/>
                </a:cubicBezTo>
                <a:cubicBezTo>
                  <a:pt x="7855" y="15217"/>
                  <a:pt x="7855" y="15218"/>
                  <a:pt x="7855" y="15218"/>
                </a:cubicBezTo>
                <a:cubicBezTo>
                  <a:pt x="7855" y="15219"/>
                  <a:pt x="7855" y="15219"/>
                  <a:pt x="7855" y="15219"/>
                </a:cubicBezTo>
                <a:cubicBezTo>
                  <a:pt x="7855" y="15938"/>
                  <a:pt x="7856" y="16572"/>
                  <a:pt x="7863" y="17142"/>
                </a:cubicBezTo>
                <a:cubicBezTo>
                  <a:pt x="7861" y="17155"/>
                  <a:pt x="7855" y="17168"/>
                  <a:pt x="7855" y="17182"/>
                </a:cubicBezTo>
                <a:cubicBezTo>
                  <a:pt x="7855" y="17199"/>
                  <a:pt x="7862" y="17212"/>
                  <a:pt x="7864" y="17229"/>
                </a:cubicBezTo>
                <a:cubicBezTo>
                  <a:pt x="7908" y="20896"/>
                  <a:pt x="8177" y="21600"/>
                  <a:pt x="9818" y="21600"/>
                </a:cubicBezTo>
                <a:cubicBezTo>
                  <a:pt x="11782" y="21600"/>
                  <a:pt x="11782" y="20618"/>
                  <a:pt x="11782" y="14727"/>
                </a:cubicBezTo>
                <a:cubicBezTo>
                  <a:pt x="11782" y="9818"/>
                  <a:pt x="19636" y="8836"/>
                  <a:pt x="19636" y="29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3" name="Shape 2576"/>
          <p:cNvSpPr/>
          <p:nvPr/>
        </p:nvSpPr>
        <p:spPr>
          <a:xfrm>
            <a:off x="1521697" y="446936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4727"/>
                </a:moveTo>
                <a:lnTo>
                  <a:pt x="15218" y="14727"/>
                </a:lnTo>
                <a:cubicBezTo>
                  <a:pt x="14947" y="14727"/>
                  <a:pt x="14727" y="14947"/>
                  <a:pt x="14727" y="15218"/>
                </a:cubicBezTo>
                <a:cubicBezTo>
                  <a:pt x="14727" y="15490"/>
                  <a:pt x="14947" y="15709"/>
                  <a:pt x="15218" y="15709"/>
                </a:cubicBezTo>
                <a:lnTo>
                  <a:pt x="21109" y="15709"/>
                </a:lnTo>
                <a:cubicBezTo>
                  <a:pt x="21380" y="15709"/>
                  <a:pt x="21600" y="15490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  <a:moveTo>
                  <a:pt x="14823" y="8659"/>
                </a:moveTo>
                <a:cubicBezTo>
                  <a:pt x="12845" y="10260"/>
                  <a:pt x="10800" y="11916"/>
                  <a:pt x="10800" y="14727"/>
                </a:cubicBezTo>
                <a:cubicBezTo>
                  <a:pt x="10800" y="17561"/>
                  <a:pt x="10800" y="19270"/>
                  <a:pt x="10584" y="20135"/>
                </a:cubicBezTo>
                <a:cubicBezTo>
                  <a:pt x="10474" y="20573"/>
                  <a:pt x="10463" y="20618"/>
                  <a:pt x="9818" y="20618"/>
                </a:cubicBezTo>
                <a:cubicBezTo>
                  <a:pt x="9173" y="20618"/>
                  <a:pt x="9162" y="20573"/>
                  <a:pt x="9052" y="20135"/>
                </a:cubicBezTo>
                <a:cubicBezTo>
                  <a:pt x="8926" y="19627"/>
                  <a:pt x="8874" y="18820"/>
                  <a:pt x="8853" y="17673"/>
                </a:cubicBezTo>
                <a:lnTo>
                  <a:pt x="9327" y="17673"/>
                </a:lnTo>
                <a:cubicBezTo>
                  <a:pt x="9598" y="17673"/>
                  <a:pt x="9818" y="17453"/>
                  <a:pt x="9818" y="17182"/>
                </a:cubicBezTo>
                <a:cubicBezTo>
                  <a:pt x="9818" y="16910"/>
                  <a:pt x="9598" y="16691"/>
                  <a:pt x="9327" y="16691"/>
                </a:cubicBezTo>
                <a:lnTo>
                  <a:pt x="8840" y="16691"/>
                </a:lnTo>
                <a:cubicBezTo>
                  <a:pt x="8838" y="16381"/>
                  <a:pt x="8837" y="16059"/>
                  <a:pt x="8837" y="15709"/>
                </a:cubicBezTo>
                <a:lnTo>
                  <a:pt x="9327" y="15709"/>
                </a:lnTo>
                <a:cubicBezTo>
                  <a:pt x="9598" y="15709"/>
                  <a:pt x="9818" y="15490"/>
                  <a:pt x="9818" y="15218"/>
                </a:cubicBezTo>
                <a:cubicBezTo>
                  <a:pt x="9818" y="14947"/>
                  <a:pt x="9598" y="14727"/>
                  <a:pt x="9327" y="14727"/>
                </a:cubicBezTo>
                <a:lnTo>
                  <a:pt x="8836" y="14727"/>
                </a:lnTo>
                <a:cubicBezTo>
                  <a:pt x="8836" y="11916"/>
                  <a:pt x="6791" y="10260"/>
                  <a:pt x="4813" y="8659"/>
                </a:cubicBezTo>
                <a:cubicBezTo>
                  <a:pt x="3221" y="7370"/>
                  <a:pt x="1702" y="6139"/>
                  <a:pt x="1176" y="4344"/>
                </a:cubicBezTo>
                <a:cubicBezTo>
                  <a:pt x="2835" y="5266"/>
                  <a:pt x="6083" y="5891"/>
                  <a:pt x="9818" y="5891"/>
                </a:cubicBezTo>
                <a:cubicBezTo>
                  <a:pt x="13550" y="5891"/>
                  <a:pt x="16795" y="5266"/>
                  <a:pt x="18456" y="4347"/>
                </a:cubicBezTo>
                <a:cubicBezTo>
                  <a:pt x="17928" y="6143"/>
                  <a:pt x="16412" y="7373"/>
                  <a:pt x="14823" y="8659"/>
                </a:cubicBezTo>
                <a:moveTo>
                  <a:pt x="982" y="2945"/>
                </a:moveTo>
                <a:cubicBezTo>
                  <a:pt x="982" y="1861"/>
                  <a:pt x="4938" y="982"/>
                  <a:pt x="9818" y="982"/>
                </a:cubicBezTo>
                <a:cubicBezTo>
                  <a:pt x="14698" y="982"/>
                  <a:pt x="18655" y="1861"/>
                  <a:pt x="18655" y="2945"/>
                </a:cubicBezTo>
                <a:cubicBezTo>
                  <a:pt x="18655" y="4031"/>
                  <a:pt x="14698" y="4909"/>
                  <a:pt x="9818" y="4909"/>
                </a:cubicBezTo>
                <a:cubicBezTo>
                  <a:pt x="4938" y="4909"/>
                  <a:pt x="982" y="4031"/>
                  <a:pt x="982" y="2945"/>
                </a:cubicBezTo>
                <a:moveTo>
                  <a:pt x="19636" y="2945"/>
                </a:moveTo>
                <a:cubicBezTo>
                  <a:pt x="19636" y="1319"/>
                  <a:pt x="15241" y="0"/>
                  <a:pt x="9818" y="0"/>
                </a:cubicBezTo>
                <a:cubicBezTo>
                  <a:pt x="4396" y="0"/>
                  <a:pt x="0" y="1319"/>
                  <a:pt x="0" y="2945"/>
                </a:cubicBezTo>
                <a:cubicBezTo>
                  <a:pt x="0" y="8836"/>
                  <a:pt x="7855" y="9818"/>
                  <a:pt x="7855" y="14727"/>
                </a:cubicBezTo>
                <a:cubicBezTo>
                  <a:pt x="7855" y="14900"/>
                  <a:pt x="7855" y="15053"/>
                  <a:pt x="7855" y="15217"/>
                </a:cubicBezTo>
                <a:cubicBezTo>
                  <a:pt x="7855" y="15217"/>
                  <a:pt x="7855" y="15218"/>
                  <a:pt x="7855" y="15218"/>
                </a:cubicBezTo>
                <a:cubicBezTo>
                  <a:pt x="7855" y="15219"/>
                  <a:pt x="7855" y="15219"/>
                  <a:pt x="7855" y="15219"/>
                </a:cubicBezTo>
                <a:cubicBezTo>
                  <a:pt x="7855" y="15938"/>
                  <a:pt x="7856" y="16572"/>
                  <a:pt x="7863" y="17142"/>
                </a:cubicBezTo>
                <a:cubicBezTo>
                  <a:pt x="7861" y="17155"/>
                  <a:pt x="7855" y="17168"/>
                  <a:pt x="7855" y="17182"/>
                </a:cubicBezTo>
                <a:cubicBezTo>
                  <a:pt x="7855" y="17199"/>
                  <a:pt x="7862" y="17212"/>
                  <a:pt x="7864" y="17229"/>
                </a:cubicBezTo>
                <a:cubicBezTo>
                  <a:pt x="7908" y="20896"/>
                  <a:pt x="8177" y="21600"/>
                  <a:pt x="9818" y="21600"/>
                </a:cubicBezTo>
                <a:cubicBezTo>
                  <a:pt x="11782" y="21600"/>
                  <a:pt x="11782" y="20618"/>
                  <a:pt x="11782" y="14727"/>
                </a:cubicBezTo>
                <a:cubicBezTo>
                  <a:pt x="11782" y="9818"/>
                  <a:pt x="19636" y="8836"/>
                  <a:pt x="19636" y="29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4" name="Shape 2577"/>
          <p:cNvSpPr/>
          <p:nvPr/>
        </p:nvSpPr>
        <p:spPr>
          <a:xfrm>
            <a:off x="2067654" y="4469366"/>
            <a:ext cx="25393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4979"/>
                </a:moveTo>
                <a:lnTo>
                  <a:pt x="7560" y="6792"/>
                </a:lnTo>
                <a:lnTo>
                  <a:pt x="7560" y="2876"/>
                </a:lnTo>
                <a:lnTo>
                  <a:pt x="20520" y="1063"/>
                </a:lnTo>
                <a:cubicBezTo>
                  <a:pt x="20520" y="1063"/>
                  <a:pt x="20520" y="4979"/>
                  <a:pt x="20520" y="4979"/>
                </a:cubicBezTo>
                <a:close/>
                <a:moveTo>
                  <a:pt x="18900" y="17673"/>
                </a:moveTo>
                <a:lnTo>
                  <a:pt x="16740" y="17673"/>
                </a:lnTo>
                <a:cubicBezTo>
                  <a:pt x="15845" y="17673"/>
                  <a:pt x="15120" y="17014"/>
                  <a:pt x="15120" y="16200"/>
                </a:cubicBezTo>
                <a:cubicBezTo>
                  <a:pt x="15120" y="15387"/>
                  <a:pt x="15845" y="14727"/>
                  <a:pt x="16740" y="14727"/>
                </a:cubicBezTo>
                <a:lnTo>
                  <a:pt x="18900" y="14727"/>
                </a:lnTo>
                <a:cubicBezTo>
                  <a:pt x="19795" y="14727"/>
                  <a:pt x="20520" y="15387"/>
                  <a:pt x="20520" y="16200"/>
                </a:cubicBezTo>
                <a:cubicBezTo>
                  <a:pt x="20520" y="17014"/>
                  <a:pt x="19795" y="17673"/>
                  <a:pt x="18900" y="17673"/>
                </a:cubicBezTo>
                <a:moveTo>
                  <a:pt x="4860" y="20618"/>
                </a:moveTo>
                <a:lnTo>
                  <a:pt x="2700" y="20618"/>
                </a:lnTo>
                <a:cubicBezTo>
                  <a:pt x="1805" y="20618"/>
                  <a:pt x="1080" y="19959"/>
                  <a:pt x="1080" y="19146"/>
                </a:cubicBezTo>
                <a:cubicBezTo>
                  <a:pt x="1080" y="18332"/>
                  <a:pt x="1805" y="17673"/>
                  <a:pt x="2700" y="17673"/>
                </a:cubicBezTo>
                <a:lnTo>
                  <a:pt x="4860" y="17673"/>
                </a:lnTo>
                <a:cubicBezTo>
                  <a:pt x="5755" y="17673"/>
                  <a:pt x="6480" y="18332"/>
                  <a:pt x="6480" y="19146"/>
                </a:cubicBezTo>
                <a:cubicBezTo>
                  <a:pt x="6480" y="19959"/>
                  <a:pt x="5755" y="20618"/>
                  <a:pt x="4860" y="20618"/>
                </a:cubicBezTo>
                <a:moveTo>
                  <a:pt x="21060" y="0"/>
                </a:moveTo>
                <a:cubicBezTo>
                  <a:pt x="21031" y="0"/>
                  <a:pt x="21006" y="11"/>
                  <a:pt x="20980" y="15"/>
                </a:cubicBezTo>
                <a:lnTo>
                  <a:pt x="20978" y="6"/>
                </a:lnTo>
                <a:lnTo>
                  <a:pt x="6938" y="1969"/>
                </a:lnTo>
                <a:lnTo>
                  <a:pt x="6940" y="1979"/>
                </a:lnTo>
                <a:cubicBezTo>
                  <a:pt x="6681" y="2016"/>
                  <a:pt x="6480" y="2210"/>
                  <a:pt x="6480" y="2455"/>
                </a:cubicBezTo>
                <a:lnTo>
                  <a:pt x="6480" y="17193"/>
                </a:lnTo>
                <a:cubicBezTo>
                  <a:pt x="6028" y="16882"/>
                  <a:pt x="5471" y="16691"/>
                  <a:pt x="4860" y="16691"/>
                </a:cubicBezTo>
                <a:lnTo>
                  <a:pt x="2700" y="16691"/>
                </a:lnTo>
                <a:cubicBezTo>
                  <a:pt x="1209" y="16691"/>
                  <a:pt x="0" y="17790"/>
                  <a:pt x="0" y="19146"/>
                </a:cubicBezTo>
                <a:cubicBezTo>
                  <a:pt x="0" y="20501"/>
                  <a:pt x="1209" y="21600"/>
                  <a:pt x="2700" y="21600"/>
                </a:cubicBezTo>
                <a:lnTo>
                  <a:pt x="4860" y="21600"/>
                </a:lnTo>
                <a:cubicBezTo>
                  <a:pt x="6352" y="21600"/>
                  <a:pt x="7560" y="20501"/>
                  <a:pt x="7560" y="19146"/>
                </a:cubicBezTo>
                <a:lnTo>
                  <a:pt x="7560" y="7785"/>
                </a:lnTo>
                <a:lnTo>
                  <a:pt x="20520" y="5972"/>
                </a:lnTo>
                <a:lnTo>
                  <a:pt x="20520" y="14248"/>
                </a:lnTo>
                <a:cubicBezTo>
                  <a:pt x="20068" y="13937"/>
                  <a:pt x="19511" y="13745"/>
                  <a:pt x="18900" y="13745"/>
                </a:cubicBezTo>
                <a:lnTo>
                  <a:pt x="16740" y="13745"/>
                </a:lnTo>
                <a:cubicBezTo>
                  <a:pt x="15249" y="13745"/>
                  <a:pt x="14040" y="14845"/>
                  <a:pt x="14040" y="16200"/>
                </a:cubicBezTo>
                <a:cubicBezTo>
                  <a:pt x="14040" y="17556"/>
                  <a:pt x="15249" y="18655"/>
                  <a:pt x="16740" y="18655"/>
                </a:cubicBezTo>
                <a:lnTo>
                  <a:pt x="18900" y="18655"/>
                </a:lnTo>
                <a:cubicBezTo>
                  <a:pt x="20392" y="18655"/>
                  <a:pt x="21600" y="17556"/>
                  <a:pt x="21600" y="16200"/>
                </a:cubicBezTo>
                <a:lnTo>
                  <a:pt x="21600" y="491"/>
                </a:lnTo>
                <a:cubicBezTo>
                  <a:pt x="21600" y="220"/>
                  <a:pt x="21358" y="0"/>
                  <a:pt x="2106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5" name="Shape 2578"/>
          <p:cNvSpPr/>
          <p:nvPr/>
        </p:nvSpPr>
        <p:spPr>
          <a:xfrm>
            <a:off x="2639006" y="4469366"/>
            <a:ext cx="177754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5837"/>
                </a:moveTo>
                <a:lnTo>
                  <a:pt x="10800" y="4996"/>
                </a:lnTo>
                <a:lnTo>
                  <a:pt x="10800" y="1036"/>
                </a:lnTo>
                <a:lnTo>
                  <a:pt x="20057" y="1878"/>
                </a:lnTo>
                <a:cubicBezTo>
                  <a:pt x="20057" y="1878"/>
                  <a:pt x="20057" y="5837"/>
                  <a:pt x="20057" y="5837"/>
                </a:cubicBezTo>
                <a:close/>
                <a:moveTo>
                  <a:pt x="6943" y="20618"/>
                </a:moveTo>
                <a:lnTo>
                  <a:pt x="3857" y="20618"/>
                </a:lnTo>
                <a:cubicBezTo>
                  <a:pt x="2579" y="20618"/>
                  <a:pt x="1543" y="19959"/>
                  <a:pt x="1543" y="19146"/>
                </a:cubicBezTo>
                <a:cubicBezTo>
                  <a:pt x="1543" y="18332"/>
                  <a:pt x="2579" y="17673"/>
                  <a:pt x="3857" y="17673"/>
                </a:cubicBezTo>
                <a:lnTo>
                  <a:pt x="6943" y="17673"/>
                </a:lnTo>
                <a:cubicBezTo>
                  <a:pt x="8221" y="17673"/>
                  <a:pt x="9257" y="18332"/>
                  <a:pt x="9257" y="19146"/>
                </a:cubicBezTo>
                <a:cubicBezTo>
                  <a:pt x="9257" y="19959"/>
                  <a:pt x="8221" y="20618"/>
                  <a:pt x="6943" y="20618"/>
                </a:cubicBezTo>
                <a:moveTo>
                  <a:pt x="20829" y="982"/>
                </a:moveTo>
                <a:cubicBezTo>
                  <a:pt x="20788" y="982"/>
                  <a:pt x="20752" y="993"/>
                  <a:pt x="20714" y="997"/>
                </a:cubicBezTo>
                <a:lnTo>
                  <a:pt x="20711" y="988"/>
                </a:lnTo>
                <a:lnTo>
                  <a:pt x="10344" y="45"/>
                </a:lnTo>
                <a:cubicBezTo>
                  <a:pt x="10248" y="17"/>
                  <a:pt x="10141" y="0"/>
                  <a:pt x="10029" y="0"/>
                </a:cubicBezTo>
                <a:cubicBezTo>
                  <a:pt x="10002" y="0"/>
                  <a:pt x="9979" y="8"/>
                  <a:pt x="9954" y="10"/>
                </a:cubicBezTo>
                <a:lnTo>
                  <a:pt x="9911" y="6"/>
                </a:lnTo>
                <a:lnTo>
                  <a:pt x="9914" y="15"/>
                </a:lnTo>
                <a:cubicBezTo>
                  <a:pt x="9545" y="52"/>
                  <a:pt x="9257" y="246"/>
                  <a:pt x="9257" y="491"/>
                </a:cubicBezTo>
                <a:lnTo>
                  <a:pt x="9257" y="17193"/>
                </a:lnTo>
                <a:cubicBezTo>
                  <a:pt x="8612" y="16882"/>
                  <a:pt x="7815" y="16691"/>
                  <a:pt x="6943" y="16691"/>
                </a:cubicBezTo>
                <a:lnTo>
                  <a:pt x="3857" y="16691"/>
                </a:lnTo>
                <a:cubicBezTo>
                  <a:pt x="1727" y="16691"/>
                  <a:pt x="0" y="17790"/>
                  <a:pt x="0" y="19146"/>
                </a:cubicBezTo>
                <a:cubicBezTo>
                  <a:pt x="0" y="20501"/>
                  <a:pt x="1727" y="21600"/>
                  <a:pt x="3857" y="21600"/>
                </a:cubicBezTo>
                <a:lnTo>
                  <a:pt x="6943" y="21600"/>
                </a:lnTo>
                <a:cubicBezTo>
                  <a:pt x="9074" y="21600"/>
                  <a:pt x="10800" y="20501"/>
                  <a:pt x="10800" y="19146"/>
                </a:cubicBezTo>
                <a:lnTo>
                  <a:pt x="10800" y="5945"/>
                </a:lnTo>
                <a:lnTo>
                  <a:pt x="20513" y="6828"/>
                </a:lnTo>
                <a:cubicBezTo>
                  <a:pt x="20610" y="6855"/>
                  <a:pt x="20715" y="6873"/>
                  <a:pt x="20829" y="6873"/>
                </a:cubicBezTo>
                <a:cubicBezTo>
                  <a:pt x="20855" y="6873"/>
                  <a:pt x="20877" y="6865"/>
                  <a:pt x="20904" y="6864"/>
                </a:cubicBezTo>
                <a:lnTo>
                  <a:pt x="20946" y="6867"/>
                </a:lnTo>
                <a:lnTo>
                  <a:pt x="20943" y="6858"/>
                </a:lnTo>
                <a:cubicBezTo>
                  <a:pt x="21313" y="6822"/>
                  <a:pt x="21600" y="6627"/>
                  <a:pt x="21600" y="6382"/>
                </a:cubicBezTo>
                <a:lnTo>
                  <a:pt x="21600" y="1473"/>
                </a:lnTo>
                <a:cubicBezTo>
                  <a:pt x="21600" y="1202"/>
                  <a:pt x="21254" y="982"/>
                  <a:pt x="20829" y="9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6" name="Shape 2579"/>
          <p:cNvSpPr/>
          <p:nvPr/>
        </p:nvSpPr>
        <p:spPr>
          <a:xfrm>
            <a:off x="3121480" y="446936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57" y="18984"/>
                </a:moveTo>
                <a:lnTo>
                  <a:pt x="11380" y="15408"/>
                </a:lnTo>
                <a:lnTo>
                  <a:pt x="10800" y="14983"/>
                </a:lnTo>
                <a:lnTo>
                  <a:pt x="10219" y="15408"/>
                </a:lnTo>
                <a:lnTo>
                  <a:pt x="5343" y="18984"/>
                </a:lnTo>
                <a:lnTo>
                  <a:pt x="7313" y="13075"/>
                </a:lnTo>
                <a:lnTo>
                  <a:pt x="7534" y="12411"/>
                </a:lnTo>
                <a:lnTo>
                  <a:pt x="6980" y="11985"/>
                </a:lnTo>
                <a:lnTo>
                  <a:pt x="2887" y="8836"/>
                </a:lnTo>
                <a:lnTo>
                  <a:pt x="8535" y="8836"/>
                </a:lnTo>
                <a:lnTo>
                  <a:pt x="8774" y="8199"/>
                </a:lnTo>
                <a:lnTo>
                  <a:pt x="10800" y="2796"/>
                </a:lnTo>
                <a:lnTo>
                  <a:pt x="12826" y="8199"/>
                </a:lnTo>
                <a:lnTo>
                  <a:pt x="13065" y="8836"/>
                </a:lnTo>
                <a:lnTo>
                  <a:pt x="18714" y="8836"/>
                </a:lnTo>
                <a:lnTo>
                  <a:pt x="14619" y="11985"/>
                </a:lnTo>
                <a:lnTo>
                  <a:pt x="14066" y="12411"/>
                </a:lnTo>
                <a:cubicBezTo>
                  <a:pt x="14066" y="12411"/>
                  <a:pt x="16257" y="18984"/>
                  <a:pt x="16257" y="18984"/>
                </a:cubicBezTo>
                <a:close/>
                <a:moveTo>
                  <a:pt x="21600" y="7855"/>
                </a:moveTo>
                <a:lnTo>
                  <a:pt x="13745" y="7855"/>
                </a:lnTo>
                <a:lnTo>
                  <a:pt x="10800" y="0"/>
                </a:lnTo>
                <a:lnTo>
                  <a:pt x="7855" y="7855"/>
                </a:lnTo>
                <a:lnTo>
                  <a:pt x="0" y="7855"/>
                </a:lnTo>
                <a:lnTo>
                  <a:pt x="6382" y="12764"/>
                </a:lnTo>
                <a:lnTo>
                  <a:pt x="3436" y="21600"/>
                </a:lnTo>
                <a:lnTo>
                  <a:pt x="10800" y="16200"/>
                </a:lnTo>
                <a:lnTo>
                  <a:pt x="18164" y="21600"/>
                </a:lnTo>
                <a:lnTo>
                  <a:pt x="15218" y="12764"/>
                </a:lnTo>
                <a:cubicBezTo>
                  <a:pt x="15218" y="12764"/>
                  <a:pt x="21600" y="7855"/>
                  <a:pt x="21600" y="785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7" name="Shape 2580"/>
          <p:cNvSpPr/>
          <p:nvPr/>
        </p:nvSpPr>
        <p:spPr>
          <a:xfrm>
            <a:off x="3654741" y="446936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45" y="15886"/>
                </a:moveTo>
                <a:lnTo>
                  <a:pt x="10478" y="18984"/>
                </a:lnTo>
                <a:lnTo>
                  <a:pt x="7944" y="17126"/>
                </a:lnTo>
                <a:lnTo>
                  <a:pt x="7364" y="16700"/>
                </a:lnTo>
                <a:lnTo>
                  <a:pt x="6783" y="17126"/>
                </a:lnTo>
                <a:lnTo>
                  <a:pt x="4249" y="18984"/>
                </a:lnTo>
                <a:lnTo>
                  <a:pt x="5283" y="15886"/>
                </a:lnTo>
                <a:lnTo>
                  <a:pt x="5505" y="15220"/>
                </a:lnTo>
                <a:lnTo>
                  <a:pt x="4946" y="14794"/>
                </a:lnTo>
                <a:lnTo>
                  <a:pt x="2908" y="13240"/>
                </a:lnTo>
                <a:lnTo>
                  <a:pt x="6037" y="13240"/>
                </a:lnTo>
                <a:lnTo>
                  <a:pt x="6275" y="12602"/>
                </a:lnTo>
                <a:lnTo>
                  <a:pt x="7364" y="9683"/>
                </a:lnTo>
                <a:lnTo>
                  <a:pt x="8452" y="12602"/>
                </a:lnTo>
                <a:lnTo>
                  <a:pt x="8690" y="13240"/>
                </a:lnTo>
                <a:lnTo>
                  <a:pt x="11820" y="13240"/>
                </a:lnTo>
                <a:lnTo>
                  <a:pt x="9781" y="14794"/>
                </a:lnTo>
                <a:lnTo>
                  <a:pt x="9223" y="15220"/>
                </a:lnTo>
                <a:cubicBezTo>
                  <a:pt x="9223" y="15220"/>
                  <a:pt x="9445" y="15886"/>
                  <a:pt x="9445" y="15886"/>
                </a:cubicBezTo>
                <a:close/>
                <a:moveTo>
                  <a:pt x="9372" y="12259"/>
                </a:moveTo>
                <a:lnTo>
                  <a:pt x="7364" y="6873"/>
                </a:lnTo>
                <a:lnTo>
                  <a:pt x="5355" y="12259"/>
                </a:lnTo>
                <a:lnTo>
                  <a:pt x="0" y="12259"/>
                </a:lnTo>
                <a:lnTo>
                  <a:pt x="4351" y="15575"/>
                </a:lnTo>
                <a:lnTo>
                  <a:pt x="2343" y="21600"/>
                </a:lnTo>
                <a:lnTo>
                  <a:pt x="7364" y="17918"/>
                </a:lnTo>
                <a:lnTo>
                  <a:pt x="12384" y="21600"/>
                </a:lnTo>
                <a:lnTo>
                  <a:pt x="10376" y="15575"/>
                </a:lnTo>
                <a:lnTo>
                  <a:pt x="14727" y="12259"/>
                </a:lnTo>
                <a:cubicBezTo>
                  <a:pt x="14727" y="12259"/>
                  <a:pt x="9372" y="12259"/>
                  <a:pt x="9372" y="12259"/>
                </a:cubicBezTo>
                <a:close/>
                <a:moveTo>
                  <a:pt x="16781" y="7308"/>
                </a:moveTo>
                <a:lnTo>
                  <a:pt x="16200" y="6883"/>
                </a:lnTo>
                <a:lnTo>
                  <a:pt x="15619" y="7308"/>
                </a:lnTo>
                <a:lnTo>
                  <a:pt x="14426" y="8184"/>
                </a:lnTo>
                <a:lnTo>
                  <a:pt x="14922" y="6693"/>
                </a:lnTo>
                <a:lnTo>
                  <a:pt x="15143" y="6031"/>
                </a:lnTo>
                <a:lnTo>
                  <a:pt x="14590" y="5605"/>
                </a:lnTo>
                <a:lnTo>
                  <a:pt x="13682" y="4905"/>
                </a:lnTo>
                <a:lnTo>
                  <a:pt x="15408" y="4905"/>
                </a:lnTo>
                <a:lnTo>
                  <a:pt x="15647" y="4267"/>
                </a:lnTo>
                <a:lnTo>
                  <a:pt x="16200" y="2793"/>
                </a:lnTo>
                <a:lnTo>
                  <a:pt x="16754" y="4267"/>
                </a:lnTo>
                <a:lnTo>
                  <a:pt x="16992" y="4905"/>
                </a:lnTo>
                <a:lnTo>
                  <a:pt x="18718" y="4905"/>
                </a:lnTo>
                <a:lnTo>
                  <a:pt x="17810" y="5605"/>
                </a:lnTo>
                <a:lnTo>
                  <a:pt x="17257" y="6031"/>
                </a:lnTo>
                <a:lnTo>
                  <a:pt x="17478" y="6693"/>
                </a:lnTo>
                <a:lnTo>
                  <a:pt x="17975" y="8184"/>
                </a:lnTo>
                <a:cubicBezTo>
                  <a:pt x="17975" y="8184"/>
                  <a:pt x="16781" y="7308"/>
                  <a:pt x="16781" y="7308"/>
                </a:cubicBezTo>
                <a:close/>
                <a:moveTo>
                  <a:pt x="21600" y="3922"/>
                </a:moveTo>
                <a:lnTo>
                  <a:pt x="17673" y="3922"/>
                </a:lnTo>
                <a:lnTo>
                  <a:pt x="16200" y="0"/>
                </a:lnTo>
                <a:lnTo>
                  <a:pt x="14727" y="3922"/>
                </a:lnTo>
                <a:lnTo>
                  <a:pt x="10800" y="3922"/>
                </a:lnTo>
                <a:lnTo>
                  <a:pt x="13991" y="6382"/>
                </a:lnTo>
                <a:lnTo>
                  <a:pt x="12518" y="10800"/>
                </a:lnTo>
                <a:lnTo>
                  <a:pt x="16200" y="8100"/>
                </a:lnTo>
                <a:lnTo>
                  <a:pt x="19882" y="10800"/>
                </a:lnTo>
                <a:lnTo>
                  <a:pt x="18409" y="6382"/>
                </a:lnTo>
                <a:cubicBezTo>
                  <a:pt x="18409" y="6382"/>
                  <a:pt x="21600" y="3922"/>
                  <a:pt x="21600" y="3922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8" name="Shape 2581"/>
          <p:cNvSpPr/>
          <p:nvPr/>
        </p:nvSpPr>
        <p:spPr>
          <a:xfrm>
            <a:off x="4188002" y="446936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33" y="11950"/>
                </a:moveTo>
                <a:lnTo>
                  <a:pt x="12831" y="14044"/>
                </a:lnTo>
                <a:lnTo>
                  <a:pt x="11135" y="12801"/>
                </a:lnTo>
                <a:lnTo>
                  <a:pt x="10555" y="12375"/>
                </a:lnTo>
                <a:lnTo>
                  <a:pt x="9974" y="12801"/>
                </a:lnTo>
                <a:lnTo>
                  <a:pt x="8277" y="14044"/>
                </a:lnTo>
                <a:lnTo>
                  <a:pt x="8976" y="11950"/>
                </a:lnTo>
                <a:lnTo>
                  <a:pt x="9195" y="11291"/>
                </a:lnTo>
                <a:lnTo>
                  <a:pt x="8647" y="10864"/>
                </a:lnTo>
                <a:lnTo>
                  <a:pt x="7280" y="9801"/>
                </a:lnTo>
                <a:lnTo>
                  <a:pt x="9560" y="9801"/>
                </a:lnTo>
                <a:lnTo>
                  <a:pt x="9799" y="9167"/>
                </a:lnTo>
                <a:lnTo>
                  <a:pt x="10555" y="7167"/>
                </a:lnTo>
                <a:lnTo>
                  <a:pt x="11310" y="9167"/>
                </a:lnTo>
                <a:lnTo>
                  <a:pt x="11549" y="9801"/>
                </a:lnTo>
                <a:lnTo>
                  <a:pt x="13829" y="9801"/>
                </a:lnTo>
                <a:lnTo>
                  <a:pt x="12462" y="10864"/>
                </a:lnTo>
                <a:lnTo>
                  <a:pt x="11914" y="11291"/>
                </a:lnTo>
                <a:cubicBezTo>
                  <a:pt x="11914" y="11291"/>
                  <a:pt x="12133" y="11950"/>
                  <a:pt x="12133" y="11950"/>
                </a:cubicBezTo>
                <a:close/>
                <a:moveTo>
                  <a:pt x="12228" y="8820"/>
                </a:moveTo>
                <a:lnTo>
                  <a:pt x="10555" y="4388"/>
                </a:lnTo>
                <a:lnTo>
                  <a:pt x="8881" y="8820"/>
                </a:lnTo>
                <a:lnTo>
                  <a:pt x="4418" y="8820"/>
                </a:lnTo>
                <a:lnTo>
                  <a:pt x="8044" y="11639"/>
                </a:lnTo>
                <a:lnTo>
                  <a:pt x="6371" y="16660"/>
                </a:lnTo>
                <a:lnTo>
                  <a:pt x="10555" y="13592"/>
                </a:lnTo>
                <a:lnTo>
                  <a:pt x="14738" y="16660"/>
                </a:lnTo>
                <a:lnTo>
                  <a:pt x="13065" y="11639"/>
                </a:lnTo>
                <a:lnTo>
                  <a:pt x="16691" y="8820"/>
                </a:lnTo>
                <a:cubicBezTo>
                  <a:pt x="16691" y="8820"/>
                  <a:pt x="12228" y="8820"/>
                  <a:pt x="12228" y="8820"/>
                </a:cubicBezTo>
                <a:close/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9" name="Shape 2582"/>
          <p:cNvSpPr/>
          <p:nvPr/>
        </p:nvSpPr>
        <p:spPr>
          <a:xfrm>
            <a:off x="4721263" y="446936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4419"/>
                </a:moveTo>
                <a:lnTo>
                  <a:pt x="9327" y="4419"/>
                </a:lnTo>
                <a:cubicBezTo>
                  <a:pt x="9056" y="4419"/>
                  <a:pt x="8836" y="4638"/>
                  <a:pt x="8836" y="4909"/>
                </a:cubicBezTo>
                <a:cubicBezTo>
                  <a:pt x="8836" y="5181"/>
                  <a:pt x="9056" y="5400"/>
                  <a:pt x="9327" y="5400"/>
                </a:cubicBezTo>
                <a:lnTo>
                  <a:pt x="18164" y="5400"/>
                </a:lnTo>
                <a:cubicBezTo>
                  <a:pt x="18435" y="5400"/>
                  <a:pt x="18655" y="5181"/>
                  <a:pt x="18655" y="4909"/>
                </a:cubicBezTo>
                <a:cubicBezTo>
                  <a:pt x="18655" y="4638"/>
                  <a:pt x="18435" y="4419"/>
                  <a:pt x="18164" y="4419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164" y="10310"/>
                </a:moveTo>
                <a:lnTo>
                  <a:pt x="9327" y="10310"/>
                </a:lnTo>
                <a:cubicBezTo>
                  <a:pt x="9056" y="10310"/>
                  <a:pt x="8836" y="10529"/>
                  <a:pt x="8836" y="10800"/>
                </a:cubicBezTo>
                <a:cubicBezTo>
                  <a:pt x="8836" y="11072"/>
                  <a:pt x="9056" y="11291"/>
                  <a:pt x="9327" y="11291"/>
                </a:cubicBezTo>
                <a:lnTo>
                  <a:pt x="18164" y="11291"/>
                </a:lnTo>
                <a:cubicBezTo>
                  <a:pt x="18435" y="11291"/>
                  <a:pt x="18655" y="11072"/>
                  <a:pt x="18655" y="10800"/>
                </a:cubicBezTo>
                <a:cubicBezTo>
                  <a:pt x="18655" y="10529"/>
                  <a:pt x="18435" y="10310"/>
                  <a:pt x="18164" y="10310"/>
                </a:cubicBezTo>
                <a:moveTo>
                  <a:pt x="5445" y="16155"/>
                </a:moveTo>
                <a:lnTo>
                  <a:pt x="4909" y="14728"/>
                </a:lnTo>
                <a:lnTo>
                  <a:pt x="4374" y="16155"/>
                </a:lnTo>
                <a:lnTo>
                  <a:pt x="2945" y="16155"/>
                </a:lnTo>
                <a:lnTo>
                  <a:pt x="4106" y="17048"/>
                </a:lnTo>
                <a:lnTo>
                  <a:pt x="3571" y="18655"/>
                </a:lnTo>
                <a:lnTo>
                  <a:pt x="4909" y="17673"/>
                </a:lnTo>
                <a:lnTo>
                  <a:pt x="6248" y="18655"/>
                </a:lnTo>
                <a:lnTo>
                  <a:pt x="5713" y="17048"/>
                </a:lnTo>
                <a:lnTo>
                  <a:pt x="6873" y="16155"/>
                </a:lnTo>
                <a:cubicBezTo>
                  <a:pt x="6873" y="16155"/>
                  <a:pt x="5445" y="16155"/>
                  <a:pt x="5445" y="16155"/>
                </a:cubicBezTo>
                <a:close/>
                <a:moveTo>
                  <a:pt x="4909" y="8836"/>
                </a:moveTo>
                <a:lnTo>
                  <a:pt x="4374" y="10265"/>
                </a:lnTo>
                <a:lnTo>
                  <a:pt x="2945" y="10265"/>
                </a:lnTo>
                <a:lnTo>
                  <a:pt x="4106" y="11157"/>
                </a:lnTo>
                <a:lnTo>
                  <a:pt x="3571" y="12764"/>
                </a:lnTo>
                <a:lnTo>
                  <a:pt x="4909" y="11782"/>
                </a:lnTo>
                <a:lnTo>
                  <a:pt x="6248" y="12764"/>
                </a:lnTo>
                <a:lnTo>
                  <a:pt x="5713" y="11157"/>
                </a:lnTo>
                <a:lnTo>
                  <a:pt x="6873" y="10265"/>
                </a:lnTo>
                <a:lnTo>
                  <a:pt x="5445" y="10265"/>
                </a:lnTo>
                <a:cubicBezTo>
                  <a:pt x="5445" y="10265"/>
                  <a:pt x="4909" y="8836"/>
                  <a:pt x="4909" y="8836"/>
                </a:cubicBezTo>
                <a:close/>
                <a:moveTo>
                  <a:pt x="4909" y="2945"/>
                </a:moveTo>
                <a:lnTo>
                  <a:pt x="4374" y="4374"/>
                </a:lnTo>
                <a:lnTo>
                  <a:pt x="2945" y="4374"/>
                </a:lnTo>
                <a:lnTo>
                  <a:pt x="4106" y="5266"/>
                </a:lnTo>
                <a:lnTo>
                  <a:pt x="3571" y="6873"/>
                </a:lnTo>
                <a:lnTo>
                  <a:pt x="4909" y="5891"/>
                </a:lnTo>
                <a:lnTo>
                  <a:pt x="6248" y="6873"/>
                </a:lnTo>
                <a:lnTo>
                  <a:pt x="5713" y="5266"/>
                </a:lnTo>
                <a:lnTo>
                  <a:pt x="6873" y="4374"/>
                </a:lnTo>
                <a:lnTo>
                  <a:pt x="5445" y="4374"/>
                </a:lnTo>
                <a:cubicBezTo>
                  <a:pt x="5445" y="4374"/>
                  <a:pt x="4909" y="2945"/>
                  <a:pt x="4909" y="2945"/>
                </a:cubicBezTo>
                <a:close/>
                <a:moveTo>
                  <a:pt x="18164" y="16200"/>
                </a:moveTo>
                <a:lnTo>
                  <a:pt x="9327" y="16200"/>
                </a:lnTo>
                <a:cubicBezTo>
                  <a:pt x="9056" y="16200"/>
                  <a:pt x="8836" y="16420"/>
                  <a:pt x="8836" y="16691"/>
                </a:cubicBezTo>
                <a:cubicBezTo>
                  <a:pt x="8836" y="16962"/>
                  <a:pt x="9056" y="17182"/>
                  <a:pt x="9327" y="17182"/>
                </a:cubicBezTo>
                <a:lnTo>
                  <a:pt x="18164" y="17182"/>
                </a:lnTo>
                <a:cubicBezTo>
                  <a:pt x="18435" y="17182"/>
                  <a:pt x="18655" y="16962"/>
                  <a:pt x="18655" y="16691"/>
                </a:cubicBezTo>
                <a:cubicBezTo>
                  <a:pt x="18655" y="16420"/>
                  <a:pt x="18435" y="16200"/>
                  <a:pt x="18164" y="16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0" name="Shape 2583"/>
          <p:cNvSpPr/>
          <p:nvPr/>
        </p:nvSpPr>
        <p:spPr>
          <a:xfrm>
            <a:off x="5254524" y="446936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427" y="17673"/>
                  <a:pt x="11549" y="17618"/>
                  <a:pt x="11638" y="17529"/>
                </a:cubicBezTo>
                <a:lnTo>
                  <a:pt x="14583" y="14583"/>
                </a:lnTo>
                <a:cubicBezTo>
                  <a:pt x="14673" y="14495"/>
                  <a:pt x="14727" y="14372"/>
                  <a:pt x="14727" y="14236"/>
                </a:cubicBezTo>
                <a:cubicBezTo>
                  <a:pt x="14727" y="13966"/>
                  <a:pt x="14508" y="13745"/>
                  <a:pt x="14236" y="13745"/>
                </a:cubicBezTo>
                <a:cubicBezTo>
                  <a:pt x="14101" y="13745"/>
                  <a:pt x="13978" y="13801"/>
                  <a:pt x="13889" y="13890"/>
                </a:cubicBezTo>
                <a:lnTo>
                  <a:pt x="10944" y="16835"/>
                </a:lnTo>
                <a:cubicBezTo>
                  <a:pt x="10855" y="16924"/>
                  <a:pt x="10800" y="17047"/>
                  <a:pt x="10800" y="17183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8980" y="14871"/>
                </a:moveTo>
                <a:cubicBezTo>
                  <a:pt x="8891" y="14961"/>
                  <a:pt x="8836" y="15083"/>
                  <a:pt x="8836" y="15218"/>
                </a:cubicBezTo>
                <a:cubicBezTo>
                  <a:pt x="8836" y="15490"/>
                  <a:pt x="9056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0656" y="14583"/>
                </a:lnTo>
                <a:cubicBezTo>
                  <a:pt x="10745" y="14495"/>
                  <a:pt x="10800" y="14372"/>
                  <a:pt x="10800" y="14236"/>
                </a:cubicBezTo>
                <a:cubicBezTo>
                  <a:pt x="10800" y="13966"/>
                  <a:pt x="10580" y="13745"/>
                  <a:pt x="10309" y="13745"/>
                </a:cubicBezTo>
                <a:cubicBezTo>
                  <a:pt x="10174" y="13745"/>
                  <a:pt x="10051" y="13801"/>
                  <a:pt x="9962" y="13890"/>
                </a:cubicBezTo>
                <a:cubicBezTo>
                  <a:pt x="9962" y="13890"/>
                  <a:pt x="8980" y="14871"/>
                  <a:pt x="8980" y="14871"/>
                </a:cubicBezTo>
                <a:close/>
                <a:moveTo>
                  <a:pt x="11291" y="20415"/>
                </a:moveTo>
                <a:lnTo>
                  <a:pt x="982" y="10106"/>
                </a:lnTo>
                <a:lnTo>
                  <a:pt x="982" y="1473"/>
                </a:lnTo>
                <a:cubicBezTo>
                  <a:pt x="982" y="1202"/>
                  <a:pt x="1201" y="982"/>
                  <a:pt x="1473" y="982"/>
                </a:cubicBezTo>
                <a:lnTo>
                  <a:pt x="10106" y="982"/>
                </a:lnTo>
                <a:lnTo>
                  <a:pt x="20415" y="11291"/>
                </a:lnTo>
                <a:cubicBezTo>
                  <a:pt x="20415" y="11291"/>
                  <a:pt x="11291" y="20415"/>
                  <a:pt x="11291" y="20415"/>
                </a:cubicBezTo>
                <a:close/>
                <a:moveTo>
                  <a:pt x="21456" y="10944"/>
                </a:moveTo>
                <a:lnTo>
                  <a:pt x="10656" y="144"/>
                </a:lnTo>
                <a:cubicBezTo>
                  <a:pt x="10567" y="55"/>
                  <a:pt x="10445" y="0"/>
                  <a:pt x="10309" y="0"/>
                </a:cubicBezTo>
                <a:lnTo>
                  <a:pt x="1473" y="0"/>
                </a:lnTo>
                <a:cubicBezTo>
                  <a:pt x="660" y="0"/>
                  <a:pt x="0" y="660"/>
                  <a:pt x="0" y="1473"/>
                </a:cubicBezTo>
                <a:lnTo>
                  <a:pt x="0" y="10310"/>
                </a:lnTo>
                <a:cubicBezTo>
                  <a:pt x="0" y="10445"/>
                  <a:pt x="55" y="10567"/>
                  <a:pt x="144" y="10656"/>
                </a:cubicBezTo>
                <a:lnTo>
                  <a:pt x="10944" y="21456"/>
                </a:lnTo>
                <a:cubicBezTo>
                  <a:pt x="11033" y="21546"/>
                  <a:pt x="11155" y="21600"/>
                  <a:pt x="11291" y="21600"/>
                </a:cubicBezTo>
                <a:cubicBezTo>
                  <a:pt x="11427" y="21600"/>
                  <a:pt x="11549" y="21546"/>
                  <a:pt x="11638" y="21456"/>
                </a:cubicBezTo>
                <a:lnTo>
                  <a:pt x="21456" y="11638"/>
                </a:lnTo>
                <a:cubicBezTo>
                  <a:pt x="21545" y="11549"/>
                  <a:pt x="21600" y="11427"/>
                  <a:pt x="21600" y="11291"/>
                </a:cubicBezTo>
                <a:cubicBezTo>
                  <a:pt x="21600" y="11156"/>
                  <a:pt x="21545" y="11033"/>
                  <a:pt x="21456" y="10944"/>
                </a:cubicBezTo>
                <a:moveTo>
                  <a:pt x="11782" y="13255"/>
                </a:moveTo>
                <a:cubicBezTo>
                  <a:pt x="11917" y="13255"/>
                  <a:pt x="12040" y="13200"/>
                  <a:pt x="12129" y="13111"/>
                </a:cubicBezTo>
                <a:lnTo>
                  <a:pt x="14093" y="11147"/>
                </a:lnTo>
                <a:cubicBezTo>
                  <a:pt x="14182" y="11058"/>
                  <a:pt x="14236" y="10936"/>
                  <a:pt x="14236" y="10800"/>
                </a:cubicBezTo>
                <a:cubicBezTo>
                  <a:pt x="14236" y="10529"/>
                  <a:pt x="14017" y="10310"/>
                  <a:pt x="13745" y="10310"/>
                </a:cubicBezTo>
                <a:cubicBezTo>
                  <a:pt x="13610" y="10310"/>
                  <a:pt x="13487" y="10364"/>
                  <a:pt x="13398" y="10453"/>
                </a:cubicBezTo>
                <a:lnTo>
                  <a:pt x="11435" y="12417"/>
                </a:lnTo>
                <a:cubicBezTo>
                  <a:pt x="11346" y="12506"/>
                  <a:pt x="11291" y="12629"/>
                  <a:pt x="11291" y="12764"/>
                </a:cubicBezTo>
                <a:cubicBezTo>
                  <a:pt x="11291" y="13035"/>
                  <a:pt x="11510" y="13255"/>
                  <a:pt x="11782" y="13255"/>
                </a:cubicBezTo>
                <a:moveTo>
                  <a:pt x="4418" y="4909"/>
                </a:moveTo>
                <a:cubicBezTo>
                  <a:pt x="4147" y="4909"/>
                  <a:pt x="3927" y="4690"/>
                  <a:pt x="3927" y="4418"/>
                </a:cubicBezTo>
                <a:cubicBezTo>
                  <a:pt x="3927" y="4147"/>
                  <a:pt x="4147" y="3927"/>
                  <a:pt x="4418" y="3927"/>
                </a:cubicBezTo>
                <a:cubicBezTo>
                  <a:pt x="4690" y="3927"/>
                  <a:pt x="4909" y="4147"/>
                  <a:pt x="4909" y="4418"/>
                </a:cubicBezTo>
                <a:cubicBezTo>
                  <a:pt x="4909" y="4690"/>
                  <a:pt x="4690" y="4909"/>
                  <a:pt x="4418" y="4909"/>
                </a:cubicBezTo>
                <a:moveTo>
                  <a:pt x="4418" y="2945"/>
                </a:moveTo>
                <a:cubicBezTo>
                  <a:pt x="3605" y="2945"/>
                  <a:pt x="2945" y="3605"/>
                  <a:pt x="2945" y="4418"/>
                </a:cubicBezTo>
                <a:cubicBezTo>
                  <a:pt x="2945" y="5232"/>
                  <a:pt x="3605" y="5891"/>
                  <a:pt x="4418" y="5891"/>
                </a:cubicBezTo>
                <a:cubicBezTo>
                  <a:pt x="5231" y="5891"/>
                  <a:pt x="5891" y="5232"/>
                  <a:pt x="5891" y="4418"/>
                </a:cubicBezTo>
                <a:cubicBezTo>
                  <a:pt x="5891" y="3605"/>
                  <a:pt x="5231" y="2945"/>
                  <a:pt x="4418" y="29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1" name="Shape 2584"/>
          <p:cNvSpPr/>
          <p:nvPr/>
        </p:nvSpPr>
        <p:spPr>
          <a:xfrm>
            <a:off x="5787785" y="446936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17673"/>
                </a:moveTo>
                <a:cubicBezTo>
                  <a:pt x="10445" y="17673"/>
                  <a:pt x="10567" y="17618"/>
                  <a:pt x="10656" y="17529"/>
                </a:cubicBezTo>
                <a:lnTo>
                  <a:pt x="12620" y="15565"/>
                </a:lnTo>
                <a:cubicBezTo>
                  <a:pt x="12709" y="15477"/>
                  <a:pt x="12764" y="15354"/>
                  <a:pt x="12764" y="15218"/>
                </a:cubicBezTo>
                <a:cubicBezTo>
                  <a:pt x="12764" y="14947"/>
                  <a:pt x="12544" y="14728"/>
                  <a:pt x="12273" y="14728"/>
                </a:cubicBezTo>
                <a:cubicBezTo>
                  <a:pt x="12137" y="14728"/>
                  <a:pt x="12014" y="14782"/>
                  <a:pt x="11926" y="14871"/>
                </a:cubicBezTo>
                <a:lnTo>
                  <a:pt x="9962" y="16835"/>
                </a:lnTo>
                <a:cubicBezTo>
                  <a:pt x="9873" y="16924"/>
                  <a:pt x="9818" y="17046"/>
                  <a:pt x="9818" y="17183"/>
                </a:cubicBezTo>
                <a:cubicBezTo>
                  <a:pt x="9818" y="17453"/>
                  <a:pt x="10038" y="17673"/>
                  <a:pt x="10309" y="17673"/>
                </a:cubicBezTo>
                <a:moveTo>
                  <a:pt x="10309" y="20415"/>
                </a:moveTo>
                <a:lnTo>
                  <a:pt x="982" y="11088"/>
                </a:lnTo>
                <a:lnTo>
                  <a:pt x="982" y="4418"/>
                </a:lnTo>
                <a:cubicBezTo>
                  <a:pt x="982" y="4147"/>
                  <a:pt x="1201" y="3927"/>
                  <a:pt x="1473" y="3927"/>
                </a:cubicBezTo>
                <a:lnTo>
                  <a:pt x="8142" y="3927"/>
                </a:lnTo>
                <a:lnTo>
                  <a:pt x="17469" y="13255"/>
                </a:lnTo>
                <a:cubicBezTo>
                  <a:pt x="17469" y="13255"/>
                  <a:pt x="10309" y="20415"/>
                  <a:pt x="10309" y="20415"/>
                </a:cubicBezTo>
                <a:close/>
                <a:moveTo>
                  <a:pt x="8693" y="3090"/>
                </a:moveTo>
                <a:cubicBezTo>
                  <a:pt x="8604" y="3001"/>
                  <a:pt x="8481" y="2945"/>
                  <a:pt x="8345" y="2945"/>
                </a:cubicBezTo>
                <a:lnTo>
                  <a:pt x="1473" y="2945"/>
                </a:lnTo>
                <a:cubicBezTo>
                  <a:pt x="660" y="2945"/>
                  <a:pt x="0" y="3605"/>
                  <a:pt x="0" y="4418"/>
                </a:cubicBezTo>
                <a:lnTo>
                  <a:pt x="0" y="11291"/>
                </a:lnTo>
                <a:cubicBezTo>
                  <a:pt x="0" y="11427"/>
                  <a:pt x="55" y="11549"/>
                  <a:pt x="144" y="11638"/>
                </a:cubicBezTo>
                <a:lnTo>
                  <a:pt x="9962" y="21456"/>
                </a:lnTo>
                <a:cubicBezTo>
                  <a:pt x="10051" y="21546"/>
                  <a:pt x="10174" y="21600"/>
                  <a:pt x="10309" y="21600"/>
                </a:cubicBezTo>
                <a:cubicBezTo>
                  <a:pt x="10445" y="21600"/>
                  <a:pt x="10567" y="21546"/>
                  <a:pt x="10656" y="21456"/>
                </a:cubicBezTo>
                <a:lnTo>
                  <a:pt x="18511" y="13602"/>
                </a:lnTo>
                <a:cubicBezTo>
                  <a:pt x="18600" y="13513"/>
                  <a:pt x="18655" y="13390"/>
                  <a:pt x="18655" y="13255"/>
                </a:cubicBezTo>
                <a:cubicBezTo>
                  <a:pt x="18655" y="13119"/>
                  <a:pt x="18599" y="12997"/>
                  <a:pt x="18511" y="12908"/>
                </a:cubicBezTo>
                <a:cubicBezTo>
                  <a:pt x="18511" y="12908"/>
                  <a:pt x="8693" y="3090"/>
                  <a:pt x="8693" y="3090"/>
                </a:cubicBezTo>
                <a:close/>
                <a:moveTo>
                  <a:pt x="7855" y="15218"/>
                </a:moveTo>
                <a:cubicBezTo>
                  <a:pt x="7855" y="15490"/>
                  <a:pt x="8074" y="15709"/>
                  <a:pt x="8345" y="15709"/>
                </a:cubicBezTo>
                <a:cubicBezTo>
                  <a:pt x="8481" y="15709"/>
                  <a:pt x="8604" y="15655"/>
                  <a:pt x="8693" y="15565"/>
                </a:cubicBezTo>
                <a:lnTo>
                  <a:pt x="9183" y="15074"/>
                </a:lnTo>
                <a:cubicBezTo>
                  <a:pt x="9273" y="14986"/>
                  <a:pt x="9327" y="14863"/>
                  <a:pt x="9327" y="14728"/>
                </a:cubicBezTo>
                <a:cubicBezTo>
                  <a:pt x="9327" y="14456"/>
                  <a:pt x="9108" y="14236"/>
                  <a:pt x="8836" y="14236"/>
                </a:cubicBezTo>
                <a:cubicBezTo>
                  <a:pt x="8701" y="14236"/>
                  <a:pt x="8578" y="14291"/>
                  <a:pt x="8489" y="14381"/>
                </a:cubicBezTo>
                <a:lnTo>
                  <a:pt x="7998" y="14871"/>
                </a:lnTo>
                <a:cubicBezTo>
                  <a:pt x="7910" y="14961"/>
                  <a:pt x="7855" y="15083"/>
                  <a:pt x="7855" y="15218"/>
                </a:cubicBezTo>
                <a:moveTo>
                  <a:pt x="21456" y="9962"/>
                </a:moveTo>
                <a:lnTo>
                  <a:pt x="11638" y="144"/>
                </a:lnTo>
                <a:cubicBezTo>
                  <a:pt x="11549" y="55"/>
                  <a:pt x="11427" y="0"/>
                  <a:pt x="11291" y="0"/>
                </a:cubicBezTo>
                <a:lnTo>
                  <a:pt x="4418" y="0"/>
                </a:lnTo>
                <a:cubicBezTo>
                  <a:pt x="3605" y="0"/>
                  <a:pt x="2945" y="660"/>
                  <a:pt x="2945" y="1473"/>
                </a:cubicBezTo>
                <a:cubicBezTo>
                  <a:pt x="2945" y="1744"/>
                  <a:pt x="3165" y="1964"/>
                  <a:pt x="3436" y="1964"/>
                </a:cubicBezTo>
                <a:cubicBezTo>
                  <a:pt x="3708" y="1964"/>
                  <a:pt x="3927" y="1744"/>
                  <a:pt x="3927" y="1473"/>
                </a:cubicBezTo>
                <a:cubicBezTo>
                  <a:pt x="3927" y="1202"/>
                  <a:pt x="4147" y="982"/>
                  <a:pt x="4418" y="982"/>
                </a:cubicBezTo>
                <a:lnTo>
                  <a:pt x="11088" y="982"/>
                </a:lnTo>
                <a:lnTo>
                  <a:pt x="20415" y="10310"/>
                </a:lnTo>
                <a:lnTo>
                  <a:pt x="19289" y="11435"/>
                </a:lnTo>
                <a:cubicBezTo>
                  <a:pt x="19201" y="11524"/>
                  <a:pt x="19145" y="11646"/>
                  <a:pt x="19145" y="11782"/>
                </a:cubicBezTo>
                <a:cubicBezTo>
                  <a:pt x="19145" y="12053"/>
                  <a:pt x="19366" y="12273"/>
                  <a:pt x="19636" y="12273"/>
                </a:cubicBezTo>
                <a:cubicBezTo>
                  <a:pt x="19772" y="12273"/>
                  <a:pt x="19895" y="12218"/>
                  <a:pt x="19983" y="12129"/>
                </a:cubicBezTo>
                <a:lnTo>
                  <a:pt x="21456" y="10656"/>
                </a:lnTo>
                <a:cubicBezTo>
                  <a:pt x="21545" y="10567"/>
                  <a:pt x="21600" y="10445"/>
                  <a:pt x="21600" y="10310"/>
                </a:cubicBezTo>
                <a:cubicBezTo>
                  <a:pt x="21600" y="10174"/>
                  <a:pt x="21545" y="10051"/>
                  <a:pt x="21456" y="9962"/>
                </a:cubicBezTo>
                <a:moveTo>
                  <a:pt x="10309" y="13745"/>
                </a:moveTo>
                <a:cubicBezTo>
                  <a:pt x="10445" y="13745"/>
                  <a:pt x="10567" y="13691"/>
                  <a:pt x="10656" y="13602"/>
                </a:cubicBezTo>
                <a:lnTo>
                  <a:pt x="11638" y="12620"/>
                </a:lnTo>
                <a:cubicBezTo>
                  <a:pt x="11727" y="12531"/>
                  <a:pt x="11782" y="12408"/>
                  <a:pt x="11782" y="12273"/>
                </a:cubicBezTo>
                <a:cubicBezTo>
                  <a:pt x="11782" y="12002"/>
                  <a:pt x="11562" y="11782"/>
                  <a:pt x="11291" y="11782"/>
                </a:cubicBezTo>
                <a:cubicBezTo>
                  <a:pt x="11156" y="11782"/>
                  <a:pt x="11033" y="11837"/>
                  <a:pt x="10944" y="11926"/>
                </a:cubicBezTo>
                <a:lnTo>
                  <a:pt x="9962" y="12908"/>
                </a:lnTo>
                <a:cubicBezTo>
                  <a:pt x="9873" y="12997"/>
                  <a:pt x="9818" y="13119"/>
                  <a:pt x="9818" y="13255"/>
                </a:cubicBezTo>
                <a:cubicBezTo>
                  <a:pt x="9818" y="13526"/>
                  <a:pt x="10038" y="13745"/>
                  <a:pt x="10309" y="13745"/>
                </a:cubicBezTo>
                <a:moveTo>
                  <a:pt x="4418" y="7855"/>
                </a:moveTo>
                <a:cubicBezTo>
                  <a:pt x="4147" y="7855"/>
                  <a:pt x="3927" y="7635"/>
                  <a:pt x="3927" y="7364"/>
                </a:cubicBezTo>
                <a:cubicBezTo>
                  <a:pt x="3927" y="7093"/>
                  <a:pt x="4147" y="6873"/>
                  <a:pt x="4418" y="6873"/>
                </a:cubicBezTo>
                <a:cubicBezTo>
                  <a:pt x="4690" y="6873"/>
                  <a:pt x="4909" y="7093"/>
                  <a:pt x="4909" y="7364"/>
                </a:cubicBezTo>
                <a:cubicBezTo>
                  <a:pt x="4909" y="7635"/>
                  <a:pt x="4690" y="7855"/>
                  <a:pt x="4418" y="7855"/>
                </a:cubicBezTo>
                <a:moveTo>
                  <a:pt x="4418" y="5891"/>
                </a:moveTo>
                <a:cubicBezTo>
                  <a:pt x="3605" y="5891"/>
                  <a:pt x="2945" y="6551"/>
                  <a:pt x="2945" y="7364"/>
                </a:cubicBezTo>
                <a:cubicBezTo>
                  <a:pt x="2945" y="8177"/>
                  <a:pt x="3605" y="8837"/>
                  <a:pt x="4418" y="8837"/>
                </a:cubicBezTo>
                <a:cubicBezTo>
                  <a:pt x="5232" y="8837"/>
                  <a:pt x="5891" y="8177"/>
                  <a:pt x="5891" y="7364"/>
                </a:cubicBezTo>
                <a:cubicBezTo>
                  <a:pt x="5891" y="6551"/>
                  <a:pt x="5232" y="5891"/>
                  <a:pt x="4418" y="58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2" name="Shape 2585"/>
          <p:cNvSpPr/>
          <p:nvPr/>
        </p:nvSpPr>
        <p:spPr>
          <a:xfrm>
            <a:off x="6384530" y="1803070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00" y="14727"/>
                </a:moveTo>
                <a:lnTo>
                  <a:pt x="5400" y="14727"/>
                </a:lnTo>
                <a:cubicBezTo>
                  <a:pt x="5069" y="14727"/>
                  <a:pt x="4800" y="14947"/>
                  <a:pt x="4800" y="15218"/>
                </a:cubicBezTo>
                <a:cubicBezTo>
                  <a:pt x="4800" y="15490"/>
                  <a:pt x="5069" y="15709"/>
                  <a:pt x="5400" y="15709"/>
                </a:cubicBezTo>
                <a:lnTo>
                  <a:pt x="9000" y="15709"/>
                </a:lnTo>
                <a:cubicBezTo>
                  <a:pt x="9331" y="15709"/>
                  <a:pt x="9600" y="15490"/>
                  <a:pt x="9600" y="15218"/>
                </a:cubicBezTo>
                <a:cubicBezTo>
                  <a:pt x="9600" y="14947"/>
                  <a:pt x="9331" y="14727"/>
                  <a:pt x="9000" y="14727"/>
                </a:cubicBezTo>
                <a:moveTo>
                  <a:pt x="20400" y="2579"/>
                </a:moveTo>
                <a:cubicBezTo>
                  <a:pt x="18840" y="3757"/>
                  <a:pt x="15638" y="4614"/>
                  <a:pt x="12466" y="4845"/>
                </a:cubicBezTo>
                <a:cubicBezTo>
                  <a:pt x="12197" y="4307"/>
                  <a:pt x="11554" y="3927"/>
                  <a:pt x="10800" y="3927"/>
                </a:cubicBezTo>
                <a:cubicBezTo>
                  <a:pt x="10046" y="3927"/>
                  <a:pt x="9403" y="4307"/>
                  <a:pt x="9135" y="4845"/>
                </a:cubicBezTo>
                <a:cubicBezTo>
                  <a:pt x="5962" y="4614"/>
                  <a:pt x="2760" y="3757"/>
                  <a:pt x="1200" y="2579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2579"/>
                  <a:pt x="20400" y="2579"/>
                </a:cubicBezTo>
                <a:close/>
                <a:moveTo>
                  <a:pt x="10200" y="5400"/>
                </a:moveTo>
                <a:cubicBezTo>
                  <a:pt x="10200" y="5129"/>
                  <a:pt x="10469" y="4909"/>
                  <a:pt x="10800" y="4909"/>
                </a:cubicBezTo>
                <a:cubicBezTo>
                  <a:pt x="11131" y="4909"/>
                  <a:pt x="11400" y="5129"/>
                  <a:pt x="11400" y="5400"/>
                </a:cubicBezTo>
                <a:cubicBezTo>
                  <a:pt x="11400" y="5672"/>
                  <a:pt x="11131" y="5891"/>
                  <a:pt x="10800" y="5891"/>
                </a:cubicBezTo>
                <a:cubicBezTo>
                  <a:pt x="10469" y="5891"/>
                  <a:pt x="10200" y="5672"/>
                  <a:pt x="10200" y="5400"/>
                </a:cubicBezTo>
                <a:moveTo>
                  <a:pt x="20400" y="19636"/>
                </a:moveTo>
                <a:cubicBezTo>
                  <a:pt x="20400" y="20178"/>
                  <a:pt x="19862" y="20619"/>
                  <a:pt x="19200" y="20619"/>
                </a:cubicBezTo>
                <a:lnTo>
                  <a:pt x="2400" y="20619"/>
                </a:lnTo>
                <a:cubicBezTo>
                  <a:pt x="1738" y="20619"/>
                  <a:pt x="1200" y="20178"/>
                  <a:pt x="1200" y="19636"/>
                </a:cubicBezTo>
                <a:lnTo>
                  <a:pt x="1200" y="3859"/>
                </a:lnTo>
                <a:cubicBezTo>
                  <a:pt x="3007" y="4894"/>
                  <a:pt x="6118" y="5617"/>
                  <a:pt x="9086" y="5827"/>
                </a:cubicBezTo>
                <a:cubicBezTo>
                  <a:pt x="9311" y="6431"/>
                  <a:pt x="9988" y="6873"/>
                  <a:pt x="10800" y="6873"/>
                </a:cubicBezTo>
                <a:cubicBezTo>
                  <a:pt x="11611" y="6873"/>
                  <a:pt x="12289" y="6431"/>
                  <a:pt x="12514" y="5827"/>
                </a:cubicBezTo>
                <a:cubicBezTo>
                  <a:pt x="15482" y="5617"/>
                  <a:pt x="18593" y="4894"/>
                  <a:pt x="20400" y="3859"/>
                </a:cubicBezTo>
                <a:cubicBezTo>
                  <a:pt x="20400" y="3859"/>
                  <a:pt x="20400" y="19636"/>
                  <a:pt x="20400" y="19636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  <a:moveTo>
                  <a:pt x="7800" y="16691"/>
                </a:moveTo>
                <a:lnTo>
                  <a:pt x="5400" y="16691"/>
                </a:lnTo>
                <a:cubicBezTo>
                  <a:pt x="5069" y="16691"/>
                  <a:pt x="4800" y="16911"/>
                  <a:pt x="4800" y="17182"/>
                </a:cubicBezTo>
                <a:cubicBezTo>
                  <a:pt x="4800" y="17453"/>
                  <a:pt x="5069" y="17673"/>
                  <a:pt x="5400" y="17673"/>
                </a:cubicBezTo>
                <a:lnTo>
                  <a:pt x="7800" y="17673"/>
                </a:lnTo>
                <a:cubicBezTo>
                  <a:pt x="8131" y="17673"/>
                  <a:pt x="8400" y="17453"/>
                  <a:pt x="8400" y="17182"/>
                </a:cubicBezTo>
                <a:cubicBezTo>
                  <a:pt x="8400" y="16911"/>
                  <a:pt x="8131" y="16691"/>
                  <a:pt x="7800" y="166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3" name="Shape 2586"/>
          <p:cNvSpPr/>
          <p:nvPr/>
        </p:nvSpPr>
        <p:spPr>
          <a:xfrm>
            <a:off x="6917791" y="1803070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4" name="Shape 2587"/>
          <p:cNvSpPr/>
          <p:nvPr/>
        </p:nvSpPr>
        <p:spPr>
          <a:xfrm>
            <a:off x="7425659" y="1803070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5" name="Shape 2588"/>
          <p:cNvSpPr/>
          <p:nvPr/>
        </p:nvSpPr>
        <p:spPr>
          <a:xfrm>
            <a:off x="7958920" y="1815766"/>
            <a:ext cx="279328" cy="253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20"/>
                </a:moveTo>
                <a:cubicBezTo>
                  <a:pt x="16368" y="12420"/>
                  <a:pt x="15709" y="11694"/>
                  <a:pt x="15709" y="10800"/>
                </a:cubicBezTo>
                <a:cubicBezTo>
                  <a:pt x="15709" y="9906"/>
                  <a:pt x="16368" y="9180"/>
                  <a:pt x="17182" y="9180"/>
                </a:cubicBezTo>
                <a:cubicBezTo>
                  <a:pt x="17995" y="9180"/>
                  <a:pt x="18655" y="9906"/>
                  <a:pt x="18655" y="10800"/>
                </a:cubicBezTo>
                <a:cubicBezTo>
                  <a:pt x="18655" y="11694"/>
                  <a:pt x="17995" y="12420"/>
                  <a:pt x="17182" y="12420"/>
                </a:cubicBezTo>
                <a:moveTo>
                  <a:pt x="21109" y="10260"/>
                </a:moveTo>
                <a:lnTo>
                  <a:pt x="19587" y="10260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0"/>
                </a:cubicBezTo>
                <a:lnTo>
                  <a:pt x="491" y="10260"/>
                </a:lnTo>
                <a:cubicBezTo>
                  <a:pt x="220" y="10260"/>
                  <a:pt x="0" y="10502"/>
                  <a:pt x="0" y="10800"/>
                </a:cubicBezTo>
                <a:cubicBezTo>
                  <a:pt x="0" y="11098"/>
                  <a:pt x="220" y="11340"/>
                  <a:pt x="491" y="11340"/>
                </a:cubicBezTo>
                <a:lnTo>
                  <a:pt x="14777" y="11340"/>
                </a:lnTo>
                <a:cubicBezTo>
                  <a:pt x="15004" y="12572"/>
                  <a:pt x="15994" y="13500"/>
                  <a:pt x="17182" y="13500"/>
                </a:cubicBezTo>
                <a:cubicBezTo>
                  <a:pt x="18369" y="13500"/>
                  <a:pt x="19360" y="12572"/>
                  <a:pt x="19587" y="11340"/>
                </a:cubicBezTo>
                <a:lnTo>
                  <a:pt x="21109" y="11340"/>
                </a:lnTo>
                <a:cubicBezTo>
                  <a:pt x="21380" y="11340"/>
                  <a:pt x="21600" y="11098"/>
                  <a:pt x="21600" y="10800"/>
                </a:cubicBezTo>
                <a:cubicBezTo>
                  <a:pt x="21600" y="10502"/>
                  <a:pt x="21380" y="10260"/>
                  <a:pt x="21109" y="10260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2"/>
                  <a:pt x="4213" y="5400"/>
                  <a:pt x="5400" y="5400"/>
                </a:cubicBezTo>
                <a:cubicBezTo>
                  <a:pt x="6587" y="5400"/>
                  <a:pt x="7578" y="4472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9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9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1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1"/>
                  <a:pt x="21380" y="18359"/>
                  <a:pt x="21109" y="1835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6" name="Shape 2589"/>
          <p:cNvSpPr/>
          <p:nvPr/>
        </p:nvSpPr>
        <p:spPr>
          <a:xfrm>
            <a:off x="8492181" y="1815766"/>
            <a:ext cx="279328" cy="253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5119"/>
                </a:moveTo>
                <a:cubicBezTo>
                  <a:pt x="7195" y="15119"/>
                  <a:pt x="7855" y="14394"/>
                  <a:pt x="7855" y="13500"/>
                </a:cubicBezTo>
                <a:cubicBezTo>
                  <a:pt x="7855" y="12605"/>
                  <a:pt x="7195" y="11880"/>
                  <a:pt x="6382" y="11880"/>
                </a:cubicBezTo>
                <a:cubicBezTo>
                  <a:pt x="5568" y="11880"/>
                  <a:pt x="4909" y="12605"/>
                  <a:pt x="4909" y="13500"/>
                </a:cubicBezTo>
                <a:cubicBezTo>
                  <a:pt x="4909" y="14394"/>
                  <a:pt x="5568" y="15119"/>
                  <a:pt x="6382" y="15119"/>
                </a:cubicBezTo>
                <a:moveTo>
                  <a:pt x="2455" y="3240"/>
                </a:moveTo>
                <a:cubicBezTo>
                  <a:pt x="2725" y="3240"/>
                  <a:pt x="2945" y="2999"/>
                  <a:pt x="2945" y="2700"/>
                </a:cubicBezTo>
                <a:cubicBezTo>
                  <a:pt x="2945" y="2402"/>
                  <a:pt x="2725" y="2160"/>
                  <a:pt x="2455" y="2160"/>
                </a:cubicBezTo>
                <a:cubicBezTo>
                  <a:pt x="2184" y="2160"/>
                  <a:pt x="1964" y="2402"/>
                  <a:pt x="1964" y="2700"/>
                </a:cubicBezTo>
                <a:cubicBezTo>
                  <a:pt x="1964" y="2999"/>
                  <a:pt x="2184" y="3240"/>
                  <a:pt x="2455" y="3240"/>
                </a:cubicBezTo>
                <a:moveTo>
                  <a:pt x="3927" y="8100"/>
                </a:moveTo>
                <a:cubicBezTo>
                  <a:pt x="3927" y="6609"/>
                  <a:pt x="5026" y="5400"/>
                  <a:pt x="6382" y="5400"/>
                </a:cubicBezTo>
                <a:cubicBezTo>
                  <a:pt x="7738" y="5400"/>
                  <a:pt x="8836" y="6609"/>
                  <a:pt x="8836" y="8100"/>
                </a:cubicBezTo>
                <a:lnTo>
                  <a:pt x="8836" y="13500"/>
                </a:lnTo>
                <a:cubicBezTo>
                  <a:pt x="8836" y="14991"/>
                  <a:pt x="7738" y="16199"/>
                  <a:pt x="6382" y="16199"/>
                </a:cubicBezTo>
                <a:cubicBezTo>
                  <a:pt x="5026" y="16199"/>
                  <a:pt x="3927" y="14991"/>
                  <a:pt x="3927" y="13500"/>
                </a:cubicBezTo>
                <a:cubicBezTo>
                  <a:pt x="3927" y="13500"/>
                  <a:pt x="3927" y="8100"/>
                  <a:pt x="3927" y="8100"/>
                </a:cubicBezTo>
                <a:close/>
                <a:moveTo>
                  <a:pt x="2945" y="13500"/>
                </a:moveTo>
                <a:cubicBezTo>
                  <a:pt x="2945" y="15587"/>
                  <a:pt x="4484" y="17279"/>
                  <a:pt x="6382" y="17279"/>
                </a:cubicBezTo>
                <a:cubicBezTo>
                  <a:pt x="8280" y="17279"/>
                  <a:pt x="9818" y="15587"/>
                  <a:pt x="9818" y="13500"/>
                </a:cubicBezTo>
                <a:lnTo>
                  <a:pt x="9818" y="8100"/>
                </a:lnTo>
                <a:cubicBezTo>
                  <a:pt x="9818" y="6012"/>
                  <a:pt x="8280" y="4320"/>
                  <a:pt x="6382" y="4320"/>
                </a:cubicBezTo>
                <a:cubicBezTo>
                  <a:pt x="4484" y="4320"/>
                  <a:pt x="2945" y="6012"/>
                  <a:pt x="2945" y="8100"/>
                </a:cubicBezTo>
                <a:cubicBezTo>
                  <a:pt x="2945" y="8100"/>
                  <a:pt x="2945" y="13500"/>
                  <a:pt x="2945" y="13500"/>
                </a:cubicBezTo>
                <a:close/>
                <a:moveTo>
                  <a:pt x="2455" y="19439"/>
                </a:moveTo>
                <a:cubicBezTo>
                  <a:pt x="2725" y="19439"/>
                  <a:pt x="2945" y="19198"/>
                  <a:pt x="2945" y="18899"/>
                </a:cubicBezTo>
                <a:cubicBezTo>
                  <a:pt x="2945" y="18601"/>
                  <a:pt x="2725" y="18359"/>
                  <a:pt x="2455" y="18359"/>
                </a:cubicBezTo>
                <a:cubicBezTo>
                  <a:pt x="2184" y="18359"/>
                  <a:pt x="1964" y="18601"/>
                  <a:pt x="1964" y="18899"/>
                </a:cubicBezTo>
                <a:cubicBezTo>
                  <a:pt x="1964" y="19198"/>
                  <a:pt x="2184" y="19439"/>
                  <a:pt x="2455" y="19439"/>
                </a:cubicBezTo>
                <a:moveTo>
                  <a:pt x="20618" y="20519"/>
                </a:moveTo>
                <a:lnTo>
                  <a:pt x="982" y="20519"/>
                </a:lnTo>
                <a:lnTo>
                  <a:pt x="982" y="1080"/>
                </a:lnTo>
                <a:lnTo>
                  <a:pt x="20618" y="1080"/>
                </a:lnTo>
                <a:cubicBezTo>
                  <a:pt x="20618" y="1080"/>
                  <a:pt x="20618" y="20519"/>
                  <a:pt x="20618" y="20519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84"/>
                  <a:pt x="0" y="1080"/>
                </a:cubicBezTo>
                <a:lnTo>
                  <a:pt x="0" y="20519"/>
                </a:lnTo>
                <a:cubicBezTo>
                  <a:pt x="0" y="21115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115"/>
                  <a:pt x="21600" y="20519"/>
                </a:cubicBezTo>
                <a:lnTo>
                  <a:pt x="21600" y="1080"/>
                </a:lnTo>
                <a:cubicBezTo>
                  <a:pt x="21600" y="484"/>
                  <a:pt x="21160" y="0"/>
                  <a:pt x="20618" y="0"/>
                </a:cubicBezTo>
                <a:moveTo>
                  <a:pt x="19145" y="3240"/>
                </a:moveTo>
                <a:cubicBezTo>
                  <a:pt x="19416" y="3240"/>
                  <a:pt x="19636" y="2999"/>
                  <a:pt x="19636" y="2700"/>
                </a:cubicBezTo>
                <a:cubicBezTo>
                  <a:pt x="19636" y="2402"/>
                  <a:pt x="19416" y="2160"/>
                  <a:pt x="19145" y="2160"/>
                </a:cubicBezTo>
                <a:cubicBezTo>
                  <a:pt x="18875" y="2160"/>
                  <a:pt x="18655" y="2402"/>
                  <a:pt x="18655" y="2700"/>
                </a:cubicBezTo>
                <a:cubicBezTo>
                  <a:pt x="18655" y="2999"/>
                  <a:pt x="18875" y="3240"/>
                  <a:pt x="19145" y="3240"/>
                </a:cubicBezTo>
                <a:moveTo>
                  <a:pt x="12764" y="8100"/>
                </a:moveTo>
                <a:cubicBezTo>
                  <a:pt x="12764" y="6609"/>
                  <a:pt x="13863" y="5400"/>
                  <a:pt x="15218" y="5400"/>
                </a:cubicBezTo>
                <a:cubicBezTo>
                  <a:pt x="16574" y="5400"/>
                  <a:pt x="17673" y="6609"/>
                  <a:pt x="17673" y="8100"/>
                </a:cubicBezTo>
                <a:lnTo>
                  <a:pt x="17673" y="13500"/>
                </a:lnTo>
                <a:cubicBezTo>
                  <a:pt x="17673" y="14991"/>
                  <a:pt x="16574" y="16199"/>
                  <a:pt x="15218" y="16199"/>
                </a:cubicBezTo>
                <a:cubicBezTo>
                  <a:pt x="13863" y="16199"/>
                  <a:pt x="12764" y="14991"/>
                  <a:pt x="12764" y="13500"/>
                </a:cubicBezTo>
                <a:cubicBezTo>
                  <a:pt x="12764" y="13500"/>
                  <a:pt x="12764" y="8100"/>
                  <a:pt x="12764" y="8100"/>
                </a:cubicBezTo>
                <a:close/>
                <a:moveTo>
                  <a:pt x="15218" y="17279"/>
                </a:moveTo>
                <a:cubicBezTo>
                  <a:pt x="17116" y="17279"/>
                  <a:pt x="18655" y="15587"/>
                  <a:pt x="18655" y="13500"/>
                </a:cubicBezTo>
                <a:lnTo>
                  <a:pt x="18655" y="8100"/>
                </a:lnTo>
                <a:cubicBezTo>
                  <a:pt x="18655" y="6012"/>
                  <a:pt x="17116" y="4320"/>
                  <a:pt x="15218" y="4320"/>
                </a:cubicBezTo>
                <a:cubicBezTo>
                  <a:pt x="13320" y="4320"/>
                  <a:pt x="11782" y="6012"/>
                  <a:pt x="11782" y="8100"/>
                </a:cubicBezTo>
                <a:lnTo>
                  <a:pt x="11782" y="13500"/>
                </a:lnTo>
                <a:cubicBezTo>
                  <a:pt x="11782" y="15587"/>
                  <a:pt x="13320" y="17279"/>
                  <a:pt x="15218" y="17279"/>
                </a:cubicBezTo>
                <a:moveTo>
                  <a:pt x="15218" y="9720"/>
                </a:moveTo>
                <a:cubicBezTo>
                  <a:pt x="16032" y="9720"/>
                  <a:pt x="16691" y="8995"/>
                  <a:pt x="16691" y="8100"/>
                </a:cubicBezTo>
                <a:cubicBezTo>
                  <a:pt x="16691" y="7206"/>
                  <a:pt x="16032" y="6480"/>
                  <a:pt x="15218" y="6480"/>
                </a:cubicBezTo>
                <a:cubicBezTo>
                  <a:pt x="14405" y="6480"/>
                  <a:pt x="13745" y="7206"/>
                  <a:pt x="13745" y="8100"/>
                </a:cubicBezTo>
                <a:cubicBezTo>
                  <a:pt x="13745" y="8995"/>
                  <a:pt x="14405" y="9720"/>
                  <a:pt x="15218" y="9720"/>
                </a:cubicBezTo>
                <a:moveTo>
                  <a:pt x="19145" y="18359"/>
                </a:moveTo>
                <a:cubicBezTo>
                  <a:pt x="18875" y="18359"/>
                  <a:pt x="18655" y="18601"/>
                  <a:pt x="18655" y="18899"/>
                </a:cubicBezTo>
                <a:cubicBezTo>
                  <a:pt x="18655" y="19198"/>
                  <a:pt x="18875" y="19439"/>
                  <a:pt x="19145" y="19439"/>
                </a:cubicBezTo>
                <a:cubicBezTo>
                  <a:pt x="19416" y="19439"/>
                  <a:pt x="19636" y="19198"/>
                  <a:pt x="19636" y="18899"/>
                </a:cubicBezTo>
                <a:cubicBezTo>
                  <a:pt x="19636" y="18601"/>
                  <a:pt x="19416" y="18359"/>
                  <a:pt x="19145" y="1835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7" name="Shape 2590"/>
          <p:cNvSpPr/>
          <p:nvPr/>
        </p:nvSpPr>
        <p:spPr>
          <a:xfrm>
            <a:off x="9025442" y="1803070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2" y="20619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7855" y="6382"/>
                </a:moveTo>
                <a:cubicBezTo>
                  <a:pt x="7313" y="6382"/>
                  <a:pt x="6873" y="5943"/>
                  <a:pt x="6873" y="5400"/>
                </a:cubicBezTo>
                <a:cubicBezTo>
                  <a:pt x="6873" y="4858"/>
                  <a:pt x="7313" y="4418"/>
                  <a:pt x="7855" y="4418"/>
                </a:cubicBezTo>
                <a:cubicBezTo>
                  <a:pt x="8396" y="4418"/>
                  <a:pt x="8836" y="4858"/>
                  <a:pt x="8836" y="5400"/>
                </a:cubicBezTo>
                <a:cubicBezTo>
                  <a:pt x="8836" y="5943"/>
                  <a:pt x="8396" y="6382"/>
                  <a:pt x="7855" y="6382"/>
                </a:cubicBezTo>
                <a:moveTo>
                  <a:pt x="18164" y="4909"/>
                </a:moveTo>
                <a:lnTo>
                  <a:pt x="9749" y="4909"/>
                </a:lnTo>
                <a:cubicBezTo>
                  <a:pt x="9530" y="4064"/>
                  <a:pt x="8768" y="3436"/>
                  <a:pt x="7855" y="3436"/>
                </a:cubicBezTo>
                <a:cubicBezTo>
                  <a:pt x="6941" y="3436"/>
                  <a:pt x="6180" y="4064"/>
                  <a:pt x="5960" y="4909"/>
                </a:cubicBezTo>
                <a:lnTo>
                  <a:pt x="3436" y="4909"/>
                </a:lnTo>
                <a:cubicBezTo>
                  <a:pt x="3165" y="4909"/>
                  <a:pt x="2945" y="5129"/>
                  <a:pt x="2945" y="5400"/>
                </a:cubicBezTo>
                <a:cubicBezTo>
                  <a:pt x="2945" y="5672"/>
                  <a:pt x="3165" y="5891"/>
                  <a:pt x="3436" y="5891"/>
                </a:cubicBezTo>
                <a:lnTo>
                  <a:pt x="5960" y="5891"/>
                </a:lnTo>
                <a:cubicBezTo>
                  <a:pt x="6180" y="6737"/>
                  <a:pt x="6941" y="7364"/>
                  <a:pt x="7855" y="7364"/>
                </a:cubicBezTo>
                <a:cubicBezTo>
                  <a:pt x="8768" y="7364"/>
                  <a:pt x="9530" y="6737"/>
                  <a:pt x="9749" y="5891"/>
                </a:cubicBezTo>
                <a:lnTo>
                  <a:pt x="18164" y="5891"/>
                </a:lnTo>
                <a:cubicBezTo>
                  <a:pt x="18435" y="5891"/>
                  <a:pt x="18655" y="5672"/>
                  <a:pt x="18655" y="5400"/>
                </a:cubicBezTo>
                <a:cubicBezTo>
                  <a:pt x="18655" y="5129"/>
                  <a:pt x="18435" y="4909"/>
                  <a:pt x="18164" y="4909"/>
                </a:cubicBezTo>
                <a:moveTo>
                  <a:pt x="14727" y="11782"/>
                </a:moveTo>
                <a:cubicBezTo>
                  <a:pt x="14186" y="11782"/>
                  <a:pt x="13745" y="11342"/>
                  <a:pt x="13745" y="10800"/>
                </a:cubicBezTo>
                <a:cubicBezTo>
                  <a:pt x="13745" y="10258"/>
                  <a:pt x="14186" y="9818"/>
                  <a:pt x="14727" y="9818"/>
                </a:cubicBezTo>
                <a:cubicBezTo>
                  <a:pt x="15269" y="9818"/>
                  <a:pt x="15709" y="10258"/>
                  <a:pt x="15709" y="10800"/>
                </a:cubicBezTo>
                <a:cubicBezTo>
                  <a:pt x="15709" y="11342"/>
                  <a:pt x="15269" y="11782"/>
                  <a:pt x="14727" y="11782"/>
                </a:cubicBezTo>
                <a:moveTo>
                  <a:pt x="18164" y="10310"/>
                </a:moveTo>
                <a:lnTo>
                  <a:pt x="16621" y="10310"/>
                </a:lnTo>
                <a:cubicBezTo>
                  <a:pt x="16402" y="9464"/>
                  <a:pt x="15641" y="8836"/>
                  <a:pt x="14727" y="8836"/>
                </a:cubicBezTo>
                <a:cubicBezTo>
                  <a:pt x="13814" y="8836"/>
                  <a:pt x="13052" y="9464"/>
                  <a:pt x="12833" y="10310"/>
                </a:cubicBezTo>
                <a:lnTo>
                  <a:pt x="3436" y="10310"/>
                </a:lnTo>
                <a:cubicBezTo>
                  <a:pt x="3165" y="10310"/>
                  <a:pt x="2945" y="10529"/>
                  <a:pt x="2945" y="10800"/>
                </a:cubicBezTo>
                <a:cubicBezTo>
                  <a:pt x="2945" y="11072"/>
                  <a:pt x="3165" y="11291"/>
                  <a:pt x="3436" y="11291"/>
                </a:cubicBezTo>
                <a:lnTo>
                  <a:pt x="12833" y="11291"/>
                </a:lnTo>
                <a:cubicBezTo>
                  <a:pt x="13052" y="12137"/>
                  <a:pt x="13814" y="12764"/>
                  <a:pt x="14727" y="12764"/>
                </a:cubicBezTo>
                <a:cubicBezTo>
                  <a:pt x="15641" y="12764"/>
                  <a:pt x="16402" y="12137"/>
                  <a:pt x="16621" y="11291"/>
                </a:cubicBezTo>
                <a:lnTo>
                  <a:pt x="18164" y="11291"/>
                </a:lnTo>
                <a:cubicBezTo>
                  <a:pt x="18435" y="11291"/>
                  <a:pt x="18655" y="11072"/>
                  <a:pt x="18655" y="10800"/>
                </a:cubicBezTo>
                <a:cubicBezTo>
                  <a:pt x="18655" y="10529"/>
                  <a:pt x="18435" y="10310"/>
                  <a:pt x="18164" y="10310"/>
                </a:cubicBezTo>
                <a:moveTo>
                  <a:pt x="9818" y="17182"/>
                </a:moveTo>
                <a:cubicBezTo>
                  <a:pt x="9276" y="17182"/>
                  <a:pt x="8836" y="16743"/>
                  <a:pt x="8836" y="16200"/>
                </a:cubicBezTo>
                <a:cubicBezTo>
                  <a:pt x="8836" y="15658"/>
                  <a:pt x="9276" y="15218"/>
                  <a:pt x="9818" y="15218"/>
                </a:cubicBezTo>
                <a:cubicBezTo>
                  <a:pt x="10360" y="15218"/>
                  <a:pt x="10800" y="15658"/>
                  <a:pt x="10800" y="16200"/>
                </a:cubicBezTo>
                <a:cubicBezTo>
                  <a:pt x="10800" y="16743"/>
                  <a:pt x="10360" y="17182"/>
                  <a:pt x="9818" y="17182"/>
                </a:cubicBezTo>
                <a:moveTo>
                  <a:pt x="18164" y="15709"/>
                </a:moveTo>
                <a:lnTo>
                  <a:pt x="11712" y="15709"/>
                </a:lnTo>
                <a:cubicBezTo>
                  <a:pt x="11493" y="14863"/>
                  <a:pt x="10732" y="14237"/>
                  <a:pt x="9818" y="14237"/>
                </a:cubicBezTo>
                <a:cubicBezTo>
                  <a:pt x="8904" y="14237"/>
                  <a:pt x="8143" y="14863"/>
                  <a:pt x="7924" y="15709"/>
                </a:cubicBezTo>
                <a:lnTo>
                  <a:pt x="3436" y="15709"/>
                </a:lnTo>
                <a:cubicBezTo>
                  <a:pt x="3165" y="15709"/>
                  <a:pt x="2945" y="15929"/>
                  <a:pt x="2945" y="16200"/>
                </a:cubicBezTo>
                <a:cubicBezTo>
                  <a:pt x="2945" y="16472"/>
                  <a:pt x="3165" y="16691"/>
                  <a:pt x="3436" y="16691"/>
                </a:cubicBezTo>
                <a:lnTo>
                  <a:pt x="7924" y="16691"/>
                </a:lnTo>
                <a:cubicBezTo>
                  <a:pt x="8143" y="17537"/>
                  <a:pt x="8904" y="18164"/>
                  <a:pt x="9818" y="18164"/>
                </a:cubicBezTo>
                <a:cubicBezTo>
                  <a:pt x="10732" y="18164"/>
                  <a:pt x="11493" y="17537"/>
                  <a:pt x="11712" y="16691"/>
                </a:cubicBezTo>
                <a:lnTo>
                  <a:pt x="18164" y="16691"/>
                </a:lnTo>
                <a:cubicBezTo>
                  <a:pt x="18435" y="16691"/>
                  <a:pt x="18655" y="16472"/>
                  <a:pt x="18655" y="16200"/>
                </a:cubicBezTo>
                <a:cubicBezTo>
                  <a:pt x="18655" y="15929"/>
                  <a:pt x="18435" y="15709"/>
                  <a:pt x="18164" y="157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8" name="Shape 2591"/>
          <p:cNvSpPr/>
          <p:nvPr/>
        </p:nvSpPr>
        <p:spPr>
          <a:xfrm>
            <a:off x="9558703" y="1803070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727"/>
                </a:moveTo>
                <a:cubicBezTo>
                  <a:pt x="8631" y="14727"/>
                  <a:pt x="6873" y="12969"/>
                  <a:pt x="6873" y="10800"/>
                </a:cubicBezTo>
                <a:cubicBezTo>
                  <a:pt x="6873" y="8631"/>
                  <a:pt x="8631" y="6873"/>
                  <a:pt x="10800" y="6873"/>
                </a:cubicBezTo>
                <a:cubicBezTo>
                  <a:pt x="12969" y="6873"/>
                  <a:pt x="14727" y="8631"/>
                  <a:pt x="14727" y="10800"/>
                </a:cubicBezTo>
                <a:cubicBezTo>
                  <a:pt x="14727" y="12969"/>
                  <a:pt x="12969" y="14727"/>
                  <a:pt x="10800" y="14727"/>
                </a:cubicBezTo>
                <a:moveTo>
                  <a:pt x="10800" y="5891"/>
                </a:moveTo>
                <a:cubicBezTo>
                  <a:pt x="8088" y="5891"/>
                  <a:pt x="5891" y="8089"/>
                  <a:pt x="5891" y="10800"/>
                </a:cubicBezTo>
                <a:cubicBezTo>
                  <a:pt x="5891" y="13512"/>
                  <a:pt x="8088" y="15709"/>
                  <a:pt x="10800" y="15709"/>
                </a:cubicBezTo>
                <a:cubicBezTo>
                  <a:pt x="13512" y="15709"/>
                  <a:pt x="15709" y="13512"/>
                  <a:pt x="15709" y="10800"/>
                </a:cubicBezTo>
                <a:cubicBezTo>
                  <a:pt x="15709" y="8089"/>
                  <a:pt x="13512" y="5891"/>
                  <a:pt x="10800" y="5891"/>
                </a:cubicBezTo>
                <a:moveTo>
                  <a:pt x="20618" y="12013"/>
                </a:moveTo>
                <a:cubicBezTo>
                  <a:pt x="20614" y="12014"/>
                  <a:pt x="20611" y="12016"/>
                  <a:pt x="20607" y="12016"/>
                </a:cubicBezTo>
                <a:lnTo>
                  <a:pt x="19602" y="12268"/>
                </a:lnTo>
                <a:cubicBezTo>
                  <a:pt x="19256" y="12354"/>
                  <a:pt x="18984" y="12622"/>
                  <a:pt x="18892" y="12966"/>
                </a:cubicBezTo>
                <a:cubicBezTo>
                  <a:pt x="18703" y="13672"/>
                  <a:pt x="18421" y="14351"/>
                  <a:pt x="18053" y="14986"/>
                </a:cubicBezTo>
                <a:cubicBezTo>
                  <a:pt x="17873" y="15295"/>
                  <a:pt x="17876" y="15677"/>
                  <a:pt x="18060" y="15984"/>
                </a:cubicBezTo>
                <a:lnTo>
                  <a:pt x="18601" y="16885"/>
                </a:lnTo>
                <a:lnTo>
                  <a:pt x="16886" y="18600"/>
                </a:lnTo>
                <a:cubicBezTo>
                  <a:pt x="16882" y="18599"/>
                  <a:pt x="16878" y="18597"/>
                  <a:pt x="16875" y="18595"/>
                </a:cubicBezTo>
                <a:lnTo>
                  <a:pt x="15978" y="18057"/>
                </a:lnTo>
                <a:cubicBezTo>
                  <a:pt x="15822" y="17964"/>
                  <a:pt x="15648" y="17917"/>
                  <a:pt x="15473" y="17917"/>
                </a:cubicBezTo>
                <a:cubicBezTo>
                  <a:pt x="15304" y="17917"/>
                  <a:pt x="15134" y="17961"/>
                  <a:pt x="14982" y="18049"/>
                </a:cubicBezTo>
                <a:cubicBezTo>
                  <a:pt x="14348" y="18415"/>
                  <a:pt x="13671" y="18696"/>
                  <a:pt x="12968" y="18884"/>
                </a:cubicBezTo>
                <a:cubicBezTo>
                  <a:pt x="12624" y="18976"/>
                  <a:pt x="12356" y="19248"/>
                  <a:pt x="12269" y="19594"/>
                </a:cubicBezTo>
                <a:lnTo>
                  <a:pt x="12016" y="20607"/>
                </a:lnTo>
                <a:cubicBezTo>
                  <a:pt x="12015" y="20611"/>
                  <a:pt x="12014" y="20614"/>
                  <a:pt x="12012" y="20619"/>
                </a:cubicBezTo>
                <a:lnTo>
                  <a:pt x="9587" y="20619"/>
                </a:lnTo>
                <a:lnTo>
                  <a:pt x="9331" y="19594"/>
                </a:lnTo>
                <a:cubicBezTo>
                  <a:pt x="9244" y="19248"/>
                  <a:pt x="8976" y="18976"/>
                  <a:pt x="8632" y="18884"/>
                </a:cubicBezTo>
                <a:cubicBezTo>
                  <a:pt x="7929" y="18696"/>
                  <a:pt x="7251" y="18415"/>
                  <a:pt x="6617" y="18049"/>
                </a:cubicBezTo>
                <a:cubicBezTo>
                  <a:pt x="6465" y="17961"/>
                  <a:pt x="6296" y="17917"/>
                  <a:pt x="6127" y="17917"/>
                </a:cubicBezTo>
                <a:cubicBezTo>
                  <a:pt x="5951" y="17917"/>
                  <a:pt x="5777" y="17964"/>
                  <a:pt x="5621" y="18057"/>
                </a:cubicBezTo>
                <a:lnTo>
                  <a:pt x="4725" y="18595"/>
                </a:lnTo>
                <a:cubicBezTo>
                  <a:pt x="4722" y="18597"/>
                  <a:pt x="4718" y="18599"/>
                  <a:pt x="4714" y="18600"/>
                </a:cubicBezTo>
                <a:lnTo>
                  <a:pt x="3000" y="16885"/>
                </a:lnTo>
                <a:lnTo>
                  <a:pt x="3540" y="15984"/>
                </a:lnTo>
                <a:cubicBezTo>
                  <a:pt x="3724" y="15677"/>
                  <a:pt x="3727" y="15295"/>
                  <a:pt x="3548" y="14986"/>
                </a:cubicBezTo>
                <a:cubicBezTo>
                  <a:pt x="3179" y="14351"/>
                  <a:pt x="2897" y="13672"/>
                  <a:pt x="2708" y="12966"/>
                </a:cubicBezTo>
                <a:cubicBezTo>
                  <a:pt x="2616" y="12622"/>
                  <a:pt x="2343" y="12354"/>
                  <a:pt x="1998" y="12268"/>
                </a:cubicBezTo>
                <a:lnTo>
                  <a:pt x="993" y="12016"/>
                </a:lnTo>
                <a:cubicBezTo>
                  <a:pt x="989" y="12016"/>
                  <a:pt x="986" y="12014"/>
                  <a:pt x="982" y="12013"/>
                </a:cubicBezTo>
                <a:lnTo>
                  <a:pt x="982" y="9587"/>
                </a:lnTo>
                <a:lnTo>
                  <a:pt x="1998" y="9333"/>
                </a:lnTo>
                <a:cubicBezTo>
                  <a:pt x="2343" y="9246"/>
                  <a:pt x="2616" y="8979"/>
                  <a:pt x="2708" y="8634"/>
                </a:cubicBezTo>
                <a:cubicBezTo>
                  <a:pt x="2897" y="7928"/>
                  <a:pt x="3179" y="7249"/>
                  <a:pt x="3548" y="6615"/>
                </a:cubicBezTo>
                <a:cubicBezTo>
                  <a:pt x="3727" y="6305"/>
                  <a:pt x="3724" y="5923"/>
                  <a:pt x="3540" y="5617"/>
                </a:cubicBezTo>
                <a:lnTo>
                  <a:pt x="3005" y="4725"/>
                </a:lnTo>
                <a:cubicBezTo>
                  <a:pt x="3004" y="4722"/>
                  <a:pt x="3002" y="4718"/>
                  <a:pt x="3000" y="4715"/>
                </a:cubicBezTo>
                <a:lnTo>
                  <a:pt x="4715" y="3000"/>
                </a:lnTo>
                <a:lnTo>
                  <a:pt x="5621" y="3544"/>
                </a:lnTo>
                <a:cubicBezTo>
                  <a:pt x="5777" y="3636"/>
                  <a:pt x="5951" y="3683"/>
                  <a:pt x="6127" y="3683"/>
                </a:cubicBezTo>
                <a:cubicBezTo>
                  <a:pt x="6296" y="3683"/>
                  <a:pt x="6465" y="3639"/>
                  <a:pt x="6618" y="3551"/>
                </a:cubicBezTo>
                <a:cubicBezTo>
                  <a:pt x="7251" y="3185"/>
                  <a:pt x="7929" y="2904"/>
                  <a:pt x="8632" y="2717"/>
                </a:cubicBezTo>
                <a:cubicBezTo>
                  <a:pt x="8976" y="2624"/>
                  <a:pt x="9244" y="2353"/>
                  <a:pt x="9331" y="2007"/>
                </a:cubicBezTo>
                <a:lnTo>
                  <a:pt x="9587" y="982"/>
                </a:lnTo>
                <a:lnTo>
                  <a:pt x="12012" y="982"/>
                </a:lnTo>
                <a:cubicBezTo>
                  <a:pt x="12014" y="986"/>
                  <a:pt x="12015" y="989"/>
                  <a:pt x="12016" y="993"/>
                </a:cubicBezTo>
                <a:lnTo>
                  <a:pt x="12269" y="2007"/>
                </a:lnTo>
                <a:cubicBezTo>
                  <a:pt x="12356" y="2353"/>
                  <a:pt x="12624" y="2624"/>
                  <a:pt x="12968" y="2717"/>
                </a:cubicBezTo>
                <a:cubicBezTo>
                  <a:pt x="13671" y="2904"/>
                  <a:pt x="14348" y="3185"/>
                  <a:pt x="14982" y="3551"/>
                </a:cubicBezTo>
                <a:cubicBezTo>
                  <a:pt x="15134" y="3639"/>
                  <a:pt x="15304" y="3683"/>
                  <a:pt x="15473" y="3683"/>
                </a:cubicBezTo>
                <a:cubicBezTo>
                  <a:pt x="15648" y="3683"/>
                  <a:pt x="15822" y="3636"/>
                  <a:pt x="15978" y="3544"/>
                </a:cubicBezTo>
                <a:lnTo>
                  <a:pt x="16884" y="3000"/>
                </a:lnTo>
                <a:lnTo>
                  <a:pt x="18600" y="4715"/>
                </a:lnTo>
                <a:cubicBezTo>
                  <a:pt x="18598" y="4718"/>
                  <a:pt x="18597" y="4722"/>
                  <a:pt x="18595" y="4726"/>
                </a:cubicBezTo>
                <a:lnTo>
                  <a:pt x="18060" y="5616"/>
                </a:lnTo>
                <a:cubicBezTo>
                  <a:pt x="17876" y="5923"/>
                  <a:pt x="17873" y="6305"/>
                  <a:pt x="18053" y="6615"/>
                </a:cubicBezTo>
                <a:cubicBezTo>
                  <a:pt x="18421" y="7249"/>
                  <a:pt x="18703" y="7928"/>
                  <a:pt x="18892" y="8634"/>
                </a:cubicBezTo>
                <a:cubicBezTo>
                  <a:pt x="18984" y="8979"/>
                  <a:pt x="19256" y="9246"/>
                  <a:pt x="19602" y="9333"/>
                </a:cubicBezTo>
                <a:lnTo>
                  <a:pt x="20618" y="9587"/>
                </a:lnTo>
                <a:cubicBezTo>
                  <a:pt x="20618" y="9587"/>
                  <a:pt x="20618" y="12013"/>
                  <a:pt x="20618" y="12013"/>
                </a:cubicBezTo>
                <a:close/>
                <a:moveTo>
                  <a:pt x="20880" y="8641"/>
                </a:moveTo>
                <a:lnTo>
                  <a:pt x="19841" y="8380"/>
                </a:lnTo>
                <a:cubicBezTo>
                  <a:pt x="19626" y="7580"/>
                  <a:pt x="19308" y="6822"/>
                  <a:pt x="18902" y="6122"/>
                </a:cubicBezTo>
                <a:lnTo>
                  <a:pt x="19455" y="5200"/>
                </a:lnTo>
                <a:cubicBezTo>
                  <a:pt x="19625" y="4871"/>
                  <a:pt x="19736" y="4463"/>
                  <a:pt x="19455" y="4182"/>
                </a:cubicBezTo>
                <a:lnTo>
                  <a:pt x="17419" y="2145"/>
                </a:lnTo>
                <a:cubicBezTo>
                  <a:pt x="17292" y="2018"/>
                  <a:pt x="17136" y="1969"/>
                  <a:pt x="16975" y="1969"/>
                </a:cubicBezTo>
                <a:cubicBezTo>
                  <a:pt x="16778" y="1969"/>
                  <a:pt x="16572" y="2043"/>
                  <a:pt x="16400" y="2145"/>
                </a:cubicBezTo>
                <a:lnTo>
                  <a:pt x="15473" y="2702"/>
                </a:lnTo>
                <a:cubicBezTo>
                  <a:pt x="14775" y="2298"/>
                  <a:pt x="14020" y="1982"/>
                  <a:pt x="13222" y="1768"/>
                </a:cubicBezTo>
                <a:lnTo>
                  <a:pt x="12960" y="720"/>
                </a:lnTo>
                <a:cubicBezTo>
                  <a:pt x="12848" y="367"/>
                  <a:pt x="12638" y="0"/>
                  <a:pt x="12240" y="0"/>
                </a:cubicBezTo>
                <a:lnTo>
                  <a:pt x="9360" y="0"/>
                </a:lnTo>
                <a:cubicBezTo>
                  <a:pt x="8962" y="0"/>
                  <a:pt x="8730" y="367"/>
                  <a:pt x="8640" y="720"/>
                </a:cubicBezTo>
                <a:lnTo>
                  <a:pt x="8378" y="1768"/>
                </a:lnTo>
                <a:cubicBezTo>
                  <a:pt x="7580" y="1982"/>
                  <a:pt x="6825" y="2298"/>
                  <a:pt x="6127" y="2702"/>
                </a:cubicBezTo>
                <a:lnTo>
                  <a:pt x="5200" y="2145"/>
                </a:lnTo>
                <a:cubicBezTo>
                  <a:pt x="5028" y="2043"/>
                  <a:pt x="4822" y="1969"/>
                  <a:pt x="4625" y="1969"/>
                </a:cubicBezTo>
                <a:cubicBezTo>
                  <a:pt x="4464" y="1969"/>
                  <a:pt x="4308" y="2018"/>
                  <a:pt x="4181" y="2145"/>
                </a:cubicBezTo>
                <a:lnTo>
                  <a:pt x="2145" y="4182"/>
                </a:lnTo>
                <a:cubicBezTo>
                  <a:pt x="1864" y="4463"/>
                  <a:pt x="1975" y="4871"/>
                  <a:pt x="2145" y="5200"/>
                </a:cubicBezTo>
                <a:lnTo>
                  <a:pt x="2698" y="6122"/>
                </a:lnTo>
                <a:cubicBezTo>
                  <a:pt x="2292" y="6822"/>
                  <a:pt x="1973" y="7580"/>
                  <a:pt x="1759" y="8380"/>
                </a:cubicBezTo>
                <a:lnTo>
                  <a:pt x="720" y="8641"/>
                </a:lnTo>
                <a:cubicBezTo>
                  <a:pt x="367" y="8730"/>
                  <a:pt x="0" y="8963"/>
                  <a:pt x="0" y="9360"/>
                </a:cubicBezTo>
                <a:lnTo>
                  <a:pt x="0" y="12240"/>
                </a:lnTo>
                <a:cubicBezTo>
                  <a:pt x="0" y="12638"/>
                  <a:pt x="367" y="12848"/>
                  <a:pt x="720" y="12960"/>
                </a:cubicBezTo>
                <a:lnTo>
                  <a:pt x="1759" y="13220"/>
                </a:lnTo>
                <a:cubicBezTo>
                  <a:pt x="1973" y="14021"/>
                  <a:pt x="2292" y="14778"/>
                  <a:pt x="2698" y="15478"/>
                </a:cubicBezTo>
                <a:lnTo>
                  <a:pt x="2145" y="16400"/>
                </a:lnTo>
                <a:cubicBezTo>
                  <a:pt x="1959" y="16714"/>
                  <a:pt x="1864" y="17137"/>
                  <a:pt x="2145" y="17419"/>
                </a:cubicBezTo>
                <a:lnTo>
                  <a:pt x="4181" y="19455"/>
                </a:lnTo>
                <a:cubicBezTo>
                  <a:pt x="4305" y="19579"/>
                  <a:pt x="4454" y="19627"/>
                  <a:pt x="4610" y="19627"/>
                </a:cubicBezTo>
                <a:cubicBezTo>
                  <a:pt x="4807" y="19627"/>
                  <a:pt x="5016" y="19550"/>
                  <a:pt x="5200" y="19455"/>
                </a:cubicBezTo>
                <a:lnTo>
                  <a:pt x="6127" y="18899"/>
                </a:lnTo>
                <a:cubicBezTo>
                  <a:pt x="6825" y="19302"/>
                  <a:pt x="7580" y="19619"/>
                  <a:pt x="8378" y="19832"/>
                </a:cubicBezTo>
                <a:lnTo>
                  <a:pt x="8640" y="20880"/>
                </a:lnTo>
                <a:cubicBezTo>
                  <a:pt x="8730" y="21233"/>
                  <a:pt x="8962" y="21600"/>
                  <a:pt x="9360" y="21600"/>
                </a:cubicBezTo>
                <a:lnTo>
                  <a:pt x="12240" y="21600"/>
                </a:lnTo>
                <a:cubicBezTo>
                  <a:pt x="12638" y="21600"/>
                  <a:pt x="12848" y="21233"/>
                  <a:pt x="12960" y="20880"/>
                </a:cubicBezTo>
                <a:lnTo>
                  <a:pt x="13222" y="19832"/>
                </a:lnTo>
                <a:cubicBezTo>
                  <a:pt x="14020" y="19619"/>
                  <a:pt x="14775" y="19302"/>
                  <a:pt x="15473" y="18899"/>
                </a:cubicBezTo>
                <a:lnTo>
                  <a:pt x="16400" y="19455"/>
                </a:lnTo>
                <a:cubicBezTo>
                  <a:pt x="16584" y="19550"/>
                  <a:pt x="16793" y="19627"/>
                  <a:pt x="16990" y="19627"/>
                </a:cubicBezTo>
                <a:cubicBezTo>
                  <a:pt x="17146" y="19627"/>
                  <a:pt x="17294" y="19579"/>
                  <a:pt x="17419" y="19455"/>
                </a:cubicBezTo>
                <a:lnTo>
                  <a:pt x="19455" y="17419"/>
                </a:lnTo>
                <a:cubicBezTo>
                  <a:pt x="19736" y="17137"/>
                  <a:pt x="19641" y="16714"/>
                  <a:pt x="19455" y="16400"/>
                </a:cubicBezTo>
                <a:lnTo>
                  <a:pt x="18902" y="15478"/>
                </a:lnTo>
                <a:cubicBezTo>
                  <a:pt x="19308" y="14778"/>
                  <a:pt x="19626" y="14021"/>
                  <a:pt x="19841" y="13220"/>
                </a:cubicBezTo>
                <a:lnTo>
                  <a:pt x="20880" y="12960"/>
                </a:lnTo>
                <a:cubicBezTo>
                  <a:pt x="21233" y="12848"/>
                  <a:pt x="21600" y="12638"/>
                  <a:pt x="21600" y="12240"/>
                </a:cubicBezTo>
                <a:lnTo>
                  <a:pt x="21600" y="9360"/>
                </a:lnTo>
                <a:cubicBezTo>
                  <a:pt x="21600" y="8963"/>
                  <a:pt x="21233" y="8730"/>
                  <a:pt x="20880" y="864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9" name="Shape 2592"/>
          <p:cNvSpPr/>
          <p:nvPr/>
        </p:nvSpPr>
        <p:spPr>
          <a:xfrm>
            <a:off x="10091964" y="1803070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2012"/>
                </a:moveTo>
                <a:cubicBezTo>
                  <a:pt x="20614" y="12014"/>
                  <a:pt x="20611" y="12016"/>
                  <a:pt x="20607" y="12016"/>
                </a:cubicBezTo>
                <a:lnTo>
                  <a:pt x="19602" y="12268"/>
                </a:lnTo>
                <a:cubicBezTo>
                  <a:pt x="19256" y="12354"/>
                  <a:pt x="18984" y="12622"/>
                  <a:pt x="18892" y="12966"/>
                </a:cubicBezTo>
                <a:cubicBezTo>
                  <a:pt x="18703" y="13672"/>
                  <a:pt x="18421" y="14352"/>
                  <a:pt x="18053" y="14986"/>
                </a:cubicBezTo>
                <a:cubicBezTo>
                  <a:pt x="17873" y="15295"/>
                  <a:pt x="17876" y="15677"/>
                  <a:pt x="18060" y="15984"/>
                </a:cubicBezTo>
                <a:lnTo>
                  <a:pt x="18601" y="16885"/>
                </a:lnTo>
                <a:lnTo>
                  <a:pt x="16886" y="18600"/>
                </a:lnTo>
                <a:cubicBezTo>
                  <a:pt x="16882" y="18598"/>
                  <a:pt x="16878" y="18597"/>
                  <a:pt x="16875" y="18595"/>
                </a:cubicBezTo>
                <a:lnTo>
                  <a:pt x="15978" y="18057"/>
                </a:lnTo>
                <a:cubicBezTo>
                  <a:pt x="15822" y="17964"/>
                  <a:pt x="15648" y="17917"/>
                  <a:pt x="15473" y="17917"/>
                </a:cubicBezTo>
                <a:cubicBezTo>
                  <a:pt x="15304" y="17917"/>
                  <a:pt x="15134" y="17961"/>
                  <a:pt x="14982" y="18049"/>
                </a:cubicBezTo>
                <a:cubicBezTo>
                  <a:pt x="14348" y="18415"/>
                  <a:pt x="13671" y="18696"/>
                  <a:pt x="12968" y="18884"/>
                </a:cubicBezTo>
                <a:cubicBezTo>
                  <a:pt x="12624" y="18976"/>
                  <a:pt x="12356" y="19248"/>
                  <a:pt x="12269" y="19594"/>
                </a:cubicBezTo>
                <a:lnTo>
                  <a:pt x="12016" y="20607"/>
                </a:lnTo>
                <a:cubicBezTo>
                  <a:pt x="12015" y="20611"/>
                  <a:pt x="12014" y="20614"/>
                  <a:pt x="12012" y="20619"/>
                </a:cubicBezTo>
                <a:lnTo>
                  <a:pt x="9587" y="20619"/>
                </a:lnTo>
                <a:lnTo>
                  <a:pt x="9331" y="19594"/>
                </a:lnTo>
                <a:cubicBezTo>
                  <a:pt x="9244" y="19248"/>
                  <a:pt x="8976" y="18976"/>
                  <a:pt x="8632" y="18884"/>
                </a:cubicBezTo>
                <a:cubicBezTo>
                  <a:pt x="7929" y="18696"/>
                  <a:pt x="7252" y="18415"/>
                  <a:pt x="6617" y="18049"/>
                </a:cubicBezTo>
                <a:cubicBezTo>
                  <a:pt x="6465" y="17961"/>
                  <a:pt x="6296" y="17917"/>
                  <a:pt x="6127" y="17917"/>
                </a:cubicBezTo>
                <a:cubicBezTo>
                  <a:pt x="5951" y="17917"/>
                  <a:pt x="5777" y="17964"/>
                  <a:pt x="5621" y="18057"/>
                </a:cubicBezTo>
                <a:lnTo>
                  <a:pt x="4725" y="18595"/>
                </a:lnTo>
                <a:cubicBezTo>
                  <a:pt x="4722" y="18597"/>
                  <a:pt x="4718" y="18598"/>
                  <a:pt x="4714" y="18600"/>
                </a:cubicBezTo>
                <a:lnTo>
                  <a:pt x="3000" y="16885"/>
                </a:lnTo>
                <a:lnTo>
                  <a:pt x="3540" y="15984"/>
                </a:lnTo>
                <a:cubicBezTo>
                  <a:pt x="3724" y="15677"/>
                  <a:pt x="3727" y="15295"/>
                  <a:pt x="3548" y="14986"/>
                </a:cubicBezTo>
                <a:cubicBezTo>
                  <a:pt x="3179" y="14351"/>
                  <a:pt x="2897" y="13672"/>
                  <a:pt x="2708" y="12966"/>
                </a:cubicBezTo>
                <a:cubicBezTo>
                  <a:pt x="2616" y="12622"/>
                  <a:pt x="2343" y="12354"/>
                  <a:pt x="1998" y="12268"/>
                </a:cubicBezTo>
                <a:lnTo>
                  <a:pt x="993" y="12016"/>
                </a:lnTo>
                <a:cubicBezTo>
                  <a:pt x="989" y="12016"/>
                  <a:pt x="986" y="12014"/>
                  <a:pt x="982" y="12012"/>
                </a:cubicBezTo>
                <a:lnTo>
                  <a:pt x="982" y="9587"/>
                </a:lnTo>
                <a:lnTo>
                  <a:pt x="1998" y="9333"/>
                </a:lnTo>
                <a:cubicBezTo>
                  <a:pt x="2343" y="9246"/>
                  <a:pt x="2616" y="8979"/>
                  <a:pt x="2708" y="8634"/>
                </a:cubicBezTo>
                <a:cubicBezTo>
                  <a:pt x="2897" y="7929"/>
                  <a:pt x="3179" y="7249"/>
                  <a:pt x="3548" y="6615"/>
                </a:cubicBezTo>
                <a:cubicBezTo>
                  <a:pt x="3727" y="6305"/>
                  <a:pt x="3724" y="5923"/>
                  <a:pt x="3540" y="5617"/>
                </a:cubicBezTo>
                <a:lnTo>
                  <a:pt x="3005" y="4725"/>
                </a:lnTo>
                <a:cubicBezTo>
                  <a:pt x="3004" y="4722"/>
                  <a:pt x="3002" y="4719"/>
                  <a:pt x="3000" y="4715"/>
                </a:cubicBezTo>
                <a:lnTo>
                  <a:pt x="4715" y="3000"/>
                </a:lnTo>
                <a:lnTo>
                  <a:pt x="5621" y="3543"/>
                </a:lnTo>
                <a:cubicBezTo>
                  <a:pt x="5777" y="3637"/>
                  <a:pt x="5951" y="3683"/>
                  <a:pt x="6127" y="3683"/>
                </a:cubicBezTo>
                <a:cubicBezTo>
                  <a:pt x="6296" y="3683"/>
                  <a:pt x="6465" y="3639"/>
                  <a:pt x="6618" y="3552"/>
                </a:cubicBezTo>
                <a:cubicBezTo>
                  <a:pt x="7251" y="3185"/>
                  <a:pt x="7929" y="2904"/>
                  <a:pt x="8632" y="2717"/>
                </a:cubicBezTo>
                <a:cubicBezTo>
                  <a:pt x="8976" y="2624"/>
                  <a:pt x="9244" y="2352"/>
                  <a:pt x="9331" y="2006"/>
                </a:cubicBezTo>
                <a:lnTo>
                  <a:pt x="9587" y="982"/>
                </a:lnTo>
                <a:lnTo>
                  <a:pt x="12012" y="982"/>
                </a:lnTo>
                <a:cubicBezTo>
                  <a:pt x="12014" y="986"/>
                  <a:pt x="12015" y="989"/>
                  <a:pt x="12016" y="993"/>
                </a:cubicBezTo>
                <a:lnTo>
                  <a:pt x="12269" y="2006"/>
                </a:lnTo>
                <a:cubicBezTo>
                  <a:pt x="12356" y="2352"/>
                  <a:pt x="12624" y="2624"/>
                  <a:pt x="12968" y="2717"/>
                </a:cubicBezTo>
                <a:cubicBezTo>
                  <a:pt x="13671" y="2904"/>
                  <a:pt x="14348" y="3185"/>
                  <a:pt x="14982" y="3552"/>
                </a:cubicBezTo>
                <a:cubicBezTo>
                  <a:pt x="15134" y="3639"/>
                  <a:pt x="15304" y="3683"/>
                  <a:pt x="15473" y="3683"/>
                </a:cubicBezTo>
                <a:cubicBezTo>
                  <a:pt x="15648" y="3683"/>
                  <a:pt x="15822" y="3637"/>
                  <a:pt x="15978" y="3543"/>
                </a:cubicBezTo>
                <a:lnTo>
                  <a:pt x="16884" y="3000"/>
                </a:lnTo>
                <a:lnTo>
                  <a:pt x="18600" y="4715"/>
                </a:lnTo>
                <a:cubicBezTo>
                  <a:pt x="18598" y="4719"/>
                  <a:pt x="18597" y="4722"/>
                  <a:pt x="18595" y="4725"/>
                </a:cubicBezTo>
                <a:lnTo>
                  <a:pt x="18060" y="5616"/>
                </a:lnTo>
                <a:cubicBezTo>
                  <a:pt x="17876" y="5923"/>
                  <a:pt x="17873" y="6305"/>
                  <a:pt x="18053" y="6615"/>
                </a:cubicBezTo>
                <a:cubicBezTo>
                  <a:pt x="18421" y="7249"/>
                  <a:pt x="18703" y="7928"/>
                  <a:pt x="18892" y="8634"/>
                </a:cubicBezTo>
                <a:cubicBezTo>
                  <a:pt x="18984" y="8979"/>
                  <a:pt x="19256" y="9246"/>
                  <a:pt x="19602" y="9333"/>
                </a:cubicBezTo>
                <a:lnTo>
                  <a:pt x="20618" y="9587"/>
                </a:lnTo>
                <a:cubicBezTo>
                  <a:pt x="20618" y="9587"/>
                  <a:pt x="20618" y="12012"/>
                  <a:pt x="20618" y="12012"/>
                </a:cubicBezTo>
                <a:close/>
                <a:moveTo>
                  <a:pt x="20880" y="8641"/>
                </a:moveTo>
                <a:lnTo>
                  <a:pt x="19841" y="8380"/>
                </a:lnTo>
                <a:cubicBezTo>
                  <a:pt x="19626" y="7580"/>
                  <a:pt x="19308" y="6822"/>
                  <a:pt x="18902" y="6122"/>
                </a:cubicBezTo>
                <a:lnTo>
                  <a:pt x="19455" y="5200"/>
                </a:lnTo>
                <a:cubicBezTo>
                  <a:pt x="19625" y="4871"/>
                  <a:pt x="19736" y="4463"/>
                  <a:pt x="19455" y="4182"/>
                </a:cubicBezTo>
                <a:lnTo>
                  <a:pt x="17419" y="2145"/>
                </a:lnTo>
                <a:cubicBezTo>
                  <a:pt x="17292" y="2019"/>
                  <a:pt x="17136" y="1968"/>
                  <a:pt x="16975" y="1968"/>
                </a:cubicBezTo>
                <a:cubicBezTo>
                  <a:pt x="16778" y="1968"/>
                  <a:pt x="16572" y="2043"/>
                  <a:pt x="16400" y="2145"/>
                </a:cubicBezTo>
                <a:lnTo>
                  <a:pt x="15473" y="2701"/>
                </a:lnTo>
                <a:cubicBezTo>
                  <a:pt x="14775" y="2298"/>
                  <a:pt x="14020" y="1982"/>
                  <a:pt x="13222" y="1768"/>
                </a:cubicBezTo>
                <a:lnTo>
                  <a:pt x="12960" y="720"/>
                </a:lnTo>
                <a:cubicBezTo>
                  <a:pt x="12848" y="367"/>
                  <a:pt x="12638" y="0"/>
                  <a:pt x="12240" y="0"/>
                </a:cubicBezTo>
                <a:lnTo>
                  <a:pt x="9360" y="0"/>
                </a:lnTo>
                <a:cubicBezTo>
                  <a:pt x="8962" y="0"/>
                  <a:pt x="8730" y="367"/>
                  <a:pt x="8640" y="720"/>
                </a:cubicBezTo>
                <a:lnTo>
                  <a:pt x="8378" y="1768"/>
                </a:lnTo>
                <a:cubicBezTo>
                  <a:pt x="7580" y="1982"/>
                  <a:pt x="6825" y="2298"/>
                  <a:pt x="6127" y="2701"/>
                </a:cubicBezTo>
                <a:lnTo>
                  <a:pt x="5200" y="2145"/>
                </a:lnTo>
                <a:cubicBezTo>
                  <a:pt x="5028" y="2043"/>
                  <a:pt x="4822" y="1968"/>
                  <a:pt x="4625" y="1968"/>
                </a:cubicBezTo>
                <a:cubicBezTo>
                  <a:pt x="4464" y="1968"/>
                  <a:pt x="4308" y="2019"/>
                  <a:pt x="4181" y="2145"/>
                </a:cubicBezTo>
                <a:lnTo>
                  <a:pt x="2145" y="4182"/>
                </a:lnTo>
                <a:cubicBezTo>
                  <a:pt x="1864" y="4463"/>
                  <a:pt x="1975" y="4871"/>
                  <a:pt x="2145" y="5200"/>
                </a:cubicBezTo>
                <a:lnTo>
                  <a:pt x="2698" y="6122"/>
                </a:lnTo>
                <a:cubicBezTo>
                  <a:pt x="2292" y="6822"/>
                  <a:pt x="1973" y="7580"/>
                  <a:pt x="1759" y="8380"/>
                </a:cubicBezTo>
                <a:lnTo>
                  <a:pt x="720" y="8641"/>
                </a:lnTo>
                <a:cubicBezTo>
                  <a:pt x="367" y="8730"/>
                  <a:pt x="0" y="8962"/>
                  <a:pt x="0" y="9361"/>
                </a:cubicBezTo>
                <a:lnTo>
                  <a:pt x="0" y="12240"/>
                </a:lnTo>
                <a:cubicBezTo>
                  <a:pt x="0" y="12638"/>
                  <a:pt x="367" y="12848"/>
                  <a:pt x="720" y="12960"/>
                </a:cubicBezTo>
                <a:lnTo>
                  <a:pt x="1759" y="13220"/>
                </a:lnTo>
                <a:cubicBezTo>
                  <a:pt x="1973" y="14021"/>
                  <a:pt x="2292" y="14778"/>
                  <a:pt x="2698" y="15479"/>
                </a:cubicBezTo>
                <a:lnTo>
                  <a:pt x="2145" y="16400"/>
                </a:lnTo>
                <a:cubicBezTo>
                  <a:pt x="1959" y="16713"/>
                  <a:pt x="1864" y="17137"/>
                  <a:pt x="2145" y="17419"/>
                </a:cubicBezTo>
                <a:lnTo>
                  <a:pt x="4181" y="19455"/>
                </a:lnTo>
                <a:cubicBezTo>
                  <a:pt x="4305" y="19579"/>
                  <a:pt x="4454" y="19627"/>
                  <a:pt x="4610" y="19627"/>
                </a:cubicBezTo>
                <a:cubicBezTo>
                  <a:pt x="4807" y="19627"/>
                  <a:pt x="5016" y="19550"/>
                  <a:pt x="5200" y="19455"/>
                </a:cubicBezTo>
                <a:lnTo>
                  <a:pt x="6127" y="18899"/>
                </a:lnTo>
                <a:cubicBezTo>
                  <a:pt x="6825" y="19302"/>
                  <a:pt x="7580" y="19619"/>
                  <a:pt x="8378" y="19832"/>
                </a:cubicBezTo>
                <a:lnTo>
                  <a:pt x="8640" y="20880"/>
                </a:lnTo>
                <a:cubicBezTo>
                  <a:pt x="8730" y="21233"/>
                  <a:pt x="8962" y="21600"/>
                  <a:pt x="9360" y="21600"/>
                </a:cubicBezTo>
                <a:lnTo>
                  <a:pt x="12240" y="21600"/>
                </a:lnTo>
                <a:cubicBezTo>
                  <a:pt x="12638" y="21600"/>
                  <a:pt x="12848" y="21233"/>
                  <a:pt x="12960" y="20880"/>
                </a:cubicBezTo>
                <a:lnTo>
                  <a:pt x="13222" y="19832"/>
                </a:lnTo>
                <a:cubicBezTo>
                  <a:pt x="14020" y="19619"/>
                  <a:pt x="14775" y="19302"/>
                  <a:pt x="15473" y="18899"/>
                </a:cubicBezTo>
                <a:lnTo>
                  <a:pt x="16400" y="19455"/>
                </a:lnTo>
                <a:cubicBezTo>
                  <a:pt x="16584" y="19550"/>
                  <a:pt x="16793" y="19627"/>
                  <a:pt x="16990" y="19627"/>
                </a:cubicBezTo>
                <a:cubicBezTo>
                  <a:pt x="17146" y="19627"/>
                  <a:pt x="17294" y="19579"/>
                  <a:pt x="17419" y="19455"/>
                </a:cubicBezTo>
                <a:lnTo>
                  <a:pt x="19455" y="17419"/>
                </a:lnTo>
                <a:cubicBezTo>
                  <a:pt x="19736" y="17137"/>
                  <a:pt x="19641" y="16713"/>
                  <a:pt x="19455" y="16400"/>
                </a:cubicBezTo>
                <a:lnTo>
                  <a:pt x="18902" y="15479"/>
                </a:lnTo>
                <a:cubicBezTo>
                  <a:pt x="19308" y="14778"/>
                  <a:pt x="19626" y="14021"/>
                  <a:pt x="19841" y="13220"/>
                </a:cubicBezTo>
                <a:lnTo>
                  <a:pt x="20880" y="12960"/>
                </a:lnTo>
                <a:cubicBezTo>
                  <a:pt x="21233" y="12848"/>
                  <a:pt x="21600" y="12638"/>
                  <a:pt x="21600" y="12240"/>
                </a:cubicBezTo>
                <a:lnTo>
                  <a:pt x="21600" y="9361"/>
                </a:lnTo>
                <a:cubicBezTo>
                  <a:pt x="21600" y="8962"/>
                  <a:pt x="21233" y="8730"/>
                  <a:pt x="20880" y="8641"/>
                </a:cubicBezTo>
                <a:moveTo>
                  <a:pt x="15709" y="10800"/>
                </a:moveTo>
                <a:cubicBezTo>
                  <a:pt x="15709" y="13346"/>
                  <a:pt x="13771" y="15438"/>
                  <a:pt x="11291" y="15685"/>
                </a:cubicBezTo>
                <a:lnTo>
                  <a:pt x="11291" y="12694"/>
                </a:lnTo>
                <a:cubicBezTo>
                  <a:pt x="12137" y="12476"/>
                  <a:pt x="12764" y="11714"/>
                  <a:pt x="12764" y="10800"/>
                </a:cubicBezTo>
                <a:cubicBezTo>
                  <a:pt x="12764" y="10630"/>
                  <a:pt x="12735" y="10468"/>
                  <a:pt x="12694" y="10310"/>
                </a:cubicBezTo>
                <a:lnTo>
                  <a:pt x="15308" y="8857"/>
                </a:lnTo>
                <a:cubicBezTo>
                  <a:pt x="15565" y="9453"/>
                  <a:pt x="15709" y="10110"/>
                  <a:pt x="15709" y="10800"/>
                </a:cubicBezTo>
                <a:moveTo>
                  <a:pt x="9818" y="10800"/>
                </a:move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cubicBezTo>
                  <a:pt x="10258" y="11782"/>
                  <a:pt x="9818" y="11342"/>
                  <a:pt x="9818" y="10800"/>
                </a:cubicBezTo>
                <a:moveTo>
                  <a:pt x="10309" y="15685"/>
                </a:moveTo>
                <a:cubicBezTo>
                  <a:pt x="7829" y="15438"/>
                  <a:pt x="5891" y="13346"/>
                  <a:pt x="5891" y="10800"/>
                </a:cubicBezTo>
                <a:cubicBezTo>
                  <a:pt x="5891" y="10110"/>
                  <a:pt x="6035" y="9453"/>
                  <a:pt x="6292" y="8857"/>
                </a:cubicBezTo>
                <a:lnTo>
                  <a:pt x="8906" y="10310"/>
                </a:lnTo>
                <a:cubicBezTo>
                  <a:pt x="8865" y="10468"/>
                  <a:pt x="8836" y="10630"/>
                  <a:pt x="8836" y="10800"/>
                </a:cubicBezTo>
                <a:cubicBezTo>
                  <a:pt x="8836" y="11714"/>
                  <a:pt x="9463" y="12476"/>
                  <a:pt x="10309" y="12694"/>
                </a:cubicBezTo>
                <a:cubicBezTo>
                  <a:pt x="10309" y="12694"/>
                  <a:pt x="10309" y="15685"/>
                  <a:pt x="10309" y="15685"/>
                </a:cubicBezTo>
                <a:close/>
                <a:moveTo>
                  <a:pt x="10800" y="5891"/>
                </a:moveTo>
                <a:cubicBezTo>
                  <a:pt x="12470" y="5891"/>
                  <a:pt x="13942" y="6727"/>
                  <a:pt x="14829" y="8000"/>
                </a:cubicBezTo>
                <a:lnTo>
                  <a:pt x="12220" y="9450"/>
                </a:lnTo>
                <a:cubicBezTo>
                  <a:pt x="11862" y="9074"/>
                  <a:pt x="11360" y="8836"/>
                  <a:pt x="10800" y="8836"/>
                </a:cubicBezTo>
                <a:cubicBezTo>
                  <a:pt x="10240" y="8836"/>
                  <a:pt x="9738" y="9074"/>
                  <a:pt x="9380" y="9450"/>
                </a:cubicBezTo>
                <a:lnTo>
                  <a:pt x="6771" y="8000"/>
                </a:lnTo>
                <a:cubicBezTo>
                  <a:pt x="7658" y="6727"/>
                  <a:pt x="9130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0" name="Shape 2593"/>
          <p:cNvSpPr/>
          <p:nvPr/>
        </p:nvSpPr>
        <p:spPr>
          <a:xfrm>
            <a:off x="10625225" y="1803070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8095"/>
                </a:moveTo>
                <a:lnTo>
                  <a:pt x="20091" y="8640"/>
                </a:lnTo>
                <a:cubicBezTo>
                  <a:pt x="19294" y="8426"/>
                  <a:pt x="18482" y="8322"/>
                  <a:pt x="17675" y="8322"/>
                </a:cubicBezTo>
                <a:lnTo>
                  <a:pt x="17150" y="7377"/>
                </a:lnTo>
                <a:cubicBezTo>
                  <a:pt x="17052" y="7203"/>
                  <a:pt x="16911" y="7035"/>
                  <a:pt x="16741" y="6937"/>
                </a:cubicBezTo>
                <a:cubicBezTo>
                  <a:pt x="16601" y="6856"/>
                  <a:pt x="16442" y="6822"/>
                  <a:pt x="16268" y="6868"/>
                </a:cubicBezTo>
                <a:lnTo>
                  <a:pt x="13487" y="7613"/>
                </a:lnTo>
                <a:cubicBezTo>
                  <a:pt x="13102" y="7716"/>
                  <a:pt x="12995" y="8125"/>
                  <a:pt x="12977" y="8495"/>
                </a:cubicBezTo>
                <a:lnTo>
                  <a:pt x="12996" y="9570"/>
                </a:lnTo>
                <a:cubicBezTo>
                  <a:pt x="12293" y="9973"/>
                  <a:pt x="11639" y="10471"/>
                  <a:pt x="11053" y="11057"/>
                </a:cubicBezTo>
                <a:lnTo>
                  <a:pt x="10023" y="10762"/>
                </a:lnTo>
                <a:cubicBezTo>
                  <a:pt x="9673" y="10664"/>
                  <a:pt x="9239" y="10682"/>
                  <a:pt x="9040" y="11026"/>
                </a:cubicBezTo>
                <a:lnTo>
                  <a:pt x="7600" y="13520"/>
                </a:lnTo>
                <a:cubicBezTo>
                  <a:pt x="7401" y="13864"/>
                  <a:pt x="7614" y="14229"/>
                  <a:pt x="7863" y="14504"/>
                </a:cubicBezTo>
                <a:lnTo>
                  <a:pt x="8633" y="15248"/>
                </a:lnTo>
                <a:cubicBezTo>
                  <a:pt x="8419" y="16049"/>
                  <a:pt x="8315" y="16864"/>
                  <a:pt x="8317" y="17674"/>
                </a:cubicBezTo>
                <a:lnTo>
                  <a:pt x="7377" y="18196"/>
                </a:lnTo>
                <a:cubicBezTo>
                  <a:pt x="7060" y="18373"/>
                  <a:pt x="6765" y="18693"/>
                  <a:pt x="6868" y="19077"/>
                </a:cubicBezTo>
                <a:lnTo>
                  <a:pt x="7281" y="20619"/>
                </a:lnTo>
                <a:lnTo>
                  <a:pt x="1964" y="20619"/>
                </a:lnTo>
                <a:cubicBezTo>
                  <a:pt x="1422" y="20619"/>
                  <a:pt x="982" y="20178"/>
                  <a:pt x="982" y="19636"/>
                </a:cubicBezTo>
                <a:lnTo>
                  <a:pt x="982" y="11291"/>
                </a:lnTo>
                <a:lnTo>
                  <a:pt x="1931" y="11291"/>
                </a:lnTo>
                <a:cubicBezTo>
                  <a:pt x="2328" y="11291"/>
                  <a:pt x="2538" y="10924"/>
                  <a:pt x="2651" y="10571"/>
                </a:cubicBezTo>
                <a:lnTo>
                  <a:pt x="2913" y="9523"/>
                </a:lnTo>
                <a:cubicBezTo>
                  <a:pt x="3711" y="9310"/>
                  <a:pt x="4466" y="8993"/>
                  <a:pt x="5164" y="8590"/>
                </a:cubicBezTo>
                <a:lnTo>
                  <a:pt x="6091" y="9146"/>
                </a:lnTo>
                <a:cubicBezTo>
                  <a:pt x="6275" y="9241"/>
                  <a:pt x="6484" y="9317"/>
                  <a:pt x="6681" y="9317"/>
                </a:cubicBezTo>
                <a:cubicBezTo>
                  <a:pt x="6837" y="9317"/>
                  <a:pt x="6985" y="9270"/>
                  <a:pt x="7110" y="9146"/>
                </a:cubicBezTo>
                <a:lnTo>
                  <a:pt x="9146" y="7109"/>
                </a:lnTo>
                <a:cubicBezTo>
                  <a:pt x="9427" y="6828"/>
                  <a:pt x="9332" y="6404"/>
                  <a:pt x="9146" y="6091"/>
                </a:cubicBezTo>
                <a:lnTo>
                  <a:pt x="8593" y="5169"/>
                </a:lnTo>
                <a:cubicBezTo>
                  <a:pt x="8999" y="4469"/>
                  <a:pt x="9317" y="3711"/>
                  <a:pt x="9531" y="2911"/>
                </a:cubicBezTo>
                <a:lnTo>
                  <a:pt x="10571" y="2651"/>
                </a:lnTo>
                <a:cubicBezTo>
                  <a:pt x="10924" y="2538"/>
                  <a:pt x="11291" y="2328"/>
                  <a:pt x="11291" y="1931"/>
                </a:cubicBezTo>
                <a:lnTo>
                  <a:pt x="11291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8095"/>
                  <a:pt x="20618" y="8095"/>
                </a:cubicBezTo>
                <a:close/>
                <a:moveTo>
                  <a:pt x="20618" y="12594"/>
                </a:moveTo>
                <a:cubicBezTo>
                  <a:pt x="19750" y="12088"/>
                  <a:pt x="18750" y="11782"/>
                  <a:pt x="17673" y="11782"/>
                </a:cubicBezTo>
                <a:cubicBezTo>
                  <a:pt x="14419" y="11782"/>
                  <a:pt x="11782" y="14419"/>
                  <a:pt x="11782" y="17673"/>
                </a:cubicBezTo>
                <a:cubicBezTo>
                  <a:pt x="11782" y="18751"/>
                  <a:pt x="12088" y="19750"/>
                  <a:pt x="12594" y="20619"/>
                </a:cubicBezTo>
                <a:lnTo>
                  <a:pt x="8298" y="20619"/>
                </a:lnTo>
                <a:lnTo>
                  <a:pt x="7875" y="19042"/>
                </a:lnTo>
                <a:lnTo>
                  <a:pt x="8794" y="18532"/>
                </a:lnTo>
                <a:cubicBezTo>
                  <a:pt x="9106" y="18358"/>
                  <a:pt x="9299" y="18028"/>
                  <a:pt x="9299" y="17671"/>
                </a:cubicBezTo>
                <a:cubicBezTo>
                  <a:pt x="9298" y="16938"/>
                  <a:pt x="9392" y="16208"/>
                  <a:pt x="9582" y="15502"/>
                </a:cubicBezTo>
                <a:cubicBezTo>
                  <a:pt x="9674" y="15158"/>
                  <a:pt x="9572" y="14791"/>
                  <a:pt x="9316" y="14543"/>
                </a:cubicBezTo>
                <a:lnTo>
                  <a:pt x="8572" y="13823"/>
                </a:lnTo>
                <a:cubicBezTo>
                  <a:pt x="8569" y="13820"/>
                  <a:pt x="8566" y="13817"/>
                  <a:pt x="8564" y="13813"/>
                </a:cubicBezTo>
                <a:lnTo>
                  <a:pt x="9776" y="11713"/>
                </a:lnTo>
                <a:lnTo>
                  <a:pt x="10783" y="12001"/>
                </a:lnTo>
                <a:cubicBezTo>
                  <a:pt x="11126" y="12099"/>
                  <a:pt x="11495" y="12003"/>
                  <a:pt x="11748" y="11751"/>
                </a:cubicBezTo>
                <a:cubicBezTo>
                  <a:pt x="12264" y="11234"/>
                  <a:pt x="12848" y="10787"/>
                  <a:pt x="13485" y="10421"/>
                </a:cubicBezTo>
                <a:cubicBezTo>
                  <a:pt x="13794" y="10243"/>
                  <a:pt x="13983" y="9911"/>
                  <a:pt x="13977" y="9554"/>
                </a:cubicBezTo>
                <a:lnTo>
                  <a:pt x="13960" y="8514"/>
                </a:lnTo>
                <a:lnTo>
                  <a:pt x="13960" y="8503"/>
                </a:lnTo>
                <a:lnTo>
                  <a:pt x="16304" y="7875"/>
                </a:lnTo>
                <a:lnTo>
                  <a:pt x="16817" y="8799"/>
                </a:lnTo>
                <a:cubicBezTo>
                  <a:pt x="16905" y="8958"/>
                  <a:pt x="17032" y="9085"/>
                  <a:pt x="17184" y="9172"/>
                </a:cubicBezTo>
                <a:cubicBezTo>
                  <a:pt x="17330" y="9257"/>
                  <a:pt x="17499" y="9304"/>
                  <a:pt x="17675" y="9304"/>
                </a:cubicBezTo>
                <a:cubicBezTo>
                  <a:pt x="18407" y="9304"/>
                  <a:pt x="19135" y="9399"/>
                  <a:pt x="19837" y="9589"/>
                </a:cubicBezTo>
                <a:cubicBezTo>
                  <a:pt x="20106" y="9660"/>
                  <a:pt x="20389" y="9611"/>
                  <a:pt x="20618" y="9464"/>
                </a:cubicBezTo>
                <a:cubicBezTo>
                  <a:pt x="20618" y="9464"/>
                  <a:pt x="20618" y="12594"/>
                  <a:pt x="20618" y="12594"/>
                </a:cubicBezTo>
                <a:close/>
                <a:moveTo>
                  <a:pt x="20618" y="15475"/>
                </a:moveTo>
                <a:lnTo>
                  <a:pt x="19093" y="16323"/>
                </a:lnTo>
                <a:cubicBezTo>
                  <a:pt x="18735" y="15946"/>
                  <a:pt x="18233" y="15709"/>
                  <a:pt x="17673" y="15709"/>
                </a:cubicBezTo>
                <a:cubicBezTo>
                  <a:pt x="17113" y="15709"/>
                  <a:pt x="16610" y="15946"/>
                  <a:pt x="16253" y="16323"/>
                </a:cubicBezTo>
                <a:lnTo>
                  <a:pt x="13643" y="14873"/>
                </a:lnTo>
                <a:cubicBezTo>
                  <a:pt x="14530" y="13599"/>
                  <a:pt x="16003" y="12764"/>
                  <a:pt x="17673" y="12764"/>
                </a:cubicBezTo>
                <a:cubicBezTo>
                  <a:pt x="18783" y="12764"/>
                  <a:pt x="19798" y="13141"/>
                  <a:pt x="20618" y="13764"/>
                </a:cubicBezTo>
                <a:cubicBezTo>
                  <a:pt x="20618" y="13764"/>
                  <a:pt x="20618" y="15475"/>
                  <a:pt x="20618" y="1547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9"/>
                  <a:pt x="19636" y="20619"/>
                </a:cubicBezTo>
                <a:lnTo>
                  <a:pt x="18164" y="20619"/>
                </a:lnTo>
                <a:lnTo>
                  <a:pt x="18164" y="19567"/>
                </a:lnTo>
                <a:cubicBezTo>
                  <a:pt x="19009" y="19348"/>
                  <a:pt x="19636" y="18587"/>
                  <a:pt x="19636" y="17673"/>
                </a:cubicBezTo>
                <a:cubicBezTo>
                  <a:pt x="19636" y="17502"/>
                  <a:pt x="19608" y="17339"/>
                  <a:pt x="19567" y="17182"/>
                </a:cubicBezTo>
                <a:lnTo>
                  <a:pt x="20618" y="16598"/>
                </a:lnTo>
                <a:cubicBezTo>
                  <a:pt x="20618" y="16598"/>
                  <a:pt x="20618" y="19636"/>
                  <a:pt x="20618" y="19636"/>
                </a:cubicBezTo>
                <a:close/>
                <a:moveTo>
                  <a:pt x="16691" y="17673"/>
                </a:moveTo>
                <a:cubicBezTo>
                  <a:pt x="16691" y="17131"/>
                  <a:pt x="17131" y="16691"/>
                  <a:pt x="17673" y="16691"/>
                </a:cubicBezTo>
                <a:cubicBezTo>
                  <a:pt x="18214" y="16691"/>
                  <a:pt x="18655" y="17131"/>
                  <a:pt x="18655" y="17673"/>
                </a:cubicBezTo>
                <a:cubicBezTo>
                  <a:pt x="18655" y="18215"/>
                  <a:pt x="18214" y="18655"/>
                  <a:pt x="17673" y="18655"/>
                </a:cubicBezTo>
                <a:cubicBezTo>
                  <a:pt x="17131" y="18655"/>
                  <a:pt x="16691" y="18215"/>
                  <a:pt x="16691" y="17673"/>
                </a:cubicBezTo>
                <a:moveTo>
                  <a:pt x="17182" y="20619"/>
                </a:moveTo>
                <a:lnTo>
                  <a:pt x="13757" y="20619"/>
                </a:lnTo>
                <a:cubicBezTo>
                  <a:pt x="13138" y="19797"/>
                  <a:pt x="12764" y="18781"/>
                  <a:pt x="12764" y="17673"/>
                </a:cubicBezTo>
                <a:cubicBezTo>
                  <a:pt x="12764" y="16982"/>
                  <a:pt x="12907" y="16326"/>
                  <a:pt x="13165" y="15730"/>
                </a:cubicBezTo>
                <a:lnTo>
                  <a:pt x="15779" y="17182"/>
                </a:lnTo>
                <a:cubicBezTo>
                  <a:pt x="15738" y="17339"/>
                  <a:pt x="15709" y="17502"/>
                  <a:pt x="15709" y="17673"/>
                </a:cubicBezTo>
                <a:cubicBezTo>
                  <a:pt x="15709" y="18587"/>
                  <a:pt x="16336" y="19348"/>
                  <a:pt x="17182" y="19567"/>
                </a:cubicBezTo>
                <a:cubicBezTo>
                  <a:pt x="17182" y="19567"/>
                  <a:pt x="17182" y="20619"/>
                  <a:pt x="17182" y="20619"/>
                </a:cubicBezTo>
                <a:close/>
                <a:moveTo>
                  <a:pt x="982" y="5376"/>
                </a:moveTo>
                <a:cubicBezTo>
                  <a:pt x="3301" y="5145"/>
                  <a:pt x="5145" y="3301"/>
                  <a:pt x="5375" y="982"/>
                </a:cubicBezTo>
                <a:lnTo>
                  <a:pt x="10309" y="982"/>
                </a:lnTo>
                <a:lnTo>
                  <a:pt x="10309" y="1703"/>
                </a:lnTo>
                <a:cubicBezTo>
                  <a:pt x="10305" y="1705"/>
                  <a:pt x="10302" y="1706"/>
                  <a:pt x="10298" y="1707"/>
                </a:cubicBezTo>
                <a:lnTo>
                  <a:pt x="9293" y="1958"/>
                </a:lnTo>
                <a:cubicBezTo>
                  <a:pt x="8947" y="2045"/>
                  <a:pt x="8675" y="2313"/>
                  <a:pt x="8583" y="2657"/>
                </a:cubicBezTo>
                <a:cubicBezTo>
                  <a:pt x="8394" y="3363"/>
                  <a:pt x="8112" y="4042"/>
                  <a:pt x="7744" y="4676"/>
                </a:cubicBezTo>
                <a:cubicBezTo>
                  <a:pt x="7564" y="4986"/>
                  <a:pt x="7567" y="5368"/>
                  <a:pt x="7751" y="5674"/>
                </a:cubicBezTo>
                <a:lnTo>
                  <a:pt x="8292" y="6575"/>
                </a:lnTo>
                <a:lnTo>
                  <a:pt x="6576" y="8291"/>
                </a:lnTo>
                <a:cubicBezTo>
                  <a:pt x="6573" y="8290"/>
                  <a:pt x="6569" y="8288"/>
                  <a:pt x="6566" y="8286"/>
                </a:cubicBezTo>
                <a:lnTo>
                  <a:pt x="5669" y="7748"/>
                </a:lnTo>
                <a:cubicBezTo>
                  <a:pt x="5513" y="7655"/>
                  <a:pt x="5339" y="7608"/>
                  <a:pt x="5164" y="7608"/>
                </a:cubicBezTo>
                <a:cubicBezTo>
                  <a:pt x="4995" y="7608"/>
                  <a:pt x="4825" y="7652"/>
                  <a:pt x="4673" y="7739"/>
                </a:cubicBezTo>
                <a:cubicBezTo>
                  <a:pt x="4039" y="8106"/>
                  <a:pt x="3362" y="8387"/>
                  <a:pt x="2659" y="8575"/>
                </a:cubicBezTo>
                <a:cubicBezTo>
                  <a:pt x="2315" y="8666"/>
                  <a:pt x="2047" y="8938"/>
                  <a:pt x="1960" y="9285"/>
                </a:cubicBezTo>
                <a:lnTo>
                  <a:pt x="1707" y="10298"/>
                </a:lnTo>
                <a:cubicBezTo>
                  <a:pt x="1706" y="10302"/>
                  <a:pt x="1705" y="10305"/>
                  <a:pt x="1703" y="10310"/>
                </a:cubicBezTo>
                <a:lnTo>
                  <a:pt x="982" y="10310"/>
                </a:lnTo>
                <a:cubicBezTo>
                  <a:pt x="982" y="10310"/>
                  <a:pt x="982" y="5376"/>
                  <a:pt x="982" y="5376"/>
                </a:cubicBezTo>
                <a:close/>
                <a:moveTo>
                  <a:pt x="982" y="1964"/>
                </a:moveTo>
                <a:cubicBezTo>
                  <a:pt x="982" y="1421"/>
                  <a:pt x="1422" y="982"/>
                  <a:pt x="1964" y="982"/>
                </a:cubicBezTo>
                <a:lnTo>
                  <a:pt x="4384" y="982"/>
                </a:lnTo>
                <a:cubicBezTo>
                  <a:pt x="4162" y="2758"/>
                  <a:pt x="2758" y="4162"/>
                  <a:pt x="982" y="4384"/>
                </a:cubicBezTo>
                <a:cubicBezTo>
                  <a:pt x="982" y="4384"/>
                  <a:pt x="982" y="1964"/>
                  <a:pt x="982" y="1964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1" name="Shape 2594"/>
          <p:cNvSpPr/>
          <p:nvPr/>
        </p:nvSpPr>
        <p:spPr>
          <a:xfrm>
            <a:off x="11158486" y="1828463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36" y="8400"/>
                </a:moveTo>
                <a:lnTo>
                  <a:pt x="18164" y="8400"/>
                </a:lnTo>
                <a:cubicBezTo>
                  <a:pt x="18435" y="8400"/>
                  <a:pt x="18655" y="8132"/>
                  <a:pt x="18655" y="7800"/>
                </a:cubicBezTo>
                <a:cubicBezTo>
                  <a:pt x="18655" y="7468"/>
                  <a:pt x="18435" y="7200"/>
                  <a:pt x="18164" y="7200"/>
                </a:cubicBezTo>
                <a:lnTo>
                  <a:pt x="3436" y="7200"/>
                </a:lnTo>
                <a:cubicBezTo>
                  <a:pt x="3165" y="7200"/>
                  <a:pt x="2945" y="7468"/>
                  <a:pt x="2945" y="7800"/>
                </a:cubicBezTo>
                <a:cubicBezTo>
                  <a:pt x="2945" y="8132"/>
                  <a:pt x="3165" y="8400"/>
                  <a:pt x="3436" y="8400"/>
                </a:cubicBezTo>
                <a:moveTo>
                  <a:pt x="3436" y="10800"/>
                </a:moveTo>
                <a:lnTo>
                  <a:pt x="18164" y="10800"/>
                </a:lnTo>
                <a:cubicBezTo>
                  <a:pt x="18435" y="10800"/>
                  <a:pt x="18655" y="10532"/>
                  <a:pt x="18655" y="10200"/>
                </a:cubicBezTo>
                <a:cubicBezTo>
                  <a:pt x="18655" y="9868"/>
                  <a:pt x="18435" y="9600"/>
                  <a:pt x="18164" y="9600"/>
                </a:cubicBezTo>
                <a:lnTo>
                  <a:pt x="3436" y="9600"/>
                </a:lnTo>
                <a:cubicBezTo>
                  <a:pt x="3165" y="9600"/>
                  <a:pt x="2945" y="9868"/>
                  <a:pt x="2945" y="10200"/>
                </a:cubicBezTo>
                <a:cubicBezTo>
                  <a:pt x="2945" y="10532"/>
                  <a:pt x="3165" y="10800"/>
                  <a:pt x="3436" y="10800"/>
                </a:cubicBezTo>
                <a:moveTo>
                  <a:pt x="3436" y="13200"/>
                </a:moveTo>
                <a:lnTo>
                  <a:pt x="13255" y="13200"/>
                </a:lnTo>
                <a:cubicBezTo>
                  <a:pt x="13526" y="13200"/>
                  <a:pt x="13745" y="12931"/>
                  <a:pt x="13745" y="12601"/>
                </a:cubicBezTo>
                <a:cubicBezTo>
                  <a:pt x="13745" y="12268"/>
                  <a:pt x="13526" y="12000"/>
                  <a:pt x="13255" y="12000"/>
                </a:cubicBezTo>
                <a:lnTo>
                  <a:pt x="3436" y="12000"/>
                </a:lnTo>
                <a:cubicBezTo>
                  <a:pt x="3165" y="12000"/>
                  <a:pt x="2945" y="12268"/>
                  <a:pt x="2945" y="12601"/>
                </a:cubicBezTo>
                <a:cubicBezTo>
                  <a:pt x="2945" y="12931"/>
                  <a:pt x="3165" y="13200"/>
                  <a:pt x="3436" y="13200"/>
                </a:cubicBezTo>
                <a:moveTo>
                  <a:pt x="20618" y="19200"/>
                </a:moveTo>
                <a:lnTo>
                  <a:pt x="18114" y="19200"/>
                </a:lnTo>
                <a:cubicBezTo>
                  <a:pt x="17887" y="17831"/>
                  <a:pt x="16897" y="16800"/>
                  <a:pt x="15709" y="16800"/>
                </a:cubicBezTo>
                <a:cubicBezTo>
                  <a:pt x="14522" y="16800"/>
                  <a:pt x="13532" y="17831"/>
                  <a:pt x="13304" y="19200"/>
                </a:cubicBezTo>
                <a:lnTo>
                  <a:pt x="8296" y="19200"/>
                </a:lnTo>
                <a:cubicBezTo>
                  <a:pt x="8068" y="17831"/>
                  <a:pt x="7078" y="16800"/>
                  <a:pt x="5891" y="16800"/>
                </a:cubicBezTo>
                <a:cubicBezTo>
                  <a:pt x="4703" y="16800"/>
                  <a:pt x="3713" y="17831"/>
                  <a:pt x="3486" y="19200"/>
                </a:cubicBezTo>
                <a:lnTo>
                  <a:pt x="982" y="19200"/>
                </a:lnTo>
                <a:lnTo>
                  <a:pt x="982" y="1200"/>
                </a:lnTo>
                <a:lnTo>
                  <a:pt x="20618" y="1200"/>
                </a:lnTo>
                <a:cubicBezTo>
                  <a:pt x="20618" y="1200"/>
                  <a:pt x="20618" y="19200"/>
                  <a:pt x="20618" y="19200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9200"/>
                </a:lnTo>
                <a:cubicBezTo>
                  <a:pt x="0" y="19862"/>
                  <a:pt x="440" y="20400"/>
                  <a:pt x="982" y="20400"/>
                </a:cubicBezTo>
                <a:lnTo>
                  <a:pt x="3927" y="20400"/>
                </a:lnTo>
                <a:cubicBezTo>
                  <a:pt x="4199" y="20400"/>
                  <a:pt x="4418" y="20132"/>
                  <a:pt x="4418" y="19800"/>
                </a:cubicBezTo>
                <a:cubicBezTo>
                  <a:pt x="4418" y="18807"/>
                  <a:pt x="5078" y="18000"/>
                  <a:pt x="5891" y="18000"/>
                </a:cubicBezTo>
                <a:cubicBezTo>
                  <a:pt x="6704" y="18000"/>
                  <a:pt x="7364" y="18807"/>
                  <a:pt x="7364" y="19800"/>
                </a:cubicBezTo>
                <a:cubicBezTo>
                  <a:pt x="7364" y="20132"/>
                  <a:pt x="7583" y="20400"/>
                  <a:pt x="7855" y="20400"/>
                </a:cubicBezTo>
                <a:lnTo>
                  <a:pt x="13745" y="20400"/>
                </a:lnTo>
                <a:cubicBezTo>
                  <a:pt x="14017" y="20400"/>
                  <a:pt x="14236" y="20132"/>
                  <a:pt x="14236" y="19800"/>
                </a:cubicBezTo>
                <a:cubicBezTo>
                  <a:pt x="14236" y="18807"/>
                  <a:pt x="14896" y="18000"/>
                  <a:pt x="15709" y="18000"/>
                </a:cubicBezTo>
                <a:cubicBezTo>
                  <a:pt x="16523" y="18000"/>
                  <a:pt x="17182" y="18807"/>
                  <a:pt x="17182" y="19800"/>
                </a:cubicBezTo>
                <a:cubicBezTo>
                  <a:pt x="17182" y="20132"/>
                  <a:pt x="17401" y="20400"/>
                  <a:pt x="17673" y="20400"/>
                </a:cubicBezTo>
                <a:lnTo>
                  <a:pt x="20618" y="20400"/>
                </a:lnTo>
                <a:cubicBezTo>
                  <a:pt x="21160" y="20400"/>
                  <a:pt x="21600" y="19862"/>
                  <a:pt x="21600" y="192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5891" y="19200"/>
                </a:moveTo>
                <a:cubicBezTo>
                  <a:pt x="5620" y="19200"/>
                  <a:pt x="5400" y="19468"/>
                  <a:pt x="5400" y="19800"/>
                </a:cubicBezTo>
                <a:lnTo>
                  <a:pt x="5400" y="21000"/>
                </a:lnTo>
                <a:cubicBezTo>
                  <a:pt x="5400" y="21332"/>
                  <a:pt x="5620" y="21600"/>
                  <a:pt x="5891" y="21600"/>
                </a:cubicBezTo>
                <a:cubicBezTo>
                  <a:pt x="6162" y="21600"/>
                  <a:pt x="6382" y="21332"/>
                  <a:pt x="6382" y="21000"/>
                </a:cubicBezTo>
                <a:lnTo>
                  <a:pt x="6382" y="19800"/>
                </a:lnTo>
                <a:cubicBezTo>
                  <a:pt x="6382" y="19468"/>
                  <a:pt x="6162" y="19200"/>
                  <a:pt x="5891" y="19200"/>
                </a:cubicBezTo>
                <a:moveTo>
                  <a:pt x="3436" y="6000"/>
                </a:moveTo>
                <a:lnTo>
                  <a:pt x="18164" y="6000"/>
                </a:lnTo>
                <a:cubicBezTo>
                  <a:pt x="18435" y="6000"/>
                  <a:pt x="18655" y="5732"/>
                  <a:pt x="18655" y="5400"/>
                </a:cubicBezTo>
                <a:cubicBezTo>
                  <a:pt x="18655" y="5069"/>
                  <a:pt x="18435" y="4800"/>
                  <a:pt x="18164" y="4800"/>
                </a:cubicBezTo>
                <a:lnTo>
                  <a:pt x="3436" y="4800"/>
                </a:lnTo>
                <a:cubicBezTo>
                  <a:pt x="3165" y="4800"/>
                  <a:pt x="2945" y="5069"/>
                  <a:pt x="2945" y="5400"/>
                </a:cubicBezTo>
                <a:cubicBezTo>
                  <a:pt x="2945" y="5732"/>
                  <a:pt x="3165" y="6000"/>
                  <a:pt x="3436" y="6000"/>
                </a:cubicBezTo>
                <a:moveTo>
                  <a:pt x="15709" y="19200"/>
                </a:moveTo>
                <a:cubicBezTo>
                  <a:pt x="15438" y="19200"/>
                  <a:pt x="15218" y="19468"/>
                  <a:pt x="15218" y="19800"/>
                </a:cubicBezTo>
                <a:lnTo>
                  <a:pt x="15218" y="21000"/>
                </a:lnTo>
                <a:cubicBezTo>
                  <a:pt x="15218" y="21332"/>
                  <a:pt x="15438" y="21600"/>
                  <a:pt x="15709" y="21600"/>
                </a:cubicBezTo>
                <a:cubicBezTo>
                  <a:pt x="15980" y="21600"/>
                  <a:pt x="16200" y="21332"/>
                  <a:pt x="16200" y="21000"/>
                </a:cubicBezTo>
                <a:lnTo>
                  <a:pt x="16200" y="19800"/>
                </a:lnTo>
                <a:cubicBezTo>
                  <a:pt x="16200" y="19468"/>
                  <a:pt x="15980" y="19200"/>
                  <a:pt x="15709" y="19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2" name="Shape 2595"/>
          <p:cNvSpPr/>
          <p:nvPr/>
        </p:nvSpPr>
        <p:spPr>
          <a:xfrm>
            <a:off x="6359137" y="2349027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4" y="14040"/>
                </a:moveTo>
                <a:lnTo>
                  <a:pt x="14236" y="14040"/>
                </a:lnTo>
                <a:cubicBezTo>
                  <a:pt x="14507" y="14040"/>
                  <a:pt x="14727" y="13799"/>
                  <a:pt x="14727" y="13500"/>
                </a:cubicBezTo>
                <a:cubicBezTo>
                  <a:pt x="14727" y="13202"/>
                  <a:pt x="14507" y="12960"/>
                  <a:pt x="14236" y="12960"/>
                </a:cubicBezTo>
                <a:lnTo>
                  <a:pt x="7364" y="12960"/>
                </a:lnTo>
                <a:cubicBezTo>
                  <a:pt x="7093" y="12960"/>
                  <a:pt x="6873" y="13202"/>
                  <a:pt x="6873" y="13500"/>
                </a:cubicBezTo>
                <a:cubicBezTo>
                  <a:pt x="6873" y="13799"/>
                  <a:pt x="7093" y="14040"/>
                  <a:pt x="7364" y="14040"/>
                </a:cubicBezTo>
                <a:moveTo>
                  <a:pt x="7364" y="11880"/>
                </a:moveTo>
                <a:lnTo>
                  <a:pt x="18164" y="11880"/>
                </a:lnTo>
                <a:cubicBezTo>
                  <a:pt x="18434" y="11880"/>
                  <a:pt x="18655" y="11639"/>
                  <a:pt x="18655" y="11340"/>
                </a:cubicBezTo>
                <a:cubicBezTo>
                  <a:pt x="18655" y="11042"/>
                  <a:pt x="18434" y="10800"/>
                  <a:pt x="18164" y="10800"/>
                </a:cubicBezTo>
                <a:lnTo>
                  <a:pt x="7364" y="10800"/>
                </a:lnTo>
                <a:cubicBezTo>
                  <a:pt x="7093" y="10800"/>
                  <a:pt x="6873" y="11042"/>
                  <a:pt x="6873" y="11340"/>
                </a:cubicBezTo>
                <a:cubicBezTo>
                  <a:pt x="6873" y="11639"/>
                  <a:pt x="7093" y="11880"/>
                  <a:pt x="7364" y="11880"/>
                </a:cubicBezTo>
                <a:moveTo>
                  <a:pt x="20618" y="19440"/>
                </a:moveTo>
                <a:lnTo>
                  <a:pt x="18605" y="19440"/>
                </a:lnTo>
                <a:cubicBezTo>
                  <a:pt x="18378" y="18208"/>
                  <a:pt x="17387" y="17280"/>
                  <a:pt x="16200" y="17280"/>
                </a:cubicBezTo>
                <a:cubicBezTo>
                  <a:pt x="15013" y="17280"/>
                  <a:pt x="14022" y="18208"/>
                  <a:pt x="13795" y="19440"/>
                </a:cubicBezTo>
                <a:lnTo>
                  <a:pt x="11732" y="19440"/>
                </a:lnTo>
                <a:cubicBezTo>
                  <a:pt x="11505" y="18208"/>
                  <a:pt x="10515" y="17280"/>
                  <a:pt x="9327" y="17280"/>
                </a:cubicBezTo>
                <a:cubicBezTo>
                  <a:pt x="8140" y="17280"/>
                  <a:pt x="7150" y="18208"/>
                  <a:pt x="6922" y="19440"/>
                </a:cubicBezTo>
                <a:lnTo>
                  <a:pt x="4909" y="19440"/>
                </a:lnTo>
                <a:lnTo>
                  <a:pt x="4909" y="5400"/>
                </a:lnTo>
                <a:lnTo>
                  <a:pt x="20618" y="5400"/>
                </a:lnTo>
                <a:cubicBezTo>
                  <a:pt x="20618" y="5400"/>
                  <a:pt x="20618" y="19440"/>
                  <a:pt x="20618" y="19440"/>
                </a:cubicBezTo>
                <a:close/>
                <a:moveTo>
                  <a:pt x="20618" y="4320"/>
                </a:moveTo>
                <a:lnTo>
                  <a:pt x="4909" y="4320"/>
                </a:lnTo>
                <a:cubicBezTo>
                  <a:pt x="4367" y="4320"/>
                  <a:pt x="3927" y="4804"/>
                  <a:pt x="3927" y="5400"/>
                </a:cubicBezTo>
                <a:lnTo>
                  <a:pt x="3927" y="19440"/>
                </a:lnTo>
                <a:cubicBezTo>
                  <a:pt x="3927" y="20036"/>
                  <a:pt x="4367" y="20520"/>
                  <a:pt x="4909" y="20520"/>
                </a:cubicBezTo>
                <a:lnTo>
                  <a:pt x="7364" y="20520"/>
                </a:lnTo>
                <a:cubicBezTo>
                  <a:pt x="7634" y="20520"/>
                  <a:pt x="7855" y="20279"/>
                  <a:pt x="7855" y="19980"/>
                </a:cubicBezTo>
                <a:cubicBezTo>
                  <a:pt x="7855" y="19085"/>
                  <a:pt x="8514" y="18360"/>
                  <a:pt x="9327" y="18360"/>
                </a:cubicBezTo>
                <a:cubicBezTo>
                  <a:pt x="10141" y="18360"/>
                  <a:pt x="10800" y="19085"/>
                  <a:pt x="10800" y="19980"/>
                </a:cubicBezTo>
                <a:cubicBezTo>
                  <a:pt x="10800" y="20279"/>
                  <a:pt x="11020" y="20520"/>
                  <a:pt x="11291" y="20520"/>
                </a:cubicBezTo>
                <a:lnTo>
                  <a:pt x="14236" y="20520"/>
                </a:lnTo>
                <a:cubicBezTo>
                  <a:pt x="14507" y="20520"/>
                  <a:pt x="14727" y="20279"/>
                  <a:pt x="14727" y="19980"/>
                </a:cubicBezTo>
                <a:cubicBezTo>
                  <a:pt x="14727" y="19085"/>
                  <a:pt x="15386" y="18360"/>
                  <a:pt x="16200" y="18360"/>
                </a:cubicBezTo>
                <a:cubicBezTo>
                  <a:pt x="17014" y="18360"/>
                  <a:pt x="17673" y="19085"/>
                  <a:pt x="17673" y="19980"/>
                </a:cubicBezTo>
                <a:cubicBezTo>
                  <a:pt x="17673" y="20279"/>
                  <a:pt x="17893" y="20520"/>
                  <a:pt x="18164" y="20520"/>
                </a:cubicBezTo>
                <a:lnTo>
                  <a:pt x="20618" y="20520"/>
                </a:lnTo>
                <a:cubicBezTo>
                  <a:pt x="21160" y="20520"/>
                  <a:pt x="21600" y="20036"/>
                  <a:pt x="21600" y="19440"/>
                </a:cubicBezTo>
                <a:lnTo>
                  <a:pt x="21600" y="5400"/>
                </a:lnTo>
                <a:cubicBezTo>
                  <a:pt x="21600" y="4804"/>
                  <a:pt x="21160" y="4320"/>
                  <a:pt x="20618" y="4320"/>
                </a:cubicBezTo>
                <a:moveTo>
                  <a:pt x="7364" y="9720"/>
                </a:moveTo>
                <a:lnTo>
                  <a:pt x="18164" y="9720"/>
                </a:lnTo>
                <a:cubicBezTo>
                  <a:pt x="18434" y="9720"/>
                  <a:pt x="18655" y="9479"/>
                  <a:pt x="18655" y="9180"/>
                </a:cubicBezTo>
                <a:cubicBezTo>
                  <a:pt x="18655" y="8882"/>
                  <a:pt x="18434" y="8640"/>
                  <a:pt x="18164" y="8640"/>
                </a:cubicBezTo>
                <a:lnTo>
                  <a:pt x="7364" y="8640"/>
                </a:lnTo>
                <a:cubicBezTo>
                  <a:pt x="7093" y="8640"/>
                  <a:pt x="6873" y="8882"/>
                  <a:pt x="6873" y="9180"/>
                </a:cubicBezTo>
                <a:cubicBezTo>
                  <a:pt x="6873" y="9479"/>
                  <a:pt x="7093" y="9720"/>
                  <a:pt x="7364" y="9720"/>
                </a:cubicBezTo>
                <a:moveTo>
                  <a:pt x="9327" y="19440"/>
                </a:moveTo>
                <a:cubicBezTo>
                  <a:pt x="9056" y="19440"/>
                  <a:pt x="8836" y="19682"/>
                  <a:pt x="8836" y="19980"/>
                </a:cubicBezTo>
                <a:lnTo>
                  <a:pt x="8836" y="21060"/>
                </a:lnTo>
                <a:cubicBezTo>
                  <a:pt x="8836" y="21359"/>
                  <a:pt x="9056" y="21600"/>
                  <a:pt x="9327" y="21600"/>
                </a:cubicBezTo>
                <a:cubicBezTo>
                  <a:pt x="9598" y="21600"/>
                  <a:pt x="9818" y="21359"/>
                  <a:pt x="9818" y="21060"/>
                </a:cubicBezTo>
                <a:lnTo>
                  <a:pt x="9818" y="19980"/>
                </a:lnTo>
                <a:cubicBezTo>
                  <a:pt x="9818" y="19682"/>
                  <a:pt x="9598" y="19440"/>
                  <a:pt x="9327" y="19440"/>
                </a:cubicBezTo>
                <a:moveTo>
                  <a:pt x="2455" y="15120"/>
                </a:moveTo>
                <a:lnTo>
                  <a:pt x="982" y="15120"/>
                </a:lnTo>
                <a:lnTo>
                  <a:pt x="982" y="1080"/>
                </a:lnTo>
                <a:lnTo>
                  <a:pt x="16691" y="1080"/>
                </a:lnTo>
                <a:lnTo>
                  <a:pt x="16691" y="2700"/>
                </a:lnTo>
                <a:cubicBezTo>
                  <a:pt x="16691" y="2999"/>
                  <a:pt x="16911" y="3240"/>
                  <a:pt x="17182" y="3240"/>
                </a:cubicBezTo>
                <a:cubicBezTo>
                  <a:pt x="17453" y="3240"/>
                  <a:pt x="17673" y="2999"/>
                  <a:pt x="17673" y="2700"/>
                </a:cubicBezTo>
                <a:lnTo>
                  <a:pt x="17673" y="1080"/>
                </a:lnTo>
                <a:cubicBezTo>
                  <a:pt x="17673" y="484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484"/>
                  <a:pt x="0" y="1080"/>
                </a:cubicBezTo>
                <a:lnTo>
                  <a:pt x="0" y="15120"/>
                </a:lnTo>
                <a:cubicBezTo>
                  <a:pt x="0" y="15716"/>
                  <a:pt x="440" y="16201"/>
                  <a:pt x="982" y="16201"/>
                </a:cubicBezTo>
                <a:lnTo>
                  <a:pt x="2455" y="16201"/>
                </a:lnTo>
                <a:cubicBezTo>
                  <a:pt x="2725" y="16201"/>
                  <a:pt x="2945" y="15959"/>
                  <a:pt x="2945" y="15660"/>
                </a:cubicBezTo>
                <a:cubicBezTo>
                  <a:pt x="2945" y="15362"/>
                  <a:pt x="2725" y="15120"/>
                  <a:pt x="2455" y="15120"/>
                </a:cubicBezTo>
                <a:moveTo>
                  <a:pt x="16200" y="19440"/>
                </a:moveTo>
                <a:cubicBezTo>
                  <a:pt x="15929" y="19440"/>
                  <a:pt x="15709" y="19682"/>
                  <a:pt x="15709" y="19980"/>
                </a:cubicBezTo>
                <a:lnTo>
                  <a:pt x="15709" y="21060"/>
                </a:lnTo>
                <a:cubicBezTo>
                  <a:pt x="15709" y="21359"/>
                  <a:pt x="15929" y="21600"/>
                  <a:pt x="16200" y="21600"/>
                </a:cubicBezTo>
                <a:cubicBezTo>
                  <a:pt x="16471" y="21600"/>
                  <a:pt x="16691" y="21359"/>
                  <a:pt x="16691" y="21060"/>
                </a:cubicBezTo>
                <a:lnTo>
                  <a:pt x="16691" y="19980"/>
                </a:lnTo>
                <a:cubicBezTo>
                  <a:pt x="16691" y="19682"/>
                  <a:pt x="16471" y="19440"/>
                  <a:pt x="16200" y="1944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3" name="Shape 2596"/>
          <p:cNvSpPr/>
          <p:nvPr/>
        </p:nvSpPr>
        <p:spPr>
          <a:xfrm>
            <a:off x="6892398" y="2374421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36" y="5400"/>
                </a:moveTo>
                <a:lnTo>
                  <a:pt x="9327" y="5400"/>
                </a:lnTo>
                <a:cubicBezTo>
                  <a:pt x="9598" y="5400"/>
                  <a:pt x="9818" y="5098"/>
                  <a:pt x="9818" y="4725"/>
                </a:cubicBezTo>
                <a:cubicBezTo>
                  <a:pt x="9818" y="4353"/>
                  <a:pt x="9598" y="4050"/>
                  <a:pt x="9327" y="4050"/>
                </a:cubicBezTo>
                <a:lnTo>
                  <a:pt x="3436" y="4050"/>
                </a:lnTo>
                <a:cubicBezTo>
                  <a:pt x="3166" y="4050"/>
                  <a:pt x="2945" y="4353"/>
                  <a:pt x="2945" y="4725"/>
                </a:cubicBezTo>
                <a:cubicBezTo>
                  <a:pt x="2945" y="5098"/>
                  <a:pt x="3166" y="5400"/>
                  <a:pt x="3436" y="5400"/>
                </a:cubicBezTo>
                <a:moveTo>
                  <a:pt x="3436" y="8100"/>
                </a:moveTo>
                <a:lnTo>
                  <a:pt x="7364" y="8100"/>
                </a:lnTo>
                <a:cubicBezTo>
                  <a:pt x="7634" y="8100"/>
                  <a:pt x="7855" y="7798"/>
                  <a:pt x="7855" y="7425"/>
                </a:cubicBezTo>
                <a:cubicBezTo>
                  <a:pt x="7855" y="7053"/>
                  <a:pt x="7634" y="6750"/>
                  <a:pt x="7364" y="6750"/>
                </a:cubicBezTo>
                <a:lnTo>
                  <a:pt x="3436" y="6750"/>
                </a:lnTo>
                <a:cubicBezTo>
                  <a:pt x="3166" y="6750"/>
                  <a:pt x="2945" y="7053"/>
                  <a:pt x="2945" y="7425"/>
                </a:cubicBezTo>
                <a:cubicBezTo>
                  <a:pt x="2945" y="7798"/>
                  <a:pt x="3166" y="8100"/>
                  <a:pt x="3436" y="8100"/>
                </a:cubicBezTo>
                <a:moveTo>
                  <a:pt x="3436" y="10800"/>
                </a:moveTo>
                <a:lnTo>
                  <a:pt x="9327" y="10800"/>
                </a:lnTo>
                <a:cubicBezTo>
                  <a:pt x="9598" y="10800"/>
                  <a:pt x="9818" y="10498"/>
                  <a:pt x="9818" y="10125"/>
                </a:cubicBezTo>
                <a:cubicBezTo>
                  <a:pt x="9818" y="9753"/>
                  <a:pt x="9598" y="9450"/>
                  <a:pt x="9327" y="9450"/>
                </a:cubicBezTo>
                <a:lnTo>
                  <a:pt x="3436" y="9450"/>
                </a:lnTo>
                <a:cubicBezTo>
                  <a:pt x="3166" y="9450"/>
                  <a:pt x="2945" y="9753"/>
                  <a:pt x="2945" y="10125"/>
                </a:cubicBezTo>
                <a:cubicBezTo>
                  <a:pt x="2945" y="10498"/>
                  <a:pt x="3166" y="10800"/>
                  <a:pt x="3436" y="10800"/>
                </a:cubicBezTo>
                <a:moveTo>
                  <a:pt x="20618" y="20250"/>
                </a:moveTo>
                <a:lnTo>
                  <a:pt x="15709" y="20250"/>
                </a:lnTo>
                <a:lnTo>
                  <a:pt x="15709" y="17551"/>
                </a:lnTo>
                <a:lnTo>
                  <a:pt x="16691" y="17551"/>
                </a:lnTo>
                <a:cubicBezTo>
                  <a:pt x="16962" y="17551"/>
                  <a:pt x="17182" y="17248"/>
                  <a:pt x="17182" y="16875"/>
                </a:cubicBezTo>
                <a:cubicBezTo>
                  <a:pt x="17182" y="16503"/>
                  <a:pt x="16962" y="16200"/>
                  <a:pt x="16691" y="16200"/>
                </a:cubicBezTo>
                <a:lnTo>
                  <a:pt x="13745" y="16200"/>
                </a:lnTo>
                <a:cubicBezTo>
                  <a:pt x="13475" y="16200"/>
                  <a:pt x="13255" y="16503"/>
                  <a:pt x="13255" y="16875"/>
                </a:cubicBezTo>
                <a:cubicBezTo>
                  <a:pt x="13255" y="17248"/>
                  <a:pt x="13475" y="17551"/>
                  <a:pt x="13745" y="17551"/>
                </a:cubicBezTo>
                <a:lnTo>
                  <a:pt x="14727" y="17551"/>
                </a:lnTo>
                <a:lnTo>
                  <a:pt x="14727" y="20250"/>
                </a:lnTo>
                <a:lnTo>
                  <a:pt x="6873" y="20250"/>
                </a:lnTo>
                <a:lnTo>
                  <a:pt x="6873" y="17551"/>
                </a:lnTo>
                <a:lnTo>
                  <a:pt x="7855" y="17551"/>
                </a:lnTo>
                <a:cubicBezTo>
                  <a:pt x="8125" y="17551"/>
                  <a:pt x="8345" y="17248"/>
                  <a:pt x="8345" y="16875"/>
                </a:cubicBezTo>
                <a:cubicBezTo>
                  <a:pt x="8345" y="16503"/>
                  <a:pt x="8125" y="16200"/>
                  <a:pt x="7855" y="16200"/>
                </a:cubicBezTo>
                <a:lnTo>
                  <a:pt x="4909" y="16200"/>
                </a:lnTo>
                <a:cubicBezTo>
                  <a:pt x="4638" y="16200"/>
                  <a:pt x="4418" y="16503"/>
                  <a:pt x="4418" y="16875"/>
                </a:cubicBezTo>
                <a:cubicBezTo>
                  <a:pt x="4418" y="17248"/>
                  <a:pt x="4638" y="17551"/>
                  <a:pt x="4909" y="17551"/>
                </a:cubicBezTo>
                <a:lnTo>
                  <a:pt x="5891" y="17551"/>
                </a:lnTo>
                <a:lnTo>
                  <a:pt x="5891" y="20250"/>
                </a:lnTo>
                <a:lnTo>
                  <a:pt x="982" y="20250"/>
                </a:lnTo>
                <a:lnTo>
                  <a:pt x="982" y="1350"/>
                </a:lnTo>
                <a:lnTo>
                  <a:pt x="20618" y="1350"/>
                </a:lnTo>
                <a:cubicBezTo>
                  <a:pt x="20618" y="1350"/>
                  <a:pt x="20618" y="20250"/>
                  <a:pt x="20618" y="20250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lnTo>
                  <a:pt x="0" y="20250"/>
                </a:lnTo>
                <a:cubicBezTo>
                  <a:pt x="0" y="20995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5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3436" y="13500"/>
                </a:moveTo>
                <a:lnTo>
                  <a:pt x="7364" y="13500"/>
                </a:lnTo>
                <a:cubicBezTo>
                  <a:pt x="7634" y="13500"/>
                  <a:pt x="7855" y="13198"/>
                  <a:pt x="7855" y="12825"/>
                </a:cubicBezTo>
                <a:cubicBezTo>
                  <a:pt x="7855" y="12452"/>
                  <a:pt x="7634" y="12150"/>
                  <a:pt x="7364" y="12150"/>
                </a:cubicBezTo>
                <a:lnTo>
                  <a:pt x="3436" y="12150"/>
                </a:lnTo>
                <a:cubicBezTo>
                  <a:pt x="3166" y="12150"/>
                  <a:pt x="2945" y="12452"/>
                  <a:pt x="2945" y="12825"/>
                </a:cubicBezTo>
                <a:cubicBezTo>
                  <a:pt x="2945" y="13198"/>
                  <a:pt x="3166" y="13500"/>
                  <a:pt x="3436" y="13500"/>
                </a:cubicBezTo>
                <a:moveTo>
                  <a:pt x="12273" y="5400"/>
                </a:moveTo>
                <a:lnTo>
                  <a:pt x="16200" y="5400"/>
                </a:lnTo>
                <a:cubicBezTo>
                  <a:pt x="16471" y="5400"/>
                  <a:pt x="16691" y="5098"/>
                  <a:pt x="16691" y="4725"/>
                </a:cubicBezTo>
                <a:cubicBezTo>
                  <a:pt x="16691" y="4353"/>
                  <a:pt x="16471" y="4050"/>
                  <a:pt x="16200" y="4050"/>
                </a:cubicBezTo>
                <a:lnTo>
                  <a:pt x="12273" y="4050"/>
                </a:lnTo>
                <a:cubicBezTo>
                  <a:pt x="12002" y="4050"/>
                  <a:pt x="11782" y="4353"/>
                  <a:pt x="11782" y="4725"/>
                </a:cubicBezTo>
                <a:cubicBezTo>
                  <a:pt x="11782" y="5098"/>
                  <a:pt x="12002" y="5400"/>
                  <a:pt x="12273" y="5400"/>
                </a:cubicBezTo>
                <a:moveTo>
                  <a:pt x="12273" y="10800"/>
                </a:moveTo>
                <a:lnTo>
                  <a:pt x="16200" y="10800"/>
                </a:lnTo>
                <a:cubicBezTo>
                  <a:pt x="16471" y="10800"/>
                  <a:pt x="16691" y="10498"/>
                  <a:pt x="16691" y="10125"/>
                </a:cubicBezTo>
                <a:cubicBezTo>
                  <a:pt x="16691" y="9753"/>
                  <a:pt x="16471" y="9450"/>
                  <a:pt x="16200" y="9450"/>
                </a:cubicBezTo>
                <a:lnTo>
                  <a:pt x="12273" y="9450"/>
                </a:lnTo>
                <a:cubicBezTo>
                  <a:pt x="12002" y="9450"/>
                  <a:pt x="11782" y="9753"/>
                  <a:pt x="11782" y="10125"/>
                </a:cubicBezTo>
                <a:cubicBezTo>
                  <a:pt x="11782" y="10498"/>
                  <a:pt x="12002" y="10800"/>
                  <a:pt x="12273" y="10800"/>
                </a:cubicBezTo>
                <a:moveTo>
                  <a:pt x="12273" y="13500"/>
                </a:moveTo>
                <a:lnTo>
                  <a:pt x="18164" y="13500"/>
                </a:lnTo>
                <a:cubicBezTo>
                  <a:pt x="18434" y="13500"/>
                  <a:pt x="18655" y="13198"/>
                  <a:pt x="18655" y="12825"/>
                </a:cubicBezTo>
                <a:cubicBezTo>
                  <a:pt x="18655" y="12452"/>
                  <a:pt x="18434" y="12150"/>
                  <a:pt x="18164" y="12150"/>
                </a:cubicBezTo>
                <a:lnTo>
                  <a:pt x="12273" y="12150"/>
                </a:lnTo>
                <a:cubicBezTo>
                  <a:pt x="12002" y="12150"/>
                  <a:pt x="11782" y="12452"/>
                  <a:pt x="11782" y="12825"/>
                </a:cubicBezTo>
                <a:cubicBezTo>
                  <a:pt x="11782" y="13198"/>
                  <a:pt x="12002" y="13500"/>
                  <a:pt x="12273" y="13500"/>
                </a:cubicBezTo>
                <a:moveTo>
                  <a:pt x="12273" y="8100"/>
                </a:moveTo>
                <a:lnTo>
                  <a:pt x="18164" y="8100"/>
                </a:lnTo>
                <a:cubicBezTo>
                  <a:pt x="18434" y="8100"/>
                  <a:pt x="18655" y="7798"/>
                  <a:pt x="18655" y="7425"/>
                </a:cubicBezTo>
                <a:cubicBezTo>
                  <a:pt x="18655" y="7053"/>
                  <a:pt x="18434" y="6750"/>
                  <a:pt x="18164" y="6750"/>
                </a:cubicBezTo>
                <a:lnTo>
                  <a:pt x="12273" y="6750"/>
                </a:lnTo>
                <a:cubicBezTo>
                  <a:pt x="12002" y="6750"/>
                  <a:pt x="11782" y="7053"/>
                  <a:pt x="11782" y="7425"/>
                </a:cubicBezTo>
                <a:cubicBezTo>
                  <a:pt x="11782" y="7798"/>
                  <a:pt x="12002" y="8100"/>
                  <a:pt x="12273" y="81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4" name="Shape 2597"/>
          <p:cNvSpPr/>
          <p:nvPr/>
        </p:nvSpPr>
        <p:spPr>
          <a:xfrm>
            <a:off x="7425659" y="2361724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4" y="9600"/>
                </a:moveTo>
                <a:lnTo>
                  <a:pt x="11291" y="9600"/>
                </a:lnTo>
                <a:cubicBezTo>
                  <a:pt x="11562" y="9600"/>
                  <a:pt x="11782" y="9332"/>
                  <a:pt x="11782" y="9000"/>
                </a:cubicBezTo>
                <a:cubicBezTo>
                  <a:pt x="11782" y="8669"/>
                  <a:pt x="11562" y="8400"/>
                  <a:pt x="11291" y="8400"/>
                </a:cubicBezTo>
                <a:lnTo>
                  <a:pt x="7364" y="8400"/>
                </a:lnTo>
                <a:cubicBezTo>
                  <a:pt x="7093" y="8400"/>
                  <a:pt x="6873" y="8669"/>
                  <a:pt x="6873" y="9000"/>
                </a:cubicBezTo>
                <a:cubicBezTo>
                  <a:pt x="6873" y="9332"/>
                  <a:pt x="7093" y="9600"/>
                  <a:pt x="7364" y="9600"/>
                </a:cubicBezTo>
                <a:moveTo>
                  <a:pt x="7364" y="12000"/>
                </a:moveTo>
                <a:lnTo>
                  <a:pt x="9327" y="12000"/>
                </a:lnTo>
                <a:cubicBezTo>
                  <a:pt x="9598" y="12000"/>
                  <a:pt x="9818" y="11732"/>
                  <a:pt x="9818" y="11400"/>
                </a:cubicBezTo>
                <a:cubicBezTo>
                  <a:pt x="9818" y="11069"/>
                  <a:pt x="9598" y="10800"/>
                  <a:pt x="9327" y="10800"/>
                </a:cubicBezTo>
                <a:lnTo>
                  <a:pt x="7364" y="10800"/>
                </a:lnTo>
                <a:cubicBezTo>
                  <a:pt x="7093" y="10800"/>
                  <a:pt x="6873" y="11069"/>
                  <a:pt x="6873" y="11400"/>
                </a:cubicBezTo>
                <a:cubicBezTo>
                  <a:pt x="6873" y="11732"/>
                  <a:pt x="7093" y="12000"/>
                  <a:pt x="7364" y="12000"/>
                </a:cubicBezTo>
                <a:moveTo>
                  <a:pt x="20618" y="20400"/>
                </a:moveTo>
                <a:lnTo>
                  <a:pt x="16691" y="20400"/>
                </a:lnTo>
                <a:lnTo>
                  <a:pt x="16691" y="19200"/>
                </a:lnTo>
                <a:lnTo>
                  <a:pt x="17182" y="19200"/>
                </a:lnTo>
                <a:cubicBezTo>
                  <a:pt x="17453" y="19200"/>
                  <a:pt x="17673" y="18932"/>
                  <a:pt x="17673" y="18600"/>
                </a:cubicBezTo>
                <a:cubicBezTo>
                  <a:pt x="17673" y="18269"/>
                  <a:pt x="17453" y="18000"/>
                  <a:pt x="17182" y="18000"/>
                </a:cubicBezTo>
                <a:lnTo>
                  <a:pt x="15218" y="18000"/>
                </a:lnTo>
                <a:cubicBezTo>
                  <a:pt x="14947" y="18000"/>
                  <a:pt x="14727" y="18269"/>
                  <a:pt x="14727" y="18600"/>
                </a:cubicBezTo>
                <a:cubicBezTo>
                  <a:pt x="14727" y="18932"/>
                  <a:pt x="14947" y="19200"/>
                  <a:pt x="15218" y="19200"/>
                </a:cubicBezTo>
                <a:lnTo>
                  <a:pt x="15709" y="19200"/>
                </a:lnTo>
                <a:lnTo>
                  <a:pt x="15709" y="20400"/>
                </a:lnTo>
                <a:lnTo>
                  <a:pt x="9818" y="20400"/>
                </a:lnTo>
                <a:lnTo>
                  <a:pt x="9818" y="19200"/>
                </a:lnTo>
                <a:lnTo>
                  <a:pt x="10309" y="19200"/>
                </a:lnTo>
                <a:cubicBezTo>
                  <a:pt x="10580" y="19200"/>
                  <a:pt x="10800" y="18932"/>
                  <a:pt x="10800" y="18600"/>
                </a:cubicBezTo>
                <a:cubicBezTo>
                  <a:pt x="10800" y="18269"/>
                  <a:pt x="10580" y="18000"/>
                  <a:pt x="10309" y="18000"/>
                </a:cubicBezTo>
                <a:lnTo>
                  <a:pt x="8345" y="18000"/>
                </a:lnTo>
                <a:cubicBezTo>
                  <a:pt x="8075" y="18000"/>
                  <a:pt x="7855" y="18269"/>
                  <a:pt x="7855" y="18600"/>
                </a:cubicBezTo>
                <a:cubicBezTo>
                  <a:pt x="7855" y="18932"/>
                  <a:pt x="8075" y="19200"/>
                  <a:pt x="8345" y="19200"/>
                </a:cubicBezTo>
                <a:lnTo>
                  <a:pt x="8836" y="19200"/>
                </a:lnTo>
                <a:lnTo>
                  <a:pt x="8836" y="20400"/>
                </a:lnTo>
                <a:lnTo>
                  <a:pt x="4909" y="20400"/>
                </a:lnTo>
                <a:lnTo>
                  <a:pt x="4909" y="6000"/>
                </a:lnTo>
                <a:lnTo>
                  <a:pt x="20618" y="6000"/>
                </a:lnTo>
                <a:cubicBezTo>
                  <a:pt x="20618" y="6000"/>
                  <a:pt x="20618" y="20400"/>
                  <a:pt x="20618" y="20400"/>
                </a:cubicBezTo>
                <a:close/>
                <a:moveTo>
                  <a:pt x="20618" y="4800"/>
                </a:moveTo>
                <a:lnTo>
                  <a:pt x="4909" y="4800"/>
                </a:lnTo>
                <a:cubicBezTo>
                  <a:pt x="4367" y="4800"/>
                  <a:pt x="3927" y="5338"/>
                  <a:pt x="3927" y="6000"/>
                </a:cubicBezTo>
                <a:lnTo>
                  <a:pt x="3927" y="20400"/>
                </a:lnTo>
                <a:cubicBezTo>
                  <a:pt x="3927" y="21062"/>
                  <a:pt x="4367" y="21600"/>
                  <a:pt x="4909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6000"/>
                </a:lnTo>
                <a:cubicBezTo>
                  <a:pt x="21600" y="5338"/>
                  <a:pt x="21160" y="4800"/>
                  <a:pt x="20618" y="4800"/>
                </a:cubicBezTo>
                <a:moveTo>
                  <a:pt x="7364" y="14400"/>
                </a:moveTo>
                <a:lnTo>
                  <a:pt x="11291" y="14400"/>
                </a:lnTo>
                <a:cubicBezTo>
                  <a:pt x="11562" y="14400"/>
                  <a:pt x="11782" y="14132"/>
                  <a:pt x="11782" y="13800"/>
                </a:cubicBezTo>
                <a:cubicBezTo>
                  <a:pt x="11782" y="13469"/>
                  <a:pt x="11562" y="13200"/>
                  <a:pt x="11291" y="13200"/>
                </a:cubicBezTo>
                <a:lnTo>
                  <a:pt x="7364" y="13200"/>
                </a:lnTo>
                <a:cubicBezTo>
                  <a:pt x="7093" y="13200"/>
                  <a:pt x="6873" y="13469"/>
                  <a:pt x="6873" y="13800"/>
                </a:cubicBezTo>
                <a:cubicBezTo>
                  <a:pt x="6873" y="14132"/>
                  <a:pt x="7093" y="14400"/>
                  <a:pt x="7364" y="14400"/>
                </a:cubicBezTo>
                <a:moveTo>
                  <a:pt x="2455" y="15600"/>
                </a:moveTo>
                <a:lnTo>
                  <a:pt x="982" y="15600"/>
                </a:lnTo>
                <a:lnTo>
                  <a:pt x="982" y="1200"/>
                </a:lnTo>
                <a:lnTo>
                  <a:pt x="16691" y="1200"/>
                </a:lnTo>
                <a:lnTo>
                  <a:pt x="16691" y="3000"/>
                </a:lnTo>
                <a:cubicBezTo>
                  <a:pt x="16691" y="3332"/>
                  <a:pt x="16911" y="3600"/>
                  <a:pt x="17182" y="3600"/>
                </a:cubicBezTo>
                <a:cubicBezTo>
                  <a:pt x="17453" y="3600"/>
                  <a:pt x="17673" y="3332"/>
                  <a:pt x="17673" y="3000"/>
                </a:cubicBezTo>
                <a:lnTo>
                  <a:pt x="17673" y="1200"/>
                </a:lnTo>
                <a:cubicBezTo>
                  <a:pt x="17673" y="538"/>
                  <a:pt x="17233" y="0"/>
                  <a:pt x="16691" y="0"/>
                </a:cubicBezTo>
                <a:lnTo>
                  <a:pt x="982" y="0"/>
                </a:lnTo>
                <a:cubicBezTo>
                  <a:pt x="440" y="0"/>
                  <a:pt x="0" y="538"/>
                  <a:pt x="0" y="1200"/>
                </a:cubicBezTo>
                <a:lnTo>
                  <a:pt x="0" y="15600"/>
                </a:lnTo>
                <a:cubicBezTo>
                  <a:pt x="0" y="16262"/>
                  <a:pt x="440" y="16801"/>
                  <a:pt x="982" y="16801"/>
                </a:cubicBezTo>
                <a:lnTo>
                  <a:pt x="2455" y="16801"/>
                </a:lnTo>
                <a:cubicBezTo>
                  <a:pt x="2725" y="16801"/>
                  <a:pt x="2945" y="16532"/>
                  <a:pt x="2945" y="16200"/>
                </a:cubicBezTo>
                <a:cubicBezTo>
                  <a:pt x="2945" y="15869"/>
                  <a:pt x="2725" y="15600"/>
                  <a:pt x="2455" y="15600"/>
                </a:cubicBezTo>
                <a:moveTo>
                  <a:pt x="14236" y="14400"/>
                </a:moveTo>
                <a:lnTo>
                  <a:pt x="16200" y="14400"/>
                </a:lnTo>
                <a:cubicBezTo>
                  <a:pt x="16471" y="14400"/>
                  <a:pt x="16691" y="14132"/>
                  <a:pt x="16691" y="13800"/>
                </a:cubicBezTo>
                <a:cubicBezTo>
                  <a:pt x="16691" y="13469"/>
                  <a:pt x="16471" y="13200"/>
                  <a:pt x="16200" y="13200"/>
                </a:cubicBezTo>
                <a:lnTo>
                  <a:pt x="14236" y="13200"/>
                </a:lnTo>
                <a:cubicBezTo>
                  <a:pt x="13966" y="13200"/>
                  <a:pt x="13745" y="13469"/>
                  <a:pt x="13745" y="13800"/>
                </a:cubicBezTo>
                <a:cubicBezTo>
                  <a:pt x="13745" y="14132"/>
                  <a:pt x="13966" y="14400"/>
                  <a:pt x="14236" y="14400"/>
                </a:cubicBezTo>
                <a:moveTo>
                  <a:pt x="14236" y="9600"/>
                </a:moveTo>
                <a:lnTo>
                  <a:pt x="16200" y="9600"/>
                </a:lnTo>
                <a:cubicBezTo>
                  <a:pt x="16471" y="9600"/>
                  <a:pt x="16691" y="9332"/>
                  <a:pt x="16691" y="9000"/>
                </a:cubicBezTo>
                <a:cubicBezTo>
                  <a:pt x="16691" y="8669"/>
                  <a:pt x="16471" y="8400"/>
                  <a:pt x="16200" y="8400"/>
                </a:cubicBezTo>
                <a:lnTo>
                  <a:pt x="14236" y="8400"/>
                </a:lnTo>
                <a:cubicBezTo>
                  <a:pt x="13966" y="8400"/>
                  <a:pt x="13745" y="8669"/>
                  <a:pt x="13745" y="9000"/>
                </a:cubicBezTo>
                <a:cubicBezTo>
                  <a:pt x="13745" y="9332"/>
                  <a:pt x="13966" y="9600"/>
                  <a:pt x="14236" y="9600"/>
                </a:cubicBezTo>
                <a:moveTo>
                  <a:pt x="14236" y="12000"/>
                </a:moveTo>
                <a:lnTo>
                  <a:pt x="18164" y="12000"/>
                </a:lnTo>
                <a:cubicBezTo>
                  <a:pt x="18434" y="12000"/>
                  <a:pt x="18655" y="11732"/>
                  <a:pt x="18655" y="11400"/>
                </a:cubicBezTo>
                <a:cubicBezTo>
                  <a:pt x="18655" y="11069"/>
                  <a:pt x="18434" y="10800"/>
                  <a:pt x="18164" y="10800"/>
                </a:cubicBezTo>
                <a:lnTo>
                  <a:pt x="14236" y="10800"/>
                </a:lnTo>
                <a:cubicBezTo>
                  <a:pt x="13966" y="10800"/>
                  <a:pt x="13745" y="11069"/>
                  <a:pt x="13745" y="11400"/>
                </a:cubicBezTo>
                <a:cubicBezTo>
                  <a:pt x="13745" y="11732"/>
                  <a:pt x="13966" y="12000"/>
                  <a:pt x="14236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5" name="Shape 2598"/>
          <p:cNvSpPr/>
          <p:nvPr/>
        </p:nvSpPr>
        <p:spPr>
          <a:xfrm>
            <a:off x="7958920" y="2361724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73" y="8400"/>
                </a:moveTo>
                <a:lnTo>
                  <a:pt x="10800" y="8400"/>
                </a:lnTo>
                <a:lnTo>
                  <a:pt x="10800" y="12001"/>
                </a:lnTo>
                <a:lnTo>
                  <a:pt x="6873" y="12001"/>
                </a:lnTo>
                <a:cubicBezTo>
                  <a:pt x="6873" y="12001"/>
                  <a:pt x="6873" y="8400"/>
                  <a:pt x="6873" y="8400"/>
                </a:cubicBezTo>
                <a:close/>
                <a:moveTo>
                  <a:pt x="6382" y="13200"/>
                </a:moveTo>
                <a:lnTo>
                  <a:pt x="11291" y="13200"/>
                </a:lnTo>
                <a:cubicBezTo>
                  <a:pt x="11562" y="13200"/>
                  <a:pt x="11782" y="12932"/>
                  <a:pt x="11782" y="12600"/>
                </a:cubicBezTo>
                <a:lnTo>
                  <a:pt x="11782" y="7800"/>
                </a:lnTo>
                <a:cubicBezTo>
                  <a:pt x="11782" y="7469"/>
                  <a:pt x="11562" y="7200"/>
                  <a:pt x="11291" y="7200"/>
                </a:cubicBezTo>
                <a:lnTo>
                  <a:pt x="6382" y="7200"/>
                </a:lnTo>
                <a:cubicBezTo>
                  <a:pt x="6111" y="7200"/>
                  <a:pt x="5891" y="7469"/>
                  <a:pt x="5891" y="7800"/>
                </a:cubicBezTo>
                <a:lnTo>
                  <a:pt x="5891" y="12600"/>
                </a:lnTo>
                <a:cubicBezTo>
                  <a:pt x="5891" y="12932"/>
                  <a:pt x="6111" y="13200"/>
                  <a:pt x="6382" y="13200"/>
                </a:cubicBezTo>
                <a:moveTo>
                  <a:pt x="6382" y="4800"/>
                </a:moveTo>
                <a:cubicBezTo>
                  <a:pt x="6653" y="4800"/>
                  <a:pt x="6873" y="4531"/>
                  <a:pt x="6873" y="4200"/>
                </a:cubicBezTo>
                <a:cubicBezTo>
                  <a:pt x="6873" y="3868"/>
                  <a:pt x="6653" y="3600"/>
                  <a:pt x="6382" y="3600"/>
                </a:cubicBezTo>
                <a:cubicBezTo>
                  <a:pt x="6111" y="3600"/>
                  <a:pt x="5891" y="3868"/>
                  <a:pt x="5891" y="4200"/>
                </a:cubicBezTo>
                <a:cubicBezTo>
                  <a:pt x="5891" y="4531"/>
                  <a:pt x="6111" y="4800"/>
                  <a:pt x="6382" y="4800"/>
                </a:cubicBezTo>
                <a:moveTo>
                  <a:pt x="20618" y="20400"/>
                </a:moveTo>
                <a:lnTo>
                  <a:pt x="2945" y="20400"/>
                </a:lnTo>
                <a:cubicBezTo>
                  <a:pt x="1861" y="20400"/>
                  <a:pt x="982" y="19325"/>
                  <a:pt x="982" y="18000"/>
                </a:cubicBezTo>
                <a:lnTo>
                  <a:pt x="982" y="4800"/>
                </a:lnTo>
                <a:lnTo>
                  <a:pt x="2945" y="4800"/>
                </a:lnTo>
                <a:lnTo>
                  <a:pt x="2945" y="17400"/>
                </a:lnTo>
                <a:cubicBezTo>
                  <a:pt x="2945" y="17732"/>
                  <a:pt x="3166" y="18000"/>
                  <a:pt x="3436" y="18000"/>
                </a:cubicBezTo>
                <a:cubicBezTo>
                  <a:pt x="3707" y="18000"/>
                  <a:pt x="3927" y="17732"/>
                  <a:pt x="3927" y="17400"/>
                </a:cubicBezTo>
                <a:lnTo>
                  <a:pt x="3927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0618" y="0"/>
                </a:moveTo>
                <a:lnTo>
                  <a:pt x="3927" y="0"/>
                </a:lnTo>
                <a:cubicBezTo>
                  <a:pt x="3385" y="0"/>
                  <a:pt x="2945" y="538"/>
                  <a:pt x="2945" y="1200"/>
                </a:cubicBezTo>
                <a:lnTo>
                  <a:pt x="2945" y="3600"/>
                </a:lnTo>
                <a:lnTo>
                  <a:pt x="982" y="3600"/>
                </a:lnTo>
                <a:cubicBezTo>
                  <a:pt x="440" y="3600"/>
                  <a:pt x="0" y="4138"/>
                  <a:pt x="0" y="4800"/>
                </a:cubicBezTo>
                <a:lnTo>
                  <a:pt x="0" y="18000"/>
                </a:lnTo>
                <a:cubicBezTo>
                  <a:pt x="0" y="19988"/>
                  <a:pt x="1319" y="21600"/>
                  <a:pt x="2945" y="21600"/>
                </a:cubicBezTo>
                <a:lnTo>
                  <a:pt x="20618" y="21600"/>
                </a:lnTo>
                <a:cubicBezTo>
                  <a:pt x="21160" y="21600"/>
                  <a:pt x="21600" y="21062"/>
                  <a:pt x="21600" y="204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6382" y="18000"/>
                </a:moveTo>
                <a:lnTo>
                  <a:pt x="18164" y="18000"/>
                </a:lnTo>
                <a:cubicBezTo>
                  <a:pt x="18434" y="18000"/>
                  <a:pt x="18655" y="17732"/>
                  <a:pt x="18655" y="17400"/>
                </a:cubicBezTo>
                <a:cubicBezTo>
                  <a:pt x="18655" y="17068"/>
                  <a:pt x="18434" y="16801"/>
                  <a:pt x="18164" y="16801"/>
                </a:cubicBezTo>
                <a:lnTo>
                  <a:pt x="6382" y="16801"/>
                </a:lnTo>
                <a:cubicBezTo>
                  <a:pt x="6111" y="16801"/>
                  <a:pt x="5891" y="17068"/>
                  <a:pt x="5891" y="17400"/>
                </a:cubicBezTo>
                <a:cubicBezTo>
                  <a:pt x="5891" y="17732"/>
                  <a:pt x="6111" y="18000"/>
                  <a:pt x="6382" y="18000"/>
                </a:cubicBezTo>
                <a:moveTo>
                  <a:pt x="6382" y="15600"/>
                </a:moveTo>
                <a:lnTo>
                  <a:pt x="18164" y="15600"/>
                </a:lnTo>
                <a:cubicBezTo>
                  <a:pt x="18434" y="15600"/>
                  <a:pt x="18655" y="15332"/>
                  <a:pt x="18655" y="15000"/>
                </a:cubicBezTo>
                <a:cubicBezTo>
                  <a:pt x="18655" y="14668"/>
                  <a:pt x="18434" y="14401"/>
                  <a:pt x="18164" y="14401"/>
                </a:cubicBezTo>
                <a:lnTo>
                  <a:pt x="6382" y="14401"/>
                </a:lnTo>
                <a:cubicBezTo>
                  <a:pt x="6111" y="14401"/>
                  <a:pt x="5891" y="14668"/>
                  <a:pt x="5891" y="15000"/>
                </a:cubicBezTo>
                <a:cubicBezTo>
                  <a:pt x="5891" y="15332"/>
                  <a:pt x="6111" y="15600"/>
                  <a:pt x="6382" y="15600"/>
                </a:cubicBezTo>
                <a:moveTo>
                  <a:pt x="8345" y="4800"/>
                </a:moveTo>
                <a:cubicBezTo>
                  <a:pt x="8616" y="4800"/>
                  <a:pt x="8836" y="4531"/>
                  <a:pt x="8836" y="4200"/>
                </a:cubicBezTo>
                <a:cubicBezTo>
                  <a:pt x="8836" y="3868"/>
                  <a:pt x="8616" y="3600"/>
                  <a:pt x="8345" y="3600"/>
                </a:cubicBezTo>
                <a:cubicBezTo>
                  <a:pt x="8075" y="3600"/>
                  <a:pt x="7855" y="3868"/>
                  <a:pt x="7855" y="4200"/>
                </a:cubicBezTo>
                <a:cubicBezTo>
                  <a:pt x="7855" y="4531"/>
                  <a:pt x="8075" y="4800"/>
                  <a:pt x="8345" y="4800"/>
                </a:cubicBezTo>
                <a:moveTo>
                  <a:pt x="18164" y="7200"/>
                </a:moveTo>
                <a:lnTo>
                  <a:pt x="14236" y="7200"/>
                </a:lnTo>
                <a:cubicBezTo>
                  <a:pt x="13966" y="7200"/>
                  <a:pt x="13745" y="7469"/>
                  <a:pt x="13745" y="7800"/>
                </a:cubicBezTo>
                <a:cubicBezTo>
                  <a:pt x="13745" y="8132"/>
                  <a:pt x="13966" y="8400"/>
                  <a:pt x="14236" y="8400"/>
                </a:cubicBezTo>
                <a:lnTo>
                  <a:pt x="18164" y="8400"/>
                </a:lnTo>
                <a:cubicBezTo>
                  <a:pt x="18434" y="8400"/>
                  <a:pt x="18655" y="8132"/>
                  <a:pt x="18655" y="7800"/>
                </a:cubicBezTo>
                <a:cubicBezTo>
                  <a:pt x="18655" y="7469"/>
                  <a:pt x="18434" y="7200"/>
                  <a:pt x="18164" y="7200"/>
                </a:cubicBezTo>
                <a:moveTo>
                  <a:pt x="18164" y="12001"/>
                </a:moveTo>
                <a:lnTo>
                  <a:pt x="14236" y="12001"/>
                </a:lnTo>
                <a:cubicBezTo>
                  <a:pt x="13966" y="12001"/>
                  <a:pt x="13745" y="12268"/>
                  <a:pt x="13745" y="12600"/>
                </a:cubicBezTo>
                <a:cubicBezTo>
                  <a:pt x="13745" y="12932"/>
                  <a:pt x="13966" y="13200"/>
                  <a:pt x="14236" y="13200"/>
                </a:cubicBezTo>
                <a:lnTo>
                  <a:pt x="18164" y="13200"/>
                </a:lnTo>
                <a:cubicBezTo>
                  <a:pt x="18434" y="13200"/>
                  <a:pt x="18655" y="12932"/>
                  <a:pt x="18655" y="12600"/>
                </a:cubicBezTo>
                <a:cubicBezTo>
                  <a:pt x="18655" y="12268"/>
                  <a:pt x="18434" y="12001"/>
                  <a:pt x="18164" y="12001"/>
                </a:cubicBezTo>
                <a:moveTo>
                  <a:pt x="18164" y="9600"/>
                </a:moveTo>
                <a:lnTo>
                  <a:pt x="14236" y="9600"/>
                </a:lnTo>
                <a:cubicBezTo>
                  <a:pt x="13966" y="9600"/>
                  <a:pt x="13745" y="9869"/>
                  <a:pt x="13745" y="10200"/>
                </a:cubicBezTo>
                <a:cubicBezTo>
                  <a:pt x="13745" y="10532"/>
                  <a:pt x="13966" y="10800"/>
                  <a:pt x="14236" y="10800"/>
                </a:cubicBezTo>
                <a:lnTo>
                  <a:pt x="18164" y="10800"/>
                </a:lnTo>
                <a:cubicBezTo>
                  <a:pt x="18434" y="10800"/>
                  <a:pt x="18655" y="10532"/>
                  <a:pt x="18655" y="10200"/>
                </a:cubicBezTo>
                <a:cubicBezTo>
                  <a:pt x="18655" y="9869"/>
                  <a:pt x="18434" y="9600"/>
                  <a:pt x="18164" y="9600"/>
                </a:cubicBezTo>
                <a:moveTo>
                  <a:pt x="18164" y="4800"/>
                </a:moveTo>
                <a:cubicBezTo>
                  <a:pt x="18434" y="4800"/>
                  <a:pt x="18655" y="4531"/>
                  <a:pt x="18655" y="4200"/>
                </a:cubicBezTo>
                <a:cubicBezTo>
                  <a:pt x="18655" y="3868"/>
                  <a:pt x="18434" y="3600"/>
                  <a:pt x="18164" y="3600"/>
                </a:cubicBezTo>
                <a:cubicBezTo>
                  <a:pt x="17893" y="3600"/>
                  <a:pt x="17673" y="3868"/>
                  <a:pt x="17673" y="4200"/>
                </a:cubicBezTo>
                <a:cubicBezTo>
                  <a:pt x="17673" y="4531"/>
                  <a:pt x="17893" y="4800"/>
                  <a:pt x="18164" y="4800"/>
                </a:cubicBezTo>
                <a:moveTo>
                  <a:pt x="16200" y="4800"/>
                </a:moveTo>
                <a:cubicBezTo>
                  <a:pt x="16471" y="4800"/>
                  <a:pt x="16691" y="4531"/>
                  <a:pt x="16691" y="4200"/>
                </a:cubicBezTo>
                <a:cubicBezTo>
                  <a:pt x="16691" y="3868"/>
                  <a:pt x="16471" y="3600"/>
                  <a:pt x="16200" y="3600"/>
                </a:cubicBezTo>
                <a:cubicBezTo>
                  <a:pt x="15929" y="3600"/>
                  <a:pt x="15709" y="3868"/>
                  <a:pt x="15709" y="4200"/>
                </a:cubicBezTo>
                <a:cubicBezTo>
                  <a:pt x="15709" y="4531"/>
                  <a:pt x="15929" y="4800"/>
                  <a:pt x="16200" y="4800"/>
                </a:cubicBezTo>
                <a:moveTo>
                  <a:pt x="10309" y="4800"/>
                </a:moveTo>
                <a:lnTo>
                  <a:pt x="14236" y="4800"/>
                </a:lnTo>
                <a:cubicBezTo>
                  <a:pt x="14507" y="4800"/>
                  <a:pt x="14727" y="4531"/>
                  <a:pt x="14727" y="4200"/>
                </a:cubicBezTo>
                <a:cubicBezTo>
                  <a:pt x="14727" y="3868"/>
                  <a:pt x="14507" y="3600"/>
                  <a:pt x="14236" y="3600"/>
                </a:cubicBezTo>
                <a:lnTo>
                  <a:pt x="10309" y="3600"/>
                </a:lnTo>
                <a:cubicBezTo>
                  <a:pt x="10038" y="3600"/>
                  <a:pt x="9818" y="3868"/>
                  <a:pt x="9818" y="4200"/>
                </a:cubicBezTo>
                <a:cubicBezTo>
                  <a:pt x="9818" y="4531"/>
                  <a:pt x="10038" y="4800"/>
                  <a:pt x="10309" y="4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6" name="Shape 2599"/>
          <p:cNvSpPr/>
          <p:nvPr/>
        </p:nvSpPr>
        <p:spPr>
          <a:xfrm>
            <a:off x="8492181" y="233633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7855"/>
                </a:moveTo>
                <a:cubicBezTo>
                  <a:pt x="6653" y="7855"/>
                  <a:pt x="6873" y="7635"/>
                  <a:pt x="6873" y="7364"/>
                </a:cubicBezTo>
                <a:cubicBezTo>
                  <a:pt x="6873" y="7092"/>
                  <a:pt x="6653" y="6873"/>
                  <a:pt x="6382" y="6873"/>
                </a:cubicBezTo>
                <a:cubicBezTo>
                  <a:pt x="6111" y="6873"/>
                  <a:pt x="5891" y="7092"/>
                  <a:pt x="5891" y="7364"/>
                </a:cubicBezTo>
                <a:cubicBezTo>
                  <a:pt x="5891" y="7635"/>
                  <a:pt x="6111" y="7855"/>
                  <a:pt x="6382" y="7855"/>
                </a:cubicBezTo>
                <a:moveTo>
                  <a:pt x="6873" y="10800"/>
                </a:moveTo>
                <a:lnTo>
                  <a:pt x="10800" y="10800"/>
                </a:lnTo>
                <a:lnTo>
                  <a:pt x="10800" y="13746"/>
                </a:lnTo>
                <a:lnTo>
                  <a:pt x="6873" y="13746"/>
                </a:lnTo>
                <a:cubicBezTo>
                  <a:pt x="6873" y="13746"/>
                  <a:pt x="6873" y="10800"/>
                  <a:pt x="6873" y="10800"/>
                </a:cubicBezTo>
                <a:close/>
                <a:moveTo>
                  <a:pt x="6382" y="14727"/>
                </a:moveTo>
                <a:lnTo>
                  <a:pt x="11291" y="14727"/>
                </a:lnTo>
                <a:cubicBezTo>
                  <a:pt x="11562" y="14727"/>
                  <a:pt x="11782" y="14508"/>
                  <a:pt x="11782" y="14236"/>
                </a:cubicBezTo>
                <a:lnTo>
                  <a:pt x="11782" y="10309"/>
                </a:lnTo>
                <a:cubicBezTo>
                  <a:pt x="11782" y="10038"/>
                  <a:pt x="11562" y="9818"/>
                  <a:pt x="11291" y="9818"/>
                </a:cubicBezTo>
                <a:lnTo>
                  <a:pt x="6382" y="9818"/>
                </a:lnTo>
                <a:cubicBezTo>
                  <a:pt x="6111" y="9818"/>
                  <a:pt x="5891" y="10038"/>
                  <a:pt x="5891" y="10309"/>
                </a:cubicBezTo>
                <a:lnTo>
                  <a:pt x="5891" y="14236"/>
                </a:lnTo>
                <a:cubicBezTo>
                  <a:pt x="5891" y="14508"/>
                  <a:pt x="6111" y="14727"/>
                  <a:pt x="6382" y="14727"/>
                </a:cubicBezTo>
                <a:moveTo>
                  <a:pt x="8345" y="7855"/>
                </a:moveTo>
                <a:cubicBezTo>
                  <a:pt x="8616" y="7855"/>
                  <a:pt x="8836" y="7635"/>
                  <a:pt x="8836" y="7364"/>
                </a:cubicBezTo>
                <a:cubicBezTo>
                  <a:pt x="8836" y="7092"/>
                  <a:pt x="8616" y="6873"/>
                  <a:pt x="8345" y="6873"/>
                </a:cubicBezTo>
                <a:cubicBezTo>
                  <a:pt x="8075" y="6873"/>
                  <a:pt x="7855" y="7092"/>
                  <a:pt x="7855" y="7364"/>
                </a:cubicBezTo>
                <a:cubicBezTo>
                  <a:pt x="7855" y="7635"/>
                  <a:pt x="8075" y="7855"/>
                  <a:pt x="8345" y="7855"/>
                </a:cubicBezTo>
                <a:moveTo>
                  <a:pt x="20618" y="20618"/>
                </a:moveTo>
                <a:lnTo>
                  <a:pt x="2945" y="20618"/>
                </a:lnTo>
                <a:cubicBezTo>
                  <a:pt x="1861" y="20618"/>
                  <a:pt x="982" y="19739"/>
                  <a:pt x="982" y="18655"/>
                </a:cubicBezTo>
                <a:lnTo>
                  <a:pt x="982" y="7855"/>
                </a:lnTo>
                <a:lnTo>
                  <a:pt x="2945" y="7855"/>
                </a:lnTo>
                <a:lnTo>
                  <a:pt x="2945" y="18164"/>
                </a:lnTo>
                <a:cubicBezTo>
                  <a:pt x="2945" y="18435"/>
                  <a:pt x="3166" y="18655"/>
                  <a:pt x="3436" y="18655"/>
                </a:cubicBezTo>
                <a:cubicBezTo>
                  <a:pt x="3707" y="18655"/>
                  <a:pt x="3927" y="18435"/>
                  <a:pt x="3927" y="18164"/>
                </a:cubicBezTo>
                <a:lnTo>
                  <a:pt x="3927" y="4909"/>
                </a:lnTo>
                <a:lnTo>
                  <a:pt x="20618" y="4909"/>
                </a:lnTo>
                <a:cubicBezTo>
                  <a:pt x="20618" y="4909"/>
                  <a:pt x="20618" y="20618"/>
                  <a:pt x="20618" y="20618"/>
                </a:cubicBezTo>
                <a:close/>
                <a:moveTo>
                  <a:pt x="20618" y="3927"/>
                </a:moveTo>
                <a:lnTo>
                  <a:pt x="3927" y="3927"/>
                </a:lnTo>
                <a:cubicBezTo>
                  <a:pt x="3385" y="3927"/>
                  <a:pt x="2945" y="4367"/>
                  <a:pt x="2945" y="4909"/>
                </a:cubicBezTo>
                <a:lnTo>
                  <a:pt x="2945" y="6873"/>
                </a:lnTo>
                <a:lnTo>
                  <a:pt x="982" y="6873"/>
                </a:lnTo>
                <a:cubicBezTo>
                  <a:pt x="440" y="6873"/>
                  <a:pt x="0" y="7313"/>
                  <a:pt x="0" y="7855"/>
                </a:cubicBezTo>
                <a:lnTo>
                  <a:pt x="0" y="18655"/>
                </a:lnTo>
                <a:cubicBezTo>
                  <a:pt x="0" y="20282"/>
                  <a:pt x="1319" y="21600"/>
                  <a:pt x="2945" y="21600"/>
                </a:cubicBezTo>
                <a:lnTo>
                  <a:pt x="20618" y="21600"/>
                </a:lnTo>
                <a:cubicBezTo>
                  <a:pt x="21160" y="21600"/>
                  <a:pt x="21600" y="21160"/>
                  <a:pt x="21600" y="20618"/>
                </a:cubicBezTo>
                <a:lnTo>
                  <a:pt x="21600" y="4909"/>
                </a:lnTo>
                <a:cubicBezTo>
                  <a:pt x="21600" y="4367"/>
                  <a:pt x="21160" y="3927"/>
                  <a:pt x="20618" y="3927"/>
                </a:cubicBezTo>
                <a:moveTo>
                  <a:pt x="6382" y="16691"/>
                </a:moveTo>
                <a:lnTo>
                  <a:pt x="18164" y="16691"/>
                </a:lnTo>
                <a:cubicBezTo>
                  <a:pt x="18434" y="16691"/>
                  <a:pt x="18655" y="16472"/>
                  <a:pt x="18655" y="16200"/>
                </a:cubicBezTo>
                <a:cubicBezTo>
                  <a:pt x="18655" y="15929"/>
                  <a:pt x="18434" y="15710"/>
                  <a:pt x="18164" y="15710"/>
                </a:cubicBezTo>
                <a:lnTo>
                  <a:pt x="6382" y="15710"/>
                </a:lnTo>
                <a:cubicBezTo>
                  <a:pt x="6111" y="15710"/>
                  <a:pt x="5891" y="15929"/>
                  <a:pt x="5891" y="16200"/>
                </a:cubicBezTo>
                <a:cubicBezTo>
                  <a:pt x="5891" y="16472"/>
                  <a:pt x="6111" y="16691"/>
                  <a:pt x="6382" y="16691"/>
                </a:cubicBezTo>
                <a:moveTo>
                  <a:pt x="10309" y="7855"/>
                </a:moveTo>
                <a:lnTo>
                  <a:pt x="14236" y="7855"/>
                </a:lnTo>
                <a:cubicBezTo>
                  <a:pt x="14507" y="7855"/>
                  <a:pt x="14727" y="7635"/>
                  <a:pt x="14727" y="7364"/>
                </a:cubicBezTo>
                <a:cubicBezTo>
                  <a:pt x="14727" y="7092"/>
                  <a:pt x="14507" y="6873"/>
                  <a:pt x="14236" y="6873"/>
                </a:cubicBezTo>
                <a:lnTo>
                  <a:pt x="10309" y="6873"/>
                </a:lnTo>
                <a:cubicBezTo>
                  <a:pt x="10038" y="6873"/>
                  <a:pt x="9818" y="7092"/>
                  <a:pt x="9818" y="7364"/>
                </a:cubicBezTo>
                <a:cubicBezTo>
                  <a:pt x="9818" y="7635"/>
                  <a:pt x="10038" y="7855"/>
                  <a:pt x="10309" y="7855"/>
                </a:cubicBezTo>
                <a:moveTo>
                  <a:pt x="6382" y="18655"/>
                </a:moveTo>
                <a:lnTo>
                  <a:pt x="18164" y="18655"/>
                </a:lnTo>
                <a:cubicBezTo>
                  <a:pt x="18434" y="18655"/>
                  <a:pt x="18655" y="18435"/>
                  <a:pt x="18655" y="18164"/>
                </a:cubicBezTo>
                <a:cubicBezTo>
                  <a:pt x="18655" y="17893"/>
                  <a:pt x="18434" y="17673"/>
                  <a:pt x="18164" y="17673"/>
                </a:cubicBezTo>
                <a:lnTo>
                  <a:pt x="6382" y="17673"/>
                </a:lnTo>
                <a:cubicBezTo>
                  <a:pt x="6111" y="17673"/>
                  <a:pt x="5891" y="17893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moveTo>
                  <a:pt x="4909" y="2945"/>
                </a:moveTo>
                <a:lnTo>
                  <a:pt x="20127" y="2945"/>
                </a:lnTo>
                <a:cubicBezTo>
                  <a:pt x="20398" y="2945"/>
                  <a:pt x="20618" y="2726"/>
                  <a:pt x="20618" y="2455"/>
                </a:cubicBezTo>
                <a:cubicBezTo>
                  <a:pt x="20618" y="2184"/>
                  <a:pt x="20398" y="1964"/>
                  <a:pt x="20127" y="1964"/>
                </a:cubicBezTo>
                <a:lnTo>
                  <a:pt x="4909" y="1964"/>
                </a:lnTo>
                <a:cubicBezTo>
                  <a:pt x="4638" y="1964"/>
                  <a:pt x="4418" y="2184"/>
                  <a:pt x="4418" y="2455"/>
                </a:cubicBezTo>
                <a:cubicBezTo>
                  <a:pt x="4418" y="2726"/>
                  <a:pt x="4638" y="2945"/>
                  <a:pt x="4909" y="2945"/>
                </a:cubicBezTo>
                <a:moveTo>
                  <a:pt x="18164" y="11783"/>
                </a:moveTo>
                <a:lnTo>
                  <a:pt x="14236" y="11783"/>
                </a:lnTo>
                <a:cubicBezTo>
                  <a:pt x="13966" y="11783"/>
                  <a:pt x="13745" y="12001"/>
                  <a:pt x="13745" y="12273"/>
                </a:cubicBezTo>
                <a:cubicBezTo>
                  <a:pt x="13745" y="12544"/>
                  <a:pt x="13966" y="12764"/>
                  <a:pt x="14236" y="12764"/>
                </a:cubicBezTo>
                <a:lnTo>
                  <a:pt x="18164" y="12764"/>
                </a:lnTo>
                <a:cubicBezTo>
                  <a:pt x="18434" y="12764"/>
                  <a:pt x="18655" y="12544"/>
                  <a:pt x="18655" y="12273"/>
                </a:cubicBezTo>
                <a:cubicBezTo>
                  <a:pt x="18655" y="12001"/>
                  <a:pt x="18434" y="11783"/>
                  <a:pt x="18164" y="11783"/>
                </a:cubicBezTo>
                <a:moveTo>
                  <a:pt x="6382" y="982"/>
                </a:moveTo>
                <a:lnTo>
                  <a:pt x="19145" y="982"/>
                </a:lnTo>
                <a:cubicBezTo>
                  <a:pt x="19416" y="982"/>
                  <a:pt x="19636" y="762"/>
                  <a:pt x="19636" y="491"/>
                </a:cubicBezTo>
                <a:cubicBezTo>
                  <a:pt x="19636" y="220"/>
                  <a:pt x="19416" y="0"/>
                  <a:pt x="19145" y="0"/>
                </a:cubicBezTo>
                <a:lnTo>
                  <a:pt x="6382" y="0"/>
                </a:lnTo>
                <a:cubicBezTo>
                  <a:pt x="6111" y="0"/>
                  <a:pt x="5891" y="220"/>
                  <a:pt x="5891" y="491"/>
                </a:cubicBezTo>
                <a:cubicBezTo>
                  <a:pt x="5891" y="762"/>
                  <a:pt x="6111" y="982"/>
                  <a:pt x="6382" y="982"/>
                </a:cubicBezTo>
                <a:moveTo>
                  <a:pt x="18164" y="13746"/>
                </a:moveTo>
                <a:lnTo>
                  <a:pt x="14236" y="13746"/>
                </a:lnTo>
                <a:cubicBezTo>
                  <a:pt x="13966" y="13746"/>
                  <a:pt x="13745" y="13965"/>
                  <a:pt x="13745" y="14236"/>
                </a:cubicBezTo>
                <a:cubicBezTo>
                  <a:pt x="13745" y="14508"/>
                  <a:pt x="13966" y="14727"/>
                  <a:pt x="14236" y="14727"/>
                </a:cubicBezTo>
                <a:lnTo>
                  <a:pt x="18164" y="14727"/>
                </a:lnTo>
                <a:cubicBezTo>
                  <a:pt x="18434" y="14727"/>
                  <a:pt x="18655" y="14508"/>
                  <a:pt x="18655" y="14236"/>
                </a:cubicBezTo>
                <a:cubicBezTo>
                  <a:pt x="18655" y="13965"/>
                  <a:pt x="18434" y="13746"/>
                  <a:pt x="18164" y="13746"/>
                </a:cubicBezTo>
                <a:moveTo>
                  <a:pt x="16200" y="7855"/>
                </a:moveTo>
                <a:cubicBezTo>
                  <a:pt x="16471" y="7855"/>
                  <a:pt x="16691" y="7635"/>
                  <a:pt x="16691" y="7364"/>
                </a:cubicBezTo>
                <a:cubicBezTo>
                  <a:pt x="16691" y="7092"/>
                  <a:pt x="16471" y="6873"/>
                  <a:pt x="16200" y="6873"/>
                </a:cubicBezTo>
                <a:cubicBezTo>
                  <a:pt x="15929" y="6873"/>
                  <a:pt x="15709" y="7092"/>
                  <a:pt x="15709" y="7364"/>
                </a:cubicBezTo>
                <a:cubicBezTo>
                  <a:pt x="15709" y="7635"/>
                  <a:pt x="15929" y="7855"/>
                  <a:pt x="16200" y="7855"/>
                </a:cubicBezTo>
                <a:moveTo>
                  <a:pt x="18164" y="7855"/>
                </a:moveTo>
                <a:cubicBezTo>
                  <a:pt x="18434" y="7855"/>
                  <a:pt x="18655" y="7635"/>
                  <a:pt x="18655" y="7364"/>
                </a:cubicBezTo>
                <a:cubicBezTo>
                  <a:pt x="18655" y="7092"/>
                  <a:pt x="18434" y="6873"/>
                  <a:pt x="18164" y="6873"/>
                </a:cubicBezTo>
                <a:cubicBezTo>
                  <a:pt x="17893" y="6873"/>
                  <a:pt x="17673" y="7092"/>
                  <a:pt x="17673" y="7364"/>
                </a:cubicBezTo>
                <a:cubicBezTo>
                  <a:pt x="17673" y="7635"/>
                  <a:pt x="17893" y="7855"/>
                  <a:pt x="18164" y="7855"/>
                </a:cubicBezTo>
                <a:moveTo>
                  <a:pt x="18164" y="9818"/>
                </a:moveTo>
                <a:lnTo>
                  <a:pt x="14236" y="9818"/>
                </a:lnTo>
                <a:cubicBezTo>
                  <a:pt x="13966" y="9818"/>
                  <a:pt x="13745" y="10038"/>
                  <a:pt x="13745" y="10309"/>
                </a:cubicBezTo>
                <a:cubicBezTo>
                  <a:pt x="13745" y="10581"/>
                  <a:pt x="13966" y="10800"/>
                  <a:pt x="14236" y="10800"/>
                </a:cubicBezTo>
                <a:lnTo>
                  <a:pt x="18164" y="10800"/>
                </a:lnTo>
                <a:cubicBezTo>
                  <a:pt x="18434" y="10800"/>
                  <a:pt x="18655" y="10581"/>
                  <a:pt x="18655" y="10309"/>
                </a:cubicBezTo>
                <a:cubicBezTo>
                  <a:pt x="18655" y="10038"/>
                  <a:pt x="18434" y="9818"/>
                  <a:pt x="18164" y="98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7" name="Shape 2600"/>
          <p:cNvSpPr/>
          <p:nvPr/>
        </p:nvSpPr>
        <p:spPr>
          <a:xfrm>
            <a:off x="9025442" y="233633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  <a:moveTo>
                  <a:pt x="16200" y="10309"/>
                </a:moveTo>
                <a:lnTo>
                  <a:pt x="11291" y="10309"/>
                </a:lnTo>
                <a:lnTo>
                  <a:pt x="11291" y="5401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1"/>
                </a:cubicBezTo>
                <a:lnTo>
                  <a:pt x="10309" y="10309"/>
                </a:lnTo>
                <a:lnTo>
                  <a:pt x="5400" y="10309"/>
                </a:lnTo>
                <a:cubicBezTo>
                  <a:pt x="5129" y="10309"/>
                  <a:pt x="4909" y="10529"/>
                  <a:pt x="4909" y="10800"/>
                </a:cubicBezTo>
                <a:cubicBezTo>
                  <a:pt x="4909" y="11072"/>
                  <a:pt x="5129" y="11292"/>
                  <a:pt x="5400" y="11292"/>
                </a:cubicBezTo>
                <a:lnTo>
                  <a:pt x="10309" y="11292"/>
                </a:lnTo>
                <a:lnTo>
                  <a:pt x="10309" y="16200"/>
                </a:lnTo>
                <a:cubicBezTo>
                  <a:pt x="10309" y="16472"/>
                  <a:pt x="10529" y="16691"/>
                  <a:pt x="10800" y="16691"/>
                </a:cubicBezTo>
                <a:cubicBezTo>
                  <a:pt x="11071" y="16691"/>
                  <a:pt x="11291" y="16472"/>
                  <a:pt x="11291" y="16200"/>
                </a:cubicBezTo>
                <a:lnTo>
                  <a:pt x="11291" y="11292"/>
                </a:lnTo>
                <a:lnTo>
                  <a:pt x="16200" y="11292"/>
                </a:lnTo>
                <a:cubicBezTo>
                  <a:pt x="16471" y="11292"/>
                  <a:pt x="16691" y="11072"/>
                  <a:pt x="16691" y="10800"/>
                </a:cubicBezTo>
                <a:cubicBezTo>
                  <a:pt x="16691" y="10529"/>
                  <a:pt x="16471" y="10309"/>
                  <a:pt x="16200" y="103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8" name="Shape 2601"/>
          <p:cNvSpPr/>
          <p:nvPr/>
        </p:nvSpPr>
        <p:spPr>
          <a:xfrm>
            <a:off x="9558703" y="2336331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  <a:moveTo>
                  <a:pt x="16200" y="10309"/>
                </a:moveTo>
                <a:lnTo>
                  <a:pt x="5400" y="10309"/>
                </a:lnTo>
                <a:cubicBezTo>
                  <a:pt x="5129" y="10309"/>
                  <a:pt x="4909" y="10529"/>
                  <a:pt x="4909" y="10800"/>
                </a:cubicBezTo>
                <a:cubicBezTo>
                  <a:pt x="4909" y="11072"/>
                  <a:pt x="5129" y="11292"/>
                  <a:pt x="5400" y="11292"/>
                </a:cubicBezTo>
                <a:lnTo>
                  <a:pt x="16200" y="11292"/>
                </a:lnTo>
                <a:cubicBezTo>
                  <a:pt x="16471" y="11292"/>
                  <a:pt x="16691" y="11072"/>
                  <a:pt x="16691" y="10800"/>
                </a:cubicBezTo>
                <a:cubicBezTo>
                  <a:pt x="16691" y="10529"/>
                  <a:pt x="16471" y="10309"/>
                  <a:pt x="16200" y="103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9" name="Shape 2602"/>
          <p:cNvSpPr/>
          <p:nvPr/>
        </p:nvSpPr>
        <p:spPr>
          <a:xfrm>
            <a:off x="10091964" y="2361724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6001"/>
                </a:moveTo>
                <a:lnTo>
                  <a:pt x="8345" y="6001"/>
                </a:lnTo>
                <a:cubicBezTo>
                  <a:pt x="8617" y="6001"/>
                  <a:pt x="8836" y="5732"/>
                  <a:pt x="8836" y="5400"/>
                </a:cubicBezTo>
                <a:cubicBezTo>
                  <a:pt x="8836" y="5069"/>
                  <a:pt x="8617" y="4800"/>
                  <a:pt x="8345" y="4800"/>
                </a:cubicBezTo>
                <a:lnTo>
                  <a:pt x="5400" y="4800"/>
                </a:lnTo>
                <a:cubicBezTo>
                  <a:pt x="5129" y="4800"/>
                  <a:pt x="4909" y="5069"/>
                  <a:pt x="4909" y="5400"/>
                </a:cubicBezTo>
                <a:cubicBezTo>
                  <a:pt x="4909" y="5732"/>
                  <a:pt x="5129" y="6001"/>
                  <a:pt x="5400" y="6001"/>
                </a:cubicBezTo>
                <a:moveTo>
                  <a:pt x="20618" y="20400"/>
                </a:moveTo>
                <a:lnTo>
                  <a:pt x="18655" y="20400"/>
                </a:lnTo>
                <a:lnTo>
                  <a:pt x="18655" y="18000"/>
                </a:lnTo>
                <a:cubicBezTo>
                  <a:pt x="18926" y="18000"/>
                  <a:pt x="19145" y="17732"/>
                  <a:pt x="19145" y="17400"/>
                </a:cubicBezTo>
                <a:cubicBezTo>
                  <a:pt x="19145" y="17069"/>
                  <a:pt x="18926" y="16801"/>
                  <a:pt x="18655" y="16801"/>
                </a:cubicBezTo>
                <a:lnTo>
                  <a:pt x="18655" y="3601"/>
                </a:lnTo>
                <a:lnTo>
                  <a:pt x="20618" y="3601"/>
                </a:lnTo>
                <a:cubicBezTo>
                  <a:pt x="20618" y="3601"/>
                  <a:pt x="20618" y="20400"/>
                  <a:pt x="20618" y="20400"/>
                </a:cubicBezTo>
                <a:close/>
                <a:moveTo>
                  <a:pt x="17673" y="16801"/>
                </a:moveTo>
                <a:cubicBezTo>
                  <a:pt x="17401" y="16801"/>
                  <a:pt x="17182" y="17069"/>
                  <a:pt x="17182" y="17400"/>
                </a:cubicBezTo>
                <a:cubicBezTo>
                  <a:pt x="17182" y="17732"/>
                  <a:pt x="17401" y="18000"/>
                  <a:pt x="17673" y="18000"/>
                </a:cubicBezTo>
                <a:lnTo>
                  <a:pt x="17673" y="20400"/>
                </a:lnTo>
                <a:lnTo>
                  <a:pt x="3927" y="20400"/>
                </a:lnTo>
                <a:lnTo>
                  <a:pt x="3927" y="18000"/>
                </a:lnTo>
                <a:cubicBezTo>
                  <a:pt x="4199" y="18000"/>
                  <a:pt x="4418" y="17732"/>
                  <a:pt x="4418" y="17400"/>
                </a:cubicBezTo>
                <a:cubicBezTo>
                  <a:pt x="4418" y="17069"/>
                  <a:pt x="4199" y="16801"/>
                  <a:pt x="3927" y="16801"/>
                </a:cubicBezTo>
                <a:lnTo>
                  <a:pt x="3927" y="3601"/>
                </a:lnTo>
                <a:lnTo>
                  <a:pt x="17673" y="3601"/>
                </a:lnTo>
                <a:cubicBezTo>
                  <a:pt x="17673" y="3601"/>
                  <a:pt x="17673" y="16801"/>
                  <a:pt x="17673" y="16801"/>
                </a:cubicBezTo>
                <a:close/>
                <a:moveTo>
                  <a:pt x="2945" y="16801"/>
                </a:moveTo>
                <a:cubicBezTo>
                  <a:pt x="2674" y="16801"/>
                  <a:pt x="2455" y="17069"/>
                  <a:pt x="2455" y="17400"/>
                </a:cubicBezTo>
                <a:cubicBezTo>
                  <a:pt x="2455" y="17732"/>
                  <a:pt x="2674" y="18000"/>
                  <a:pt x="2945" y="18000"/>
                </a:cubicBezTo>
                <a:lnTo>
                  <a:pt x="2945" y="20400"/>
                </a:lnTo>
                <a:lnTo>
                  <a:pt x="982" y="20400"/>
                </a:lnTo>
                <a:lnTo>
                  <a:pt x="982" y="3601"/>
                </a:lnTo>
                <a:lnTo>
                  <a:pt x="2945" y="3601"/>
                </a:lnTo>
                <a:cubicBezTo>
                  <a:pt x="2945" y="3601"/>
                  <a:pt x="2945" y="16801"/>
                  <a:pt x="2945" y="16801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39" y="2400"/>
                  <a:pt x="0" y="2938"/>
                  <a:pt x="0" y="3601"/>
                </a:cubicBezTo>
                <a:lnTo>
                  <a:pt x="0" y="20400"/>
                </a:lnTo>
                <a:cubicBezTo>
                  <a:pt x="0" y="2106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1063"/>
                  <a:pt x="21600" y="204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  <a:moveTo>
                  <a:pt x="5400" y="8400"/>
                </a:moveTo>
                <a:lnTo>
                  <a:pt x="6382" y="8400"/>
                </a:lnTo>
                <a:cubicBezTo>
                  <a:pt x="6653" y="8400"/>
                  <a:pt x="6873" y="8132"/>
                  <a:pt x="6873" y="7800"/>
                </a:cubicBezTo>
                <a:cubicBezTo>
                  <a:pt x="6873" y="7469"/>
                  <a:pt x="6653" y="7200"/>
                  <a:pt x="6382" y="7200"/>
                </a:cubicBezTo>
                <a:lnTo>
                  <a:pt x="5400" y="7200"/>
                </a:lnTo>
                <a:cubicBezTo>
                  <a:pt x="5129" y="7200"/>
                  <a:pt x="4909" y="7469"/>
                  <a:pt x="4909" y="7800"/>
                </a:cubicBezTo>
                <a:cubicBezTo>
                  <a:pt x="4909" y="8132"/>
                  <a:pt x="5129" y="8400"/>
                  <a:pt x="5400" y="84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0" name="Shape 2603"/>
          <p:cNvSpPr/>
          <p:nvPr/>
        </p:nvSpPr>
        <p:spPr>
          <a:xfrm>
            <a:off x="10625225" y="2349027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1" name="Shape 2604"/>
          <p:cNvSpPr/>
          <p:nvPr/>
        </p:nvSpPr>
        <p:spPr>
          <a:xfrm>
            <a:off x="11158486" y="2361724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2" name="Shape 2605"/>
          <p:cNvSpPr/>
          <p:nvPr/>
        </p:nvSpPr>
        <p:spPr>
          <a:xfrm>
            <a:off x="6359136" y="2869592"/>
            <a:ext cx="279460" cy="2794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0" h="21410" extrusionOk="0">
                <a:moveTo>
                  <a:pt x="20437" y="20437"/>
                </a:moveTo>
                <a:lnTo>
                  <a:pt x="17519" y="20437"/>
                </a:lnTo>
                <a:lnTo>
                  <a:pt x="17519" y="18978"/>
                </a:lnTo>
                <a:cubicBezTo>
                  <a:pt x="17519" y="18710"/>
                  <a:pt x="17301" y="18492"/>
                  <a:pt x="17033" y="18492"/>
                </a:cubicBezTo>
                <a:lnTo>
                  <a:pt x="15574" y="18492"/>
                </a:lnTo>
                <a:lnTo>
                  <a:pt x="15574" y="17033"/>
                </a:lnTo>
                <a:cubicBezTo>
                  <a:pt x="15574" y="16764"/>
                  <a:pt x="15356" y="16546"/>
                  <a:pt x="15087" y="16546"/>
                </a:cubicBezTo>
                <a:lnTo>
                  <a:pt x="13344" y="16546"/>
                </a:lnTo>
                <a:lnTo>
                  <a:pt x="10309" y="13497"/>
                </a:lnTo>
                <a:cubicBezTo>
                  <a:pt x="10221" y="13409"/>
                  <a:pt x="10100" y="13354"/>
                  <a:pt x="9965" y="13354"/>
                </a:cubicBezTo>
                <a:cubicBezTo>
                  <a:pt x="9819" y="13354"/>
                  <a:pt x="9693" y="13422"/>
                  <a:pt x="9604" y="13524"/>
                </a:cubicBezTo>
                <a:lnTo>
                  <a:pt x="8815" y="14312"/>
                </a:lnTo>
                <a:cubicBezTo>
                  <a:pt x="8435" y="14692"/>
                  <a:pt x="7820" y="14692"/>
                  <a:pt x="7441" y="14312"/>
                </a:cubicBezTo>
                <a:lnTo>
                  <a:pt x="1256" y="8128"/>
                </a:lnTo>
                <a:cubicBezTo>
                  <a:pt x="877" y="7748"/>
                  <a:pt x="877" y="7133"/>
                  <a:pt x="1256" y="6753"/>
                </a:cubicBezTo>
                <a:lnTo>
                  <a:pt x="6754" y="1255"/>
                </a:lnTo>
                <a:cubicBezTo>
                  <a:pt x="7133" y="876"/>
                  <a:pt x="7749" y="876"/>
                  <a:pt x="8128" y="1255"/>
                </a:cubicBezTo>
                <a:lnTo>
                  <a:pt x="14312" y="7440"/>
                </a:lnTo>
                <a:cubicBezTo>
                  <a:pt x="14691" y="7820"/>
                  <a:pt x="14691" y="8435"/>
                  <a:pt x="14312" y="8815"/>
                </a:cubicBezTo>
                <a:lnTo>
                  <a:pt x="13539" y="9588"/>
                </a:lnTo>
                <a:cubicBezTo>
                  <a:pt x="13437" y="9677"/>
                  <a:pt x="13370" y="9804"/>
                  <a:pt x="13370" y="9950"/>
                </a:cubicBezTo>
                <a:cubicBezTo>
                  <a:pt x="13370" y="10084"/>
                  <a:pt x="13424" y="10206"/>
                  <a:pt x="13513" y="10294"/>
                </a:cubicBezTo>
                <a:lnTo>
                  <a:pt x="20437" y="17234"/>
                </a:lnTo>
                <a:cubicBezTo>
                  <a:pt x="20437" y="17234"/>
                  <a:pt x="20437" y="20437"/>
                  <a:pt x="20437" y="20437"/>
                </a:cubicBezTo>
                <a:close/>
                <a:moveTo>
                  <a:pt x="21268" y="16689"/>
                </a:moveTo>
                <a:lnTo>
                  <a:pt x="14547" y="9954"/>
                </a:lnTo>
                <a:lnTo>
                  <a:pt x="14999" y="9502"/>
                </a:lnTo>
                <a:cubicBezTo>
                  <a:pt x="15758" y="8743"/>
                  <a:pt x="15758" y="7512"/>
                  <a:pt x="14999" y="6753"/>
                </a:cubicBezTo>
                <a:lnTo>
                  <a:pt x="8815" y="569"/>
                </a:lnTo>
                <a:cubicBezTo>
                  <a:pt x="8056" y="-190"/>
                  <a:pt x="6825" y="-190"/>
                  <a:pt x="6066" y="569"/>
                </a:cubicBezTo>
                <a:lnTo>
                  <a:pt x="569" y="6066"/>
                </a:lnTo>
                <a:cubicBezTo>
                  <a:pt x="-190" y="6825"/>
                  <a:pt x="-190" y="8056"/>
                  <a:pt x="569" y="8815"/>
                </a:cubicBezTo>
                <a:lnTo>
                  <a:pt x="6754" y="14999"/>
                </a:lnTo>
                <a:cubicBezTo>
                  <a:pt x="7513" y="15758"/>
                  <a:pt x="8743" y="15758"/>
                  <a:pt x="9502" y="14999"/>
                </a:cubicBezTo>
                <a:lnTo>
                  <a:pt x="9968" y="14533"/>
                </a:lnTo>
                <a:lnTo>
                  <a:pt x="12798" y="17376"/>
                </a:lnTo>
                <a:cubicBezTo>
                  <a:pt x="12886" y="17465"/>
                  <a:pt x="13008" y="17519"/>
                  <a:pt x="13142" y="17519"/>
                </a:cubicBezTo>
                <a:lnTo>
                  <a:pt x="14601" y="17519"/>
                </a:lnTo>
                <a:lnTo>
                  <a:pt x="14601" y="18978"/>
                </a:lnTo>
                <a:cubicBezTo>
                  <a:pt x="14601" y="19247"/>
                  <a:pt x="14819" y="19464"/>
                  <a:pt x="15087" y="19464"/>
                </a:cubicBezTo>
                <a:lnTo>
                  <a:pt x="16546" y="19464"/>
                </a:lnTo>
                <a:lnTo>
                  <a:pt x="16546" y="20924"/>
                </a:lnTo>
                <a:cubicBezTo>
                  <a:pt x="16546" y="21193"/>
                  <a:pt x="16764" y="21410"/>
                  <a:pt x="17033" y="21410"/>
                </a:cubicBezTo>
                <a:lnTo>
                  <a:pt x="20924" y="21410"/>
                </a:lnTo>
                <a:cubicBezTo>
                  <a:pt x="21192" y="21410"/>
                  <a:pt x="21410" y="21193"/>
                  <a:pt x="21410" y="20924"/>
                </a:cubicBezTo>
                <a:lnTo>
                  <a:pt x="21410" y="17033"/>
                </a:lnTo>
                <a:cubicBezTo>
                  <a:pt x="21410" y="16899"/>
                  <a:pt x="21356" y="16777"/>
                  <a:pt x="21268" y="16689"/>
                </a:cubicBezTo>
                <a:moveTo>
                  <a:pt x="6819" y="7791"/>
                </a:moveTo>
                <a:cubicBezTo>
                  <a:pt x="6282" y="7791"/>
                  <a:pt x="5846" y="7356"/>
                  <a:pt x="5846" y="6819"/>
                </a:cubicBezTo>
                <a:cubicBezTo>
                  <a:pt x="5846" y="6282"/>
                  <a:pt x="6282" y="5846"/>
                  <a:pt x="6819" y="5846"/>
                </a:cubicBezTo>
                <a:cubicBezTo>
                  <a:pt x="7356" y="5846"/>
                  <a:pt x="7792" y="6282"/>
                  <a:pt x="7792" y="6819"/>
                </a:cubicBezTo>
                <a:cubicBezTo>
                  <a:pt x="7792" y="7356"/>
                  <a:pt x="7356" y="7791"/>
                  <a:pt x="6819" y="7791"/>
                </a:cubicBezTo>
                <a:moveTo>
                  <a:pt x="6819" y="4873"/>
                </a:moveTo>
                <a:cubicBezTo>
                  <a:pt x="5745" y="4873"/>
                  <a:pt x="4874" y="5744"/>
                  <a:pt x="4874" y="6819"/>
                </a:cubicBezTo>
                <a:cubicBezTo>
                  <a:pt x="4874" y="7893"/>
                  <a:pt x="5745" y="8765"/>
                  <a:pt x="6819" y="8765"/>
                </a:cubicBezTo>
                <a:cubicBezTo>
                  <a:pt x="7893" y="8765"/>
                  <a:pt x="8765" y="7893"/>
                  <a:pt x="8765" y="6819"/>
                </a:cubicBezTo>
                <a:cubicBezTo>
                  <a:pt x="8765" y="5744"/>
                  <a:pt x="7893" y="4873"/>
                  <a:pt x="6819" y="48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3" name="Shape 2606"/>
          <p:cNvSpPr/>
          <p:nvPr/>
        </p:nvSpPr>
        <p:spPr>
          <a:xfrm>
            <a:off x="6892398" y="286959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309"/>
                </a:moveTo>
                <a:cubicBezTo>
                  <a:pt x="10800" y="10581"/>
                  <a:pt x="10580" y="10800"/>
                  <a:pt x="10309" y="10800"/>
                </a:cubicBezTo>
                <a:cubicBezTo>
                  <a:pt x="10038" y="10800"/>
                  <a:pt x="9818" y="10581"/>
                  <a:pt x="9818" y="10309"/>
                </a:cubicBezTo>
                <a:cubicBezTo>
                  <a:pt x="9818" y="10038"/>
                  <a:pt x="10038" y="9818"/>
                  <a:pt x="10309" y="9818"/>
                </a:cubicBezTo>
                <a:cubicBezTo>
                  <a:pt x="10580" y="9818"/>
                  <a:pt x="10800" y="10038"/>
                  <a:pt x="10800" y="10309"/>
                </a:cubicBezTo>
                <a:moveTo>
                  <a:pt x="20618" y="20618"/>
                </a:moveTo>
                <a:lnTo>
                  <a:pt x="18655" y="20618"/>
                </a:lnTo>
                <a:lnTo>
                  <a:pt x="18655" y="19145"/>
                </a:lnTo>
                <a:cubicBezTo>
                  <a:pt x="18655" y="18875"/>
                  <a:pt x="18434" y="18655"/>
                  <a:pt x="18164" y="18655"/>
                </a:cubicBezTo>
                <a:lnTo>
                  <a:pt x="16691" y="18655"/>
                </a:lnTo>
                <a:lnTo>
                  <a:pt x="16691" y="17182"/>
                </a:lnTo>
                <a:cubicBezTo>
                  <a:pt x="16691" y="16911"/>
                  <a:pt x="16471" y="16691"/>
                  <a:pt x="16200" y="16691"/>
                </a:cubicBezTo>
                <a:lnTo>
                  <a:pt x="14441" y="16691"/>
                </a:lnTo>
                <a:lnTo>
                  <a:pt x="12850" y="15086"/>
                </a:lnTo>
                <a:cubicBezTo>
                  <a:pt x="12761" y="14997"/>
                  <a:pt x="12639" y="14943"/>
                  <a:pt x="12503" y="14943"/>
                </a:cubicBezTo>
                <a:cubicBezTo>
                  <a:pt x="12356" y="14943"/>
                  <a:pt x="12228" y="15010"/>
                  <a:pt x="12138" y="15113"/>
                </a:cubicBezTo>
                <a:lnTo>
                  <a:pt x="11833" y="15418"/>
                </a:lnTo>
                <a:cubicBezTo>
                  <a:pt x="11450" y="15801"/>
                  <a:pt x="10829" y="15801"/>
                  <a:pt x="10445" y="15418"/>
                </a:cubicBezTo>
                <a:lnTo>
                  <a:pt x="6167" y="11139"/>
                </a:lnTo>
                <a:cubicBezTo>
                  <a:pt x="5784" y="10756"/>
                  <a:pt x="5784" y="10136"/>
                  <a:pt x="6167" y="9752"/>
                </a:cubicBezTo>
                <a:lnTo>
                  <a:pt x="9752" y="6167"/>
                </a:lnTo>
                <a:cubicBezTo>
                  <a:pt x="10135" y="5784"/>
                  <a:pt x="10756" y="5784"/>
                  <a:pt x="11139" y="6167"/>
                </a:cubicBezTo>
                <a:lnTo>
                  <a:pt x="11761" y="6789"/>
                </a:lnTo>
                <a:cubicBezTo>
                  <a:pt x="11699" y="7609"/>
                  <a:pt x="11457" y="8377"/>
                  <a:pt x="11069" y="9054"/>
                </a:cubicBezTo>
                <a:cubicBezTo>
                  <a:pt x="10847" y="8919"/>
                  <a:pt x="10588" y="8837"/>
                  <a:pt x="10309" y="8837"/>
                </a:cubicBezTo>
                <a:cubicBezTo>
                  <a:pt x="9496" y="8837"/>
                  <a:pt x="8836" y="9496"/>
                  <a:pt x="8836" y="10309"/>
                </a:cubicBezTo>
                <a:cubicBezTo>
                  <a:pt x="8836" y="11123"/>
                  <a:pt x="9496" y="11782"/>
                  <a:pt x="10309" y="11782"/>
                </a:cubicBezTo>
                <a:cubicBezTo>
                  <a:pt x="11123" y="11782"/>
                  <a:pt x="11782" y="11123"/>
                  <a:pt x="11782" y="10309"/>
                </a:cubicBezTo>
                <a:cubicBezTo>
                  <a:pt x="11782" y="10156"/>
                  <a:pt x="11752" y="10012"/>
                  <a:pt x="11709" y="9873"/>
                </a:cubicBezTo>
                <a:cubicBezTo>
                  <a:pt x="12146" y="9210"/>
                  <a:pt x="12466" y="8463"/>
                  <a:pt x="12631" y="7659"/>
                </a:cubicBezTo>
                <a:lnTo>
                  <a:pt x="15417" y="10446"/>
                </a:lnTo>
                <a:cubicBezTo>
                  <a:pt x="15800" y="10829"/>
                  <a:pt x="15800" y="11450"/>
                  <a:pt x="15417" y="11833"/>
                </a:cubicBezTo>
                <a:lnTo>
                  <a:pt x="15128" y="12122"/>
                </a:lnTo>
                <a:cubicBezTo>
                  <a:pt x="15025" y="12213"/>
                  <a:pt x="14957" y="12341"/>
                  <a:pt x="14957" y="12487"/>
                </a:cubicBezTo>
                <a:cubicBezTo>
                  <a:pt x="14957" y="12623"/>
                  <a:pt x="15013" y="12746"/>
                  <a:pt x="15101" y="12835"/>
                </a:cubicBezTo>
                <a:lnTo>
                  <a:pt x="20618" y="18367"/>
                </a:lnTo>
                <a:cubicBezTo>
                  <a:pt x="20618" y="18367"/>
                  <a:pt x="20618" y="20618"/>
                  <a:pt x="20618" y="20618"/>
                </a:cubicBezTo>
                <a:close/>
                <a:moveTo>
                  <a:pt x="5343" y="11673"/>
                </a:moveTo>
                <a:cubicBezTo>
                  <a:pt x="2859" y="11190"/>
                  <a:pt x="982" y="9008"/>
                  <a:pt x="982" y="6383"/>
                </a:cubicBezTo>
                <a:cubicBezTo>
                  <a:pt x="982" y="3400"/>
                  <a:pt x="3399" y="982"/>
                  <a:pt x="6382" y="982"/>
                </a:cubicBezTo>
                <a:cubicBezTo>
                  <a:pt x="9011" y="982"/>
                  <a:pt x="11198" y="2862"/>
                  <a:pt x="11681" y="5349"/>
                </a:cubicBezTo>
                <a:cubicBezTo>
                  <a:pt x="10910" y="4719"/>
                  <a:pt x="9777" y="4755"/>
                  <a:pt x="9058" y="5473"/>
                </a:cubicBezTo>
                <a:lnTo>
                  <a:pt x="5474" y="9058"/>
                </a:lnTo>
                <a:cubicBezTo>
                  <a:pt x="4757" y="9775"/>
                  <a:pt x="4719" y="10904"/>
                  <a:pt x="5343" y="11673"/>
                </a:cubicBezTo>
                <a:moveTo>
                  <a:pt x="21456" y="17817"/>
                </a:moveTo>
                <a:lnTo>
                  <a:pt x="16142" y="12488"/>
                </a:lnTo>
                <a:cubicBezTo>
                  <a:pt x="16874" y="11720"/>
                  <a:pt x="16865" y="10507"/>
                  <a:pt x="16111" y="9752"/>
                </a:cubicBezTo>
                <a:lnTo>
                  <a:pt x="12763" y="6404"/>
                </a:lnTo>
                <a:cubicBezTo>
                  <a:pt x="12763" y="6396"/>
                  <a:pt x="12764" y="6389"/>
                  <a:pt x="12764" y="6383"/>
                </a:cubicBezTo>
                <a:cubicBezTo>
                  <a:pt x="12764" y="2857"/>
                  <a:pt x="9907" y="0"/>
                  <a:pt x="6382" y="0"/>
                </a:cubicBezTo>
                <a:cubicBezTo>
                  <a:pt x="2857" y="0"/>
                  <a:pt x="0" y="2857"/>
                  <a:pt x="0" y="6383"/>
                </a:cubicBezTo>
                <a:cubicBezTo>
                  <a:pt x="0" y="9907"/>
                  <a:pt x="2857" y="12764"/>
                  <a:pt x="6382" y="12764"/>
                </a:cubicBezTo>
                <a:cubicBezTo>
                  <a:pt x="6389" y="12764"/>
                  <a:pt x="6396" y="12763"/>
                  <a:pt x="6403" y="12763"/>
                </a:cubicBezTo>
                <a:lnTo>
                  <a:pt x="9752" y="16111"/>
                </a:lnTo>
                <a:cubicBezTo>
                  <a:pt x="10511" y="16870"/>
                  <a:pt x="11735" y="16875"/>
                  <a:pt x="12503" y="16130"/>
                </a:cubicBezTo>
                <a:lnTo>
                  <a:pt x="13889" y="17529"/>
                </a:lnTo>
                <a:cubicBezTo>
                  <a:pt x="13978" y="17618"/>
                  <a:pt x="14101" y="17673"/>
                  <a:pt x="14236" y="17673"/>
                </a:cubicBezTo>
                <a:lnTo>
                  <a:pt x="15709" y="17673"/>
                </a:lnTo>
                <a:lnTo>
                  <a:pt x="15709" y="19145"/>
                </a:lnTo>
                <a:cubicBezTo>
                  <a:pt x="15709" y="19417"/>
                  <a:pt x="15929" y="19636"/>
                  <a:pt x="16200" y="19636"/>
                </a:cubicBezTo>
                <a:lnTo>
                  <a:pt x="17673" y="19636"/>
                </a:lnTo>
                <a:lnTo>
                  <a:pt x="17673" y="21109"/>
                </a:lnTo>
                <a:cubicBezTo>
                  <a:pt x="17673" y="21381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81"/>
                  <a:pt x="21600" y="21109"/>
                </a:cubicBezTo>
                <a:lnTo>
                  <a:pt x="21600" y="18164"/>
                </a:lnTo>
                <a:cubicBezTo>
                  <a:pt x="21600" y="18029"/>
                  <a:pt x="21545" y="17906"/>
                  <a:pt x="21456" y="1781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4" name="Shape 2607"/>
          <p:cNvSpPr/>
          <p:nvPr/>
        </p:nvSpPr>
        <p:spPr>
          <a:xfrm>
            <a:off x="7425659" y="2894985"/>
            <a:ext cx="279328" cy="2285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538"/>
                  <a:pt x="1422" y="18000"/>
                  <a:pt x="1964" y="18000"/>
                </a:cubicBezTo>
                <a:lnTo>
                  <a:pt x="19636" y="18000"/>
                </a:lnTo>
                <a:cubicBezTo>
                  <a:pt x="20178" y="18000"/>
                  <a:pt x="20618" y="1853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19636" y="16800"/>
                </a:moveTo>
                <a:lnTo>
                  <a:pt x="1964" y="16800"/>
                </a:lnTo>
                <a:cubicBezTo>
                  <a:pt x="879" y="16800"/>
                  <a:pt x="0" y="17874"/>
                  <a:pt x="0" y="19200"/>
                </a:cubicBezTo>
                <a:cubicBezTo>
                  <a:pt x="0" y="20526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cubicBezTo>
                  <a:pt x="21600" y="17874"/>
                  <a:pt x="20721" y="16800"/>
                  <a:pt x="19636" y="16800"/>
                </a:cubicBezTo>
                <a:moveTo>
                  <a:pt x="1964" y="1200"/>
                </a:moveTo>
                <a:lnTo>
                  <a:pt x="19636" y="1200"/>
                </a:lnTo>
                <a:cubicBezTo>
                  <a:pt x="20178" y="1200"/>
                  <a:pt x="20618" y="1737"/>
                  <a:pt x="20618" y="2399"/>
                </a:cubicBezTo>
                <a:cubicBezTo>
                  <a:pt x="20618" y="3063"/>
                  <a:pt x="20178" y="3599"/>
                  <a:pt x="19636" y="3599"/>
                </a:cubicBezTo>
                <a:lnTo>
                  <a:pt x="1964" y="3599"/>
                </a:lnTo>
                <a:cubicBezTo>
                  <a:pt x="1422" y="3599"/>
                  <a:pt x="982" y="3063"/>
                  <a:pt x="982" y="2399"/>
                </a:cubicBezTo>
                <a:cubicBezTo>
                  <a:pt x="982" y="1737"/>
                  <a:pt x="1422" y="1200"/>
                  <a:pt x="1964" y="1200"/>
                </a:cubicBezTo>
                <a:moveTo>
                  <a:pt x="1964" y="4799"/>
                </a:moveTo>
                <a:lnTo>
                  <a:pt x="19636" y="4799"/>
                </a:lnTo>
                <a:cubicBezTo>
                  <a:pt x="20721" y="4799"/>
                  <a:pt x="21600" y="3725"/>
                  <a:pt x="21600" y="2399"/>
                </a:cubicBezTo>
                <a:cubicBezTo>
                  <a:pt x="21600" y="1074"/>
                  <a:pt x="20721" y="0"/>
                  <a:pt x="19636" y="0"/>
                </a:cubicBezTo>
                <a:lnTo>
                  <a:pt x="1964" y="0"/>
                </a:lnTo>
                <a:cubicBezTo>
                  <a:pt x="879" y="0"/>
                  <a:pt x="0" y="1074"/>
                  <a:pt x="0" y="2399"/>
                </a:cubicBezTo>
                <a:cubicBezTo>
                  <a:pt x="0" y="3725"/>
                  <a:pt x="879" y="4799"/>
                  <a:pt x="1964" y="4799"/>
                </a:cubicBezTo>
                <a:moveTo>
                  <a:pt x="19636" y="12000"/>
                </a:moveTo>
                <a:lnTo>
                  <a:pt x="1964" y="12000"/>
                </a:lnTo>
                <a:cubicBezTo>
                  <a:pt x="1422" y="12000"/>
                  <a:pt x="982" y="11463"/>
                  <a:pt x="982" y="10800"/>
                </a:cubicBezTo>
                <a:cubicBezTo>
                  <a:pt x="982" y="10137"/>
                  <a:pt x="1422" y="9600"/>
                  <a:pt x="1964" y="9600"/>
                </a:cubicBezTo>
                <a:lnTo>
                  <a:pt x="19636" y="9600"/>
                </a:lnTo>
                <a:cubicBezTo>
                  <a:pt x="20178" y="9600"/>
                  <a:pt x="20618" y="10137"/>
                  <a:pt x="20618" y="10800"/>
                </a:cubicBezTo>
                <a:cubicBezTo>
                  <a:pt x="20618" y="11463"/>
                  <a:pt x="20178" y="12000"/>
                  <a:pt x="19636" y="12000"/>
                </a:cubicBezTo>
                <a:moveTo>
                  <a:pt x="19636" y="8400"/>
                </a:moveTo>
                <a:lnTo>
                  <a:pt x="1964" y="8400"/>
                </a:lnTo>
                <a:cubicBezTo>
                  <a:pt x="879" y="8400"/>
                  <a:pt x="0" y="9474"/>
                  <a:pt x="0" y="10800"/>
                </a:cubicBezTo>
                <a:cubicBezTo>
                  <a:pt x="0" y="12125"/>
                  <a:pt x="879" y="13200"/>
                  <a:pt x="1964" y="13200"/>
                </a:cubicBezTo>
                <a:lnTo>
                  <a:pt x="19636" y="13200"/>
                </a:lnTo>
                <a:cubicBezTo>
                  <a:pt x="20721" y="13200"/>
                  <a:pt x="21600" y="12125"/>
                  <a:pt x="21600" y="10800"/>
                </a:cubicBezTo>
                <a:cubicBezTo>
                  <a:pt x="21600" y="9474"/>
                  <a:pt x="20721" y="8400"/>
                  <a:pt x="19636" y="84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5" name="Shape 2608"/>
          <p:cNvSpPr/>
          <p:nvPr/>
        </p:nvSpPr>
        <p:spPr>
          <a:xfrm>
            <a:off x="7958920" y="2894985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3600"/>
                </a:moveTo>
                <a:cubicBezTo>
                  <a:pt x="1422" y="3600"/>
                  <a:pt x="982" y="3063"/>
                  <a:pt x="982" y="2400"/>
                </a:cubicBezTo>
                <a:cubicBezTo>
                  <a:pt x="982" y="1738"/>
                  <a:pt x="1422" y="1200"/>
                  <a:pt x="1964" y="1200"/>
                </a:cubicBezTo>
                <a:cubicBezTo>
                  <a:pt x="2506" y="1200"/>
                  <a:pt x="2945" y="1738"/>
                  <a:pt x="2945" y="2400"/>
                </a:cubicBezTo>
                <a:cubicBezTo>
                  <a:pt x="2945" y="3063"/>
                  <a:pt x="2506" y="3600"/>
                  <a:pt x="1964" y="3600"/>
                </a:cubicBezTo>
                <a:moveTo>
                  <a:pt x="1964" y="0"/>
                </a:moveTo>
                <a:cubicBezTo>
                  <a:pt x="879" y="0"/>
                  <a:pt x="0" y="1075"/>
                  <a:pt x="0" y="2400"/>
                </a:cubicBezTo>
                <a:cubicBezTo>
                  <a:pt x="0" y="3726"/>
                  <a:pt x="879" y="4800"/>
                  <a:pt x="1964" y="4800"/>
                </a:cubicBezTo>
                <a:cubicBezTo>
                  <a:pt x="3048" y="4800"/>
                  <a:pt x="3927" y="3726"/>
                  <a:pt x="3927" y="2400"/>
                </a:cubicBezTo>
                <a:cubicBezTo>
                  <a:pt x="3927" y="1075"/>
                  <a:pt x="3048" y="0"/>
                  <a:pt x="1964" y="0"/>
                </a:cubicBezTo>
                <a:moveTo>
                  <a:pt x="1964" y="12000"/>
                </a:moveTo>
                <a:cubicBezTo>
                  <a:pt x="1422" y="12000"/>
                  <a:pt x="982" y="11463"/>
                  <a:pt x="982" y="10800"/>
                </a:cubicBezTo>
                <a:cubicBezTo>
                  <a:pt x="982" y="10138"/>
                  <a:pt x="1422" y="9600"/>
                  <a:pt x="1964" y="9600"/>
                </a:cubicBezTo>
                <a:cubicBezTo>
                  <a:pt x="2506" y="9600"/>
                  <a:pt x="2945" y="10138"/>
                  <a:pt x="2945" y="10800"/>
                </a:cubicBezTo>
                <a:cubicBezTo>
                  <a:pt x="2945" y="11463"/>
                  <a:pt x="2506" y="12000"/>
                  <a:pt x="1964" y="12000"/>
                </a:cubicBezTo>
                <a:moveTo>
                  <a:pt x="1964" y="8401"/>
                </a:moveTo>
                <a:cubicBezTo>
                  <a:pt x="879" y="8401"/>
                  <a:pt x="0" y="9475"/>
                  <a:pt x="0" y="10800"/>
                </a:cubicBezTo>
                <a:cubicBezTo>
                  <a:pt x="0" y="12126"/>
                  <a:pt x="879" y="13200"/>
                  <a:pt x="1964" y="13200"/>
                </a:cubicBezTo>
                <a:cubicBezTo>
                  <a:pt x="3048" y="13200"/>
                  <a:pt x="3927" y="12126"/>
                  <a:pt x="3927" y="10800"/>
                </a:cubicBezTo>
                <a:cubicBezTo>
                  <a:pt x="3927" y="9475"/>
                  <a:pt x="3048" y="8401"/>
                  <a:pt x="1964" y="8401"/>
                </a:cubicBezTo>
                <a:moveTo>
                  <a:pt x="19636" y="12000"/>
                </a:moveTo>
                <a:lnTo>
                  <a:pt x="7855" y="12000"/>
                </a:lnTo>
                <a:cubicBezTo>
                  <a:pt x="7313" y="12000"/>
                  <a:pt x="6873" y="11463"/>
                  <a:pt x="6873" y="10801"/>
                </a:cubicBezTo>
                <a:cubicBezTo>
                  <a:pt x="6873" y="10138"/>
                  <a:pt x="7313" y="9600"/>
                  <a:pt x="7855" y="9600"/>
                </a:cubicBezTo>
                <a:lnTo>
                  <a:pt x="19636" y="9600"/>
                </a:lnTo>
                <a:cubicBezTo>
                  <a:pt x="20178" y="9600"/>
                  <a:pt x="20618" y="10138"/>
                  <a:pt x="20618" y="10801"/>
                </a:cubicBezTo>
                <a:cubicBezTo>
                  <a:pt x="20618" y="11463"/>
                  <a:pt x="20178" y="12000"/>
                  <a:pt x="19636" y="12000"/>
                </a:cubicBezTo>
                <a:moveTo>
                  <a:pt x="19636" y="8401"/>
                </a:moveTo>
                <a:lnTo>
                  <a:pt x="7855" y="8401"/>
                </a:lnTo>
                <a:cubicBezTo>
                  <a:pt x="6770" y="8401"/>
                  <a:pt x="5891" y="9475"/>
                  <a:pt x="5891" y="10801"/>
                </a:cubicBezTo>
                <a:cubicBezTo>
                  <a:pt x="5891" y="12126"/>
                  <a:pt x="6770" y="13200"/>
                  <a:pt x="7855" y="13200"/>
                </a:cubicBezTo>
                <a:lnTo>
                  <a:pt x="19636" y="13200"/>
                </a:lnTo>
                <a:cubicBezTo>
                  <a:pt x="20721" y="13200"/>
                  <a:pt x="21600" y="12126"/>
                  <a:pt x="21600" y="10801"/>
                </a:cubicBezTo>
                <a:cubicBezTo>
                  <a:pt x="21600" y="9475"/>
                  <a:pt x="20721" y="8401"/>
                  <a:pt x="19636" y="8401"/>
                </a:cubicBezTo>
                <a:moveTo>
                  <a:pt x="19636" y="20400"/>
                </a:moveTo>
                <a:lnTo>
                  <a:pt x="7855" y="20400"/>
                </a:lnTo>
                <a:cubicBezTo>
                  <a:pt x="7313" y="20400"/>
                  <a:pt x="6873" y="19862"/>
                  <a:pt x="6873" y="19200"/>
                </a:cubicBezTo>
                <a:cubicBezTo>
                  <a:pt x="6873" y="18538"/>
                  <a:pt x="7313" y="18000"/>
                  <a:pt x="7855" y="18000"/>
                </a:cubicBezTo>
                <a:lnTo>
                  <a:pt x="19636" y="18000"/>
                </a:lnTo>
                <a:cubicBezTo>
                  <a:pt x="20178" y="18000"/>
                  <a:pt x="20618" y="1853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19636" y="16800"/>
                </a:moveTo>
                <a:lnTo>
                  <a:pt x="7855" y="16800"/>
                </a:lnTo>
                <a:cubicBezTo>
                  <a:pt x="6770" y="16800"/>
                  <a:pt x="5891" y="17875"/>
                  <a:pt x="5891" y="19200"/>
                </a:cubicBezTo>
                <a:cubicBezTo>
                  <a:pt x="5891" y="20526"/>
                  <a:pt x="6770" y="21600"/>
                  <a:pt x="7855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cubicBezTo>
                  <a:pt x="21600" y="17875"/>
                  <a:pt x="20721" y="16800"/>
                  <a:pt x="19636" y="16800"/>
                </a:cubicBezTo>
                <a:moveTo>
                  <a:pt x="7855" y="1201"/>
                </a:moveTo>
                <a:lnTo>
                  <a:pt x="19636" y="1201"/>
                </a:lnTo>
                <a:cubicBezTo>
                  <a:pt x="20178" y="1201"/>
                  <a:pt x="20618" y="1738"/>
                  <a:pt x="20618" y="2400"/>
                </a:cubicBezTo>
                <a:cubicBezTo>
                  <a:pt x="20618" y="3063"/>
                  <a:pt x="20178" y="3600"/>
                  <a:pt x="19636" y="3600"/>
                </a:cubicBezTo>
                <a:lnTo>
                  <a:pt x="7855" y="3600"/>
                </a:lnTo>
                <a:cubicBezTo>
                  <a:pt x="7313" y="3600"/>
                  <a:pt x="6873" y="3063"/>
                  <a:pt x="6873" y="2400"/>
                </a:cubicBezTo>
                <a:cubicBezTo>
                  <a:pt x="6873" y="1738"/>
                  <a:pt x="7313" y="1201"/>
                  <a:pt x="7855" y="1201"/>
                </a:cubicBezTo>
                <a:moveTo>
                  <a:pt x="7855" y="4800"/>
                </a:moveTo>
                <a:lnTo>
                  <a:pt x="19636" y="4800"/>
                </a:lnTo>
                <a:cubicBezTo>
                  <a:pt x="20721" y="4800"/>
                  <a:pt x="21600" y="3726"/>
                  <a:pt x="21600" y="2400"/>
                </a:cubicBezTo>
                <a:cubicBezTo>
                  <a:pt x="21600" y="1075"/>
                  <a:pt x="20721" y="1"/>
                  <a:pt x="19636" y="1"/>
                </a:cubicBezTo>
                <a:lnTo>
                  <a:pt x="7855" y="1"/>
                </a:lnTo>
                <a:cubicBezTo>
                  <a:pt x="6770" y="1"/>
                  <a:pt x="5891" y="1075"/>
                  <a:pt x="5891" y="2400"/>
                </a:cubicBezTo>
                <a:cubicBezTo>
                  <a:pt x="5891" y="3726"/>
                  <a:pt x="6770" y="4800"/>
                  <a:pt x="7855" y="4800"/>
                </a:cubicBezTo>
                <a:moveTo>
                  <a:pt x="1964" y="20400"/>
                </a:moveTo>
                <a:cubicBezTo>
                  <a:pt x="1422" y="20400"/>
                  <a:pt x="982" y="19862"/>
                  <a:pt x="982" y="19200"/>
                </a:cubicBezTo>
                <a:cubicBezTo>
                  <a:pt x="982" y="18538"/>
                  <a:pt x="1422" y="18000"/>
                  <a:pt x="1964" y="18000"/>
                </a:cubicBezTo>
                <a:cubicBezTo>
                  <a:pt x="2506" y="18000"/>
                  <a:pt x="2945" y="18538"/>
                  <a:pt x="2945" y="19200"/>
                </a:cubicBezTo>
                <a:cubicBezTo>
                  <a:pt x="2945" y="19862"/>
                  <a:pt x="2506" y="20400"/>
                  <a:pt x="1964" y="20400"/>
                </a:cubicBezTo>
                <a:moveTo>
                  <a:pt x="1964" y="16800"/>
                </a:moveTo>
                <a:cubicBezTo>
                  <a:pt x="879" y="16800"/>
                  <a:pt x="0" y="17875"/>
                  <a:pt x="0" y="19200"/>
                </a:cubicBezTo>
                <a:cubicBezTo>
                  <a:pt x="0" y="20526"/>
                  <a:pt x="879" y="21600"/>
                  <a:pt x="1964" y="21600"/>
                </a:cubicBezTo>
                <a:cubicBezTo>
                  <a:pt x="3048" y="21600"/>
                  <a:pt x="3927" y="20526"/>
                  <a:pt x="3927" y="19200"/>
                </a:cubicBezTo>
                <a:cubicBezTo>
                  <a:pt x="3927" y="17875"/>
                  <a:pt x="3048" y="16800"/>
                  <a:pt x="1964" y="16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6" name="Shape 2609"/>
          <p:cNvSpPr/>
          <p:nvPr/>
        </p:nvSpPr>
        <p:spPr>
          <a:xfrm>
            <a:off x="8492181" y="2894985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3200"/>
                </a:moveTo>
                <a:lnTo>
                  <a:pt x="5400" y="13200"/>
                </a:lnTo>
                <a:cubicBezTo>
                  <a:pt x="5129" y="13200"/>
                  <a:pt x="4909" y="13469"/>
                  <a:pt x="4909" y="13800"/>
                </a:cubicBezTo>
                <a:cubicBezTo>
                  <a:pt x="4909" y="14132"/>
                  <a:pt x="5129" y="14400"/>
                  <a:pt x="5400" y="14400"/>
                </a:cubicBezTo>
                <a:lnTo>
                  <a:pt x="21109" y="14400"/>
                </a:lnTo>
                <a:cubicBezTo>
                  <a:pt x="21380" y="14400"/>
                  <a:pt x="21600" y="14132"/>
                  <a:pt x="21600" y="13800"/>
                </a:cubicBezTo>
                <a:cubicBezTo>
                  <a:pt x="21600" y="13469"/>
                  <a:pt x="21380" y="13200"/>
                  <a:pt x="21109" y="13200"/>
                </a:cubicBezTo>
                <a:moveTo>
                  <a:pt x="21109" y="7200"/>
                </a:moveTo>
                <a:lnTo>
                  <a:pt x="5400" y="7200"/>
                </a:lnTo>
                <a:cubicBezTo>
                  <a:pt x="5129" y="7200"/>
                  <a:pt x="4909" y="7469"/>
                  <a:pt x="4909" y="7800"/>
                </a:cubicBezTo>
                <a:cubicBezTo>
                  <a:pt x="4909" y="8132"/>
                  <a:pt x="5129" y="8401"/>
                  <a:pt x="5400" y="8401"/>
                </a:cubicBezTo>
                <a:lnTo>
                  <a:pt x="21109" y="8401"/>
                </a:lnTo>
                <a:cubicBezTo>
                  <a:pt x="21380" y="8401"/>
                  <a:pt x="21600" y="8132"/>
                  <a:pt x="21600" y="7800"/>
                </a:cubicBezTo>
                <a:cubicBezTo>
                  <a:pt x="21600" y="7469"/>
                  <a:pt x="21380" y="7200"/>
                  <a:pt x="21109" y="7200"/>
                </a:cubicBezTo>
                <a:moveTo>
                  <a:pt x="1473" y="0"/>
                </a:moveTo>
                <a:cubicBezTo>
                  <a:pt x="659" y="0"/>
                  <a:pt x="0" y="807"/>
                  <a:pt x="0" y="1800"/>
                </a:cubicBezTo>
                <a:cubicBezTo>
                  <a:pt x="0" y="2794"/>
                  <a:pt x="659" y="3600"/>
                  <a:pt x="1473" y="3600"/>
                </a:cubicBezTo>
                <a:cubicBezTo>
                  <a:pt x="2286" y="3600"/>
                  <a:pt x="2945" y="2794"/>
                  <a:pt x="2945" y="1800"/>
                </a:cubicBezTo>
                <a:cubicBezTo>
                  <a:pt x="2945" y="807"/>
                  <a:pt x="2286" y="0"/>
                  <a:pt x="1473" y="0"/>
                </a:cubicBezTo>
                <a:moveTo>
                  <a:pt x="21109" y="19200"/>
                </a:moveTo>
                <a:lnTo>
                  <a:pt x="5400" y="19200"/>
                </a:lnTo>
                <a:cubicBezTo>
                  <a:pt x="5129" y="19200"/>
                  <a:pt x="4909" y="19469"/>
                  <a:pt x="4909" y="19800"/>
                </a:cubicBezTo>
                <a:cubicBezTo>
                  <a:pt x="4909" y="20132"/>
                  <a:pt x="5129" y="20400"/>
                  <a:pt x="5400" y="20400"/>
                </a:cubicBezTo>
                <a:lnTo>
                  <a:pt x="21109" y="20400"/>
                </a:lnTo>
                <a:cubicBezTo>
                  <a:pt x="21380" y="20400"/>
                  <a:pt x="21600" y="20132"/>
                  <a:pt x="21600" y="19800"/>
                </a:cubicBezTo>
                <a:cubicBezTo>
                  <a:pt x="21600" y="19469"/>
                  <a:pt x="21380" y="19200"/>
                  <a:pt x="21109" y="19200"/>
                </a:cubicBezTo>
                <a:moveTo>
                  <a:pt x="5400" y="2400"/>
                </a:moveTo>
                <a:lnTo>
                  <a:pt x="21109" y="2400"/>
                </a:lnTo>
                <a:cubicBezTo>
                  <a:pt x="21380" y="2400"/>
                  <a:pt x="21600" y="2132"/>
                  <a:pt x="21600" y="1800"/>
                </a:cubicBezTo>
                <a:cubicBezTo>
                  <a:pt x="21600" y="1469"/>
                  <a:pt x="21380" y="1200"/>
                  <a:pt x="21109" y="1200"/>
                </a:cubicBezTo>
                <a:lnTo>
                  <a:pt x="5400" y="1200"/>
                </a:lnTo>
                <a:cubicBezTo>
                  <a:pt x="5129" y="1200"/>
                  <a:pt x="4909" y="1469"/>
                  <a:pt x="4909" y="1800"/>
                </a:cubicBezTo>
                <a:cubicBezTo>
                  <a:pt x="4909" y="2132"/>
                  <a:pt x="5129" y="2400"/>
                  <a:pt x="5400" y="2400"/>
                </a:cubicBezTo>
                <a:moveTo>
                  <a:pt x="1473" y="18000"/>
                </a:moveTo>
                <a:cubicBezTo>
                  <a:pt x="659" y="18000"/>
                  <a:pt x="0" y="18806"/>
                  <a:pt x="0" y="19800"/>
                </a:cubicBezTo>
                <a:cubicBezTo>
                  <a:pt x="0" y="20794"/>
                  <a:pt x="659" y="21600"/>
                  <a:pt x="1473" y="21600"/>
                </a:cubicBezTo>
                <a:cubicBezTo>
                  <a:pt x="2286" y="21600"/>
                  <a:pt x="2945" y="20794"/>
                  <a:pt x="2945" y="19800"/>
                </a:cubicBezTo>
                <a:cubicBezTo>
                  <a:pt x="2945" y="18806"/>
                  <a:pt x="2286" y="18000"/>
                  <a:pt x="1473" y="18000"/>
                </a:cubicBezTo>
                <a:moveTo>
                  <a:pt x="1473" y="6000"/>
                </a:moveTo>
                <a:cubicBezTo>
                  <a:pt x="659" y="6000"/>
                  <a:pt x="0" y="6807"/>
                  <a:pt x="0" y="7800"/>
                </a:cubicBezTo>
                <a:cubicBezTo>
                  <a:pt x="0" y="8794"/>
                  <a:pt x="659" y="9600"/>
                  <a:pt x="1473" y="9600"/>
                </a:cubicBezTo>
                <a:cubicBezTo>
                  <a:pt x="2286" y="9600"/>
                  <a:pt x="2945" y="8794"/>
                  <a:pt x="2945" y="7800"/>
                </a:cubicBezTo>
                <a:cubicBezTo>
                  <a:pt x="2945" y="6807"/>
                  <a:pt x="2286" y="6000"/>
                  <a:pt x="1473" y="6000"/>
                </a:cubicBezTo>
                <a:moveTo>
                  <a:pt x="1473" y="12000"/>
                </a:moveTo>
                <a:cubicBezTo>
                  <a:pt x="659" y="12000"/>
                  <a:pt x="0" y="12807"/>
                  <a:pt x="0" y="13800"/>
                </a:cubicBezTo>
                <a:cubicBezTo>
                  <a:pt x="0" y="14794"/>
                  <a:pt x="659" y="15600"/>
                  <a:pt x="1473" y="15600"/>
                </a:cubicBezTo>
                <a:cubicBezTo>
                  <a:pt x="2286" y="15600"/>
                  <a:pt x="2945" y="14794"/>
                  <a:pt x="2945" y="13800"/>
                </a:cubicBezTo>
                <a:cubicBezTo>
                  <a:pt x="2945" y="12807"/>
                  <a:pt x="2286" y="12000"/>
                  <a:pt x="1473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7" name="Shape 2610"/>
          <p:cNvSpPr/>
          <p:nvPr/>
        </p:nvSpPr>
        <p:spPr>
          <a:xfrm>
            <a:off x="9025442" y="2894985"/>
            <a:ext cx="279328" cy="2285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6000"/>
                </a:moveTo>
                <a:lnTo>
                  <a:pt x="982" y="6000"/>
                </a:lnTo>
                <a:lnTo>
                  <a:pt x="982" y="2399"/>
                </a:lnTo>
                <a:cubicBezTo>
                  <a:pt x="982" y="1737"/>
                  <a:pt x="1422" y="1200"/>
                  <a:pt x="1964" y="1200"/>
                </a:cubicBezTo>
                <a:lnTo>
                  <a:pt x="6873" y="1200"/>
                </a:lnTo>
                <a:cubicBezTo>
                  <a:pt x="8345" y="1200"/>
                  <a:pt x="8345" y="3600"/>
                  <a:pt x="10800" y="3600"/>
                </a:cubicBezTo>
                <a:lnTo>
                  <a:pt x="19636" y="3600"/>
                </a:lnTo>
                <a:cubicBezTo>
                  <a:pt x="20178" y="3600"/>
                  <a:pt x="20618" y="4137"/>
                  <a:pt x="20618" y="4800"/>
                </a:cubicBezTo>
                <a:cubicBezTo>
                  <a:pt x="20618" y="4800"/>
                  <a:pt x="20618" y="6000"/>
                  <a:pt x="20618" y="6000"/>
                </a:cubicBezTo>
                <a:close/>
                <a:moveTo>
                  <a:pt x="20618" y="19200"/>
                </a:moveTo>
                <a:cubicBezTo>
                  <a:pt x="20618" y="19863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3"/>
                  <a:pt x="982" y="19200"/>
                </a:cubicBezTo>
                <a:lnTo>
                  <a:pt x="982" y="7200"/>
                </a:lnTo>
                <a:lnTo>
                  <a:pt x="20618" y="7200"/>
                </a:lnTo>
                <a:cubicBezTo>
                  <a:pt x="20618" y="7200"/>
                  <a:pt x="20618" y="19200"/>
                  <a:pt x="20618" y="19200"/>
                </a:cubicBezTo>
                <a:close/>
                <a:moveTo>
                  <a:pt x="19636" y="2399"/>
                </a:moveTo>
                <a:lnTo>
                  <a:pt x="10800" y="2399"/>
                </a:lnTo>
                <a:cubicBezTo>
                  <a:pt x="8836" y="2399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1074"/>
                  <a:pt x="0" y="2399"/>
                </a:cubicBezTo>
                <a:lnTo>
                  <a:pt x="0" y="19200"/>
                </a:lnTo>
                <a:cubicBezTo>
                  <a:pt x="0" y="20526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lnTo>
                  <a:pt x="21600" y="4800"/>
                </a:lnTo>
                <a:cubicBezTo>
                  <a:pt x="21600" y="3474"/>
                  <a:pt x="20721" y="2399"/>
                  <a:pt x="19636" y="239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8" name="Shape 2611"/>
          <p:cNvSpPr/>
          <p:nvPr/>
        </p:nvSpPr>
        <p:spPr>
          <a:xfrm>
            <a:off x="9558703" y="2882288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9"/>
                  <a:pt x="4147" y="3240"/>
                  <a:pt x="4418" y="3240"/>
                </a:cubicBezTo>
                <a:cubicBezTo>
                  <a:pt x="4690" y="3240"/>
                  <a:pt x="4909" y="2999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39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9" name="Shape 2612"/>
          <p:cNvSpPr/>
          <p:nvPr/>
        </p:nvSpPr>
        <p:spPr>
          <a:xfrm>
            <a:off x="10091964" y="2894985"/>
            <a:ext cx="279328" cy="2285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3200"/>
                </a:moveTo>
                <a:cubicBezTo>
                  <a:pt x="11071" y="13200"/>
                  <a:pt x="11291" y="13469"/>
                  <a:pt x="11291" y="13800"/>
                </a:cubicBezTo>
                <a:cubicBezTo>
                  <a:pt x="11291" y="14132"/>
                  <a:pt x="11071" y="14400"/>
                  <a:pt x="10800" y="14400"/>
                </a:cubicBezTo>
                <a:cubicBezTo>
                  <a:pt x="10529" y="14400"/>
                  <a:pt x="10309" y="14132"/>
                  <a:pt x="10309" y="13800"/>
                </a:cubicBezTo>
                <a:cubicBezTo>
                  <a:pt x="10309" y="13469"/>
                  <a:pt x="10529" y="13200"/>
                  <a:pt x="10800" y="13200"/>
                </a:cubicBezTo>
                <a:moveTo>
                  <a:pt x="10800" y="15600"/>
                </a:moveTo>
                <a:cubicBezTo>
                  <a:pt x="11613" y="15600"/>
                  <a:pt x="12273" y="14794"/>
                  <a:pt x="12273" y="13800"/>
                </a:cubicBezTo>
                <a:cubicBezTo>
                  <a:pt x="12273" y="12806"/>
                  <a:pt x="11613" y="12000"/>
                  <a:pt x="10800" y="12000"/>
                </a:cubicBezTo>
                <a:cubicBezTo>
                  <a:pt x="9987" y="12000"/>
                  <a:pt x="9327" y="12806"/>
                  <a:pt x="9327" y="13800"/>
                </a:cubicBezTo>
                <a:cubicBezTo>
                  <a:pt x="9327" y="14794"/>
                  <a:pt x="9987" y="15600"/>
                  <a:pt x="10800" y="15600"/>
                </a:cubicBezTo>
                <a:moveTo>
                  <a:pt x="5400" y="13200"/>
                </a:moveTo>
                <a:cubicBezTo>
                  <a:pt x="5671" y="13200"/>
                  <a:pt x="5891" y="13469"/>
                  <a:pt x="5891" y="13800"/>
                </a:cubicBezTo>
                <a:cubicBezTo>
                  <a:pt x="5891" y="14132"/>
                  <a:pt x="5671" y="14400"/>
                  <a:pt x="5400" y="14400"/>
                </a:cubicBezTo>
                <a:cubicBezTo>
                  <a:pt x="5129" y="14400"/>
                  <a:pt x="4909" y="14132"/>
                  <a:pt x="4909" y="13800"/>
                </a:cubicBezTo>
                <a:cubicBezTo>
                  <a:pt x="4909" y="13469"/>
                  <a:pt x="5129" y="13200"/>
                  <a:pt x="5400" y="13200"/>
                </a:cubicBezTo>
                <a:moveTo>
                  <a:pt x="5400" y="15600"/>
                </a:moveTo>
                <a:cubicBezTo>
                  <a:pt x="6213" y="15600"/>
                  <a:pt x="6873" y="14794"/>
                  <a:pt x="6873" y="13800"/>
                </a:cubicBezTo>
                <a:cubicBezTo>
                  <a:pt x="6873" y="12806"/>
                  <a:pt x="6213" y="12000"/>
                  <a:pt x="5400" y="12000"/>
                </a:cubicBezTo>
                <a:cubicBezTo>
                  <a:pt x="4587" y="12000"/>
                  <a:pt x="3927" y="12806"/>
                  <a:pt x="3927" y="13800"/>
                </a:cubicBezTo>
                <a:cubicBezTo>
                  <a:pt x="3927" y="14794"/>
                  <a:pt x="4587" y="15600"/>
                  <a:pt x="5400" y="15600"/>
                </a:cubicBezTo>
                <a:moveTo>
                  <a:pt x="20618" y="6000"/>
                </a:moveTo>
                <a:lnTo>
                  <a:pt x="982" y="6000"/>
                </a:lnTo>
                <a:lnTo>
                  <a:pt x="982" y="2399"/>
                </a:lnTo>
                <a:cubicBezTo>
                  <a:pt x="982" y="1737"/>
                  <a:pt x="1421" y="1200"/>
                  <a:pt x="1964" y="1200"/>
                </a:cubicBezTo>
                <a:lnTo>
                  <a:pt x="6873" y="1200"/>
                </a:lnTo>
                <a:cubicBezTo>
                  <a:pt x="8345" y="1200"/>
                  <a:pt x="8345" y="3600"/>
                  <a:pt x="10800" y="3600"/>
                </a:cubicBezTo>
                <a:lnTo>
                  <a:pt x="19636" y="3600"/>
                </a:lnTo>
                <a:cubicBezTo>
                  <a:pt x="20178" y="3600"/>
                  <a:pt x="20618" y="4137"/>
                  <a:pt x="20618" y="4799"/>
                </a:cubicBezTo>
                <a:cubicBezTo>
                  <a:pt x="20618" y="4799"/>
                  <a:pt x="20618" y="6000"/>
                  <a:pt x="20618" y="6000"/>
                </a:cubicBezTo>
                <a:close/>
                <a:moveTo>
                  <a:pt x="20618" y="19200"/>
                </a:move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1" y="20400"/>
                  <a:pt x="982" y="19862"/>
                  <a:pt x="982" y="19200"/>
                </a:cubicBezTo>
                <a:lnTo>
                  <a:pt x="982" y="7199"/>
                </a:lnTo>
                <a:lnTo>
                  <a:pt x="20618" y="7199"/>
                </a:lnTo>
                <a:cubicBezTo>
                  <a:pt x="20618" y="7199"/>
                  <a:pt x="20618" y="19200"/>
                  <a:pt x="20618" y="19200"/>
                </a:cubicBezTo>
                <a:close/>
                <a:moveTo>
                  <a:pt x="19636" y="2399"/>
                </a:moveTo>
                <a:lnTo>
                  <a:pt x="10800" y="2399"/>
                </a:lnTo>
                <a:cubicBezTo>
                  <a:pt x="8836" y="2399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1074"/>
                  <a:pt x="0" y="2399"/>
                </a:cubicBezTo>
                <a:lnTo>
                  <a:pt x="0" y="19200"/>
                </a:lnTo>
                <a:cubicBezTo>
                  <a:pt x="0" y="20526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lnTo>
                  <a:pt x="21600" y="4799"/>
                </a:lnTo>
                <a:cubicBezTo>
                  <a:pt x="21600" y="3474"/>
                  <a:pt x="20721" y="2399"/>
                  <a:pt x="19636" y="2399"/>
                </a:cubicBezTo>
                <a:moveTo>
                  <a:pt x="16200" y="13200"/>
                </a:moveTo>
                <a:cubicBezTo>
                  <a:pt x="16471" y="13200"/>
                  <a:pt x="16691" y="13469"/>
                  <a:pt x="16691" y="13800"/>
                </a:cubicBezTo>
                <a:cubicBezTo>
                  <a:pt x="16691" y="14132"/>
                  <a:pt x="16471" y="14400"/>
                  <a:pt x="16200" y="14400"/>
                </a:cubicBezTo>
                <a:cubicBezTo>
                  <a:pt x="15929" y="14400"/>
                  <a:pt x="15709" y="14132"/>
                  <a:pt x="15709" y="13800"/>
                </a:cubicBezTo>
                <a:cubicBezTo>
                  <a:pt x="15709" y="13469"/>
                  <a:pt x="15929" y="13200"/>
                  <a:pt x="16200" y="13200"/>
                </a:cubicBezTo>
                <a:moveTo>
                  <a:pt x="16200" y="15600"/>
                </a:moveTo>
                <a:cubicBezTo>
                  <a:pt x="17013" y="15600"/>
                  <a:pt x="17673" y="14794"/>
                  <a:pt x="17673" y="13800"/>
                </a:cubicBezTo>
                <a:cubicBezTo>
                  <a:pt x="17673" y="12806"/>
                  <a:pt x="17013" y="12000"/>
                  <a:pt x="16200" y="12000"/>
                </a:cubicBezTo>
                <a:cubicBezTo>
                  <a:pt x="15387" y="12000"/>
                  <a:pt x="14727" y="12806"/>
                  <a:pt x="14727" y="13800"/>
                </a:cubicBezTo>
                <a:cubicBezTo>
                  <a:pt x="14727" y="14794"/>
                  <a:pt x="15387" y="15600"/>
                  <a:pt x="16200" y="156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0" name="Shape 2613"/>
          <p:cNvSpPr/>
          <p:nvPr/>
        </p:nvSpPr>
        <p:spPr>
          <a:xfrm>
            <a:off x="10625225" y="286959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4"/>
                </a:moveTo>
                <a:lnTo>
                  <a:pt x="10800" y="1964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2"/>
                  <a:pt x="5941" y="17046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7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5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7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8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7"/>
                  <a:pt x="16278" y="16972"/>
                </a:cubicBezTo>
                <a:lnTo>
                  <a:pt x="16972" y="17666"/>
                </a:lnTo>
                <a:cubicBezTo>
                  <a:pt x="16969" y="17668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6"/>
                  <a:pt x="20974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8"/>
                  <a:pt x="16972" y="16278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1" name="Shape 2614"/>
          <p:cNvSpPr/>
          <p:nvPr/>
        </p:nvSpPr>
        <p:spPr>
          <a:xfrm>
            <a:off x="11158486" y="286959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8" y="17505"/>
                </a:moveTo>
                <a:cubicBezTo>
                  <a:pt x="17372" y="16944"/>
                  <a:pt x="16242" y="15945"/>
                  <a:pt x="15117" y="15413"/>
                </a:cubicBezTo>
                <a:cubicBezTo>
                  <a:pt x="14189" y="14975"/>
                  <a:pt x="13657" y="14531"/>
                  <a:pt x="13491" y="14057"/>
                </a:cubicBezTo>
                <a:cubicBezTo>
                  <a:pt x="13377" y="13728"/>
                  <a:pt x="13428" y="13351"/>
                  <a:pt x="13649" y="12904"/>
                </a:cubicBezTo>
                <a:cubicBezTo>
                  <a:pt x="13815" y="12567"/>
                  <a:pt x="13972" y="12286"/>
                  <a:pt x="14117" y="12028"/>
                </a:cubicBezTo>
                <a:cubicBezTo>
                  <a:pt x="14730" y="10934"/>
                  <a:pt x="15203" y="10145"/>
                  <a:pt x="15203" y="7348"/>
                </a:cubicBezTo>
                <a:cubicBezTo>
                  <a:pt x="15203" y="3162"/>
                  <a:pt x="12787" y="2951"/>
                  <a:pt x="12309" y="2951"/>
                </a:cubicBezTo>
                <a:cubicBezTo>
                  <a:pt x="11917" y="2951"/>
                  <a:pt x="11672" y="3037"/>
                  <a:pt x="11435" y="3121"/>
                </a:cubicBezTo>
                <a:cubicBezTo>
                  <a:pt x="11175" y="3213"/>
                  <a:pt x="10907" y="3309"/>
                  <a:pt x="10296" y="3319"/>
                </a:cubicBezTo>
                <a:cubicBezTo>
                  <a:pt x="9190" y="3337"/>
                  <a:pt x="6873" y="3375"/>
                  <a:pt x="6873" y="7226"/>
                </a:cubicBezTo>
                <a:cubicBezTo>
                  <a:pt x="6873" y="9919"/>
                  <a:pt x="7574" y="11156"/>
                  <a:pt x="8125" y="12150"/>
                </a:cubicBezTo>
                <a:cubicBezTo>
                  <a:pt x="8266" y="12404"/>
                  <a:pt x="8399" y="12645"/>
                  <a:pt x="8505" y="12885"/>
                </a:cubicBezTo>
                <a:cubicBezTo>
                  <a:pt x="8973" y="13949"/>
                  <a:pt x="8631" y="14693"/>
                  <a:pt x="7426" y="15224"/>
                </a:cubicBezTo>
                <a:cubicBezTo>
                  <a:pt x="5905" y="15897"/>
                  <a:pt x="5188" y="16247"/>
                  <a:pt x="3693" y="17562"/>
                </a:cubicBezTo>
                <a:cubicBezTo>
                  <a:pt x="2017" y="15800"/>
                  <a:pt x="982" y="134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3395"/>
                  <a:pt x="19603" y="15749"/>
                  <a:pt x="17958" y="17505"/>
                </a:cubicBezTo>
                <a:moveTo>
                  <a:pt x="10800" y="20618"/>
                </a:moveTo>
                <a:cubicBezTo>
                  <a:pt x="8356" y="20618"/>
                  <a:pt x="6125" y="19720"/>
                  <a:pt x="4407" y="18242"/>
                </a:cubicBezTo>
                <a:cubicBezTo>
                  <a:pt x="5730" y="17084"/>
                  <a:pt x="6362" y="16767"/>
                  <a:pt x="7823" y="16122"/>
                </a:cubicBezTo>
                <a:cubicBezTo>
                  <a:pt x="9515" y="15375"/>
                  <a:pt x="10091" y="14051"/>
                  <a:pt x="9403" y="12489"/>
                </a:cubicBezTo>
                <a:cubicBezTo>
                  <a:pt x="9279" y="12208"/>
                  <a:pt x="9136" y="11949"/>
                  <a:pt x="8984" y="11674"/>
                </a:cubicBezTo>
                <a:cubicBezTo>
                  <a:pt x="8461" y="10732"/>
                  <a:pt x="7855" y="9665"/>
                  <a:pt x="7855" y="7226"/>
                </a:cubicBezTo>
                <a:cubicBezTo>
                  <a:pt x="7855" y="4341"/>
                  <a:pt x="9224" y="4318"/>
                  <a:pt x="10312" y="4300"/>
                </a:cubicBezTo>
                <a:cubicBezTo>
                  <a:pt x="11084" y="4287"/>
                  <a:pt x="11461" y="4154"/>
                  <a:pt x="11763" y="4047"/>
                </a:cubicBezTo>
                <a:cubicBezTo>
                  <a:pt x="11964" y="3975"/>
                  <a:pt x="12086" y="3933"/>
                  <a:pt x="12309" y="3933"/>
                </a:cubicBezTo>
                <a:cubicBezTo>
                  <a:pt x="13218" y="3933"/>
                  <a:pt x="14221" y="4830"/>
                  <a:pt x="14221" y="7348"/>
                </a:cubicBezTo>
                <a:cubicBezTo>
                  <a:pt x="14221" y="9888"/>
                  <a:pt x="13840" y="10513"/>
                  <a:pt x="13261" y="11548"/>
                </a:cubicBezTo>
                <a:cubicBezTo>
                  <a:pt x="13108" y="11820"/>
                  <a:pt x="12943" y="12115"/>
                  <a:pt x="12768" y="12470"/>
                </a:cubicBezTo>
                <a:cubicBezTo>
                  <a:pt x="12430" y="13155"/>
                  <a:pt x="12362" y="13798"/>
                  <a:pt x="12565" y="14380"/>
                </a:cubicBezTo>
                <a:cubicBezTo>
                  <a:pt x="12825" y="15126"/>
                  <a:pt x="13502" y="15737"/>
                  <a:pt x="14696" y="16302"/>
                </a:cubicBezTo>
                <a:cubicBezTo>
                  <a:pt x="15675" y="16764"/>
                  <a:pt x="16700" y="17667"/>
                  <a:pt x="17251" y="18189"/>
                </a:cubicBezTo>
                <a:cubicBezTo>
                  <a:pt x="15525" y="19697"/>
                  <a:pt x="13272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2" name="Shape 2615"/>
          <p:cNvSpPr/>
          <p:nvPr/>
        </p:nvSpPr>
        <p:spPr>
          <a:xfrm>
            <a:off x="6359137" y="340285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93" y="17878"/>
                </a:moveTo>
                <a:cubicBezTo>
                  <a:pt x="16514" y="16546"/>
                  <a:pt x="15177" y="15812"/>
                  <a:pt x="14084" y="15323"/>
                </a:cubicBezTo>
                <a:cubicBezTo>
                  <a:pt x="13842" y="15214"/>
                  <a:pt x="13687" y="15099"/>
                  <a:pt x="13598" y="14990"/>
                </a:cubicBezTo>
                <a:cubicBezTo>
                  <a:pt x="15238" y="14959"/>
                  <a:pt x="16521" y="14237"/>
                  <a:pt x="16581" y="14203"/>
                </a:cubicBezTo>
                <a:cubicBezTo>
                  <a:pt x="16751" y="14106"/>
                  <a:pt x="16846" y="13918"/>
                  <a:pt x="16826" y="13724"/>
                </a:cubicBezTo>
                <a:cubicBezTo>
                  <a:pt x="16807" y="13546"/>
                  <a:pt x="16693" y="13394"/>
                  <a:pt x="16530" y="13325"/>
                </a:cubicBezTo>
                <a:cubicBezTo>
                  <a:pt x="16461" y="13275"/>
                  <a:pt x="15663" y="12629"/>
                  <a:pt x="15663" y="9051"/>
                </a:cubicBezTo>
                <a:cubicBezTo>
                  <a:pt x="15663" y="5000"/>
                  <a:pt x="14115" y="2945"/>
                  <a:pt x="11061" y="2945"/>
                </a:cubicBezTo>
                <a:cubicBezTo>
                  <a:pt x="8481" y="2945"/>
                  <a:pt x="5845" y="3642"/>
                  <a:pt x="5845" y="8806"/>
                </a:cubicBezTo>
                <a:cubicBezTo>
                  <a:pt x="5845" y="12555"/>
                  <a:pt x="5219" y="13278"/>
                  <a:pt x="5122" y="13367"/>
                </a:cubicBezTo>
                <a:cubicBezTo>
                  <a:pt x="4957" y="13416"/>
                  <a:pt x="4826" y="13551"/>
                  <a:pt x="4784" y="13723"/>
                </a:cubicBezTo>
                <a:cubicBezTo>
                  <a:pt x="4734" y="13935"/>
                  <a:pt x="4828" y="14153"/>
                  <a:pt x="5015" y="14262"/>
                </a:cubicBezTo>
                <a:cubicBezTo>
                  <a:pt x="6396" y="15064"/>
                  <a:pt x="7482" y="15136"/>
                  <a:pt x="8065" y="15091"/>
                </a:cubicBezTo>
                <a:cubicBezTo>
                  <a:pt x="7994" y="15151"/>
                  <a:pt x="7850" y="15241"/>
                  <a:pt x="7564" y="15335"/>
                </a:cubicBezTo>
                <a:cubicBezTo>
                  <a:pt x="6211" y="15776"/>
                  <a:pt x="4766" y="16807"/>
                  <a:pt x="3958" y="17834"/>
                </a:cubicBezTo>
                <a:cubicBezTo>
                  <a:pt x="2125" y="16050"/>
                  <a:pt x="982" y="13560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3584"/>
                  <a:pt x="19454" y="16092"/>
                  <a:pt x="17593" y="17878"/>
                </a:cubicBezTo>
                <a:moveTo>
                  <a:pt x="10800" y="20618"/>
                </a:moveTo>
                <a:cubicBezTo>
                  <a:pt x="8489" y="20618"/>
                  <a:pt x="6370" y="19815"/>
                  <a:pt x="4693" y="18480"/>
                </a:cubicBezTo>
                <a:cubicBezTo>
                  <a:pt x="5360" y="17604"/>
                  <a:pt x="6693" y="16652"/>
                  <a:pt x="7869" y="16268"/>
                </a:cubicBezTo>
                <a:cubicBezTo>
                  <a:pt x="8578" y="16037"/>
                  <a:pt x="8988" y="15688"/>
                  <a:pt x="9087" y="15232"/>
                </a:cubicBezTo>
                <a:cubicBezTo>
                  <a:pt x="9214" y="14656"/>
                  <a:pt x="8775" y="14230"/>
                  <a:pt x="8725" y="14183"/>
                </a:cubicBezTo>
                <a:cubicBezTo>
                  <a:pt x="8597" y="14065"/>
                  <a:pt x="8412" y="14025"/>
                  <a:pt x="8246" y="14075"/>
                </a:cubicBezTo>
                <a:cubicBezTo>
                  <a:pt x="8208" y="14086"/>
                  <a:pt x="7406" y="14309"/>
                  <a:pt x="6089" y="13714"/>
                </a:cubicBezTo>
                <a:cubicBezTo>
                  <a:pt x="6486" y="13026"/>
                  <a:pt x="6826" y="11618"/>
                  <a:pt x="6826" y="8806"/>
                </a:cubicBezTo>
                <a:cubicBezTo>
                  <a:pt x="6826" y="4301"/>
                  <a:pt x="8829" y="3928"/>
                  <a:pt x="11061" y="3928"/>
                </a:cubicBezTo>
                <a:cubicBezTo>
                  <a:pt x="12615" y="3928"/>
                  <a:pt x="14681" y="4458"/>
                  <a:pt x="14681" y="9051"/>
                </a:cubicBezTo>
                <a:cubicBezTo>
                  <a:pt x="14681" y="11662"/>
                  <a:pt x="15092" y="12966"/>
                  <a:pt x="15499" y="13617"/>
                </a:cubicBezTo>
                <a:cubicBezTo>
                  <a:pt x="14943" y="13829"/>
                  <a:pt x="14058" y="14076"/>
                  <a:pt x="13097" y="13993"/>
                </a:cubicBezTo>
                <a:cubicBezTo>
                  <a:pt x="12883" y="13971"/>
                  <a:pt x="12690" y="14092"/>
                  <a:pt x="12605" y="14285"/>
                </a:cubicBezTo>
                <a:cubicBezTo>
                  <a:pt x="12420" y="14704"/>
                  <a:pt x="12408" y="15649"/>
                  <a:pt x="13683" y="16219"/>
                </a:cubicBezTo>
                <a:cubicBezTo>
                  <a:pt x="14677" y="16664"/>
                  <a:pt x="15893" y="17331"/>
                  <a:pt x="16850" y="18522"/>
                </a:cubicBezTo>
                <a:cubicBezTo>
                  <a:pt x="15182" y="19831"/>
                  <a:pt x="13085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3" name="Shape 2616"/>
          <p:cNvSpPr/>
          <p:nvPr/>
        </p:nvSpPr>
        <p:spPr>
          <a:xfrm>
            <a:off x="6892398" y="3415549"/>
            <a:ext cx="279328" cy="2539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6" y="20520"/>
                </a:moveTo>
                <a:cubicBezTo>
                  <a:pt x="1258" y="18675"/>
                  <a:pt x="2752" y="17923"/>
                  <a:pt x="4191" y="17361"/>
                </a:cubicBezTo>
                <a:cubicBezTo>
                  <a:pt x="5156" y="17087"/>
                  <a:pt x="6884" y="15971"/>
                  <a:pt x="6884" y="13567"/>
                </a:cubicBezTo>
                <a:cubicBezTo>
                  <a:pt x="6884" y="11510"/>
                  <a:pt x="6113" y="10507"/>
                  <a:pt x="5698" y="9969"/>
                </a:cubicBezTo>
                <a:cubicBezTo>
                  <a:pt x="5646" y="9902"/>
                  <a:pt x="5599" y="9842"/>
                  <a:pt x="5562" y="9786"/>
                </a:cubicBezTo>
                <a:cubicBezTo>
                  <a:pt x="5550" y="9769"/>
                  <a:pt x="5538" y="9752"/>
                  <a:pt x="5526" y="9735"/>
                </a:cubicBezTo>
                <a:cubicBezTo>
                  <a:pt x="5491" y="9662"/>
                  <a:pt x="5297" y="9177"/>
                  <a:pt x="5553" y="8011"/>
                </a:cubicBezTo>
                <a:cubicBezTo>
                  <a:pt x="5604" y="7777"/>
                  <a:pt x="5583" y="7531"/>
                  <a:pt x="5493" y="7312"/>
                </a:cubicBezTo>
                <a:cubicBezTo>
                  <a:pt x="5249" y="6721"/>
                  <a:pt x="4603" y="5151"/>
                  <a:pt x="5035" y="3988"/>
                </a:cubicBezTo>
                <a:cubicBezTo>
                  <a:pt x="5619" y="2411"/>
                  <a:pt x="6140" y="2099"/>
                  <a:pt x="7085" y="1642"/>
                </a:cubicBezTo>
                <a:cubicBezTo>
                  <a:pt x="7132" y="1619"/>
                  <a:pt x="7177" y="1592"/>
                  <a:pt x="7220" y="1562"/>
                </a:cubicBezTo>
                <a:cubicBezTo>
                  <a:pt x="7458" y="1393"/>
                  <a:pt x="8233" y="1080"/>
                  <a:pt x="9029" y="1080"/>
                </a:cubicBezTo>
                <a:cubicBezTo>
                  <a:pt x="9467" y="1080"/>
                  <a:pt x="9840" y="1172"/>
                  <a:pt x="10137" y="1353"/>
                </a:cubicBezTo>
                <a:cubicBezTo>
                  <a:pt x="10491" y="1569"/>
                  <a:pt x="10825" y="1968"/>
                  <a:pt x="11308" y="3213"/>
                </a:cubicBezTo>
                <a:cubicBezTo>
                  <a:pt x="11991" y="4974"/>
                  <a:pt x="11820" y="6477"/>
                  <a:pt x="11347" y="7186"/>
                </a:cubicBezTo>
                <a:cubicBezTo>
                  <a:pt x="11175" y="7442"/>
                  <a:pt x="11116" y="7769"/>
                  <a:pt x="11184" y="8078"/>
                </a:cubicBezTo>
                <a:cubicBezTo>
                  <a:pt x="11422" y="9164"/>
                  <a:pt x="11247" y="9602"/>
                  <a:pt x="11210" y="9679"/>
                </a:cubicBezTo>
                <a:cubicBezTo>
                  <a:pt x="11181" y="9712"/>
                  <a:pt x="11153" y="9748"/>
                  <a:pt x="11129" y="9786"/>
                </a:cubicBezTo>
                <a:cubicBezTo>
                  <a:pt x="11091" y="9842"/>
                  <a:pt x="11044" y="9902"/>
                  <a:pt x="10992" y="9969"/>
                </a:cubicBezTo>
                <a:cubicBezTo>
                  <a:pt x="10578" y="10507"/>
                  <a:pt x="9806" y="11510"/>
                  <a:pt x="9806" y="13567"/>
                </a:cubicBezTo>
                <a:cubicBezTo>
                  <a:pt x="9806" y="15972"/>
                  <a:pt x="11535" y="17087"/>
                  <a:pt x="12500" y="17361"/>
                </a:cubicBezTo>
                <a:cubicBezTo>
                  <a:pt x="13925" y="17916"/>
                  <a:pt x="15432" y="18665"/>
                  <a:pt x="15675" y="20520"/>
                </a:cubicBezTo>
                <a:cubicBezTo>
                  <a:pt x="15675" y="20520"/>
                  <a:pt x="1016" y="20520"/>
                  <a:pt x="1016" y="20520"/>
                </a:cubicBezTo>
                <a:close/>
                <a:moveTo>
                  <a:pt x="12782" y="16326"/>
                </a:moveTo>
                <a:cubicBezTo>
                  <a:pt x="12782" y="16326"/>
                  <a:pt x="10788" y="15813"/>
                  <a:pt x="10788" y="13567"/>
                </a:cubicBezTo>
                <a:cubicBezTo>
                  <a:pt x="10788" y="11595"/>
                  <a:pt x="11607" y="10900"/>
                  <a:pt x="11923" y="10420"/>
                </a:cubicBezTo>
                <a:cubicBezTo>
                  <a:pt x="11923" y="10420"/>
                  <a:pt x="12573" y="9806"/>
                  <a:pt x="12138" y="7825"/>
                </a:cubicBezTo>
                <a:cubicBezTo>
                  <a:pt x="12863" y="6740"/>
                  <a:pt x="12999" y="4821"/>
                  <a:pt x="12211" y="2789"/>
                </a:cubicBezTo>
                <a:cubicBezTo>
                  <a:pt x="11716" y="1514"/>
                  <a:pt x="11279" y="815"/>
                  <a:pt x="10613" y="409"/>
                </a:cubicBezTo>
                <a:cubicBezTo>
                  <a:pt x="10124" y="111"/>
                  <a:pt x="9569" y="0"/>
                  <a:pt x="9029" y="0"/>
                </a:cubicBezTo>
                <a:cubicBezTo>
                  <a:pt x="8023" y="0"/>
                  <a:pt x="7070" y="384"/>
                  <a:pt x="6690" y="653"/>
                </a:cubicBezTo>
                <a:cubicBezTo>
                  <a:pt x="5576" y="1192"/>
                  <a:pt x="4828" y="1688"/>
                  <a:pt x="4126" y="3579"/>
                </a:cubicBezTo>
                <a:cubicBezTo>
                  <a:pt x="3556" y="5114"/>
                  <a:pt x="4241" y="6891"/>
                  <a:pt x="4598" y="7757"/>
                </a:cubicBezTo>
                <a:cubicBezTo>
                  <a:pt x="4163" y="9739"/>
                  <a:pt x="4767" y="10420"/>
                  <a:pt x="4767" y="10420"/>
                </a:cubicBezTo>
                <a:cubicBezTo>
                  <a:pt x="5083" y="10900"/>
                  <a:pt x="5903" y="11595"/>
                  <a:pt x="5903" y="13567"/>
                </a:cubicBezTo>
                <a:cubicBezTo>
                  <a:pt x="5903" y="15813"/>
                  <a:pt x="3909" y="16326"/>
                  <a:pt x="3909" y="16326"/>
                </a:cubicBezTo>
                <a:cubicBezTo>
                  <a:pt x="2642" y="16817"/>
                  <a:pt x="0" y="17821"/>
                  <a:pt x="0" y="21060"/>
                </a:cubicBezTo>
                <a:cubicBezTo>
                  <a:pt x="0" y="21060"/>
                  <a:pt x="0" y="21600"/>
                  <a:pt x="491" y="21600"/>
                </a:cubicBezTo>
                <a:lnTo>
                  <a:pt x="16200" y="21600"/>
                </a:lnTo>
                <a:cubicBezTo>
                  <a:pt x="16691" y="21600"/>
                  <a:pt x="16691" y="21060"/>
                  <a:pt x="16691" y="21060"/>
                </a:cubicBezTo>
                <a:cubicBezTo>
                  <a:pt x="16691" y="17821"/>
                  <a:pt x="14048" y="16817"/>
                  <a:pt x="12782" y="16326"/>
                </a:cubicBezTo>
                <a:moveTo>
                  <a:pt x="18035" y="15774"/>
                </a:moveTo>
                <a:cubicBezTo>
                  <a:pt x="18035" y="15774"/>
                  <a:pt x="16217" y="15312"/>
                  <a:pt x="16217" y="13291"/>
                </a:cubicBezTo>
                <a:cubicBezTo>
                  <a:pt x="16217" y="11515"/>
                  <a:pt x="17087" y="10890"/>
                  <a:pt x="17376" y="10458"/>
                </a:cubicBezTo>
                <a:cubicBezTo>
                  <a:pt x="17376" y="10458"/>
                  <a:pt x="17968" y="9906"/>
                  <a:pt x="17572" y="8122"/>
                </a:cubicBezTo>
                <a:cubicBezTo>
                  <a:pt x="18232" y="7146"/>
                  <a:pt x="18387" y="5419"/>
                  <a:pt x="17669" y="3590"/>
                </a:cubicBezTo>
                <a:cubicBezTo>
                  <a:pt x="17218" y="2442"/>
                  <a:pt x="16666" y="1814"/>
                  <a:pt x="16059" y="1449"/>
                </a:cubicBezTo>
                <a:cubicBezTo>
                  <a:pt x="15612" y="1180"/>
                  <a:pt x="15107" y="1081"/>
                  <a:pt x="14614" y="1081"/>
                </a:cubicBezTo>
                <a:cubicBezTo>
                  <a:pt x="13880" y="1081"/>
                  <a:pt x="13182" y="1301"/>
                  <a:pt x="12753" y="1514"/>
                </a:cubicBezTo>
                <a:cubicBezTo>
                  <a:pt x="12878" y="1781"/>
                  <a:pt x="12997" y="2064"/>
                  <a:pt x="13115" y="2366"/>
                </a:cubicBezTo>
                <a:cubicBezTo>
                  <a:pt x="13131" y="2409"/>
                  <a:pt x="13143" y="2453"/>
                  <a:pt x="13159" y="2496"/>
                </a:cubicBezTo>
                <a:cubicBezTo>
                  <a:pt x="13436" y="2360"/>
                  <a:pt x="13994" y="2160"/>
                  <a:pt x="14614" y="2160"/>
                </a:cubicBezTo>
                <a:cubicBezTo>
                  <a:pt x="15001" y="2160"/>
                  <a:pt x="15328" y="2239"/>
                  <a:pt x="15588" y="2396"/>
                </a:cubicBezTo>
                <a:cubicBezTo>
                  <a:pt x="15893" y="2579"/>
                  <a:pt x="16347" y="2947"/>
                  <a:pt x="16767" y="4019"/>
                </a:cubicBezTo>
                <a:cubicBezTo>
                  <a:pt x="17366" y="5541"/>
                  <a:pt x="17207" y="6853"/>
                  <a:pt x="16784" y="7478"/>
                </a:cubicBezTo>
                <a:cubicBezTo>
                  <a:pt x="16610" y="7736"/>
                  <a:pt x="16549" y="8067"/>
                  <a:pt x="16618" y="8379"/>
                </a:cubicBezTo>
                <a:cubicBezTo>
                  <a:pt x="16817" y="9273"/>
                  <a:pt x="16689" y="9648"/>
                  <a:pt x="16656" y="9723"/>
                </a:cubicBezTo>
                <a:cubicBezTo>
                  <a:pt x="16631" y="9754"/>
                  <a:pt x="16607" y="9786"/>
                  <a:pt x="16584" y="9820"/>
                </a:cubicBezTo>
                <a:cubicBezTo>
                  <a:pt x="16565" y="9848"/>
                  <a:pt x="16497" y="9929"/>
                  <a:pt x="16447" y="9988"/>
                </a:cubicBezTo>
                <a:cubicBezTo>
                  <a:pt x="16023" y="10488"/>
                  <a:pt x="15236" y="11419"/>
                  <a:pt x="15236" y="13291"/>
                </a:cubicBezTo>
                <a:cubicBezTo>
                  <a:pt x="15236" y="15520"/>
                  <a:pt x="16851" y="16555"/>
                  <a:pt x="17757" y="16810"/>
                </a:cubicBezTo>
                <a:cubicBezTo>
                  <a:pt x="19050" y="17307"/>
                  <a:pt x="20311" y="17926"/>
                  <a:pt x="20570" y="19440"/>
                </a:cubicBezTo>
                <a:lnTo>
                  <a:pt x="17464" y="19440"/>
                </a:lnTo>
                <a:cubicBezTo>
                  <a:pt x="17553" y="19773"/>
                  <a:pt x="17615" y="20132"/>
                  <a:pt x="17645" y="20520"/>
                </a:cubicBezTo>
                <a:lnTo>
                  <a:pt x="21152" y="20520"/>
                </a:lnTo>
                <a:cubicBezTo>
                  <a:pt x="21600" y="20520"/>
                  <a:pt x="21600" y="20034"/>
                  <a:pt x="21600" y="20034"/>
                </a:cubicBezTo>
                <a:cubicBezTo>
                  <a:pt x="21600" y="17119"/>
                  <a:pt x="19191" y="16215"/>
                  <a:pt x="18035" y="1577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4" name="Shape 2617"/>
          <p:cNvSpPr/>
          <p:nvPr/>
        </p:nvSpPr>
        <p:spPr>
          <a:xfrm>
            <a:off x="7425659" y="3428246"/>
            <a:ext cx="279328" cy="2285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5" name="Shape 2618"/>
          <p:cNvSpPr/>
          <p:nvPr/>
        </p:nvSpPr>
        <p:spPr>
          <a:xfrm>
            <a:off x="7958920" y="3402853"/>
            <a:ext cx="279301" cy="279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8" h="21600" extrusionOk="0">
                <a:moveTo>
                  <a:pt x="2560" y="18308"/>
                </a:moveTo>
                <a:cubicBezTo>
                  <a:pt x="2472" y="18397"/>
                  <a:pt x="2418" y="18520"/>
                  <a:pt x="2418" y="18655"/>
                </a:cubicBezTo>
                <a:cubicBezTo>
                  <a:pt x="2418" y="18926"/>
                  <a:pt x="2635" y="19146"/>
                  <a:pt x="2902" y="19146"/>
                </a:cubicBezTo>
                <a:cubicBezTo>
                  <a:pt x="3169" y="19146"/>
                  <a:pt x="3385" y="18926"/>
                  <a:pt x="3385" y="18655"/>
                </a:cubicBezTo>
                <a:cubicBezTo>
                  <a:pt x="3385" y="18384"/>
                  <a:pt x="3169" y="18164"/>
                  <a:pt x="2902" y="18164"/>
                </a:cubicBezTo>
                <a:cubicBezTo>
                  <a:pt x="2768" y="18164"/>
                  <a:pt x="2647" y="18219"/>
                  <a:pt x="2560" y="18308"/>
                </a:cubicBezTo>
                <a:moveTo>
                  <a:pt x="20499" y="4279"/>
                </a:moveTo>
                <a:lnTo>
                  <a:pt x="20091" y="4692"/>
                </a:lnTo>
                <a:lnTo>
                  <a:pt x="20088" y="4688"/>
                </a:lnTo>
                <a:lnTo>
                  <a:pt x="17670" y="7143"/>
                </a:lnTo>
                <a:lnTo>
                  <a:pt x="17664" y="7137"/>
                </a:lnTo>
                <a:cubicBezTo>
                  <a:pt x="17227" y="7580"/>
                  <a:pt x="16624" y="7853"/>
                  <a:pt x="15958" y="7853"/>
                </a:cubicBezTo>
                <a:cubicBezTo>
                  <a:pt x="14624" y="7853"/>
                  <a:pt x="13543" y="6755"/>
                  <a:pt x="13543" y="5401"/>
                </a:cubicBezTo>
                <a:cubicBezTo>
                  <a:pt x="13543" y="4725"/>
                  <a:pt x="13813" y="4113"/>
                  <a:pt x="14248" y="3670"/>
                </a:cubicBezTo>
                <a:lnTo>
                  <a:pt x="13563" y="2975"/>
                </a:lnTo>
                <a:cubicBezTo>
                  <a:pt x="12951" y="3596"/>
                  <a:pt x="12571" y="4452"/>
                  <a:pt x="12571" y="5401"/>
                </a:cubicBezTo>
                <a:cubicBezTo>
                  <a:pt x="12571" y="7300"/>
                  <a:pt x="14087" y="8840"/>
                  <a:pt x="15958" y="8840"/>
                </a:cubicBezTo>
                <a:cubicBezTo>
                  <a:pt x="16893" y="8840"/>
                  <a:pt x="17737" y="8454"/>
                  <a:pt x="18348" y="7832"/>
                </a:cubicBezTo>
                <a:lnTo>
                  <a:pt x="18353" y="7837"/>
                </a:lnTo>
                <a:lnTo>
                  <a:pt x="20152" y="6011"/>
                </a:lnTo>
                <a:cubicBezTo>
                  <a:pt x="20516" y="7368"/>
                  <a:pt x="20343" y="8670"/>
                  <a:pt x="19540" y="9505"/>
                </a:cubicBezTo>
                <a:lnTo>
                  <a:pt x="16947" y="12198"/>
                </a:lnTo>
                <a:cubicBezTo>
                  <a:pt x="16605" y="12553"/>
                  <a:pt x="16104" y="12766"/>
                  <a:pt x="15610" y="12766"/>
                </a:cubicBezTo>
                <a:cubicBezTo>
                  <a:pt x="15590" y="12765"/>
                  <a:pt x="13953" y="12652"/>
                  <a:pt x="12318" y="11611"/>
                </a:cubicBezTo>
                <a:lnTo>
                  <a:pt x="12314" y="11620"/>
                </a:lnTo>
                <a:cubicBezTo>
                  <a:pt x="12239" y="11572"/>
                  <a:pt x="12155" y="11537"/>
                  <a:pt x="12060" y="11537"/>
                </a:cubicBezTo>
                <a:cubicBezTo>
                  <a:pt x="11897" y="11537"/>
                  <a:pt x="11759" y="11625"/>
                  <a:pt x="11671" y="11753"/>
                </a:cubicBezTo>
                <a:lnTo>
                  <a:pt x="11654" y="11742"/>
                </a:lnTo>
                <a:lnTo>
                  <a:pt x="4270" y="20043"/>
                </a:lnTo>
                <a:cubicBezTo>
                  <a:pt x="3919" y="20399"/>
                  <a:pt x="3436" y="20618"/>
                  <a:pt x="2902" y="20618"/>
                </a:cubicBezTo>
                <a:cubicBezTo>
                  <a:pt x="1833" y="20618"/>
                  <a:pt x="967" y="19740"/>
                  <a:pt x="967" y="18655"/>
                </a:cubicBezTo>
                <a:cubicBezTo>
                  <a:pt x="967" y="18113"/>
                  <a:pt x="1184" y="17622"/>
                  <a:pt x="1534" y="17267"/>
                </a:cubicBezTo>
                <a:lnTo>
                  <a:pt x="9684" y="9801"/>
                </a:lnTo>
                <a:lnTo>
                  <a:pt x="9671" y="9786"/>
                </a:lnTo>
                <a:cubicBezTo>
                  <a:pt x="9796" y="9698"/>
                  <a:pt x="9884" y="9557"/>
                  <a:pt x="9884" y="9389"/>
                </a:cubicBezTo>
                <a:cubicBezTo>
                  <a:pt x="9884" y="9283"/>
                  <a:pt x="9844" y="9190"/>
                  <a:pt x="9787" y="9110"/>
                </a:cubicBezTo>
                <a:lnTo>
                  <a:pt x="9790" y="9107"/>
                </a:lnTo>
                <a:cubicBezTo>
                  <a:pt x="8390" y="7219"/>
                  <a:pt x="8340" y="5816"/>
                  <a:pt x="9546" y="4488"/>
                </a:cubicBezTo>
                <a:lnTo>
                  <a:pt x="12130" y="1805"/>
                </a:lnTo>
                <a:cubicBezTo>
                  <a:pt x="12785" y="1125"/>
                  <a:pt x="13641" y="982"/>
                  <a:pt x="14244" y="982"/>
                </a:cubicBezTo>
                <a:lnTo>
                  <a:pt x="14246" y="982"/>
                </a:lnTo>
                <a:cubicBezTo>
                  <a:pt x="14611" y="982"/>
                  <a:pt x="14988" y="1037"/>
                  <a:pt x="15366" y="1136"/>
                </a:cubicBezTo>
                <a:lnTo>
                  <a:pt x="13559" y="2970"/>
                </a:lnTo>
                <a:lnTo>
                  <a:pt x="14243" y="3664"/>
                </a:lnTo>
                <a:lnTo>
                  <a:pt x="16661" y="1210"/>
                </a:lnTo>
                <a:lnTo>
                  <a:pt x="16657" y="1206"/>
                </a:lnTo>
                <a:lnTo>
                  <a:pt x="17082" y="775"/>
                </a:lnTo>
                <a:cubicBezTo>
                  <a:pt x="16139" y="269"/>
                  <a:pt x="15160" y="0"/>
                  <a:pt x="14246" y="0"/>
                </a:cubicBezTo>
                <a:lnTo>
                  <a:pt x="14244" y="0"/>
                </a:lnTo>
                <a:cubicBezTo>
                  <a:pt x="13167" y="0"/>
                  <a:pt x="12182" y="361"/>
                  <a:pt x="11460" y="1111"/>
                </a:cubicBezTo>
                <a:lnTo>
                  <a:pt x="8867" y="3804"/>
                </a:lnTo>
                <a:cubicBezTo>
                  <a:pt x="7163" y="5672"/>
                  <a:pt x="7613" y="7584"/>
                  <a:pt x="8769" y="9315"/>
                </a:cubicBezTo>
                <a:lnTo>
                  <a:pt x="850" y="16572"/>
                </a:lnTo>
                <a:cubicBezTo>
                  <a:pt x="325" y="17106"/>
                  <a:pt x="0" y="17842"/>
                  <a:pt x="0" y="18655"/>
                </a:cubicBezTo>
                <a:cubicBezTo>
                  <a:pt x="0" y="20282"/>
                  <a:pt x="1299" y="21600"/>
                  <a:pt x="2902" y="21600"/>
                </a:cubicBezTo>
                <a:cubicBezTo>
                  <a:pt x="3703" y="21600"/>
                  <a:pt x="4429" y="21271"/>
                  <a:pt x="4954" y="20738"/>
                </a:cubicBezTo>
                <a:lnTo>
                  <a:pt x="12160" y="12652"/>
                </a:lnTo>
                <a:cubicBezTo>
                  <a:pt x="13800" y="13590"/>
                  <a:pt x="15363" y="13747"/>
                  <a:pt x="15606" y="13747"/>
                </a:cubicBezTo>
                <a:cubicBezTo>
                  <a:pt x="16313" y="13747"/>
                  <a:pt x="17067" y="13463"/>
                  <a:pt x="17617" y="12892"/>
                </a:cubicBezTo>
                <a:lnTo>
                  <a:pt x="20209" y="10198"/>
                </a:lnTo>
                <a:cubicBezTo>
                  <a:pt x="21560" y="8795"/>
                  <a:pt x="21600" y="6433"/>
                  <a:pt x="20499" y="427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6" name="Shape 2619"/>
          <p:cNvSpPr/>
          <p:nvPr/>
        </p:nvSpPr>
        <p:spPr>
          <a:xfrm>
            <a:off x="8492181" y="3402853"/>
            <a:ext cx="279328" cy="279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3" extrusionOk="0">
                <a:moveTo>
                  <a:pt x="12364" y="11941"/>
                </a:moveTo>
                <a:lnTo>
                  <a:pt x="13062" y="14033"/>
                </a:lnTo>
                <a:lnTo>
                  <a:pt x="11365" y="12790"/>
                </a:lnTo>
                <a:lnTo>
                  <a:pt x="10785" y="12365"/>
                </a:lnTo>
                <a:lnTo>
                  <a:pt x="10205" y="12790"/>
                </a:lnTo>
                <a:lnTo>
                  <a:pt x="8508" y="14033"/>
                </a:lnTo>
                <a:lnTo>
                  <a:pt x="9206" y="11941"/>
                </a:lnTo>
                <a:lnTo>
                  <a:pt x="9426" y="11282"/>
                </a:lnTo>
                <a:lnTo>
                  <a:pt x="8877" y="10856"/>
                </a:lnTo>
                <a:lnTo>
                  <a:pt x="7511" y="9794"/>
                </a:lnTo>
                <a:lnTo>
                  <a:pt x="9790" y="9794"/>
                </a:lnTo>
                <a:lnTo>
                  <a:pt x="10030" y="9160"/>
                </a:lnTo>
                <a:lnTo>
                  <a:pt x="10785" y="7162"/>
                </a:lnTo>
                <a:lnTo>
                  <a:pt x="11540" y="9160"/>
                </a:lnTo>
                <a:lnTo>
                  <a:pt x="11779" y="9794"/>
                </a:lnTo>
                <a:lnTo>
                  <a:pt x="14059" y="9794"/>
                </a:lnTo>
                <a:lnTo>
                  <a:pt x="12692" y="10856"/>
                </a:lnTo>
                <a:lnTo>
                  <a:pt x="12144" y="11282"/>
                </a:lnTo>
                <a:cubicBezTo>
                  <a:pt x="12144" y="11282"/>
                  <a:pt x="12364" y="11941"/>
                  <a:pt x="12364" y="11941"/>
                </a:cubicBezTo>
                <a:close/>
                <a:moveTo>
                  <a:pt x="12458" y="8813"/>
                </a:moveTo>
                <a:lnTo>
                  <a:pt x="10785" y="4384"/>
                </a:lnTo>
                <a:lnTo>
                  <a:pt x="9111" y="8813"/>
                </a:lnTo>
                <a:lnTo>
                  <a:pt x="4649" y="8813"/>
                </a:lnTo>
                <a:lnTo>
                  <a:pt x="8275" y="11631"/>
                </a:lnTo>
                <a:lnTo>
                  <a:pt x="6601" y="16647"/>
                </a:lnTo>
                <a:lnTo>
                  <a:pt x="10785" y="13582"/>
                </a:lnTo>
                <a:lnTo>
                  <a:pt x="14969" y="16647"/>
                </a:lnTo>
                <a:lnTo>
                  <a:pt x="13295" y="11631"/>
                </a:lnTo>
                <a:lnTo>
                  <a:pt x="16921" y="8813"/>
                </a:lnTo>
                <a:cubicBezTo>
                  <a:pt x="16921" y="8813"/>
                  <a:pt x="12458" y="8813"/>
                  <a:pt x="12458" y="8813"/>
                </a:cubicBezTo>
                <a:close/>
                <a:moveTo>
                  <a:pt x="10800" y="20592"/>
                </a:moveTo>
                <a:cubicBezTo>
                  <a:pt x="9796" y="20381"/>
                  <a:pt x="982" y="17399"/>
                  <a:pt x="982" y="12263"/>
                </a:cubicBezTo>
                <a:cubicBezTo>
                  <a:pt x="982" y="7469"/>
                  <a:pt x="2322" y="2919"/>
                  <a:pt x="2778" y="1179"/>
                </a:cubicBezTo>
                <a:cubicBezTo>
                  <a:pt x="4022" y="1719"/>
                  <a:pt x="7232" y="2943"/>
                  <a:pt x="10800" y="2943"/>
                </a:cubicBezTo>
                <a:cubicBezTo>
                  <a:pt x="14368" y="2943"/>
                  <a:pt x="17579" y="1719"/>
                  <a:pt x="18823" y="1179"/>
                </a:cubicBezTo>
                <a:cubicBezTo>
                  <a:pt x="19278" y="2918"/>
                  <a:pt x="20618" y="7466"/>
                  <a:pt x="20618" y="12263"/>
                </a:cubicBezTo>
                <a:cubicBezTo>
                  <a:pt x="20618" y="17393"/>
                  <a:pt x="11803" y="20381"/>
                  <a:pt x="10800" y="20592"/>
                </a:cubicBezTo>
                <a:moveTo>
                  <a:pt x="19618" y="356"/>
                </a:moveTo>
                <a:cubicBezTo>
                  <a:pt x="19577" y="216"/>
                  <a:pt x="19477" y="101"/>
                  <a:pt x="19343" y="42"/>
                </a:cubicBezTo>
                <a:cubicBezTo>
                  <a:pt x="19210" y="-17"/>
                  <a:pt x="19057" y="-13"/>
                  <a:pt x="18926" y="52"/>
                </a:cubicBezTo>
                <a:cubicBezTo>
                  <a:pt x="18888" y="71"/>
                  <a:pt x="15053" y="1962"/>
                  <a:pt x="10800" y="1962"/>
                </a:cubicBezTo>
                <a:cubicBezTo>
                  <a:pt x="6556" y="1962"/>
                  <a:pt x="2712" y="71"/>
                  <a:pt x="2674" y="52"/>
                </a:cubicBezTo>
                <a:cubicBezTo>
                  <a:pt x="2543" y="-13"/>
                  <a:pt x="2391" y="-17"/>
                  <a:pt x="2257" y="42"/>
                </a:cubicBezTo>
                <a:cubicBezTo>
                  <a:pt x="2124" y="101"/>
                  <a:pt x="2023" y="216"/>
                  <a:pt x="1983" y="356"/>
                </a:cubicBezTo>
                <a:cubicBezTo>
                  <a:pt x="1963" y="426"/>
                  <a:pt x="0" y="6376"/>
                  <a:pt x="0" y="12263"/>
                </a:cubicBezTo>
                <a:cubicBezTo>
                  <a:pt x="0" y="18484"/>
                  <a:pt x="10271" y="21491"/>
                  <a:pt x="10708" y="21575"/>
                </a:cubicBezTo>
                <a:cubicBezTo>
                  <a:pt x="10739" y="21580"/>
                  <a:pt x="10770" y="21583"/>
                  <a:pt x="10800" y="21583"/>
                </a:cubicBezTo>
                <a:cubicBezTo>
                  <a:pt x="10831" y="21583"/>
                  <a:pt x="10862" y="21580"/>
                  <a:pt x="10892" y="21575"/>
                </a:cubicBezTo>
                <a:cubicBezTo>
                  <a:pt x="11329" y="21491"/>
                  <a:pt x="21600" y="18484"/>
                  <a:pt x="21600" y="12263"/>
                </a:cubicBezTo>
                <a:cubicBezTo>
                  <a:pt x="21600" y="6376"/>
                  <a:pt x="19637" y="426"/>
                  <a:pt x="19618" y="35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7" name="Shape 2620"/>
          <p:cNvSpPr/>
          <p:nvPr/>
        </p:nvSpPr>
        <p:spPr>
          <a:xfrm>
            <a:off x="9025442" y="3415549"/>
            <a:ext cx="279328" cy="2540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8" name="Shape 2621"/>
          <p:cNvSpPr/>
          <p:nvPr/>
        </p:nvSpPr>
        <p:spPr>
          <a:xfrm>
            <a:off x="9558703" y="3453640"/>
            <a:ext cx="279328" cy="177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057"/>
                </a:moveTo>
                <a:cubicBezTo>
                  <a:pt x="5378" y="20057"/>
                  <a:pt x="982" y="13445"/>
                  <a:pt x="982" y="10800"/>
                </a:cubicBezTo>
                <a:cubicBezTo>
                  <a:pt x="982" y="8155"/>
                  <a:pt x="5378" y="1543"/>
                  <a:pt x="10800" y="1543"/>
                </a:cubicBezTo>
                <a:cubicBezTo>
                  <a:pt x="16223" y="1543"/>
                  <a:pt x="20618" y="8155"/>
                  <a:pt x="20618" y="10800"/>
                </a:cubicBezTo>
                <a:cubicBezTo>
                  <a:pt x="20618" y="13445"/>
                  <a:pt x="16223" y="20057"/>
                  <a:pt x="10800" y="20057"/>
                </a:cubicBezTo>
                <a:moveTo>
                  <a:pt x="10800" y="0"/>
                </a:moveTo>
                <a:cubicBezTo>
                  <a:pt x="4835" y="0"/>
                  <a:pt x="0" y="7714"/>
                  <a:pt x="0" y="10800"/>
                </a:cubicBezTo>
                <a:cubicBezTo>
                  <a:pt x="0" y="13886"/>
                  <a:pt x="4835" y="21600"/>
                  <a:pt x="10800" y="21600"/>
                </a:cubicBezTo>
                <a:cubicBezTo>
                  <a:pt x="16765" y="21600"/>
                  <a:pt x="21600" y="13886"/>
                  <a:pt x="21600" y="10800"/>
                </a:cubicBezTo>
                <a:cubicBezTo>
                  <a:pt x="21600" y="7714"/>
                  <a:pt x="16765" y="0"/>
                  <a:pt x="10800" y="0"/>
                </a:cubicBezTo>
                <a:moveTo>
                  <a:pt x="10800" y="16971"/>
                </a:moveTo>
                <a:cubicBezTo>
                  <a:pt x="8631" y="16971"/>
                  <a:pt x="6873" y="14209"/>
                  <a:pt x="6873" y="10800"/>
                </a:cubicBezTo>
                <a:cubicBezTo>
                  <a:pt x="6873" y="7392"/>
                  <a:pt x="8631" y="4629"/>
                  <a:pt x="10800" y="4629"/>
                </a:cubicBezTo>
                <a:cubicBezTo>
                  <a:pt x="12969" y="4629"/>
                  <a:pt x="14727" y="7392"/>
                  <a:pt x="14727" y="10800"/>
                </a:cubicBezTo>
                <a:cubicBezTo>
                  <a:pt x="14727" y="14209"/>
                  <a:pt x="12969" y="16971"/>
                  <a:pt x="10800" y="16971"/>
                </a:cubicBezTo>
                <a:moveTo>
                  <a:pt x="10800" y="3087"/>
                </a:moveTo>
                <a:cubicBezTo>
                  <a:pt x="8088" y="3087"/>
                  <a:pt x="5891" y="6540"/>
                  <a:pt x="5891" y="10800"/>
                </a:cubicBezTo>
                <a:cubicBezTo>
                  <a:pt x="5891" y="15061"/>
                  <a:pt x="8088" y="18514"/>
                  <a:pt x="10800" y="18514"/>
                </a:cubicBezTo>
                <a:cubicBezTo>
                  <a:pt x="13512" y="18514"/>
                  <a:pt x="15709" y="15061"/>
                  <a:pt x="15709" y="10800"/>
                </a:cubicBezTo>
                <a:cubicBezTo>
                  <a:pt x="15709" y="6540"/>
                  <a:pt x="13512" y="3087"/>
                  <a:pt x="10800" y="3087"/>
                </a:cubicBezTo>
                <a:moveTo>
                  <a:pt x="10800" y="8486"/>
                </a:moveTo>
                <a:cubicBezTo>
                  <a:pt x="9987" y="8486"/>
                  <a:pt x="9327" y="9523"/>
                  <a:pt x="9327" y="10800"/>
                </a:cubicBezTo>
                <a:cubicBezTo>
                  <a:pt x="9327" y="12078"/>
                  <a:pt x="9987" y="13114"/>
                  <a:pt x="10800" y="13114"/>
                </a:cubicBezTo>
                <a:cubicBezTo>
                  <a:pt x="11613" y="13114"/>
                  <a:pt x="12273" y="12078"/>
                  <a:pt x="12273" y="10800"/>
                </a:cubicBezTo>
                <a:cubicBezTo>
                  <a:pt x="12273" y="9523"/>
                  <a:pt x="11613" y="8486"/>
                  <a:pt x="10800" y="848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9" name="Shape 2622"/>
          <p:cNvSpPr/>
          <p:nvPr/>
        </p:nvSpPr>
        <p:spPr>
          <a:xfrm>
            <a:off x="10091964" y="340285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79" y="17044"/>
                </a:moveTo>
                <a:cubicBezTo>
                  <a:pt x="9428" y="17174"/>
                  <a:pt x="9252" y="17274"/>
                  <a:pt x="9050" y="17344"/>
                </a:cubicBezTo>
                <a:cubicBezTo>
                  <a:pt x="8849" y="17415"/>
                  <a:pt x="8636" y="17450"/>
                  <a:pt x="8413" y="17450"/>
                </a:cubicBezTo>
                <a:cubicBezTo>
                  <a:pt x="7887" y="17450"/>
                  <a:pt x="7488" y="17288"/>
                  <a:pt x="7214" y="16966"/>
                </a:cubicBezTo>
                <a:cubicBezTo>
                  <a:pt x="6941" y="16644"/>
                  <a:pt x="6797" y="16226"/>
                  <a:pt x="6782" y="15715"/>
                </a:cubicBezTo>
                <a:lnTo>
                  <a:pt x="5864" y="15715"/>
                </a:lnTo>
                <a:cubicBezTo>
                  <a:pt x="5857" y="16122"/>
                  <a:pt x="5913" y="16486"/>
                  <a:pt x="6032" y="16805"/>
                </a:cubicBezTo>
                <a:cubicBezTo>
                  <a:pt x="6151" y="17123"/>
                  <a:pt x="6321" y="17393"/>
                  <a:pt x="6545" y="17611"/>
                </a:cubicBezTo>
                <a:cubicBezTo>
                  <a:pt x="6767" y="17830"/>
                  <a:pt x="7038" y="17995"/>
                  <a:pt x="7355" y="18106"/>
                </a:cubicBezTo>
                <a:cubicBezTo>
                  <a:pt x="7671" y="18218"/>
                  <a:pt x="8024" y="18273"/>
                  <a:pt x="8413" y="18273"/>
                </a:cubicBezTo>
                <a:cubicBezTo>
                  <a:pt x="8773" y="18273"/>
                  <a:pt x="9113" y="18223"/>
                  <a:pt x="9434" y="18123"/>
                </a:cubicBezTo>
                <a:cubicBezTo>
                  <a:pt x="9754" y="18023"/>
                  <a:pt x="10033" y="17873"/>
                  <a:pt x="10271" y="17672"/>
                </a:cubicBezTo>
                <a:cubicBezTo>
                  <a:pt x="10509" y="17472"/>
                  <a:pt x="10697" y="17222"/>
                  <a:pt x="10837" y="16922"/>
                </a:cubicBezTo>
                <a:cubicBezTo>
                  <a:pt x="10978" y="16621"/>
                  <a:pt x="11048" y="16275"/>
                  <a:pt x="11048" y="15881"/>
                </a:cubicBezTo>
                <a:cubicBezTo>
                  <a:pt x="11048" y="15407"/>
                  <a:pt x="10935" y="14995"/>
                  <a:pt x="10708" y="14646"/>
                </a:cubicBezTo>
                <a:cubicBezTo>
                  <a:pt x="10481" y="14298"/>
                  <a:pt x="10134" y="14072"/>
                  <a:pt x="9666" y="13968"/>
                </a:cubicBezTo>
                <a:lnTo>
                  <a:pt x="9666" y="13946"/>
                </a:lnTo>
                <a:cubicBezTo>
                  <a:pt x="9968" y="13805"/>
                  <a:pt x="10220" y="13597"/>
                  <a:pt x="10422" y="13323"/>
                </a:cubicBezTo>
                <a:cubicBezTo>
                  <a:pt x="10624" y="13048"/>
                  <a:pt x="10724" y="12734"/>
                  <a:pt x="10724" y="12377"/>
                </a:cubicBezTo>
                <a:cubicBezTo>
                  <a:pt x="10724" y="12014"/>
                  <a:pt x="10665" y="11698"/>
                  <a:pt x="10546" y="11432"/>
                </a:cubicBezTo>
                <a:cubicBezTo>
                  <a:pt x="10427" y="11165"/>
                  <a:pt x="10263" y="10946"/>
                  <a:pt x="10055" y="10776"/>
                </a:cubicBezTo>
                <a:cubicBezTo>
                  <a:pt x="9846" y="10605"/>
                  <a:pt x="9599" y="10477"/>
                  <a:pt x="9315" y="10392"/>
                </a:cubicBezTo>
                <a:cubicBezTo>
                  <a:pt x="9030" y="10306"/>
                  <a:pt x="8722" y="10264"/>
                  <a:pt x="8391" y="10264"/>
                </a:cubicBezTo>
                <a:cubicBezTo>
                  <a:pt x="8010" y="10264"/>
                  <a:pt x="7673" y="10326"/>
                  <a:pt x="7382" y="10453"/>
                </a:cubicBezTo>
                <a:cubicBezTo>
                  <a:pt x="7090" y="10579"/>
                  <a:pt x="6847" y="10753"/>
                  <a:pt x="6653" y="10976"/>
                </a:cubicBezTo>
                <a:cubicBezTo>
                  <a:pt x="6459" y="11198"/>
                  <a:pt x="6309" y="11466"/>
                  <a:pt x="6204" y="11777"/>
                </a:cubicBezTo>
                <a:cubicBezTo>
                  <a:pt x="6100" y="12088"/>
                  <a:pt x="6040" y="12433"/>
                  <a:pt x="6026" y="12811"/>
                </a:cubicBezTo>
                <a:lnTo>
                  <a:pt x="6944" y="12811"/>
                </a:lnTo>
                <a:cubicBezTo>
                  <a:pt x="6944" y="12581"/>
                  <a:pt x="6972" y="12363"/>
                  <a:pt x="7031" y="12155"/>
                </a:cubicBezTo>
                <a:cubicBezTo>
                  <a:pt x="7088" y="11947"/>
                  <a:pt x="7177" y="11766"/>
                  <a:pt x="7296" y="11610"/>
                </a:cubicBezTo>
                <a:cubicBezTo>
                  <a:pt x="7414" y="11454"/>
                  <a:pt x="7565" y="11330"/>
                  <a:pt x="7749" y="11237"/>
                </a:cubicBezTo>
                <a:cubicBezTo>
                  <a:pt x="7932" y="11144"/>
                  <a:pt x="8147" y="11098"/>
                  <a:pt x="8391" y="11098"/>
                </a:cubicBezTo>
                <a:cubicBezTo>
                  <a:pt x="8780" y="11098"/>
                  <a:pt x="9104" y="11204"/>
                  <a:pt x="9364" y="11415"/>
                </a:cubicBezTo>
                <a:cubicBezTo>
                  <a:pt x="9623" y="11627"/>
                  <a:pt x="9752" y="11943"/>
                  <a:pt x="9752" y="12366"/>
                </a:cubicBezTo>
                <a:cubicBezTo>
                  <a:pt x="9752" y="12574"/>
                  <a:pt x="9713" y="12759"/>
                  <a:pt x="9634" y="12922"/>
                </a:cubicBezTo>
                <a:cubicBezTo>
                  <a:pt x="9554" y="13086"/>
                  <a:pt x="9448" y="13221"/>
                  <a:pt x="9315" y="13329"/>
                </a:cubicBezTo>
                <a:cubicBezTo>
                  <a:pt x="9182" y="13436"/>
                  <a:pt x="9027" y="13517"/>
                  <a:pt x="8851" y="13574"/>
                </a:cubicBezTo>
                <a:cubicBezTo>
                  <a:pt x="8674" y="13629"/>
                  <a:pt x="8488" y="13657"/>
                  <a:pt x="8294" y="13657"/>
                </a:cubicBezTo>
                <a:lnTo>
                  <a:pt x="7992" y="13657"/>
                </a:lnTo>
                <a:cubicBezTo>
                  <a:pt x="7963" y="13657"/>
                  <a:pt x="7930" y="13653"/>
                  <a:pt x="7895" y="13645"/>
                </a:cubicBezTo>
                <a:lnTo>
                  <a:pt x="7895" y="14447"/>
                </a:lnTo>
                <a:cubicBezTo>
                  <a:pt x="8067" y="14424"/>
                  <a:pt x="8251" y="14413"/>
                  <a:pt x="8445" y="14413"/>
                </a:cubicBezTo>
                <a:cubicBezTo>
                  <a:pt x="8676" y="14413"/>
                  <a:pt x="8890" y="14444"/>
                  <a:pt x="9088" y="14507"/>
                </a:cubicBezTo>
                <a:cubicBezTo>
                  <a:pt x="9286" y="14571"/>
                  <a:pt x="9457" y="14667"/>
                  <a:pt x="9601" y="14797"/>
                </a:cubicBezTo>
                <a:cubicBezTo>
                  <a:pt x="9745" y="14927"/>
                  <a:pt x="9860" y="15086"/>
                  <a:pt x="9947" y="15275"/>
                </a:cubicBezTo>
                <a:cubicBezTo>
                  <a:pt x="10033" y="15464"/>
                  <a:pt x="10076" y="15682"/>
                  <a:pt x="10076" y="15926"/>
                </a:cubicBezTo>
                <a:cubicBezTo>
                  <a:pt x="10076" y="16163"/>
                  <a:pt x="10031" y="16377"/>
                  <a:pt x="9941" y="16565"/>
                </a:cubicBezTo>
                <a:cubicBezTo>
                  <a:pt x="9851" y="16754"/>
                  <a:pt x="9731" y="16914"/>
                  <a:pt x="9579" y="17044"/>
                </a:cubicBezTo>
                <a:moveTo>
                  <a:pt x="14257" y="18151"/>
                </a:moveTo>
                <a:lnTo>
                  <a:pt x="15175" y="18151"/>
                </a:lnTo>
                <a:lnTo>
                  <a:pt x="15175" y="10264"/>
                </a:lnTo>
                <a:lnTo>
                  <a:pt x="14473" y="10264"/>
                </a:lnTo>
                <a:cubicBezTo>
                  <a:pt x="14422" y="10561"/>
                  <a:pt x="14329" y="10805"/>
                  <a:pt x="14192" y="10998"/>
                </a:cubicBezTo>
                <a:cubicBezTo>
                  <a:pt x="14055" y="11191"/>
                  <a:pt x="13888" y="11343"/>
                  <a:pt x="13690" y="11454"/>
                </a:cubicBezTo>
                <a:cubicBezTo>
                  <a:pt x="13492" y="11565"/>
                  <a:pt x="13271" y="11641"/>
                  <a:pt x="13026" y="11682"/>
                </a:cubicBezTo>
                <a:cubicBezTo>
                  <a:pt x="12781" y="11723"/>
                  <a:pt x="12529" y="11743"/>
                  <a:pt x="12270" y="11743"/>
                </a:cubicBezTo>
                <a:lnTo>
                  <a:pt x="12270" y="12499"/>
                </a:lnTo>
                <a:lnTo>
                  <a:pt x="14257" y="12499"/>
                </a:lnTo>
                <a:cubicBezTo>
                  <a:pt x="14257" y="12499"/>
                  <a:pt x="14257" y="18151"/>
                  <a:pt x="14257" y="18151"/>
                </a:cubicBezTo>
                <a:close/>
                <a:moveTo>
                  <a:pt x="20618" y="6873"/>
                </a:moveTo>
                <a:lnTo>
                  <a:pt x="982" y="6873"/>
                </a:lnTo>
                <a:lnTo>
                  <a:pt x="982" y="3928"/>
                </a:lnTo>
                <a:cubicBezTo>
                  <a:pt x="982" y="3385"/>
                  <a:pt x="1421" y="2945"/>
                  <a:pt x="1964" y="2945"/>
                </a:cubicBezTo>
                <a:lnTo>
                  <a:pt x="3927" y="2945"/>
                </a:lnTo>
                <a:lnTo>
                  <a:pt x="3927" y="4418"/>
                </a:lnTo>
                <a:cubicBezTo>
                  <a:pt x="3927" y="4690"/>
                  <a:pt x="4147" y="4909"/>
                  <a:pt x="4418" y="4909"/>
                </a:cubicBezTo>
                <a:cubicBezTo>
                  <a:pt x="4690" y="4909"/>
                  <a:pt x="4909" y="4690"/>
                  <a:pt x="4909" y="4418"/>
                </a:cubicBezTo>
                <a:lnTo>
                  <a:pt x="4909" y="2945"/>
                </a:lnTo>
                <a:lnTo>
                  <a:pt x="16691" y="2945"/>
                </a:lnTo>
                <a:lnTo>
                  <a:pt x="16691" y="4418"/>
                </a:lnTo>
                <a:cubicBezTo>
                  <a:pt x="16691" y="4690"/>
                  <a:pt x="16910" y="4909"/>
                  <a:pt x="17182" y="4909"/>
                </a:cubicBezTo>
                <a:cubicBezTo>
                  <a:pt x="17453" y="4909"/>
                  <a:pt x="17673" y="4690"/>
                  <a:pt x="17673" y="4418"/>
                </a:cubicBezTo>
                <a:lnTo>
                  <a:pt x="17673" y="2945"/>
                </a:lnTo>
                <a:lnTo>
                  <a:pt x="19636" y="2945"/>
                </a:lnTo>
                <a:cubicBezTo>
                  <a:pt x="20179" y="2945"/>
                  <a:pt x="20618" y="3385"/>
                  <a:pt x="20618" y="3928"/>
                </a:cubicBezTo>
                <a:cubicBezTo>
                  <a:pt x="20618" y="3928"/>
                  <a:pt x="20618" y="6873"/>
                  <a:pt x="20618" y="6873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9636" y="1964"/>
                </a:moveTo>
                <a:lnTo>
                  <a:pt x="17673" y="1964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1964"/>
                </a:lnTo>
                <a:lnTo>
                  <a:pt x="4909" y="1964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1964"/>
                </a:lnTo>
                <a:lnTo>
                  <a:pt x="1964" y="1964"/>
                </a:lnTo>
                <a:cubicBezTo>
                  <a:pt x="879" y="1964"/>
                  <a:pt x="0" y="2843"/>
                  <a:pt x="0" y="3928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8"/>
                </a:lnTo>
                <a:cubicBezTo>
                  <a:pt x="21600" y="2843"/>
                  <a:pt x="20721" y="1964"/>
                  <a:pt x="19636" y="19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0" name="Shape 2623"/>
          <p:cNvSpPr/>
          <p:nvPr/>
        </p:nvSpPr>
        <p:spPr>
          <a:xfrm>
            <a:off x="10625225" y="340285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4" y="13255"/>
                </a:moveTo>
                <a:lnTo>
                  <a:pt x="5400" y="13255"/>
                </a:lnTo>
                <a:lnTo>
                  <a:pt x="5400" y="15218"/>
                </a:lnTo>
                <a:lnTo>
                  <a:pt x="7364" y="15218"/>
                </a:lnTo>
                <a:cubicBezTo>
                  <a:pt x="7364" y="15218"/>
                  <a:pt x="7364" y="13255"/>
                  <a:pt x="7364" y="13255"/>
                </a:cubicBezTo>
                <a:close/>
                <a:moveTo>
                  <a:pt x="7364" y="16691"/>
                </a:moveTo>
                <a:lnTo>
                  <a:pt x="5400" y="16691"/>
                </a:lnTo>
                <a:lnTo>
                  <a:pt x="5400" y="18655"/>
                </a:lnTo>
                <a:lnTo>
                  <a:pt x="7364" y="18655"/>
                </a:lnTo>
                <a:cubicBezTo>
                  <a:pt x="7364" y="18655"/>
                  <a:pt x="7364" y="16691"/>
                  <a:pt x="7364" y="16691"/>
                </a:cubicBezTo>
                <a:close/>
                <a:moveTo>
                  <a:pt x="7364" y="9818"/>
                </a:moveTo>
                <a:lnTo>
                  <a:pt x="5400" y="9818"/>
                </a:lnTo>
                <a:lnTo>
                  <a:pt x="5400" y="11782"/>
                </a:lnTo>
                <a:lnTo>
                  <a:pt x="7364" y="11782"/>
                </a:lnTo>
                <a:cubicBezTo>
                  <a:pt x="7364" y="11782"/>
                  <a:pt x="7364" y="9818"/>
                  <a:pt x="7364" y="9818"/>
                </a:cubicBezTo>
                <a:close/>
                <a:moveTo>
                  <a:pt x="4418" y="16691"/>
                </a:moveTo>
                <a:lnTo>
                  <a:pt x="2455" y="16691"/>
                </a:lnTo>
                <a:lnTo>
                  <a:pt x="2455" y="18655"/>
                </a:lnTo>
                <a:lnTo>
                  <a:pt x="4418" y="18655"/>
                </a:lnTo>
                <a:cubicBezTo>
                  <a:pt x="4418" y="18655"/>
                  <a:pt x="4418" y="16691"/>
                  <a:pt x="4418" y="16691"/>
                </a:cubicBezTo>
                <a:close/>
                <a:moveTo>
                  <a:pt x="20618" y="6873"/>
                </a:moveTo>
                <a:lnTo>
                  <a:pt x="982" y="6873"/>
                </a:lnTo>
                <a:lnTo>
                  <a:pt x="982" y="3928"/>
                </a:lnTo>
                <a:cubicBezTo>
                  <a:pt x="982" y="3385"/>
                  <a:pt x="1422" y="2945"/>
                  <a:pt x="1964" y="2945"/>
                </a:cubicBezTo>
                <a:lnTo>
                  <a:pt x="3927" y="2945"/>
                </a:lnTo>
                <a:lnTo>
                  <a:pt x="3927" y="4418"/>
                </a:lnTo>
                <a:cubicBezTo>
                  <a:pt x="3927" y="4690"/>
                  <a:pt x="4147" y="4909"/>
                  <a:pt x="4418" y="4909"/>
                </a:cubicBezTo>
                <a:cubicBezTo>
                  <a:pt x="4690" y="4909"/>
                  <a:pt x="4909" y="4690"/>
                  <a:pt x="4909" y="4418"/>
                </a:cubicBezTo>
                <a:lnTo>
                  <a:pt x="4909" y="2945"/>
                </a:lnTo>
                <a:lnTo>
                  <a:pt x="16691" y="2945"/>
                </a:lnTo>
                <a:lnTo>
                  <a:pt x="16691" y="4418"/>
                </a:lnTo>
                <a:cubicBezTo>
                  <a:pt x="16691" y="4690"/>
                  <a:pt x="16910" y="4909"/>
                  <a:pt x="17182" y="4909"/>
                </a:cubicBezTo>
                <a:cubicBezTo>
                  <a:pt x="17453" y="4909"/>
                  <a:pt x="17673" y="4690"/>
                  <a:pt x="17673" y="4418"/>
                </a:cubicBezTo>
                <a:lnTo>
                  <a:pt x="17673" y="2945"/>
                </a:lnTo>
                <a:lnTo>
                  <a:pt x="19636" y="2945"/>
                </a:lnTo>
                <a:cubicBezTo>
                  <a:pt x="20178" y="2945"/>
                  <a:pt x="20618" y="3385"/>
                  <a:pt x="20618" y="3928"/>
                </a:cubicBezTo>
                <a:cubicBezTo>
                  <a:pt x="20618" y="3928"/>
                  <a:pt x="20618" y="6873"/>
                  <a:pt x="20618" y="6873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9636" y="1964"/>
                </a:moveTo>
                <a:lnTo>
                  <a:pt x="17673" y="1964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1964"/>
                </a:lnTo>
                <a:lnTo>
                  <a:pt x="4909" y="1964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1964"/>
                </a:lnTo>
                <a:lnTo>
                  <a:pt x="1964" y="1964"/>
                </a:lnTo>
                <a:cubicBezTo>
                  <a:pt x="879" y="1964"/>
                  <a:pt x="0" y="2843"/>
                  <a:pt x="0" y="3928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8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4418" y="9818"/>
                </a:moveTo>
                <a:lnTo>
                  <a:pt x="2455" y="9818"/>
                </a:lnTo>
                <a:lnTo>
                  <a:pt x="2455" y="11782"/>
                </a:lnTo>
                <a:lnTo>
                  <a:pt x="4418" y="11782"/>
                </a:lnTo>
                <a:cubicBezTo>
                  <a:pt x="4418" y="11782"/>
                  <a:pt x="4418" y="9818"/>
                  <a:pt x="4418" y="9818"/>
                </a:cubicBezTo>
                <a:close/>
                <a:moveTo>
                  <a:pt x="4418" y="13255"/>
                </a:moveTo>
                <a:lnTo>
                  <a:pt x="2455" y="13255"/>
                </a:lnTo>
                <a:lnTo>
                  <a:pt x="2455" y="15218"/>
                </a:lnTo>
                <a:lnTo>
                  <a:pt x="4418" y="15218"/>
                </a:lnTo>
                <a:cubicBezTo>
                  <a:pt x="4418" y="15218"/>
                  <a:pt x="4418" y="13255"/>
                  <a:pt x="4418" y="13255"/>
                </a:cubicBezTo>
                <a:close/>
                <a:moveTo>
                  <a:pt x="10309" y="16691"/>
                </a:moveTo>
                <a:lnTo>
                  <a:pt x="8345" y="16691"/>
                </a:lnTo>
                <a:lnTo>
                  <a:pt x="8345" y="18655"/>
                </a:lnTo>
                <a:lnTo>
                  <a:pt x="10309" y="18655"/>
                </a:lnTo>
                <a:cubicBezTo>
                  <a:pt x="10309" y="18655"/>
                  <a:pt x="10309" y="16691"/>
                  <a:pt x="10309" y="16691"/>
                </a:cubicBezTo>
                <a:close/>
                <a:moveTo>
                  <a:pt x="10309" y="9818"/>
                </a:moveTo>
                <a:lnTo>
                  <a:pt x="8345" y="9818"/>
                </a:lnTo>
                <a:lnTo>
                  <a:pt x="8345" y="11782"/>
                </a:lnTo>
                <a:lnTo>
                  <a:pt x="10309" y="11782"/>
                </a:lnTo>
                <a:cubicBezTo>
                  <a:pt x="10309" y="11782"/>
                  <a:pt x="10309" y="9818"/>
                  <a:pt x="10309" y="9818"/>
                </a:cubicBezTo>
                <a:close/>
                <a:moveTo>
                  <a:pt x="10309" y="13255"/>
                </a:moveTo>
                <a:lnTo>
                  <a:pt x="8345" y="13255"/>
                </a:lnTo>
                <a:lnTo>
                  <a:pt x="8345" y="15218"/>
                </a:lnTo>
                <a:lnTo>
                  <a:pt x="10309" y="15218"/>
                </a:lnTo>
                <a:cubicBezTo>
                  <a:pt x="10309" y="15218"/>
                  <a:pt x="10309" y="13255"/>
                  <a:pt x="10309" y="13255"/>
                </a:cubicBezTo>
                <a:close/>
                <a:moveTo>
                  <a:pt x="19145" y="13255"/>
                </a:moveTo>
                <a:lnTo>
                  <a:pt x="17182" y="13255"/>
                </a:lnTo>
                <a:lnTo>
                  <a:pt x="17182" y="15218"/>
                </a:lnTo>
                <a:lnTo>
                  <a:pt x="19145" y="15218"/>
                </a:lnTo>
                <a:cubicBezTo>
                  <a:pt x="19145" y="15218"/>
                  <a:pt x="19145" y="13255"/>
                  <a:pt x="19145" y="13255"/>
                </a:cubicBezTo>
                <a:close/>
                <a:moveTo>
                  <a:pt x="16200" y="13255"/>
                </a:moveTo>
                <a:lnTo>
                  <a:pt x="14236" y="13255"/>
                </a:lnTo>
                <a:lnTo>
                  <a:pt x="14236" y="15218"/>
                </a:lnTo>
                <a:lnTo>
                  <a:pt x="16200" y="15218"/>
                </a:lnTo>
                <a:cubicBezTo>
                  <a:pt x="16200" y="15218"/>
                  <a:pt x="16200" y="13255"/>
                  <a:pt x="16200" y="13255"/>
                </a:cubicBezTo>
                <a:close/>
                <a:moveTo>
                  <a:pt x="19145" y="9818"/>
                </a:moveTo>
                <a:lnTo>
                  <a:pt x="17182" y="9818"/>
                </a:lnTo>
                <a:lnTo>
                  <a:pt x="17182" y="11782"/>
                </a:lnTo>
                <a:lnTo>
                  <a:pt x="19145" y="11782"/>
                </a:lnTo>
                <a:cubicBezTo>
                  <a:pt x="19145" y="11782"/>
                  <a:pt x="19145" y="9818"/>
                  <a:pt x="19145" y="9818"/>
                </a:cubicBezTo>
                <a:close/>
                <a:moveTo>
                  <a:pt x="16200" y="9818"/>
                </a:moveTo>
                <a:lnTo>
                  <a:pt x="14236" y="9818"/>
                </a:lnTo>
                <a:lnTo>
                  <a:pt x="14236" y="11782"/>
                </a:lnTo>
                <a:lnTo>
                  <a:pt x="16200" y="11782"/>
                </a:lnTo>
                <a:cubicBezTo>
                  <a:pt x="16200" y="11782"/>
                  <a:pt x="16200" y="9818"/>
                  <a:pt x="16200" y="9818"/>
                </a:cubicBezTo>
                <a:close/>
                <a:moveTo>
                  <a:pt x="13255" y="16691"/>
                </a:moveTo>
                <a:lnTo>
                  <a:pt x="11291" y="16691"/>
                </a:lnTo>
                <a:lnTo>
                  <a:pt x="11291" y="18655"/>
                </a:lnTo>
                <a:lnTo>
                  <a:pt x="13255" y="18655"/>
                </a:lnTo>
                <a:cubicBezTo>
                  <a:pt x="13255" y="18655"/>
                  <a:pt x="13255" y="16691"/>
                  <a:pt x="13255" y="16691"/>
                </a:cubicBezTo>
                <a:close/>
                <a:moveTo>
                  <a:pt x="13255" y="9818"/>
                </a:moveTo>
                <a:lnTo>
                  <a:pt x="11291" y="9818"/>
                </a:lnTo>
                <a:lnTo>
                  <a:pt x="11291" y="11782"/>
                </a:lnTo>
                <a:lnTo>
                  <a:pt x="13255" y="11782"/>
                </a:lnTo>
                <a:cubicBezTo>
                  <a:pt x="13255" y="11782"/>
                  <a:pt x="13255" y="9818"/>
                  <a:pt x="13255" y="9818"/>
                </a:cubicBezTo>
                <a:close/>
                <a:moveTo>
                  <a:pt x="13255" y="13255"/>
                </a:moveTo>
                <a:lnTo>
                  <a:pt x="11291" y="13255"/>
                </a:lnTo>
                <a:lnTo>
                  <a:pt x="11291" y="15218"/>
                </a:lnTo>
                <a:lnTo>
                  <a:pt x="13255" y="15218"/>
                </a:lnTo>
                <a:cubicBezTo>
                  <a:pt x="13255" y="15218"/>
                  <a:pt x="13255" y="13255"/>
                  <a:pt x="13255" y="13255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1" name="Shape 2624"/>
          <p:cNvSpPr/>
          <p:nvPr/>
        </p:nvSpPr>
        <p:spPr>
          <a:xfrm>
            <a:off x="11158486" y="340285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2" y="6873"/>
                </a:moveTo>
                <a:lnTo>
                  <a:pt x="20618" y="6873"/>
                </a:lnTo>
                <a:lnTo>
                  <a:pt x="20618" y="7855"/>
                </a:lnTo>
                <a:lnTo>
                  <a:pt x="982" y="7855"/>
                </a:lnTo>
                <a:cubicBezTo>
                  <a:pt x="982" y="7855"/>
                  <a:pt x="982" y="6873"/>
                  <a:pt x="982" y="6873"/>
                </a:cubicBezTo>
                <a:close/>
                <a:moveTo>
                  <a:pt x="16691" y="8836"/>
                </a:moveTo>
                <a:lnTo>
                  <a:pt x="18655" y="8836"/>
                </a:lnTo>
                <a:lnTo>
                  <a:pt x="18655" y="17673"/>
                </a:lnTo>
                <a:lnTo>
                  <a:pt x="16691" y="17673"/>
                </a:lnTo>
                <a:cubicBezTo>
                  <a:pt x="16691" y="17673"/>
                  <a:pt x="16691" y="8836"/>
                  <a:pt x="16691" y="8836"/>
                </a:cubicBezTo>
                <a:close/>
                <a:moveTo>
                  <a:pt x="13745" y="8836"/>
                </a:moveTo>
                <a:lnTo>
                  <a:pt x="15709" y="8836"/>
                </a:lnTo>
                <a:lnTo>
                  <a:pt x="15709" y="17673"/>
                </a:lnTo>
                <a:lnTo>
                  <a:pt x="13745" y="17673"/>
                </a:lnTo>
                <a:cubicBezTo>
                  <a:pt x="13745" y="17673"/>
                  <a:pt x="13745" y="8836"/>
                  <a:pt x="13745" y="8836"/>
                </a:cubicBezTo>
                <a:close/>
                <a:moveTo>
                  <a:pt x="8836" y="8836"/>
                </a:moveTo>
                <a:lnTo>
                  <a:pt x="12764" y="8836"/>
                </a:lnTo>
                <a:lnTo>
                  <a:pt x="12764" y="17673"/>
                </a:lnTo>
                <a:lnTo>
                  <a:pt x="8836" y="17673"/>
                </a:lnTo>
                <a:cubicBezTo>
                  <a:pt x="8836" y="17673"/>
                  <a:pt x="8836" y="8836"/>
                  <a:pt x="8836" y="8836"/>
                </a:cubicBezTo>
                <a:close/>
                <a:moveTo>
                  <a:pt x="5891" y="8836"/>
                </a:moveTo>
                <a:lnTo>
                  <a:pt x="7855" y="8836"/>
                </a:lnTo>
                <a:lnTo>
                  <a:pt x="7855" y="17673"/>
                </a:lnTo>
                <a:lnTo>
                  <a:pt x="5891" y="17673"/>
                </a:lnTo>
                <a:cubicBezTo>
                  <a:pt x="5891" y="17673"/>
                  <a:pt x="5891" y="8836"/>
                  <a:pt x="5891" y="8836"/>
                </a:cubicBezTo>
                <a:close/>
                <a:moveTo>
                  <a:pt x="2945" y="8836"/>
                </a:moveTo>
                <a:lnTo>
                  <a:pt x="4909" y="8836"/>
                </a:lnTo>
                <a:lnTo>
                  <a:pt x="4909" y="17673"/>
                </a:lnTo>
                <a:lnTo>
                  <a:pt x="2945" y="17673"/>
                </a:lnTo>
                <a:cubicBezTo>
                  <a:pt x="2945" y="17673"/>
                  <a:pt x="2945" y="8836"/>
                  <a:pt x="2945" y="8836"/>
                </a:cubicBezTo>
                <a:close/>
                <a:moveTo>
                  <a:pt x="19773" y="18655"/>
                </a:moveTo>
                <a:lnTo>
                  <a:pt x="20428" y="20618"/>
                </a:lnTo>
                <a:lnTo>
                  <a:pt x="1172" y="20618"/>
                </a:lnTo>
                <a:lnTo>
                  <a:pt x="1827" y="18655"/>
                </a:lnTo>
                <a:cubicBezTo>
                  <a:pt x="1827" y="18655"/>
                  <a:pt x="19773" y="18655"/>
                  <a:pt x="19773" y="18655"/>
                </a:cubicBezTo>
                <a:close/>
                <a:moveTo>
                  <a:pt x="10800" y="1056"/>
                </a:moveTo>
                <a:lnTo>
                  <a:pt x="19261" y="5891"/>
                </a:lnTo>
                <a:lnTo>
                  <a:pt x="2339" y="5891"/>
                </a:lnTo>
                <a:cubicBezTo>
                  <a:pt x="2339" y="5891"/>
                  <a:pt x="10800" y="1056"/>
                  <a:pt x="10800" y="1056"/>
                </a:cubicBezTo>
                <a:close/>
                <a:moveTo>
                  <a:pt x="21109" y="8836"/>
                </a:moveTo>
                <a:cubicBezTo>
                  <a:pt x="21380" y="8836"/>
                  <a:pt x="21600" y="8617"/>
                  <a:pt x="21600" y="8345"/>
                </a:cubicBezTo>
                <a:lnTo>
                  <a:pt x="21600" y="6382"/>
                </a:lnTo>
                <a:cubicBezTo>
                  <a:pt x="21600" y="6200"/>
                  <a:pt x="21496" y="6047"/>
                  <a:pt x="21349" y="5963"/>
                </a:cubicBezTo>
                <a:lnTo>
                  <a:pt x="21353" y="5956"/>
                </a:lnTo>
                <a:lnTo>
                  <a:pt x="11044" y="65"/>
                </a:lnTo>
                <a:lnTo>
                  <a:pt x="11040" y="72"/>
                </a:lnTo>
                <a:cubicBezTo>
                  <a:pt x="10968" y="30"/>
                  <a:pt x="10889" y="0"/>
                  <a:pt x="10800" y="0"/>
                </a:cubicBezTo>
                <a:cubicBezTo>
                  <a:pt x="10711" y="0"/>
                  <a:pt x="10632" y="30"/>
                  <a:pt x="10560" y="72"/>
                </a:cubicBezTo>
                <a:lnTo>
                  <a:pt x="10556" y="65"/>
                </a:lnTo>
                <a:lnTo>
                  <a:pt x="247" y="5956"/>
                </a:lnTo>
                <a:lnTo>
                  <a:pt x="251" y="5963"/>
                </a:lnTo>
                <a:cubicBezTo>
                  <a:pt x="104" y="6047"/>
                  <a:pt x="0" y="6200"/>
                  <a:pt x="0" y="6382"/>
                </a:cubicBezTo>
                <a:lnTo>
                  <a:pt x="0" y="8345"/>
                </a:lnTo>
                <a:cubicBezTo>
                  <a:pt x="0" y="8617"/>
                  <a:pt x="220" y="8836"/>
                  <a:pt x="491" y="8836"/>
                </a:cubicBezTo>
                <a:lnTo>
                  <a:pt x="1964" y="8836"/>
                </a:lnTo>
                <a:lnTo>
                  <a:pt x="1964" y="17673"/>
                </a:lnTo>
                <a:lnTo>
                  <a:pt x="1473" y="17673"/>
                </a:lnTo>
                <a:cubicBezTo>
                  <a:pt x="1256" y="17673"/>
                  <a:pt x="1078" y="17816"/>
                  <a:pt x="1013" y="18010"/>
                </a:cubicBezTo>
                <a:lnTo>
                  <a:pt x="1007" y="18009"/>
                </a:lnTo>
                <a:lnTo>
                  <a:pt x="25" y="20954"/>
                </a:lnTo>
                <a:lnTo>
                  <a:pt x="31" y="20955"/>
                </a:lnTo>
                <a:cubicBezTo>
                  <a:pt x="14" y="21005"/>
                  <a:pt x="0" y="21055"/>
                  <a:pt x="0" y="21109"/>
                </a:cubicBezTo>
                <a:cubicBezTo>
                  <a:pt x="0" y="21381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1"/>
                  <a:pt x="21600" y="21109"/>
                </a:cubicBezTo>
                <a:cubicBezTo>
                  <a:pt x="21600" y="21055"/>
                  <a:pt x="21586" y="21005"/>
                  <a:pt x="21569" y="20955"/>
                </a:cubicBezTo>
                <a:lnTo>
                  <a:pt x="21575" y="20954"/>
                </a:lnTo>
                <a:lnTo>
                  <a:pt x="20593" y="18009"/>
                </a:lnTo>
                <a:lnTo>
                  <a:pt x="20587" y="18010"/>
                </a:lnTo>
                <a:cubicBezTo>
                  <a:pt x="20522" y="17816"/>
                  <a:pt x="20344" y="17673"/>
                  <a:pt x="20127" y="17673"/>
                </a:cubicBezTo>
                <a:lnTo>
                  <a:pt x="19636" y="17673"/>
                </a:lnTo>
                <a:lnTo>
                  <a:pt x="19636" y="8836"/>
                </a:lnTo>
                <a:cubicBezTo>
                  <a:pt x="19636" y="8836"/>
                  <a:pt x="21109" y="8836"/>
                  <a:pt x="21109" y="8836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2" name="Shape 2625"/>
          <p:cNvSpPr/>
          <p:nvPr/>
        </p:nvSpPr>
        <p:spPr>
          <a:xfrm>
            <a:off x="6359137" y="3961507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949"/>
                  <a:pt x="1025" y="18796"/>
                  <a:pt x="1048" y="18734"/>
                </a:cubicBezTo>
                <a:cubicBezTo>
                  <a:pt x="1065" y="18712"/>
                  <a:pt x="1048" y="18729"/>
                  <a:pt x="1078" y="18673"/>
                </a:cubicBezTo>
                <a:lnTo>
                  <a:pt x="9914" y="1873"/>
                </a:lnTo>
                <a:cubicBezTo>
                  <a:pt x="9930" y="1843"/>
                  <a:pt x="9944" y="1813"/>
                  <a:pt x="9957" y="1783"/>
                </a:cubicBezTo>
                <a:cubicBezTo>
                  <a:pt x="9960" y="1778"/>
                  <a:pt x="10234" y="1200"/>
                  <a:pt x="10800" y="1200"/>
                </a:cubicBezTo>
                <a:cubicBezTo>
                  <a:pt x="11366" y="1200"/>
                  <a:pt x="11588" y="1654"/>
                  <a:pt x="11617" y="1719"/>
                </a:cubicBezTo>
                <a:cubicBezTo>
                  <a:pt x="11641" y="1792"/>
                  <a:pt x="11650" y="1806"/>
                  <a:pt x="11686" y="1873"/>
                </a:cubicBezTo>
                <a:lnTo>
                  <a:pt x="20522" y="18673"/>
                </a:lnTo>
                <a:cubicBezTo>
                  <a:pt x="20535" y="18697"/>
                  <a:pt x="20548" y="18720"/>
                  <a:pt x="20562" y="18744"/>
                </a:cubicBezTo>
                <a:cubicBezTo>
                  <a:pt x="20576" y="18785"/>
                  <a:pt x="20618" y="18928"/>
                  <a:pt x="20618" y="19200"/>
                </a:cubicBezTo>
                <a:cubicBezTo>
                  <a:pt x="20618" y="19862"/>
                  <a:pt x="20177" y="20400"/>
                  <a:pt x="19636" y="20400"/>
                </a:cubicBezTo>
                <a:moveTo>
                  <a:pt x="21348" y="18023"/>
                </a:moveTo>
                <a:lnTo>
                  <a:pt x="12511" y="1223"/>
                </a:lnTo>
                <a:cubicBezTo>
                  <a:pt x="12511" y="1223"/>
                  <a:pt x="12058" y="0"/>
                  <a:pt x="10800" y="0"/>
                </a:cubicBezTo>
                <a:cubicBezTo>
                  <a:pt x="9616" y="0"/>
                  <a:pt x="9089" y="1223"/>
                  <a:pt x="9089" y="1223"/>
                </a:cubicBezTo>
                <a:lnTo>
                  <a:pt x="252" y="18023"/>
                </a:lnTo>
                <a:cubicBezTo>
                  <a:pt x="252" y="18023"/>
                  <a:pt x="0" y="18421"/>
                  <a:pt x="0" y="19200"/>
                </a:cubicBezTo>
                <a:cubicBezTo>
                  <a:pt x="0" y="20526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6"/>
                  <a:pt x="21600" y="19200"/>
                </a:cubicBezTo>
                <a:cubicBezTo>
                  <a:pt x="21600" y="18362"/>
                  <a:pt x="21348" y="18023"/>
                  <a:pt x="21348" y="18023"/>
                </a:cubicBezTo>
                <a:moveTo>
                  <a:pt x="10800" y="15600"/>
                </a:moveTo>
                <a:cubicBezTo>
                  <a:pt x="10258" y="15600"/>
                  <a:pt x="9818" y="16138"/>
                  <a:pt x="9818" y="16800"/>
                </a:cubicBezTo>
                <a:cubicBezTo>
                  <a:pt x="9818" y="17462"/>
                  <a:pt x="10258" y="18000"/>
                  <a:pt x="10800" y="18000"/>
                </a:cubicBezTo>
                <a:cubicBezTo>
                  <a:pt x="11342" y="18000"/>
                  <a:pt x="11782" y="17462"/>
                  <a:pt x="11782" y="16800"/>
                </a:cubicBezTo>
                <a:cubicBezTo>
                  <a:pt x="11782" y="16138"/>
                  <a:pt x="11342" y="15600"/>
                  <a:pt x="10800" y="15600"/>
                </a:cubicBezTo>
                <a:moveTo>
                  <a:pt x="10800" y="6000"/>
                </a:moveTo>
                <a:cubicBezTo>
                  <a:pt x="10258" y="6000"/>
                  <a:pt x="9818" y="6538"/>
                  <a:pt x="9818" y="7200"/>
                </a:cubicBezTo>
                <a:lnTo>
                  <a:pt x="10309" y="13800"/>
                </a:lnTo>
                <a:cubicBezTo>
                  <a:pt x="10309" y="14132"/>
                  <a:pt x="10529" y="14400"/>
                  <a:pt x="10800" y="14400"/>
                </a:cubicBezTo>
                <a:cubicBezTo>
                  <a:pt x="11071" y="14400"/>
                  <a:pt x="11291" y="14132"/>
                  <a:pt x="11291" y="13800"/>
                </a:cubicBezTo>
                <a:lnTo>
                  <a:pt x="11782" y="7200"/>
                </a:lnTo>
                <a:cubicBezTo>
                  <a:pt x="11782" y="6538"/>
                  <a:pt x="11342" y="6000"/>
                  <a:pt x="10800" y="6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3" name="Shape 2626"/>
          <p:cNvSpPr/>
          <p:nvPr/>
        </p:nvSpPr>
        <p:spPr>
          <a:xfrm>
            <a:off x="6917791" y="3936114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22" y="18655"/>
                </a:moveTo>
                <a:cubicBezTo>
                  <a:pt x="7553" y="18644"/>
                  <a:pt x="7811" y="18417"/>
                  <a:pt x="7799" y="18146"/>
                </a:cubicBezTo>
                <a:lnTo>
                  <a:pt x="6916" y="6377"/>
                </a:lnTo>
                <a:cubicBezTo>
                  <a:pt x="6904" y="6106"/>
                  <a:pt x="6626" y="5895"/>
                  <a:pt x="6295" y="5904"/>
                </a:cubicBezTo>
                <a:cubicBezTo>
                  <a:pt x="5963" y="5915"/>
                  <a:pt x="5705" y="6142"/>
                  <a:pt x="5717" y="6413"/>
                </a:cubicBezTo>
                <a:lnTo>
                  <a:pt x="6601" y="18182"/>
                </a:lnTo>
                <a:cubicBezTo>
                  <a:pt x="6613" y="18453"/>
                  <a:pt x="6891" y="18664"/>
                  <a:pt x="7222" y="18655"/>
                </a:cubicBezTo>
                <a:moveTo>
                  <a:pt x="17400" y="19636"/>
                </a:moveTo>
                <a:cubicBezTo>
                  <a:pt x="17319" y="20154"/>
                  <a:pt x="16862" y="20618"/>
                  <a:pt x="16200" y="20618"/>
                </a:cubicBezTo>
                <a:lnTo>
                  <a:pt x="5400" y="20618"/>
                </a:lnTo>
                <a:cubicBezTo>
                  <a:pt x="4737" y="20618"/>
                  <a:pt x="4291" y="20160"/>
                  <a:pt x="4200" y="19636"/>
                </a:cubicBezTo>
                <a:lnTo>
                  <a:pt x="3000" y="3927"/>
                </a:lnTo>
                <a:lnTo>
                  <a:pt x="18600" y="3927"/>
                </a:lnTo>
                <a:cubicBezTo>
                  <a:pt x="18600" y="3927"/>
                  <a:pt x="17400" y="19636"/>
                  <a:pt x="17400" y="19636"/>
                </a:cubicBezTo>
                <a:close/>
                <a:moveTo>
                  <a:pt x="7800" y="983"/>
                </a:moveTo>
                <a:lnTo>
                  <a:pt x="13800" y="983"/>
                </a:lnTo>
                <a:lnTo>
                  <a:pt x="13800" y="2945"/>
                </a:lnTo>
                <a:lnTo>
                  <a:pt x="7800" y="2945"/>
                </a:lnTo>
                <a:cubicBezTo>
                  <a:pt x="7800" y="2945"/>
                  <a:pt x="7800" y="983"/>
                  <a:pt x="7800" y="983"/>
                </a:cubicBezTo>
                <a:close/>
                <a:moveTo>
                  <a:pt x="21000" y="2945"/>
                </a:moveTo>
                <a:lnTo>
                  <a:pt x="15000" y="2945"/>
                </a:lnTo>
                <a:lnTo>
                  <a:pt x="15000" y="983"/>
                </a:lnTo>
                <a:cubicBezTo>
                  <a:pt x="15000" y="440"/>
                  <a:pt x="14462" y="0"/>
                  <a:pt x="13800" y="0"/>
                </a:cubicBezTo>
                <a:lnTo>
                  <a:pt x="7800" y="0"/>
                </a:lnTo>
                <a:cubicBezTo>
                  <a:pt x="7137" y="0"/>
                  <a:pt x="6600" y="440"/>
                  <a:pt x="6600" y="983"/>
                </a:cubicBezTo>
                <a:lnTo>
                  <a:pt x="6600" y="2945"/>
                </a:lnTo>
                <a:lnTo>
                  <a:pt x="600" y="2945"/>
                </a:lnTo>
                <a:cubicBezTo>
                  <a:pt x="269" y="2945"/>
                  <a:pt x="0" y="3166"/>
                  <a:pt x="0" y="3437"/>
                </a:cubicBezTo>
                <a:cubicBezTo>
                  <a:pt x="0" y="3708"/>
                  <a:pt x="269" y="3927"/>
                  <a:pt x="600" y="3927"/>
                </a:cubicBezTo>
                <a:lnTo>
                  <a:pt x="1800" y="3927"/>
                </a:lnTo>
                <a:lnTo>
                  <a:pt x="3000" y="19636"/>
                </a:lnTo>
                <a:cubicBezTo>
                  <a:pt x="3193" y="20711"/>
                  <a:pt x="4075" y="21600"/>
                  <a:pt x="5400" y="21600"/>
                </a:cubicBezTo>
                <a:lnTo>
                  <a:pt x="16200" y="21600"/>
                </a:lnTo>
                <a:cubicBezTo>
                  <a:pt x="17525" y="21600"/>
                  <a:pt x="18374" y="20700"/>
                  <a:pt x="18600" y="19636"/>
                </a:cubicBezTo>
                <a:lnTo>
                  <a:pt x="19800" y="3927"/>
                </a:lnTo>
                <a:lnTo>
                  <a:pt x="21000" y="3927"/>
                </a:lnTo>
                <a:cubicBezTo>
                  <a:pt x="21331" y="3927"/>
                  <a:pt x="21600" y="3708"/>
                  <a:pt x="21600" y="3437"/>
                </a:cubicBezTo>
                <a:cubicBezTo>
                  <a:pt x="21600" y="3166"/>
                  <a:pt x="21331" y="2945"/>
                  <a:pt x="21000" y="2945"/>
                </a:cubicBezTo>
                <a:moveTo>
                  <a:pt x="14380" y="18654"/>
                </a:moveTo>
                <a:cubicBezTo>
                  <a:pt x="14711" y="18664"/>
                  <a:pt x="14989" y="18452"/>
                  <a:pt x="15001" y="18181"/>
                </a:cubicBezTo>
                <a:lnTo>
                  <a:pt x="15871" y="6413"/>
                </a:lnTo>
                <a:cubicBezTo>
                  <a:pt x="15883" y="6142"/>
                  <a:pt x="15625" y="5914"/>
                  <a:pt x="15294" y="5904"/>
                </a:cubicBezTo>
                <a:cubicBezTo>
                  <a:pt x="14962" y="5895"/>
                  <a:pt x="14684" y="6106"/>
                  <a:pt x="14672" y="6377"/>
                </a:cubicBezTo>
                <a:lnTo>
                  <a:pt x="13802" y="18146"/>
                </a:lnTo>
                <a:cubicBezTo>
                  <a:pt x="13790" y="18417"/>
                  <a:pt x="14049" y="18644"/>
                  <a:pt x="14380" y="18654"/>
                </a:cubicBezTo>
                <a:moveTo>
                  <a:pt x="10800" y="18655"/>
                </a:moveTo>
                <a:cubicBezTo>
                  <a:pt x="11131" y="18655"/>
                  <a:pt x="11400" y="18435"/>
                  <a:pt x="11400" y="18164"/>
                </a:cubicBezTo>
                <a:lnTo>
                  <a:pt x="11400" y="6382"/>
                </a:lnTo>
                <a:cubicBezTo>
                  <a:pt x="11400" y="6110"/>
                  <a:pt x="11131" y="5891"/>
                  <a:pt x="10800" y="5891"/>
                </a:cubicBezTo>
                <a:cubicBezTo>
                  <a:pt x="10469" y="5891"/>
                  <a:pt x="10200" y="6110"/>
                  <a:pt x="10200" y="6382"/>
                </a:cubicBezTo>
                <a:lnTo>
                  <a:pt x="10200" y="18164"/>
                </a:lnTo>
                <a:cubicBezTo>
                  <a:pt x="10200" y="18435"/>
                  <a:pt x="10469" y="18655"/>
                  <a:pt x="10800" y="186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4" name="Shape 2627"/>
          <p:cNvSpPr/>
          <p:nvPr/>
        </p:nvSpPr>
        <p:spPr>
          <a:xfrm>
            <a:off x="7470097" y="3936114"/>
            <a:ext cx="19045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20" y="19636"/>
                </a:moveTo>
                <a:cubicBezTo>
                  <a:pt x="18623" y="20154"/>
                  <a:pt x="18075" y="20618"/>
                  <a:pt x="17280" y="20618"/>
                </a:cubicBezTo>
                <a:lnTo>
                  <a:pt x="4320" y="20618"/>
                </a:lnTo>
                <a:cubicBezTo>
                  <a:pt x="3525" y="20618"/>
                  <a:pt x="2989" y="20160"/>
                  <a:pt x="2880" y="19636"/>
                </a:cubicBezTo>
                <a:lnTo>
                  <a:pt x="1483" y="3927"/>
                </a:lnTo>
                <a:lnTo>
                  <a:pt x="20117" y="3927"/>
                </a:lnTo>
                <a:cubicBezTo>
                  <a:pt x="20117" y="3927"/>
                  <a:pt x="18720" y="19636"/>
                  <a:pt x="18720" y="19636"/>
                </a:cubicBezTo>
                <a:close/>
                <a:moveTo>
                  <a:pt x="4529" y="2227"/>
                </a:moveTo>
                <a:cubicBezTo>
                  <a:pt x="4971" y="2122"/>
                  <a:pt x="5311" y="1878"/>
                  <a:pt x="5440" y="1571"/>
                </a:cubicBezTo>
                <a:cubicBezTo>
                  <a:pt x="5563" y="1278"/>
                  <a:pt x="6084" y="982"/>
                  <a:pt x="6840" y="982"/>
                </a:cubicBezTo>
                <a:cubicBezTo>
                  <a:pt x="7596" y="982"/>
                  <a:pt x="8117" y="1094"/>
                  <a:pt x="8240" y="1387"/>
                </a:cubicBezTo>
                <a:cubicBezTo>
                  <a:pt x="8286" y="1495"/>
                  <a:pt x="8358" y="1598"/>
                  <a:pt x="8454" y="1688"/>
                </a:cubicBezTo>
                <a:cubicBezTo>
                  <a:pt x="8957" y="2167"/>
                  <a:pt x="9732" y="2442"/>
                  <a:pt x="10577" y="2442"/>
                </a:cubicBezTo>
                <a:cubicBezTo>
                  <a:pt x="11235" y="2442"/>
                  <a:pt x="11854" y="2268"/>
                  <a:pt x="12300" y="1947"/>
                </a:cubicBezTo>
                <a:cubicBezTo>
                  <a:pt x="12697" y="1647"/>
                  <a:pt x="13446" y="1473"/>
                  <a:pt x="14760" y="1473"/>
                </a:cubicBezTo>
                <a:cubicBezTo>
                  <a:pt x="16059" y="1473"/>
                  <a:pt x="16752" y="1940"/>
                  <a:pt x="16920" y="2209"/>
                </a:cubicBezTo>
                <a:cubicBezTo>
                  <a:pt x="17107" y="2509"/>
                  <a:pt x="17391" y="2750"/>
                  <a:pt x="17688" y="2945"/>
                </a:cubicBezTo>
                <a:lnTo>
                  <a:pt x="2830" y="2945"/>
                </a:lnTo>
                <a:cubicBezTo>
                  <a:pt x="3170" y="2668"/>
                  <a:pt x="3770" y="2408"/>
                  <a:pt x="4529" y="2227"/>
                </a:cubicBezTo>
                <a:moveTo>
                  <a:pt x="20880" y="2945"/>
                </a:moveTo>
                <a:lnTo>
                  <a:pt x="19676" y="2945"/>
                </a:lnTo>
                <a:cubicBezTo>
                  <a:pt x="19217" y="2693"/>
                  <a:pt x="18780" y="2403"/>
                  <a:pt x="18405" y="1964"/>
                </a:cubicBezTo>
                <a:cubicBezTo>
                  <a:pt x="17787" y="1241"/>
                  <a:pt x="16749" y="491"/>
                  <a:pt x="14760" y="491"/>
                </a:cubicBezTo>
                <a:cubicBezTo>
                  <a:pt x="13012" y="491"/>
                  <a:pt x="11880" y="798"/>
                  <a:pt x="11231" y="1289"/>
                </a:cubicBezTo>
                <a:cubicBezTo>
                  <a:pt x="11081" y="1397"/>
                  <a:pt x="10839" y="1461"/>
                  <a:pt x="10577" y="1461"/>
                </a:cubicBezTo>
                <a:cubicBezTo>
                  <a:pt x="10245" y="1461"/>
                  <a:pt x="9879" y="1359"/>
                  <a:pt x="9624" y="1116"/>
                </a:cubicBezTo>
                <a:cubicBezTo>
                  <a:pt x="9310" y="370"/>
                  <a:pt x="8188" y="0"/>
                  <a:pt x="6840" y="0"/>
                </a:cubicBezTo>
                <a:cubicBezTo>
                  <a:pt x="5492" y="0"/>
                  <a:pt x="4370" y="554"/>
                  <a:pt x="4056" y="1300"/>
                </a:cubicBezTo>
                <a:cubicBezTo>
                  <a:pt x="2613" y="1643"/>
                  <a:pt x="1555" y="2238"/>
                  <a:pt x="1211" y="2945"/>
                </a:cubicBezTo>
                <a:lnTo>
                  <a:pt x="720" y="2945"/>
                </a:lnTo>
                <a:cubicBezTo>
                  <a:pt x="323" y="2945"/>
                  <a:pt x="0" y="3165"/>
                  <a:pt x="0" y="3436"/>
                </a:cubicBezTo>
                <a:lnTo>
                  <a:pt x="0" y="3437"/>
                </a:lnTo>
                <a:lnTo>
                  <a:pt x="1440" y="19636"/>
                </a:lnTo>
                <a:cubicBezTo>
                  <a:pt x="1672" y="20711"/>
                  <a:pt x="2730" y="21600"/>
                  <a:pt x="4320" y="21600"/>
                </a:cubicBezTo>
                <a:lnTo>
                  <a:pt x="17280" y="21600"/>
                </a:lnTo>
                <a:cubicBezTo>
                  <a:pt x="18870" y="21600"/>
                  <a:pt x="19890" y="20700"/>
                  <a:pt x="20160" y="19636"/>
                </a:cubicBezTo>
                <a:lnTo>
                  <a:pt x="21600" y="3437"/>
                </a:lnTo>
                <a:lnTo>
                  <a:pt x="21600" y="3436"/>
                </a:lnTo>
                <a:cubicBezTo>
                  <a:pt x="21600" y="3165"/>
                  <a:pt x="21277" y="2945"/>
                  <a:pt x="20880" y="2945"/>
                </a:cubicBezTo>
                <a:moveTo>
                  <a:pt x="6507" y="18655"/>
                </a:moveTo>
                <a:cubicBezTo>
                  <a:pt x="6904" y="18644"/>
                  <a:pt x="7214" y="18417"/>
                  <a:pt x="7200" y="18146"/>
                </a:cubicBezTo>
                <a:lnTo>
                  <a:pt x="6139" y="6377"/>
                </a:lnTo>
                <a:cubicBezTo>
                  <a:pt x="6125" y="6106"/>
                  <a:pt x="5791" y="5895"/>
                  <a:pt x="5394" y="5904"/>
                </a:cubicBezTo>
                <a:cubicBezTo>
                  <a:pt x="4996" y="5915"/>
                  <a:pt x="4686" y="6142"/>
                  <a:pt x="4700" y="6413"/>
                </a:cubicBezTo>
                <a:lnTo>
                  <a:pt x="5761" y="18182"/>
                </a:lnTo>
                <a:cubicBezTo>
                  <a:pt x="5775" y="18453"/>
                  <a:pt x="6109" y="18664"/>
                  <a:pt x="6507" y="18655"/>
                </a:cubicBezTo>
                <a:moveTo>
                  <a:pt x="10800" y="18655"/>
                </a:moveTo>
                <a:cubicBezTo>
                  <a:pt x="11197" y="18655"/>
                  <a:pt x="11520" y="18435"/>
                  <a:pt x="11520" y="18164"/>
                </a:cubicBezTo>
                <a:lnTo>
                  <a:pt x="11520" y="6382"/>
                </a:lnTo>
                <a:cubicBezTo>
                  <a:pt x="11520" y="6110"/>
                  <a:pt x="11197" y="5891"/>
                  <a:pt x="10800" y="5891"/>
                </a:cubicBezTo>
                <a:cubicBezTo>
                  <a:pt x="10403" y="5891"/>
                  <a:pt x="10080" y="6110"/>
                  <a:pt x="10080" y="6382"/>
                </a:cubicBezTo>
                <a:lnTo>
                  <a:pt x="10080" y="18164"/>
                </a:lnTo>
                <a:cubicBezTo>
                  <a:pt x="10080" y="18435"/>
                  <a:pt x="10403" y="18655"/>
                  <a:pt x="10800" y="18655"/>
                </a:cubicBezTo>
                <a:moveTo>
                  <a:pt x="15095" y="18654"/>
                </a:moveTo>
                <a:cubicBezTo>
                  <a:pt x="15494" y="18664"/>
                  <a:pt x="15827" y="18452"/>
                  <a:pt x="15841" y="18181"/>
                </a:cubicBezTo>
                <a:lnTo>
                  <a:pt x="16886" y="6413"/>
                </a:lnTo>
                <a:cubicBezTo>
                  <a:pt x="16900" y="6142"/>
                  <a:pt x="16590" y="5914"/>
                  <a:pt x="16192" y="5904"/>
                </a:cubicBezTo>
                <a:cubicBezTo>
                  <a:pt x="15795" y="5895"/>
                  <a:pt x="15461" y="6106"/>
                  <a:pt x="15447" y="6377"/>
                </a:cubicBezTo>
                <a:lnTo>
                  <a:pt x="14402" y="18146"/>
                </a:lnTo>
                <a:cubicBezTo>
                  <a:pt x="14388" y="18417"/>
                  <a:pt x="14699" y="18644"/>
                  <a:pt x="15095" y="1865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5" name="Shape 2628"/>
          <p:cNvSpPr/>
          <p:nvPr/>
        </p:nvSpPr>
        <p:spPr>
          <a:xfrm>
            <a:off x="7958920" y="393611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5" y="20618"/>
                </a:moveTo>
                <a:cubicBezTo>
                  <a:pt x="15830" y="20618"/>
                  <a:pt x="15230" y="20482"/>
                  <a:pt x="14664" y="20214"/>
                </a:cubicBezTo>
                <a:cubicBezTo>
                  <a:pt x="14611" y="20189"/>
                  <a:pt x="14556" y="20170"/>
                  <a:pt x="14501" y="20155"/>
                </a:cubicBezTo>
                <a:cubicBezTo>
                  <a:pt x="8920" y="17308"/>
                  <a:pt x="4296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8" y="6369"/>
                  <a:pt x="982" y="5770"/>
                  <a:pt x="982" y="5155"/>
                </a:cubicBezTo>
                <a:cubicBezTo>
                  <a:pt x="982" y="2774"/>
                  <a:pt x="3067" y="982"/>
                  <a:pt x="4418" y="982"/>
                </a:cubicBezTo>
                <a:cubicBezTo>
                  <a:pt x="4595" y="982"/>
                  <a:pt x="4712" y="1072"/>
                  <a:pt x="4765" y="1126"/>
                </a:cubicBezTo>
                <a:cubicBezTo>
                  <a:pt x="4777" y="1139"/>
                  <a:pt x="4800" y="1164"/>
                  <a:pt x="4832" y="1216"/>
                </a:cubicBezTo>
                <a:cubicBezTo>
                  <a:pt x="4849" y="1244"/>
                  <a:pt x="4868" y="1271"/>
                  <a:pt x="4888" y="1297"/>
                </a:cubicBezTo>
                <a:lnTo>
                  <a:pt x="8121" y="5453"/>
                </a:lnTo>
                <a:cubicBezTo>
                  <a:pt x="8146" y="5485"/>
                  <a:pt x="8173" y="5515"/>
                  <a:pt x="8202" y="5544"/>
                </a:cubicBezTo>
                <a:cubicBezTo>
                  <a:pt x="8255" y="5598"/>
                  <a:pt x="8345" y="5715"/>
                  <a:pt x="8345" y="5891"/>
                </a:cubicBezTo>
                <a:cubicBezTo>
                  <a:pt x="8345" y="5978"/>
                  <a:pt x="8321" y="6060"/>
                  <a:pt x="8274" y="6135"/>
                </a:cubicBezTo>
                <a:lnTo>
                  <a:pt x="7180" y="7221"/>
                </a:lnTo>
                <a:cubicBezTo>
                  <a:pt x="7175" y="7226"/>
                  <a:pt x="7170" y="7231"/>
                  <a:pt x="7165" y="7236"/>
                </a:cubicBezTo>
                <a:cubicBezTo>
                  <a:pt x="6769" y="7609"/>
                  <a:pt x="6543" y="8126"/>
                  <a:pt x="6543" y="8668"/>
                </a:cubicBezTo>
                <a:cubicBezTo>
                  <a:pt x="6543" y="9175"/>
                  <a:pt x="6740" y="9658"/>
                  <a:pt x="7082" y="10020"/>
                </a:cubicBezTo>
                <a:cubicBezTo>
                  <a:pt x="7094" y="10040"/>
                  <a:pt x="7107" y="10059"/>
                  <a:pt x="7121" y="10078"/>
                </a:cubicBezTo>
                <a:cubicBezTo>
                  <a:pt x="8327" y="11745"/>
                  <a:pt x="9810" y="13222"/>
                  <a:pt x="11528" y="14469"/>
                </a:cubicBezTo>
                <a:cubicBezTo>
                  <a:pt x="11541" y="14478"/>
                  <a:pt x="11555" y="14487"/>
                  <a:pt x="11568" y="14496"/>
                </a:cubicBezTo>
                <a:cubicBezTo>
                  <a:pt x="11931" y="14844"/>
                  <a:pt x="12418" y="15045"/>
                  <a:pt x="12928" y="15045"/>
                </a:cubicBezTo>
                <a:cubicBezTo>
                  <a:pt x="13440" y="15045"/>
                  <a:pt x="13934" y="14840"/>
                  <a:pt x="14301" y="14479"/>
                </a:cubicBezTo>
                <a:cubicBezTo>
                  <a:pt x="14320" y="14463"/>
                  <a:pt x="14338" y="14446"/>
                  <a:pt x="14356" y="14427"/>
                </a:cubicBezTo>
                <a:lnTo>
                  <a:pt x="15456" y="13320"/>
                </a:lnTo>
                <a:cubicBezTo>
                  <a:pt x="15533" y="13271"/>
                  <a:pt x="15615" y="13247"/>
                  <a:pt x="15701" y="13247"/>
                </a:cubicBezTo>
                <a:cubicBezTo>
                  <a:pt x="15878" y="13247"/>
                  <a:pt x="15995" y="13337"/>
                  <a:pt x="16048" y="13391"/>
                </a:cubicBezTo>
                <a:cubicBezTo>
                  <a:pt x="16077" y="13420"/>
                  <a:pt x="16108" y="13447"/>
                  <a:pt x="16140" y="13472"/>
                </a:cubicBezTo>
                <a:lnTo>
                  <a:pt x="20296" y="16704"/>
                </a:lnTo>
                <a:cubicBezTo>
                  <a:pt x="20323" y="16725"/>
                  <a:pt x="20351" y="16744"/>
                  <a:pt x="20379" y="16762"/>
                </a:cubicBezTo>
                <a:cubicBezTo>
                  <a:pt x="20431" y="16795"/>
                  <a:pt x="20455" y="16816"/>
                  <a:pt x="20466" y="16827"/>
                </a:cubicBezTo>
                <a:cubicBezTo>
                  <a:pt x="20520" y="16881"/>
                  <a:pt x="20610" y="16997"/>
                  <a:pt x="20610" y="17174"/>
                </a:cubicBezTo>
                <a:cubicBezTo>
                  <a:pt x="20610" y="17207"/>
                  <a:pt x="20612" y="17240"/>
                  <a:pt x="20616" y="17273"/>
                </a:cubicBezTo>
                <a:cubicBezTo>
                  <a:pt x="20539" y="18625"/>
                  <a:pt x="18774" y="20618"/>
                  <a:pt x="16445" y="20618"/>
                </a:cubicBezTo>
                <a:moveTo>
                  <a:pt x="21600" y="17174"/>
                </a:moveTo>
                <a:lnTo>
                  <a:pt x="21592" y="17174"/>
                </a:lnTo>
                <a:cubicBezTo>
                  <a:pt x="21592" y="16768"/>
                  <a:pt x="21427" y="16399"/>
                  <a:pt x="21161" y="16133"/>
                </a:cubicBezTo>
                <a:cubicBezTo>
                  <a:pt x="21082" y="16054"/>
                  <a:pt x="20994" y="15988"/>
                  <a:pt x="20899" y="15929"/>
                </a:cubicBezTo>
                <a:lnTo>
                  <a:pt x="16743" y="12697"/>
                </a:lnTo>
                <a:cubicBezTo>
                  <a:pt x="16476" y="12430"/>
                  <a:pt x="16108" y="12265"/>
                  <a:pt x="15701" y="12265"/>
                </a:cubicBezTo>
                <a:cubicBezTo>
                  <a:pt x="15368" y="12265"/>
                  <a:pt x="15065" y="12380"/>
                  <a:pt x="14819" y="12567"/>
                </a:cubicBezTo>
                <a:lnTo>
                  <a:pt x="13659" y="13736"/>
                </a:lnTo>
                <a:lnTo>
                  <a:pt x="13656" y="13733"/>
                </a:lnTo>
                <a:cubicBezTo>
                  <a:pt x="13477" y="13934"/>
                  <a:pt x="13218" y="14063"/>
                  <a:pt x="12928" y="14063"/>
                </a:cubicBezTo>
                <a:cubicBezTo>
                  <a:pt x="12595" y="14063"/>
                  <a:pt x="12303" y="13897"/>
                  <a:pt x="12125" y="13645"/>
                </a:cubicBezTo>
                <a:cubicBezTo>
                  <a:pt x="12119" y="13654"/>
                  <a:pt x="12111" y="13663"/>
                  <a:pt x="12104" y="13674"/>
                </a:cubicBezTo>
                <a:cubicBezTo>
                  <a:pt x="10500" y="12510"/>
                  <a:pt x="9078" y="11108"/>
                  <a:pt x="7916" y="9502"/>
                </a:cubicBezTo>
                <a:cubicBezTo>
                  <a:pt x="7927" y="9495"/>
                  <a:pt x="7937" y="9486"/>
                  <a:pt x="7949" y="9479"/>
                </a:cubicBezTo>
                <a:cubicBezTo>
                  <a:pt x="7693" y="9299"/>
                  <a:pt x="7525" y="9004"/>
                  <a:pt x="7525" y="8668"/>
                </a:cubicBezTo>
                <a:cubicBezTo>
                  <a:pt x="7525" y="8367"/>
                  <a:pt x="7662" y="8101"/>
                  <a:pt x="7873" y="7920"/>
                </a:cubicBezTo>
                <a:lnTo>
                  <a:pt x="7872" y="7918"/>
                </a:lnTo>
                <a:lnTo>
                  <a:pt x="9026" y="6773"/>
                </a:lnTo>
                <a:cubicBezTo>
                  <a:pt x="9213" y="6528"/>
                  <a:pt x="9327" y="6224"/>
                  <a:pt x="9327" y="5891"/>
                </a:cubicBezTo>
                <a:cubicBezTo>
                  <a:pt x="9327" y="5485"/>
                  <a:pt x="9162" y="5116"/>
                  <a:pt x="8896" y="4850"/>
                </a:cubicBezTo>
                <a:lnTo>
                  <a:pt x="5663" y="693"/>
                </a:lnTo>
                <a:cubicBezTo>
                  <a:pt x="5604" y="599"/>
                  <a:pt x="5538" y="510"/>
                  <a:pt x="5459" y="432"/>
                </a:cubicBezTo>
                <a:cubicBezTo>
                  <a:pt x="5193" y="165"/>
                  <a:pt x="4825" y="0"/>
                  <a:pt x="4418" y="0"/>
                </a:cubicBezTo>
                <a:cubicBezTo>
                  <a:pt x="2455" y="0"/>
                  <a:pt x="0" y="2308"/>
                  <a:pt x="0" y="5155"/>
                </a:cubicBezTo>
                <a:cubicBezTo>
                  <a:pt x="0" y="5943"/>
                  <a:pt x="183" y="6688"/>
                  <a:pt x="499" y="7356"/>
                </a:cubicBezTo>
                <a:lnTo>
                  <a:pt x="483" y="7373"/>
                </a:lnTo>
                <a:cubicBezTo>
                  <a:pt x="3436" y="13255"/>
                  <a:pt x="8345" y="18164"/>
                  <a:pt x="14228" y="21117"/>
                </a:cubicBezTo>
                <a:lnTo>
                  <a:pt x="14244" y="21101"/>
                </a:lnTo>
                <a:cubicBezTo>
                  <a:pt x="14912" y="21418"/>
                  <a:pt x="15657" y="21600"/>
                  <a:pt x="16445" y="21600"/>
                </a:cubicBezTo>
                <a:cubicBezTo>
                  <a:pt x="19292" y="21600"/>
                  <a:pt x="21600" y="19145"/>
                  <a:pt x="21600" y="17182"/>
                </a:cubicBezTo>
                <a:cubicBezTo>
                  <a:pt x="21600" y="17179"/>
                  <a:pt x="21600" y="17177"/>
                  <a:pt x="21600" y="1717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6" name="Shape 2629"/>
          <p:cNvSpPr/>
          <p:nvPr/>
        </p:nvSpPr>
        <p:spPr>
          <a:xfrm>
            <a:off x="8492181" y="3936114"/>
            <a:ext cx="279405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1" y="20618"/>
                </a:moveTo>
                <a:cubicBezTo>
                  <a:pt x="15826" y="20618"/>
                  <a:pt x="15226" y="20482"/>
                  <a:pt x="14660" y="20214"/>
                </a:cubicBezTo>
                <a:cubicBezTo>
                  <a:pt x="14607" y="20189"/>
                  <a:pt x="14552" y="20170"/>
                  <a:pt x="14497" y="20155"/>
                </a:cubicBezTo>
                <a:cubicBezTo>
                  <a:pt x="8918" y="17308"/>
                  <a:pt x="4295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7" y="6369"/>
                  <a:pt x="982" y="5770"/>
                  <a:pt x="982" y="5155"/>
                </a:cubicBezTo>
                <a:cubicBezTo>
                  <a:pt x="982" y="2774"/>
                  <a:pt x="3066" y="982"/>
                  <a:pt x="4417" y="982"/>
                </a:cubicBezTo>
                <a:cubicBezTo>
                  <a:pt x="4594" y="982"/>
                  <a:pt x="4711" y="1072"/>
                  <a:pt x="4764" y="1126"/>
                </a:cubicBezTo>
                <a:cubicBezTo>
                  <a:pt x="4776" y="1139"/>
                  <a:pt x="4798" y="1164"/>
                  <a:pt x="4831" y="1216"/>
                </a:cubicBezTo>
                <a:cubicBezTo>
                  <a:pt x="4848" y="1244"/>
                  <a:pt x="4867" y="1271"/>
                  <a:pt x="4887" y="1297"/>
                </a:cubicBezTo>
                <a:lnTo>
                  <a:pt x="8118" y="5453"/>
                </a:lnTo>
                <a:cubicBezTo>
                  <a:pt x="8143" y="5485"/>
                  <a:pt x="8170" y="5515"/>
                  <a:pt x="8199" y="5544"/>
                </a:cubicBezTo>
                <a:cubicBezTo>
                  <a:pt x="8253" y="5598"/>
                  <a:pt x="8343" y="5715"/>
                  <a:pt x="8343" y="5891"/>
                </a:cubicBezTo>
                <a:cubicBezTo>
                  <a:pt x="8343" y="5978"/>
                  <a:pt x="8319" y="6060"/>
                  <a:pt x="8272" y="6135"/>
                </a:cubicBezTo>
                <a:lnTo>
                  <a:pt x="7178" y="7221"/>
                </a:lnTo>
                <a:cubicBezTo>
                  <a:pt x="7173" y="7226"/>
                  <a:pt x="7168" y="7231"/>
                  <a:pt x="7163" y="7236"/>
                </a:cubicBezTo>
                <a:cubicBezTo>
                  <a:pt x="6767" y="7609"/>
                  <a:pt x="6541" y="8126"/>
                  <a:pt x="6541" y="8668"/>
                </a:cubicBezTo>
                <a:cubicBezTo>
                  <a:pt x="6541" y="9175"/>
                  <a:pt x="6738" y="9658"/>
                  <a:pt x="7080" y="10020"/>
                </a:cubicBezTo>
                <a:cubicBezTo>
                  <a:pt x="7092" y="10040"/>
                  <a:pt x="7105" y="10059"/>
                  <a:pt x="7119" y="10078"/>
                </a:cubicBezTo>
                <a:cubicBezTo>
                  <a:pt x="8325" y="11745"/>
                  <a:pt x="9807" y="13222"/>
                  <a:pt x="11525" y="14469"/>
                </a:cubicBezTo>
                <a:cubicBezTo>
                  <a:pt x="11538" y="14478"/>
                  <a:pt x="11551" y="14487"/>
                  <a:pt x="11565" y="14496"/>
                </a:cubicBezTo>
                <a:cubicBezTo>
                  <a:pt x="11928" y="14844"/>
                  <a:pt x="12414" y="15045"/>
                  <a:pt x="12924" y="15045"/>
                </a:cubicBezTo>
                <a:cubicBezTo>
                  <a:pt x="13436" y="15045"/>
                  <a:pt x="13930" y="14840"/>
                  <a:pt x="14297" y="14479"/>
                </a:cubicBezTo>
                <a:cubicBezTo>
                  <a:pt x="14316" y="14463"/>
                  <a:pt x="14335" y="14446"/>
                  <a:pt x="14352" y="14427"/>
                </a:cubicBezTo>
                <a:lnTo>
                  <a:pt x="15451" y="13320"/>
                </a:lnTo>
                <a:cubicBezTo>
                  <a:pt x="15529" y="13271"/>
                  <a:pt x="15611" y="13247"/>
                  <a:pt x="15697" y="13247"/>
                </a:cubicBezTo>
                <a:cubicBezTo>
                  <a:pt x="15874" y="13247"/>
                  <a:pt x="15990" y="13337"/>
                  <a:pt x="16044" y="13391"/>
                </a:cubicBezTo>
                <a:cubicBezTo>
                  <a:pt x="16073" y="13420"/>
                  <a:pt x="16103" y="13447"/>
                  <a:pt x="16135" y="13472"/>
                </a:cubicBezTo>
                <a:lnTo>
                  <a:pt x="20291" y="16704"/>
                </a:lnTo>
                <a:cubicBezTo>
                  <a:pt x="20317" y="16725"/>
                  <a:pt x="20345" y="16744"/>
                  <a:pt x="20374" y="16762"/>
                </a:cubicBezTo>
                <a:cubicBezTo>
                  <a:pt x="20426" y="16795"/>
                  <a:pt x="20449" y="16816"/>
                  <a:pt x="20461" y="16827"/>
                </a:cubicBezTo>
                <a:cubicBezTo>
                  <a:pt x="20515" y="16881"/>
                  <a:pt x="20605" y="16997"/>
                  <a:pt x="20605" y="17174"/>
                </a:cubicBezTo>
                <a:cubicBezTo>
                  <a:pt x="20605" y="17207"/>
                  <a:pt x="20606" y="17240"/>
                  <a:pt x="20610" y="17273"/>
                </a:cubicBezTo>
                <a:cubicBezTo>
                  <a:pt x="20533" y="18625"/>
                  <a:pt x="18769" y="20618"/>
                  <a:pt x="16441" y="20618"/>
                </a:cubicBezTo>
                <a:moveTo>
                  <a:pt x="21586" y="17174"/>
                </a:moveTo>
                <a:cubicBezTo>
                  <a:pt x="21586" y="16768"/>
                  <a:pt x="21421" y="16399"/>
                  <a:pt x="21155" y="16133"/>
                </a:cubicBezTo>
                <a:cubicBezTo>
                  <a:pt x="21077" y="16054"/>
                  <a:pt x="20988" y="15988"/>
                  <a:pt x="20893" y="15929"/>
                </a:cubicBezTo>
                <a:lnTo>
                  <a:pt x="16738" y="12697"/>
                </a:lnTo>
                <a:cubicBezTo>
                  <a:pt x="16471" y="12430"/>
                  <a:pt x="16104" y="12265"/>
                  <a:pt x="15697" y="12265"/>
                </a:cubicBezTo>
                <a:cubicBezTo>
                  <a:pt x="15364" y="12265"/>
                  <a:pt x="15060" y="12380"/>
                  <a:pt x="14815" y="12567"/>
                </a:cubicBezTo>
                <a:lnTo>
                  <a:pt x="13655" y="13736"/>
                </a:lnTo>
                <a:lnTo>
                  <a:pt x="13652" y="13733"/>
                </a:lnTo>
                <a:cubicBezTo>
                  <a:pt x="13473" y="13934"/>
                  <a:pt x="13214" y="14063"/>
                  <a:pt x="12924" y="14063"/>
                </a:cubicBezTo>
                <a:cubicBezTo>
                  <a:pt x="12592" y="14063"/>
                  <a:pt x="12300" y="13897"/>
                  <a:pt x="12122" y="13645"/>
                </a:cubicBezTo>
                <a:cubicBezTo>
                  <a:pt x="12116" y="13654"/>
                  <a:pt x="12107" y="13663"/>
                  <a:pt x="12101" y="13674"/>
                </a:cubicBezTo>
                <a:cubicBezTo>
                  <a:pt x="10497" y="12510"/>
                  <a:pt x="9076" y="11108"/>
                  <a:pt x="7914" y="9502"/>
                </a:cubicBezTo>
                <a:cubicBezTo>
                  <a:pt x="7925" y="9495"/>
                  <a:pt x="7935" y="9486"/>
                  <a:pt x="7947" y="9479"/>
                </a:cubicBezTo>
                <a:cubicBezTo>
                  <a:pt x="7691" y="9299"/>
                  <a:pt x="7523" y="9004"/>
                  <a:pt x="7523" y="8668"/>
                </a:cubicBezTo>
                <a:cubicBezTo>
                  <a:pt x="7523" y="8367"/>
                  <a:pt x="7659" y="8101"/>
                  <a:pt x="7871" y="7920"/>
                </a:cubicBezTo>
                <a:lnTo>
                  <a:pt x="7870" y="7918"/>
                </a:lnTo>
                <a:lnTo>
                  <a:pt x="9023" y="6773"/>
                </a:lnTo>
                <a:cubicBezTo>
                  <a:pt x="9211" y="6528"/>
                  <a:pt x="9325" y="6224"/>
                  <a:pt x="9325" y="5891"/>
                </a:cubicBezTo>
                <a:cubicBezTo>
                  <a:pt x="9325" y="5485"/>
                  <a:pt x="9160" y="5116"/>
                  <a:pt x="8893" y="4850"/>
                </a:cubicBezTo>
                <a:lnTo>
                  <a:pt x="5662" y="693"/>
                </a:lnTo>
                <a:cubicBezTo>
                  <a:pt x="5603" y="599"/>
                  <a:pt x="5537" y="510"/>
                  <a:pt x="5458" y="432"/>
                </a:cubicBezTo>
                <a:cubicBezTo>
                  <a:pt x="5191" y="165"/>
                  <a:pt x="4823" y="0"/>
                  <a:pt x="4417" y="0"/>
                </a:cubicBezTo>
                <a:cubicBezTo>
                  <a:pt x="2454" y="0"/>
                  <a:pt x="0" y="2308"/>
                  <a:pt x="0" y="5155"/>
                </a:cubicBezTo>
                <a:cubicBezTo>
                  <a:pt x="0" y="5943"/>
                  <a:pt x="183" y="6688"/>
                  <a:pt x="499" y="7356"/>
                </a:cubicBezTo>
                <a:lnTo>
                  <a:pt x="482" y="7373"/>
                </a:lnTo>
                <a:cubicBezTo>
                  <a:pt x="3435" y="13255"/>
                  <a:pt x="8343" y="18164"/>
                  <a:pt x="14224" y="21117"/>
                </a:cubicBezTo>
                <a:lnTo>
                  <a:pt x="14240" y="21101"/>
                </a:lnTo>
                <a:cubicBezTo>
                  <a:pt x="14908" y="21418"/>
                  <a:pt x="15652" y="21600"/>
                  <a:pt x="16441" y="21600"/>
                </a:cubicBezTo>
                <a:cubicBezTo>
                  <a:pt x="19287" y="21600"/>
                  <a:pt x="21594" y="19145"/>
                  <a:pt x="21594" y="17182"/>
                </a:cubicBezTo>
                <a:cubicBezTo>
                  <a:pt x="21594" y="17179"/>
                  <a:pt x="21594" y="17177"/>
                  <a:pt x="21594" y="17174"/>
                </a:cubicBezTo>
                <a:cubicBezTo>
                  <a:pt x="21594" y="17174"/>
                  <a:pt x="21586" y="17174"/>
                  <a:pt x="21586" y="17174"/>
                </a:cubicBezTo>
                <a:close/>
                <a:moveTo>
                  <a:pt x="11785" y="10800"/>
                </a:moveTo>
                <a:cubicBezTo>
                  <a:pt x="12326" y="10800"/>
                  <a:pt x="12766" y="10360"/>
                  <a:pt x="12766" y="9819"/>
                </a:cubicBezTo>
                <a:cubicBezTo>
                  <a:pt x="12766" y="9276"/>
                  <a:pt x="12326" y="8836"/>
                  <a:pt x="11785" y="8836"/>
                </a:cubicBezTo>
                <a:cubicBezTo>
                  <a:pt x="11242" y="8836"/>
                  <a:pt x="10803" y="9276"/>
                  <a:pt x="10803" y="9819"/>
                </a:cubicBezTo>
                <a:cubicBezTo>
                  <a:pt x="10803" y="10360"/>
                  <a:pt x="11242" y="10800"/>
                  <a:pt x="11785" y="10800"/>
                </a:cubicBezTo>
                <a:moveTo>
                  <a:pt x="11785" y="5891"/>
                </a:moveTo>
                <a:cubicBezTo>
                  <a:pt x="13953" y="5891"/>
                  <a:pt x="15711" y="7649"/>
                  <a:pt x="15711" y="9819"/>
                </a:cubicBezTo>
                <a:cubicBezTo>
                  <a:pt x="15711" y="10090"/>
                  <a:pt x="15930" y="10309"/>
                  <a:pt x="16201" y="10309"/>
                </a:cubicBezTo>
                <a:cubicBezTo>
                  <a:pt x="16472" y="10309"/>
                  <a:pt x="16692" y="10090"/>
                  <a:pt x="16692" y="9819"/>
                </a:cubicBezTo>
                <a:cubicBezTo>
                  <a:pt x="16692" y="7107"/>
                  <a:pt x="14495" y="4909"/>
                  <a:pt x="11785" y="4909"/>
                </a:cubicBezTo>
                <a:cubicBezTo>
                  <a:pt x="11513" y="4909"/>
                  <a:pt x="11294" y="5129"/>
                  <a:pt x="11294" y="5400"/>
                </a:cubicBezTo>
                <a:cubicBezTo>
                  <a:pt x="11294" y="5672"/>
                  <a:pt x="11513" y="5891"/>
                  <a:pt x="11785" y="5891"/>
                </a:cubicBezTo>
                <a:moveTo>
                  <a:pt x="11785" y="982"/>
                </a:moveTo>
                <a:cubicBezTo>
                  <a:pt x="16663" y="982"/>
                  <a:pt x="20618" y="4939"/>
                  <a:pt x="20618" y="9819"/>
                </a:cubicBezTo>
                <a:cubicBezTo>
                  <a:pt x="20618" y="10090"/>
                  <a:pt x="20838" y="10309"/>
                  <a:pt x="21109" y="10309"/>
                </a:cubicBezTo>
                <a:cubicBezTo>
                  <a:pt x="21380" y="10309"/>
                  <a:pt x="21600" y="10090"/>
                  <a:pt x="21600" y="9819"/>
                </a:cubicBezTo>
                <a:cubicBezTo>
                  <a:pt x="21600" y="4396"/>
                  <a:pt x="17206" y="0"/>
                  <a:pt x="11785" y="0"/>
                </a:cubicBezTo>
                <a:cubicBezTo>
                  <a:pt x="11513" y="0"/>
                  <a:pt x="11294" y="220"/>
                  <a:pt x="11294" y="491"/>
                </a:cubicBezTo>
                <a:cubicBezTo>
                  <a:pt x="11294" y="762"/>
                  <a:pt x="11513" y="982"/>
                  <a:pt x="11785" y="9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7" name="Shape 2630"/>
          <p:cNvSpPr/>
          <p:nvPr/>
        </p:nvSpPr>
        <p:spPr>
          <a:xfrm>
            <a:off x="9088925" y="3936114"/>
            <a:ext cx="15236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07" y="18651"/>
                </a:moveTo>
                <a:lnTo>
                  <a:pt x="10795" y="12327"/>
                </a:lnTo>
                <a:lnTo>
                  <a:pt x="10781" y="12326"/>
                </a:lnTo>
                <a:cubicBezTo>
                  <a:pt x="10785" y="12307"/>
                  <a:pt x="10800" y="12292"/>
                  <a:pt x="10800" y="12273"/>
                </a:cubicBezTo>
                <a:cubicBezTo>
                  <a:pt x="10800" y="12001"/>
                  <a:pt x="10398" y="11782"/>
                  <a:pt x="9900" y="11782"/>
                </a:cubicBezTo>
                <a:lnTo>
                  <a:pt x="2149" y="11782"/>
                </a:lnTo>
                <a:lnTo>
                  <a:pt x="8749" y="982"/>
                </a:lnTo>
                <a:lnTo>
                  <a:pt x="15850" y="982"/>
                </a:lnTo>
                <a:lnTo>
                  <a:pt x="11436" y="8190"/>
                </a:lnTo>
                <a:lnTo>
                  <a:pt x="11447" y="8192"/>
                </a:lnTo>
                <a:cubicBezTo>
                  <a:pt x="11417" y="8241"/>
                  <a:pt x="11391" y="8291"/>
                  <a:pt x="11391" y="8345"/>
                </a:cubicBezTo>
                <a:cubicBezTo>
                  <a:pt x="11391" y="8617"/>
                  <a:pt x="11794" y="8836"/>
                  <a:pt x="12291" y="8836"/>
                </a:cubicBezTo>
                <a:lnTo>
                  <a:pt x="19195" y="8836"/>
                </a:lnTo>
                <a:cubicBezTo>
                  <a:pt x="19195" y="8836"/>
                  <a:pt x="9507" y="18651"/>
                  <a:pt x="9507" y="18651"/>
                </a:cubicBezTo>
                <a:close/>
                <a:moveTo>
                  <a:pt x="21600" y="8345"/>
                </a:moveTo>
                <a:cubicBezTo>
                  <a:pt x="21600" y="8074"/>
                  <a:pt x="21197" y="7855"/>
                  <a:pt x="20700" y="7855"/>
                </a:cubicBezTo>
                <a:lnTo>
                  <a:pt x="13541" y="7855"/>
                </a:lnTo>
                <a:lnTo>
                  <a:pt x="17954" y="646"/>
                </a:lnTo>
                <a:lnTo>
                  <a:pt x="17944" y="644"/>
                </a:lnTo>
                <a:cubicBezTo>
                  <a:pt x="17974" y="595"/>
                  <a:pt x="18000" y="545"/>
                  <a:pt x="18000" y="491"/>
                </a:cubicBezTo>
                <a:cubicBezTo>
                  <a:pt x="18000" y="220"/>
                  <a:pt x="17598" y="0"/>
                  <a:pt x="17100" y="0"/>
                </a:cubicBezTo>
                <a:lnTo>
                  <a:pt x="8101" y="0"/>
                </a:lnTo>
                <a:cubicBezTo>
                  <a:pt x="7703" y="0"/>
                  <a:pt x="7376" y="143"/>
                  <a:pt x="7257" y="337"/>
                </a:cubicBezTo>
                <a:lnTo>
                  <a:pt x="7246" y="335"/>
                </a:lnTo>
                <a:lnTo>
                  <a:pt x="47" y="12117"/>
                </a:lnTo>
                <a:lnTo>
                  <a:pt x="57" y="12120"/>
                </a:lnTo>
                <a:cubicBezTo>
                  <a:pt x="27" y="12168"/>
                  <a:pt x="0" y="12218"/>
                  <a:pt x="0" y="12273"/>
                </a:cubicBezTo>
                <a:cubicBezTo>
                  <a:pt x="0" y="12544"/>
                  <a:pt x="403" y="12764"/>
                  <a:pt x="900" y="12764"/>
                </a:cubicBezTo>
                <a:lnTo>
                  <a:pt x="8895" y="12764"/>
                </a:lnTo>
                <a:lnTo>
                  <a:pt x="7206" y="21055"/>
                </a:lnTo>
                <a:lnTo>
                  <a:pt x="7220" y="21056"/>
                </a:lnTo>
                <a:cubicBezTo>
                  <a:pt x="7216" y="21074"/>
                  <a:pt x="7200" y="21090"/>
                  <a:pt x="7200" y="21109"/>
                </a:cubicBezTo>
                <a:cubicBezTo>
                  <a:pt x="7200" y="21380"/>
                  <a:pt x="7603" y="21600"/>
                  <a:pt x="8101" y="21600"/>
                </a:cubicBezTo>
                <a:cubicBezTo>
                  <a:pt x="8464" y="21600"/>
                  <a:pt x="8761" y="21480"/>
                  <a:pt x="8900" y="21310"/>
                </a:cubicBezTo>
                <a:lnTo>
                  <a:pt x="8918" y="21315"/>
                </a:lnTo>
                <a:lnTo>
                  <a:pt x="21517" y="8551"/>
                </a:lnTo>
                <a:lnTo>
                  <a:pt x="21513" y="8550"/>
                </a:lnTo>
                <a:cubicBezTo>
                  <a:pt x="21567" y="8487"/>
                  <a:pt x="21600" y="8419"/>
                  <a:pt x="21600" y="83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8" name="Shape 2631"/>
          <p:cNvSpPr/>
          <p:nvPr/>
        </p:nvSpPr>
        <p:spPr>
          <a:xfrm>
            <a:off x="9558703" y="3961507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69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69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6"/>
                  <a:pt x="2847" y="8400"/>
                  <a:pt x="3436" y="8400"/>
                </a:cubicBezTo>
                <a:cubicBezTo>
                  <a:pt x="4026" y="8400"/>
                  <a:pt x="4549" y="8076"/>
                  <a:pt x="4909" y="7573"/>
                </a:cubicBezTo>
                <a:cubicBezTo>
                  <a:pt x="5269" y="8076"/>
                  <a:pt x="5792" y="8400"/>
                  <a:pt x="6382" y="8400"/>
                </a:cubicBezTo>
                <a:cubicBezTo>
                  <a:pt x="6971" y="8400"/>
                  <a:pt x="7495" y="8076"/>
                  <a:pt x="7855" y="7573"/>
                </a:cubicBezTo>
                <a:cubicBezTo>
                  <a:pt x="8215" y="8076"/>
                  <a:pt x="8738" y="8400"/>
                  <a:pt x="9327" y="8400"/>
                </a:cubicBezTo>
                <a:cubicBezTo>
                  <a:pt x="9917" y="8400"/>
                  <a:pt x="10440" y="8076"/>
                  <a:pt x="10800" y="7573"/>
                </a:cubicBezTo>
                <a:cubicBezTo>
                  <a:pt x="11160" y="8076"/>
                  <a:pt x="11683" y="8400"/>
                  <a:pt x="12273" y="8400"/>
                </a:cubicBezTo>
                <a:cubicBezTo>
                  <a:pt x="12862" y="8400"/>
                  <a:pt x="13385" y="8076"/>
                  <a:pt x="13745" y="7573"/>
                </a:cubicBezTo>
                <a:cubicBezTo>
                  <a:pt x="14105" y="8076"/>
                  <a:pt x="14629" y="8400"/>
                  <a:pt x="15218" y="8400"/>
                </a:cubicBezTo>
                <a:cubicBezTo>
                  <a:pt x="15808" y="8400"/>
                  <a:pt x="16331" y="8076"/>
                  <a:pt x="16691" y="7573"/>
                </a:cubicBezTo>
                <a:cubicBezTo>
                  <a:pt x="17051" y="8076"/>
                  <a:pt x="17574" y="8400"/>
                  <a:pt x="18164" y="8400"/>
                </a:cubicBezTo>
                <a:cubicBezTo>
                  <a:pt x="18753" y="8400"/>
                  <a:pt x="19276" y="8076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69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69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69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69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69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69"/>
                  <a:pt x="7635" y="13200"/>
                  <a:pt x="7364" y="13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9" name="Shape 2632"/>
          <p:cNvSpPr/>
          <p:nvPr/>
        </p:nvSpPr>
        <p:spPr>
          <a:xfrm>
            <a:off x="10117358" y="3936114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4588" y="17673"/>
                  <a:pt x="1200" y="16051"/>
                  <a:pt x="1200" y="15218"/>
                </a:cubicBezTo>
                <a:cubicBezTo>
                  <a:pt x="1200" y="14690"/>
                  <a:pt x="1355" y="14275"/>
                  <a:pt x="1611" y="13896"/>
                </a:cubicBezTo>
                <a:cubicBezTo>
                  <a:pt x="3255" y="14967"/>
                  <a:pt x="6746" y="15709"/>
                  <a:pt x="10800" y="15709"/>
                </a:cubicBezTo>
                <a:cubicBezTo>
                  <a:pt x="14856" y="15709"/>
                  <a:pt x="18345" y="14966"/>
                  <a:pt x="19987" y="13894"/>
                </a:cubicBezTo>
                <a:cubicBezTo>
                  <a:pt x="20244" y="14273"/>
                  <a:pt x="20400" y="14689"/>
                  <a:pt x="20400" y="15218"/>
                </a:cubicBezTo>
                <a:cubicBezTo>
                  <a:pt x="20400" y="16051"/>
                  <a:pt x="17011" y="17673"/>
                  <a:pt x="10800" y="17673"/>
                </a:cubicBezTo>
                <a:moveTo>
                  <a:pt x="10800" y="20618"/>
                </a:moveTo>
                <a:cubicBezTo>
                  <a:pt x="9475" y="20618"/>
                  <a:pt x="8400" y="19739"/>
                  <a:pt x="8400" y="18655"/>
                </a:cubicBezTo>
                <a:cubicBezTo>
                  <a:pt x="8400" y="18625"/>
                  <a:pt x="8408" y="18597"/>
                  <a:pt x="8409" y="18567"/>
                </a:cubicBezTo>
                <a:cubicBezTo>
                  <a:pt x="9179" y="18623"/>
                  <a:pt x="9977" y="18655"/>
                  <a:pt x="10800" y="18655"/>
                </a:cubicBezTo>
                <a:cubicBezTo>
                  <a:pt x="11623" y="18655"/>
                  <a:pt x="12421" y="18623"/>
                  <a:pt x="13191" y="18567"/>
                </a:cubicBezTo>
                <a:cubicBezTo>
                  <a:pt x="13192" y="18597"/>
                  <a:pt x="13200" y="18625"/>
                  <a:pt x="13200" y="18655"/>
                </a:cubicBezTo>
                <a:cubicBezTo>
                  <a:pt x="13200" y="19739"/>
                  <a:pt x="12125" y="20618"/>
                  <a:pt x="10800" y="20618"/>
                </a:cubicBezTo>
                <a:moveTo>
                  <a:pt x="2948" y="12551"/>
                </a:moveTo>
                <a:cubicBezTo>
                  <a:pt x="4308" y="11388"/>
                  <a:pt x="6000" y="9939"/>
                  <a:pt x="6000" y="6873"/>
                </a:cubicBezTo>
                <a:cubicBezTo>
                  <a:pt x="6000" y="5232"/>
                  <a:pt x="7238" y="3825"/>
                  <a:pt x="8988" y="3239"/>
                </a:cubicBezTo>
                <a:cubicBezTo>
                  <a:pt x="9428" y="3657"/>
                  <a:pt x="10072" y="3927"/>
                  <a:pt x="10800" y="3927"/>
                </a:cubicBezTo>
                <a:cubicBezTo>
                  <a:pt x="11528" y="3927"/>
                  <a:pt x="12172" y="3657"/>
                  <a:pt x="12611" y="3239"/>
                </a:cubicBezTo>
                <a:cubicBezTo>
                  <a:pt x="14362" y="3825"/>
                  <a:pt x="15600" y="5232"/>
                  <a:pt x="15600" y="6873"/>
                </a:cubicBezTo>
                <a:cubicBezTo>
                  <a:pt x="15600" y="9939"/>
                  <a:pt x="17292" y="11388"/>
                  <a:pt x="18652" y="12551"/>
                </a:cubicBezTo>
                <a:cubicBezTo>
                  <a:pt x="18911" y="12773"/>
                  <a:pt x="19152" y="12979"/>
                  <a:pt x="19366" y="13183"/>
                </a:cubicBezTo>
                <a:cubicBezTo>
                  <a:pt x="18217" y="14077"/>
                  <a:pt x="14825" y="14727"/>
                  <a:pt x="10800" y="14727"/>
                </a:cubicBezTo>
                <a:cubicBezTo>
                  <a:pt x="6779" y="14727"/>
                  <a:pt x="3383" y="14079"/>
                  <a:pt x="2230" y="13186"/>
                </a:cubicBezTo>
                <a:cubicBezTo>
                  <a:pt x="2446" y="12981"/>
                  <a:pt x="2687" y="12774"/>
                  <a:pt x="2948" y="12551"/>
                </a:cubicBezTo>
                <a:moveTo>
                  <a:pt x="10800" y="982"/>
                </a:moveTo>
                <a:cubicBezTo>
                  <a:pt x="11462" y="982"/>
                  <a:pt x="12000" y="1422"/>
                  <a:pt x="12000" y="1964"/>
                </a:cubicBezTo>
                <a:cubicBezTo>
                  <a:pt x="12000" y="2506"/>
                  <a:pt x="11462" y="2945"/>
                  <a:pt x="10800" y="2945"/>
                </a:cubicBezTo>
                <a:cubicBezTo>
                  <a:pt x="10138" y="2945"/>
                  <a:pt x="9600" y="2506"/>
                  <a:pt x="9600" y="1964"/>
                </a:cubicBezTo>
                <a:cubicBezTo>
                  <a:pt x="9600" y="1422"/>
                  <a:pt x="10138" y="982"/>
                  <a:pt x="10800" y="982"/>
                </a:cubicBezTo>
                <a:moveTo>
                  <a:pt x="21600" y="15218"/>
                </a:moveTo>
                <a:cubicBezTo>
                  <a:pt x="21600" y="11782"/>
                  <a:pt x="16800" y="11782"/>
                  <a:pt x="16800" y="6873"/>
                </a:cubicBezTo>
                <a:cubicBezTo>
                  <a:pt x="16800" y="4845"/>
                  <a:pt x="15296" y="3105"/>
                  <a:pt x="13152" y="2356"/>
                </a:cubicBezTo>
                <a:cubicBezTo>
                  <a:pt x="13183" y="2229"/>
                  <a:pt x="13200" y="2098"/>
                  <a:pt x="13200" y="1964"/>
                </a:cubicBezTo>
                <a:cubicBezTo>
                  <a:pt x="13200" y="879"/>
                  <a:pt x="12125" y="0"/>
                  <a:pt x="10800" y="0"/>
                </a:cubicBezTo>
                <a:cubicBezTo>
                  <a:pt x="9475" y="0"/>
                  <a:pt x="8400" y="879"/>
                  <a:pt x="8400" y="1964"/>
                </a:cubicBezTo>
                <a:cubicBezTo>
                  <a:pt x="8400" y="2098"/>
                  <a:pt x="8417" y="2229"/>
                  <a:pt x="8448" y="2356"/>
                </a:cubicBezTo>
                <a:cubicBezTo>
                  <a:pt x="6304" y="3105"/>
                  <a:pt x="4800" y="4845"/>
                  <a:pt x="4800" y="6873"/>
                </a:cubicBezTo>
                <a:cubicBezTo>
                  <a:pt x="4800" y="11782"/>
                  <a:pt x="0" y="11782"/>
                  <a:pt x="0" y="15218"/>
                </a:cubicBezTo>
                <a:cubicBezTo>
                  <a:pt x="0" y="16716"/>
                  <a:pt x="3016" y="17986"/>
                  <a:pt x="7217" y="18457"/>
                </a:cubicBezTo>
                <a:cubicBezTo>
                  <a:pt x="7211" y="18523"/>
                  <a:pt x="7200" y="18587"/>
                  <a:pt x="7200" y="18655"/>
                </a:cubicBezTo>
                <a:cubicBezTo>
                  <a:pt x="7200" y="20282"/>
                  <a:pt x="8812" y="21600"/>
                  <a:pt x="10800" y="21600"/>
                </a:cubicBezTo>
                <a:cubicBezTo>
                  <a:pt x="12788" y="21600"/>
                  <a:pt x="14400" y="20282"/>
                  <a:pt x="14400" y="18655"/>
                </a:cubicBezTo>
                <a:cubicBezTo>
                  <a:pt x="14400" y="18587"/>
                  <a:pt x="14389" y="18523"/>
                  <a:pt x="14383" y="18457"/>
                </a:cubicBezTo>
                <a:cubicBezTo>
                  <a:pt x="18584" y="17986"/>
                  <a:pt x="21600" y="16716"/>
                  <a:pt x="21600" y="152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10" name="Shape 2633"/>
          <p:cNvSpPr/>
          <p:nvPr/>
        </p:nvSpPr>
        <p:spPr>
          <a:xfrm>
            <a:off x="10625225" y="393611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3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3"/>
                  <a:pt x="10800" y="19403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8"/>
                </a:lnTo>
                <a:lnTo>
                  <a:pt x="21471" y="6057"/>
                </a:lnTo>
                <a:cubicBezTo>
                  <a:pt x="21459" y="6044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4"/>
                  <a:pt x="129" y="6057"/>
                </a:cubicBezTo>
                <a:lnTo>
                  <a:pt x="98" y="6088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2"/>
                  <a:pt x="115" y="6686"/>
                </a:cubicBezTo>
                <a:lnTo>
                  <a:pt x="109" y="6690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0"/>
                </a:lnTo>
                <a:lnTo>
                  <a:pt x="21485" y="6686"/>
                </a:lnTo>
                <a:cubicBezTo>
                  <a:pt x="21553" y="6602"/>
                  <a:pt x="21600" y="6499"/>
                  <a:pt x="21600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11" name="Shape 2634"/>
          <p:cNvSpPr/>
          <p:nvPr/>
        </p:nvSpPr>
        <p:spPr>
          <a:xfrm>
            <a:off x="11158486" y="393611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79" y="7008"/>
                </a:moveTo>
                <a:cubicBezTo>
                  <a:pt x="20006" y="12260"/>
                  <a:pt x="12624" y="19436"/>
                  <a:pt x="10800" y="20538"/>
                </a:cubicBezTo>
                <a:cubicBezTo>
                  <a:pt x="8976" y="19436"/>
                  <a:pt x="1594" y="12260"/>
                  <a:pt x="1021" y="7001"/>
                </a:cubicBezTo>
                <a:cubicBezTo>
                  <a:pt x="1021" y="7001"/>
                  <a:pt x="982" y="6718"/>
                  <a:pt x="982" y="6382"/>
                </a:cubicBezTo>
                <a:cubicBezTo>
                  <a:pt x="982" y="3404"/>
                  <a:pt x="3404" y="982"/>
                  <a:pt x="6382" y="982"/>
                </a:cubicBezTo>
                <a:cubicBezTo>
                  <a:pt x="7780" y="982"/>
                  <a:pt x="9107" y="1518"/>
                  <a:pt x="10120" y="2491"/>
                </a:cubicBezTo>
                <a:lnTo>
                  <a:pt x="10800" y="3145"/>
                </a:lnTo>
                <a:lnTo>
                  <a:pt x="11480" y="2491"/>
                </a:lnTo>
                <a:cubicBezTo>
                  <a:pt x="12493" y="1518"/>
                  <a:pt x="13820" y="982"/>
                  <a:pt x="15218" y="982"/>
                </a:cubicBezTo>
                <a:cubicBezTo>
                  <a:pt x="18196" y="982"/>
                  <a:pt x="20618" y="3404"/>
                  <a:pt x="20618" y="6382"/>
                </a:cubicBezTo>
                <a:cubicBezTo>
                  <a:pt x="20618" y="6725"/>
                  <a:pt x="20579" y="7008"/>
                  <a:pt x="20579" y="7008"/>
                </a:cubicBezTo>
                <a:moveTo>
                  <a:pt x="21600" y="6382"/>
                </a:moveTo>
                <a:cubicBezTo>
                  <a:pt x="21600" y="2857"/>
                  <a:pt x="18743" y="0"/>
                  <a:pt x="15218" y="0"/>
                </a:cubicBezTo>
                <a:cubicBezTo>
                  <a:pt x="13502" y="0"/>
                  <a:pt x="11947" y="681"/>
                  <a:pt x="10800" y="1784"/>
                </a:cubicBezTo>
                <a:cubicBezTo>
                  <a:pt x="9653" y="681"/>
                  <a:pt x="8098" y="0"/>
                  <a:pt x="6382" y="0"/>
                </a:cubicBezTo>
                <a:cubicBezTo>
                  <a:pt x="2857" y="0"/>
                  <a:pt x="0" y="2857"/>
                  <a:pt x="0" y="6382"/>
                </a:cubicBezTo>
                <a:cubicBezTo>
                  <a:pt x="0" y="6792"/>
                  <a:pt x="65" y="7282"/>
                  <a:pt x="45" y="7115"/>
                </a:cubicBezTo>
                <a:cubicBezTo>
                  <a:pt x="733" y="13419"/>
                  <a:pt x="9855" y="21600"/>
                  <a:pt x="10800" y="21600"/>
                </a:cubicBezTo>
                <a:cubicBezTo>
                  <a:pt x="11745" y="21600"/>
                  <a:pt x="20867" y="13419"/>
                  <a:pt x="21555" y="7115"/>
                </a:cubicBezTo>
                <a:cubicBezTo>
                  <a:pt x="21536" y="7282"/>
                  <a:pt x="21600" y="6792"/>
                  <a:pt x="21600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</p:spTree>
    <p:extLst>
      <p:ext uri="{BB962C8B-B14F-4D97-AF65-F5344CB8AC3E}">
        <p14:creationId xmlns:p14="http://schemas.microsoft.com/office/powerpoint/2010/main" val="32878885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2893"/>
          <p:cNvSpPr/>
          <p:nvPr/>
        </p:nvSpPr>
        <p:spPr>
          <a:xfrm>
            <a:off x="880859" y="150033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07" y="14380"/>
                </a:moveTo>
                <a:cubicBezTo>
                  <a:pt x="12819" y="14469"/>
                  <a:pt x="12764" y="14592"/>
                  <a:pt x="12764" y="14727"/>
                </a:cubicBezTo>
                <a:cubicBezTo>
                  <a:pt x="12764" y="14999"/>
                  <a:pt x="12984" y="15218"/>
                  <a:pt x="13255" y="15218"/>
                </a:cubicBezTo>
                <a:cubicBezTo>
                  <a:pt x="13390" y="15218"/>
                  <a:pt x="13513" y="15164"/>
                  <a:pt x="13602" y="15074"/>
                </a:cubicBezTo>
                <a:lnTo>
                  <a:pt x="17529" y="11147"/>
                </a:lnTo>
                <a:cubicBezTo>
                  <a:pt x="17618" y="11058"/>
                  <a:pt x="17673" y="10936"/>
                  <a:pt x="17673" y="10800"/>
                </a:cubicBezTo>
                <a:cubicBezTo>
                  <a:pt x="17673" y="10665"/>
                  <a:pt x="17618" y="10542"/>
                  <a:pt x="17529" y="10453"/>
                </a:cubicBezTo>
                <a:lnTo>
                  <a:pt x="13602" y="6526"/>
                </a:lnTo>
                <a:cubicBezTo>
                  <a:pt x="13513" y="6437"/>
                  <a:pt x="13390" y="6382"/>
                  <a:pt x="13255" y="6382"/>
                </a:cubicBezTo>
                <a:cubicBezTo>
                  <a:pt x="12984" y="6382"/>
                  <a:pt x="12764" y="6601"/>
                  <a:pt x="12764" y="6873"/>
                </a:cubicBezTo>
                <a:cubicBezTo>
                  <a:pt x="12764" y="7008"/>
                  <a:pt x="12819" y="7131"/>
                  <a:pt x="12907" y="7220"/>
                </a:cubicBezTo>
                <a:lnTo>
                  <a:pt x="15997" y="10309"/>
                </a:ln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15997" y="11291"/>
                </a:lnTo>
                <a:cubicBezTo>
                  <a:pt x="15997" y="11291"/>
                  <a:pt x="12907" y="14380"/>
                  <a:pt x="12907" y="14380"/>
                </a:cubicBezTo>
                <a:close/>
                <a:moveTo>
                  <a:pt x="21109" y="0"/>
                </a:moveTo>
                <a:lnTo>
                  <a:pt x="3436" y="0"/>
                </a:lnTo>
                <a:cubicBezTo>
                  <a:pt x="3166" y="0"/>
                  <a:pt x="2945" y="220"/>
                  <a:pt x="2945" y="491"/>
                </a:cubicBezTo>
                <a:lnTo>
                  <a:pt x="2945" y="7855"/>
                </a:lnTo>
                <a:cubicBezTo>
                  <a:pt x="2945" y="8126"/>
                  <a:pt x="3166" y="8345"/>
                  <a:pt x="3436" y="8345"/>
                </a:cubicBezTo>
                <a:cubicBezTo>
                  <a:pt x="3707" y="8345"/>
                  <a:pt x="3927" y="8126"/>
                  <a:pt x="3927" y="7855"/>
                </a:cubicBezTo>
                <a:lnTo>
                  <a:pt x="3927" y="982"/>
                </a:lnTo>
                <a:lnTo>
                  <a:pt x="20618" y="982"/>
                </a:lnTo>
                <a:lnTo>
                  <a:pt x="20618" y="20618"/>
                </a:lnTo>
                <a:lnTo>
                  <a:pt x="3927" y="20618"/>
                </a:lnTo>
                <a:lnTo>
                  <a:pt x="3927" y="13745"/>
                </a:lnTo>
                <a:cubicBezTo>
                  <a:pt x="3927" y="13475"/>
                  <a:pt x="3707" y="13255"/>
                  <a:pt x="3436" y="13255"/>
                </a:cubicBezTo>
                <a:cubicBezTo>
                  <a:pt x="3166" y="13255"/>
                  <a:pt x="2945" y="13475"/>
                  <a:pt x="2945" y="13745"/>
                </a:cubicBezTo>
                <a:lnTo>
                  <a:pt x="2945" y="21109"/>
                </a:lnTo>
                <a:cubicBezTo>
                  <a:pt x="2945" y="21380"/>
                  <a:pt x="3166" y="21600"/>
                  <a:pt x="3436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" name="Shape 2894"/>
          <p:cNvSpPr/>
          <p:nvPr/>
        </p:nvSpPr>
        <p:spPr>
          <a:xfrm>
            <a:off x="1414120" y="150033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0309"/>
                </a:moveTo>
                <a:lnTo>
                  <a:pt x="5604" y="10309"/>
                </a:lnTo>
                <a:lnTo>
                  <a:pt x="8693" y="7220"/>
                </a:lnTo>
                <a:cubicBezTo>
                  <a:pt x="8781" y="7131"/>
                  <a:pt x="8836" y="7008"/>
                  <a:pt x="8836" y="6873"/>
                </a:cubicBezTo>
                <a:cubicBezTo>
                  <a:pt x="8836" y="6601"/>
                  <a:pt x="8616" y="6382"/>
                  <a:pt x="8345" y="6382"/>
                </a:cubicBezTo>
                <a:cubicBezTo>
                  <a:pt x="8210" y="6382"/>
                  <a:pt x="8087" y="6437"/>
                  <a:pt x="7998" y="6526"/>
                </a:cubicBezTo>
                <a:lnTo>
                  <a:pt x="4071" y="10453"/>
                </a:lnTo>
                <a:cubicBezTo>
                  <a:pt x="3982" y="10542"/>
                  <a:pt x="3927" y="10665"/>
                  <a:pt x="3927" y="10800"/>
                </a:cubicBezTo>
                <a:cubicBezTo>
                  <a:pt x="3927" y="10936"/>
                  <a:pt x="3982" y="11058"/>
                  <a:pt x="4071" y="11147"/>
                </a:cubicBezTo>
                <a:lnTo>
                  <a:pt x="7998" y="15074"/>
                </a:lnTo>
                <a:cubicBezTo>
                  <a:pt x="8087" y="15164"/>
                  <a:pt x="8210" y="15218"/>
                  <a:pt x="8345" y="15218"/>
                </a:cubicBezTo>
                <a:cubicBezTo>
                  <a:pt x="8616" y="15218"/>
                  <a:pt x="8836" y="14999"/>
                  <a:pt x="8836" y="14727"/>
                </a:cubicBezTo>
                <a:cubicBezTo>
                  <a:pt x="8836" y="14592"/>
                  <a:pt x="8781" y="14469"/>
                  <a:pt x="8693" y="14380"/>
                </a:cubicBezTo>
                <a:lnTo>
                  <a:pt x="5604" y="11291"/>
                </a:lnTo>
                <a:lnTo>
                  <a:pt x="21109" y="11291"/>
                </a:lnTo>
                <a:cubicBezTo>
                  <a:pt x="21380" y="11291"/>
                  <a:pt x="21600" y="11071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  <a:moveTo>
                  <a:pt x="18164" y="13255"/>
                </a:moveTo>
                <a:cubicBezTo>
                  <a:pt x="17893" y="13255"/>
                  <a:pt x="17673" y="13475"/>
                  <a:pt x="17673" y="13745"/>
                </a:cubicBezTo>
                <a:lnTo>
                  <a:pt x="17673" y="20618"/>
                </a:lnTo>
                <a:lnTo>
                  <a:pt x="982" y="20618"/>
                </a:lnTo>
                <a:lnTo>
                  <a:pt x="982" y="982"/>
                </a:lnTo>
                <a:lnTo>
                  <a:pt x="17673" y="982"/>
                </a:lnTo>
                <a:lnTo>
                  <a:pt x="17673" y="7855"/>
                </a:lnTo>
                <a:cubicBezTo>
                  <a:pt x="17673" y="8126"/>
                  <a:pt x="17893" y="8345"/>
                  <a:pt x="18164" y="8345"/>
                </a:cubicBezTo>
                <a:cubicBezTo>
                  <a:pt x="18434" y="8345"/>
                  <a:pt x="18655" y="8126"/>
                  <a:pt x="18655" y="7855"/>
                </a:cubicBezTo>
                <a:lnTo>
                  <a:pt x="18655" y="491"/>
                </a:lnTo>
                <a:cubicBezTo>
                  <a:pt x="18655" y="220"/>
                  <a:pt x="18434" y="0"/>
                  <a:pt x="18164" y="0"/>
                </a:cubicBezTo>
                <a:lnTo>
                  <a:pt x="491" y="0"/>
                </a:lnTo>
                <a:cubicBezTo>
                  <a:pt x="220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18164" y="21600"/>
                </a:lnTo>
                <a:cubicBezTo>
                  <a:pt x="18434" y="21600"/>
                  <a:pt x="18655" y="21380"/>
                  <a:pt x="18655" y="21109"/>
                </a:cubicBezTo>
                <a:lnTo>
                  <a:pt x="18655" y="13745"/>
                </a:lnTo>
                <a:cubicBezTo>
                  <a:pt x="18655" y="13475"/>
                  <a:pt x="18434" y="13255"/>
                  <a:pt x="18164" y="132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" name="Shape 2895"/>
          <p:cNvSpPr/>
          <p:nvPr/>
        </p:nvSpPr>
        <p:spPr>
          <a:xfrm>
            <a:off x="2017213" y="1500335"/>
            <a:ext cx="139664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5709"/>
                </a:moveTo>
                <a:cubicBezTo>
                  <a:pt x="20347" y="15709"/>
                  <a:pt x="20102" y="15764"/>
                  <a:pt x="19924" y="15853"/>
                </a:cubicBezTo>
                <a:lnTo>
                  <a:pt x="11782" y="19924"/>
                </a:lnTo>
                <a:lnTo>
                  <a:pt x="11782" y="491"/>
                </a:lnTo>
                <a:cubicBezTo>
                  <a:pt x="11782" y="220"/>
                  <a:pt x="11342" y="0"/>
                  <a:pt x="10800" y="0"/>
                </a:cubicBezTo>
                <a:cubicBezTo>
                  <a:pt x="10258" y="0"/>
                  <a:pt x="9818" y="220"/>
                  <a:pt x="9818" y="491"/>
                </a:cubicBezTo>
                <a:lnTo>
                  <a:pt x="9818" y="19924"/>
                </a:lnTo>
                <a:lnTo>
                  <a:pt x="1676" y="15853"/>
                </a:lnTo>
                <a:cubicBezTo>
                  <a:pt x="1498" y="15764"/>
                  <a:pt x="1253" y="15709"/>
                  <a:pt x="982" y="15709"/>
                </a:cubicBezTo>
                <a:cubicBezTo>
                  <a:pt x="440" y="15709"/>
                  <a:pt x="0" y="15929"/>
                  <a:pt x="0" y="16200"/>
                </a:cubicBezTo>
                <a:cubicBezTo>
                  <a:pt x="0" y="16336"/>
                  <a:pt x="110" y="16458"/>
                  <a:pt x="288" y="16547"/>
                </a:cubicBezTo>
                <a:lnTo>
                  <a:pt x="10106" y="21456"/>
                </a:lnTo>
                <a:cubicBezTo>
                  <a:pt x="10284" y="21545"/>
                  <a:pt x="10529" y="21600"/>
                  <a:pt x="10800" y="21600"/>
                </a:cubicBezTo>
                <a:cubicBezTo>
                  <a:pt x="11071" y="21600"/>
                  <a:pt x="11316" y="21545"/>
                  <a:pt x="11494" y="21456"/>
                </a:cubicBezTo>
                <a:lnTo>
                  <a:pt x="21312" y="16547"/>
                </a:lnTo>
                <a:cubicBezTo>
                  <a:pt x="21490" y="16458"/>
                  <a:pt x="21600" y="16336"/>
                  <a:pt x="21600" y="16200"/>
                </a:cubicBezTo>
                <a:cubicBezTo>
                  <a:pt x="21600" y="15929"/>
                  <a:pt x="21160" y="15709"/>
                  <a:pt x="20618" y="157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" name="Shape 2896"/>
          <p:cNvSpPr/>
          <p:nvPr/>
        </p:nvSpPr>
        <p:spPr>
          <a:xfrm>
            <a:off x="2550474" y="1500335"/>
            <a:ext cx="139664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12" y="5053"/>
                </a:moveTo>
                <a:lnTo>
                  <a:pt x="11494" y="144"/>
                </a:lnTo>
                <a:cubicBezTo>
                  <a:pt x="11316" y="55"/>
                  <a:pt x="11071" y="0"/>
                  <a:pt x="10800" y="0"/>
                </a:cubicBezTo>
                <a:cubicBezTo>
                  <a:pt x="10529" y="0"/>
                  <a:pt x="10284" y="55"/>
                  <a:pt x="10106" y="144"/>
                </a:cubicBezTo>
                <a:lnTo>
                  <a:pt x="288" y="5053"/>
                </a:lnTo>
                <a:cubicBezTo>
                  <a:pt x="110" y="5142"/>
                  <a:pt x="0" y="5264"/>
                  <a:pt x="0" y="5400"/>
                </a:cubicBezTo>
                <a:cubicBezTo>
                  <a:pt x="0" y="5671"/>
                  <a:pt x="440" y="5891"/>
                  <a:pt x="982" y="5891"/>
                </a:cubicBezTo>
                <a:cubicBezTo>
                  <a:pt x="1253" y="5891"/>
                  <a:pt x="1498" y="5836"/>
                  <a:pt x="1676" y="5747"/>
                </a:cubicBezTo>
                <a:lnTo>
                  <a:pt x="9818" y="1676"/>
                </a:lnTo>
                <a:lnTo>
                  <a:pt x="9818" y="21109"/>
                </a:lnTo>
                <a:cubicBezTo>
                  <a:pt x="9818" y="21380"/>
                  <a:pt x="10258" y="21600"/>
                  <a:pt x="10800" y="21600"/>
                </a:cubicBezTo>
                <a:cubicBezTo>
                  <a:pt x="11342" y="21600"/>
                  <a:pt x="11782" y="21380"/>
                  <a:pt x="11782" y="21109"/>
                </a:cubicBezTo>
                <a:lnTo>
                  <a:pt x="11782" y="1676"/>
                </a:lnTo>
                <a:lnTo>
                  <a:pt x="19924" y="5747"/>
                </a:lnTo>
                <a:cubicBezTo>
                  <a:pt x="20102" y="5836"/>
                  <a:pt x="20347" y="5891"/>
                  <a:pt x="20618" y="5891"/>
                </a:cubicBezTo>
                <a:cubicBezTo>
                  <a:pt x="21160" y="5891"/>
                  <a:pt x="21600" y="5671"/>
                  <a:pt x="21600" y="5400"/>
                </a:cubicBezTo>
                <a:cubicBezTo>
                  <a:pt x="21600" y="5264"/>
                  <a:pt x="21490" y="5142"/>
                  <a:pt x="21312" y="505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" name="Shape 2897"/>
          <p:cNvSpPr/>
          <p:nvPr/>
        </p:nvSpPr>
        <p:spPr>
          <a:xfrm>
            <a:off x="3013903" y="1570167"/>
            <a:ext cx="279328" cy="139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9818"/>
                </a:moveTo>
                <a:lnTo>
                  <a:pt x="1676" y="9818"/>
                </a:lnTo>
                <a:lnTo>
                  <a:pt x="5747" y="1676"/>
                </a:lnTo>
                <a:cubicBezTo>
                  <a:pt x="5836" y="1499"/>
                  <a:pt x="5891" y="1253"/>
                  <a:pt x="5891" y="982"/>
                </a:cubicBezTo>
                <a:cubicBezTo>
                  <a:pt x="5891" y="439"/>
                  <a:pt x="5671" y="0"/>
                  <a:pt x="5400" y="0"/>
                </a:cubicBezTo>
                <a:cubicBezTo>
                  <a:pt x="5265" y="0"/>
                  <a:pt x="5142" y="110"/>
                  <a:pt x="5053" y="288"/>
                </a:cubicBezTo>
                <a:lnTo>
                  <a:pt x="144" y="10106"/>
                </a:lnTo>
                <a:cubicBezTo>
                  <a:pt x="55" y="10284"/>
                  <a:pt x="0" y="10530"/>
                  <a:pt x="0" y="10800"/>
                </a:cubicBezTo>
                <a:cubicBezTo>
                  <a:pt x="0" y="11071"/>
                  <a:pt x="55" y="11317"/>
                  <a:pt x="144" y="11494"/>
                </a:cubicBezTo>
                <a:lnTo>
                  <a:pt x="5053" y="21312"/>
                </a:lnTo>
                <a:cubicBezTo>
                  <a:pt x="5142" y="21491"/>
                  <a:pt x="5265" y="21600"/>
                  <a:pt x="5400" y="21600"/>
                </a:cubicBezTo>
                <a:cubicBezTo>
                  <a:pt x="5671" y="21600"/>
                  <a:pt x="5891" y="21161"/>
                  <a:pt x="5891" y="20618"/>
                </a:cubicBezTo>
                <a:cubicBezTo>
                  <a:pt x="5891" y="20348"/>
                  <a:pt x="5836" y="20102"/>
                  <a:pt x="5747" y="19924"/>
                </a:cubicBezTo>
                <a:lnTo>
                  <a:pt x="1676" y="11782"/>
                </a:lnTo>
                <a:lnTo>
                  <a:pt x="21109" y="11782"/>
                </a:lnTo>
                <a:cubicBezTo>
                  <a:pt x="21380" y="11782"/>
                  <a:pt x="21600" y="11343"/>
                  <a:pt x="21600" y="10800"/>
                </a:cubicBezTo>
                <a:cubicBezTo>
                  <a:pt x="21600" y="10257"/>
                  <a:pt x="21380" y="9818"/>
                  <a:pt x="21109" y="98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" name="Shape 2898"/>
          <p:cNvSpPr/>
          <p:nvPr/>
        </p:nvSpPr>
        <p:spPr>
          <a:xfrm>
            <a:off x="3547164" y="1570167"/>
            <a:ext cx="279328" cy="139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6" y="10106"/>
                </a:moveTo>
                <a:lnTo>
                  <a:pt x="16547" y="288"/>
                </a:lnTo>
                <a:cubicBezTo>
                  <a:pt x="16458" y="110"/>
                  <a:pt x="16336" y="0"/>
                  <a:pt x="16200" y="0"/>
                </a:cubicBezTo>
                <a:cubicBezTo>
                  <a:pt x="15929" y="0"/>
                  <a:pt x="15709" y="439"/>
                  <a:pt x="15709" y="982"/>
                </a:cubicBezTo>
                <a:cubicBezTo>
                  <a:pt x="15709" y="1253"/>
                  <a:pt x="15764" y="1499"/>
                  <a:pt x="15853" y="1676"/>
                </a:cubicBezTo>
                <a:lnTo>
                  <a:pt x="19924" y="9818"/>
                </a:lnTo>
                <a:lnTo>
                  <a:pt x="491" y="9818"/>
                </a:lnTo>
                <a:cubicBezTo>
                  <a:pt x="220" y="9818"/>
                  <a:pt x="0" y="10257"/>
                  <a:pt x="0" y="10800"/>
                </a:cubicBezTo>
                <a:cubicBezTo>
                  <a:pt x="0" y="11343"/>
                  <a:pt x="220" y="11782"/>
                  <a:pt x="491" y="11782"/>
                </a:cubicBezTo>
                <a:lnTo>
                  <a:pt x="19924" y="11782"/>
                </a:lnTo>
                <a:lnTo>
                  <a:pt x="15853" y="19924"/>
                </a:lnTo>
                <a:cubicBezTo>
                  <a:pt x="15764" y="20102"/>
                  <a:pt x="15709" y="20347"/>
                  <a:pt x="15709" y="20618"/>
                </a:cubicBezTo>
                <a:cubicBezTo>
                  <a:pt x="15709" y="21161"/>
                  <a:pt x="15929" y="21600"/>
                  <a:pt x="16200" y="21600"/>
                </a:cubicBezTo>
                <a:cubicBezTo>
                  <a:pt x="16336" y="21600"/>
                  <a:pt x="16458" y="21491"/>
                  <a:pt x="16547" y="21312"/>
                </a:cubicBezTo>
                <a:lnTo>
                  <a:pt x="21456" y="11494"/>
                </a:lnTo>
                <a:cubicBezTo>
                  <a:pt x="21545" y="11317"/>
                  <a:pt x="21600" y="11071"/>
                  <a:pt x="21600" y="10800"/>
                </a:cubicBezTo>
                <a:cubicBezTo>
                  <a:pt x="21600" y="10529"/>
                  <a:pt x="21545" y="10284"/>
                  <a:pt x="21456" y="1010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" name="Shape 2899"/>
          <p:cNvSpPr/>
          <p:nvPr/>
        </p:nvSpPr>
        <p:spPr>
          <a:xfrm>
            <a:off x="4093122" y="1576515"/>
            <a:ext cx="253935" cy="126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0"/>
                </a:moveTo>
                <a:cubicBezTo>
                  <a:pt x="20911" y="0"/>
                  <a:pt x="20776" y="121"/>
                  <a:pt x="20678" y="316"/>
                </a:cubicBezTo>
                <a:lnTo>
                  <a:pt x="10800" y="19033"/>
                </a:lnTo>
                <a:lnTo>
                  <a:pt x="922" y="316"/>
                </a:lnTo>
                <a:cubicBezTo>
                  <a:pt x="824" y="121"/>
                  <a:pt x="689" y="0"/>
                  <a:pt x="540" y="0"/>
                </a:cubicBezTo>
                <a:cubicBezTo>
                  <a:pt x="242" y="0"/>
                  <a:pt x="0" y="483"/>
                  <a:pt x="0" y="1080"/>
                </a:cubicBezTo>
                <a:cubicBezTo>
                  <a:pt x="0" y="1378"/>
                  <a:pt x="60" y="1648"/>
                  <a:pt x="158" y="1844"/>
                </a:cubicBezTo>
                <a:lnTo>
                  <a:pt x="10418" y="21284"/>
                </a:lnTo>
                <a:cubicBezTo>
                  <a:pt x="10516" y="21480"/>
                  <a:pt x="10651" y="21600"/>
                  <a:pt x="10800" y="21600"/>
                </a:cubicBezTo>
                <a:cubicBezTo>
                  <a:pt x="10949" y="21600"/>
                  <a:pt x="11084" y="21480"/>
                  <a:pt x="11182" y="21284"/>
                </a:cubicBezTo>
                <a:lnTo>
                  <a:pt x="21442" y="1844"/>
                </a:lnTo>
                <a:cubicBezTo>
                  <a:pt x="21540" y="1648"/>
                  <a:pt x="21600" y="1378"/>
                  <a:pt x="21600" y="1080"/>
                </a:cubicBezTo>
                <a:cubicBezTo>
                  <a:pt x="21600" y="483"/>
                  <a:pt x="21358" y="0"/>
                  <a:pt x="2106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" name="Shape 2900"/>
          <p:cNvSpPr/>
          <p:nvPr/>
        </p:nvSpPr>
        <p:spPr>
          <a:xfrm>
            <a:off x="4626383" y="1576515"/>
            <a:ext cx="253935" cy="126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42" y="19756"/>
                </a:moveTo>
                <a:lnTo>
                  <a:pt x="11182" y="316"/>
                </a:lnTo>
                <a:cubicBezTo>
                  <a:pt x="11084" y="121"/>
                  <a:pt x="10949" y="0"/>
                  <a:pt x="10800" y="0"/>
                </a:cubicBezTo>
                <a:cubicBezTo>
                  <a:pt x="10651" y="0"/>
                  <a:pt x="10516" y="121"/>
                  <a:pt x="10418" y="316"/>
                </a:cubicBezTo>
                <a:lnTo>
                  <a:pt x="158" y="19756"/>
                </a:lnTo>
                <a:cubicBezTo>
                  <a:pt x="60" y="19953"/>
                  <a:pt x="0" y="20222"/>
                  <a:pt x="0" y="20520"/>
                </a:cubicBezTo>
                <a:cubicBezTo>
                  <a:pt x="0" y="21117"/>
                  <a:pt x="242" y="21600"/>
                  <a:pt x="540" y="21600"/>
                </a:cubicBezTo>
                <a:cubicBezTo>
                  <a:pt x="689" y="21600"/>
                  <a:pt x="824" y="21480"/>
                  <a:pt x="922" y="21284"/>
                </a:cubicBezTo>
                <a:lnTo>
                  <a:pt x="10800" y="2567"/>
                </a:lnTo>
                <a:lnTo>
                  <a:pt x="20678" y="21284"/>
                </a:lnTo>
                <a:cubicBezTo>
                  <a:pt x="20776" y="21480"/>
                  <a:pt x="20911" y="21600"/>
                  <a:pt x="21060" y="21600"/>
                </a:cubicBezTo>
                <a:cubicBezTo>
                  <a:pt x="21358" y="21600"/>
                  <a:pt x="21600" y="21117"/>
                  <a:pt x="21600" y="20520"/>
                </a:cubicBezTo>
                <a:cubicBezTo>
                  <a:pt x="21600" y="20222"/>
                  <a:pt x="21540" y="19953"/>
                  <a:pt x="21442" y="1975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0" name="Shape 2901"/>
          <p:cNvSpPr/>
          <p:nvPr/>
        </p:nvSpPr>
        <p:spPr>
          <a:xfrm>
            <a:off x="5223127" y="1513032"/>
            <a:ext cx="12696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67" y="10800"/>
                </a:moveTo>
                <a:lnTo>
                  <a:pt x="21284" y="922"/>
                </a:lnTo>
                <a:cubicBezTo>
                  <a:pt x="21480" y="824"/>
                  <a:pt x="21600" y="689"/>
                  <a:pt x="21600" y="540"/>
                </a:cubicBezTo>
                <a:cubicBezTo>
                  <a:pt x="21600" y="242"/>
                  <a:pt x="21117" y="0"/>
                  <a:pt x="20520" y="0"/>
                </a:cubicBezTo>
                <a:cubicBezTo>
                  <a:pt x="20222" y="0"/>
                  <a:pt x="19953" y="61"/>
                  <a:pt x="19756" y="158"/>
                </a:cubicBezTo>
                <a:lnTo>
                  <a:pt x="316" y="10418"/>
                </a:lnTo>
                <a:cubicBezTo>
                  <a:pt x="121" y="10516"/>
                  <a:pt x="0" y="10651"/>
                  <a:pt x="0" y="10800"/>
                </a:cubicBezTo>
                <a:cubicBezTo>
                  <a:pt x="0" y="10949"/>
                  <a:pt x="120" y="11084"/>
                  <a:pt x="316" y="11182"/>
                </a:cubicBezTo>
                <a:lnTo>
                  <a:pt x="19756" y="21442"/>
                </a:lnTo>
                <a:cubicBezTo>
                  <a:pt x="19953" y="21540"/>
                  <a:pt x="20222" y="21600"/>
                  <a:pt x="20520" y="21600"/>
                </a:cubicBezTo>
                <a:cubicBezTo>
                  <a:pt x="21117" y="21600"/>
                  <a:pt x="21600" y="21358"/>
                  <a:pt x="21600" y="21060"/>
                </a:cubicBezTo>
                <a:cubicBezTo>
                  <a:pt x="21600" y="20911"/>
                  <a:pt x="21480" y="20776"/>
                  <a:pt x="21284" y="20678"/>
                </a:cubicBezTo>
                <a:cubicBezTo>
                  <a:pt x="21284" y="20678"/>
                  <a:pt x="2567" y="10800"/>
                  <a:pt x="2567" y="1080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1" name="Shape 2902"/>
          <p:cNvSpPr/>
          <p:nvPr/>
        </p:nvSpPr>
        <p:spPr>
          <a:xfrm>
            <a:off x="5756388" y="1513032"/>
            <a:ext cx="12696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84" y="10418"/>
                </a:moveTo>
                <a:lnTo>
                  <a:pt x="1844" y="158"/>
                </a:lnTo>
                <a:cubicBezTo>
                  <a:pt x="1648" y="61"/>
                  <a:pt x="1378" y="0"/>
                  <a:pt x="1080" y="0"/>
                </a:cubicBezTo>
                <a:cubicBezTo>
                  <a:pt x="483" y="0"/>
                  <a:pt x="0" y="242"/>
                  <a:pt x="0" y="540"/>
                </a:cubicBezTo>
                <a:cubicBezTo>
                  <a:pt x="0" y="689"/>
                  <a:pt x="121" y="824"/>
                  <a:pt x="316" y="922"/>
                </a:cubicBezTo>
                <a:lnTo>
                  <a:pt x="19033" y="10800"/>
                </a:lnTo>
                <a:lnTo>
                  <a:pt x="316" y="20678"/>
                </a:lnTo>
                <a:cubicBezTo>
                  <a:pt x="121" y="20776"/>
                  <a:pt x="0" y="20911"/>
                  <a:pt x="0" y="21060"/>
                </a:cubicBezTo>
                <a:cubicBezTo>
                  <a:pt x="0" y="21358"/>
                  <a:pt x="483" y="21600"/>
                  <a:pt x="1080" y="21600"/>
                </a:cubicBezTo>
                <a:cubicBezTo>
                  <a:pt x="1378" y="21600"/>
                  <a:pt x="1648" y="21540"/>
                  <a:pt x="1844" y="21442"/>
                </a:cubicBezTo>
                <a:lnTo>
                  <a:pt x="21284" y="11182"/>
                </a:lnTo>
                <a:cubicBezTo>
                  <a:pt x="21479" y="11084"/>
                  <a:pt x="21600" y="10949"/>
                  <a:pt x="21600" y="10800"/>
                </a:cubicBezTo>
                <a:cubicBezTo>
                  <a:pt x="21600" y="10651"/>
                  <a:pt x="21479" y="10516"/>
                  <a:pt x="21284" y="104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2" name="Shape 2903"/>
          <p:cNvSpPr/>
          <p:nvPr/>
        </p:nvSpPr>
        <p:spPr>
          <a:xfrm>
            <a:off x="880859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6200" y="8836"/>
                </a:moveTo>
                <a:cubicBezTo>
                  <a:pt x="16065" y="8836"/>
                  <a:pt x="15942" y="8891"/>
                  <a:pt x="15852" y="8980"/>
                </a:cubicBezTo>
                <a:lnTo>
                  <a:pt x="10800" y="13574"/>
                </a:lnTo>
                <a:lnTo>
                  <a:pt x="5747" y="8980"/>
                </a:lnTo>
                <a:cubicBezTo>
                  <a:pt x="5658" y="8891"/>
                  <a:pt x="5535" y="8836"/>
                  <a:pt x="5400" y="8836"/>
                </a:cubicBezTo>
                <a:cubicBezTo>
                  <a:pt x="5129" y="8836"/>
                  <a:pt x="4909" y="9056"/>
                  <a:pt x="4909" y="9327"/>
                </a:cubicBezTo>
                <a:cubicBezTo>
                  <a:pt x="4909" y="9463"/>
                  <a:pt x="4964" y="9586"/>
                  <a:pt x="5053" y="9674"/>
                </a:cubicBezTo>
                <a:lnTo>
                  <a:pt x="10453" y="14583"/>
                </a:lnTo>
                <a:cubicBezTo>
                  <a:pt x="10542" y="14673"/>
                  <a:pt x="10665" y="14727"/>
                  <a:pt x="10800" y="14727"/>
                </a:cubicBezTo>
                <a:cubicBezTo>
                  <a:pt x="10935" y="14727"/>
                  <a:pt x="11058" y="14673"/>
                  <a:pt x="11147" y="14583"/>
                </a:cubicBezTo>
                <a:lnTo>
                  <a:pt x="16547" y="9674"/>
                </a:lnTo>
                <a:cubicBezTo>
                  <a:pt x="16636" y="9586"/>
                  <a:pt x="16691" y="9463"/>
                  <a:pt x="16691" y="9327"/>
                </a:cubicBezTo>
                <a:cubicBezTo>
                  <a:pt x="16691" y="9056"/>
                  <a:pt x="16471" y="8836"/>
                  <a:pt x="16200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3" name="Shape 2904"/>
          <p:cNvSpPr/>
          <p:nvPr/>
        </p:nvSpPr>
        <p:spPr>
          <a:xfrm>
            <a:off x="1414120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47" y="7017"/>
                </a:moveTo>
                <a:cubicBezTo>
                  <a:pt x="11058" y="6927"/>
                  <a:pt x="10935" y="6873"/>
                  <a:pt x="10800" y="6873"/>
                </a:cubicBezTo>
                <a:cubicBezTo>
                  <a:pt x="10665" y="6873"/>
                  <a:pt x="10542" y="6927"/>
                  <a:pt x="10453" y="7017"/>
                </a:cubicBezTo>
                <a:lnTo>
                  <a:pt x="5053" y="11926"/>
                </a:lnTo>
                <a:cubicBezTo>
                  <a:pt x="4964" y="12015"/>
                  <a:pt x="4909" y="12138"/>
                  <a:pt x="4909" y="12273"/>
                </a:cubicBezTo>
                <a:cubicBezTo>
                  <a:pt x="4909" y="12544"/>
                  <a:pt x="5129" y="12764"/>
                  <a:pt x="5400" y="12764"/>
                </a:cubicBezTo>
                <a:cubicBezTo>
                  <a:pt x="5535" y="12764"/>
                  <a:pt x="5658" y="12709"/>
                  <a:pt x="5747" y="12620"/>
                </a:cubicBezTo>
                <a:lnTo>
                  <a:pt x="10800" y="8026"/>
                </a:lnTo>
                <a:lnTo>
                  <a:pt x="15853" y="12620"/>
                </a:lnTo>
                <a:cubicBezTo>
                  <a:pt x="15942" y="12709"/>
                  <a:pt x="16065" y="12764"/>
                  <a:pt x="16200" y="12764"/>
                </a:cubicBezTo>
                <a:cubicBezTo>
                  <a:pt x="16471" y="12764"/>
                  <a:pt x="16691" y="12544"/>
                  <a:pt x="16691" y="12273"/>
                </a:cubicBezTo>
                <a:cubicBezTo>
                  <a:pt x="16691" y="12138"/>
                  <a:pt x="16636" y="12015"/>
                  <a:pt x="16547" y="11926"/>
                </a:cubicBezTo>
                <a:cubicBezTo>
                  <a:pt x="16547" y="11926"/>
                  <a:pt x="11147" y="7017"/>
                  <a:pt x="11147" y="7017"/>
                </a:cubicBezTo>
                <a:close/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4" name="Shape 2905"/>
          <p:cNvSpPr/>
          <p:nvPr/>
        </p:nvSpPr>
        <p:spPr>
          <a:xfrm>
            <a:off x="1947381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2764" y="5400"/>
                </a:moveTo>
                <a:cubicBezTo>
                  <a:pt x="12764" y="5129"/>
                  <a:pt x="12544" y="4909"/>
                  <a:pt x="12273" y="4909"/>
                </a:cubicBezTo>
                <a:cubicBezTo>
                  <a:pt x="12137" y="4909"/>
                  <a:pt x="12015" y="4964"/>
                  <a:pt x="11926" y="5053"/>
                </a:cubicBezTo>
                <a:lnTo>
                  <a:pt x="7017" y="10453"/>
                </a:lnTo>
                <a:cubicBezTo>
                  <a:pt x="6928" y="10542"/>
                  <a:pt x="6873" y="10665"/>
                  <a:pt x="6873" y="10800"/>
                </a:cubicBezTo>
                <a:cubicBezTo>
                  <a:pt x="6873" y="10936"/>
                  <a:pt x="6928" y="11058"/>
                  <a:pt x="7017" y="11147"/>
                </a:cubicBezTo>
                <a:lnTo>
                  <a:pt x="11926" y="16547"/>
                </a:lnTo>
                <a:cubicBezTo>
                  <a:pt x="12015" y="16636"/>
                  <a:pt x="12137" y="16691"/>
                  <a:pt x="12273" y="16691"/>
                </a:cubicBezTo>
                <a:cubicBezTo>
                  <a:pt x="12544" y="16691"/>
                  <a:pt x="12764" y="16471"/>
                  <a:pt x="12764" y="16200"/>
                </a:cubicBezTo>
                <a:cubicBezTo>
                  <a:pt x="12764" y="16065"/>
                  <a:pt x="12709" y="15942"/>
                  <a:pt x="12620" y="15853"/>
                </a:cubicBezTo>
                <a:lnTo>
                  <a:pt x="8026" y="10800"/>
                </a:lnTo>
                <a:lnTo>
                  <a:pt x="12620" y="5747"/>
                </a:lnTo>
                <a:cubicBezTo>
                  <a:pt x="12709" y="5658"/>
                  <a:pt x="12764" y="5536"/>
                  <a:pt x="12764" y="54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5" name="Shape 2906"/>
          <p:cNvSpPr/>
          <p:nvPr/>
        </p:nvSpPr>
        <p:spPr>
          <a:xfrm>
            <a:off x="2480642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9674" y="5053"/>
                </a:moveTo>
                <a:cubicBezTo>
                  <a:pt x="9585" y="4964"/>
                  <a:pt x="9463" y="4909"/>
                  <a:pt x="9327" y="4909"/>
                </a:cubicBezTo>
                <a:cubicBezTo>
                  <a:pt x="9056" y="4909"/>
                  <a:pt x="8836" y="5129"/>
                  <a:pt x="8836" y="5400"/>
                </a:cubicBezTo>
                <a:cubicBezTo>
                  <a:pt x="8836" y="5536"/>
                  <a:pt x="8891" y="5658"/>
                  <a:pt x="8980" y="5747"/>
                </a:cubicBezTo>
                <a:lnTo>
                  <a:pt x="13574" y="10800"/>
                </a:lnTo>
                <a:lnTo>
                  <a:pt x="8980" y="15853"/>
                </a:lnTo>
                <a:cubicBezTo>
                  <a:pt x="8891" y="15942"/>
                  <a:pt x="8836" y="16065"/>
                  <a:pt x="8836" y="16200"/>
                </a:cubicBezTo>
                <a:cubicBezTo>
                  <a:pt x="8836" y="16471"/>
                  <a:pt x="9056" y="16691"/>
                  <a:pt x="9327" y="16691"/>
                </a:cubicBezTo>
                <a:cubicBezTo>
                  <a:pt x="9463" y="16691"/>
                  <a:pt x="9585" y="16636"/>
                  <a:pt x="9674" y="16547"/>
                </a:cubicBezTo>
                <a:lnTo>
                  <a:pt x="14583" y="11147"/>
                </a:lnTo>
                <a:cubicBezTo>
                  <a:pt x="14672" y="11058"/>
                  <a:pt x="14727" y="10936"/>
                  <a:pt x="14727" y="10800"/>
                </a:cubicBezTo>
                <a:cubicBezTo>
                  <a:pt x="14727" y="10665"/>
                  <a:pt x="14672" y="10542"/>
                  <a:pt x="14583" y="10453"/>
                </a:cubicBezTo>
                <a:cubicBezTo>
                  <a:pt x="14583" y="10453"/>
                  <a:pt x="9674" y="5053"/>
                  <a:pt x="9674" y="5053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6" name="Shape 2907"/>
          <p:cNvSpPr/>
          <p:nvPr/>
        </p:nvSpPr>
        <p:spPr>
          <a:xfrm>
            <a:off x="3013903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73" y="235"/>
                </a:moveTo>
                <a:cubicBezTo>
                  <a:pt x="12909" y="205"/>
                  <a:pt x="12840" y="184"/>
                  <a:pt x="12764" y="184"/>
                </a:cubicBezTo>
                <a:cubicBezTo>
                  <a:pt x="12493" y="184"/>
                  <a:pt x="12273" y="404"/>
                  <a:pt x="12273" y="675"/>
                </a:cubicBezTo>
                <a:cubicBezTo>
                  <a:pt x="12273" y="946"/>
                  <a:pt x="12493" y="1166"/>
                  <a:pt x="12764" y="1166"/>
                </a:cubicBezTo>
                <a:lnTo>
                  <a:pt x="12764" y="1179"/>
                </a:lnTo>
                <a:cubicBezTo>
                  <a:pt x="17245" y="2089"/>
                  <a:pt x="20618" y="6050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6050"/>
                  <a:pt x="4355" y="2089"/>
                  <a:pt x="8836" y="1179"/>
                </a:cubicBezTo>
                <a:lnTo>
                  <a:pt x="8836" y="1166"/>
                </a:lnTo>
                <a:cubicBezTo>
                  <a:pt x="9107" y="1166"/>
                  <a:pt x="9327" y="946"/>
                  <a:pt x="9327" y="675"/>
                </a:cubicBezTo>
                <a:cubicBezTo>
                  <a:pt x="9327" y="404"/>
                  <a:pt x="9107" y="184"/>
                  <a:pt x="8836" y="184"/>
                </a:cubicBezTo>
                <a:cubicBezTo>
                  <a:pt x="8761" y="184"/>
                  <a:pt x="8691" y="205"/>
                  <a:pt x="8627" y="235"/>
                </a:cubicBezTo>
                <a:cubicBezTo>
                  <a:pt x="3706" y="1243"/>
                  <a:pt x="0" y="5582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5582"/>
                  <a:pt x="17893" y="1243"/>
                  <a:pt x="12973" y="235"/>
                </a:cubicBezTo>
                <a:moveTo>
                  <a:pt x="6873" y="9818"/>
                </a:moveTo>
                <a:cubicBezTo>
                  <a:pt x="6602" y="9818"/>
                  <a:pt x="6382" y="10038"/>
                  <a:pt x="6382" y="10309"/>
                </a:cubicBezTo>
                <a:cubicBezTo>
                  <a:pt x="6382" y="10445"/>
                  <a:pt x="6437" y="10567"/>
                  <a:pt x="6526" y="10656"/>
                </a:cubicBezTo>
                <a:lnTo>
                  <a:pt x="10453" y="14583"/>
                </a:lnTo>
                <a:cubicBezTo>
                  <a:pt x="10542" y="14673"/>
                  <a:pt x="10664" y="14727"/>
                  <a:pt x="10800" y="14727"/>
                </a:cubicBezTo>
                <a:cubicBezTo>
                  <a:pt x="10936" y="14727"/>
                  <a:pt x="11059" y="14673"/>
                  <a:pt x="11147" y="14583"/>
                </a:cubicBezTo>
                <a:lnTo>
                  <a:pt x="15074" y="10656"/>
                </a:lnTo>
                <a:cubicBezTo>
                  <a:pt x="15163" y="10567"/>
                  <a:pt x="15218" y="10445"/>
                  <a:pt x="15218" y="10309"/>
                </a:cubicBezTo>
                <a:cubicBezTo>
                  <a:pt x="15218" y="10038"/>
                  <a:pt x="14998" y="9818"/>
                  <a:pt x="14727" y="9818"/>
                </a:cubicBezTo>
                <a:cubicBezTo>
                  <a:pt x="14592" y="9818"/>
                  <a:pt x="14469" y="9873"/>
                  <a:pt x="14380" y="9962"/>
                </a:cubicBezTo>
                <a:lnTo>
                  <a:pt x="11291" y="13051"/>
                </a:ln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3051"/>
                </a:lnTo>
                <a:lnTo>
                  <a:pt x="7220" y="9962"/>
                </a:lnTo>
                <a:cubicBezTo>
                  <a:pt x="7131" y="9873"/>
                  <a:pt x="7009" y="9818"/>
                  <a:pt x="6873" y="98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7" name="Shape 2908"/>
          <p:cNvSpPr/>
          <p:nvPr/>
        </p:nvSpPr>
        <p:spPr>
          <a:xfrm>
            <a:off x="3547164" y="2097079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9397"/>
                </a:moveTo>
                <a:lnTo>
                  <a:pt x="1638" y="1800"/>
                </a:lnTo>
                <a:lnTo>
                  <a:pt x="19962" y="1800"/>
                </a:lnTo>
                <a:cubicBezTo>
                  <a:pt x="19962" y="1800"/>
                  <a:pt x="10800" y="19397"/>
                  <a:pt x="10800" y="19397"/>
                </a:cubicBezTo>
                <a:close/>
                <a:moveTo>
                  <a:pt x="21600" y="900"/>
                </a:moveTo>
                <a:cubicBezTo>
                  <a:pt x="21600" y="403"/>
                  <a:pt x="21380" y="0"/>
                  <a:pt x="21109" y="0"/>
                </a:cubicBezTo>
                <a:lnTo>
                  <a:pt x="491" y="0"/>
                </a:lnTo>
                <a:cubicBezTo>
                  <a:pt x="220" y="0"/>
                  <a:pt x="0" y="403"/>
                  <a:pt x="0" y="900"/>
                </a:cubicBezTo>
                <a:cubicBezTo>
                  <a:pt x="0" y="1141"/>
                  <a:pt x="53" y="1357"/>
                  <a:pt x="137" y="1519"/>
                </a:cubicBezTo>
                <a:lnTo>
                  <a:pt x="136" y="1521"/>
                </a:lnTo>
                <a:lnTo>
                  <a:pt x="10445" y="21321"/>
                </a:lnTo>
                <a:lnTo>
                  <a:pt x="10446" y="21319"/>
                </a:lnTo>
                <a:cubicBezTo>
                  <a:pt x="10536" y="21491"/>
                  <a:pt x="10660" y="21600"/>
                  <a:pt x="10800" y="21600"/>
                </a:cubicBezTo>
                <a:cubicBezTo>
                  <a:pt x="10940" y="21600"/>
                  <a:pt x="11064" y="21491"/>
                  <a:pt x="11154" y="21319"/>
                </a:cubicBezTo>
                <a:lnTo>
                  <a:pt x="11155" y="21321"/>
                </a:lnTo>
                <a:lnTo>
                  <a:pt x="21464" y="1521"/>
                </a:lnTo>
                <a:lnTo>
                  <a:pt x="21463" y="1519"/>
                </a:lnTo>
                <a:cubicBezTo>
                  <a:pt x="21547" y="1357"/>
                  <a:pt x="21600" y="1141"/>
                  <a:pt x="21600" y="9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8" name="Shape 2909"/>
          <p:cNvSpPr/>
          <p:nvPr/>
        </p:nvSpPr>
        <p:spPr>
          <a:xfrm>
            <a:off x="4080425" y="2097079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8" y="19800"/>
                </a:moveTo>
                <a:lnTo>
                  <a:pt x="10800" y="2203"/>
                </a:lnTo>
                <a:lnTo>
                  <a:pt x="19962" y="19800"/>
                </a:lnTo>
                <a:cubicBezTo>
                  <a:pt x="19962" y="19800"/>
                  <a:pt x="1638" y="19800"/>
                  <a:pt x="1638" y="19800"/>
                </a:cubicBezTo>
                <a:close/>
                <a:moveTo>
                  <a:pt x="21463" y="20081"/>
                </a:moveTo>
                <a:lnTo>
                  <a:pt x="21464" y="20079"/>
                </a:lnTo>
                <a:lnTo>
                  <a:pt x="11155" y="279"/>
                </a:lnTo>
                <a:lnTo>
                  <a:pt x="11154" y="282"/>
                </a:lnTo>
                <a:cubicBezTo>
                  <a:pt x="11064" y="109"/>
                  <a:pt x="10940" y="0"/>
                  <a:pt x="10800" y="0"/>
                </a:cubicBezTo>
                <a:cubicBezTo>
                  <a:pt x="10660" y="0"/>
                  <a:pt x="10536" y="109"/>
                  <a:pt x="10446" y="282"/>
                </a:cubicBezTo>
                <a:lnTo>
                  <a:pt x="10445" y="279"/>
                </a:lnTo>
                <a:lnTo>
                  <a:pt x="136" y="20079"/>
                </a:lnTo>
                <a:lnTo>
                  <a:pt x="137" y="20081"/>
                </a:lnTo>
                <a:cubicBezTo>
                  <a:pt x="54" y="20243"/>
                  <a:pt x="0" y="20459"/>
                  <a:pt x="0" y="20700"/>
                </a:cubicBezTo>
                <a:cubicBezTo>
                  <a:pt x="0" y="21197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197"/>
                  <a:pt x="21600" y="20700"/>
                </a:cubicBezTo>
                <a:cubicBezTo>
                  <a:pt x="21600" y="20459"/>
                  <a:pt x="21547" y="20243"/>
                  <a:pt x="21463" y="2008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9" name="Shape 2910"/>
          <p:cNvSpPr/>
          <p:nvPr/>
        </p:nvSpPr>
        <p:spPr>
          <a:xfrm>
            <a:off x="4677169" y="2033596"/>
            <a:ext cx="15236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00" y="19962"/>
                </a:moveTo>
                <a:lnTo>
                  <a:pt x="2203" y="10800"/>
                </a:lnTo>
                <a:lnTo>
                  <a:pt x="19800" y="1638"/>
                </a:lnTo>
                <a:cubicBezTo>
                  <a:pt x="19800" y="1638"/>
                  <a:pt x="19800" y="19962"/>
                  <a:pt x="19800" y="19962"/>
                </a:cubicBezTo>
                <a:close/>
                <a:moveTo>
                  <a:pt x="20700" y="0"/>
                </a:moveTo>
                <a:cubicBezTo>
                  <a:pt x="20459" y="0"/>
                  <a:pt x="20243" y="53"/>
                  <a:pt x="20080" y="137"/>
                </a:cubicBezTo>
                <a:lnTo>
                  <a:pt x="20079" y="136"/>
                </a:lnTo>
                <a:lnTo>
                  <a:pt x="279" y="10445"/>
                </a:lnTo>
                <a:lnTo>
                  <a:pt x="281" y="10446"/>
                </a:lnTo>
                <a:cubicBezTo>
                  <a:pt x="109" y="10536"/>
                  <a:pt x="0" y="10660"/>
                  <a:pt x="0" y="10800"/>
                </a:cubicBezTo>
                <a:cubicBezTo>
                  <a:pt x="0" y="10940"/>
                  <a:pt x="109" y="11065"/>
                  <a:pt x="281" y="11154"/>
                </a:cubicBezTo>
                <a:lnTo>
                  <a:pt x="279" y="11155"/>
                </a:lnTo>
                <a:lnTo>
                  <a:pt x="20079" y="21465"/>
                </a:lnTo>
                <a:lnTo>
                  <a:pt x="20080" y="21463"/>
                </a:lnTo>
                <a:cubicBezTo>
                  <a:pt x="20243" y="21547"/>
                  <a:pt x="20459" y="21600"/>
                  <a:pt x="20700" y="21600"/>
                </a:cubicBezTo>
                <a:cubicBezTo>
                  <a:pt x="21197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197" y="0"/>
                  <a:pt x="207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0" name="Shape 2911"/>
          <p:cNvSpPr/>
          <p:nvPr/>
        </p:nvSpPr>
        <p:spPr>
          <a:xfrm>
            <a:off x="5210431" y="2033596"/>
            <a:ext cx="15236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0" y="19962"/>
                </a:moveTo>
                <a:lnTo>
                  <a:pt x="1800" y="1638"/>
                </a:lnTo>
                <a:lnTo>
                  <a:pt x="19397" y="10800"/>
                </a:lnTo>
                <a:cubicBezTo>
                  <a:pt x="19397" y="10800"/>
                  <a:pt x="1800" y="19962"/>
                  <a:pt x="1800" y="19962"/>
                </a:cubicBezTo>
                <a:close/>
                <a:moveTo>
                  <a:pt x="21600" y="10800"/>
                </a:moveTo>
                <a:cubicBezTo>
                  <a:pt x="21600" y="10660"/>
                  <a:pt x="21491" y="10536"/>
                  <a:pt x="21318" y="10446"/>
                </a:cubicBezTo>
                <a:lnTo>
                  <a:pt x="21321" y="10445"/>
                </a:lnTo>
                <a:lnTo>
                  <a:pt x="1521" y="136"/>
                </a:lnTo>
                <a:lnTo>
                  <a:pt x="1519" y="137"/>
                </a:lnTo>
                <a:cubicBezTo>
                  <a:pt x="1357" y="53"/>
                  <a:pt x="1141" y="0"/>
                  <a:pt x="900" y="0"/>
                </a:cubicBezTo>
                <a:cubicBezTo>
                  <a:pt x="403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403" y="21600"/>
                  <a:pt x="900" y="21600"/>
                </a:cubicBezTo>
                <a:cubicBezTo>
                  <a:pt x="1141" y="21600"/>
                  <a:pt x="1357" y="21547"/>
                  <a:pt x="1519" y="21463"/>
                </a:cubicBezTo>
                <a:lnTo>
                  <a:pt x="1521" y="21465"/>
                </a:lnTo>
                <a:lnTo>
                  <a:pt x="21321" y="11155"/>
                </a:lnTo>
                <a:lnTo>
                  <a:pt x="21318" y="11154"/>
                </a:lnTo>
                <a:cubicBezTo>
                  <a:pt x="21491" y="11065"/>
                  <a:pt x="21600" y="10940"/>
                  <a:pt x="21600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1" name="Shape 2912"/>
          <p:cNvSpPr/>
          <p:nvPr/>
        </p:nvSpPr>
        <p:spPr>
          <a:xfrm>
            <a:off x="5680208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6" y="10453"/>
                </a:moveTo>
                <a:lnTo>
                  <a:pt x="18511" y="7507"/>
                </a:lnTo>
                <a:cubicBezTo>
                  <a:pt x="18422" y="7419"/>
                  <a:pt x="18299" y="7364"/>
                  <a:pt x="18164" y="7364"/>
                </a:cubicBezTo>
                <a:cubicBezTo>
                  <a:pt x="17892" y="7364"/>
                  <a:pt x="17673" y="7584"/>
                  <a:pt x="17673" y="7855"/>
                </a:cubicBezTo>
                <a:cubicBezTo>
                  <a:pt x="17673" y="7990"/>
                  <a:pt x="17728" y="8113"/>
                  <a:pt x="17817" y="8202"/>
                </a:cubicBezTo>
                <a:lnTo>
                  <a:pt x="19924" y="10309"/>
                </a:lnTo>
                <a:lnTo>
                  <a:pt x="11291" y="10309"/>
                </a:lnTo>
                <a:lnTo>
                  <a:pt x="11291" y="1676"/>
                </a:lnTo>
                <a:lnTo>
                  <a:pt x="13398" y="3783"/>
                </a:lnTo>
                <a:cubicBezTo>
                  <a:pt x="13487" y="3873"/>
                  <a:pt x="13610" y="3927"/>
                  <a:pt x="13745" y="3927"/>
                </a:cubicBezTo>
                <a:cubicBezTo>
                  <a:pt x="14017" y="3927"/>
                  <a:pt x="14236" y="3708"/>
                  <a:pt x="14236" y="3436"/>
                </a:cubicBezTo>
                <a:cubicBezTo>
                  <a:pt x="14236" y="3301"/>
                  <a:pt x="14181" y="3178"/>
                  <a:pt x="14093" y="3089"/>
                </a:cubicBezTo>
                <a:lnTo>
                  <a:pt x="11147" y="144"/>
                </a:lnTo>
                <a:cubicBezTo>
                  <a:pt x="11058" y="55"/>
                  <a:pt x="10936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7507" y="3089"/>
                </a:lnTo>
                <a:cubicBezTo>
                  <a:pt x="7418" y="3178"/>
                  <a:pt x="7364" y="3301"/>
                  <a:pt x="7364" y="3436"/>
                </a:cubicBezTo>
                <a:cubicBezTo>
                  <a:pt x="7364" y="3708"/>
                  <a:pt x="7583" y="3927"/>
                  <a:pt x="7855" y="3927"/>
                </a:cubicBezTo>
                <a:cubicBezTo>
                  <a:pt x="7990" y="3927"/>
                  <a:pt x="8113" y="3873"/>
                  <a:pt x="8202" y="3783"/>
                </a:cubicBezTo>
                <a:lnTo>
                  <a:pt x="10309" y="1676"/>
                </a:lnTo>
                <a:lnTo>
                  <a:pt x="10309" y="10309"/>
                </a:lnTo>
                <a:lnTo>
                  <a:pt x="1676" y="10309"/>
                </a:lnTo>
                <a:lnTo>
                  <a:pt x="3783" y="8202"/>
                </a:lnTo>
                <a:cubicBezTo>
                  <a:pt x="3873" y="8113"/>
                  <a:pt x="3927" y="7990"/>
                  <a:pt x="3927" y="7855"/>
                </a:cubicBezTo>
                <a:cubicBezTo>
                  <a:pt x="3927" y="7584"/>
                  <a:pt x="3708" y="7364"/>
                  <a:pt x="3436" y="7364"/>
                </a:cubicBezTo>
                <a:cubicBezTo>
                  <a:pt x="3301" y="7364"/>
                  <a:pt x="3178" y="7419"/>
                  <a:pt x="3089" y="7507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0936"/>
                  <a:pt x="55" y="11058"/>
                  <a:pt x="144" y="11148"/>
                </a:cubicBezTo>
                <a:lnTo>
                  <a:pt x="3089" y="14093"/>
                </a:lnTo>
                <a:cubicBezTo>
                  <a:pt x="3178" y="14182"/>
                  <a:pt x="3301" y="14236"/>
                  <a:pt x="3436" y="14236"/>
                </a:cubicBezTo>
                <a:cubicBezTo>
                  <a:pt x="3708" y="14236"/>
                  <a:pt x="3927" y="14017"/>
                  <a:pt x="3927" y="13745"/>
                </a:cubicBezTo>
                <a:cubicBezTo>
                  <a:pt x="3927" y="13610"/>
                  <a:pt x="3873" y="13488"/>
                  <a:pt x="3783" y="13398"/>
                </a:cubicBezTo>
                <a:lnTo>
                  <a:pt x="1676" y="11291"/>
                </a:lnTo>
                <a:lnTo>
                  <a:pt x="10309" y="11291"/>
                </a:lnTo>
                <a:lnTo>
                  <a:pt x="10309" y="19924"/>
                </a:lnTo>
                <a:lnTo>
                  <a:pt x="8202" y="17817"/>
                </a:lnTo>
                <a:cubicBezTo>
                  <a:pt x="8113" y="17728"/>
                  <a:pt x="7990" y="17673"/>
                  <a:pt x="7855" y="17673"/>
                </a:cubicBezTo>
                <a:cubicBezTo>
                  <a:pt x="7583" y="17673"/>
                  <a:pt x="7364" y="17893"/>
                  <a:pt x="7364" y="18164"/>
                </a:cubicBezTo>
                <a:cubicBezTo>
                  <a:pt x="7364" y="18300"/>
                  <a:pt x="7418" y="18422"/>
                  <a:pt x="7507" y="18511"/>
                </a:cubicBezTo>
                <a:lnTo>
                  <a:pt x="10453" y="21456"/>
                </a:lnTo>
                <a:cubicBezTo>
                  <a:pt x="10542" y="21545"/>
                  <a:pt x="10665" y="21600"/>
                  <a:pt x="10800" y="21600"/>
                </a:cubicBezTo>
                <a:cubicBezTo>
                  <a:pt x="10936" y="21600"/>
                  <a:pt x="11058" y="21545"/>
                  <a:pt x="11147" y="21456"/>
                </a:cubicBezTo>
                <a:lnTo>
                  <a:pt x="14093" y="18511"/>
                </a:lnTo>
                <a:cubicBezTo>
                  <a:pt x="14182" y="18422"/>
                  <a:pt x="14236" y="18300"/>
                  <a:pt x="14236" y="18164"/>
                </a:cubicBezTo>
                <a:cubicBezTo>
                  <a:pt x="14236" y="17893"/>
                  <a:pt x="14017" y="17673"/>
                  <a:pt x="13745" y="17673"/>
                </a:cubicBezTo>
                <a:cubicBezTo>
                  <a:pt x="13610" y="17673"/>
                  <a:pt x="13487" y="17728"/>
                  <a:pt x="13398" y="17817"/>
                </a:cubicBezTo>
                <a:lnTo>
                  <a:pt x="11291" y="19924"/>
                </a:lnTo>
                <a:lnTo>
                  <a:pt x="11291" y="11291"/>
                </a:lnTo>
                <a:lnTo>
                  <a:pt x="19924" y="11291"/>
                </a:lnTo>
                <a:lnTo>
                  <a:pt x="17817" y="13398"/>
                </a:lnTo>
                <a:cubicBezTo>
                  <a:pt x="17728" y="13488"/>
                  <a:pt x="17673" y="13610"/>
                  <a:pt x="17673" y="13745"/>
                </a:cubicBezTo>
                <a:cubicBezTo>
                  <a:pt x="17673" y="14017"/>
                  <a:pt x="17892" y="14236"/>
                  <a:pt x="18164" y="14236"/>
                </a:cubicBezTo>
                <a:cubicBezTo>
                  <a:pt x="18299" y="14236"/>
                  <a:pt x="18422" y="14182"/>
                  <a:pt x="18511" y="14093"/>
                </a:cubicBezTo>
                <a:lnTo>
                  <a:pt x="21456" y="11148"/>
                </a:lnTo>
                <a:cubicBezTo>
                  <a:pt x="21545" y="11058"/>
                  <a:pt x="21600" y="10936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2" name="Shape 2913"/>
          <p:cNvSpPr/>
          <p:nvPr/>
        </p:nvSpPr>
        <p:spPr>
          <a:xfrm>
            <a:off x="6213470" y="150033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6200" y="7855"/>
                </a:moveTo>
                <a:cubicBezTo>
                  <a:pt x="16073" y="7855"/>
                  <a:pt x="15959" y="7905"/>
                  <a:pt x="15873" y="7985"/>
                </a:cubicBezTo>
                <a:lnTo>
                  <a:pt x="15870" y="7982"/>
                </a:lnTo>
                <a:lnTo>
                  <a:pt x="10800" y="12591"/>
                </a:lnTo>
                <a:lnTo>
                  <a:pt x="5730" y="7982"/>
                </a:lnTo>
                <a:lnTo>
                  <a:pt x="5727" y="7985"/>
                </a:lnTo>
                <a:cubicBezTo>
                  <a:pt x="5641" y="7905"/>
                  <a:pt x="5527" y="7855"/>
                  <a:pt x="5400" y="7855"/>
                </a:cubicBezTo>
                <a:cubicBezTo>
                  <a:pt x="5129" y="7855"/>
                  <a:pt x="4909" y="8074"/>
                  <a:pt x="4909" y="8345"/>
                </a:cubicBezTo>
                <a:cubicBezTo>
                  <a:pt x="4909" y="8489"/>
                  <a:pt x="4973" y="8616"/>
                  <a:pt x="5073" y="8706"/>
                </a:cubicBezTo>
                <a:lnTo>
                  <a:pt x="5070" y="8709"/>
                </a:lnTo>
                <a:lnTo>
                  <a:pt x="10470" y="13618"/>
                </a:lnTo>
                <a:lnTo>
                  <a:pt x="10473" y="13615"/>
                </a:lnTo>
                <a:cubicBezTo>
                  <a:pt x="10559" y="13695"/>
                  <a:pt x="10673" y="13745"/>
                  <a:pt x="10800" y="13745"/>
                </a:cubicBezTo>
                <a:cubicBezTo>
                  <a:pt x="10927" y="13745"/>
                  <a:pt x="11041" y="13695"/>
                  <a:pt x="11127" y="13615"/>
                </a:cubicBezTo>
                <a:lnTo>
                  <a:pt x="11130" y="13618"/>
                </a:lnTo>
                <a:lnTo>
                  <a:pt x="16530" y="8709"/>
                </a:lnTo>
                <a:lnTo>
                  <a:pt x="16527" y="8706"/>
                </a:lnTo>
                <a:cubicBezTo>
                  <a:pt x="16627" y="8616"/>
                  <a:pt x="16691" y="8489"/>
                  <a:pt x="16691" y="8345"/>
                </a:cubicBezTo>
                <a:cubicBezTo>
                  <a:pt x="16691" y="8074"/>
                  <a:pt x="16471" y="7855"/>
                  <a:pt x="16200" y="78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3" name="Shape 2914"/>
          <p:cNvSpPr/>
          <p:nvPr/>
        </p:nvSpPr>
        <p:spPr>
          <a:xfrm>
            <a:off x="6746731" y="150033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0" y="12891"/>
                </a:moveTo>
                <a:lnTo>
                  <a:pt x="11130" y="7982"/>
                </a:lnTo>
                <a:lnTo>
                  <a:pt x="11128" y="7985"/>
                </a:lnTo>
                <a:cubicBezTo>
                  <a:pt x="11040" y="7906"/>
                  <a:pt x="10927" y="7855"/>
                  <a:pt x="10800" y="7855"/>
                </a:cubicBezTo>
                <a:cubicBezTo>
                  <a:pt x="10673" y="7855"/>
                  <a:pt x="10559" y="7906"/>
                  <a:pt x="10473" y="7985"/>
                </a:cubicBezTo>
                <a:lnTo>
                  <a:pt x="10469" y="7982"/>
                </a:lnTo>
                <a:lnTo>
                  <a:pt x="5069" y="12891"/>
                </a:lnTo>
                <a:lnTo>
                  <a:pt x="5073" y="12895"/>
                </a:lnTo>
                <a:cubicBezTo>
                  <a:pt x="4973" y="12984"/>
                  <a:pt x="4909" y="13111"/>
                  <a:pt x="4909" y="13255"/>
                </a:cubicBezTo>
                <a:cubicBezTo>
                  <a:pt x="4909" y="13526"/>
                  <a:pt x="5129" y="13745"/>
                  <a:pt x="5400" y="13745"/>
                </a:cubicBezTo>
                <a:cubicBezTo>
                  <a:pt x="5527" y="13745"/>
                  <a:pt x="5640" y="13694"/>
                  <a:pt x="5728" y="13615"/>
                </a:cubicBezTo>
                <a:lnTo>
                  <a:pt x="5730" y="13618"/>
                </a:lnTo>
                <a:lnTo>
                  <a:pt x="10800" y="9009"/>
                </a:lnTo>
                <a:lnTo>
                  <a:pt x="15869" y="13618"/>
                </a:lnTo>
                <a:lnTo>
                  <a:pt x="15873" y="13615"/>
                </a:lnTo>
                <a:cubicBezTo>
                  <a:pt x="15959" y="13694"/>
                  <a:pt x="16073" y="13745"/>
                  <a:pt x="16200" y="13745"/>
                </a:cubicBezTo>
                <a:cubicBezTo>
                  <a:pt x="16471" y="13745"/>
                  <a:pt x="16691" y="13526"/>
                  <a:pt x="16691" y="13255"/>
                </a:cubicBezTo>
                <a:cubicBezTo>
                  <a:pt x="16691" y="13111"/>
                  <a:pt x="16627" y="12984"/>
                  <a:pt x="16527" y="12895"/>
                </a:cubicBezTo>
                <a:cubicBezTo>
                  <a:pt x="16527" y="12895"/>
                  <a:pt x="16530" y="12891"/>
                  <a:pt x="16530" y="12891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4" name="Shape 2915"/>
          <p:cNvSpPr/>
          <p:nvPr/>
        </p:nvSpPr>
        <p:spPr>
          <a:xfrm>
            <a:off x="7279992" y="150033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273" y="4909"/>
                </a:moveTo>
                <a:cubicBezTo>
                  <a:pt x="12128" y="4909"/>
                  <a:pt x="12002" y="4974"/>
                  <a:pt x="11912" y="5073"/>
                </a:cubicBezTo>
                <a:lnTo>
                  <a:pt x="11909" y="5070"/>
                </a:lnTo>
                <a:lnTo>
                  <a:pt x="7000" y="10470"/>
                </a:lnTo>
                <a:lnTo>
                  <a:pt x="7003" y="10473"/>
                </a:lnTo>
                <a:cubicBezTo>
                  <a:pt x="6924" y="10559"/>
                  <a:pt x="6873" y="10673"/>
                  <a:pt x="6873" y="10800"/>
                </a:cubicBezTo>
                <a:cubicBezTo>
                  <a:pt x="6873" y="10927"/>
                  <a:pt x="6924" y="11041"/>
                  <a:pt x="7003" y="11127"/>
                </a:cubicBezTo>
                <a:lnTo>
                  <a:pt x="7000" y="11130"/>
                </a:lnTo>
                <a:lnTo>
                  <a:pt x="11909" y="16530"/>
                </a:lnTo>
                <a:lnTo>
                  <a:pt x="11912" y="16527"/>
                </a:lnTo>
                <a:cubicBezTo>
                  <a:pt x="12002" y="16627"/>
                  <a:pt x="12128" y="16691"/>
                  <a:pt x="12273" y="16691"/>
                </a:cubicBezTo>
                <a:cubicBezTo>
                  <a:pt x="12544" y="16691"/>
                  <a:pt x="12764" y="16471"/>
                  <a:pt x="12764" y="16200"/>
                </a:cubicBezTo>
                <a:cubicBezTo>
                  <a:pt x="12764" y="16073"/>
                  <a:pt x="12713" y="15960"/>
                  <a:pt x="12633" y="15873"/>
                </a:cubicBezTo>
                <a:lnTo>
                  <a:pt x="12636" y="15870"/>
                </a:lnTo>
                <a:lnTo>
                  <a:pt x="8027" y="10800"/>
                </a:lnTo>
                <a:lnTo>
                  <a:pt x="12636" y="5730"/>
                </a:lnTo>
                <a:lnTo>
                  <a:pt x="12633" y="5728"/>
                </a:lnTo>
                <a:cubicBezTo>
                  <a:pt x="12713" y="5641"/>
                  <a:pt x="12764" y="5527"/>
                  <a:pt x="12764" y="5400"/>
                </a:cubicBezTo>
                <a:cubicBezTo>
                  <a:pt x="12764" y="5129"/>
                  <a:pt x="12544" y="4909"/>
                  <a:pt x="12273" y="49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5" name="Shape 2916"/>
          <p:cNvSpPr/>
          <p:nvPr/>
        </p:nvSpPr>
        <p:spPr>
          <a:xfrm>
            <a:off x="7813253" y="1500335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597" y="10473"/>
                </a:moveTo>
                <a:lnTo>
                  <a:pt x="14600" y="10470"/>
                </a:lnTo>
                <a:lnTo>
                  <a:pt x="9691" y="5070"/>
                </a:lnTo>
                <a:lnTo>
                  <a:pt x="9688" y="5073"/>
                </a:lnTo>
                <a:cubicBezTo>
                  <a:pt x="9598" y="4974"/>
                  <a:pt x="9471" y="4909"/>
                  <a:pt x="9327" y="4909"/>
                </a:cubicBezTo>
                <a:cubicBezTo>
                  <a:pt x="9056" y="4909"/>
                  <a:pt x="8836" y="5129"/>
                  <a:pt x="8836" y="5400"/>
                </a:cubicBezTo>
                <a:cubicBezTo>
                  <a:pt x="8836" y="5527"/>
                  <a:pt x="8887" y="5641"/>
                  <a:pt x="8967" y="5728"/>
                </a:cubicBezTo>
                <a:lnTo>
                  <a:pt x="8964" y="5730"/>
                </a:lnTo>
                <a:lnTo>
                  <a:pt x="13573" y="10800"/>
                </a:lnTo>
                <a:lnTo>
                  <a:pt x="8964" y="15870"/>
                </a:lnTo>
                <a:lnTo>
                  <a:pt x="8967" y="15873"/>
                </a:lnTo>
                <a:cubicBezTo>
                  <a:pt x="8887" y="15960"/>
                  <a:pt x="8836" y="16073"/>
                  <a:pt x="8836" y="16200"/>
                </a:cubicBezTo>
                <a:cubicBezTo>
                  <a:pt x="8836" y="16471"/>
                  <a:pt x="9056" y="16691"/>
                  <a:pt x="9327" y="16691"/>
                </a:cubicBezTo>
                <a:cubicBezTo>
                  <a:pt x="9471" y="16691"/>
                  <a:pt x="9598" y="16627"/>
                  <a:pt x="9688" y="16527"/>
                </a:cubicBezTo>
                <a:lnTo>
                  <a:pt x="9691" y="16530"/>
                </a:lnTo>
                <a:lnTo>
                  <a:pt x="14600" y="11130"/>
                </a:lnTo>
                <a:lnTo>
                  <a:pt x="14597" y="11127"/>
                </a:lnTo>
                <a:cubicBezTo>
                  <a:pt x="14676" y="11041"/>
                  <a:pt x="14727" y="10927"/>
                  <a:pt x="14727" y="10800"/>
                </a:cubicBezTo>
                <a:cubicBezTo>
                  <a:pt x="14727" y="10673"/>
                  <a:pt x="14676" y="10559"/>
                  <a:pt x="14597" y="104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6" name="Shape 2917"/>
          <p:cNvSpPr/>
          <p:nvPr/>
        </p:nvSpPr>
        <p:spPr>
          <a:xfrm>
            <a:off x="8390952" y="1500335"/>
            <a:ext cx="19045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415"/>
                </a:moveTo>
                <a:lnTo>
                  <a:pt x="2459" y="14727"/>
                </a:lnTo>
                <a:lnTo>
                  <a:pt x="8640" y="14727"/>
                </a:lnTo>
                <a:lnTo>
                  <a:pt x="8640" y="1964"/>
                </a:lnTo>
                <a:cubicBezTo>
                  <a:pt x="8640" y="1422"/>
                  <a:pt x="9285" y="982"/>
                  <a:pt x="10080" y="982"/>
                </a:cubicBezTo>
                <a:lnTo>
                  <a:pt x="11520" y="982"/>
                </a:lnTo>
                <a:cubicBezTo>
                  <a:pt x="12315" y="982"/>
                  <a:pt x="12960" y="1422"/>
                  <a:pt x="12960" y="1964"/>
                </a:cubicBezTo>
                <a:lnTo>
                  <a:pt x="12960" y="14727"/>
                </a:lnTo>
                <a:lnTo>
                  <a:pt x="19142" y="14727"/>
                </a:lnTo>
                <a:cubicBezTo>
                  <a:pt x="19142" y="14727"/>
                  <a:pt x="10800" y="20415"/>
                  <a:pt x="10800" y="20415"/>
                </a:cubicBezTo>
                <a:close/>
                <a:moveTo>
                  <a:pt x="20880" y="13745"/>
                </a:moveTo>
                <a:lnTo>
                  <a:pt x="14400" y="13745"/>
                </a:lnTo>
                <a:lnTo>
                  <a:pt x="14400" y="1964"/>
                </a:lnTo>
                <a:cubicBezTo>
                  <a:pt x="14400" y="879"/>
                  <a:pt x="13110" y="0"/>
                  <a:pt x="11520" y="0"/>
                </a:cubicBezTo>
                <a:lnTo>
                  <a:pt x="10080" y="0"/>
                </a:lnTo>
                <a:cubicBezTo>
                  <a:pt x="8490" y="0"/>
                  <a:pt x="7200" y="879"/>
                  <a:pt x="7200" y="1964"/>
                </a:cubicBezTo>
                <a:lnTo>
                  <a:pt x="7200" y="13745"/>
                </a:lnTo>
                <a:lnTo>
                  <a:pt x="720" y="13745"/>
                </a:lnTo>
                <a:cubicBezTo>
                  <a:pt x="323" y="13745"/>
                  <a:pt x="0" y="13966"/>
                  <a:pt x="0" y="14236"/>
                </a:cubicBezTo>
                <a:cubicBezTo>
                  <a:pt x="0" y="14373"/>
                  <a:pt x="81" y="14495"/>
                  <a:pt x="212" y="14584"/>
                </a:cubicBezTo>
                <a:lnTo>
                  <a:pt x="10290" y="21456"/>
                </a:lnTo>
                <a:cubicBezTo>
                  <a:pt x="10421" y="21545"/>
                  <a:pt x="10601" y="21600"/>
                  <a:pt x="10800" y="21600"/>
                </a:cubicBezTo>
                <a:cubicBezTo>
                  <a:pt x="10999" y="21600"/>
                  <a:pt x="11179" y="21545"/>
                  <a:pt x="11310" y="21456"/>
                </a:cubicBezTo>
                <a:lnTo>
                  <a:pt x="21388" y="14584"/>
                </a:lnTo>
                <a:cubicBezTo>
                  <a:pt x="21519" y="14495"/>
                  <a:pt x="21600" y="14373"/>
                  <a:pt x="21600" y="14236"/>
                </a:cubicBezTo>
                <a:cubicBezTo>
                  <a:pt x="21600" y="13966"/>
                  <a:pt x="21277" y="13745"/>
                  <a:pt x="20880" y="137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7" name="Shape 2918"/>
          <p:cNvSpPr/>
          <p:nvPr/>
        </p:nvSpPr>
        <p:spPr>
          <a:xfrm>
            <a:off x="8924213" y="1500335"/>
            <a:ext cx="19045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6873"/>
                </a:moveTo>
                <a:lnTo>
                  <a:pt x="12960" y="19636"/>
                </a:lnTo>
                <a:cubicBezTo>
                  <a:pt x="12960" y="20178"/>
                  <a:pt x="12315" y="20618"/>
                  <a:pt x="11520" y="20618"/>
                </a:cubicBezTo>
                <a:lnTo>
                  <a:pt x="10080" y="20618"/>
                </a:lnTo>
                <a:cubicBezTo>
                  <a:pt x="9285" y="20618"/>
                  <a:pt x="8640" y="20178"/>
                  <a:pt x="8640" y="19636"/>
                </a:cubicBezTo>
                <a:lnTo>
                  <a:pt x="8640" y="6873"/>
                </a:lnTo>
                <a:lnTo>
                  <a:pt x="2458" y="6873"/>
                </a:lnTo>
                <a:lnTo>
                  <a:pt x="10800" y="1185"/>
                </a:lnTo>
                <a:lnTo>
                  <a:pt x="19142" y="6873"/>
                </a:lnTo>
                <a:cubicBezTo>
                  <a:pt x="19142" y="6873"/>
                  <a:pt x="12960" y="6873"/>
                  <a:pt x="12960" y="6873"/>
                </a:cubicBezTo>
                <a:close/>
                <a:moveTo>
                  <a:pt x="21389" y="7017"/>
                </a:moveTo>
                <a:lnTo>
                  <a:pt x="11309" y="144"/>
                </a:lnTo>
                <a:cubicBezTo>
                  <a:pt x="11179" y="55"/>
                  <a:pt x="10999" y="0"/>
                  <a:pt x="10800" y="0"/>
                </a:cubicBezTo>
                <a:cubicBezTo>
                  <a:pt x="10601" y="0"/>
                  <a:pt x="10422" y="55"/>
                  <a:pt x="10291" y="144"/>
                </a:cubicBezTo>
                <a:lnTo>
                  <a:pt x="211" y="7017"/>
                </a:lnTo>
                <a:cubicBezTo>
                  <a:pt x="81" y="7106"/>
                  <a:pt x="0" y="7228"/>
                  <a:pt x="0" y="7364"/>
                </a:cubicBezTo>
                <a:cubicBezTo>
                  <a:pt x="0" y="7635"/>
                  <a:pt x="322" y="7855"/>
                  <a:pt x="720" y="7855"/>
                </a:cubicBezTo>
                <a:lnTo>
                  <a:pt x="7200" y="7855"/>
                </a:lnTo>
                <a:lnTo>
                  <a:pt x="7200" y="19636"/>
                </a:lnTo>
                <a:cubicBezTo>
                  <a:pt x="7200" y="20721"/>
                  <a:pt x="8490" y="21600"/>
                  <a:pt x="10080" y="21600"/>
                </a:cubicBezTo>
                <a:lnTo>
                  <a:pt x="11520" y="21600"/>
                </a:lnTo>
                <a:cubicBezTo>
                  <a:pt x="13110" y="21600"/>
                  <a:pt x="14400" y="20721"/>
                  <a:pt x="14400" y="19636"/>
                </a:cubicBezTo>
                <a:lnTo>
                  <a:pt x="14400" y="7855"/>
                </a:lnTo>
                <a:lnTo>
                  <a:pt x="20880" y="7855"/>
                </a:lnTo>
                <a:cubicBezTo>
                  <a:pt x="21278" y="7855"/>
                  <a:pt x="21600" y="7635"/>
                  <a:pt x="21600" y="7364"/>
                </a:cubicBezTo>
                <a:cubicBezTo>
                  <a:pt x="21600" y="7228"/>
                  <a:pt x="21519" y="7106"/>
                  <a:pt x="21389" y="701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8" name="Shape 2919"/>
          <p:cNvSpPr/>
          <p:nvPr/>
        </p:nvSpPr>
        <p:spPr>
          <a:xfrm>
            <a:off x="9413036" y="1544773"/>
            <a:ext cx="279328" cy="190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520"/>
                </a:moveTo>
                <a:cubicBezTo>
                  <a:pt x="20618" y="12315"/>
                  <a:pt x="20178" y="12960"/>
                  <a:pt x="19636" y="12960"/>
                </a:cubicBezTo>
                <a:lnTo>
                  <a:pt x="6873" y="12960"/>
                </a:lnTo>
                <a:lnTo>
                  <a:pt x="6873" y="19142"/>
                </a:lnTo>
                <a:lnTo>
                  <a:pt x="1185" y="10800"/>
                </a:lnTo>
                <a:lnTo>
                  <a:pt x="6873" y="2458"/>
                </a:lnTo>
                <a:lnTo>
                  <a:pt x="6873" y="8640"/>
                </a:lnTo>
                <a:lnTo>
                  <a:pt x="19636" y="8640"/>
                </a:lnTo>
                <a:cubicBezTo>
                  <a:pt x="20178" y="8640"/>
                  <a:pt x="20618" y="9285"/>
                  <a:pt x="20618" y="10080"/>
                </a:cubicBezTo>
                <a:cubicBezTo>
                  <a:pt x="20618" y="10080"/>
                  <a:pt x="20618" y="11520"/>
                  <a:pt x="20618" y="11520"/>
                </a:cubicBezTo>
                <a:close/>
                <a:moveTo>
                  <a:pt x="19636" y="7200"/>
                </a:moveTo>
                <a:lnTo>
                  <a:pt x="7855" y="7200"/>
                </a:lnTo>
                <a:lnTo>
                  <a:pt x="7855" y="720"/>
                </a:lnTo>
                <a:cubicBezTo>
                  <a:pt x="7855" y="322"/>
                  <a:pt x="7635" y="0"/>
                  <a:pt x="7364" y="0"/>
                </a:cubicBezTo>
                <a:cubicBezTo>
                  <a:pt x="7228" y="0"/>
                  <a:pt x="7105" y="81"/>
                  <a:pt x="7017" y="212"/>
                </a:cubicBezTo>
                <a:lnTo>
                  <a:pt x="144" y="10291"/>
                </a:lnTo>
                <a:cubicBezTo>
                  <a:pt x="55" y="10422"/>
                  <a:pt x="0" y="10602"/>
                  <a:pt x="0" y="10800"/>
                </a:cubicBezTo>
                <a:cubicBezTo>
                  <a:pt x="0" y="11000"/>
                  <a:pt x="55" y="11180"/>
                  <a:pt x="144" y="11310"/>
                </a:cubicBezTo>
                <a:lnTo>
                  <a:pt x="7017" y="21389"/>
                </a:lnTo>
                <a:cubicBezTo>
                  <a:pt x="7105" y="21520"/>
                  <a:pt x="7228" y="21600"/>
                  <a:pt x="7364" y="21600"/>
                </a:cubicBezTo>
                <a:cubicBezTo>
                  <a:pt x="7635" y="21600"/>
                  <a:pt x="7855" y="21278"/>
                  <a:pt x="7855" y="20880"/>
                </a:cubicBezTo>
                <a:lnTo>
                  <a:pt x="7855" y="14400"/>
                </a:lnTo>
                <a:lnTo>
                  <a:pt x="19636" y="14400"/>
                </a:lnTo>
                <a:cubicBezTo>
                  <a:pt x="20721" y="14400"/>
                  <a:pt x="21600" y="13110"/>
                  <a:pt x="21600" y="11520"/>
                </a:cubicBezTo>
                <a:lnTo>
                  <a:pt x="21600" y="10080"/>
                </a:lnTo>
                <a:cubicBezTo>
                  <a:pt x="21600" y="8490"/>
                  <a:pt x="20721" y="7200"/>
                  <a:pt x="19636" y="72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29" name="Shape 2920"/>
          <p:cNvSpPr/>
          <p:nvPr/>
        </p:nvSpPr>
        <p:spPr>
          <a:xfrm>
            <a:off x="9946297" y="1544773"/>
            <a:ext cx="279328" cy="190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9142"/>
                </a:moveTo>
                <a:lnTo>
                  <a:pt x="14727" y="12960"/>
                </a:lnTo>
                <a:lnTo>
                  <a:pt x="1964" y="12960"/>
                </a:lnTo>
                <a:cubicBezTo>
                  <a:pt x="1421" y="12960"/>
                  <a:pt x="982" y="12316"/>
                  <a:pt x="982" y="11520"/>
                </a:cubicBezTo>
                <a:lnTo>
                  <a:pt x="982" y="10080"/>
                </a:lnTo>
                <a:cubicBezTo>
                  <a:pt x="982" y="9285"/>
                  <a:pt x="1421" y="8640"/>
                  <a:pt x="1964" y="8640"/>
                </a:cubicBezTo>
                <a:lnTo>
                  <a:pt x="14727" y="8640"/>
                </a:lnTo>
                <a:lnTo>
                  <a:pt x="14727" y="2458"/>
                </a:lnTo>
                <a:lnTo>
                  <a:pt x="20415" y="10800"/>
                </a:lnTo>
                <a:cubicBezTo>
                  <a:pt x="20415" y="10800"/>
                  <a:pt x="14727" y="19142"/>
                  <a:pt x="14727" y="19142"/>
                </a:cubicBezTo>
                <a:close/>
                <a:moveTo>
                  <a:pt x="21456" y="10291"/>
                </a:moveTo>
                <a:lnTo>
                  <a:pt x="14584" y="212"/>
                </a:lnTo>
                <a:cubicBezTo>
                  <a:pt x="14495" y="81"/>
                  <a:pt x="14372" y="0"/>
                  <a:pt x="14236" y="0"/>
                </a:cubicBezTo>
                <a:cubicBezTo>
                  <a:pt x="13965" y="0"/>
                  <a:pt x="13745" y="322"/>
                  <a:pt x="13745" y="720"/>
                </a:cubicBezTo>
                <a:lnTo>
                  <a:pt x="13745" y="7200"/>
                </a:lnTo>
                <a:lnTo>
                  <a:pt x="1964" y="7200"/>
                </a:lnTo>
                <a:cubicBezTo>
                  <a:pt x="879" y="7200"/>
                  <a:pt x="0" y="8490"/>
                  <a:pt x="0" y="10080"/>
                </a:cubicBezTo>
                <a:lnTo>
                  <a:pt x="0" y="11520"/>
                </a:lnTo>
                <a:cubicBezTo>
                  <a:pt x="0" y="13110"/>
                  <a:pt x="879" y="14400"/>
                  <a:pt x="1964" y="14400"/>
                </a:cubicBezTo>
                <a:lnTo>
                  <a:pt x="13745" y="14400"/>
                </a:lnTo>
                <a:lnTo>
                  <a:pt x="13745" y="20880"/>
                </a:lnTo>
                <a:cubicBezTo>
                  <a:pt x="13745" y="21278"/>
                  <a:pt x="13965" y="21600"/>
                  <a:pt x="14236" y="21600"/>
                </a:cubicBezTo>
                <a:cubicBezTo>
                  <a:pt x="14372" y="21600"/>
                  <a:pt x="14495" y="21520"/>
                  <a:pt x="14583" y="21389"/>
                </a:cubicBezTo>
                <a:lnTo>
                  <a:pt x="21456" y="11310"/>
                </a:lnTo>
                <a:cubicBezTo>
                  <a:pt x="21545" y="11180"/>
                  <a:pt x="21600" y="11000"/>
                  <a:pt x="21600" y="10800"/>
                </a:cubicBezTo>
                <a:cubicBezTo>
                  <a:pt x="21600" y="10601"/>
                  <a:pt x="21545" y="10421"/>
                  <a:pt x="21456" y="1029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0" name="Shape 2921"/>
          <p:cNvSpPr/>
          <p:nvPr/>
        </p:nvSpPr>
        <p:spPr>
          <a:xfrm>
            <a:off x="10517648" y="1500335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02" y="5052"/>
                </a:moveTo>
                <a:lnTo>
                  <a:pt x="14652" y="144"/>
                </a:lnTo>
                <a:cubicBezTo>
                  <a:pt x="14530" y="55"/>
                  <a:pt x="14362" y="0"/>
                  <a:pt x="14175" y="0"/>
                </a:cubicBezTo>
                <a:cubicBezTo>
                  <a:pt x="13802" y="0"/>
                  <a:pt x="13500" y="220"/>
                  <a:pt x="13500" y="491"/>
                </a:cubicBezTo>
                <a:cubicBezTo>
                  <a:pt x="13500" y="627"/>
                  <a:pt x="13576" y="749"/>
                  <a:pt x="13698" y="838"/>
                </a:cubicBezTo>
                <a:lnTo>
                  <a:pt x="19296" y="4909"/>
                </a:lnTo>
                <a:lnTo>
                  <a:pt x="675" y="4909"/>
                </a:lnTo>
                <a:cubicBezTo>
                  <a:pt x="302" y="4909"/>
                  <a:pt x="0" y="5129"/>
                  <a:pt x="0" y="5400"/>
                </a:cubicBezTo>
                <a:lnTo>
                  <a:pt x="0" y="21109"/>
                </a:lnTo>
                <a:cubicBezTo>
                  <a:pt x="0" y="21380"/>
                  <a:pt x="302" y="21600"/>
                  <a:pt x="675" y="21600"/>
                </a:cubicBezTo>
                <a:cubicBezTo>
                  <a:pt x="1048" y="21600"/>
                  <a:pt x="1350" y="21380"/>
                  <a:pt x="1350" y="21109"/>
                </a:cubicBezTo>
                <a:lnTo>
                  <a:pt x="1350" y="5891"/>
                </a:lnTo>
                <a:lnTo>
                  <a:pt x="19296" y="5891"/>
                </a:lnTo>
                <a:lnTo>
                  <a:pt x="13698" y="9962"/>
                </a:lnTo>
                <a:cubicBezTo>
                  <a:pt x="13575" y="10051"/>
                  <a:pt x="13500" y="10173"/>
                  <a:pt x="13500" y="10309"/>
                </a:cubicBezTo>
                <a:cubicBezTo>
                  <a:pt x="13500" y="10580"/>
                  <a:pt x="13802" y="10800"/>
                  <a:pt x="14175" y="10800"/>
                </a:cubicBezTo>
                <a:cubicBezTo>
                  <a:pt x="14362" y="10800"/>
                  <a:pt x="14531" y="10745"/>
                  <a:pt x="14653" y="10656"/>
                </a:cubicBezTo>
                <a:lnTo>
                  <a:pt x="21402" y="5747"/>
                </a:lnTo>
                <a:cubicBezTo>
                  <a:pt x="21525" y="5658"/>
                  <a:pt x="21600" y="5536"/>
                  <a:pt x="21600" y="5400"/>
                </a:cubicBezTo>
                <a:cubicBezTo>
                  <a:pt x="21600" y="5264"/>
                  <a:pt x="21524" y="5142"/>
                  <a:pt x="21402" y="505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1" name="Shape 2922"/>
          <p:cNvSpPr/>
          <p:nvPr/>
        </p:nvSpPr>
        <p:spPr>
          <a:xfrm>
            <a:off x="11012819" y="1538425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2546"/>
                </a:moveTo>
                <a:lnTo>
                  <a:pt x="16691" y="2304"/>
                </a:lnTo>
                <a:lnTo>
                  <a:pt x="20415" y="7425"/>
                </a:lnTo>
                <a:cubicBezTo>
                  <a:pt x="20415" y="7425"/>
                  <a:pt x="16691" y="12546"/>
                  <a:pt x="16691" y="12546"/>
                </a:cubicBezTo>
                <a:close/>
                <a:moveTo>
                  <a:pt x="21456" y="6948"/>
                </a:moveTo>
                <a:lnTo>
                  <a:pt x="16548" y="198"/>
                </a:lnTo>
                <a:cubicBezTo>
                  <a:pt x="16458" y="76"/>
                  <a:pt x="16336" y="0"/>
                  <a:pt x="16200" y="0"/>
                </a:cubicBezTo>
                <a:cubicBezTo>
                  <a:pt x="15929" y="0"/>
                  <a:pt x="15709" y="302"/>
                  <a:pt x="15709" y="675"/>
                </a:cubicBezTo>
                <a:lnTo>
                  <a:pt x="15709" y="6750"/>
                </a:lnTo>
                <a:lnTo>
                  <a:pt x="491" y="6750"/>
                </a:lnTo>
                <a:cubicBezTo>
                  <a:pt x="220" y="6750"/>
                  <a:pt x="0" y="7052"/>
                  <a:pt x="0" y="7425"/>
                </a:cubicBezTo>
                <a:lnTo>
                  <a:pt x="0" y="20925"/>
                </a:lnTo>
                <a:cubicBezTo>
                  <a:pt x="0" y="21298"/>
                  <a:pt x="220" y="21600"/>
                  <a:pt x="491" y="21600"/>
                </a:cubicBezTo>
                <a:cubicBezTo>
                  <a:pt x="762" y="21600"/>
                  <a:pt x="982" y="21298"/>
                  <a:pt x="982" y="20925"/>
                </a:cubicBezTo>
                <a:lnTo>
                  <a:pt x="982" y="8100"/>
                </a:lnTo>
                <a:lnTo>
                  <a:pt x="15709" y="8100"/>
                </a:lnTo>
                <a:lnTo>
                  <a:pt x="15709" y="14175"/>
                </a:lnTo>
                <a:cubicBezTo>
                  <a:pt x="15709" y="14548"/>
                  <a:pt x="15929" y="14850"/>
                  <a:pt x="16200" y="14850"/>
                </a:cubicBezTo>
                <a:cubicBezTo>
                  <a:pt x="16336" y="14850"/>
                  <a:pt x="16458" y="14775"/>
                  <a:pt x="16547" y="14652"/>
                </a:cubicBezTo>
                <a:lnTo>
                  <a:pt x="21456" y="7903"/>
                </a:lnTo>
                <a:cubicBezTo>
                  <a:pt x="21545" y="7781"/>
                  <a:pt x="21600" y="7612"/>
                  <a:pt x="21600" y="7425"/>
                </a:cubicBezTo>
                <a:cubicBezTo>
                  <a:pt x="21600" y="7238"/>
                  <a:pt x="21545" y="7070"/>
                  <a:pt x="21456" y="694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2" name="Shape 2923"/>
          <p:cNvSpPr/>
          <p:nvPr/>
        </p:nvSpPr>
        <p:spPr>
          <a:xfrm>
            <a:off x="6213470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0"/>
                </a:moveTo>
                <a:lnTo>
                  <a:pt x="14236" y="0"/>
                </a:lnTo>
                <a:cubicBezTo>
                  <a:pt x="13966" y="0"/>
                  <a:pt x="13745" y="220"/>
                  <a:pt x="13745" y="491"/>
                </a:cubicBezTo>
                <a:cubicBezTo>
                  <a:pt x="13745" y="762"/>
                  <a:pt x="13966" y="982"/>
                  <a:pt x="14236" y="982"/>
                </a:cubicBezTo>
                <a:lnTo>
                  <a:pt x="19924" y="982"/>
                </a:lnTo>
                <a:lnTo>
                  <a:pt x="11926" y="8980"/>
                </a:lnTo>
                <a:cubicBezTo>
                  <a:pt x="11837" y="9069"/>
                  <a:pt x="11782" y="9192"/>
                  <a:pt x="11782" y="9327"/>
                </a:cubicBezTo>
                <a:cubicBezTo>
                  <a:pt x="11782" y="9599"/>
                  <a:pt x="12002" y="9818"/>
                  <a:pt x="12273" y="9818"/>
                </a:cubicBezTo>
                <a:cubicBezTo>
                  <a:pt x="12408" y="9818"/>
                  <a:pt x="12531" y="9764"/>
                  <a:pt x="12620" y="9674"/>
                </a:cubicBezTo>
                <a:lnTo>
                  <a:pt x="20618" y="1676"/>
                </a:lnTo>
                <a:lnTo>
                  <a:pt x="20618" y="7364"/>
                </a:lnTo>
                <a:cubicBezTo>
                  <a:pt x="20618" y="7635"/>
                  <a:pt x="20838" y="7855"/>
                  <a:pt x="21109" y="7855"/>
                </a:cubicBezTo>
                <a:cubicBezTo>
                  <a:pt x="21380" y="7855"/>
                  <a:pt x="21600" y="7635"/>
                  <a:pt x="21600" y="7364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  <a:moveTo>
                  <a:pt x="9327" y="11782"/>
                </a:moveTo>
                <a:cubicBezTo>
                  <a:pt x="9192" y="11782"/>
                  <a:pt x="9069" y="11837"/>
                  <a:pt x="8980" y="11926"/>
                </a:cubicBezTo>
                <a:lnTo>
                  <a:pt x="982" y="19924"/>
                </a:lnTo>
                <a:lnTo>
                  <a:pt x="982" y="14236"/>
                </a:lnTo>
                <a:cubicBezTo>
                  <a:pt x="982" y="13966"/>
                  <a:pt x="762" y="13745"/>
                  <a:pt x="491" y="13745"/>
                </a:cubicBezTo>
                <a:cubicBezTo>
                  <a:pt x="220" y="13745"/>
                  <a:pt x="0" y="13966"/>
                  <a:pt x="0" y="14236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7364" y="21600"/>
                </a:lnTo>
                <a:cubicBezTo>
                  <a:pt x="7634" y="21600"/>
                  <a:pt x="7855" y="21380"/>
                  <a:pt x="7855" y="21109"/>
                </a:cubicBezTo>
                <a:cubicBezTo>
                  <a:pt x="7855" y="20838"/>
                  <a:pt x="7634" y="20618"/>
                  <a:pt x="7364" y="20618"/>
                </a:cubicBezTo>
                <a:lnTo>
                  <a:pt x="1676" y="20618"/>
                </a:lnTo>
                <a:lnTo>
                  <a:pt x="9674" y="12620"/>
                </a:lnTo>
                <a:cubicBezTo>
                  <a:pt x="9763" y="12531"/>
                  <a:pt x="9818" y="12408"/>
                  <a:pt x="9818" y="12273"/>
                </a:cubicBezTo>
                <a:cubicBezTo>
                  <a:pt x="9818" y="12002"/>
                  <a:pt x="9598" y="11782"/>
                  <a:pt x="9327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3" name="Shape 2924"/>
          <p:cNvSpPr/>
          <p:nvPr/>
        </p:nvSpPr>
        <p:spPr>
          <a:xfrm>
            <a:off x="6746731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0974" y="0"/>
                  <a:pt x="20851" y="55"/>
                  <a:pt x="20762" y="144"/>
                </a:cubicBezTo>
                <a:lnTo>
                  <a:pt x="12764" y="8142"/>
                </a:lnTo>
                <a:lnTo>
                  <a:pt x="12764" y="2455"/>
                </a:lnTo>
                <a:cubicBezTo>
                  <a:pt x="12764" y="2184"/>
                  <a:pt x="12544" y="1964"/>
                  <a:pt x="12273" y="1964"/>
                </a:cubicBezTo>
                <a:cubicBezTo>
                  <a:pt x="12002" y="1964"/>
                  <a:pt x="11782" y="2184"/>
                  <a:pt x="11782" y="2455"/>
                </a:cubicBezTo>
                <a:lnTo>
                  <a:pt x="11782" y="9327"/>
                </a:lnTo>
                <a:cubicBezTo>
                  <a:pt x="11782" y="9599"/>
                  <a:pt x="12002" y="9818"/>
                  <a:pt x="12273" y="9818"/>
                </a:cubicBezTo>
                <a:lnTo>
                  <a:pt x="19145" y="9818"/>
                </a:lnTo>
                <a:cubicBezTo>
                  <a:pt x="19416" y="9818"/>
                  <a:pt x="19636" y="9599"/>
                  <a:pt x="19636" y="9327"/>
                </a:cubicBezTo>
                <a:cubicBezTo>
                  <a:pt x="19636" y="9056"/>
                  <a:pt x="19416" y="8836"/>
                  <a:pt x="19145" y="8836"/>
                </a:cubicBezTo>
                <a:lnTo>
                  <a:pt x="13458" y="8836"/>
                </a:lnTo>
                <a:lnTo>
                  <a:pt x="21456" y="838"/>
                </a:lnTo>
                <a:cubicBezTo>
                  <a:pt x="21545" y="750"/>
                  <a:pt x="21600" y="627"/>
                  <a:pt x="21600" y="491"/>
                </a:cubicBezTo>
                <a:moveTo>
                  <a:pt x="9327" y="11782"/>
                </a:moveTo>
                <a:lnTo>
                  <a:pt x="2455" y="11782"/>
                </a:lnTo>
                <a:cubicBezTo>
                  <a:pt x="2184" y="11782"/>
                  <a:pt x="1964" y="12002"/>
                  <a:pt x="1964" y="12273"/>
                </a:cubicBezTo>
                <a:cubicBezTo>
                  <a:pt x="1964" y="12544"/>
                  <a:pt x="2184" y="12764"/>
                  <a:pt x="2455" y="12764"/>
                </a:cubicBezTo>
                <a:lnTo>
                  <a:pt x="8142" y="12764"/>
                </a:lnTo>
                <a:lnTo>
                  <a:pt x="144" y="20762"/>
                </a:lnTo>
                <a:cubicBezTo>
                  <a:pt x="55" y="20851"/>
                  <a:pt x="0" y="20973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626" y="21600"/>
                  <a:pt x="749" y="21545"/>
                  <a:pt x="838" y="21456"/>
                </a:cubicBezTo>
                <a:lnTo>
                  <a:pt x="8836" y="13458"/>
                </a:lnTo>
                <a:lnTo>
                  <a:pt x="8836" y="19145"/>
                </a:lnTo>
                <a:cubicBezTo>
                  <a:pt x="8836" y="19417"/>
                  <a:pt x="9056" y="19636"/>
                  <a:pt x="9327" y="19636"/>
                </a:cubicBezTo>
                <a:cubicBezTo>
                  <a:pt x="9598" y="19636"/>
                  <a:pt x="9818" y="19417"/>
                  <a:pt x="9818" y="19145"/>
                </a:cubicBezTo>
                <a:lnTo>
                  <a:pt x="9818" y="12273"/>
                </a:lnTo>
                <a:cubicBezTo>
                  <a:pt x="9818" y="12002"/>
                  <a:pt x="9598" y="11782"/>
                  <a:pt x="9327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4" name="Shape 2925"/>
          <p:cNvSpPr/>
          <p:nvPr/>
        </p:nvSpPr>
        <p:spPr>
          <a:xfrm>
            <a:off x="7279992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0"/>
                </a:moveTo>
                <a:lnTo>
                  <a:pt x="16200" y="0"/>
                </a:lnTo>
                <a:cubicBezTo>
                  <a:pt x="15929" y="0"/>
                  <a:pt x="15709" y="220"/>
                  <a:pt x="15709" y="491"/>
                </a:cubicBezTo>
                <a:cubicBezTo>
                  <a:pt x="15709" y="762"/>
                  <a:pt x="15929" y="982"/>
                  <a:pt x="16200" y="982"/>
                </a:cubicBezTo>
                <a:lnTo>
                  <a:pt x="19924" y="982"/>
                </a:lnTo>
                <a:lnTo>
                  <a:pt x="6035" y="14871"/>
                </a:lnTo>
                <a:cubicBezTo>
                  <a:pt x="5946" y="14960"/>
                  <a:pt x="5891" y="15083"/>
                  <a:pt x="5891" y="15218"/>
                </a:cubicBezTo>
                <a:cubicBezTo>
                  <a:pt x="5891" y="15489"/>
                  <a:pt x="6111" y="15709"/>
                  <a:pt x="6382" y="15709"/>
                </a:cubicBezTo>
                <a:cubicBezTo>
                  <a:pt x="6517" y="15709"/>
                  <a:pt x="6640" y="15654"/>
                  <a:pt x="6729" y="15565"/>
                </a:cubicBezTo>
                <a:lnTo>
                  <a:pt x="20618" y="1676"/>
                </a:lnTo>
                <a:lnTo>
                  <a:pt x="20618" y="5400"/>
                </a:lnTo>
                <a:cubicBezTo>
                  <a:pt x="20618" y="5671"/>
                  <a:pt x="20838" y="5890"/>
                  <a:pt x="21109" y="5890"/>
                </a:cubicBezTo>
                <a:cubicBezTo>
                  <a:pt x="21380" y="5890"/>
                  <a:pt x="21600" y="5671"/>
                  <a:pt x="21600" y="5400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  <a:moveTo>
                  <a:pt x="17182" y="6873"/>
                </a:moveTo>
                <a:cubicBezTo>
                  <a:pt x="16911" y="6873"/>
                  <a:pt x="16691" y="7092"/>
                  <a:pt x="16691" y="7364"/>
                </a:cubicBezTo>
                <a:lnTo>
                  <a:pt x="16691" y="20618"/>
                </a:lnTo>
                <a:lnTo>
                  <a:pt x="982" y="20618"/>
                </a:lnTo>
                <a:lnTo>
                  <a:pt x="982" y="4909"/>
                </a:lnTo>
                <a:lnTo>
                  <a:pt x="14236" y="4909"/>
                </a:lnTo>
                <a:cubicBezTo>
                  <a:pt x="14507" y="4909"/>
                  <a:pt x="14727" y="4689"/>
                  <a:pt x="14727" y="4418"/>
                </a:cubicBezTo>
                <a:cubicBezTo>
                  <a:pt x="14727" y="4147"/>
                  <a:pt x="14507" y="3927"/>
                  <a:pt x="14236" y="3927"/>
                </a:cubicBezTo>
                <a:lnTo>
                  <a:pt x="491" y="3927"/>
                </a:lnTo>
                <a:cubicBezTo>
                  <a:pt x="220" y="3927"/>
                  <a:pt x="0" y="4147"/>
                  <a:pt x="0" y="4418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0"/>
                  <a:pt x="17673" y="21109"/>
                </a:cubicBezTo>
                <a:lnTo>
                  <a:pt x="17673" y="7364"/>
                </a:lnTo>
                <a:cubicBezTo>
                  <a:pt x="17673" y="7092"/>
                  <a:pt x="17453" y="6873"/>
                  <a:pt x="17182" y="68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5" name="Shape 2926"/>
          <p:cNvSpPr/>
          <p:nvPr/>
        </p:nvSpPr>
        <p:spPr>
          <a:xfrm>
            <a:off x="7813253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20383"/>
                </a:moveTo>
                <a:lnTo>
                  <a:pt x="11424" y="15709"/>
                </a:lnTo>
                <a:lnTo>
                  <a:pt x="13255" y="15709"/>
                </a:lnTo>
                <a:cubicBezTo>
                  <a:pt x="13525" y="15709"/>
                  <a:pt x="13745" y="15490"/>
                  <a:pt x="13745" y="15218"/>
                </a:cubicBezTo>
                <a:lnTo>
                  <a:pt x="13745" y="14727"/>
                </a:lnTo>
                <a:cubicBezTo>
                  <a:pt x="13635" y="12724"/>
                  <a:pt x="12844" y="5590"/>
                  <a:pt x="7448" y="1949"/>
                </a:cubicBezTo>
                <a:cubicBezTo>
                  <a:pt x="16407" y="4809"/>
                  <a:pt x="17536" y="12588"/>
                  <a:pt x="17673" y="14727"/>
                </a:cubicBezTo>
                <a:lnTo>
                  <a:pt x="17673" y="15218"/>
                </a:lnTo>
                <a:cubicBezTo>
                  <a:pt x="17673" y="15490"/>
                  <a:pt x="17893" y="15709"/>
                  <a:pt x="18164" y="15709"/>
                </a:cubicBezTo>
                <a:lnTo>
                  <a:pt x="19994" y="15709"/>
                </a:lnTo>
                <a:cubicBezTo>
                  <a:pt x="19994" y="15709"/>
                  <a:pt x="15709" y="20383"/>
                  <a:pt x="15709" y="20383"/>
                </a:cubicBezTo>
                <a:close/>
                <a:moveTo>
                  <a:pt x="21109" y="14727"/>
                </a:moveTo>
                <a:lnTo>
                  <a:pt x="18658" y="14727"/>
                </a:lnTo>
                <a:cubicBezTo>
                  <a:pt x="18450" y="12130"/>
                  <a:pt x="16610" y="0"/>
                  <a:pt x="491" y="0"/>
                </a:cubicBezTo>
                <a:cubicBezTo>
                  <a:pt x="219" y="0"/>
                  <a:pt x="0" y="220"/>
                  <a:pt x="0" y="491"/>
                </a:cubicBezTo>
                <a:cubicBezTo>
                  <a:pt x="0" y="762"/>
                  <a:pt x="219" y="982"/>
                  <a:pt x="491" y="982"/>
                </a:cubicBezTo>
                <a:cubicBezTo>
                  <a:pt x="5558" y="982"/>
                  <a:pt x="9160" y="3417"/>
                  <a:pt x="11196" y="8250"/>
                </a:cubicBezTo>
                <a:cubicBezTo>
                  <a:pt x="12394" y="11093"/>
                  <a:pt x="12657" y="13684"/>
                  <a:pt x="12715" y="14727"/>
                </a:cubicBezTo>
                <a:lnTo>
                  <a:pt x="10309" y="14727"/>
                </a:lnTo>
                <a:cubicBezTo>
                  <a:pt x="10038" y="14727"/>
                  <a:pt x="9818" y="14947"/>
                  <a:pt x="9818" y="15218"/>
                </a:cubicBezTo>
                <a:cubicBezTo>
                  <a:pt x="9818" y="15354"/>
                  <a:pt x="9873" y="15477"/>
                  <a:pt x="9962" y="15566"/>
                </a:cubicBezTo>
                <a:lnTo>
                  <a:pt x="15362" y="21456"/>
                </a:lnTo>
                <a:cubicBezTo>
                  <a:pt x="15450" y="21545"/>
                  <a:pt x="15574" y="21600"/>
                  <a:pt x="15709" y="21600"/>
                </a:cubicBezTo>
                <a:cubicBezTo>
                  <a:pt x="15845" y="21600"/>
                  <a:pt x="15967" y="21545"/>
                  <a:pt x="16056" y="21456"/>
                </a:cubicBezTo>
                <a:lnTo>
                  <a:pt x="21456" y="15566"/>
                </a:lnTo>
                <a:cubicBezTo>
                  <a:pt x="21545" y="15477"/>
                  <a:pt x="21600" y="15354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6" name="Shape 2927"/>
          <p:cNvSpPr/>
          <p:nvPr/>
        </p:nvSpPr>
        <p:spPr>
          <a:xfrm>
            <a:off x="8346514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5891"/>
                </a:moveTo>
                <a:cubicBezTo>
                  <a:pt x="17893" y="5891"/>
                  <a:pt x="17673" y="6111"/>
                  <a:pt x="17673" y="6382"/>
                </a:cubicBezTo>
                <a:lnTo>
                  <a:pt x="17673" y="6873"/>
                </a:lnTo>
                <a:cubicBezTo>
                  <a:pt x="17536" y="9012"/>
                  <a:pt x="16407" y="16791"/>
                  <a:pt x="7448" y="19651"/>
                </a:cubicBezTo>
                <a:cubicBezTo>
                  <a:pt x="12844" y="16010"/>
                  <a:pt x="13635" y="8876"/>
                  <a:pt x="13745" y="6873"/>
                </a:cubicBezTo>
                <a:lnTo>
                  <a:pt x="13745" y="6382"/>
                </a:lnTo>
                <a:cubicBezTo>
                  <a:pt x="13745" y="6111"/>
                  <a:pt x="13525" y="5891"/>
                  <a:pt x="13255" y="5891"/>
                </a:cubicBezTo>
                <a:lnTo>
                  <a:pt x="11424" y="5891"/>
                </a:lnTo>
                <a:lnTo>
                  <a:pt x="15709" y="1217"/>
                </a:lnTo>
                <a:lnTo>
                  <a:pt x="19994" y="5891"/>
                </a:lnTo>
                <a:cubicBezTo>
                  <a:pt x="19994" y="5891"/>
                  <a:pt x="18164" y="5891"/>
                  <a:pt x="18164" y="5891"/>
                </a:cubicBezTo>
                <a:close/>
                <a:moveTo>
                  <a:pt x="21456" y="6035"/>
                </a:moveTo>
                <a:lnTo>
                  <a:pt x="16056" y="144"/>
                </a:lnTo>
                <a:cubicBezTo>
                  <a:pt x="15967" y="55"/>
                  <a:pt x="15845" y="0"/>
                  <a:pt x="15709" y="0"/>
                </a:cubicBezTo>
                <a:cubicBezTo>
                  <a:pt x="15573" y="0"/>
                  <a:pt x="15450" y="55"/>
                  <a:pt x="15362" y="144"/>
                </a:cubicBezTo>
                <a:lnTo>
                  <a:pt x="9962" y="6035"/>
                </a:lnTo>
                <a:cubicBezTo>
                  <a:pt x="9873" y="6124"/>
                  <a:pt x="9818" y="6247"/>
                  <a:pt x="9818" y="6382"/>
                </a:cubicBezTo>
                <a:cubicBezTo>
                  <a:pt x="9818" y="6653"/>
                  <a:pt x="10038" y="6873"/>
                  <a:pt x="10309" y="6873"/>
                </a:cubicBezTo>
                <a:lnTo>
                  <a:pt x="12715" y="6873"/>
                </a:lnTo>
                <a:cubicBezTo>
                  <a:pt x="12657" y="7916"/>
                  <a:pt x="12394" y="10507"/>
                  <a:pt x="11196" y="13351"/>
                </a:cubicBezTo>
                <a:cubicBezTo>
                  <a:pt x="9160" y="18184"/>
                  <a:pt x="5558" y="20618"/>
                  <a:pt x="491" y="20618"/>
                </a:cubicBezTo>
                <a:cubicBezTo>
                  <a:pt x="219" y="20618"/>
                  <a:pt x="0" y="20838"/>
                  <a:pt x="0" y="21109"/>
                </a:cubicBezTo>
                <a:cubicBezTo>
                  <a:pt x="0" y="21380"/>
                  <a:pt x="219" y="21600"/>
                  <a:pt x="491" y="21600"/>
                </a:cubicBezTo>
                <a:cubicBezTo>
                  <a:pt x="16610" y="21600"/>
                  <a:pt x="18450" y="9470"/>
                  <a:pt x="18658" y="6873"/>
                </a:cubicBezTo>
                <a:lnTo>
                  <a:pt x="21109" y="6873"/>
                </a:lnTo>
                <a:cubicBezTo>
                  <a:pt x="21380" y="6873"/>
                  <a:pt x="21600" y="6653"/>
                  <a:pt x="21600" y="6382"/>
                </a:cubicBezTo>
                <a:cubicBezTo>
                  <a:pt x="21600" y="6247"/>
                  <a:pt x="21545" y="6124"/>
                  <a:pt x="21456" y="603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7" name="Shape 2928"/>
          <p:cNvSpPr/>
          <p:nvPr/>
        </p:nvSpPr>
        <p:spPr>
          <a:xfrm>
            <a:off x="8879775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73" y="7855"/>
                </a:moveTo>
                <a:lnTo>
                  <a:pt x="6382" y="7855"/>
                </a:lnTo>
                <a:cubicBezTo>
                  <a:pt x="6110" y="7855"/>
                  <a:pt x="5891" y="8075"/>
                  <a:pt x="5891" y="8345"/>
                </a:cubicBezTo>
                <a:lnTo>
                  <a:pt x="5891" y="10176"/>
                </a:lnTo>
                <a:lnTo>
                  <a:pt x="1216" y="5891"/>
                </a:lnTo>
                <a:lnTo>
                  <a:pt x="5891" y="1606"/>
                </a:lnTo>
                <a:lnTo>
                  <a:pt x="5891" y="3436"/>
                </a:lnTo>
                <a:cubicBezTo>
                  <a:pt x="5891" y="3708"/>
                  <a:pt x="6110" y="3927"/>
                  <a:pt x="6382" y="3927"/>
                </a:cubicBezTo>
                <a:lnTo>
                  <a:pt x="6873" y="3927"/>
                </a:lnTo>
                <a:cubicBezTo>
                  <a:pt x="9012" y="4064"/>
                  <a:pt x="16791" y="5193"/>
                  <a:pt x="19651" y="14152"/>
                </a:cubicBezTo>
                <a:cubicBezTo>
                  <a:pt x="16010" y="8756"/>
                  <a:pt x="8876" y="7965"/>
                  <a:pt x="6873" y="7855"/>
                </a:cubicBezTo>
                <a:moveTo>
                  <a:pt x="6873" y="2942"/>
                </a:moveTo>
                <a:lnTo>
                  <a:pt x="6873" y="491"/>
                </a:lnTo>
                <a:cubicBezTo>
                  <a:pt x="6873" y="220"/>
                  <a:pt x="6653" y="0"/>
                  <a:pt x="6382" y="0"/>
                </a:cubicBezTo>
                <a:cubicBezTo>
                  <a:pt x="6246" y="0"/>
                  <a:pt x="6123" y="55"/>
                  <a:pt x="6035" y="144"/>
                </a:cubicBezTo>
                <a:lnTo>
                  <a:pt x="144" y="5544"/>
                </a:lnTo>
                <a:cubicBezTo>
                  <a:pt x="55" y="5633"/>
                  <a:pt x="0" y="5756"/>
                  <a:pt x="0" y="5891"/>
                </a:cubicBezTo>
                <a:cubicBezTo>
                  <a:pt x="0" y="6027"/>
                  <a:pt x="55" y="6150"/>
                  <a:pt x="144" y="6238"/>
                </a:cubicBezTo>
                <a:lnTo>
                  <a:pt x="6035" y="11638"/>
                </a:lnTo>
                <a:cubicBezTo>
                  <a:pt x="6123" y="11727"/>
                  <a:pt x="6246" y="11782"/>
                  <a:pt x="6382" y="11782"/>
                </a:cubicBezTo>
                <a:cubicBezTo>
                  <a:pt x="6653" y="11782"/>
                  <a:pt x="6873" y="11562"/>
                  <a:pt x="6873" y="11291"/>
                </a:cubicBezTo>
                <a:lnTo>
                  <a:pt x="6873" y="8884"/>
                </a:lnTo>
                <a:cubicBezTo>
                  <a:pt x="7916" y="8943"/>
                  <a:pt x="10507" y="9206"/>
                  <a:pt x="13350" y="10404"/>
                </a:cubicBezTo>
                <a:cubicBezTo>
                  <a:pt x="18183" y="12440"/>
                  <a:pt x="20618" y="16042"/>
                  <a:pt x="20618" y="21109"/>
                </a:cubicBezTo>
                <a:cubicBezTo>
                  <a:pt x="20618" y="21380"/>
                  <a:pt x="20838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4990"/>
                  <a:pt x="9470" y="3150"/>
                  <a:pt x="6873" y="294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8" name="Shape 2929"/>
          <p:cNvSpPr/>
          <p:nvPr/>
        </p:nvSpPr>
        <p:spPr>
          <a:xfrm>
            <a:off x="9413036" y="2033596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0176"/>
                </a:moveTo>
                <a:lnTo>
                  <a:pt x="15709" y="8345"/>
                </a:lnTo>
                <a:cubicBezTo>
                  <a:pt x="15709" y="8075"/>
                  <a:pt x="15490" y="7855"/>
                  <a:pt x="15218" y="7855"/>
                </a:cubicBezTo>
                <a:lnTo>
                  <a:pt x="14727" y="7855"/>
                </a:lnTo>
                <a:cubicBezTo>
                  <a:pt x="12724" y="7965"/>
                  <a:pt x="5590" y="8756"/>
                  <a:pt x="1949" y="14152"/>
                </a:cubicBezTo>
                <a:cubicBezTo>
                  <a:pt x="4809" y="5193"/>
                  <a:pt x="12588" y="4064"/>
                  <a:pt x="14727" y="3927"/>
                </a:cubicBezTo>
                <a:lnTo>
                  <a:pt x="15218" y="3927"/>
                </a:lnTo>
                <a:cubicBezTo>
                  <a:pt x="15490" y="3927"/>
                  <a:pt x="15709" y="3708"/>
                  <a:pt x="15709" y="3436"/>
                </a:cubicBezTo>
                <a:lnTo>
                  <a:pt x="15709" y="1606"/>
                </a:lnTo>
                <a:lnTo>
                  <a:pt x="20383" y="5891"/>
                </a:lnTo>
                <a:cubicBezTo>
                  <a:pt x="20383" y="5891"/>
                  <a:pt x="15709" y="10176"/>
                  <a:pt x="15709" y="10176"/>
                </a:cubicBezTo>
                <a:close/>
                <a:moveTo>
                  <a:pt x="21456" y="5544"/>
                </a:moveTo>
                <a:lnTo>
                  <a:pt x="15565" y="144"/>
                </a:lnTo>
                <a:cubicBezTo>
                  <a:pt x="15477" y="55"/>
                  <a:pt x="15354" y="0"/>
                  <a:pt x="15218" y="0"/>
                </a:cubicBezTo>
                <a:cubicBezTo>
                  <a:pt x="14947" y="0"/>
                  <a:pt x="14727" y="220"/>
                  <a:pt x="14727" y="491"/>
                </a:cubicBezTo>
                <a:lnTo>
                  <a:pt x="14727" y="2942"/>
                </a:lnTo>
                <a:cubicBezTo>
                  <a:pt x="12130" y="3150"/>
                  <a:pt x="0" y="4991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762" y="21600"/>
                  <a:pt x="982" y="21380"/>
                  <a:pt x="982" y="21109"/>
                </a:cubicBezTo>
                <a:cubicBezTo>
                  <a:pt x="982" y="16042"/>
                  <a:pt x="3417" y="12440"/>
                  <a:pt x="8250" y="10404"/>
                </a:cubicBezTo>
                <a:cubicBezTo>
                  <a:pt x="11093" y="9206"/>
                  <a:pt x="13684" y="8943"/>
                  <a:pt x="14727" y="8884"/>
                </a:cubicBezTo>
                <a:lnTo>
                  <a:pt x="14727" y="11291"/>
                </a:lnTo>
                <a:cubicBezTo>
                  <a:pt x="14727" y="11562"/>
                  <a:pt x="14947" y="11782"/>
                  <a:pt x="15218" y="11782"/>
                </a:cubicBezTo>
                <a:cubicBezTo>
                  <a:pt x="15354" y="11782"/>
                  <a:pt x="15477" y="11727"/>
                  <a:pt x="15565" y="11638"/>
                </a:cubicBezTo>
                <a:lnTo>
                  <a:pt x="21456" y="6238"/>
                </a:lnTo>
                <a:cubicBezTo>
                  <a:pt x="21545" y="6150"/>
                  <a:pt x="21600" y="6027"/>
                  <a:pt x="21600" y="5891"/>
                </a:cubicBezTo>
                <a:cubicBezTo>
                  <a:pt x="21600" y="5756"/>
                  <a:pt x="21545" y="5633"/>
                  <a:pt x="21456" y="554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39" name="Shape 2930"/>
          <p:cNvSpPr/>
          <p:nvPr/>
        </p:nvSpPr>
        <p:spPr>
          <a:xfrm>
            <a:off x="9946297" y="2084383"/>
            <a:ext cx="279328" cy="177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55" y="1543"/>
                </a:moveTo>
                <a:cubicBezTo>
                  <a:pt x="12837" y="1543"/>
                  <a:pt x="10309" y="5515"/>
                  <a:pt x="10309" y="10414"/>
                </a:cubicBezTo>
                <a:lnTo>
                  <a:pt x="10309" y="11186"/>
                </a:lnTo>
                <a:cubicBezTo>
                  <a:pt x="10309" y="15233"/>
                  <a:pt x="8221" y="18514"/>
                  <a:pt x="5645" y="18514"/>
                </a:cubicBezTo>
                <a:cubicBezTo>
                  <a:pt x="3070" y="18514"/>
                  <a:pt x="982" y="15233"/>
                  <a:pt x="982" y="11186"/>
                </a:cubicBezTo>
                <a:lnTo>
                  <a:pt x="982" y="10414"/>
                </a:lnTo>
                <a:cubicBezTo>
                  <a:pt x="982" y="6367"/>
                  <a:pt x="3070" y="3086"/>
                  <a:pt x="5645" y="3086"/>
                </a:cubicBezTo>
                <a:cubicBezTo>
                  <a:pt x="6670" y="3086"/>
                  <a:pt x="7575" y="3630"/>
                  <a:pt x="8321" y="4629"/>
                </a:cubicBezTo>
                <a:lnTo>
                  <a:pt x="6382" y="4629"/>
                </a:lnTo>
                <a:cubicBezTo>
                  <a:pt x="6110" y="4629"/>
                  <a:pt x="5891" y="4974"/>
                  <a:pt x="5891" y="5400"/>
                </a:cubicBezTo>
                <a:cubicBezTo>
                  <a:pt x="5891" y="5826"/>
                  <a:pt x="6110" y="6171"/>
                  <a:pt x="6382" y="6171"/>
                </a:cubicBezTo>
                <a:lnTo>
                  <a:pt x="9327" y="6171"/>
                </a:lnTo>
                <a:cubicBezTo>
                  <a:pt x="9599" y="6171"/>
                  <a:pt x="9818" y="5826"/>
                  <a:pt x="9818" y="5400"/>
                </a:cubicBezTo>
                <a:lnTo>
                  <a:pt x="9818" y="771"/>
                </a:lnTo>
                <a:cubicBezTo>
                  <a:pt x="9818" y="346"/>
                  <a:pt x="9599" y="0"/>
                  <a:pt x="9327" y="0"/>
                </a:cubicBezTo>
                <a:cubicBezTo>
                  <a:pt x="9056" y="0"/>
                  <a:pt x="8836" y="346"/>
                  <a:pt x="8836" y="771"/>
                </a:cubicBezTo>
                <a:lnTo>
                  <a:pt x="8836" y="3321"/>
                </a:lnTo>
                <a:cubicBezTo>
                  <a:pt x="7879" y="2160"/>
                  <a:pt x="6706" y="1543"/>
                  <a:pt x="5645" y="1543"/>
                </a:cubicBezTo>
                <a:cubicBezTo>
                  <a:pt x="2527" y="1543"/>
                  <a:pt x="0" y="5515"/>
                  <a:pt x="0" y="10414"/>
                </a:cubicBezTo>
                <a:lnTo>
                  <a:pt x="0" y="11186"/>
                </a:lnTo>
                <a:cubicBezTo>
                  <a:pt x="0" y="16085"/>
                  <a:pt x="2527" y="20057"/>
                  <a:pt x="5645" y="20057"/>
                </a:cubicBezTo>
                <a:cubicBezTo>
                  <a:pt x="8763" y="20057"/>
                  <a:pt x="11291" y="16085"/>
                  <a:pt x="11291" y="11186"/>
                </a:cubicBezTo>
                <a:lnTo>
                  <a:pt x="11291" y="10414"/>
                </a:lnTo>
                <a:cubicBezTo>
                  <a:pt x="11291" y="6367"/>
                  <a:pt x="13379" y="3086"/>
                  <a:pt x="15955" y="3086"/>
                </a:cubicBezTo>
                <a:cubicBezTo>
                  <a:pt x="18530" y="3086"/>
                  <a:pt x="20618" y="6367"/>
                  <a:pt x="20618" y="10414"/>
                </a:cubicBezTo>
                <a:lnTo>
                  <a:pt x="20618" y="11186"/>
                </a:lnTo>
                <a:cubicBezTo>
                  <a:pt x="20618" y="15233"/>
                  <a:pt x="18530" y="18514"/>
                  <a:pt x="15955" y="18514"/>
                </a:cubicBezTo>
                <a:cubicBezTo>
                  <a:pt x="14930" y="18514"/>
                  <a:pt x="14025" y="17970"/>
                  <a:pt x="13279" y="16971"/>
                </a:cubicBezTo>
                <a:lnTo>
                  <a:pt x="15218" y="16971"/>
                </a:lnTo>
                <a:cubicBezTo>
                  <a:pt x="15490" y="16971"/>
                  <a:pt x="15709" y="16626"/>
                  <a:pt x="15709" y="16200"/>
                </a:cubicBezTo>
                <a:cubicBezTo>
                  <a:pt x="15709" y="15774"/>
                  <a:pt x="15490" y="15429"/>
                  <a:pt x="15218" y="15429"/>
                </a:cubicBezTo>
                <a:lnTo>
                  <a:pt x="12273" y="15429"/>
                </a:lnTo>
                <a:cubicBezTo>
                  <a:pt x="12001" y="15429"/>
                  <a:pt x="11782" y="15774"/>
                  <a:pt x="11782" y="16200"/>
                </a:cubicBezTo>
                <a:lnTo>
                  <a:pt x="11782" y="20829"/>
                </a:lnTo>
                <a:cubicBezTo>
                  <a:pt x="11782" y="21255"/>
                  <a:pt x="12001" y="21600"/>
                  <a:pt x="12273" y="21600"/>
                </a:cubicBezTo>
                <a:cubicBezTo>
                  <a:pt x="12544" y="21600"/>
                  <a:pt x="12764" y="21255"/>
                  <a:pt x="12764" y="20829"/>
                </a:cubicBezTo>
                <a:lnTo>
                  <a:pt x="12764" y="18279"/>
                </a:lnTo>
                <a:cubicBezTo>
                  <a:pt x="13721" y="19441"/>
                  <a:pt x="14894" y="20057"/>
                  <a:pt x="15955" y="20057"/>
                </a:cubicBezTo>
                <a:cubicBezTo>
                  <a:pt x="19073" y="20057"/>
                  <a:pt x="21600" y="16085"/>
                  <a:pt x="21600" y="11186"/>
                </a:cubicBezTo>
                <a:lnTo>
                  <a:pt x="21600" y="10414"/>
                </a:lnTo>
                <a:cubicBezTo>
                  <a:pt x="21600" y="5515"/>
                  <a:pt x="19073" y="1543"/>
                  <a:pt x="15955" y="154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0" name="Shape 2931"/>
          <p:cNvSpPr/>
          <p:nvPr/>
        </p:nvSpPr>
        <p:spPr>
          <a:xfrm>
            <a:off x="10479558" y="2071686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24" y="4050"/>
                </a:moveTo>
                <a:lnTo>
                  <a:pt x="18798" y="5598"/>
                </a:lnTo>
                <a:cubicBezTo>
                  <a:pt x="18709" y="5720"/>
                  <a:pt x="18655" y="5889"/>
                  <a:pt x="18655" y="6075"/>
                </a:cubicBezTo>
                <a:cubicBezTo>
                  <a:pt x="18655" y="6448"/>
                  <a:pt x="18874" y="6750"/>
                  <a:pt x="19145" y="6750"/>
                </a:cubicBezTo>
                <a:cubicBezTo>
                  <a:pt x="19281" y="6750"/>
                  <a:pt x="19404" y="6674"/>
                  <a:pt x="19493" y="6552"/>
                </a:cubicBezTo>
                <a:lnTo>
                  <a:pt x="21456" y="3853"/>
                </a:lnTo>
                <a:cubicBezTo>
                  <a:pt x="21545" y="3731"/>
                  <a:pt x="21600" y="3562"/>
                  <a:pt x="21600" y="3375"/>
                </a:cubicBezTo>
                <a:cubicBezTo>
                  <a:pt x="21600" y="3189"/>
                  <a:pt x="21545" y="3020"/>
                  <a:pt x="21456" y="2898"/>
                </a:cubicBezTo>
                <a:lnTo>
                  <a:pt x="19493" y="198"/>
                </a:lnTo>
                <a:cubicBezTo>
                  <a:pt x="19403" y="76"/>
                  <a:pt x="19281" y="0"/>
                  <a:pt x="19145" y="0"/>
                </a:cubicBezTo>
                <a:cubicBezTo>
                  <a:pt x="18874" y="0"/>
                  <a:pt x="18655" y="303"/>
                  <a:pt x="18655" y="675"/>
                </a:cubicBezTo>
                <a:cubicBezTo>
                  <a:pt x="18655" y="862"/>
                  <a:pt x="18709" y="1031"/>
                  <a:pt x="18799" y="1153"/>
                </a:cubicBezTo>
                <a:lnTo>
                  <a:pt x="19924" y="2700"/>
                </a:lnTo>
                <a:lnTo>
                  <a:pt x="15218" y="2700"/>
                </a:lnTo>
                <a:cubicBezTo>
                  <a:pt x="15065" y="2700"/>
                  <a:pt x="14933" y="2803"/>
                  <a:pt x="14843" y="2954"/>
                </a:cubicBezTo>
                <a:lnTo>
                  <a:pt x="14838" y="2948"/>
                </a:lnTo>
                <a:lnTo>
                  <a:pt x="6149" y="17550"/>
                </a:lnTo>
                <a:lnTo>
                  <a:pt x="491" y="17550"/>
                </a:lnTo>
                <a:cubicBezTo>
                  <a:pt x="220" y="17550"/>
                  <a:pt x="0" y="17853"/>
                  <a:pt x="0" y="18225"/>
                </a:cubicBezTo>
                <a:cubicBezTo>
                  <a:pt x="0" y="18598"/>
                  <a:pt x="220" y="18900"/>
                  <a:pt x="491" y="18900"/>
                </a:cubicBezTo>
                <a:lnTo>
                  <a:pt x="6382" y="18900"/>
                </a:lnTo>
                <a:cubicBezTo>
                  <a:pt x="6535" y="18900"/>
                  <a:pt x="6667" y="18798"/>
                  <a:pt x="6757" y="18647"/>
                </a:cubicBezTo>
                <a:lnTo>
                  <a:pt x="6762" y="18652"/>
                </a:lnTo>
                <a:lnTo>
                  <a:pt x="15451" y="4050"/>
                </a:lnTo>
                <a:cubicBezTo>
                  <a:pt x="15451" y="4050"/>
                  <a:pt x="19924" y="4050"/>
                  <a:pt x="19924" y="4050"/>
                </a:cubicBezTo>
                <a:close/>
                <a:moveTo>
                  <a:pt x="19493" y="15048"/>
                </a:moveTo>
                <a:cubicBezTo>
                  <a:pt x="19403" y="14926"/>
                  <a:pt x="19281" y="14850"/>
                  <a:pt x="19145" y="14850"/>
                </a:cubicBezTo>
                <a:cubicBezTo>
                  <a:pt x="18874" y="14850"/>
                  <a:pt x="18655" y="15153"/>
                  <a:pt x="18655" y="15525"/>
                </a:cubicBezTo>
                <a:cubicBezTo>
                  <a:pt x="18655" y="15712"/>
                  <a:pt x="18709" y="15880"/>
                  <a:pt x="18798" y="16002"/>
                </a:cubicBezTo>
                <a:lnTo>
                  <a:pt x="19924" y="17550"/>
                </a:lnTo>
                <a:lnTo>
                  <a:pt x="15451" y="17550"/>
                </a:lnTo>
                <a:lnTo>
                  <a:pt x="12386" y="12399"/>
                </a:lnTo>
                <a:lnTo>
                  <a:pt x="11751" y="13465"/>
                </a:lnTo>
                <a:lnTo>
                  <a:pt x="14838" y="18652"/>
                </a:lnTo>
                <a:lnTo>
                  <a:pt x="14843" y="18647"/>
                </a:lnTo>
                <a:cubicBezTo>
                  <a:pt x="14933" y="18798"/>
                  <a:pt x="15065" y="18900"/>
                  <a:pt x="15218" y="18900"/>
                </a:cubicBezTo>
                <a:lnTo>
                  <a:pt x="19924" y="18900"/>
                </a:lnTo>
                <a:lnTo>
                  <a:pt x="18798" y="20448"/>
                </a:lnTo>
                <a:cubicBezTo>
                  <a:pt x="18709" y="20570"/>
                  <a:pt x="18655" y="20739"/>
                  <a:pt x="18655" y="20925"/>
                </a:cubicBezTo>
                <a:cubicBezTo>
                  <a:pt x="18655" y="21298"/>
                  <a:pt x="18874" y="21600"/>
                  <a:pt x="19145" y="21600"/>
                </a:cubicBezTo>
                <a:cubicBezTo>
                  <a:pt x="19281" y="21600"/>
                  <a:pt x="19403" y="21525"/>
                  <a:pt x="19493" y="21402"/>
                </a:cubicBezTo>
                <a:lnTo>
                  <a:pt x="21456" y="18702"/>
                </a:lnTo>
                <a:cubicBezTo>
                  <a:pt x="21545" y="18580"/>
                  <a:pt x="21600" y="18412"/>
                  <a:pt x="21600" y="18225"/>
                </a:cubicBezTo>
                <a:cubicBezTo>
                  <a:pt x="21600" y="18039"/>
                  <a:pt x="21545" y="17870"/>
                  <a:pt x="21456" y="17748"/>
                </a:cubicBezTo>
                <a:cubicBezTo>
                  <a:pt x="21456" y="17748"/>
                  <a:pt x="19493" y="15048"/>
                  <a:pt x="19493" y="15048"/>
                </a:cubicBezTo>
                <a:close/>
                <a:moveTo>
                  <a:pt x="491" y="4050"/>
                </a:moveTo>
                <a:lnTo>
                  <a:pt x="6148" y="4050"/>
                </a:lnTo>
                <a:lnTo>
                  <a:pt x="9214" y="9201"/>
                </a:lnTo>
                <a:lnTo>
                  <a:pt x="9849" y="8136"/>
                </a:lnTo>
                <a:lnTo>
                  <a:pt x="6762" y="2948"/>
                </a:lnTo>
                <a:lnTo>
                  <a:pt x="6756" y="2954"/>
                </a:lnTo>
                <a:cubicBezTo>
                  <a:pt x="6667" y="2803"/>
                  <a:pt x="6535" y="2700"/>
                  <a:pt x="6382" y="2700"/>
                </a:cubicBezTo>
                <a:lnTo>
                  <a:pt x="491" y="2700"/>
                </a:lnTo>
                <a:cubicBezTo>
                  <a:pt x="220" y="2700"/>
                  <a:pt x="0" y="3003"/>
                  <a:pt x="0" y="3375"/>
                </a:cubicBezTo>
                <a:cubicBezTo>
                  <a:pt x="0" y="3748"/>
                  <a:pt x="220" y="4050"/>
                  <a:pt x="491" y="405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1" name="Shape 2932"/>
          <p:cNvSpPr/>
          <p:nvPr/>
        </p:nvSpPr>
        <p:spPr>
          <a:xfrm>
            <a:off x="11012819" y="2058989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2000"/>
                </a:moveTo>
                <a:cubicBezTo>
                  <a:pt x="1421" y="12000"/>
                  <a:pt x="982" y="11462"/>
                  <a:pt x="982" y="10800"/>
                </a:cubicBezTo>
                <a:cubicBezTo>
                  <a:pt x="982" y="10138"/>
                  <a:pt x="1421" y="9600"/>
                  <a:pt x="1964" y="9600"/>
                </a:cubicBezTo>
                <a:cubicBezTo>
                  <a:pt x="2505" y="9600"/>
                  <a:pt x="2945" y="10138"/>
                  <a:pt x="2945" y="10800"/>
                </a:cubicBezTo>
                <a:cubicBezTo>
                  <a:pt x="2945" y="11462"/>
                  <a:pt x="2505" y="12000"/>
                  <a:pt x="1964" y="12000"/>
                </a:cubicBezTo>
                <a:moveTo>
                  <a:pt x="21456" y="10376"/>
                </a:moveTo>
                <a:lnTo>
                  <a:pt x="18511" y="6776"/>
                </a:lnTo>
                <a:cubicBezTo>
                  <a:pt x="18422" y="6667"/>
                  <a:pt x="18299" y="6600"/>
                  <a:pt x="18164" y="6600"/>
                </a:cubicBezTo>
                <a:cubicBezTo>
                  <a:pt x="17892" y="6600"/>
                  <a:pt x="17673" y="6869"/>
                  <a:pt x="17673" y="7200"/>
                </a:cubicBezTo>
                <a:cubicBezTo>
                  <a:pt x="17673" y="7366"/>
                  <a:pt x="17728" y="7516"/>
                  <a:pt x="17817" y="7624"/>
                </a:cubicBezTo>
                <a:lnTo>
                  <a:pt x="19924" y="10200"/>
                </a:lnTo>
                <a:lnTo>
                  <a:pt x="8058" y="10200"/>
                </a:lnTo>
                <a:lnTo>
                  <a:pt x="14727" y="2048"/>
                </a:lnTo>
                <a:lnTo>
                  <a:pt x="14727" y="5400"/>
                </a:lnTo>
                <a:cubicBezTo>
                  <a:pt x="14727" y="5732"/>
                  <a:pt x="14947" y="6000"/>
                  <a:pt x="15218" y="6000"/>
                </a:cubicBezTo>
                <a:cubicBezTo>
                  <a:pt x="15489" y="6000"/>
                  <a:pt x="15709" y="5732"/>
                  <a:pt x="15709" y="5400"/>
                </a:cubicBezTo>
                <a:lnTo>
                  <a:pt x="15709" y="600"/>
                </a:lnTo>
                <a:cubicBezTo>
                  <a:pt x="15709" y="269"/>
                  <a:pt x="15489" y="0"/>
                  <a:pt x="15218" y="0"/>
                </a:cubicBezTo>
                <a:lnTo>
                  <a:pt x="11291" y="0"/>
                </a:lnTo>
                <a:cubicBezTo>
                  <a:pt x="11020" y="0"/>
                  <a:pt x="10800" y="269"/>
                  <a:pt x="10800" y="600"/>
                </a:cubicBezTo>
                <a:cubicBezTo>
                  <a:pt x="10800" y="932"/>
                  <a:pt x="11020" y="1200"/>
                  <a:pt x="11291" y="1200"/>
                </a:cubicBezTo>
                <a:lnTo>
                  <a:pt x="14033" y="1200"/>
                </a:lnTo>
                <a:lnTo>
                  <a:pt x="6669" y="10200"/>
                </a:lnTo>
                <a:lnTo>
                  <a:pt x="3858" y="10200"/>
                </a:lnTo>
                <a:cubicBezTo>
                  <a:pt x="3639" y="9167"/>
                  <a:pt x="2877" y="8400"/>
                  <a:pt x="1964" y="8400"/>
                </a:cubicBezTo>
                <a:cubicBezTo>
                  <a:pt x="879" y="8400"/>
                  <a:pt x="0" y="9475"/>
                  <a:pt x="0" y="10800"/>
                </a:cubicBezTo>
                <a:cubicBezTo>
                  <a:pt x="0" y="12125"/>
                  <a:pt x="879" y="13200"/>
                  <a:pt x="1964" y="13200"/>
                </a:cubicBezTo>
                <a:cubicBezTo>
                  <a:pt x="2877" y="13200"/>
                  <a:pt x="3639" y="12434"/>
                  <a:pt x="3858" y="11400"/>
                </a:cubicBezTo>
                <a:lnTo>
                  <a:pt x="6669" y="11400"/>
                </a:lnTo>
                <a:lnTo>
                  <a:pt x="14033" y="20400"/>
                </a:lnTo>
                <a:lnTo>
                  <a:pt x="11291" y="20400"/>
                </a:lnTo>
                <a:cubicBezTo>
                  <a:pt x="11020" y="20400"/>
                  <a:pt x="10800" y="20669"/>
                  <a:pt x="10800" y="21000"/>
                </a:cubicBezTo>
                <a:cubicBezTo>
                  <a:pt x="10800" y="21332"/>
                  <a:pt x="11020" y="21600"/>
                  <a:pt x="11291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6200"/>
                </a:lnTo>
                <a:cubicBezTo>
                  <a:pt x="15709" y="15869"/>
                  <a:pt x="15489" y="15600"/>
                  <a:pt x="15218" y="15600"/>
                </a:cubicBezTo>
                <a:cubicBezTo>
                  <a:pt x="14947" y="15600"/>
                  <a:pt x="14727" y="15869"/>
                  <a:pt x="14727" y="16200"/>
                </a:cubicBezTo>
                <a:lnTo>
                  <a:pt x="14727" y="19552"/>
                </a:lnTo>
                <a:lnTo>
                  <a:pt x="8058" y="11400"/>
                </a:lnTo>
                <a:lnTo>
                  <a:pt x="19924" y="11400"/>
                </a:lnTo>
                <a:lnTo>
                  <a:pt x="17817" y="13976"/>
                </a:lnTo>
                <a:cubicBezTo>
                  <a:pt x="17728" y="14085"/>
                  <a:pt x="17673" y="14235"/>
                  <a:pt x="17673" y="14400"/>
                </a:cubicBezTo>
                <a:cubicBezTo>
                  <a:pt x="17673" y="14732"/>
                  <a:pt x="17892" y="15000"/>
                  <a:pt x="18164" y="15000"/>
                </a:cubicBezTo>
                <a:cubicBezTo>
                  <a:pt x="18299" y="15000"/>
                  <a:pt x="18422" y="14933"/>
                  <a:pt x="18511" y="14824"/>
                </a:cubicBezTo>
                <a:lnTo>
                  <a:pt x="21456" y="11224"/>
                </a:lnTo>
                <a:cubicBezTo>
                  <a:pt x="21545" y="11116"/>
                  <a:pt x="21600" y="10966"/>
                  <a:pt x="21600" y="10800"/>
                </a:cubicBezTo>
                <a:cubicBezTo>
                  <a:pt x="21600" y="10635"/>
                  <a:pt x="21545" y="10485"/>
                  <a:pt x="21456" y="1037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2" name="Shape 2934"/>
          <p:cNvSpPr/>
          <p:nvPr/>
        </p:nvSpPr>
        <p:spPr>
          <a:xfrm>
            <a:off x="918949" y="2946272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800"/>
                </a:moveTo>
                <a:cubicBezTo>
                  <a:pt x="8563" y="10800"/>
                  <a:pt x="6750" y="9481"/>
                  <a:pt x="6750" y="7855"/>
                </a:cubicBezTo>
                <a:cubicBezTo>
                  <a:pt x="6750" y="6228"/>
                  <a:pt x="8563" y="4909"/>
                  <a:pt x="10800" y="4909"/>
                </a:cubicBezTo>
                <a:cubicBezTo>
                  <a:pt x="13037" y="4909"/>
                  <a:pt x="14850" y="6228"/>
                  <a:pt x="14850" y="7855"/>
                </a:cubicBezTo>
                <a:cubicBezTo>
                  <a:pt x="14850" y="9481"/>
                  <a:pt x="13037" y="10800"/>
                  <a:pt x="10800" y="10800"/>
                </a:cubicBezTo>
                <a:moveTo>
                  <a:pt x="10800" y="3927"/>
                </a:moveTo>
                <a:cubicBezTo>
                  <a:pt x="7817" y="3927"/>
                  <a:pt x="5400" y="5686"/>
                  <a:pt x="5400" y="7855"/>
                </a:cubicBezTo>
                <a:cubicBezTo>
                  <a:pt x="5400" y="10023"/>
                  <a:pt x="7817" y="11782"/>
                  <a:pt x="10800" y="11782"/>
                </a:cubicBezTo>
                <a:cubicBezTo>
                  <a:pt x="13783" y="11782"/>
                  <a:pt x="16200" y="10023"/>
                  <a:pt x="16200" y="7855"/>
                </a:cubicBezTo>
                <a:cubicBezTo>
                  <a:pt x="16200" y="5686"/>
                  <a:pt x="13783" y="3927"/>
                  <a:pt x="10800" y="3927"/>
                </a:cubicBezTo>
                <a:moveTo>
                  <a:pt x="10800" y="20127"/>
                </a:moveTo>
                <a:cubicBezTo>
                  <a:pt x="10800" y="20127"/>
                  <a:pt x="1350" y="13745"/>
                  <a:pt x="1350" y="7855"/>
                </a:cubicBezTo>
                <a:cubicBezTo>
                  <a:pt x="1350" y="4059"/>
                  <a:pt x="5581" y="982"/>
                  <a:pt x="10800" y="982"/>
                </a:cubicBezTo>
                <a:cubicBezTo>
                  <a:pt x="16019" y="982"/>
                  <a:pt x="20250" y="4059"/>
                  <a:pt x="20250" y="7855"/>
                </a:cubicBezTo>
                <a:cubicBezTo>
                  <a:pt x="20250" y="13745"/>
                  <a:pt x="10800" y="20127"/>
                  <a:pt x="10800" y="20127"/>
                </a:cubicBezTo>
                <a:moveTo>
                  <a:pt x="10800" y="0"/>
                </a:moveTo>
                <a:cubicBezTo>
                  <a:pt x="4836" y="0"/>
                  <a:pt x="0" y="3517"/>
                  <a:pt x="0" y="7855"/>
                </a:cubicBezTo>
                <a:cubicBezTo>
                  <a:pt x="0" y="14236"/>
                  <a:pt x="10800" y="21600"/>
                  <a:pt x="10800" y="21600"/>
                </a:cubicBezTo>
                <a:cubicBezTo>
                  <a:pt x="10800" y="21600"/>
                  <a:pt x="21600" y="14236"/>
                  <a:pt x="21600" y="7855"/>
                </a:cubicBezTo>
                <a:cubicBezTo>
                  <a:pt x="21600" y="3517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3" name="Shape 2935"/>
          <p:cNvSpPr/>
          <p:nvPr/>
        </p:nvSpPr>
        <p:spPr>
          <a:xfrm>
            <a:off x="1414119" y="2946272"/>
            <a:ext cx="279126" cy="279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1" h="21600" extrusionOk="0">
                <a:moveTo>
                  <a:pt x="6365" y="15409"/>
                </a:moveTo>
                <a:cubicBezTo>
                  <a:pt x="5782" y="14888"/>
                  <a:pt x="4858" y="14006"/>
                  <a:pt x="3935" y="12895"/>
                </a:cubicBezTo>
                <a:cubicBezTo>
                  <a:pt x="2587" y="11273"/>
                  <a:pt x="979" y="8835"/>
                  <a:pt x="979" y="6430"/>
                </a:cubicBezTo>
                <a:cubicBezTo>
                  <a:pt x="979" y="3427"/>
                  <a:pt x="3396" y="982"/>
                  <a:pt x="6366" y="982"/>
                </a:cubicBezTo>
                <a:cubicBezTo>
                  <a:pt x="9336" y="982"/>
                  <a:pt x="11752" y="3427"/>
                  <a:pt x="11752" y="6430"/>
                </a:cubicBezTo>
                <a:cubicBezTo>
                  <a:pt x="11752" y="10208"/>
                  <a:pt x="7888" y="14044"/>
                  <a:pt x="6365" y="15409"/>
                </a:cubicBezTo>
                <a:moveTo>
                  <a:pt x="6366" y="0"/>
                </a:moveTo>
                <a:cubicBezTo>
                  <a:pt x="2850" y="0"/>
                  <a:pt x="0" y="2879"/>
                  <a:pt x="0" y="6430"/>
                </a:cubicBezTo>
                <a:cubicBezTo>
                  <a:pt x="0" y="11655"/>
                  <a:pt x="6366" y="16701"/>
                  <a:pt x="6366" y="16701"/>
                </a:cubicBezTo>
                <a:cubicBezTo>
                  <a:pt x="6366" y="16701"/>
                  <a:pt x="12732" y="11655"/>
                  <a:pt x="12732" y="6430"/>
                </a:cubicBezTo>
                <a:cubicBezTo>
                  <a:pt x="12732" y="2879"/>
                  <a:pt x="9882" y="0"/>
                  <a:pt x="6366" y="0"/>
                </a:cubicBezTo>
                <a:moveTo>
                  <a:pt x="17357" y="19604"/>
                </a:moveTo>
                <a:cubicBezTo>
                  <a:pt x="17127" y="19764"/>
                  <a:pt x="16856" y="19909"/>
                  <a:pt x="16554" y="20033"/>
                </a:cubicBezTo>
                <a:cubicBezTo>
                  <a:pt x="16304" y="20137"/>
                  <a:pt x="16185" y="20424"/>
                  <a:pt x="16288" y="20675"/>
                </a:cubicBezTo>
                <a:cubicBezTo>
                  <a:pt x="16365" y="20865"/>
                  <a:pt x="16548" y="20979"/>
                  <a:pt x="16740" y="20979"/>
                </a:cubicBezTo>
                <a:cubicBezTo>
                  <a:pt x="16802" y="20979"/>
                  <a:pt x="16866" y="20967"/>
                  <a:pt x="16926" y="20942"/>
                </a:cubicBezTo>
                <a:cubicBezTo>
                  <a:pt x="17294" y="20790"/>
                  <a:pt x="17627" y="20611"/>
                  <a:pt x="17915" y="20411"/>
                </a:cubicBezTo>
                <a:cubicBezTo>
                  <a:pt x="18138" y="20256"/>
                  <a:pt x="18193" y="19950"/>
                  <a:pt x="18039" y="19727"/>
                </a:cubicBezTo>
                <a:cubicBezTo>
                  <a:pt x="17885" y="19505"/>
                  <a:pt x="17579" y="19449"/>
                  <a:pt x="17357" y="19604"/>
                </a:cubicBezTo>
                <a:moveTo>
                  <a:pt x="16249" y="13042"/>
                </a:moveTo>
                <a:cubicBezTo>
                  <a:pt x="16109" y="12790"/>
                  <a:pt x="16024" y="12529"/>
                  <a:pt x="15995" y="12265"/>
                </a:cubicBezTo>
                <a:cubicBezTo>
                  <a:pt x="15966" y="11995"/>
                  <a:pt x="15731" y="11801"/>
                  <a:pt x="15456" y="11829"/>
                </a:cubicBezTo>
                <a:cubicBezTo>
                  <a:pt x="15187" y="11859"/>
                  <a:pt x="14992" y="12100"/>
                  <a:pt x="15022" y="12370"/>
                </a:cubicBezTo>
                <a:cubicBezTo>
                  <a:pt x="15064" y="12767"/>
                  <a:pt x="15190" y="13154"/>
                  <a:pt x="15395" y="13522"/>
                </a:cubicBezTo>
                <a:cubicBezTo>
                  <a:pt x="15484" y="13682"/>
                  <a:pt x="15651" y="13773"/>
                  <a:pt x="15822" y="13773"/>
                </a:cubicBezTo>
                <a:cubicBezTo>
                  <a:pt x="15904" y="13773"/>
                  <a:pt x="15985" y="13753"/>
                  <a:pt x="16061" y="13710"/>
                </a:cubicBezTo>
                <a:cubicBezTo>
                  <a:pt x="16297" y="13578"/>
                  <a:pt x="16382" y="13279"/>
                  <a:pt x="16249" y="13042"/>
                </a:cubicBezTo>
                <a:moveTo>
                  <a:pt x="18249" y="15254"/>
                </a:moveTo>
                <a:cubicBezTo>
                  <a:pt x="18041" y="14981"/>
                  <a:pt x="17803" y="14708"/>
                  <a:pt x="17538" y="14439"/>
                </a:cubicBezTo>
                <a:cubicBezTo>
                  <a:pt x="17349" y="14246"/>
                  <a:pt x="17039" y="14244"/>
                  <a:pt x="16845" y="14434"/>
                </a:cubicBezTo>
                <a:cubicBezTo>
                  <a:pt x="16653" y="14624"/>
                  <a:pt x="16651" y="14935"/>
                  <a:pt x="16841" y="15129"/>
                </a:cubicBezTo>
                <a:cubicBezTo>
                  <a:pt x="17076" y="15368"/>
                  <a:pt x="17288" y="15612"/>
                  <a:pt x="17471" y="15851"/>
                </a:cubicBezTo>
                <a:cubicBezTo>
                  <a:pt x="17568" y="15977"/>
                  <a:pt x="17713" y="16043"/>
                  <a:pt x="17860" y="16043"/>
                </a:cubicBezTo>
                <a:cubicBezTo>
                  <a:pt x="17964" y="16043"/>
                  <a:pt x="18068" y="16011"/>
                  <a:pt x="18157" y="15942"/>
                </a:cubicBezTo>
                <a:cubicBezTo>
                  <a:pt x="18373" y="15777"/>
                  <a:pt x="18413" y="15469"/>
                  <a:pt x="18249" y="15254"/>
                </a:cubicBezTo>
                <a:moveTo>
                  <a:pt x="21476" y="5928"/>
                </a:moveTo>
                <a:cubicBezTo>
                  <a:pt x="21352" y="5687"/>
                  <a:pt x="21057" y="5592"/>
                  <a:pt x="20817" y="5717"/>
                </a:cubicBezTo>
                <a:cubicBezTo>
                  <a:pt x="20817" y="5717"/>
                  <a:pt x="20650" y="5803"/>
                  <a:pt x="20371" y="5962"/>
                </a:cubicBezTo>
                <a:cubicBezTo>
                  <a:pt x="20136" y="6096"/>
                  <a:pt x="20054" y="6396"/>
                  <a:pt x="20188" y="6632"/>
                </a:cubicBezTo>
                <a:cubicBezTo>
                  <a:pt x="20278" y="6791"/>
                  <a:pt x="20444" y="6880"/>
                  <a:pt x="20614" y="6880"/>
                </a:cubicBezTo>
                <a:cubicBezTo>
                  <a:pt x="20697" y="6880"/>
                  <a:pt x="20780" y="6859"/>
                  <a:pt x="20856" y="6815"/>
                </a:cubicBezTo>
                <a:cubicBezTo>
                  <a:pt x="21108" y="6672"/>
                  <a:pt x="21261" y="6592"/>
                  <a:pt x="21265" y="6590"/>
                </a:cubicBezTo>
                <a:cubicBezTo>
                  <a:pt x="21506" y="6466"/>
                  <a:pt x="21600" y="6170"/>
                  <a:pt x="21476" y="5928"/>
                </a:cubicBezTo>
                <a:moveTo>
                  <a:pt x="18659" y="16886"/>
                </a:moveTo>
                <a:cubicBezTo>
                  <a:pt x="18395" y="16941"/>
                  <a:pt x="18225" y="17201"/>
                  <a:pt x="18280" y="17467"/>
                </a:cubicBezTo>
                <a:cubicBezTo>
                  <a:pt x="18312" y="17625"/>
                  <a:pt x="18330" y="17781"/>
                  <a:pt x="18330" y="17929"/>
                </a:cubicBezTo>
                <a:cubicBezTo>
                  <a:pt x="18330" y="18050"/>
                  <a:pt x="18318" y="18171"/>
                  <a:pt x="18296" y="18287"/>
                </a:cubicBezTo>
                <a:cubicBezTo>
                  <a:pt x="18244" y="18554"/>
                  <a:pt x="18418" y="18811"/>
                  <a:pt x="18683" y="18862"/>
                </a:cubicBezTo>
                <a:cubicBezTo>
                  <a:pt x="18715" y="18869"/>
                  <a:pt x="18746" y="18871"/>
                  <a:pt x="18777" y="18871"/>
                </a:cubicBezTo>
                <a:cubicBezTo>
                  <a:pt x="19007" y="18871"/>
                  <a:pt x="19212" y="18708"/>
                  <a:pt x="19257" y="18473"/>
                </a:cubicBezTo>
                <a:cubicBezTo>
                  <a:pt x="19292" y="18296"/>
                  <a:pt x="19309" y="18114"/>
                  <a:pt x="19309" y="17929"/>
                </a:cubicBezTo>
                <a:cubicBezTo>
                  <a:pt x="19309" y="17715"/>
                  <a:pt x="19285" y="17492"/>
                  <a:pt x="19239" y="17267"/>
                </a:cubicBezTo>
                <a:cubicBezTo>
                  <a:pt x="19183" y="17001"/>
                  <a:pt x="18923" y="16832"/>
                  <a:pt x="18659" y="16886"/>
                </a:cubicBezTo>
                <a:moveTo>
                  <a:pt x="18590" y="7106"/>
                </a:moveTo>
                <a:cubicBezTo>
                  <a:pt x="18317" y="7303"/>
                  <a:pt x="18035" y="7518"/>
                  <a:pt x="17756" y="7745"/>
                </a:cubicBezTo>
                <a:cubicBezTo>
                  <a:pt x="17546" y="7917"/>
                  <a:pt x="17515" y="8226"/>
                  <a:pt x="17686" y="8436"/>
                </a:cubicBezTo>
                <a:cubicBezTo>
                  <a:pt x="17783" y="8556"/>
                  <a:pt x="17924" y="8617"/>
                  <a:pt x="18066" y="8617"/>
                </a:cubicBezTo>
                <a:cubicBezTo>
                  <a:pt x="18174" y="8617"/>
                  <a:pt x="18284" y="8581"/>
                  <a:pt x="18374" y="8507"/>
                </a:cubicBezTo>
                <a:cubicBezTo>
                  <a:pt x="18637" y="8292"/>
                  <a:pt x="18903" y="8090"/>
                  <a:pt x="19161" y="7905"/>
                </a:cubicBezTo>
                <a:cubicBezTo>
                  <a:pt x="19380" y="7747"/>
                  <a:pt x="19431" y="7440"/>
                  <a:pt x="19273" y="7220"/>
                </a:cubicBezTo>
                <a:cubicBezTo>
                  <a:pt x="19116" y="6999"/>
                  <a:pt x="18810" y="6949"/>
                  <a:pt x="18590" y="7106"/>
                </a:cubicBezTo>
                <a:moveTo>
                  <a:pt x="14704" y="20512"/>
                </a:moveTo>
                <a:cubicBezTo>
                  <a:pt x="14393" y="20556"/>
                  <a:pt x="14065" y="20590"/>
                  <a:pt x="13729" y="20611"/>
                </a:cubicBezTo>
                <a:cubicBezTo>
                  <a:pt x="13459" y="20629"/>
                  <a:pt x="13254" y="20863"/>
                  <a:pt x="13272" y="21134"/>
                </a:cubicBezTo>
                <a:cubicBezTo>
                  <a:pt x="13289" y="21394"/>
                  <a:pt x="13504" y="21593"/>
                  <a:pt x="13760" y="21593"/>
                </a:cubicBezTo>
                <a:cubicBezTo>
                  <a:pt x="13771" y="21593"/>
                  <a:pt x="13781" y="21592"/>
                  <a:pt x="13792" y="21592"/>
                </a:cubicBezTo>
                <a:cubicBezTo>
                  <a:pt x="14152" y="21568"/>
                  <a:pt x="14506" y="21533"/>
                  <a:pt x="14842" y="21485"/>
                </a:cubicBezTo>
                <a:cubicBezTo>
                  <a:pt x="15110" y="21447"/>
                  <a:pt x="15296" y="21198"/>
                  <a:pt x="15258" y="20929"/>
                </a:cubicBezTo>
                <a:cubicBezTo>
                  <a:pt x="15220" y="20661"/>
                  <a:pt x="14973" y="20472"/>
                  <a:pt x="14704" y="20512"/>
                </a:cubicBezTo>
                <a:moveTo>
                  <a:pt x="8893" y="20109"/>
                </a:moveTo>
                <a:cubicBezTo>
                  <a:pt x="8582" y="19997"/>
                  <a:pt x="8299" y="19866"/>
                  <a:pt x="8052" y="19721"/>
                </a:cubicBezTo>
                <a:cubicBezTo>
                  <a:pt x="7818" y="19582"/>
                  <a:pt x="7519" y="19663"/>
                  <a:pt x="7382" y="19896"/>
                </a:cubicBezTo>
                <a:cubicBezTo>
                  <a:pt x="7244" y="20130"/>
                  <a:pt x="7323" y="20432"/>
                  <a:pt x="7556" y="20568"/>
                </a:cubicBezTo>
                <a:cubicBezTo>
                  <a:pt x="7856" y="20744"/>
                  <a:pt x="8194" y="20901"/>
                  <a:pt x="8562" y="21034"/>
                </a:cubicBezTo>
                <a:cubicBezTo>
                  <a:pt x="8617" y="21053"/>
                  <a:pt x="8672" y="21062"/>
                  <a:pt x="8728" y="21062"/>
                </a:cubicBezTo>
                <a:cubicBezTo>
                  <a:pt x="8928" y="21062"/>
                  <a:pt x="9117" y="20938"/>
                  <a:pt x="9189" y="20737"/>
                </a:cubicBezTo>
                <a:cubicBezTo>
                  <a:pt x="9280" y="20482"/>
                  <a:pt x="9148" y="20200"/>
                  <a:pt x="8893" y="20109"/>
                </a:cubicBezTo>
                <a:moveTo>
                  <a:pt x="11751" y="20618"/>
                </a:moveTo>
                <a:cubicBezTo>
                  <a:pt x="11412" y="20600"/>
                  <a:pt x="11082" y="20572"/>
                  <a:pt x="10771" y="20533"/>
                </a:cubicBezTo>
                <a:cubicBezTo>
                  <a:pt x="10502" y="20493"/>
                  <a:pt x="10258" y="20690"/>
                  <a:pt x="10225" y="20959"/>
                </a:cubicBezTo>
                <a:cubicBezTo>
                  <a:pt x="10191" y="21229"/>
                  <a:pt x="10382" y="21474"/>
                  <a:pt x="10650" y="21507"/>
                </a:cubicBezTo>
                <a:cubicBezTo>
                  <a:pt x="10984" y="21549"/>
                  <a:pt x="11337" y="21580"/>
                  <a:pt x="11699" y="21600"/>
                </a:cubicBezTo>
                <a:cubicBezTo>
                  <a:pt x="11708" y="21600"/>
                  <a:pt x="11716" y="21600"/>
                  <a:pt x="11725" y="21600"/>
                </a:cubicBezTo>
                <a:cubicBezTo>
                  <a:pt x="11984" y="21600"/>
                  <a:pt x="12200" y="21397"/>
                  <a:pt x="12214" y="21135"/>
                </a:cubicBezTo>
                <a:cubicBezTo>
                  <a:pt x="12228" y="20863"/>
                  <a:pt x="12021" y="20632"/>
                  <a:pt x="11751" y="20618"/>
                </a:cubicBezTo>
                <a:moveTo>
                  <a:pt x="6840" y="18180"/>
                </a:moveTo>
                <a:cubicBezTo>
                  <a:pt x="6836" y="17912"/>
                  <a:pt x="6619" y="17696"/>
                  <a:pt x="6351" y="17696"/>
                </a:cubicBezTo>
                <a:cubicBezTo>
                  <a:pt x="6080" y="17696"/>
                  <a:pt x="5861" y="17916"/>
                  <a:pt x="5861" y="18188"/>
                </a:cubicBezTo>
                <a:cubicBezTo>
                  <a:pt x="5861" y="18234"/>
                  <a:pt x="5867" y="18484"/>
                  <a:pt x="5997" y="18834"/>
                </a:cubicBezTo>
                <a:cubicBezTo>
                  <a:pt x="6070" y="19033"/>
                  <a:pt x="6257" y="19155"/>
                  <a:pt x="6456" y="19155"/>
                </a:cubicBezTo>
                <a:cubicBezTo>
                  <a:pt x="6512" y="19155"/>
                  <a:pt x="6570" y="19145"/>
                  <a:pt x="6626" y="19124"/>
                </a:cubicBezTo>
                <a:cubicBezTo>
                  <a:pt x="6880" y="19030"/>
                  <a:pt x="7009" y="18748"/>
                  <a:pt x="6915" y="18493"/>
                </a:cubicBezTo>
                <a:cubicBezTo>
                  <a:pt x="6849" y="18314"/>
                  <a:pt x="6841" y="18191"/>
                  <a:pt x="6840" y="18180"/>
                </a:cubicBezTo>
                <a:moveTo>
                  <a:pt x="15760" y="10798"/>
                </a:moveTo>
                <a:cubicBezTo>
                  <a:pt x="15838" y="10844"/>
                  <a:pt x="15924" y="10866"/>
                  <a:pt x="16008" y="10866"/>
                </a:cubicBezTo>
                <a:cubicBezTo>
                  <a:pt x="16176" y="10866"/>
                  <a:pt x="16339" y="10780"/>
                  <a:pt x="16431" y="10625"/>
                </a:cubicBezTo>
                <a:cubicBezTo>
                  <a:pt x="16577" y="10376"/>
                  <a:pt x="16761" y="10120"/>
                  <a:pt x="16977" y="9861"/>
                </a:cubicBezTo>
                <a:cubicBezTo>
                  <a:pt x="17151" y="9653"/>
                  <a:pt x="17124" y="9343"/>
                  <a:pt x="16917" y="9169"/>
                </a:cubicBezTo>
                <a:cubicBezTo>
                  <a:pt x="16709" y="8994"/>
                  <a:pt x="16400" y="9022"/>
                  <a:pt x="16227" y="9230"/>
                </a:cubicBezTo>
                <a:cubicBezTo>
                  <a:pt x="15976" y="9529"/>
                  <a:pt x="15761" y="9832"/>
                  <a:pt x="15587" y="10125"/>
                </a:cubicBezTo>
                <a:cubicBezTo>
                  <a:pt x="15450" y="10359"/>
                  <a:pt x="15527" y="10659"/>
                  <a:pt x="15760" y="10798"/>
                </a:cubicBezTo>
                <a:moveTo>
                  <a:pt x="6366" y="8841"/>
                </a:moveTo>
                <a:cubicBezTo>
                  <a:pt x="5014" y="8841"/>
                  <a:pt x="3917" y="7741"/>
                  <a:pt x="3917" y="6384"/>
                </a:cubicBezTo>
                <a:cubicBezTo>
                  <a:pt x="3917" y="5027"/>
                  <a:pt x="5014" y="3927"/>
                  <a:pt x="6366" y="3927"/>
                </a:cubicBezTo>
                <a:cubicBezTo>
                  <a:pt x="7719" y="3927"/>
                  <a:pt x="8814" y="5027"/>
                  <a:pt x="8814" y="6384"/>
                </a:cubicBezTo>
                <a:cubicBezTo>
                  <a:pt x="8814" y="7741"/>
                  <a:pt x="7719" y="8841"/>
                  <a:pt x="6366" y="8841"/>
                </a:cubicBezTo>
                <a:moveTo>
                  <a:pt x="6366" y="2955"/>
                </a:moveTo>
                <a:cubicBezTo>
                  <a:pt x="4473" y="2955"/>
                  <a:pt x="2938" y="4494"/>
                  <a:pt x="2938" y="6392"/>
                </a:cubicBezTo>
                <a:cubicBezTo>
                  <a:pt x="2938" y="8291"/>
                  <a:pt x="4473" y="9831"/>
                  <a:pt x="6366" y="9831"/>
                </a:cubicBezTo>
                <a:cubicBezTo>
                  <a:pt x="8259" y="9831"/>
                  <a:pt x="9794" y="8291"/>
                  <a:pt x="9794" y="6392"/>
                </a:cubicBezTo>
                <a:cubicBezTo>
                  <a:pt x="9794" y="4494"/>
                  <a:pt x="8259" y="2955"/>
                  <a:pt x="6366" y="29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4" name="Shape 2936"/>
          <p:cNvSpPr/>
          <p:nvPr/>
        </p:nvSpPr>
        <p:spPr>
          <a:xfrm>
            <a:off x="2023561" y="2946272"/>
            <a:ext cx="12696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964"/>
                </a:moveTo>
                <a:cubicBezTo>
                  <a:pt x="10800" y="1964"/>
                  <a:pt x="4320" y="1964"/>
                  <a:pt x="4320" y="4909"/>
                </a:cubicBezTo>
                <a:cubicBezTo>
                  <a:pt x="4320" y="5180"/>
                  <a:pt x="4804" y="5400"/>
                  <a:pt x="5400" y="5400"/>
                </a:cubicBezTo>
                <a:cubicBezTo>
                  <a:pt x="5996" y="5400"/>
                  <a:pt x="6480" y="5180"/>
                  <a:pt x="6480" y="4909"/>
                </a:cubicBezTo>
                <a:cubicBezTo>
                  <a:pt x="6480" y="2945"/>
                  <a:pt x="10800" y="2945"/>
                  <a:pt x="10800" y="2945"/>
                </a:cubicBezTo>
                <a:cubicBezTo>
                  <a:pt x="11396" y="2945"/>
                  <a:pt x="11880" y="2726"/>
                  <a:pt x="11880" y="2455"/>
                </a:cubicBezTo>
                <a:cubicBezTo>
                  <a:pt x="11880" y="2183"/>
                  <a:pt x="11396" y="1964"/>
                  <a:pt x="10800" y="1964"/>
                </a:cubicBezTo>
                <a:moveTo>
                  <a:pt x="10800" y="8836"/>
                </a:moveTo>
                <a:cubicBezTo>
                  <a:pt x="6029" y="8836"/>
                  <a:pt x="2160" y="7078"/>
                  <a:pt x="2160" y="4909"/>
                </a:cubicBezTo>
                <a:cubicBezTo>
                  <a:pt x="2160" y="2740"/>
                  <a:pt x="6029" y="982"/>
                  <a:pt x="10800" y="982"/>
                </a:cubicBezTo>
                <a:cubicBezTo>
                  <a:pt x="15571" y="982"/>
                  <a:pt x="19440" y="2740"/>
                  <a:pt x="19440" y="4909"/>
                </a:cubicBezTo>
                <a:cubicBezTo>
                  <a:pt x="19440" y="7078"/>
                  <a:pt x="15571" y="8836"/>
                  <a:pt x="10800" y="8836"/>
                </a:cubicBezTo>
                <a:moveTo>
                  <a:pt x="10800" y="17182"/>
                </a:moveTo>
                <a:lnTo>
                  <a:pt x="8154" y="9664"/>
                </a:lnTo>
                <a:cubicBezTo>
                  <a:pt x="9002" y="9761"/>
                  <a:pt x="9885" y="9818"/>
                  <a:pt x="10800" y="9818"/>
                </a:cubicBezTo>
                <a:cubicBezTo>
                  <a:pt x="11715" y="9818"/>
                  <a:pt x="12598" y="9761"/>
                  <a:pt x="13446" y="9664"/>
                </a:cubicBezTo>
                <a:cubicBezTo>
                  <a:pt x="13446" y="9664"/>
                  <a:pt x="10800" y="17182"/>
                  <a:pt x="10800" y="17182"/>
                </a:cubicBezTo>
                <a:close/>
                <a:moveTo>
                  <a:pt x="10800" y="0"/>
                </a:moveTo>
                <a:cubicBezTo>
                  <a:pt x="4835" y="0"/>
                  <a:pt x="0" y="2199"/>
                  <a:pt x="0" y="4909"/>
                </a:cubicBezTo>
                <a:cubicBezTo>
                  <a:pt x="0" y="6830"/>
                  <a:pt x="2431" y="8487"/>
                  <a:pt x="5966" y="9295"/>
                </a:cubicBezTo>
                <a:lnTo>
                  <a:pt x="10800" y="21600"/>
                </a:lnTo>
                <a:lnTo>
                  <a:pt x="15635" y="9295"/>
                </a:lnTo>
                <a:cubicBezTo>
                  <a:pt x="19169" y="8487"/>
                  <a:pt x="21600" y="6830"/>
                  <a:pt x="21600" y="4909"/>
                </a:cubicBezTo>
                <a:cubicBezTo>
                  <a:pt x="21600" y="2199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5" name="Shape 2937"/>
          <p:cNvSpPr/>
          <p:nvPr/>
        </p:nvSpPr>
        <p:spPr>
          <a:xfrm>
            <a:off x="2480642" y="29462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9145"/>
                </a:lnTo>
                <a:cubicBezTo>
                  <a:pt x="11291" y="18875"/>
                  <a:pt x="11071" y="18655"/>
                  <a:pt x="10800" y="18655"/>
                </a:cubicBezTo>
                <a:cubicBezTo>
                  <a:pt x="10529" y="18655"/>
                  <a:pt x="10309" y="18875"/>
                  <a:pt x="10309" y="19145"/>
                </a:cubicBezTo>
                <a:lnTo>
                  <a:pt x="10309" y="20593"/>
                </a:lnTo>
                <a:cubicBezTo>
                  <a:pt x="5280" y="20344"/>
                  <a:pt x="1255" y="16319"/>
                  <a:pt x="1006" y="11291"/>
                </a:cubicBezTo>
                <a:lnTo>
                  <a:pt x="2455" y="11291"/>
                </a:lnTo>
                <a:cubicBezTo>
                  <a:pt x="2725" y="11291"/>
                  <a:pt x="2945" y="11071"/>
                  <a:pt x="2945" y="10800"/>
                </a:cubicBezTo>
                <a:cubicBezTo>
                  <a:pt x="2945" y="10529"/>
                  <a:pt x="2725" y="10309"/>
                  <a:pt x="2455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lnTo>
                  <a:pt x="10309" y="2455"/>
                </a:lnTo>
                <a:cubicBezTo>
                  <a:pt x="10309" y="2726"/>
                  <a:pt x="10529" y="2945"/>
                  <a:pt x="10800" y="2945"/>
                </a:cubicBezTo>
                <a:cubicBezTo>
                  <a:pt x="11071" y="2945"/>
                  <a:pt x="11291" y="2726"/>
                  <a:pt x="11291" y="2455"/>
                </a:cubicBezTo>
                <a:lnTo>
                  <a:pt x="11291" y="1007"/>
                </a:lnTo>
                <a:cubicBezTo>
                  <a:pt x="16320" y="1256"/>
                  <a:pt x="20345" y="5281"/>
                  <a:pt x="20594" y="10309"/>
                </a:cubicBezTo>
                <a:lnTo>
                  <a:pt x="19145" y="10309"/>
                </a:lnTo>
                <a:cubicBezTo>
                  <a:pt x="18875" y="10309"/>
                  <a:pt x="18655" y="10529"/>
                  <a:pt x="18655" y="10800"/>
                </a:cubicBezTo>
                <a:cubicBezTo>
                  <a:pt x="18655" y="11071"/>
                  <a:pt x="18875" y="11291"/>
                  <a:pt x="19145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965" y="6634"/>
                </a:moveTo>
                <a:lnTo>
                  <a:pt x="12189" y="12188"/>
                </a:lnTo>
                <a:lnTo>
                  <a:pt x="6635" y="14966"/>
                </a:lnTo>
                <a:lnTo>
                  <a:pt x="9411" y="9412"/>
                </a:lnTo>
                <a:cubicBezTo>
                  <a:pt x="9411" y="9412"/>
                  <a:pt x="14965" y="6634"/>
                  <a:pt x="14965" y="6634"/>
                </a:cubicBezTo>
                <a:close/>
                <a:moveTo>
                  <a:pt x="4552" y="17048"/>
                </a:moveTo>
                <a:lnTo>
                  <a:pt x="12883" y="12883"/>
                </a:lnTo>
                <a:lnTo>
                  <a:pt x="17048" y="4551"/>
                </a:lnTo>
                <a:lnTo>
                  <a:pt x="8717" y="8717"/>
                </a:lnTo>
                <a:cubicBezTo>
                  <a:pt x="8717" y="8717"/>
                  <a:pt x="4552" y="17048"/>
                  <a:pt x="4552" y="17048"/>
                </a:cubicBezTo>
                <a:close/>
                <a:moveTo>
                  <a:pt x="11494" y="11494"/>
                </a:moveTo>
                <a:cubicBezTo>
                  <a:pt x="11877" y="11111"/>
                  <a:pt x="11877" y="10489"/>
                  <a:pt x="11494" y="10106"/>
                </a:cubicBezTo>
                <a:cubicBezTo>
                  <a:pt x="11111" y="9722"/>
                  <a:pt x="10489" y="9722"/>
                  <a:pt x="10106" y="10106"/>
                </a:cubicBezTo>
                <a:cubicBezTo>
                  <a:pt x="9723" y="10489"/>
                  <a:pt x="9723" y="11111"/>
                  <a:pt x="10106" y="11494"/>
                </a:cubicBezTo>
                <a:cubicBezTo>
                  <a:pt x="10489" y="11878"/>
                  <a:pt x="11111" y="11878"/>
                  <a:pt x="11494" y="1149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6" name="Shape 2938"/>
          <p:cNvSpPr/>
          <p:nvPr/>
        </p:nvSpPr>
        <p:spPr>
          <a:xfrm>
            <a:off x="3013903" y="29462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58"/>
                </a:moveTo>
                <a:lnTo>
                  <a:pt x="14727" y="18775"/>
                </a:lnTo>
                <a:lnTo>
                  <a:pt x="14727" y="1142"/>
                </a:lnTo>
                <a:lnTo>
                  <a:pt x="20618" y="2825"/>
                </a:lnTo>
                <a:cubicBezTo>
                  <a:pt x="20618" y="2825"/>
                  <a:pt x="20618" y="20458"/>
                  <a:pt x="20618" y="20458"/>
                </a:cubicBezTo>
                <a:close/>
                <a:moveTo>
                  <a:pt x="13745" y="18775"/>
                </a:moveTo>
                <a:lnTo>
                  <a:pt x="7855" y="20458"/>
                </a:lnTo>
                <a:lnTo>
                  <a:pt x="7855" y="2825"/>
                </a:lnTo>
                <a:lnTo>
                  <a:pt x="13745" y="1142"/>
                </a:lnTo>
                <a:cubicBezTo>
                  <a:pt x="13745" y="1142"/>
                  <a:pt x="13745" y="18775"/>
                  <a:pt x="13745" y="18775"/>
                </a:cubicBezTo>
                <a:close/>
                <a:moveTo>
                  <a:pt x="6873" y="20458"/>
                </a:moveTo>
                <a:lnTo>
                  <a:pt x="982" y="18775"/>
                </a:lnTo>
                <a:lnTo>
                  <a:pt x="982" y="1142"/>
                </a:lnTo>
                <a:lnTo>
                  <a:pt x="6873" y="2825"/>
                </a:lnTo>
                <a:cubicBezTo>
                  <a:pt x="6873" y="2825"/>
                  <a:pt x="6873" y="20458"/>
                  <a:pt x="6873" y="20458"/>
                </a:cubicBezTo>
                <a:close/>
                <a:moveTo>
                  <a:pt x="21242" y="1990"/>
                </a:moveTo>
                <a:lnTo>
                  <a:pt x="21244" y="1983"/>
                </a:lnTo>
                <a:lnTo>
                  <a:pt x="14371" y="19"/>
                </a:lnTo>
                <a:lnTo>
                  <a:pt x="14369" y="27"/>
                </a:lnTo>
                <a:cubicBezTo>
                  <a:pt x="14326" y="14"/>
                  <a:pt x="14284" y="0"/>
                  <a:pt x="14236" y="0"/>
                </a:cubicBezTo>
                <a:cubicBezTo>
                  <a:pt x="14189" y="0"/>
                  <a:pt x="14147" y="14"/>
                  <a:pt x="14104" y="27"/>
                </a:cubicBezTo>
                <a:lnTo>
                  <a:pt x="14102" y="19"/>
                </a:lnTo>
                <a:lnTo>
                  <a:pt x="7364" y="1944"/>
                </a:lnTo>
                <a:lnTo>
                  <a:pt x="626" y="19"/>
                </a:lnTo>
                <a:lnTo>
                  <a:pt x="623" y="27"/>
                </a:lnTo>
                <a:cubicBezTo>
                  <a:pt x="581" y="14"/>
                  <a:pt x="538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lnTo>
                  <a:pt x="0" y="19145"/>
                </a:lnTo>
                <a:cubicBezTo>
                  <a:pt x="0" y="19370"/>
                  <a:pt x="153" y="19551"/>
                  <a:pt x="358" y="19610"/>
                </a:cubicBezTo>
                <a:lnTo>
                  <a:pt x="356" y="19618"/>
                </a:lnTo>
                <a:lnTo>
                  <a:pt x="7229" y="21581"/>
                </a:lnTo>
                <a:lnTo>
                  <a:pt x="7231" y="21573"/>
                </a:lnTo>
                <a:cubicBezTo>
                  <a:pt x="7274" y="21586"/>
                  <a:pt x="7316" y="21600"/>
                  <a:pt x="7364" y="21600"/>
                </a:cubicBezTo>
                <a:cubicBezTo>
                  <a:pt x="7411" y="21600"/>
                  <a:pt x="7454" y="21586"/>
                  <a:pt x="7496" y="21573"/>
                </a:cubicBezTo>
                <a:lnTo>
                  <a:pt x="7499" y="21581"/>
                </a:lnTo>
                <a:lnTo>
                  <a:pt x="14236" y="19656"/>
                </a:lnTo>
                <a:lnTo>
                  <a:pt x="20975" y="21581"/>
                </a:lnTo>
                <a:lnTo>
                  <a:pt x="20977" y="21573"/>
                </a:lnTo>
                <a:cubicBezTo>
                  <a:pt x="21020" y="21586"/>
                  <a:pt x="21062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lnTo>
                  <a:pt x="21600" y="2455"/>
                </a:lnTo>
                <a:cubicBezTo>
                  <a:pt x="21600" y="2231"/>
                  <a:pt x="21447" y="2049"/>
                  <a:pt x="21242" y="199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7" name="Shape 2939"/>
          <p:cNvSpPr/>
          <p:nvPr/>
        </p:nvSpPr>
        <p:spPr>
          <a:xfrm>
            <a:off x="3547164" y="29462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47" y="12509"/>
                </a:moveTo>
                <a:lnTo>
                  <a:pt x="18520" y="12645"/>
                </a:lnTo>
                <a:cubicBezTo>
                  <a:pt x="18572" y="12276"/>
                  <a:pt x="18589" y="11922"/>
                  <a:pt x="18572" y="11593"/>
                </a:cubicBezTo>
                <a:lnTo>
                  <a:pt x="17592" y="11644"/>
                </a:lnTo>
                <a:cubicBezTo>
                  <a:pt x="17606" y="11910"/>
                  <a:pt x="17591" y="12201"/>
                  <a:pt x="17547" y="12509"/>
                </a:cubicBezTo>
                <a:moveTo>
                  <a:pt x="17444" y="10833"/>
                </a:moveTo>
                <a:lnTo>
                  <a:pt x="18374" y="10520"/>
                </a:lnTo>
                <a:cubicBezTo>
                  <a:pt x="18262" y="10187"/>
                  <a:pt x="18104" y="9869"/>
                  <a:pt x="17890" y="9546"/>
                </a:cubicBezTo>
                <a:lnTo>
                  <a:pt x="17072" y="10089"/>
                </a:lnTo>
                <a:cubicBezTo>
                  <a:pt x="17237" y="10339"/>
                  <a:pt x="17359" y="10582"/>
                  <a:pt x="17444" y="10833"/>
                </a:cubicBezTo>
                <a:moveTo>
                  <a:pt x="17529" y="13890"/>
                </a:moveTo>
                <a:cubicBezTo>
                  <a:pt x="17440" y="13801"/>
                  <a:pt x="17317" y="13745"/>
                  <a:pt x="17182" y="13745"/>
                </a:cubicBezTo>
                <a:cubicBezTo>
                  <a:pt x="16910" y="13745"/>
                  <a:pt x="16691" y="13965"/>
                  <a:pt x="16691" y="14236"/>
                </a:cubicBezTo>
                <a:cubicBezTo>
                  <a:pt x="16691" y="14372"/>
                  <a:pt x="16746" y="14495"/>
                  <a:pt x="16835" y="14583"/>
                </a:cubicBezTo>
                <a:lnTo>
                  <a:pt x="17469" y="15218"/>
                </a:lnTo>
                <a:lnTo>
                  <a:pt x="16835" y="15853"/>
                </a:lnTo>
                <a:cubicBezTo>
                  <a:pt x="16746" y="15942"/>
                  <a:pt x="16691" y="16064"/>
                  <a:pt x="16691" y="16200"/>
                </a:cubicBezTo>
                <a:cubicBezTo>
                  <a:pt x="16691" y="16471"/>
                  <a:pt x="16910" y="16691"/>
                  <a:pt x="17182" y="16691"/>
                </a:cubicBezTo>
                <a:cubicBezTo>
                  <a:pt x="17317" y="16691"/>
                  <a:pt x="17440" y="16636"/>
                  <a:pt x="17529" y="16547"/>
                </a:cubicBezTo>
                <a:lnTo>
                  <a:pt x="18164" y="15912"/>
                </a:lnTo>
                <a:lnTo>
                  <a:pt x="18798" y="16547"/>
                </a:lnTo>
                <a:cubicBezTo>
                  <a:pt x="18887" y="16636"/>
                  <a:pt x="19010" y="16691"/>
                  <a:pt x="19145" y="16691"/>
                </a:cubicBezTo>
                <a:cubicBezTo>
                  <a:pt x="19417" y="16691"/>
                  <a:pt x="19636" y="16471"/>
                  <a:pt x="19636" y="16200"/>
                </a:cubicBezTo>
                <a:cubicBezTo>
                  <a:pt x="19636" y="16064"/>
                  <a:pt x="19582" y="15942"/>
                  <a:pt x="19493" y="15853"/>
                </a:cubicBezTo>
                <a:lnTo>
                  <a:pt x="18858" y="15218"/>
                </a:lnTo>
                <a:lnTo>
                  <a:pt x="19493" y="14583"/>
                </a:lnTo>
                <a:cubicBezTo>
                  <a:pt x="19582" y="14495"/>
                  <a:pt x="19636" y="14372"/>
                  <a:pt x="19636" y="14236"/>
                </a:cubicBezTo>
                <a:cubicBezTo>
                  <a:pt x="19636" y="13965"/>
                  <a:pt x="19417" y="13745"/>
                  <a:pt x="19145" y="13745"/>
                </a:cubicBezTo>
                <a:cubicBezTo>
                  <a:pt x="19009" y="13745"/>
                  <a:pt x="18887" y="13801"/>
                  <a:pt x="18798" y="13890"/>
                </a:cubicBezTo>
                <a:lnTo>
                  <a:pt x="18164" y="14524"/>
                </a:lnTo>
                <a:cubicBezTo>
                  <a:pt x="18164" y="14524"/>
                  <a:pt x="17529" y="13890"/>
                  <a:pt x="17529" y="13890"/>
                </a:cubicBezTo>
                <a:close/>
                <a:moveTo>
                  <a:pt x="20618" y="20458"/>
                </a:moveTo>
                <a:lnTo>
                  <a:pt x="14727" y="18775"/>
                </a:lnTo>
                <a:lnTo>
                  <a:pt x="14727" y="7698"/>
                </a:lnTo>
                <a:cubicBezTo>
                  <a:pt x="14950" y="7802"/>
                  <a:pt x="15155" y="7914"/>
                  <a:pt x="15324" y="8034"/>
                </a:cubicBezTo>
                <a:lnTo>
                  <a:pt x="15893" y="7234"/>
                </a:lnTo>
                <a:cubicBezTo>
                  <a:pt x="15627" y="7044"/>
                  <a:pt x="15313" y="6872"/>
                  <a:pt x="14959" y="6721"/>
                </a:cubicBezTo>
                <a:lnTo>
                  <a:pt x="14727" y="7263"/>
                </a:lnTo>
                <a:lnTo>
                  <a:pt x="14727" y="1142"/>
                </a:lnTo>
                <a:lnTo>
                  <a:pt x="20618" y="2825"/>
                </a:lnTo>
                <a:cubicBezTo>
                  <a:pt x="20618" y="2825"/>
                  <a:pt x="20618" y="20458"/>
                  <a:pt x="20618" y="20458"/>
                </a:cubicBezTo>
                <a:close/>
                <a:moveTo>
                  <a:pt x="13745" y="18775"/>
                </a:moveTo>
                <a:lnTo>
                  <a:pt x="7855" y="20458"/>
                </a:lnTo>
                <a:lnTo>
                  <a:pt x="7855" y="9347"/>
                </a:lnTo>
                <a:lnTo>
                  <a:pt x="8249" y="10199"/>
                </a:lnTo>
                <a:cubicBezTo>
                  <a:pt x="8580" y="10045"/>
                  <a:pt x="8881" y="9843"/>
                  <a:pt x="9168" y="9581"/>
                </a:cubicBezTo>
                <a:lnTo>
                  <a:pt x="8505" y="8857"/>
                </a:lnTo>
                <a:cubicBezTo>
                  <a:pt x="8297" y="9048"/>
                  <a:pt x="8088" y="9187"/>
                  <a:pt x="7855" y="9299"/>
                </a:cubicBezTo>
                <a:lnTo>
                  <a:pt x="7855" y="2825"/>
                </a:lnTo>
                <a:lnTo>
                  <a:pt x="13745" y="1142"/>
                </a:lnTo>
                <a:cubicBezTo>
                  <a:pt x="13745" y="1142"/>
                  <a:pt x="13745" y="18775"/>
                  <a:pt x="13745" y="18775"/>
                </a:cubicBezTo>
                <a:close/>
                <a:moveTo>
                  <a:pt x="6873" y="20458"/>
                </a:moveTo>
                <a:lnTo>
                  <a:pt x="982" y="18775"/>
                </a:lnTo>
                <a:lnTo>
                  <a:pt x="982" y="1142"/>
                </a:lnTo>
                <a:lnTo>
                  <a:pt x="6873" y="2825"/>
                </a:lnTo>
                <a:cubicBezTo>
                  <a:pt x="6873" y="2825"/>
                  <a:pt x="6873" y="20458"/>
                  <a:pt x="6873" y="20458"/>
                </a:cubicBezTo>
                <a:close/>
                <a:moveTo>
                  <a:pt x="21241" y="1990"/>
                </a:moveTo>
                <a:lnTo>
                  <a:pt x="21244" y="1983"/>
                </a:lnTo>
                <a:lnTo>
                  <a:pt x="14372" y="19"/>
                </a:lnTo>
                <a:lnTo>
                  <a:pt x="14369" y="27"/>
                </a:lnTo>
                <a:cubicBezTo>
                  <a:pt x="14326" y="14"/>
                  <a:pt x="14283" y="0"/>
                  <a:pt x="14236" y="0"/>
                </a:cubicBezTo>
                <a:cubicBezTo>
                  <a:pt x="14189" y="0"/>
                  <a:pt x="14147" y="14"/>
                  <a:pt x="14104" y="27"/>
                </a:cubicBezTo>
                <a:lnTo>
                  <a:pt x="14102" y="19"/>
                </a:lnTo>
                <a:lnTo>
                  <a:pt x="7364" y="1944"/>
                </a:lnTo>
                <a:lnTo>
                  <a:pt x="626" y="19"/>
                </a:lnTo>
                <a:lnTo>
                  <a:pt x="623" y="27"/>
                </a:lnTo>
                <a:cubicBezTo>
                  <a:pt x="580" y="14"/>
                  <a:pt x="538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lnTo>
                  <a:pt x="0" y="19145"/>
                </a:lnTo>
                <a:cubicBezTo>
                  <a:pt x="0" y="19370"/>
                  <a:pt x="153" y="19551"/>
                  <a:pt x="359" y="19610"/>
                </a:cubicBezTo>
                <a:lnTo>
                  <a:pt x="356" y="19618"/>
                </a:lnTo>
                <a:lnTo>
                  <a:pt x="7228" y="21581"/>
                </a:lnTo>
                <a:lnTo>
                  <a:pt x="7231" y="21573"/>
                </a:lnTo>
                <a:cubicBezTo>
                  <a:pt x="7274" y="21586"/>
                  <a:pt x="7317" y="21600"/>
                  <a:pt x="7364" y="21600"/>
                </a:cubicBezTo>
                <a:cubicBezTo>
                  <a:pt x="7411" y="21600"/>
                  <a:pt x="7453" y="21586"/>
                  <a:pt x="7496" y="21573"/>
                </a:cubicBezTo>
                <a:lnTo>
                  <a:pt x="7499" y="21581"/>
                </a:lnTo>
                <a:lnTo>
                  <a:pt x="14236" y="19656"/>
                </a:lnTo>
                <a:lnTo>
                  <a:pt x="20975" y="21581"/>
                </a:lnTo>
                <a:lnTo>
                  <a:pt x="20977" y="21573"/>
                </a:lnTo>
                <a:cubicBezTo>
                  <a:pt x="21020" y="21586"/>
                  <a:pt x="21062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lnTo>
                  <a:pt x="21600" y="2455"/>
                </a:lnTo>
                <a:cubicBezTo>
                  <a:pt x="21600" y="2231"/>
                  <a:pt x="21447" y="2049"/>
                  <a:pt x="21241" y="1990"/>
                </a:cubicBezTo>
                <a:moveTo>
                  <a:pt x="16435" y="9275"/>
                </a:moveTo>
                <a:lnTo>
                  <a:pt x="16518" y="9374"/>
                </a:lnTo>
                <a:lnTo>
                  <a:pt x="17269" y="8740"/>
                </a:lnTo>
                <a:lnTo>
                  <a:pt x="17184" y="8640"/>
                </a:lnTo>
                <a:cubicBezTo>
                  <a:pt x="17013" y="8438"/>
                  <a:pt x="16840" y="8236"/>
                  <a:pt x="16677" y="8019"/>
                </a:cubicBezTo>
                <a:lnTo>
                  <a:pt x="15891" y="8606"/>
                </a:lnTo>
                <a:cubicBezTo>
                  <a:pt x="16066" y="8840"/>
                  <a:pt x="16251" y="9059"/>
                  <a:pt x="16435" y="9275"/>
                </a:cubicBezTo>
                <a:moveTo>
                  <a:pt x="6270" y="11022"/>
                </a:moveTo>
                <a:lnTo>
                  <a:pt x="5739" y="10196"/>
                </a:lnTo>
                <a:cubicBezTo>
                  <a:pt x="5432" y="10394"/>
                  <a:pt x="5153" y="10605"/>
                  <a:pt x="4909" y="10825"/>
                </a:cubicBezTo>
                <a:lnTo>
                  <a:pt x="5568" y="11554"/>
                </a:lnTo>
                <a:cubicBezTo>
                  <a:pt x="5772" y="11370"/>
                  <a:pt x="6008" y="11191"/>
                  <a:pt x="6270" y="11022"/>
                </a:cubicBezTo>
                <a:moveTo>
                  <a:pt x="5004" y="12185"/>
                </a:moveTo>
                <a:lnTo>
                  <a:pt x="4196" y="11628"/>
                </a:lnTo>
                <a:cubicBezTo>
                  <a:pt x="3975" y="11949"/>
                  <a:pt x="3812" y="12288"/>
                  <a:pt x="3713" y="12634"/>
                </a:cubicBezTo>
                <a:lnTo>
                  <a:pt x="4656" y="12906"/>
                </a:lnTo>
                <a:cubicBezTo>
                  <a:pt x="4727" y="12661"/>
                  <a:pt x="4844" y="12418"/>
                  <a:pt x="5004" y="12185"/>
                </a:cubicBezTo>
                <a:moveTo>
                  <a:pt x="10467" y="8318"/>
                </a:moveTo>
                <a:lnTo>
                  <a:pt x="9972" y="7470"/>
                </a:lnTo>
                <a:cubicBezTo>
                  <a:pt x="9623" y="7674"/>
                  <a:pt x="9362" y="7936"/>
                  <a:pt x="9132" y="8189"/>
                </a:cubicBezTo>
                <a:lnTo>
                  <a:pt x="9857" y="8850"/>
                </a:lnTo>
                <a:cubicBezTo>
                  <a:pt x="10063" y="8624"/>
                  <a:pt x="10245" y="8448"/>
                  <a:pt x="10467" y="8318"/>
                </a:cubicBezTo>
                <a:moveTo>
                  <a:pt x="3927" y="15709"/>
                </a:moveTo>
                <a:cubicBezTo>
                  <a:pt x="4469" y="15709"/>
                  <a:pt x="4909" y="15270"/>
                  <a:pt x="4909" y="14727"/>
                </a:cubicBezTo>
                <a:cubicBezTo>
                  <a:pt x="4909" y="14185"/>
                  <a:pt x="4469" y="13745"/>
                  <a:pt x="3927" y="13745"/>
                </a:cubicBezTo>
                <a:cubicBezTo>
                  <a:pt x="3385" y="13745"/>
                  <a:pt x="2945" y="14185"/>
                  <a:pt x="2945" y="14727"/>
                </a:cubicBezTo>
                <a:cubicBezTo>
                  <a:pt x="2945" y="15270"/>
                  <a:pt x="3385" y="15709"/>
                  <a:pt x="3927" y="15709"/>
                </a:cubicBezTo>
                <a:moveTo>
                  <a:pt x="12273" y="7855"/>
                </a:moveTo>
                <a:cubicBezTo>
                  <a:pt x="12815" y="7855"/>
                  <a:pt x="13255" y="7415"/>
                  <a:pt x="13255" y="6873"/>
                </a:cubicBezTo>
                <a:cubicBezTo>
                  <a:pt x="13255" y="6331"/>
                  <a:pt x="12815" y="5891"/>
                  <a:pt x="12273" y="5891"/>
                </a:cubicBezTo>
                <a:cubicBezTo>
                  <a:pt x="11730" y="5891"/>
                  <a:pt x="11291" y="6331"/>
                  <a:pt x="11291" y="6873"/>
                </a:cubicBezTo>
                <a:cubicBezTo>
                  <a:pt x="11291" y="7415"/>
                  <a:pt x="11730" y="7855"/>
                  <a:pt x="12273" y="78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8" name="Shape 2940"/>
          <p:cNvSpPr/>
          <p:nvPr/>
        </p:nvSpPr>
        <p:spPr>
          <a:xfrm>
            <a:off x="4080425" y="29462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345"/>
                </a:moveTo>
                <a:cubicBezTo>
                  <a:pt x="9444" y="8345"/>
                  <a:pt x="8345" y="9444"/>
                  <a:pt x="8345" y="10800"/>
                </a:cubicBezTo>
                <a:cubicBezTo>
                  <a:pt x="8345" y="12156"/>
                  <a:pt x="9444" y="13255"/>
                  <a:pt x="10800" y="13255"/>
                </a:cubicBezTo>
                <a:cubicBezTo>
                  <a:pt x="12156" y="13255"/>
                  <a:pt x="13255" y="12156"/>
                  <a:pt x="13255" y="10800"/>
                </a:cubicBezTo>
                <a:cubicBezTo>
                  <a:pt x="13255" y="9444"/>
                  <a:pt x="12156" y="8345"/>
                  <a:pt x="10800" y="8345"/>
                </a:cubicBezTo>
                <a:moveTo>
                  <a:pt x="11291" y="20593"/>
                </a:moveTo>
                <a:lnTo>
                  <a:pt x="11291" y="17182"/>
                </a:lnTo>
                <a:cubicBezTo>
                  <a:pt x="11291" y="16910"/>
                  <a:pt x="11071" y="16691"/>
                  <a:pt x="10800" y="16691"/>
                </a:cubicBezTo>
                <a:cubicBezTo>
                  <a:pt x="10529" y="16691"/>
                  <a:pt x="10309" y="16910"/>
                  <a:pt x="10309" y="17182"/>
                </a:cubicBezTo>
                <a:lnTo>
                  <a:pt x="10309" y="20593"/>
                </a:lnTo>
                <a:cubicBezTo>
                  <a:pt x="5280" y="20344"/>
                  <a:pt x="1255" y="16319"/>
                  <a:pt x="1006" y="11291"/>
                </a:cubicBezTo>
                <a:lnTo>
                  <a:pt x="4418" y="11291"/>
                </a:lnTo>
                <a:cubicBezTo>
                  <a:pt x="4690" y="11291"/>
                  <a:pt x="4909" y="11071"/>
                  <a:pt x="4909" y="10800"/>
                </a:cubicBezTo>
                <a:cubicBezTo>
                  <a:pt x="4909" y="10529"/>
                  <a:pt x="4690" y="10309"/>
                  <a:pt x="4418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lnTo>
                  <a:pt x="10309" y="4418"/>
                </a:lnTo>
                <a:cubicBezTo>
                  <a:pt x="10309" y="4690"/>
                  <a:pt x="10529" y="4909"/>
                  <a:pt x="10800" y="4909"/>
                </a:cubicBezTo>
                <a:cubicBezTo>
                  <a:pt x="11071" y="4909"/>
                  <a:pt x="11291" y="4690"/>
                  <a:pt x="11291" y="4418"/>
                </a:cubicBezTo>
                <a:lnTo>
                  <a:pt x="11291" y="1007"/>
                </a:lnTo>
                <a:cubicBezTo>
                  <a:pt x="16320" y="1256"/>
                  <a:pt x="20345" y="5281"/>
                  <a:pt x="20594" y="10309"/>
                </a:cubicBezTo>
                <a:lnTo>
                  <a:pt x="17182" y="10309"/>
                </a:lnTo>
                <a:cubicBezTo>
                  <a:pt x="16910" y="10309"/>
                  <a:pt x="16691" y="10529"/>
                  <a:pt x="16691" y="10800"/>
                </a:cubicBezTo>
                <a:cubicBezTo>
                  <a:pt x="16691" y="11071"/>
                  <a:pt x="16910" y="11291"/>
                  <a:pt x="17182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0800" y="0"/>
                </a:moveTo>
                <a:cubicBezTo>
                  <a:pt x="10800" y="0"/>
                  <a:pt x="10800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49" name="Shape 2941"/>
          <p:cNvSpPr/>
          <p:nvPr/>
        </p:nvSpPr>
        <p:spPr>
          <a:xfrm>
            <a:off x="4613686" y="2946272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7648"/>
                </a:lnTo>
                <a:cubicBezTo>
                  <a:pt x="14694" y="17407"/>
                  <a:pt x="17408" y="14693"/>
                  <a:pt x="17649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1291" y="13205"/>
                </a:moveTo>
                <a:cubicBezTo>
                  <a:pt x="12252" y="13010"/>
                  <a:pt x="13005" y="12252"/>
                  <a:pt x="13201" y="11291"/>
                </a:cubicBezTo>
                <a:lnTo>
                  <a:pt x="16667" y="11291"/>
                </a:lnTo>
                <a:cubicBezTo>
                  <a:pt x="16431" y="14152"/>
                  <a:pt x="14152" y="16429"/>
                  <a:pt x="11291" y="16666"/>
                </a:cubicBezTo>
                <a:cubicBezTo>
                  <a:pt x="11291" y="16666"/>
                  <a:pt x="11291" y="13205"/>
                  <a:pt x="11291" y="13205"/>
                </a:cubicBezTo>
                <a:close/>
                <a:moveTo>
                  <a:pt x="11291" y="4934"/>
                </a:moveTo>
                <a:cubicBezTo>
                  <a:pt x="12233" y="5012"/>
                  <a:pt x="13111" y="5315"/>
                  <a:pt x="13875" y="5784"/>
                </a:cubicBezTo>
                <a:cubicBezTo>
                  <a:pt x="13793" y="5967"/>
                  <a:pt x="13745" y="6168"/>
                  <a:pt x="13745" y="6382"/>
                </a:cubicBezTo>
                <a:cubicBezTo>
                  <a:pt x="13745" y="7195"/>
                  <a:pt x="14405" y="7855"/>
                  <a:pt x="15218" y="7855"/>
                </a:cubicBezTo>
                <a:cubicBezTo>
                  <a:pt x="15432" y="7855"/>
                  <a:pt x="15633" y="7807"/>
                  <a:pt x="15816" y="7725"/>
                </a:cubicBezTo>
                <a:cubicBezTo>
                  <a:pt x="16286" y="8489"/>
                  <a:pt x="16589" y="9367"/>
                  <a:pt x="16667" y="10309"/>
                </a:cubicBezTo>
                <a:lnTo>
                  <a:pt x="13201" y="10309"/>
                </a:lnTo>
                <a:cubicBezTo>
                  <a:pt x="13005" y="9348"/>
                  <a:pt x="12252" y="8590"/>
                  <a:pt x="11291" y="8395"/>
                </a:cubicBezTo>
                <a:cubicBezTo>
                  <a:pt x="11291" y="8395"/>
                  <a:pt x="11291" y="4934"/>
                  <a:pt x="11291" y="4934"/>
                </a:cubicBezTo>
                <a:close/>
                <a:moveTo>
                  <a:pt x="11291" y="1007"/>
                </a:moveTo>
                <a:cubicBezTo>
                  <a:pt x="16320" y="1256"/>
                  <a:pt x="20345" y="5281"/>
                  <a:pt x="20594" y="10309"/>
                </a:cubicBezTo>
                <a:lnTo>
                  <a:pt x="17649" y="10309"/>
                </a:lnTo>
                <a:cubicBezTo>
                  <a:pt x="17563" y="9102"/>
                  <a:pt x="17162" y="7985"/>
                  <a:pt x="16534" y="7031"/>
                </a:cubicBezTo>
                <a:cubicBezTo>
                  <a:pt x="16631" y="6835"/>
                  <a:pt x="16691" y="6616"/>
                  <a:pt x="16691" y="6382"/>
                </a:cubicBezTo>
                <a:cubicBezTo>
                  <a:pt x="16691" y="5569"/>
                  <a:pt x="16032" y="4909"/>
                  <a:pt x="15218" y="4909"/>
                </a:cubicBezTo>
                <a:cubicBezTo>
                  <a:pt x="14984" y="4909"/>
                  <a:pt x="14765" y="4969"/>
                  <a:pt x="14568" y="5066"/>
                </a:cubicBezTo>
                <a:cubicBezTo>
                  <a:pt x="13614" y="4439"/>
                  <a:pt x="12498" y="4038"/>
                  <a:pt x="11291" y="3952"/>
                </a:cubicBezTo>
                <a:cubicBezTo>
                  <a:pt x="11291" y="3952"/>
                  <a:pt x="11291" y="1007"/>
                  <a:pt x="11291" y="1007"/>
                </a:cubicBezTo>
                <a:close/>
                <a:moveTo>
                  <a:pt x="10309" y="3949"/>
                </a:moveTo>
                <a:cubicBezTo>
                  <a:pt x="7225" y="4167"/>
                  <a:pt x="4703" y="6417"/>
                  <a:pt x="4078" y="9370"/>
                </a:cubicBezTo>
                <a:cubicBezTo>
                  <a:pt x="3590" y="9486"/>
                  <a:pt x="3196" y="9843"/>
                  <a:pt x="3030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cubicBezTo>
                  <a:pt x="10309" y="1007"/>
                  <a:pt x="10309" y="3949"/>
                  <a:pt x="10309" y="3949"/>
                </a:cubicBezTo>
                <a:close/>
                <a:moveTo>
                  <a:pt x="10309" y="8395"/>
                </a:moveTo>
                <a:cubicBezTo>
                  <a:pt x="9348" y="8590"/>
                  <a:pt x="8595" y="9348"/>
                  <a:pt x="8399" y="10309"/>
                </a:cubicBezTo>
                <a:lnTo>
                  <a:pt x="5796" y="10309"/>
                </a:lnTo>
                <a:cubicBezTo>
                  <a:pt x="5666" y="9948"/>
                  <a:pt x="5405" y="9649"/>
                  <a:pt x="5062" y="9482"/>
                </a:cubicBezTo>
                <a:cubicBezTo>
                  <a:pt x="5626" y="7018"/>
                  <a:pt x="7730" y="5144"/>
                  <a:pt x="10309" y="4930"/>
                </a:cubicBezTo>
                <a:cubicBezTo>
                  <a:pt x="10309" y="4930"/>
                  <a:pt x="10309" y="8395"/>
                  <a:pt x="10309" y="8395"/>
                </a:cubicBezTo>
                <a:close/>
                <a:moveTo>
                  <a:pt x="10309" y="16670"/>
                </a:moveTo>
                <a:cubicBezTo>
                  <a:pt x="7730" y="16456"/>
                  <a:pt x="5626" y="14582"/>
                  <a:pt x="5062" y="12118"/>
                </a:cubicBezTo>
                <a:cubicBezTo>
                  <a:pt x="5405" y="11951"/>
                  <a:pt x="5666" y="11652"/>
                  <a:pt x="5796" y="11291"/>
                </a:cubicBezTo>
                <a:lnTo>
                  <a:pt x="8399" y="11291"/>
                </a:lnTo>
                <a:cubicBezTo>
                  <a:pt x="8595" y="12252"/>
                  <a:pt x="9348" y="13010"/>
                  <a:pt x="10309" y="13205"/>
                </a:cubicBezTo>
                <a:cubicBezTo>
                  <a:pt x="10309" y="13205"/>
                  <a:pt x="10309" y="16670"/>
                  <a:pt x="10309" y="16670"/>
                </a:cubicBezTo>
                <a:close/>
                <a:moveTo>
                  <a:pt x="10309" y="20593"/>
                </a:moveTo>
                <a:cubicBezTo>
                  <a:pt x="5280" y="20344"/>
                  <a:pt x="1255" y="16319"/>
                  <a:pt x="1006" y="11291"/>
                </a:cubicBezTo>
                <a:lnTo>
                  <a:pt x="3030" y="11291"/>
                </a:lnTo>
                <a:cubicBezTo>
                  <a:pt x="3196" y="11757"/>
                  <a:pt x="3590" y="12114"/>
                  <a:pt x="4078" y="12230"/>
                </a:cubicBezTo>
                <a:cubicBezTo>
                  <a:pt x="4703" y="15183"/>
                  <a:pt x="7225" y="17434"/>
                  <a:pt x="10309" y="17651"/>
                </a:cubicBezTo>
                <a:cubicBezTo>
                  <a:pt x="10309" y="17651"/>
                  <a:pt x="10309" y="20593"/>
                  <a:pt x="10309" y="20593"/>
                </a:cubicBezTo>
                <a:close/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0" name="Shape 2942"/>
          <p:cNvSpPr/>
          <p:nvPr/>
        </p:nvSpPr>
        <p:spPr>
          <a:xfrm>
            <a:off x="5172341" y="2946272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2524"/>
                </a:moveTo>
                <a:cubicBezTo>
                  <a:pt x="19362" y="12218"/>
                  <a:pt x="17455" y="11782"/>
                  <a:pt x="15000" y="11782"/>
                </a:cubicBezTo>
                <a:cubicBezTo>
                  <a:pt x="12625" y="11782"/>
                  <a:pt x="11514" y="12089"/>
                  <a:pt x="10534" y="12360"/>
                </a:cubicBezTo>
                <a:cubicBezTo>
                  <a:pt x="9751" y="12577"/>
                  <a:pt x="9076" y="12764"/>
                  <a:pt x="7800" y="12764"/>
                </a:cubicBezTo>
                <a:cubicBezTo>
                  <a:pt x="6097" y="12764"/>
                  <a:pt x="5268" y="12537"/>
                  <a:pt x="4390" y="12298"/>
                </a:cubicBezTo>
                <a:cubicBezTo>
                  <a:pt x="3564" y="12073"/>
                  <a:pt x="2709" y="11842"/>
                  <a:pt x="1200" y="11792"/>
                </a:cubicBezTo>
                <a:lnTo>
                  <a:pt x="1200" y="992"/>
                </a:lnTo>
                <a:cubicBezTo>
                  <a:pt x="2511" y="1038"/>
                  <a:pt x="3242" y="1238"/>
                  <a:pt x="4010" y="1448"/>
                </a:cubicBezTo>
                <a:cubicBezTo>
                  <a:pt x="4941" y="1701"/>
                  <a:pt x="5903" y="1964"/>
                  <a:pt x="7800" y="1964"/>
                </a:cubicBezTo>
                <a:cubicBezTo>
                  <a:pt x="9273" y="1964"/>
                  <a:pt x="10109" y="1733"/>
                  <a:pt x="10918" y="1508"/>
                </a:cubicBezTo>
                <a:cubicBezTo>
                  <a:pt x="11854" y="1250"/>
                  <a:pt x="12823" y="982"/>
                  <a:pt x="15000" y="982"/>
                </a:cubicBezTo>
                <a:cubicBezTo>
                  <a:pt x="17661" y="982"/>
                  <a:pt x="19648" y="1545"/>
                  <a:pt x="20400" y="1794"/>
                </a:cubicBezTo>
                <a:cubicBezTo>
                  <a:pt x="20400" y="1794"/>
                  <a:pt x="20400" y="12524"/>
                  <a:pt x="20400" y="12524"/>
                </a:cubicBezTo>
                <a:close/>
                <a:moveTo>
                  <a:pt x="21594" y="1473"/>
                </a:moveTo>
                <a:cubicBezTo>
                  <a:pt x="21594" y="1293"/>
                  <a:pt x="21478" y="1120"/>
                  <a:pt x="21268" y="1034"/>
                </a:cubicBezTo>
                <a:cubicBezTo>
                  <a:pt x="21165" y="991"/>
                  <a:pt x="18699" y="0"/>
                  <a:pt x="15000" y="0"/>
                </a:cubicBezTo>
                <a:cubicBezTo>
                  <a:pt x="12625" y="0"/>
                  <a:pt x="11514" y="308"/>
                  <a:pt x="10534" y="579"/>
                </a:cubicBezTo>
                <a:cubicBezTo>
                  <a:pt x="9751" y="795"/>
                  <a:pt x="9076" y="982"/>
                  <a:pt x="7800" y="982"/>
                </a:cubicBezTo>
                <a:cubicBezTo>
                  <a:pt x="6097" y="982"/>
                  <a:pt x="5268" y="756"/>
                  <a:pt x="4390" y="516"/>
                </a:cubicBezTo>
                <a:cubicBezTo>
                  <a:pt x="3459" y="263"/>
                  <a:pt x="2497" y="0"/>
                  <a:pt x="600" y="0"/>
                </a:cubicBezTo>
                <a:cubicBezTo>
                  <a:pt x="268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932" y="21600"/>
                  <a:pt x="1200" y="21380"/>
                  <a:pt x="1200" y="21109"/>
                </a:cubicBezTo>
                <a:lnTo>
                  <a:pt x="1200" y="12774"/>
                </a:lnTo>
                <a:cubicBezTo>
                  <a:pt x="2511" y="12820"/>
                  <a:pt x="3242" y="13020"/>
                  <a:pt x="4010" y="13230"/>
                </a:cubicBezTo>
                <a:cubicBezTo>
                  <a:pt x="4941" y="13483"/>
                  <a:pt x="5903" y="13745"/>
                  <a:pt x="7800" y="13745"/>
                </a:cubicBezTo>
                <a:cubicBezTo>
                  <a:pt x="9273" y="13745"/>
                  <a:pt x="10109" y="13514"/>
                  <a:pt x="10918" y="13291"/>
                </a:cubicBezTo>
                <a:cubicBezTo>
                  <a:pt x="11854" y="13031"/>
                  <a:pt x="12823" y="12764"/>
                  <a:pt x="15000" y="12764"/>
                </a:cubicBezTo>
                <a:cubicBezTo>
                  <a:pt x="18400" y="12764"/>
                  <a:pt x="20709" y="13685"/>
                  <a:pt x="20733" y="13694"/>
                </a:cubicBezTo>
                <a:cubicBezTo>
                  <a:pt x="21029" y="13814"/>
                  <a:pt x="21389" y="13716"/>
                  <a:pt x="21537" y="13473"/>
                </a:cubicBezTo>
                <a:cubicBezTo>
                  <a:pt x="21580" y="13403"/>
                  <a:pt x="21594" y="13328"/>
                  <a:pt x="21594" y="13255"/>
                </a:cubicBezTo>
                <a:lnTo>
                  <a:pt x="21600" y="13255"/>
                </a:lnTo>
                <a:lnTo>
                  <a:pt x="21600" y="1473"/>
                </a:lnTo>
                <a:cubicBezTo>
                  <a:pt x="21600" y="1473"/>
                  <a:pt x="21594" y="1473"/>
                  <a:pt x="21594" y="1473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1" name="Shape 2943"/>
          <p:cNvSpPr/>
          <p:nvPr/>
        </p:nvSpPr>
        <p:spPr>
          <a:xfrm>
            <a:off x="5705602" y="2946272"/>
            <a:ext cx="228541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00" y="11782"/>
                </a:moveTo>
                <a:lnTo>
                  <a:pt x="9600" y="10800"/>
                </a:lnTo>
                <a:lnTo>
                  <a:pt x="11400" y="10800"/>
                </a:lnTo>
                <a:cubicBezTo>
                  <a:pt x="11732" y="10800"/>
                  <a:pt x="12000" y="10580"/>
                  <a:pt x="12000" y="10309"/>
                </a:cubicBezTo>
                <a:lnTo>
                  <a:pt x="12000" y="2945"/>
                </a:lnTo>
                <a:lnTo>
                  <a:pt x="19940" y="2945"/>
                </a:lnTo>
                <a:lnTo>
                  <a:pt x="16886" y="7111"/>
                </a:lnTo>
                <a:lnTo>
                  <a:pt x="16894" y="7115"/>
                </a:lnTo>
                <a:cubicBezTo>
                  <a:pt x="16840" y="7189"/>
                  <a:pt x="16800" y="7272"/>
                  <a:pt x="16800" y="7364"/>
                </a:cubicBezTo>
                <a:cubicBezTo>
                  <a:pt x="16800" y="7457"/>
                  <a:pt x="16840" y="7538"/>
                  <a:pt x="16894" y="7612"/>
                </a:cubicBezTo>
                <a:lnTo>
                  <a:pt x="16886" y="7616"/>
                </a:lnTo>
                <a:lnTo>
                  <a:pt x="19940" y="11782"/>
                </a:lnTo>
                <a:cubicBezTo>
                  <a:pt x="19940" y="11782"/>
                  <a:pt x="9600" y="11782"/>
                  <a:pt x="9600" y="11782"/>
                </a:cubicBezTo>
                <a:close/>
                <a:moveTo>
                  <a:pt x="1200" y="982"/>
                </a:moveTo>
                <a:lnTo>
                  <a:pt x="10800" y="982"/>
                </a:lnTo>
                <a:lnTo>
                  <a:pt x="10800" y="9818"/>
                </a:lnTo>
                <a:lnTo>
                  <a:pt x="1200" y="9818"/>
                </a:lnTo>
                <a:cubicBezTo>
                  <a:pt x="1200" y="9818"/>
                  <a:pt x="1200" y="982"/>
                  <a:pt x="1200" y="982"/>
                </a:cubicBezTo>
                <a:close/>
                <a:moveTo>
                  <a:pt x="21514" y="12020"/>
                </a:moveTo>
                <a:lnTo>
                  <a:pt x="18100" y="7364"/>
                </a:lnTo>
                <a:lnTo>
                  <a:pt x="21514" y="2707"/>
                </a:lnTo>
                <a:lnTo>
                  <a:pt x="21506" y="2703"/>
                </a:lnTo>
                <a:cubicBezTo>
                  <a:pt x="21560" y="2629"/>
                  <a:pt x="21600" y="2547"/>
                  <a:pt x="21600" y="2455"/>
                </a:cubicBezTo>
                <a:cubicBezTo>
                  <a:pt x="21600" y="2183"/>
                  <a:pt x="21332" y="1964"/>
                  <a:pt x="21000" y="1964"/>
                </a:cubicBezTo>
                <a:lnTo>
                  <a:pt x="12000" y="1964"/>
                </a:lnTo>
                <a:lnTo>
                  <a:pt x="12000" y="491"/>
                </a:lnTo>
                <a:cubicBezTo>
                  <a:pt x="12000" y="220"/>
                  <a:pt x="11732" y="0"/>
                  <a:pt x="11400" y="0"/>
                </a:cubicBezTo>
                <a:lnTo>
                  <a:pt x="600" y="0"/>
                </a:lnTo>
                <a:cubicBezTo>
                  <a:pt x="268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932" y="21600"/>
                  <a:pt x="1200" y="21380"/>
                  <a:pt x="1200" y="21109"/>
                </a:cubicBezTo>
                <a:lnTo>
                  <a:pt x="1200" y="10800"/>
                </a:lnTo>
                <a:lnTo>
                  <a:pt x="8400" y="10800"/>
                </a:lnTo>
                <a:lnTo>
                  <a:pt x="8400" y="12273"/>
                </a:lnTo>
                <a:cubicBezTo>
                  <a:pt x="8400" y="12544"/>
                  <a:pt x="8668" y="12764"/>
                  <a:pt x="9000" y="12764"/>
                </a:cubicBezTo>
                <a:lnTo>
                  <a:pt x="21000" y="12764"/>
                </a:lnTo>
                <a:cubicBezTo>
                  <a:pt x="21332" y="12764"/>
                  <a:pt x="21600" y="12544"/>
                  <a:pt x="21600" y="12273"/>
                </a:cubicBezTo>
                <a:cubicBezTo>
                  <a:pt x="21600" y="12181"/>
                  <a:pt x="21560" y="12098"/>
                  <a:pt x="21506" y="12024"/>
                </a:cubicBezTo>
                <a:cubicBezTo>
                  <a:pt x="21506" y="12024"/>
                  <a:pt x="21514" y="12020"/>
                  <a:pt x="21514" y="1202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2" name="Shape 2944"/>
          <p:cNvSpPr/>
          <p:nvPr/>
        </p:nvSpPr>
        <p:spPr>
          <a:xfrm>
            <a:off x="6251560" y="2939715"/>
            <a:ext cx="279328" cy="27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50" y="17620"/>
                </a:moveTo>
                <a:cubicBezTo>
                  <a:pt x="17270" y="17122"/>
                  <a:pt x="16604" y="16682"/>
                  <a:pt x="15855" y="16324"/>
                </a:cubicBezTo>
                <a:cubicBezTo>
                  <a:pt x="15868" y="16284"/>
                  <a:pt x="15882" y="16244"/>
                  <a:pt x="15896" y="16203"/>
                </a:cubicBezTo>
                <a:cubicBezTo>
                  <a:pt x="16131" y="15456"/>
                  <a:pt x="16320" y="14656"/>
                  <a:pt x="16454" y="13811"/>
                </a:cubicBezTo>
                <a:cubicBezTo>
                  <a:pt x="16471" y="13704"/>
                  <a:pt x="16484" y="13596"/>
                  <a:pt x="16499" y="13488"/>
                </a:cubicBezTo>
                <a:cubicBezTo>
                  <a:pt x="16544" y="13166"/>
                  <a:pt x="16581" y="12839"/>
                  <a:pt x="16610" y="12507"/>
                </a:cubicBezTo>
                <a:cubicBezTo>
                  <a:pt x="16621" y="12383"/>
                  <a:pt x="16632" y="12260"/>
                  <a:pt x="16641" y="12135"/>
                </a:cubicBezTo>
                <a:cubicBezTo>
                  <a:pt x="16660" y="11858"/>
                  <a:pt x="16664" y="11574"/>
                  <a:pt x="16673" y="11291"/>
                </a:cubicBezTo>
                <a:lnTo>
                  <a:pt x="20598" y="11291"/>
                </a:lnTo>
                <a:cubicBezTo>
                  <a:pt x="20476" y="13747"/>
                  <a:pt x="19450" y="15962"/>
                  <a:pt x="17850" y="17620"/>
                </a:cubicBezTo>
                <a:moveTo>
                  <a:pt x="13714" y="20178"/>
                </a:moveTo>
                <a:cubicBezTo>
                  <a:pt x="13925" y="19957"/>
                  <a:pt x="14127" y="19710"/>
                  <a:pt x="14321" y="19444"/>
                </a:cubicBezTo>
                <a:cubicBezTo>
                  <a:pt x="14339" y="19419"/>
                  <a:pt x="14357" y="19394"/>
                  <a:pt x="14375" y="19369"/>
                </a:cubicBezTo>
                <a:cubicBezTo>
                  <a:pt x="14764" y="18822"/>
                  <a:pt x="15116" y="18192"/>
                  <a:pt x="15420" y="17488"/>
                </a:cubicBezTo>
                <a:cubicBezTo>
                  <a:pt x="15436" y="17450"/>
                  <a:pt x="15451" y="17410"/>
                  <a:pt x="15467" y="17372"/>
                </a:cubicBezTo>
                <a:cubicBezTo>
                  <a:pt x="15485" y="17329"/>
                  <a:pt x="15499" y="17282"/>
                  <a:pt x="15517" y="17239"/>
                </a:cubicBezTo>
                <a:cubicBezTo>
                  <a:pt x="16123" y="17535"/>
                  <a:pt x="16665" y="17890"/>
                  <a:pt x="17142" y="18285"/>
                </a:cubicBezTo>
                <a:cubicBezTo>
                  <a:pt x="16149" y="19129"/>
                  <a:pt x="14989" y="19782"/>
                  <a:pt x="13714" y="20178"/>
                </a:cubicBezTo>
                <a:moveTo>
                  <a:pt x="11291" y="20569"/>
                </a:moveTo>
                <a:lnTo>
                  <a:pt x="11291" y="16221"/>
                </a:lnTo>
                <a:cubicBezTo>
                  <a:pt x="12498" y="16271"/>
                  <a:pt x="13638" y="16493"/>
                  <a:pt x="14652" y="16869"/>
                </a:cubicBezTo>
                <a:cubicBezTo>
                  <a:pt x="13850" y="18909"/>
                  <a:pt x="12654" y="20298"/>
                  <a:pt x="11291" y="20569"/>
                </a:cubicBezTo>
                <a:moveTo>
                  <a:pt x="11291" y="11291"/>
                </a:moveTo>
                <a:lnTo>
                  <a:pt x="15697" y="11291"/>
                </a:lnTo>
                <a:cubicBezTo>
                  <a:pt x="15655" y="12995"/>
                  <a:pt x="15392" y="14581"/>
                  <a:pt x="14971" y="15948"/>
                </a:cubicBezTo>
                <a:cubicBezTo>
                  <a:pt x="13855" y="15534"/>
                  <a:pt x="12608" y="15291"/>
                  <a:pt x="11291" y="15240"/>
                </a:cubicBezTo>
                <a:cubicBezTo>
                  <a:pt x="11291" y="15240"/>
                  <a:pt x="11291" y="11291"/>
                  <a:pt x="11291" y="11291"/>
                </a:cubicBezTo>
                <a:close/>
                <a:moveTo>
                  <a:pt x="11291" y="6360"/>
                </a:moveTo>
                <a:cubicBezTo>
                  <a:pt x="12608" y="6309"/>
                  <a:pt x="13855" y="6066"/>
                  <a:pt x="14971" y="5652"/>
                </a:cubicBezTo>
                <a:cubicBezTo>
                  <a:pt x="15392" y="7019"/>
                  <a:pt x="15655" y="8605"/>
                  <a:pt x="15697" y="10309"/>
                </a:cubicBezTo>
                <a:lnTo>
                  <a:pt x="11291" y="10309"/>
                </a:lnTo>
                <a:cubicBezTo>
                  <a:pt x="11291" y="10309"/>
                  <a:pt x="11291" y="6360"/>
                  <a:pt x="11291" y="6360"/>
                </a:cubicBezTo>
                <a:close/>
                <a:moveTo>
                  <a:pt x="11291" y="1031"/>
                </a:moveTo>
                <a:cubicBezTo>
                  <a:pt x="12654" y="1302"/>
                  <a:pt x="13850" y="2691"/>
                  <a:pt x="14652" y="4731"/>
                </a:cubicBezTo>
                <a:cubicBezTo>
                  <a:pt x="13638" y="5107"/>
                  <a:pt x="12498" y="5329"/>
                  <a:pt x="11291" y="5379"/>
                </a:cubicBezTo>
                <a:cubicBezTo>
                  <a:pt x="11291" y="5379"/>
                  <a:pt x="11291" y="1031"/>
                  <a:pt x="11291" y="1031"/>
                </a:cubicBezTo>
                <a:close/>
                <a:moveTo>
                  <a:pt x="17142" y="3315"/>
                </a:moveTo>
                <a:cubicBezTo>
                  <a:pt x="16665" y="3711"/>
                  <a:pt x="16123" y="4065"/>
                  <a:pt x="15517" y="4361"/>
                </a:cubicBezTo>
                <a:cubicBezTo>
                  <a:pt x="15499" y="4318"/>
                  <a:pt x="15485" y="4271"/>
                  <a:pt x="15467" y="4229"/>
                </a:cubicBezTo>
                <a:cubicBezTo>
                  <a:pt x="15451" y="4190"/>
                  <a:pt x="15436" y="4151"/>
                  <a:pt x="15420" y="4112"/>
                </a:cubicBezTo>
                <a:cubicBezTo>
                  <a:pt x="15116" y="3408"/>
                  <a:pt x="14764" y="2778"/>
                  <a:pt x="14375" y="2231"/>
                </a:cubicBezTo>
                <a:cubicBezTo>
                  <a:pt x="14357" y="2206"/>
                  <a:pt x="14339" y="2181"/>
                  <a:pt x="14321" y="2156"/>
                </a:cubicBezTo>
                <a:cubicBezTo>
                  <a:pt x="14127" y="1890"/>
                  <a:pt x="13925" y="1643"/>
                  <a:pt x="13714" y="1422"/>
                </a:cubicBezTo>
                <a:cubicBezTo>
                  <a:pt x="14989" y="1818"/>
                  <a:pt x="16149" y="2471"/>
                  <a:pt x="17142" y="3315"/>
                </a:cubicBezTo>
                <a:moveTo>
                  <a:pt x="20598" y="10309"/>
                </a:moveTo>
                <a:lnTo>
                  <a:pt x="16673" y="10309"/>
                </a:lnTo>
                <a:cubicBezTo>
                  <a:pt x="16664" y="10027"/>
                  <a:pt x="16660" y="9742"/>
                  <a:pt x="16641" y="9465"/>
                </a:cubicBezTo>
                <a:cubicBezTo>
                  <a:pt x="16632" y="9340"/>
                  <a:pt x="16621" y="9217"/>
                  <a:pt x="16610" y="9093"/>
                </a:cubicBezTo>
                <a:cubicBezTo>
                  <a:pt x="16581" y="8761"/>
                  <a:pt x="16544" y="8434"/>
                  <a:pt x="16499" y="8112"/>
                </a:cubicBezTo>
                <a:cubicBezTo>
                  <a:pt x="16484" y="8005"/>
                  <a:pt x="16471" y="7896"/>
                  <a:pt x="16454" y="7789"/>
                </a:cubicBezTo>
                <a:cubicBezTo>
                  <a:pt x="16320" y="6944"/>
                  <a:pt x="16131" y="6144"/>
                  <a:pt x="15896" y="5397"/>
                </a:cubicBezTo>
                <a:cubicBezTo>
                  <a:pt x="15882" y="5357"/>
                  <a:pt x="15868" y="5317"/>
                  <a:pt x="15855" y="5276"/>
                </a:cubicBezTo>
                <a:cubicBezTo>
                  <a:pt x="16604" y="4918"/>
                  <a:pt x="17270" y="4478"/>
                  <a:pt x="17850" y="3981"/>
                </a:cubicBezTo>
                <a:cubicBezTo>
                  <a:pt x="19450" y="5638"/>
                  <a:pt x="20476" y="7853"/>
                  <a:pt x="20598" y="10309"/>
                </a:cubicBezTo>
                <a:moveTo>
                  <a:pt x="10309" y="5379"/>
                </a:moveTo>
                <a:cubicBezTo>
                  <a:pt x="9101" y="5329"/>
                  <a:pt x="7961" y="5107"/>
                  <a:pt x="6947" y="4731"/>
                </a:cubicBezTo>
                <a:cubicBezTo>
                  <a:pt x="7749" y="2691"/>
                  <a:pt x="8945" y="1302"/>
                  <a:pt x="10309" y="1031"/>
                </a:cubicBezTo>
                <a:cubicBezTo>
                  <a:pt x="10309" y="1031"/>
                  <a:pt x="10309" y="5379"/>
                  <a:pt x="10309" y="5379"/>
                </a:cubicBezTo>
                <a:close/>
                <a:moveTo>
                  <a:pt x="10309" y="10309"/>
                </a:moveTo>
                <a:lnTo>
                  <a:pt x="5903" y="10309"/>
                </a:lnTo>
                <a:cubicBezTo>
                  <a:pt x="5945" y="8605"/>
                  <a:pt x="6207" y="7019"/>
                  <a:pt x="6629" y="5652"/>
                </a:cubicBezTo>
                <a:cubicBezTo>
                  <a:pt x="7745" y="6066"/>
                  <a:pt x="8991" y="6309"/>
                  <a:pt x="10309" y="6360"/>
                </a:cubicBezTo>
                <a:cubicBezTo>
                  <a:pt x="10309" y="6360"/>
                  <a:pt x="10309" y="10309"/>
                  <a:pt x="10309" y="10309"/>
                </a:cubicBezTo>
                <a:close/>
                <a:moveTo>
                  <a:pt x="10309" y="15240"/>
                </a:moveTo>
                <a:cubicBezTo>
                  <a:pt x="8991" y="15291"/>
                  <a:pt x="7745" y="15534"/>
                  <a:pt x="6629" y="15948"/>
                </a:cubicBezTo>
                <a:cubicBezTo>
                  <a:pt x="6207" y="14581"/>
                  <a:pt x="5945" y="12995"/>
                  <a:pt x="5903" y="11291"/>
                </a:cubicBezTo>
                <a:lnTo>
                  <a:pt x="10309" y="11291"/>
                </a:lnTo>
                <a:cubicBezTo>
                  <a:pt x="10309" y="11291"/>
                  <a:pt x="10309" y="15240"/>
                  <a:pt x="10309" y="15240"/>
                </a:cubicBezTo>
                <a:close/>
                <a:moveTo>
                  <a:pt x="10309" y="20569"/>
                </a:moveTo>
                <a:cubicBezTo>
                  <a:pt x="8945" y="20298"/>
                  <a:pt x="7749" y="18909"/>
                  <a:pt x="6947" y="16869"/>
                </a:cubicBezTo>
                <a:cubicBezTo>
                  <a:pt x="7961" y="16493"/>
                  <a:pt x="9101" y="16271"/>
                  <a:pt x="10309" y="16221"/>
                </a:cubicBezTo>
                <a:cubicBezTo>
                  <a:pt x="10309" y="16221"/>
                  <a:pt x="10309" y="20569"/>
                  <a:pt x="10309" y="20569"/>
                </a:cubicBezTo>
                <a:close/>
                <a:moveTo>
                  <a:pt x="4458" y="18285"/>
                </a:moveTo>
                <a:cubicBezTo>
                  <a:pt x="4934" y="17890"/>
                  <a:pt x="5476" y="17535"/>
                  <a:pt x="6083" y="17239"/>
                </a:cubicBezTo>
                <a:cubicBezTo>
                  <a:pt x="6100" y="17282"/>
                  <a:pt x="6115" y="17329"/>
                  <a:pt x="6132" y="17372"/>
                </a:cubicBezTo>
                <a:cubicBezTo>
                  <a:pt x="6149" y="17410"/>
                  <a:pt x="6163" y="17450"/>
                  <a:pt x="6180" y="17488"/>
                </a:cubicBezTo>
                <a:cubicBezTo>
                  <a:pt x="6484" y="18192"/>
                  <a:pt x="6835" y="18822"/>
                  <a:pt x="7224" y="19369"/>
                </a:cubicBezTo>
                <a:cubicBezTo>
                  <a:pt x="7242" y="19394"/>
                  <a:pt x="7261" y="19419"/>
                  <a:pt x="7279" y="19444"/>
                </a:cubicBezTo>
                <a:cubicBezTo>
                  <a:pt x="7472" y="19710"/>
                  <a:pt x="7674" y="19957"/>
                  <a:pt x="7886" y="20178"/>
                </a:cubicBezTo>
                <a:cubicBezTo>
                  <a:pt x="6610" y="19782"/>
                  <a:pt x="5451" y="19129"/>
                  <a:pt x="4458" y="18285"/>
                </a:cubicBezTo>
                <a:moveTo>
                  <a:pt x="1002" y="11291"/>
                </a:moveTo>
                <a:lnTo>
                  <a:pt x="4927" y="11291"/>
                </a:lnTo>
                <a:cubicBezTo>
                  <a:pt x="4935" y="11574"/>
                  <a:pt x="4940" y="11858"/>
                  <a:pt x="4958" y="12135"/>
                </a:cubicBezTo>
                <a:cubicBezTo>
                  <a:pt x="4967" y="12260"/>
                  <a:pt x="4979" y="12383"/>
                  <a:pt x="4989" y="12507"/>
                </a:cubicBezTo>
                <a:cubicBezTo>
                  <a:pt x="5018" y="12839"/>
                  <a:pt x="5055" y="13166"/>
                  <a:pt x="5100" y="13488"/>
                </a:cubicBezTo>
                <a:cubicBezTo>
                  <a:pt x="5116" y="13596"/>
                  <a:pt x="5129" y="13704"/>
                  <a:pt x="5146" y="13811"/>
                </a:cubicBezTo>
                <a:cubicBezTo>
                  <a:pt x="5280" y="14656"/>
                  <a:pt x="5468" y="15456"/>
                  <a:pt x="5704" y="16203"/>
                </a:cubicBezTo>
                <a:cubicBezTo>
                  <a:pt x="5718" y="16244"/>
                  <a:pt x="5731" y="16284"/>
                  <a:pt x="5744" y="16324"/>
                </a:cubicBezTo>
                <a:cubicBezTo>
                  <a:pt x="4996" y="16682"/>
                  <a:pt x="4330" y="17122"/>
                  <a:pt x="3749" y="17620"/>
                </a:cubicBezTo>
                <a:cubicBezTo>
                  <a:pt x="2150" y="15962"/>
                  <a:pt x="1123" y="13747"/>
                  <a:pt x="1002" y="11291"/>
                </a:cubicBezTo>
                <a:moveTo>
                  <a:pt x="3749" y="3981"/>
                </a:moveTo>
                <a:cubicBezTo>
                  <a:pt x="4330" y="4478"/>
                  <a:pt x="4996" y="4918"/>
                  <a:pt x="5744" y="5276"/>
                </a:cubicBezTo>
                <a:cubicBezTo>
                  <a:pt x="5731" y="5317"/>
                  <a:pt x="5718" y="5357"/>
                  <a:pt x="5704" y="5397"/>
                </a:cubicBezTo>
                <a:cubicBezTo>
                  <a:pt x="5469" y="6144"/>
                  <a:pt x="5280" y="6944"/>
                  <a:pt x="5146" y="7789"/>
                </a:cubicBezTo>
                <a:cubicBezTo>
                  <a:pt x="5129" y="7896"/>
                  <a:pt x="5116" y="8005"/>
                  <a:pt x="5100" y="8112"/>
                </a:cubicBezTo>
                <a:cubicBezTo>
                  <a:pt x="5055" y="8434"/>
                  <a:pt x="5018" y="8761"/>
                  <a:pt x="4989" y="9093"/>
                </a:cubicBezTo>
                <a:cubicBezTo>
                  <a:pt x="4979" y="9217"/>
                  <a:pt x="4967" y="9340"/>
                  <a:pt x="4958" y="9465"/>
                </a:cubicBezTo>
                <a:cubicBezTo>
                  <a:pt x="4940" y="9742"/>
                  <a:pt x="4935" y="10027"/>
                  <a:pt x="4927" y="10309"/>
                </a:cubicBezTo>
                <a:lnTo>
                  <a:pt x="1002" y="10309"/>
                </a:lnTo>
                <a:cubicBezTo>
                  <a:pt x="1123" y="7853"/>
                  <a:pt x="2150" y="5638"/>
                  <a:pt x="3749" y="3981"/>
                </a:cubicBezTo>
                <a:moveTo>
                  <a:pt x="7886" y="1422"/>
                </a:moveTo>
                <a:cubicBezTo>
                  <a:pt x="7674" y="1643"/>
                  <a:pt x="7472" y="1890"/>
                  <a:pt x="7279" y="2156"/>
                </a:cubicBezTo>
                <a:cubicBezTo>
                  <a:pt x="7261" y="2181"/>
                  <a:pt x="7242" y="2206"/>
                  <a:pt x="7224" y="2231"/>
                </a:cubicBezTo>
                <a:cubicBezTo>
                  <a:pt x="6835" y="2778"/>
                  <a:pt x="6484" y="3408"/>
                  <a:pt x="6180" y="4112"/>
                </a:cubicBezTo>
                <a:cubicBezTo>
                  <a:pt x="6163" y="4151"/>
                  <a:pt x="6149" y="4190"/>
                  <a:pt x="6132" y="4229"/>
                </a:cubicBezTo>
                <a:cubicBezTo>
                  <a:pt x="6115" y="4271"/>
                  <a:pt x="6100" y="4318"/>
                  <a:pt x="6083" y="4361"/>
                </a:cubicBezTo>
                <a:cubicBezTo>
                  <a:pt x="5476" y="4065"/>
                  <a:pt x="4934" y="3711"/>
                  <a:pt x="4458" y="3315"/>
                </a:cubicBezTo>
                <a:cubicBezTo>
                  <a:pt x="5451" y="2471"/>
                  <a:pt x="6610" y="1818"/>
                  <a:pt x="7886" y="142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3" name="Shape 2945"/>
          <p:cNvSpPr/>
          <p:nvPr/>
        </p:nvSpPr>
        <p:spPr>
          <a:xfrm>
            <a:off x="6784821" y="2939715"/>
            <a:ext cx="279328" cy="27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58" y="8342"/>
                </a:moveTo>
                <a:cubicBezTo>
                  <a:pt x="17614" y="6914"/>
                  <a:pt x="17383" y="5576"/>
                  <a:pt x="17008" y="4408"/>
                </a:cubicBezTo>
                <a:cubicBezTo>
                  <a:pt x="17543" y="4130"/>
                  <a:pt x="18018" y="3797"/>
                  <a:pt x="18435" y="3427"/>
                </a:cubicBezTo>
                <a:cubicBezTo>
                  <a:pt x="19673" y="4722"/>
                  <a:pt x="20474" y="6437"/>
                  <a:pt x="20593" y="8342"/>
                </a:cubicBezTo>
                <a:cubicBezTo>
                  <a:pt x="20593" y="8342"/>
                  <a:pt x="17658" y="8342"/>
                  <a:pt x="17658" y="8342"/>
                </a:cubicBezTo>
                <a:close/>
                <a:moveTo>
                  <a:pt x="15485" y="1482"/>
                </a:moveTo>
                <a:cubicBezTo>
                  <a:pt x="16306" y="1786"/>
                  <a:pt x="17058" y="2226"/>
                  <a:pt x="17723" y="2769"/>
                </a:cubicBezTo>
                <a:cubicBezTo>
                  <a:pt x="17412" y="3036"/>
                  <a:pt x="17056" y="3275"/>
                  <a:pt x="16666" y="3486"/>
                </a:cubicBezTo>
                <a:cubicBezTo>
                  <a:pt x="16337" y="2707"/>
                  <a:pt x="15939" y="2026"/>
                  <a:pt x="15485" y="1482"/>
                </a:cubicBezTo>
                <a:moveTo>
                  <a:pt x="12764" y="0"/>
                </a:moveTo>
                <a:cubicBezTo>
                  <a:pt x="9919" y="0"/>
                  <a:pt x="7396" y="1350"/>
                  <a:pt x="5780" y="3437"/>
                </a:cubicBezTo>
                <a:cubicBezTo>
                  <a:pt x="6514" y="3197"/>
                  <a:pt x="7287" y="3044"/>
                  <a:pt x="8086" y="2983"/>
                </a:cubicBezTo>
                <a:cubicBezTo>
                  <a:pt x="7991" y="2912"/>
                  <a:pt x="7892" y="2844"/>
                  <a:pt x="7804" y="2769"/>
                </a:cubicBezTo>
                <a:cubicBezTo>
                  <a:pt x="8469" y="2226"/>
                  <a:pt x="9222" y="1786"/>
                  <a:pt x="10042" y="1482"/>
                </a:cubicBezTo>
                <a:cubicBezTo>
                  <a:pt x="9694" y="1899"/>
                  <a:pt x="9380" y="2398"/>
                  <a:pt x="9104" y="2959"/>
                </a:cubicBezTo>
                <a:cubicBezTo>
                  <a:pt x="9451" y="2968"/>
                  <a:pt x="9793" y="2996"/>
                  <a:pt x="10131" y="3040"/>
                </a:cubicBezTo>
                <a:cubicBezTo>
                  <a:pt x="10712" y="1983"/>
                  <a:pt x="11449" y="1263"/>
                  <a:pt x="12269" y="1056"/>
                </a:cubicBezTo>
                <a:lnTo>
                  <a:pt x="12269" y="3575"/>
                </a:lnTo>
                <a:cubicBezTo>
                  <a:pt x="12608" y="3701"/>
                  <a:pt x="12938" y="3844"/>
                  <a:pt x="13258" y="4006"/>
                </a:cubicBezTo>
                <a:lnTo>
                  <a:pt x="13258" y="1056"/>
                </a:lnTo>
                <a:cubicBezTo>
                  <a:pt x="14282" y="1315"/>
                  <a:pt x="15181" y="2363"/>
                  <a:pt x="15801" y="3883"/>
                </a:cubicBezTo>
                <a:cubicBezTo>
                  <a:pt x="15207" y="4107"/>
                  <a:pt x="14555" y="4261"/>
                  <a:pt x="13865" y="4342"/>
                </a:cubicBezTo>
                <a:cubicBezTo>
                  <a:pt x="14263" y="4581"/>
                  <a:pt x="14647" y="4840"/>
                  <a:pt x="15006" y="5131"/>
                </a:cubicBezTo>
                <a:cubicBezTo>
                  <a:pt x="15391" y="5041"/>
                  <a:pt x="15767" y="4935"/>
                  <a:pt x="16122" y="4801"/>
                </a:cubicBezTo>
                <a:cubicBezTo>
                  <a:pt x="16296" y="5379"/>
                  <a:pt x="16430" y="6009"/>
                  <a:pt x="16526" y="6670"/>
                </a:cubicBezTo>
                <a:cubicBezTo>
                  <a:pt x="17157" y="7466"/>
                  <a:pt x="17663" y="8363"/>
                  <a:pt x="18025" y="9331"/>
                </a:cubicBezTo>
                <a:lnTo>
                  <a:pt x="20593" y="9331"/>
                </a:lnTo>
                <a:cubicBezTo>
                  <a:pt x="20478" y="11173"/>
                  <a:pt x="19721" y="12834"/>
                  <a:pt x="18551" y="14114"/>
                </a:cubicBezTo>
                <a:cubicBezTo>
                  <a:pt x="18470" y="14700"/>
                  <a:pt x="18342" y="15272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13731" y="12269"/>
                </a:moveTo>
                <a:cubicBezTo>
                  <a:pt x="13687" y="10842"/>
                  <a:pt x="13456" y="9504"/>
                  <a:pt x="13081" y="8335"/>
                </a:cubicBezTo>
                <a:cubicBezTo>
                  <a:pt x="13616" y="8057"/>
                  <a:pt x="14091" y="7725"/>
                  <a:pt x="14507" y="7354"/>
                </a:cubicBezTo>
                <a:cubicBezTo>
                  <a:pt x="15746" y="8649"/>
                  <a:pt x="16547" y="10365"/>
                  <a:pt x="16666" y="12269"/>
                </a:cubicBezTo>
                <a:cubicBezTo>
                  <a:pt x="16666" y="12269"/>
                  <a:pt x="13731" y="12269"/>
                  <a:pt x="13731" y="12269"/>
                </a:cubicBezTo>
                <a:close/>
                <a:moveTo>
                  <a:pt x="14507" y="18173"/>
                </a:moveTo>
                <a:cubicBezTo>
                  <a:pt x="14091" y="17803"/>
                  <a:pt x="13616" y="17470"/>
                  <a:pt x="13081" y="17192"/>
                </a:cubicBezTo>
                <a:cubicBezTo>
                  <a:pt x="13456" y="16024"/>
                  <a:pt x="13687" y="14686"/>
                  <a:pt x="13731" y="13258"/>
                </a:cubicBezTo>
                <a:lnTo>
                  <a:pt x="16666" y="13258"/>
                </a:lnTo>
                <a:cubicBezTo>
                  <a:pt x="16547" y="15163"/>
                  <a:pt x="15746" y="16878"/>
                  <a:pt x="14507" y="18173"/>
                </a:cubicBezTo>
                <a:moveTo>
                  <a:pt x="11558" y="20118"/>
                </a:moveTo>
                <a:cubicBezTo>
                  <a:pt x="12012" y="19574"/>
                  <a:pt x="12409" y="18893"/>
                  <a:pt x="12738" y="18114"/>
                </a:cubicBezTo>
                <a:cubicBezTo>
                  <a:pt x="13129" y="18325"/>
                  <a:pt x="13485" y="18564"/>
                  <a:pt x="13796" y="18831"/>
                </a:cubicBezTo>
                <a:cubicBezTo>
                  <a:pt x="13131" y="19374"/>
                  <a:pt x="12378" y="19814"/>
                  <a:pt x="11558" y="20118"/>
                </a:cubicBezTo>
                <a:moveTo>
                  <a:pt x="9331" y="20544"/>
                </a:moveTo>
                <a:lnTo>
                  <a:pt x="9331" y="17204"/>
                </a:lnTo>
                <a:cubicBezTo>
                  <a:pt x="10246" y="17253"/>
                  <a:pt x="11108" y="17428"/>
                  <a:pt x="11874" y="17717"/>
                </a:cubicBezTo>
                <a:cubicBezTo>
                  <a:pt x="11254" y="19237"/>
                  <a:pt x="10355" y="20286"/>
                  <a:pt x="9331" y="20544"/>
                </a:cubicBezTo>
                <a:moveTo>
                  <a:pt x="9331" y="13258"/>
                </a:moveTo>
                <a:lnTo>
                  <a:pt x="12749" y="13258"/>
                </a:lnTo>
                <a:cubicBezTo>
                  <a:pt x="12709" y="14550"/>
                  <a:pt x="12510" y="15752"/>
                  <a:pt x="12195" y="16799"/>
                </a:cubicBezTo>
                <a:cubicBezTo>
                  <a:pt x="11327" y="16471"/>
                  <a:pt x="10357" y="16273"/>
                  <a:pt x="9331" y="16223"/>
                </a:cubicBezTo>
                <a:cubicBezTo>
                  <a:pt x="9331" y="16223"/>
                  <a:pt x="9331" y="13258"/>
                  <a:pt x="9331" y="13258"/>
                </a:cubicBezTo>
                <a:close/>
                <a:moveTo>
                  <a:pt x="9331" y="9305"/>
                </a:moveTo>
                <a:cubicBezTo>
                  <a:pt x="10357" y="9254"/>
                  <a:pt x="11327" y="9056"/>
                  <a:pt x="12195" y="8728"/>
                </a:cubicBezTo>
                <a:cubicBezTo>
                  <a:pt x="12510" y="9775"/>
                  <a:pt x="12709" y="10977"/>
                  <a:pt x="12749" y="12269"/>
                </a:cubicBezTo>
                <a:lnTo>
                  <a:pt x="9331" y="12269"/>
                </a:lnTo>
                <a:cubicBezTo>
                  <a:pt x="9331" y="12269"/>
                  <a:pt x="9331" y="9305"/>
                  <a:pt x="9331" y="9305"/>
                </a:cubicBezTo>
                <a:close/>
                <a:moveTo>
                  <a:pt x="9331" y="4983"/>
                </a:moveTo>
                <a:cubicBezTo>
                  <a:pt x="10355" y="5242"/>
                  <a:pt x="11254" y="6290"/>
                  <a:pt x="11874" y="7810"/>
                </a:cubicBezTo>
                <a:cubicBezTo>
                  <a:pt x="11108" y="8099"/>
                  <a:pt x="10246" y="8275"/>
                  <a:pt x="9331" y="8323"/>
                </a:cubicBezTo>
                <a:cubicBezTo>
                  <a:pt x="9331" y="8323"/>
                  <a:pt x="9331" y="4983"/>
                  <a:pt x="9331" y="4983"/>
                </a:cubicBezTo>
                <a:close/>
                <a:moveTo>
                  <a:pt x="13796" y="6696"/>
                </a:moveTo>
                <a:cubicBezTo>
                  <a:pt x="13485" y="6963"/>
                  <a:pt x="13129" y="7203"/>
                  <a:pt x="12738" y="7413"/>
                </a:cubicBezTo>
                <a:cubicBezTo>
                  <a:pt x="12409" y="6634"/>
                  <a:pt x="12012" y="5954"/>
                  <a:pt x="11557" y="5410"/>
                </a:cubicBezTo>
                <a:cubicBezTo>
                  <a:pt x="12378" y="5714"/>
                  <a:pt x="13131" y="6153"/>
                  <a:pt x="13796" y="6696"/>
                </a:cubicBezTo>
                <a:moveTo>
                  <a:pt x="8342" y="8323"/>
                </a:moveTo>
                <a:cubicBezTo>
                  <a:pt x="7427" y="8275"/>
                  <a:pt x="6564" y="8099"/>
                  <a:pt x="5799" y="7810"/>
                </a:cubicBezTo>
                <a:cubicBezTo>
                  <a:pt x="6419" y="6290"/>
                  <a:pt x="7318" y="5242"/>
                  <a:pt x="8342" y="4983"/>
                </a:cubicBezTo>
                <a:cubicBezTo>
                  <a:pt x="8342" y="4983"/>
                  <a:pt x="8342" y="8323"/>
                  <a:pt x="8342" y="8323"/>
                </a:cubicBezTo>
                <a:close/>
                <a:moveTo>
                  <a:pt x="8342" y="12269"/>
                </a:moveTo>
                <a:lnTo>
                  <a:pt x="4923" y="12269"/>
                </a:lnTo>
                <a:cubicBezTo>
                  <a:pt x="4964" y="10977"/>
                  <a:pt x="5163" y="9775"/>
                  <a:pt x="5478" y="8728"/>
                </a:cubicBezTo>
                <a:cubicBezTo>
                  <a:pt x="6346" y="9056"/>
                  <a:pt x="7316" y="9254"/>
                  <a:pt x="8342" y="9305"/>
                </a:cubicBezTo>
                <a:cubicBezTo>
                  <a:pt x="8342" y="9305"/>
                  <a:pt x="8342" y="12269"/>
                  <a:pt x="8342" y="12269"/>
                </a:cubicBezTo>
                <a:close/>
                <a:moveTo>
                  <a:pt x="8342" y="16223"/>
                </a:moveTo>
                <a:cubicBezTo>
                  <a:pt x="7316" y="16273"/>
                  <a:pt x="6346" y="16471"/>
                  <a:pt x="5478" y="16799"/>
                </a:cubicBezTo>
                <a:cubicBezTo>
                  <a:pt x="5163" y="15752"/>
                  <a:pt x="4964" y="14550"/>
                  <a:pt x="4923" y="13258"/>
                </a:cubicBezTo>
                <a:lnTo>
                  <a:pt x="8342" y="13258"/>
                </a:lnTo>
                <a:cubicBezTo>
                  <a:pt x="8342" y="13258"/>
                  <a:pt x="8342" y="16223"/>
                  <a:pt x="8342" y="16223"/>
                </a:cubicBezTo>
                <a:close/>
                <a:moveTo>
                  <a:pt x="8342" y="20544"/>
                </a:moveTo>
                <a:cubicBezTo>
                  <a:pt x="7318" y="20286"/>
                  <a:pt x="6419" y="19237"/>
                  <a:pt x="5799" y="17717"/>
                </a:cubicBezTo>
                <a:cubicBezTo>
                  <a:pt x="6564" y="17428"/>
                  <a:pt x="7427" y="17253"/>
                  <a:pt x="8342" y="17204"/>
                </a:cubicBezTo>
                <a:cubicBezTo>
                  <a:pt x="8342" y="17204"/>
                  <a:pt x="8342" y="20544"/>
                  <a:pt x="8342" y="20544"/>
                </a:cubicBezTo>
                <a:close/>
                <a:moveTo>
                  <a:pt x="3877" y="18831"/>
                </a:moveTo>
                <a:cubicBezTo>
                  <a:pt x="4188" y="18564"/>
                  <a:pt x="4544" y="18325"/>
                  <a:pt x="4935" y="18114"/>
                </a:cubicBezTo>
                <a:cubicBezTo>
                  <a:pt x="5264" y="18893"/>
                  <a:pt x="5661" y="19574"/>
                  <a:pt x="6115" y="20118"/>
                </a:cubicBezTo>
                <a:cubicBezTo>
                  <a:pt x="5295" y="19814"/>
                  <a:pt x="4541" y="19374"/>
                  <a:pt x="3877" y="18831"/>
                </a:cubicBezTo>
                <a:moveTo>
                  <a:pt x="1007" y="13258"/>
                </a:moveTo>
                <a:lnTo>
                  <a:pt x="3942" y="13258"/>
                </a:lnTo>
                <a:cubicBezTo>
                  <a:pt x="3986" y="14686"/>
                  <a:pt x="4217" y="16024"/>
                  <a:pt x="4591" y="17192"/>
                </a:cubicBezTo>
                <a:cubicBezTo>
                  <a:pt x="4057" y="17470"/>
                  <a:pt x="3582" y="17803"/>
                  <a:pt x="3166" y="18173"/>
                </a:cubicBezTo>
                <a:cubicBezTo>
                  <a:pt x="1927" y="16878"/>
                  <a:pt x="1126" y="15163"/>
                  <a:pt x="1007" y="13258"/>
                </a:cubicBezTo>
                <a:moveTo>
                  <a:pt x="3166" y="7354"/>
                </a:moveTo>
                <a:cubicBezTo>
                  <a:pt x="3582" y="7725"/>
                  <a:pt x="4057" y="8057"/>
                  <a:pt x="4591" y="8335"/>
                </a:cubicBezTo>
                <a:cubicBezTo>
                  <a:pt x="4217" y="9504"/>
                  <a:pt x="3986" y="10842"/>
                  <a:pt x="3942" y="12269"/>
                </a:cubicBezTo>
                <a:lnTo>
                  <a:pt x="1007" y="12269"/>
                </a:lnTo>
                <a:cubicBezTo>
                  <a:pt x="1126" y="10365"/>
                  <a:pt x="1927" y="8649"/>
                  <a:pt x="3166" y="7354"/>
                </a:cubicBezTo>
                <a:moveTo>
                  <a:pt x="6115" y="5410"/>
                </a:moveTo>
                <a:cubicBezTo>
                  <a:pt x="5661" y="5954"/>
                  <a:pt x="5264" y="6634"/>
                  <a:pt x="4935" y="7413"/>
                </a:cubicBezTo>
                <a:cubicBezTo>
                  <a:pt x="4544" y="7203"/>
                  <a:pt x="4188" y="6963"/>
                  <a:pt x="3877" y="6696"/>
                </a:cubicBezTo>
                <a:cubicBezTo>
                  <a:pt x="4542" y="6153"/>
                  <a:pt x="5295" y="5714"/>
                  <a:pt x="6115" y="5410"/>
                </a:cubicBezTo>
                <a:moveTo>
                  <a:pt x="8836" y="3927"/>
                </a:moveTo>
                <a:cubicBezTo>
                  <a:pt x="3956" y="3927"/>
                  <a:pt x="0" y="7883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3"/>
                  <a:pt x="13717" y="3927"/>
                  <a:pt x="8836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4" name="Shape 2946"/>
          <p:cNvSpPr/>
          <p:nvPr/>
        </p:nvSpPr>
        <p:spPr>
          <a:xfrm>
            <a:off x="7318082" y="2939715"/>
            <a:ext cx="279328" cy="27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95" y="9980"/>
                </a:moveTo>
                <a:cubicBezTo>
                  <a:pt x="19587" y="9894"/>
                  <a:pt x="19575" y="9811"/>
                  <a:pt x="19565" y="9726"/>
                </a:cubicBezTo>
                <a:cubicBezTo>
                  <a:pt x="19542" y="9539"/>
                  <a:pt x="19514" y="9355"/>
                  <a:pt x="19480" y="9172"/>
                </a:cubicBezTo>
                <a:cubicBezTo>
                  <a:pt x="19463" y="9078"/>
                  <a:pt x="19444" y="8986"/>
                  <a:pt x="19424" y="8893"/>
                </a:cubicBezTo>
                <a:cubicBezTo>
                  <a:pt x="19384" y="8712"/>
                  <a:pt x="19337" y="8533"/>
                  <a:pt x="19286" y="8356"/>
                </a:cubicBezTo>
                <a:cubicBezTo>
                  <a:pt x="19263" y="8276"/>
                  <a:pt x="19244" y="8195"/>
                  <a:pt x="19218" y="8116"/>
                </a:cubicBezTo>
                <a:cubicBezTo>
                  <a:pt x="19143" y="7879"/>
                  <a:pt x="19057" y="7646"/>
                  <a:pt x="18963" y="7418"/>
                </a:cubicBezTo>
                <a:cubicBezTo>
                  <a:pt x="18923" y="7321"/>
                  <a:pt x="18876" y="7229"/>
                  <a:pt x="18833" y="7134"/>
                </a:cubicBezTo>
                <a:cubicBezTo>
                  <a:pt x="18771" y="6999"/>
                  <a:pt x="18708" y="6865"/>
                  <a:pt x="18640" y="6734"/>
                </a:cubicBezTo>
                <a:cubicBezTo>
                  <a:pt x="18580" y="6618"/>
                  <a:pt x="18516" y="6504"/>
                  <a:pt x="18450" y="6391"/>
                </a:cubicBezTo>
                <a:cubicBezTo>
                  <a:pt x="18392" y="6291"/>
                  <a:pt x="18331" y="6192"/>
                  <a:pt x="18269" y="6094"/>
                </a:cubicBezTo>
                <a:cubicBezTo>
                  <a:pt x="18192" y="5971"/>
                  <a:pt x="18114" y="5849"/>
                  <a:pt x="18031" y="5731"/>
                </a:cubicBezTo>
                <a:cubicBezTo>
                  <a:pt x="17986" y="5667"/>
                  <a:pt x="17936" y="5605"/>
                  <a:pt x="17889" y="5541"/>
                </a:cubicBezTo>
                <a:cubicBezTo>
                  <a:pt x="17544" y="5080"/>
                  <a:pt x="17159" y="4651"/>
                  <a:pt x="16732" y="4265"/>
                </a:cubicBezTo>
                <a:cubicBezTo>
                  <a:pt x="16705" y="4241"/>
                  <a:pt x="16679" y="4216"/>
                  <a:pt x="16652" y="4192"/>
                </a:cubicBezTo>
                <a:cubicBezTo>
                  <a:pt x="16499" y="4058"/>
                  <a:pt x="16343" y="3927"/>
                  <a:pt x="16181" y="3803"/>
                </a:cubicBezTo>
                <a:cubicBezTo>
                  <a:pt x="16173" y="3796"/>
                  <a:pt x="16165" y="3790"/>
                  <a:pt x="16156" y="3784"/>
                </a:cubicBezTo>
                <a:cubicBezTo>
                  <a:pt x="15459" y="3252"/>
                  <a:pt x="14680" y="2821"/>
                  <a:pt x="13842" y="2513"/>
                </a:cubicBezTo>
                <a:cubicBezTo>
                  <a:pt x="13592" y="2912"/>
                  <a:pt x="13337" y="3420"/>
                  <a:pt x="13040" y="3590"/>
                </a:cubicBezTo>
                <a:cubicBezTo>
                  <a:pt x="12610" y="3835"/>
                  <a:pt x="12641" y="4817"/>
                  <a:pt x="13469" y="4725"/>
                </a:cubicBezTo>
                <a:cubicBezTo>
                  <a:pt x="13469" y="4725"/>
                  <a:pt x="13224" y="4970"/>
                  <a:pt x="13469" y="5860"/>
                </a:cubicBezTo>
                <a:cubicBezTo>
                  <a:pt x="13715" y="6750"/>
                  <a:pt x="14126" y="6943"/>
                  <a:pt x="15341" y="6443"/>
                </a:cubicBezTo>
                <a:cubicBezTo>
                  <a:pt x="15862" y="6228"/>
                  <a:pt x="16258" y="6340"/>
                  <a:pt x="16200" y="6873"/>
                </a:cubicBezTo>
                <a:cubicBezTo>
                  <a:pt x="16077" y="8008"/>
                  <a:pt x="15202" y="7960"/>
                  <a:pt x="15862" y="9788"/>
                </a:cubicBezTo>
                <a:cubicBezTo>
                  <a:pt x="16261" y="10892"/>
                  <a:pt x="17243" y="11322"/>
                  <a:pt x="17611" y="12181"/>
                </a:cubicBezTo>
                <a:cubicBezTo>
                  <a:pt x="17814" y="12653"/>
                  <a:pt x="18591" y="13088"/>
                  <a:pt x="19250" y="13384"/>
                </a:cubicBezTo>
                <a:cubicBezTo>
                  <a:pt x="19321" y="13153"/>
                  <a:pt x="19380" y="12917"/>
                  <a:pt x="19432" y="12677"/>
                </a:cubicBezTo>
                <a:cubicBezTo>
                  <a:pt x="19452" y="12587"/>
                  <a:pt x="19467" y="12494"/>
                  <a:pt x="19484" y="12402"/>
                </a:cubicBezTo>
                <a:cubicBezTo>
                  <a:pt x="19517" y="12224"/>
                  <a:pt x="19545" y="12044"/>
                  <a:pt x="19566" y="11862"/>
                </a:cubicBezTo>
                <a:cubicBezTo>
                  <a:pt x="19576" y="11776"/>
                  <a:pt x="19588" y="11691"/>
                  <a:pt x="19596" y="11604"/>
                </a:cubicBezTo>
                <a:cubicBezTo>
                  <a:pt x="19620" y="11340"/>
                  <a:pt x="19636" y="11072"/>
                  <a:pt x="19636" y="10800"/>
                </a:cubicBezTo>
                <a:cubicBezTo>
                  <a:pt x="19636" y="10523"/>
                  <a:pt x="19620" y="10250"/>
                  <a:pt x="19595" y="9980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8407" y="9726"/>
                </a:moveTo>
                <a:cubicBezTo>
                  <a:pt x="8468" y="9020"/>
                  <a:pt x="9603" y="8284"/>
                  <a:pt x="10370" y="7947"/>
                </a:cubicBezTo>
                <a:cubicBezTo>
                  <a:pt x="11137" y="7609"/>
                  <a:pt x="11843" y="7486"/>
                  <a:pt x="11751" y="6903"/>
                </a:cubicBezTo>
                <a:cubicBezTo>
                  <a:pt x="11659" y="6320"/>
                  <a:pt x="11444" y="5891"/>
                  <a:pt x="10248" y="5891"/>
                </a:cubicBezTo>
                <a:cubicBezTo>
                  <a:pt x="9051" y="5891"/>
                  <a:pt x="9573" y="7486"/>
                  <a:pt x="8591" y="6535"/>
                </a:cubicBezTo>
                <a:cubicBezTo>
                  <a:pt x="7609" y="5584"/>
                  <a:pt x="8805" y="5830"/>
                  <a:pt x="9296" y="5615"/>
                </a:cubicBezTo>
                <a:cubicBezTo>
                  <a:pt x="9787" y="5400"/>
                  <a:pt x="10278" y="4510"/>
                  <a:pt x="9419" y="4449"/>
                </a:cubicBezTo>
                <a:cubicBezTo>
                  <a:pt x="8560" y="4388"/>
                  <a:pt x="8744" y="4817"/>
                  <a:pt x="8069" y="4572"/>
                </a:cubicBezTo>
                <a:cubicBezTo>
                  <a:pt x="7394" y="4326"/>
                  <a:pt x="7087" y="5431"/>
                  <a:pt x="6658" y="5277"/>
                </a:cubicBezTo>
                <a:cubicBezTo>
                  <a:pt x="6373" y="5176"/>
                  <a:pt x="5613" y="4605"/>
                  <a:pt x="5110" y="4044"/>
                </a:cubicBezTo>
                <a:cubicBezTo>
                  <a:pt x="4094" y="4900"/>
                  <a:pt x="3277" y="5982"/>
                  <a:pt x="2729" y="7212"/>
                </a:cubicBezTo>
                <a:cubicBezTo>
                  <a:pt x="2875" y="8862"/>
                  <a:pt x="3774" y="9726"/>
                  <a:pt x="3774" y="9726"/>
                </a:cubicBezTo>
                <a:cubicBezTo>
                  <a:pt x="3774" y="9726"/>
                  <a:pt x="4234" y="10800"/>
                  <a:pt x="6995" y="12119"/>
                </a:cubicBezTo>
                <a:cubicBezTo>
                  <a:pt x="6995" y="12119"/>
                  <a:pt x="7517" y="12150"/>
                  <a:pt x="6903" y="11536"/>
                </a:cubicBezTo>
                <a:cubicBezTo>
                  <a:pt x="6290" y="10923"/>
                  <a:pt x="5615" y="10156"/>
                  <a:pt x="6382" y="9757"/>
                </a:cubicBezTo>
                <a:cubicBezTo>
                  <a:pt x="7149" y="9358"/>
                  <a:pt x="7364" y="9389"/>
                  <a:pt x="7548" y="10125"/>
                </a:cubicBezTo>
                <a:cubicBezTo>
                  <a:pt x="7732" y="10861"/>
                  <a:pt x="8345" y="10432"/>
                  <a:pt x="8407" y="9726"/>
                </a:cubicBezTo>
                <a:moveTo>
                  <a:pt x="16246" y="12871"/>
                </a:moveTo>
                <a:cubicBezTo>
                  <a:pt x="15893" y="13086"/>
                  <a:pt x="15908" y="13561"/>
                  <a:pt x="16200" y="13822"/>
                </a:cubicBezTo>
                <a:cubicBezTo>
                  <a:pt x="16491" y="14083"/>
                  <a:pt x="17074" y="14420"/>
                  <a:pt x="17258" y="13822"/>
                </a:cubicBezTo>
                <a:cubicBezTo>
                  <a:pt x="17442" y="13224"/>
                  <a:pt x="16599" y="12656"/>
                  <a:pt x="16246" y="12871"/>
                </a:cubicBezTo>
                <a:moveTo>
                  <a:pt x="12027" y="12948"/>
                </a:moveTo>
                <a:cubicBezTo>
                  <a:pt x="10984" y="12058"/>
                  <a:pt x="11107" y="11659"/>
                  <a:pt x="9787" y="11659"/>
                </a:cubicBezTo>
                <a:cubicBezTo>
                  <a:pt x="8468" y="11659"/>
                  <a:pt x="7640" y="11966"/>
                  <a:pt x="7977" y="13807"/>
                </a:cubicBezTo>
                <a:cubicBezTo>
                  <a:pt x="8315" y="15648"/>
                  <a:pt x="9296" y="14819"/>
                  <a:pt x="9205" y="16231"/>
                </a:cubicBezTo>
                <a:cubicBezTo>
                  <a:pt x="9112" y="17642"/>
                  <a:pt x="9450" y="17949"/>
                  <a:pt x="9665" y="18286"/>
                </a:cubicBezTo>
                <a:cubicBezTo>
                  <a:pt x="9880" y="18624"/>
                  <a:pt x="10524" y="19606"/>
                  <a:pt x="10769" y="18225"/>
                </a:cubicBezTo>
                <a:cubicBezTo>
                  <a:pt x="11015" y="16844"/>
                  <a:pt x="11475" y="16077"/>
                  <a:pt x="11996" y="15402"/>
                </a:cubicBezTo>
                <a:cubicBezTo>
                  <a:pt x="12518" y="14727"/>
                  <a:pt x="13070" y="13837"/>
                  <a:pt x="12027" y="1294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5" name="Shape 2947"/>
          <p:cNvSpPr/>
          <p:nvPr/>
        </p:nvSpPr>
        <p:spPr>
          <a:xfrm>
            <a:off x="7851343" y="2939715"/>
            <a:ext cx="279328" cy="27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7" y="17673"/>
                </a:moveTo>
                <a:lnTo>
                  <a:pt x="20127" y="17673"/>
                </a:lnTo>
                <a:cubicBezTo>
                  <a:pt x="20398" y="17673"/>
                  <a:pt x="20618" y="17453"/>
                  <a:pt x="20618" y="17182"/>
                </a:cubicBezTo>
                <a:cubicBezTo>
                  <a:pt x="20618" y="16910"/>
                  <a:pt x="20398" y="16691"/>
                  <a:pt x="20127" y="16691"/>
                </a:cubicBezTo>
                <a:lnTo>
                  <a:pt x="17182" y="16691"/>
                </a:lnTo>
                <a:cubicBezTo>
                  <a:pt x="16911" y="16691"/>
                  <a:pt x="16691" y="16910"/>
                  <a:pt x="16691" y="17182"/>
                </a:cubicBezTo>
                <a:lnTo>
                  <a:pt x="16691" y="20127"/>
                </a:lnTo>
                <a:cubicBezTo>
                  <a:pt x="16691" y="20399"/>
                  <a:pt x="16911" y="20618"/>
                  <a:pt x="17182" y="20618"/>
                </a:cubicBezTo>
                <a:cubicBezTo>
                  <a:pt x="17453" y="20618"/>
                  <a:pt x="17673" y="20399"/>
                  <a:pt x="17673" y="20127"/>
                </a:cubicBezTo>
                <a:lnTo>
                  <a:pt x="17673" y="18367"/>
                </a:lnTo>
                <a:lnTo>
                  <a:pt x="20762" y="21456"/>
                </a:lnTo>
                <a:cubicBezTo>
                  <a:pt x="20851" y="21545"/>
                  <a:pt x="20974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8367" y="17673"/>
                  <a:pt x="18367" y="17673"/>
                </a:cubicBezTo>
                <a:close/>
                <a:moveTo>
                  <a:pt x="4418" y="16691"/>
                </a:moveTo>
                <a:lnTo>
                  <a:pt x="1473" y="16691"/>
                </a:lnTo>
                <a:cubicBezTo>
                  <a:pt x="1202" y="16691"/>
                  <a:pt x="982" y="16910"/>
                  <a:pt x="982" y="17182"/>
                </a:cubicBezTo>
                <a:cubicBezTo>
                  <a:pt x="982" y="17453"/>
                  <a:pt x="1202" y="17673"/>
                  <a:pt x="1473" y="17673"/>
                </a:cubicBezTo>
                <a:lnTo>
                  <a:pt x="3233" y="17673"/>
                </a:lnTo>
                <a:lnTo>
                  <a:pt x="144" y="20762"/>
                </a:lnTo>
                <a:cubicBezTo>
                  <a:pt x="55" y="20851"/>
                  <a:pt x="0" y="20974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626" y="21600"/>
                  <a:pt x="749" y="21545"/>
                  <a:pt x="838" y="21456"/>
                </a:cubicBezTo>
                <a:lnTo>
                  <a:pt x="3927" y="18367"/>
                </a:lnTo>
                <a:lnTo>
                  <a:pt x="3927" y="20127"/>
                </a:lnTo>
                <a:cubicBezTo>
                  <a:pt x="3927" y="20399"/>
                  <a:pt x="4147" y="20618"/>
                  <a:pt x="4418" y="20618"/>
                </a:cubicBezTo>
                <a:cubicBezTo>
                  <a:pt x="4689" y="20618"/>
                  <a:pt x="4909" y="20399"/>
                  <a:pt x="4909" y="20127"/>
                </a:cubicBezTo>
                <a:lnTo>
                  <a:pt x="4909" y="17182"/>
                </a:lnTo>
                <a:cubicBezTo>
                  <a:pt x="4909" y="16910"/>
                  <a:pt x="4689" y="16691"/>
                  <a:pt x="4418" y="16691"/>
                </a:cubicBezTo>
                <a:moveTo>
                  <a:pt x="14578" y="13923"/>
                </a:moveTo>
                <a:cubicBezTo>
                  <a:pt x="14366" y="13756"/>
                  <a:pt x="14123" y="13606"/>
                  <a:pt x="13863" y="13470"/>
                </a:cubicBezTo>
                <a:cubicBezTo>
                  <a:pt x="14060" y="12810"/>
                  <a:pt x="14189" y="12080"/>
                  <a:pt x="14228" y="11304"/>
                </a:cubicBezTo>
                <a:lnTo>
                  <a:pt x="15676" y="11304"/>
                </a:lnTo>
                <a:cubicBezTo>
                  <a:pt x="15574" y="12295"/>
                  <a:pt x="15177" y="13195"/>
                  <a:pt x="14578" y="13923"/>
                </a:cubicBezTo>
                <a:moveTo>
                  <a:pt x="13136" y="15120"/>
                </a:moveTo>
                <a:cubicBezTo>
                  <a:pt x="13280" y="14892"/>
                  <a:pt x="13410" y="14641"/>
                  <a:pt x="13529" y="14374"/>
                </a:cubicBezTo>
                <a:cubicBezTo>
                  <a:pt x="13660" y="14445"/>
                  <a:pt x="13781" y="14521"/>
                  <a:pt x="13893" y="14602"/>
                </a:cubicBezTo>
                <a:cubicBezTo>
                  <a:pt x="13656" y="14795"/>
                  <a:pt x="13407" y="14973"/>
                  <a:pt x="13136" y="15120"/>
                </a:cubicBezTo>
                <a:moveTo>
                  <a:pt x="11304" y="12785"/>
                </a:moveTo>
                <a:lnTo>
                  <a:pt x="11304" y="11304"/>
                </a:lnTo>
                <a:lnTo>
                  <a:pt x="13226" y="11304"/>
                </a:lnTo>
                <a:cubicBezTo>
                  <a:pt x="13193" y="11948"/>
                  <a:pt x="13093" y="12547"/>
                  <a:pt x="12949" y="13093"/>
                </a:cubicBezTo>
                <a:cubicBezTo>
                  <a:pt x="12443" y="12931"/>
                  <a:pt x="11890" y="12824"/>
                  <a:pt x="11304" y="12785"/>
                </a:cubicBezTo>
                <a:moveTo>
                  <a:pt x="11304" y="15605"/>
                </a:moveTo>
                <a:lnTo>
                  <a:pt x="11304" y="13766"/>
                </a:lnTo>
                <a:cubicBezTo>
                  <a:pt x="11784" y="13800"/>
                  <a:pt x="12233" y="13886"/>
                  <a:pt x="12642" y="14009"/>
                </a:cubicBezTo>
                <a:cubicBezTo>
                  <a:pt x="12301" y="14805"/>
                  <a:pt x="11837" y="15382"/>
                  <a:pt x="11304" y="15605"/>
                </a:cubicBezTo>
                <a:moveTo>
                  <a:pt x="11304" y="8815"/>
                </a:moveTo>
                <a:cubicBezTo>
                  <a:pt x="11890" y="8776"/>
                  <a:pt x="12443" y="8669"/>
                  <a:pt x="12949" y="8507"/>
                </a:cubicBezTo>
                <a:cubicBezTo>
                  <a:pt x="13093" y="9053"/>
                  <a:pt x="13193" y="9652"/>
                  <a:pt x="13226" y="10297"/>
                </a:cubicBezTo>
                <a:lnTo>
                  <a:pt x="11304" y="10297"/>
                </a:lnTo>
                <a:cubicBezTo>
                  <a:pt x="11304" y="10297"/>
                  <a:pt x="11304" y="8815"/>
                  <a:pt x="11304" y="8815"/>
                </a:cubicBezTo>
                <a:close/>
                <a:moveTo>
                  <a:pt x="11304" y="5995"/>
                </a:moveTo>
                <a:cubicBezTo>
                  <a:pt x="11837" y="6218"/>
                  <a:pt x="12301" y="6795"/>
                  <a:pt x="12642" y="7591"/>
                </a:cubicBezTo>
                <a:cubicBezTo>
                  <a:pt x="12233" y="7714"/>
                  <a:pt x="11784" y="7800"/>
                  <a:pt x="11304" y="7835"/>
                </a:cubicBezTo>
                <a:cubicBezTo>
                  <a:pt x="11304" y="7835"/>
                  <a:pt x="11304" y="5995"/>
                  <a:pt x="11304" y="5995"/>
                </a:cubicBezTo>
                <a:close/>
                <a:moveTo>
                  <a:pt x="13893" y="6998"/>
                </a:moveTo>
                <a:cubicBezTo>
                  <a:pt x="13781" y="7079"/>
                  <a:pt x="13660" y="7155"/>
                  <a:pt x="13529" y="7227"/>
                </a:cubicBezTo>
                <a:cubicBezTo>
                  <a:pt x="13410" y="6960"/>
                  <a:pt x="13280" y="6708"/>
                  <a:pt x="13136" y="6480"/>
                </a:cubicBezTo>
                <a:cubicBezTo>
                  <a:pt x="13407" y="6627"/>
                  <a:pt x="13656" y="6805"/>
                  <a:pt x="13893" y="6998"/>
                </a:cubicBezTo>
                <a:moveTo>
                  <a:pt x="15676" y="10297"/>
                </a:moveTo>
                <a:lnTo>
                  <a:pt x="14228" y="10297"/>
                </a:lnTo>
                <a:cubicBezTo>
                  <a:pt x="14189" y="9520"/>
                  <a:pt x="14060" y="8790"/>
                  <a:pt x="13863" y="8130"/>
                </a:cubicBezTo>
                <a:cubicBezTo>
                  <a:pt x="14123" y="7994"/>
                  <a:pt x="14366" y="7844"/>
                  <a:pt x="14578" y="7677"/>
                </a:cubicBezTo>
                <a:cubicBezTo>
                  <a:pt x="15177" y="8405"/>
                  <a:pt x="15574" y="9305"/>
                  <a:pt x="15676" y="10297"/>
                </a:cubicBezTo>
                <a:moveTo>
                  <a:pt x="10296" y="7835"/>
                </a:moveTo>
                <a:cubicBezTo>
                  <a:pt x="9816" y="7800"/>
                  <a:pt x="9367" y="7714"/>
                  <a:pt x="8958" y="7591"/>
                </a:cubicBezTo>
                <a:cubicBezTo>
                  <a:pt x="9299" y="6795"/>
                  <a:pt x="9764" y="6218"/>
                  <a:pt x="10296" y="5995"/>
                </a:cubicBezTo>
                <a:cubicBezTo>
                  <a:pt x="10296" y="5995"/>
                  <a:pt x="10296" y="7835"/>
                  <a:pt x="10296" y="7835"/>
                </a:cubicBezTo>
                <a:close/>
                <a:moveTo>
                  <a:pt x="10296" y="10297"/>
                </a:moveTo>
                <a:lnTo>
                  <a:pt x="8374" y="10297"/>
                </a:lnTo>
                <a:cubicBezTo>
                  <a:pt x="8407" y="9652"/>
                  <a:pt x="8507" y="9053"/>
                  <a:pt x="8651" y="8507"/>
                </a:cubicBezTo>
                <a:cubicBezTo>
                  <a:pt x="9158" y="8669"/>
                  <a:pt x="9710" y="8776"/>
                  <a:pt x="10296" y="8815"/>
                </a:cubicBezTo>
                <a:cubicBezTo>
                  <a:pt x="10296" y="8815"/>
                  <a:pt x="10296" y="10297"/>
                  <a:pt x="10296" y="10297"/>
                </a:cubicBezTo>
                <a:close/>
                <a:moveTo>
                  <a:pt x="10296" y="12785"/>
                </a:moveTo>
                <a:cubicBezTo>
                  <a:pt x="9710" y="12824"/>
                  <a:pt x="9158" y="12931"/>
                  <a:pt x="8651" y="13093"/>
                </a:cubicBezTo>
                <a:cubicBezTo>
                  <a:pt x="8507" y="12547"/>
                  <a:pt x="8407" y="11948"/>
                  <a:pt x="8374" y="11304"/>
                </a:cubicBezTo>
                <a:lnTo>
                  <a:pt x="10296" y="11304"/>
                </a:lnTo>
                <a:cubicBezTo>
                  <a:pt x="10296" y="11304"/>
                  <a:pt x="10296" y="12785"/>
                  <a:pt x="10296" y="12785"/>
                </a:cubicBezTo>
                <a:close/>
                <a:moveTo>
                  <a:pt x="10296" y="15605"/>
                </a:moveTo>
                <a:cubicBezTo>
                  <a:pt x="9764" y="15382"/>
                  <a:pt x="9299" y="14805"/>
                  <a:pt x="8958" y="14009"/>
                </a:cubicBezTo>
                <a:cubicBezTo>
                  <a:pt x="9367" y="13886"/>
                  <a:pt x="9816" y="13800"/>
                  <a:pt x="10296" y="13766"/>
                </a:cubicBezTo>
                <a:cubicBezTo>
                  <a:pt x="10296" y="13766"/>
                  <a:pt x="10296" y="15605"/>
                  <a:pt x="10296" y="15605"/>
                </a:cubicBezTo>
                <a:close/>
                <a:moveTo>
                  <a:pt x="7707" y="14602"/>
                </a:moveTo>
                <a:cubicBezTo>
                  <a:pt x="7819" y="14521"/>
                  <a:pt x="7941" y="14445"/>
                  <a:pt x="8071" y="14374"/>
                </a:cubicBezTo>
                <a:cubicBezTo>
                  <a:pt x="8190" y="14641"/>
                  <a:pt x="8321" y="14892"/>
                  <a:pt x="8464" y="15120"/>
                </a:cubicBezTo>
                <a:cubicBezTo>
                  <a:pt x="8193" y="14973"/>
                  <a:pt x="7944" y="14795"/>
                  <a:pt x="7707" y="14602"/>
                </a:cubicBezTo>
                <a:moveTo>
                  <a:pt x="5925" y="11304"/>
                </a:moveTo>
                <a:lnTo>
                  <a:pt x="7372" y="11304"/>
                </a:lnTo>
                <a:cubicBezTo>
                  <a:pt x="7411" y="12080"/>
                  <a:pt x="7540" y="12810"/>
                  <a:pt x="7737" y="13470"/>
                </a:cubicBezTo>
                <a:cubicBezTo>
                  <a:pt x="7477" y="13606"/>
                  <a:pt x="7235" y="13756"/>
                  <a:pt x="7022" y="13923"/>
                </a:cubicBezTo>
                <a:cubicBezTo>
                  <a:pt x="6423" y="13195"/>
                  <a:pt x="6026" y="12295"/>
                  <a:pt x="5925" y="11304"/>
                </a:cubicBezTo>
                <a:moveTo>
                  <a:pt x="7022" y="7677"/>
                </a:moveTo>
                <a:cubicBezTo>
                  <a:pt x="7235" y="7844"/>
                  <a:pt x="7477" y="7994"/>
                  <a:pt x="7737" y="8130"/>
                </a:cubicBezTo>
                <a:cubicBezTo>
                  <a:pt x="7540" y="8790"/>
                  <a:pt x="7411" y="9520"/>
                  <a:pt x="7372" y="10297"/>
                </a:cubicBezTo>
                <a:lnTo>
                  <a:pt x="5925" y="10297"/>
                </a:lnTo>
                <a:cubicBezTo>
                  <a:pt x="6026" y="9305"/>
                  <a:pt x="6423" y="8405"/>
                  <a:pt x="7022" y="7677"/>
                </a:cubicBezTo>
                <a:moveTo>
                  <a:pt x="8464" y="6480"/>
                </a:moveTo>
                <a:cubicBezTo>
                  <a:pt x="8321" y="6708"/>
                  <a:pt x="8190" y="6960"/>
                  <a:pt x="8071" y="7227"/>
                </a:cubicBezTo>
                <a:cubicBezTo>
                  <a:pt x="7941" y="7155"/>
                  <a:pt x="7819" y="7079"/>
                  <a:pt x="7707" y="6998"/>
                </a:cubicBezTo>
                <a:cubicBezTo>
                  <a:pt x="7944" y="6805"/>
                  <a:pt x="8193" y="6627"/>
                  <a:pt x="8464" y="6480"/>
                </a:cubicBezTo>
                <a:moveTo>
                  <a:pt x="10800" y="4909"/>
                </a:moveTo>
                <a:cubicBezTo>
                  <a:pt x="7546" y="4909"/>
                  <a:pt x="4909" y="7546"/>
                  <a:pt x="4909" y="10800"/>
                </a:cubicBezTo>
                <a:cubicBezTo>
                  <a:pt x="4909" y="14053"/>
                  <a:pt x="7546" y="16691"/>
                  <a:pt x="10800" y="16691"/>
                </a:cubicBezTo>
                <a:cubicBezTo>
                  <a:pt x="14053" y="16691"/>
                  <a:pt x="16691" y="14053"/>
                  <a:pt x="16691" y="10800"/>
                </a:cubicBezTo>
                <a:cubicBezTo>
                  <a:pt x="16691" y="7546"/>
                  <a:pt x="14053" y="4909"/>
                  <a:pt x="10800" y="4909"/>
                </a:cubicBezTo>
                <a:moveTo>
                  <a:pt x="3233" y="3927"/>
                </a:moveTo>
                <a:lnTo>
                  <a:pt x="1473" y="3927"/>
                </a:lnTo>
                <a:cubicBezTo>
                  <a:pt x="1202" y="3927"/>
                  <a:pt x="982" y="4147"/>
                  <a:pt x="982" y="4418"/>
                </a:cubicBezTo>
                <a:cubicBezTo>
                  <a:pt x="982" y="4690"/>
                  <a:pt x="1202" y="4909"/>
                  <a:pt x="1473" y="4909"/>
                </a:cubicBezTo>
                <a:lnTo>
                  <a:pt x="4418" y="4909"/>
                </a:lnTo>
                <a:cubicBezTo>
                  <a:pt x="4689" y="4909"/>
                  <a:pt x="4909" y="4690"/>
                  <a:pt x="4909" y="4418"/>
                </a:cubicBezTo>
                <a:lnTo>
                  <a:pt x="4909" y="1473"/>
                </a:lnTo>
                <a:cubicBezTo>
                  <a:pt x="4909" y="1201"/>
                  <a:pt x="4689" y="982"/>
                  <a:pt x="4418" y="982"/>
                </a:cubicBezTo>
                <a:cubicBezTo>
                  <a:pt x="4147" y="982"/>
                  <a:pt x="3927" y="1201"/>
                  <a:pt x="3927" y="1473"/>
                </a:cubicBezTo>
                <a:lnTo>
                  <a:pt x="3927" y="3233"/>
                </a:lnTo>
                <a:lnTo>
                  <a:pt x="838" y="144"/>
                </a:lnTo>
                <a:cubicBezTo>
                  <a:pt x="749" y="55"/>
                  <a:pt x="626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cubicBezTo>
                  <a:pt x="0" y="627"/>
                  <a:pt x="55" y="749"/>
                  <a:pt x="144" y="838"/>
                </a:cubicBezTo>
                <a:cubicBezTo>
                  <a:pt x="144" y="838"/>
                  <a:pt x="3233" y="3927"/>
                  <a:pt x="3233" y="3927"/>
                </a:cubicBezTo>
                <a:close/>
                <a:moveTo>
                  <a:pt x="17182" y="4909"/>
                </a:moveTo>
                <a:lnTo>
                  <a:pt x="20127" y="4909"/>
                </a:lnTo>
                <a:cubicBezTo>
                  <a:pt x="20398" y="4909"/>
                  <a:pt x="20618" y="4690"/>
                  <a:pt x="20618" y="4418"/>
                </a:cubicBezTo>
                <a:cubicBezTo>
                  <a:pt x="20618" y="4147"/>
                  <a:pt x="20398" y="3927"/>
                  <a:pt x="20127" y="3927"/>
                </a:cubicBezTo>
                <a:lnTo>
                  <a:pt x="18367" y="3927"/>
                </a:lnTo>
                <a:lnTo>
                  <a:pt x="21456" y="838"/>
                </a:lnTo>
                <a:cubicBezTo>
                  <a:pt x="21545" y="749"/>
                  <a:pt x="21600" y="627"/>
                  <a:pt x="21600" y="491"/>
                </a:cubicBezTo>
                <a:cubicBezTo>
                  <a:pt x="21600" y="220"/>
                  <a:pt x="21380" y="0"/>
                  <a:pt x="21109" y="0"/>
                </a:cubicBezTo>
                <a:cubicBezTo>
                  <a:pt x="20974" y="0"/>
                  <a:pt x="20851" y="55"/>
                  <a:pt x="20762" y="144"/>
                </a:cubicBezTo>
                <a:lnTo>
                  <a:pt x="17673" y="3233"/>
                </a:lnTo>
                <a:lnTo>
                  <a:pt x="17673" y="1473"/>
                </a:lnTo>
                <a:cubicBezTo>
                  <a:pt x="17673" y="1201"/>
                  <a:pt x="17453" y="982"/>
                  <a:pt x="17182" y="982"/>
                </a:cubicBezTo>
                <a:cubicBezTo>
                  <a:pt x="16911" y="982"/>
                  <a:pt x="16691" y="1201"/>
                  <a:pt x="16691" y="1473"/>
                </a:cubicBezTo>
                <a:lnTo>
                  <a:pt x="16691" y="4418"/>
                </a:lnTo>
                <a:cubicBezTo>
                  <a:pt x="16691" y="4690"/>
                  <a:pt x="16911" y="4909"/>
                  <a:pt x="17182" y="490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6" name="Shape 2948"/>
          <p:cNvSpPr/>
          <p:nvPr/>
        </p:nvSpPr>
        <p:spPr>
          <a:xfrm>
            <a:off x="8422694" y="2939715"/>
            <a:ext cx="203148" cy="27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275" y="6273"/>
                </a:moveTo>
                <a:cubicBezTo>
                  <a:pt x="6275" y="6273"/>
                  <a:pt x="6661" y="6914"/>
                  <a:pt x="8976" y="7703"/>
                </a:cubicBezTo>
                <a:cubicBezTo>
                  <a:pt x="8976" y="7703"/>
                  <a:pt x="9413" y="7721"/>
                  <a:pt x="8899" y="7354"/>
                </a:cubicBezTo>
                <a:cubicBezTo>
                  <a:pt x="8384" y="6987"/>
                  <a:pt x="7819" y="6529"/>
                  <a:pt x="8462" y="6291"/>
                </a:cubicBezTo>
                <a:cubicBezTo>
                  <a:pt x="9104" y="6052"/>
                  <a:pt x="9285" y="6071"/>
                  <a:pt x="9439" y="6511"/>
                </a:cubicBezTo>
                <a:cubicBezTo>
                  <a:pt x="9594" y="6950"/>
                  <a:pt x="10108" y="6694"/>
                  <a:pt x="10159" y="6273"/>
                </a:cubicBezTo>
                <a:cubicBezTo>
                  <a:pt x="10211" y="5851"/>
                  <a:pt x="11163" y="5411"/>
                  <a:pt x="11806" y="5209"/>
                </a:cubicBezTo>
                <a:cubicBezTo>
                  <a:pt x="12449" y="5007"/>
                  <a:pt x="13040" y="4934"/>
                  <a:pt x="12963" y="4585"/>
                </a:cubicBezTo>
                <a:cubicBezTo>
                  <a:pt x="12886" y="4237"/>
                  <a:pt x="12706" y="3980"/>
                  <a:pt x="11703" y="3980"/>
                </a:cubicBezTo>
                <a:cubicBezTo>
                  <a:pt x="10699" y="3980"/>
                  <a:pt x="11137" y="4934"/>
                  <a:pt x="10314" y="4365"/>
                </a:cubicBezTo>
                <a:cubicBezTo>
                  <a:pt x="9491" y="3797"/>
                  <a:pt x="10493" y="3944"/>
                  <a:pt x="10905" y="3816"/>
                </a:cubicBezTo>
                <a:cubicBezTo>
                  <a:pt x="11317" y="3687"/>
                  <a:pt x="11729" y="3155"/>
                  <a:pt x="11009" y="3119"/>
                </a:cubicBezTo>
                <a:cubicBezTo>
                  <a:pt x="10287" y="3082"/>
                  <a:pt x="10442" y="3339"/>
                  <a:pt x="9876" y="3192"/>
                </a:cubicBezTo>
                <a:cubicBezTo>
                  <a:pt x="9310" y="3045"/>
                  <a:pt x="9053" y="3706"/>
                  <a:pt x="8693" y="3614"/>
                </a:cubicBezTo>
                <a:cubicBezTo>
                  <a:pt x="8519" y="3570"/>
                  <a:pt x="8131" y="3374"/>
                  <a:pt x="7770" y="3142"/>
                </a:cubicBezTo>
                <a:cubicBezTo>
                  <a:pt x="6767" y="3765"/>
                  <a:pt x="6022" y="4597"/>
                  <a:pt x="5656" y="5546"/>
                </a:cubicBezTo>
                <a:cubicBezTo>
                  <a:pt x="5919" y="6021"/>
                  <a:pt x="6275" y="6273"/>
                  <a:pt x="6275" y="6273"/>
                </a:cubicBezTo>
                <a:moveTo>
                  <a:pt x="20588" y="12027"/>
                </a:moveTo>
                <a:cubicBezTo>
                  <a:pt x="20407" y="12027"/>
                  <a:pt x="20245" y="12080"/>
                  <a:pt x="20124" y="12164"/>
                </a:cubicBezTo>
                <a:lnTo>
                  <a:pt x="20119" y="12161"/>
                </a:lnTo>
                <a:cubicBezTo>
                  <a:pt x="18145" y="13734"/>
                  <a:pt x="15310" y="14727"/>
                  <a:pt x="12150" y="14727"/>
                </a:cubicBezTo>
                <a:cubicBezTo>
                  <a:pt x="6186" y="14727"/>
                  <a:pt x="1350" y="11211"/>
                  <a:pt x="1350" y="6873"/>
                </a:cubicBezTo>
                <a:cubicBezTo>
                  <a:pt x="1350" y="4606"/>
                  <a:pt x="2678" y="2571"/>
                  <a:pt x="4788" y="1137"/>
                </a:cubicBezTo>
                <a:lnTo>
                  <a:pt x="4777" y="1127"/>
                </a:lnTo>
                <a:cubicBezTo>
                  <a:pt x="4945" y="1037"/>
                  <a:pt x="5062" y="900"/>
                  <a:pt x="5062" y="736"/>
                </a:cubicBezTo>
                <a:cubicBezTo>
                  <a:pt x="5062" y="465"/>
                  <a:pt x="4760" y="245"/>
                  <a:pt x="4388" y="245"/>
                </a:cubicBezTo>
                <a:cubicBezTo>
                  <a:pt x="4192" y="245"/>
                  <a:pt x="4020" y="308"/>
                  <a:pt x="3897" y="405"/>
                </a:cubicBezTo>
                <a:lnTo>
                  <a:pt x="3895" y="403"/>
                </a:lnTo>
                <a:cubicBezTo>
                  <a:pt x="1505" y="2016"/>
                  <a:pt x="0" y="4314"/>
                  <a:pt x="0" y="6873"/>
                </a:cubicBezTo>
                <a:cubicBezTo>
                  <a:pt x="0" y="11587"/>
                  <a:pt x="5081" y="15428"/>
                  <a:pt x="11475" y="15684"/>
                </a:cubicBezTo>
                <a:lnTo>
                  <a:pt x="11475" y="20618"/>
                </a:lnTo>
                <a:lnTo>
                  <a:pt x="7425" y="20618"/>
                </a:lnTo>
                <a:cubicBezTo>
                  <a:pt x="7052" y="20618"/>
                  <a:pt x="6750" y="20838"/>
                  <a:pt x="6750" y="21109"/>
                </a:cubicBezTo>
                <a:cubicBezTo>
                  <a:pt x="6750" y="21380"/>
                  <a:pt x="7052" y="21600"/>
                  <a:pt x="7425" y="21600"/>
                </a:cubicBezTo>
                <a:lnTo>
                  <a:pt x="16875" y="21600"/>
                </a:lnTo>
                <a:cubicBezTo>
                  <a:pt x="17247" y="21600"/>
                  <a:pt x="17550" y="21380"/>
                  <a:pt x="17550" y="21109"/>
                </a:cubicBezTo>
                <a:cubicBezTo>
                  <a:pt x="17550" y="20838"/>
                  <a:pt x="17247" y="20618"/>
                  <a:pt x="16875" y="20618"/>
                </a:cubicBezTo>
                <a:lnTo>
                  <a:pt x="12825" y="20618"/>
                </a:lnTo>
                <a:lnTo>
                  <a:pt x="12825" y="15684"/>
                </a:lnTo>
                <a:cubicBezTo>
                  <a:pt x="16068" y="15554"/>
                  <a:pt x="18970" y="14500"/>
                  <a:pt x="21045" y="12880"/>
                </a:cubicBezTo>
                <a:lnTo>
                  <a:pt x="21041" y="12877"/>
                </a:lnTo>
                <a:cubicBezTo>
                  <a:pt x="21175" y="12788"/>
                  <a:pt x="21262" y="12661"/>
                  <a:pt x="21262" y="12518"/>
                </a:cubicBezTo>
                <a:cubicBezTo>
                  <a:pt x="21262" y="12247"/>
                  <a:pt x="20960" y="12027"/>
                  <a:pt x="20588" y="12027"/>
                </a:cubicBezTo>
                <a:moveTo>
                  <a:pt x="12150" y="982"/>
                </a:moveTo>
                <a:cubicBezTo>
                  <a:pt x="16623" y="982"/>
                  <a:pt x="20250" y="3619"/>
                  <a:pt x="20250" y="6873"/>
                </a:cubicBezTo>
                <a:cubicBezTo>
                  <a:pt x="20250" y="10127"/>
                  <a:pt x="16623" y="12764"/>
                  <a:pt x="12150" y="12764"/>
                </a:cubicBezTo>
                <a:cubicBezTo>
                  <a:pt x="7677" y="12764"/>
                  <a:pt x="4050" y="10127"/>
                  <a:pt x="4050" y="6873"/>
                </a:cubicBezTo>
                <a:cubicBezTo>
                  <a:pt x="4050" y="3619"/>
                  <a:pt x="7677" y="982"/>
                  <a:pt x="12150" y="982"/>
                </a:cubicBezTo>
                <a:moveTo>
                  <a:pt x="12150" y="13745"/>
                </a:moveTo>
                <a:cubicBezTo>
                  <a:pt x="17369" y="13745"/>
                  <a:pt x="21600" y="10669"/>
                  <a:pt x="21600" y="6873"/>
                </a:cubicBezTo>
                <a:cubicBezTo>
                  <a:pt x="21600" y="3077"/>
                  <a:pt x="17369" y="0"/>
                  <a:pt x="12150" y="0"/>
                </a:cubicBezTo>
                <a:cubicBezTo>
                  <a:pt x="6931" y="0"/>
                  <a:pt x="2700" y="3077"/>
                  <a:pt x="2700" y="6873"/>
                </a:cubicBezTo>
                <a:cubicBezTo>
                  <a:pt x="2700" y="10669"/>
                  <a:pt x="6931" y="13745"/>
                  <a:pt x="12150" y="13745"/>
                </a:cubicBezTo>
                <a:moveTo>
                  <a:pt x="16733" y="8152"/>
                </a:moveTo>
                <a:cubicBezTo>
                  <a:pt x="16437" y="8280"/>
                  <a:pt x="16449" y="8564"/>
                  <a:pt x="16693" y="8720"/>
                </a:cubicBezTo>
                <a:cubicBezTo>
                  <a:pt x="16938" y="8876"/>
                  <a:pt x="17427" y="9078"/>
                  <a:pt x="17581" y="8720"/>
                </a:cubicBezTo>
                <a:cubicBezTo>
                  <a:pt x="17736" y="8362"/>
                  <a:pt x="17028" y="8023"/>
                  <a:pt x="16733" y="8152"/>
                </a:cubicBezTo>
                <a:moveTo>
                  <a:pt x="11317" y="7428"/>
                </a:moveTo>
                <a:cubicBezTo>
                  <a:pt x="10211" y="7428"/>
                  <a:pt x="9516" y="7611"/>
                  <a:pt x="9800" y="8711"/>
                </a:cubicBezTo>
                <a:cubicBezTo>
                  <a:pt x="10082" y="9811"/>
                  <a:pt x="10905" y="9316"/>
                  <a:pt x="10828" y="10160"/>
                </a:cubicBezTo>
                <a:cubicBezTo>
                  <a:pt x="10751" y="11003"/>
                  <a:pt x="11034" y="11186"/>
                  <a:pt x="11214" y="11388"/>
                </a:cubicBezTo>
                <a:cubicBezTo>
                  <a:pt x="11315" y="11501"/>
                  <a:pt x="11532" y="11731"/>
                  <a:pt x="11738" y="11767"/>
                </a:cubicBezTo>
                <a:cubicBezTo>
                  <a:pt x="11768" y="11768"/>
                  <a:pt x="11798" y="11769"/>
                  <a:pt x="11828" y="11770"/>
                </a:cubicBezTo>
                <a:cubicBezTo>
                  <a:pt x="11954" y="11751"/>
                  <a:pt x="12068" y="11642"/>
                  <a:pt x="12140" y="11351"/>
                </a:cubicBezTo>
                <a:cubicBezTo>
                  <a:pt x="12346" y="10526"/>
                  <a:pt x="12732" y="10067"/>
                  <a:pt x="13169" y="9664"/>
                </a:cubicBezTo>
                <a:cubicBezTo>
                  <a:pt x="13606" y="9261"/>
                  <a:pt x="14070" y="8729"/>
                  <a:pt x="13195" y="8197"/>
                </a:cubicBezTo>
                <a:cubicBezTo>
                  <a:pt x="12320" y="7666"/>
                  <a:pt x="12423" y="7428"/>
                  <a:pt x="11317" y="7428"/>
                </a:cubicBezTo>
                <a:moveTo>
                  <a:pt x="14404" y="3284"/>
                </a:moveTo>
                <a:cubicBezTo>
                  <a:pt x="14404" y="3284"/>
                  <a:pt x="14198" y="3431"/>
                  <a:pt x="14404" y="3962"/>
                </a:cubicBezTo>
                <a:cubicBezTo>
                  <a:pt x="14610" y="4494"/>
                  <a:pt x="14955" y="4609"/>
                  <a:pt x="15974" y="4311"/>
                </a:cubicBezTo>
                <a:cubicBezTo>
                  <a:pt x="16411" y="4182"/>
                  <a:pt x="16742" y="4248"/>
                  <a:pt x="16693" y="4567"/>
                </a:cubicBezTo>
                <a:cubicBezTo>
                  <a:pt x="16591" y="5246"/>
                  <a:pt x="15858" y="5217"/>
                  <a:pt x="16411" y="6309"/>
                </a:cubicBezTo>
                <a:cubicBezTo>
                  <a:pt x="16745" y="6969"/>
                  <a:pt x="17568" y="7226"/>
                  <a:pt x="17877" y="7739"/>
                </a:cubicBezTo>
                <a:cubicBezTo>
                  <a:pt x="17984" y="7918"/>
                  <a:pt x="18288" y="8083"/>
                  <a:pt x="18633" y="8228"/>
                </a:cubicBezTo>
                <a:cubicBezTo>
                  <a:pt x="18803" y="7797"/>
                  <a:pt x="18900" y="7344"/>
                  <a:pt x="18900" y="6873"/>
                </a:cubicBezTo>
                <a:cubicBezTo>
                  <a:pt x="18900" y="4752"/>
                  <a:pt x="17047" y="2950"/>
                  <a:pt x="14457" y="2264"/>
                </a:cubicBezTo>
                <a:cubicBezTo>
                  <a:pt x="14328" y="2411"/>
                  <a:pt x="14192" y="2545"/>
                  <a:pt x="14044" y="2605"/>
                </a:cubicBezTo>
                <a:cubicBezTo>
                  <a:pt x="13684" y="2752"/>
                  <a:pt x="13710" y="3339"/>
                  <a:pt x="14404" y="328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7" name="Shape 2949"/>
          <p:cNvSpPr/>
          <p:nvPr/>
        </p:nvSpPr>
        <p:spPr>
          <a:xfrm>
            <a:off x="8943258" y="2939715"/>
            <a:ext cx="228541" cy="27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52" y="16691"/>
                </a:moveTo>
                <a:lnTo>
                  <a:pt x="3600" y="16691"/>
                </a:lnTo>
                <a:lnTo>
                  <a:pt x="3600" y="11782"/>
                </a:lnTo>
                <a:lnTo>
                  <a:pt x="17152" y="11782"/>
                </a:lnTo>
                <a:lnTo>
                  <a:pt x="20152" y="14236"/>
                </a:lnTo>
                <a:cubicBezTo>
                  <a:pt x="20152" y="14236"/>
                  <a:pt x="17152" y="16691"/>
                  <a:pt x="17152" y="16691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7673"/>
                </a:lnTo>
                <a:lnTo>
                  <a:pt x="11400" y="17673"/>
                </a:lnTo>
                <a:cubicBezTo>
                  <a:pt x="11400" y="17673"/>
                  <a:pt x="11400" y="20618"/>
                  <a:pt x="11400" y="20618"/>
                </a:cubicBezTo>
                <a:close/>
                <a:moveTo>
                  <a:pt x="11400" y="10800"/>
                </a:moveTo>
                <a:lnTo>
                  <a:pt x="10200" y="10800"/>
                </a:lnTo>
                <a:lnTo>
                  <a:pt x="10200" y="8836"/>
                </a:lnTo>
                <a:lnTo>
                  <a:pt x="11400" y="8836"/>
                </a:lnTo>
                <a:cubicBezTo>
                  <a:pt x="11400" y="8836"/>
                  <a:pt x="11400" y="10800"/>
                  <a:pt x="11400" y="10800"/>
                </a:cubicBezTo>
                <a:close/>
                <a:moveTo>
                  <a:pt x="4448" y="7855"/>
                </a:moveTo>
                <a:lnTo>
                  <a:pt x="1448" y="5400"/>
                </a:lnTo>
                <a:lnTo>
                  <a:pt x="4448" y="2945"/>
                </a:lnTo>
                <a:lnTo>
                  <a:pt x="18000" y="2945"/>
                </a:lnTo>
                <a:lnTo>
                  <a:pt x="18000" y="7855"/>
                </a:lnTo>
                <a:cubicBezTo>
                  <a:pt x="18000" y="7855"/>
                  <a:pt x="4448" y="7855"/>
                  <a:pt x="4448" y="7855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1424" y="13889"/>
                </a:moveTo>
                <a:lnTo>
                  <a:pt x="17824" y="10944"/>
                </a:lnTo>
                <a:cubicBezTo>
                  <a:pt x="17715" y="10855"/>
                  <a:pt x="17565" y="10800"/>
                  <a:pt x="17400" y="10800"/>
                </a:cubicBezTo>
                <a:lnTo>
                  <a:pt x="12600" y="10800"/>
                </a:lnTo>
                <a:lnTo>
                  <a:pt x="12600" y="8836"/>
                </a:lnTo>
                <a:lnTo>
                  <a:pt x="18600" y="8836"/>
                </a:lnTo>
                <a:cubicBezTo>
                  <a:pt x="18932" y="8836"/>
                  <a:pt x="19200" y="8616"/>
                  <a:pt x="19200" y="8345"/>
                </a:cubicBezTo>
                <a:lnTo>
                  <a:pt x="19200" y="2455"/>
                </a:lnTo>
                <a:cubicBezTo>
                  <a:pt x="19200" y="2184"/>
                  <a:pt x="18932" y="1964"/>
                  <a:pt x="18600" y="1964"/>
                </a:cubicBez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3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4200" y="1964"/>
                </a:lnTo>
                <a:cubicBezTo>
                  <a:pt x="4034" y="1964"/>
                  <a:pt x="3885" y="2019"/>
                  <a:pt x="3776" y="2107"/>
                </a:cubicBezTo>
                <a:lnTo>
                  <a:pt x="176" y="5053"/>
                </a:lnTo>
                <a:cubicBezTo>
                  <a:pt x="67" y="5142"/>
                  <a:pt x="0" y="5265"/>
                  <a:pt x="0" y="5400"/>
                </a:cubicBezTo>
                <a:cubicBezTo>
                  <a:pt x="0" y="5536"/>
                  <a:pt x="67" y="5658"/>
                  <a:pt x="176" y="5747"/>
                </a:cubicBezTo>
                <a:lnTo>
                  <a:pt x="3776" y="8693"/>
                </a:lnTo>
                <a:cubicBezTo>
                  <a:pt x="3885" y="8782"/>
                  <a:pt x="4034" y="8836"/>
                  <a:pt x="4200" y="8836"/>
                </a:cubicBezTo>
                <a:lnTo>
                  <a:pt x="9000" y="8836"/>
                </a:lnTo>
                <a:lnTo>
                  <a:pt x="9000" y="10800"/>
                </a:lnTo>
                <a:lnTo>
                  <a:pt x="3000" y="10800"/>
                </a:lnTo>
                <a:cubicBezTo>
                  <a:pt x="2668" y="10800"/>
                  <a:pt x="2400" y="11020"/>
                  <a:pt x="2400" y="11291"/>
                </a:cubicBezTo>
                <a:lnTo>
                  <a:pt x="2400" y="17182"/>
                </a:lnTo>
                <a:cubicBezTo>
                  <a:pt x="2400" y="17453"/>
                  <a:pt x="2668" y="17673"/>
                  <a:pt x="3000" y="17673"/>
                </a:cubicBezTo>
                <a:lnTo>
                  <a:pt x="9000" y="17673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3" y="21600"/>
                  <a:pt x="12600" y="21160"/>
                  <a:pt x="12600" y="20618"/>
                </a:cubicBezTo>
                <a:lnTo>
                  <a:pt x="12600" y="17673"/>
                </a:lnTo>
                <a:lnTo>
                  <a:pt x="17400" y="17673"/>
                </a:lnTo>
                <a:cubicBezTo>
                  <a:pt x="17565" y="17673"/>
                  <a:pt x="17715" y="17618"/>
                  <a:pt x="17824" y="17529"/>
                </a:cubicBezTo>
                <a:lnTo>
                  <a:pt x="21424" y="14583"/>
                </a:lnTo>
                <a:cubicBezTo>
                  <a:pt x="21533" y="14495"/>
                  <a:pt x="21600" y="14372"/>
                  <a:pt x="21600" y="14236"/>
                </a:cubicBezTo>
                <a:cubicBezTo>
                  <a:pt x="21600" y="14101"/>
                  <a:pt x="21533" y="13978"/>
                  <a:pt x="21424" y="13889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8" name="Shape 2950"/>
          <p:cNvSpPr/>
          <p:nvPr/>
        </p:nvSpPr>
        <p:spPr>
          <a:xfrm>
            <a:off x="9476519" y="2939715"/>
            <a:ext cx="228541" cy="27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200" y="7855"/>
                </a:moveTo>
                <a:lnTo>
                  <a:pt x="7800" y="7855"/>
                </a:lnTo>
                <a:cubicBezTo>
                  <a:pt x="8132" y="7855"/>
                  <a:pt x="8400" y="7635"/>
                  <a:pt x="8400" y="7364"/>
                </a:cubicBezTo>
                <a:cubicBezTo>
                  <a:pt x="8400" y="7092"/>
                  <a:pt x="8132" y="6873"/>
                  <a:pt x="7800" y="6873"/>
                </a:cubicBezTo>
                <a:lnTo>
                  <a:pt x="4200" y="6873"/>
                </a:lnTo>
                <a:cubicBezTo>
                  <a:pt x="3868" y="6873"/>
                  <a:pt x="3600" y="7092"/>
                  <a:pt x="3600" y="7364"/>
                </a:cubicBezTo>
                <a:cubicBezTo>
                  <a:pt x="3600" y="7635"/>
                  <a:pt x="3868" y="7855"/>
                  <a:pt x="4200" y="7855"/>
                </a:cubicBezTo>
                <a:moveTo>
                  <a:pt x="4200" y="11782"/>
                </a:moveTo>
                <a:lnTo>
                  <a:pt x="16200" y="11782"/>
                </a:lnTo>
                <a:cubicBezTo>
                  <a:pt x="16532" y="11782"/>
                  <a:pt x="16800" y="11562"/>
                  <a:pt x="16800" y="11291"/>
                </a:cubicBezTo>
                <a:cubicBezTo>
                  <a:pt x="16800" y="11020"/>
                  <a:pt x="16532" y="10800"/>
                  <a:pt x="16200" y="10800"/>
                </a:cubicBezTo>
                <a:lnTo>
                  <a:pt x="4200" y="10800"/>
                </a:lnTo>
                <a:cubicBezTo>
                  <a:pt x="3868" y="10800"/>
                  <a:pt x="3600" y="11020"/>
                  <a:pt x="3600" y="11291"/>
                </a:cubicBezTo>
                <a:cubicBezTo>
                  <a:pt x="3600" y="11562"/>
                  <a:pt x="3868" y="11782"/>
                  <a:pt x="4200" y="11782"/>
                </a:cubicBezTo>
                <a:moveTo>
                  <a:pt x="4200" y="9818"/>
                </a:moveTo>
                <a:lnTo>
                  <a:pt x="11400" y="9818"/>
                </a:lnTo>
                <a:cubicBezTo>
                  <a:pt x="11732" y="9818"/>
                  <a:pt x="12000" y="9599"/>
                  <a:pt x="12000" y="9327"/>
                </a:cubicBezTo>
                <a:cubicBezTo>
                  <a:pt x="12000" y="9056"/>
                  <a:pt x="11732" y="8836"/>
                  <a:pt x="11400" y="8836"/>
                </a:cubicBezTo>
                <a:lnTo>
                  <a:pt x="4200" y="8836"/>
                </a:lnTo>
                <a:cubicBezTo>
                  <a:pt x="3868" y="8836"/>
                  <a:pt x="3600" y="9056"/>
                  <a:pt x="3600" y="9327"/>
                </a:cubicBezTo>
                <a:cubicBezTo>
                  <a:pt x="3600" y="9599"/>
                  <a:pt x="3868" y="9818"/>
                  <a:pt x="4200" y="9818"/>
                </a:cubicBezTo>
                <a:moveTo>
                  <a:pt x="4200" y="5891"/>
                </a:moveTo>
                <a:lnTo>
                  <a:pt x="15000" y="5891"/>
                </a:lnTo>
                <a:cubicBezTo>
                  <a:pt x="15332" y="5891"/>
                  <a:pt x="15600" y="5671"/>
                  <a:pt x="15600" y="5400"/>
                </a:cubicBezTo>
                <a:cubicBezTo>
                  <a:pt x="15600" y="5129"/>
                  <a:pt x="15332" y="4909"/>
                  <a:pt x="15000" y="4909"/>
                </a:cubicBezTo>
                <a:lnTo>
                  <a:pt x="4200" y="4909"/>
                </a:lnTo>
                <a:cubicBezTo>
                  <a:pt x="3868" y="4909"/>
                  <a:pt x="3600" y="5129"/>
                  <a:pt x="3600" y="5400"/>
                </a:cubicBezTo>
                <a:cubicBezTo>
                  <a:pt x="3600" y="5671"/>
                  <a:pt x="3868" y="5891"/>
                  <a:pt x="4200" y="5891"/>
                </a:cubicBezTo>
                <a:moveTo>
                  <a:pt x="20400" y="13745"/>
                </a:moveTo>
                <a:lnTo>
                  <a:pt x="1200" y="13745"/>
                </a:lnTo>
                <a:lnTo>
                  <a:pt x="1200" y="2945"/>
                </a:lnTo>
                <a:lnTo>
                  <a:pt x="20400" y="2945"/>
                </a:lnTo>
                <a:cubicBezTo>
                  <a:pt x="20400" y="2945"/>
                  <a:pt x="20400" y="13745"/>
                  <a:pt x="20400" y="13745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4727"/>
                </a:lnTo>
                <a:lnTo>
                  <a:pt x="11400" y="14727"/>
                </a:lnTo>
                <a:cubicBezTo>
                  <a:pt x="11400" y="14727"/>
                  <a:pt x="11400" y="20618"/>
                  <a:pt x="11400" y="20618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0400" y="1964"/>
                </a:move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2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1200" y="1964"/>
                </a:lnTo>
                <a:cubicBezTo>
                  <a:pt x="537" y="1964"/>
                  <a:pt x="0" y="2404"/>
                  <a:pt x="0" y="2945"/>
                </a:cubicBezTo>
                <a:lnTo>
                  <a:pt x="0" y="13745"/>
                </a:lnTo>
                <a:cubicBezTo>
                  <a:pt x="0" y="14287"/>
                  <a:pt x="537" y="14727"/>
                  <a:pt x="1200" y="14727"/>
                </a:cubicBezTo>
                <a:lnTo>
                  <a:pt x="9000" y="14727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2" y="21600"/>
                  <a:pt x="12600" y="21160"/>
                  <a:pt x="12600" y="20618"/>
                </a:cubicBezTo>
                <a:lnTo>
                  <a:pt x="12600" y="14727"/>
                </a:lnTo>
                <a:lnTo>
                  <a:pt x="20400" y="14727"/>
                </a:lnTo>
                <a:cubicBezTo>
                  <a:pt x="21062" y="14727"/>
                  <a:pt x="21600" y="14287"/>
                  <a:pt x="21600" y="13745"/>
                </a:cubicBezTo>
                <a:lnTo>
                  <a:pt x="21600" y="2945"/>
                </a:lnTo>
                <a:cubicBezTo>
                  <a:pt x="21600" y="2404"/>
                  <a:pt x="21062" y="1964"/>
                  <a:pt x="20400" y="1964"/>
                </a:cubicBezTo>
                <a:moveTo>
                  <a:pt x="17400" y="8836"/>
                </a:moveTo>
                <a:lnTo>
                  <a:pt x="13800" y="8836"/>
                </a:lnTo>
                <a:cubicBezTo>
                  <a:pt x="13468" y="8836"/>
                  <a:pt x="13200" y="9056"/>
                  <a:pt x="13200" y="9327"/>
                </a:cubicBezTo>
                <a:cubicBezTo>
                  <a:pt x="13200" y="9599"/>
                  <a:pt x="13468" y="9818"/>
                  <a:pt x="13800" y="9818"/>
                </a:cubicBezTo>
                <a:lnTo>
                  <a:pt x="17400" y="9818"/>
                </a:lnTo>
                <a:cubicBezTo>
                  <a:pt x="17732" y="9818"/>
                  <a:pt x="18000" y="9599"/>
                  <a:pt x="18000" y="9327"/>
                </a:cubicBezTo>
                <a:cubicBezTo>
                  <a:pt x="18000" y="9056"/>
                  <a:pt x="17732" y="8836"/>
                  <a:pt x="17400" y="8836"/>
                </a:cubicBezTo>
                <a:moveTo>
                  <a:pt x="9600" y="7364"/>
                </a:moveTo>
                <a:cubicBezTo>
                  <a:pt x="9600" y="7635"/>
                  <a:pt x="9868" y="7855"/>
                  <a:pt x="10200" y="7855"/>
                </a:cubicBezTo>
                <a:lnTo>
                  <a:pt x="17400" y="7855"/>
                </a:lnTo>
                <a:cubicBezTo>
                  <a:pt x="17732" y="7855"/>
                  <a:pt x="18000" y="7635"/>
                  <a:pt x="18000" y="7364"/>
                </a:cubicBezTo>
                <a:cubicBezTo>
                  <a:pt x="18000" y="7092"/>
                  <a:pt x="17732" y="6873"/>
                  <a:pt x="17400" y="6873"/>
                </a:cubicBezTo>
                <a:lnTo>
                  <a:pt x="10200" y="6873"/>
                </a:lnTo>
                <a:cubicBezTo>
                  <a:pt x="9868" y="6873"/>
                  <a:pt x="9600" y="7092"/>
                  <a:pt x="9600" y="7364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59" name="Shape 2951"/>
          <p:cNvSpPr/>
          <p:nvPr/>
        </p:nvSpPr>
        <p:spPr>
          <a:xfrm>
            <a:off x="9984387" y="2965108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949"/>
                  <a:pt x="1026" y="18796"/>
                  <a:pt x="1048" y="18735"/>
                </a:cubicBezTo>
                <a:cubicBezTo>
                  <a:pt x="1065" y="18712"/>
                  <a:pt x="1048" y="18729"/>
                  <a:pt x="1078" y="18673"/>
                </a:cubicBezTo>
                <a:lnTo>
                  <a:pt x="9915" y="1873"/>
                </a:lnTo>
                <a:cubicBezTo>
                  <a:pt x="9929" y="1843"/>
                  <a:pt x="9944" y="1813"/>
                  <a:pt x="9957" y="1783"/>
                </a:cubicBezTo>
                <a:cubicBezTo>
                  <a:pt x="9960" y="1778"/>
                  <a:pt x="10234" y="1200"/>
                  <a:pt x="10800" y="1200"/>
                </a:cubicBezTo>
                <a:cubicBezTo>
                  <a:pt x="11366" y="1200"/>
                  <a:pt x="11588" y="1654"/>
                  <a:pt x="11617" y="1719"/>
                </a:cubicBezTo>
                <a:cubicBezTo>
                  <a:pt x="11641" y="1792"/>
                  <a:pt x="11650" y="1806"/>
                  <a:pt x="11685" y="1873"/>
                </a:cubicBezTo>
                <a:lnTo>
                  <a:pt x="20522" y="18673"/>
                </a:lnTo>
                <a:cubicBezTo>
                  <a:pt x="20535" y="18697"/>
                  <a:pt x="20548" y="18720"/>
                  <a:pt x="20562" y="18743"/>
                </a:cubicBezTo>
                <a:cubicBezTo>
                  <a:pt x="20576" y="18785"/>
                  <a:pt x="20618" y="1892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21348" y="18023"/>
                </a:moveTo>
                <a:lnTo>
                  <a:pt x="12511" y="1223"/>
                </a:lnTo>
                <a:cubicBezTo>
                  <a:pt x="12511" y="1223"/>
                  <a:pt x="12057" y="0"/>
                  <a:pt x="10800" y="0"/>
                </a:cubicBezTo>
                <a:cubicBezTo>
                  <a:pt x="9616" y="0"/>
                  <a:pt x="9089" y="1223"/>
                  <a:pt x="9089" y="1223"/>
                </a:cubicBezTo>
                <a:lnTo>
                  <a:pt x="252" y="18023"/>
                </a:lnTo>
                <a:cubicBezTo>
                  <a:pt x="252" y="18023"/>
                  <a:pt x="0" y="18421"/>
                  <a:pt x="0" y="19200"/>
                </a:cubicBez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cubicBezTo>
                  <a:pt x="21600" y="18362"/>
                  <a:pt x="21348" y="18023"/>
                  <a:pt x="21348" y="18023"/>
                </a:cubicBezTo>
                <a:moveTo>
                  <a:pt x="13255" y="8400"/>
                </a:moveTo>
                <a:lnTo>
                  <a:pt x="10309" y="8400"/>
                </a:lnTo>
                <a:cubicBezTo>
                  <a:pt x="10038" y="8400"/>
                  <a:pt x="9818" y="8668"/>
                  <a:pt x="9818" y="9000"/>
                </a:cubicBezTo>
                <a:cubicBezTo>
                  <a:pt x="9818" y="9332"/>
                  <a:pt x="10038" y="9600"/>
                  <a:pt x="10309" y="9600"/>
                </a:cubicBezTo>
                <a:lnTo>
                  <a:pt x="11821" y="9600"/>
                </a:lnTo>
                <a:cubicBezTo>
                  <a:pt x="10310" y="11177"/>
                  <a:pt x="7852" y="14224"/>
                  <a:pt x="7852" y="17384"/>
                </a:cubicBezTo>
                <a:lnTo>
                  <a:pt x="7857" y="17384"/>
                </a:lnTo>
                <a:cubicBezTo>
                  <a:pt x="7857" y="17389"/>
                  <a:pt x="7855" y="17394"/>
                  <a:pt x="7855" y="17400"/>
                </a:cubicBezTo>
                <a:cubicBezTo>
                  <a:pt x="7855" y="17732"/>
                  <a:pt x="8074" y="18000"/>
                  <a:pt x="8345" y="18000"/>
                </a:cubicBezTo>
                <a:cubicBezTo>
                  <a:pt x="8617" y="18000"/>
                  <a:pt x="8836" y="17732"/>
                  <a:pt x="8836" y="17400"/>
                </a:cubicBezTo>
                <a:cubicBezTo>
                  <a:pt x="8836" y="17394"/>
                  <a:pt x="8833" y="17389"/>
                  <a:pt x="8833" y="17384"/>
                </a:cubicBezTo>
                <a:cubicBezTo>
                  <a:pt x="8833" y="14516"/>
                  <a:pt x="11431" y="11542"/>
                  <a:pt x="12764" y="10204"/>
                </a:cubicBezTo>
                <a:lnTo>
                  <a:pt x="12764" y="12600"/>
                </a:lnTo>
                <a:cubicBezTo>
                  <a:pt x="12764" y="12932"/>
                  <a:pt x="12983" y="13200"/>
                  <a:pt x="13255" y="13200"/>
                </a:cubicBezTo>
                <a:cubicBezTo>
                  <a:pt x="13526" y="13200"/>
                  <a:pt x="13745" y="12932"/>
                  <a:pt x="13745" y="12600"/>
                </a:cubicBezTo>
                <a:lnTo>
                  <a:pt x="13745" y="9000"/>
                </a:lnTo>
                <a:cubicBezTo>
                  <a:pt x="13745" y="8668"/>
                  <a:pt x="13526" y="8400"/>
                  <a:pt x="13255" y="84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0" name="Shape 2952"/>
          <p:cNvSpPr/>
          <p:nvPr/>
        </p:nvSpPr>
        <p:spPr>
          <a:xfrm>
            <a:off x="10517648" y="2939715"/>
            <a:ext cx="279328" cy="27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3745"/>
                </a:moveTo>
                <a:lnTo>
                  <a:pt x="982" y="13745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3745"/>
                  <a:pt x="20618" y="13745"/>
                </a:cubicBezTo>
                <a:close/>
                <a:moveTo>
                  <a:pt x="17673" y="15015"/>
                </a:moveTo>
                <a:lnTo>
                  <a:pt x="16691" y="15997"/>
                </a:lnTo>
                <a:lnTo>
                  <a:pt x="16691" y="14727"/>
                </a:lnTo>
                <a:lnTo>
                  <a:pt x="17673" y="14727"/>
                </a:lnTo>
                <a:cubicBezTo>
                  <a:pt x="17673" y="14727"/>
                  <a:pt x="17673" y="15015"/>
                  <a:pt x="17673" y="15015"/>
                </a:cubicBezTo>
                <a:close/>
                <a:moveTo>
                  <a:pt x="17673" y="17960"/>
                </a:moveTo>
                <a:lnTo>
                  <a:pt x="16894" y="17182"/>
                </a:lnTo>
                <a:lnTo>
                  <a:pt x="17673" y="16403"/>
                </a:lnTo>
                <a:cubicBezTo>
                  <a:pt x="17673" y="16403"/>
                  <a:pt x="17673" y="17960"/>
                  <a:pt x="17673" y="17960"/>
                </a:cubicBezTo>
                <a:close/>
                <a:moveTo>
                  <a:pt x="16691" y="19924"/>
                </a:moveTo>
                <a:lnTo>
                  <a:pt x="16691" y="18367"/>
                </a:lnTo>
                <a:lnTo>
                  <a:pt x="17469" y="19145"/>
                </a:lnTo>
                <a:cubicBezTo>
                  <a:pt x="17469" y="19145"/>
                  <a:pt x="16691" y="19924"/>
                  <a:pt x="16691" y="19924"/>
                </a:cubicBezTo>
                <a:close/>
                <a:moveTo>
                  <a:pt x="4909" y="15997"/>
                </a:moveTo>
                <a:lnTo>
                  <a:pt x="3927" y="15015"/>
                </a:lnTo>
                <a:lnTo>
                  <a:pt x="3927" y="14727"/>
                </a:lnTo>
                <a:lnTo>
                  <a:pt x="4909" y="14727"/>
                </a:lnTo>
                <a:cubicBezTo>
                  <a:pt x="4909" y="14727"/>
                  <a:pt x="4909" y="15997"/>
                  <a:pt x="4909" y="15997"/>
                </a:cubicBezTo>
                <a:close/>
                <a:moveTo>
                  <a:pt x="3927" y="17960"/>
                </a:moveTo>
                <a:lnTo>
                  <a:pt x="3927" y="16403"/>
                </a:lnTo>
                <a:lnTo>
                  <a:pt x="4706" y="17182"/>
                </a:lnTo>
                <a:cubicBezTo>
                  <a:pt x="4706" y="17182"/>
                  <a:pt x="3927" y="17960"/>
                  <a:pt x="3927" y="17960"/>
                </a:cubicBezTo>
                <a:close/>
                <a:moveTo>
                  <a:pt x="4909" y="19924"/>
                </a:moveTo>
                <a:lnTo>
                  <a:pt x="4131" y="19145"/>
                </a:lnTo>
                <a:lnTo>
                  <a:pt x="4909" y="18367"/>
                </a:lnTo>
                <a:cubicBezTo>
                  <a:pt x="4909" y="18367"/>
                  <a:pt x="4909" y="19924"/>
                  <a:pt x="4909" y="19924"/>
                </a:cubicBezTo>
                <a:close/>
                <a:moveTo>
                  <a:pt x="1964" y="1964"/>
                </a:moveTo>
                <a:lnTo>
                  <a:pt x="19636" y="1964"/>
                </a:lnTo>
                <a:lnTo>
                  <a:pt x="19636" y="11782"/>
                </a:lnTo>
                <a:lnTo>
                  <a:pt x="1964" y="11782"/>
                </a:lnTo>
                <a:cubicBezTo>
                  <a:pt x="1964" y="11782"/>
                  <a:pt x="1964" y="1964"/>
                  <a:pt x="1964" y="1964"/>
                </a:cubicBezTo>
                <a:close/>
                <a:moveTo>
                  <a:pt x="20618" y="11782"/>
                </a:moveTo>
                <a:lnTo>
                  <a:pt x="20618" y="1964"/>
                </a:lnTo>
                <a:cubicBezTo>
                  <a:pt x="20618" y="1422"/>
                  <a:pt x="20178" y="982"/>
                  <a:pt x="19636" y="982"/>
                </a:cubicBezTo>
                <a:lnTo>
                  <a:pt x="17673" y="982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982"/>
                </a:lnTo>
                <a:lnTo>
                  <a:pt x="4909" y="982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982"/>
                </a:lnTo>
                <a:lnTo>
                  <a:pt x="1964" y="982"/>
                </a:lnTo>
                <a:cubicBezTo>
                  <a:pt x="1422" y="982"/>
                  <a:pt x="982" y="1422"/>
                  <a:pt x="982" y="1964"/>
                </a:cubicBez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3745"/>
                </a:lnTo>
                <a:cubicBezTo>
                  <a:pt x="0" y="14287"/>
                  <a:pt x="440" y="14727"/>
                  <a:pt x="982" y="14727"/>
                </a:cubicBezTo>
                <a:lnTo>
                  <a:pt x="2945" y="14727"/>
                </a:lnTo>
                <a:lnTo>
                  <a:pt x="2945" y="21109"/>
                </a:lnTo>
                <a:cubicBezTo>
                  <a:pt x="2945" y="21380"/>
                  <a:pt x="3165" y="21600"/>
                  <a:pt x="3436" y="21600"/>
                </a:cubicBezTo>
                <a:cubicBezTo>
                  <a:pt x="3708" y="21600"/>
                  <a:pt x="3927" y="21380"/>
                  <a:pt x="3927" y="21109"/>
                </a:cubicBezTo>
                <a:lnTo>
                  <a:pt x="3927" y="20331"/>
                </a:lnTo>
                <a:lnTo>
                  <a:pt x="5053" y="21456"/>
                </a:lnTo>
                <a:cubicBezTo>
                  <a:pt x="5141" y="21545"/>
                  <a:pt x="5264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4727"/>
                </a:lnTo>
                <a:lnTo>
                  <a:pt x="15709" y="14727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336" y="21600"/>
                  <a:pt x="16459" y="21545"/>
                  <a:pt x="16548" y="21456"/>
                </a:cubicBezTo>
                <a:lnTo>
                  <a:pt x="17673" y="20331"/>
                </a:lnTo>
                <a:lnTo>
                  <a:pt x="17673" y="21109"/>
                </a:lnTo>
                <a:cubicBezTo>
                  <a:pt x="17673" y="21380"/>
                  <a:pt x="17892" y="21600"/>
                  <a:pt x="18164" y="21600"/>
                </a:cubicBezTo>
                <a:cubicBezTo>
                  <a:pt x="18435" y="21600"/>
                  <a:pt x="18655" y="21380"/>
                  <a:pt x="18655" y="21109"/>
                </a:cubicBezTo>
                <a:lnTo>
                  <a:pt x="18655" y="14727"/>
                </a:lnTo>
                <a:lnTo>
                  <a:pt x="20618" y="14727"/>
                </a:lnTo>
                <a:cubicBezTo>
                  <a:pt x="21160" y="14727"/>
                  <a:pt x="21600" y="14287"/>
                  <a:pt x="21600" y="13745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1" name="Shape 2953"/>
          <p:cNvSpPr/>
          <p:nvPr/>
        </p:nvSpPr>
        <p:spPr>
          <a:xfrm>
            <a:off x="11050909" y="2939715"/>
            <a:ext cx="279328" cy="27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3745"/>
                </a:moveTo>
                <a:lnTo>
                  <a:pt x="982" y="13745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3745"/>
                  <a:pt x="20618" y="13745"/>
                </a:cubicBezTo>
                <a:close/>
                <a:moveTo>
                  <a:pt x="17673" y="15015"/>
                </a:moveTo>
                <a:lnTo>
                  <a:pt x="16691" y="15997"/>
                </a:lnTo>
                <a:lnTo>
                  <a:pt x="16691" y="14727"/>
                </a:lnTo>
                <a:lnTo>
                  <a:pt x="17673" y="14727"/>
                </a:lnTo>
                <a:cubicBezTo>
                  <a:pt x="17673" y="14727"/>
                  <a:pt x="17673" y="15015"/>
                  <a:pt x="17673" y="15015"/>
                </a:cubicBezTo>
                <a:close/>
                <a:moveTo>
                  <a:pt x="17673" y="17960"/>
                </a:moveTo>
                <a:lnTo>
                  <a:pt x="16894" y="17182"/>
                </a:lnTo>
                <a:lnTo>
                  <a:pt x="17673" y="16403"/>
                </a:lnTo>
                <a:cubicBezTo>
                  <a:pt x="17673" y="16403"/>
                  <a:pt x="17673" y="17960"/>
                  <a:pt x="17673" y="17960"/>
                </a:cubicBezTo>
                <a:close/>
                <a:moveTo>
                  <a:pt x="16691" y="19924"/>
                </a:moveTo>
                <a:lnTo>
                  <a:pt x="16691" y="18367"/>
                </a:lnTo>
                <a:lnTo>
                  <a:pt x="17469" y="19145"/>
                </a:lnTo>
                <a:cubicBezTo>
                  <a:pt x="17469" y="19145"/>
                  <a:pt x="16691" y="19924"/>
                  <a:pt x="16691" y="19924"/>
                </a:cubicBezTo>
                <a:close/>
                <a:moveTo>
                  <a:pt x="4909" y="15997"/>
                </a:moveTo>
                <a:lnTo>
                  <a:pt x="3927" y="15015"/>
                </a:lnTo>
                <a:lnTo>
                  <a:pt x="3927" y="14727"/>
                </a:lnTo>
                <a:lnTo>
                  <a:pt x="4909" y="14727"/>
                </a:lnTo>
                <a:cubicBezTo>
                  <a:pt x="4909" y="14727"/>
                  <a:pt x="4909" y="15997"/>
                  <a:pt x="4909" y="15997"/>
                </a:cubicBezTo>
                <a:close/>
                <a:moveTo>
                  <a:pt x="3927" y="17960"/>
                </a:moveTo>
                <a:lnTo>
                  <a:pt x="3927" y="16403"/>
                </a:lnTo>
                <a:lnTo>
                  <a:pt x="4706" y="17182"/>
                </a:lnTo>
                <a:cubicBezTo>
                  <a:pt x="4706" y="17182"/>
                  <a:pt x="3927" y="17960"/>
                  <a:pt x="3927" y="17960"/>
                </a:cubicBezTo>
                <a:close/>
                <a:moveTo>
                  <a:pt x="4909" y="19924"/>
                </a:moveTo>
                <a:lnTo>
                  <a:pt x="4131" y="19145"/>
                </a:lnTo>
                <a:lnTo>
                  <a:pt x="4909" y="18367"/>
                </a:lnTo>
                <a:cubicBezTo>
                  <a:pt x="4909" y="18367"/>
                  <a:pt x="4909" y="19924"/>
                  <a:pt x="4909" y="19924"/>
                </a:cubicBezTo>
                <a:close/>
                <a:moveTo>
                  <a:pt x="1964" y="1964"/>
                </a:moveTo>
                <a:lnTo>
                  <a:pt x="19636" y="1964"/>
                </a:lnTo>
                <a:lnTo>
                  <a:pt x="19636" y="11782"/>
                </a:lnTo>
                <a:lnTo>
                  <a:pt x="1964" y="11782"/>
                </a:lnTo>
                <a:cubicBezTo>
                  <a:pt x="1964" y="11782"/>
                  <a:pt x="1964" y="1964"/>
                  <a:pt x="1964" y="1964"/>
                </a:cubicBezTo>
                <a:close/>
                <a:moveTo>
                  <a:pt x="20618" y="11782"/>
                </a:moveTo>
                <a:lnTo>
                  <a:pt x="20618" y="1964"/>
                </a:lnTo>
                <a:cubicBezTo>
                  <a:pt x="20618" y="1422"/>
                  <a:pt x="20178" y="982"/>
                  <a:pt x="19636" y="982"/>
                </a:cubicBezTo>
                <a:lnTo>
                  <a:pt x="17673" y="982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982"/>
                </a:lnTo>
                <a:lnTo>
                  <a:pt x="4909" y="982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982"/>
                </a:lnTo>
                <a:lnTo>
                  <a:pt x="1964" y="982"/>
                </a:lnTo>
                <a:cubicBezTo>
                  <a:pt x="1422" y="982"/>
                  <a:pt x="982" y="1422"/>
                  <a:pt x="982" y="1964"/>
                </a:cubicBez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3745"/>
                </a:lnTo>
                <a:cubicBezTo>
                  <a:pt x="0" y="14287"/>
                  <a:pt x="440" y="14727"/>
                  <a:pt x="982" y="14727"/>
                </a:cubicBezTo>
                <a:lnTo>
                  <a:pt x="2945" y="14727"/>
                </a:lnTo>
                <a:lnTo>
                  <a:pt x="2945" y="21109"/>
                </a:lnTo>
                <a:cubicBezTo>
                  <a:pt x="2945" y="21380"/>
                  <a:pt x="3165" y="21600"/>
                  <a:pt x="3436" y="21600"/>
                </a:cubicBezTo>
                <a:cubicBezTo>
                  <a:pt x="3708" y="21600"/>
                  <a:pt x="3927" y="21380"/>
                  <a:pt x="3927" y="21109"/>
                </a:cubicBezTo>
                <a:lnTo>
                  <a:pt x="3927" y="20331"/>
                </a:lnTo>
                <a:lnTo>
                  <a:pt x="5053" y="21456"/>
                </a:lnTo>
                <a:cubicBezTo>
                  <a:pt x="5141" y="21545"/>
                  <a:pt x="5264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4727"/>
                </a:lnTo>
                <a:lnTo>
                  <a:pt x="15709" y="14727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336" y="21600"/>
                  <a:pt x="16458" y="21545"/>
                  <a:pt x="16548" y="21456"/>
                </a:cubicBezTo>
                <a:lnTo>
                  <a:pt x="17673" y="20331"/>
                </a:lnTo>
                <a:lnTo>
                  <a:pt x="17673" y="21109"/>
                </a:lnTo>
                <a:cubicBezTo>
                  <a:pt x="17673" y="21380"/>
                  <a:pt x="17892" y="21600"/>
                  <a:pt x="18164" y="21600"/>
                </a:cubicBezTo>
                <a:cubicBezTo>
                  <a:pt x="18435" y="21600"/>
                  <a:pt x="18655" y="21380"/>
                  <a:pt x="18655" y="21109"/>
                </a:cubicBezTo>
                <a:lnTo>
                  <a:pt x="18655" y="14727"/>
                </a:lnTo>
                <a:lnTo>
                  <a:pt x="20618" y="14727"/>
                </a:lnTo>
                <a:cubicBezTo>
                  <a:pt x="21160" y="14727"/>
                  <a:pt x="21600" y="14287"/>
                  <a:pt x="21600" y="13745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12620" y="4072"/>
                </a:moveTo>
                <a:cubicBezTo>
                  <a:pt x="12531" y="3982"/>
                  <a:pt x="12408" y="3927"/>
                  <a:pt x="12273" y="3927"/>
                </a:cubicBezTo>
                <a:cubicBezTo>
                  <a:pt x="12001" y="3927"/>
                  <a:pt x="11782" y="4147"/>
                  <a:pt x="11782" y="4418"/>
                </a:cubicBezTo>
                <a:cubicBezTo>
                  <a:pt x="11782" y="4554"/>
                  <a:pt x="11837" y="4677"/>
                  <a:pt x="11926" y="4765"/>
                </a:cubicBezTo>
                <a:lnTo>
                  <a:pt x="13542" y="6382"/>
                </a:lnTo>
                <a:lnTo>
                  <a:pt x="6873" y="6382"/>
                </a:lnTo>
                <a:cubicBezTo>
                  <a:pt x="6601" y="6382"/>
                  <a:pt x="6382" y="6602"/>
                  <a:pt x="6382" y="6873"/>
                </a:cubicBezTo>
                <a:cubicBezTo>
                  <a:pt x="6382" y="7144"/>
                  <a:pt x="6601" y="7364"/>
                  <a:pt x="6873" y="7364"/>
                </a:cubicBezTo>
                <a:lnTo>
                  <a:pt x="13542" y="7364"/>
                </a:lnTo>
                <a:lnTo>
                  <a:pt x="11926" y="8980"/>
                </a:lnTo>
                <a:cubicBezTo>
                  <a:pt x="11837" y="9069"/>
                  <a:pt x="11782" y="9192"/>
                  <a:pt x="11782" y="9327"/>
                </a:cubicBezTo>
                <a:cubicBezTo>
                  <a:pt x="11782" y="9599"/>
                  <a:pt x="12001" y="9818"/>
                  <a:pt x="12273" y="9818"/>
                </a:cubicBezTo>
                <a:cubicBezTo>
                  <a:pt x="12408" y="9818"/>
                  <a:pt x="12531" y="9764"/>
                  <a:pt x="12620" y="9674"/>
                </a:cubicBezTo>
                <a:lnTo>
                  <a:pt x="15074" y="7220"/>
                </a:lnTo>
                <a:cubicBezTo>
                  <a:pt x="15163" y="7131"/>
                  <a:pt x="15218" y="7008"/>
                  <a:pt x="15218" y="6873"/>
                </a:cubicBezTo>
                <a:cubicBezTo>
                  <a:pt x="15218" y="6738"/>
                  <a:pt x="15163" y="6614"/>
                  <a:pt x="15074" y="6526"/>
                </a:cubicBezTo>
                <a:cubicBezTo>
                  <a:pt x="15074" y="6526"/>
                  <a:pt x="12620" y="4072"/>
                  <a:pt x="12620" y="4072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2" name="Shape 2955"/>
          <p:cNvSpPr/>
          <p:nvPr/>
        </p:nvSpPr>
        <p:spPr>
          <a:xfrm>
            <a:off x="894306" y="365759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10529" y="17673"/>
                  <a:pt x="10309" y="17892"/>
                  <a:pt x="10309" y="18164"/>
                </a:cubicBezTo>
                <a:lnTo>
                  <a:pt x="10309" y="21109"/>
                </a:lnTo>
                <a:cubicBezTo>
                  <a:pt x="10309" y="21380"/>
                  <a:pt x="10529" y="21600"/>
                  <a:pt x="10800" y="21600"/>
                </a:cubicBezTo>
                <a:cubicBezTo>
                  <a:pt x="11071" y="21600"/>
                  <a:pt x="11291" y="21380"/>
                  <a:pt x="11291" y="21109"/>
                </a:cubicBezTo>
                <a:lnTo>
                  <a:pt x="11291" y="18164"/>
                </a:lnTo>
                <a:cubicBezTo>
                  <a:pt x="11291" y="17892"/>
                  <a:pt x="11071" y="17673"/>
                  <a:pt x="10800" y="17673"/>
                </a:cubicBezTo>
                <a:moveTo>
                  <a:pt x="10800" y="15709"/>
                </a:moveTo>
                <a:cubicBezTo>
                  <a:pt x="8089" y="15709"/>
                  <a:pt x="5891" y="13511"/>
                  <a:pt x="5891" y="10800"/>
                </a:cubicBezTo>
                <a:cubicBezTo>
                  <a:pt x="5891" y="8088"/>
                  <a:pt x="8089" y="5891"/>
                  <a:pt x="10800" y="5891"/>
                </a:cubicBezTo>
                <a:cubicBezTo>
                  <a:pt x="13511" y="5891"/>
                  <a:pt x="15709" y="8088"/>
                  <a:pt x="15709" y="10800"/>
                </a:cubicBezTo>
                <a:cubicBezTo>
                  <a:pt x="15709" y="13511"/>
                  <a:pt x="13511" y="15709"/>
                  <a:pt x="10800" y="15709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16354" y="15660"/>
                </a:moveTo>
                <a:cubicBezTo>
                  <a:pt x="16162" y="15468"/>
                  <a:pt x="15851" y="15468"/>
                  <a:pt x="15659" y="15660"/>
                </a:cubicBezTo>
                <a:cubicBezTo>
                  <a:pt x="15468" y="15851"/>
                  <a:pt x="15468" y="16163"/>
                  <a:pt x="15659" y="16354"/>
                </a:cubicBezTo>
                <a:lnTo>
                  <a:pt x="17742" y="18437"/>
                </a:lnTo>
                <a:cubicBezTo>
                  <a:pt x="17934" y="18629"/>
                  <a:pt x="18245" y="18629"/>
                  <a:pt x="18437" y="18437"/>
                </a:cubicBezTo>
                <a:cubicBezTo>
                  <a:pt x="18628" y="18245"/>
                  <a:pt x="18628" y="17934"/>
                  <a:pt x="18437" y="17743"/>
                </a:cubicBezTo>
                <a:cubicBezTo>
                  <a:pt x="18437" y="17743"/>
                  <a:pt x="16354" y="15660"/>
                  <a:pt x="16354" y="15660"/>
                </a:cubicBezTo>
                <a:close/>
                <a:moveTo>
                  <a:pt x="21109" y="10309"/>
                </a:moveTo>
                <a:lnTo>
                  <a:pt x="18164" y="10309"/>
                </a:lnTo>
                <a:cubicBezTo>
                  <a:pt x="17893" y="10309"/>
                  <a:pt x="17673" y="10529"/>
                  <a:pt x="17673" y="10800"/>
                </a:cubicBezTo>
                <a:cubicBezTo>
                  <a:pt x="17673" y="11071"/>
                  <a:pt x="17893" y="11291"/>
                  <a:pt x="18164" y="11291"/>
                </a:cubicBezTo>
                <a:lnTo>
                  <a:pt x="21109" y="11291"/>
                </a:lnTo>
                <a:cubicBezTo>
                  <a:pt x="21380" y="11291"/>
                  <a:pt x="21600" y="11071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  <a:moveTo>
                  <a:pt x="5246" y="15660"/>
                </a:moveTo>
                <a:lnTo>
                  <a:pt x="3163" y="17743"/>
                </a:lnTo>
                <a:cubicBezTo>
                  <a:pt x="2972" y="17934"/>
                  <a:pt x="2972" y="18245"/>
                  <a:pt x="3163" y="18437"/>
                </a:cubicBezTo>
                <a:cubicBezTo>
                  <a:pt x="3355" y="18629"/>
                  <a:pt x="3666" y="18629"/>
                  <a:pt x="3858" y="18437"/>
                </a:cubicBezTo>
                <a:lnTo>
                  <a:pt x="5941" y="16354"/>
                </a:lnTo>
                <a:cubicBezTo>
                  <a:pt x="6132" y="16163"/>
                  <a:pt x="6132" y="15851"/>
                  <a:pt x="5941" y="15660"/>
                </a:cubicBezTo>
                <a:cubicBezTo>
                  <a:pt x="5749" y="15468"/>
                  <a:pt x="5438" y="15468"/>
                  <a:pt x="5246" y="15660"/>
                </a:cubicBezTo>
                <a:moveTo>
                  <a:pt x="16354" y="5941"/>
                </a:moveTo>
                <a:lnTo>
                  <a:pt x="18437" y="3857"/>
                </a:lnTo>
                <a:cubicBezTo>
                  <a:pt x="18628" y="3666"/>
                  <a:pt x="18628" y="3355"/>
                  <a:pt x="18437" y="3163"/>
                </a:cubicBezTo>
                <a:cubicBezTo>
                  <a:pt x="18245" y="2971"/>
                  <a:pt x="17934" y="2971"/>
                  <a:pt x="17742" y="3163"/>
                </a:cubicBezTo>
                <a:lnTo>
                  <a:pt x="15659" y="5247"/>
                </a:lnTo>
                <a:cubicBezTo>
                  <a:pt x="15468" y="5437"/>
                  <a:pt x="15468" y="5749"/>
                  <a:pt x="15659" y="5941"/>
                </a:cubicBezTo>
                <a:cubicBezTo>
                  <a:pt x="15851" y="6132"/>
                  <a:pt x="16162" y="6132"/>
                  <a:pt x="16354" y="5941"/>
                </a:cubicBezTo>
                <a:moveTo>
                  <a:pt x="10800" y="3927"/>
                </a:moveTo>
                <a:cubicBezTo>
                  <a:pt x="11071" y="3927"/>
                  <a:pt x="11291" y="3708"/>
                  <a:pt x="11291" y="3436"/>
                </a:cubicBez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3436"/>
                </a:lnTo>
                <a:cubicBezTo>
                  <a:pt x="10309" y="3708"/>
                  <a:pt x="10529" y="3927"/>
                  <a:pt x="10800" y="3927"/>
                </a:cubicBezTo>
                <a:moveTo>
                  <a:pt x="3927" y="10800"/>
                </a:moveTo>
                <a:cubicBezTo>
                  <a:pt x="3927" y="10529"/>
                  <a:pt x="3707" y="10309"/>
                  <a:pt x="3436" y="10309"/>
                </a:cubicBez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3436" y="11291"/>
                </a:lnTo>
                <a:cubicBezTo>
                  <a:pt x="3707" y="11291"/>
                  <a:pt x="3927" y="11071"/>
                  <a:pt x="3927" y="10800"/>
                </a:cubicBezTo>
                <a:moveTo>
                  <a:pt x="5246" y="5941"/>
                </a:moveTo>
                <a:cubicBezTo>
                  <a:pt x="5438" y="6132"/>
                  <a:pt x="5749" y="6132"/>
                  <a:pt x="5941" y="5941"/>
                </a:cubicBezTo>
                <a:cubicBezTo>
                  <a:pt x="6132" y="5749"/>
                  <a:pt x="6132" y="5437"/>
                  <a:pt x="5941" y="5247"/>
                </a:cubicBezTo>
                <a:lnTo>
                  <a:pt x="3858" y="3163"/>
                </a:lnTo>
                <a:cubicBezTo>
                  <a:pt x="3666" y="2971"/>
                  <a:pt x="3355" y="2971"/>
                  <a:pt x="3163" y="3163"/>
                </a:cubicBezTo>
                <a:cubicBezTo>
                  <a:pt x="2972" y="3355"/>
                  <a:pt x="2972" y="3666"/>
                  <a:pt x="3163" y="3857"/>
                </a:cubicBezTo>
                <a:cubicBezTo>
                  <a:pt x="3163" y="3857"/>
                  <a:pt x="5246" y="5941"/>
                  <a:pt x="5246" y="5941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3" name="Shape 2956"/>
          <p:cNvSpPr/>
          <p:nvPr/>
        </p:nvSpPr>
        <p:spPr>
          <a:xfrm>
            <a:off x="1427567" y="365759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415"/>
                </a:moveTo>
                <a:lnTo>
                  <a:pt x="9040" y="18655"/>
                </a:lnTo>
                <a:lnTo>
                  <a:pt x="9327" y="18655"/>
                </a:lnTo>
                <a:cubicBezTo>
                  <a:pt x="9598" y="18655"/>
                  <a:pt x="9818" y="18435"/>
                  <a:pt x="9818" y="18164"/>
                </a:cubicBezTo>
                <a:lnTo>
                  <a:pt x="9818" y="15709"/>
                </a:lnTo>
                <a:lnTo>
                  <a:pt x="11782" y="15709"/>
                </a:lnTo>
                <a:lnTo>
                  <a:pt x="11782" y="18164"/>
                </a:lnTo>
                <a:cubicBezTo>
                  <a:pt x="11782" y="18435"/>
                  <a:pt x="12002" y="18655"/>
                  <a:pt x="12273" y="18655"/>
                </a:cubicBezTo>
                <a:lnTo>
                  <a:pt x="12560" y="18655"/>
                </a:lnTo>
                <a:cubicBezTo>
                  <a:pt x="12560" y="18655"/>
                  <a:pt x="10800" y="20415"/>
                  <a:pt x="10800" y="20415"/>
                </a:cubicBezTo>
                <a:close/>
                <a:moveTo>
                  <a:pt x="13745" y="17673"/>
                </a:moveTo>
                <a:lnTo>
                  <a:pt x="12764" y="17673"/>
                </a:lnTo>
                <a:lnTo>
                  <a:pt x="12764" y="15218"/>
                </a:lnTo>
                <a:cubicBezTo>
                  <a:pt x="12764" y="14947"/>
                  <a:pt x="12544" y="14727"/>
                  <a:pt x="12273" y="14727"/>
                </a:cubicBezTo>
                <a:lnTo>
                  <a:pt x="9327" y="14727"/>
                </a:lnTo>
                <a:cubicBezTo>
                  <a:pt x="9056" y="14727"/>
                  <a:pt x="8836" y="14947"/>
                  <a:pt x="8836" y="15218"/>
                </a:cubicBezTo>
                <a:lnTo>
                  <a:pt x="8836" y="17673"/>
                </a:lnTo>
                <a:lnTo>
                  <a:pt x="7855" y="17673"/>
                </a:lnTo>
                <a:cubicBezTo>
                  <a:pt x="7584" y="17673"/>
                  <a:pt x="7364" y="17892"/>
                  <a:pt x="7364" y="18164"/>
                </a:cubicBezTo>
                <a:cubicBezTo>
                  <a:pt x="7364" y="18299"/>
                  <a:pt x="7419" y="18422"/>
                  <a:pt x="7507" y="18511"/>
                </a:cubicBezTo>
                <a:lnTo>
                  <a:pt x="10453" y="21456"/>
                </a:lnTo>
                <a:cubicBezTo>
                  <a:pt x="10542" y="21545"/>
                  <a:pt x="10665" y="21600"/>
                  <a:pt x="10800" y="21600"/>
                </a:cubicBezTo>
                <a:cubicBezTo>
                  <a:pt x="10935" y="21600"/>
                  <a:pt x="11058" y="21545"/>
                  <a:pt x="11147" y="21456"/>
                </a:cubicBezTo>
                <a:lnTo>
                  <a:pt x="14093" y="18511"/>
                </a:lnTo>
                <a:cubicBezTo>
                  <a:pt x="14181" y="18422"/>
                  <a:pt x="14236" y="18299"/>
                  <a:pt x="14236" y="18164"/>
                </a:cubicBezTo>
                <a:cubicBezTo>
                  <a:pt x="14236" y="17892"/>
                  <a:pt x="14016" y="17673"/>
                  <a:pt x="13745" y="17673"/>
                </a:cubicBezTo>
                <a:moveTo>
                  <a:pt x="5891" y="10800"/>
                </a:moveTo>
                <a:cubicBezTo>
                  <a:pt x="5891" y="8088"/>
                  <a:pt x="8089" y="5891"/>
                  <a:pt x="10800" y="5891"/>
                </a:cubicBezTo>
                <a:cubicBezTo>
                  <a:pt x="13511" y="5891"/>
                  <a:pt x="15709" y="8088"/>
                  <a:pt x="15709" y="10800"/>
                </a:cubicBezTo>
                <a:cubicBezTo>
                  <a:pt x="15709" y="10800"/>
                  <a:pt x="5891" y="10800"/>
                  <a:pt x="5891" y="10800"/>
                </a:cubicBezTo>
                <a:close/>
                <a:moveTo>
                  <a:pt x="21109" y="10800"/>
                </a:moveTo>
                <a:lnTo>
                  <a:pt x="16691" y="10800"/>
                </a:lnTo>
                <a:cubicBezTo>
                  <a:pt x="16691" y="7547"/>
                  <a:pt x="14053" y="4909"/>
                  <a:pt x="10800" y="4909"/>
                </a:cubicBezTo>
                <a:cubicBezTo>
                  <a:pt x="7547" y="4909"/>
                  <a:pt x="4909" y="7547"/>
                  <a:pt x="4909" y="10800"/>
                </a:cubicBezTo>
                <a:lnTo>
                  <a:pt x="491" y="10800"/>
                </a:lnTo>
                <a:cubicBezTo>
                  <a:pt x="220" y="10800"/>
                  <a:pt x="0" y="11020"/>
                  <a:pt x="0" y="11291"/>
                </a:cubicBezTo>
                <a:cubicBezTo>
                  <a:pt x="0" y="11562"/>
                  <a:pt x="220" y="11782"/>
                  <a:pt x="491" y="11782"/>
                </a:cubicBezTo>
                <a:lnTo>
                  <a:pt x="21109" y="11782"/>
                </a:lnTo>
                <a:cubicBezTo>
                  <a:pt x="21380" y="11782"/>
                  <a:pt x="21600" y="11562"/>
                  <a:pt x="21600" y="11291"/>
                </a:cubicBezTo>
                <a:cubicBezTo>
                  <a:pt x="21600" y="11020"/>
                  <a:pt x="21380" y="10800"/>
                  <a:pt x="21109" y="10800"/>
                </a:cubicBezTo>
                <a:moveTo>
                  <a:pt x="10800" y="3927"/>
                </a:moveTo>
                <a:cubicBezTo>
                  <a:pt x="11071" y="3927"/>
                  <a:pt x="11291" y="3708"/>
                  <a:pt x="11291" y="3436"/>
                </a:cubicBez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3436"/>
                </a:lnTo>
                <a:cubicBezTo>
                  <a:pt x="10309" y="3708"/>
                  <a:pt x="10529" y="3927"/>
                  <a:pt x="10800" y="3927"/>
                </a:cubicBezTo>
                <a:moveTo>
                  <a:pt x="16354" y="5940"/>
                </a:moveTo>
                <a:lnTo>
                  <a:pt x="18437" y="3857"/>
                </a:lnTo>
                <a:cubicBezTo>
                  <a:pt x="18628" y="3666"/>
                  <a:pt x="18628" y="3355"/>
                  <a:pt x="18437" y="3163"/>
                </a:cubicBezTo>
                <a:cubicBezTo>
                  <a:pt x="18245" y="2971"/>
                  <a:pt x="17934" y="2971"/>
                  <a:pt x="17742" y="3163"/>
                </a:cubicBezTo>
                <a:lnTo>
                  <a:pt x="15659" y="5247"/>
                </a:lnTo>
                <a:cubicBezTo>
                  <a:pt x="15468" y="5437"/>
                  <a:pt x="15468" y="5749"/>
                  <a:pt x="15659" y="5940"/>
                </a:cubicBezTo>
                <a:cubicBezTo>
                  <a:pt x="15851" y="6132"/>
                  <a:pt x="16162" y="6132"/>
                  <a:pt x="16354" y="5940"/>
                </a:cubicBezTo>
                <a:moveTo>
                  <a:pt x="5246" y="5940"/>
                </a:moveTo>
                <a:cubicBezTo>
                  <a:pt x="5438" y="6132"/>
                  <a:pt x="5749" y="6132"/>
                  <a:pt x="5941" y="5940"/>
                </a:cubicBezTo>
                <a:cubicBezTo>
                  <a:pt x="6132" y="5749"/>
                  <a:pt x="6132" y="5437"/>
                  <a:pt x="5941" y="5247"/>
                </a:cubicBezTo>
                <a:lnTo>
                  <a:pt x="3858" y="3163"/>
                </a:lnTo>
                <a:cubicBezTo>
                  <a:pt x="3666" y="2971"/>
                  <a:pt x="3355" y="2971"/>
                  <a:pt x="3163" y="3163"/>
                </a:cubicBezTo>
                <a:cubicBezTo>
                  <a:pt x="2972" y="3355"/>
                  <a:pt x="2972" y="3666"/>
                  <a:pt x="3163" y="3857"/>
                </a:cubicBezTo>
                <a:cubicBezTo>
                  <a:pt x="3163" y="3857"/>
                  <a:pt x="5246" y="5940"/>
                  <a:pt x="5246" y="5940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4" name="Shape 2957"/>
          <p:cNvSpPr/>
          <p:nvPr/>
        </p:nvSpPr>
        <p:spPr>
          <a:xfrm>
            <a:off x="1960828" y="365759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85"/>
                </a:moveTo>
                <a:lnTo>
                  <a:pt x="12560" y="2945"/>
                </a:lnTo>
                <a:lnTo>
                  <a:pt x="12273" y="2945"/>
                </a:lnTo>
                <a:cubicBezTo>
                  <a:pt x="12002" y="2945"/>
                  <a:pt x="11782" y="3165"/>
                  <a:pt x="11782" y="3436"/>
                </a:cubicBezTo>
                <a:lnTo>
                  <a:pt x="11782" y="5891"/>
                </a:lnTo>
                <a:lnTo>
                  <a:pt x="9818" y="5891"/>
                </a:lnTo>
                <a:lnTo>
                  <a:pt x="9818" y="3436"/>
                </a:lnTo>
                <a:cubicBezTo>
                  <a:pt x="9818" y="3165"/>
                  <a:pt x="9598" y="2945"/>
                  <a:pt x="9327" y="2945"/>
                </a:cubicBezTo>
                <a:lnTo>
                  <a:pt x="9040" y="2945"/>
                </a:lnTo>
                <a:cubicBezTo>
                  <a:pt x="9040" y="2945"/>
                  <a:pt x="10800" y="1185"/>
                  <a:pt x="10800" y="1185"/>
                </a:cubicBezTo>
                <a:close/>
                <a:moveTo>
                  <a:pt x="7855" y="3927"/>
                </a:moveTo>
                <a:lnTo>
                  <a:pt x="8836" y="3927"/>
                </a:lnTo>
                <a:lnTo>
                  <a:pt x="8836" y="6382"/>
                </a:lnTo>
                <a:cubicBezTo>
                  <a:pt x="8836" y="6653"/>
                  <a:pt x="9056" y="6873"/>
                  <a:pt x="9327" y="6873"/>
                </a:cubicBezTo>
                <a:lnTo>
                  <a:pt x="12273" y="6873"/>
                </a:lnTo>
                <a:cubicBezTo>
                  <a:pt x="12544" y="6873"/>
                  <a:pt x="12764" y="6653"/>
                  <a:pt x="12764" y="6382"/>
                </a:cubicBezTo>
                <a:lnTo>
                  <a:pt x="12764" y="3927"/>
                </a:lnTo>
                <a:lnTo>
                  <a:pt x="13745" y="3927"/>
                </a:lnTo>
                <a:cubicBezTo>
                  <a:pt x="14016" y="3927"/>
                  <a:pt x="14236" y="3708"/>
                  <a:pt x="14236" y="3436"/>
                </a:cubicBezTo>
                <a:cubicBezTo>
                  <a:pt x="14236" y="3301"/>
                  <a:pt x="14181" y="3178"/>
                  <a:pt x="14093" y="3089"/>
                </a:cubicBezTo>
                <a:lnTo>
                  <a:pt x="11147" y="144"/>
                </a:lnTo>
                <a:cubicBezTo>
                  <a:pt x="11059" y="55"/>
                  <a:pt x="10935" y="0"/>
                  <a:pt x="10800" y="0"/>
                </a:cubicBezTo>
                <a:cubicBezTo>
                  <a:pt x="10665" y="0"/>
                  <a:pt x="10542" y="55"/>
                  <a:pt x="10452" y="144"/>
                </a:cubicBezTo>
                <a:lnTo>
                  <a:pt x="7507" y="3089"/>
                </a:lnTo>
                <a:cubicBezTo>
                  <a:pt x="7419" y="3178"/>
                  <a:pt x="7364" y="3301"/>
                  <a:pt x="7364" y="3436"/>
                </a:cubicBezTo>
                <a:cubicBezTo>
                  <a:pt x="7364" y="3708"/>
                  <a:pt x="7584" y="3927"/>
                  <a:pt x="7855" y="3927"/>
                </a:cubicBezTo>
                <a:moveTo>
                  <a:pt x="5246" y="15759"/>
                </a:moveTo>
                <a:cubicBezTo>
                  <a:pt x="5438" y="15950"/>
                  <a:pt x="5749" y="15950"/>
                  <a:pt x="5941" y="15759"/>
                </a:cubicBezTo>
                <a:cubicBezTo>
                  <a:pt x="6132" y="15567"/>
                  <a:pt x="6132" y="15256"/>
                  <a:pt x="5941" y="15064"/>
                </a:cubicBezTo>
                <a:lnTo>
                  <a:pt x="3858" y="12981"/>
                </a:lnTo>
                <a:cubicBezTo>
                  <a:pt x="3666" y="12790"/>
                  <a:pt x="3355" y="12790"/>
                  <a:pt x="3163" y="12981"/>
                </a:cubicBezTo>
                <a:cubicBezTo>
                  <a:pt x="2971" y="13173"/>
                  <a:pt x="2971" y="13484"/>
                  <a:pt x="3163" y="13675"/>
                </a:cubicBezTo>
                <a:cubicBezTo>
                  <a:pt x="3163" y="13675"/>
                  <a:pt x="5246" y="15759"/>
                  <a:pt x="5246" y="15759"/>
                </a:cubicBezTo>
                <a:close/>
                <a:moveTo>
                  <a:pt x="10309" y="10309"/>
                </a:moveTo>
                <a:lnTo>
                  <a:pt x="10309" y="13255"/>
                </a:lnTo>
                <a:cubicBezTo>
                  <a:pt x="10309" y="13526"/>
                  <a:pt x="10529" y="13745"/>
                  <a:pt x="10800" y="13745"/>
                </a:cubicBezTo>
                <a:cubicBezTo>
                  <a:pt x="11071" y="13745"/>
                  <a:pt x="11291" y="13526"/>
                  <a:pt x="11291" y="13255"/>
                </a:cubicBezTo>
                <a:lnTo>
                  <a:pt x="11291" y="10309"/>
                </a:lnTo>
                <a:cubicBezTo>
                  <a:pt x="11291" y="10038"/>
                  <a:pt x="11071" y="9818"/>
                  <a:pt x="10800" y="9818"/>
                </a:cubicBezTo>
                <a:cubicBezTo>
                  <a:pt x="10529" y="9818"/>
                  <a:pt x="10309" y="10038"/>
                  <a:pt x="10309" y="10309"/>
                </a:cubicBezTo>
                <a:moveTo>
                  <a:pt x="16354" y="15759"/>
                </a:moveTo>
                <a:lnTo>
                  <a:pt x="18437" y="13675"/>
                </a:lnTo>
                <a:cubicBezTo>
                  <a:pt x="18628" y="13484"/>
                  <a:pt x="18628" y="13173"/>
                  <a:pt x="18437" y="12981"/>
                </a:cubicBezTo>
                <a:cubicBezTo>
                  <a:pt x="18245" y="12790"/>
                  <a:pt x="17934" y="12790"/>
                  <a:pt x="17742" y="12981"/>
                </a:cubicBezTo>
                <a:lnTo>
                  <a:pt x="15659" y="15064"/>
                </a:lnTo>
                <a:cubicBezTo>
                  <a:pt x="15468" y="15256"/>
                  <a:pt x="15468" y="15567"/>
                  <a:pt x="15659" y="15759"/>
                </a:cubicBezTo>
                <a:cubicBezTo>
                  <a:pt x="15851" y="15950"/>
                  <a:pt x="16162" y="15950"/>
                  <a:pt x="16354" y="15759"/>
                </a:cubicBezTo>
                <a:moveTo>
                  <a:pt x="5891" y="20618"/>
                </a:moveTo>
                <a:cubicBezTo>
                  <a:pt x="5891" y="17907"/>
                  <a:pt x="8089" y="15709"/>
                  <a:pt x="10800" y="15709"/>
                </a:cubicBezTo>
                <a:cubicBezTo>
                  <a:pt x="13511" y="15709"/>
                  <a:pt x="15709" y="17907"/>
                  <a:pt x="15709" y="20618"/>
                </a:cubicBezTo>
                <a:cubicBezTo>
                  <a:pt x="15709" y="20618"/>
                  <a:pt x="5891" y="20618"/>
                  <a:pt x="5891" y="20618"/>
                </a:cubicBezTo>
                <a:close/>
                <a:moveTo>
                  <a:pt x="21109" y="20618"/>
                </a:moveTo>
                <a:lnTo>
                  <a:pt x="16691" y="20618"/>
                </a:lnTo>
                <a:cubicBezTo>
                  <a:pt x="16691" y="17365"/>
                  <a:pt x="14053" y="14727"/>
                  <a:pt x="10800" y="14727"/>
                </a:cubicBezTo>
                <a:cubicBezTo>
                  <a:pt x="7547" y="14727"/>
                  <a:pt x="4909" y="17365"/>
                  <a:pt x="4909" y="20618"/>
                </a:cubicBezTo>
                <a:lnTo>
                  <a:pt x="491" y="20618"/>
                </a:lnTo>
                <a:cubicBezTo>
                  <a:pt x="220" y="20618"/>
                  <a:pt x="0" y="20838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cubicBezTo>
                  <a:pt x="21600" y="20838"/>
                  <a:pt x="21380" y="20618"/>
                  <a:pt x="21109" y="206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5" name="Shape 2958"/>
          <p:cNvSpPr/>
          <p:nvPr/>
        </p:nvSpPr>
        <p:spPr>
          <a:xfrm>
            <a:off x="2494089" y="365759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64"/>
                </a:moveTo>
                <a:lnTo>
                  <a:pt x="19636" y="1964"/>
                </a:lnTo>
                <a:lnTo>
                  <a:pt x="18900" y="0"/>
                </a:lnTo>
                <a:lnTo>
                  <a:pt x="18164" y="1964"/>
                </a:lnTo>
                <a:lnTo>
                  <a:pt x="16200" y="1964"/>
                </a:lnTo>
                <a:lnTo>
                  <a:pt x="17795" y="3191"/>
                </a:lnTo>
                <a:lnTo>
                  <a:pt x="17059" y="5400"/>
                </a:lnTo>
                <a:lnTo>
                  <a:pt x="18900" y="4050"/>
                </a:lnTo>
                <a:lnTo>
                  <a:pt x="20741" y="5400"/>
                </a:lnTo>
                <a:lnTo>
                  <a:pt x="20005" y="3191"/>
                </a:lnTo>
                <a:cubicBezTo>
                  <a:pt x="20005" y="3191"/>
                  <a:pt x="21600" y="1964"/>
                  <a:pt x="21600" y="1964"/>
                </a:cubicBezTo>
                <a:close/>
                <a:moveTo>
                  <a:pt x="10800" y="20616"/>
                </a:moveTo>
                <a:cubicBezTo>
                  <a:pt x="5386" y="20616"/>
                  <a:pt x="982" y="16203"/>
                  <a:pt x="982" y="10777"/>
                </a:cubicBezTo>
                <a:cubicBezTo>
                  <a:pt x="982" y="6434"/>
                  <a:pt x="3745" y="2741"/>
                  <a:pt x="7690" y="1441"/>
                </a:cubicBezTo>
                <a:cubicBezTo>
                  <a:pt x="6837" y="3102"/>
                  <a:pt x="6382" y="4957"/>
                  <a:pt x="6382" y="6841"/>
                </a:cubicBezTo>
                <a:cubicBezTo>
                  <a:pt x="6382" y="13004"/>
                  <a:pt x="11118" y="18079"/>
                  <a:pt x="17134" y="18604"/>
                </a:cubicBezTo>
                <a:cubicBezTo>
                  <a:pt x="15361" y="19863"/>
                  <a:pt x="13065" y="20616"/>
                  <a:pt x="10800" y="20616"/>
                </a:cubicBezTo>
                <a:moveTo>
                  <a:pt x="7364" y="6841"/>
                </a:moveTo>
                <a:cubicBezTo>
                  <a:pt x="7364" y="4248"/>
                  <a:pt x="8276" y="1870"/>
                  <a:pt x="9794" y="5"/>
                </a:cubicBezTo>
                <a:cubicBezTo>
                  <a:pt x="4302" y="514"/>
                  <a:pt x="0" y="5140"/>
                  <a:pt x="0" y="10777"/>
                </a:cubicBezTo>
                <a:cubicBezTo>
                  <a:pt x="0" y="16755"/>
                  <a:pt x="4836" y="21600"/>
                  <a:pt x="10800" y="21600"/>
                </a:cubicBezTo>
                <a:cubicBezTo>
                  <a:pt x="14176" y="21600"/>
                  <a:pt x="17656" y="20045"/>
                  <a:pt x="19636" y="17613"/>
                </a:cubicBezTo>
                <a:cubicBezTo>
                  <a:pt x="19305" y="17644"/>
                  <a:pt x="18503" y="17665"/>
                  <a:pt x="18164" y="17665"/>
                </a:cubicBezTo>
                <a:cubicBezTo>
                  <a:pt x="12199" y="17665"/>
                  <a:pt x="7364" y="12819"/>
                  <a:pt x="7364" y="6841"/>
                </a:cubicBezTo>
                <a:moveTo>
                  <a:pt x="17673" y="10309"/>
                </a:moveTo>
                <a:lnTo>
                  <a:pt x="17137" y="11737"/>
                </a:lnTo>
                <a:lnTo>
                  <a:pt x="15709" y="11737"/>
                </a:lnTo>
                <a:lnTo>
                  <a:pt x="16869" y="12629"/>
                </a:lnTo>
                <a:lnTo>
                  <a:pt x="16334" y="14236"/>
                </a:lnTo>
                <a:lnTo>
                  <a:pt x="17673" y="13255"/>
                </a:lnTo>
                <a:lnTo>
                  <a:pt x="19011" y="14236"/>
                </a:lnTo>
                <a:lnTo>
                  <a:pt x="18476" y="12629"/>
                </a:lnTo>
                <a:lnTo>
                  <a:pt x="19636" y="11737"/>
                </a:lnTo>
                <a:lnTo>
                  <a:pt x="18208" y="11737"/>
                </a:lnTo>
                <a:cubicBezTo>
                  <a:pt x="18208" y="11737"/>
                  <a:pt x="17673" y="10309"/>
                  <a:pt x="17673" y="10309"/>
                </a:cubicBezTo>
                <a:close/>
                <a:moveTo>
                  <a:pt x="11425" y="9327"/>
                </a:moveTo>
                <a:lnTo>
                  <a:pt x="12764" y="8345"/>
                </a:lnTo>
                <a:lnTo>
                  <a:pt x="14102" y="9327"/>
                </a:lnTo>
                <a:lnTo>
                  <a:pt x="13567" y="7721"/>
                </a:lnTo>
                <a:lnTo>
                  <a:pt x="14727" y="6828"/>
                </a:lnTo>
                <a:lnTo>
                  <a:pt x="13299" y="6828"/>
                </a:lnTo>
                <a:lnTo>
                  <a:pt x="12764" y="5400"/>
                </a:lnTo>
                <a:lnTo>
                  <a:pt x="12228" y="6828"/>
                </a:lnTo>
                <a:lnTo>
                  <a:pt x="10800" y="6828"/>
                </a:lnTo>
                <a:lnTo>
                  <a:pt x="11960" y="7721"/>
                </a:lnTo>
                <a:cubicBezTo>
                  <a:pt x="11960" y="7721"/>
                  <a:pt x="11425" y="9327"/>
                  <a:pt x="11425" y="9327"/>
                </a:cubicBezTo>
                <a:close/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6" name="Shape 2959"/>
          <p:cNvSpPr/>
          <p:nvPr/>
        </p:nvSpPr>
        <p:spPr>
          <a:xfrm>
            <a:off x="3027350" y="365759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8836"/>
                </a:moveTo>
                <a:cubicBezTo>
                  <a:pt x="6770" y="8836"/>
                  <a:pt x="5891" y="7957"/>
                  <a:pt x="5891" y="6873"/>
                </a:cubicBezTo>
                <a:cubicBezTo>
                  <a:pt x="5891" y="5788"/>
                  <a:pt x="6770" y="4909"/>
                  <a:pt x="7855" y="4909"/>
                </a:cubicBezTo>
                <a:cubicBezTo>
                  <a:pt x="8939" y="4909"/>
                  <a:pt x="9818" y="5788"/>
                  <a:pt x="9818" y="6873"/>
                </a:cubicBezTo>
                <a:cubicBezTo>
                  <a:pt x="9818" y="7957"/>
                  <a:pt x="8939" y="8836"/>
                  <a:pt x="7855" y="8836"/>
                </a:cubicBezTo>
                <a:moveTo>
                  <a:pt x="7855" y="3927"/>
                </a:moveTo>
                <a:cubicBezTo>
                  <a:pt x="6228" y="3927"/>
                  <a:pt x="4909" y="5247"/>
                  <a:pt x="4909" y="6873"/>
                </a:cubicBezTo>
                <a:cubicBezTo>
                  <a:pt x="4909" y="8500"/>
                  <a:pt x="6228" y="9818"/>
                  <a:pt x="7855" y="9818"/>
                </a:cubicBezTo>
                <a:cubicBezTo>
                  <a:pt x="9481" y="9818"/>
                  <a:pt x="10800" y="8500"/>
                  <a:pt x="10800" y="6873"/>
                </a:cubicBezTo>
                <a:cubicBezTo>
                  <a:pt x="10800" y="5247"/>
                  <a:pt x="9481" y="3927"/>
                  <a:pt x="7855" y="3927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2273" y="10800"/>
                </a:moveTo>
                <a:cubicBezTo>
                  <a:pt x="12002" y="10800"/>
                  <a:pt x="11782" y="11020"/>
                  <a:pt x="11782" y="11291"/>
                </a:cubicBezTo>
                <a:cubicBezTo>
                  <a:pt x="11782" y="11562"/>
                  <a:pt x="12002" y="11782"/>
                  <a:pt x="12273" y="11782"/>
                </a:cubicBezTo>
                <a:cubicBezTo>
                  <a:pt x="12544" y="11782"/>
                  <a:pt x="12764" y="11562"/>
                  <a:pt x="12764" y="11291"/>
                </a:cubicBezTo>
                <a:cubicBezTo>
                  <a:pt x="12764" y="11020"/>
                  <a:pt x="12544" y="10800"/>
                  <a:pt x="12273" y="10800"/>
                </a:cubicBezTo>
                <a:moveTo>
                  <a:pt x="9327" y="15709"/>
                </a:moveTo>
                <a:cubicBezTo>
                  <a:pt x="9056" y="15709"/>
                  <a:pt x="8836" y="15490"/>
                  <a:pt x="8836" y="15218"/>
                </a:cubicBezTo>
                <a:cubicBezTo>
                  <a:pt x="8836" y="14947"/>
                  <a:pt x="9056" y="14727"/>
                  <a:pt x="9327" y="14727"/>
                </a:cubicBezTo>
                <a:cubicBezTo>
                  <a:pt x="9598" y="14727"/>
                  <a:pt x="9818" y="14947"/>
                  <a:pt x="9818" y="15218"/>
                </a:cubicBezTo>
                <a:cubicBezTo>
                  <a:pt x="9818" y="15490"/>
                  <a:pt x="9598" y="15709"/>
                  <a:pt x="9327" y="15709"/>
                </a:cubicBezTo>
                <a:moveTo>
                  <a:pt x="9327" y="13745"/>
                </a:moveTo>
                <a:cubicBezTo>
                  <a:pt x="8514" y="13745"/>
                  <a:pt x="7855" y="14405"/>
                  <a:pt x="7855" y="15218"/>
                </a:cubicBezTo>
                <a:cubicBezTo>
                  <a:pt x="7855" y="16032"/>
                  <a:pt x="8514" y="16691"/>
                  <a:pt x="9327" y="16691"/>
                </a:cubicBezTo>
                <a:cubicBezTo>
                  <a:pt x="10141" y="16691"/>
                  <a:pt x="10800" y="16032"/>
                  <a:pt x="10800" y="15218"/>
                </a:cubicBezTo>
                <a:cubicBezTo>
                  <a:pt x="10800" y="14405"/>
                  <a:pt x="10141" y="13745"/>
                  <a:pt x="9327" y="13745"/>
                </a:cubicBezTo>
                <a:moveTo>
                  <a:pt x="4909" y="11782"/>
                </a:moveTo>
                <a:cubicBezTo>
                  <a:pt x="4367" y="11782"/>
                  <a:pt x="3927" y="12222"/>
                  <a:pt x="3927" y="12764"/>
                </a:cubicBezTo>
                <a:cubicBezTo>
                  <a:pt x="3927" y="13305"/>
                  <a:pt x="4367" y="13745"/>
                  <a:pt x="4909" y="13745"/>
                </a:cubicBezTo>
                <a:cubicBezTo>
                  <a:pt x="5451" y="13745"/>
                  <a:pt x="5891" y="13305"/>
                  <a:pt x="5891" y="12764"/>
                </a:cubicBezTo>
                <a:cubicBezTo>
                  <a:pt x="5891" y="12222"/>
                  <a:pt x="5451" y="11782"/>
                  <a:pt x="4909" y="11782"/>
                </a:cubicBezTo>
                <a:moveTo>
                  <a:pt x="14236" y="16691"/>
                </a:moveTo>
                <a:cubicBezTo>
                  <a:pt x="13966" y="16691"/>
                  <a:pt x="13745" y="16911"/>
                  <a:pt x="13745" y="17182"/>
                </a:cubicBezTo>
                <a:cubicBezTo>
                  <a:pt x="13745" y="17453"/>
                  <a:pt x="13966" y="17673"/>
                  <a:pt x="14236" y="17673"/>
                </a:cubicBezTo>
                <a:cubicBezTo>
                  <a:pt x="14507" y="17673"/>
                  <a:pt x="14727" y="17453"/>
                  <a:pt x="14727" y="17182"/>
                </a:cubicBezTo>
                <a:cubicBezTo>
                  <a:pt x="14727" y="16911"/>
                  <a:pt x="14507" y="16691"/>
                  <a:pt x="14236" y="16691"/>
                </a:cubicBezTo>
                <a:moveTo>
                  <a:pt x="16691" y="11782"/>
                </a:moveTo>
                <a:cubicBezTo>
                  <a:pt x="16149" y="11782"/>
                  <a:pt x="15709" y="11342"/>
                  <a:pt x="15709" y="10800"/>
                </a:cubicBezTo>
                <a:cubicBezTo>
                  <a:pt x="15709" y="10258"/>
                  <a:pt x="16149" y="9818"/>
                  <a:pt x="16691" y="9818"/>
                </a:cubicBezTo>
                <a:cubicBezTo>
                  <a:pt x="17233" y="9818"/>
                  <a:pt x="17673" y="10258"/>
                  <a:pt x="17673" y="10800"/>
                </a:cubicBezTo>
                <a:cubicBezTo>
                  <a:pt x="17673" y="11342"/>
                  <a:pt x="17233" y="11782"/>
                  <a:pt x="16691" y="11782"/>
                </a:cubicBezTo>
                <a:moveTo>
                  <a:pt x="16691" y="8836"/>
                </a:moveTo>
                <a:cubicBezTo>
                  <a:pt x="15606" y="8836"/>
                  <a:pt x="14727" y="9716"/>
                  <a:pt x="14727" y="10800"/>
                </a:cubicBezTo>
                <a:cubicBezTo>
                  <a:pt x="14727" y="11884"/>
                  <a:pt x="15606" y="12764"/>
                  <a:pt x="16691" y="12764"/>
                </a:cubicBezTo>
                <a:cubicBezTo>
                  <a:pt x="17775" y="12764"/>
                  <a:pt x="18655" y="11884"/>
                  <a:pt x="18655" y="10800"/>
                </a:cubicBezTo>
                <a:cubicBezTo>
                  <a:pt x="18655" y="9716"/>
                  <a:pt x="17775" y="8836"/>
                  <a:pt x="16691" y="883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7" name="Shape 2960"/>
          <p:cNvSpPr/>
          <p:nvPr/>
        </p:nvSpPr>
        <p:spPr>
          <a:xfrm>
            <a:off x="3560611" y="3695683"/>
            <a:ext cx="279362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6" h="21600" extrusionOk="0">
                <a:moveTo>
                  <a:pt x="17140" y="11946"/>
                </a:moveTo>
                <a:cubicBezTo>
                  <a:pt x="15736" y="13192"/>
                  <a:pt x="13853" y="14375"/>
                  <a:pt x="11542" y="15211"/>
                </a:cubicBezTo>
                <a:cubicBezTo>
                  <a:pt x="9755" y="15857"/>
                  <a:pt x="7947" y="16197"/>
                  <a:pt x="6315" y="16197"/>
                </a:cubicBezTo>
                <a:cubicBezTo>
                  <a:pt x="5843" y="16197"/>
                  <a:pt x="5401" y="16158"/>
                  <a:pt x="4974" y="16102"/>
                </a:cubicBezTo>
                <a:cubicBezTo>
                  <a:pt x="4247" y="14590"/>
                  <a:pt x="3822" y="12766"/>
                  <a:pt x="3822" y="10800"/>
                </a:cubicBezTo>
                <a:cubicBezTo>
                  <a:pt x="3822" y="5581"/>
                  <a:pt x="6815" y="1350"/>
                  <a:pt x="10508" y="1350"/>
                </a:cubicBezTo>
                <a:cubicBezTo>
                  <a:pt x="14201" y="1350"/>
                  <a:pt x="17194" y="5581"/>
                  <a:pt x="17194" y="10800"/>
                </a:cubicBezTo>
                <a:cubicBezTo>
                  <a:pt x="17194" y="11189"/>
                  <a:pt x="17172" y="11570"/>
                  <a:pt x="17140" y="11946"/>
                </a:cubicBezTo>
                <a:moveTo>
                  <a:pt x="10508" y="20250"/>
                </a:moveTo>
                <a:cubicBezTo>
                  <a:pt x="8681" y="20250"/>
                  <a:pt x="7028" y="19212"/>
                  <a:pt x="5821" y="17534"/>
                </a:cubicBezTo>
                <a:cubicBezTo>
                  <a:pt x="5984" y="17541"/>
                  <a:pt x="6147" y="17547"/>
                  <a:pt x="6315" y="17547"/>
                </a:cubicBezTo>
                <a:cubicBezTo>
                  <a:pt x="7976" y="17547"/>
                  <a:pt x="9848" y="17215"/>
                  <a:pt x="11778" y="16518"/>
                </a:cubicBezTo>
                <a:cubicBezTo>
                  <a:pt x="13697" y="15824"/>
                  <a:pt x="15425" y="14854"/>
                  <a:pt x="16859" y="13742"/>
                </a:cubicBezTo>
                <a:cubicBezTo>
                  <a:pt x="15984" y="17519"/>
                  <a:pt x="13473" y="20250"/>
                  <a:pt x="10508" y="20250"/>
                </a:cubicBezTo>
                <a:moveTo>
                  <a:pt x="20938" y="6356"/>
                </a:moveTo>
                <a:cubicBezTo>
                  <a:pt x="20592" y="4617"/>
                  <a:pt x="19141" y="3452"/>
                  <a:pt x="17072" y="2964"/>
                </a:cubicBezTo>
                <a:cubicBezTo>
                  <a:pt x="17380" y="3481"/>
                  <a:pt x="17660" y="4034"/>
                  <a:pt x="17905" y="4620"/>
                </a:cubicBezTo>
                <a:cubicBezTo>
                  <a:pt x="19058" y="5088"/>
                  <a:pt x="19838" y="5815"/>
                  <a:pt x="20018" y="6721"/>
                </a:cubicBezTo>
                <a:cubicBezTo>
                  <a:pt x="20123" y="7246"/>
                  <a:pt x="20033" y="7861"/>
                  <a:pt x="19752" y="8549"/>
                </a:cubicBezTo>
                <a:cubicBezTo>
                  <a:pt x="19449" y="9292"/>
                  <a:pt x="18904" y="10122"/>
                  <a:pt x="18143" y="10958"/>
                </a:cubicBezTo>
                <a:cubicBezTo>
                  <a:pt x="18144" y="10905"/>
                  <a:pt x="18149" y="10853"/>
                  <a:pt x="18149" y="10800"/>
                </a:cubicBezTo>
                <a:cubicBezTo>
                  <a:pt x="18149" y="4835"/>
                  <a:pt x="14728" y="0"/>
                  <a:pt x="10508" y="0"/>
                </a:cubicBezTo>
                <a:cubicBezTo>
                  <a:pt x="6288" y="0"/>
                  <a:pt x="2867" y="4835"/>
                  <a:pt x="2867" y="10800"/>
                </a:cubicBezTo>
                <a:cubicBezTo>
                  <a:pt x="2867" y="12627"/>
                  <a:pt x="3190" y="14345"/>
                  <a:pt x="3756" y="15853"/>
                </a:cubicBezTo>
                <a:cubicBezTo>
                  <a:pt x="2245" y="15418"/>
                  <a:pt x="1209" y="14595"/>
                  <a:pt x="997" y="13528"/>
                </a:cubicBezTo>
                <a:cubicBezTo>
                  <a:pt x="893" y="13003"/>
                  <a:pt x="982" y="12389"/>
                  <a:pt x="1263" y="11700"/>
                </a:cubicBezTo>
                <a:cubicBezTo>
                  <a:pt x="1416" y="11327"/>
                  <a:pt x="1650" y="10926"/>
                  <a:pt x="1922" y="10518"/>
                </a:cubicBezTo>
                <a:cubicBezTo>
                  <a:pt x="1933" y="9817"/>
                  <a:pt x="1982" y="9128"/>
                  <a:pt x="2074" y="8461"/>
                </a:cubicBezTo>
                <a:cubicBezTo>
                  <a:pt x="528" y="10248"/>
                  <a:pt x="-261" y="12188"/>
                  <a:pt x="78" y="13893"/>
                </a:cubicBezTo>
                <a:cubicBezTo>
                  <a:pt x="452" y="15777"/>
                  <a:pt x="2118" y="16988"/>
                  <a:pt x="4465" y="17394"/>
                </a:cubicBezTo>
                <a:cubicBezTo>
                  <a:pt x="5863" y="19948"/>
                  <a:pt x="8046" y="21600"/>
                  <a:pt x="10508" y="21600"/>
                </a:cubicBezTo>
                <a:cubicBezTo>
                  <a:pt x="14255" y="21600"/>
                  <a:pt x="17365" y="17785"/>
                  <a:pt x="18017" y="12755"/>
                </a:cubicBezTo>
                <a:cubicBezTo>
                  <a:pt x="20167" y="10724"/>
                  <a:pt x="21339" y="8374"/>
                  <a:pt x="20938" y="6356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8" name="Shape 2961"/>
          <p:cNvSpPr/>
          <p:nvPr/>
        </p:nvSpPr>
        <p:spPr>
          <a:xfrm>
            <a:off x="4131962" y="3657593"/>
            <a:ext cx="20314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581" y="20618"/>
                  <a:pt x="1350" y="17422"/>
                  <a:pt x="1350" y="13478"/>
                </a:cubicBezTo>
                <a:cubicBezTo>
                  <a:pt x="1350" y="8836"/>
                  <a:pt x="10125" y="1166"/>
                  <a:pt x="10800" y="1166"/>
                </a:cubicBezTo>
                <a:cubicBezTo>
                  <a:pt x="11475" y="1166"/>
                  <a:pt x="20250" y="8836"/>
                  <a:pt x="20250" y="13478"/>
                </a:cubicBezTo>
                <a:cubicBezTo>
                  <a:pt x="20250" y="17422"/>
                  <a:pt x="16019" y="20618"/>
                  <a:pt x="10800" y="20618"/>
                </a:cubicBezTo>
                <a:moveTo>
                  <a:pt x="10800" y="0"/>
                </a:moveTo>
                <a:cubicBezTo>
                  <a:pt x="9450" y="0"/>
                  <a:pt x="0" y="8345"/>
                  <a:pt x="0" y="13745"/>
                </a:cubicBezTo>
                <a:cubicBezTo>
                  <a:pt x="0" y="18083"/>
                  <a:pt x="4836" y="21600"/>
                  <a:pt x="10800" y="21600"/>
                </a:cubicBezTo>
                <a:cubicBezTo>
                  <a:pt x="16765" y="21600"/>
                  <a:pt x="21600" y="18083"/>
                  <a:pt x="21600" y="13745"/>
                </a:cubicBezTo>
                <a:cubicBezTo>
                  <a:pt x="21600" y="8345"/>
                  <a:pt x="12150" y="0"/>
                  <a:pt x="10800" y="0"/>
                </a:cubicBezTo>
                <a:moveTo>
                  <a:pt x="10800" y="18655"/>
                </a:moveTo>
                <a:cubicBezTo>
                  <a:pt x="7072" y="18655"/>
                  <a:pt x="4050" y="16456"/>
                  <a:pt x="4050" y="13745"/>
                </a:cubicBezTo>
                <a:cubicBezTo>
                  <a:pt x="4050" y="13474"/>
                  <a:pt x="3748" y="13255"/>
                  <a:pt x="3375" y="13255"/>
                </a:cubicBezTo>
                <a:cubicBezTo>
                  <a:pt x="3002" y="13255"/>
                  <a:pt x="2700" y="13474"/>
                  <a:pt x="2700" y="13745"/>
                </a:cubicBezTo>
                <a:cubicBezTo>
                  <a:pt x="2700" y="16999"/>
                  <a:pt x="6327" y="19636"/>
                  <a:pt x="10800" y="19636"/>
                </a:cubicBezTo>
                <a:cubicBezTo>
                  <a:pt x="11173" y="19636"/>
                  <a:pt x="11475" y="19417"/>
                  <a:pt x="11475" y="19145"/>
                </a:cubicBezTo>
                <a:cubicBezTo>
                  <a:pt x="11475" y="18875"/>
                  <a:pt x="11173" y="18655"/>
                  <a:pt x="10800" y="1865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69" name="Shape 2962"/>
          <p:cNvSpPr/>
          <p:nvPr/>
        </p:nvSpPr>
        <p:spPr>
          <a:xfrm>
            <a:off x="4627133" y="365759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45" y="3927"/>
                </a:moveTo>
                <a:cubicBezTo>
                  <a:pt x="13204" y="3927"/>
                  <a:pt x="12764" y="4367"/>
                  <a:pt x="12764" y="4909"/>
                </a:cubicBezTo>
                <a:cubicBezTo>
                  <a:pt x="12764" y="5451"/>
                  <a:pt x="13204" y="5891"/>
                  <a:pt x="13745" y="5891"/>
                </a:cubicBezTo>
                <a:cubicBezTo>
                  <a:pt x="14287" y="5891"/>
                  <a:pt x="14727" y="5451"/>
                  <a:pt x="14727" y="4909"/>
                </a:cubicBezTo>
                <a:cubicBezTo>
                  <a:pt x="14727" y="4367"/>
                  <a:pt x="14287" y="3927"/>
                  <a:pt x="13745" y="3927"/>
                </a:cubicBezTo>
                <a:moveTo>
                  <a:pt x="16691" y="7855"/>
                </a:moveTo>
                <a:cubicBezTo>
                  <a:pt x="16149" y="7855"/>
                  <a:pt x="15709" y="8295"/>
                  <a:pt x="15709" y="8836"/>
                </a:cubicBezTo>
                <a:cubicBezTo>
                  <a:pt x="15709" y="9378"/>
                  <a:pt x="16149" y="9818"/>
                  <a:pt x="16691" y="9818"/>
                </a:cubicBezTo>
                <a:cubicBezTo>
                  <a:pt x="17233" y="9818"/>
                  <a:pt x="17673" y="9378"/>
                  <a:pt x="17673" y="8836"/>
                </a:cubicBezTo>
                <a:cubicBezTo>
                  <a:pt x="17673" y="8295"/>
                  <a:pt x="17233" y="7855"/>
                  <a:pt x="16691" y="7855"/>
                </a:cubicBezTo>
                <a:moveTo>
                  <a:pt x="7855" y="4909"/>
                </a:moveTo>
                <a:cubicBezTo>
                  <a:pt x="7313" y="4909"/>
                  <a:pt x="6873" y="5349"/>
                  <a:pt x="6873" y="5891"/>
                </a:cubicBezTo>
                <a:cubicBezTo>
                  <a:pt x="6873" y="6433"/>
                  <a:pt x="7313" y="6873"/>
                  <a:pt x="7855" y="6873"/>
                </a:cubicBezTo>
                <a:cubicBezTo>
                  <a:pt x="8396" y="6873"/>
                  <a:pt x="8836" y="6433"/>
                  <a:pt x="8836" y="5891"/>
                </a:cubicBezTo>
                <a:cubicBezTo>
                  <a:pt x="8836" y="5349"/>
                  <a:pt x="8396" y="4909"/>
                  <a:pt x="7855" y="4909"/>
                </a:cubicBezTo>
                <a:moveTo>
                  <a:pt x="3927" y="7855"/>
                </a:moveTo>
                <a:cubicBezTo>
                  <a:pt x="3385" y="7855"/>
                  <a:pt x="2945" y="8295"/>
                  <a:pt x="2945" y="8836"/>
                </a:cubicBezTo>
                <a:cubicBezTo>
                  <a:pt x="2945" y="9378"/>
                  <a:pt x="3385" y="9818"/>
                  <a:pt x="3927" y="9818"/>
                </a:cubicBezTo>
                <a:cubicBezTo>
                  <a:pt x="4469" y="9818"/>
                  <a:pt x="4909" y="9378"/>
                  <a:pt x="4909" y="8836"/>
                </a:cubicBezTo>
                <a:cubicBezTo>
                  <a:pt x="4909" y="8295"/>
                  <a:pt x="4469" y="7855"/>
                  <a:pt x="3927" y="7855"/>
                </a:cubicBezTo>
                <a:moveTo>
                  <a:pt x="1008" y="10800"/>
                </a:moveTo>
                <a:cubicBezTo>
                  <a:pt x="1278" y="5878"/>
                  <a:pt x="5552" y="1964"/>
                  <a:pt x="10800" y="1964"/>
                </a:cubicBezTo>
                <a:cubicBezTo>
                  <a:pt x="16048" y="1964"/>
                  <a:pt x="20322" y="5878"/>
                  <a:pt x="20592" y="10800"/>
                </a:cubicBezTo>
                <a:cubicBezTo>
                  <a:pt x="20592" y="10800"/>
                  <a:pt x="1008" y="10800"/>
                  <a:pt x="1008" y="10800"/>
                </a:cubicBezTo>
                <a:close/>
                <a:moveTo>
                  <a:pt x="11291" y="1005"/>
                </a:move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005"/>
                </a:lnTo>
                <a:cubicBezTo>
                  <a:pt x="4574" y="1252"/>
                  <a:pt x="0" y="5756"/>
                  <a:pt x="0" y="11291"/>
                </a:cubicBezTo>
                <a:cubicBezTo>
                  <a:pt x="0" y="11562"/>
                  <a:pt x="220" y="11782"/>
                  <a:pt x="491" y="11782"/>
                </a:cubicBezTo>
                <a:lnTo>
                  <a:pt x="10309" y="11782"/>
                </a:lnTo>
                <a:lnTo>
                  <a:pt x="10309" y="18655"/>
                </a:lnTo>
                <a:cubicBezTo>
                  <a:pt x="10309" y="19739"/>
                  <a:pt x="9430" y="20618"/>
                  <a:pt x="8345" y="20618"/>
                </a:cubicBezTo>
                <a:cubicBezTo>
                  <a:pt x="7261" y="20618"/>
                  <a:pt x="6382" y="19739"/>
                  <a:pt x="6382" y="18655"/>
                </a:cubicBezTo>
                <a:cubicBezTo>
                  <a:pt x="6382" y="18383"/>
                  <a:pt x="6162" y="18164"/>
                  <a:pt x="5891" y="18164"/>
                </a:cubicBezTo>
                <a:cubicBezTo>
                  <a:pt x="5620" y="18164"/>
                  <a:pt x="5400" y="18383"/>
                  <a:pt x="5400" y="18655"/>
                </a:cubicBezTo>
                <a:cubicBezTo>
                  <a:pt x="5400" y="20281"/>
                  <a:pt x="6719" y="21600"/>
                  <a:pt x="8345" y="21600"/>
                </a:cubicBezTo>
                <a:cubicBezTo>
                  <a:pt x="9804" y="21600"/>
                  <a:pt x="11007" y="20537"/>
                  <a:pt x="11242" y="19145"/>
                </a:cubicBezTo>
                <a:lnTo>
                  <a:pt x="11291" y="19145"/>
                </a:lnTo>
                <a:lnTo>
                  <a:pt x="11291" y="11782"/>
                </a:lnTo>
                <a:lnTo>
                  <a:pt x="21109" y="11782"/>
                </a:lnTo>
                <a:cubicBezTo>
                  <a:pt x="21380" y="11782"/>
                  <a:pt x="21600" y="11562"/>
                  <a:pt x="21600" y="11291"/>
                </a:cubicBezTo>
                <a:cubicBezTo>
                  <a:pt x="21600" y="5756"/>
                  <a:pt x="17026" y="1252"/>
                  <a:pt x="11291" y="1005"/>
                </a:cubicBezTo>
                <a:moveTo>
                  <a:pt x="10800" y="6873"/>
                </a:moveTo>
                <a:cubicBezTo>
                  <a:pt x="10258" y="6873"/>
                  <a:pt x="9818" y="7313"/>
                  <a:pt x="9818" y="7855"/>
                </a:cubicBezTo>
                <a:cubicBezTo>
                  <a:pt x="9818" y="8396"/>
                  <a:pt x="10258" y="8836"/>
                  <a:pt x="10800" y="8836"/>
                </a:cubicBezTo>
                <a:cubicBezTo>
                  <a:pt x="11342" y="8836"/>
                  <a:pt x="11782" y="8396"/>
                  <a:pt x="11782" y="7855"/>
                </a:cubicBezTo>
                <a:cubicBezTo>
                  <a:pt x="11782" y="7313"/>
                  <a:pt x="11342" y="6873"/>
                  <a:pt x="10800" y="687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0" name="Shape 2963"/>
          <p:cNvSpPr/>
          <p:nvPr/>
        </p:nvSpPr>
        <p:spPr>
          <a:xfrm>
            <a:off x="5160394" y="3721077"/>
            <a:ext cx="279328" cy="152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2" y="19800"/>
                </a:moveTo>
                <a:cubicBezTo>
                  <a:pt x="18391" y="11772"/>
                  <a:pt x="14982" y="5400"/>
                  <a:pt x="10800" y="5400"/>
                </a:cubicBezTo>
                <a:cubicBezTo>
                  <a:pt x="6618" y="5400"/>
                  <a:pt x="3209" y="11772"/>
                  <a:pt x="2968" y="19800"/>
                </a:cubicBezTo>
                <a:lnTo>
                  <a:pt x="1005" y="19800"/>
                </a:lnTo>
                <a:cubicBezTo>
                  <a:pt x="1251" y="9783"/>
                  <a:pt x="5535" y="1800"/>
                  <a:pt x="10800" y="1800"/>
                </a:cubicBezTo>
                <a:cubicBezTo>
                  <a:pt x="16065" y="1800"/>
                  <a:pt x="20349" y="9783"/>
                  <a:pt x="20595" y="19800"/>
                </a:cubicBezTo>
                <a:cubicBezTo>
                  <a:pt x="20595" y="19800"/>
                  <a:pt x="18632" y="19800"/>
                  <a:pt x="18632" y="19800"/>
                </a:cubicBezTo>
                <a:close/>
                <a:moveTo>
                  <a:pt x="15687" y="19800"/>
                </a:moveTo>
                <a:cubicBezTo>
                  <a:pt x="15461" y="14755"/>
                  <a:pt x="13360" y="10800"/>
                  <a:pt x="10800" y="10800"/>
                </a:cubicBezTo>
                <a:cubicBezTo>
                  <a:pt x="8240" y="10800"/>
                  <a:pt x="6139" y="14755"/>
                  <a:pt x="5913" y="19800"/>
                </a:cubicBezTo>
                <a:lnTo>
                  <a:pt x="3950" y="19800"/>
                </a:lnTo>
                <a:cubicBezTo>
                  <a:pt x="4187" y="12767"/>
                  <a:pt x="7159" y="7200"/>
                  <a:pt x="10800" y="7200"/>
                </a:cubicBezTo>
                <a:cubicBezTo>
                  <a:pt x="14441" y="7200"/>
                  <a:pt x="17413" y="12767"/>
                  <a:pt x="17650" y="19800"/>
                </a:cubicBezTo>
                <a:cubicBezTo>
                  <a:pt x="17650" y="19800"/>
                  <a:pt x="15687" y="19800"/>
                  <a:pt x="15687" y="19800"/>
                </a:cubicBezTo>
                <a:close/>
                <a:moveTo>
                  <a:pt x="12724" y="19800"/>
                </a:moveTo>
                <a:cubicBezTo>
                  <a:pt x="12542" y="17747"/>
                  <a:pt x="11750" y="16200"/>
                  <a:pt x="10800" y="16200"/>
                </a:cubicBezTo>
                <a:cubicBezTo>
                  <a:pt x="9850" y="16200"/>
                  <a:pt x="9058" y="17747"/>
                  <a:pt x="8876" y="19800"/>
                </a:cubicBezTo>
                <a:lnTo>
                  <a:pt x="6899" y="19800"/>
                </a:lnTo>
                <a:cubicBezTo>
                  <a:pt x="7115" y="15751"/>
                  <a:pt x="8779" y="12600"/>
                  <a:pt x="10800" y="12600"/>
                </a:cubicBezTo>
                <a:cubicBezTo>
                  <a:pt x="12821" y="12600"/>
                  <a:pt x="14485" y="15751"/>
                  <a:pt x="14701" y="19800"/>
                </a:cubicBezTo>
                <a:cubicBezTo>
                  <a:pt x="14701" y="19800"/>
                  <a:pt x="12724" y="19800"/>
                  <a:pt x="12724" y="19800"/>
                </a:cubicBezTo>
                <a:close/>
                <a:moveTo>
                  <a:pt x="10800" y="0"/>
                </a:moveTo>
                <a:cubicBezTo>
                  <a:pt x="4835" y="0"/>
                  <a:pt x="0" y="9268"/>
                  <a:pt x="0" y="20700"/>
                </a:cubicBezTo>
                <a:cubicBezTo>
                  <a:pt x="0" y="21197"/>
                  <a:pt x="220" y="21600"/>
                  <a:pt x="491" y="21600"/>
                </a:cubicBezTo>
                <a:lnTo>
                  <a:pt x="9327" y="21600"/>
                </a:lnTo>
                <a:cubicBezTo>
                  <a:pt x="9599" y="21600"/>
                  <a:pt x="9818" y="21197"/>
                  <a:pt x="9818" y="20700"/>
                </a:cubicBezTo>
                <a:cubicBezTo>
                  <a:pt x="9818" y="19209"/>
                  <a:pt x="10258" y="18000"/>
                  <a:pt x="10800" y="18000"/>
                </a:cubicBezTo>
                <a:cubicBezTo>
                  <a:pt x="11342" y="18000"/>
                  <a:pt x="11782" y="19209"/>
                  <a:pt x="11782" y="20700"/>
                </a:cubicBezTo>
                <a:cubicBezTo>
                  <a:pt x="11782" y="21197"/>
                  <a:pt x="12001" y="21600"/>
                  <a:pt x="12273" y="21600"/>
                </a:cubicBezTo>
                <a:lnTo>
                  <a:pt x="21109" y="21600"/>
                </a:lnTo>
                <a:cubicBezTo>
                  <a:pt x="21380" y="21600"/>
                  <a:pt x="21600" y="21197"/>
                  <a:pt x="21600" y="20700"/>
                </a:cubicBezTo>
                <a:cubicBezTo>
                  <a:pt x="21600" y="9268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1" name="Shape 2964"/>
          <p:cNvSpPr/>
          <p:nvPr/>
        </p:nvSpPr>
        <p:spPr>
          <a:xfrm>
            <a:off x="5693655" y="3695683"/>
            <a:ext cx="279328" cy="2031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250"/>
                </a:moveTo>
                <a:lnTo>
                  <a:pt x="4418" y="20250"/>
                </a:lnTo>
                <a:cubicBezTo>
                  <a:pt x="2524" y="20250"/>
                  <a:pt x="982" y="18130"/>
                  <a:pt x="982" y="15525"/>
                </a:cubicBezTo>
                <a:cubicBezTo>
                  <a:pt x="982" y="13489"/>
                  <a:pt x="1926" y="11690"/>
                  <a:pt x="3333" y="11045"/>
                </a:cubicBezTo>
                <a:lnTo>
                  <a:pt x="4165" y="10664"/>
                </a:lnTo>
                <a:lnTo>
                  <a:pt x="3982" y="9484"/>
                </a:lnTo>
                <a:cubicBezTo>
                  <a:pt x="3946" y="9247"/>
                  <a:pt x="3927" y="9008"/>
                  <a:pt x="3927" y="8775"/>
                </a:cubicBezTo>
                <a:cubicBezTo>
                  <a:pt x="3927" y="6914"/>
                  <a:pt x="5028" y="5400"/>
                  <a:pt x="6382" y="5400"/>
                </a:cubicBezTo>
                <a:cubicBezTo>
                  <a:pt x="6662" y="5400"/>
                  <a:pt x="6942" y="5470"/>
                  <a:pt x="7215" y="5605"/>
                </a:cubicBezTo>
                <a:lnTo>
                  <a:pt x="8019" y="6006"/>
                </a:lnTo>
                <a:lnTo>
                  <a:pt x="8418" y="4965"/>
                </a:lnTo>
                <a:cubicBezTo>
                  <a:pt x="9272" y="2735"/>
                  <a:pt x="10937" y="1350"/>
                  <a:pt x="12764" y="1350"/>
                </a:cubicBezTo>
                <a:cubicBezTo>
                  <a:pt x="15470" y="1350"/>
                  <a:pt x="17673" y="4378"/>
                  <a:pt x="17673" y="8100"/>
                </a:cubicBezTo>
                <a:cubicBezTo>
                  <a:pt x="17673" y="8218"/>
                  <a:pt x="17666" y="8333"/>
                  <a:pt x="17660" y="8449"/>
                </a:cubicBezTo>
                <a:lnTo>
                  <a:pt x="17655" y="8565"/>
                </a:lnTo>
                <a:lnTo>
                  <a:pt x="17610" y="9515"/>
                </a:lnTo>
                <a:lnTo>
                  <a:pt x="18245" y="9892"/>
                </a:lnTo>
                <a:cubicBezTo>
                  <a:pt x="19687" y="10747"/>
                  <a:pt x="20618" y="12693"/>
                  <a:pt x="20618" y="14850"/>
                </a:cubicBezTo>
                <a:cubicBezTo>
                  <a:pt x="20618" y="17828"/>
                  <a:pt x="18856" y="20250"/>
                  <a:pt x="16691" y="20250"/>
                </a:cubicBezTo>
                <a:moveTo>
                  <a:pt x="18634" y="8652"/>
                </a:moveTo>
                <a:cubicBezTo>
                  <a:pt x="18643" y="8469"/>
                  <a:pt x="18655" y="8287"/>
                  <a:pt x="18655" y="8100"/>
                </a:cubicBezTo>
                <a:cubicBezTo>
                  <a:pt x="18655" y="3627"/>
                  <a:pt x="16017" y="0"/>
                  <a:pt x="12764" y="0"/>
                </a:cubicBezTo>
                <a:cubicBezTo>
                  <a:pt x="10499" y="0"/>
                  <a:pt x="8536" y="1759"/>
                  <a:pt x="7550" y="4336"/>
                </a:cubicBezTo>
                <a:cubicBezTo>
                  <a:pt x="7185" y="4154"/>
                  <a:pt x="6793" y="4050"/>
                  <a:pt x="6382" y="4050"/>
                </a:cubicBezTo>
                <a:cubicBezTo>
                  <a:pt x="4484" y="4050"/>
                  <a:pt x="2945" y="6165"/>
                  <a:pt x="2945" y="8775"/>
                </a:cubicBezTo>
                <a:cubicBezTo>
                  <a:pt x="2945" y="9114"/>
                  <a:pt x="2973" y="9445"/>
                  <a:pt x="3022" y="9764"/>
                </a:cubicBezTo>
                <a:cubicBezTo>
                  <a:pt x="1267" y="10569"/>
                  <a:pt x="0" y="12841"/>
                  <a:pt x="0" y="15525"/>
                </a:cubicBezTo>
                <a:cubicBezTo>
                  <a:pt x="0" y="18880"/>
                  <a:pt x="1978" y="21600"/>
                  <a:pt x="4418" y="21600"/>
                </a:cubicBezTo>
                <a:lnTo>
                  <a:pt x="16691" y="21600"/>
                </a:lnTo>
                <a:cubicBezTo>
                  <a:pt x="19401" y="21600"/>
                  <a:pt x="21600" y="18578"/>
                  <a:pt x="21600" y="14850"/>
                </a:cubicBezTo>
                <a:cubicBezTo>
                  <a:pt x="21600" y="12072"/>
                  <a:pt x="20378" y="9687"/>
                  <a:pt x="18634" y="865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2" name="Shape 2965"/>
          <p:cNvSpPr/>
          <p:nvPr/>
        </p:nvSpPr>
        <p:spPr>
          <a:xfrm>
            <a:off x="894306" y="4254338"/>
            <a:ext cx="279328" cy="1650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9938"/>
                </a:moveTo>
                <a:lnTo>
                  <a:pt x="3927" y="19938"/>
                </a:lnTo>
                <a:cubicBezTo>
                  <a:pt x="2303" y="19938"/>
                  <a:pt x="982" y="17703"/>
                  <a:pt x="982" y="14954"/>
                </a:cubicBezTo>
                <a:cubicBezTo>
                  <a:pt x="982" y="12638"/>
                  <a:pt x="1912" y="10647"/>
                  <a:pt x="3244" y="10110"/>
                </a:cubicBezTo>
                <a:cubicBezTo>
                  <a:pt x="3634" y="9954"/>
                  <a:pt x="3929" y="9410"/>
                  <a:pt x="3988" y="8739"/>
                </a:cubicBezTo>
                <a:cubicBezTo>
                  <a:pt x="4343" y="4704"/>
                  <a:pt x="6427" y="1662"/>
                  <a:pt x="8836" y="1662"/>
                </a:cubicBezTo>
                <a:cubicBezTo>
                  <a:pt x="10501" y="1662"/>
                  <a:pt x="12038" y="3081"/>
                  <a:pt x="12948" y="5461"/>
                </a:cubicBezTo>
                <a:cubicBezTo>
                  <a:pt x="13103" y="5866"/>
                  <a:pt x="13354" y="6137"/>
                  <a:pt x="13636" y="6203"/>
                </a:cubicBezTo>
                <a:cubicBezTo>
                  <a:pt x="13682" y="6215"/>
                  <a:pt x="13727" y="6219"/>
                  <a:pt x="13773" y="6219"/>
                </a:cubicBezTo>
                <a:cubicBezTo>
                  <a:pt x="14009" y="6219"/>
                  <a:pt x="14238" y="6076"/>
                  <a:pt x="14419" y="5809"/>
                </a:cubicBezTo>
                <a:cubicBezTo>
                  <a:pt x="14777" y="5278"/>
                  <a:pt x="15236" y="4985"/>
                  <a:pt x="15709" y="4985"/>
                </a:cubicBezTo>
                <a:cubicBezTo>
                  <a:pt x="16792" y="4985"/>
                  <a:pt x="17673" y="6476"/>
                  <a:pt x="17671" y="8326"/>
                </a:cubicBezTo>
                <a:lnTo>
                  <a:pt x="17667" y="8447"/>
                </a:lnTo>
                <a:cubicBezTo>
                  <a:pt x="17646" y="9234"/>
                  <a:pt x="17953" y="9937"/>
                  <a:pt x="18404" y="10132"/>
                </a:cubicBezTo>
                <a:cubicBezTo>
                  <a:pt x="19708" y="10697"/>
                  <a:pt x="20618" y="12680"/>
                  <a:pt x="20618" y="14954"/>
                </a:cubicBezTo>
                <a:cubicBezTo>
                  <a:pt x="20618" y="17703"/>
                  <a:pt x="19297" y="19938"/>
                  <a:pt x="17673" y="19938"/>
                </a:cubicBezTo>
                <a:moveTo>
                  <a:pt x="18648" y="8523"/>
                </a:moveTo>
                <a:cubicBezTo>
                  <a:pt x="18650" y="8451"/>
                  <a:pt x="18655" y="8381"/>
                  <a:pt x="18655" y="8308"/>
                </a:cubicBezTo>
                <a:cubicBezTo>
                  <a:pt x="18655" y="5556"/>
                  <a:pt x="17335" y="3323"/>
                  <a:pt x="15709" y="3323"/>
                </a:cubicBezTo>
                <a:cubicBezTo>
                  <a:pt x="14967" y="3323"/>
                  <a:pt x="14290" y="3791"/>
                  <a:pt x="13773" y="4558"/>
                </a:cubicBezTo>
                <a:cubicBezTo>
                  <a:pt x="12724" y="1819"/>
                  <a:pt x="10909" y="0"/>
                  <a:pt x="8836" y="0"/>
                </a:cubicBezTo>
                <a:cubicBezTo>
                  <a:pt x="5880" y="0"/>
                  <a:pt x="3439" y="3690"/>
                  <a:pt x="3017" y="8494"/>
                </a:cubicBezTo>
                <a:cubicBezTo>
                  <a:pt x="1288" y="9190"/>
                  <a:pt x="0" y="11814"/>
                  <a:pt x="0" y="14954"/>
                </a:cubicBezTo>
                <a:cubicBezTo>
                  <a:pt x="0" y="18624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8624"/>
                  <a:pt x="21600" y="14954"/>
                </a:cubicBezTo>
                <a:cubicBezTo>
                  <a:pt x="21600" y="11855"/>
                  <a:pt x="20344" y="9259"/>
                  <a:pt x="18648" y="8523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3" name="Shape 2966"/>
          <p:cNvSpPr/>
          <p:nvPr/>
        </p:nvSpPr>
        <p:spPr>
          <a:xfrm>
            <a:off x="1427567" y="4216248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20400"/>
                </a:moveTo>
                <a:lnTo>
                  <a:pt x="3927" y="20400"/>
                </a:lnTo>
                <a:cubicBezTo>
                  <a:pt x="2303" y="20400"/>
                  <a:pt x="982" y="18785"/>
                  <a:pt x="982" y="16800"/>
                </a:cubicBezTo>
                <a:cubicBezTo>
                  <a:pt x="982" y="15128"/>
                  <a:pt x="1912" y="13690"/>
                  <a:pt x="3244" y="13302"/>
                </a:cubicBezTo>
                <a:cubicBezTo>
                  <a:pt x="3634" y="13189"/>
                  <a:pt x="3929" y="12796"/>
                  <a:pt x="3988" y="12312"/>
                </a:cubicBezTo>
                <a:cubicBezTo>
                  <a:pt x="4343" y="9397"/>
                  <a:pt x="6427" y="7200"/>
                  <a:pt x="8836" y="7200"/>
                </a:cubicBezTo>
                <a:cubicBezTo>
                  <a:pt x="10501" y="7200"/>
                  <a:pt x="11547" y="7626"/>
                  <a:pt x="12457" y="9344"/>
                </a:cubicBezTo>
                <a:cubicBezTo>
                  <a:pt x="12612" y="9636"/>
                  <a:pt x="13354" y="10432"/>
                  <a:pt x="13636" y="10480"/>
                </a:cubicBezTo>
                <a:cubicBezTo>
                  <a:pt x="13682" y="10488"/>
                  <a:pt x="13773" y="10492"/>
                  <a:pt x="13773" y="10492"/>
                </a:cubicBezTo>
                <a:cubicBezTo>
                  <a:pt x="14009" y="10492"/>
                  <a:pt x="14238" y="10388"/>
                  <a:pt x="14419" y="10195"/>
                </a:cubicBezTo>
                <a:cubicBezTo>
                  <a:pt x="14777" y="9812"/>
                  <a:pt x="15236" y="9600"/>
                  <a:pt x="15709" y="9600"/>
                </a:cubicBezTo>
                <a:cubicBezTo>
                  <a:pt x="16792" y="9600"/>
                  <a:pt x="17673" y="10677"/>
                  <a:pt x="17671" y="12013"/>
                </a:cubicBezTo>
                <a:lnTo>
                  <a:pt x="17667" y="12101"/>
                </a:lnTo>
                <a:cubicBezTo>
                  <a:pt x="17646" y="12669"/>
                  <a:pt x="17953" y="13177"/>
                  <a:pt x="18404" y="13318"/>
                </a:cubicBezTo>
                <a:cubicBezTo>
                  <a:pt x="19708" y="13726"/>
                  <a:pt x="20618" y="15158"/>
                  <a:pt x="20618" y="16800"/>
                </a:cubicBezTo>
                <a:cubicBezTo>
                  <a:pt x="20618" y="18785"/>
                  <a:pt x="19297" y="20400"/>
                  <a:pt x="17673" y="20400"/>
                </a:cubicBezTo>
                <a:moveTo>
                  <a:pt x="15709" y="1200"/>
                </a:moveTo>
                <a:cubicBezTo>
                  <a:pt x="18420" y="1200"/>
                  <a:pt x="20618" y="3887"/>
                  <a:pt x="20618" y="7200"/>
                </a:cubicBezTo>
                <a:cubicBezTo>
                  <a:pt x="20618" y="9162"/>
                  <a:pt x="19844" y="10898"/>
                  <a:pt x="18654" y="11992"/>
                </a:cubicBezTo>
                <a:cubicBezTo>
                  <a:pt x="18651" y="10008"/>
                  <a:pt x="17334" y="8400"/>
                  <a:pt x="15709" y="8400"/>
                </a:cubicBezTo>
                <a:cubicBezTo>
                  <a:pt x="14967" y="8400"/>
                  <a:pt x="14290" y="8738"/>
                  <a:pt x="13773" y="9292"/>
                </a:cubicBezTo>
                <a:cubicBezTo>
                  <a:pt x="13082" y="7989"/>
                  <a:pt x="12054" y="6984"/>
                  <a:pt x="10843" y="6443"/>
                </a:cubicBezTo>
                <a:cubicBezTo>
                  <a:pt x="11149" y="3488"/>
                  <a:pt x="13208" y="1200"/>
                  <a:pt x="15709" y="1200"/>
                </a:cubicBezTo>
                <a:moveTo>
                  <a:pt x="19575" y="12625"/>
                </a:moveTo>
                <a:cubicBezTo>
                  <a:pt x="20814" y="11304"/>
                  <a:pt x="21600" y="9367"/>
                  <a:pt x="21600" y="7200"/>
                </a:cubicBezTo>
                <a:cubicBezTo>
                  <a:pt x="21600" y="3224"/>
                  <a:pt x="18962" y="0"/>
                  <a:pt x="15709" y="0"/>
                </a:cubicBezTo>
                <a:cubicBezTo>
                  <a:pt x="12754" y="0"/>
                  <a:pt x="10314" y="2663"/>
                  <a:pt x="9890" y="6130"/>
                </a:cubicBezTo>
                <a:cubicBezTo>
                  <a:pt x="9547" y="6053"/>
                  <a:pt x="9198" y="6000"/>
                  <a:pt x="8836" y="6000"/>
                </a:cubicBezTo>
                <a:cubicBezTo>
                  <a:pt x="5880" y="6000"/>
                  <a:pt x="3439" y="8665"/>
                  <a:pt x="3017" y="12135"/>
                </a:cubicBezTo>
                <a:cubicBezTo>
                  <a:pt x="1288" y="12638"/>
                  <a:pt x="0" y="14532"/>
                  <a:pt x="0" y="16800"/>
                </a:cubicBezTo>
                <a:cubicBezTo>
                  <a:pt x="0" y="19451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9451"/>
                  <a:pt x="21600" y="16800"/>
                </a:cubicBezTo>
                <a:cubicBezTo>
                  <a:pt x="21600" y="14997"/>
                  <a:pt x="20778" y="13443"/>
                  <a:pt x="19575" y="1262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4" name="Shape 2967"/>
          <p:cNvSpPr/>
          <p:nvPr/>
        </p:nvSpPr>
        <p:spPr>
          <a:xfrm>
            <a:off x="1960828" y="4203551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9440"/>
                </a:moveTo>
                <a:cubicBezTo>
                  <a:pt x="14727" y="20036"/>
                  <a:pt x="15167" y="20520"/>
                  <a:pt x="15709" y="20520"/>
                </a:cubicBezTo>
                <a:cubicBezTo>
                  <a:pt x="16251" y="20520"/>
                  <a:pt x="16691" y="20036"/>
                  <a:pt x="16691" y="19440"/>
                </a:cubicBezTo>
                <a:cubicBezTo>
                  <a:pt x="16691" y="18360"/>
                  <a:pt x="15709" y="17280"/>
                  <a:pt x="15709" y="17280"/>
                </a:cubicBezTo>
                <a:cubicBezTo>
                  <a:pt x="15709" y="17280"/>
                  <a:pt x="14727" y="18360"/>
                  <a:pt x="14727" y="19440"/>
                </a:cubicBezTo>
                <a:moveTo>
                  <a:pt x="4909" y="20520"/>
                </a:moveTo>
                <a:cubicBezTo>
                  <a:pt x="4909" y="21117"/>
                  <a:pt x="5349" y="21600"/>
                  <a:pt x="5891" y="21600"/>
                </a:cubicBezTo>
                <a:cubicBezTo>
                  <a:pt x="6433" y="21600"/>
                  <a:pt x="6873" y="21117"/>
                  <a:pt x="6873" y="20520"/>
                </a:cubicBezTo>
                <a:cubicBezTo>
                  <a:pt x="6873" y="19440"/>
                  <a:pt x="5891" y="18360"/>
                  <a:pt x="5891" y="18360"/>
                </a:cubicBezTo>
                <a:cubicBezTo>
                  <a:pt x="5891" y="18360"/>
                  <a:pt x="4909" y="19440"/>
                  <a:pt x="4909" y="20520"/>
                </a:cubicBezTo>
                <a:moveTo>
                  <a:pt x="9818" y="17280"/>
                </a:moveTo>
                <a:cubicBezTo>
                  <a:pt x="9818" y="17876"/>
                  <a:pt x="10258" y="18360"/>
                  <a:pt x="10800" y="18360"/>
                </a:cubicBezTo>
                <a:cubicBezTo>
                  <a:pt x="11342" y="18360"/>
                  <a:pt x="11782" y="17876"/>
                  <a:pt x="11782" y="17280"/>
                </a:cubicBezTo>
                <a:cubicBezTo>
                  <a:pt x="11782" y="16200"/>
                  <a:pt x="10800" y="15120"/>
                  <a:pt x="10800" y="15120"/>
                </a:cubicBezTo>
                <a:cubicBezTo>
                  <a:pt x="10800" y="15120"/>
                  <a:pt x="9818" y="16200"/>
                  <a:pt x="9818" y="17280"/>
                </a:cubicBezTo>
                <a:moveTo>
                  <a:pt x="17673" y="12960"/>
                </a:moveTo>
                <a:lnTo>
                  <a:pt x="3927" y="12960"/>
                </a:lnTo>
                <a:cubicBezTo>
                  <a:pt x="2303" y="12960"/>
                  <a:pt x="982" y="11507"/>
                  <a:pt x="982" y="9720"/>
                </a:cubicBezTo>
                <a:cubicBezTo>
                  <a:pt x="982" y="8215"/>
                  <a:pt x="1912" y="6920"/>
                  <a:pt x="3244" y="6572"/>
                </a:cubicBezTo>
                <a:cubicBezTo>
                  <a:pt x="3634" y="6470"/>
                  <a:pt x="3929" y="6117"/>
                  <a:pt x="3988" y="5681"/>
                </a:cubicBezTo>
                <a:cubicBezTo>
                  <a:pt x="4343" y="3058"/>
                  <a:pt x="6427" y="1080"/>
                  <a:pt x="8836" y="1080"/>
                </a:cubicBezTo>
                <a:cubicBezTo>
                  <a:pt x="10501" y="1080"/>
                  <a:pt x="11547" y="1463"/>
                  <a:pt x="12457" y="3010"/>
                </a:cubicBezTo>
                <a:cubicBezTo>
                  <a:pt x="12612" y="3273"/>
                  <a:pt x="13354" y="3989"/>
                  <a:pt x="13636" y="4032"/>
                </a:cubicBezTo>
                <a:cubicBezTo>
                  <a:pt x="13682" y="4039"/>
                  <a:pt x="13773" y="4043"/>
                  <a:pt x="13773" y="4043"/>
                </a:cubicBezTo>
                <a:cubicBezTo>
                  <a:pt x="14009" y="4043"/>
                  <a:pt x="14238" y="3949"/>
                  <a:pt x="14419" y="3776"/>
                </a:cubicBezTo>
                <a:cubicBezTo>
                  <a:pt x="14777" y="3431"/>
                  <a:pt x="15236" y="3240"/>
                  <a:pt x="15709" y="3240"/>
                </a:cubicBezTo>
                <a:cubicBezTo>
                  <a:pt x="16792" y="3240"/>
                  <a:pt x="17673" y="4209"/>
                  <a:pt x="17671" y="5412"/>
                </a:cubicBezTo>
                <a:lnTo>
                  <a:pt x="17667" y="5491"/>
                </a:lnTo>
                <a:cubicBezTo>
                  <a:pt x="17646" y="6002"/>
                  <a:pt x="17953" y="6459"/>
                  <a:pt x="18404" y="6586"/>
                </a:cubicBezTo>
                <a:cubicBezTo>
                  <a:pt x="19708" y="6954"/>
                  <a:pt x="20618" y="8242"/>
                  <a:pt x="20618" y="9720"/>
                </a:cubicBezTo>
                <a:cubicBezTo>
                  <a:pt x="20618" y="11507"/>
                  <a:pt x="19297" y="12960"/>
                  <a:pt x="17673" y="12960"/>
                </a:cubicBezTo>
                <a:moveTo>
                  <a:pt x="18648" y="5540"/>
                </a:moveTo>
                <a:cubicBezTo>
                  <a:pt x="18650" y="5493"/>
                  <a:pt x="18655" y="5447"/>
                  <a:pt x="18655" y="5400"/>
                </a:cubicBezTo>
                <a:cubicBezTo>
                  <a:pt x="18655" y="3611"/>
                  <a:pt x="17335" y="2160"/>
                  <a:pt x="15709" y="2160"/>
                </a:cubicBezTo>
                <a:cubicBezTo>
                  <a:pt x="14967" y="2160"/>
                  <a:pt x="14290" y="2464"/>
                  <a:pt x="13773" y="2963"/>
                </a:cubicBezTo>
                <a:cubicBezTo>
                  <a:pt x="12724" y="1182"/>
                  <a:pt x="10909" y="0"/>
                  <a:pt x="8836" y="0"/>
                </a:cubicBezTo>
                <a:cubicBezTo>
                  <a:pt x="5880" y="0"/>
                  <a:pt x="3439" y="2398"/>
                  <a:pt x="3017" y="5521"/>
                </a:cubicBezTo>
                <a:cubicBezTo>
                  <a:pt x="1288" y="5974"/>
                  <a:pt x="0" y="7679"/>
                  <a:pt x="0" y="9720"/>
                </a:cubicBezTo>
                <a:cubicBezTo>
                  <a:pt x="0" y="12106"/>
                  <a:pt x="1758" y="14040"/>
                  <a:pt x="3927" y="14040"/>
                </a:cubicBezTo>
                <a:lnTo>
                  <a:pt x="17673" y="14040"/>
                </a:lnTo>
                <a:cubicBezTo>
                  <a:pt x="19842" y="14040"/>
                  <a:pt x="21600" y="12106"/>
                  <a:pt x="21600" y="9720"/>
                </a:cubicBezTo>
                <a:cubicBezTo>
                  <a:pt x="21600" y="7706"/>
                  <a:pt x="20344" y="6018"/>
                  <a:pt x="18648" y="554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5" name="Shape 2968"/>
          <p:cNvSpPr/>
          <p:nvPr/>
        </p:nvSpPr>
        <p:spPr>
          <a:xfrm>
            <a:off x="2494089" y="4216248"/>
            <a:ext cx="279328" cy="228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4400"/>
                </a:moveTo>
                <a:lnTo>
                  <a:pt x="3927" y="14400"/>
                </a:lnTo>
                <a:cubicBezTo>
                  <a:pt x="2303" y="14400"/>
                  <a:pt x="982" y="12785"/>
                  <a:pt x="982" y="10800"/>
                </a:cubicBezTo>
                <a:cubicBezTo>
                  <a:pt x="982" y="9128"/>
                  <a:pt x="1912" y="7690"/>
                  <a:pt x="3244" y="7302"/>
                </a:cubicBezTo>
                <a:cubicBezTo>
                  <a:pt x="3634" y="7189"/>
                  <a:pt x="3929" y="6796"/>
                  <a:pt x="3988" y="6312"/>
                </a:cubicBezTo>
                <a:cubicBezTo>
                  <a:pt x="4343" y="3397"/>
                  <a:pt x="6427" y="1200"/>
                  <a:pt x="8836" y="1200"/>
                </a:cubicBezTo>
                <a:cubicBezTo>
                  <a:pt x="10501" y="1200"/>
                  <a:pt x="11547" y="1626"/>
                  <a:pt x="12457" y="3344"/>
                </a:cubicBezTo>
                <a:cubicBezTo>
                  <a:pt x="12612" y="3636"/>
                  <a:pt x="13354" y="4432"/>
                  <a:pt x="13636" y="4480"/>
                </a:cubicBezTo>
                <a:cubicBezTo>
                  <a:pt x="13682" y="4488"/>
                  <a:pt x="13773" y="4492"/>
                  <a:pt x="13773" y="4492"/>
                </a:cubicBezTo>
                <a:cubicBezTo>
                  <a:pt x="14009" y="4492"/>
                  <a:pt x="14238" y="4388"/>
                  <a:pt x="14419" y="4195"/>
                </a:cubicBezTo>
                <a:cubicBezTo>
                  <a:pt x="14777" y="3812"/>
                  <a:pt x="15236" y="3600"/>
                  <a:pt x="15709" y="3600"/>
                </a:cubicBezTo>
                <a:cubicBezTo>
                  <a:pt x="16792" y="3600"/>
                  <a:pt x="17673" y="4676"/>
                  <a:pt x="17671" y="6013"/>
                </a:cubicBezTo>
                <a:lnTo>
                  <a:pt x="17667" y="6101"/>
                </a:lnTo>
                <a:cubicBezTo>
                  <a:pt x="17646" y="6669"/>
                  <a:pt x="17953" y="7177"/>
                  <a:pt x="18404" y="7318"/>
                </a:cubicBezTo>
                <a:cubicBezTo>
                  <a:pt x="19708" y="7726"/>
                  <a:pt x="20618" y="9158"/>
                  <a:pt x="20618" y="10800"/>
                </a:cubicBezTo>
                <a:cubicBezTo>
                  <a:pt x="20618" y="12785"/>
                  <a:pt x="19297" y="14400"/>
                  <a:pt x="17673" y="14400"/>
                </a:cubicBezTo>
                <a:moveTo>
                  <a:pt x="18648" y="6156"/>
                </a:moveTo>
                <a:cubicBezTo>
                  <a:pt x="18650" y="6104"/>
                  <a:pt x="18655" y="6053"/>
                  <a:pt x="18655" y="6000"/>
                </a:cubicBezTo>
                <a:cubicBezTo>
                  <a:pt x="18655" y="4012"/>
                  <a:pt x="17335" y="2400"/>
                  <a:pt x="15709" y="2400"/>
                </a:cubicBezTo>
                <a:cubicBezTo>
                  <a:pt x="14967" y="2400"/>
                  <a:pt x="14290" y="2738"/>
                  <a:pt x="13773" y="3292"/>
                </a:cubicBezTo>
                <a:cubicBezTo>
                  <a:pt x="12724" y="1314"/>
                  <a:pt x="10909" y="0"/>
                  <a:pt x="8836" y="0"/>
                </a:cubicBezTo>
                <a:cubicBezTo>
                  <a:pt x="5880" y="0"/>
                  <a:pt x="3439" y="2665"/>
                  <a:pt x="3017" y="6135"/>
                </a:cubicBezTo>
                <a:cubicBezTo>
                  <a:pt x="1288" y="6638"/>
                  <a:pt x="0" y="8532"/>
                  <a:pt x="0" y="10800"/>
                </a:cubicBezTo>
                <a:cubicBezTo>
                  <a:pt x="0" y="13451"/>
                  <a:pt x="1758" y="15600"/>
                  <a:pt x="3927" y="15600"/>
                </a:cubicBezTo>
                <a:lnTo>
                  <a:pt x="17673" y="15600"/>
                </a:lnTo>
                <a:cubicBezTo>
                  <a:pt x="19842" y="15600"/>
                  <a:pt x="21600" y="13451"/>
                  <a:pt x="21600" y="10800"/>
                </a:cubicBezTo>
                <a:cubicBezTo>
                  <a:pt x="21600" y="8562"/>
                  <a:pt x="20344" y="6687"/>
                  <a:pt x="18648" y="6156"/>
                </a:cubicBezTo>
                <a:moveTo>
                  <a:pt x="15218" y="16800"/>
                </a:moveTo>
                <a:cubicBezTo>
                  <a:pt x="15083" y="16800"/>
                  <a:pt x="14960" y="16867"/>
                  <a:pt x="14871" y="16976"/>
                </a:cubicBezTo>
                <a:lnTo>
                  <a:pt x="11926" y="20575"/>
                </a:lnTo>
                <a:cubicBezTo>
                  <a:pt x="11837" y="20685"/>
                  <a:pt x="11782" y="20835"/>
                  <a:pt x="11782" y="21000"/>
                </a:cubicBezTo>
                <a:cubicBezTo>
                  <a:pt x="11782" y="21332"/>
                  <a:pt x="12002" y="21600"/>
                  <a:pt x="12273" y="21600"/>
                </a:cubicBezTo>
                <a:cubicBezTo>
                  <a:pt x="12408" y="21600"/>
                  <a:pt x="12531" y="21533"/>
                  <a:pt x="12620" y="21424"/>
                </a:cubicBezTo>
                <a:lnTo>
                  <a:pt x="15565" y="17824"/>
                </a:lnTo>
                <a:cubicBezTo>
                  <a:pt x="15654" y="17716"/>
                  <a:pt x="15709" y="17566"/>
                  <a:pt x="15709" y="17400"/>
                </a:cubicBezTo>
                <a:cubicBezTo>
                  <a:pt x="15709" y="17069"/>
                  <a:pt x="15489" y="16800"/>
                  <a:pt x="15218" y="16800"/>
                </a:cubicBezTo>
                <a:moveTo>
                  <a:pt x="12764" y="17400"/>
                </a:moveTo>
                <a:cubicBezTo>
                  <a:pt x="12764" y="17069"/>
                  <a:pt x="12544" y="16800"/>
                  <a:pt x="12273" y="16800"/>
                </a:cubicBezTo>
                <a:cubicBezTo>
                  <a:pt x="12137" y="16800"/>
                  <a:pt x="12015" y="16867"/>
                  <a:pt x="11925" y="16976"/>
                </a:cubicBezTo>
                <a:lnTo>
                  <a:pt x="8981" y="20575"/>
                </a:lnTo>
                <a:cubicBezTo>
                  <a:pt x="8891" y="20685"/>
                  <a:pt x="8836" y="20835"/>
                  <a:pt x="8836" y="21000"/>
                </a:cubicBezTo>
                <a:cubicBezTo>
                  <a:pt x="8836" y="21332"/>
                  <a:pt x="9056" y="21600"/>
                  <a:pt x="9327" y="21600"/>
                </a:cubicBezTo>
                <a:cubicBezTo>
                  <a:pt x="9463" y="21600"/>
                  <a:pt x="9585" y="21533"/>
                  <a:pt x="9674" y="21424"/>
                </a:cubicBezTo>
                <a:lnTo>
                  <a:pt x="12620" y="17824"/>
                </a:lnTo>
                <a:cubicBezTo>
                  <a:pt x="12709" y="17716"/>
                  <a:pt x="12764" y="17566"/>
                  <a:pt x="12764" y="17400"/>
                </a:cubicBezTo>
                <a:moveTo>
                  <a:pt x="6873" y="17400"/>
                </a:moveTo>
                <a:cubicBezTo>
                  <a:pt x="6873" y="17069"/>
                  <a:pt x="6653" y="16800"/>
                  <a:pt x="6382" y="16800"/>
                </a:cubicBezTo>
                <a:cubicBezTo>
                  <a:pt x="6246" y="16800"/>
                  <a:pt x="6124" y="16867"/>
                  <a:pt x="6034" y="16976"/>
                </a:cubicBezTo>
                <a:lnTo>
                  <a:pt x="3090" y="20575"/>
                </a:lnTo>
                <a:cubicBezTo>
                  <a:pt x="3000" y="20685"/>
                  <a:pt x="2945" y="20835"/>
                  <a:pt x="2945" y="21000"/>
                </a:cubicBezTo>
                <a:cubicBezTo>
                  <a:pt x="2945" y="21332"/>
                  <a:pt x="3166" y="21600"/>
                  <a:pt x="3436" y="21600"/>
                </a:cubicBezTo>
                <a:cubicBezTo>
                  <a:pt x="3572" y="21600"/>
                  <a:pt x="3695" y="21533"/>
                  <a:pt x="3783" y="21424"/>
                </a:cubicBezTo>
                <a:lnTo>
                  <a:pt x="6729" y="17824"/>
                </a:lnTo>
                <a:cubicBezTo>
                  <a:pt x="6818" y="17716"/>
                  <a:pt x="6873" y="17566"/>
                  <a:pt x="6873" y="17400"/>
                </a:cubicBezTo>
                <a:moveTo>
                  <a:pt x="9818" y="17400"/>
                </a:moveTo>
                <a:cubicBezTo>
                  <a:pt x="9818" y="17069"/>
                  <a:pt x="9598" y="16800"/>
                  <a:pt x="9327" y="16800"/>
                </a:cubicBezTo>
                <a:cubicBezTo>
                  <a:pt x="9192" y="16800"/>
                  <a:pt x="9069" y="16867"/>
                  <a:pt x="8980" y="16976"/>
                </a:cubicBezTo>
                <a:lnTo>
                  <a:pt x="6035" y="20575"/>
                </a:lnTo>
                <a:cubicBezTo>
                  <a:pt x="5946" y="20685"/>
                  <a:pt x="5891" y="20835"/>
                  <a:pt x="5891" y="21000"/>
                </a:cubicBezTo>
                <a:cubicBezTo>
                  <a:pt x="5891" y="21332"/>
                  <a:pt x="6111" y="21600"/>
                  <a:pt x="6382" y="21600"/>
                </a:cubicBezTo>
                <a:cubicBezTo>
                  <a:pt x="6517" y="21600"/>
                  <a:pt x="6640" y="21533"/>
                  <a:pt x="6729" y="21424"/>
                </a:cubicBezTo>
                <a:lnTo>
                  <a:pt x="9674" y="17824"/>
                </a:lnTo>
                <a:cubicBezTo>
                  <a:pt x="9763" y="17716"/>
                  <a:pt x="9818" y="17566"/>
                  <a:pt x="9818" y="174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6" name="Shape 2969"/>
          <p:cNvSpPr/>
          <p:nvPr/>
        </p:nvSpPr>
        <p:spPr>
          <a:xfrm>
            <a:off x="3027350" y="4203551"/>
            <a:ext cx="279328" cy="2539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15120"/>
                </a:moveTo>
                <a:cubicBezTo>
                  <a:pt x="17893" y="15120"/>
                  <a:pt x="17673" y="15362"/>
                  <a:pt x="17673" y="15660"/>
                </a:cubicBezTo>
                <a:lnTo>
                  <a:pt x="17673" y="17820"/>
                </a:lnTo>
                <a:cubicBezTo>
                  <a:pt x="17673" y="18118"/>
                  <a:pt x="17893" y="18360"/>
                  <a:pt x="18164" y="18360"/>
                </a:cubicBezTo>
                <a:cubicBezTo>
                  <a:pt x="18434" y="18360"/>
                  <a:pt x="18655" y="18118"/>
                  <a:pt x="18655" y="17820"/>
                </a:cubicBezTo>
                <a:lnTo>
                  <a:pt x="18655" y="15660"/>
                </a:lnTo>
                <a:cubicBezTo>
                  <a:pt x="18655" y="15362"/>
                  <a:pt x="18434" y="15120"/>
                  <a:pt x="18164" y="15120"/>
                </a:cubicBezTo>
                <a:moveTo>
                  <a:pt x="15218" y="15120"/>
                </a:moveTo>
                <a:cubicBezTo>
                  <a:pt x="14947" y="15120"/>
                  <a:pt x="14727" y="15362"/>
                  <a:pt x="14727" y="15660"/>
                </a:cubicBezTo>
                <a:lnTo>
                  <a:pt x="14727" y="18900"/>
                </a:lnTo>
                <a:cubicBezTo>
                  <a:pt x="14727" y="19198"/>
                  <a:pt x="14947" y="19440"/>
                  <a:pt x="15218" y="19440"/>
                </a:cubicBezTo>
                <a:cubicBezTo>
                  <a:pt x="15489" y="19440"/>
                  <a:pt x="15709" y="19198"/>
                  <a:pt x="15709" y="18900"/>
                </a:cubicBezTo>
                <a:lnTo>
                  <a:pt x="15709" y="15660"/>
                </a:lnTo>
                <a:cubicBezTo>
                  <a:pt x="15709" y="15362"/>
                  <a:pt x="15489" y="15120"/>
                  <a:pt x="15218" y="15120"/>
                </a:cubicBezTo>
                <a:moveTo>
                  <a:pt x="17673" y="12960"/>
                </a:moveTo>
                <a:lnTo>
                  <a:pt x="3927" y="12960"/>
                </a:lnTo>
                <a:cubicBezTo>
                  <a:pt x="2303" y="12960"/>
                  <a:pt x="982" y="11507"/>
                  <a:pt x="982" y="9720"/>
                </a:cubicBezTo>
                <a:cubicBezTo>
                  <a:pt x="982" y="8215"/>
                  <a:pt x="1912" y="6920"/>
                  <a:pt x="3244" y="6572"/>
                </a:cubicBezTo>
                <a:cubicBezTo>
                  <a:pt x="3634" y="6470"/>
                  <a:pt x="3929" y="6117"/>
                  <a:pt x="3988" y="5681"/>
                </a:cubicBezTo>
                <a:cubicBezTo>
                  <a:pt x="4343" y="3058"/>
                  <a:pt x="6427" y="1080"/>
                  <a:pt x="8836" y="1080"/>
                </a:cubicBezTo>
                <a:cubicBezTo>
                  <a:pt x="10501" y="1080"/>
                  <a:pt x="11547" y="1463"/>
                  <a:pt x="12457" y="3010"/>
                </a:cubicBezTo>
                <a:cubicBezTo>
                  <a:pt x="12612" y="3273"/>
                  <a:pt x="13354" y="3989"/>
                  <a:pt x="13636" y="4032"/>
                </a:cubicBezTo>
                <a:cubicBezTo>
                  <a:pt x="13682" y="4039"/>
                  <a:pt x="13773" y="4043"/>
                  <a:pt x="13773" y="4043"/>
                </a:cubicBezTo>
                <a:cubicBezTo>
                  <a:pt x="14009" y="4043"/>
                  <a:pt x="14238" y="3949"/>
                  <a:pt x="14419" y="3776"/>
                </a:cubicBezTo>
                <a:cubicBezTo>
                  <a:pt x="14777" y="3431"/>
                  <a:pt x="15236" y="3240"/>
                  <a:pt x="15709" y="3240"/>
                </a:cubicBezTo>
                <a:cubicBezTo>
                  <a:pt x="16792" y="3240"/>
                  <a:pt x="17673" y="4209"/>
                  <a:pt x="17671" y="5412"/>
                </a:cubicBezTo>
                <a:lnTo>
                  <a:pt x="17667" y="5491"/>
                </a:lnTo>
                <a:cubicBezTo>
                  <a:pt x="17646" y="6002"/>
                  <a:pt x="17953" y="6459"/>
                  <a:pt x="18404" y="6586"/>
                </a:cubicBezTo>
                <a:cubicBezTo>
                  <a:pt x="19708" y="6954"/>
                  <a:pt x="20618" y="8242"/>
                  <a:pt x="20618" y="9720"/>
                </a:cubicBezTo>
                <a:cubicBezTo>
                  <a:pt x="20618" y="11507"/>
                  <a:pt x="19297" y="12960"/>
                  <a:pt x="17673" y="12960"/>
                </a:cubicBezTo>
                <a:moveTo>
                  <a:pt x="18648" y="5540"/>
                </a:moveTo>
                <a:cubicBezTo>
                  <a:pt x="18650" y="5493"/>
                  <a:pt x="18655" y="5447"/>
                  <a:pt x="18655" y="5400"/>
                </a:cubicBezTo>
                <a:cubicBezTo>
                  <a:pt x="18655" y="3611"/>
                  <a:pt x="17335" y="2160"/>
                  <a:pt x="15709" y="2160"/>
                </a:cubicBezTo>
                <a:cubicBezTo>
                  <a:pt x="14967" y="2160"/>
                  <a:pt x="14290" y="2464"/>
                  <a:pt x="13773" y="2963"/>
                </a:cubicBezTo>
                <a:cubicBezTo>
                  <a:pt x="12724" y="1182"/>
                  <a:pt x="10909" y="0"/>
                  <a:pt x="8836" y="0"/>
                </a:cubicBezTo>
                <a:cubicBezTo>
                  <a:pt x="5880" y="0"/>
                  <a:pt x="3439" y="2398"/>
                  <a:pt x="3017" y="5521"/>
                </a:cubicBezTo>
                <a:cubicBezTo>
                  <a:pt x="1288" y="5974"/>
                  <a:pt x="0" y="7679"/>
                  <a:pt x="0" y="9720"/>
                </a:cubicBezTo>
                <a:cubicBezTo>
                  <a:pt x="0" y="12106"/>
                  <a:pt x="1758" y="14040"/>
                  <a:pt x="3927" y="14040"/>
                </a:cubicBezTo>
                <a:lnTo>
                  <a:pt x="17673" y="14040"/>
                </a:lnTo>
                <a:cubicBezTo>
                  <a:pt x="19842" y="14040"/>
                  <a:pt x="21600" y="12106"/>
                  <a:pt x="21600" y="9720"/>
                </a:cubicBezTo>
                <a:cubicBezTo>
                  <a:pt x="21600" y="7706"/>
                  <a:pt x="20344" y="6018"/>
                  <a:pt x="18648" y="5540"/>
                </a:cubicBezTo>
                <a:moveTo>
                  <a:pt x="6382" y="16200"/>
                </a:moveTo>
                <a:cubicBezTo>
                  <a:pt x="6111" y="16200"/>
                  <a:pt x="5891" y="16442"/>
                  <a:pt x="5891" y="16740"/>
                </a:cubicBezTo>
                <a:lnTo>
                  <a:pt x="5891" y="18900"/>
                </a:lnTo>
                <a:cubicBezTo>
                  <a:pt x="5891" y="19198"/>
                  <a:pt x="6111" y="19440"/>
                  <a:pt x="6382" y="19440"/>
                </a:cubicBezTo>
                <a:cubicBezTo>
                  <a:pt x="6653" y="19440"/>
                  <a:pt x="6873" y="19198"/>
                  <a:pt x="6873" y="18900"/>
                </a:cubicBezTo>
                <a:lnTo>
                  <a:pt x="6873" y="16740"/>
                </a:lnTo>
                <a:cubicBezTo>
                  <a:pt x="6873" y="16442"/>
                  <a:pt x="6653" y="16200"/>
                  <a:pt x="6382" y="16200"/>
                </a:cubicBezTo>
                <a:moveTo>
                  <a:pt x="3436" y="15120"/>
                </a:moveTo>
                <a:cubicBezTo>
                  <a:pt x="3166" y="15120"/>
                  <a:pt x="2945" y="15362"/>
                  <a:pt x="2945" y="15660"/>
                </a:cubicBezTo>
                <a:lnTo>
                  <a:pt x="2945" y="18900"/>
                </a:lnTo>
                <a:cubicBezTo>
                  <a:pt x="2945" y="19198"/>
                  <a:pt x="3166" y="19440"/>
                  <a:pt x="3436" y="19440"/>
                </a:cubicBezTo>
                <a:cubicBezTo>
                  <a:pt x="3707" y="19440"/>
                  <a:pt x="3927" y="19198"/>
                  <a:pt x="3927" y="18900"/>
                </a:cubicBezTo>
                <a:lnTo>
                  <a:pt x="3927" y="15660"/>
                </a:lnTo>
                <a:cubicBezTo>
                  <a:pt x="3927" y="15362"/>
                  <a:pt x="3707" y="15120"/>
                  <a:pt x="3436" y="15120"/>
                </a:cubicBezTo>
                <a:moveTo>
                  <a:pt x="12273" y="16200"/>
                </a:moveTo>
                <a:cubicBezTo>
                  <a:pt x="12002" y="16200"/>
                  <a:pt x="11782" y="16442"/>
                  <a:pt x="11782" y="16740"/>
                </a:cubicBezTo>
                <a:lnTo>
                  <a:pt x="11782" y="19980"/>
                </a:lnTo>
                <a:cubicBezTo>
                  <a:pt x="11782" y="20278"/>
                  <a:pt x="12002" y="20520"/>
                  <a:pt x="12273" y="20520"/>
                </a:cubicBezTo>
                <a:cubicBezTo>
                  <a:pt x="12544" y="20520"/>
                  <a:pt x="12764" y="20278"/>
                  <a:pt x="12764" y="19980"/>
                </a:cubicBezTo>
                <a:lnTo>
                  <a:pt x="12764" y="16740"/>
                </a:lnTo>
                <a:cubicBezTo>
                  <a:pt x="12764" y="16442"/>
                  <a:pt x="12544" y="16200"/>
                  <a:pt x="12273" y="16200"/>
                </a:cubicBezTo>
                <a:moveTo>
                  <a:pt x="9327" y="17280"/>
                </a:moveTo>
                <a:cubicBezTo>
                  <a:pt x="9056" y="17280"/>
                  <a:pt x="8836" y="17522"/>
                  <a:pt x="8836" y="17820"/>
                </a:cubicBezTo>
                <a:lnTo>
                  <a:pt x="8836" y="21060"/>
                </a:lnTo>
                <a:cubicBezTo>
                  <a:pt x="8836" y="21358"/>
                  <a:pt x="9056" y="21600"/>
                  <a:pt x="9327" y="21600"/>
                </a:cubicBezTo>
                <a:cubicBezTo>
                  <a:pt x="9598" y="21600"/>
                  <a:pt x="9818" y="21358"/>
                  <a:pt x="9818" y="21060"/>
                </a:cubicBezTo>
                <a:lnTo>
                  <a:pt x="9818" y="17820"/>
                </a:lnTo>
                <a:cubicBezTo>
                  <a:pt x="9818" y="17522"/>
                  <a:pt x="9598" y="17280"/>
                  <a:pt x="9327" y="1728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7" name="Shape 2970"/>
          <p:cNvSpPr/>
          <p:nvPr/>
        </p:nvSpPr>
        <p:spPr>
          <a:xfrm>
            <a:off x="3560611" y="419085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9636"/>
                </a:moveTo>
                <a:cubicBezTo>
                  <a:pt x="15167" y="19636"/>
                  <a:pt x="14727" y="20076"/>
                  <a:pt x="14727" y="20618"/>
                </a:cubicBezTo>
                <a:cubicBezTo>
                  <a:pt x="14727" y="21160"/>
                  <a:pt x="15167" y="21600"/>
                  <a:pt x="15709" y="21600"/>
                </a:cubicBezTo>
                <a:cubicBezTo>
                  <a:pt x="16251" y="21600"/>
                  <a:pt x="16691" y="21160"/>
                  <a:pt x="16691" y="20618"/>
                </a:cubicBezTo>
                <a:cubicBezTo>
                  <a:pt x="16691" y="20076"/>
                  <a:pt x="16251" y="19636"/>
                  <a:pt x="15709" y="19636"/>
                </a:cubicBezTo>
                <a:moveTo>
                  <a:pt x="18655" y="16691"/>
                </a:moveTo>
                <a:cubicBezTo>
                  <a:pt x="18113" y="16691"/>
                  <a:pt x="17673" y="17131"/>
                  <a:pt x="17673" y="17673"/>
                </a:cubicBezTo>
                <a:cubicBezTo>
                  <a:pt x="17673" y="18215"/>
                  <a:pt x="18113" y="18655"/>
                  <a:pt x="18655" y="18655"/>
                </a:cubicBezTo>
                <a:cubicBezTo>
                  <a:pt x="19196" y="18655"/>
                  <a:pt x="19636" y="18215"/>
                  <a:pt x="19636" y="17673"/>
                </a:cubicBezTo>
                <a:cubicBezTo>
                  <a:pt x="19636" y="17131"/>
                  <a:pt x="19196" y="16691"/>
                  <a:pt x="18655" y="16691"/>
                </a:cubicBezTo>
                <a:moveTo>
                  <a:pt x="17673" y="11782"/>
                </a:moveTo>
                <a:lnTo>
                  <a:pt x="3927" y="11782"/>
                </a:lnTo>
                <a:cubicBezTo>
                  <a:pt x="2303" y="11782"/>
                  <a:pt x="982" y="10461"/>
                  <a:pt x="982" y="8836"/>
                </a:cubicBezTo>
                <a:cubicBezTo>
                  <a:pt x="982" y="7468"/>
                  <a:pt x="1911" y="6292"/>
                  <a:pt x="3244" y="5975"/>
                </a:cubicBezTo>
                <a:cubicBezTo>
                  <a:pt x="3634" y="5882"/>
                  <a:pt x="3929" y="5561"/>
                  <a:pt x="3988" y="5164"/>
                </a:cubicBezTo>
                <a:cubicBezTo>
                  <a:pt x="4342" y="2780"/>
                  <a:pt x="6427" y="982"/>
                  <a:pt x="8836" y="982"/>
                </a:cubicBezTo>
                <a:cubicBezTo>
                  <a:pt x="10501" y="982"/>
                  <a:pt x="11547" y="1330"/>
                  <a:pt x="12457" y="2736"/>
                </a:cubicBezTo>
                <a:cubicBezTo>
                  <a:pt x="12612" y="2975"/>
                  <a:pt x="13354" y="3626"/>
                  <a:pt x="13636" y="3666"/>
                </a:cubicBezTo>
                <a:cubicBezTo>
                  <a:pt x="13682" y="3672"/>
                  <a:pt x="13772" y="3675"/>
                  <a:pt x="13772" y="3675"/>
                </a:cubicBezTo>
                <a:cubicBezTo>
                  <a:pt x="14009" y="3675"/>
                  <a:pt x="14238" y="3590"/>
                  <a:pt x="14419" y="3433"/>
                </a:cubicBezTo>
                <a:cubicBezTo>
                  <a:pt x="14777" y="3119"/>
                  <a:pt x="15236" y="2945"/>
                  <a:pt x="15709" y="2945"/>
                </a:cubicBezTo>
                <a:cubicBezTo>
                  <a:pt x="16792" y="2945"/>
                  <a:pt x="17673" y="3826"/>
                  <a:pt x="17671" y="4920"/>
                </a:cubicBezTo>
                <a:lnTo>
                  <a:pt x="17667" y="4992"/>
                </a:lnTo>
                <a:cubicBezTo>
                  <a:pt x="17646" y="5457"/>
                  <a:pt x="17954" y="5872"/>
                  <a:pt x="18404" y="5987"/>
                </a:cubicBezTo>
                <a:cubicBezTo>
                  <a:pt x="19708" y="6321"/>
                  <a:pt x="20618" y="7493"/>
                  <a:pt x="20618" y="8836"/>
                </a:cubicBezTo>
                <a:cubicBezTo>
                  <a:pt x="20618" y="10461"/>
                  <a:pt x="19297" y="11782"/>
                  <a:pt x="17673" y="11782"/>
                </a:cubicBezTo>
                <a:moveTo>
                  <a:pt x="18648" y="5036"/>
                </a:moveTo>
                <a:cubicBezTo>
                  <a:pt x="18650" y="4994"/>
                  <a:pt x="18655" y="4952"/>
                  <a:pt x="18655" y="4909"/>
                </a:cubicBezTo>
                <a:cubicBezTo>
                  <a:pt x="18655" y="3283"/>
                  <a:pt x="17335" y="1964"/>
                  <a:pt x="15709" y="1964"/>
                </a:cubicBezTo>
                <a:cubicBezTo>
                  <a:pt x="14967" y="1964"/>
                  <a:pt x="14291" y="2240"/>
                  <a:pt x="13772" y="2693"/>
                </a:cubicBezTo>
                <a:cubicBezTo>
                  <a:pt x="12724" y="1075"/>
                  <a:pt x="10909" y="0"/>
                  <a:pt x="8836" y="0"/>
                </a:cubicBezTo>
                <a:cubicBezTo>
                  <a:pt x="5879" y="0"/>
                  <a:pt x="3439" y="2180"/>
                  <a:pt x="3017" y="5019"/>
                </a:cubicBezTo>
                <a:cubicBezTo>
                  <a:pt x="1288" y="5431"/>
                  <a:pt x="0" y="6981"/>
                  <a:pt x="0" y="8836"/>
                </a:cubicBezTo>
                <a:cubicBezTo>
                  <a:pt x="0" y="11005"/>
                  <a:pt x="1758" y="12764"/>
                  <a:pt x="3927" y="12764"/>
                </a:cubicBezTo>
                <a:lnTo>
                  <a:pt x="17673" y="12764"/>
                </a:lnTo>
                <a:cubicBezTo>
                  <a:pt x="19842" y="12764"/>
                  <a:pt x="21600" y="11005"/>
                  <a:pt x="21600" y="8836"/>
                </a:cubicBezTo>
                <a:cubicBezTo>
                  <a:pt x="21600" y="7005"/>
                  <a:pt x="20344" y="5471"/>
                  <a:pt x="18648" y="5036"/>
                </a:cubicBezTo>
                <a:moveTo>
                  <a:pt x="15709" y="15709"/>
                </a:moveTo>
                <a:cubicBezTo>
                  <a:pt x="15709" y="15167"/>
                  <a:pt x="15269" y="14727"/>
                  <a:pt x="14727" y="14727"/>
                </a:cubicBezTo>
                <a:cubicBezTo>
                  <a:pt x="14186" y="14727"/>
                  <a:pt x="13745" y="15167"/>
                  <a:pt x="13745" y="15709"/>
                </a:cubicBezTo>
                <a:cubicBezTo>
                  <a:pt x="13745" y="16252"/>
                  <a:pt x="14186" y="16691"/>
                  <a:pt x="14727" y="16691"/>
                </a:cubicBezTo>
                <a:cubicBezTo>
                  <a:pt x="15269" y="16691"/>
                  <a:pt x="15709" y="16252"/>
                  <a:pt x="15709" y="15709"/>
                </a:cubicBezTo>
                <a:moveTo>
                  <a:pt x="10800" y="17673"/>
                </a:moveTo>
                <a:cubicBezTo>
                  <a:pt x="10258" y="17673"/>
                  <a:pt x="9818" y="18113"/>
                  <a:pt x="9818" y="18655"/>
                </a:cubicBezTo>
                <a:cubicBezTo>
                  <a:pt x="9818" y="19196"/>
                  <a:pt x="10258" y="19636"/>
                  <a:pt x="10800" y="19636"/>
                </a:cubicBezTo>
                <a:cubicBezTo>
                  <a:pt x="11342" y="19636"/>
                  <a:pt x="11782" y="19196"/>
                  <a:pt x="11782" y="18655"/>
                </a:cubicBezTo>
                <a:cubicBezTo>
                  <a:pt x="11782" y="18113"/>
                  <a:pt x="11342" y="17673"/>
                  <a:pt x="10800" y="17673"/>
                </a:cubicBezTo>
                <a:moveTo>
                  <a:pt x="2945" y="15709"/>
                </a:moveTo>
                <a:cubicBezTo>
                  <a:pt x="2404" y="15709"/>
                  <a:pt x="1964" y="16149"/>
                  <a:pt x="1964" y="16691"/>
                </a:cubicBezTo>
                <a:cubicBezTo>
                  <a:pt x="1964" y="17233"/>
                  <a:pt x="2404" y="17673"/>
                  <a:pt x="2945" y="17673"/>
                </a:cubicBezTo>
                <a:cubicBezTo>
                  <a:pt x="3487" y="17673"/>
                  <a:pt x="3927" y="17233"/>
                  <a:pt x="3927" y="16691"/>
                </a:cubicBezTo>
                <a:cubicBezTo>
                  <a:pt x="3927" y="16149"/>
                  <a:pt x="3487" y="15709"/>
                  <a:pt x="2945" y="15709"/>
                </a:cubicBezTo>
                <a:moveTo>
                  <a:pt x="4909" y="18655"/>
                </a:moveTo>
                <a:cubicBezTo>
                  <a:pt x="4367" y="18655"/>
                  <a:pt x="3927" y="19095"/>
                  <a:pt x="3927" y="19636"/>
                </a:cubicBezTo>
                <a:cubicBezTo>
                  <a:pt x="3927" y="20179"/>
                  <a:pt x="4367" y="20618"/>
                  <a:pt x="4909" y="20618"/>
                </a:cubicBezTo>
                <a:cubicBezTo>
                  <a:pt x="5451" y="20618"/>
                  <a:pt x="5891" y="20179"/>
                  <a:pt x="5891" y="19636"/>
                </a:cubicBezTo>
                <a:cubicBezTo>
                  <a:pt x="5891" y="19095"/>
                  <a:pt x="5451" y="18655"/>
                  <a:pt x="4909" y="18655"/>
                </a:cubicBezTo>
                <a:moveTo>
                  <a:pt x="7855" y="13745"/>
                </a:moveTo>
                <a:cubicBezTo>
                  <a:pt x="7313" y="13745"/>
                  <a:pt x="6873" y="14186"/>
                  <a:pt x="6873" y="14727"/>
                </a:cubicBezTo>
                <a:cubicBezTo>
                  <a:pt x="6873" y="15270"/>
                  <a:pt x="7313" y="15709"/>
                  <a:pt x="7855" y="15709"/>
                </a:cubicBezTo>
                <a:cubicBezTo>
                  <a:pt x="8396" y="15709"/>
                  <a:pt x="8836" y="15270"/>
                  <a:pt x="8836" y="14727"/>
                </a:cubicBezTo>
                <a:cubicBezTo>
                  <a:pt x="8836" y="14186"/>
                  <a:pt x="8396" y="13745"/>
                  <a:pt x="7855" y="13745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8" name="Shape 2971"/>
          <p:cNvSpPr/>
          <p:nvPr/>
        </p:nvSpPr>
        <p:spPr>
          <a:xfrm>
            <a:off x="4093872" y="419085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5709"/>
                </a:moveTo>
                <a:cubicBezTo>
                  <a:pt x="16555" y="15709"/>
                  <a:pt x="16433" y="15764"/>
                  <a:pt x="16344" y="15853"/>
                </a:cubicBezTo>
                <a:lnTo>
                  <a:pt x="13399" y="18798"/>
                </a:lnTo>
                <a:cubicBezTo>
                  <a:pt x="13310" y="18888"/>
                  <a:pt x="13255" y="19010"/>
                  <a:pt x="13255" y="19145"/>
                </a:cubicBezTo>
                <a:cubicBezTo>
                  <a:pt x="13255" y="19417"/>
                  <a:pt x="13474" y="19636"/>
                  <a:pt x="13745" y="19636"/>
                </a:cubicBezTo>
                <a:cubicBezTo>
                  <a:pt x="13881" y="19636"/>
                  <a:pt x="14003" y="19582"/>
                  <a:pt x="14093" y="19493"/>
                </a:cubicBezTo>
                <a:lnTo>
                  <a:pt x="17038" y="16547"/>
                </a:lnTo>
                <a:cubicBezTo>
                  <a:pt x="17127" y="16458"/>
                  <a:pt x="17182" y="16336"/>
                  <a:pt x="17182" y="16200"/>
                </a:cubicBezTo>
                <a:cubicBezTo>
                  <a:pt x="17182" y="15929"/>
                  <a:pt x="16962" y="15709"/>
                  <a:pt x="16691" y="15709"/>
                </a:cubicBezTo>
                <a:moveTo>
                  <a:pt x="17673" y="11782"/>
                </a:moveTo>
                <a:lnTo>
                  <a:pt x="3927" y="11782"/>
                </a:lnTo>
                <a:cubicBezTo>
                  <a:pt x="2303" y="11782"/>
                  <a:pt x="982" y="10461"/>
                  <a:pt x="982" y="8836"/>
                </a:cubicBezTo>
                <a:cubicBezTo>
                  <a:pt x="982" y="7468"/>
                  <a:pt x="1911" y="6292"/>
                  <a:pt x="3244" y="5975"/>
                </a:cubicBezTo>
                <a:cubicBezTo>
                  <a:pt x="3634" y="5882"/>
                  <a:pt x="3929" y="5561"/>
                  <a:pt x="3988" y="5164"/>
                </a:cubicBezTo>
                <a:cubicBezTo>
                  <a:pt x="4342" y="2780"/>
                  <a:pt x="6427" y="982"/>
                  <a:pt x="8836" y="982"/>
                </a:cubicBezTo>
                <a:cubicBezTo>
                  <a:pt x="10501" y="982"/>
                  <a:pt x="11547" y="1330"/>
                  <a:pt x="12457" y="2736"/>
                </a:cubicBezTo>
                <a:cubicBezTo>
                  <a:pt x="12612" y="2975"/>
                  <a:pt x="13354" y="3626"/>
                  <a:pt x="13636" y="3666"/>
                </a:cubicBezTo>
                <a:cubicBezTo>
                  <a:pt x="13682" y="3672"/>
                  <a:pt x="13772" y="3675"/>
                  <a:pt x="13772" y="3675"/>
                </a:cubicBezTo>
                <a:cubicBezTo>
                  <a:pt x="14009" y="3675"/>
                  <a:pt x="14238" y="3590"/>
                  <a:pt x="14419" y="3433"/>
                </a:cubicBezTo>
                <a:cubicBezTo>
                  <a:pt x="14777" y="3119"/>
                  <a:pt x="15236" y="2945"/>
                  <a:pt x="15709" y="2945"/>
                </a:cubicBezTo>
                <a:cubicBezTo>
                  <a:pt x="16792" y="2945"/>
                  <a:pt x="17673" y="3826"/>
                  <a:pt x="17671" y="4920"/>
                </a:cubicBezTo>
                <a:lnTo>
                  <a:pt x="17667" y="4992"/>
                </a:lnTo>
                <a:cubicBezTo>
                  <a:pt x="17646" y="5457"/>
                  <a:pt x="17954" y="5872"/>
                  <a:pt x="18404" y="5987"/>
                </a:cubicBezTo>
                <a:cubicBezTo>
                  <a:pt x="19707" y="6321"/>
                  <a:pt x="20618" y="7493"/>
                  <a:pt x="20618" y="8836"/>
                </a:cubicBezTo>
                <a:cubicBezTo>
                  <a:pt x="20618" y="10461"/>
                  <a:pt x="19297" y="11782"/>
                  <a:pt x="17673" y="11782"/>
                </a:cubicBezTo>
                <a:moveTo>
                  <a:pt x="18648" y="5037"/>
                </a:moveTo>
                <a:cubicBezTo>
                  <a:pt x="18650" y="4994"/>
                  <a:pt x="18655" y="4952"/>
                  <a:pt x="18655" y="4909"/>
                </a:cubicBezTo>
                <a:cubicBezTo>
                  <a:pt x="18655" y="3283"/>
                  <a:pt x="17335" y="1964"/>
                  <a:pt x="15709" y="1964"/>
                </a:cubicBezTo>
                <a:cubicBezTo>
                  <a:pt x="14967" y="1964"/>
                  <a:pt x="14291" y="2240"/>
                  <a:pt x="13772" y="2693"/>
                </a:cubicBezTo>
                <a:cubicBezTo>
                  <a:pt x="12724" y="1075"/>
                  <a:pt x="10909" y="0"/>
                  <a:pt x="8836" y="0"/>
                </a:cubicBezTo>
                <a:cubicBezTo>
                  <a:pt x="5879" y="0"/>
                  <a:pt x="3439" y="2180"/>
                  <a:pt x="3016" y="5019"/>
                </a:cubicBezTo>
                <a:cubicBezTo>
                  <a:pt x="1288" y="5431"/>
                  <a:pt x="0" y="6981"/>
                  <a:pt x="0" y="8836"/>
                </a:cubicBezTo>
                <a:cubicBezTo>
                  <a:pt x="0" y="11005"/>
                  <a:pt x="1758" y="12764"/>
                  <a:pt x="3927" y="12764"/>
                </a:cubicBezTo>
                <a:lnTo>
                  <a:pt x="17673" y="12764"/>
                </a:lnTo>
                <a:cubicBezTo>
                  <a:pt x="19842" y="12764"/>
                  <a:pt x="21600" y="11005"/>
                  <a:pt x="21600" y="8836"/>
                </a:cubicBezTo>
                <a:cubicBezTo>
                  <a:pt x="21600" y="7005"/>
                  <a:pt x="20344" y="5471"/>
                  <a:pt x="18648" y="5037"/>
                </a:cubicBezTo>
                <a:moveTo>
                  <a:pt x="6382" y="15709"/>
                </a:moveTo>
                <a:cubicBezTo>
                  <a:pt x="6246" y="15709"/>
                  <a:pt x="6123" y="15764"/>
                  <a:pt x="6035" y="15853"/>
                </a:cubicBezTo>
                <a:lnTo>
                  <a:pt x="3090" y="18798"/>
                </a:lnTo>
                <a:cubicBezTo>
                  <a:pt x="3001" y="18888"/>
                  <a:pt x="2945" y="19010"/>
                  <a:pt x="2945" y="19145"/>
                </a:cubicBezTo>
                <a:cubicBezTo>
                  <a:pt x="2945" y="19417"/>
                  <a:pt x="3165" y="19636"/>
                  <a:pt x="3436" y="19636"/>
                </a:cubicBezTo>
                <a:cubicBezTo>
                  <a:pt x="3572" y="19636"/>
                  <a:pt x="3695" y="19582"/>
                  <a:pt x="3783" y="19493"/>
                </a:cubicBezTo>
                <a:lnTo>
                  <a:pt x="6729" y="16547"/>
                </a:lnTo>
                <a:cubicBezTo>
                  <a:pt x="6818" y="16458"/>
                  <a:pt x="6873" y="16336"/>
                  <a:pt x="6873" y="16200"/>
                </a:cubicBezTo>
                <a:cubicBezTo>
                  <a:pt x="6873" y="15929"/>
                  <a:pt x="6653" y="15709"/>
                  <a:pt x="6382" y="15709"/>
                </a:cubicBezTo>
                <a:moveTo>
                  <a:pt x="11782" y="15218"/>
                </a:moveTo>
                <a:cubicBezTo>
                  <a:pt x="11782" y="14947"/>
                  <a:pt x="11562" y="14727"/>
                  <a:pt x="11291" y="14727"/>
                </a:cubicBezTo>
                <a:cubicBezTo>
                  <a:pt x="11155" y="14727"/>
                  <a:pt x="11032" y="14782"/>
                  <a:pt x="10944" y="14872"/>
                </a:cubicBezTo>
                <a:lnTo>
                  <a:pt x="7999" y="17816"/>
                </a:lnTo>
                <a:cubicBezTo>
                  <a:pt x="7910" y="17906"/>
                  <a:pt x="7855" y="18028"/>
                  <a:pt x="7855" y="18164"/>
                </a:cubicBezTo>
                <a:cubicBezTo>
                  <a:pt x="7855" y="18435"/>
                  <a:pt x="8074" y="18655"/>
                  <a:pt x="8345" y="18655"/>
                </a:cubicBezTo>
                <a:lnTo>
                  <a:pt x="10106" y="18655"/>
                </a:lnTo>
                <a:lnTo>
                  <a:pt x="7998" y="20762"/>
                </a:lnTo>
                <a:cubicBezTo>
                  <a:pt x="7910" y="20851"/>
                  <a:pt x="7855" y="20974"/>
                  <a:pt x="7855" y="21109"/>
                </a:cubicBezTo>
                <a:cubicBezTo>
                  <a:pt x="7855" y="21380"/>
                  <a:pt x="8074" y="21600"/>
                  <a:pt x="8345" y="21600"/>
                </a:cubicBezTo>
                <a:cubicBezTo>
                  <a:pt x="8481" y="21600"/>
                  <a:pt x="8604" y="21545"/>
                  <a:pt x="8693" y="21456"/>
                </a:cubicBezTo>
                <a:lnTo>
                  <a:pt x="11638" y="18511"/>
                </a:lnTo>
                <a:cubicBezTo>
                  <a:pt x="11727" y="18422"/>
                  <a:pt x="11782" y="18299"/>
                  <a:pt x="11782" y="18164"/>
                </a:cubicBezTo>
                <a:cubicBezTo>
                  <a:pt x="11782" y="17892"/>
                  <a:pt x="11562" y="17673"/>
                  <a:pt x="11291" y="17673"/>
                </a:cubicBezTo>
                <a:lnTo>
                  <a:pt x="11290" y="17673"/>
                </a:lnTo>
                <a:lnTo>
                  <a:pt x="9531" y="17673"/>
                </a:lnTo>
                <a:lnTo>
                  <a:pt x="11638" y="15565"/>
                </a:lnTo>
                <a:cubicBezTo>
                  <a:pt x="11727" y="15477"/>
                  <a:pt x="11782" y="15354"/>
                  <a:pt x="11782" y="152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79" name="Shape 2972"/>
          <p:cNvSpPr/>
          <p:nvPr/>
        </p:nvSpPr>
        <p:spPr>
          <a:xfrm>
            <a:off x="4627133" y="419085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1782"/>
                </a:moveTo>
                <a:lnTo>
                  <a:pt x="3927" y="11782"/>
                </a:lnTo>
                <a:cubicBezTo>
                  <a:pt x="2303" y="11782"/>
                  <a:pt x="982" y="10461"/>
                  <a:pt x="982" y="8836"/>
                </a:cubicBezTo>
                <a:cubicBezTo>
                  <a:pt x="982" y="7468"/>
                  <a:pt x="1911" y="6292"/>
                  <a:pt x="3244" y="5975"/>
                </a:cubicBezTo>
                <a:cubicBezTo>
                  <a:pt x="3634" y="5882"/>
                  <a:pt x="3929" y="5561"/>
                  <a:pt x="3988" y="5164"/>
                </a:cubicBezTo>
                <a:cubicBezTo>
                  <a:pt x="4342" y="2780"/>
                  <a:pt x="6427" y="982"/>
                  <a:pt x="8836" y="982"/>
                </a:cubicBezTo>
                <a:cubicBezTo>
                  <a:pt x="10501" y="982"/>
                  <a:pt x="11547" y="1330"/>
                  <a:pt x="12457" y="2736"/>
                </a:cubicBezTo>
                <a:cubicBezTo>
                  <a:pt x="12612" y="2975"/>
                  <a:pt x="13354" y="3626"/>
                  <a:pt x="13636" y="3666"/>
                </a:cubicBezTo>
                <a:cubicBezTo>
                  <a:pt x="13682" y="3672"/>
                  <a:pt x="13772" y="3675"/>
                  <a:pt x="13772" y="3675"/>
                </a:cubicBezTo>
                <a:cubicBezTo>
                  <a:pt x="14009" y="3675"/>
                  <a:pt x="14238" y="3590"/>
                  <a:pt x="14419" y="3433"/>
                </a:cubicBezTo>
                <a:cubicBezTo>
                  <a:pt x="14777" y="3119"/>
                  <a:pt x="15236" y="2945"/>
                  <a:pt x="15709" y="2945"/>
                </a:cubicBezTo>
                <a:cubicBezTo>
                  <a:pt x="16792" y="2945"/>
                  <a:pt x="17673" y="3826"/>
                  <a:pt x="17671" y="4920"/>
                </a:cubicBezTo>
                <a:lnTo>
                  <a:pt x="17667" y="4992"/>
                </a:lnTo>
                <a:cubicBezTo>
                  <a:pt x="17646" y="5457"/>
                  <a:pt x="17954" y="5872"/>
                  <a:pt x="18404" y="5987"/>
                </a:cubicBezTo>
                <a:cubicBezTo>
                  <a:pt x="19708" y="6321"/>
                  <a:pt x="20618" y="7493"/>
                  <a:pt x="20618" y="8836"/>
                </a:cubicBezTo>
                <a:cubicBezTo>
                  <a:pt x="20618" y="10461"/>
                  <a:pt x="19297" y="11782"/>
                  <a:pt x="17673" y="11782"/>
                </a:cubicBezTo>
                <a:moveTo>
                  <a:pt x="18648" y="5037"/>
                </a:moveTo>
                <a:cubicBezTo>
                  <a:pt x="18650" y="4994"/>
                  <a:pt x="18655" y="4952"/>
                  <a:pt x="18655" y="4909"/>
                </a:cubicBezTo>
                <a:cubicBezTo>
                  <a:pt x="18655" y="3283"/>
                  <a:pt x="17335" y="1964"/>
                  <a:pt x="15709" y="1964"/>
                </a:cubicBezTo>
                <a:cubicBezTo>
                  <a:pt x="14967" y="1964"/>
                  <a:pt x="14291" y="2240"/>
                  <a:pt x="13772" y="2693"/>
                </a:cubicBezTo>
                <a:cubicBezTo>
                  <a:pt x="12724" y="1075"/>
                  <a:pt x="10909" y="0"/>
                  <a:pt x="8836" y="0"/>
                </a:cubicBezTo>
                <a:cubicBezTo>
                  <a:pt x="5879" y="0"/>
                  <a:pt x="3439" y="2180"/>
                  <a:pt x="3016" y="5019"/>
                </a:cubicBezTo>
                <a:cubicBezTo>
                  <a:pt x="1288" y="5431"/>
                  <a:pt x="0" y="6981"/>
                  <a:pt x="0" y="8836"/>
                </a:cubicBezTo>
                <a:cubicBezTo>
                  <a:pt x="0" y="11005"/>
                  <a:pt x="1758" y="12764"/>
                  <a:pt x="3927" y="12764"/>
                </a:cubicBezTo>
                <a:lnTo>
                  <a:pt x="17673" y="12764"/>
                </a:lnTo>
                <a:cubicBezTo>
                  <a:pt x="19842" y="12764"/>
                  <a:pt x="21600" y="11005"/>
                  <a:pt x="21600" y="8836"/>
                </a:cubicBezTo>
                <a:cubicBezTo>
                  <a:pt x="21600" y="7005"/>
                  <a:pt x="20344" y="5471"/>
                  <a:pt x="18648" y="5037"/>
                </a:cubicBezTo>
                <a:moveTo>
                  <a:pt x="11782" y="15218"/>
                </a:moveTo>
                <a:cubicBezTo>
                  <a:pt x="11782" y="14947"/>
                  <a:pt x="11562" y="14727"/>
                  <a:pt x="11291" y="14727"/>
                </a:cubicBezTo>
                <a:cubicBezTo>
                  <a:pt x="11155" y="14727"/>
                  <a:pt x="11032" y="14782"/>
                  <a:pt x="10944" y="14872"/>
                </a:cubicBezTo>
                <a:lnTo>
                  <a:pt x="7999" y="17816"/>
                </a:lnTo>
                <a:cubicBezTo>
                  <a:pt x="7910" y="17906"/>
                  <a:pt x="7855" y="18028"/>
                  <a:pt x="7855" y="18164"/>
                </a:cubicBezTo>
                <a:cubicBezTo>
                  <a:pt x="7855" y="18435"/>
                  <a:pt x="8074" y="18655"/>
                  <a:pt x="8345" y="18655"/>
                </a:cubicBezTo>
                <a:lnTo>
                  <a:pt x="10106" y="18655"/>
                </a:lnTo>
                <a:lnTo>
                  <a:pt x="7998" y="20762"/>
                </a:lnTo>
                <a:cubicBezTo>
                  <a:pt x="7909" y="20851"/>
                  <a:pt x="7855" y="20974"/>
                  <a:pt x="7855" y="21109"/>
                </a:cubicBezTo>
                <a:cubicBezTo>
                  <a:pt x="7855" y="21380"/>
                  <a:pt x="8074" y="21600"/>
                  <a:pt x="8345" y="21600"/>
                </a:cubicBezTo>
                <a:cubicBezTo>
                  <a:pt x="8481" y="21600"/>
                  <a:pt x="8603" y="21545"/>
                  <a:pt x="8693" y="21456"/>
                </a:cubicBezTo>
                <a:lnTo>
                  <a:pt x="11638" y="18511"/>
                </a:lnTo>
                <a:cubicBezTo>
                  <a:pt x="11727" y="18422"/>
                  <a:pt x="11782" y="18299"/>
                  <a:pt x="11782" y="18164"/>
                </a:cubicBezTo>
                <a:cubicBezTo>
                  <a:pt x="11782" y="17892"/>
                  <a:pt x="11562" y="17673"/>
                  <a:pt x="11291" y="17673"/>
                </a:cubicBezTo>
                <a:lnTo>
                  <a:pt x="11290" y="17673"/>
                </a:lnTo>
                <a:lnTo>
                  <a:pt x="9531" y="17673"/>
                </a:lnTo>
                <a:lnTo>
                  <a:pt x="11638" y="15565"/>
                </a:lnTo>
                <a:cubicBezTo>
                  <a:pt x="11727" y="15477"/>
                  <a:pt x="11782" y="15354"/>
                  <a:pt x="11782" y="15218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0" name="Shape 2973"/>
          <p:cNvSpPr/>
          <p:nvPr/>
        </p:nvSpPr>
        <p:spPr>
          <a:xfrm>
            <a:off x="5160394" y="4209899"/>
            <a:ext cx="279328" cy="2412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2505"/>
                </a:moveTo>
                <a:lnTo>
                  <a:pt x="4418" y="12505"/>
                </a:lnTo>
                <a:cubicBezTo>
                  <a:pt x="4147" y="12505"/>
                  <a:pt x="3927" y="12759"/>
                  <a:pt x="3927" y="13074"/>
                </a:cubicBezTo>
                <a:cubicBezTo>
                  <a:pt x="3927" y="13388"/>
                  <a:pt x="4147" y="13642"/>
                  <a:pt x="4418" y="13642"/>
                </a:cubicBezTo>
                <a:lnTo>
                  <a:pt x="11782" y="13642"/>
                </a:lnTo>
                <a:cubicBezTo>
                  <a:pt x="13408" y="13642"/>
                  <a:pt x="14727" y="15170"/>
                  <a:pt x="14727" y="17053"/>
                </a:cubicBezTo>
                <a:cubicBezTo>
                  <a:pt x="14727" y="18937"/>
                  <a:pt x="13408" y="20463"/>
                  <a:pt x="11782" y="20463"/>
                </a:cubicBezTo>
                <a:lnTo>
                  <a:pt x="11291" y="20463"/>
                </a:lnTo>
                <a:cubicBezTo>
                  <a:pt x="11020" y="20463"/>
                  <a:pt x="10800" y="20717"/>
                  <a:pt x="10800" y="21032"/>
                </a:cubicBezTo>
                <a:cubicBezTo>
                  <a:pt x="10800" y="21346"/>
                  <a:pt x="11020" y="21600"/>
                  <a:pt x="11291" y="21600"/>
                </a:cubicBezTo>
                <a:lnTo>
                  <a:pt x="11782" y="21600"/>
                </a:lnTo>
                <a:cubicBezTo>
                  <a:pt x="13951" y="21600"/>
                  <a:pt x="15709" y="19564"/>
                  <a:pt x="15709" y="17053"/>
                </a:cubicBezTo>
                <a:cubicBezTo>
                  <a:pt x="15709" y="14541"/>
                  <a:pt x="13951" y="12505"/>
                  <a:pt x="11782" y="12505"/>
                </a:cubicBezTo>
                <a:moveTo>
                  <a:pt x="18655" y="10232"/>
                </a:moveTo>
                <a:lnTo>
                  <a:pt x="2455" y="10232"/>
                </a:lnTo>
                <a:cubicBezTo>
                  <a:pt x="2183" y="10232"/>
                  <a:pt x="1964" y="10486"/>
                  <a:pt x="1964" y="10800"/>
                </a:cubicBezTo>
                <a:cubicBezTo>
                  <a:pt x="1964" y="11114"/>
                  <a:pt x="2183" y="11368"/>
                  <a:pt x="2455" y="11368"/>
                </a:cubicBezTo>
                <a:lnTo>
                  <a:pt x="18655" y="11368"/>
                </a:lnTo>
                <a:cubicBezTo>
                  <a:pt x="19739" y="11368"/>
                  <a:pt x="20618" y="12386"/>
                  <a:pt x="20618" y="13642"/>
                </a:cubicBezTo>
                <a:cubicBezTo>
                  <a:pt x="20618" y="14898"/>
                  <a:pt x="19739" y="15916"/>
                  <a:pt x="18655" y="15916"/>
                </a:cubicBezTo>
                <a:lnTo>
                  <a:pt x="18164" y="15916"/>
                </a:lnTo>
                <a:cubicBezTo>
                  <a:pt x="17892" y="15916"/>
                  <a:pt x="17673" y="16170"/>
                  <a:pt x="17673" y="16484"/>
                </a:cubicBezTo>
                <a:cubicBezTo>
                  <a:pt x="17673" y="16798"/>
                  <a:pt x="17892" y="17053"/>
                  <a:pt x="18164" y="17053"/>
                </a:cubicBezTo>
                <a:lnTo>
                  <a:pt x="18655" y="17053"/>
                </a:lnTo>
                <a:cubicBezTo>
                  <a:pt x="20281" y="17053"/>
                  <a:pt x="21600" y="15526"/>
                  <a:pt x="21600" y="13642"/>
                </a:cubicBezTo>
                <a:cubicBezTo>
                  <a:pt x="21600" y="11759"/>
                  <a:pt x="20281" y="10232"/>
                  <a:pt x="18655" y="10232"/>
                </a:cubicBezTo>
                <a:moveTo>
                  <a:pt x="17673" y="6821"/>
                </a:moveTo>
                <a:cubicBezTo>
                  <a:pt x="17673" y="5565"/>
                  <a:pt x="16794" y="4547"/>
                  <a:pt x="15709" y="4547"/>
                </a:cubicBezTo>
                <a:lnTo>
                  <a:pt x="15218" y="4547"/>
                </a:lnTo>
                <a:cubicBezTo>
                  <a:pt x="14947" y="4547"/>
                  <a:pt x="14727" y="4802"/>
                  <a:pt x="14727" y="5116"/>
                </a:cubicBezTo>
                <a:cubicBezTo>
                  <a:pt x="14727" y="5430"/>
                  <a:pt x="14947" y="5684"/>
                  <a:pt x="15218" y="5684"/>
                </a:cubicBezTo>
                <a:lnTo>
                  <a:pt x="15709" y="5684"/>
                </a:lnTo>
                <a:cubicBezTo>
                  <a:pt x="16251" y="5684"/>
                  <a:pt x="16691" y="6194"/>
                  <a:pt x="16691" y="6821"/>
                </a:cubicBezTo>
                <a:cubicBezTo>
                  <a:pt x="16691" y="7448"/>
                  <a:pt x="16251" y="7958"/>
                  <a:pt x="15709" y="7958"/>
                </a:cubicBezTo>
                <a:lnTo>
                  <a:pt x="491" y="7958"/>
                </a:lnTo>
                <a:cubicBezTo>
                  <a:pt x="220" y="7958"/>
                  <a:pt x="0" y="8212"/>
                  <a:pt x="0" y="8526"/>
                </a:cubicBezTo>
                <a:cubicBezTo>
                  <a:pt x="0" y="8841"/>
                  <a:pt x="220" y="9095"/>
                  <a:pt x="491" y="9095"/>
                </a:cubicBezTo>
                <a:lnTo>
                  <a:pt x="15709" y="9095"/>
                </a:lnTo>
                <a:cubicBezTo>
                  <a:pt x="16794" y="9095"/>
                  <a:pt x="17673" y="8077"/>
                  <a:pt x="17673" y="6821"/>
                </a:cubicBezTo>
                <a:moveTo>
                  <a:pt x="2455" y="6821"/>
                </a:moveTo>
                <a:lnTo>
                  <a:pt x="9818" y="6821"/>
                </a:lnTo>
                <a:cubicBezTo>
                  <a:pt x="11444" y="6821"/>
                  <a:pt x="12764" y="5294"/>
                  <a:pt x="12764" y="3411"/>
                </a:cubicBezTo>
                <a:cubicBezTo>
                  <a:pt x="12764" y="1528"/>
                  <a:pt x="11444" y="0"/>
                  <a:pt x="9818" y="0"/>
                </a:cubicBezTo>
                <a:lnTo>
                  <a:pt x="9327" y="0"/>
                </a:lnTo>
                <a:cubicBezTo>
                  <a:pt x="9056" y="0"/>
                  <a:pt x="8836" y="254"/>
                  <a:pt x="8836" y="568"/>
                </a:cubicBezTo>
                <a:cubicBezTo>
                  <a:pt x="8836" y="883"/>
                  <a:pt x="9056" y="1137"/>
                  <a:pt x="9327" y="1137"/>
                </a:cubicBezTo>
                <a:lnTo>
                  <a:pt x="9818" y="1137"/>
                </a:lnTo>
                <a:cubicBezTo>
                  <a:pt x="10903" y="1137"/>
                  <a:pt x="11782" y="2155"/>
                  <a:pt x="11782" y="3411"/>
                </a:cubicBezTo>
                <a:cubicBezTo>
                  <a:pt x="11782" y="4666"/>
                  <a:pt x="10903" y="5684"/>
                  <a:pt x="9818" y="5684"/>
                </a:cubicBezTo>
                <a:lnTo>
                  <a:pt x="2455" y="5684"/>
                </a:lnTo>
                <a:cubicBezTo>
                  <a:pt x="2183" y="5684"/>
                  <a:pt x="1964" y="5938"/>
                  <a:pt x="1964" y="6253"/>
                </a:cubicBezTo>
                <a:cubicBezTo>
                  <a:pt x="1964" y="6567"/>
                  <a:pt x="2183" y="6821"/>
                  <a:pt x="2455" y="6821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1" name="Shape 2974"/>
          <p:cNvSpPr/>
          <p:nvPr/>
        </p:nvSpPr>
        <p:spPr>
          <a:xfrm>
            <a:off x="5693655" y="4190854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480" y="13937"/>
                </a:moveTo>
                <a:cubicBezTo>
                  <a:pt x="14147" y="14117"/>
                  <a:pt x="13804" y="14208"/>
                  <a:pt x="13451" y="14208"/>
                </a:cubicBezTo>
                <a:cubicBezTo>
                  <a:pt x="12999" y="14208"/>
                  <a:pt x="12590" y="14119"/>
                  <a:pt x="12225" y="13943"/>
                </a:cubicBezTo>
                <a:cubicBezTo>
                  <a:pt x="11859" y="13768"/>
                  <a:pt x="11545" y="13525"/>
                  <a:pt x="11282" y="13217"/>
                </a:cubicBezTo>
                <a:cubicBezTo>
                  <a:pt x="11020" y="12909"/>
                  <a:pt x="10816" y="12544"/>
                  <a:pt x="10672" y="12121"/>
                </a:cubicBezTo>
                <a:cubicBezTo>
                  <a:pt x="10529" y="11698"/>
                  <a:pt x="10457" y="11236"/>
                  <a:pt x="10457" y="10734"/>
                </a:cubicBezTo>
                <a:cubicBezTo>
                  <a:pt x="10457" y="10268"/>
                  <a:pt x="10529" y="9832"/>
                  <a:pt x="10672" y="9427"/>
                </a:cubicBezTo>
                <a:cubicBezTo>
                  <a:pt x="10816" y="9022"/>
                  <a:pt x="11020" y="8668"/>
                  <a:pt x="11282" y="8364"/>
                </a:cubicBezTo>
                <a:cubicBezTo>
                  <a:pt x="11545" y="8060"/>
                  <a:pt x="11859" y="7823"/>
                  <a:pt x="12225" y="7651"/>
                </a:cubicBezTo>
                <a:cubicBezTo>
                  <a:pt x="12590" y="7479"/>
                  <a:pt x="12999" y="7393"/>
                  <a:pt x="13451" y="7393"/>
                </a:cubicBezTo>
                <a:cubicBezTo>
                  <a:pt x="13755" y="7393"/>
                  <a:pt x="14057" y="7456"/>
                  <a:pt x="14357" y="7579"/>
                </a:cubicBezTo>
                <a:cubicBezTo>
                  <a:pt x="14656" y="7702"/>
                  <a:pt x="14966" y="7948"/>
                  <a:pt x="15287" y="8318"/>
                </a:cubicBezTo>
                <a:lnTo>
                  <a:pt x="16494" y="7367"/>
                </a:lnTo>
                <a:cubicBezTo>
                  <a:pt x="16059" y="6830"/>
                  <a:pt x="15589" y="6449"/>
                  <a:pt x="15083" y="6225"/>
                </a:cubicBezTo>
                <a:cubicBezTo>
                  <a:pt x="14578" y="6000"/>
                  <a:pt x="14030" y="5888"/>
                  <a:pt x="13439" y="5888"/>
                </a:cubicBezTo>
                <a:cubicBezTo>
                  <a:pt x="12765" y="5888"/>
                  <a:pt x="12147" y="6005"/>
                  <a:pt x="11584" y="6238"/>
                </a:cubicBezTo>
                <a:cubicBezTo>
                  <a:pt x="11021" y="6471"/>
                  <a:pt x="10537" y="6804"/>
                  <a:pt x="10131" y="7235"/>
                </a:cubicBezTo>
                <a:cubicBezTo>
                  <a:pt x="9724" y="7666"/>
                  <a:pt x="9405" y="8188"/>
                  <a:pt x="9176" y="8800"/>
                </a:cubicBezTo>
                <a:cubicBezTo>
                  <a:pt x="8946" y="9412"/>
                  <a:pt x="8831" y="10092"/>
                  <a:pt x="8831" y="10840"/>
                </a:cubicBezTo>
                <a:cubicBezTo>
                  <a:pt x="8831" y="11571"/>
                  <a:pt x="8946" y="12235"/>
                  <a:pt x="9176" y="12835"/>
                </a:cubicBezTo>
                <a:cubicBezTo>
                  <a:pt x="9405" y="13433"/>
                  <a:pt x="9724" y="13946"/>
                  <a:pt x="10131" y="14373"/>
                </a:cubicBezTo>
                <a:cubicBezTo>
                  <a:pt x="10537" y="14800"/>
                  <a:pt x="11021" y="15130"/>
                  <a:pt x="11584" y="15363"/>
                </a:cubicBezTo>
                <a:cubicBezTo>
                  <a:pt x="12147" y="15597"/>
                  <a:pt x="12765" y="15713"/>
                  <a:pt x="13439" y="15713"/>
                </a:cubicBezTo>
                <a:cubicBezTo>
                  <a:pt x="14079" y="15713"/>
                  <a:pt x="14683" y="15581"/>
                  <a:pt x="15250" y="15317"/>
                </a:cubicBezTo>
                <a:cubicBezTo>
                  <a:pt x="15816" y="15053"/>
                  <a:pt x="16297" y="14630"/>
                  <a:pt x="16691" y="14049"/>
                </a:cubicBezTo>
                <a:lnTo>
                  <a:pt x="15410" y="13072"/>
                </a:lnTo>
                <a:cubicBezTo>
                  <a:pt x="15122" y="13468"/>
                  <a:pt x="14813" y="13756"/>
                  <a:pt x="14480" y="13937"/>
                </a:cubicBezTo>
                <a:moveTo>
                  <a:pt x="5891" y="6873"/>
                </a:moveTo>
                <a:cubicBezTo>
                  <a:pt x="5349" y="6873"/>
                  <a:pt x="4909" y="6433"/>
                  <a:pt x="4909" y="5891"/>
                </a:cubicBezTo>
                <a:cubicBezTo>
                  <a:pt x="4909" y="5349"/>
                  <a:pt x="5349" y="4909"/>
                  <a:pt x="5891" y="4909"/>
                </a:cubicBezTo>
                <a:cubicBezTo>
                  <a:pt x="6433" y="4909"/>
                  <a:pt x="6873" y="5349"/>
                  <a:pt x="6873" y="5891"/>
                </a:cubicBezTo>
                <a:cubicBezTo>
                  <a:pt x="6873" y="6433"/>
                  <a:pt x="6433" y="6873"/>
                  <a:pt x="5891" y="6873"/>
                </a:cubicBezTo>
                <a:moveTo>
                  <a:pt x="5891" y="3927"/>
                </a:moveTo>
                <a:cubicBezTo>
                  <a:pt x="4806" y="3927"/>
                  <a:pt x="3927" y="4806"/>
                  <a:pt x="3927" y="5891"/>
                </a:cubicBezTo>
                <a:cubicBezTo>
                  <a:pt x="3927" y="6975"/>
                  <a:pt x="4806" y="7855"/>
                  <a:pt x="5891" y="7855"/>
                </a:cubicBezTo>
                <a:cubicBezTo>
                  <a:pt x="6975" y="7855"/>
                  <a:pt x="7855" y="6975"/>
                  <a:pt x="7855" y="5891"/>
                </a:cubicBezTo>
                <a:cubicBezTo>
                  <a:pt x="7855" y="4806"/>
                  <a:pt x="6975" y="3927"/>
                  <a:pt x="5891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2" name="Shape 2975"/>
          <p:cNvSpPr/>
          <p:nvPr/>
        </p:nvSpPr>
        <p:spPr>
          <a:xfrm>
            <a:off x="6303097" y="369568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9825" y="15704"/>
                </a:moveTo>
                <a:lnTo>
                  <a:pt x="11291" y="15709"/>
                </a:lnTo>
                <a:lnTo>
                  <a:pt x="11291" y="11782"/>
                </a:lnTo>
                <a:lnTo>
                  <a:pt x="15218" y="11782"/>
                </a:lnTo>
                <a:lnTo>
                  <a:pt x="15218" y="10309"/>
                </a:lnTo>
                <a:lnTo>
                  <a:pt x="11291" y="10309"/>
                </a:lnTo>
                <a:lnTo>
                  <a:pt x="11291" y="7364"/>
                </a:lnTo>
                <a:lnTo>
                  <a:pt x="15709" y="7364"/>
                </a:lnTo>
                <a:lnTo>
                  <a:pt x="15711" y="5897"/>
                </a:lnTo>
                <a:lnTo>
                  <a:pt x="9825" y="5897"/>
                </a:lnTo>
                <a:cubicBezTo>
                  <a:pt x="9825" y="5897"/>
                  <a:pt x="9825" y="15704"/>
                  <a:pt x="9825" y="15704"/>
                </a:cubicBezTo>
                <a:close/>
                <a:moveTo>
                  <a:pt x="5891" y="6873"/>
                </a:moveTo>
                <a:cubicBezTo>
                  <a:pt x="5349" y="6873"/>
                  <a:pt x="4909" y="6434"/>
                  <a:pt x="4909" y="5891"/>
                </a:cubicBezTo>
                <a:cubicBezTo>
                  <a:pt x="4909" y="5349"/>
                  <a:pt x="5349" y="4909"/>
                  <a:pt x="5891" y="4909"/>
                </a:cubicBezTo>
                <a:cubicBezTo>
                  <a:pt x="6433" y="4909"/>
                  <a:pt x="6873" y="5349"/>
                  <a:pt x="6873" y="5891"/>
                </a:cubicBezTo>
                <a:cubicBezTo>
                  <a:pt x="6873" y="6434"/>
                  <a:pt x="6433" y="6873"/>
                  <a:pt x="5891" y="6873"/>
                </a:cubicBezTo>
                <a:moveTo>
                  <a:pt x="5891" y="3927"/>
                </a:moveTo>
                <a:cubicBezTo>
                  <a:pt x="4806" y="3927"/>
                  <a:pt x="3927" y="4806"/>
                  <a:pt x="3927" y="5891"/>
                </a:cubicBezTo>
                <a:cubicBezTo>
                  <a:pt x="3927" y="6975"/>
                  <a:pt x="4806" y="7855"/>
                  <a:pt x="5891" y="7855"/>
                </a:cubicBezTo>
                <a:cubicBezTo>
                  <a:pt x="6975" y="7855"/>
                  <a:pt x="7855" y="6975"/>
                  <a:pt x="7855" y="5891"/>
                </a:cubicBezTo>
                <a:cubicBezTo>
                  <a:pt x="7855" y="4806"/>
                  <a:pt x="6975" y="3927"/>
                  <a:pt x="5891" y="392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3" name="Shape 2976"/>
          <p:cNvSpPr/>
          <p:nvPr/>
        </p:nvSpPr>
        <p:spPr>
          <a:xfrm>
            <a:off x="6836358" y="369568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4" name="Shape 2977"/>
          <p:cNvSpPr/>
          <p:nvPr/>
        </p:nvSpPr>
        <p:spPr>
          <a:xfrm>
            <a:off x="7369619" y="369568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86" y="20524"/>
                </a:moveTo>
                <a:cubicBezTo>
                  <a:pt x="11664" y="20580"/>
                  <a:pt x="11237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1237" y="982"/>
                  <a:pt x="11665" y="1020"/>
                  <a:pt x="12086" y="1076"/>
                </a:cubicBezTo>
                <a:cubicBezTo>
                  <a:pt x="14339" y="3664"/>
                  <a:pt x="15709" y="7100"/>
                  <a:pt x="15709" y="10800"/>
                </a:cubicBezTo>
                <a:cubicBezTo>
                  <a:pt x="15709" y="14500"/>
                  <a:pt x="14339" y="17936"/>
                  <a:pt x="12086" y="20524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5" name="Shape 2978"/>
          <p:cNvSpPr/>
          <p:nvPr/>
        </p:nvSpPr>
        <p:spPr>
          <a:xfrm>
            <a:off x="7902880" y="369568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0800" y="982"/>
                  <a:pt x="10800" y="20618"/>
                  <a:pt x="10800" y="20618"/>
                </a:cubicBezTo>
                <a:close/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6" name="Shape 2979"/>
          <p:cNvSpPr/>
          <p:nvPr/>
        </p:nvSpPr>
        <p:spPr>
          <a:xfrm>
            <a:off x="8436141" y="369568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70" y="20533"/>
                </a:moveTo>
                <a:cubicBezTo>
                  <a:pt x="4730" y="19927"/>
                  <a:pt x="982" y="15805"/>
                  <a:pt x="982" y="10800"/>
                </a:cubicBezTo>
                <a:cubicBezTo>
                  <a:pt x="982" y="5795"/>
                  <a:pt x="4730" y="1673"/>
                  <a:pt x="9570" y="1067"/>
                </a:cubicBezTo>
                <a:cubicBezTo>
                  <a:pt x="7282" y="3663"/>
                  <a:pt x="5891" y="7068"/>
                  <a:pt x="5891" y="10800"/>
                </a:cubicBezTo>
                <a:cubicBezTo>
                  <a:pt x="5891" y="14532"/>
                  <a:pt x="7282" y="17937"/>
                  <a:pt x="9570" y="20533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7" name="Shape 2980"/>
          <p:cNvSpPr/>
          <p:nvPr/>
        </p:nvSpPr>
        <p:spPr>
          <a:xfrm>
            <a:off x="8969402" y="3695683"/>
            <a:ext cx="279328" cy="279328"/>
          </a:xfrm>
          <a:prstGeom prst="ellipse">
            <a:avLst/>
          </a:pr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8" name="Shape 2981"/>
          <p:cNvSpPr/>
          <p:nvPr/>
        </p:nvSpPr>
        <p:spPr>
          <a:xfrm>
            <a:off x="9502663" y="369568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30" y="20533"/>
                </a:moveTo>
                <a:cubicBezTo>
                  <a:pt x="14318" y="17937"/>
                  <a:pt x="15709" y="14532"/>
                  <a:pt x="15709" y="10800"/>
                </a:cubicBezTo>
                <a:cubicBezTo>
                  <a:pt x="15709" y="7068"/>
                  <a:pt x="14318" y="3663"/>
                  <a:pt x="12030" y="1067"/>
                </a:cubicBezTo>
                <a:cubicBezTo>
                  <a:pt x="16870" y="1673"/>
                  <a:pt x="20618" y="5795"/>
                  <a:pt x="20618" y="10800"/>
                </a:cubicBezTo>
                <a:cubicBezTo>
                  <a:pt x="20618" y="15805"/>
                  <a:pt x="16870" y="19927"/>
                  <a:pt x="12030" y="20533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89" name="Shape 2982"/>
          <p:cNvSpPr/>
          <p:nvPr/>
        </p:nvSpPr>
        <p:spPr>
          <a:xfrm>
            <a:off x="10035924" y="369568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lnTo>
                  <a:pt x="10800" y="982"/>
                </a:ln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0" name="Shape 2983"/>
          <p:cNvSpPr/>
          <p:nvPr/>
        </p:nvSpPr>
        <p:spPr>
          <a:xfrm>
            <a:off x="10569185" y="3695683"/>
            <a:ext cx="27932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10378" y="20618"/>
                  <a:pt x="9964" y="20583"/>
                  <a:pt x="9556" y="20531"/>
                </a:cubicBezTo>
                <a:cubicBezTo>
                  <a:pt x="7276" y="17937"/>
                  <a:pt x="5891" y="14524"/>
                  <a:pt x="5891" y="10800"/>
                </a:cubicBezTo>
                <a:cubicBezTo>
                  <a:pt x="5891" y="7076"/>
                  <a:pt x="7276" y="3663"/>
                  <a:pt x="9556" y="1069"/>
                </a:cubicBezTo>
                <a:cubicBezTo>
                  <a:pt x="9964" y="1017"/>
                  <a:pt x="10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91" name="Shape 2984"/>
          <p:cNvSpPr/>
          <p:nvPr/>
        </p:nvSpPr>
        <p:spPr>
          <a:xfrm>
            <a:off x="11178627" y="3695683"/>
            <a:ext cx="126968" cy="2793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6029" y="20618"/>
                  <a:pt x="2160" y="18860"/>
                  <a:pt x="2160" y="16691"/>
                </a:cubicBezTo>
                <a:cubicBezTo>
                  <a:pt x="2160" y="15238"/>
                  <a:pt x="3900" y="13973"/>
                  <a:pt x="6480" y="13293"/>
                </a:cubicBezTo>
                <a:lnTo>
                  <a:pt x="6480" y="2945"/>
                </a:lnTo>
                <a:cubicBezTo>
                  <a:pt x="6480" y="1861"/>
                  <a:pt x="8414" y="982"/>
                  <a:pt x="10800" y="982"/>
                </a:cubicBezTo>
                <a:cubicBezTo>
                  <a:pt x="13186" y="982"/>
                  <a:pt x="15120" y="1861"/>
                  <a:pt x="15120" y="2945"/>
                </a:cubicBezTo>
                <a:lnTo>
                  <a:pt x="15120" y="13293"/>
                </a:lnTo>
                <a:cubicBezTo>
                  <a:pt x="17700" y="13973"/>
                  <a:pt x="19440" y="15238"/>
                  <a:pt x="19440" y="16691"/>
                </a:cubicBezTo>
                <a:cubicBezTo>
                  <a:pt x="19440" y="18860"/>
                  <a:pt x="15571" y="20618"/>
                  <a:pt x="10800" y="20618"/>
                </a:cubicBezTo>
                <a:moveTo>
                  <a:pt x="17280" y="12770"/>
                </a:moveTo>
                <a:lnTo>
                  <a:pt x="17280" y="2945"/>
                </a:lnTo>
                <a:cubicBezTo>
                  <a:pt x="17280" y="1318"/>
                  <a:pt x="14378" y="0"/>
                  <a:pt x="10800" y="0"/>
                </a:cubicBezTo>
                <a:cubicBezTo>
                  <a:pt x="7221" y="0"/>
                  <a:pt x="4320" y="1318"/>
                  <a:pt x="4320" y="2945"/>
                </a:cubicBezTo>
                <a:lnTo>
                  <a:pt x="4320" y="12770"/>
                </a:lnTo>
                <a:cubicBezTo>
                  <a:pt x="1701" y="13666"/>
                  <a:pt x="0" y="15087"/>
                  <a:pt x="0" y="16691"/>
                </a:cubicBezTo>
                <a:cubicBezTo>
                  <a:pt x="0" y="19402"/>
                  <a:pt x="4835" y="21600"/>
                  <a:pt x="10800" y="21600"/>
                </a:cubicBezTo>
                <a:cubicBezTo>
                  <a:pt x="16763" y="21600"/>
                  <a:pt x="21600" y="19402"/>
                  <a:pt x="21600" y="16691"/>
                </a:cubicBezTo>
                <a:cubicBezTo>
                  <a:pt x="21600" y="15087"/>
                  <a:pt x="19899" y="13666"/>
                  <a:pt x="17280" y="12770"/>
                </a:cubicBezTo>
                <a:moveTo>
                  <a:pt x="12960" y="13917"/>
                </a:moveTo>
                <a:lnTo>
                  <a:pt x="12960" y="7855"/>
                </a:lnTo>
                <a:cubicBezTo>
                  <a:pt x="12960" y="7313"/>
                  <a:pt x="11992" y="6873"/>
                  <a:pt x="10800" y="6873"/>
                </a:cubicBezTo>
                <a:cubicBezTo>
                  <a:pt x="9608" y="6873"/>
                  <a:pt x="8640" y="7313"/>
                  <a:pt x="8640" y="7855"/>
                </a:cubicBezTo>
                <a:lnTo>
                  <a:pt x="8640" y="13917"/>
                </a:lnTo>
                <a:cubicBezTo>
                  <a:pt x="6126" y="14322"/>
                  <a:pt x="4320" y="15409"/>
                  <a:pt x="4320" y="16691"/>
                </a:cubicBezTo>
                <a:cubicBezTo>
                  <a:pt x="4320" y="18318"/>
                  <a:pt x="7221" y="19636"/>
                  <a:pt x="10800" y="19636"/>
                </a:cubicBezTo>
                <a:cubicBezTo>
                  <a:pt x="14378" y="19636"/>
                  <a:pt x="17280" y="18318"/>
                  <a:pt x="17280" y="16691"/>
                </a:cubicBezTo>
                <a:cubicBezTo>
                  <a:pt x="17280" y="15409"/>
                  <a:pt x="15475" y="14322"/>
                  <a:pt x="12960" y="1391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</p:spTree>
    <p:extLst>
      <p:ext uri="{BB962C8B-B14F-4D97-AF65-F5344CB8AC3E}">
        <p14:creationId xmlns:p14="http://schemas.microsoft.com/office/powerpoint/2010/main" val="192940640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269184" y="306875"/>
            <a:ext cx="3525324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000" b="1" smtClean="0">
                <a:solidFill>
                  <a:schemeClr val="tx2"/>
                </a:solidFill>
                <a:latin typeface="Raleway" panose="020B05030301010600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PRESENTATION ELEMENT</a:t>
            </a:r>
          </a:p>
          <a:p>
            <a:pPr algn="ctr"/>
            <a:r>
              <a:rPr lang="id-ID" sz="1400" smtClean="0">
                <a:solidFill>
                  <a:schemeClr val="accent5"/>
                </a:solidFill>
                <a:latin typeface="Raleway" panose="020B0503030101060003" pitchFamily="34" charset="0"/>
              </a:rPr>
              <a:t>Make Better Your Business Presentation</a:t>
            </a:r>
            <a:endParaRPr lang="en-US" sz="1400" dirty="0">
              <a:solidFill>
                <a:schemeClr val="accent5"/>
              </a:solidFill>
              <a:latin typeface="Raleway" panose="020B0503030101060003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131562" y="1752842"/>
            <a:ext cx="8615588" cy="4244249"/>
            <a:chOff x="2097741" y="1731245"/>
            <a:chExt cx="8615588" cy="4244249"/>
          </a:xfrm>
        </p:grpSpPr>
        <p:sp>
          <p:nvSpPr>
            <p:cNvPr id="4" name="TextBox 3"/>
            <p:cNvSpPr txBox="1"/>
            <p:nvPr/>
          </p:nvSpPr>
          <p:spPr>
            <a:xfrm>
              <a:off x="2173941" y="1731245"/>
              <a:ext cx="84582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3200" smtClean="0">
                  <a:latin typeface="Cumulus" panose="02000503000000000000" pitchFamily="2" charset="2"/>
                </a:rPr>
                <a:t>A B c d e f g h i j k l m n o p q r s t u v w x y z `   </a:t>
              </a:r>
              <a:endParaRPr lang="en-US" sz="3200">
                <a:latin typeface="Cumulus" panose="02000503000000000000" pitchFamily="2" charset="2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097741" y="3332193"/>
              <a:ext cx="8534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400" smtClean="0">
                  <a:latin typeface="Cumulus" panose="02000503000000000000" pitchFamily="2" charset="2"/>
                </a:rPr>
                <a:t>A B C D E F G H I J K L M N O P Q R S T U V W X Y Z</a:t>
              </a:r>
              <a:endParaRPr lang="en-US" sz="2400">
                <a:latin typeface="Cumulus" panose="02000503000000000000" pitchFamily="2" charset="2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178929" y="4405834"/>
              <a:ext cx="85344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3200" smtClean="0">
                  <a:latin typeface="Cumulus" panose="02000503000000000000" pitchFamily="2" charset="2"/>
                </a:rPr>
                <a:t>1 2 3 4 5 6 7 8 9 0 ; ‘ [ ] + ! @ # $ % ^ &amp; * ( ) _ + &lt; &gt; ? : { } | ~ </a:t>
              </a:r>
              <a:endParaRPr lang="en-US" sz="3200">
                <a:latin typeface="Cumulus" panose="02000503000000000000" pitchFamily="2" charset="2"/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2831355" y="6347053"/>
            <a:ext cx="729719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000" b="1">
                <a:latin typeface="Raleway" panose="020B0503030101060003" pitchFamily="34" charset="0"/>
              </a:rPr>
              <a:t>https://www.iconfinder.com/iconsets/freecns-cumulus</a:t>
            </a:r>
            <a:endParaRPr lang="en-US" sz="2000" b="1" dirty="0">
              <a:latin typeface="Raleway" panose="020B05030301010600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655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23077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7"/>
          <p:cNvSpPr>
            <a:spLocks noChangeArrowheads="1"/>
          </p:cNvSpPr>
          <p:nvPr/>
        </p:nvSpPr>
        <p:spPr bwMode="auto">
          <a:xfrm>
            <a:off x="10245725" y="3675670"/>
            <a:ext cx="334169" cy="327819"/>
          </a:xfrm>
          <a:custGeom>
            <a:avLst/>
            <a:gdLst>
              <a:gd name="T0" fmla="*/ 275 w 461"/>
              <a:gd name="T1" fmla="*/ 0 h 453"/>
              <a:gd name="T2" fmla="*/ 275 w 461"/>
              <a:gd name="T3" fmla="*/ 0 h 453"/>
              <a:gd name="T4" fmla="*/ 97 w 461"/>
              <a:gd name="T5" fmla="*/ 159 h 453"/>
              <a:gd name="T6" fmla="*/ 0 w 461"/>
              <a:gd name="T7" fmla="*/ 302 h 453"/>
              <a:gd name="T8" fmla="*/ 150 w 461"/>
              <a:gd name="T9" fmla="*/ 452 h 453"/>
              <a:gd name="T10" fmla="*/ 292 w 461"/>
              <a:gd name="T11" fmla="*/ 355 h 453"/>
              <a:gd name="T12" fmla="*/ 460 w 461"/>
              <a:gd name="T13" fmla="*/ 177 h 453"/>
              <a:gd name="T14" fmla="*/ 275 w 461"/>
              <a:gd name="T15" fmla="*/ 0 h 453"/>
              <a:gd name="T16" fmla="*/ 150 w 461"/>
              <a:gd name="T17" fmla="*/ 408 h 453"/>
              <a:gd name="T18" fmla="*/ 150 w 461"/>
              <a:gd name="T19" fmla="*/ 408 h 453"/>
              <a:gd name="T20" fmla="*/ 53 w 461"/>
              <a:gd name="T21" fmla="*/ 302 h 453"/>
              <a:gd name="T22" fmla="*/ 106 w 461"/>
              <a:gd name="T23" fmla="*/ 212 h 453"/>
              <a:gd name="T24" fmla="*/ 239 w 461"/>
              <a:gd name="T25" fmla="*/ 355 h 453"/>
              <a:gd name="T26" fmla="*/ 150 w 461"/>
              <a:gd name="T27" fmla="*/ 408 h 453"/>
              <a:gd name="T28" fmla="*/ 150 w 461"/>
              <a:gd name="T29" fmla="*/ 204 h 453"/>
              <a:gd name="T30" fmla="*/ 150 w 461"/>
              <a:gd name="T31" fmla="*/ 204 h 453"/>
              <a:gd name="T32" fmla="*/ 256 w 461"/>
              <a:gd name="T33" fmla="*/ 302 h 453"/>
              <a:gd name="T34" fmla="*/ 150 w 461"/>
              <a:gd name="T35" fmla="*/ 204 h 453"/>
              <a:gd name="T36" fmla="*/ 301 w 461"/>
              <a:gd name="T37" fmla="*/ 302 h 453"/>
              <a:gd name="T38" fmla="*/ 301 w 461"/>
              <a:gd name="T39" fmla="*/ 302 h 453"/>
              <a:gd name="T40" fmla="*/ 150 w 461"/>
              <a:gd name="T41" fmla="*/ 151 h 453"/>
              <a:gd name="T42" fmla="*/ 275 w 461"/>
              <a:gd name="T43" fmla="*/ 53 h 453"/>
              <a:gd name="T44" fmla="*/ 407 w 461"/>
              <a:gd name="T45" fmla="*/ 177 h 453"/>
              <a:gd name="T46" fmla="*/ 301 w 461"/>
              <a:gd name="T47" fmla="*/ 302 h 453"/>
              <a:gd name="T48" fmla="*/ 53 w 461"/>
              <a:gd name="T49" fmla="*/ 106 h 453"/>
              <a:gd name="T50" fmla="*/ 53 w 461"/>
              <a:gd name="T51" fmla="*/ 106 h 453"/>
              <a:gd name="T52" fmla="*/ 106 w 461"/>
              <a:gd name="T53" fmla="*/ 53 h 453"/>
              <a:gd name="T54" fmla="*/ 53 w 461"/>
              <a:gd name="T55" fmla="*/ 0 h 453"/>
              <a:gd name="T56" fmla="*/ 0 w 461"/>
              <a:gd name="T57" fmla="*/ 53 h 453"/>
              <a:gd name="T58" fmla="*/ 53 w 461"/>
              <a:gd name="T59" fmla="*/ 106 h 453"/>
              <a:gd name="T60" fmla="*/ 53 w 461"/>
              <a:gd name="T61" fmla="*/ 27 h 453"/>
              <a:gd name="T62" fmla="*/ 53 w 461"/>
              <a:gd name="T63" fmla="*/ 27 h 453"/>
              <a:gd name="T64" fmla="*/ 79 w 461"/>
              <a:gd name="T65" fmla="*/ 53 h 453"/>
              <a:gd name="T66" fmla="*/ 53 w 461"/>
              <a:gd name="T67" fmla="*/ 80 h 453"/>
              <a:gd name="T68" fmla="*/ 26 w 461"/>
              <a:gd name="T69" fmla="*/ 53 h 453"/>
              <a:gd name="T70" fmla="*/ 53 w 461"/>
              <a:gd name="T71" fmla="*/ 27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61" h="453">
                <a:moveTo>
                  <a:pt x="275" y="0"/>
                </a:moveTo>
                <a:lnTo>
                  <a:pt x="275" y="0"/>
                </a:lnTo>
                <a:cubicBezTo>
                  <a:pt x="185" y="0"/>
                  <a:pt x="106" y="71"/>
                  <a:pt x="97" y="159"/>
                </a:cubicBezTo>
                <a:cubicBezTo>
                  <a:pt x="44" y="187"/>
                  <a:pt x="0" y="240"/>
                  <a:pt x="0" y="302"/>
                </a:cubicBezTo>
                <a:cubicBezTo>
                  <a:pt x="0" y="390"/>
                  <a:pt x="71" y="452"/>
                  <a:pt x="150" y="452"/>
                </a:cubicBezTo>
                <a:cubicBezTo>
                  <a:pt x="212" y="452"/>
                  <a:pt x="275" y="417"/>
                  <a:pt x="292" y="355"/>
                </a:cubicBezTo>
                <a:cubicBezTo>
                  <a:pt x="390" y="346"/>
                  <a:pt x="460" y="275"/>
                  <a:pt x="460" y="177"/>
                </a:cubicBezTo>
                <a:cubicBezTo>
                  <a:pt x="460" y="80"/>
                  <a:pt x="381" y="0"/>
                  <a:pt x="275" y="0"/>
                </a:cubicBezTo>
                <a:close/>
                <a:moveTo>
                  <a:pt x="150" y="408"/>
                </a:moveTo>
                <a:lnTo>
                  <a:pt x="150" y="408"/>
                </a:lnTo>
                <a:cubicBezTo>
                  <a:pt x="97" y="408"/>
                  <a:pt x="53" y="355"/>
                  <a:pt x="53" y="302"/>
                </a:cubicBezTo>
                <a:cubicBezTo>
                  <a:pt x="53" y="266"/>
                  <a:pt x="71" y="231"/>
                  <a:pt x="106" y="212"/>
                </a:cubicBezTo>
                <a:cubicBezTo>
                  <a:pt x="115" y="284"/>
                  <a:pt x="168" y="337"/>
                  <a:pt x="239" y="355"/>
                </a:cubicBezTo>
                <a:cubicBezTo>
                  <a:pt x="221" y="381"/>
                  <a:pt x="185" y="408"/>
                  <a:pt x="150" y="408"/>
                </a:cubicBezTo>
                <a:close/>
                <a:moveTo>
                  <a:pt x="150" y="204"/>
                </a:moveTo>
                <a:lnTo>
                  <a:pt x="150" y="204"/>
                </a:lnTo>
                <a:cubicBezTo>
                  <a:pt x="212" y="204"/>
                  <a:pt x="248" y="248"/>
                  <a:pt x="256" y="302"/>
                </a:cubicBezTo>
                <a:cubicBezTo>
                  <a:pt x="203" y="293"/>
                  <a:pt x="168" y="248"/>
                  <a:pt x="150" y="204"/>
                </a:cubicBezTo>
                <a:close/>
                <a:moveTo>
                  <a:pt x="301" y="302"/>
                </a:moveTo>
                <a:lnTo>
                  <a:pt x="301" y="302"/>
                </a:lnTo>
                <a:cubicBezTo>
                  <a:pt x="301" y="222"/>
                  <a:pt x="239" y="151"/>
                  <a:pt x="150" y="151"/>
                </a:cubicBezTo>
                <a:cubicBezTo>
                  <a:pt x="168" y="98"/>
                  <a:pt x="221" y="53"/>
                  <a:pt x="275" y="53"/>
                </a:cubicBezTo>
                <a:cubicBezTo>
                  <a:pt x="345" y="53"/>
                  <a:pt x="407" y="106"/>
                  <a:pt x="407" y="177"/>
                </a:cubicBezTo>
                <a:cubicBezTo>
                  <a:pt x="407" y="240"/>
                  <a:pt x="363" y="293"/>
                  <a:pt x="301" y="302"/>
                </a:cubicBezTo>
                <a:close/>
                <a:moveTo>
                  <a:pt x="53" y="106"/>
                </a:moveTo>
                <a:lnTo>
                  <a:pt x="53" y="106"/>
                </a:lnTo>
                <a:cubicBezTo>
                  <a:pt x="79" y="106"/>
                  <a:pt x="106" y="80"/>
                  <a:pt x="106" y="53"/>
                </a:cubicBezTo>
                <a:cubicBezTo>
                  <a:pt x="106" y="27"/>
                  <a:pt x="79" y="0"/>
                  <a:pt x="53" y="0"/>
                </a:cubicBezTo>
                <a:cubicBezTo>
                  <a:pt x="26" y="0"/>
                  <a:pt x="0" y="27"/>
                  <a:pt x="0" y="53"/>
                </a:cubicBezTo>
                <a:cubicBezTo>
                  <a:pt x="0" y="80"/>
                  <a:pt x="26" y="106"/>
                  <a:pt x="53" y="106"/>
                </a:cubicBezTo>
                <a:close/>
                <a:moveTo>
                  <a:pt x="53" y="27"/>
                </a:moveTo>
                <a:lnTo>
                  <a:pt x="53" y="27"/>
                </a:lnTo>
                <a:cubicBezTo>
                  <a:pt x="71" y="27"/>
                  <a:pt x="79" y="36"/>
                  <a:pt x="79" y="53"/>
                </a:cubicBezTo>
                <a:cubicBezTo>
                  <a:pt x="79" y="71"/>
                  <a:pt x="71" y="80"/>
                  <a:pt x="53" y="80"/>
                </a:cubicBezTo>
                <a:cubicBezTo>
                  <a:pt x="35" y="80"/>
                  <a:pt x="26" y="71"/>
                  <a:pt x="26" y="53"/>
                </a:cubicBezTo>
                <a:cubicBezTo>
                  <a:pt x="26" y="36"/>
                  <a:pt x="35" y="27"/>
                  <a:pt x="53" y="27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" name="Freeform 45"/>
          <p:cNvSpPr>
            <a:spLocks noChangeArrowheads="1"/>
          </p:cNvSpPr>
          <p:nvPr/>
        </p:nvSpPr>
        <p:spPr bwMode="auto">
          <a:xfrm>
            <a:off x="3795713" y="2227870"/>
            <a:ext cx="340519" cy="336550"/>
          </a:xfrm>
          <a:custGeom>
            <a:avLst/>
            <a:gdLst>
              <a:gd name="T0" fmla="*/ 443 w 470"/>
              <a:gd name="T1" fmla="*/ 143 h 463"/>
              <a:gd name="T2" fmla="*/ 443 w 470"/>
              <a:gd name="T3" fmla="*/ 143 h 463"/>
              <a:gd name="T4" fmla="*/ 239 w 470"/>
              <a:gd name="T5" fmla="*/ 435 h 463"/>
              <a:gd name="T6" fmla="*/ 141 w 470"/>
              <a:gd name="T7" fmla="*/ 391 h 463"/>
              <a:gd name="T8" fmla="*/ 62 w 470"/>
              <a:gd name="T9" fmla="*/ 160 h 463"/>
              <a:gd name="T10" fmla="*/ 18 w 470"/>
              <a:gd name="T11" fmla="*/ 178 h 463"/>
              <a:gd name="T12" fmla="*/ 0 w 470"/>
              <a:gd name="T13" fmla="*/ 151 h 463"/>
              <a:gd name="T14" fmla="*/ 132 w 470"/>
              <a:gd name="T15" fmla="*/ 45 h 463"/>
              <a:gd name="T16" fmla="*/ 203 w 470"/>
              <a:gd name="T17" fmla="*/ 204 h 463"/>
              <a:gd name="T18" fmla="*/ 247 w 470"/>
              <a:gd name="T19" fmla="*/ 293 h 463"/>
              <a:gd name="T20" fmla="*/ 310 w 470"/>
              <a:gd name="T21" fmla="*/ 213 h 463"/>
              <a:gd name="T22" fmla="*/ 256 w 470"/>
              <a:gd name="T23" fmla="*/ 151 h 463"/>
              <a:gd name="T24" fmla="*/ 443 w 470"/>
              <a:gd name="T25" fmla="*/ 14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70" h="463">
                <a:moveTo>
                  <a:pt x="443" y="143"/>
                </a:moveTo>
                <a:lnTo>
                  <a:pt x="443" y="143"/>
                </a:lnTo>
                <a:cubicBezTo>
                  <a:pt x="416" y="284"/>
                  <a:pt x="275" y="408"/>
                  <a:pt x="239" y="435"/>
                </a:cubicBezTo>
                <a:cubicBezTo>
                  <a:pt x="194" y="462"/>
                  <a:pt x="159" y="417"/>
                  <a:pt x="141" y="391"/>
                </a:cubicBezTo>
                <a:cubicBezTo>
                  <a:pt x="124" y="355"/>
                  <a:pt x="79" y="178"/>
                  <a:pt x="62" y="160"/>
                </a:cubicBezTo>
                <a:cubicBezTo>
                  <a:pt x="53" y="151"/>
                  <a:pt x="18" y="178"/>
                  <a:pt x="18" y="17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1"/>
                  <a:pt x="71" y="63"/>
                  <a:pt x="132" y="45"/>
                </a:cubicBezTo>
                <a:cubicBezTo>
                  <a:pt x="194" y="36"/>
                  <a:pt x="194" y="143"/>
                  <a:pt x="203" y="204"/>
                </a:cubicBezTo>
                <a:cubicBezTo>
                  <a:pt x="222" y="266"/>
                  <a:pt x="230" y="293"/>
                  <a:pt x="247" y="293"/>
                </a:cubicBezTo>
                <a:cubicBezTo>
                  <a:pt x="256" y="293"/>
                  <a:pt x="283" y="266"/>
                  <a:pt x="310" y="213"/>
                </a:cubicBezTo>
                <a:cubicBezTo>
                  <a:pt x="328" y="160"/>
                  <a:pt x="301" y="125"/>
                  <a:pt x="256" y="151"/>
                </a:cubicBezTo>
                <a:cubicBezTo>
                  <a:pt x="275" y="27"/>
                  <a:pt x="469" y="0"/>
                  <a:pt x="443" y="143"/>
                </a:cubicBez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" name="Freeform 46"/>
          <p:cNvSpPr>
            <a:spLocks noChangeArrowheads="1"/>
          </p:cNvSpPr>
          <p:nvPr/>
        </p:nvSpPr>
        <p:spPr bwMode="auto">
          <a:xfrm>
            <a:off x="2362994" y="2333438"/>
            <a:ext cx="321469" cy="146050"/>
          </a:xfrm>
          <a:custGeom>
            <a:avLst/>
            <a:gdLst>
              <a:gd name="T0" fmla="*/ 98 w 444"/>
              <a:gd name="T1" fmla="*/ 204 h 205"/>
              <a:gd name="T2" fmla="*/ 98 w 444"/>
              <a:gd name="T3" fmla="*/ 204 h 205"/>
              <a:gd name="T4" fmla="*/ 0 w 444"/>
              <a:gd name="T5" fmla="*/ 97 h 205"/>
              <a:gd name="T6" fmla="*/ 98 w 444"/>
              <a:gd name="T7" fmla="*/ 0 h 205"/>
              <a:gd name="T8" fmla="*/ 195 w 444"/>
              <a:gd name="T9" fmla="*/ 97 h 205"/>
              <a:gd name="T10" fmla="*/ 98 w 444"/>
              <a:gd name="T11" fmla="*/ 204 h 205"/>
              <a:gd name="T12" fmla="*/ 345 w 444"/>
              <a:gd name="T13" fmla="*/ 204 h 205"/>
              <a:gd name="T14" fmla="*/ 345 w 444"/>
              <a:gd name="T15" fmla="*/ 204 h 205"/>
              <a:gd name="T16" fmla="*/ 248 w 444"/>
              <a:gd name="T17" fmla="*/ 97 h 205"/>
              <a:gd name="T18" fmla="*/ 345 w 444"/>
              <a:gd name="T19" fmla="*/ 0 h 205"/>
              <a:gd name="T20" fmla="*/ 443 w 444"/>
              <a:gd name="T21" fmla="*/ 97 h 205"/>
              <a:gd name="T22" fmla="*/ 345 w 444"/>
              <a:gd name="T23" fmla="*/ 20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4" h="205">
                <a:moveTo>
                  <a:pt x="98" y="204"/>
                </a:moveTo>
                <a:lnTo>
                  <a:pt x="98" y="204"/>
                </a:lnTo>
                <a:cubicBezTo>
                  <a:pt x="45" y="204"/>
                  <a:pt x="0" y="159"/>
                  <a:pt x="0" y="97"/>
                </a:cubicBezTo>
                <a:cubicBezTo>
                  <a:pt x="0" y="44"/>
                  <a:pt x="45" y="0"/>
                  <a:pt x="98" y="0"/>
                </a:cubicBezTo>
                <a:cubicBezTo>
                  <a:pt x="151" y="0"/>
                  <a:pt x="195" y="44"/>
                  <a:pt x="195" y="97"/>
                </a:cubicBezTo>
                <a:cubicBezTo>
                  <a:pt x="195" y="159"/>
                  <a:pt x="151" y="204"/>
                  <a:pt x="98" y="204"/>
                </a:cubicBezTo>
                <a:close/>
                <a:moveTo>
                  <a:pt x="345" y="204"/>
                </a:moveTo>
                <a:lnTo>
                  <a:pt x="345" y="204"/>
                </a:lnTo>
                <a:cubicBezTo>
                  <a:pt x="292" y="204"/>
                  <a:pt x="248" y="159"/>
                  <a:pt x="248" y="97"/>
                </a:cubicBezTo>
                <a:cubicBezTo>
                  <a:pt x="248" y="44"/>
                  <a:pt x="292" y="0"/>
                  <a:pt x="345" y="0"/>
                </a:cubicBezTo>
                <a:cubicBezTo>
                  <a:pt x="399" y="0"/>
                  <a:pt x="443" y="44"/>
                  <a:pt x="443" y="97"/>
                </a:cubicBezTo>
                <a:cubicBezTo>
                  <a:pt x="443" y="159"/>
                  <a:pt x="399" y="204"/>
                  <a:pt x="345" y="204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5" name="Freeform 47"/>
          <p:cNvSpPr>
            <a:spLocks noChangeArrowheads="1"/>
          </p:cNvSpPr>
          <p:nvPr/>
        </p:nvSpPr>
        <p:spPr bwMode="auto">
          <a:xfrm>
            <a:off x="2362994" y="2964470"/>
            <a:ext cx="69850" cy="315119"/>
          </a:xfrm>
          <a:custGeom>
            <a:avLst/>
            <a:gdLst>
              <a:gd name="T0" fmla="*/ 98 w 99"/>
              <a:gd name="T1" fmla="*/ 44 h 435"/>
              <a:gd name="T2" fmla="*/ 98 w 99"/>
              <a:gd name="T3" fmla="*/ 44 h 435"/>
              <a:gd name="T4" fmla="*/ 45 w 99"/>
              <a:gd name="T5" fmla="*/ 88 h 435"/>
              <a:gd name="T6" fmla="*/ 0 w 99"/>
              <a:gd name="T7" fmla="*/ 44 h 435"/>
              <a:gd name="T8" fmla="*/ 45 w 99"/>
              <a:gd name="T9" fmla="*/ 0 h 435"/>
              <a:gd name="T10" fmla="*/ 98 w 99"/>
              <a:gd name="T11" fmla="*/ 44 h 435"/>
              <a:gd name="T12" fmla="*/ 0 w 99"/>
              <a:gd name="T13" fmla="*/ 434 h 435"/>
              <a:gd name="T14" fmla="*/ 0 w 99"/>
              <a:gd name="T15" fmla="*/ 434 h 435"/>
              <a:gd name="T16" fmla="*/ 0 w 99"/>
              <a:gd name="T17" fmla="*/ 132 h 435"/>
              <a:gd name="T18" fmla="*/ 98 w 99"/>
              <a:gd name="T19" fmla="*/ 132 h 435"/>
              <a:gd name="T20" fmla="*/ 98 w 99"/>
              <a:gd name="T21" fmla="*/ 434 h 435"/>
              <a:gd name="T22" fmla="*/ 0 w 99"/>
              <a:gd name="T23" fmla="*/ 434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9" h="435">
                <a:moveTo>
                  <a:pt x="98" y="44"/>
                </a:moveTo>
                <a:lnTo>
                  <a:pt x="98" y="44"/>
                </a:lnTo>
                <a:cubicBezTo>
                  <a:pt x="98" y="71"/>
                  <a:pt x="80" y="88"/>
                  <a:pt x="45" y="88"/>
                </a:cubicBezTo>
                <a:cubicBezTo>
                  <a:pt x="17" y="88"/>
                  <a:pt x="0" y="71"/>
                  <a:pt x="0" y="44"/>
                </a:cubicBezTo>
                <a:cubicBezTo>
                  <a:pt x="0" y="18"/>
                  <a:pt x="17" y="0"/>
                  <a:pt x="45" y="0"/>
                </a:cubicBezTo>
                <a:cubicBezTo>
                  <a:pt x="80" y="0"/>
                  <a:pt x="98" y="18"/>
                  <a:pt x="98" y="44"/>
                </a:cubicBezTo>
                <a:close/>
                <a:moveTo>
                  <a:pt x="0" y="434"/>
                </a:moveTo>
                <a:lnTo>
                  <a:pt x="0" y="434"/>
                </a:lnTo>
                <a:cubicBezTo>
                  <a:pt x="0" y="132"/>
                  <a:pt x="0" y="132"/>
                  <a:pt x="0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8" y="434"/>
                  <a:pt x="98" y="434"/>
                  <a:pt x="98" y="434"/>
                </a:cubicBezTo>
                <a:lnTo>
                  <a:pt x="0" y="434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6" name="Freeform 48"/>
          <p:cNvSpPr>
            <a:spLocks noChangeArrowheads="1"/>
          </p:cNvSpPr>
          <p:nvPr/>
        </p:nvSpPr>
        <p:spPr bwMode="auto">
          <a:xfrm>
            <a:off x="2470944" y="3057338"/>
            <a:ext cx="209550" cy="226219"/>
          </a:xfrm>
          <a:custGeom>
            <a:avLst/>
            <a:gdLst>
              <a:gd name="T0" fmla="*/ 0 w 293"/>
              <a:gd name="T1" fmla="*/ 106 h 311"/>
              <a:gd name="T2" fmla="*/ 0 w 293"/>
              <a:gd name="T3" fmla="*/ 106 h 311"/>
              <a:gd name="T4" fmla="*/ 0 w 293"/>
              <a:gd name="T5" fmla="*/ 8 h 311"/>
              <a:gd name="T6" fmla="*/ 79 w 293"/>
              <a:gd name="T7" fmla="*/ 8 h 311"/>
              <a:gd name="T8" fmla="*/ 88 w 293"/>
              <a:gd name="T9" fmla="*/ 44 h 311"/>
              <a:gd name="T10" fmla="*/ 88 w 293"/>
              <a:gd name="T11" fmla="*/ 44 h 311"/>
              <a:gd name="T12" fmla="*/ 186 w 293"/>
              <a:gd name="T13" fmla="*/ 0 h 311"/>
              <a:gd name="T14" fmla="*/ 292 w 293"/>
              <a:gd name="T15" fmla="*/ 132 h 311"/>
              <a:gd name="T16" fmla="*/ 292 w 293"/>
              <a:gd name="T17" fmla="*/ 310 h 311"/>
              <a:gd name="T18" fmla="*/ 194 w 293"/>
              <a:gd name="T19" fmla="*/ 310 h 311"/>
              <a:gd name="T20" fmla="*/ 194 w 293"/>
              <a:gd name="T21" fmla="*/ 141 h 311"/>
              <a:gd name="T22" fmla="*/ 150 w 293"/>
              <a:gd name="T23" fmla="*/ 79 h 311"/>
              <a:gd name="T24" fmla="*/ 97 w 293"/>
              <a:gd name="T25" fmla="*/ 115 h 311"/>
              <a:gd name="T26" fmla="*/ 97 w 293"/>
              <a:gd name="T27" fmla="*/ 132 h 311"/>
              <a:gd name="T28" fmla="*/ 97 w 293"/>
              <a:gd name="T29" fmla="*/ 310 h 311"/>
              <a:gd name="T30" fmla="*/ 0 w 293"/>
              <a:gd name="T31" fmla="*/ 310 h 311"/>
              <a:gd name="T32" fmla="*/ 0 w 293"/>
              <a:gd name="T33" fmla="*/ 106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3" h="311">
                <a:moveTo>
                  <a:pt x="0" y="106"/>
                </a:moveTo>
                <a:lnTo>
                  <a:pt x="0" y="106"/>
                </a:lnTo>
                <a:cubicBezTo>
                  <a:pt x="0" y="62"/>
                  <a:pt x="0" y="35"/>
                  <a:pt x="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8" y="44"/>
                  <a:pt x="88" y="44"/>
                  <a:pt x="88" y="44"/>
                </a:cubicBezTo>
                <a:lnTo>
                  <a:pt x="88" y="44"/>
                </a:lnTo>
                <a:cubicBezTo>
                  <a:pt x="97" y="26"/>
                  <a:pt x="132" y="0"/>
                  <a:pt x="186" y="0"/>
                </a:cubicBezTo>
                <a:cubicBezTo>
                  <a:pt x="248" y="0"/>
                  <a:pt x="292" y="44"/>
                  <a:pt x="292" y="132"/>
                </a:cubicBezTo>
                <a:cubicBezTo>
                  <a:pt x="292" y="310"/>
                  <a:pt x="292" y="310"/>
                  <a:pt x="292" y="310"/>
                </a:cubicBezTo>
                <a:cubicBezTo>
                  <a:pt x="194" y="310"/>
                  <a:pt x="194" y="310"/>
                  <a:pt x="194" y="310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06"/>
                  <a:pt x="186" y="79"/>
                  <a:pt x="150" y="79"/>
                </a:cubicBezTo>
                <a:cubicBezTo>
                  <a:pt x="123" y="79"/>
                  <a:pt x="106" y="97"/>
                  <a:pt x="97" y="115"/>
                </a:cubicBezTo>
                <a:cubicBezTo>
                  <a:pt x="97" y="115"/>
                  <a:pt x="97" y="124"/>
                  <a:pt x="97" y="132"/>
                </a:cubicBezTo>
                <a:cubicBezTo>
                  <a:pt x="97" y="310"/>
                  <a:pt x="97" y="310"/>
                  <a:pt x="97" y="310"/>
                </a:cubicBezTo>
                <a:cubicBezTo>
                  <a:pt x="0" y="310"/>
                  <a:pt x="0" y="310"/>
                  <a:pt x="0" y="310"/>
                </a:cubicBezTo>
                <a:lnTo>
                  <a:pt x="0" y="106"/>
                </a:ln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7" name="Freeform 49"/>
          <p:cNvSpPr>
            <a:spLocks noChangeArrowheads="1"/>
          </p:cNvSpPr>
          <p:nvPr/>
        </p:nvSpPr>
        <p:spPr bwMode="auto">
          <a:xfrm>
            <a:off x="3065463" y="2951770"/>
            <a:ext cx="347663" cy="340519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177 w 479"/>
              <a:gd name="T13" fmla="*/ 338 h 471"/>
              <a:gd name="T14" fmla="*/ 177 w 479"/>
              <a:gd name="T15" fmla="*/ 338 h 471"/>
              <a:gd name="T16" fmla="*/ 133 w 479"/>
              <a:gd name="T17" fmla="*/ 338 h 471"/>
              <a:gd name="T18" fmla="*/ 133 w 479"/>
              <a:gd name="T19" fmla="*/ 178 h 471"/>
              <a:gd name="T20" fmla="*/ 177 w 479"/>
              <a:gd name="T21" fmla="*/ 178 h 471"/>
              <a:gd name="T22" fmla="*/ 177 w 479"/>
              <a:gd name="T23" fmla="*/ 338 h 471"/>
              <a:gd name="T24" fmla="*/ 159 w 479"/>
              <a:gd name="T25" fmla="*/ 160 h 471"/>
              <a:gd name="T26" fmla="*/ 159 w 479"/>
              <a:gd name="T27" fmla="*/ 160 h 471"/>
              <a:gd name="T28" fmla="*/ 133 w 479"/>
              <a:gd name="T29" fmla="*/ 134 h 471"/>
              <a:gd name="T30" fmla="*/ 159 w 479"/>
              <a:gd name="T31" fmla="*/ 107 h 471"/>
              <a:gd name="T32" fmla="*/ 186 w 479"/>
              <a:gd name="T33" fmla="*/ 134 h 471"/>
              <a:gd name="T34" fmla="*/ 159 w 479"/>
              <a:gd name="T35" fmla="*/ 160 h 471"/>
              <a:gd name="T36" fmla="*/ 354 w 479"/>
              <a:gd name="T37" fmla="*/ 338 h 471"/>
              <a:gd name="T38" fmla="*/ 354 w 479"/>
              <a:gd name="T39" fmla="*/ 338 h 471"/>
              <a:gd name="T40" fmla="*/ 310 w 479"/>
              <a:gd name="T41" fmla="*/ 338 h 471"/>
              <a:gd name="T42" fmla="*/ 310 w 479"/>
              <a:gd name="T43" fmla="*/ 249 h 471"/>
              <a:gd name="T44" fmla="*/ 284 w 479"/>
              <a:gd name="T45" fmla="*/ 213 h 471"/>
              <a:gd name="T46" fmla="*/ 256 w 479"/>
              <a:gd name="T47" fmla="*/ 231 h 471"/>
              <a:gd name="T48" fmla="*/ 256 w 479"/>
              <a:gd name="T49" fmla="*/ 240 h 471"/>
              <a:gd name="T50" fmla="*/ 256 w 479"/>
              <a:gd name="T51" fmla="*/ 338 h 471"/>
              <a:gd name="T52" fmla="*/ 212 w 479"/>
              <a:gd name="T53" fmla="*/ 338 h 471"/>
              <a:gd name="T54" fmla="*/ 212 w 479"/>
              <a:gd name="T55" fmla="*/ 231 h 471"/>
              <a:gd name="T56" fmla="*/ 203 w 479"/>
              <a:gd name="T57" fmla="*/ 178 h 471"/>
              <a:gd name="T58" fmla="*/ 247 w 479"/>
              <a:gd name="T59" fmla="*/ 178 h 471"/>
              <a:gd name="T60" fmla="*/ 247 w 479"/>
              <a:gd name="T61" fmla="*/ 196 h 471"/>
              <a:gd name="T62" fmla="*/ 256 w 479"/>
              <a:gd name="T63" fmla="*/ 196 h 471"/>
              <a:gd name="T64" fmla="*/ 300 w 479"/>
              <a:gd name="T65" fmla="*/ 178 h 471"/>
              <a:gd name="T66" fmla="*/ 354 w 479"/>
              <a:gd name="T67" fmla="*/ 240 h 471"/>
              <a:gd name="T68" fmla="*/ 354 w 479"/>
              <a:gd name="T69" fmla="*/ 33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338"/>
                </a:moveTo>
                <a:lnTo>
                  <a:pt x="177" y="338"/>
                </a:lnTo>
                <a:cubicBezTo>
                  <a:pt x="133" y="338"/>
                  <a:pt x="133" y="338"/>
                  <a:pt x="133" y="338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77" y="178"/>
                  <a:pt x="177" y="178"/>
                  <a:pt x="177" y="178"/>
                </a:cubicBezTo>
                <a:lnTo>
                  <a:pt x="177" y="338"/>
                </a:lnTo>
                <a:close/>
                <a:moveTo>
                  <a:pt x="159" y="160"/>
                </a:moveTo>
                <a:lnTo>
                  <a:pt x="159" y="160"/>
                </a:lnTo>
                <a:cubicBezTo>
                  <a:pt x="141" y="160"/>
                  <a:pt x="133" y="151"/>
                  <a:pt x="133" y="134"/>
                </a:cubicBezTo>
                <a:cubicBezTo>
                  <a:pt x="133" y="125"/>
                  <a:pt x="141" y="107"/>
                  <a:pt x="159" y="107"/>
                </a:cubicBezTo>
                <a:cubicBezTo>
                  <a:pt x="168" y="107"/>
                  <a:pt x="177" y="125"/>
                  <a:pt x="186" y="134"/>
                </a:cubicBezTo>
                <a:cubicBezTo>
                  <a:pt x="186" y="151"/>
                  <a:pt x="168" y="160"/>
                  <a:pt x="159" y="160"/>
                </a:cubicBezTo>
                <a:close/>
                <a:moveTo>
                  <a:pt x="354" y="338"/>
                </a:moveTo>
                <a:lnTo>
                  <a:pt x="354" y="338"/>
                </a:lnTo>
                <a:cubicBezTo>
                  <a:pt x="310" y="338"/>
                  <a:pt x="310" y="338"/>
                  <a:pt x="310" y="338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10" y="231"/>
                  <a:pt x="300" y="213"/>
                  <a:pt x="284" y="213"/>
                </a:cubicBezTo>
                <a:cubicBezTo>
                  <a:pt x="275" y="213"/>
                  <a:pt x="265" y="222"/>
                  <a:pt x="256" y="231"/>
                </a:cubicBezTo>
                <a:lnTo>
                  <a:pt x="256" y="240"/>
                </a:lnTo>
                <a:cubicBezTo>
                  <a:pt x="256" y="338"/>
                  <a:pt x="256" y="338"/>
                  <a:pt x="256" y="338"/>
                </a:cubicBezTo>
                <a:cubicBezTo>
                  <a:pt x="212" y="338"/>
                  <a:pt x="212" y="338"/>
                  <a:pt x="212" y="338"/>
                </a:cubicBezTo>
                <a:cubicBezTo>
                  <a:pt x="212" y="231"/>
                  <a:pt x="212" y="231"/>
                  <a:pt x="212" y="231"/>
                </a:cubicBezTo>
                <a:cubicBezTo>
                  <a:pt x="212" y="205"/>
                  <a:pt x="212" y="196"/>
                  <a:pt x="203" y="178"/>
                </a:cubicBezTo>
                <a:cubicBezTo>
                  <a:pt x="247" y="178"/>
                  <a:pt x="247" y="178"/>
                  <a:pt x="247" y="178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187"/>
                  <a:pt x="275" y="178"/>
                  <a:pt x="300" y="178"/>
                </a:cubicBezTo>
                <a:cubicBezTo>
                  <a:pt x="337" y="178"/>
                  <a:pt x="354" y="196"/>
                  <a:pt x="354" y="240"/>
                </a:cubicBezTo>
                <a:lnTo>
                  <a:pt x="354" y="338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8" name="Freeform 50"/>
          <p:cNvSpPr>
            <a:spLocks noChangeArrowheads="1"/>
          </p:cNvSpPr>
          <p:nvPr/>
        </p:nvSpPr>
        <p:spPr bwMode="auto">
          <a:xfrm>
            <a:off x="1632744" y="3675670"/>
            <a:ext cx="347663" cy="327819"/>
          </a:xfrm>
          <a:custGeom>
            <a:avLst/>
            <a:gdLst>
              <a:gd name="T0" fmla="*/ 142 w 480"/>
              <a:gd name="T1" fmla="*/ 0 h 453"/>
              <a:gd name="T2" fmla="*/ 142 w 480"/>
              <a:gd name="T3" fmla="*/ 0 h 453"/>
              <a:gd name="T4" fmla="*/ 0 w 480"/>
              <a:gd name="T5" fmla="*/ 89 h 453"/>
              <a:gd name="T6" fmla="*/ 98 w 480"/>
              <a:gd name="T7" fmla="*/ 168 h 453"/>
              <a:gd name="T8" fmla="*/ 239 w 480"/>
              <a:gd name="T9" fmla="*/ 80 h 453"/>
              <a:gd name="T10" fmla="*/ 142 w 480"/>
              <a:gd name="T11" fmla="*/ 0 h 453"/>
              <a:gd name="T12" fmla="*/ 327 w 480"/>
              <a:gd name="T13" fmla="*/ 372 h 453"/>
              <a:gd name="T14" fmla="*/ 327 w 480"/>
              <a:gd name="T15" fmla="*/ 372 h 453"/>
              <a:gd name="T16" fmla="*/ 319 w 480"/>
              <a:gd name="T17" fmla="*/ 372 h 453"/>
              <a:gd name="T18" fmla="*/ 239 w 480"/>
              <a:gd name="T19" fmla="*/ 310 h 453"/>
              <a:gd name="T20" fmla="*/ 159 w 480"/>
              <a:gd name="T21" fmla="*/ 372 h 453"/>
              <a:gd name="T22" fmla="*/ 151 w 480"/>
              <a:gd name="T23" fmla="*/ 372 h 453"/>
              <a:gd name="T24" fmla="*/ 151 w 480"/>
              <a:gd name="T25" fmla="*/ 372 h 453"/>
              <a:gd name="T26" fmla="*/ 88 w 480"/>
              <a:gd name="T27" fmla="*/ 337 h 453"/>
              <a:gd name="T28" fmla="*/ 88 w 480"/>
              <a:gd name="T29" fmla="*/ 355 h 453"/>
              <a:gd name="T30" fmla="*/ 239 w 480"/>
              <a:gd name="T31" fmla="*/ 452 h 453"/>
              <a:gd name="T32" fmla="*/ 389 w 480"/>
              <a:gd name="T33" fmla="*/ 355 h 453"/>
              <a:gd name="T34" fmla="*/ 389 w 480"/>
              <a:gd name="T35" fmla="*/ 337 h 453"/>
              <a:gd name="T36" fmla="*/ 327 w 480"/>
              <a:gd name="T37" fmla="*/ 372 h 453"/>
              <a:gd name="T38" fmla="*/ 479 w 480"/>
              <a:gd name="T39" fmla="*/ 89 h 453"/>
              <a:gd name="T40" fmla="*/ 479 w 480"/>
              <a:gd name="T41" fmla="*/ 89 h 453"/>
              <a:gd name="T42" fmla="*/ 336 w 480"/>
              <a:gd name="T43" fmla="*/ 0 h 453"/>
              <a:gd name="T44" fmla="*/ 239 w 480"/>
              <a:gd name="T45" fmla="*/ 80 h 453"/>
              <a:gd name="T46" fmla="*/ 380 w 480"/>
              <a:gd name="T47" fmla="*/ 168 h 453"/>
              <a:gd name="T48" fmla="*/ 479 w 480"/>
              <a:gd name="T49" fmla="*/ 89 h 453"/>
              <a:gd name="T50" fmla="*/ 239 w 480"/>
              <a:gd name="T51" fmla="*/ 257 h 453"/>
              <a:gd name="T52" fmla="*/ 239 w 480"/>
              <a:gd name="T53" fmla="*/ 257 h 453"/>
              <a:gd name="T54" fmla="*/ 327 w 480"/>
              <a:gd name="T55" fmla="*/ 328 h 453"/>
              <a:gd name="T56" fmla="*/ 470 w 480"/>
              <a:gd name="T57" fmla="*/ 240 h 453"/>
              <a:gd name="T58" fmla="*/ 380 w 480"/>
              <a:gd name="T59" fmla="*/ 168 h 453"/>
              <a:gd name="T60" fmla="*/ 239 w 480"/>
              <a:gd name="T61" fmla="*/ 257 h 453"/>
              <a:gd name="T62" fmla="*/ 151 w 480"/>
              <a:gd name="T63" fmla="*/ 328 h 453"/>
              <a:gd name="T64" fmla="*/ 151 w 480"/>
              <a:gd name="T65" fmla="*/ 328 h 453"/>
              <a:gd name="T66" fmla="*/ 239 w 480"/>
              <a:gd name="T67" fmla="*/ 257 h 453"/>
              <a:gd name="T68" fmla="*/ 98 w 480"/>
              <a:gd name="T69" fmla="*/ 168 h 453"/>
              <a:gd name="T70" fmla="*/ 8 w 480"/>
              <a:gd name="T71" fmla="*/ 240 h 453"/>
              <a:gd name="T72" fmla="*/ 151 w 480"/>
              <a:gd name="T73" fmla="*/ 328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0" h="453">
                <a:moveTo>
                  <a:pt x="142" y="0"/>
                </a:moveTo>
                <a:lnTo>
                  <a:pt x="142" y="0"/>
                </a:lnTo>
                <a:cubicBezTo>
                  <a:pt x="0" y="89"/>
                  <a:pt x="0" y="89"/>
                  <a:pt x="0" y="89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239" y="80"/>
                  <a:pt x="239" y="80"/>
                  <a:pt x="239" y="80"/>
                </a:cubicBezTo>
                <a:lnTo>
                  <a:pt x="142" y="0"/>
                </a:lnTo>
                <a:close/>
                <a:moveTo>
                  <a:pt x="327" y="372"/>
                </a:moveTo>
                <a:lnTo>
                  <a:pt x="327" y="372"/>
                </a:lnTo>
                <a:cubicBezTo>
                  <a:pt x="319" y="372"/>
                  <a:pt x="319" y="372"/>
                  <a:pt x="319" y="372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159" y="372"/>
                  <a:pt x="159" y="372"/>
                  <a:pt x="159" y="372"/>
                </a:cubicBezTo>
                <a:cubicBezTo>
                  <a:pt x="159" y="372"/>
                  <a:pt x="159" y="372"/>
                  <a:pt x="151" y="372"/>
                </a:cubicBezTo>
                <a:lnTo>
                  <a:pt x="151" y="372"/>
                </a:lnTo>
                <a:cubicBezTo>
                  <a:pt x="88" y="337"/>
                  <a:pt x="88" y="337"/>
                  <a:pt x="88" y="337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239" y="452"/>
                  <a:pt x="239" y="452"/>
                  <a:pt x="239" y="452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337"/>
                  <a:pt x="389" y="337"/>
                  <a:pt x="389" y="337"/>
                </a:cubicBezTo>
                <a:cubicBezTo>
                  <a:pt x="327" y="372"/>
                  <a:pt x="327" y="372"/>
                  <a:pt x="327" y="372"/>
                </a:cubicBezTo>
                <a:close/>
                <a:moveTo>
                  <a:pt x="479" y="89"/>
                </a:moveTo>
                <a:lnTo>
                  <a:pt x="479" y="89"/>
                </a:lnTo>
                <a:cubicBezTo>
                  <a:pt x="336" y="0"/>
                  <a:pt x="336" y="0"/>
                  <a:pt x="336" y="0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380" y="168"/>
                  <a:pt x="380" y="168"/>
                  <a:pt x="380" y="168"/>
                </a:cubicBezTo>
                <a:lnTo>
                  <a:pt x="479" y="89"/>
                </a:lnTo>
                <a:close/>
                <a:moveTo>
                  <a:pt x="239" y="257"/>
                </a:moveTo>
                <a:lnTo>
                  <a:pt x="239" y="257"/>
                </a:lnTo>
                <a:cubicBezTo>
                  <a:pt x="327" y="328"/>
                  <a:pt x="327" y="328"/>
                  <a:pt x="327" y="328"/>
                </a:cubicBezTo>
                <a:cubicBezTo>
                  <a:pt x="470" y="240"/>
                  <a:pt x="470" y="240"/>
                  <a:pt x="470" y="240"/>
                </a:cubicBezTo>
                <a:cubicBezTo>
                  <a:pt x="380" y="168"/>
                  <a:pt x="380" y="168"/>
                  <a:pt x="380" y="168"/>
                </a:cubicBezTo>
                <a:lnTo>
                  <a:pt x="239" y="257"/>
                </a:lnTo>
                <a:close/>
                <a:moveTo>
                  <a:pt x="151" y="328"/>
                </a:moveTo>
                <a:lnTo>
                  <a:pt x="151" y="328"/>
                </a:lnTo>
                <a:cubicBezTo>
                  <a:pt x="239" y="257"/>
                  <a:pt x="239" y="257"/>
                  <a:pt x="239" y="25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8" y="240"/>
                  <a:pt x="8" y="240"/>
                  <a:pt x="8" y="240"/>
                </a:cubicBezTo>
                <a:lnTo>
                  <a:pt x="151" y="328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9" name="Freeform 51"/>
          <p:cNvSpPr>
            <a:spLocks noChangeArrowheads="1"/>
          </p:cNvSpPr>
          <p:nvPr/>
        </p:nvSpPr>
        <p:spPr bwMode="auto">
          <a:xfrm>
            <a:off x="10271125" y="2215170"/>
            <a:ext cx="289719" cy="368300"/>
          </a:xfrm>
          <a:custGeom>
            <a:avLst/>
            <a:gdLst>
              <a:gd name="T0" fmla="*/ 160 w 400"/>
              <a:gd name="T1" fmla="*/ 336 h 506"/>
              <a:gd name="T2" fmla="*/ 160 w 400"/>
              <a:gd name="T3" fmla="*/ 336 h 506"/>
              <a:gd name="T4" fmla="*/ 89 w 400"/>
              <a:gd name="T5" fmla="*/ 505 h 506"/>
              <a:gd name="T6" fmla="*/ 124 w 400"/>
              <a:gd name="T7" fmla="*/ 248 h 506"/>
              <a:gd name="T8" fmla="*/ 186 w 400"/>
              <a:gd name="T9" fmla="*/ 124 h 506"/>
              <a:gd name="T10" fmla="*/ 213 w 400"/>
              <a:gd name="T11" fmla="*/ 319 h 506"/>
              <a:gd name="T12" fmla="*/ 293 w 400"/>
              <a:gd name="T13" fmla="*/ 97 h 506"/>
              <a:gd name="T14" fmla="*/ 62 w 400"/>
              <a:gd name="T15" fmla="*/ 213 h 506"/>
              <a:gd name="T16" fmla="*/ 71 w 400"/>
              <a:gd name="T17" fmla="*/ 301 h 506"/>
              <a:gd name="T18" fmla="*/ 0 w 400"/>
              <a:gd name="T19" fmla="*/ 186 h 506"/>
              <a:gd name="T20" fmla="*/ 168 w 400"/>
              <a:gd name="T21" fmla="*/ 17 h 506"/>
              <a:gd name="T22" fmla="*/ 390 w 400"/>
              <a:gd name="T23" fmla="*/ 151 h 506"/>
              <a:gd name="T24" fmla="*/ 231 w 400"/>
              <a:gd name="T25" fmla="*/ 372 h 506"/>
              <a:gd name="T26" fmla="*/ 160 w 400"/>
              <a:gd name="T27" fmla="*/ 336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0" h="506">
                <a:moveTo>
                  <a:pt x="160" y="336"/>
                </a:moveTo>
                <a:lnTo>
                  <a:pt x="160" y="336"/>
                </a:lnTo>
                <a:cubicBezTo>
                  <a:pt x="150" y="408"/>
                  <a:pt x="133" y="479"/>
                  <a:pt x="89" y="505"/>
                </a:cubicBezTo>
                <a:cubicBezTo>
                  <a:pt x="71" y="408"/>
                  <a:pt x="106" y="327"/>
                  <a:pt x="124" y="248"/>
                </a:cubicBezTo>
                <a:cubicBezTo>
                  <a:pt x="97" y="195"/>
                  <a:pt x="124" y="97"/>
                  <a:pt x="186" y="124"/>
                </a:cubicBezTo>
                <a:cubicBezTo>
                  <a:pt x="257" y="151"/>
                  <a:pt x="124" y="301"/>
                  <a:pt x="213" y="319"/>
                </a:cubicBezTo>
                <a:cubicBezTo>
                  <a:pt x="310" y="336"/>
                  <a:pt x="355" y="151"/>
                  <a:pt x="293" y="97"/>
                </a:cubicBezTo>
                <a:cubicBezTo>
                  <a:pt x="204" y="8"/>
                  <a:pt x="36" y="89"/>
                  <a:pt x="62" y="213"/>
                </a:cubicBezTo>
                <a:cubicBezTo>
                  <a:pt x="62" y="248"/>
                  <a:pt x="97" y="257"/>
                  <a:pt x="71" y="301"/>
                </a:cubicBezTo>
                <a:cubicBezTo>
                  <a:pt x="18" y="283"/>
                  <a:pt x="0" y="239"/>
                  <a:pt x="0" y="186"/>
                </a:cubicBezTo>
                <a:cubicBezTo>
                  <a:pt x="9" y="89"/>
                  <a:pt x="89" y="26"/>
                  <a:pt x="168" y="17"/>
                </a:cubicBezTo>
                <a:cubicBezTo>
                  <a:pt x="275" y="0"/>
                  <a:pt x="372" y="53"/>
                  <a:pt x="390" y="151"/>
                </a:cubicBezTo>
                <a:cubicBezTo>
                  <a:pt x="399" y="257"/>
                  <a:pt x="337" y="380"/>
                  <a:pt x="231" y="372"/>
                </a:cubicBezTo>
                <a:cubicBezTo>
                  <a:pt x="195" y="372"/>
                  <a:pt x="186" y="354"/>
                  <a:pt x="160" y="336"/>
                </a:cubicBez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0" name="Freeform 52"/>
          <p:cNvSpPr>
            <a:spLocks noChangeArrowheads="1"/>
          </p:cNvSpPr>
          <p:nvPr/>
        </p:nvSpPr>
        <p:spPr bwMode="auto">
          <a:xfrm>
            <a:off x="10956925" y="2234220"/>
            <a:ext cx="346869" cy="342900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257 w 479"/>
              <a:gd name="T13" fmla="*/ 293 h 471"/>
              <a:gd name="T14" fmla="*/ 257 w 479"/>
              <a:gd name="T15" fmla="*/ 293 h 471"/>
              <a:gd name="T16" fmla="*/ 222 w 479"/>
              <a:gd name="T17" fmla="*/ 275 h 471"/>
              <a:gd name="T18" fmla="*/ 186 w 479"/>
              <a:gd name="T19" fmla="*/ 363 h 471"/>
              <a:gd name="T20" fmla="*/ 204 w 479"/>
              <a:gd name="T21" fmla="*/ 231 h 471"/>
              <a:gd name="T22" fmla="*/ 240 w 479"/>
              <a:gd name="T23" fmla="*/ 169 h 471"/>
              <a:gd name="T24" fmla="*/ 249 w 479"/>
              <a:gd name="T25" fmla="*/ 266 h 471"/>
              <a:gd name="T26" fmla="*/ 284 w 479"/>
              <a:gd name="T27" fmla="*/ 151 h 471"/>
              <a:gd name="T28" fmla="*/ 169 w 479"/>
              <a:gd name="T29" fmla="*/ 213 h 471"/>
              <a:gd name="T30" fmla="*/ 178 w 479"/>
              <a:gd name="T31" fmla="*/ 257 h 471"/>
              <a:gd name="T32" fmla="*/ 142 w 479"/>
              <a:gd name="T33" fmla="*/ 195 h 471"/>
              <a:gd name="T34" fmla="*/ 231 w 479"/>
              <a:gd name="T35" fmla="*/ 107 h 471"/>
              <a:gd name="T36" fmla="*/ 337 w 479"/>
              <a:gd name="T37" fmla="*/ 178 h 471"/>
              <a:gd name="T38" fmla="*/ 257 w 479"/>
              <a:gd name="T39" fmla="*/ 29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57" y="293"/>
                </a:moveTo>
                <a:lnTo>
                  <a:pt x="257" y="293"/>
                </a:lnTo>
                <a:cubicBezTo>
                  <a:pt x="240" y="293"/>
                  <a:pt x="231" y="284"/>
                  <a:pt x="222" y="275"/>
                </a:cubicBezTo>
                <a:cubicBezTo>
                  <a:pt x="213" y="310"/>
                  <a:pt x="204" y="346"/>
                  <a:pt x="186" y="363"/>
                </a:cubicBezTo>
                <a:cubicBezTo>
                  <a:pt x="178" y="310"/>
                  <a:pt x="195" y="266"/>
                  <a:pt x="204" y="231"/>
                </a:cubicBezTo>
                <a:cubicBezTo>
                  <a:pt x="186" y="204"/>
                  <a:pt x="204" y="151"/>
                  <a:pt x="240" y="169"/>
                </a:cubicBezTo>
                <a:cubicBezTo>
                  <a:pt x="275" y="178"/>
                  <a:pt x="204" y="257"/>
                  <a:pt x="249" y="266"/>
                </a:cubicBezTo>
                <a:cubicBezTo>
                  <a:pt x="302" y="275"/>
                  <a:pt x="319" y="178"/>
                  <a:pt x="284" y="151"/>
                </a:cubicBezTo>
                <a:cubicBezTo>
                  <a:pt x="249" y="107"/>
                  <a:pt x="159" y="151"/>
                  <a:pt x="169" y="213"/>
                </a:cubicBezTo>
                <a:cubicBezTo>
                  <a:pt x="178" y="231"/>
                  <a:pt x="186" y="231"/>
                  <a:pt x="178" y="257"/>
                </a:cubicBezTo>
                <a:cubicBezTo>
                  <a:pt x="151" y="248"/>
                  <a:pt x="142" y="222"/>
                  <a:pt x="142" y="195"/>
                </a:cubicBezTo>
                <a:cubicBezTo>
                  <a:pt x="142" y="151"/>
                  <a:pt x="186" y="116"/>
                  <a:pt x="231" y="107"/>
                </a:cubicBezTo>
                <a:cubicBezTo>
                  <a:pt x="284" y="107"/>
                  <a:pt x="328" y="134"/>
                  <a:pt x="337" y="178"/>
                </a:cubicBezTo>
                <a:cubicBezTo>
                  <a:pt x="346" y="231"/>
                  <a:pt x="310" y="293"/>
                  <a:pt x="257" y="293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1" name="Freeform 53"/>
          <p:cNvSpPr>
            <a:spLocks noChangeArrowheads="1"/>
          </p:cNvSpPr>
          <p:nvPr/>
        </p:nvSpPr>
        <p:spPr bwMode="auto">
          <a:xfrm>
            <a:off x="5224463" y="3675670"/>
            <a:ext cx="334169" cy="327819"/>
          </a:xfrm>
          <a:custGeom>
            <a:avLst/>
            <a:gdLst>
              <a:gd name="T0" fmla="*/ 195 w 462"/>
              <a:gd name="T1" fmla="*/ 0 h 453"/>
              <a:gd name="T2" fmla="*/ 195 w 462"/>
              <a:gd name="T3" fmla="*/ 0 h 453"/>
              <a:gd name="T4" fmla="*/ 0 w 462"/>
              <a:gd name="T5" fmla="*/ 222 h 453"/>
              <a:gd name="T6" fmla="*/ 53 w 462"/>
              <a:gd name="T7" fmla="*/ 372 h 453"/>
              <a:gd name="T8" fmla="*/ 195 w 462"/>
              <a:gd name="T9" fmla="*/ 142 h 453"/>
              <a:gd name="T10" fmla="*/ 195 w 462"/>
              <a:gd name="T11" fmla="*/ 0 h 453"/>
              <a:gd name="T12" fmla="*/ 230 w 462"/>
              <a:gd name="T13" fmla="*/ 284 h 453"/>
              <a:gd name="T14" fmla="*/ 230 w 462"/>
              <a:gd name="T15" fmla="*/ 284 h 453"/>
              <a:gd name="T16" fmla="*/ 124 w 462"/>
              <a:gd name="T17" fmla="*/ 425 h 453"/>
              <a:gd name="T18" fmla="*/ 230 w 462"/>
              <a:gd name="T19" fmla="*/ 452 h 453"/>
              <a:gd name="T20" fmla="*/ 336 w 462"/>
              <a:gd name="T21" fmla="*/ 425 h 453"/>
              <a:gd name="T22" fmla="*/ 230 w 462"/>
              <a:gd name="T23" fmla="*/ 284 h 453"/>
              <a:gd name="T24" fmla="*/ 265 w 462"/>
              <a:gd name="T25" fmla="*/ 142 h 453"/>
              <a:gd name="T26" fmla="*/ 265 w 462"/>
              <a:gd name="T27" fmla="*/ 142 h 453"/>
              <a:gd name="T28" fmla="*/ 408 w 462"/>
              <a:gd name="T29" fmla="*/ 372 h 453"/>
              <a:gd name="T30" fmla="*/ 461 w 462"/>
              <a:gd name="T31" fmla="*/ 222 h 453"/>
              <a:gd name="T32" fmla="*/ 265 w 462"/>
              <a:gd name="T33" fmla="*/ 0 h 453"/>
              <a:gd name="T34" fmla="*/ 265 w 462"/>
              <a:gd name="T35" fmla="*/ 14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2" h="453">
                <a:moveTo>
                  <a:pt x="195" y="0"/>
                </a:moveTo>
                <a:lnTo>
                  <a:pt x="195" y="0"/>
                </a:lnTo>
                <a:cubicBezTo>
                  <a:pt x="79" y="18"/>
                  <a:pt x="0" y="106"/>
                  <a:pt x="0" y="222"/>
                </a:cubicBezTo>
                <a:cubicBezTo>
                  <a:pt x="0" y="284"/>
                  <a:pt x="26" y="328"/>
                  <a:pt x="53" y="372"/>
                </a:cubicBezTo>
                <a:cubicBezTo>
                  <a:pt x="133" y="337"/>
                  <a:pt x="195" y="248"/>
                  <a:pt x="195" y="142"/>
                </a:cubicBezTo>
                <a:lnTo>
                  <a:pt x="195" y="0"/>
                </a:lnTo>
                <a:close/>
                <a:moveTo>
                  <a:pt x="230" y="284"/>
                </a:moveTo>
                <a:lnTo>
                  <a:pt x="230" y="284"/>
                </a:lnTo>
                <a:cubicBezTo>
                  <a:pt x="212" y="337"/>
                  <a:pt x="177" y="390"/>
                  <a:pt x="124" y="425"/>
                </a:cubicBezTo>
                <a:cubicBezTo>
                  <a:pt x="151" y="443"/>
                  <a:pt x="186" y="452"/>
                  <a:pt x="230" y="452"/>
                </a:cubicBezTo>
                <a:cubicBezTo>
                  <a:pt x="265" y="452"/>
                  <a:pt x="310" y="443"/>
                  <a:pt x="336" y="425"/>
                </a:cubicBezTo>
                <a:cubicBezTo>
                  <a:pt x="283" y="390"/>
                  <a:pt x="248" y="337"/>
                  <a:pt x="230" y="284"/>
                </a:cubicBezTo>
                <a:close/>
                <a:moveTo>
                  <a:pt x="265" y="142"/>
                </a:moveTo>
                <a:lnTo>
                  <a:pt x="265" y="142"/>
                </a:lnTo>
                <a:cubicBezTo>
                  <a:pt x="265" y="248"/>
                  <a:pt x="327" y="328"/>
                  <a:pt x="408" y="372"/>
                </a:cubicBezTo>
                <a:cubicBezTo>
                  <a:pt x="434" y="328"/>
                  <a:pt x="461" y="284"/>
                  <a:pt x="461" y="222"/>
                </a:cubicBezTo>
                <a:cubicBezTo>
                  <a:pt x="461" y="106"/>
                  <a:pt x="372" y="18"/>
                  <a:pt x="265" y="0"/>
                </a:cubicBezTo>
                <a:lnTo>
                  <a:pt x="265" y="142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2" name="Freeform 54"/>
          <p:cNvSpPr>
            <a:spLocks noChangeArrowheads="1"/>
          </p:cNvSpPr>
          <p:nvPr/>
        </p:nvSpPr>
        <p:spPr bwMode="auto">
          <a:xfrm>
            <a:off x="8093869" y="2983520"/>
            <a:ext cx="346869" cy="277019"/>
          </a:xfrm>
          <a:custGeom>
            <a:avLst/>
            <a:gdLst>
              <a:gd name="T0" fmla="*/ 381 w 480"/>
              <a:gd name="T1" fmla="*/ 168 h 382"/>
              <a:gd name="T2" fmla="*/ 381 w 480"/>
              <a:gd name="T3" fmla="*/ 168 h 382"/>
              <a:gd name="T4" fmla="*/ 453 w 480"/>
              <a:gd name="T5" fmla="*/ 80 h 382"/>
              <a:gd name="T6" fmla="*/ 302 w 480"/>
              <a:gd name="T7" fmla="*/ 27 h 382"/>
              <a:gd name="T8" fmla="*/ 284 w 480"/>
              <a:gd name="T9" fmla="*/ 18 h 382"/>
              <a:gd name="T10" fmla="*/ 284 w 480"/>
              <a:gd name="T11" fmla="*/ 160 h 382"/>
              <a:gd name="T12" fmla="*/ 222 w 480"/>
              <a:gd name="T13" fmla="*/ 266 h 382"/>
              <a:gd name="T14" fmla="*/ 106 w 480"/>
              <a:gd name="T15" fmla="*/ 230 h 382"/>
              <a:gd name="T16" fmla="*/ 160 w 480"/>
              <a:gd name="T17" fmla="*/ 115 h 382"/>
              <a:gd name="T18" fmla="*/ 240 w 480"/>
              <a:gd name="T19" fmla="*/ 115 h 382"/>
              <a:gd name="T20" fmla="*/ 240 w 480"/>
              <a:gd name="T21" fmla="*/ 0 h 382"/>
              <a:gd name="T22" fmla="*/ 196 w 480"/>
              <a:gd name="T23" fmla="*/ 0 h 382"/>
              <a:gd name="T24" fmla="*/ 0 w 480"/>
              <a:gd name="T25" fmla="*/ 186 h 382"/>
              <a:gd name="T26" fmla="*/ 196 w 480"/>
              <a:gd name="T27" fmla="*/ 381 h 382"/>
              <a:gd name="T28" fmla="*/ 381 w 480"/>
              <a:gd name="T29" fmla="*/ 186 h 382"/>
              <a:gd name="T30" fmla="*/ 381 w 480"/>
              <a:gd name="T31" fmla="*/ 168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80" h="382">
                <a:moveTo>
                  <a:pt x="381" y="168"/>
                </a:moveTo>
                <a:lnTo>
                  <a:pt x="381" y="168"/>
                </a:lnTo>
                <a:cubicBezTo>
                  <a:pt x="443" y="151"/>
                  <a:pt x="479" y="89"/>
                  <a:pt x="453" y="80"/>
                </a:cubicBezTo>
                <a:cubicBezTo>
                  <a:pt x="390" y="80"/>
                  <a:pt x="337" y="53"/>
                  <a:pt x="302" y="27"/>
                </a:cubicBezTo>
                <a:cubicBezTo>
                  <a:pt x="293" y="27"/>
                  <a:pt x="293" y="27"/>
                  <a:pt x="284" y="18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4" y="213"/>
                  <a:pt x="257" y="248"/>
                  <a:pt x="222" y="266"/>
                </a:cubicBezTo>
                <a:cubicBezTo>
                  <a:pt x="178" y="283"/>
                  <a:pt x="124" y="275"/>
                  <a:pt x="106" y="230"/>
                </a:cubicBezTo>
                <a:cubicBezTo>
                  <a:pt x="90" y="195"/>
                  <a:pt x="115" y="142"/>
                  <a:pt x="160" y="115"/>
                </a:cubicBezTo>
                <a:cubicBezTo>
                  <a:pt x="187" y="106"/>
                  <a:pt x="213" y="106"/>
                  <a:pt x="240" y="115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0"/>
                  <a:pt x="213" y="0"/>
                  <a:pt x="196" y="0"/>
                </a:cubicBezTo>
                <a:cubicBezTo>
                  <a:pt x="90" y="0"/>
                  <a:pt x="0" y="80"/>
                  <a:pt x="0" y="186"/>
                </a:cubicBezTo>
                <a:cubicBezTo>
                  <a:pt x="0" y="293"/>
                  <a:pt x="90" y="381"/>
                  <a:pt x="196" y="381"/>
                </a:cubicBezTo>
                <a:cubicBezTo>
                  <a:pt x="302" y="381"/>
                  <a:pt x="381" y="293"/>
                  <a:pt x="381" y="186"/>
                </a:cubicBezTo>
                <a:cubicBezTo>
                  <a:pt x="381" y="177"/>
                  <a:pt x="381" y="168"/>
                  <a:pt x="381" y="168"/>
                </a:cubicBez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3" name="Freeform 55"/>
          <p:cNvSpPr>
            <a:spLocks noChangeArrowheads="1"/>
          </p:cNvSpPr>
          <p:nvPr/>
        </p:nvSpPr>
        <p:spPr bwMode="auto">
          <a:xfrm>
            <a:off x="8804275" y="2951770"/>
            <a:ext cx="347663" cy="340519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28 w 480"/>
              <a:gd name="T13" fmla="*/ 222 h 471"/>
              <a:gd name="T14" fmla="*/ 328 w 480"/>
              <a:gd name="T15" fmla="*/ 222 h 471"/>
              <a:gd name="T16" fmla="*/ 328 w 480"/>
              <a:gd name="T17" fmla="*/ 231 h 471"/>
              <a:gd name="T18" fmla="*/ 230 w 480"/>
              <a:gd name="T19" fmla="*/ 328 h 471"/>
              <a:gd name="T20" fmla="*/ 133 w 480"/>
              <a:gd name="T21" fmla="*/ 231 h 471"/>
              <a:gd name="T22" fmla="*/ 230 w 480"/>
              <a:gd name="T23" fmla="*/ 134 h 471"/>
              <a:gd name="T24" fmla="*/ 248 w 480"/>
              <a:gd name="T25" fmla="*/ 143 h 471"/>
              <a:gd name="T26" fmla="*/ 248 w 480"/>
              <a:gd name="T27" fmla="*/ 196 h 471"/>
              <a:gd name="T28" fmla="*/ 213 w 480"/>
              <a:gd name="T29" fmla="*/ 196 h 471"/>
              <a:gd name="T30" fmla="*/ 186 w 480"/>
              <a:gd name="T31" fmla="*/ 258 h 471"/>
              <a:gd name="T32" fmla="*/ 248 w 480"/>
              <a:gd name="T33" fmla="*/ 275 h 471"/>
              <a:gd name="T34" fmla="*/ 275 w 480"/>
              <a:gd name="T35" fmla="*/ 222 h 471"/>
              <a:gd name="T36" fmla="*/ 275 w 480"/>
              <a:gd name="T37" fmla="*/ 151 h 471"/>
              <a:gd name="T38" fmla="*/ 283 w 480"/>
              <a:gd name="T39" fmla="*/ 151 h 471"/>
              <a:gd name="T40" fmla="*/ 354 w 480"/>
              <a:gd name="T41" fmla="*/ 178 h 471"/>
              <a:gd name="T42" fmla="*/ 328 w 480"/>
              <a:gd name="T43" fmla="*/ 222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28" y="222"/>
                </a:moveTo>
                <a:lnTo>
                  <a:pt x="328" y="222"/>
                </a:lnTo>
                <a:lnTo>
                  <a:pt x="328" y="231"/>
                </a:lnTo>
                <a:cubicBezTo>
                  <a:pt x="328" y="293"/>
                  <a:pt x="283" y="328"/>
                  <a:pt x="230" y="328"/>
                </a:cubicBezTo>
                <a:cubicBezTo>
                  <a:pt x="177" y="328"/>
                  <a:pt x="133" y="293"/>
                  <a:pt x="133" y="231"/>
                </a:cubicBezTo>
                <a:cubicBezTo>
                  <a:pt x="133" y="178"/>
                  <a:pt x="177" y="134"/>
                  <a:pt x="230" y="134"/>
                </a:cubicBezTo>
                <a:cubicBezTo>
                  <a:pt x="239" y="134"/>
                  <a:pt x="248" y="134"/>
                  <a:pt x="248" y="143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39" y="187"/>
                  <a:pt x="222" y="196"/>
                  <a:pt x="213" y="196"/>
                </a:cubicBezTo>
                <a:cubicBezTo>
                  <a:pt x="186" y="213"/>
                  <a:pt x="177" y="231"/>
                  <a:pt x="186" y="258"/>
                </a:cubicBezTo>
                <a:cubicBezTo>
                  <a:pt x="195" y="275"/>
                  <a:pt x="222" y="284"/>
                  <a:pt x="248" y="275"/>
                </a:cubicBezTo>
                <a:cubicBezTo>
                  <a:pt x="257" y="267"/>
                  <a:pt x="275" y="249"/>
                  <a:pt x="275" y="222"/>
                </a:cubicBezTo>
                <a:cubicBezTo>
                  <a:pt x="275" y="151"/>
                  <a:pt x="275" y="151"/>
                  <a:pt x="275" y="151"/>
                </a:cubicBezTo>
                <a:lnTo>
                  <a:pt x="283" y="151"/>
                </a:lnTo>
                <a:cubicBezTo>
                  <a:pt x="301" y="160"/>
                  <a:pt x="328" y="178"/>
                  <a:pt x="354" y="178"/>
                </a:cubicBezTo>
                <a:cubicBezTo>
                  <a:pt x="372" y="178"/>
                  <a:pt x="354" y="213"/>
                  <a:pt x="328" y="222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4" name="Freeform 56"/>
          <p:cNvSpPr>
            <a:spLocks noChangeArrowheads="1"/>
          </p:cNvSpPr>
          <p:nvPr/>
        </p:nvSpPr>
        <p:spPr bwMode="auto">
          <a:xfrm>
            <a:off x="2388394" y="3675670"/>
            <a:ext cx="296069" cy="327819"/>
          </a:xfrm>
          <a:custGeom>
            <a:avLst/>
            <a:gdLst>
              <a:gd name="T0" fmla="*/ 364 w 409"/>
              <a:gd name="T1" fmla="*/ 80 h 453"/>
              <a:gd name="T2" fmla="*/ 364 w 409"/>
              <a:gd name="T3" fmla="*/ 80 h 453"/>
              <a:gd name="T4" fmla="*/ 329 w 409"/>
              <a:gd name="T5" fmla="*/ 53 h 453"/>
              <a:gd name="T6" fmla="*/ 222 w 409"/>
              <a:gd name="T7" fmla="*/ 45 h 453"/>
              <a:gd name="T8" fmla="*/ 204 w 409"/>
              <a:gd name="T9" fmla="*/ 9 h 453"/>
              <a:gd name="T10" fmla="*/ 142 w 409"/>
              <a:gd name="T11" fmla="*/ 0 h 453"/>
              <a:gd name="T12" fmla="*/ 124 w 409"/>
              <a:gd name="T13" fmla="*/ 45 h 453"/>
              <a:gd name="T14" fmla="*/ 124 w 409"/>
              <a:gd name="T15" fmla="*/ 98 h 453"/>
              <a:gd name="T16" fmla="*/ 80 w 409"/>
              <a:gd name="T17" fmla="*/ 133 h 453"/>
              <a:gd name="T18" fmla="*/ 27 w 409"/>
              <a:gd name="T19" fmla="*/ 133 h 453"/>
              <a:gd name="T20" fmla="*/ 0 w 409"/>
              <a:gd name="T21" fmla="*/ 151 h 453"/>
              <a:gd name="T22" fmla="*/ 45 w 409"/>
              <a:gd name="T23" fmla="*/ 302 h 453"/>
              <a:gd name="T24" fmla="*/ 169 w 409"/>
              <a:gd name="T25" fmla="*/ 319 h 453"/>
              <a:gd name="T26" fmla="*/ 186 w 409"/>
              <a:gd name="T27" fmla="*/ 266 h 453"/>
              <a:gd name="T28" fmla="*/ 231 w 409"/>
              <a:gd name="T29" fmla="*/ 310 h 453"/>
              <a:gd name="T30" fmla="*/ 302 w 409"/>
              <a:gd name="T31" fmla="*/ 337 h 453"/>
              <a:gd name="T32" fmla="*/ 293 w 409"/>
              <a:gd name="T33" fmla="*/ 399 h 453"/>
              <a:gd name="T34" fmla="*/ 248 w 409"/>
              <a:gd name="T35" fmla="*/ 408 h 453"/>
              <a:gd name="T36" fmla="*/ 239 w 409"/>
              <a:gd name="T37" fmla="*/ 372 h 453"/>
              <a:gd name="T38" fmla="*/ 257 w 409"/>
              <a:gd name="T39" fmla="*/ 372 h 453"/>
              <a:gd name="T40" fmla="*/ 257 w 409"/>
              <a:gd name="T41" fmla="*/ 337 h 453"/>
              <a:gd name="T42" fmla="*/ 186 w 409"/>
              <a:gd name="T43" fmla="*/ 372 h 453"/>
              <a:gd name="T44" fmla="*/ 195 w 409"/>
              <a:gd name="T45" fmla="*/ 434 h 453"/>
              <a:gd name="T46" fmla="*/ 293 w 409"/>
              <a:gd name="T47" fmla="*/ 452 h 453"/>
              <a:gd name="T48" fmla="*/ 364 w 409"/>
              <a:gd name="T49" fmla="*/ 80 h 453"/>
              <a:gd name="T50" fmla="*/ 319 w 409"/>
              <a:gd name="T51" fmla="*/ 231 h 453"/>
              <a:gd name="T52" fmla="*/ 319 w 409"/>
              <a:gd name="T53" fmla="*/ 231 h 453"/>
              <a:gd name="T54" fmla="*/ 284 w 409"/>
              <a:gd name="T55" fmla="*/ 222 h 453"/>
              <a:gd name="T56" fmla="*/ 248 w 409"/>
              <a:gd name="T57" fmla="*/ 231 h 453"/>
              <a:gd name="T58" fmla="*/ 284 w 409"/>
              <a:gd name="T59" fmla="*/ 177 h 453"/>
              <a:gd name="T60" fmla="*/ 319 w 409"/>
              <a:gd name="T61" fmla="*/ 231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5" name="Freeform 57"/>
          <p:cNvSpPr>
            <a:spLocks noChangeArrowheads="1"/>
          </p:cNvSpPr>
          <p:nvPr/>
        </p:nvSpPr>
        <p:spPr bwMode="auto">
          <a:xfrm>
            <a:off x="2388394" y="3682020"/>
            <a:ext cx="57150" cy="57150"/>
          </a:xfrm>
          <a:custGeom>
            <a:avLst/>
            <a:gdLst>
              <a:gd name="T0" fmla="*/ 80 w 81"/>
              <a:gd name="T1" fmla="*/ 71 h 81"/>
              <a:gd name="T2" fmla="*/ 80 w 81"/>
              <a:gd name="T3" fmla="*/ 71 h 81"/>
              <a:gd name="T4" fmla="*/ 80 w 81"/>
              <a:gd name="T5" fmla="*/ 0 h 81"/>
              <a:gd name="T6" fmla="*/ 0 w 81"/>
              <a:gd name="T7" fmla="*/ 80 h 81"/>
              <a:gd name="T8" fmla="*/ 71 w 81"/>
              <a:gd name="T9" fmla="*/ 80 h 81"/>
              <a:gd name="T10" fmla="*/ 80 w 81"/>
              <a:gd name="T11" fmla="*/ 7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" h="81">
                <a:moveTo>
                  <a:pt x="80" y="71"/>
                </a:moveTo>
                <a:lnTo>
                  <a:pt x="80" y="71"/>
                </a:lnTo>
                <a:cubicBezTo>
                  <a:pt x="80" y="62"/>
                  <a:pt x="80" y="0"/>
                  <a:pt x="8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54" y="80"/>
                  <a:pt x="71" y="80"/>
                </a:cubicBezTo>
                <a:cubicBezTo>
                  <a:pt x="80" y="80"/>
                  <a:pt x="80" y="80"/>
                  <a:pt x="80" y="71"/>
                </a:cubicBez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6" name="Freeform 58"/>
          <p:cNvSpPr>
            <a:spLocks noChangeArrowheads="1"/>
          </p:cNvSpPr>
          <p:nvPr/>
        </p:nvSpPr>
        <p:spPr bwMode="auto">
          <a:xfrm>
            <a:off x="4500563" y="2234220"/>
            <a:ext cx="346869" cy="342900"/>
          </a:xfrm>
          <a:custGeom>
            <a:avLst/>
            <a:gdLst>
              <a:gd name="T0" fmla="*/ 240 w 480"/>
              <a:gd name="T1" fmla="*/ 0 h 471"/>
              <a:gd name="T2" fmla="*/ 240 w 480"/>
              <a:gd name="T3" fmla="*/ 0 h 471"/>
              <a:gd name="T4" fmla="*/ 0 w 480"/>
              <a:gd name="T5" fmla="*/ 231 h 471"/>
              <a:gd name="T6" fmla="*/ 240 w 480"/>
              <a:gd name="T7" fmla="*/ 470 h 471"/>
              <a:gd name="T8" fmla="*/ 479 w 480"/>
              <a:gd name="T9" fmla="*/ 231 h 471"/>
              <a:gd name="T10" fmla="*/ 240 w 480"/>
              <a:gd name="T11" fmla="*/ 0 h 471"/>
              <a:gd name="T12" fmla="*/ 346 w 480"/>
              <a:gd name="T13" fmla="*/ 187 h 471"/>
              <a:gd name="T14" fmla="*/ 346 w 480"/>
              <a:gd name="T15" fmla="*/ 187 h 471"/>
              <a:gd name="T16" fmla="*/ 249 w 480"/>
              <a:gd name="T17" fmla="*/ 338 h 471"/>
              <a:gd name="T18" fmla="*/ 195 w 480"/>
              <a:gd name="T19" fmla="*/ 319 h 471"/>
              <a:gd name="T20" fmla="*/ 160 w 480"/>
              <a:gd name="T21" fmla="*/ 195 h 471"/>
              <a:gd name="T22" fmla="*/ 134 w 480"/>
              <a:gd name="T23" fmla="*/ 204 h 471"/>
              <a:gd name="T24" fmla="*/ 124 w 480"/>
              <a:gd name="T25" fmla="*/ 195 h 471"/>
              <a:gd name="T26" fmla="*/ 195 w 480"/>
              <a:gd name="T27" fmla="*/ 142 h 471"/>
              <a:gd name="T28" fmla="*/ 231 w 480"/>
              <a:gd name="T29" fmla="*/ 222 h 471"/>
              <a:gd name="T30" fmla="*/ 249 w 480"/>
              <a:gd name="T31" fmla="*/ 266 h 471"/>
              <a:gd name="T32" fmla="*/ 284 w 480"/>
              <a:gd name="T33" fmla="*/ 222 h 471"/>
              <a:gd name="T34" fmla="*/ 258 w 480"/>
              <a:gd name="T35" fmla="*/ 195 h 471"/>
              <a:gd name="T36" fmla="*/ 346 w 480"/>
              <a:gd name="T37" fmla="*/ 187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40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346" y="187"/>
                </a:moveTo>
                <a:lnTo>
                  <a:pt x="346" y="187"/>
                </a:lnTo>
                <a:cubicBezTo>
                  <a:pt x="337" y="257"/>
                  <a:pt x="266" y="319"/>
                  <a:pt x="249" y="338"/>
                </a:cubicBezTo>
                <a:cubicBezTo>
                  <a:pt x="222" y="346"/>
                  <a:pt x="205" y="328"/>
                  <a:pt x="195" y="319"/>
                </a:cubicBezTo>
                <a:cubicBezTo>
                  <a:pt x="187" y="301"/>
                  <a:pt x="169" y="204"/>
                  <a:pt x="160" y="195"/>
                </a:cubicBezTo>
                <a:cubicBezTo>
                  <a:pt x="151" y="195"/>
                  <a:pt x="134" y="204"/>
                  <a:pt x="134" y="20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5"/>
                  <a:pt x="160" y="151"/>
                  <a:pt x="195" y="142"/>
                </a:cubicBezTo>
                <a:cubicBezTo>
                  <a:pt x="222" y="134"/>
                  <a:pt x="222" y="187"/>
                  <a:pt x="231" y="222"/>
                </a:cubicBezTo>
                <a:cubicBezTo>
                  <a:pt x="240" y="248"/>
                  <a:pt x="240" y="266"/>
                  <a:pt x="249" y="266"/>
                </a:cubicBezTo>
                <a:cubicBezTo>
                  <a:pt x="258" y="266"/>
                  <a:pt x="266" y="248"/>
                  <a:pt x="284" y="222"/>
                </a:cubicBezTo>
                <a:cubicBezTo>
                  <a:pt x="293" y="204"/>
                  <a:pt x="275" y="178"/>
                  <a:pt x="258" y="195"/>
                </a:cubicBezTo>
                <a:cubicBezTo>
                  <a:pt x="266" y="134"/>
                  <a:pt x="364" y="116"/>
                  <a:pt x="346" y="187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7" name="Freeform 59"/>
          <p:cNvSpPr>
            <a:spLocks noChangeArrowheads="1"/>
          </p:cNvSpPr>
          <p:nvPr/>
        </p:nvSpPr>
        <p:spPr bwMode="auto">
          <a:xfrm>
            <a:off x="3065463" y="2234220"/>
            <a:ext cx="347663" cy="342900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177 w 479"/>
              <a:gd name="T13" fmla="*/ 284 h 471"/>
              <a:gd name="T14" fmla="*/ 177 w 479"/>
              <a:gd name="T15" fmla="*/ 284 h 471"/>
              <a:gd name="T16" fmla="*/ 124 w 479"/>
              <a:gd name="T17" fmla="*/ 231 h 471"/>
              <a:gd name="T18" fmla="*/ 177 w 479"/>
              <a:gd name="T19" fmla="*/ 187 h 471"/>
              <a:gd name="T20" fmla="*/ 221 w 479"/>
              <a:gd name="T21" fmla="*/ 231 h 471"/>
              <a:gd name="T22" fmla="*/ 177 w 479"/>
              <a:gd name="T23" fmla="*/ 284 h 471"/>
              <a:gd name="T24" fmla="*/ 300 w 479"/>
              <a:gd name="T25" fmla="*/ 284 h 471"/>
              <a:gd name="T26" fmla="*/ 300 w 479"/>
              <a:gd name="T27" fmla="*/ 284 h 471"/>
              <a:gd name="T28" fmla="*/ 256 w 479"/>
              <a:gd name="T29" fmla="*/ 231 h 471"/>
              <a:gd name="T30" fmla="*/ 300 w 479"/>
              <a:gd name="T31" fmla="*/ 187 h 471"/>
              <a:gd name="T32" fmla="*/ 354 w 479"/>
              <a:gd name="T33" fmla="*/ 231 h 471"/>
              <a:gd name="T34" fmla="*/ 300 w 479"/>
              <a:gd name="T35" fmla="*/ 284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9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284"/>
                </a:moveTo>
                <a:lnTo>
                  <a:pt x="177" y="284"/>
                </a:lnTo>
                <a:cubicBezTo>
                  <a:pt x="150" y="284"/>
                  <a:pt x="124" y="266"/>
                  <a:pt x="124" y="231"/>
                </a:cubicBezTo>
                <a:cubicBezTo>
                  <a:pt x="124" y="204"/>
                  <a:pt x="150" y="187"/>
                  <a:pt x="177" y="187"/>
                </a:cubicBezTo>
                <a:cubicBezTo>
                  <a:pt x="203" y="187"/>
                  <a:pt x="221" y="204"/>
                  <a:pt x="221" y="231"/>
                </a:cubicBezTo>
                <a:cubicBezTo>
                  <a:pt x="221" y="266"/>
                  <a:pt x="203" y="284"/>
                  <a:pt x="177" y="28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275" y="284"/>
                  <a:pt x="256" y="266"/>
                  <a:pt x="256" y="231"/>
                </a:cubicBezTo>
                <a:cubicBezTo>
                  <a:pt x="256" y="204"/>
                  <a:pt x="275" y="187"/>
                  <a:pt x="300" y="187"/>
                </a:cubicBezTo>
                <a:cubicBezTo>
                  <a:pt x="328" y="187"/>
                  <a:pt x="354" y="204"/>
                  <a:pt x="354" y="231"/>
                </a:cubicBezTo>
                <a:cubicBezTo>
                  <a:pt x="354" y="266"/>
                  <a:pt x="328" y="284"/>
                  <a:pt x="300" y="284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8" name="Freeform 60"/>
          <p:cNvSpPr>
            <a:spLocks noChangeArrowheads="1"/>
          </p:cNvSpPr>
          <p:nvPr/>
        </p:nvSpPr>
        <p:spPr bwMode="auto">
          <a:xfrm>
            <a:off x="3097213" y="3694720"/>
            <a:ext cx="284163" cy="285750"/>
          </a:xfrm>
          <a:custGeom>
            <a:avLst/>
            <a:gdLst>
              <a:gd name="T0" fmla="*/ 89 w 391"/>
              <a:gd name="T1" fmla="*/ 160 h 399"/>
              <a:gd name="T2" fmla="*/ 89 w 391"/>
              <a:gd name="T3" fmla="*/ 160 h 399"/>
              <a:gd name="T4" fmla="*/ 133 w 391"/>
              <a:gd name="T5" fmla="*/ 88 h 399"/>
              <a:gd name="T6" fmla="*/ 186 w 391"/>
              <a:gd name="T7" fmla="*/ 88 h 399"/>
              <a:gd name="T8" fmla="*/ 186 w 391"/>
              <a:gd name="T9" fmla="*/ 150 h 399"/>
              <a:gd name="T10" fmla="*/ 186 w 391"/>
              <a:gd name="T11" fmla="*/ 150 h 399"/>
              <a:gd name="T12" fmla="*/ 195 w 391"/>
              <a:gd name="T13" fmla="*/ 160 h 399"/>
              <a:gd name="T14" fmla="*/ 195 w 391"/>
              <a:gd name="T15" fmla="*/ 150 h 399"/>
              <a:gd name="T16" fmla="*/ 354 w 391"/>
              <a:gd name="T17" fmla="*/ 0 h 399"/>
              <a:gd name="T18" fmla="*/ 248 w 391"/>
              <a:gd name="T19" fmla="*/ 0 h 399"/>
              <a:gd name="T20" fmla="*/ 133 w 391"/>
              <a:gd name="T21" fmla="*/ 0 h 399"/>
              <a:gd name="T22" fmla="*/ 0 w 391"/>
              <a:gd name="T23" fmla="*/ 150 h 399"/>
              <a:gd name="T24" fmla="*/ 0 w 391"/>
              <a:gd name="T25" fmla="*/ 354 h 399"/>
              <a:gd name="T26" fmla="*/ 89 w 391"/>
              <a:gd name="T27" fmla="*/ 266 h 399"/>
              <a:gd name="T28" fmla="*/ 89 w 391"/>
              <a:gd name="T29" fmla="*/ 160 h 399"/>
              <a:gd name="T30" fmla="*/ 301 w 391"/>
              <a:gd name="T31" fmla="*/ 132 h 399"/>
              <a:gd name="T32" fmla="*/ 301 w 391"/>
              <a:gd name="T33" fmla="*/ 132 h 399"/>
              <a:gd name="T34" fmla="*/ 301 w 391"/>
              <a:gd name="T35" fmla="*/ 239 h 399"/>
              <a:gd name="T36" fmla="*/ 256 w 391"/>
              <a:gd name="T37" fmla="*/ 310 h 399"/>
              <a:gd name="T38" fmla="*/ 203 w 391"/>
              <a:gd name="T39" fmla="*/ 310 h 399"/>
              <a:gd name="T40" fmla="*/ 203 w 391"/>
              <a:gd name="T41" fmla="*/ 248 h 399"/>
              <a:gd name="T42" fmla="*/ 203 w 391"/>
              <a:gd name="T43" fmla="*/ 248 h 399"/>
              <a:gd name="T44" fmla="*/ 195 w 391"/>
              <a:gd name="T45" fmla="*/ 239 h 399"/>
              <a:gd name="T46" fmla="*/ 195 w 391"/>
              <a:gd name="T47" fmla="*/ 239 h 399"/>
              <a:gd name="T48" fmla="*/ 35 w 391"/>
              <a:gd name="T49" fmla="*/ 398 h 399"/>
              <a:gd name="T50" fmla="*/ 142 w 391"/>
              <a:gd name="T51" fmla="*/ 398 h 399"/>
              <a:gd name="T52" fmla="*/ 256 w 391"/>
              <a:gd name="T53" fmla="*/ 398 h 399"/>
              <a:gd name="T54" fmla="*/ 390 w 391"/>
              <a:gd name="T55" fmla="*/ 248 h 399"/>
              <a:gd name="T56" fmla="*/ 390 w 391"/>
              <a:gd name="T57" fmla="*/ 44 h 399"/>
              <a:gd name="T58" fmla="*/ 301 w 391"/>
              <a:gd name="T59" fmla="*/ 132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91" h="399">
                <a:moveTo>
                  <a:pt x="89" y="160"/>
                </a:moveTo>
                <a:lnTo>
                  <a:pt x="89" y="160"/>
                </a:lnTo>
                <a:cubicBezTo>
                  <a:pt x="89" y="124"/>
                  <a:pt x="97" y="97"/>
                  <a:pt x="133" y="88"/>
                </a:cubicBezTo>
                <a:cubicBezTo>
                  <a:pt x="142" y="88"/>
                  <a:pt x="168" y="88"/>
                  <a:pt x="186" y="88"/>
                </a:cubicBezTo>
                <a:cubicBezTo>
                  <a:pt x="186" y="150"/>
                  <a:pt x="186" y="150"/>
                  <a:pt x="186" y="150"/>
                </a:cubicBezTo>
                <a:lnTo>
                  <a:pt x="186" y="150"/>
                </a:lnTo>
                <a:cubicBezTo>
                  <a:pt x="186" y="160"/>
                  <a:pt x="195" y="160"/>
                  <a:pt x="195" y="160"/>
                </a:cubicBezTo>
                <a:cubicBezTo>
                  <a:pt x="195" y="160"/>
                  <a:pt x="195" y="160"/>
                  <a:pt x="195" y="150"/>
                </a:cubicBezTo>
                <a:cubicBezTo>
                  <a:pt x="354" y="0"/>
                  <a:pt x="354" y="0"/>
                  <a:pt x="354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44" y="0"/>
                  <a:pt x="0" y="53"/>
                  <a:pt x="0" y="150"/>
                </a:cubicBezTo>
                <a:cubicBezTo>
                  <a:pt x="0" y="354"/>
                  <a:pt x="0" y="354"/>
                  <a:pt x="0" y="354"/>
                </a:cubicBezTo>
                <a:cubicBezTo>
                  <a:pt x="89" y="266"/>
                  <a:pt x="89" y="266"/>
                  <a:pt x="89" y="266"/>
                </a:cubicBezTo>
                <a:lnTo>
                  <a:pt x="89" y="160"/>
                </a:lnTo>
                <a:close/>
                <a:moveTo>
                  <a:pt x="301" y="132"/>
                </a:moveTo>
                <a:lnTo>
                  <a:pt x="301" y="132"/>
                </a:lnTo>
                <a:cubicBezTo>
                  <a:pt x="301" y="239"/>
                  <a:pt x="301" y="239"/>
                  <a:pt x="301" y="239"/>
                </a:cubicBezTo>
                <a:cubicBezTo>
                  <a:pt x="301" y="275"/>
                  <a:pt x="293" y="301"/>
                  <a:pt x="256" y="310"/>
                </a:cubicBezTo>
                <a:cubicBezTo>
                  <a:pt x="248" y="310"/>
                  <a:pt x="221" y="310"/>
                  <a:pt x="203" y="310"/>
                </a:cubicBezTo>
                <a:cubicBezTo>
                  <a:pt x="203" y="248"/>
                  <a:pt x="203" y="248"/>
                  <a:pt x="203" y="248"/>
                </a:cubicBezTo>
                <a:lnTo>
                  <a:pt x="203" y="248"/>
                </a:lnTo>
                <a:cubicBezTo>
                  <a:pt x="203" y="239"/>
                  <a:pt x="195" y="239"/>
                  <a:pt x="195" y="239"/>
                </a:cubicBezTo>
                <a:lnTo>
                  <a:pt x="195" y="239"/>
                </a:lnTo>
                <a:cubicBezTo>
                  <a:pt x="35" y="398"/>
                  <a:pt x="35" y="398"/>
                  <a:pt x="35" y="398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256" y="398"/>
                  <a:pt x="256" y="398"/>
                  <a:pt x="256" y="398"/>
                </a:cubicBezTo>
                <a:cubicBezTo>
                  <a:pt x="346" y="398"/>
                  <a:pt x="390" y="345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lnTo>
                  <a:pt x="301" y="132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19" name="Freeform 61"/>
          <p:cNvSpPr>
            <a:spLocks noChangeArrowheads="1"/>
          </p:cNvSpPr>
          <p:nvPr/>
        </p:nvSpPr>
        <p:spPr bwMode="auto">
          <a:xfrm>
            <a:off x="10944225" y="2951770"/>
            <a:ext cx="355600" cy="359569"/>
          </a:xfrm>
          <a:custGeom>
            <a:avLst/>
            <a:gdLst>
              <a:gd name="T0" fmla="*/ 433 w 496"/>
              <a:gd name="T1" fmla="*/ 311 h 498"/>
              <a:gd name="T2" fmla="*/ 433 w 496"/>
              <a:gd name="T3" fmla="*/ 311 h 498"/>
              <a:gd name="T4" fmla="*/ 372 w 496"/>
              <a:gd name="T5" fmla="*/ 320 h 498"/>
              <a:gd name="T6" fmla="*/ 106 w 496"/>
              <a:gd name="T7" fmla="*/ 409 h 498"/>
              <a:gd name="T8" fmla="*/ 123 w 496"/>
              <a:gd name="T9" fmla="*/ 417 h 498"/>
              <a:gd name="T10" fmla="*/ 442 w 496"/>
              <a:gd name="T11" fmla="*/ 364 h 498"/>
              <a:gd name="T12" fmla="*/ 433 w 496"/>
              <a:gd name="T13" fmla="*/ 311 h 498"/>
              <a:gd name="T14" fmla="*/ 132 w 496"/>
              <a:gd name="T15" fmla="*/ 293 h 498"/>
              <a:gd name="T16" fmla="*/ 132 w 496"/>
              <a:gd name="T17" fmla="*/ 293 h 498"/>
              <a:gd name="T18" fmla="*/ 186 w 496"/>
              <a:gd name="T19" fmla="*/ 19 h 498"/>
              <a:gd name="T20" fmla="*/ 159 w 496"/>
              <a:gd name="T21" fmla="*/ 28 h 498"/>
              <a:gd name="T22" fmla="*/ 53 w 496"/>
              <a:gd name="T23" fmla="*/ 328 h 498"/>
              <a:gd name="T24" fmla="*/ 106 w 496"/>
              <a:gd name="T25" fmla="*/ 347 h 498"/>
              <a:gd name="T26" fmla="*/ 132 w 496"/>
              <a:gd name="T27" fmla="*/ 293 h 498"/>
              <a:gd name="T28" fmla="*/ 274 w 496"/>
              <a:gd name="T29" fmla="*/ 9 h 498"/>
              <a:gd name="T30" fmla="*/ 274 w 496"/>
              <a:gd name="T31" fmla="*/ 9 h 498"/>
              <a:gd name="T32" fmla="*/ 239 w 496"/>
              <a:gd name="T33" fmla="*/ 45 h 498"/>
              <a:gd name="T34" fmla="*/ 274 w 496"/>
              <a:gd name="T35" fmla="*/ 90 h 498"/>
              <a:gd name="T36" fmla="*/ 478 w 496"/>
              <a:gd name="T37" fmla="*/ 275 h 498"/>
              <a:gd name="T38" fmla="*/ 487 w 496"/>
              <a:gd name="T39" fmla="*/ 258 h 498"/>
              <a:gd name="T40" fmla="*/ 274 w 496"/>
              <a:gd name="T41" fmla="*/ 9 h 498"/>
              <a:gd name="T42" fmla="*/ 176 w 496"/>
              <a:gd name="T43" fmla="*/ 249 h 498"/>
              <a:gd name="T44" fmla="*/ 176 w 496"/>
              <a:gd name="T45" fmla="*/ 249 h 498"/>
              <a:gd name="T46" fmla="*/ 176 w 496"/>
              <a:gd name="T47" fmla="*/ 284 h 498"/>
              <a:gd name="T48" fmla="*/ 195 w 496"/>
              <a:gd name="T49" fmla="*/ 267 h 498"/>
              <a:gd name="T50" fmla="*/ 203 w 496"/>
              <a:gd name="T51" fmla="*/ 293 h 498"/>
              <a:gd name="T52" fmla="*/ 195 w 496"/>
              <a:gd name="T53" fmla="*/ 303 h 498"/>
              <a:gd name="T54" fmla="*/ 221 w 496"/>
              <a:gd name="T55" fmla="*/ 320 h 498"/>
              <a:gd name="T56" fmla="*/ 257 w 496"/>
              <a:gd name="T57" fmla="*/ 311 h 498"/>
              <a:gd name="T58" fmla="*/ 257 w 496"/>
              <a:gd name="T59" fmla="*/ 311 h 498"/>
              <a:gd name="T60" fmla="*/ 292 w 496"/>
              <a:gd name="T61" fmla="*/ 320 h 498"/>
              <a:gd name="T62" fmla="*/ 319 w 496"/>
              <a:gd name="T63" fmla="*/ 303 h 498"/>
              <a:gd name="T64" fmla="*/ 310 w 496"/>
              <a:gd name="T65" fmla="*/ 293 h 498"/>
              <a:gd name="T66" fmla="*/ 319 w 496"/>
              <a:gd name="T67" fmla="*/ 267 h 498"/>
              <a:gd name="T68" fmla="*/ 336 w 496"/>
              <a:gd name="T69" fmla="*/ 284 h 498"/>
              <a:gd name="T70" fmla="*/ 336 w 496"/>
              <a:gd name="T71" fmla="*/ 249 h 498"/>
              <a:gd name="T72" fmla="*/ 319 w 496"/>
              <a:gd name="T73" fmla="*/ 222 h 498"/>
              <a:gd name="T74" fmla="*/ 319 w 496"/>
              <a:gd name="T75" fmla="*/ 222 h 498"/>
              <a:gd name="T76" fmla="*/ 310 w 496"/>
              <a:gd name="T77" fmla="*/ 213 h 498"/>
              <a:gd name="T78" fmla="*/ 310 w 496"/>
              <a:gd name="T79" fmla="*/ 213 h 498"/>
              <a:gd name="T80" fmla="*/ 310 w 496"/>
              <a:gd name="T81" fmla="*/ 205 h 498"/>
              <a:gd name="T82" fmla="*/ 257 w 496"/>
              <a:gd name="T83" fmla="*/ 151 h 498"/>
              <a:gd name="T84" fmla="*/ 203 w 496"/>
              <a:gd name="T85" fmla="*/ 205 h 498"/>
              <a:gd name="T86" fmla="*/ 203 w 496"/>
              <a:gd name="T87" fmla="*/ 213 h 498"/>
              <a:gd name="T88" fmla="*/ 203 w 496"/>
              <a:gd name="T89" fmla="*/ 213 h 498"/>
              <a:gd name="T90" fmla="*/ 195 w 496"/>
              <a:gd name="T91" fmla="*/ 222 h 498"/>
              <a:gd name="T92" fmla="*/ 195 w 496"/>
              <a:gd name="T93" fmla="*/ 222 h 498"/>
              <a:gd name="T94" fmla="*/ 176 w 496"/>
              <a:gd name="T95" fmla="*/ 249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96" h="498">
                <a:moveTo>
                  <a:pt x="433" y="311"/>
                </a:moveTo>
                <a:lnTo>
                  <a:pt x="433" y="311"/>
                </a:lnTo>
                <a:cubicBezTo>
                  <a:pt x="416" y="293"/>
                  <a:pt x="389" y="293"/>
                  <a:pt x="372" y="320"/>
                </a:cubicBezTo>
                <a:cubicBezTo>
                  <a:pt x="363" y="338"/>
                  <a:pt x="266" y="453"/>
                  <a:pt x="106" y="409"/>
                </a:cubicBezTo>
                <a:cubicBezTo>
                  <a:pt x="115" y="409"/>
                  <a:pt x="123" y="417"/>
                  <a:pt x="123" y="417"/>
                </a:cubicBezTo>
                <a:cubicBezTo>
                  <a:pt x="230" y="497"/>
                  <a:pt x="372" y="470"/>
                  <a:pt x="442" y="364"/>
                </a:cubicBezTo>
                <a:cubicBezTo>
                  <a:pt x="460" y="347"/>
                  <a:pt x="451" y="320"/>
                  <a:pt x="433" y="311"/>
                </a:cubicBezTo>
                <a:close/>
                <a:moveTo>
                  <a:pt x="132" y="293"/>
                </a:moveTo>
                <a:lnTo>
                  <a:pt x="132" y="293"/>
                </a:lnTo>
                <a:cubicBezTo>
                  <a:pt x="115" y="275"/>
                  <a:pt x="62" y="134"/>
                  <a:pt x="186" y="19"/>
                </a:cubicBezTo>
                <a:cubicBezTo>
                  <a:pt x="176" y="19"/>
                  <a:pt x="168" y="28"/>
                  <a:pt x="159" y="28"/>
                </a:cubicBezTo>
                <a:cubicBezTo>
                  <a:pt x="44" y="81"/>
                  <a:pt x="0" y="213"/>
                  <a:pt x="53" y="328"/>
                </a:cubicBezTo>
                <a:cubicBezTo>
                  <a:pt x="62" y="356"/>
                  <a:pt x="88" y="356"/>
                  <a:pt x="106" y="347"/>
                </a:cubicBezTo>
                <a:cubicBezTo>
                  <a:pt x="123" y="338"/>
                  <a:pt x="141" y="320"/>
                  <a:pt x="132" y="293"/>
                </a:cubicBezTo>
                <a:close/>
                <a:moveTo>
                  <a:pt x="274" y="9"/>
                </a:moveTo>
                <a:lnTo>
                  <a:pt x="274" y="9"/>
                </a:lnTo>
                <a:cubicBezTo>
                  <a:pt x="257" y="0"/>
                  <a:pt x="239" y="19"/>
                  <a:pt x="239" y="45"/>
                </a:cubicBezTo>
                <a:cubicBezTo>
                  <a:pt x="230" y="72"/>
                  <a:pt x="248" y="90"/>
                  <a:pt x="274" y="90"/>
                </a:cubicBezTo>
                <a:cubicBezTo>
                  <a:pt x="292" y="98"/>
                  <a:pt x="442" y="116"/>
                  <a:pt x="478" y="275"/>
                </a:cubicBezTo>
                <a:cubicBezTo>
                  <a:pt x="487" y="267"/>
                  <a:pt x="487" y="267"/>
                  <a:pt x="487" y="258"/>
                </a:cubicBezTo>
                <a:cubicBezTo>
                  <a:pt x="495" y="134"/>
                  <a:pt x="407" y="19"/>
                  <a:pt x="274" y="9"/>
                </a:cubicBezTo>
                <a:close/>
                <a:moveTo>
                  <a:pt x="176" y="249"/>
                </a:moveTo>
                <a:lnTo>
                  <a:pt x="176" y="249"/>
                </a:lnTo>
                <a:cubicBezTo>
                  <a:pt x="176" y="267"/>
                  <a:pt x="176" y="275"/>
                  <a:pt x="176" y="284"/>
                </a:cubicBezTo>
                <a:cubicBezTo>
                  <a:pt x="186" y="284"/>
                  <a:pt x="186" y="275"/>
                  <a:pt x="195" y="267"/>
                </a:cubicBezTo>
                <a:cubicBezTo>
                  <a:pt x="195" y="275"/>
                  <a:pt x="203" y="284"/>
                  <a:pt x="203" y="293"/>
                </a:cubicBezTo>
                <a:lnTo>
                  <a:pt x="195" y="303"/>
                </a:lnTo>
                <a:cubicBezTo>
                  <a:pt x="195" y="311"/>
                  <a:pt x="212" y="320"/>
                  <a:pt x="221" y="320"/>
                </a:cubicBezTo>
                <a:cubicBezTo>
                  <a:pt x="239" y="320"/>
                  <a:pt x="257" y="320"/>
                  <a:pt x="257" y="311"/>
                </a:cubicBezTo>
                <a:lnTo>
                  <a:pt x="257" y="311"/>
                </a:lnTo>
                <a:cubicBezTo>
                  <a:pt x="266" y="320"/>
                  <a:pt x="274" y="320"/>
                  <a:pt x="292" y="320"/>
                </a:cubicBezTo>
                <a:cubicBezTo>
                  <a:pt x="310" y="320"/>
                  <a:pt x="319" y="311"/>
                  <a:pt x="319" y="303"/>
                </a:cubicBezTo>
                <a:cubicBezTo>
                  <a:pt x="319" y="303"/>
                  <a:pt x="319" y="293"/>
                  <a:pt x="310" y="293"/>
                </a:cubicBezTo>
                <a:cubicBezTo>
                  <a:pt x="319" y="284"/>
                  <a:pt x="319" y="275"/>
                  <a:pt x="319" y="267"/>
                </a:cubicBezTo>
                <a:cubicBezTo>
                  <a:pt x="327" y="275"/>
                  <a:pt x="336" y="284"/>
                  <a:pt x="336" y="284"/>
                </a:cubicBezTo>
                <a:cubicBezTo>
                  <a:pt x="345" y="275"/>
                  <a:pt x="345" y="267"/>
                  <a:pt x="336" y="249"/>
                </a:cubicBezTo>
                <a:cubicBezTo>
                  <a:pt x="327" y="240"/>
                  <a:pt x="319" y="231"/>
                  <a:pt x="319" y="222"/>
                </a:cubicBezTo>
                <a:lnTo>
                  <a:pt x="319" y="222"/>
                </a:lnTo>
                <a:cubicBezTo>
                  <a:pt x="319" y="222"/>
                  <a:pt x="319" y="213"/>
                  <a:pt x="310" y="213"/>
                </a:cubicBezTo>
                <a:lnTo>
                  <a:pt x="310" y="213"/>
                </a:lnTo>
                <a:cubicBezTo>
                  <a:pt x="310" y="205"/>
                  <a:pt x="310" y="205"/>
                  <a:pt x="310" y="205"/>
                </a:cubicBezTo>
                <a:cubicBezTo>
                  <a:pt x="310" y="169"/>
                  <a:pt x="292" y="151"/>
                  <a:pt x="257" y="151"/>
                </a:cubicBezTo>
                <a:cubicBezTo>
                  <a:pt x="221" y="151"/>
                  <a:pt x="203" y="169"/>
                  <a:pt x="203" y="205"/>
                </a:cubicBezTo>
                <a:cubicBezTo>
                  <a:pt x="203" y="205"/>
                  <a:pt x="203" y="205"/>
                  <a:pt x="203" y="213"/>
                </a:cubicBezTo>
                <a:lnTo>
                  <a:pt x="203" y="213"/>
                </a:lnTo>
                <a:lnTo>
                  <a:pt x="195" y="222"/>
                </a:lnTo>
                <a:lnTo>
                  <a:pt x="195" y="222"/>
                </a:lnTo>
                <a:cubicBezTo>
                  <a:pt x="195" y="231"/>
                  <a:pt x="186" y="240"/>
                  <a:pt x="176" y="249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0" name="Freeform 62"/>
          <p:cNvSpPr>
            <a:spLocks noChangeArrowheads="1"/>
          </p:cNvSpPr>
          <p:nvPr/>
        </p:nvSpPr>
        <p:spPr bwMode="auto">
          <a:xfrm>
            <a:off x="8791575" y="3656620"/>
            <a:ext cx="373063" cy="353219"/>
          </a:xfrm>
          <a:custGeom>
            <a:avLst/>
            <a:gdLst>
              <a:gd name="T0" fmla="*/ 248 w 515"/>
              <a:gd name="T1" fmla="*/ 434 h 488"/>
              <a:gd name="T2" fmla="*/ 248 w 515"/>
              <a:gd name="T3" fmla="*/ 434 h 488"/>
              <a:gd name="T4" fmla="*/ 266 w 515"/>
              <a:gd name="T5" fmla="*/ 434 h 488"/>
              <a:gd name="T6" fmla="*/ 266 w 515"/>
              <a:gd name="T7" fmla="*/ 487 h 488"/>
              <a:gd name="T8" fmla="*/ 505 w 515"/>
              <a:gd name="T9" fmla="*/ 194 h 488"/>
              <a:gd name="T10" fmla="*/ 231 w 515"/>
              <a:gd name="T11" fmla="*/ 17 h 488"/>
              <a:gd name="T12" fmla="*/ 9 w 515"/>
              <a:gd name="T13" fmla="*/ 257 h 488"/>
              <a:gd name="T14" fmla="*/ 248 w 515"/>
              <a:gd name="T15" fmla="*/ 434 h 488"/>
              <a:gd name="T16" fmla="*/ 399 w 515"/>
              <a:gd name="T17" fmla="*/ 319 h 488"/>
              <a:gd name="T18" fmla="*/ 399 w 515"/>
              <a:gd name="T19" fmla="*/ 319 h 488"/>
              <a:gd name="T20" fmla="*/ 354 w 515"/>
              <a:gd name="T21" fmla="*/ 319 h 488"/>
              <a:gd name="T22" fmla="*/ 354 w 515"/>
              <a:gd name="T23" fmla="*/ 203 h 488"/>
              <a:gd name="T24" fmla="*/ 354 w 515"/>
              <a:gd name="T25" fmla="*/ 185 h 488"/>
              <a:gd name="T26" fmla="*/ 346 w 515"/>
              <a:gd name="T27" fmla="*/ 177 h 488"/>
              <a:gd name="T28" fmla="*/ 337 w 515"/>
              <a:gd name="T29" fmla="*/ 168 h 488"/>
              <a:gd name="T30" fmla="*/ 328 w 515"/>
              <a:gd name="T31" fmla="*/ 168 h 488"/>
              <a:gd name="T32" fmla="*/ 293 w 515"/>
              <a:gd name="T33" fmla="*/ 177 h 488"/>
              <a:gd name="T34" fmla="*/ 284 w 515"/>
              <a:gd name="T35" fmla="*/ 203 h 488"/>
              <a:gd name="T36" fmla="*/ 284 w 515"/>
              <a:gd name="T37" fmla="*/ 319 h 488"/>
              <a:gd name="T38" fmla="*/ 240 w 515"/>
              <a:gd name="T39" fmla="*/ 319 h 488"/>
              <a:gd name="T40" fmla="*/ 240 w 515"/>
              <a:gd name="T41" fmla="*/ 203 h 488"/>
              <a:gd name="T42" fmla="*/ 240 w 515"/>
              <a:gd name="T43" fmla="*/ 185 h 488"/>
              <a:gd name="T44" fmla="*/ 231 w 515"/>
              <a:gd name="T45" fmla="*/ 177 h 488"/>
              <a:gd name="T46" fmla="*/ 222 w 515"/>
              <a:gd name="T47" fmla="*/ 168 h 488"/>
              <a:gd name="T48" fmla="*/ 213 w 515"/>
              <a:gd name="T49" fmla="*/ 168 h 488"/>
              <a:gd name="T50" fmla="*/ 186 w 515"/>
              <a:gd name="T51" fmla="*/ 168 h 488"/>
              <a:gd name="T52" fmla="*/ 178 w 515"/>
              <a:gd name="T53" fmla="*/ 185 h 488"/>
              <a:gd name="T54" fmla="*/ 169 w 515"/>
              <a:gd name="T55" fmla="*/ 194 h 488"/>
              <a:gd name="T56" fmla="*/ 169 w 515"/>
              <a:gd name="T57" fmla="*/ 203 h 488"/>
              <a:gd name="T58" fmla="*/ 169 w 515"/>
              <a:gd name="T59" fmla="*/ 319 h 488"/>
              <a:gd name="T60" fmla="*/ 125 w 515"/>
              <a:gd name="T61" fmla="*/ 319 h 488"/>
              <a:gd name="T62" fmla="*/ 125 w 515"/>
              <a:gd name="T63" fmla="*/ 132 h 488"/>
              <a:gd name="T64" fmla="*/ 169 w 515"/>
              <a:gd name="T65" fmla="*/ 132 h 488"/>
              <a:gd name="T66" fmla="*/ 169 w 515"/>
              <a:gd name="T67" fmla="*/ 150 h 488"/>
              <a:gd name="T68" fmla="*/ 222 w 515"/>
              <a:gd name="T69" fmla="*/ 124 h 488"/>
              <a:gd name="T70" fmla="*/ 257 w 515"/>
              <a:gd name="T71" fmla="*/ 132 h 488"/>
              <a:gd name="T72" fmla="*/ 275 w 515"/>
              <a:gd name="T73" fmla="*/ 150 h 488"/>
              <a:gd name="T74" fmla="*/ 293 w 515"/>
              <a:gd name="T75" fmla="*/ 132 h 488"/>
              <a:gd name="T76" fmla="*/ 328 w 515"/>
              <a:gd name="T77" fmla="*/ 124 h 488"/>
              <a:gd name="T78" fmla="*/ 354 w 515"/>
              <a:gd name="T79" fmla="*/ 132 h 488"/>
              <a:gd name="T80" fmla="*/ 381 w 515"/>
              <a:gd name="T81" fmla="*/ 141 h 488"/>
              <a:gd name="T82" fmla="*/ 390 w 515"/>
              <a:gd name="T83" fmla="*/ 159 h 488"/>
              <a:gd name="T84" fmla="*/ 399 w 515"/>
              <a:gd name="T85" fmla="*/ 185 h 488"/>
              <a:gd name="T86" fmla="*/ 399 w 515"/>
              <a:gd name="T87" fmla="*/ 319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5" h="488">
                <a:moveTo>
                  <a:pt x="248" y="434"/>
                </a:moveTo>
                <a:lnTo>
                  <a:pt x="248" y="434"/>
                </a:lnTo>
                <a:cubicBezTo>
                  <a:pt x="266" y="434"/>
                  <a:pt x="266" y="434"/>
                  <a:pt x="266" y="434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435" y="469"/>
                  <a:pt x="514" y="310"/>
                  <a:pt x="505" y="194"/>
                </a:cubicBezTo>
                <a:cubicBezTo>
                  <a:pt x="488" y="79"/>
                  <a:pt x="372" y="0"/>
                  <a:pt x="231" y="17"/>
                </a:cubicBezTo>
                <a:cubicBezTo>
                  <a:pt x="97" y="35"/>
                  <a:pt x="0" y="141"/>
                  <a:pt x="9" y="257"/>
                </a:cubicBezTo>
                <a:cubicBezTo>
                  <a:pt x="27" y="354"/>
                  <a:pt x="125" y="434"/>
                  <a:pt x="248" y="434"/>
                </a:cubicBezTo>
                <a:close/>
                <a:moveTo>
                  <a:pt x="399" y="319"/>
                </a:moveTo>
                <a:lnTo>
                  <a:pt x="399" y="319"/>
                </a:lnTo>
                <a:cubicBezTo>
                  <a:pt x="354" y="319"/>
                  <a:pt x="354" y="319"/>
                  <a:pt x="354" y="319"/>
                </a:cubicBezTo>
                <a:cubicBezTo>
                  <a:pt x="354" y="203"/>
                  <a:pt x="354" y="203"/>
                  <a:pt x="354" y="203"/>
                </a:cubicBezTo>
                <a:cubicBezTo>
                  <a:pt x="354" y="194"/>
                  <a:pt x="354" y="185"/>
                  <a:pt x="354" y="185"/>
                </a:cubicBezTo>
                <a:lnTo>
                  <a:pt x="346" y="177"/>
                </a:lnTo>
                <a:cubicBezTo>
                  <a:pt x="346" y="177"/>
                  <a:pt x="346" y="168"/>
                  <a:pt x="337" y="168"/>
                </a:cubicBezTo>
                <a:lnTo>
                  <a:pt x="328" y="168"/>
                </a:lnTo>
                <a:cubicBezTo>
                  <a:pt x="310" y="168"/>
                  <a:pt x="301" y="168"/>
                  <a:pt x="293" y="177"/>
                </a:cubicBezTo>
                <a:cubicBezTo>
                  <a:pt x="284" y="185"/>
                  <a:pt x="284" y="194"/>
                  <a:pt x="284" y="203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40" y="319"/>
                  <a:pt x="240" y="319"/>
                  <a:pt x="240" y="319"/>
                </a:cubicBezTo>
                <a:cubicBezTo>
                  <a:pt x="240" y="203"/>
                  <a:pt x="240" y="203"/>
                  <a:pt x="240" y="203"/>
                </a:cubicBezTo>
                <a:cubicBezTo>
                  <a:pt x="240" y="194"/>
                  <a:pt x="240" y="185"/>
                  <a:pt x="240" y="185"/>
                </a:cubicBezTo>
                <a:cubicBezTo>
                  <a:pt x="231" y="185"/>
                  <a:pt x="231" y="177"/>
                  <a:pt x="231" y="177"/>
                </a:cubicBezTo>
                <a:cubicBezTo>
                  <a:pt x="231" y="177"/>
                  <a:pt x="231" y="168"/>
                  <a:pt x="222" y="168"/>
                </a:cubicBezTo>
                <a:lnTo>
                  <a:pt x="213" y="168"/>
                </a:lnTo>
                <a:cubicBezTo>
                  <a:pt x="204" y="168"/>
                  <a:pt x="195" y="168"/>
                  <a:pt x="186" y="168"/>
                </a:cubicBezTo>
                <a:cubicBezTo>
                  <a:pt x="186" y="177"/>
                  <a:pt x="178" y="177"/>
                  <a:pt x="178" y="185"/>
                </a:cubicBezTo>
                <a:cubicBezTo>
                  <a:pt x="169" y="185"/>
                  <a:pt x="169" y="194"/>
                  <a:pt x="169" y="194"/>
                </a:cubicBezTo>
                <a:cubicBezTo>
                  <a:pt x="169" y="203"/>
                  <a:pt x="169" y="203"/>
                  <a:pt x="169" y="203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25" y="319"/>
                  <a:pt x="125" y="319"/>
                  <a:pt x="125" y="31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9" y="150"/>
                  <a:pt x="169" y="150"/>
                  <a:pt x="169" y="150"/>
                </a:cubicBezTo>
                <a:cubicBezTo>
                  <a:pt x="178" y="132"/>
                  <a:pt x="195" y="124"/>
                  <a:pt x="222" y="124"/>
                </a:cubicBezTo>
                <a:cubicBezTo>
                  <a:pt x="231" y="124"/>
                  <a:pt x="240" y="132"/>
                  <a:pt x="257" y="132"/>
                </a:cubicBezTo>
                <a:cubicBezTo>
                  <a:pt x="257" y="141"/>
                  <a:pt x="266" y="141"/>
                  <a:pt x="275" y="150"/>
                </a:cubicBezTo>
                <a:cubicBezTo>
                  <a:pt x="275" y="141"/>
                  <a:pt x="284" y="141"/>
                  <a:pt x="293" y="132"/>
                </a:cubicBezTo>
                <a:cubicBezTo>
                  <a:pt x="301" y="132"/>
                  <a:pt x="319" y="124"/>
                  <a:pt x="328" y="124"/>
                </a:cubicBezTo>
                <a:cubicBezTo>
                  <a:pt x="337" y="124"/>
                  <a:pt x="346" y="132"/>
                  <a:pt x="354" y="132"/>
                </a:cubicBezTo>
                <a:cubicBezTo>
                  <a:pt x="363" y="132"/>
                  <a:pt x="372" y="132"/>
                  <a:pt x="381" y="141"/>
                </a:cubicBezTo>
                <a:cubicBezTo>
                  <a:pt x="381" y="141"/>
                  <a:pt x="390" y="150"/>
                  <a:pt x="390" y="159"/>
                </a:cubicBezTo>
                <a:cubicBezTo>
                  <a:pt x="399" y="168"/>
                  <a:pt x="399" y="177"/>
                  <a:pt x="399" y="185"/>
                </a:cubicBezTo>
                <a:lnTo>
                  <a:pt x="399" y="319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1" name="Freeform 63"/>
          <p:cNvSpPr>
            <a:spLocks noChangeArrowheads="1"/>
          </p:cNvSpPr>
          <p:nvPr/>
        </p:nvSpPr>
        <p:spPr bwMode="auto">
          <a:xfrm>
            <a:off x="3789363" y="3669320"/>
            <a:ext cx="334169" cy="340519"/>
          </a:xfrm>
          <a:custGeom>
            <a:avLst/>
            <a:gdLst>
              <a:gd name="T0" fmla="*/ 443 w 461"/>
              <a:gd name="T1" fmla="*/ 284 h 471"/>
              <a:gd name="T2" fmla="*/ 443 w 461"/>
              <a:gd name="T3" fmla="*/ 284 h 471"/>
              <a:gd name="T4" fmla="*/ 452 w 461"/>
              <a:gd name="T5" fmla="*/ 240 h 471"/>
              <a:gd name="T6" fmla="*/ 231 w 461"/>
              <a:gd name="T7" fmla="*/ 9 h 471"/>
              <a:gd name="T8" fmla="*/ 194 w 461"/>
              <a:gd name="T9" fmla="*/ 18 h 471"/>
              <a:gd name="T10" fmla="*/ 124 w 461"/>
              <a:gd name="T11" fmla="*/ 0 h 471"/>
              <a:gd name="T12" fmla="*/ 0 w 461"/>
              <a:gd name="T13" fmla="*/ 124 h 471"/>
              <a:gd name="T14" fmla="*/ 18 w 461"/>
              <a:gd name="T15" fmla="*/ 196 h 471"/>
              <a:gd name="T16" fmla="*/ 18 w 461"/>
              <a:gd name="T17" fmla="*/ 240 h 471"/>
              <a:gd name="T18" fmla="*/ 231 w 461"/>
              <a:gd name="T19" fmla="*/ 461 h 471"/>
              <a:gd name="T20" fmla="*/ 275 w 461"/>
              <a:gd name="T21" fmla="*/ 461 h 471"/>
              <a:gd name="T22" fmla="*/ 328 w 461"/>
              <a:gd name="T23" fmla="*/ 470 h 471"/>
              <a:gd name="T24" fmla="*/ 460 w 461"/>
              <a:gd name="T25" fmla="*/ 346 h 471"/>
              <a:gd name="T26" fmla="*/ 443 w 461"/>
              <a:gd name="T27" fmla="*/ 284 h 471"/>
              <a:gd name="T28" fmla="*/ 346 w 461"/>
              <a:gd name="T29" fmla="*/ 346 h 471"/>
              <a:gd name="T30" fmla="*/ 346 w 461"/>
              <a:gd name="T31" fmla="*/ 346 h 471"/>
              <a:gd name="T32" fmla="*/ 301 w 461"/>
              <a:gd name="T33" fmla="*/ 381 h 471"/>
              <a:gd name="T34" fmla="*/ 231 w 461"/>
              <a:gd name="T35" fmla="*/ 390 h 471"/>
              <a:gd name="T36" fmla="*/ 150 w 461"/>
              <a:gd name="T37" fmla="*/ 372 h 471"/>
              <a:gd name="T38" fmla="*/ 115 w 461"/>
              <a:gd name="T39" fmla="*/ 337 h 471"/>
              <a:gd name="T40" fmla="*/ 106 w 461"/>
              <a:gd name="T41" fmla="*/ 302 h 471"/>
              <a:gd name="T42" fmla="*/ 115 w 461"/>
              <a:gd name="T43" fmla="*/ 284 h 471"/>
              <a:gd name="T44" fmla="*/ 133 w 461"/>
              <a:gd name="T45" fmla="*/ 275 h 471"/>
              <a:gd name="T46" fmla="*/ 150 w 461"/>
              <a:gd name="T47" fmla="*/ 275 h 471"/>
              <a:gd name="T48" fmla="*/ 168 w 461"/>
              <a:gd name="T49" fmla="*/ 293 h 471"/>
              <a:gd name="T50" fmla="*/ 177 w 461"/>
              <a:gd name="T51" fmla="*/ 319 h 471"/>
              <a:gd name="T52" fmla="*/ 194 w 461"/>
              <a:gd name="T53" fmla="*/ 337 h 471"/>
              <a:gd name="T54" fmla="*/ 231 w 461"/>
              <a:gd name="T55" fmla="*/ 337 h 471"/>
              <a:gd name="T56" fmla="*/ 275 w 461"/>
              <a:gd name="T57" fmla="*/ 328 h 471"/>
              <a:gd name="T58" fmla="*/ 292 w 461"/>
              <a:gd name="T59" fmla="*/ 302 h 471"/>
              <a:gd name="T60" fmla="*/ 284 w 461"/>
              <a:gd name="T61" fmla="*/ 275 h 471"/>
              <a:gd name="T62" fmla="*/ 256 w 461"/>
              <a:gd name="T63" fmla="*/ 266 h 471"/>
              <a:gd name="T64" fmla="*/ 221 w 461"/>
              <a:gd name="T65" fmla="*/ 257 h 471"/>
              <a:gd name="T66" fmla="*/ 159 w 461"/>
              <a:gd name="T67" fmla="*/ 240 h 471"/>
              <a:gd name="T68" fmla="*/ 124 w 461"/>
              <a:gd name="T69" fmla="*/ 213 h 471"/>
              <a:gd name="T70" fmla="*/ 106 w 461"/>
              <a:gd name="T71" fmla="*/ 168 h 471"/>
              <a:gd name="T72" fmla="*/ 124 w 461"/>
              <a:gd name="T73" fmla="*/ 115 h 471"/>
              <a:gd name="T74" fmla="*/ 168 w 461"/>
              <a:gd name="T75" fmla="*/ 89 h 471"/>
              <a:gd name="T76" fmla="*/ 231 w 461"/>
              <a:gd name="T77" fmla="*/ 80 h 471"/>
              <a:gd name="T78" fmla="*/ 284 w 461"/>
              <a:gd name="T79" fmla="*/ 89 h 471"/>
              <a:gd name="T80" fmla="*/ 319 w 461"/>
              <a:gd name="T81" fmla="*/ 107 h 471"/>
              <a:gd name="T82" fmla="*/ 337 w 461"/>
              <a:gd name="T83" fmla="*/ 133 h 471"/>
              <a:gd name="T84" fmla="*/ 346 w 461"/>
              <a:gd name="T85" fmla="*/ 151 h 471"/>
              <a:gd name="T86" fmla="*/ 337 w 461"/>
              <a:gd name="T87" fmla="*/ 177 h 471"/>
              <a:gd name="T88" fmla="*/ 310 w 461"/>
              <a:gd name="T89" fmla="*/ 186 h 471"/>
              <a:gd name="T90" fmla="*/ 292 w 461"/>
              <a:gd name="T91" fmla="*/ 177 h 471"/>
              <a:gd name="T92" fmla="*/ 284 w 461"/>
              <a:gd name="T93" fmla="*/ 160 h 471"/>
              <a:gd name="T94" fmla="*/ 265 w 461"/>
              <a:gd name="T95" fmla="*/ 133 h 471"/>
              <a:gd name="T96" fmla="*/ 231 w 461"/>
              <a:gd name="T97" fmla="*/ 124 h 471"/>
              <a:gd name="T98" fmla="*/ 186 w 461"/>
              <a:gd name="T99" fmla="*/ 142 h 471"/>
              <a:gd name="T100" fmla="*/ 177 w 461"/>
              <a:gd name="T101" fmla="*/ 160 h 471"/>
              <a:gd name="T102" fmla="*/ 177 w 461"/>
              <a:gd name="T103" fmla="*/ 168 h 471"/>
              <a:gd name="T104" fmla="*/ 194 w 461"/>
              <a:gd name="T105" fmla="*/ 186 h 471"/>
              <a:gd name="T106" fmla="*/ 212 w 461"/>
              <a:gd name="T107" fmla="*/ 186 h 471"/>
              <a:gd name="T108" fmla="*/ 239 w 461"/>
              <a:gd name="T109" fmla="*/ 196 h 471"/>
              <a:gd name="T110" fmla="*/ 292 w 461"/>
              <a:gd name="T111" fmla="*/ 213 h 471"/>
              <a:gd name="T112" fmla="*/ 328 w 461"/>
              <a:gd name="T113" fmla="*/ 231 h 471"/>
              <a:gd name="T114" fmla="*/ 354 w 461"/>
              <a:gd name="T115" fmla="*/ 257 h 471"/>
              <a:gd name="T116" fmla="*/ 363 w 461"/>
              <a:gd name="T117" fmla="*/ 293 h 471"/>
              <a:gd name="T118" fmla="*/ 346 w 461"/>
              <a:gd name="T119" fmla="*/ 34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2" name="Freeform 64"/>
          <p:cNvSpPr>
            <a:spLocks noChangeArrowheads="1"/>
          </p:cNvSpPr>
          <p:nvPr/>
        </p:nvSpPr>
        <p:spPr bwMode="auto">
          <a:xfrm>
            <a:off x="7378700" y="3675670"/>
            <a:ext cx="334169" cy="327819"/>
          </a:xfrm>
          <a:custGeom>
            <a:avLst/>
            <a:gdLst>
              <a:gd name="T0" fmla="*/ 124 w 461"/>
              <a:gd name="T1" fmla="*/ 27 h 453"/>
              <a:gd name="T2" fmla="*/ 124 w 461"/>
              <a:gd name="T3" fmla="*/ 27 h 453"/>
              <a:gd name="T4" fmla="*/ 0 w 461"/>
              <a:gd name="T5" fmla="*/ 222 h 453"/>
              <a:gd name="T6" fmla="*/ 9 w 461"/>
              <a:gd name="T7" fmla="*/ 275 h 453"/>
              <a:gd name="T8" fmla="*/ 204 w 461"/>
              <a:gd name="T9" fmla="*/ 98 h 453"/>
              <a:gd name="T10" fmla="*/ 124 w 461"/>
              <a:gd name="T11" fmla="*/ 27 h 453"/>
              <a:gd name="T12" fmla="*/ 328 w 461"/>
              <a:gd name="T13" fmla="*/ 18 h 453"/>
              <a:gd name="T14" fmla="*/ 328 w 461"/>
              <a:gd name="T15" fmla="*/ 18 h 453"/>
              <a:gd name="T16" fmla="*/ 231 w 461"/>
              <a:gd name="T17" fmla="*/ 0 h 453"/>
              <a:gd name="T18" fmla="*/ 160 w 461"/>
              <a:gd name="T19" fmla="*/ 9 h 453"/>
              <a:gd name="T20" fmla="*/ 328 w 461"/>
              <a:gd name="T21" fmla="*/ 159 h 453"/>
              <a:gd name="T22" fmla="*/ 328 w 461"/>
              <a:gd name="T23" fmla="*/ 18 h 453"/>
              <a:gd name="T24" fmla="*/ 363 w 461"/>
              <a:gd name="T25" fmla="*/ 36 h 453"/>
              <a:gd name="T26" fmla="*/ 363 w 461"/>
              <a:gd name="T27" fmla="*/ 36 h 453"/>
              <a:gd name="T28" fmla="*/ 363 w 461"/>
              <a:gd name="T29" fmla="*/ 302 h 453"/>
              <a:gd name="T30" fmla="*/ 443 w 461"/>
              <a:gd name="T31" fmla="*/ 302 h 453"/>
              <a:gd name="T32" fmla="*/ 460 w 461"/>
              <a:gd name="T33" fmla="*/ 222 h 453"/>
              <a:gd name="T34" fmla="*/ 363 w 461"/>
              <a:gd name="T35" fmla="*/ 36 h 453"/>
              <a:gd name="T36" fmla="*/ 18 w 461"/>
              <a:gd name="T37" fmla="*/ 310 h 453"/>
              <a:gd name="T38" fmla="*/ 18 w 461"/>
              <a:gd name="T39" fmla="*/ 310 h 453"/>
              <a:gd name="T40" fmla="*/ 106 w 461"/>
              <a:gd name="T41" fmla="*/ 417 h 453"/>
              <a:gd name="T42" fmla="*/ 106 w 461"/>
              <a:gd name="T43" fmla="*/ 231 h 453"/>
              <a:gd name="T44" fmla="*/ 53 w 461"/>
              <a:gd name="T45" fmla="*/ 284 h 453"/>
              <a:gd name="T46" fmla="*/ 18 w 461"/>
              <a:gd name="T47" fmla="*/ 310 h 453"/>
              <a:gd name="T48" fmla="*/ 133 w 461"/>
              <a:gd name="T49" fmla="*/ 434 h 453"/>
              <a:gd name="T50" fmla="*/ 133 w 461"/>
              <a:gd name="T51" fmla="*/ 434 h 453"/>
              <a:gd name="T52" fmla="*/ 213 w 461"/>
              <a:gd name="T53" fmla="*/ 452 h 453"/>
              <a:gd name="T54" fmla="*/ 248 w 461"/>
              <a:gd name="T55" fmla="*/ 452 h 453"/>
              <a:gd name="T56" fmla="*/ 434 w 461"/>
              <a:gd name="T57" fmla="*/ 337 h 453"/>
              <a:gd name="T58" fmla="*/ 133 w 461"/>
              <a:gd name="T59" fmla="*/ 337 h 453"/>
              <a:gd name="T60" fmla="*/ 133 w 461"/>
              <a:gd name="T61" fmla="*/ 434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3" name="Freeform 65"/>
          <p:cNvSpPr>
            <a:spLocks noChangeArrowheads="1"/>
          </p:cNvSpPr>
          <p:nvPr/>
        </p:nvSpPr>
        <p:spPr bwMode="auto">
          <a:xfrm>
            <a:off x="6648450" y="3021620"/>
            <a:ext cx="359569" cy="200819"/>
          </a:xfrm>
          <a:custGeom>
            <a:avLst/>
            <a:gdLst>
              <a:gd name="T0" fmla="*/ 195 w 497"/>
              <a:gd name="T1" fmla="*/ 205 h 276"/>
              <a:gd name="T2" fmla="*/ 195 w 497"/>
              <a:gd name="T3" fmla="*/ 205 h 276"/>
              <a:gd name="T4" fmla="*/ 133 w 497"/>
              <a:gd name="T5" fmla="*/ 230 h 276"/>
              <a:gd name="T6" fmla="*/ 53 w 497"/>
              <a:gd name="T7" fmla="*/ 142 h 276"/>
              <a:gd name="T8" fmla="*/ 133 w 497"/>
              <a:gd name="T9" fmla="*/ 45 h 276"/>
              <a:gd name="T10" fmla="*/ 212 w 497"/>
              <a:gd name="T11" fmla="*/ 115 h 276"/>
              <a:gd name="T12" fmla="*/ 230 w 497"/>
              <a:gd name="T13" fmla="*/ 177 h 276"/>
              <a:gd name="T14" fmla="*/ 381 w 497"/>
              <a:gd name="T15" fmla="*/ 275 h 276"/>
              <a:gd name="T16" fmla="*/ 496 w 497"/>
              <a:gd name="T17" fmla="*/ 195 h 276"/>
              <a:gd name="T18" fmla="*/ 425 w 497"/>
              <a:gd name="T19" fmla="*/ 115 h 276"/>
              <a:gd name="T20" fmla="*/ 381 w 497"/>
              <a:gd name="T21" fmla="*/ 107 h 276"/>
              <a:gd name="T22" fmla="*/ 354 w 497"/>
              <a:gd name="T23" fmla="*/ 71 h 276"/>
              <a:gd name="T24" fmla="*/ 390 w 497"/>
              <a:gd name="T25" fmla="*/ 45 h 276"/>
              <a:gd name="T26" fmla="*/ 434 w 497"/>
              <a:gd name="T27" fmla="*/ 80 h 276"/>
              <a:gd name="T28" fmla="*/ 496 w 497"/>
              <a:gd name="T29" fmla="*/ 71 h 276"/>
              <a:gd name="T30" fmla="*/ 399 w 497"/>
              <a:gd name="T31" fmla="*/ 0 h 276"/>
              <a:gd name="T32" fmla="*/ 293 w 497"/>
              <a:gd name="T33" fmla="*/ 80 h 276"/>
              <a:gd name="T34" fmla="*/ 363 w 497"/>
              <a:gd name="T35" fmla="*/ 151 h 276"/>
              <a:gd name="T36" fmla="*/ 399 w 497"/>
              <a:gd name="T37" fmla="*/ 160 h 276"/>
              <a:gd name="T38" fmla="*/ 434 w 497"/>
              <a:gd name="T39" fmla="*/ 195 h 276"/>
              <a:gd name="T40" fmla="*/ 381 w 497"/>
              <a:gd name="T41" fmla="*/ 230 h 276"/>
              <a:gd name="T42" fmla="*/ 284 w 497"/>
              <a:gd name="T43" fmla="*/ 160 h 276"/>
              <a:gd name="T44" fmla="*/ 256 w 497"/>
              <a:gd name="T45" fmla="*/ 98 h 276"/>
              <a:gd name="T46" fmla="*/ 133 w 497"/>
              <a:gd name="T47" fmla="*/ 0 h 276"/>
              <a:gd name="T48" fmla="*/ 0 w 497"/>
              <a:gd name="T49" fmla="*/ 142 h 276"/>
              <a:gd name="T50" fmla="*/ 133 w 497"/>
              <a:gd name="T51" fmla="*/ 275 h 276"/>
              <a:gd name="T52" fmla="*/ 212 w 497"/>
              <a:gd name="T53" fmla="*/ 249 h 276"/>
              <a:gd name="T54" fmla="*/ 195 w 497"/>
              <a:gd name="T55" fmla="*/ 205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276">
                <a:moveTo>
                  <a:pt x="195" y="205"/>
                </a:moveTo>
                <a:lnTo>
                  <a:pt x="195" y="205"/>
                </a:lnTo>
                <a:cubicBezTo>
                  <a:pt x="186" y="213"/>
                  <a:pt x="168" y="230"/>
                  <a:pt x="133" y="230"/>
                </a:cubicBezTo>
                <a:cubicBezTo>
                  <a:pt x="89" y="230"/>
                  <a:pt x="53" y="195"/>
                  <a:pt x="53" y="142"/>
                </a:cubicBezTo>
                <a:cubicBezTo>
                  <a:pt x="53" y="71"/>
                  <a:pt x="97" y="45"/>
                  <a:pt x="133" y="45"/>
                </a:cubicBezTo>
                <a:cubicBezTo>
                  <a:pt x="186" y="45"/>
                  <a:pt x="195" y="80"/>
                  <a:pt x="212" y="115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48" y="230"/>
                  <a:pt x="284" y="275"/>
                  <a:pt x="381" y="275"/>
                </a:cubicBezTo>
                <a:cubicBezTo>
                  <a:pt x="452" y="275"/>
                  <a:pt x="496" y="258"/>
                  <a:pt x="496" y="195"/>
                </a:cubicBezTo>
                <a:cubicBezTo>
                  <a:pt x="496" y="151"/>
                  <a:pt x="469" y="124"/>
                  <a:pt x="425" y="115"/>
                </a:cubicBezTo>
                <a:cubicBezTo>
                  <a:pt x="381" y="107"/>
                  <a:pt x="381" y="107"/>
                  <a:pt x="381" y="107"/>
                </a:cubicBezTo>
                <a:cubicBezTo>
                  <a:pt x="363" y="98"/>
                  <a:pt x="354" y="89"/>
                  <a:pt x="354" y="71"/>
                </a:cubicBezTo>
                <a:cubicBezTo>
                  <a:pt x="354" y="53"/>
                  <a:pt x="363" y="45"/>
                  <a:pt x="390" y="45"/>
                </a:cubicBezTo>
                <a:cubicBezTo>
                  <a:pt x="416" y="45"/>
                  <a:pt x="434" y="53"/>
                  <a:pt x="434" y="80"/>
                </a:cubicBezTo>
                <a:cubicBezTo>
                  <a:pt x="496" y="71"/>
                  <a:pt x="496" y="71"/>
                  <a:pt x="496" y="71"/>
                </a:cubicBezTo>
                <a:cubicBezTo>
                  <a:pt x="487" y="18"/>
                  <a:pt x="452" y="0"/>
                  <a:pt x="399" y="0"/>
                </a:cubicBezTo>
                <a:cubicBezTo>
                  <a:pt x="346" y="0"/>
                  <a:pt x="293" y="18"/>
                  <a:pt x="293" y="80"/>
                </a:cubicBezTo>
                <a:cubicBezTo>
                  <a:pt x="293" y="115"/>
                  <a:pt x="309" y="142"/>
                  <a:pt x="363" y="151"/>
                </a:cubicBezTo>
                <a:cubicBezTo>
                  <a:pt x="399" y="160"/>
                  <a:pt x="399" y="160"/>
                  <a:pt x="399" y="160"/>
                </a:cubicBezTo>
                <a:cubicBezTo>
                  <a:pt x="425" y="169"/>
                  <a:pt x="434" y="186"/>
                  <a:pt x="434" y="195"/>
                </a:cubicBezTo>
                <a:cubicBezTo>
                  <a:pt x="434" y="222"/>
                  <a:pt x="416" y="230"/>
                  <a:pt x="381" y="230"/>
                </a:cubicBezTo>
                <a:cubicBezTo>
                  <a:pt x="319" y="230"/>
                  <a:pt x="293" y="195"/>
                  <a:pt x="284" y="160"/>
                </a:cubicBezTo>
                <a:cubicBezTo>
                  <a:pt x="256" y="98"/>
                  <a:pt x="256" y="98"/>
                  <a:pt x="256" y="98"/>
                </a:cubicBezTo>
                <a:cubicBezTo>
                  <a:pt x="239" y="27"/>
                  <a:pt x="212" y="0"/>
                  <a:pt x="133" y="0"/>
                </a:cubicBezTo>
                <a:cubicBezTo>
                  <a:pt x="62" y="0"/>
                  <a:pt x="0" y="53"/>
                  <a:pt x="0" y="142"/>
                </a:cubicBezTo>
                <a:cubicBezTo>
                  <a:pt x="0" y="230"/>
                  <a:pt x="62" y="275"/>
                  <a:pt x="133" y="275"/>
                </a:cubicBezTo>
                <a:cubicBezTo>
                  <a:pt x="177" y="275"/>
                  <a:pt x="203" y="258"/>
                  <a:pt x="212" y="249"/>
                </a:cubicBezTo>
                <a:lnTo>
                  <a:pt x="195" y="205"/>
                </a:ln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4" name="Freeform 66"/>
          <p:cNvSpPr>
            <a:spLocks noChangeArrowheads="1"/>
          </p:cNvSpPr>
          <p:nvPr/>
        </p:nvSpPr>
        <p:spPr bwMode="auto">
          <a:xfrm>
            <a:off x="7372350" y="2951770"/>
            <a:ext cx="346869" cy="340519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302 w 479"/>
              <a:gd name="T13" fmla="*/ 303 h 471"/>
              <a:gd name="T14" fmla="*/ 302 w 479"/>
              <a:gd name="T15" fmla="*/ 303 h 471"/>
              <a:gd name="T16" fmla="*/ 230 w 479"/>
              <a:gd name="T17" fmla="*/ 258 h 471"/>
              <a:gd name="T18" fmla="*/ 222 w 479"/>
              <a:gd name="T19" fmla="*/ 222 h 471"/>
              <a:gd name="T20" fmla="*/ 186 w 479"/>
              <a:gd name="T21" fmla="*/ 187 h 471"/>
              <a:gd name="T22" fmla="*/ 142 w 479"/>
              <a:gd name="T23" fmla="*/ 240 h 471"/>
              <a:gd name="T24" fmla="*/ 177 w 479"/>
              <a:gd name="T25" fmla="*/ 284 h 471"/>
              <a:gd name="T26" fmla="*/ 213 w 479"/>
              <a:gd name="T27" fmla="*/ 267 h 471"/>
              <a:gd name="T28" fmla="*/ 222 w 479"/>
              <a:gd name="T29" fmla="*/ 293 h 471"/>
              <a:gd name="T30" fmla="*/ 177 w 479"/>
              <a:gd name="T31" fmla="*/ 303 h 471"/>
              <a:gd name="T32" fmla="*/ 115 w 479"/>
              <a:gd name="T33" fmla="*/ 240 h 471"/>
              <a:gd name="T34" fmla="*/ 177 w 479"/>
              <a:gd name="T35" fmla="*/ 160 h 471"/>
              <a:gd name="T36" fmla="*/ 249 w 479"/>
              <a:gd name="T37" fmla="*/ 213 h 471"/>
              <a:gd name="T38" fmla="*/ 257 w 479"/>
              <a:gd name="T39" fmla="*/ 249 h 471"/>
              <a:gd name="T40" fmla="*/ 310 w 479"/>
              <a:gd name="T41" fmla="*/ 284 h 471"/>
              <a:gd name="T42" fmla="*/ 337 w 479"/>
              <a:gd name="T43" fmla="*/ 267 h 471"/>
              <a:gd name="T44" fmla="*/ 319 w 479"/>
              <a:gd name="T45" fmla="*/ 249 h 471"/>
              <a:gd name="T46" fmla="*/ 293 w 479"/>
              <a:gd name="T47" fmla="*/ 240 h 471"/>
              <a:gd name="T48" fmla="*/ 266 w 479"/>
              <a:gd name="T49" fmla="*/ 205 h 471"/>
              <a:gd name="T50" fmla="*/ 319 w 479"/>
              <a:gd name="T51" fmla="*/ 160 h 471"/>
              <a:gd name="T52" fmla="*/ 363 w 479"/>
              <a:gd name="T53" fmla="*/ 205 h 471"/>
              <a:gd name="T54" fmla="*/ 337 w 479"/>
              <a:gd name="T55" fmla="*/ 205 h 471"/>
              <a:gd name="T56" fmla="*/ 310 w 479"/>
              <a:gd name="T57" fmla="*/ 187 h 471"/>
              <a:gd name="T58" fmla="*/ 293 w 479"/>
              <a:gd name="T59" fmla="*/ 205 h 471"/>
              <a:gd name="T60" fmla="*/ 310 w 479"/>
              <a:gd name="T61" fmla="*/ 222 h 471"/>
              <a:gd name="T62" fmla="*/ 328 w 479"/>
              <a:gd name="T63" fmla="*/ 222 h 471"/>
              <a:gd name="T64" fmla="*/ 363 w 479"/>
              <a:gd name="T65" fmla="*/ 267 h 471"/>
              <a:gd name="T66" fmla="*/ 302 w 479"/>
              <a:gd name="T67" fmla="*/ 30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302" y="303"/>
                </a:moveTo>
                <a:lnTo>
                  <a:pt x="302" y="303"/>
                </a:lnTo>
                <a:cubicBezTo>
                  <a:pt x="257" y="303"/>
                  <a:pt x="240" y="284"/>
                  <a:pt x="230" y="258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13" y="205"/>
                  <a:pt x="204" y="187"/>
                  <a:pt x="186" y="187"/>
                </a:cubicBezTo>
                <a:cubicBezTo>
                  <a:pt x="169" y="187"/>
                  <a:pt x="142" y="205"/>
                  <a:pt x="142" y="240"/>
                </a:cubicBezTo>
                <a:cubicBezTo>
                  <a:pt x="142" y="267"/>
                  <a:pt x="159" y="284"/>
                  <a:pt x="177" y="284"/>
                </a:cubicBezTo>
                <a:cubicBezTo>
                  <a:pt x="195" y="284"/>
                  <a:pt x="204" y="275"/>
                  <a:pt x="213" y="267"/>
                </a:cubicBezTo>
                <a:cubicBezTo>
                  <a:pt x="222" y="293"/>
                  <a:pt x="222" y="293"/>
                  <a:pt x="222" y="293"/>
                </a:cubicBezTo>
                <a:cubicBezTo>
                  <a:pt x="213" y="293"/>
                  <a:pt x="204" y="303"/>
                  <a:pt x="177" y="303"/>
                </a:cubicBezTo>
                <a:cubicBezTo>
                  <a:pt x="151" y="303"/>
                  <a:pt x="115" y="284"/>
                  <a:pt x="115" y="240"/>
                </a:cubicBezTo>
                <a:cubicBezTo>
                  <a:pt x="115" y="196"/>
                  <a:pt x="151" y="160"/>
                  <a:pt x="177" y="160"/>
                </a:cubicBezTo>
                <a:cubicBezTo>
                  <a:pt x="222" y="160"/>
                  <a:pt x="230" y="178"/>
                  <a:pt x="249" y="213"/>
                </a:cubicBezTo>
                <a:cubicBezTo>
                  <a:pt x="257" y="249"/>
                  <a:pt x="257" y="249"/>
                  <a:pt x="257" y="249"/>
                </a:cubicBezTo>
                <a:cubicBezTo>
                  <a:pt x="266" y="267"/>
                  <a:pt x="275" y="284"/>
                  <a:pt x="310" y="284"/>
                </a:cubicBezTo>
                <a:cubicBezTo>
                  <a:pt x="328" y="284"/>
                  <a:pt x="337" y="275"/>
                  <a:pt x="337" y="267"/>
                </a:cubicBezTo>
                <a:cubicBezTo>
                  <a:pt x="337" y="258"/>
                  <a:pt x="328" y="249"/>
                  <a:pt x="319" y="249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75" y="240"/>
                  <a:pt x="266" y="222"/>
                  <a:pt x="266" y="205"/>
                </a:cubicBezTo>
                <a:cubicBezTo>
                  <a:pt x="266" y="178"/>
                  <a:pt x="293" y="160"/>
                  <a:pt x="319" y="160"/>
                </a:cubicBezTo>
                <a:cubicBezTo>
                  <a:pt x="346" y="160"/>
                  <a:pt x="363" y="178"/>
                  <a:pt x="363" y="205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37" y="196"/>
                  <a:pt x="328" y="187"/>
                  <a:pt x="310" y="187"/>
                </a:cubicBezTo>
                <a:cubicBezTo>
                  <a:pt x="302" y="187"/>
                  <a:pt x="293" y="196"/>
                  <a:pt x="293" y="205"/>
                </a:cubicBezTo>
                <a:cubicBezTo>
                  <a:pt x="293" y="213"/>
                  <a:pt x="293" y="213"/>
                  <a:pt x="310" y="222"/>
                </a:cubicBezTo>
                <a:cubicBezTo>
                  <a:pt x="328" y="222"/>
                  <a:pt x="328" y="222"/>
                  <a:pt x="328" y="222"/>
                </a:cubicBezTo>
                <a:cubicBezTo>
                  <a:pt x="355" y="231"/>
                  <a:pt x="363" y="240"/>
                  <a:pt x="363" y="267"/>
                </a:cubicBezTo>
                <a:cubicBezTo>
                  <a:pt x="363" y="293"/>
                  <a:pt x="337" y="303"/>
                  <a:pt x="302" y="303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5" name="Freeform 67"/>
          <p:cNvSpPr>
            <a:spLocks noChangeArrowheads="1"/>
          </p:cNvSpPr>
          <p:nvPr/>
        </p:nvSpPr>
        <p:spPr bwMode="auto">
          <a:xfrm>
            <a:off x="5211763" y="2983520"/>
            <a:ext cx="359569" cy="277019"/>
          </a:xfrm>
          <a:custGeom>
            <a:avLst/>
            <a:gdLst>
              <a:gd name="T0" fmla="*/ 275 w 497"/>
              <a:gd name="T1" fmla="*/ 142 h 382"/>
              <a:gd name="T2" fmla="*/ 275 w 497"/>
              <a:gd name="T3" fmla="*/ 142 h 382"/>
              <a:gd name="T4" fmla="*/ 310 w 497"/>
              <a:gd name="T5" fmla="*/ 160 h 382"/>
              <a:gd name="T6" fmla="*/ 354 w 497"/>
              <a:gd name="T7" fmla="*/ 142 h 382"/>
              <a:gd name="T8" fmla="*/ 354 w 497"/>
              <a:gd name="T9" fmla="*/ 115 h 382"/>
              <a:gd name="T10" fmla="*/ 248 w 497"/>
              <a:gd name="T11" fmla="*/ 0 h 382"/>
              <a:gd name="T12" fmla="*/ 132 w 497"/>
              <a:gd name="T13" fmla="*/ 115 h 382"/>
              <a:gd name="T14" fmla="*/ 132 w 497"/>
              <a:gd name="T15" fmla="*/ 266 h 382"/>
              <a:gd name="T16" fmla="*/ 107 w 497"/>
              <a:gd name="T17" fmla="*/ 293 h 382"/>
              <a:gd name="T18" fmla="*/ 88 w 497"/>
              <a:gd name="T19" fmla="*/ 266 h 382"/>
              <a:gd name="T20" fmla="*/ 88 w 497"/>
              <a:gd name="T21" fmla="*/ 204 h 382"/>
              <a:gd name="T22" fmla="*/ 0 w 497"/>
              <a:gd name="T23" fmla="*/ 204 h 382"/>
              <a:gd name="T24" fmla="*/ 0 w 497"/>
              <a:gd name="T25" fmla="*/ 266 h 382"/>
              <a:gd name="T26" fmla="*/ 107 w 497"/>
              <a:gd name="T27" fmla="*/ 381 h 382"/>
              <a:gd name="T28" fmla="*/ 222 w 497"/>
              <a:gd name="T29" fmla="*/ 266 h 382"/>
              <a:gd name="T30" fmla="*/ 222 w 497"/>
              <a:gd name="T31" fmla="*/ 115 h 382"/>
              <a:gd name="T32" fmla="*/ 248 w 497"/>
              <a:gd name="T33" fmla="*/ 89 h 382"/>
              <a:gd name="T34" fmla="*/ 275 w 497"/>
              <a:gd name="T35" fmla="*/ 115 h 382"/>
              <a:gd name="T36" fmla="*/ 275 w 497"/>
              <a:gd name="T37" fmla="*/ 142 h 382"/>
              <a:gd name="T38" fmla="*/ 407 w 497"/>
              <a:gd name="T39" fmla="*/ 204 h 382"/>
              <a:gd name="T40" fmla="*/ 407 w 497"/>
              <a:gd name="T41" fmla="*/ 204 h 382"/>
              <a:gd name="T42" fmla="*/ 407 w 497"/>
              <a:gd name="T43" fmla="*/ 266 h 382"/>
              <a:gd name="T44" fmla="*/ 381 w 497"/>
              <a:gd name="T45" fmla="*/ 293 h 382"/>
              <a:gd name="T46" fmla="*/ 354 w 497"/>
              <a:gd name="T47" fmla="*/ 266 h 382"/>
              <a:gd name="T48" fmla="*/ 354 w 497"/>
              <a:gd name="T49" fmla="*/ 204 h 382"/>
              <a:gd name="T50" fmla="*/ 310 w 497"/>
              <a:gd name="T51" fmla="*/ 222 h 382"/>
              <a:gd name="T52" fmla="*/ 275 w 497"/>
              <a:gd name="T53" fmla="*/ 204 h 382"/>
              <a:gd name="T54" fmla="*/ 275 w 497"/>
              <a:gd name="T55" fmla="*/ 266 h 382"/>
              <a:gd name="T56" fmla="*/ 381 w 497"/>
              <a:gd name="T57" fmla="*/ 381 h 382"/>
              <a:gd name="T58" fmla="*/ 496 w 497"/>
              <a:gd name="T59" fmla="*/ 266 h 382"/>
              <a:gd name="T60" fmla="*/ 496 w 497"/>
              <a:gd name="T61" fmla="*/ 204 h 382"/>
              <a:gd name="T62" fmla="*/ 407 w 497"/>
              <a:gd name="T63" fmla="*/ 204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7" h="382">
                <a:moveTo>
                  <a:pt x="275" y="142"/>
                </a:moveTo>
                <a:lnTo>
                  <a:pt x="275" y="142"/>
                </a:lnTo>
                <a:cubicBezTo>
                  <a:pt x="310" y="160"/>
                  <a:pt x="310" y="160"/>
                  <a:pt x="310" y="160"/>
                </a:cubicBezTo>
                <a:cubicBezTo>
                  <a:pt x="354" y="142"/>
                  <a:pt x="354" y="142"/>
                  <a:pt x="354" y="142"/>
                </a:cubicBezTo>
                <a:cubicBezTo>
                  <a:pt x="354" y="115"/>
                  <a:pt x="354" y="115"/>
                  <a:pt x="354" y="115"/>
                </a:cubicBezTo>
                <a:cubicBezTo>
                  <a:pt x="354" y="53"/>
                  <a:pt x="310" y="0"/>
                  <a:pt x="248" y="0"/>
                </a:cubicBezTo>
                <a:cubicBezTo>
                  <a:pt x="186" y="0"/>
                  <a:pt x="132" y="53"/>
                  <a:pt x="132" y="115"/>
                </a:cubicBezTo>
                <a:cubicBezTo>
                  <a:pt x="132" y="266"/>
                  <a:pt x="132" y="266"/>
                  <a:pt x="132" y="266"/>
                </a:cubicBezTo>
                <a:cubicBezTo>
                  <a:pt x="132" y="283"/>
                  <a:pt x="124" y="293"/>
                  <a:pt x="107" y="293"/>
                </a:cubicBezTo>
                <a:cubicBezTo>
                  <a:pt x="97" y="293"/>
                  <a:pt x="88" y="283"/>
                  <a:pt x="88" y="266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28"/>
                  <a:pt x="53" y="381"/>
                  <a:pt x="107" y="381"/>
                </a:cubicBezTo>
                <a:cubicBezTo>
                  <a:pt x="169" y="381"/>
                  <a:pt x="222" y="328"/>
                  <a:pt x="222" y="266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98"/>
                  <a:pt x="230" y="89"/>
                  <a:pt x="248" y="89"/>
                </a:cubicBezTo>
                <a:cubicBezTo>
                  <a:pt x="266" y="89"/>
                  <a:pt x="275" y="98"/>
                  <a:pt x="275" y="115"/>
                </a:cubicBezTo>
                <a:lnTo>
                  <a:pt x="275" y="142"/>
                </a:lnTo>
                <a:close/>
                <a:moveTo>
                  <a:pt x="407" y="204"/>
                </a:moveTo>
                <a:lnTo>
                  <a:pt x="407" y="204"/>
                </a:lnTo>
                <a:cubicBezTo>
                  <a:pt x="407" y="266"/>
                  <a:pt x="407" y="266"/>
                  <a:pt x="407" y="266"/>
                </a:cubicBezTo>
                <a:cubicBezTo>
                  <a:pt x="407" y="283"/>
                  <a:pt x="399" y="293"/>
                  <a:pt x="381" y="293"/>
                </a:cubicBezTo>
                <a:cubicBezTo>
                  <a:pt x="372" y="293"/>
                  <a:pt x="354" y="283"/>
                  <a:pt x="354" y="266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275" y="204"/>
                  <a:pt x="275" y="204"/>
                  <a:pt x="275" y="204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75" y="328"/>
                  <a:pt x="328" y="381"/>
                  <a:pt x="381" y="381"/>
                </a:cubicBezTo>
                <a:cubicBezTo>
                  <a:pt x="443" y="381"/>
                  <a:pt x="496" y="328"/>
                  <a:pt x="496" y="266"/>
                </a:cubicBezTo>
                <a:cubicBezTo>
                  <a:pt x="496" y="204"/>
                  <a:pt x="496" y="204"/>
                  <a:pt x="496" y="204"/>
                </a:cubicBezTo>
                <a:lnTo>
                  <a:pt x="407" y="204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6" name="Freeform 68"/>
          <p:cNvSpPr>
            <a:spLocks noChangeArrowheads="1"/>
          </p:cNvSpPr>
          <p:nvPr/>
        </p:nvSpPr>
        <p:spPr bwMode="auto">
          <a:xfrm>
            <a:off x="3789363" y="2958120"/>
            <a:ext cx="334169" cy="327819"/>
          </a:xfrm>
          <a:custGeom>
            <a:avLst/>
            <a:gdLst>
              <a:gd name="T0" fmla="*/ 221 w 461"/>
              <a:gd name="T1" fmla="*/ 160 h 454"/>
              <a:gd name="T2" fmla="*/ 221 w 461"/>
              <a:gd name="T3" fmla="*/ 160 h 454"/>
              <a:gd name="T4" fmla="*/ 150 w 461"/>
              <a:gd name="T5" fmla="*/ 54 h 454"/>
              <a:gd name="T6" fmla="*/ 35 w 461"/>
              <a:gd name="T7" fmla="*/ 187 h 454"/>
              <a:gd name="T8" fmla="*/ 221 w 461"/>
              <a:gd name="T9" fmla="*/ 160 h 454"/>
              <a:gd name="T10" fmla="*/ 239 w 461"/>
              <a:gd name="T11" fmla="*/ 231 h 454"/>
              <a:gd name="T12" fmla="*/ 239 w 461"/>
              <a:gd name="T13" fmla="*/ 231 h 454"/>
              <a:gd name="T14" fmla="*/ 248 w 461"/>
              <a:gd name="T15" fmla="*/ 222 h 454"/>
              <a:gd name="T16" fmla="*/ 239 w 461"/>
              <a:gd name="T17" fmla="*/ 196 h 454"/>
              <a:gd name="T18" fmla="*/ 35 w 461"/>
              <a:gd name="T19" fmla="*/ 222 h 454"/>
              <a:gd name="T20" fmla="*/ 35 w 461"/>
              <a:gd name="T21" fmla="*/ 222 h 454"/>
              <a:gd name="T22" fmla="*/ 88 w 461"/>
              <a:gd name="T23" fmla="*/ 355 h 454"/>
              <a:gd name="T24" fmla="*/ 88 w 461"/>
              <a:gd name="T25" fmla="*/ 355 h 454"/>
              <a:gd name="T26" fmla="*/ 239 w 461"/>
              <a:gd name="T27" fmla="*/ 231 h 454"/>
              <a:gd name="T28" fmla="*/ 106 w 461"/>
              <a:gd name="T29" fmla="*/ 382 h 454"/>
              <a:gd name="T30" fmla="*/ 106 w 461"/>
              <a:gd name="T31" fmla="*/ 382 h 454"/>
              <a:gd name="T32" fmla="*/ 106 w 461"/>
              <a:gd name="T33" fmla="*/ 382 h 454"/>
              <a:gd name="T34" fmla="*/ 106 w 461"/>
              <a:gd name="T35" fmla="*/ 373 h 454"/>
              <a:gd name="T36" fmla="*/ 106 w 461"/>
              <a:gd name="T37" fmla="*/ 382 h 454"/>
              <a:gd name="T38" fmla="*/ 186 w 461"/>
              <a:gd name="T39" fmla="*/ 36 h 454"/>
              <a:gd name="T40" fmla="*/ 186 w 461"/>
              <a:gd name="T41" fmla="*/ 36 h 454"/>
              <a:gd name="T42" fmla="*/ 354 w 461"/>
              <a:gd name="T43" fmla="*/ 81 h 454"/>
              <a:gd name="T44" fmla="*/ 354 w 461"/>
              <a:gd name="T45" fmla="*/ 81 h 454"/>
              <a:gd name="T46" fmla="*/ 231 w 461"/>
              <a:gd name="T47" fmla="*/ 28 h 454"/>
              <a:gd name="T48" fmla="*/ 186 w 461"/>
              <a:gd name="T49" fmla="*/ 36 h 454"/>
              <a:gd name="T50" fmla="*/ 256 w 461"/>
              <a:gd name="T51" fmla="*/ 151 h 454"/>
              <a:gd name="T52" fmla="*/ 354 w 461"/>
              <a:gd name="T53" fmla="*/ 81 h 454"/>
              <a:gd name="T54" fmla="*/ 231 w 461"/>
              <a:gd name="T55" fmla="*/ 453 h 454"/>
              <a:gd name="T56" fmla="*/ 231 w 461"/>
              <a:gd name="T57" fmla="*/ 453 h 454"/>
              <a:gd name="T58" fmla="*/ 0 w 461"/>
              <a:gd name="T59" fmla="*/ 222 h 454"/>
              <a:gd name="T60" fmla="*/ 231 w 461"/>
              <a:gd name="T61" fmla="*/ 0 h 454"/>
              <a:gd name="T62" fmla="*/ 460 w 461"/>
              <a:gd name="T63" fmla="*/ 222 h 454"/>
              <a:gd name="T64" fmla="*/ 231 w 461"/>
              <a:gd name="T65" fmla="*/ 453 h 454"/>
              <a:gd name="T66" fmla="*/ 265 w 461"/>
              <a:gd name="T67" fmla="*/ 258 h 454"/>
              <a:gd name="T68" fmla="*/ 265 w 461"/>
              <a:gd name="T69" fmla="*/ 258 h 454"/>
              <a:gd name="T70" fmla="*/ 106 w 461"/>
              <a:gd name="T71" fmla="*/ 382 h 454"/>
              <a:gd name="T72" fmla="*/ 231 w 461"/>
              <a:gd name="T73" fmla="*/ 417 h 454"/>
              <a:gd name="T74" fmla="*/ 310 w 461"/>
              <a:gd name="T75" fmla="*/ 408 h 454"/>
              <a:gd name="T76" fmla="*/ 265 w 461"/>
              <a:gd name="T77" fmla="*/ 258 h 454"/>
              <a:gd name="T78" fmla="*/ 275 w 461"/>
              <a:gd name="T79" fmla="*/ 178 h 454"/>
              <a:gd name="T80" fmla="*/ 275 w 461"/>
              <a:gd name="T81" fmla="*/ 178 h 454"/>
              <a:gd name="T82" fmla="*/ 284 w 461"/>
              <a:gd name="T83" fmla="*/ 204 h 454"/>
              <a:gd name="T84" fmla="*/ 292 w 461"/>
              <a:gd name="T85" fmla="*/ 213 h 454"/>
              <a:gd name="T86" fmla="*/ 425 w 461"/>
              <a:gd name="T87" fmla="*/ 222 h 454"/>
              <a:gd name="T88" fmla="*/ 381 w 461"/>
              <a:gd name="T89" fmla="*/ 98 h 454"/>
              <a:gd name="T90" fmla="*/ 275 w 461"/>
              <a:gd name="T91" fmla="*/ 178 h 454"/>
              <a:gd name="T92" fmla="*/ 301 w 461"/>
              <a:gd name="T93" fmla="*/ 249 h 454"/>
              <a:gd name="T94" fmla="*/ 301 w 461"/>
              <a:gd name="T95" fmla="*/ 249 h 454"/>
              <a:gd name="T96" fmla="*/ 337 w 461"/>
              <a:gd name="T97" fmla="*/ 391 h 454"/>
              <a:gd name="T98" fmla="*/ 425 w 461"/>
              <a:gd name="T99" fmla="*/ 258 h 454"/>
              <a:gd name="T100" fmla="*/ 301 w 461"/>
              <a:gd name="T101" fmla="*/ 249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61" h="454">
                <a:moveTo>
                  <a:pt x="221" y="160"/>
                </a:moveTo>
                <a:lnTo>
                  <a:pt x="221" y="160"/>
                </a:lnTo>
                <a:cubicBezTo>
                  <a:pt x="186" y="98"/>
                  <a:pt x="150" y="54"/>
                  <a:pt x="150" y="54"/>
                </a:cubicBezTo>
                <a:cubicBezTo>
                  <a:pt x="88" y="72"/>
                  <a:pt x="53" y="125"/>
                  <a:pt x="35" y="187"/>
                </a:cubicBezTo>
                <a:cubicBezTo>
                  <a:pt x="44" y="187"/>
                  <a:pt x="124" y="187"/>
                  <a:pt x="221" y="160"/>
                </a:cubicBezTo>
                <a:close/>
                <a:moveTo>
                  <a:pt x="239" y="231"/>
                </a:moveTo>
                <a:lnTo>
                  <a:pt x="239" y="231"/>
                </a:lnTo>
                <a:cubicBezTo>
                  <a:pt x="248" y="222"/>
                  <a:pt x="248" y="222"/>
                  <a:pt x="248" y="222"/>
                </a:cubicBezTo>
                <a:cubicBezTo>
                  <a:pt x="248" y="213"/>
                  <a:pt x="239" y="204"/>
                  <a:pt x="239" y="196"/>
                </a:cubicBezTo>
                <a:cubicBezTo>
                  <a:pt x="133" y="222"/>
                  <a:pt x="35" y="222"/>
                  <a:pt x="35" y="222"/>
                </a:cubicBezTo>
                <a:lnTo>
                  <a:pt x="35" y="222"/>
                </a:lnTo>
                <a:cubicBezTo>
                  <a:pt x="35" y="275"/>
                  <a:pt x="53" y="319"/>
                  <a:pt x="88" y="355"/>
                </a:cubicBezTo>
                <a:lnTo>
                  <a:pt x="88" y="355"/>
                </a:lnTo>
                <a:cubicBezTo>
                  <a:pt x="88" y="355"/>
                  <a:pt x="141" y="258"/>
                  <a:pt x="239" y="231"/>
                </a:cubicBezTo>
                <a:close/>
                <a:moveTo>
                  <a:pt x="106" y="382"/>
                </a:moveTo>
                <a:lnTo>
                  <a:pt x="106" y="382"/>
                </a:lnTo>
                <a:lnTo>
                  <a:pt x="106" y="382"/>
                </a:lnTo>
                <a:cubicBezTo>
                  <a:pt x="106" y="382"/>
                  <a:pt x="106" y="382"/>
                  <a:pt x="106" y="373"/>
                </a:cubicBezTo>
                <a:cubicBezTo>
                  <a:pt x="106" y="382"/>
                  <a:pt x="106" y="382"/>
                  <a:pt x="106" y="382"/>
                </a:cubicBezTo>
                <a:close/>
                <a:moveTo>
                  <a:pt x="186" y="36"/>
                </a:moveTo>
                <a:lnTo>
                  <a:pt x="186" y="36"/>
                </a:lnTo>
                <a:close/>
                <a:moveTo>
                  <a:pt x="354" y="81"/>
                </a:moveTo>
                <a:lnTo>
                  <a:pt x="354" y="81"/>
                </a:lnTo>
                <a:cubicBezTo>
                  <a:pt x="328" y="45"/>
                  <a:pt x="284" y="28"/>
                  <a:pt x="231" y="28"/>
                </a:cubicBezTo>
                <a:cubicBezTo>
                  <a:pt x="212" y="28"/>
                  <a:pt x="194" y="36"/>
                  <a:pt x="186" y="36"/>
                </a:cubicBezTo>
                <a:cubicBezTo>
                  <a:pt x="186" y="36"/>
                  <a:pt x="221" y="89"/>
                  <a:pt x="256" y="151"/>
                </a:cubicBezTo>
                <a:cubicBezTo>
                  <a:pt x="328" y="125"/>
                  <a:pt x="354" y="81"/>
                  <a:pt x="354" y="81"/>
                </a:cubicBezTo>
                <a:close/>
                <a:moveTo>
                  <a:pt x="231" y="453"/>
                </a:moveTo>
                <a:lnTo>
                  <a:pt x="231" y="453"/>
                </a:lnTo>
                <a:cubicBezTo>
                  <a:pt x="106" y="453"/>
                  <a:pt x="0" y="355"/>
                  <a:pt x="0" y="222"/>
                </a:cubicBezTo>
                <a:cubicBezTo>
                  <a:pt x="0" y="98"/>
                  <a:pt x="106" y="0"/>
                  <a:pt x="231" y="0"/>
                </a:cubicBezTo>
                <a:cubicBezTo>
                  <a:pt x="354" y="0"/>
                  <a:pt x="460" y="98"/>
                  <a:pt x="460" y="222"/>
                </a:cubicBezTo>
                <a:cubicBezTo>
                  <a:pt x="460" y="355"/>
                  <a:pt x="354" y="453"/>
                  <a:pt x="231" y="453"/>
                </a:cubicBezTo>
                <a:close/>
                <a:moveTo>
                  <a:pt x="265" y="258"/>
                </a:moveTo>
                <a:lnTo>
                  <a:pt x="265" y="258"/>
                </a:lnTo>
                <a:cubicBezTo>
                  <a:pt x="150" y="302"/>
                  <a:pt x="115" y="382"/>
                  <a:pt x="106" y="382"/>
                </a:cubicBezTo>
                <a:cubicBezTo>
                  <a:pt x="141" y="408"/>
                  <a:pt x="186" y="417"/>
                  <a:pt x="231" y="417"/>
                </a:cubicBezTo>
                <a:cubicBezTo>
                  <a:pt x="256" y="417"/>
                  <a:pt x="284" y="417"/>
                  <a:pt x="310" y="408"/>
                </a:cubicBezTo>
                <a:cubicBezTo>
                  <a:pt x="301" y="391"/>
                  <a:pt x="292" y="329"/>
                  <a:pt x="265" y="258"/>
                </a:cubicBezTo>
                <a:close/>
                <a:moveTo>
                  <a:pt x="275" y="178"/>
                </a:moveTo>
                <a:lnTo>
                  <a:pt x="275" y="178"/>
                </a:lnTo>
                <a:cubicBezTo>
                  <a:pt x="275" y="187"/>
                  <a:pt x="284" y="196"/>
                  <a:pt x="284" y="204"/>
                </a:cubicBezTo>
                <a:cubicBezTo>
                  <a:pt x="284" y="213"/>
                  <a:pt x="284" y="213"/>
                  <a:pt x="292" y="213"/>
                </a:cubicBezTo>
                <a:cubicBezTo>
                  <a:pt x="354" y="213"/>
                  <a:pt x="425" y="222"/>
                  <a:pt x="425" y="222"/>
                </a:cubicBezTo>
                <a:cubicBezTo>
                  <a:pt x="425" y="178"/>
                  <a:pt x="407" y="134"/>
                  <a:pt x="381" y="98"/>
                </a:cubicBezTo>
                <a:cubicBezTo>
                  <a:pt x="381" y="107"/>
                  <a:pt x="346" y="151"/>
                  <a:pt x="275" y="178"/>
                </a:cubicBezTo>
                <a:close/>
                <a:moveTo>
                  <a:pt x="301" y="249"/>
                </a:moveTo>
                <a:lnTo>
                  <a:pt x="301" y="249"/>
                </a:lnTo>
                <a:cubicBezTo>
                  <a:pt x="328" y="319"/>
                  <a:pt x="337" y="373"/>
                  <a:pt x="337" y="391"/>
                </a:cubicBezTo>
                <a:cubicBezTo>
                  <a:pt x="381" y="355"/>
                  <a:pt x="416" y="311"/>
                  <a:pt x="425" y="258"/>
                </a:cubicBezTo>
                <a:cubicBezTo>
                  <a:pt x="416" y="258"/>
                  <a:pt x="363" y="240"/>
                  <a:pt x="301" y="249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7" name="Freeform 69"/>
          <p:cNvSpPr>
            <a:spLocks noChangeArrowheads="1"/>
          </p:cNvSpPr>
          <p:nvPr/>
        </p:nvSpPr>
        <p:spPr bwMode="auto">
          <a:xfrm>
            <a:off x="9515475" y="3720120"/>
            <a:ext cx="372269" cy="245269"/>
          </a:xfrm>
          <a:custGeom>
            <a:avLst/>
            <a:gdLst>
              <a:gd name="T0" fmla="*/ 203 w 514"/>
              <a:gd name="T1" fmla="*/ 142 h 338"/>
              <a:gd name="T2" fmla="*/ 203 w 514"/>
              <a:gd name="T3" fmla="*/ 142 h 338"/>
              <a:gd name="T4" fmla="*/ 247 w 514"/>
              <a:gd name="T5" fmla="*/ 89 h 338"/>
              <a:gd name="T6" fmla="*/ 159 w 514"/>
              <a:gd name="T7" fmla="*/ 0 h 338"/>
              <a:gd name="T8" fmla="*/ 0 w 514"/>
              <a:gd name="T9" fmla="*/ 0 h 338"/>
              <a:gd name="T10" fmla="*/ 0 w 514"/>
              <a:gd name="T11" fmla="*/ 319 h 338"/>
              <a:gd name="T12" fmla="*/ 159 w 514"/>
              <a:gd name="T13" fmla="*/ 319 h 338"/>
              <a:gd name="T14" fmla="*/ 256 w 514"/>
              <a:gd name="T15" fmla="*/ 222 h 338"/>
              <a:gd name="T16" fmla="*/ 203 w 514"/>
              <a:gd name="T17" fmla="*/ 142 h 338"/>
              <a:gd name="T18" fmla="*/ 71 w 514"/>
              <a:gd name="T19" fmla="*/ 53 h 338"/>
              <a:gd name="T20" fmla="*/ 71 w 514"/>
              <a:gd name="T21" fmla="*/ 53 h 338"/>
              <a:gd name="T22" fmla="*/ 159 w 514"/>
              <a:gd name="T23" fmla="*/ 53 h 338"/>
              <a:gd name="T24" fmla="*/ 186 w 514"/>
              <a:gd name="T25" fmla="*/ 89 h 338"/>
              <a:gd name="T26" fmla="*/ 150 w 514"/>
              <a:gd name="T27" fmla="*/ 125 h 338"/>
              <a:gd name="T28" fmla="*/ 71 w 514"/>
              <a:gd name="T29" fmla="*/ 125 h 338"/>
              <a:gd name="T30" fmla="*/ 71 w 514"/>
              <a:gd name="T31" fmla="*/ 53 h 338"/>
              <a:gd name="T32" fmla="*/ 159 w 514"/>
              <a:gd name="T33" fmla="*/ 266 h 338"/>
              <a:gd name="T34" fmla="*/ 159 w 514"/>
              <a:gd name="T35" fmla="*/ 266 h 338"/>
              <a:gd name="T36" fmla="*/ 71 w 514"/>
              <a:gd name="T37" fmla="*/ 266 h 338"/>
              <a:gd name="T38" fmla="*/ 71 w 514"/>
              <a:gd name="T39" fmla="*/ 178 h 338"/>
              <a:gd name="T40" fmla="*/ 159 w 514"/>
              <a:gd name="T41" fmla="*/ 178 h 338"/>
              <a:gd name="T42" fmla="*/ 194 w 514"/>
              <a:gd name="T43" fmla="*/ 222 h 338"/>
              <a:gd name="T44" fmla="*/ 159 w 514"/>
              <a:gd name="T45" fmla="*/ 266 h 338"/>
              <a:gd name="T46" fmla="*/ 390 w 514"/>
              <a:gd name="T47" fmla="*/ 80 h 338"/>
              <a:gd name="T48" fmla="*/ 390 w 514"/>
              <a:gd name="T49" fmla="*/ 80 h 338"/>
              <a:gd name="T50" fmla="*/ 265 w 514"/>
              <a:gd name="T51" fmla="*/ 204 h 338"/>
              <a:gd name="T52" fmla="*/ 390 w 514"/>
              <a:gd name="T53" fmla="*/ 328 h 338"/>
              <a:gd name="T54" fmla="*/ 496 w 514"/>
              <a:gd name="T55" fmla="*/ 240 h 338"/>
              <a:gd name="T56" fmla="*/ 443 w 514"/>
              <a:gd name="T57" fmla="*/ 240 h 338"/>
              <a:gd name="T58" fmla="*/ 390 w 514"/>
              <a:gd name="T59" fmla="*/ 275 h 338"/>
              <a:gd name="T60" fmla="*/ 337 w 514"/>
              <a:gd name="T61" fmla="*/ 222 h 338"/>
              <a:gd name="T62" fmla="*/ 496 w 514"/>
              <a:gd name="T63" fmla="*/ 222 h 338"/>
              <a:gd name="T64" fmla="*/ 390 w 514"/>
              <a:gd name="T65" fmla="*/ 80 h 338"/>
              <a:gd name="T66" fmla="*/ 434 w 514"/>
              <a:gd name="T67" fmla="*/ 178 h 338"/>
              <a:gd name="T68" fmla="*/ 434 w 514"/>
              <a:gd name="T69" fmla="*/ 178 h 338"/>
              <a:gd name="T70" fmla="*/ 337 w 514"/>
              <a:gd name="T71" fmla="*/ 178 h 338"/>
              <a:gd name="T72" fmla="*/ 390 w 514"/>
              <a:gd name="T73" fmla="*/ 125 h 338"/>
              <a:gd name="T74" fmla="*/ 434 w 514"/>
              <a:gd name="T75" fmla="*/ 178 h 338"/>
              <a:gd name="T76" fmla="*/ 452 w 514"/>
              <a:gd name="T77" fmla="*/ 18 h 338"/>
              <a:gd name="T78" fmla="*/ 452 w 514"/>
              <a:gd name="T79" fmla="*/ 18 h 338"/>
              <a:gd name="T80" fmla="*/ 319 w 514"/>
              <a:gd name="T81" fmla="*/ 18 h 338"/>
              <a:gd name="T82" fmla="*/ 319 w 514"/>
              <a:gd name="T83" fmla="*/ 62 h 338"/>
              <a:gd name="T84" fmla="*/ 452 w 514"/>
              <a:gd name="T85" fmla="*/ 62 h 338"/>
              <a:gd name="T86" fmla="*/ 452 w 514"/>
              <a:gd name="T87" fmla="*/ 18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4" h="338">
                <a:moveTo>
                  <a:pt x="203" y="142"/>
                </a:moveTo>
                <a:lnTo>
                  <a:pt x="203" y="142"/>
                </a:lnTo>
                <a:cubicBezTo>
                  <a:pt x="203" y="142"/>
                  <a:pt x="247" y="142"/>
                  <a:pt x="247" y="89"/>
                </a:cubicBezTo>
                <a:cubicBezTo>
                  <a:pt x="247" y="27"/>
                  <a:pt x="212" y="0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9"/>
                  <a:pt x="0" y="319"/>
                  <a:pt x="0" y="319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9" y="319"/>
                  <a:pt x="256" y="328"/>
                  <a:pt x="256" y="222"/>
                </a:cubicBezTo>
                <a:cubicBezTo>
                  <a:pt x="256" y="222"/>
                  <a:pt x="265" y="142"/>
                  <a:pt x="203" y="142"/>
                </a:cubicBezTo>
                <a:close/>
                <a:moveTo>
                  <a:pt x="71" y="53"/>
                </a:moveTo>
                <a:lnTo>
                  <a:pt x="71" y="53"/>
                </a:ln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86" y="53"/>
                  <a:pt x="186" y="89"/>
                </a:cubicBezTo>
                <a:cubicBezTo>
                  <a:pt x="186" y="125"/>
                  <a:pt x="168" y="125"/>
                  <a:pt x="150" y="125"/>
                </a:cubicBezTo>
                <a:cubicBezTo>
                  <a:pt x="71" y="125"/>
                  <a:pt x="71" y="125"/>
                  <a:pt x="71" y="125"/>
                </a:cubicBezTo>
                <a:lnTo>
                  <a:pt x="71" y="53"/>
                </a:lnTo>
                <a:close/>
                <a:moveTo>
                  <a:pt x="159" y="266"/>
                </a:moveTo>
                <a:lnTo>
                  <a:pt x="159" y="266"/>
                </a:lnTo>
                <a:cubicBezTo>
                  <a:pt x="71" y="266"/>
                  <a:pt x="71" y="266"/>
                  <a:pt x="71" y="266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94" y="178"/>
                  <a:pt x="194" y="222"/>
                </a:cubicBezTo>
                <a:cubicBezTo>
                  <a:pt x="194" y="257"/>
                  <a:pt x="168" y="266"/>
                  <a:pt x="159" y="266"/>
                </a:cubicBezTo>
                <a:close/>
                <a:moveTo>
                  <a:pt x="390" y="80"/>
                </a:moveTo>
                <a:lnTo>
                  <a:pt x="390" y="80"/>
                </a:lnTo>
                <a:cubicBezTo>
                  <a:pt x="265" y="80"/>
                  <a:pt x="265" y="204"/>
                  <a:pt x="265" y="204"/>
                </a:cubicBezTo>
                <a:cubicBezTo>
                  <a:pt x="265" y="204"/>
                  <a:pt x="265" y="328"/>
                  <a:pt x="390" y="328"/>
                </a:cubicBezTo>
                <a:cubicBezTo>
                  <a:pt x="390" y="328"/>
                  <a:pt x="496" y="337"/>
                  <a:pt x="496" y="240"/>
                </a:cubicBezTo>
                <a:cubicBezTo>
                  <a:pt x="443" y="240"/>
                  <a:pt x="443" y="240"/>
                  <a:pt x="443" y="240"/>
                </a:cubicBezTo>
                <a:cubicBezTo>
                  <a:pt x="443" y="240"/>
                  <a:pt x="443" y="275"/>
                  <a:pt x="390" y="275"/>
                </a:cubicBezTo>
                <a:cubicBezTo>
                  <a:pt x="390" y="275"/>
                  <a:pt x="337" y="284"/>
                  <a:pt x="337" y="22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22"/>
                  <a:pt x="513" y="80"/>
                  <a:pt x="390" y="80"/>
                </a:cubicBezTo>
                <a:close/>
                <a:moveTo>
                  <a:pt x="434" y="178"/>
                </a:moveTo>
                <a:lnTo>
                  <a:pt x="434" y="178"/>
                </a:lnTo>
                <a:cubicBezTo>
                  <a:pt x="337" y="178"/>
                  <a:pt x="337" y="178"/>
                  <a:pt x="337" y="178"/>
                </a:cubicBezTo>
                <a:cubicBezTo>
                  <a:pt x="337" y="178"/>
                  <a:pt x="345" y="125"/>
                  <a:pt x="390" y="125"/>
                </a:cubicBezTo>
                <a:cubicBezTo>
                  <a:pt x="434" y="125"/>
                  <a:pt x="434" y="178"/>
                  <a:pt x="434" y="178"/>
                </a:cubicBezTo>
                <a:close/>
                <a:moveTo>
                  <a:pt x="452" y="18"/>
                </a:moveTo>
                <a:lnTo>
                  <a:pt x="452" y="18"/>
                </a:lnTo>
                <a:cubicBezTo>
                  <a:pt x="319" y="18"/>
                  <a:pt x="319" y="18"/>
                  <a:pt x="319" y="18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452" y="62"/>
                  <a:pt x="452" y="62"/>
                  <a:pt x="452" y="62"/>
                </a:cubicBezTo>
                <a:lnTo>
                  <a:pt x="452" y="18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8" name="Freeform 70"/>
          <p:cNvSpPr>
            <a:spLocks noChangeArrowheads="1"/>
          </p:cNvSpPr>
          <p:nvPr/>
        </p:nvSpPr>
        <p:spPr bwMode="auto">
          <a:xfrm>
            <a:off x="985838" y="2958120"/>
            <a:ext cx="203200" cy="327819"/>
          </a:xfrm>
          <a:custGeom>
            <a:avLst/>
            <a:gdLst>
              <a:gd name="T0" fmla="*/ 283 w 284"/>
              <a:gd name="T1" fmla="*/ 426 h 454"/>
              <a:gd name="T2" fmla="*/ 283 w 284"/>
              <a:gd name="T3" fmla="*/ 426 h 454"/>
              <a:gd name="T4" fmla="*/ 230 w 284"/>
              <a:gd name="T5" fmla="*/ 453 h 454"/>
              <a:gd name="T6" fmla="*/ 177 w 284"/>
              <a:gd name="T7" fmla="*/ 453 h 454"/>
              <a:gd name="T8" fmla="*/ 124 w 284"/>
              <a:gd name="T9" fmla="*/ 444 h 454"/>
              <a:gd name="T10" fmla="*/ 80 w 284"/>
              <a:gd name="T11" fmla="*/ 426 h 454"/>
              <a:gd name="T12" fmla="*/ 61 w 284"/>
              <a:gd name="T13" fmla="*/ 391 h 454"/>
              <a:gd name="T14" fmla="*/ 53 w 284"/>
              <a:gd name="T15" fmla="*/ 347 h 454"/>
              <a:gd name="T16" fmla="*/ 53 w 284"/>
              <a:gd name="T17" fmla="*/ 187 h 454"/>
              <a:gd name="T18" fmla="*/ 0 w 284"/>
              <a:gd name="T19" fmla="*/ 187 h 454"/>
              <a:gd name="T20" fmla="*/ 0 w 284"/>
              <a:gd name="T21" fmla="*/ 116 h 454"/>
              <a:gd name="T22" fmla="*/ 44 w 284"/>
              <a:gd name="T23" fmla="*/ 98 h 454"/>
              <a:gd name="T24" fmla="*/ 80 w 284"/>
              <a:gd name="T25" fmla="*/ 54 h 454"/>
              <a:gd name="T26" fmla="*/ 97 w 284"/>
              <a:gd name="T27" fmla="*/ 0 h 454"/>
              <a:gd name="T28" fmla="*/ 160 w 284"/>
              <a:gd name="T29" fmla="*/ 0 h 454"/>
              <a:gd name="T30" fmla="*/ 160 w 284"/>
              <a:gd name="T31" fmla="*/ 116 h 454"/>
              <a:gd name="T32" fmla="*/ 266 w 284"/>
              <a:gd name="T33" fmla="*/ 116 h 454"/>
              <a:gd name="T34" fmla="*/ 266 w 284"/>
              <a:gd name="T35" fmla="*/ 187 h 454"/>
              <a:gd name="T36" fmla="*/ 160 w 284"/>
              <a:gd name="T37" fmla="*/ 187 h 454"/>
              <a:gd name="T38" fmla="*/ 160 w 284"/>
              <a:gd name="T39" fmla="*/ 302 h 454"/>
              <a:gd name="T40" fmla="*/ 160 w 284"/>
              <a:gd name="T41" fmla="*/ 355 h 454"/>
              <a:gd name="T42" fmla="*/ 177 w 284"/>
              <a:gd name="T43" fmla="*/ 373 h 454"/>
              <a:gd name="T44" fmla="*/ 213 w 284"/>
              <a:gd name="T45" fmla="*/ 382 h 454"/>
              <a:gd name="T46" fmla="*/ 283 w 284"/>
              <a:gd name="T47" fmla="*/ 355 h 454"/>
              <a:gd name="T48" fmla="*/ 283 w 284"/>
              <a:gd name="T49" fmla="*/ 426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4" h="454">
                <a:moveTo>
                  <a:pt x="283" y="426"/>
                </a:moveTo>
                <a:lnTo>
                  <a:pt x="283" y="426"/>
                </a:lnTo>
                <a:cubicBezTo>
                  <a:pt x="257" y="435"/>
                  <a:pt x="239" y="444"/>
                  <a:pt x="230" y="453"/>
                </a:cubicBezTo>
                <a:cubicBezTo>
                  <a:pt x="213" y="453"/>
                  <a:pt x="195" y="453"/>
                  <a:pt x="177" y="453"/>
                </a:cubicBezTo>
                <a:cubicBezTo>
                  <a:pt x="160" y="453"/>
                  <a:pt x="142" y="453"/>
                  <a:pt x="124" y="444"/>
                </a:cubicBezTo>
                <a:cubicBezTo>
                  <a:pt x="106" y="444"/>
                  <a:pt x="88" y="435"/>
                  <a:pt x="80" y="426"/>
                </a:cubicBezTo>
                <a:cubicBezTo>
                  <a:pt x="71" y="417"/>
                  <a:pt x="61" y="400"/>
                  <a:pt x="61" y="391"/>
                </a:cubicBezTo>
                <a:cubicBezTo>
                  <a:pt x="53" y="382"/>
                  <a:pt x="53" y="364"/>
                  <a:pt x="53" y="347"/>
                </a:cubicBezTo>
                <a:cubicBezTo>
                  <a:pt x="53" y="187"/>
                  <a:pt x="53" y="187"/>
                  <a:pt x="53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7" y="116"/>
                  <a:pt x="35" y="107"/>
                  <a:pt x="44" y="98"/>
                </a:cubicBezTo>
                <a:cubicBezTo>
                  <a:pt x="61" y="81"/>
                  <a:pt x="71" y="72"/>
                  <a:pt x="80" y="54"/>
                </a:cubicBezTo>
                <a:cubicBezTo>
                  <a:pt x="88" y="36"/>
                  <a:pt x="88" y="19"/>
                  <a:pt x="97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266" y="116"/>
                  <a:pt x="266" y="116"/>
                  <a:pt x="266" y="116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302"/>
                  <a:pt x="160" y="302"/>
                  <a:pt x="160" y="302"/>
                </a:cubicBezTo>
                <a:cubicBezTo>
                  <a:pt x="160" y="329"/>
                  <a:pt x="160" y="347"/>
                  <a:pt x="160" y="355"/>
                </a:cubicBezTo>
                <a:cubicBezTo>
                  <a:pt x="168" y="364"/>
                  <a:pt x="168" y="364"/>
                  <a:pt x="177" y="373"/>
                </a:cubicBezTo>
                <a:cubicBezTo>
                  <a:pt x="186" y="373"/>
                  <a:pt x="195" y="382"/>
                  <a:pt x="213" y="382"/>
                </a:cubicBezTo>
                <a:cubicBezTo>
                  <a:pt x="230" y="382"/>
                  <a:pt x="257" y="373"/>
                  <a:pt x="283" y="355"/>
                </a:cubicBezTo>
                <a:lnTo>
                  <a:pt x="283" y="426"/>
                </a:ln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29" name="Freeform 71"/>
          <p:cNvSpPr>
            <a:spLocks noChangeArrowheads="1"/>
          </p:cNvSpPr>
          <p:nvPr/>
        </p:nvSpPr>
        <p:spPr bwMode="auto">
          <a:xfrm>
            <a:off x="1632744" y="2951770"/>
            <a:ext cx="347663" cy="340519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01 w 480"/>
              <a:gd name="T13" fmla="*/ 338 h 471"/>
              <a:gd name="T14" fmla="*/ 301 w 480"/>
              <a:gd name="T15" fmla="*/ 338 h 471"/>
              <a:gd name="T16" fmla="*/ 274 w 480"/>
              <a:gd name="T17" fmla="*/ 347 h 471"/>
              <a:gd name="T18" fmla="*/ 248 w 480"/>
              <a:gd name="T19" fmla="*/ 347 h 471"/>
              <a:gd name="T20" fmla="*/ 221 w 480"/>
              <a:gd name="T21" fmla="*/ 347 h 471"/>
              <a:gd name="T22" fmla="*/ 204 w 480"/>
              <a:gd name="T23" fmla="*/ 338 h 471"/>
              <a:gd name="T24" fmla="*/ 186 w 480"/>
              <a:gd name="T25" fmla="*/ 320 h 471"/>
              <a:gd name="T26" fmla="*/ 186 w 480"/>
              <a:gd name="T27" fmla="*/ 293 h 471"/>
              <a:gd name="T28" fmla="*/ 186 w 480"/>
              <a:gd name="T29" fmla="*/ 213 h 471"/>
              <a:gd name="T30" fmla="*/ 159 w 480"/>
              <a:gd name="T31" fmla="*/ 213 h 471"/>
              <a:gd name="T32" fmla="*/ 159 w 480"/>
              <a:gd name="T33" fmla="*/ 178 h 471"/>
              <a:gd name="T34" fmla="*/ 186 w 480"/>
              <a:gd name="T35" fmla="*/ 169 h 471"/>
              <a:gd name="T36" fmla="*/ 204 w 480"/>
              <a:gd name="T37" fmla="*/ 151 h 471"/>
              <a:gd name="T38" fmla="*/ 213 w 480"/>
              <a:gd name="T39" fmla="*/ 116 h 471"/>
              <a:gd name="T40" fmla="*/ 239 w 480"/>
              <a:gd name="T41" fmla="*/ 116 h 471"/>
              <a:gd name="T42" fmla="*/ 239 w 480"/>
              <a:gd name="T43" fmla="*/ 178 h 471"/>
              <a:gd name="T44" fmla="*/ 292 w 480"/>
              <a:gd name="T45" fmla="*/ 178 h 471"/>
              <a:gd name="T46" fmla="*/ 292 w 480"/>
              <a:gd name="T47" fmla="*/ 213 h 471"/>
              <a:gd name="T48" fmla="*/ 239 w 480"/>
              <a:gd name="T49" fmla="*/ 213 h 471"/>
              <a:gd name="T50" fmla="*/ 239 w 480"/>
              <a:gd name="T51" fmla="*/ 275 h 471"/>
              <a:gd name="T52" fmla="*/ 239 w 480"/>
              <a:gd name="T53" fmla="*/ 303 h 471"/>
              <a:gd name="T54" fmla="*/ 248 w 480"/>
              <a:gd name="T55" fmla="*/ 311 h 471"/>
              <a:gd name="T56" fmla="*/ 266 w 480"/>
              <a:gd name="T57" fmla="*/ 311 h 471"/>
              <a:gd name="T58" fmla="*/ 301 w 480"/>
              <a:gd name="T59" fmla="*/ 303 h 471"/>
              <a:gd name="T60" fmla="*/ 301 w 480"/>
              <a:gd name="T61" fmla="*/ 33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01" y="338"/>
                </a:moveTo>
                <a:lnTo>
                  <a:pt x="301" y="338"/>
                </a:lnTo>
                <a:cubicBezTo>
                  <a:pt x="292" y="347"/>
                  <a:pt x="283" y="347"/>
                  <a:pt x="274" y="347"/>
                </a:cubicBezTo>
                <a:cubicBezTo>
                  <a:pt x="266" y="347"/>
                  <a:pt x="257" y="347"/>
                  <a:pt x="248" y="347"/>
                </a:cubicBezTo>
                <a:cubicBezTo>
                  <a:pt x="239" y="347"/>
                  <a:pt x="230" y="347"/>
                  <a:pt x="221" y="347"/>
                </a:cubicBezTo>
                <a:cubicBezTo>
                  <a:pt x="213" y="347"/>
                  <a:pt x="204" y="338"/>
                  <a:pt x="204" y="338"/>
                </a:cubicBezTo>
                <a:cubicBezTo>
                  <a:pt x="195" y="328"/>
                  <a:pt x="195" y="328"/>
                  <a:pt x="186" y="320"/>
                </a:cubicBezTo>
                <a:cubicBezTo>
                  <a:pt x="186" y="311"/>
                  <a:pt x="186" y="303"/>
                  <a:pt x="186" y="29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68" y="178"/>
                  <a:pt x="177" y="178"/>
                  <a:pt x="186" y="169"/>
                </a:cubicBezTo>
                <a:cubicBezTo>
                  <a:pt x="195" y="160"/>
                  <a:pt x="195" y="160"/>
                  <a:pt x="204" y="151"/>
                </a:cubicBezTo>
                <a:cubicBezTo>
                  <a:pt x="204" y="143"/>
                  <a:pt x="204" y="134"/>
                  <a:pt x="213" y="116"/>
                </a:cubicBezTo>
                <a:cubicBezTo>
                  <a:pt x="239" y="116"/>
                  <a:pt x="239" y="116"/>
                  <a:pt x="239" y="116"/>
                </a:cubicBezTo>
                <a:cubicBezTo>
                  <a:pt x="239" y="178"/>
                  <a:pt x="239" y="178"/>
                  <a:pt x="239" y="178"/>
                </a:cubicBezTo>
                <a:cubicBezTo>
                  <a:pt x="292" y="178"/>
                  <a:pt x="292" y="178"/>
                  <a:pt x="292" y="178"/>
                </a:cubicBezTo>
                <a:cubicBezTo>
                  <a:pt x="292" y="213"/>
                  <a:pt x="292" y="213"/>
                  <a:pt x="292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84"/>
                  <a:pt x="239" y="293"/>
                  <a:pt x="239" y="303"/>
                </a:cubicBezTo>
                <a:cubicBezTo>
                  <a:pt x="248" y="303"/>
                  <a:pt x="248" y="303"/>
                  <a:pt x="248" y="311"/>
                </a:cubicBezTo>
                <a:cubicBezTo>
                  <a:pt x="257" y="311"/>
                  <a:pt x="266" y="311"/>
                  <a:pt x="266" y="311"/>
                </a:cubicBezTo>
                <a:cubicBezTo>
                  <a:pt x="283" y="311"/>
                  <a:pt x="292" y="311"/>
                  <a:pt x="301" y="303"/>
                </a:cubicBezTo>
                <a:lnTo>
                  <a:pt x="301" y="338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0" name="Freeform 72"/>
          <p:cNvSpPr>
            <a:spLocks noChangeArrowheads="1"/>
          </p:cNvSpPr>
          <p:nvPr/>
        </p:nvSpPr>
        <p:spPr bwMode="auto">
          <a:xfrm>
            <a:off x="922338" y="2267557"/>
            <a:ext cx="334169" cy="275431"/>
          </a:xfrm>
          <a:custGeom>
            <a:avLst/>
            <a:gdLst>
              <a:gd name="T0" fmla="*/ 310 w 462"/>
              <a:gd name="T1" fmla="*/ 222 h 383"/>
              <a:gd name="T2" fmla="*/ 310 w 462"/>
              <a:gd name="T3" fmla="*/ 222 h 383"/>
              <a:gd name="T4" fmla="*/ 275 w 462"/>
              <a:gd name="T5" fmla="*/ 266 h 383"/>
              <a:gd name="T6" fmla="*/ 310 w 462"/>
              <a:gd name="T7" fmla="*/ 310 h 383"/>
              <a:gd name="T8" fmla="*/ 337 w 462"/>
              <a:gd name="T9" fmla="*/ 266 h 383"/>
              <a:gd name="T10" fmla="*/ 310 w 462"/>
              <a:gd name="T11" fmla="*/ 222 h 383"/>
              <a:gd name="T12" fmla="*/ 416 w 462"/>
              <a:gd name="T13" fmla="*/ 107 h 383"/>
              <a:gd name="T14" fmla="*/ 416 w 462"/>
              <a:gd name="T15" fmla="*/ 107 h 383"/>
              <a:gd name="T16" fmla="*/ 408 w 462"/>
              <a:gd name="T17" fmla="*/ 0 h 383"/>
              <a:gd name="T18" fmla="*/ 293 w 462"/>
              <a:gd name="T19" fmla="*/ 45 h 383"/>
              <a:gd name="T20" fmla="*/ 231 w 462"/>
              <a:gd name="T21" fmla="*/ 45 h 383"/>
              <a:gd name="T22" fmla="*/ 169 w 462"/>
              <a:gd name="T23" fmla="*/ 45 h 383"/>
              <a:gd name="T24" fmla="*/ 53 w 462"/>
              <a:gd name="T25" fmla="*/ 0 h 383"/>
              <a:gd name="T26" fmla="*/ 36 w 462"/>
              <a:gd name="T27" fmla="*/ 107 h 383"/>
              <a:gd name="T28" fmla="*/ 0 w 462"/>
              <a:gd name="T29" fmla="*/ 204 h 383"/>
              <a:gd name="T30" fmla="*/ 186 w 462"/>
              <a:gd name="T31" fmla="*/ 382 h 383"/>
              <a:gd name="T32" fmla="*/ 231 w 462"/>
              <a:gd name="T33" fmla="*/ 382 h 383"/>
              <a:gd name="T34" fmla="*/ 275 w 462"/>
              <a:gd name="T35" fmla="*/ 382 h 383"/>
              <a:gd name="T36" fmla="*/ 461 w 462"/>
              <a:gd name="T37" fmla="*/ 204 h 383"/>
              <a:gd name="T38" fmla="*/ 416 w 462"/>
              <a:gd name="T39" fmla="*/ 107 h 383"/>
              <a:gd name="T40" fmla="*/ 231 w 462"/>
              <a:gd name="T41" fmla="*/ 364 h 383"/>
              <a:gd name="T42" fmla="*/ 231 w 462"/>
              <a:gd name="T43" fmla="*/ 364 h 383"/>
              <a:gd name="T44" fmla="*/ 231 w 462"/>
              <a:gd name="T45" fmla="*/ 364 h 383"/>
              <a:gd name="T46" fmla="*/ 62 w 462"/>
              <a:gd name="T47" fmla="*/ 257 h 383"/>
              <a:gd name="T48" fmla="*/ 89 w 462"/>
              <a:gd name="T49" fmla="*/ 204 h 383"/>
              <a:gd name="T50" fmla="*/ 231 w 462"/>
              <a:gd name="T51" fmla="*/ 187 h 383"/>
              <a:gd name="T52" fmla="*/ 231 w 462"/>
              <a:gd name="T53" fmla="*/ 187 h 383"/>
              <a:gd name="T54" fmla="*/ 231 w 462"/>
              <a:gd name="T55" fmla="*/ 187 h 383"/>
              <a:gd name="T56" fmla="*/ 372 w 462"/>
              <a:gd name="T57" fmla="*/ 204 h 383"/>
              <a:gd name="T58" fmla="*/ 399 w 462"/>
              <a:gd name="T59" fmla="*/ 257 h 383"/>
              <a:gd name="T60" fmla="*/ 231 w 462"/>
              <a:gd name="T61" fmla="*/ 364 h 383"/>
              <a:gd name="T62" fmla="*/ 150 w 462"/>
              <a:gd name="T63" fmla="*/ 222 h 383"/>
              <a:gd name="T64" fmla="*/ 150 w 462"/>
              <a:gd name="T65" fmla="*/ 222 h 383"/>
              <a:gd name="T66" fmla="*/ 115 w 462"/>
              <a:gd name="T67" fmla="*/ 266 h 383"/>
              <a:gd name="T68" fmla="*/ 150 w 462"/>
              <a:gd name="T69" fmla="*/ 310 h 383"/>
              <a:gd name="T70" fmla="*/ 186 w 462"/>
              <a:gd name="T71" fmla="*/ 266 h 383"/>
              <a:gd name="T72" fmla="*/ 150 w 462"/>
              <a:gd name="T73" fmla="*/ 222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2" h="383">
                <a:moveTo>
                  <a:pt x="310" y="222"/>
                </a:moveTo>
                <a:lnTo>
                  <a:pt x="310" y="222"/>
                </a:lnTo>
                <a:cubicBezTo>
                  <a:pt x="293" y="222"/>
                  <a:pt x="275" y="240"/>
                  <a:pt x="275" y="266"/>
                </a:cubicBezTo>
                <a:cubicBezTo>
                  <a:pt x="275" y="294"/>
                  <a:pt x="293" y="310"/>
                  <a:pt x="310" y="310"/>
                </a:cubicBezTo>
                <a:cubicBezTo>
                  <a:pt x="328" y="310"/>
                  <a:pt x="337" y="294"/>
                  <a:pt x="337" y="266"/>
                </a:cubicBezTo>
                <a:cubicBezTo>
                  <a:pt x="337" y="240"/>
                  <a:pt x="328" y="222"/>
                  <a:pt x="310" y="222"/>
                </a:cubicBezTo>
                <a:close/>
                <a:moveTo>
                  <a:pt x="416" y="107"/>
                </a:moveTo>
                <a:lnTo>
                  <a:pt x="416" y="107"/>
                </a:lnTo>
                <a:cubicBezTo>
                  <a:pt x="425" y="98"/>
                  <a:pt x="425" y="45"/>
                  <a:pt x="408" y="0"/>
                </a:cubicBezTo>
                <a:cubicBezTo>
                  <a:pt x="408" y="0"/>
                  <a:pt x="363" y="0"/>
                  <a:pt x="293" y="45"/>
                </a:cubicBezTo>
                <a:cubicBezTo>
                  <a:pt x="275" y="45"/>
                  <a:pt x="257" y="45"/>
                  <a:pt x="231" y="45"/>
                </a:cubicBezTo>
                <a:cubicBezTo>
                  <a:pt x="204" y="45"/>
                  <a:pt x="177" y="45"/>
                  <a:pt x="169" y="45"/>
                </a:cubicBezTo>
                <a:cubicBezTo>
                  <a:pt x="97" y="0"/>
                  <a:pt x="53" y="0"/>
                  <a:pt x="53" y="0"/>
                </a:cubicBezTo>
                <a:cubicBezTo>
                  <a:pt x="36" y="45"/>
                  <a:pt x="36" y="98"/>
                  <a:pt x="36" y="107"/>
                </a:cubicBezTo>
                <a:cubicBezTo>
                  <a:pt x="18" y="134"/>
                  <a:pt x="0" y="160"/>
                  <a:pt x="0" y="204"/>
                </a:cubicBezTo>
                <a:cubicBezTo>
                  <a:pt x="0" y="382"/>
                  <a:pt x="150" y="382"/>
                  <a:pt x="186" y="382"/>
                </a:cubicBezTo>
                <a:cubicBezTo>
                  <a:pt x="195" y="382"/>
                  <a:pt x="213" y="382"/>
                  <a:pt x="231" y="382"/>
                </a:cubicBezTo>
                <a:cubicBezTo>
                  <a:pt x="249" y="382"/>
                  <a:pt x="266" y="382"/>
                  <a:pt x="275" y="382"/>
                </a:cubicBezTo>
                <a:cubicBezTo>
                  <a:pt x="310" y="382"/>
                  <a:pt x="461" y="382"/>
                  <a:pt x="461" y="204"/>
                </a:cubicBezTo>
                <a:cubicBezTo>
                  <a:pt x="461" y="160"/>
                  <a:pt x="443" y="134"/>
                  <a:pt x="416" y="107"/>
                </a:cubicBezTo>
                <a:close/>
                <a:moveTo>
                  <a:pt x="231" y="364"/>
                </a:moveTo>
                <a:lnTo>
                  <a:pt x="231" y="364"/>
                </a:lnTo>
                <a:lnTo>
                  <a:pt x="231" y="364"/>
                </a:lnTo>
                <a:cubicBezTo>
                  <a:pt x="133" y="364"/>
                  <a:pt x="62" y="355"/>
                  <a:pt x="62" y="257"/>
                </a:cubicBezTo>
                <a:cubicBezTo>
                  <a:pt x="62" y="240"/>
                  <a:pt x="71" y="213"/>
                  <a:pt x="89" y="204"/>
                </a:cubicBezTo>
                <a:cubicBezTo>
                  <a:pt x="115" y="169"/>
                  <a:pt x="169" y="187"/>
                  <a:pt x="231" y="187"/>
                </a:cubicBezTo>
                <a:lnTo>
                  <a:pt x="231" y="187"/>
                </a:lnTo>
                <a:lnTo>
                  <a:pt x="231" y="187"/>
                </a:lnTo>
                <a:cubicBezTo>
                  <a:pt x="293" y="187"/>
                  <a:pt x="337" y="169"/>
                  <a:pt x="372" y="204"/>
                </a:cubicBezTo>
                <a:cubicBezTo>
                  <a:pt x="390" y="213"/>
                  <a:pt x="399" y="240"/>
                  <a:pt x="399" y="257"/>
                </a:cubicBezTo>
                <a:cubicBezTo>
                  <a:pt x="399" y="355"/>
                  <a:pt x="328" y="364"/>
                  <a:pt x="231" y="364"/>
                </a:cubicBezTo>
                <a:close/>
                <a:moveTo>
                  <a:pt x="150" y="222"/>
                </a:moveTo>
                <a:lnTo>
                  <a:pt x="150" y="222"/>
                </a:lnTo>
                <a:cubicBezTo>
                  <a:pt x="133" y="222"/>
                  <a:pt x="115" y="240"/>
                  <a:pt x="115" y="266"/>
                </a:cubicBezTo>
                <a:cubicBezTo>
                  <a:pt x="115" y="294"/>
                  <a:pt x="133" y="310"/>
                  <a:pt x="150" y="310"/>
                </a:cubicBezTo>
                <a:cubicBezTo>
                  <a:pt x="169" y="310"/>
                  <a:pt x="186" y="294"/>
                  <a:pt x="186" y="266"/>
                </a:cubicBezTo>
                <a:cubicBezTo>
                  <a:pt x="186" y="240"/>
                  <a:pt x="169" y="222"/>
                  <a:pt x="150" y="222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1" name="Freeform 73"/>
          <p:cNvSpPr>
            <a:spLocks noChangeArrowheads="1"/>
          </p:cNvSpPr>
          <p:nvPr/>
        </p:nvSpPr>
        <p:spPr bwMode="auto">
          <a:xfrm>
            <a:off x="1632744" y="2234220"/>
            <a:ext cx="347663" cy="342900"/>
          </a:xfrm>
          <a:custGeom>
            <a:avLst/>
            <a:gdLst>
              <a:gd name="T0" fmla="*/ 239 w 480"/>
              <a:gd name="T1" fmla="*/ 231 h 471"/>
              <a:gd name="T2" fmla="*/ 239 w 480"/>
              <a:gd name="T3" fmla="*/ 231 h 471"/>
              <a:gd name="T4" fmla="*/ 239 w 480"/>
              <a:gd name="T5" fmla="*/ 231 h 471"/>
              <a:gd name="T6" fmla="*/ 239 w 480"/>
              <a:gd name="T7" fmla="*/ 231 h 471"/>
              <a:gd name="T8" fmla="*/ 168 w 480"/>
              <a:gd name="T9" fmla="*/ 240 h 471"/>
              <a:gd name="T10" fmla="*/ 151 w 480"/>
              <a:gd name="T11" fmla="*/ 266 h 471"/>
              <a:gd name="T12" fmla="*/ 239 w 480"/>
              <a:gd name="T13" fmla="*/ 319 h 471"/>
              <a:gd name="T14" fmla="*/ 239 w 480"/>
              <a:gd name="T15" fmla="*/ 319 h 471"/>
              <a:gd name="T16" fmla="*/ 319 w 480"/>
              <a:gd name="T17" fmla="*/ 266 h 471"/>
              <a:gd name="T18" fmla="*/ 310 w 480"/>
              <a:gd name="T19" fmla="*/ 240 h 471"/>
              <a:gd name="T20" fmla="*/ 239 w 480"/>
              <a:gd name="T21" fmla="*/ 231 h 471"/>
              <a:gd name="T22" fmla="*/ 195 w 480"/>
              <a:gd name="T23" fmla="*/ 293 h 471"/>
              <a:gd name="T24" fmla="*/ 195 w 480"/>
              <a:gd name="T25" fmla="*/ 293 h 471"/>
              <a:gd name="T26" fmla="*/ 186 w 480"/>
              <a:gd name="T27" fmla="*/ 275 h 471"/>
              <a:gd name="T28" fmla="*/ 195 w 480"/>
              <a:gd name="T29" fmla="*/ 248 h 471"/>
              <a:gd name="T30" fmla="*/ 213 w 480"/>
              <a:gd name="T31" fmla="*/ 275 h 471"/>
              <a:gd name="T32" fmla="*/ 195 w 480"/>
              <a:gd name="T33" fmla="*/ 293 h 471"/>
              <a:gd name="T34" fmla="*/ 274 w 480"/>
              <a:gd name="T35" fmla="*/ 293 h 471"/>
              <a:gd name="T36" fmla="*/ 274 w 480"/>
              <a:gd name="T37" fmla="*/ 293 h 471"/>
              <a:gd name="T38" fmla="*/ 266 w 480"/>
              <a:gd name="T39" fmla="*/ 275 h 471"/>
              <a:gd name="T40" fmla="*/ 274 w 480"/>
              <a:gd name="T41" fmla="*/ 248 h 471"/>
              <a:gd name="T42" fmla="*/ 292 w 480"/>
              <a:gd name="T43" fmla="*/ 275 h 471"/>
              <a:gd name="T44" fmla="*/ 274 w 480"/>
              <a:gd name="T45" fmla="*/ 293 h 471"/>
              <a:gd name="T46" fmla="*/ 239 w 480"/>
              <a:gd name="T47" fmla="*/ 0 h 471"/>
              <a:gd name="T48" fmla="*/ 239 w 480"/>
              <a:gd name="T49" fmla="*/ 0 h 471"/>
              <a:gd name="T50" fmla="*/ 0 w 480"/>
              <a:gd name="T51" fmla="*/ 231 h 471"/>
              <a:gd name="T52" fmla="*/ 239 w 480"/>
              <a:gd name="T53" fmla="*/ 470 h 471"/>
              <a:gd name="T54" fmla="*/ 479 w 480"/>
              <a:gd name="T55" fmla="*/ 231 h 471"/>
              <a:gd name="T56" fmla="*/ 239 w 480"/>
              <a:gd name="T57" fmla="*/ 0 h 471"/>
              <a:gd name="T58" fmla="*/ 257 w 480"/>
              <a:gd name="T59" fmla="*/ 328 h 471"/>
              <a:gd name="T60" fmla="*/ 257 w 480"/>
              <a:gd name="T61" fmla="*/ 328 h 471"/>
              <a:gd name="T62" fmla="*/ 239 w 480"/>
              <a:gd name="T63" fmla="*/ 328 h 471"/>
              <a:gd name="T64" fmla="*/ 213 w 480"/>
              <a:gd name="T65" fmla="*/ 328 h 471"/>
              <a:gd name="T66" fmla="*/ 123 w 480"/>
              <a:gd name="T67" fmla="*/ 240 h 471"/>
              <a:gd name="T68" fmla="*/ 142 w 480"/>
              <a:gd name="T69" fmla="*/ 195 h 471"/>
              <a:gd name="T70" fmla="*/ 151 w 480"/>
              <a:gd name="T71" fmla="*/ 134 h 471"/>
              <a:gd name="T72" fmla="*/ 204 w 480"/>
              <a:gd name="T73" fmla="*/ 160 h 471"/>
              <a:gd name="T74" fmla="*/ 239 w 480"/>
              <a:gd name="T75" fmla="*/ 160 h 471"/>
              <a:gd name="T76" fmla="*/ 266 w 480"/>
              <a:gd name="T77" fmla="*/ 160 h 471"/>
              <a:gd name="T78" fmla="*/ 327 w 480"/>
              <a:gd name="T79" fmla="*/ 134 h 471"/>
              <a:gd name="T80" fmla="*/ 336 w 480"/>
              <a:gd name="T81" fmla="*/ 195 h 471"/>
              <a:gd name="T82" fmla="*/ 354 w 480"/>
              <a:gd name="T83" fmla="*/ 240 h 471"/>
              <a:gd name="T84" fmla="*/ 257 w 480"/>
              <a:gd name="T85" fmla="*/ 32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80" h="471">
                <a:moveTo>
                  <a:pt x="239" y="231"/>
                </a:moveTo>
                <a:lnTo>
                  <a:pt x="239" y="231"/>
                </a:lnTo>
                <a:lnTo>
                  <a:pt x="239" y="231"/>
                </a:lnTo>
                <a:lnTo>
                  <a:pt x="239" y="231"/>
                </a:lnTo>
                <a:cubicBezTo>
                  <a:pt x="213" y="231"/>
                  <a:pt x="186" y="222"/>
                  <a:pt x="168" y="240"/>
                </a:cubicBezTo>
                <a:cubicBezTo>
                  <a:pt x="159" y="248"/>
                  <a:pt x="151" y="257"/>
                  <a:pt x="151" y="266"/>
                </a:cubicBezTo>
                <a:cubicBezTo>
                  <a:pt x="151" y="319"/>
                  <a:pt x="195" y="319"/>
                  <a:pt x="239" y="319"/>
                </a:cubicBezTo>
                <a:lnTo>
                  <a:pt x="239" y="319"/>
                </a:lnTo>
                <a:cubicBezTo>
                  <a:pt x="283" y="319"/>
                  <a:pt x="319" y="319"/>
                  <a:pt x="319" y="266"/>
                </a:cubicBezTo>
                <a:cubicBezTo>
                  <a:pt x="319" y="257"/>
                  <a:pt x="319" y="248"/>
                  <a:pt x="310" y="240"/>
                </a:cubicBezTo>
                <a:cubicBezTo>
                  <a:pt x="292" y="222"/>
                  <a:pt x="266" y="231"/>
                  <a:pt x="239" y="231"/>
                </a:cubicBezTo>
                <a:close/>
                <a:moveTo>
                  <a:pt x="195" y="293"/>
                </a:moveTo>
                <a:lnTo>
                  <a:pt x="195" y="293"/>
                </a:lnTo>
                <a:cubicBezTo>
                  <a:pt x="186" y="293"/>
                  <a:pt x="186" y="284"/>
                  <a:pt x="186" y="275"/>
                </a:cubicBezTo>
                <a:cubicBezTo>
                  <a:pt x="186" y="257"/>
                  <a:pt x="186" y="248"/>
                  <a:pt x="195" y="248"/>
                </a:cubicBezTo>
                <a:cubicBezTo>
                  <a:pt x="204" y="248"/>
                  <a:pt x="213" y="257"/>
                  <a:pt x="213" y="275"/>
                </a:cubicBezTo>
                <a:cubicBezTo>
                  <a:pt x="213" y="284"/>
                  <a:pt x="204" y="293"/>
                  <a:pt x="195" y="293"/>
                </a:cubicBezTo>
                <a:close/>
                <a:moveTo>
                  <a:pt x="274" y="293"/>
                </a:moveTo>
                <a:lnTo>
                  <a:pt x="274" y="293"/>
                </a:lnTo>
                <a:cubicBezTo>
                  <a:pt x="266" y="293"/>
                  <a:pt x="266" y="284"/>
                  <a:pt x="266" y="275"/>
                </a:cubicBezTo>
                <a:cubicBezTo>
                  <a:pt x="266" y="257"/>
                  <a:pt x="266" y="248"/>
                  <a:pt x="274" y="248"/>
                </a:cubicBezTo>
                <a:cubicBezTo>
                  <a:pt x="283" y="248"/>
                  <a:pt x="292" y="257"/>
                  <a:pt x="292" y="275"/>
                </a:cubicBezTo>
                <a:cubicBezTo>
                  <a:pt x="292" y="284"/>
                  <a:pt x="283" y="293"/>
                  <a:pt x="274" y="293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57" y="328"/>
                </a:moveTo>
                <a:lnTo>
                  <a:pt x="257" y="328"/>
                </a:lnTo>
                <a:cubicBezTo>
                  <a:pt x="257" y="328"/>
                  <a:pt x="248" y="328"/>
                  <a:pt x="239" y="328"/>
                </a:cubicBezTo>
                <a:cubicBezTo>
                  <a:pt x="230" y="328"/>
                  <a:pt x="221" y="328"/>
                  <a:pt x="213" y="328"/>
                </a:cubicBezTo>
                <a:cubicBezTo>
                  <a:pt x="195" y="328"/>
                  <a:pt x="123" y="328"/>
                  <a:pt x="123" y="240"/>
                </a:cubicBezTo>
                <a:cubicBezTo>
                  <a:pt x="123" y="222"/>
                  <a:pt x="133" y="204"/>
                  <a:pt x="142" y="195"/>
                </a:cubicBezTo>
                <a:cubicBezTo>
                  <a:pt x="142" y="187"/>
                  <a:pt x="142" y="160"/>
                  <a:pt x="151" y="134"/>
                </a:cubicBezTo>
                <a:cubicBezTo>
                  <a:pt x="151" y="134"/>
                  <a:pt x="168" y="142"/>
                  <a:pt x="204" y="160"/>
                </a:cubicBezTo>
                <a:cubicBezTo>
                  <a:pt x="213" y="160"/>
                  <a:pt x="230" y="160"/>
                  <a:pt x="239" y="160"/>
                </a:cubicBezTo>
                <a:cubicBezTo>
                  <a:pt x="248" y="160"/>
                  <a:pt x="266" y="160"/>
                  <a:pt x="266" y="160"/>
                </a:cubicBezTo>
                <a:cubicBezTo>
                  <a:pt x="301" y="142"/>
                  <a:pt x="327" y="134"/>
                  <a:pt x="327" y="134"/>
                </a:cubicBezTo>
                <a:cubicBezTo>
                  <a:pt x="336" y="160"/>
                  <a:pt x="336" y="187"/>
                  <a:pt x="336" y="195"/>
                </a:cubicBezTo>
                <a:cubicBezTo>
                  <a:pt x="345" y="204"/>
                  <a:pt x="354" y="222"/>
                  <a:pt x="354" y="240"/>
                </a:cubicBezTo>
                <a:cubicBezTo>
                  <a:pt x="354" y="328"/>
                  <a:pt x="274" y="328"/>
                  <a:pt x="257" y="328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2" name="Freeform 74"/>
          <p:cNvSpPr>
            <a:spLocks noChangeArrowheads="1"/>
          </p:cNvSpPr>
          <p:nvPr/>
        </p:nvSpPr>
        <p:spPr bwMode="auto">
          <a:xfrm>
            <a:off x="8816975" y="2246920"/>
            <a:ext cx="322263" cy="317500"/>
          </a:xfrm>
          <a:custGeom>
            <a:avLst/>
            <a:gdLst>
              <a:gd name="T0" fmla="*/ 27 w 445"/>
              <a:gd name="T1" fmla="*/ 107 h 436"/>
              <a:gd name="T2" fmla="*/ 27 w 445"/>
              <a:gd name="T3" fmla="*/ 107 h 436"/>
              <a:gd name="T4" fmla="*/ 62 w 445"/>
              <a:gd name="T5" fmla="*/ 186 h 436"/>
              <a:gd name="T6" fmla="*/ 116 w 445"/>
              <a:gd name="T7" fmla="*/ 204 h 436"/>
              <a:gd name="T8" fmla="*/ 125 w 445"/>
              <a:gd name="T9" fmla="*/ 204 h 436"/>
              <a:gd name="T10" fmla="*/ 134 w 445"/>
              <a:gd name="T11" fmla="*/ 248 h 436"/>
              <a:gd name="T12" fmla="*/ 134 w 445"/>
              <a:gd name="T13" fmla="*/ 248 h 436"/>
              <a:gd name="T14" fmla="*/ 0 w 445"/>
              <a:gd name="T15" fmla="*/ 345 h 436"/>
              <a:gd name="T16" fmla="*/ 116 w 445"/>
              <a:gd name="T17" fmla="*/ 435 h 436"/>
              <a:gd name="T18" fmla="*/ 116 w 445"/>
              <a:gd name="T19" fmla="*/ 435 h 436"/>
              <a:gd name="T20" fmla="*/ 125 w 445"/>
              <a:gd name="T21" fmla="*/ 435 h 436"/>
              <a:gd name="T22" fmla="*/ 196 w 445"/>
              <a:gd name="T23" fmla="*/ 417 h 436"/>
              <a:gd name="T24" fmla="*/ 249 w 445"/>
              <a:gd name="T25" fmla="*/ 320 h 436"/>
              <a:gd name="T26" fmla="*/ 205 w 445"/>
              <a:gd name="T27" fmla="*/ 230 h 436"/>
              <a:gd name="T28" fmla="*/ 178 w 445"/>
              <a:gd name="T29" fmla="*/ 204 h 436"/>
              <a:gd name="T30" fmla="*/ 196 w 445"/>
              <a:gd name="T31" fmla="*/ 177 h 436"/>
              <a:gd name="T32" fmla="*/ 231 w 445"/>
              <a:gd name="T33" fmla="*/ 98 h 436"/>
              <a:gd name="T34" fmla="*/ 196 w 445"/>
              <a:gd name="T35" fmla="*/ 18 h 436"/>
              <a:gd name="T36" fmla="*/ 213 w 445"/>
              <a:gd name="T37" fmla="*/ 18 h 436"/>
              <a:gd name="T38" fmla="*/ 249 w 445"/>
              <a:gd name="T39" fmla="*/ 0 h 436"/>
              <a:gd name="T40" fmla="*/ 249 w 445"/>
              <a:gd name="T41" fmla="*/ 0 h 436"/>
              <a:gd name="T42" fmla="*/ 143 w 445"/>
              <a:gd name="T43" fmla="*/ 0 h 436"/>
              <a:gd name="T44" fmla="*/ 27 w 445"/>
              <a:gd name="T45" fmla="*/ 107 h 436"/>
              <a:gd name="T46" fmla="*/ 205 w 445"/>
              <a:gd name="T47" fmla="*/ 328 h 436"/>
              <a:gd name="T48" fmla="*/ 205 w 445"/>
              <a:gd name="T49" fmla="*/ 328 h 436"/>
              <a:gd name="T50" fmla="*/ 134 w 445"/>
              <a:gd name="T51" fmla="*/ 390 h 436"/>
              <a:gd name="T52" fmla="*/ 54 w 445"/>
              <a:gd name="T53" fmla="*/ 345 h 436"/>
              <a:gd name="T54" fmla="*/ 71 w 445"/>
              <a:gd name="T55" fmla="*/ 292 h 436"/>
              <a:gd name="T56" fmla="*/ 125 w 445"/>
              <a:gd name="T57" fmla="*/ 275 h 436"/>
              <a:gd name="T58" fmla="*/ 134 w 445"/>
              <a:gd name="T59" fmla="*/ 275 h 436"/>
              <a:gd name="T60" fmla="*/ 205 w 445"/>
              <a:gd name="T61" fmla="*/ 328 h 436"/>
              <a:gd name="T62" fmla="*/ 178 w 445"/>
              <a:gd name="T63" fmla="*/ 80 h 436"/>
              <a:gd name="T64" fmla="*/ 178 w 445"/>
              <a:gd name="T65" fmla="*/ 80 h 436"/>
              <a:gd name="T66" fmla="*/ 143 w 445"/>
              <a:gd name="T67" fmla="*/ 169 h 436"/>
              <a:gd name="T68" fmla="*/ 134 w 445"/>
              <a:gd name="T69" fmla="*/ 169 h 436"/>
              <a:gd name="T70" fmla="*/ 81 w 445"/>
              <a:gd name="T71" fmla="*/ 116 h 436"/>
              <a:gd name="T72" fmla="*/ 81 w 445"/>
              <a:gd name="T73" fmla="*/ 62 h 436"/>
              <a:gd name="T74" fmla="*/ 107 w 445"/>
              <a:gd name="T75" fmla="*/ 26 h 436"/>
              <a:gd name="T76" fmla="*/ 116 w 445"/>
              <a:gd name="T77" fmla="*/ 26 h 436"/>
              <a:gd name="T78" fmla="*/ 178 w 445"/>
              <a:gd name="T79" fmla="*/ 80 h 436"/>
              <a:gd name="T80" fmla="*/ 373 w 445"/>
              <a:gd name="T81" fmla="*/ 169 h 436"/>
              <a:gd name="T82" fmla="*/ 373 w 445"/>
              <a:gd name="T83" fmla="*/ 169 h 436"/>
              <a:gd name="T84" fmla="*/ 373 w 445"/>
              <a:gd name="T85" fmla="*/ 98 h 436"/>
              <a:gd name="T86" fmla="*/ 319 w 445"/>
              <a:gd name="T87" fmla="*/ 98 h 436"/>
              <a:gd name="T88" fmla="*/ 319 w 445"/>
              <a:gd name="T89" fmla="*/ 169 h 436"/>
              <a:gd name="T90" fmla="*/ 249 w 445"/>
              <a:gd name="T91" fmla="*/ 169 h 436"/>
              <a:gd name="T92" fmla="*/ 249 w 445"/>
              <a:gd name="T93" fmla="*/ 213 h 436"/>
              <a:gd name="T94" fmla="*/ 319 w 445"/>
              <a:gd name="T95" fmla="*/ 213 h 436"/>
              <a:gd name="T96" fmla="*/ 319 w 445"/>
              <a:gd name="T97" fmla="*/ 292 h 436"/>
              <a:gd name="T98" fmla="*/ 373 w 445"/>
              <a:gd name="T99" fmla="*/ 292 h 436"/>
              <a:gd name="T100" fmla="*/ 373 w 445"/>
              <a:gd name="T101" fmla="*/ 213 h 436"/>
              <a:gd name="T102" fmla="*/ 444 w 445"/>
              <a:gd name="T103" fmla="*/ 213 h 436"/>
              <a:gd name="T104" fmla="*/ 444 w 445"/>
              <a:gd name="T105" fmla="*/ 169 h 436"/>
              <a:gd name="T106" fmla="*/ 373 w 445"/>
              <a:gd name="T107" fmla="*/ 169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5" h="436">
                <a:moveTo>
                  <a:pt x="27" y="107"/>
                </a:moveTo>
                <a:lnTo>
                  <a:pt x="27" y="107"/>
                </a:lnTo>
                <a:cubicBezTo>
                  <a:pt x="27" y="142"/>
                  <a:pt x="36" y="169"/>
                  <a:pt x="62" y="186"/>
                </a:cubicBezTo>
                <a:cubicBezTo>
                  <a:pt x="81" y="195"/>
                  <a:pt x="107" y="204"/>
                  <a:pt x="116" y="204"/>
                </a:cubicBezTo>
                <a:lnTo>
                  <a:pt x="125" y="204"/>
                </a:lnTo>
                <a:cubicBezTo>
                  <a:pt x="125" y="204"/>
                  <a:pt x="116" y="222"/>
                  <a:pt x="134" y="248"/>
                </a:cubicBezTo>
                <a:lnTo>
                  <a:pt x="134" y="248"/>
                </a:lnTo>
                <a:cubicBezTo>
                  <a:pt x="107" y="248"/>
                  <a:pt x="0" y="257"/>
                  <a:pt x="0" y="345"/>
                </a:cubicBezTo>
                <a:cubicBezTo>
                  <a:pt x="0" y="435"/>
                  <a:pt x="98" y="435"/>
                  <a:pt x="116" y="435"/>
                </a:cubicBezTo>
                <a:lnTo>
                  <a:pt x="116" y="435"/>
                </a:lnTo>
                <a:cubicBezTo>
                  <a:pt x="116" y="435"/>
                  <a:pt x="116" y="435"/>
                  <a:pt x="125" y="435"/>
                </a:cubicBezTo>
                <a:cubicBezTo>
                  <a:pt x="134" y="435"/>
                  <a:pt x="169" y="435"/>
                  <a:pt x="196" y="417"/>
                </a:cubicBezTo>
                <a:cubicBezTo>
                  <a:pt x="231" y="399"/>
                  <a:pt x="249" y="364"/>
                  <a:pt x="249" y="320"/>
                </a:cubicBezTo>
                <a:cubicBezTo>
                  <a:pt x="249" y="275"/>
                  <a:pt x="222" y="248"/>
                  <a:pt x="205" y="230"/>
                </a:cubicBezTo>
                <a:cubicBezTo>
                  <a:pt x="187" y="222"/>
                  <a:pt x="178" y="213"/>
                  <a:pt x="178" y="204"/>
                </a:cubicBezTo>
                <a:cubicBezTo>
                  <a:pt x="178" y="195"/>
                  <a:pt x="187" y="186"/>
                  <a:pt x="196" y="177"/>
                </a:cubicBezTo>
                <a:cubicBezTo>
                  <a:pt x="213" y="160"/>
                  <a:pt x="231" y="142"/>
                  <a:pt x="231" y="98"/>
                </a:cubicBezTo>
                <a:cubicBezTo>
                  <a:pt x="231" y="62"/>
                  <a:pt x="222" y="36"/>
                  <a:pt x="196" y="18"/>
                </a:cubicBezTo>
                <a:lnTo>
                  <a:pt x="213" y="18"/>
                </a:lnTo>
                <a:cubicBezTo>
                  <a:pt x="231" y="18"/>
                  <a:pt x="249" y="9"/>
                  <a:pt x="249" y="0"/>
                </a:cubicBezTo>
                <a:lnTo>
                  <a:pt x="249" y="0"/>
                </a:lnTo>
                <a:cubicBezTo>
                  <a:pt x="143" y="0"/>
                  <a:pt x="143" y="0"/>
                  <a:pt x="143" y="0"/>
                </a:cubicBezTo>
                <a:cubicBezTo>
                  <a:pt x="134" y="0"/>
                  <a:pt x="27" y="0"/>
                  <a:pt x="27" y="107"/>
                </a:cubicBezTo>
                <a:close/>
                <a:moveTo>
                  <a:pt x="205" y="328"/>
                </a:moveTo>
                <a:lnTo>
                  <a:pt x="205" y="328"/>
                </a:lnTo>
                <a:cubicBezTo>
                  <a:pt x="213" y="364"/>
                  <a:pt x="178" y="390"/>
                  <a:pt x="134" y="390"/>
                </a:cubicBezTo>
                <a:cubicBezTo>
                  <a:pt x="90" y="399"/>
                  <a:pt x="54" y="381"/>
                  <a:pt x="54" y="345"/>
                </a:cubicBezTo>
                <a:cubicBezTo>
                  <a:pt x="45" y="328"/>
                  <a:pt x="54" y="310"/>
                  <a:pt x="71" y="292"/>
                </a:cubicBezTo>
                <a:cubicBezTo>
                  <a:pt x="90" y="283"/>
                  <a:pt x="107" y="275"/>
                  <a:pt x="125" y="275"/>
                </a:cubicBezTo>
                <a:cubicBezTo>
                  <a:pt x="134" y="275"/>
                  <a:pt x="134" y="275"/>
                  <a:pt x="134" y="275"/>
                </a:cubicBezTo>
                <a:cubicBezTo>
                  <a:pt x="178" y="275"/>
                  <a:pt x="205" y="301"/>
                  <a:pt x="205" y="328"/>
                </a:cubicBezTo>
                <a:close/>
                <a:moveTo>
                  <a:pt x="178" y="80"/>
                </a:moveTo>
                <a:lnTo>
                  <a:pt x="178" y="80"/>
                </a:lnTo>
                <a:cubicBezTo>
                  <a:pt x="187" y="124"/>
                  <a:pt x="169" y="160"/>
                  <a:pt x="143" y="169"/>
                </a:cubicBezTo>
                <a:cubicBezTo>
                  <a:pt x="143" y="169"/>
                  <a:pt x="143" y="169"/>
                  <a:pt x="134" y="169"/>
                </a:cubicBezTo>
                <a:cubicBezTo>
                  <a:pt x="107" y="169"/>
                  <a:pt x="90" y="151"/>
                  <a:pt x="81" y="116"/>
                </a:cubicBezTo>
                <a:cubicBezTo>
                  <a:pt x="71" y="98"/>
                  <a:pt x="71" y="80"/>
                  <a:pt x="81" y="62"/>
                </a:cubicBezTo>
                <a:cubicBezTo>
                  <a:pt x="81" y="45"/>
                  <a:pt x="98" y="36"/>
                  <a:pt x="107" y="26"/>
                </a:cubicBezTo>
                <a:lnTo>
                  <a:pt x="116" y="26"/>
                </a:lnTo>
                <a:cubicBezTo>
                  <a:pt x="151" y="26"/>
                  <a:pt x="169" y="45"/>
                  <a:pt x="178" y="80"/>
                </a:cubicBezTo>
                <a:close/>
                <a:moveTo>
                  <a:pt x="373" y="169"/>
                </a:moveTo>
                <a:lnTo>
                  <a:pt x="373" y="169"/>
                </a:lnTo>
                <a:cubicBezTo>
                  <a:pt x="373" y="98"/>
                  <a:pt x="373" y="98"/>
                  <a:pt x="373" y="98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19" y="169"/>
                  <a:pt x="319" y="169"/>
                  <a:pt x="31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49" y="213"/>
                  <a:pt x="249" y="213"/>
                  <a:pt x="249" y="213"/>
                </a:cubicBezTo>
                <a:cubicBezTo>
                  <a:pt x="319" y="213"/>
                  <a:pt x="319" y="213"/>
                  <a:pt x="319" y="213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373" y="292"/>
                  <a:pt x="373" y="292"/>
                  <a:pt x="373" y="29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444" y="213"/>
                  <a:pt x="444" y="213"/>
                  <a:pt x="444" y="213"/>
                </a:cubicBezTo>
                <a:cubicBezTo>
                  <a:pt x="444" y="169"/>
                  <a:pt x="444" y="169"/>
                  <a:pt x="444" y="169"/>
                </a:cubicBezTo>
                <a:lnTo>
                  <a:pt x="373" y="169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3" name="Freeform 75"/>
          <p:cNvSpPr>
            <a:spLocks noChangeArrowheads="1"/>
          </p:cNvSpPr>
          <p:nvPr/>
        </p:nvSpPr>
        <p:spPr bwMode="auto">
          <a:xfrm>
            <a:off x="6737350" y="2240570"/>
            <a:ext cx="177800" cy="330200"/>
          </a:xfrm>
          <a:custGeom>
            <a:avLst/>
            <a:gdLst>
              <a:gd name="T0" fmla="*/ 248 w 249"/>
              <a:gd name="T1" fmla="*/ 80 h 453"/>
              <a:gd name="T2" fmla="*/ 248 w 249"/>
              <a:gd name="T3" fmla="*/ 80 h 453"/>
              <a:gd name="T4" fmla="*/ 177 w 249"/>
              <a:gd name="T5" fmla="*/ 80 h 453"/>
              <a:gd name="T6" fmla="*/ 160 w 249"/>
              <a:gd name="T7" fmla="*/ 107 h 453"/>
              <a:gd name="T8" fmla="*/ 160 w 249"/>
              <a:gd name="T9" fmla="*/ 160 h 453"/>
              <a:gd name="T10" fmla="*/ 248 w 249"/>
              <a:gd name="T11" fmla="*/ 160 h 453"/>
              <a:gd name="T12" fmla="*/ 248 w 249"/>
              <a:gd name="T13" fmla="*/ 231 h 453"/>
              <a:gd name="T14" fmla="*/ 160 w 249"/>
              <a:gd name="T15" fmla="*/ 231 h 453"/>
              <a:gd name="T16" fmla="*/ 160 w 249"/>
              <a:gd name="T17" fmla="*/ 452 h 453"/>
              <a:gd name="T18" fmla="*/ 79 w 249"/>
              <a:gd name="T19" fmla="*/ 452 h 453"/>
              <a:gd name="T20" fmla="*/ 79 w 249"/>
              <a:gd name="T21" fmla="*/ 231 h 453"/>
              <a:gd name="T22" fmla="*/ 0 w 249"/>
              <a:gd name="T23" fmla="*/ 231 h 453"/>
              <a:gd name="T24" fmla="*/ 0 w 249"/>
              <a:gd name="T25" fmla="*/ 160 h 453"/>
              <a:gd name="T26" fmla="*/ 79 w 249"/>
              <a:gd name="T27" fmla="*/ 160 h 453"/>
              <a:gd name="T28" fmla="*/ 79 w 249"/>
              <a:gd name="T29" fmla="*/ 116 h 453"/>
              <a:gd name="T30" fmla="*/ 177 w 249"/>
              <a:gd name="T31" fmla="*/ 0 h 453"/>
              <a:gd name="T32" fmla="*/ 248 w 249"/>
              <a:gd name="T33" fmla="*/ 0 h 453"/>
              <a:gd name="T34" fmla="*/ 248 w 249"/>
              <a:gd name="T35" fmla="*/ 8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9" h="453">
                <a:moveTo>
                  <a:pt x="248" y="80"/>
                </a:moveTo>
                <a:lnTo>
                  <a:pt x="248" y="80"/>
                </a:lnTo>
                <a:cubicBezTo>
                  <a:pt x="177" y="80"/>
                  <a:pt x="177" y="80"/>
                  <a:pt x="177" y="80"/>
                </a:cubicBezTo>
                <a:cubicBezTo>
                  <a:pt x="169" y="80"/>
                  <a:pt x="160" y="89"/>
                  <a:pt x="160" y="10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8" y="231"/>
                  <a:pt x="248" y="231"/>
                  <a:pt x="248" y="231"/>
                </a:cubicBezTo>
                <a:cubicBezTo>
                  <a:pt x="160" y="231"/>
                  <a:pt x="160" y="231"/>
                  <a:pt x="160" y="231"/>
                </a:cubicBezTo>
                <a:cubicBezTo>
                  <a:pt x="160" y="452"/>
                  <a:pt x="160" y="452"/>
                  <a:pt x="160" y="452"/>
                </a:cubicBezTo>
                <a:cubicBezTo>
                  <a:pt x="79" y="452"/>
                  <a:pt x="79" y="452"/>
                  <a:pt x="79" y="45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160"/>
                  <a:pt x="0" y="160"/>
                  <a:pt x="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54"/>
                  <a:pt x="115" y="0"/>
                  <a:pt x="177" y="0"/>
                </a:cubicBezTo>
                <a:cubicBezTo>
                  <a:pt x="248" y="0"/>
                  <a:pt x="248" y="0"/>
                  <a:pt x="248" y="0"/>
                </a:cubicBezTo>
                <a:lnTo>
                  <a:pt x="248" y="80"/>
                </a:ln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4" name="Freeform 76"/>
          <p:cNvSpPr>
            <a:spLocks noChangeArrowheads="1"/>
          </p:cNvSpPr>
          <p:nvPr/>
        </p:nvSpPr>
        <p:spPr bwMode="auto">
          <a:xfrm>
            <a:off x="5933282" y="2951770"/>
            <a:ext cx="349250" cy="340519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239 w 480"/>
              <a:gd name="T13" fmla="*/ 178 h 471"/>
              <a:gd name="T14" fmla="*/ 239 w 480"/>
              <a:gd name="T15" fmla="*/ 178 h 471"/>
              <a:gd name="T16" fmla="*/ 231 w 480"/>
              <a:gd name="T17" fmla="*/ 196 h 471"/>
              <a:gd name="T18" fmla="*/ 231 w 480"/>
              <a:gd name="T19" fmla="*/ 275 h 471"/>
              <a:gd name="T20" fmla="*/ 169 w 480"/>
              <a:gd name="T21" fmla="*/ 328 h 471"/>
              <a:gd name="T22" fmla="*/ 116 w 480"/>
              <a:gd name="T23" fmla="*/ 275 h 471"/>
              <a:gd name="T24" fmla="*/ 116 w 480"/>
              <a:gd name="T25" fmla="*/ 240 h 471"/>
              <a:gd name="T26" fmla="*/ 160 w 480"/>
              <a:gd name="T27" fmla="*/ 240 h 471"/>
              <a:gd name="T28" fmla="*/ 160 w 480"/>
              <a:gd name="T29" fmla="*/ 275 h 471"/>
              <a:gd name="T30" fmla="*/ 169 w 480"/>
              <a:gd name="T31" fmla="*/ 284 h 471"/>
              <a:gd name="T32" fmla="*/ 186 w 480"/>
              <a:gd name="T33" fmla="*/ 275 h 471"/>
              <a:gd name="T34" fmla="*/ 186 w 480"/>
              <a:gd name="T35" fmla="*/ 196 h 471"/>
              <a:gd name="T36" fmla="*/ 239 w 480"/>
              <a:gd name="T37" fmla="*/ 134 h 471"/>
              <a:gd name="T38" fmla="*/ 292 w 480"/>
              <a:gd name="T39" fmla="*/ 196 h 471"/>
              <a:gd name="T40" fmla="*/ 292 w 480"/>
              <a:gd name="T41" fmla="*/ 205 h 471"/>
              <a:gd name="T42" fmla="*/ 266 w 480"/>
              <a:gd name="T43" fmla="*/ 213 h 471"/>
              <a:gd name="T44" fmla="*/ 257 w 480"/>
              <a:gd name="T45" fmla="*/ 205 h 471"/>
              <a:gd name="T46" fmla="*/ 257 w 480"/>
              <a:gd name="T47" fmla="*/ 196 h 471"/>
              <a:gd name="T48" fmla="*/ 239 w 480"/>
              <a:gd name="T49" fmla="*/ 178 h 471"/>
              <a:gd name="T50" fmla="*/ 364 w 480"/>
              <a:gd name="T51" fmla="*/ 275 h 471"/>
              <a:gd name="T52" fmla="*/ 364 w 480"/>
              <a:gd name="T53" fmla="*/ 275 h 471"/>
              <a:gd name="T54" fmla="*/ 311 w 480"/>
              <a:gd name="T55" fmla="*/ 328 h 471"/>
              <a:gd name="T56" fmla="*/ 257 w 480"/>
              <a:gd name="T57" fmla="*/ 275 h 471"/>
              <a:gd name="T58" fmla="*/ 257 w 480"/>
              <a:gd name="T59" fmla="*/ 240 h 471"/>
              <a:gd name="T60" fmla="*/ 266 w 480"/>
              <a:gd name="T61" fmla="*/ 249 h 471"/>
              <a:gd name="T62" fmla="*/ 292 w 480"/>
              <a:gd name="T63" fmla="*/ 240 h 471"/>
              <a:gd name="T64" fmla="*/ 292 w 480"/>
              <a:gd name="T65" fmla="*/ 275 h 471"/>
              <a:gd name="T66" fmla="*/ 311 w 480"/>
              <a:gd name="T67" fmla="*/ 284 h 471"/>
              <a:gd name="T68" fmla="*/ 319 w 480"/>
              <a:gd name="T69" fmla="*/ 275 h 471"/>
              <a:gd name="T70" fmla="*/ 319 w 480"/>
              <a:gd name="T71" fmla="*/ 240 h 471"/>
              <a:gd name="T72" fmla="*/ 364 w 480"/>
              <a:gd name="T73" fmla="*/ 240 h 471"/>
              <a:gd name="T74" fmla="*/ 364 w 480"/>
              <a:gd name="T75" fmla="*/ 27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178"/>
                </a:moveTo>
                <a:lnTo>
                  <a:pt x="239" y="178"/>
                </a:lnTo>
                <a:cubicBezTo>
                  <a:pt x="231" y="178"/>
                  <a:pt x="231" y="187"/>
                  <a:pt x="231" y="196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303"/>
                  <a:pt x="204" y="328"/>
                  <a:pt x="169" y="328"/>
                </a:cubicBezTo>
                <a:cubicBezTo>
                  <a:pt x="142" y="328"/>
                  <a:pt x="116" y="303"/>
                  <a:pt x="116" y="275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60" y="284"/>
                  <a:pt x="169" y="284"/>
                </a:cubicBezTo>
                <a:cubicBezTo>
                  <a:pt x="178" y="284"/>
                  <a:pt x="186" y="275"/>
                  <a:pt x="186" y="275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60"/>
                  <a:pt x="213" y="134"/>
                  <a:pt x="239" y="134"/>
                </a:cubicBezTo>
                <a:cubicBezTo>
                  <a:pt x="275" y="134"/>
                  <a:pt x="292" y="160"/>
                  <a:pt x="292" y="196"/>
                </a:cubicBezTo>
                <a:cubicBezTo>
                  <a:pt x="292" y="205"/>
                  <a:pt x="292" y="205"/>
                  <a:pt x="292" y="205"/>
                </a:cubicBezTo>
                <a:cubicBezTo>
                  <a:pt x="266" y="213"/>
                  <a:pt x="266" y="213"/>
                  <a:pt x="266" y="21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196"/>
                  <a:pt x="257" y="196"/>
                  <a:pt x="257" y="196"/>
                </a:cubicBezTo>
                <a:cubicBezTo>
                  <a:pt x="257" y="187"/>
                  <a:pt x="248" y="178"/>
                  <a:pt x="239" y="178"/>
                </a:cubicBezTo>
                <a:close/>
                <a:moveTo>
                  <a:pt x="364" y="275"/>
                </a:moveTo>
                <a:lnTo>
                  <a:pt x="364" y="275"/>
                </a:lnTo>
                <a:cubicBezTo>
                  <a:pt x="364" y="303"/>
                  <a:pt x="337" y="328"/>
                  <a:pt x="311" y="328"/>
                </a:cubicBezTo>
                <a:cubicBezTo>
                  <a:pt x="275" y="328"/>
                  <a:pt x="257" y="303"/>
                  <a:pt x="257" y="275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92" y="275"/>
                  <a:pt x="301" y="284"/>
                  <a:pt x="311" y="284"/>
                </a:cubicBezTo>
                <a:cubicBezTo>
                  <a:pt x="319" y="284"/>
                  <a:pt x="319" y="275"/>
                  <a:pt x="319" y="275"/>
                </a:cubicBezTo>
                <a:cubicBezTo>
                  <a:pt x="319" y="240"/>
                  <a:pt x="319" y="240"/>
                  <a:pt x="319" y="240"/>
                </a:cubicBezTo>
                <a:cubicBezTo>
                  <a:pt x="364" y="240"/>
                  <a:pt x="364" y="240"/>
                  <a:pt x="364" y="240"/>
                </a:cubicBezTo>
                <a:lnTo>
                  <a:pt x="364" y="275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5" name="Freeform 77"/>
          <p:cNvSpPr>
            <a:spLocks noChangeArrowheads="1"/>
          </p:cNvSpPr>
          <p:nvPr/>
        </p:nvSpPr>
        <p:spPr bwMode="auto">
          <a:xfrm>
            <a:off x="4500563" y="2951770"/>
            <a:ext cx="346869" cy="340519"/>
          </a:xfrm>
          <a:custGeom>
            <a:avLst/>
            <a:gdLst>
              <a:gd name="T0" fmla="*/ 249 w 480"/>
              <a:gd name="T1" fmla="*/ 231 h 471"/>
              <a:gd name="T2" fmla="*/ 249 w 480"/>
              <a:gd name="T3" fmla="*/ 231 h 471"/>
              <a:gd name="T4" fmla="*/ 249 w 480"/>
              <a:gd name="T5" fmla="*/ 231 h 471"/>
              <a:gd name="T6" fmla="*/ 240 w 480"/>
              <a:gd name="T7" fmla="*/ 222 h 471"/>
              <a:gd name="T8" fmla="*/ 142 w 480"/>
              <a:gd name="T9" fmla="*/ 231 h 471"/>
              <a:gd name="T10" fmla="*/ 142 w 480"/>
              <a:gd name="T11" fmla="*/ 231 h 471"/>
              <a:gd name="T12" fmla="*/ 169 w 480"/>
              <a:gd name="T13" fmla="*/ 303 h 471"/>
              <a:gd name="T14" fmla="*/ 249 w 480"/>
              <a:gd name="T15" fmla="*/ 231 h 471"/>
              <a:gd name="T16" fmla="*/ 302 w 480"/>
              <a:gd name="T17" fmla="*/ 160 h 471"/>
              <a:gd name="T18" fmla="*/ 302 w 480"/>
              <a:gd name="T19" fmla="*/ 160 h 471"/>
              <a:gd name="T20" fmla="*/ 240 w 480"/>
              <a:gd name="T21" fmla="*/ 134 h 471"/>
              <a:gd name="T22" fmla="*/ 222 w 480"/>
              <a:gd name="T23" fmla="*/ 143 h 471"/>
              <a:gd name="T24" fmla="*/ 258 w 480"/>
              <a:gd name="T25" fmla="*/ 196 h 471"/>
              <a:gd name="T26" fmla="*/ 302 w 480"/>
              <a:gd name="T27" fmla="*/ 160 h 471"/>
              <a:gd name="T28" fmla="*/ 178 w 480"/>
              <a:gd name="T29" fmla="*/ 311 h 471"/>
              <a:gd name="T30" fmla="*/ 178 w 480"/>
              <a:gd name="T31" fmla="*/ 311 h 471"/>
              <a:gd name="T32" fmla="*/ 240 w 480"/>
              <a:gd name="T33" fmla="*/ 328 h 471"/>
              <a:gd name="T34" fmla="*/ 275 w 480"/>
              <a:gd name="T35" fmla="*/ 328 h 471"/>
              <a:gd name="T36" fmla="*/ 258 w 480"/>
              <a:gd name="T37" fmla="*/ 249 h 471"/>
              <a:gd name="T38" fmla="*/ 178 w 480"/>
              <a:gd name="T39" fmla="*/ 311 h 471"/>
              <a:gd name="T40" fmla="*/ 231 w 480"/>
              <a:gd name="T41" fmla="*/ 205 h 471"/>
              <a:gd name="T42" fmla="*/ 231 w 480"/>
              <a:gd name="T43" fmla="*/ 205 h 471"/>
              <a:gd name="T44" fmla="*/ 195 w 480"/>
              <a:gd name="T45" fmla="*/ 151 h 471"/>
              <a:gd name="T46" fmla="*/ 142 w 480"/>
              <a:gd name="T47" fmla="*/ 213 h 471"/>
              <a:gd name="T48" fmla="*/ 142 w 480"/>
              <a:gd name="T49" fmla="*/ 213 h 471"/>
              <a:gd name="T50" fmla="*/ 231 w 480"/>
              <a:gd name="T51" fmla="*/ 205 h 471"/>
              <a:gd name="T52" fmla="*/ 275 w 480"/>
              <a:gd name="T53" fmla="*/ 249 h 471"/>
              <a:gd name="T54" fmla="*/ 275 w 480"/>
              <a:gd name="T55" fmla="*/ 249 h 471"/>
              <a:gd name="T56" fmla="*/ 293 w 480"/>
              <a:gd name="T57" fmla="*/ 311 h 471"/>
              <a:gd name="T58" fmla="*/ 337 w 480"/>
              <a:gd name="T59" fmla="*/ 249 h 471"/>
              <a:gd name="T60" fmla="*/ 293 w 480"/>
              <a:gd name="T61" fmla="*/ 249 h 471"/>
              <a:gd name="T62" fmla="*/ 275 w 480"/>
              <a:gd name="T63" fmla="*/ 249 h 471"/>
              <a:gd name="T64" fmla="*/ 240 w 480"/>
              <a:gd name="T65" fmla="*/ 0 h 471"/>
              <a:gd name="T66" fmla="*/ 240 w 480"/>
              <a:gd name="T67" fmla="*/ 0 h 471"/>
              <a:gd name="T68" fmla="*/ 0 w 480"/>
              <a:gd name="T69" fmla="*/ 231 h 471"/>
              <a:gd name="T70" fmla="*/ 240 w 480"/>
              <a:gd name="T71" fmla="*/ 470 h 471"/>
              <a:gd name="T72" fmla="*/ 479 w 480"/>
              <a:gd name="T73" fmla="*/ 231 h 471"/>
              <a:gd name="T74" fmla="*/ 240 w 480"/>
              <a:gd name="T75" fmla="*/ 0 h 471"/>
              <a:gd name="T76" fmla="*/ 240 w 480"/>
              <a:gd name="T77" fmla="*/ 356 h 471"/>
              <a:gd name="T78" fmla="*/ 240 w 480"/>
              <a:gd name="T79" fmla="*/ 356 h 471"/>
              <a:gd name="T80" fmla="*/ 124 w 480"/>
              <a:gd name="T81" fmla="*/ 231 h 471"/>
              <a:gd name="T82" fmla="*/ 240 w 480"/>
              <a:gd name="T83" fmla="*/ 116 h 471"/>
              <a:gd name="T84" fmla="*/ 355 w 480"/>
              <a:gd name="T85" fmla="*/ 231 h 471"/>
              <a:gd name="T86" fmla="*/ 240 w 480"/>
              <a:gd name="T87" fmla="*/ 356 h 471"/>
              <a:gd name="T88" fmla="*/ 266 w 480"/>
              <a:gd name="T89" fmla="*/ 213 h 471"/>
              <a:gd name="T90" fmla="*/ 266 w 480"/>
              <a:gd name="T91" fmla="*/ 213 h 471"/>
              <a:gd name="T92" fmla="*/ 266 w 480"/>
              <a:gd name="T93" fmla="*/ 222 h 471"/>
              <a:gd name="T94" fmla="*/ 266 w 480"/>
              <a:gd name="T95" fmla="*/ 231 h 471"/>
              <a:gd name="T96" fmla="*/ 293 w 480"/>
              <a:gd name="T97" fmla="*/ 231 h 471"/>
              <a:gd name="T98" fmla="*/ 337 w 480"/>
              <a:gd name="T99" fmla="*/ 231 h 471"/>
              <a:gd name="T100" fmla="*/ 319 w 480"/>
              <a:gd name="T101" fmla="*/ 178 h 471"/>
              <a:gd name="T102" fmla="*/ 266 w 480"/>
              <a:gd name="T103" fmla="*/ 21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471">
                <a:moveTo>
                  <a:pt x="249" y="231"/>
                </a:moveTo>
                <a:lnTo>
                  <a:pt x="249" y="231"/>
                </a:lnTo>
                <a:lnTo>
                  <a:pt x="249" y="231"/>
                </a:lnTo>
                <a:lnTo>
                  <a:pt x="240" y="222"/>
                </a:lnTo>
                <a:cubicBezTo>
                  <a:pt x="195" y="231"/>
                  <a:pt x="151" y="231"/>
                  <a:pt x="142" y="231"/>
                </a:cubicBezTo>
                <a:lnTo>
                  <a:pt x="142" y="231"/>
                </a:lnTo>
                <a:cubicBezTo>
                  <a:pt x="142" y="258"/>
                  <a:pt x="151" y="284"/>
                  <a:pt x="169" y="303"/>
                </a:cubicBezTo>
                <a:cubicBezTo>
                  <a:pt x="169" y="293"/>
                  <a:pt x="195" y="249"/>
                  <a:pt x="249" y="231"/>
                </a:cubicBezTo>
                <a:close/>
                <a:moveTo>
                  <a:pt x="302" y="160"/>
                </a:moveTo>
                <a:lnTo>
                  <a:pt x="302" y="160"/>
                </a:lnTo>
                <a:cubicBezTo>
                  <a:pt x="284" y="143"/>
                  <a:pt x="266" y="134"/>
                  <a:pt x="240" y="134"/>
                </a:cubicBezTo>
                <a:cubicBezTo>
                  <a:pt x="231" y="134"/>
                  <a:pt x="222" y="143"/>
                  <a:pt x="222" y="143"/>
                </a:cubicBezTo>
                <a:cubicBezTo>
                  <a:pt x="222" y="143"/>
                  <a:pt x="240" y="169"/>
                  <a:pt x="258" y="196"/>
                </a:cubicBezTo>
                <a:cubicBezTo>
                  <a:pt x="284" y="187"/>
                  <a:pt x="302" y="169"/>
                  <a:pt x="302" y="160"/>
                </a:cubicBezTo>
                <a:close/>
                <a:moveTo>
                  <a:pt x="178" y="311"/>
                </a:moveTo>
                <a:lnTo>
                  <a:pt x="178" y="311"/>
                </a:lnTo>
                <a:cubicBezTo>
                  <a:pt x="195" y="328"/>
                  <a:pt x="222" y="328"/>
                  <a:pt x="240" y="328"/>
                </a:cubicBezTo>
                <a:cubicBezTo>
                  <a:pt x="249" y="328"/>
                  <a:pt x="266" y="328"/>
                  <a:pt x="275" y="328"/>
                </a:cubicBezTo>
                <a:cubicBezTo>
                  <a:pt x="275" y="311"/>
                  <a:pt x="266" y="284"/>
                  <a:pt x="258" y="249"/>
                </a:cubicBezTo>
                <a:cubicBezTo>
                  <a:pt x="205" y="267"/>
                  <a:pt x="187" y="303"/>
                  <a:pt x="178" y="311"/>
                </a:cubicBezTo>
                <a:close/>
                <a:moveTo>
                  <a:pt x="231" y="205"/>
                </a:moveTo>
                <a:lnTo>
                  <a:pt x="231" y="205"/>
                </a:lnTo>
                <a:cubicBezTo>
                  <a:pt x="213" y="178"/>
                  <a:pt x="205" y="151"/>
                  <a:pt x="195" y="151"/>
                </a:cubicBezTo>
                <a:cubicBezTo>
                  <a:pt x="169" y="160"/>
                  <a:pt x="151" y="187"/>
                  <a:pt x="142" y="213"/>
                </a:cubicBezTo>
                <a:lnTo>
                  <a:pt x="142" y="213"/>
                </a:lnTo>
                <a:cubicBezTo>
                  <a:pt x="151" y="213"/>
                  <a:pt x="187" y="213"/>
                  <a:pt x="231" y="205"/>
                </a:cubicBezTo>
                <a:close/>
                <a:moveTo>
                  <a:pt x="275" y="249"/>
                </a:moveTo>
                <a:lnTo>
                  <a:pt x="275" y="249"/>
                </a:lnTo>
                <a:cubicBezTo>
                  <a:pt x="284" y="275"/>
                  <a:pt x="293" y="303"/>
                  <a:pt x="293" y="311"/>
                </a:cubicBezTo>
                <a:cubicBezTo>
                  <a:pt x="319" y="303"/>
                  <a:pt x="328" y="275"/>
                  <a:pt x="337" y="249"/>
                </a:cubicBezTo>
                <a:cubicBezTo>
                  <a:pt x="328" y="249"/>
                  <a:pt x="319" y="249"/>
                  <a:pt x="293" y="249"/>
                </a:cubicBezTo>
                <a:cubicBezTo>
                  <a:pt x="293" y="249"/>
                  <a:pt x="284" y="249"/>
                  <a:pt x="275" y="249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40" y="356"/>
                </a:moveTo>
                <a:lnTo>
                  <a:pt x="240" y="356"/>
                </a:lnTo>
                <a:cubicBezTo>
                  <a:pt x="178" y="356"/>
                  <a:pt x="124" y="303"/>
                  <a:pt x="124" y="231"/>
                </a:cubicBezTo>
                <a:cubicBezTo>
                  <a:pt x="124" y="169"/>
                  <a:pt x="178" y="116"/>
                  <a:pt x="240" y="116"/>
                </a:cubicBezTo>
                <a:cubicBezTo>
                  <a:pt x="302" y="116"/>
                  <a:pt x="355" y="169"/>
                  <a:pt x="355" y="231"/>
                </a:cubicBezTo>
                <a:cubicBezTo>
                  <a:pt x="355" y="303"/>
                  <a:pt x="302" y="356"/>
                  <a:pt x="240" y="356"/>
                </a:cubicBezTo>
                <a:close/>
                <a:moveTo>
                  <a:pt x="266" y="213"/>
                </a:moveTo>
                <a:lnTo>
                  <a:pt x="266" y="213"/>
                </a:lnTo>
                <a:lnTo>
                  <a:pt x="266" y="222"/>
                </a:lnTo>
                <a:lnTo>
                  <a:pt x="266" y="231"/>
                </a:lnTo>
                <a:cubicBezTo>
                  <a:pt x="275" y="231"/>
                  <a:pt x="284" y="231"/>
                  <a:pt x="293" y="231"/>
                </a:cubicBezTo>
                <a:cubicBezTo>
                  <a:pt x="311" y="231"/>
                  <a:pt x="328" y="231"/>
                  <a:pt x="337" y="231"/>
                </a:cubicBezTo>
                <a:cubicBezTo>
                  <a:pt x="337" y="213"/>
                  <a:pt x="328" y="187"/>
                  <a:pt x="319" y="178"/>
                </a:cubicBezTo>
                <a:cubicBezTo>
                  <a:pt x="311" y="178"/>
                  <a:pt x="293" y="196"/>
                  <a:pt x="266" y="213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6" name="Freeform 78"/>
          <p:cNvSpPr>
            <a:spLocks noChangeArrowheads="1"/>
          </p:cNvSpPr>
          <p:nvPr/>
        </p:nvSpPr>
        <p:spPr bwMode="auto">
          <a:xfrm>
            <a:off x="9521825" y="2234220"/>
            <a:ext cx="346869" cy="342900"/>
          </a:xfrm>
          <a:custGeom>
            <a:avLst/>
            <a:gdLst>
              <a:gd name="T0" fmla="*/ 212 w 479"/>
              <a:gd name="T1" fmla="*/ 169 h 471"/>
              <a:gd name="T2" fmla="*/ 212 w 479"/>
              <a:gd name="T3" fmla="*/ 169 h 471"/>
              <a:gd name="T4" fmla="*/ 185 w 479"/>
              <a:gd name="T5" fmla="*/ 142 h 471"/>
              <a:gd name="T6" fmla="*/ 177 w 479"/>
              <a:gd name="T7" fmla="*/ 142 h 471"/>
              <a:gd name="T8" fmla="*/ 168 w 479"/>
              <a:gd name="T9" fmla="*/ 160 h 471"/>
              <a:gd name="T10" fmla="*/ 168 w 479"/>
              <a:gd name="T11" fmla="*/ 187 h 471"/>
              <a:gd name="T12" fmla="*/ 194 w 479"/>
              <a:gd name="T13" fmla="*/ 213 h 471"/>
              <a:gd name="T14" fmla="*/ 203 w 479"/>
              <a:gd name="T15" fmla="*/ 213 h 471"/>
              <a:gd name="T16" fmla="*/ 212 w 479"/>
              <a:gd name="T17" fmla="*/ 169 h 471"/>
              <a:gd name="T18" fmla="*/ 238 w 479"/>
              <a:gd name="T19" fmla="*/ 0 h 471"/>
              <a:gd name="T20" fmla="*/ 238 w 479"/>
              <a:gd name="T21" fmla="*/ 0 h 471"/>
              <a:gd name="T22" fmla="*/ 0 w 479"/>
              <a:gd name="T23" fmla="*/ 231 h 471"/>
              <a:gd name="T24" fmla="*/ 238 w 479"/>
              <a:gd name="T25" fmla="*/ 470 h 471"/>
              <a:gd name="T26" fmla="*/ 478 w 479"/>
              <a:gd name="T27" fmla="*/ 231 h 471"/>
              <a:gd name="T28" fmla="*/ 238 w 479"/>
              <a:gd name="T29" fmla="*/ 0 h 471"/>
              <a:gd name="T30" fmla="*/ 221 w 479"/>
              <a:gd name="T31" fmla="*/ 338 h 471"/>
              <a:gd name="T32" fmla="*/ 221 w 479"/>
              <a:gd name="T33" fmla="*/ 338 h 471"/>
              <a:gd name="T34" fmla="*/ 185 w 479"/>
              <a:gd name="T35" fmla="*/ 346 h 471"/>
              <a:gd name="T36" fmla="*/ 185 w 479"/>
              <a:gd name="T37" fmla="*/ 346 h 471"/>
              <a:gd name="T38" fmla="*/ 185 w 479"/>
              <a:gd name="T39" fmla="*/ 346 h 471"/>
              <a:gd name="T40" fmla="*/ 124 w 479"/>
              <a:gd name="T41" fmla="*/ 301 h 471"/>
              <a:gd name="T42" fmla="*/ 194 w 479"/>
              <a:gd name="T43" fmla="*/ 248 h 471"/>
              <a:gd name="T44" fmla="*/ 194 w 479"/>
              <a:gd name="T45" fmla="*/ 248 h 471"/>
              <a:gd name="T46" fmla="*/ 185 w 479"/>
              <a:gd name="T47" fmla="*/ 231 h 471"/>
              <a:gd name="T48" fmla="*/ 185 w 479"/>
              <a:gd name="T49" fmla="*/ 231 h 471"/>
              <a:gd name="T50" fmla="*/ 159 w 479"/>
              <a:gd name="T51" fmla="*/ 222 h 471"/>
              <a:gd name="T52" fmla="*/ 141 w 479"/>
              <a:gd name="T53" fmla="*/ 178 h 471"/>
              <a:gd name="T54" fmla="*/ 194 w 479"/>
              <a:gd name="T55" fmla="*/ 125 h 471"/>
              <a:gd name="T56" fmla="*/ 256 w 479"/>
              <a:gd name="T57" fmla="*/ 125 h 471"/>
              <a:gd name="T58" fmla="*/ 256 w 479"/>
              <a:gd name="T59" fmla="*/ 125 h 471"/>
              <a:gd name="T60" fmla="*/ 238 w 479"/>
              <a:gd name="T61" fmla="*/ 134 h 471"/>
              <a:gd name="T62" fmla="*/ 221 w 479"/>
              <a:gd name="T63" fmla="*/ 134 h 471"/>
              <a:gd name="T64" fmla="*/ 238 w 479"/>
              <a:gd name="T65" fmla="*/ 178 h 471"/>
              <a:gd name="T66" fmla="*/ 230 w 479"/>
              <a:gd name="T67" fmla="*/ 213 h 471"/>
              <a:gd name="T68" fmla="*/ 212 w 479"/>
              <a:gd name="T69" fmla="*/ 231 h 471"/>
              <a:gd name="T70" fmla="*/ 230 w 479"/>
              <a:gd name="T71" fmla="*/ 240 h 471"/>
              <a:gd name="T72" fmla="*/ 256 w 479"/>
              <a:gd name="T73" fmla="*/ 284 h 471"/>
              <a:gd name="T74" fmla="*/ 221 w 479"/>
              <a:gd name="T75" fmla="*/ 338 h 471"/>
              <a:gd name="T76" fmla="*/ 354 w 479"/>
              <a:gd name="T77" fmla="*/ 231 h 471"/>
              <a:gd name="T78" fmla="*/ 354 w 479"/>
              <a:gd name="T79" fmla="*/ 231 h 471"/>
              <a:gd name="T80" fmla="*/ 310 w 479"/>
              <a:gd name="T81" fmla="*/ 231 h 471"/>
              <a:gd name="T82" fmla="*/ 310 w 479"/>
              <a:gd name="T83" fmla="*/ 275 h 471"/>
              <a:gd name="T84" fmla="*/ 291 w 479"/>
              <a:gd name="T85" fmla="*/ 275 h 471"/>
              <a:gd name="T86" fmla="*/ 291 w 479"/>
              <a:gd name="T87" fmla="*/ 231 h 471"/>
              <a:gd name="T88" fmla="*/ 256 w 479"/>
              <a:gd name="T89" fmla="*/ 231 h 471"/>
              <a:gd name="T90" fmla="*/ 256 w 479"/>
              <a:gd name="T91" fmla="*/ 213 h 471"/>
              <a:gd name="T92" fmla="*/ 291 w 479"/>
              <a:gd name="T93" fmla="*/ 213 h 471"/>
              <a:gd name="T94" fmla="*/ 291 w 479"/>
              <a:gd name="T95" fmla="*/ 169 h 471"/>
              <a:gd name="T96" fmla="*/ 310 w 479"/>
              <a:gd name="T97" fmla="*/ 169 h 471"/>
              <a:gd name="T98" fmla="*/ 310 w 479"/>
              <a:gd name="T99" fmla="*/ 213 h 471"/>
              <a:gd name="T100" fmla="*/ 354 w 479"/>
              <a:gd name="T101" fmla="*/ 213 h 471"/>
              <a:gd name="T102" fmla="*/ 354 w 479"/>
              <a:gd name="T103" fmla="*/ 231 h 471"/>
              <a:gd name="T104" fmla="*/ 194 w 479"/>
              <a:gd name="T105" fmla="*/ 266 h 471"/>
              <a:gd name="T106" fmla="*/ 194 w 479"/>
              <a:gd name="T107" fmla="*/ 266 h 471"/>
              <a:gd name="T108" fmla="*/ 194 w 479"/>
              <a:gd name="T109" fmla="*/ 266 h 471"/>
              <a:gd name="T110" fmla="*/ 159 w 479"/>
              <a:gd name="T111" fmla="*/ 275 h 471"/>
              <a:gd name="T112" fmla="*/ 150 w 479"/>
              <a:gd name="T113" fmla="*/ 301 h 471"/>
              <a:gd name="T114" fmla="*/ 194 w 479"/>
              <a:gd name="T115" fmla="*/ 328 h 471"/>
              <a:gd name="T116" fmla="*/ 230 w 479"/>
              <a:gd name="T117" fmla="*/ 293 h 471"/>
              <a:gd name="T118" fmla="*/ 194 w 479"/>
              <a:gd name="T119" fmla="*/ 26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9" h="471">
                <a:moveTo>
                  <a:pt x="212" y="169"/>
                </a:moveTo>
                <a:lnTo>
                  <a:pt x="212" y="169"/>
                </a:lnTo>
                <a:cubicBezTo>
                  <a:pt x="212" y="142"/>
                  <a:pt x="203" y="142"/>
                  <a:pt x="185" y="142"/>
                </a:cubicBezTo>
                <a:cubicBezTo>
                  <a:pt x="185" y="142"/>
                  <a:pt x="185" y="142"/>
                  <a:pt x="177" y="142"/>
                </a:cubicBezTo>
                <a:cubicBezTo>
                  <a:pt x="177" y="142"/>
                  <a:pt x="168" y="151"/>
                  <a:pt x="168" y="160"/>
                </a:cubicBezTo>
                <a:cubicBezTo>
                  <a:pt x="159" y="160"/>
                  <a:pt x="159" y="169"/>
                  <a:pt x="168" y="187"/>
                </a:cubicBezTo>
                <a:cubicBezTo>
                  <a:pt x="168" y="195"/>
                  <a:pt x="185" y="213"/>
                  <a:pt x="194" y="213"/>
                </a:cubicBezTo>
                <a:cubicBezTo>
                  <a:pt x="194" y="213"/>
                  <a:pt x="194" y="213"/>
                  <a:pt x="203" y="213"/>
                </a:cubicBezTo>
                <a:cubicBezTo>
                  <a:pt x="212" y="204"/>
                  <a:pt x="221" y="187"/>
                  <a:pt x="212" y="169"/>
                </a:cubicBez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8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21" y="338"/>
                </a:moveTo>
                <a:lnTo>
                  <a:pt x="221" y="338"/>
                </a:lnTo>
                <a:cubicBezTo>
                  <a:pt x="212" y="346"/>
                  <a:pt x="194" y="346"/>
                  <a:pt x="185" y="346"/>
                </a:cubicBezTo>
                <a:lnTo>
                  <a:pt x="185" y="346"/>
                </a:lnTo>
                <a:lnTo>
                  <a:pt x="185" y="346"/>
                </a:lnTo>
                <a:cubicBezTo>
                  <a:pt x="177" y="346"/>
                  <a:pt x="124" y="346"/>
                  <a:pt x="124" y="301"/>
                </a:cubicBezTo>
                <a:cubicBezTo>
                  <a:pt x="124" y="257"/>
                  <a:pt x="177" y="248"/>
                  <a:pt x="194" y="248"/>
                </a:cubicBezTo>
                <a:lnTo>
                  <a:pt x="194" y="248"/>
                </a:lnTo>
                <a:cubicBezTo>
                  <a:pt x="185" y="240"/>
                  <a:pt x="185" y="231"/>
                  <a:pt x="185" y="231"/>
                </a:cubicBezTo>
                <a:lnTo>
                  <a:pt x="185" y="231"/>
                </a:lnTo>
                <a:cubicBezTo>
                  <a:pt x="177" y="231"/>
                  <a:pt x="168" y="222"/>
                  <a:pt x="159" y="222"/>
                </a:cubicBezTo>
                <a:cubicBezTo>
                  <a:pt x="141" y="213"/>
                  <a:pt x="141" y="195"/>
                  <a:pt x="141" y="178"/>
                </a:cubicBezTo>
                <a:cubicBezTo>
                  <a:pt x="141" y="125"/>
                  <a:pt x="194" y="125"/>
                  <a:pt x="194" y="125"/>
                </a:cubicBezTo>
                <a:cubicBezTo>
                  <a:pt x="256" y="125"/>
                  <a:pt x="256" y="125"/>
                  <a:pt x="256" y="125"/>
                </a:cubicBezTo>
                <a:lnTo>
                  <a:pt x="256" y="125"/>
                </a:lnTo>
                <a:cubicBezTo>
                  <a:pt x="256" y="134"/>
                  <a:pt x="238" y="134"/>
                  <a:pt x="238" y="134"/>
                </a:cubicBezTo>
                <a:cubicBezTo>
                  <a:pt x="230" y="134"/>
                  <a:pt x="230" y="134"/>
                  <a:pt x="221" y="134"/>
                </a:cubicBezTo>
                <a:cubicBezTo>
                  <a:pt x="238" y="142"/>
                  <a:pt x="238" y="160"/>
                  <a:pt x="238" y="178"/>
                </a:cubicBezTo>
                <a:cubicBezTo>
                  <a:pt x="238" y="195"/>
                  <a:pt x="230" y="204"/>
                  <a:pt x="230" y="213"/>
                </a:cubicBezTo>
                <a:cubicBezTo>
                  <a:pt x="221" y="222"/>
                  <a:pt x="212" y="222"/>
                  <a:pt x="212" y="231"/>
                </a:cubicBezTo>
                <a:cubicBezTo>
                  <a:pt x="212" y="231"/>
                  <a:pt x="221" y="240"/>
                  <a:pt x="230" y="240"/>
                </a:cubicBezTo>
                <a:cubicBezTo>
                  <a:pt x="238" y="248"/>
                  <a:pt x="256" y="266"/>
                  <a:pt x="256" y="284"/>
                </a:cubicBezTo>
                <a:cubicBezTo>
                  <a:pt x="256" y="310"/>
                  <a:pt x="247" y="328"/>
                  <a:pt x="221" y="338"/>
                </a:cubicBezTo>
                <a:close/>
                <a:moveTo>
                  <a:pt x="354" y="231"/>
                </a:moveTo>
                <a:lnTo>
                  <a:pt x="354" y="231"/>
                </a:lnTo>
                <a:cubicBezTo>
                  <a:pt x="310" y="231"/>
                  <a:pt x="310" y="231"/>
                  <a:pt x="310" y="231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291" y="275"/>
                  <a:pt x="291" y="275"/>
                  <a:pt x="291" y="275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56" y="231"/>
                  <a:pt x="256" y="231"/>
                  <a:pt x="256" y="231"/>
                </a:cubicBezTo>
                <a:cubicBezTo>
                  <a:pt x="256" y="213"/>
                  <a:pt x="256" y="213"/>
                  <a:pt x="256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169"/>
                  <a:pt x="291" y="169"/>
                  <a:pt x="291" y="169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10" y="213"/>
                  <a:pt x="310" y="213"/>
                  <a:pt x="310" y="213"/>
                </a:cubicBezTo>
                <a:cubicBezTo>
                  <a:pt x="354" y="213"/>
                  <a:pt x="354" y="213"/>
                  <a:pt x="354" y="213"/>
                </a:cubicBezTo>
                <a:lnTo>
                  <a:pt x="354" y="231"/>
                </a:lnTo>
                <a:close/>
                <a:moveTo>
                  <a:pt x="194" y="266"/>
                </a:moveTo>
                <a:lnTo>
                  <a:pt x="194" y="266"/>
                </a:lnTo>
                <a:lnTo>
                  <a:pt x="194" y="266"/>
                </a:lnTo>
                <a:cubicBezTo>
                  <a:pt x="177" y="266"/>
                  <a:pt x="168" y="266"/>
                  <a:pt x="159" y="275"/>
                </a:cubicBezTo>
                <a:cubicBezTo>
                  <a:pt x="159" y="284"/>
                  <a:pt x="150" y="293"/>
                  <a:pt x="150" y="301"/>
                </a:cubicBezTo>
                <a:cubicBezTo>
                  <a:pt x="150" y="319"/>
                  <a:pt x="168" y="328"/>
                  <a:pt x="194" y="328"/>
                </a:cubicBezTo>
                <a:cubicBezTo>
                  <a:pt x="221" y="319"/>
                  <a:pt x="230" y="310"/>
                  <a:pt x="230" y="293"/>
                </a:cubicBezTo>
                <a:cubicBezTo>
                  <a:pt x="230" y="275"/>
                  <a:pt x="212" y="266"/>
                  <a:pt x="194" y="266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7" name="Freeform 79"/>
          <p:cNvSpPr>
            <a:spLocks noChangeArrowheads="1"/>
          </p:cNvSpPr>
          <p:nvPr/>
        </p:nvSpPr>
        <p:spPr bwMode="auto">
          <a:xfrm>
            <a:off x="7372350" y="2234220"/>
            <a:ext cx="346869" cy="342900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293 w 479"/>
              <a:gd name="T13" fmla="*/ 160 h 471"/>
              <a:gd name="T14" fmla="*/ 293 w 479"/>
              <a:gd name="T15" fmla="*/ 160 h 471"/>
              <a:gd name="T16" fmla="*/ 257 w 479"/>
              <a:gd name="T17" fmla="*/ 160 h 471"/>
              <a:gd name="T18" fmla="*/ 249 w 479"/>
              <a:gd name="T19" fmla="*/ 178 h 471"/>
              <a:gd name="T20" fmla="*/ 249 w 479"/>
              <a:gd name="T21" fmla="*/ 195 h 471"/>
              <a:gd name="T22" fmla="*/ 293 w 479"/>
              <a:gd name="T23" fmla="*/ 195 h 471"/>
              <a:gd name="T24" fmla="*/ 293 w 479"/>
              <a:gd name="T25" fmla="*/ 240 h 471"/>
              <a:gd name="T26" fmla="*/ 249 w 479"/>
              <a:gd name="T27" fmla="*/ 240 h 471"/>
              <a:gd name="T28" fmla="*/ 249 w 479"/>
              <a:gd name="T29" fmla="*/ 346 h 471"/>
              <a:gd name="T30" fmla="*/ 213 w 479"/>
              <a:gd name="T31" fmla="*/ 346 h 471"/>
              <a:gd name="T32" fmla="*/ 213 w 479"/>
              <a:gd name="T33" fmla="*/ 240 h 471"/>
              <a:gd name="T34" fmla="*/ 169 w 479"/>
              <a:gd name="T35" fmla="*/ 240 h 471"/>
              <a:gd name="T36" fmla="*/ 169 w 479"/>
              <a:gd name="T37" fmla="*/ 195 h 471"/>
              <a:gd name="T38" fmla="*/ 213 w 479"/>
              <a:gd name="T39" fmla="*/ 195 h 471"/>
              <a:gd name="T40" fmla="*/ 213 w 479"/>
              <a:gd name="T41" fmla="*/ 178 h 471"/>
              <a:gd name="T42" fmla="*/ 257 w 479"/>
              <a:gd name="T43" fmla="*/ 125 h 471"/>
              <a:gd name="T44" fmla="*/ 293 w 479"/>
              <a:gd name="T45" fmla="*/ 125 h 471"/>
              <a:gd name="T46" fmla="*/ 293 w 479"/>
              <a:gd name="T47" fmla="*/ 16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93" y="160"/>
                </a:moveTo>
                <a:lnTo>
                  <a:pt x="293" y="160"/>
                </a:ln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49" y="169"/>
                  <a:pt x="249" y="178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13" y="346"/>
                  <a:pt x="213" y="346"/>
                  <a:pt x="213" y="346"/>
                </a:cubicBezTo>
                <a:cubicBezTo>
                  <a:pt x="213" y="240"/>
                  <a:pt x="213" y="240"/>
                  <a:pt x="213" y="240"/>
                </a:cubicBezTo>
                <a:cubicBezTo>
                  <a:pt x="169" y="240"/>
                  <a:pt x="169" y="240"/>
                  <a:pt x="169" y="240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213" y="195"/>
                  <a:pt x="213" y="195"/>
                  <a:pt x="213" y="19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51"/>
                  <a:pt x="230" y="125"/>
                  <a:pt x="257" y="125"/>
                </a:cubicBezTo>
                <a:cubicBezTo>
                  <a:pt x="293" y="125"/>
                  <a:pt x="293" y="125"/>
                  <a:pt x="293" y="125"/>
                </a:cubicBezTo>
                <a:lnTo>
                  <a:pt x="293" y="160"/>
                </a:ln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8" name="Freeform 80"/>
          <p:cNvSpPr>
            <a:spLocks noChangeArrowheads="1"/>
          </p:cNvSpPr>
          <p:nvPr/>
        </p:nvSpPr>
        <p:spPr bwMode="auto">
          <a:xfrm>
            <a:off x="9534525" y="2964470"/>
            <a:ext cx="321469" cy="315119"/>
          </a:xfrm>
          <a:custGeom>
            <a:avLst/>
            <a:gdLst>
              <a:gd name="T0" fmla="*/ 221 w 444"/>
              <a:gd name="T1" fmla="*/ 0 h 435"/>
              <a:gd name="T2" fmla="*/ 221 w 444"/>
              <a:gd name="T3" fmla="*/ 0 h 435"/>
              <a:gd name="T4" fmla="*/ 0 w 444"/>
              <a:gd name="T5" fmla="*/ 212 h 435"/>
              <a:gd name="T6" fmla="*/ 62 w 444"/>
              <a:gd name="T7" fmla="*/ 363 h 435"/>
              <a:gd name="T8" fmla="*/ 195 w 444"/>
              <a:gd name="T9" fmla="*/ 309 h 435"/>
              <a:gd name="T10" fmla="*/ 346 w 444"/>
              <a:gd name="T11" fmla="*/ 398 h 435"/>
              <a:gd name="T12" fmla="*/ 443 w 444"/>
              <a:gd name="T13" fmla="*/ 212 h 435"/>
              <a:gd name="T14" fmla="*/ 221 w 444"/>
              <a:gd name="T15" fmla="*/ 0 h 435"/>
              <a:gd name="T16" fmla="*/ 328 w 444"/>
              <a:gd name="T17" fmla="*/ 292 h 435"/>
              <a:gd name="T18" fmla="*/ 328 w 444"/>
              <a:gd name="T19" fmla="*/ 292 h 435"/>
              <a:gd name="T20" fmla="*/ 311 w 444"/>
              <a:gd name="T21" fmla="*/ 301 h 435"/>
              <a:gd name="T22" fmla="*/ 124 w 444"/>
              <a:gd name="T23" fmla="*/ 274 h 435"/>
              <a:gd name="T24" fmla="*/ 107 w 444"/>
              <a:gd name="T25" fmla="*/ 265 h 435"/>
              <a:gd name="T26" fmla="*/ 115 w 444"/>
              <a:gd name="T27" fmla="*/ 248 h 435"/>
              <a:gd name="T28" fmla="*/ 328 w 444"/>
              <a:gd name="T29" fmla="*/ 274 h 435"/>
              <a:gd name="T30" fmla="*/ 328 w 444"/>
              <a:gd name="T31" fmla="*/ 292 h 435"/>
              <a:gd name="T32" fmla="*/ 355 w 444"/>
              <a:gd name="T33" fmla="*/ 230 h 435"/>
              <a:gd name="T34" fmla="*/ 355 w 444"/>
              <a:gd name="T35" fmla="*/ 230 h 435"/>
              <a:gd name="T36" fmla="*/ 337 w 444"/>
              <a:gd name="T37" fmla="*/ 239 h 435"/>
              <a:gd name="T38" fmla="*/ 115 w 444"/>
              <a:gd name="T39" fmla="*/ 212 h 435"/>
              <a:gd name="T40" fmla="*/ 98 w 444"/>
              <a:gd name="T41" fmla="*/ 203 h 435"/>
              <a:gd name="T42" fmla="*/ 107 w 444"/>
              <a:gd name="T43" fmla="*/ 177 h 435"/>
              <a:gd name="T44" fmla="*/ 346 w 444"/>
              <a:gd name="T45" fmla="*/ 212 h 435"/>
              <a:gd name="T46" fmla="*/ 355 w 444"/>
              <a:gd name="T47" fmla="*/ 230 h 435"/>
              <a:gd name="T48" fmla="*/ 355 w 444"/>
              <a:gd name="T49" fmla="*/ 168 h 435"/>
              <a:gd name="T50" fmla="*/ 355 w 444"/>
              <a:gd name="T51" fmla="*/ 168 h 435"/>
              <a:gd name="T52" fmla="*/ 107 w 444"/>
              <a:gd name="T53" fmla="*/ 141 h 435"/>
              <a:gd name="T54" fmla="*/ 80 w 444"/>
              <a:gd name="T55" fmla="*/ 132 h 435"/>
              <a:gd name="T56" fmla="*/ 98 w 444"/>
              <a:gd name="T57" fmla="*/ 106 h 435"/>
              <a:gd name="T58" fmla="*/ 381 w 444"/>
              <a:gd name="T59" fmla="*/ 132 h 435"/>
              <a:gd name="T60" fmla="*/ 381 w 444"/>
              <a:gd name="T61" fmla="*/ 159 h 435"/>
              <a:gd name="T62" fmla="*/ 355 w 444"/>
              <a:gd name="T63" fmla="*/ 168 h 435"/>
              <a:gd name="T64" fmla="*/ 195 w 444"/>
              <a:gd name="T65" fmla="*/ 372 h 435"/>
              <a:gd name="T66" fmla="*/ 195 w 444"/>
              <a:gd name="T67" fmla="*/ 372 h 435"/>
              <a:gd name="T68" fmla="*/ 115 w 444"/>
              <a:gd name="T69" fmla="*/ 407 h 435"/>
              <a:gd name="T70" fmla="*/ 221 w 444"/>
              <a:gd name="T71" fmla="*/ 434 h 435"/>
              <a:gd name="T72" fmla="*/ 274 w 444"/>
              <a:gd name="T73" fmla="*/ 425 h 435"/>
              <a:gd name="T74" fmla="*/ 195 w 444"/>
              <a:gd name="T75" fmla="*/ 372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44" h="435">
                <a:moveTo>
                  <a:pt x="221" y="0"/>
                </a:moveTo>
                <a:lnTo>
                  <a:pt x="221" y="0"/>
                </a:lnTo>
                <a:cubicBezTo>
                  <a:pt x="98" y="0"/>
                  <a:pt x="0" y="97"/>
                  <a:pt x="0" y="212"/>
                </a:cubicBezTo>
                <a:cubicBezTo>
                  <a:pt x="0" y="274"/>
                  <a:pt x="27" y="319"/>
                  <a:pt x="62" y="363"/>
                </a:cubicBezTo>
                <a:cubicBezTo>
                  <a:pt x="89" y="328"/>
                  <a:pt x="142" y="309"/>
                  <a:pt x="195" y="309"/>
                </a:cubicBezTo>
                <a:cubicBezTo>
                  <a:pt x="258" y="309"/>
                  <a:pt x="319" y="345"/>
                  <a:pt x="346" y="398"/>
                </a:cubicBezTo>
                <a:cubicBezTo>
                  <a:pt x="408" y="354"/>
                  <a:pt x="443" y="292"/>
                  <a:pt x="443" y="212"/>
                </a:cubicBezTo>
                <a:cubicBezTo>
                  <a:pt x="443" y="97"/>
                  <a:pt x="346" y="0"/>
                  <a:pt x="221" y="0"/>
                </a:cubicBezTo>
                <a:close/>
                <a:moveTo>
                  <a:pt x="328" y="292"/>
                </a:moveTo>
                <a:lnTo>
                  <a:pt x="328" y="292"/>
                </a:lnTo>
                <a:cubicBezTo>
                  <a:pt x="328" y="301"/>
                  <a:pt x="319" y="301"/>
                  <a:pt x="311" y="301"/>
                </a:cubicBezTo>
                <a:cubicBezTo>
                  <a:pt x="258" y="265"/>
                  <a:pt x="195" y="256"/>
                  <a:pt x="124" y="274"/>
                </a:cubicBezTo>
                <a:cubicBezTo>
                  <a:pt x="115" y="284"/>
                  <a:pt x="107" y="274"/>
                  <a:pt x="107" y="265"/>
                </a:cubicBezTo>
                <a:cubicBezTo>
                  <a:pt x="107" y="256"/>
                  <a:pt x="107" y="256"/>
                  <a:pt x="115" y="248"/>
                </a:cubicBezTo>
                <a:cubicBezTo>
                  <a:pt x="195" y="230"/>
                  <a:pt x="266" y="239"/>
                  <a:pt x="328" y="274"/>
                </a:cubicBezTo>
                <a:cubicBezTo>
                  <a:pt x="328" y="284"/>
                  <a:pt x="337" y="284"/>
                  <a:pt x="328" y="292"/>
                </a:cubicBezTo>
                <a:close/>
                <a:moveTo>
                  <a:pt x="355" y="230"/>
                </a:moveTo>
                <a:lnTo>
                  <a:pt x="355" y="230"/>
                </a:lnTo>
                <a:cubicBezTo>
                  <a:pt x="355" y="239"/>
                  <a:pt x="337" y="239"/>
                  <a:pt x="337" y="239"/>
                </a:cubicBezTo>
                <a:cubicBezTo>
                  <a:pt x="274" y="203"/>
                  <a:pt x="186" y="194"/>
                  <a:pt x="115" y="212"/>
                </a:cubicBezTo>
                <a:cubicBezTo>
                  <a:pt x="107" y="212"/>
                  <a:pt x="98" y="212"/>
                  <a:pt x="98" y="203"/>
                </a:cubicBezTo>
                <a:cubicBezTo>
                  <a:pt x="98" y="194"/>
                  <a:pt x="98" y="186"/>
                  <a:pt x="107" y="177"/>
                </a:cubicBezTo>
                <a:cubicBezTo>
                  <a:pt x="186" y="159"/>
                  <a:pt x="283" y="168"/>
                  <a:pt x="346" y="212"/>
                </a:cubicBezTo>
                <a:cubicBezTo>
                  <a:pt x="355" y="212"/>
                  <a:pt x="364" y="221"/>
                  <a:pt x="355" y="230"/>
                </a:cubicBezTo>
                <a:close/>
                <a:moveTo>
                  <a:pt x="355" y="168"/>
                </a:moveTo>
                <a:lnTo>
                  <a:pt x="355" y="168"/>
                </a:lnTo>
                <a:cubicBezTo>
                  <a:pt x="293" y="124"/>
                  <a:pt x="177" y="124"/>
                  <a:pt x="107" y="141"/>
                </a:cubicBezTo>
                <a:cubicBezTo>
                  <a:pt x="98" y="150"/>
                  <a:pt x="89" y="141"/>
                  <a:pt x="80" y="132"/>
                </a:cubicBezTo>
                <a:cubicBezTo>
                  <a:pt x="80" y="115"/>
                  <a:pt x="89" y="106"/>
                  <a:pt x="98" y="106"/>
                </a:cubicBezTo>
                <a:cubicBezTo>
                  <a:pt x="168" y="79"/>
                  <a:pt x="302" y="88"/>
                  <a:pt x="381" y="132"/>
                </a:cubicBezTo>
                <a:cubicBezTo>
                  <a:pt x="390" y="141"/>
                  <a:pt x="390" y="150"/>
                  <a:pt x="381" y="159"/>
                </a:cubicBezTo>
                <a:cubicBezTo>
                  <a:pt x="381" y="168"/>
                  <a:pt x="364" y="177"/>
                  <a:pt x="355" y="168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60" y="372"/>
                  <a:pt x="133" y="381"/>
                  <a:pt x="115" y="407"/>
                </a:cubicBezTo>
                <a:cubicBezTo>
                  <a:pt x="151" y="425"/>
                  <a:pt x="186" y="434"/>
                  <a:pt x="221" y="434"/>
                </a:cubicBezTo>
                <a:cubicBezTo>
                  <a:pt x="239" y="434"/>
                  <a:pt x="258" y="434"/>
                  <a:pt x="274" y="425"/>
                </a:cubicBezTo>
                <a:cubicBezTo>
                  <a:pt x="258" y="390"/>
                  <a:pt x="230" y="372"/>
                  <a:pt x="195" y="372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39" name="Freeform 81"/>
          <p:cNvSpPr>
            <a:spLocks noChangeArrowheads="1"/>
          </p:cNvSpPr>
          <p:nvPr/>
        </p:nvSpPr>
        <p:spPr bwMode="auto">
          <a:xfrm>
            <a:off x="10239375" y="2951770"/>
            <a:ext cx="346869" cy="340519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62 w 479"/>
              <a:gd name="T7" fmla="*/ 391 h 471"/>
              <a:gd name="T8" fmla="*/ 204 w 479"/>
              <a:gd name="T9" fmla="*/ 338 h 471"/>
              <a:gd name="T10" fmla="*/ 372 w 479"/>
              <a:gd name="T11" fmla="*/ 435 h 471"/>
              <a:gd name="T12" fmla="*/ 478 w 479"/>
              <a:gd name="T13" fmla="*/ 231 h 471"/>
              <a:gd name="T14" fmla="*/ 239 w 479"/>
              <a:gd name="T15" fmla="*/ 0 h 471"/>
              <a:gd name="T16" fmla="*/ 354 w 479"/>
              <a:gd name="T17" fmla="*/ 320 h 471"/>
              <a:gd name="T18" fmla="*/ 354 w 479"/>
              <a:gd name="T19" fmla="*/ 320 h 471"/>
              <a:gd name="T20" fmla="*/ 337 w 479"/>
              <a:gd name="T21" fmla="*/ 328 h 471"/>
              <a:gd name="T22" fmla="*/ 133 w 479"/>
              <a:gd name="T23" fmla="*/ 303 h 471"/>
              <a:gd name="T24" fmla="*/ 115 w 479"/>
              <a:gd name="T25" fmla="*/ 293 h 471"/>
              <a:gd name="T26" fmla="*/ 124 w 479"/>
              <a:gd name="T27" fmla="*/ 275 h 471"/>
              <a:gd name="T28" fmla="*/ 354 w 479"/>
              <a:gd name="T29" fmla="*/ 303 h 471"/>
              <a:gd name="T30" fmla="*/ 354 w 479"/>
              <a:gd name="T31" fmla="*/ 320 h 471"/>
              <a:gd name="T32" fmla="*/ 381 w 479"/>
              <a:gd name="T33" fmla="*/ 249 h 471"/>
              <a:gd name="T34" fmla="*/ 381 w 479"/>
              <a:gd name="T35" fmla="*/ 249 h 471"/>
              <a:gd name="T36" fmla="*/ 363 w 479"/>
              <a:gd name="T37" fmla="*/ 258 h 471"/>
              <a:gd name="T38" fmla="*/ 124 w 479"/>
              <a:gd name="T39" fmla="*/ 231 h 471"/>
              <a:gd name="T40" fmla="*/ 106 w 479"/>
              <a:gd name="T41" fmla="*/ 222 h 471"/>
              <a:gd name="T42" fmla="*/ 115 w 479"/>
              <a:gd name="T43" fmla="*/ 196 h 471"/>
              <a:gd name="T44" fmla="*/ 381 w 479"/>
              <a:gd name="T45" fmla="*/ 231 h 471"/>
              <a:gd name="T46" fmla="*/ 381 w 479"/>
              <a:gd name="T47" fmla="*/ 249 h 471"/>
              <a:gd name="T48" fmla="*/ 390 w 479"/>
              <a:gd name="T49" fmla="*/ 178 h 471"/>
              <a:gd name="T50" fmla="*/ 390 w 479"/>
              <a:gd name="T51" fmla="*/ 178 h 471"/>
              <a:gd name="T52" fmla="*/ 115 w 479"/>
              <a:gd name="T53" fmla="*/ 151 h 471"/>
              <a:gd name="T54" fmla="*/ 88 w 479"/>
              <a:gd name="T55" fmla="*/ 143 h 471"/>
              <a:gd name="T56" fmla="*/ 106 w 479"/>
              <a:gd name="T57" fmla="*/ 116 h 471"/>
              <a:gd name="T58" fmla="*/ 407 w 479"/>
              <a:gd name="T59" fmla="*/ 143 h 471"/>
              <a:gd name="T60" fmla="*/ 416 w 479"/>
              <a:gd name="T61" fmla="*/ 178 h 471"/>
              <a:gd name="T62" fmla="*/ 390 w 479"/>
              <a:gd name="T63" fmla="*/ 178 h 471"/>
              <a:gd name="T64" fmla="*/ 204 w 479"/>
              <a:gd name="T65" fmla="*/ 409 h 471"/>
              <a:gd name="T66" fmla="*/ 204 w 479"/>
              <a:gd name="T67" fmla="*/ 409 h 471"/>
              <a:gd name="T68" fmla="*/ 124 w 479"/>
              <a:gd name="T69" fmla="*/ 444 h 471"/>
              <a:gd name="T70" fmla="*/ 239 w 479"/>
              <a:gd name="T71" fmla="*/ 470 h 471"/>
              <a:gd name="T72" fmla="*/ 301 w 479"/>
              <a:gd name="T73" fmla="*/ 462 h 471"/>
              <a:gd name="T74" fmla="*/ 204 w 479"/>
              <a:gd name="T75" fmla="*/ 409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293"/>
                  <a:pt x="27" y="347"/>
                  <a:pt x="62" y="391"/>
                </a:cubicBezTo>
                <a:cubicBezTo>
                  <a:pt x="97" y="356"/>
                  <a:pt x="150" y="338"/>
                  <a:pt x="204" y="338"/>
                </a:cubicBezTo>
                <a:cubicBezTo>
                  <a:pt x="284" y="338"/>
                  <a:pt x="346" y="373"/>
                  <a:pt x="372" y="435"/>
                </a:cubicBezTo>
                <a:cubicBezTo>
                  <a:pt x="434" y="391"/>
                  <a:pt x="478" y="320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354" y="320"/>
                </a:moveTo>
                <a:lnTo>
                  <a:pt x="354" y="320"/>
                </a:lnTo>
                <a:cubicBezTo>
                  <a:pt x="354" y="328"/>
                  <a:pt x="346" y="328"/>
                  <a:pt x="337" y="328"/>
                </a:cubicBezTo>
                <a:cubicBezTo>
                  <a:pt x="284" y="293"/>
                  <a:pt x="212" y="284"/>
                  <a:pt x="133" y="303"/>
                </a:cubicBezTo>
                <a:cubicBezTo>
                  <a:pt x="124" y="303"/>
                  <a:pt x="115" y="303"/>
                  <a:pt x="115" y="293"/>
                </a:cubicBezTo>
                <a:cubicBezTo>
                  <a:pt x="115" y="284"/>
                  <a:pt x="115" y="275"/>
                  <a:pt x="124" y="275"/>
                </a:cubicBezTo>
                <a:cubicBezTo>
                  <a:pt x="212" y="249"/>
                  <a:pt x="293" y="258"/>
                  <a:pt x="354" y="303"/>
                </a:cubicBezTo>
                <a:cubicBezTo>
                  <a:pt x="354" y="303"/>
                  <a:pt x="363" y="311"/>
                  <a:pt x="354" y="320"/>
                </a:cubicBezTo>
                <a:close/>
                <a:moveTo>
                  <a:pt x="381" y="249"/>
                </a:moveTo>
                <a:lnTo>
                  <a:pt x="381" y="249"/>
                </a:lnTo>
                <a:cubicBezTo>
                  <a:pt x="381" y="258"/>
                  <a:pt x="372" y="267"/>
                  <a:pt x="363" y="258"/>
                </a:cubicBezTo>
                <a:cubicBezTo>
                  <a:pt x="301" y="222"/>
                  <a:pt x="204" y="205"/>
                  <a:pt x="124" y="231"/>
                </a:cubicBezTo>
                <a:cubicBezTo>
                  <a:pt x="115" y="231"/>
                  <a:pt x="106" y="231"/>
                  <a:pt x="106" y="222"/>
                </a:cubicBezTo>
                <a:cubicBezTo>
                  <a:pt x="97" y="205"/>
                  <a:pt x="106" y="196"/>
                  <a:pt x="115" y="196"/>
                </a:cubicBezTo>
                <a:cubicBezTo>
                  <a:pt x="204" y="169"/>
                  <a:pt x="310" y="187"/>
                  <a:pt x="381" y="231"/>
                </a:cubicBezTo>
                <a:cubicBezTo>
                  <a:pt x="390" y="231"/>
                  <a:pt x="390" y="240"/>
                  <a:pt x="381" y="249"/>
                </a:cubicBezTo>
                <a:close/>
                <a:moveTo>
                  <a:pt x="390" y="178"/>
                </a:moveTo>
                <a:lnTo>
                  <a:pt x="390" y="178"/>
                </a:lnTo>
                <a:cubicBezTo>
                  <a:pt x="310" y="134"/>
                  <a:pt x="186" y="134"/>
                  <a:pt x="115" y="151"/>
                </a:cubicBezTo>
                <a:cubicBezTo>
                  <a:pt x="106" y="160"/>
                  <a:pt x="88" y="151"/>
                  <a:pt x="88" y="143"/>
                </a:cubicBezTo>
                <a:cubicBezTo>
                  <a:pt x="80" y="125"/>
                  <a:pt x="88" y="116"/>
                  <a:pt x="106" y="116"/>
                </a:cubicBezTo>
                <a:cubicBezTo>
                  <a:pt x="186" y="90"/>
                  <a:pt x="319" y="90"/>
                  <a:pt x="407" y="143"/>
                </a:cubicBezTo>
                <a:cubicBezTo>
                  <a:pt x="416" y="151"/>
                  <a:pt x="425" y="160"/>
                  <a:pt x="416" y="178"/>
                </a:cubicBezTo>
                <a:cubicBezTo>
                  <a:pt x="407" y="187"/>
                  <a:pt x="399" y="187"/>
                  <a:pt x="390" y="178"/>
                </a:cubicBezTo>
                <a:close/>
                <a:moveTo>
                  <a:pt x="204" y="409"/>
                </a:moveTo>
                <a:lnTo>
                  <a:pt x="204" y="409"/>
                </a:lnTo>
                <a:cubicBezTo>
                  <a:pt x="177" y="409"/>
                  <a:pt x="141" y="417"/>
                  <a:pt x="124" y="444"/>
                </a:cubicBezTo>
                <a:cubicBezTo>
                  <a:pt x="159" y="462"/>
                  <a:pt x="194" y="470"/>
                  <a:pt x="239" y="470"/>
                </a:cubicBezTo>
                <a:cubicBezTo>
                  <a:pt x="257" y="470"/>
                  <a:pt x="284" y="470"/>
                  <a:pt x="301" y="462"/>
                </a:cubicBezTo>
                <a:cubicBezTo>
                  <a:pt x="284" y="426"/>
                  <a:pt x="248" y="409"/>
                  <a:pt x="204" y="409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0" name="Freeform 82"/>
          <p:cNvSpPr>
            <a:spLocks noChangeArrowheads="1"/>
          </p:cNvSpPr>
          <p:nvPr/>
        </p:nvSpPr>
        <p:spPr bwMode="auto">
          <a:xfrm>
            <a:off x="6673850" y="3682020"/>
            <a:ext cx="308769" cy="315119"/>
          </a:xfrm>
          <a:custGeom>
            <a:avLst/>
            <a:gdLst>
              <a:gd name="T0" fmla="*/ 380 w 426"/>
              <a:gd name="T1" fmla="*/ 89 h 435"/>
              <a:gd name="T2" fmla="*/ 380 w 426"/>
              <a:gd name="T3" fmla="*/ 89 h 435"/>
              <a:gd name="T4" fmla="*/ 389 w 426"/>
              <a:gd name="T5" fmla="*/ 133 h 435"/>
              <a:gd name="T6" fmla="*/ 336 w 426"/>
              <a:gd name="T7" fmla="*/ 239 h 435"/>
              <a:gd name="T8" fmla="*/ 185 w 426"/>
              <a:gd name="T9" fmla="*/ 284 h 435"/>
              <a:gd name="T10" fmla="*/ 167 w 426"/>
              <a:gd name="T11" fmla="*/ 284 h 435"/>
              <a:gd name="T12" fmla="*/ 141 w 426"/>
              <a:gd name="T13" fmla="*/ 301 h 435"/>
              <a:gd name="T14" fmla="*/ 123 w 426"/>
              <a:gd name="T15" fmla="*/ 381 h 435"/>
              <a:gd name="T16" fmla="*/ 106 w 426"/>
              <a:gd name="T17" fmla="*/ 399 h 435"/>
              <a:gd name="T18" fmla="*/ 70 w 426"/>
              <a:gd name="T19" fmla="*/ 399 h 435"/>
              <a:gd name="T20" fmla="*/ 61 w 426"/>
              <a:gd name="T21" fmla="*/ 408 h 435"/>
              <a:gd name="T22" fmla="*/ 79 w 426"/>
              <a:gd name="T23" fmla="*/ 434 h 435"/>
              <a:gd name="T24" fmla="*/ 132 w 426"/>
              <a:gd name="T25" fmla="*/ 434 h 435"/>
              <a:gd name="T26" fmla="*/ 159 w 426"/>
              <a:gd name="T27" fmla="*/ 408 h 435"/>
              <a:gd name="T28" fmla="*/ 176 w 426"/>
              <a:gd name="T29" fmla="*/ 328 h 435"/>
              <a:gd name="T30" fmla="*/ 203 w 426"/>
              <a:gd name="T31" fmla="*/ 310 h 435"/>
              <a:gd name="T32" fmla="*/ 220 w 426"/>
              <a:gd name="T33" fmla="*/ 310 h 435"/>
              <a:gd name="T34" fmla="*/ 372 w 426"/>
              <a:gd name="T35" fmla="*/ 275 h 435"/>
              <a:gd name="T36" fmla="*/ 425 w 426"/>
              <a:gd name="T37" fmla="*/ 168 h 435"/>
              <a:gd name="T38" fmla="*/ 416 w 426"/>
              <a:gd name="T39" fmla="*/ 124 h 435"/>
              <a:gd name="T40" fmla="*/ 389 w 426"/>
              <a:gd name="T41" fmla="*/ 89 h 435"/>
              <a:gd name="T42" fmla="*/ 380 w 426"/>
              <a:gd name="T43" fmla="*/ 89 h 435"/>
              <a:gd name="T44" fmla="*/ 97 w 426"/>
              <a:gd name="T45" fmla="*/ 346 h 435"/>
              <a:gd name="T46" fmla="*/ 97 w 426"/>
              <a:gd name="T47" fmla="*/ 346 h 435"/>
              <a:gd name="T48" fmla="*/ 114 w 426"/>
              <a:gd name="T49" fmla="*/ 266 h 435"/>
              <a:gd name="T50" fmla="*/ 141 w 426"/>
              <a:gd name="T51" fmla="*/ 248 h 435"/>
              <a:gd name="T52" fmla="*/ 150 w 426"/>
              <a:gd name="T53" fmla="*/ 248 h 435"/>
              <a:gd name="T54" fmla="*/ 301 w 426"/>
              <a:gd name="T55" fmla="*/ 203 h 435"/>
              <a:gd name="T56" fmla="*/ 363 w 426"/>
              <a:gd name="T57" fmla="*/ 106 h 435"/>
              <a:gd name="T58" fmla="*/ 345 w 426"/>
              <a:gd name="T59" fmla="*/ 53 h 435"/>
              <a:gd name="T60" fmla="*/ 318 w 426"/>
              <a:gd name="T61" fmla="*/ 27 h 435"/>
              <a:gd name="T62" fmla="*/ 273 w 426"/>
              <a:gd name="T63" fmla="*/ 9 h 435"/>
              <a:gd name="T64" fmla="*/ 212 w 426"/>
              <a:gd name="T65" fmla="*/ 0 h 435"/>
              <a:gd name="T66" fmla="*/ 97 w 426"/>
              <a:gd name="T67" fmla="*/ 0 h 435"/>
              <a:gd name="T68" fmla="*/ 70 w 426"/>
              <a:gd name="T69" fmla="*/ 27 h 435"/>
              <a:gd name="T70" fmla="*/ 0 w 426"/>
              <a:gd name="T71" fmla="*/ 346 h 435"/>
              <a:gd name="T72" fmla="*/ 17 w 426"/>
              <a:gd name="T73" fmla="*/ 363 h 435"/>
              <a:gd name="T74" fmla="*/ 70 w 426"/>
              <a:gd name="T75" fmla="*/ 363 h 435"/>
              <a:gd name="T76" fmla="*/ 97 w 426"/>
              <a:gd name="T77" fmla="*/ 346 h 435"/>
              <a:gd name="T78" fmla="*/ 141 w 426"/>
              <a:gd name="T79" fmla="*/ 159 h 435"/>
              <a:gd name="T80" fmla="*/ 141 w 426"/>
              <a:gd name="T81" fmla="*/ 159 h 435"/>
              <a:gd name="T82" fmla="*/ 150 w 426"/>
              <a:gd name="T83" fmla="*/ 89 h 435"/>
              <a:gd name="T84" fmla="*/ 176 w 426"/>
              <a:gd name="T85" fmla="*/ 71 h 435"/>
              <a:gd name="T86" fmla="*/ 194 w 426"/>
              <a:gd name="T87" fmla="*/ 71 h 435"/>
              <a:gd name="T88" fmla="*/ 238 w 426"/>
              <a:gd name="T89" fmla="*/ 80 h 435"/>
              <a:gd name="T90" fmla="*/ 257 w 426"/>
              <a:gd name="T91" fmla="*/ 115 h 435"/>
              <a:gd name="T92" fmla="*/ 229 w 426"/>
              <a:gd name="T93" fmla="*/ 159 h 435"/>
              <a:gd name="T94" fmla="*/ 167 w 426"/>
              <a:gd name="T95" fmla="*/ 178 h 435"/>
              <a:gd name="T96" fmla="*/ 150 w 426"/>
              <a:gd name="T97" fmla="*/ 178 h 435"/>
              <a:gd name="T98" fmla="*/ 141 w 426"/>
              <a:gd name="T99" fmla="*/ 15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26" h="435">
                <a:moveTo>
                  <a:pt x="380" y="89"/>
                </a:moveTo>
                <a:lnTo>
                  <a:pt x="380" y="89"/>
                </a:lnTo>
                <a:cubicBezTo>
                  <a:pt x="389" y="97"/>
                  <a:pt x="389" y="115"/>
                  <a:pt x="389" y="133"/>
                </a:cubicBezTo>
                <a:cubicBezTo>
                  <a:pt x="389" y="178"/>
                  <a:pt x="372" y="213"/>
                  <a:pt x="336" y="239"/>
                </a:cubicBezTo>
                <a:cubicBezTo>
                  <a:pt x="301" y="266"/>
                  <a:pt x="248" y="284"/>
                  <a:pt x="185" y="284"/>
                </a:cubicBezTo>
                <a:cubicBezTo>
                  <a:pt x="167" y="284"/>
                  <a:pt x="167" y="284"/>
                  <a:pt x="167" y="284"/>
                </a:cubicBezTo>
                <a:cubicBezTo>
                  <a:pt x="159" y="284"/>
                  <a:pt x="150" y="293"/>
                  <a:pt x="141" y="301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3" y="390"/>
                  <a:pt x="114" y="399"/>
                  <a:pt x="106" y="399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61" y="408"/>
                  <a:pt x="61" y="408"/>
                  <a:pt x="61" y="408"/>
                </a:cubicBezTo>
                <a:cubicBezTo>
                  <a:pt x="61" y="416"/>
                  <a:pt x="70" y="434"/>
                  <a:pt x="79" y="434"/>
                </a:cubicBezTo>
                <a:cubicBezTo>
                  <a:pt x="132" y="434"/>
                  <a:pt x="132" y="434"/>
                  <a:pt x="132" y="434"/>
                </a:cubicBezTo>
                <a:cubicBezTo>
                  <a:pt x="150" y="434"/>
                  <a:pt x="159" y="416"/>
                  <a:pt x="159" y="40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85" y="319"/>
                  <a:pt x="194" y="310"/>
                  <a:pt x="203" y="310"/>
                </a:cubicBezTo>
                <a:cubicBezTo>
                  <a:pt x="220" y="310"/>
                  <a:pt x="220" y="310"/>
                  <a:pt x="220" y="310"/>
                </a:cubicBezTo>
                <a:cubicBezTo>
                  <a:pt x="283" y="310"/>
                  <a:pt x="336" y="301"/>
                  <a:pt x="372" y="275"/>
                </a:cubicBezTo>
                <a:cubicBezTo>
                  <a:pt x="407" y="248"/>
                  <a:pt x="425" y="213"/>
                  <a:pt x="425" y="168"/>
                </a:cubicBezTo>
                <a:cubicBezTo>
                  <a:pt x="425" y="150"/>
                  <a:pt x="425" y="133"/>
                  <a:pt x="416" y="124"/>
                </a:cubicBezTo>
                <a:cubicBezTo>
                  <a:pt x="407" y="106"/>
                  <a:pt x="398" y="97"/>
                  <a:pt x="389" y="89"/>
                </a:cubicBezTo>
                <a:cubicBezTo>
                  <a:pt x="380" y="89"/>
                  <a:pt x="380" y="89"/>
                  <a:pt x="380" y="89"/>
                </a:cubicBezTo>
                <a:close/>
                <a:moveTo>
                  <a:pt x="97" y="346"/>
                </a:moveTo>
                <a:lnTo>
                  <a:pt x="97" y="346"/>
                </a:lnTo>
                <a:cubicBezTo>
                  <a:pt x="114" y="266"/>
                  <a:pt x="114" y="266"/>
                  <a:pt x="114" y="266"/>
                </a:cubicBezTo>
                <a:cubicBezTo>
                  <a:pt x="114" y="257"/>
                  <a:pt x="123" y="248"/>
                  <a:pt x="141" y="248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220" y="248"/>
                  <a:pt x="265" y="231"/>
                  <a:pt x="301" y="203"/>
                </a:cubicBezTo>
                <a:cubicBezTo>
                  <a:pt x="345" y="178"/>
                  <a:pt x="363" y="142"/>
                  <a:pt x="363" y="106"/>
                </a:cubicBezTo>
                <a:cubicBezTo>
                  <a:pt x="363" y="80"/>
                  <a:pt x="354" y="71"/>
                  <a:pt x="345" y="53"/>
                </a:cubicBezTo>
                <a:cubicBezTo>
                  <a:pt x="345" y="44"/>
                  <a:pt x="336" y="36"/>
                  <a:pt x="318" y="27"/>
                </a:cubicBezTo>
                <a:cubicBezTo>
                  <a:pt x="310" y="18"/>
                  <a:pt x="292" y="9"/>
                  <a:pt x="273" y="9"/>
                </a:cubicBezTo>
                <a:cubicBezTo>
                  <a:pt x="257" y="9"/>
                  <a:pt x="238" y="0"/>
                  <a:pt x="21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79" y="9"/>
                  <a:pt x="70" y="27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54"/>
                  <a:pt x="0" y="363"/>
                  <a:pt x="17" y="363"/>
                </a:cubicBezTo>
                <a:cubicBezTo>
                  <a:pt x="70" y="363"/>
                  <a:pt x="70" y="363"/>
                  <a:pt x="70" y="363"/>
                </a:cubicBezTo>
                <a:cubicBezTo>
                  <a:pt x="79" y="363"/>
                  <a:pt x="88" y="354"/>
                  <a:pt x="97" y="346"/>
                </a:cubicBezTo>
                <a:close/>
                <a:moveTo>
                  <a:pt x="141" y="159"/>
                </a:moveTo>
                <a:lnTo>
                  <a:pt x="141" y="159"/>
                </a:lnTo>
                <a:cubicBezTo>
                  <a:pt x="150" y="89"/>
                  <a:pt x="150" y="89"/>
                  <a:pt x="150" y="89"/>
                </a:cubicBezTo>
                <a:cubicBezTo>
                  <a:pt x="159" y="80"/>
                  <a:pt x="167" y="71"/>
                  <a:pt x="176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220" y="71"/>
                  <a:pt x="229" y="71"/>
                  <a:pt x="238" y="80"/>
                </a:cubicBezTo>
                <a:cubicBezTo>
                  <a:pt x="257" y="89"/>
                  <a:pt x="257" y="97"/>
                  <a:pt x="257" y="115"/>
                </a:cubicBezTo>
                <a:cubicBezTo>
                  <a:pt x="257" y="133"/>
                  <a:pt x="248" y="150"/>
                  <a:pt x="229" y="159"/>
                </a:cubicBezTo>
                <a:cubicBezTo>
                  <a:pt x="220" y="168"/>
                  <a:pt x="194" y="178"/>
                  <a:pt x="167" y="178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1" y="178"/>
                  <a:pt x="132" y="168"/>
                  <a:pt x="141" y="159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1" name="Freeform 83"/>
          <p:cNvSpPr>
            <a:spLocks noChangeArrowheads="1"/>
          </p:cNvSpPr>
          <p:nvPr/>
        </p:nvSpPr>
        <p:spPr bwMode="auto">
          <a:xfrm>
            <a:off x="8081169" y="3758220"/>
            <a:ext cx="359569" cy="162719"/>
          </a:xfrm>
          <a:custGeom>
            <a:avLst/>
            <a:gdLst>
              <a:gd name="T0" fmla="*/ 17 w 497"/>
              <a:gd name="T1" fmla="*/ 195 h 223"/>
              <a:gd name="T2" fmla="*/ 17 w 497"/>
              <a:gd name="T3" fmla="*/ 195 h 223"/>
              <a:gd name="T4" fmla="*/ 26 w 497"/>
              <a:gd name="T5" fmla="*/ 160 h 223"/>
              <a:gd name="T6" fmla="*/ 17 w 497"/>
              <a:gd name="T7" fmla="*/ 125 h 223"/>
              <a:gd name="T8" fmla="*/ 9 w 497"/>
              <a:gd name="T9" fmla="*/ 125 h 223"/>
              <a:gd name="T10" fmla="*/ 9 w 497"/>
              <a:gd name="T11" fmla="*/ 125 h 223"/>
              <a:gd name="T12" fmla="*/ 0 w 497"/>
              <a:gd name="T13" fmla="*/ 160 h 223"/>
              <a:gd name="T14" fmla="*/ 9 w 497"/>
              <a:gd name="T15" fmla="*/ 195 h 223"/>
              <a:gd name="T16" fmla="*/ 9 w 497"/>
              <a:gd name="T17" fmla="*/ 195 h 223"/>
              <a:gd name="T18" fmla="*/ 17 w 497"/>
              <a:gd name="T19" fmla="*/ 195 h 223"/>
              <a:gd name="T20" fmla="*/ 70 w 497"/>
              <a:gd name="T21" fmla="*/ 213 h 223"/>
              <a:gd name="T22" fmla="*/ 70 w 497"/>
              <a:gd name="T23" fmla="*/ 213 h 223"/>
              <a:gd name="T24" fmla="*/ 70 w 497"/>
              <a:gd name="T25" fmla="*/ 160 h 223"/>
              <a:gd name="T26" fmla="*/ 70 w 497"/>
              <a:gd name="T27" fmla="*/ 80 h 223"/>
              <a:gd name="T28" fmla="*/ 62 w 497"/>
              <a:gd name="T29" fmla="*/ 72 h 223"/>
              <a:gd name="T30" fmla="*/ 53 w 497"/>
              <a:gd name="T31" fmla="*/ 80 h 223"/>
              <a:gd name="T32" fmla="*/ 53 w 497"/>
              <a:gd name="T33" fmla="*/ 160 h 223"/>
              <a:gd name="T34" fmla="*/ 53 w 497"/>
              <a:gd name="T35" fmla="*/ 213 h 223"/>
              <a:gd name="T36" fmla="*/ 62 w 497"/>
              <a:gd name="T37" fmla="*/ 222 h 223"/>
              <a:gd name="T38" fmla="*/ 70 w 497"/>
              <a:gd name="T39" fmla="*/ 213 h 223"/>
              <a:gd name="T40" fmla="*/ 115 w 497"/>
              <a:gd name="T41" fmla="*/ 213 h 223"/>
              <a:gd name="T42" fmla="*/ 115 w 497"/>
              <a:gd name="T43" fmla="*/ 213 h 223"/>
              <a:gd name="T44" fmla="*/ 123 w 497"/>
              <a:gd name="T45" fmla="*/ 160 h 223"/>
              <a:gd name="T46" fmla="*/ 115 w 497"/>
              <a:gd name="T47" fmla="*/ 53 h 223"/>
              <a:gd name="T48" fmla="*/ 115 w 497"/>
              <a:gd name="T49" fmla="*/ 44 h 223"/>
              <a:gd name="T50" fmla="*/ 107 w 497"/>
              <a:gd name="T51" fmla="*/ 53 h 223"/>
              <a:gd name="T52" fmla="*/ 97 w 497"/>
              <a:gd name="T53" fmla="*/ 160 h 223"/>
              <a:gd name="T54" fmla="*/ 107 w 497"/>
              <a:gd name="T55" fmla="*/ 213 h 223"/>
              <a:gd name="T56" fmla="*/ 115 w 497"/>
              <a:gd name="T57" fmla="*/ 222 h 223"/>
              <a:gd name="T58" fmla="*/ 115 w 497"/>
              <a:gd name="T59" fmla="*/ 213 h 223"/>
              <a:gd name="T60" fmla="*/ 168 w 497"/>
              <a:gd name="T61" fmla="*/ 213 h 223"/>
              <a:gd name="T62" fmla="*/ 168 w 497"/>
              <a:gd name="T63" fmla="*/ 213 h 223"/>
              <a:gd name="T64" fmla="*/ 177 w 497"/>
              <a:gd name="T65" fmla="*/ 160 h 223"/>
              <a:gd name="T66" fmla="*/ 168 w 497"/>
              <a:gd name="T67" fmla="*/ 53 h 223"/>
              <a:gd name="T68" fmla="*/ 160 w 497"/>
              <a:gd name="T69" fmla="*/ 44 h 223"/>
              <a:gd name="T70" fmla="*/ 151 w 497"/>
              <a:gd name="T71" fmla="*/ 53 h 223"/>
              <a:gd name="T72" fmla="*/ 151 w 497"/>
              <a:gd name="T73" fmla="*/ 160 h 223"/>
              <a:gd name="T74" fmla="*/ 151 w 497"/>
              <a:gd name="T75" fmla="*/ 213 h 223"/>
              <a:gd name="T76" fmla="*/ 160 w 497"/>
              <a:gd name="T77" fmla="*/ 222 h 223"/>
              <a:gd name="T78" fmla="*/ 168 w 497"/>
              <a:gd name="T79" fmla="*/ 213 h 223"/>
              <a:gd name="T80" fmla="*/ 221 w 497"/>
              <a:gd name="T81" fmla="*/ 213 h 223"/>
              <a:gd name="T82" fmla="*/ 221 w 497"/>
              <a:gd name="T83" fmla="*/ 213 h 223"/>
              <a:gd name="T84" fmla="*/ 221 w 497"/>
              <a:gd name="T85" fmla="*/ 160 h 223"/>
              <a:gd name="T86" fmla="*/ 221 w 497"/>
              <a:gd name="T87" fmla="*/ 36 h 223"/>
              <a:gd name="T88" fmla="*/ 213 w 497"/>
              <a:gd name="T89" fmla="*/ 27 h 223"/>
              <a:gd name="T90" fmla="*/ 204 w 497"/>
              <a:gd name="T91" fmla="*/ 36 h 223"/>
              <a:gd name="T92" fmla="*/ 195 w 497"/>
              <a:gd name="T93" fmla="*/ 160 h 223"/>
              <a:gd name="T94" fmla="*/ 204 w 497"/>
              <a:gd name="T95" fmla="*/ 213 h 223"/>
              <a:gd name="T96" fmla="*/ 213 w 497"/>
              <a:gd name="T97" fmla="*/ 222 h 223"/>
              <a:gd name="T98" fmla="*/ 221 w 497"/>
              <a:gd name="T99" fmla="*/ 213 h 223"/>
              <a:gd name="T100" fmla="*/ 257 w 497"/>
              <a:gd name="T101" fmla="*/ 222 h 223"/>
              <a:gd name="T102" fmla="*/ 257 w 497"/>
              <a:gd name="T103" fmla="*/ 222 h 223"/>
              <a:gd name="T104" fmla="*/ 434 w 497"/>
              <a:gd name="T105" fmla="*/ 222 h 223"/>
              <a:gd name="T106" fmla="*/ 496 w 497"/>
              <a:gd name="T107" fmla="*/ 160 h 223"/>
              <a:gd name="T108" fmla="*/ 434 w 497"/>
              <a:gd name="T109" fmla="*/ 97 h 223"/>
              <a:gd name="T110" fmla="*/ 407 w 497"/>
              <a:gd name="T111" fmla="*/ 97 h 223"/>
              <a:gd name="T112" fmla="*/ 292 w 497"/>
              <a:gd name="T113" fmla="*/ 0 h 223"/>
              <a:gd name="T114" fmla="*/ 257 w 497"/>
              <a:gd name="T115" fmla="*/ 9 h 223"/>
              <a:gd name="T116" fmla="*/ 248 w 497"/>
              <a:gd name="T117" fmla="*/ 18 h 223"/>
              <a:gd name="T118" fmla="*/ 248 w 497"/>
              <a:gd name="T119" fmla="*/ 213 h 223"/>
              <a:gd name="T120" fmla="*/ 257 w 497"/>
              <a:gd name="T121" fmla="*/ 222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97" h="223">
                <a:moveTo>
                  <a:pt x="17" y="195"/>
                </a:moveTo>
                <a:lnTo>
                  <a:pt x="17" y="195"/>
                </a:lnTo>
                <a:cubicBezTo>
                  <a:pt x="26" y="160"/>
                  <a:pt x="26" y="160"/>
                  <a:pt x="26" y="160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5"/>
                  <a:pt x="17" y="125"/>
                  <a:pt x="9" y="125"/>
                </a:cubicBezTo>
                <a:lnTo>
                  <a:pt x="9" y="125"/>
                </a:lnTo>
                <a:cubicBezTo>
                  <a:pt x="0" y="160"/>
                  <a:pt x="0" y="160"/>
                  <a:pt x="0" y="160"/>
                </a:cubicBezTo>
                <a:cubicBezTo>
                  <a:pt x="9" y="195"/>
                  <a:pt x="9" y="195"/>
                  <a:pt x="9" y="195"/>
                </a:cubicBezTo>
                <a:lnTo>
                  <a:pt x="9" y="195"/>
                </a:lnTo>
                <a:cubicBezTo>
                  <a:pt x="17" y="195"/>
                  <a:pt x="17" y="195"/>
                  <a:pt x="17" y="195"/>
                </a:cubicBezTo>
                <a:close/>
                <a:moveTo>
                  <a:pt x="70" y="213"/>
                </a:moveTo>
                <a:lnTo>
                  <a:pt x="70" y="213"/>
                </a:lnTo>
                <a:cubicBezTo>
                  <a:pt x="70" y="160"/>
                  <a:pt x="70" y="160"/>
                  <a:pt x="70" y="160"/>
                </a:cubicBezTo>
                <a:cubicBezTo>
                  <a:pt x="70" y="80"/>
                  <a:pt x="70" y="80"/>
                  <a:pt x="70" y="80"/>
                </a:cubicBezTo>
                <a:lnTo>
                  <a:pt x="62" y="72"/>
                </a:lnTo>
                <a:lnTo>
                  <a:pt x="53" y="80"/>
                </a:lnTo>
                <a:cubicBezTo>
                  <a:pt x="53" y="160"/>
                  <a:pt x="53" y="160"/>
                  <a:pt x="53" y="160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22"/>
                  <a:pt x="62" y="222"/>
                  <a:pt x="62" y="222"/>
                </a:cubicBezTo>
                <a:cubicBezTo>
                  <a:pt x="62" y="222"/>
                  <a:pt x="70" y="222"/>
                  <a:pt x="70" y="213"/>
                </a:cubicBezTo>
                <a:close/>
                <a:moveTo>
                  <a:pt x="115" y="213"/>
                </a:moveTo>
                <a:lnTo>
                  <a:pt x="115" y="213"/>
                </a:lnTo>
                <a:cubicBezTo>
                  <a:pt x="123" y="160"/>
                  <a:pt x="123" y="160"/>
                  <a:pt x="123" y="160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07" y="44"/>
                  <a:pt x="107" y="44"/>
                  <a:pt x="107" y="53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7" y="213"/>
                  <a:pt x="107" y="222"/>
                  <a:pt x="115" y="222"/>
                </a:cubicBezTo>
                <a:lnTo>
                  <a:pt x="115" y="213"/>
                </a:lnTo>
                <a:close/>
                <a:moveTo>
                  <a:pt x="168" y="213"/>
                </a:moveTo>
                <a:lnTo>
                  <a:pt x="168" y="213"/>
                </a:lnTo>
                <a:cubicBezTo>
                  <a:pt x="177" y="160"/>
                  <a:pt x="177" y="160"/>
                  <a:pt x="177" y="16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44"/>
                  <a:pt x="168" y="44"/>
                  <a:pt x="160" y="44"/>
                </a:cubicBezTo>
                <a:cubicBezTo>
                  <a:pt x="160" y="44"/>
                  <a:pt x="151" y="44"/>
                  <a:pt x="151" y="53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213"/>
                  <a:pt x="151" y="213"/>
                  <a:pt x="151" y="213"/>
                </a:cubicBezTo>
                <a:lnTo>
                  <a:pt x="160" y="222"/>
                </a:lnTo>
                <a:cubicBezTo>
                  <a:pt x="168" y="222"/>
                  <a:pt x="168" y="213"/>
                  <a:pt x="168" y="213"/>
                </a:cubicBezTo>
                <a:close/>
                <a:moveTo>
                  <a:pt x="221" y="213"/>
                </a:moveTo>
                <a:lnTo>
                  <a:pt x="221" y="213"/>
                </a:lnTo>
                <a:cubicBezTo>
                  <a:pt x="221" y="160"/>
                  <a:pt x="221" y="160"/>
                  <a:pt x="221" y="160"/>
                </a:cubicBezTo>
                <a:cubicBezTo>
                  <a:pt x="221" y="36"/>
                  <a:pt x="221" y="36"/>
                  <a:pt x="221" y="36"/>
                </a:cubicBezTo>
                <a:cubicBezTo>
                  <a:pt x="221" y="27"/>
                  <a:pt x="213" y="27"/>
                  <a:pt x="213" y="27"/>
                </a:cubicBezTo>
                <a:cubicBezTo>
                  <a:pt x="204" y="27"/>
                  <a:pt x="204" y="27"/>
                  <a:pt x="204" y="36"/>
                </a:cubicBezTo>
                <a:cubicBezTo>
                  <a:pt x="195" y="160"/>
                  <a:pt x="195" y="160"/>
                  <a:pt x="195" y="160"/>
                </a:cubicBezTo>
                <a:lnTo>
                  <a:pt x="204" y="213"/>
                </a:lnTo>
                <a:cubicBezTo>
                  <a:pt x="204" y="213"/>
                  <a:pt x="204" y="222"/>
                  <a:pt x="213" y="222"/>
                </a:cubicBezTo>
                <a:lnTo>
                  <a:pt x="221" y="213"/>
                </a:lnTo>
                <a:close/>
                <a:moveTo>
                  <a:pt x="257" y="222"/>
                </a:moveTo>
                <a:lnTo>
                  <a:pt x="257" y="222"/>
                </a:lnTo>
                <a:lnTo>
                  <a:pt x="434" y="222"/>
                </a:lnTo>
                <a:cubicBezTo>
                  <a:pt x="470" y="222"/>
                  <a:pt x="496" y="195"/>
                  <a:pt x="496" y="160"/>
                </a:cubicBezTo>
                <a:cubicBezTo>
                  <a:pt x="496" y="125"/>
                  <a:pt x="470" y="97"/>
                  <a:pt x="434" y="97"/>
                </a:cubicBezTo>
                <a:cubicBezTo>
                  <a:pt x="425" y="97"/>
                  <a:pt x="416" y="97"/>
                  <a:pt x="407" y="97"/>
                </a:cubicBezTo>
                <a:cubicBezTo>
                  <a:pt x="398" y="44"/>
                  <a:pt x="354" y="0"/>
                  <a:pt x="292" y="0"/>
                </a:cubicBezTo>
                <a:cubicBezTo>
                  <a:pt x="283" y="0"/>
                  <a:pt x="266" y="0"/>
                  <a:pt x="257" y="9"/>
                </a:cubicBezTo>
                <a:cubicBezTo>
                  <a:pt x="248" y="9"/>
                  <a:pt x="248" y="9"/>
                  <a:pt x="248" y="18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22"/>
                  <a:pt x="257" y="222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2" name="Freeform 84"/>
          <p:cNvSpPr>
            <a:spLocks noChangeArrowheads="1"/>
          </p:cNvSpPr>
          <p:nvPr/>
        </p:nvSpPr>
        <p:spPr bwMode="auto">
          <a:xfrm>
            <a:off x="10956925" y="3669320"/>
            <a:ext cx="346869" cy="340519"/>
          </a:xfrm>
          <a:custGeom>
            <a:avLst/>
            <a:gdLst>
              <a:gd name="T0" fmla="*/ 266 w 479"/>
              <a:gd name="T1" fmla="*/ 257 h 471"/>
              <a:gd name="T2" fmla="*/ 266 w 479"/>
              <a:gd name="T3" fmla="*/ 257 h 471"/>
              <a:gd name="T4" fmla="*/ 240 w 479"/>
              <a:gd name="T5" fmla="*/ 257 h 471"/>
              <a:gd name="T6" fmla="*/ 213 w 479"/>
              <a:gd name="T7" fmla="*/ 257 h 471"/>
              <a:gd name="T8" fmla="*/ 213 w 479"/>
              <a:gd name="T9" fmla="*/ 311 h 471"/>
              <a:gd name="T10" fmla="*/ 240 w 479"/>
              <a:gd name="T11" fmla="*/ 311 h 471"/>
              <a:gd name="T12" fmla="*/ 266 w 479"/>
              <a:gd name="T13" fmla="*/ 311 h 471"/>
              <a:gd name="T14" fmla="*/ 275 w 479"/>
              <a:gd name="T15" fmla="*/ 284 h 471"/>
              <a:gd name="T16" fmla="*/ 266 w 479"/>
              <a:gd name="T17" fmla="*/ 257 h 471"/>
              <a:gd name="T18" fmla="*/ 257 w 479"/>
              <a:gd name="T19" fmla="*/ 213 h 471"/>
              <a:gd name="T20" fmla="*/ 257 w 479"/>
              <a:gd name="T21" fmla="*/ 213 h 471"/>
              <a:gd name="T22" fmla="*/ 266 w 479"/>
              <a:gd name="T23" fmla="*/ 186 h 471"/>
              <a:gd name="T24" fmla="*/ 257 w 479"/>
              <a:gd name="T25" fmla="*/ 168 h 471"/>
              <a:gd name="T26" fmla="*/ 222 w 479"/>
              <a:gd name="T27" fmla="*/ 160 h 471"/>
              <a:gd name="T28" fmla="*/ 213 w 479"/>
              <a:gd name="T29" fmla="*/ 160 h 471"/>
              <a:gd name="T30" fmla="*/ 213 w 479"/>
              <a:gd name="T31" fmla="*/ 213 h 471"/>
              <a:gd name="T32" fmla="*/ 231 w 479"/>
              <a:gd name="T33" fmla="*/ 213 h 471"/>
              <a:gd name="T34" fmla="*/ 257 w 479"/>
              <a:gd name="T35" fmla="*/ 213 h 471"/>
              <a:gd name="T36" fmla="*/ 390 w 479"/>
              <a:gd name="T37" fmla="*/ 0 h 471"/>
              <a:gd name="T38" fmla="*/ 390 w 479"/>
              <a:gd name="T39" fmla="*/ 0 h 471"/>
              <a:gd name="T40" fmla="*/ 89 w 479"/>
              <a:gd name="T41" fmla="*/ 0 h 471"/>
              <a:gd name="T42" fmla="*/ 0 w 479"/>
              <a:gd name="T43" fmla="*/ 80 h 471"/>
              <a:gd name="T44" fmla="*/ 0 w 479"/>
              <a:gd name="T45" fmla="*/ 390 h 471"/>
              <a:gd name="T46" fmla="*/ 89 w 479"/>
              <a:gd name="T47" fmla="*/ 470 h 471"/>
              <a:gd name="T48" fmla="*/ 390 w 479"/>
              <a:gd name="T49" fmla="*/ 470 h 471"/>
              <a:gd name="T50" fmla="*/ 478 w 479"/>
              <a:gd name="T51" fmla="*/ 390 h 471"/>
              <a:gd name="T52" fmla="*/ 478 w 479"/>
              <a:gd name="T53" fmla="*/ 80 h 471"/>
              <a:gd name="T54" fmla="*/ 390 w 479"/>
              <a:gd name="T55" fmla="*/ 0 h 471"/>
              <a:gd name="T56" fmla="*/ 249 w 479"/>
              <a:gd name="T57" fmla="*/ 355 h 471"/>
              <a:gd name="T58" fmla="*/ 249 w 479"/>
              <a:gd name="T59" fmla="*/ 355 h 471"/>
              <a:gd name="T60" fmla="*/ 159 w 479"/>
              <a:gd name="T61" fmla="*/ 355 h 471"/>
              <a:gd name="T62" fmla="*/ 159 w 479"/>
              <a:gd name="T63" fmla="*/ 124 h 471"/>
              <a:gd name="T64" fmla="*/ 266 w 479"/>
              <a:gd name="T65" fmla="*/ 124 h 471"/>
              <a:gd name="T66" fmla="*/ 319 w 479"/>
              <a:gd name="T67" fmla="*/ 177 h 471"/>
              <a:gd name="T68" fmla="*/ 284 w 479"/>
              <a:gd name="T69" fmla="*/ 221 h 471"/>
              <a:gd name="T70" fmla="*/ 284 w 479"/>
              <a:gd name="T71" fmla="*/ 231 h 471"/>
              <a:gd name="T72" fmla="*/ 337 w 479"/>
              <a:gd name="T73" fmla="*/ 284 h 471"/>
              <a:gd name="T74" fmla="*/ 249 w 479"/>
              <a:gd name="T75" fmla="*/ 35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9" h="471">
                <a:moveTo>
                  <a:pt x="266" y="257"/>
                </a:moveTo>
                <a:lnTo>
                  <a:pt x="266" y="257"/>
                </a:lnTo>
                <a:cubicBezTo>
                  <a:pt x="257" y="257"/>
                  <a:pt x="249" y="257"/>
                  <a:pt x="240" y="257"/>
                </a:cubicBezTo>
                <a:cubicBezTo>
                  <a:pt x="213" y="257"/>
                  <a:pt x="213" y="257"/>
                  <a:pt x="213" y="257"/>
                </a:cubicBezTo>
                <a:cubicBezTo>
                  <a:pt x="213" y="311"/>
                  <a:pt x="213" y="311"/>
                  <a:pt x="213" y="311"/>
                </a:cubicBezTo>
                <a:cubicBezTo>
                  <a:pt x="240" y="311"/>
                  <a:pt x="240" y="311"/>
                  <a:pt x="240" y="311"/>
                </a:cubicBezTo>
                <a:cubicBezTo>
                  <a:pt x="249" y="311"/>
                  <a:pt x="257" y="311"/>
                  <a:pt x="266" y="311"/>
                </a:cubicBezTo>
                <a:cubicBezTo>
                  <a:pt x="275" y="302"/>
                  <a:pt x="275" y="293"/>
                  <a:pt x="275" y="284"/>
                </a:cubicBezTo>
                <a:cubicBezTo>
                  <a:pt x="275" y="275"/>
                  <a:pt x="275" y="266"/>
                  <a:pt x="266" y="257"/>
                </a:cubicBezTo>
                <a:close/>
                <a:moveTo>
                  <a:pt x="257" y="213"/>
                </a:moveTo>
                <a:lnTo>
                  <a:pt x="257" y="213"/>
                </a:lnTo>
                <a:cubicBezTo>
                  <a:pt x="257" y="204"/>
                  <a:pt x="266" y="196"/>
                  <a:pt x="266" y="186"/>
                </a:cubicBezTo>
                <a:cubicBezTo>
                  <a:pt x="266" y="177"/>
                  <a:pt x="257" y="168"/>
                  <a:pt x="257" y="168"/>
                </a:cubicBezTo>
                <a:cubicBezTo>
                  <a:pt x="249" y="160"/>
                  <a:pt x="231" y="160"/>
                  <a:pt x="222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213"/>
                  <a:pt x="213" y="213"/>
                  <a:pt x="213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40" y="213"/>
                  <a:pt x="249" y="213"/>
                  <a:pt x="257" y="21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89" y="0"/>
                  <a:pt x="89" y="0"/>
                  <a:pt x="89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34"/>
                  <a:pt x="36" y="470"/>
                  <a:pt x="89" y="470"/>
                </a:cubicBezTo>
                <a:cubicBezTo>
                  <a:pt x="390" y="470"/>
                  <a:pt x="390" y="470"/>
                  <a:pt x="390" y="470"/>
                </a:cubicBezTo>
                <a:cubicBezTo>
                  <a:pt x="443" y="470"/>
                  <a:pt x="478" y="434"/>
                  <a:pt x="478" y="390"/>
                </a:cubicBezTo>
                <a:cubicBezTo>
                  <a:pt x="478" y="80"/>
                  <a:pt x="478" y="80"/>
                  <a:pt x="478" y="80"/>
                </a:cubicBezTo>
                <a:cubicBezTo>
                  <a:pt x="478" y="36"/>
                  <a:pt x="443" y="0"/>
                  <a:pt x="390" y="0"/>
                </a:cubicBezTo>
                <a:close/>
                <a:moveTo>
                  <a:pt x="249" y="355"/>
                </a:moveTo>
                <a:lnTo>
                  <a:pt x="249" y="355"/>
                </a:lnTo>
                <a:cubicBezTo>
                  <a:pt x="159" y="355"/>
                  <a:pt x="159" y="355"/>
                  <a:pt x="159" y="35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93" y="124"/>
                  <a:pt x="319" y="142"/>
                  <a:pt x="319" y="177"/>
                </a:cubicBezTo>
                <a:cubicBezTo>
                  <a:pt x="319" y="204"/>
                  <a:pt x="310" y="221"/>
                  <a:pt x="284" y="22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319" y="231"/>
                  <a:pt x="337" y="249"/>
                  <a:pt x="337" y="284"/>
                </a:cubicBezTo>
                <a:cubicBezTo>
                  <a:pt x="337" y="319"/>
                  <a:pt x="310" y="355"/>
                  <a:pt x="249" y="355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3" name="Freeform 85"/>
          <p:cNvSpPr>
            <a:spLocks noChangeArrowheads="1"/>
          </p:cNvSpPr>
          <p:nvPr/>
        </p:nvSpPr>
        <p:spPr bwMode="auto">
          <a:xfrm>
            <a:off x="5224463" y="2267557"/>
            <a:ext cx="334169" cy="269081"/>
          </a:xfrm>
          <a:custGeom>
            <a:avLst/>
            <a:gdLst>
              <a:gd name="T0" fmla="*/ 461 w 462"/>
              <a:gd name="T1" fmla="*/ 45 h 374"/>
              <a:gd name="T2" fmla="*/ 461 w 462"/>
              <a:gd name="T3" fmla="*/ 45 h 374"/>
              <a:gd name="T4" fmla="*/ 408 w 462"/>
              <a:gd name="T5" fmla="*/ 63 h 374"/>
              <a:gd name="T6" fmla="*/ 443 w 462"/>
              <a:gd name="T7" fmla="*/ 10 h 374"/>
              <a:gd name="T8" fmla="*/ 389 w 462"/>
              <a:gd name="T9" fmla="*/ 36 h 374"/>
              <a:gd name="T10" fmla="*/ 319 w 462"/>
              <a:gd name="T11" fmla="*/ 0 h 374"/>
              <a:gd name="T12" fmla="*/ 221 w 462"/>
              <a:gd name="T13" fmla="*/ 98 h 374"/>
              <a:gd name="T14" fmla="*/ 230 w 462"/>
              <a:gd name="T15" fmla="*/ 116 h 374"/>
              <a:gd name="T16" fmla="*/ 35 w 462"/>
              <a:gd name="T17" fmla="*/ 19 h 374"/>
              <a:gd name="T18" fmla="*/ 17 w 462"/>
              <a:gd name="T19" fmla="*/ 72 h 374"/>
              <a:gd name="T20" fmla="*/ 61 w 462"/>
              <a:gd name="T21" fmla="*/ 151 h 374"/>
              <a:gd name="T22" fmla="*/ 17 w 462"/>
              <a:gd name="T23" fmla="*/ 134 h 374"/>
              <a:gd name="T24" fmla="*/ 17 w 462"/>
              <a:gd name="T25" fmla="*/ 134 h 374"/>
              <a:gd name="T26" fmla="*/ 98 w 462"/>
              <a:gd name="T27" fmla="*/ 231 h 374"/>
              <a:gd name="T28" fmla="*/ 70 w 462"/>
              <a:gd name="T29" fmla="*/ 231 h 374"/>
              <a:gd name="T30" fmla="*/ 53 w 462"/>
              <a:gd name="T31" fmla="*/ 231 h 374"/>
              <a:gd name="T32" fmla="*/ 142 w 462"/>
              <a:gd name="T33" fmla="*/ 294 h 374"/>
              <a:gd name="T34" fmla="*/ 26 w 462"/>
              <a:gd name="T35" fmla="*/ 338 h 374"/>
              <a:gd name="T36" fmla="*/ 0 w 462"/>
              <a:gd name="T37" fmla="*/ 338 h 374"/>
              <a:gd name="T38" fmla="*/ 142 w 462"/>
              <a:gd name="T39" fmla="*/ 373 h 374"/>
              <a:gd name="T40" fmla="*/ 408 w 462"/>
              <a:gd name="T41" fmla="*/ 107 h 374"/>
              <a:gd name="T42" fmla="*/ 408 w 462"/>
              <a:gd name="T43" fmla="*/ 98 h 374"/>
              <a:gd name="T44" fmla="*/ 461 w 462"/>
              <a:gd name="T45" fmla="*/ 45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62" h="374">
                <a:moveTo>
                  <a:pt x="461" y="45"/>
                </a:moveTo>
                <a:lnTo>
                  <a:pt x="461" y="45"/>
                </a:lnTo>
                <a:cubicBezTo>
                  <a:pt x="443" y="54"/>
                  <a:pt x="425" y="63"/>
                  <a:pt x="408" y="63"/>
                </a:cubicBezTo>
                <a:cubicBezTo>
                  <a:pt x="425" y="54"/>
                  <a:pt x="443" y="36"/>
                  <a:pt x="443" y="10"/>
                </a:cubicBezTo>
                <a:cubicBezTo>
                  <a:pt x="425" y="19"/>
                  <a:pt x="408" y="27"/>
                  <a:pt x="389" y="36"/>
                </a:cubicBezTo>
                <a:cubicBezTo>
                  <a:pt x="372" y="19"/>
                  <a:pt x="345" y="0"/>
                  <a:pt x="319" y="0"/>
                </a:cubicBezTo>
                <a:cubicBezTo>
                  <a:pt x="265" y="0"/>
                  <a:pt x="221" y="45"/>
                  <a:pt x="221" y="98"/>
                </a:cubicBezTo>
                <a:cubicBezTo>
                  <a:pt x="221" y="107"/>
                  <a:pt x="221" y="116"/>
                  <a:pt x="230" y="116"/>
                </a:cubicBezTo>
                <a:cubicBezTo>
                  <a:pt x="151" y="116"/>
                  <a:pt x="79" y="81"/>
                  <a:pt x="35" y="19"/>
                </a:cubicBezTo>
                <a:cubicBezTo>
                  <a:pt x="26" y="36"/>
                  <a:pt x="17" y="54"/>
                  <a:pt x="17" y="72"/>
                </a:cubicBezTo>
                <a:cubicBezTo>
                  <a:pt x="17" y="98"/>
                  <a:pt x="35" y="134"/>
                  <a:pt x="61" y="151"/>
                </a:cubicBezTo>
                <a:cubicBezTo>
                  <a:pt x="44" y="143"/>
                  <a:pt x="35" y="143"/>
                  <a:pt x="17" y="134"/>
                </a:cubicBezTo>
                <a:lnTo>
                  <a:pt x="17" y="134"/>
                </a:lnTo>
                <a:cubicBezTo>
                  <a:pt x="17" y="178"/>
                  <a:pt x="53" y="222"/>
                  <a:pt x="98" y="231"/>
                </a:cubicBezTo>
                <a:cubicBezTo>
                  <a:pt x="89" y="231"/>
                  <a:pt x="79" y="231"/>
                  <a:pt x="70" y="231"/>
                </a:cubicBezTo>
                <a:cubicBezTo>
                  <a:pt x="61" y="231"/>
                  <a:pt x="61" y="231"/>
                  <a:pt x="53" y="231"/>
                </a:cubicBezTo>
                <a:cubicBezTo>
                  <a:pt x="61" y="266"/>
                  <a:pt x="98" y="294"/>
                  <a:pt x="142" y="294"/>
                </a:cubicBezTo>
                <a:cubicBezTo>
                  <a:pt x="106" y="319"/>
                  <a:pt x="70" y="338"/>
                  <a:pt x="26" y="338"/>
                </a:cubicBezTo>
                <a:cubicBezTo>
                  <a:pt x="17" y="338"/>
                  <a:pt x="8" y="338"/>
                  <a:pt x="0" y="338"/>
                </a:cubicBezTo>
                <a:cubicBezTo>
                  <a:pt x="44" y="364"/>
                  <a:pt x="89" y="373"/>
                  <a:pt x="142" y="373"/>
                </a:cubicBezTo>
                <a:cubicBezTo>
                  <a:pt x="319" y="373"/>
                  <a:pt x="408" y="231"/>
                  <a:pt x="408" y="107"/>
                </a:cubicBezTo>
                <a:lnTo>
                  <a:pt x="408" y="98"/>
                </a:lnTo>
                <a:cubicBezTo>
                  <a:pt x="434" y="81"/>
                  <a:pt x="443" y="72"/>
                  <a:pt x="461" y="45"/>
                </a:cubicBez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4" name="Freeform 86"/>
          <p:cNvSpPr>
            <a:spLocks noChangeArrowheads="1"/>
          </p:cNvSpPr>
          <p:nvPr/>
        </p:nvSpPr>
        <p:spPr bwMode="auto">
          <a:xfrm>
            <a:off x="5933282" y="2234220"/>
            <a:ext cx="349250" cy="342900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37 w 480"/>
              <a:gd name="T13" fmla="*/ 195 h 471"/>
              <a:gd name="T14" fmla="*/ 337 w 480"/>
              <a:gd name="T15" fmla="*/ 195 h 471"/>
              <a:gd name="T16" fmla="*/ 337 w 480"/>
              <a:gd name="T17" fmla="*/ 195 h 471"/>
              <a:gd name="T18" fmla="*/ 204 w 480"/>
              <a:gd name="T19" fmla="*/ 328 h 471"/>
              <a:gd name="T20" fmla="*/ 133 w 480"/>
              <a:gd name="T21" fmla="*/ 310 h 471"/>
              <a:gd name="T22" fmla="*/ 142 w 480"/>
              <a:gd name="T23" fmla="*/ 310 h 471"/>
              <a:gd name="T24" fmla="*/ 204 w 480"/>
              <a:gd name="T25" fmla="*/ 293 h 471"/>
              <a:gd name="T26" fmla="*/ 160 w 480"/>
              <a:gd name="T27" fmla="*/ 257 h 471"/>
              <a:gd name="T28" fmla="*/ 169 w 480"/>
              <a:gd name="T29" fmla="*/ 257 h 471"/>
              <a:gd name="T30" fmla="*/ 178 w 480"/>
              <a:gd name="T31" fmla="*/ 257 h 471"/>
              <a:gd name="T32" fmla="*/ 142 w 480"/>
              <a:gd name="T33" fmla="*/ 213 h 471"/>
              <a:gd name="T34" fmla="*/ 142 w 480"/>
              <a:gd name="T35" fmla="*/ 213 h 471"/>
              <a:gd name="T36" fmla="*/ 160 w 480"/>
              <a:gd name="T37" fmla="*/ 213 h 471"/>
              <a:gd name="T38" fmla="*/ 142 w 480"/>
              <a:gd name="T39" fmla="*/ 178 h 471"/>
              <a:gd name="T40" fmla="*/ 151 w 480"/>
              <a:gd name="T41" fmla="*/ 151 h 471"/>
              <a:gd name="T42" fmla="*/ 239 w 480"/>
              <a:gd name="T43" fmla="*/ 204 h 471"/>
              <a:gd name="T44" fmla="*/ 239 w 480"/>
              <a:gd name="T45" fmla="*/ 195 h 471"/>
              <a:gd name="T46" fmla="*/ 292 w 480"/>
              <a:gd name="T47" fmla="*/ 142 h 471"/>
              <a:gd name="T48" fmla="*/ 319 w 480"/>
              <a:gd name="T49" fmla="*/ 160 h 471"/>
              <a:gd name="T50" fmla="*/ 355 w 480"/>
              <a:gd name="T51" fmla="*/ 151 h 471"/>
              <a:gd name="T52" fmla="*/ 337 w 480"/>
              <a:gd name="T53" fmla="*/ 178 h 471"/>
              <a:gd name="T54" fmla="*/ 364 w 480"/>
              <a:gd name="T55" fmla="*/ 169 h 471"/>
              <a:gd name="T56" fmla="*/ 337 w 480"/>
              <a:gd name="T57" fmla="*/ 19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37" y="195"/>
                </a:moveTo>
                <a:lnTo>
                  <a:pt x="337" y="195"/>
                </a:lnTo>
                <a:lnTo>
                  <a:pt x="337" y="195"/>
                </a:lnTo>
                <a:cubicBezTo>
                  <a:pt x="337" y="257"/>
                  <a:pt x="292" y="328"/>
                  <a:pt x="204" y="328"/>
                </a:cubicBezTo>
                <a:cubicBezTo>
                  <a:pt x="178" y="328"/>
                  <a:pt x="151" y="319"/>
                  <a:pt x="133" y="310"/>
                </a:cubicBezTo>
                <a:lnTo>
                  <a:pt x="142" y="310"/>
                </a:lnTo>
                <a:cubicBezTo>
                  <a:pt x="160" y="310"/>
                  <a:pt x="186" y="301"/>
                  <a:pt x="204" y="293"/>
                </a:cubicBezTo>
                <a:cubicBezTo>
                  <a:pt x="178" y="293"/>
                  <a:pt x="160" y="275"/>
                  <a:pt x="160" y="257"/>
                </a:cubicBezTo>
                <a:cubicBezTo>
                  <a:pt x="160" y="257"/>
                  <a:pt x="160" y="257"/>
                  <a:pt x="169" y="257"/>
                </a:cubicBezTo>
                <a:lnTo>
                  <a:pt x="178" y="257"/>
                </a:lnTo>
                <a:cubicBezTo>
                  <a:pt x="160" y="248"/>
                  <a:pt x="142" y="231"/>
                  <a:pt x="142" y="213"/>
                </a:cubicBezTo>
                <a:lnTo>
                  <a:pt x="142" y="213"/>
                </a:lnTo>
                <a:cubicBezTo>
                  <a:pt x="142" y="213"/>
                  <a:pt x="151" y="213"/>
                  <a:pt x="160" y="213"/>
                </a:cubicBezTo>
                <a:cubicBezTo>
                  <a:pt x="151" y="204"/>
                  <a:pt x="142" y="195"/>
                  <a:pt x="142" y="178"/>
                </a:cubicBezTo>
                <a:cubicBezTo>
                  <a:pt x="142" y="169"/>
                  <a:pt x="142" y="160"/>
                  <a:pt x="151" y="151"/>
                </a:cubicBezTo>
                <a:cubicBezTo>
                  <a:pt x="169" y="178"/>
                  <a:pt x="204" y="204"/>
                  <a:pt x="239" y="20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239" y="169"/>
                  <a:pt x="266" y="142"/>
                  <a:pt x="292" y="142"/>
                </a:cubicBezTo>
                <a:cubicBezTo>
                  <a:pt x="301" y="142"/>
                  <a:pt x="319" y="151"/>
                  <a:pt x="319" y="160"/>
                </a:cubicBezTo>
                <a:cubicBezTo>
                  <a:pt x="337" y="160"/>
                  <a:pt x="346" y="151"/>
                  <a:pt x="355" y="151"/>
                </a:cubicBezTo>
                <a:cubicBezTo>
                  <a:pt x="346" y="160"/>
                  <a:pt x="346" y="169"/>
                  <a:pt x="337" y="178"/>
                </a:cubicBezTo>
                <a:cubicBezTo>
                  <a:pt x="346" y="178"/>
                  <a:pt x="355" y="169"/>
                  <a:pt x="364" y="169"/>
                </a:cubicBezTo>
                <a:cubicBezTo>
                  <a:pt x="355" y="178"/>
                  <a:pt x="346" y="187"/>
                  <a:pt x="337" y="195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5" name="Freeform 87"/>
          <p:cNvSpPr>
            <a:spLocks noChangeArrowheads="1"/>
          </p:cNvSpPr>
          <p:nvPr/>
        </p:nvSpPr>
        <p:spPr bwMode="auto">
          <a:xfrm>
            <a:off x="935038" y="3682020"/>
            <a:ext cx="308769" cy="315119"/>
          </a:xfrm>
          <a:custGeom>
            <a:avLst/>
            <a:gdLst>
              <a:gd name="T0" fmla="*/ 345 w 426"/>
              <a:gd name="T1" fmla="*/ 213 h 435"/>
              <a:gd name="T2" fmla="*/ 345 w 426"/>
              <a:gd name="T3" fmla="*/ 213 h 435"/>
              <a:gd name="T4" fmla="*/ 213 w 426"/>
              <a:gd name="T5" fmla="*/ 346 h 435"/>
              <a:gd name="T6" fmla="*/ 79 w 426"/>
              <a:gd name="T7" fmla="*/ 213 h 435"/>
              <a:gd name="T8" fmla="*/ 88 w 426"/>
              <a:gd name="T9" fmla="*/ 195 h 435"/>
              <a:gd name="T10" fmla="*/ 0 w 426"/>
              <a:gd name="T11" fmla="*/ 195 h 435"/>
              <a:gd name="T12" fmla="*/ 0 w 426"/>
              <a:gd name="T13" fmla="*/ 363 h 435"/>
              <a:gd name="T14" fmla="*/ 62 w 426"/>
              <a:gd name="T15" fmla="*/ 434 h 435"/>
              <a:gd name="T16" fmla="*/ 363 w 426"/>
              <a:gd name="T17" fmla="*/ 434 h 435"/>
              <a:gd name="T18" fmla="*/ 425 w 426"/>
              <a:gd name="T19" fmla="*/ 363 h 435"/>
              <a:gd name="T20" fmla="*/ 425 w 426"/>
              <a:gd name="T21" fmla="*/ 195 h 435"/>
              <a:gd name="T22" fmla="*/ 337 w 426"/>
              <a:gd name="T23" fmla="*/ 195 h 435"/>
              <a:gd name="T24" fmla="*/ 345 w 426"/>
              <a:gd name="T25" fmla="*/ 213 h 435"/>
              <a:gd name="T26" fmla="*/ 363 w 426"/>
              <a:gd name="T27" fmla="*/ 0 h 435"/>
              <a:gd name="T28" fmla="*/ 363 w 426"/>
              <a:gd name="T29" fmla="*/ 0 h 435"/>
              <a:gd name="T30" fmla="*/ 62 w 426"/>
              <a:gd name="T31" fmla="*/ 0 h 435"/>
              <a:gd name="T32" fmla="*/ 0 w 426"/>
              <a:gd name="T33" fmla="*/ 71 h 435"/>
              <a:gd name="T34" fmla="*/ 0 w 426"/>
              <a:gd name="T35" fmla="*/ 142 h 435"/>
              <a:gd name="T36" fmla="*/ 106 w 426"/>
              <a:gd name="T37" fmla="*/ 142 h 435"/>
              <a:gd name="T38" fmla="*/ 213 w 426"/>
              <a:gd name="T39" fmla="*/ 89 h 435"/>
              <a:gd name="T40" fmla="*/ 319 w 426"/>
              <a:gd name="T41" fmla="*/ 142 h 435"/>
              <a:gd name="T42" fmla="*/ 425 w 426"/>
              <a:gd name="T43" fmla="*/ 142 h 435"/>
              <a:gd name="T44" fmla="*/ 425 w 426"/>
              <a:gd name="T45" fmla="*/ 71 h 435"/>
              <a:gd name="T46" fmla="*/ 363 w 426"/>
              <a:gd name="T47" fmla="*/ 0 h 435"/>
              <a:gd name="T48" fmla="*/ 390 w 426"/>
              <a:gd name="T49" fmla="*/ 89 h 435"/>
              <a:gd name="T50" fmla="*/ 390 w 426"/>
              <a:gd name="T51" fmla="*/ 89 h 435"/>
              <a:gd name="T52" fmla="*/ 381 w 426"/>
              <a:gd name="T53" fmla="*/ 97 h 435"/>
              <a:gd name="T54" fmla="*/ 345 w 426"/>
              <a:gd name="T55" fmla="*/ 97 h 435"/>
              <a:gd name="T56" fmla="*/ 328 w 426"/>
              <a:gd name="T57" fmla="*/ 89 h 435"/>
              <a:gd name="T58" fmla="*/ 328 w 426"/>
              <a:gd name="T59" fmla="*/ 53 h 435"/>
              <a:gd name="T60" fmla="*/ 345 w 426"/>
              <a:gd name="T61" fmla="*/ 36 h 435"/>
              <a:gd name="T62" fmla="*/ 381 w 426"/>
              <a:gd name="T63" fmla="*/ 36 h 435"/>
              <a:gd name="T64" fmla="*/ 390 w 426"/>
              <a:gd name="T65" fmla="*/ 53 h 435"/>
              <a:gd name="T66" fmla="*/ 390 w 426"/>
              <a:gd name="T67" fmla="*/ 89 h 435"/>
              <a:gd name="T68" fmla="*/ 292 w 426"/>
              <a:gd name="T69" fmla="*/ 213 h 435"/>
              <a:gd name="T70" fmla="*/ 292 w 426"/>
              <a:gd name="T71" fmla="*/ 213 h 435"/>
              <a:gd name="T72" fmla="*/ 213 w 426"/>
              <a:gd name="T73" fmla="*/ 133 h 435"/>
              <a:gd name="T74" fmla="*/ 132 w 426"/>
              <a:gd name="T75" fmla="*/ 213 h 435"/>
              <a:gd name="T76" fmla="*/ 213 w 426"/>
              <a:gd name="T77" fmla="*/ 293 h 435"/>
              <a:gd name="T78" fmla="*/ 292 w 426"/>
              <a:gd name="T79" fmla="*/ 21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6" name="Freeform 106"/>
          <p:cNvSpPr>
            <a:spLocks noChangeArrowheads="1"/>
          </p:cNvSpPr>
          <p:nvPr/>
        </p:nvSpPr>
        <p:spPr bwMode="auto">
          <a:xfrm>
            <a:off x="8106569" y="2253270"/>
            <a:ext cx="308769" cy="311150"/>
          </a:xfrm>
          <a:custGeom>
            <a:avLst/>
            <a:gdLst>
              <a:gd name="T0" fmla="*/ 372 w 426"/>
              <a:gd name="T1" fmla="*/ 0 h 427"/>
              <a:gd name="T2" fmla="*/ 372 w 426"/>
              <a:gd name="T3" fmla="*/ 0 h 427"/>
              <a:gd name="T4" fmla="*/ 53 w 426"/>
              <a:gd name="T5" fmla="*/ 0 h 427"/>
              <a:gd name="T6" fmla="*/ 0 w 426"/>
              <a:gd name="T7" fmla="*/ 53 h 427"/>
              <a:gd name="T8" fmla="*/ 0 w 426"/>
              <a:gd name="T9" fmla="*/ 372 h 427"/>
              <a:gd name="T10" fmla="*/ 53 w 426"/>
              <a:gd name="T11" fmla="*/ 426 h 427"/>
              <a:gd name="T12" fmla="*/ 213 w 426"/>
              <a:gd name="T13" fmla="*/ 426 h 427"/>
              <a:gd name="T14" fmla="*/ 213 w 426"/>
              <a:gd name="T15" fmla="*/ 274 h 427"/>
              <a:gd name="T16" fmla="*/ 160 w 426"/>
              <a:gd name="T17" fmla="*/ 274 h 427"/>
              <a:gd name="T18" fmla="*/ 160 w 426"/>
              <a:gd name="T19" fmla="*/ 204 h 427"/>
              <a:gd name="T20" fmla="*/ 213 w 426"/>
              <a:gd name="T21" fmla="*/ 204 h 427"/>
              <a:gd name="T22" fmla="*/ 213 w 426"/>
              <a:gd name="T23" fmla="*/ 168 h 427"/>
              <a:gd name="T24" fmla="*/ 301 w 426"/>
              <a:gd name="T25" fmla="*/ 80 h 427"/>
              <a:gd name="T26" fmla="*/ 346 w 426"/>
              <a:gd name="T27" fmla="*/ 80 h 427"/>
              <a:gd name="T28" fmla="*/ 346 w 426"/>
              <a:gd name="T29" fmla="*/ 160 h 427"/>
              <a:gd name="T30" fmla="*/ 310 w 426"/>
              <a:gd name="T31" fmla="*/ 160 h 427"/>
              <a:gd name="T32" fmla="*/ 292 w 426"/>
              <a:gd name="T33" fmla="*/ 168 h 427"/>
              <a:gd name="T34" fmla="*/ 292 w 426"/>
              <a:gd name="T35" fmla="*/ 204 h 427"/>
              <a:gd name="T36" fmla="*/ 346 w 426"/>
              <a:gd name="T37" fmla="*/ 204 h 427"/>
              <a:gd name="T38" fmla="*/ 346 w 426"/>
              <a:gd name="T39" fmla="*/ 274 h 427"/>
              <a:gd name="T40" fmla="*/ 292 w 426"/>
              <a:gd name="T41" fmla="*/ 274 h 427"/>
              <a:gd name="T42" fmla="*/ 292 w 426"/>
              <a:gd name="T43" fmla="*/ 426 h 427"/>
              <a:gd name="T44" fmla="*/ 372 w 426"/>
              <a:gd name="T45" fmla="*/ 426 h 427"/>
              <a:gd name="T46" fmla="*/ 425 w 426"/>
              <a:gd name="T47" fmla="*/ 372 h 427"/>
              <a:gd name="T48" fmla="*/ 425 w 426"/>
              <a:gd name="T49" fmla="*/ 53 h 427"/>
              <a:gd name="T50" fmla="*/ 372 w 426"/>
              <a:gd name="T51" fmla="*/ 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6" h="427">
                <a:moveTo>
                  <a:pt x="372" y="0"/>
                </a:moveTo>
                <a:lnTo>
                  <a:pt x="37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3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99"/>
                  <a:pt x="27" y="426"/>
                  <a:pt x="5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160" y="274"/>
                  <a:pt x="160" y="274"/>
                  <a:pt x="160" y="27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24"/>
                  <a:pt x="257" y="80"/>
                  <a:pt x="301" y="80"/>
                </a:cubicBezTo>
                <a:cubicBezTo>
                  <a:pt x="346" y="80"/>
                  <a:pt x="346" y="80"/>
                  <a:pt x="346" y="80"/>
                </a:cubicBezTo>
                <a:cubicBezTo>
                  <a:pt x="346" y="160"/>
                  <a:pt x="346" y="160"/>
                  <a:pt x="346" y="160"/>
                </a:cubicBezTo>
                <a:cubicBezTo>
                  <a:pt x="310" y="160"/>
                  <a:pt x="310" y="160"/>
                  <a:pt x="310" y="160"/>
                </a:cubicBezTo>
                <a:cubicBezTo>
                  <a:pt x="292" y="160"/>
                  <a:pt x="292" y="160"/>
                  <a:pt x="292" y="168"/>
                </a:cubicBezTo>
                <a:cubicBezTo>
                  <a:pt x="292" y="204"/>
                  <a:pt x="292" y="204"/>
                  <a:pt x="292" y="204"/>
                </a:cubicBezTo>
                <a:cubicBezTo>
                  <a:pt x="346" y="204"/>
                  <a:pt x="346" y="204"/>
                  <a:pt x="346" y="204"/>
                </a:cubicBezTo>
                <a:cubicBezTo>
                  <a:pt x="346" y="274"/>
                  <a:pt x="346" y="274"/>
                  <a:pt x="346" y="274"/>
                </a:cubicBezTo>
                <a:cubicBezTo>
                  <a:pt x="292" y="274"/>
                  <a:pt x="292" y="274"/>
                  <a:pt x="292" y="274"/>
                </a:cubicBezTo>
                <a:cubicBezTo>
                  <a:pt x="292" y="426"/>
                  <a:pt x="292" y="426"/>
                  <a:pt x="292" y="426"/>
                </a:cubicBezTo>
                <a:cubicBezTo>
                  <a:pt x="372" y="426"/>
                  <a:pt x="372" y="426"/>
                  <a:pt x="372" y="426"/>
                </a:cubicBezTo>
                <a:cubicBezTo>
                  <a:pt x="399" y="426"/>
                  <a:pt x="425" y="399"/>
                  <a:pt x="425" y="372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25" y="27"/>
                  <a:pt x="399" y="0"/>
                  <a:pt x="372" y="0"/>
                </a:cubicBez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7" name="Freeform 119"/>
          <p:cNvSpPr>
            <a:spLocks noChangeArrowheads="1"/>
          </p:cNvSpPr>
          <p:nvPr/>
        </p:nvSpPr>
        <p:spPr bwMode="auto">
          <a:xfrm>
            <a:off x="4500563" y="3669320"/>
            <a:ext cx="346869" cy="340519"/>
          </a:xfrm>
          <a:custGeom>
            <a:avLst/>
            <a:gdLst>
              <a:gd name="T0" fmla="*/ 293 w 480"/>
              <a:gd name="T1" fmla="*/ 231 h 471"/>
              <a:gd name="T2" fmla="*/ 249 w 480"/>
              <a:gd name="T3" fmla="*/ 213 h 471"/>
              <a:gd name="T4" fmla="*/ 222 w 480"/>
              <a:gd name="T5" fmla="*/ 204 h 471"/>
              <a:gd name="T6" fmla="*/ 213 w 480"/>
              <a:gd name="T7" fmla="*/ 196 h 471"/>
              <a:gd name="T8" fmla="*/ 240 w 480"/>
              <a:gd name="T9" fmla="*/ 177 h 471"/>
              <a:gd name="T10" fmla="*/ 266 w 480"/>
              <a:gd name="T11" fmla="*/ 196 h 471"/>
              <a:gd name="T12" fmla="*/ 284 w 480"/>
              <a:gd name="T13" fmla="*/ 204 h 471"/>
              <a:gd name="T14" fmla="*/ 302 w 480"/>
              <a:gd name="T15" fmla="*/ 186 h 471"/>
              <a:gd name="T16" fmla="*/ 293 w 480"/>
              <a:gd name="T17" fmla="*/ 160 h 471"/>
              <a:gd name="T18" fmla="*/ 240 w 480"/>
              <a:gd name="T19" fmla="*/ 151 h 471"/>
              <a:gd name="T20" fmla="*/ 178 w 480"/>
              <a:gd name="T21" fmla="*/ 168 h 471"/>
              <a:gd name="T22" fmla="*/ 178 w 480"/>
              <a:gd name="T23" fmla="*/ 221 h 471"/>
              <a:gd name="T24" fmla="*/ 231 w 480"/>
              <a:gd name="T25" fmla="*/ 249 h 471"/>
              <a:gd name="T26" fmla="*/ 266 w 480"/>
              <a:gd name="T27" fmla="*/ 257 h 471"/>
              <a:gd name="T28" fmla="*/ 266 w 480"/>
              <a:gd name="T29" fmla="*/ 284 h 471"/>
              <a:gd name="T30" fmla="*/ 222 w 480"/>
              <a:gd name="T31" fmla="*/ 293 h 471"/>
              <a:gd name="T32" fmla="*/ 205 w 480"/>
              <a:gd name="T33" fmla="*/ 266 h 471"/>
              <a:gd name="T34" fmla="*/ 187 w 480"/>
              <a:gd name="T35" fmla="*/ 257 h 471"/>
              <a:gd name="T36" fmla="*/ 169 w 480"/>
              <a:gd name="T37" fmla="*/ 275 h 471"/>
              <a:gd name="T38" fmla="*/ 195 w 480"/>
              <a:gd name="T39" fmla="*/ 311 h 471"/>
              <a:gd name="T40" fmla="*/ 275 w 480"/>
              <a:gd name="T41" fmla="*/ 319 h 471"/>
              <a:gd name="T42" fmla="*/ 311 w 480"/>
              <a:gd name="T43" fmla="*/ 266 h 471"/>
              <a:gd name="T44" fmla="*/ 293 w 480"/>
              <a:gd name="T45" fmla="*/ 231 h 471"/>
              <a:gd name="T46" fmla="*/ 240 w 480"/>
              <a:gd name="T47" fmla="*/ 0 h 471"/>
              <a:gd name="T48" fmla="*/ 240 w 480"/>
              <a:gd name="T49" fmla="*/ 470 h 471"/>
              <a:gd name="T50" fmla="*/ 240 w 480"/>
              <a:gd name="T51" fmla="*/ 0 h 471"/>
              <a:gd name="T52" fmla="*/ 293 w 480"/>
              <a:gd name="T53" fmla="*/ 364 h 471"/>
              <a:gd name="T54" fmla="*/ 240 w 480"/>
              <a:gd name="T55" fmla="*/ 364 h 471"/>
              <a:gd name="T56" fmla="*/ 124 w 480"/>
              <a:gd name="T57" fmla="*/ 213 h 471"/>
              <a:gd name="T58" fmla="*/ 187 w 480"/>
              <a:gd name="T59" fmla="*/ 98 h 471"/>
              <a:gd name="T60" fmla="*/ 240 w 480"/>
              <a:gd name="T61" fmla="*/ 107 h 471"/>
              <a:gd name="T62" fmla="*/ 364 w 480"/>
              <a:gd name="T63" fmla="*/ 266 h 471"/>
              <a:gd name="T64" fmla="*/ 293 w 480"/>
              <a:gd name="T65" fmla="*/ 364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0" h="471">
                <a:moveTo>
                  <a:pt x="293" y="231"/>
                </a:moveTo>
                <a:lnTo>
                  <a:pt x="293" y="231"/>
                </a:lnTo>
                <a:cubicBezTo>
                  <a:pt x="284" y="231"/>
                  <a:pt x="284" y="221"/>
                  <a:pt x="275" y="221"/>
                </a:cubicBezTo>
                <a:cubicBezTo>
                  <a:pt x="266" y="221"/>
                  <a:pt x="258" y="213"/>
                  <a:pt x="249" y="213"/>
                </a:cubicBezTo>
                <a:cubicBezTo>
                  <a:pt x="240" y="213"/>
                  <a:pt x="231" y="213"/>
                  <a:pt x="231" y="213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13" y="186"/>
                  <a:pt x="213" y="186"/>
                  <a:pt x="213" y="177"/>
                </a:cubicBezTo>
                <a:cubicBezTo>
                  <a:pt x="222" y="177"/>
                  <a:pt x="231" y="177"/>
                  <a:pt x="240" y="177"/>
                </a:cubicBezTo>
                <a:cubicBezTo>
                  <a:pt x="249" y="177"/>
                  <a:pt x="258" y="177"/>
                  <a:pt x="258" y="177"/>
                </a:cubicBezTo>
                <a:cubicBezTo>
                  <a:pt x="266" y="186"/>
                  <a:pt x="266" y="186"/>
                  <a:pt x="266" y="196"/>
                </a:cubicBezTo>
                <a:cubicBezTo>
                  <a:pt x="275" y="196"/>
                  <a:pt x="275" y="204"/>
                  <a:pt x="275" y="204"/>
                </a:cubicBezTo>
                <a:lnTo>
                  <a:pt x="284" y="204"/>
                </a:lnTo>
                <a:cubicBezTo>
                  <a:pt x="293" y="204"/>
                  <a:pt x="293" y="204"/>
                  <a:pt x="302" y="204"/>
                </a:cubicBezTo>
                <a:cubicBezTo>
                  <a:pt x="302" y="196"/>
                  <a:pt x="302" y="196"/>
                  <a:pt x="302" y="186"/>
                </a:cubicBezTo>
                <a:lnTo>
                  <a:pt x="302" y="177"/>
                </a:lnTo>
                <a:cubicBezTo>
                  <a:pt x="302" y="168"/>
                  <a:pt x="293" y="168"/>
                  <a:pt x="293" y="160"/>
                </a:cubicBezTo>
                <a:cubicBezTo>
                  <a:pt x="284" y="160"/>
                  <a:pt x="275" y="151"/>
                  <a:pt x="266" y="151"/>
                </a:cubicBezTo>
                <a:cubicBezTo>
                  <a:pt x="258" y="151"/>
                  <a:pt x="249" y="151"/>
                  <a:pt x="240" y="151"/>
                </a:cubicBezTo>
                <a:cubicBezTo>
                  <a:pt x="222" y="151"/>
                  <a:pt x="213" y="151"/>
                  <a:pt x="205" y="151"/>
                </a:cubicBezTo>
                <a:cubicBezTo>
                  <a:pt x="195" y="160"/>
                  <a:pt x="187" y="160"/>
                  <a:pt x="178" y="168"/>
                </a:cubicBezTo>
                <a:cubicBezTo>
                  <a:pt x="178" y="177"/>
                  <a:pt x="169" y="186"/>
                  <a:pt x="169" y="196"/>
                </a:cubicBezTo>
                <a:cubicBezTo>
                  <a:pt x="169" y="204"/>
                  <a:pt x="178" y="213"/>
                  <a:pt x="178" y="221"/>
                </a:cubicBezTo>
                <a:cubicBezTo>
                  <a:pt x="187" y="231"/>
                  <a:pt x="195" y="231"/>
                  <a:pt x="205" y="240"/>
                </a:cubicBezTo>
                <a:cubicBezTo>
                  <a:pt x="213" y="240"/>
                  <a:pt x="222" y="240"/>
                  <a:pt x="231" y="249"/>
                </a:cubicBezTo>
                <a:cubicBezTo>
                  <a:pt x="240" y="249"/>
                  <a:pt x="249" y="249"/>
                  <a:pt x="258" y="249"/>
                </a:cubicBezTo>
                <a:cubicBezTo>
                  <a:pt x="258" y="257"/>
                  <a:pt x="266" y="257"/>
                  <a:pt x="266" y="257"/>
                </a:cubicBezTo>
                <a:cubicBezTo>
                  <a:pt x="275" y="266"/>
                  <a:pt x="275" y="266"/>
                  <a:pt x="275" y="275"/>
                </a:cubicBezTo>
                <a:lnTo>
                  <a:pt x="266" y="284"/>
                </a:lnTo>
                <a:cubicBezTo>
                  <a:pt x="258" y="293"/>
                  <a:pt x="249" y="293"/>
                  <a:pt x="240" y="293"/>
                </a:cubicBezTo>
                <a:cubicBezTo>
                  <a:pt x="231" y="293"/>
                  <a:pt x="222" y="293"/>
                  <a:pt x="222" y="293"/>
                </a:cubicBezTo>
                <a:cubicBezTo>
                  <a:pt x="213" y="284"/>
                  <a:pt x="213" y="284"/>
                  <a:pt x="213" y="284"/>
                </a:cubicBezTo>
                <a:cubicBezTo>
                  <a:pt x="213" y="275"/>
                  <a:pt x="205" y="275"/>
                  <a:pt x="205" y="266"/>
                </a:cubicBezTo>
                <a:cubicBezTo>
                  <a:pt x="205" y="266"/>
                  <a:pt x="205" y="257"/>
                  <a:pt x="195" y="257"/>
                </a:cubicBezTo>
                <a:lnTo>
                  <a:pt x="187" y="257"/>
                </a:lnTo>
                <a:cubicBezTo>
                  <a:pt x="178" y="257"/>
                  <a:pt x="178" y="257"/>
                  <a:pt x="178" y="257"/>
                </a:cubicBezTo>
                <a:cubicBezTo>
                  <a:pt x="169" y="266"/>
                  <a:pt x="169" y="266"/>
                  <a:pt x="169" y="275"/>
                </a:cubicBezTo>
                <a:cubicBezTo>
                  <a:pt x="169" y="275"/>
                  <a:pt x="169" y="284"/>
                  <a:pt x="178" y="293"/>
                </a:cubicBezTo>
                <a:cubicBezTo>
                  <a:pt x="178" y="302"/>
                  <a:pt x="187" y="311"/>
                  <a:pt x="195" y="311"/>
                </a:cubicBezTo>
                <a:cubicBezTo>
                  <a:pt x="205" y="319"/>
                  <a:pt x="222" y="319"/>
                  <a:pt x="240" y="319"/>
                </a:cubicBezTo>
                <a:cubicBezTo>
                  <a:pt x="258" y="319"/>
                  <a:pt x="266" y="319"/>
                  <a:pt x="275" y="319"/>
                </a:cubicBezTo>
                <a:cubicBezTo>
                  <a:pt x="293" y="311"/>
                  <a:pt x="302" y="302"/>
                  <a:pt x="302" y="293"/>
                </a:cubicBezTo>
                <a:cubicBezTo>
                  <a:pt x="311" y="284"/>
                  <a:pt x="311" y="275"/>
                  <a:pt x="311" y="266"/>
                </a:cubicBezTo>
                <a:cubicBezTo>
                  <a:pt x="311" y="257"/>
                  <a:pt x="311" y="249"/>
                  <a:pt x="311" y="249"/>
                </a:cubicBezTo>
                <a:cubicBezTo>
                  <a:pt x="302" y="240"/>
                  <a:pt x="302" y="231"/>
                  <a:pt x="293" y="231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93" y="364"/>
                </a:moveTo>
                <a:lnTo>
                  <a:pt x="293" y="364"/>
                </a:lnTo>
                <a:cubicBezTo>
                  <a:pt x="284" y="364"/>
                  <a:pt x="275" y="364"/>
                  <a:pt x="266" y="364"/>
                </a:cubicBezTo>
                <a:cubicBezTo>
                  <a:pt x="258" y="364"/>
                  <a:pt x="249" y="364"/>
                  <a:pt x="240" y="364"/>
                </a:cubicBezTo>
                <a:cubicBezTo>
                  <a:pt x="178" y="364"/>
                  <a:pt x="115" y="302"/>
                  <a:pt x="115" y="240"/>
                </a:cubicBezTo>
                <a:cubicBezTo>
                  <a:pt x="115" y="231"/>
                  <a:pt x="115" y="221"/>
                  <a:pt x="124" y="213"/>
                </a:cubicBezTo>
                <a:cubicBezTo>
                  <a:pt x="115" y="204"/>
                  <a:pt x="115" y="186"/>
                  <a:pt x="115" y="177"/>
                </a:cubicBezTo>
                <a:cubicBezTo>
                  <a:pt x="115" y="133"/>
                  <a:pt x="142" y="98"/>
                  <a:pt x="187" y="98"/>
                </a:cubicBezTo>
                <a:cubicBezTo>
                  <a:pt x="195" y="98"/>
                  <a:pt x="213" y="107"/>
                  <a:pt x="222" y="115"/>
                </a:cubicBezTo>
                <a:cubicBezTo>
                  <a:pt x="231" y="107"/>
                  <a:pt x="231" y="107"/>
                  <a:pt x="240" y="107"/>
                </a:cubicBezTo>
                <a:cubicBezTo>
                  <a:pt x="311" y="107"/>
                  <a:pt x="364" y="168"/>
                  <a:pt x="364" y="240"/>
                </a:cubicBezTo>
                <a:cubicBezTo>
                  <a:pt x="364" y="249"/>
                  <a:pt x="364" y="257"/>
                  <a:pt x="364" y="266"/>
                </a:cubicBezTo>
                <a:cubicBezTo>
                  <a:pt x="364" y="275"/>
                  <a:pt x="364" y="284"/>
                  <a:pt x="364" y="293"/>
                </a:cubicBezTo>
                <a:cubicBezTo>
                  <a:pt x="364" y="337"/>
                  <a:pt x="337" y="364"/>
                  <a:pt x="293" y="364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8" name="Freeform 120"/>
          <p:cNvSpPr>
            <a:spLocks noChangeArrowheads="1"/>
          </p:cNvSpPr>
          <p:nvPr/>
        </p:nvSpPr>
        <p:spPr bwMode="auto">
          <a:xfrm>
            <a:off x="5930900" y="3682020"/>
            <a:ext cx="359569" cy="315119"/>
          </a:xfrm>
          <a:custGeom>
            <a:avLst/>
            <a:gdLst>
              <a:gd name="T0" fmla="*/ 363 w 497"/>
              <a:gd name="T1" fmla="*/ 222 h 435"/>
              <a:gd name="T2" fmla="*/ 363 w 497"/>
              <a:gd name="T3" fmla="*/ 222 h 435"/>
              <a:gd name="T4" fmla="*/ 354 w 497"/>
              <a:gd name="T5" fmla="*/ 203 h 435"/>
              <a:gd name="T6" fmla="*/ 354 w 497"/>
              <a:gd name="T7" fmla="*/ 159 h 435"/>
              <a:gd name="T8" fmla="*/ 247 w 497"/>
              <a:gd name="T9" fmla="*/ 159 h 435"/>
              <a:gd name="T10" fmla="*/ 239 w 497"/>
              <a:gd name="T11" fmla="*/ 150 h 435"/>
              <a:gd name="T12" fmla="*/ 230 w 497"/>
              <a:gd name="T13" fmla="*/ 89 h 435"/>
              <a:gd name="T14" fmla="*/ 71 w 497"/>
              <a:gd name="T15" fmla="*/ 159 h 435"/>
              <a:gd name="T16" fmla="*/ 0 w 497"/>
              <a:gd name="T17" fmla="*/ 293 h 435"/>
              <a:gd name="T18" fmla="*/ 203 w 497"/>
              <a:gd name="T19" fmla="*/ 434 h 435"/>
              <a:gd name="T20" fmla="*/ 425 w 497"/>
              <a:gd name="T21" fmla="*/ 284 h 435"/>
              <a:gd name="T22" fmla="*/ 363 w 497"/>
              <a:gd name="T23" fmla="*/ 222 h 435"/>
              <a:gd name="T24" fmla="*/ 203 w 497"/>
              <a:gd name="T25" fmla="*/ 390 h 435"/>
              <a:gd name="T26" fmla="*/ 203 w 497"/>
              <a:gd name="T27" fmla="*/ 390 h 435"/>
              <a:gd name="T28" fmla="*/ 53 w 497"/>
              <a:gd name="T29" fmla="*/ 310 h 435"/>
              <a:gd name="T30" fmla="*/ 186 w 497"/>
              <a:gd name="T31" fmla="*/ 203 h 435"/>
              <a:gd name="T32" fmla="*/ 336 w 497"/>
              <a:gd name="T33" fmla="*/ 284 h 435"/>
              <a:gd name="T34" fmla="*/ 203 w 497"/>
              <a:gd name="T35" fmla="*/ 390 h 435"/>
              <a:gd name="T36" fmla="*/ 496 w 497"/>
              <a:gd name="T37" fmla="*/ 150 h 435"/>
              <a:gd name="T38" fmla="*/ 496 w 497"/>
              <a:gd name="T39" fmla="*/ 150 h 435"/>
              <a:gd name="T40" fmla="*/ 345 w 497"/>
              <a:gd name="T41" fmla="*/ 0 h 435"/>
              <a:gd name="T42" fmla="*/ 327 w 497"/>
              <a:gd name="T43" fmla="*/ 18 h 435"/>
              <a:gd name="T44" fmla="*/ 345 w 497"/>
              <a:gd name="T45" fmla="*/ 36 h 435"/>
              <a:gd name="T46" fmla="*/ 460 w 497"/>
              <a:gd name="T47" fmla="*/ 150 h 435"/>
              <a:gd name="T48" fmla="*/ 478 w 497"/>
              <a:gd name="T49" fmla="*/ 168 h 435"/>
              <a:gd name="T50" fmla="*/ 496 w 497"/>
              <a:gd name="T51" fmla="*/ 150 h 435"/>
              <a:gd name="T52" fmla="*/ 425 w 497"/>
              <a:gd name="T53" fmla="*/ 150 h 435"/>
              <a:gd name="T54" fmla="*/ 425 w 497"/>
              <a:gd name="T55" fmla="*/ 150 h 435"/>
              <a:gd name="T56" fmla="*/ 345 w 497"/>
              <a:gd name="T57" fmla="*/ 71 h 435"/>
              <a:gd name="T58" fmla="*/ 327 w 497"/>
              <a:gd name="T59" fmla="*/ 89 h 435"/>
              <a:gd name="T60" fmla="*/ 345 w 497"/>
              <a:gd name="T61" fmla="*/ 106 h 435"/>
              <a:gd name="T62" fmla="*/ 390 w 497"/>
              <a:gd name="T63" fmla="*/ 159 h 435"/>
              <a:gd name="T64" fmla="*/ 416 w 497"/>
              <a:gd name="T65" fmla="*/ 168 h 435"/>
              <a:gd name="T66" fmla="*/ 425 w 497"/>
              <a:gd name="T67" fmla="*/ 150 h 435"/>
              <a:gd name="T68" fmla="*/ 159 w 497"/>
              <a:gd name="T69" fmla="*/ 257 h 435"/>
              <a:gd name="T70" fmla="*/ 159 w 497"/>
              <a:gd name="T71" fmla="*/ 257 h 435"/>
              <a:gd name="T72" fmla="*/ 115 w 497"/>
              <a:gd name="T73" fmla="*/ 310 h 435"/>
              <a:gd name="T74" fmla="*/ 186 w 497"/>
              <a:gd name="T75" fmla="*/ 354 h 435"/>
              <a:gd name="T76" fmla="*/ 230 w 497"/>
              <a:gd name="T77" fmla="*/ 293 h 435"/>
              <a:gd name="T78" fmla="*/ 159 w 497"/>
              <a:gd name="T79" fmla="*/ 257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7" h="435">
                <a:moveTo>
                  <a:pt x="363" y="222"/>
                </a:moveTo>
                <a:lnTo>
                  <a:pt x="363" y="222"/>
                </a:lnTo>
                <a:cubicBezTo>
                  <a:pt x="354" y="213"/>
                  <a:pt x="354" y="213"/>
                  <a:pt x="354" y="203"/>
                </a:cubicBezTo>
                <a:cubicBezTo>
                  <a:pt x="363" y="186"/>
                  <a:pt x="363" y="168"/>
                  <a:pt x="354" y="159"/>
                </a:cubicBezTo>
                <a:cubicBezTo>
                  <a:pt x="336" y="133"/>
                  <a:pt x="300" y="133"/>
                  <a:pt x="247" y="159"/>
                </a:cubicBezTo>
                <a:cubicBezTo>
                  <a:pt x="247" y="159"/>
                  <a:pt x="230" y="159"/>
                  <a:pt x="239" y="150"/>
                </a:cubicBezTo>
                <a:cubicBezTo>
                  <a:pt x="247" y="124"/>
                  <a:pt x="239" y="106"/>
                  <a:pt x="230" y="89"/>
                </a:cubicBezTo>
                <a:cubicBezTo>
                  <a:pt x="203" y="62"/>
                  <a:pt x="132" y="97"/>
                  <a:pt x="71" y="159"/>
                </a:cubicBezTo>
                <a:cubicBezTo>
                  <a:pt x="26" y="203"/>
                  <a:pt x="0" y="248"/>
                  <a:pt x="0" y="293"/>
                </a:cubicBezTo>
                <a:cubicBezTo>
                  <a:pt x="0" y="372"/>
                  <a:pt x="106" y="434"/>
                  <a:pt x="203" y="434"/>
                </a:cubicBezTo>
                <a:cubicBezTo>
                  <a:pt x="336" y="434"/>
                  <a:pt x="425" y="346"/>
                  <a:pt x="425" y="284"/>
                </a:cubicBezTo>
                <a:cubicBezTo>
                  <a:pt x="425" y="248"/>
                  <a:pt x="390" y="231"/>
                  <a:pt x="363" y="222"/>
                </a:cubicBezTo>
                <a:close/>
                <a:moveTo>
                  <a:pt x="203" y="390"/>
                </a:moveTo>
                <a:lnTo>
                  <a:pt x="203" y="390"/>
                </a:lnTo>
                <a:cubicBezTo>
                  <a:pt x="124" y="399"/>
                  <a:pt x="53" y="363"/>
                  <a:pt x="53" y="310"/>
                </a:cubicBezTo>
                <a:cubicBezTo>
                  <a:pt x="44" y="257"/>
                  <a:pt x="106" y="213"/>
                  <a:pt x="186" y="203"/>
                </a:cubicBezTo>
                <a:cubicBezTo>
                  <a:pt x="265" y="195"/>
                  <a:pt x="336" y="231"/>
                  <a:pt x="336" y="284"/>
                </a:cubicBezTo>
                <a:cubicBezTo>
                  <a:pt x="345" y="337"/>
                  <a:pt x="283" y="381"/>
                  <a:pt x="203" y="390"/>
                </a:cubicBezTo>
                <a:close/>
                <a:moveTo>
                  <a:pt x="496" y="150"/>
                </a:moveTo>
                <a:lnTo>
                  <a:pt x="496" y="150"/>
                </a:lnTo>
                <a:cubicBezTo>
                  <a:pt x="496" y="71"/>
                  <a:pt x="425" y="0"/>
                  <a:pt x="345" y="0"/>
                </a:cubicBezTo>
                <a:cubicBezTo>
                  <a:pt x="336" y="0"/>
                  <a:pt x="327" y="9"/>
                  <a:pt x="327" y="18"/>
                </a:cubicBezTo>
                <a:cubicBezTo>
                  <a:pt x="327" y="27"/>
                  <a:pt x="336" y="36"/>
                  <a:pt x="345" y="36"/>
                </a:cubicBezTo>
                <a:cubicBezTo>
                  <a:pt x="407" y="36"/>
                  <a:pt x="460" y="89"/>
                  <a:pt x="460" y="150"/>
                </a:cubicBezTo>
                <a:cubicBezTo>
                  <a:pt x="460" y="159"/>
                  <a:pt x="469" y="168"/>
                  <a:pt x="478" y="168"/>
                </a:cubicBezTo>
                <a:cubicBezTo>
                  <a:pt x="487" y="168"/>
                  <a:pt x="496" y="159"/>
                  <a:pt x="496" y="150"/>
                </a:cubicBezTo>
                <a:close/>
                <a:moveTo>
                  <a:pt x="425" y="150"/>
                </a:moveTo>
                <a:lnTo>
                  <a:pt x="425" y="150"/>
                </a:lnTo>
                <a:cubicBezTo>
                  <a:pt x="416" y="106"/>
                  <a:pt x="390" y="80"/>
                  <a:pt x="345" y="71"/>
                </a:cubicBezTo>
                <a:cubicBezTo>
                  <a:pt x="336" y="71"/>
                  <a:pt x="327" y="80"/>
                  <a:pt x="327" y="89"/>
                </a:cubicBezTo>
                <a:cubicBezTo>
                  <a:pt x="327" y="97"/>
                  <a:pt x="327" y="106"/>
                  <a:pt x="345" y="106"/>
                </a:cubicBezTo>
                <a:cubicBezTo>
                  <a:pt x="363" y="115"/>
                  <a:pt x="390" y="133"/>
                  <a:pt x="390" y="159"/>
                </a:cubicBezTo>
                <a:cubicBezTo>
                  <a:pt x="390" y="168"/>
                  <a:pt x="398" y="168"/>
                  <a:pt x="416" y="168"/>
                </a:cubicBezTo>
                <a:cubicBezTo>
                  <a:pt x="425" y="168"/>
                  <a:pt x="425" y="159"/>
                  <a:pt x="425" y="150"/>
                </a:cubicBezTo>
                <a:close/>
                <a:moveTo>
                  <a:pt x="159" y="257"/>
                </a:moveTo>
                <a:lnTo>
                  <a:pt x="159" y="257"/>
                </a:lnTo>
                <a:cubicBezTo>
                  <a:pt x="132" y="257"/>
                  <a:pt x="106" y="284"/>
                  <a:pt x="115" y="310"/>
                </a:cubicBezTo>
                <a:cubicBezTo>
                  <a:pt x="124" y="337"/>
                  <a:pt x="150" y="354"/>
                  <a:pt x="186" y="354"/>
                </a:cubicBezTo>
                <a:cubicBezTo>
                  <a:pt x="212" y="346"/>
                  <a:pt x="239" y="319"/>
                  <a:pt x="230" y="293"/>
                </a:cubicBezTo>
                <a:cubicBezTo>
                  <a:pt x="221" y="266"/>
                  <a:pt x="194" y="248"/>
                  <a:pt x="159" y="257"/>
                </a:cubicBezTo>
                <a:close/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49" name="Freeform 121"/>
          <p:cNvSpPr>
            <a:spLocks noChangeArrowheads="1"/>
          </p:cNvSpPr>
          <p:nvPr/>
        </p:nvSpPr>
        <p:spPr bwMode="auto">
          <a:xfrm>
            <a:off x="915988" y="4432907"/>
            <a:ext cx="238919" cy="303213"/>
          </a:xfrm>
          <a:custGeom>
            <a:avLst/>
            <a:gdLst>
              <a:gd name="T0" fmla="*/ 213 w 329"/>
              <a:gd name="T1" fmla="*/ 213 h 418"/>
              <a:gd name="T2" fmla="*/ 213 w 329"/>
              <a:gd name="T3" fmla="*/ 213 h 418"/>
              <a:gd name="T4" fmla="*/ 98 w 329"/>
              <a:gd name="T5" fmla="*/ 88 h 418"/>
              <a:gd name="T6" fmla="*/ 124 w 329"/>
              <a:gd name="T7" fmla="*/ 0 h 418"/>
              <a:gd name="T8" fmla="*/ 36 w 329"/>
              <a:gd name="T9" fmla="*/ 26 h 418"/>
              <a:gd name="T10" fmla="*/ 9 w 329"/>
              <a:gd name="T11" fmla="*/ 61 h 418"/>
              <a:gd name="T12" fmla="*/ 80 w 329"/>
              <a:gd name="T13" fmla="*/ 389 h 418"/>
              <a:gd name="T14" fmla="*/ 124 w 329"/>
              <a:gd name="T15" fmla="*/ 407 h 418"/>
              <a:gd name="T16" fmla="*/ 169 w 329"/>
              <a:gd name="T17" fmla="*/ 398 h 418"/>
              <a:gd name="T18" fmla="*/ 98 w 329"/>
              <a:gd name="T19" fmla="*/ 372 h 418"/>
              <a:gd name="T20" fmla="*/ 133 w 329"/>
              <a:gd name="T21" fmla="*/ 292 h 418"/>
              <a:gd name="T22" fmla="*/ 240 w 329"/>
              <a:gd name="T23" fmla="*/ 327 h 418"/>
              <a:gd name="T24" fmla="*/ 213 w 329"/>
              <a:gd name="T25" fmla="*/ 21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9" h="418">
                <a:moveTo>
                  <a:pt x="213" y="213"/>
                </a:moveTo>
                <a:lnTo>
                  <a:pt x="213" y="213"/>
                </a:lnTo>
                <a:cubicBezTo>
                  <a:pt x="151" y="186"/>
                  <a:pt x="98" y="151"/>
                  <a:pt x="98" y="88"/>
                </a:cubicBezTo>
                <a:cubicBezTo>
                  <a:pt x="98" y="61"/>
                  <a:pt x="98" y="26"/>
                  <a:pt x="124" y="0"/>
                </a:cubicBezTo>
                <a:cubicBezTo>
                  <a:pt x="36" y="26"/>
                  <a:pt x="36" y="26"/>
                  <a:pt x="36" y="26"/>
                </a:cubicBezTo>
                <a:cubicBezTo>
                  <a:pt x="18" y="26"/>
                  <a:pt x="0" y="44"/>
                  <a:pt x="9" y="61"/>
                </a:cubicBezTo>
                <a:cubicBezTo>
                  <a:pt x="80" y="389"/>
                  <a:pt x="80" y="389"/>
                  <a:pt x="80" y="389"/>
                </a:cubicBezTo>
                <a:cubicBezTo>
                  <a:pt x="89" y="407"/>
                  <a:pt x="106" y="417"/>
                  <a:pt x="124" y="407"/>
                </a:cubicBezTo>
                <a:cubicBezTo>
                  <a:pt x="169" y="398"/>
                  <a:pt x="169" y="398"/>
                  <a:pt x="169" y="398"/>
                </a:cubicBezTo>
                <a:cubicBezTo>
                  <a:pt x="151" y="398"/>
                  <a:pt x="124" y="389"/>
                  <a:pt x="98" y="372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3" y="292"/>
                  <a:pt x="178" y="327"/>
                  <a:pt x="240" y="327"/>
                </a:cubicBezTo>
                <a:cubicBezTo>
                  <a:pt x="302" y="327"/>
                  <a:pt x="328" y="257"/>
                  <a:pt x="213" y="213"/>
                </a:cubicBez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  <p:sp>
        <p:nvSpPr>
          <p:cNvPr id="50" name="Freeform 122"/>
          <p:cNvSpPr>
            <a:spLocks noChangeArrowheads="1"/>
          </p:cNvSpPr>
          <p:nvPr/>
        </p:nvSpPr>
        <p:spPr bwMode="auto">
          <a:xfrm>
            <a:off x="1030288" y="4394807"/>
            <a:ext cx="232569" cy="296863"/>
          </a:xfrm>
          <a:custGeom>
            <a:avLst/>
            <a:gdLst>
              <a:gd name="T0" fmla="*/ 311 w 320"/>
              <a:gd name="T1" fmla="*/ 345 h 408"/>
              <a:gd name="T2" fmla="*/ 311 w 320"/>
              <a:gd name="T3" fmla="*/ 345 h 408"/>
              <a:gd name="T4" fmla="*/ 240 w 320"/>
              <a:gd name="T5" fmla="*/ 26 h 408"/>
              <a:gd name="T6" fmla="*/ 196 w 320"/>
              <a:gd name="T7" fmla="*/ 0 h 408"/>
              <a:gd name="T8" fmla="*/ 125 w 320"/>
              <a:gd name="T9" fmla="*/ 17 h 408"/>
              <a:gd name="T10" fmla="*/ 213 w 320"/>
              <a:gd name="T11" fmla="*/ 44 h 408"/>
              <a:gd name="T12" fmla="*/ 187 w 320"/>
              <a:gd name="T13" fmla="*/ 123 h 408"/>
              <a:gd name="T14" fmla="*/ 99 w 320"/>
              <a:gd name="T15" fmla="*/ 97 h 408"/>
              <a:gd name="T16" fmla="*/ 125 w 320"/>
              <a:gd name="T17" fmla="*/ 195 h 408"/>
              <a:gd name="T18" fmla="*/ 240 w 320"/>
              <a:gd name="T19" fmla="*/ 336 h 408"/>
              <a:gd name="T20" fmla="*/ 222 w 320"/>
              <a:gd name="T21" fmla="*/ 407 h 408"/>
              <a:gd name="T22" fmla="*/ 284 w 320"/>
              <a:gd name="T23" fmla="*/ 389 h 408"/>
              <a:gd name="T24" fmla="*/ 311 w 320"/>
              <a:gd name="T25" fmla="*/ 345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0" h="408">
                <a:moveTo>
                  <a:pt x="311" y="345"/>
                </a:moveTo>
                <a:lnTo>
                  <a:pt x="311" y="345"/>
                </a:lnTo>
                <a:cubicBezTo>
                  <a:pt x="240" y="26"/>
                  <a:pt x="240" y="26"/>
                  <a:pt x="240" y="26"/>
                </a:cubicBezTo>
                <a:cubicBezTo>
                  <a:pt x="231" y="8"/>
                  <a:pt x="213" y="0"/>
                  <a:pt x="196" y="0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43" y="17"/>
                  <a:pt x="178" y="26"/>
                  <a:pt x="213" y="44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23"/>
                  <a:pt x="160" y="97"/>
                  <a:pt x="99" y="97"/>
                </a:cubicBezTo>
                <a:cubicBezTo>
                  <a:pt x="36" y="88"/>
                  <a:pt x="0" y="159"/>
                  <a:pt x="125" y="195"/>
                </a:cubicBezTo>
                <a:cubicBezTo>
                  <a:pt x="213" y="230"/>
                  <a:pt x="240" y="283"/>
                  <a:pt x="240" y="336"/>
                </a:cubicBezTo>
                <a:cubicBezTo>
                  <a:pt x="240" y="363"/>
                  <a:pt x="231" y="389"/>
                  <a:pt x="222" y="407"/>
                </a:cubicBezTo>
                <a:cubicBezTo>
                  <a:pt x="284" y="389"/>
                  <a:pt x="284" y="389"/>
                  <a:pt x="284" y="389"/>
                </a:cubicBezTo>
                <a:cubicBezTo>
                  <a:pt x="302" y="380"/>
                  <a:pt x="319" y="363"/>
                  <a:pt x="311" y="345"/>
                </a:cubicBezTo>
              </a:path>
            </a:pathLst>
          </a:custGeom>
          <a:solidFill>
            <a:srgbClr val="4B5050"/>
          </a:solidFill>
          <a:ln>
            <a:noFill/>
          </a:ln>
          <a:effectLst/>
          <a:extLst/>
        </p:spPr>
        <p:txBody>
          <a:bodyPr wrap="none" lIns="45712" tIns="22856" rIns="45712" bIns="22856" anchor="ctr"/>
          <a:lstStyle/>
          <a:p>
            <a:pPr defTabSz="609494">
              <a:defRPr/>
            </a:pPr>
            <a:endParaRPr lang="en-US" sz="900" dirty="0">
              <a:latin typeface="Poppins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357054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511686" y="306875"/>
            <a:ext cx="3040319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000" b="1" smtClean="0">
                <a:solidFill>
                  <a:schemeClr val="tx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SOSA ICON</a:t>
            </a:r>
          </a:p>
          <a:p>
            <a:pPr algn="ctr"/>
            <a:r>
              <a:rPr lang="id-ID" sz="1400" smtClean="0">
                <a:solidFill>
                  <a:schemeClr val="accent5"/>
                </a:solidFill>
                <a:latin typeface="+mj-lt"/>
              </a:rPr>
              <a:t>Make Better Your Business Presentation</a:t>
            </a:r>
            <a:endParaRPr lang="en-US" sz="1400" dirty="0">
              <a:solidFill>
                <a:schemeClr val="accent5"/>
              </a:solidFill>
              <a:latin typeface="+mj-lt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981432" y="2308853"/>
            <a:ext cx="10454978" cy="2940500"/>
            <a:chOff x="992841" y="2364679"/>
            <a:chExt cx="10454978" cy="2940500"/>
          </a:xfrm>
        </p:grpSpPr>
        <p:sp>
          <p:nvSpPr>
            <p:cNvPr id="4" name="TextBox 3"/>
            <p:cNvSpPr txBox="1"/>
            <p:nvPr/>
          </p:nvSpPr>
          <p:spPr>
            <a:xfrm>
              <a:off x="1160819" y="2364679"/>
              <a:ext cx="10287000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spc="300" smtClean="0">
                  <a:latin typeface="Sosa" pitchFamily="2" charset="0"/>
                </a:rPr>
                <a:t>/0</a:t>
              </a:r>
              <a:r>
                <a:rPr lang="id-ID" sz="3600" spc="300" smtClean="0">
                  <a:latin typeface="Sosa" pitchFamily="2" charset="0"/>
                </a:rPr>
                <a:t>123456789ABCDEFGHIJKLMNOPQRSTUVWXYZ</a:t>
              </a:r>
              <a:r>
                <a:rPr lang="en-US" sz="3600">
                  <a:latin typeface="Sosa" pitchFamily="2" charset="0"/>
                </a:rPr>
                <a:t>çèġ</a:t>
              </a:r>
              <a:r>
                <a:rPr lang="en-US" sz="3600"/>
                <a:t> </a:t>
              </a:r>
              <a:r>
                <a:rPr lang="id-ID" sz="3600" spc="300" smtClean="0">
                  <a:latin typeface="Sosa" pitchFamily="2" charset="0"/>
                </a:rPr>
                <a:t> abcdefghijklmnopqrstuvwxyz </a:t>
              </a:r>
              <a:r>
                <a:rPr lang="en-US" sz="3600">
                  <a:latin typeface="Sosa" pitchFamily="2" charset="0"/>
                </a:rPr>
                <a:t>¼</a:t>
              </a:r>
              <a:r>
                <a:rPr lang="id-ID" sz="3600">
                  <a:latin typeface="Sosa" pitchFamily="2" charset="0"/>
                </a:rPr>
                <a:t> </a:t>
              </a:r>
              <a:r>
                <a:rPr lang="id-ID" sz="3600" smtClean="0">
                  <a:latin typeface="Sosa" pitchFamily="2" charset="0"/>
                </a:rPr>
                <a:t>:”&lt;&gt;?!@#$^&amp;*()_%a</a:t>
              </a:r>
              <a:endParaRPr lang="id-ID" sz="3600">
                <a:latin typeface="Sosa" pitchFamily="2" charset="0"/>
              </a:endParaRPr>
            </a:p>
            <a:p>
              <a:endParaRPr lang="id-ID" sz="3600" spc="300" smtClean="0">
                <a:latin typeface="Sosa" pitchFamily="2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992841" y="4658848"/>
              <a:ext cx="10287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tabLst>
                  <a:tab pos="8054975" algn="l"/>
                </a:tabLst>
              </a:pPr>
              <a:r>
                <a:rPr lang="id-ID" sz="3600" smtClean="0">
                  <a:latin typeface="Sosa" pitchFamily="2" charset="0"/>
                </a:rPr>
                <a:t>+{}[] </a:t>
              </a:r>
              <a:r>
                <a:rPr lang="en-US" sz="3600" smtClean="0">
                  <a:latin typeface="Sosa" pitchFamily="2" charset="0"/>
                </a:rPr>
                <a:t>áÝ</a:t>
              </a:r>
              <a:r>
                <a:rPr lang="id-ID" sz="3600" smtClean="0">
                  <a:latin typeface="Sosa" pitchFamily="2" charset="0"/>
                </a:rPr>
                <a:t>`~</a:t>
              </a:r>
              <a:r>
                <a:rPr lang="en-US" sz="3600">
                  <a:latin typeface="Sosa" pitchFamily="2" charset="0"/>
                </a:rPr>
                <a:t>€É ÑÖàÇ â ù </a:t>
              </a:r>
              <a:r>
                <a:rPr lang="en-US" sz="3600" smtClean="0">
                  <a:latin typeface="Sosa" pitchFamily="2" charset="0"/>
                </a:rPr>
                <a:t>Ĥ</a:t>
              </a:r>
              <a:r>
                <a:rPr lang="lv-LV" sz="3600">
                  <a:latin typeface="Sosa" pitchFamily="2" charset="0"/>
                </a:rPr>
                <a:t>ģ </a:t>
              </a:r>
              <a:r>
                <a:rPr lang="en-US" sz="3600">
                  <a:latin typeface="Sosa" pitchFamily="2" charset="0"/>
                </a:rPr>
                <a:t>Ģ ĥ </a:t>
              </a:r>
              <a:endParaRPr lang="id-ID" sz="3600" smtClean="0">
                <a:latin typeface="Sosa" pitchFamily="2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3711371" y="5917562"/>
            <a:ext cx="46409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000"/>
              <a:t>http://tenbytwenty.com/?xxxx_posts=sosa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422478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23077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484210" y="306875"/>
            <a:ext cx="3095271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000" b="1" smtClean="0">
                <a:solidFill>
                  <a:schemeClr val="tx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Modern Pictograms</a:t>
            </a:r>
          </a:p>
          <a:p>
            <a:pPr algn="ctr"/>
            <a:r>
              <a:rPr lang="id-ID" sz="1400" smtClean="0">
                <a:solidFill>
                  <a:schemeClr val="accent5"/>
                </a:solidFill>
              </a:rPr>
              <a:t>Make Better Your Business Presentation</a:t>
            </a:r>
            <a:endParaRPr lang="en-US" sz="1400" dirty="0">
              <a:solidFill>
                <a:schemeClr val="accent5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951072" y="2862520"/>
            <a:ext cx="10343644" cy="2388807"/>
            <a:chOff x="1274306" y="1827057"/>
            <a:chExt cx="10343644" cy="2388807"/>
          </a:xfrm>
        </p:grpSpPr>
        <p:sp>
          <p:nvSpPr>
            <p:cNvPr id="4" name="TextBox 3"/>
            <p:cNvSpPr txBox="1"/>
            <p:nvPr/>
          </p:nvSpPr>
          <p:spPr>
            <a:xfrm>
              <a:off x="1274307" y="1827057"/>
              <a:ext cx="10343643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3600" smtClean="0">
                  <a:latin typeface="Modern Pictograms" panose="02000000000000000000" pitchFamily="50" charset="0"/>
                </a:rPr>
                <a:t>abcdefghiJjkl,mnopqrstuvwxyz</a:t>
              </a:r>
            </a:p>
            <a:p>
              <a:endParaRPr lang="en-US" sz="7200">
                <a:latin typeface="Modern Pictograms" panose="02000000000000000000" pitchFamily="50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274306" y="2461538"/>
              <a:ext cx="10343643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3600" smtClean="0">
                  <a:latin typeface="Modern Pictograms" panose="02000000000000000000" pitchFamily="50" charset="0"/>
                </a:rPr>
                <a:t>ABCDEFGHIJKLMNOPQRSTUVWXYZ1234567890`!@#$%^&amp;*()_+:”&lt;&gt;?/.,’;][{}|\ </a:t>
              </a:r>
              <a:endParaRPr lang="en-US" sz="3600">
                <a:latin typeface="Modern Pictograms" panose="02000000000000000000" pitchFamily="50" charset="0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3168481" y="5701142"/>
            <a:ext cx="54178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/>
              <a:t>http://www.fontsquirrel.com/fonts/modern-pictograms</a:t>
            </a:r>
          </a:p>
        </p:txBody>
      </p:sp>
    </p:spTree>
    <p:extLst>
      <p:ext uri="{BB962C8B-B14F-4D97-AF65-F5344CB8AC3E}">
        <p14:creationId xmlns:p14="http://schemas.microsoft.com/office/powerpoint/2010/main" val="3258343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23077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808106" y="5558560"/>
            <a:ext cx="857251" cy="1172633"/>
            <a:chOff x="3595689" y="4262437"/>
            <a:chExt cx="642938" cy="879475"/>
          </a:xfrm>
        </p:grpSpPr>
        <p:sp>
          <p:nvSpPr>
            <p:cNvPr id="3" name="Freeform 1930"/>
            <p:cNvSpPr>
              <a:spLocks noEditPoints="1"/>
            </p:cNvSpPr>
            <p:nvPr/>
          </p:nvSpPr>
          <p:spPr bwMode="auto">
            <a:xfrm>
              <a:off x="3595689" y="4262437"/>
              <a:ext cx="642938" cy="879475"/>
            </a:xfrm>
            <a:custGeom>
              <a:avLst/>
              <a:gdLst>
                <a:gd name="T0" fmla="*/ 272 w 358"/>
                <a:gd name="T1" fmla="*/ 283 h 490"/>
                <a:gd name="T2" fmla="*/ 235 w 358"/>
                <a:gd name="T3" fmla="*/ 274 h 490"/>
                <a:gd name="T4" fmla="*/ 272 w 358"/>
                <a:gd name="T5" fmla="*/ 219 h 490"/>
                <a:gd name="T6" fmla="*/ 297 w 358"/>
                <a:gd name="T7" fmla="*/ 185 h 490"/>
                <a:gd name="T8" fmla="*/ 284 w 358"/>
                <a:gd name="T9" fmla="*/ 151 h 490"/>
                <a:gd name="T10" fmla="*/ 247 w 358"/>
                <a:gd name="T11" fmla="*/ 60 h 490"/>
                <a:gd name="T12" fmla="*/ 134 w 358"/>
                <a:gd name="T13" fmla="*/ 42 h 490"/>
                <a:gd name="T14" fmla="*/ 99 w 358"/>
                <a:gd name="T15" fmla="*/ 73 h 490"/>
                <a:gd name="T16" fmla="*/ 77 w 358"/>
                <a:gd name="T17" fmla="*/ 150 h 490"/>
                <a:gd name="T18" fmla="*/ 62 w 358"/>
                <a:gd name="T19" fmla="*/ 185 h 490"/>
                <a:gd name="T20" fmla="*/ 88 w 358"/>
                <a:gd name="T21" fmla="*/ 220 h 490"/>
                <a:gd name="T22" fmla="*/ 125 w 358"/>
                <a:gd name="T23" fmla="*/ 273 h 490"/>
                <a:gd name="T24" fmla="*/ 87 w 358"/>
                <a:gd name="T25" fmla="*/ 283 h 490"/>
                <a:gd name="T26" fmla="*/ 0 w 358"/>
                <a:gd name="T27" fmla="*/ 394 h 490"/>
                <a:gd name="T28" fmla="*/ 0 w 358"/>
                <a:gd name="T29" fmla="*/ 456 h 490"/>
                <a:gd name="T30" fmla="*/ 33 w 358"/>
                <a:gd name="T31" fmla="*/ 490 h 490"/>
                <a:gd name="T32" fmla="*/ 327 w 358"/>
                <a:gd name="T33" fmla="*/ 490 h 490"/>
                <a:gd name="T34" fmla="*/ 358 w 358"/>
                <a:gd name="T35" fmla="*/ 456 h 490"/>
                <a:gd name="T36" fmla="*/ 358 w 358"/>
                <a:gd name="T37" fmla="*/ 394 h 490"/>
                <a:gd name="T38" fmla="*/ 272 w 358"/>
                <a:gd name="T39" fmla="*/ 283 h 490"/>
                <a:gd name="T40" fmla="*/ 97 w 358"/>
                <a:gd name="T41" fmla="*/ 161 h 490"/>
                <a:gd name="T42" fmla="*/ 97 w 358"/>
                <a:gd name="T43" fmla="*/ 142 h 490"/>
                <a:gd name="T44" fmla="*/ 223 w 358"/>
                <a:gd name="T45" fmla="*/ 95 h 490"/>
                <a:gd name="T46" fmla="*/ 263 w 358"/>
                <a:gd name="T47" fmla="*/ 177 h 490"/>
                <a:gd name="T48" fmla="*/ 180 w 358"/>
                <a:gd name="T49" fmla="*/ 276 h 490"/>
                <a:gd name="T50" fmla="*/ 97 w 358"/>
                <a:gd name="T51" fmla="*/ 161 h 490"/>
                <a:gd name="T52" fmla="*/ 338 w 358"/>
                <a:gd name="T53" fmla="*/ 456 h 490"/>
                <a:gd name="T54" fmla="*/ 327 w 358"/>
                <a:gd name="T55" fmla="*/ 469 h 490"/>
                <a:gd name="T56" fmla="*/ 298 w 358"/>
                <a:gd name="T57" fmla="*/ 469 h 490"/>
                <a:gd name="T58" fmla="*/ 298 w 358"/>
                <a:gd name="T59" fmla="*/ 443 h 490"/>
                <a:gd name="T60" fmla="*/ 293 w 358"/>
                <a:gd name="T61" fmla="*/ 438 h 490"/>
                <a:gd name="T62" fmla="*/ 287 w 358"/>
                <a:gd name="T63" fmla="*/ 443 h 490"/>
                <a:gd name="T64" fmla="*/ 287 w 358"/>
                <a:gd name="T65" fmla="*/ 469 h 490"/>
                <a:gd name="T66" fmla="*/ 220 w 358"/>
                <a:gd name="T67" fmla="*/ 469 h 490"/>
                <a:gd name="T68" fmla="*/ 192 w 358"/>
                <a:gd name="T69" fmla="*/ 357 h 490"/>
                <a:gd name="T70" fmla="*/ 205 w 358"/>
                <a:gd name="T71" fmla="*/ 340 h 490"/>
                <a:gd name="T72" fmla="*/ 199 w 358"/>
                <a:gd name="T73" fmla="*/ 318 h 490"/>
                <a:gd name="T74" fmla="*/ 186 w 358"/>
                <a:gd name="T75" fmla="*/ 308 h 490"/>
                <a:gd name="T76" fmla="*/ 174 w 358"/>
                <a:gd name="T77" fmla="*/ 308 h 490"/>
                <a:gd name="T78" fmla="*/ 161 w 358"/>
                <a:gd name="T79" fmla="*/ 318 h 490"/>
                <a:gd name="T80" fmla="*/ 155 w 358"/>
                <a:gd name="T81" fmla="*/ 340 h 490"/>
                <a:gd name="T82" fmla="*/ 168 w 358"/>
                <a:gd name="T83" fmla="*/ 357 h 490"/>
                <a:gd name="T84" fmla="*/ 140 w 358"/>
                <a:gd name="T85" fmla="*/ 469 h 490"/>
                <a:gd name="T86" fmla="*/ 71 w 358"/>
                <a:gd name="T87" fmla="*/ 469 h 490"/>
                <a:gd name="T88" fmla="*/ 71 w 358"/>
                <a:gd name="T89" fmla="*/ 443 h 490"/>
                <a:gd name="T90" fmla="*/ 66 w 358"/>
                <a:gd name="T91" fmla="*/ 438 h 490"/>
                <a:gd name="T92" fmla="*/ 61 w 358"/>
                <a:gd name="T93" fmla="*/ 443 h 490"/>
                <a:gd name="T94" fmla="*/ 61 w 358"/>
                <a:gd name="T95" fmla="*/ 469 h 490"/>
                <a:gd name="T96" fmla="*/ 33 w 358"/>
                <a:gd name="T97" fmla="*/ 469 h 490"/>
                <a:gd name="T98" fmla="*/ 21 w 358"/>
                <a:gd name="T99" fmla="*/ 456 h 490"/>
                <a:gd name="T100" fmla="*/ 21 w 358"/>
                <a:gd name="T101" fmla="*/ 394 h 490"/>
                <a:gd name="T102" fmla="*/ 92 w 358"/>
                <a:gd name="T103" fmla="*/ 302 h 490"/>
                <a:gd name="T104" fmla="*/ 147 w 358"/>
                <a:gd name="T105" fmla="*/ 288 h 490"/>
                <a:gd name="T106" fmla="*/ 180 w 358"/>
                <a:gd name="T107" fmla="*/ 296 h 490"/>
                <a:gd name="T108" fmla="*/ 213 w 358"/>
                <a:gd name="T109" fmla="*/ 288 h 490"/>
                <a:gd name="T110" fmla="*/ 267 w 358"/>
                <a:gd name="T111" fmla="*/ 302 h 490"/>
                <a:gd name="T112" fmla="*/ 338 w 358"/>
                <a:gd name="T113" fmla="*/ 394 h 490"/>
                <a:gd name="T114" fmla="*/ 338 w 358"/>
                <a:gd name="T115" fmla="*/ 456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" h="490">
                  <a:moveTo>
                    <a:pt x="272" y="283"/>
                  </a:moveTo>
                  <a:cubicBezTo>
                    <a:pt x="235" y="274"/>
                    <a:pt x="235" y="274"/>
                    <a:pt x="235" y="274"/>
                  </a:cubicBezTo>
                  <a:cubicBezTo>
                    <a:pt x="250" y="260"/>
                    <a:pt x="263" y="240"/>
                    <a:pt x="272" y="219"/>
                  </a:cubicBezTo>
                  <a:cubicBezTo>
                    <a:pt x="284" y="217"/>
                    <a:pt x="295" y="207"/>
                    <a:pt x="297" y="185"/>
                  </a:cubicBezTo>
                  <a:cubicBezTo>
                    <a:pt x="298" y="164"/>
                    <a:pt x="292" y="155"/>
                    <a:pt x="284" y="151"/>
                  </a:cubicBezTo>
                  <a:cubicBezTo>
                    <a:pt x="284" y="148"/>
                    <a:pt x="297" y="78"/>
                    <a:pt x="247" y="60"/>
                  </a:cubicBezTo>
                  <a:cubicBezTo>
                    <a:pt x="242" y="52"/>
                    <a:pt x="204" y="0"/>
                    <a:pt x="134" y="42"/>
                  </a:cubicBezTo>
                  <a:cubicBezTo>
                    <a:pt x="124" y="48"/>
                    <a:pt x="108" y="60"/>
                    <a:pt x="99" y="73"/>
                  </a:cubicBezTo>
                  <a:cubicBezTo>
                    <a:pt x="87" y="88"/>
                    <a:pt x="78" y="113"/>
                    <a:pt x="77" y="150"/>
                  </a:cubicBezTo>
                  <a:cubicBezTo>
                    <a:pt x="68" y="153"/>
                    <a:pt x="61" y="163"/>
                    <a:pt x="62" y="185"/>
                  </a:cubicBezTo>
                  <a:cubicBezTo>
                    <a:pt x="64" y="207"/>
                    <a:pt x="76" y="217"/>
                    <a:pt x="88" y="220"/>
                  </a:cubicBezTo>
                  <a:cubicBezTo>
                    <a:pt x="97" y="241"/>
                    <a:pt x="109" y="260"/>
                    <a:pt x="125" y="273"/>
                  </a:cubicBezTo>
                  <a:cubicBezTo>
                    <a:pt x="87" y="283"/>
                    <a:pt x="87" y="283"/>
                    <a:pt x="87" y="283"/>
                  </a:cubicBezTo>
                  <a:cubicBezTo>
                    <a:pt x="36" y="296"/>
                    <a:pt x="0" y="341"/>
                    <a:pt x="0" y="394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0" y="474"/>
                    <a:pt x="15" y="490"/>
                    <a:pt x="33" y="490"/>
                  </a:cubicBezTo>
                  <a:cubicBezTo>
                    <a:pt x="327" y="490"/>
                    <a:pt x="327" y="490"/>
                    <a:pt x="327" y="490"/>
                  </a:cubicBezTo>
                  <a:cubicBezTo>
                    <a:pt x="345" y="490"/>
                    <a:pt x="358" y="474"/>
                    <a:pt x="358" y="456"/>
                  </a:cubicBezTo>
                  <a:cubicBezTo>
                    <a:pt x="358" y="394"/>
                    <a:pt x="358" y="394"/>
                    <a:pt x="358" y="394"/>
                  </a:cubicBezTo>
                  <a:cubicBezTo>
                    <a:pt x="358" y="341"/>
                    <a:pt x="323" y="296"/>
                    <a:pt x="272" y="283"/>
                  </a:cubicBezTo>
                  <a:moveTo>
                    <a:pt x="97" y="161"/>
                  </a:moveTo>
                  <a:cubicBezTo>
                    <a:pt x="97" y="154"/>
                    <a:pt x="97" y="148"/>
                    <a:pt x="97" y="142"/>
                  </a:cubicBezTo>
                  <a:cubicBezTo>
                    <a:pt x="163" y="144"/>
                    <a:pt x="201" y="118"/>
                    <a:pt x="223" y="95"/>
                  </a:cubicBezTo>
                  <a:cubicBezTo>
                    <a:pt x="250" y="122"/>
                    <a:pt x="260" y="159"/>
                    <a:pt x="263" y="177"/>
                  </a:cubicBezTo>
                  <a:cubicBezTo>
                    <a:pt x="257" y="225"/>
                    <a:pt x="222" y="276"/>
                    <a:pt x="180" y="276"/>
                  </a:cubicBezTo>
                  <a:cubicBezTo>
                    <a:pt x="134" y="276"/>
                    <a:pt x="97" y="213"/>
                    <a:pt x="97" y="161"/>
                  </a:cubicBezTo>
                  <a:moveTo>
                    <a:pt x="338" y="456"/>
                  </a:moveTo>
                  <a:cubicBezTo>
                    <a:pt x="338" y="463"/>
                    <a:pt x="334" y="469"/>
                    <a:pt x="327" y="469"/>
                  </a:cubicBezTo>
                  <a:cubicBezTo>
                    <a:pt x="298" y="469"/>
                    <a:pt x="298" y="469"/>
                    <a:pt x="298" y="469"/>
                  </a:cubicBezTo>
                  <a:cubicBezTo>
                    <a:pt x="298" y="443"/>
                    <a:pt x="298" y="443"/>
                    <a:pt x="298" y="443"/>
                  </a:cubicBezTo>
                  <a:cubicBezTo>
                    <a:pt x="298" y="440"/>
                    <a:pt x="295" y="438"/>
                    <a:pt x="293" y="438"/>
                  </a:cubicBezTo>
                  <a:cubicBezTo>
                    <a:pt x="290" y="438"/>
                    <a:pt x="287" y="440"/>
                    <a:pt x="287" y="443"/>
                  </a:cubicBezTo>
                  <a:cubicBezTo>
                    <a:pt x="287" y="469"/>
                    <a:pt x="287" y="469"/>
                    <a:pt x="287" y="469"/>
                  </a:cubicBezTo>
                  <a:cubicBezTo>
                    <a:pt x="220" y="469"/>
                    <a:pt x="220" y="469"/>
                    <a:pt x="220" y="469"/>
                  </a:cubicBezTo>
                  <a:cubicBezTo>
                    <a:pt x="192" y="357"/>
                    <a:pt x="192" y="357"/>
                    <a:pt x="192" y="357"/>
                  </a:cubicBezTo>
                  <a:cubicBezTo>
                    <a:pt x="200" y="356"/>
                    <a:pt x="207" y="349"/>
                    <a:pt x="205" y="340"/>
                  </a:cubicBezTo>
                  <a:cubicBezTo>
                    <a:pt x="199" y="318"/>
                    <a:pt x="199" y="318"/>
                    <a:pt x="199" y="318"/>
                  </a:cubicBezTo>
                  <a:cubicBezTo>
                    <a:pt x="198" y="312"/>
                    <a:pt x="192" y="308"/>
                    <a:pt x="186" y="308"/>
                  </a:cubicBezTo>
                  <a:cubicBezTo>
                    <a:pt x="174" y="308"/>
                    <a:pt x="174" y="308"/>
                    <a:pt x="174" y="308"/>
                  </a:cubicBezTo>
                  <a:cubicBezTo>
                    <a:pt x="167" y="308"/>
                    <a:pt x="162" y="312"/>
                    <a:pt x="161" y="318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3" y="349"/>
                    <a:pt x="159" y="356"/>
                    <a:pt x="168" y="357"/>
                  </a:cubicBezTo>
                  <a:cubicBezTo>
                    <a:pt x="140" y="469"/>
                    <a:pt x="140" y="469"/>
                    <a:pt x="140" y="469"/>
                  </a:cubicBezTo>
                  <a:cubicBezTo>
                    <a:pt x="71" y="469"/>
                    <a:pt x="71" y="469"/>
                    <a:pt x="71" y="469"/>
                  </a:cubicBezTo>
                  <a:cubicBezTo>
                    <a:pt x="71" y="443"/>
                    <a:pt x="71" y="443"/>
                    <a:pt x="71" y="443"/>
                  </a:cubicBezTo>
                  <a:cubicBezTo>
                    <a:pt x="71" y="440"/>
                    <a:pt x="69" y="438"/>
                    <a:pt x="66" y="438"/>
                  </a:cubicBezTo>
                  <a:cubicBezTo>
                    <a:pt x="63" y="438"/>
                    <a:pt x="61" y="440"/>
                    <a:pt x="61" y="443"/>
                  </a:cubicBezTo>
                  <a:cubicBezTo>
                    <a:pt x="61" y="469"/>
                    <a:pt x="61" y="469"/>
                    <a:pt x="61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26" y="469"/>
                    <a:pt x="21" y="463"/>
                    <a:pt x="21" y="456"/>
                  </a:cubicBezTo>
                  <a:cubicBezTo>
                    <a:pt x="21" y="394"/>
                    <a:pt x="21" y="394"/>
                    <a:pt x="21" y="394"/>
                  </a:cubicBezTo>
                  <a:cubicBezTo>
                    <a:pt x="21" y="350"/>
                    <a:pt x="50" y="313"/>
                    <a:pt x="92" y="302"/>
                  </a:cubicBezTo>
                  <a:cubicBezTo>
                    <a:pt x="147" y="288"/>
                    <a:pt x="147" y="288"/>
                    <a:pt x="147" y="288"/>
                  </a:cubicBezTo>
                  <a:cubicBezTo>
                    <a:pt x="157" y="293"/>
                    <a:pt x="169" y="296"/>
                    <a:pt x="180" y="296"/>
                  </a:cubicBezTo>
                  <a:cubicBezTo>
                    <a:pt x="192" y="296"/>
                    <a:pt x="203" y="293"/>
                    <a:pt x="213" y="288"/>
                  </a:cubicBezTo>
                  <a:cubicBezTo>
                    <a:pt x="267" y="302"/>
                    <a:pt x="267" y="302"/>
                    <a:pt x="267" y="302"/>
                  </a:cubicBezTo>
                  <a:cubicBezTo>
                    <a:pt x="309" y="313"/>
                    <a:pt x="338" y="350"/>
                    <a:pt x="338" y="394"/>
                  </a:cubicBezTo>
                  <a:lnTo>
                    <a:pt x="338" y="456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" name="Freeform 1931"/>
            <p:cNvSpPr>
              <a:spLocks/>
            </p:cNvSpPr>
            <p:nvPr/>
          </p:nvSpPr>
          <p:spPr bwMode="auto">
            <a:xfrm>
              <a:off x="3711576" y="4954587"/>
              <a:ext cx="95250" cy="53975"/>
            </a:xfrm>
            <a:custGeom>
              <a:avLst/>
              <a:gdLst>
                <a:gd name="T0" fmla="*/ 36 w 53"/>
                <a:gd name="T1" fmla="*/ 6 h 30"/>
                <a:gd name="T2" fmla="*/ 17 w 53"/>
                <a:gd name="T3" fmla="*/ 6 h 30"/>
                <a:gd name="T4" fmla="*/ 4 w 53"/>
                <a:gd name="T5" fmla="*/ 20 h 30"/>
                <a:gd name="T6" fmla="*/ 8 w 53"/>
                <a:gd name="T7" fmla="*/ 30 h 30"/>
                <a:gd name="T8" fmla="*/ 46 w 53"/>
                <a:gd name="T9" fmla="*/ 30 h 30"/>
                <a:gd name="T10" fmla="*/ 50 w 53"/>
                <a:gd name="T11" fmla="*/ 20 h 30"/>
                <a:gd name="T12" fmla="*/ 36 w 53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0">
                  <a:moveTo>
                    <a:pt x="36" y="6"/>
                  </a:moveTo>
                  <a:cubicBezTo>
                    <a:pt x="31" y="0"/>
                    <a:pt x="22" y="0"/>
                    <a:pt x="17" y="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4"/>
                    <a:pt x="3" y="30"/>
                    <a:pt x="8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51" y="30"/>
                    <a:pt x="53" y="24"/>
                    <a:pt x="50" y="20"/>
                  </a:cubicBezTo>
                  <a:lnTo>
                    <a:pt x="36" y="6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1932"/>
            <p:cNvSpPr>
              <a:spLocks noEditPoints="1"/>
            </p:cNvSpPr>
            <p:nvPr/>
          </p:nvSpPr>
          <p:spPr bwMode="auto">
            <a:xfrm>
              <a:off x="3802064" y="4556125"/>
              <a:ext cx="231775" cy="88900"/>
            </a:xfrm>
            <a:custGeom>
              <a:avLst/>
              <a:gdLst>
                <a:gd name="T0" fmla="*/ 60 w 129"/>
                <a:gd name="T1" fmla="*/ 23 h 49"/>
                <a:gd name="T2" fmla="*/ 70 w 129"/>
                <a:gd name="T3" fmla="*/ 23 h 49"/>
                <a:gd name="T4" fmla="*/ 99 w 129"/>
                <a:gd name="T5" fmla="*/ 49 h 49"/>
                <a:gd name="T6" fmla="*/ 129 w 129"/>
                <a:gd name="T7" fmla="*/ 19 h 49"/>
                <a:gd name="T8" fmla="*/ 99 w 129"/>
                <a:gd name="T9" fmla="*/ 0 h 49"/>
                <a:gd name="T10" fmla="*/ 70 w 129"/>
                <a:gd name="T11" fmla="*/ 13 h 49"/>
                <a:gd name="T12" fmla="*/ 59 w 129"/>
                <a:gd name="T13" fmla="*/ 13 h 49"/>
                <a:gd name="T14" fmla="*/ 30 w 129"/>
                <a:gd name="T15" fmla="*/ 0 h 49"/>
                <a:gd name="T16" fmla="*/ 0 w 129"/>
                <a:gd name="T17" fmla="*/ 19 h 49"/>
                <a:gd name="T18" fmla="*/ 30 w 129"/>
                <a:gd name="T19" fmla="*/ 49 h 49"/>
                <a:gd name="T20" fmla="*/ 60 w 129"/>
                <a:gd name="T21" fmla="*/ 23 h 49"/>
                <a:gd name="T22" fmla="*/ 99 w 129"/>
                <a:gd name="T23" fmla="*/ 10 h 49"/>
                <a:gd name="T24" fmla="*/ 119 w 129"/>
                <a:gd name="T25" fmla="*/ 19 h 49"/>
                <a:gd name="T26" fmla="*/ 99 w 129"/>
                <a:gd name="T27" fmla="*/ 39 h 49"/>
                <a:gd name="T28" fmla="*/ 79 w 129"/>
                <a:gd name="T29" fmla="*/ 19 h 49"/>
                <a:gd name="T30" fmla="*/ 99 w 129"/>
                <a:gd name="T31" fmla="*/ 10 h 49"/>
                <a:gd name="T32" fmla="*/ 10 w 129"/>
                <a:gd name="T33" fmla="*/ 19 h 49"/>
                <a:gd name="T34" fmla="*/ 30 w 129"/>
                <a:gd name="T35" fmla="*/ 10 h 49"/>
                <a:gd name="T36" fmla="*/ 50 w 129"/>
                <a:gd name="T37" fmla="*/ 19 h 49"/>
                <a:gd name="T38" fmla="*/ 30 w 129"/>
                <a:gd name="T39" fmla="*/ 39 h 49"/>
                <a:gd name="T40" fmla="*/ 10 w 129"/>
                <a:gd name="T41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9" h="49">
                  <a:moveTo>
                    <a:pt x="6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38"/>
                    <a:pt x="84" y="49"/>
                    <a:pt x="99" y="49"/>
                  </a:cubicBezTo>
                  <a:cubicBezTo>
                    <a:pt x="116" y="49"/>
                    <a:pt x="129" y="36"/>
                    <a:pt x="129" y="19"/>
                  </a:cubicBezTo>
                  <a:cubicBezTo>
                    <a:pt x="129" y="0"/>
                    <a:pt x="112" y="0"/>
                    <a:pt x="99" y="0"/>
                  </a:cubicBezTo>
                  <a:cubicBezTo>
                    <a:pt x="88" y="0"/>
                    <a:pt x="74" y="0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5" y="0"/>
                    <a:pt x="41" y="0"/>
                    <a:pt x="30" y="0"/>
                  </a:cubicBezTo>
                  <a:cubicBezTo>
                    <a:pt x="17" y="0"/>
                    <a:pt x="0" y="0"/>
                    <a:pt x="0" y="19"/>
                  </a:cubicBezTo>
                  <a:cubicBezTo>
                    <a:pt x="0" y="36"/>
                    <a:pt x="14" y="49"/>
                    <a:pt x="30" y="49"/>
                  </a:cubicBezTo>
                  <a:cubicBezTo>
                    <a:pt x="45" y="49"/>
                    <a:pt x="58" y="38"/>
                    <a:pt x="60" y="23"/>
                  </a:cubicBezTo>
                  <a:moveTo>
                    <a:pt x="99" y="10"/>
                  </a:moveTo>
                  <a:cubicBezTo>
                    <a:pt x="116" y="10"/>
                    <a:pt x="119" y="12"/>
                    <a:pt x="119" y="19"/>
                  </a:cubicBezTo>
                  <a:cubicBezTo>
                    <a:pt x="119" y="30"/>
                    <a:pt x="110" y="39"/>
                    <a:pt x="99" y="39"/>
                  </a:cubicBezTo>
                  <a:cubicBezTo>
                    <a:pt x="88" y="39"/>
                    <a:pt x="79" y="30"/>
                    <a:pt x="79" y="19"/>
                  </a:cubicBezTo>
                  <a:cubicBezTo>
                    <a:pt x="79" y="12"/>
                    <a:pt x="83" y="10"/>
                    <a:pt x="99" y="10"/>
                  </a:cubicBezTo>
                  <a:moveTo>
                    <a:pt x="10" y="19"/>
                  </a:moveTo>
                  <a:cubicBezTo>
                    <a:pt x="10" y="12"/>
                    <a:pt x="13" y="10"/>
                    <a:pt x="30" y="10"/>
                  </a:cubicBezTo>
                  <a:cubicBezTo>
                    <a:pt x="46" y="10"/>
                    <a:pt x="50" y="12"/>
                    <a:pt x="50" y="19"/>
                  </a:cubicBezTo>
                  <a:cubicBezTo>
                    <a:pt x="50" y="30"/>
                    <a:pt x="41" y="39"/>
                    <a:pt x="30" y="39"/>
                  </a:cubicBezTo>
                  <a:cubicBezTo>
                    <a:pt x="19" y="39"/>
                    <a:pt x="10" y="30"/>
                    <a:pt x="10" y="19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6" name="Freeform 1933"/>
          <p:cNvSpPr>
            <a:spLocks noEditPoints="1"/>
          </p:cNvSpPr>
          <p:nvPr/>
        </p:nvSpPr>
        <p:spPr bwMode="auto">
          <a:xfrm>
            <a:off x="6526840" y="1081811"/>
            <a:ext cx="986367" cy="1130300"/>
          </a:xfrm>
          <a:custGeom>
            <a:avLst/>
            <a:gdLst>
              <a:gd name="T0" fmla="*/ 388 w 412"/>
              <a:gd name="T1" fmla="*/ 411 h 472"/>
              <a:gd name="T2" fmla="*/ 300 w 412"/>
              <a:gd name="T3" fmla="*/ 261 h 472"/>
              <a:gd name="T4" fmla="*/ 299 w 412"/>
              <a:gd name="T5" fmla="*/ 197 h 472"/>
              <a:gd name="T6" fmla="*/ 311 w 412"/>
              <a:gd name="T7" fmla="*/ 126 h 472"/>
              <a:gd name="T8" fmla="*/ 212 w 412"/>
              <a:gd name="T9" fmla="*/ 10 h 472"/>
              <a:gd name="T10" fmla="*/ 112 w 412"/>
              <a:gd name="T11" fmla="*/ 52 h 472"/>
              <a:gd name="T12" fmla="*/ 87 w 412"/>
              <a:gd name="T13" fmla="*/ 161 h 472"/>
              <a:gd name="T14" fmla="*/ 150 w 412"/>
              <a:gd name="T15" fmla="*/ 252 h 472"/>
              <a:gd name="T16" fmla="*/ 24 w 412"/>
              <a:gd name="T17" fmla="*/ 374 h 472"/>
              <a:gd name="T18" fmla="*/ 14 w 412"/>
              <a:gd name="T19" fmla="*/ 411 h 472"/>
              <a:gd name="T20" fmla="*/ 0 w 412"/>
              <a:gd name="T21" fmla="*/ 457 h 472"/>
              <a:gd name="T22" fmla="*/ 398 w 412"/>
              <a:gd name="T23" fmla="*/ 472 h 472"/>
              <a:gd name="T24" fmla="*/ 412 w 412"/>
              <a:gd name="T25" fmla="*/ 426 h 472"/>
              <a:gd name="T26" fmla="*/ 288 w 412"/>
              <a:gd name="T27" fmla="*/ 279 h 472"/>
              <a:gd name="T28" fmla="*/ 253 w 412"/>
              <a:gd name="T29" fmla="*/ 302 h 472"/>
              <a:gd name="T30" fmla="*/ 227 w 412"/>
              <a:gd name="T31" fmla="*/ 272 h 472"/>
              <a:gd name="T32" fmla="*/ 288 w 412"/>
              <a:gd name="T33" fmla="*/ 279 h 472"/>
              <a:gd name="T34" fmla="*/ 120 w 412"/>
              <a:gd name="T35" fmla="*/ 133 h 472"/>
              <a:gd name="T36" fmla="*/ 172 w 412"/>
              <a:gd name="T37" fmla="*/ 82 h 472"/>
              <a:gd name="T38" fmla="*/ 176 w 412"/>
              <a:gd name="T39" fmla="*/ 87 h 472"/>
              <a:gd name="T40" fmla="*/ 162 w 412"/>
              <a:gd name="T41" fmla="*/ 109 h 472"/>
              <a:gd name="T42" fmla="*/ 253 w 412"/>
              <a:gd name="T43" fmla="*/ 75 h 472"/>
              <a:gd name="T44" fmla="*/ 277 w 412"/>
              <a:gd name="T45" fmla="*/ 78 h 472"/>
              <a:gd name="T46" fmla="*/ 290 w 412"/>
              <a:gd name="T47" fmla="*/ 137 h 472"/>
              <a:gd name="T48" fmla="*/ 120 w 412"/>
              <a:gd name="T49" fmla="*/ 137 h 472"/>
              <a:gd name="T50" fmla="*/ 185 w 412"/>
              <a:gd name="T51" fmla="*/ 272 h 472"/>
              <a:gd name="T52" fmla="*/ 159 w 412"/>
              <a:gd name="T53" fmla="*/ 302 h 472"/>
              <a:gd name="T54" fmla="*/ 125 w 412"/>
              <a:gd name="T55" fmla="*/ 279 h 472"/>
              <a:gd name="T56" fmla="*/ 155 w 412"/>
              <a:gd name="T57" fmla="*/ 451 h 472"/>
              <a:gd name="T58" fmla="*/ 98 w 412"/>
              <a:gd name="T59" fmla="*/ 386 h 472"/>
              <a:gd name="T60" fmla="*/ 87 w 412"/>
              <a:gd name="T61" fmla="*/ 386 h 472"/>
              <a:gd name="T62" fmla="*/ 44 w 412"/>
              <a:gd name="T63" fmla="*/ 411 h 472"/>
              <a:gd name="T64" fmla="*/ 101 w 412"/>
              <a:gd name="T65" fmla="*/ 286 h 472"/>
              <a:gd name="T66" fmla="*/ 163 w 412"/>
              <a:gd name="T67" fmla="*/ 326 h 472"/>
              <a:gd name="T68" fmla="*/ 182 w 412"/>
              <a:gd name="T69" fmla="*/ 311 h 472"/>
              <a:gd name="T70" fmla="*/ 192 w 412"/>
              <a:gd name="T71" fmla="*/ 336 h 472"/>
              <a:gd name="T72" fmla="*/ 368 w 412"/>
              <a:gd name="T73" fmla="*/ 411 h 472"/>
              <a:gd name="T74" fmla="*/ 325 w 412"/>
              <a:gd name="T75" fmla="*/ 386 h 472"/>
              <a:gd name="T76" fmla="*/ 314 w 412"/>
              <a:gd name="T77" fmla="*/ 386 h 472"/>
              <a:gd name="T78" fmla="*/ 257 w 412"/>
              <a:gd name="T79" fmla="*/ 451 h 472"/>
              <a:gd name="T80" fmla="*/ 232 w 412"/>
              <a:gd name="T81" fmla="*/ 320 h 472"/>
              <a:gd name="T82" fmla="*/ 233 w 412"/>
              <a:gd name="T83" fmla="*/ 316 h 472"/>
              <a:gd name="T84" fmla="*/ 268 w 412"/>
              <a:gd name="T85" fmla="*/ 321 h 472"/>
              <a:gd name="T86" fmla="*/ 368 w 412"/>
              <a:gd name="T87" fmla="*/ 374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2" h="472">
                <a:moveTo>
                  <a:pt x="398" y="411"/>
                </a:moveTo>
                <a:cubicBezTo>
                  <a:pt x="388" y="411"/>
                  <a:pt x="388" y="411"/>
                  <a:pt x="388" y="411"/>
                </a:cubicBezTo>
                <a:cubicBezTo>
                  <a:pt x="388" y="374"/>
                  <a:pt x="388" y="374"/>
                  <a:pt x="388" y="374"/>
                </a:cubicBezTo>
                <a:cubicBezTo>
                  <a:pt x="388" y="321"/>
                  <a:pt x="352" y="274"/>
                  <a:pt x="300" y="261"/>
                </a:cubicBezTo>
                <a:cubicBezTo>
                  <a:pt x="262" y="252"/>
                  <a:pt x="262" y="252"/>
                  <a:pt x="262" y="252"/>
                </a:cubicBezTo>
                <a:cubicBezTo>
                  <a:pt x="278" y="238"/>
                  <a:pt x="290" y="218"/>
                  <a:pt x="299" y="197"/>
                </a:cubicBezTo>
                <a:cubicBezTo>
                  <a:pt x="312" y="195"/>
                  <a:pt x="324" y="184"/>
                  <a:pt x="325" y="161"/>
                </a:cubicBezTo>
                <a:cubicBezTo>
                  <a:pt x="327" y="139"/>
                  <a:pt x="320" y="130"/>
                  <a:pt x="311" y="126"/>
                </a:cubicBezTo>
                <a:cubicBezTo>
                  <a:pt x="310" y="119"/>
                  <a:pt x="310" y="112"/>
                  <a:pt x="309" y="106"/>
                </a:cubicBezTo>
                <a:cubicBezTo>
                  <a:pt x="303" y="44"/>
                  <a:pt x="258" y="0"/>
                  <a:pt x="212" y="10"/>
                </a:cubicBezTo>
                <a:cubicBezTo>
                  <a:pt x="204" y="11"/>
                  <a:pt x="197" y="11"/>
                  <a:pt x="189" y="10"/>
                </a:cubicBezTo>
                <a:cubicBezTo>
                  <a:pt x="159" y="5"/>
                  <a:pt x="128" y="28"/>
                  <a:pt x="112" y="52"/>
                </a:cubicBezTo>
                <a:cubicBezTo>
                  <a:pt x="93" y="83"/>
                  <a:pt x="95" y="112"/>
                  <a:pt x="100" y="127"/>
                </a:cubicBezTo>
                <a:cubicBezTo>
                  <a:pt x="91" y="131"/>
                  <a:pt x="85" y="140"/>
                  <a:pt x="87" y="161"/>
                </a:cubicBezTo>
                <a:cubicBezTo>
                  <a:pt x="89" y="184"/>
                  <a:pt x="100" y="194"/>
                  <a:pt x="112" y="197"/>
                </a:cubicBezTo>
                <a:cubicBezTo>
                  <a:pt x="121" y="218"/>
                  <a:pt x="134" y="238"/>
                  <a:pt x="150" y="252"/>
                </a:cubicBezTo>
                <a:cubicBezTo>
                  <a:pt x="112" y="261"/>
                  <a:pt x="112" y="261"/>
                  <a:pt x="112" y="261"/>
                </a:cubicBezTo>
                <a:cubicBezTo>
                  <a:pt x="60" y="274"/>
                  <a:pt x="24" y="321"/>
                  <a:pt x="24" y="374"/>
                </a:cubicBezTo>
                <a:cubicBezTo>
                  <a:pt x="24" y="411"/>
                  <a:pt x="24" y="411"/>
                  <a:pt x="24" y="411"/>
                </a:cubicBezTo>
                <a:cubicBezTo>
                  <a:pt x="14" y="411"/>
                  <a:pt x="14" y="411"/>
                  <a:pt x="14" y="411"/>
                </a:cubicBezTo>
                <a:cubicBezTo>
                  <a:pt x="6" y="411"/>
                  <a:pt x="0" y="416"/>
                  <a:pt x="0" y="425"/>
                </a:cubicBezTo>
                <a:cubicBezTo>
                  <a:pt x="0" y="457"/>
                  <a:pt x="0" y="457"/>
                  <a:pt x="0" y="457"/>
                </a:cubicBezTo>
                <a:cubicBezTo>
                  <a:pt x="0" y="465"/>
                  <a:pt x="6" y="472"/>
                  <a:pt x="14" y="472"/>
                </a:cubicBezTo>
                <a:cubicBezTo>
                  <a:pt x="398" y="472"/>
                  <a:pt x="398" y="472"/>
                  <a:pt x="398" y="472"/>
                </a:cubicBezTo>
                <a:cubicBezTo>
                  <a:pt x="406" y="472"/>
                  <a:pt x="412" y="465"/>
                  <a:pt x="412" y="457"/>
                </a:cubicBezTo>
                <a:cubicBezTo>
                  <a:pt x="412" y="426"/>
                  <a:pt x="412" y="426"/>
                  <a:pt x="412" y="426"/>
                </a:cubicBezTo>
                <a:cubicBezTo>
                  <a:pt x="412" y="417"/>
                  <a:pt x="406" y="411"/>
                  <a:pt x="398" y="411"/>
                </a:cubicBezTo>
                <a:moveTo>
                  <a:pt x="288" y="279"/>
                </a:moveTo>
                <a:cubicBezTo>
                  <a:pt x="262" y="299"/>
                  <a:pt x="262" y="299"/>
                  <a:pt x="262" y="299"/>
                </a:cubicBezTo>
                <a:cubicBezTo>
                  <a:pt x="260" y="301"/>
                  <a:pt x="256" y="302"/>
                  <a:pt x="253" y="302"/>
                </a:cubicBezTo>
                <a:cubicBezTo>
                  <a:pt x="250" y="301"/>
                  <a:pt x="247" y="299"/>
                  <a:pt x="245" y="297"/>
                </a:cubicBezTo>
                <a:cubicBezTo>
                  <a:pt x="227" y="272"/>
                  <a:pt x="227" y="272"/>
                  <a:pt x="227" y="272"/>
                </a:cubicBezTo>
                <a:cubicBezTo>
                  <a:pt x="231" y="271"/>
                  <a:pt x="235" y="269"/>
                  <a:pt x="239" y="267"/>
                </a:cubicBezTo>
                <a:lnTo>
                  <a:pt x="288" y="279"/>
                </a:lnTo>
                <a:close/>
                <a:moveTo>
                  <a:pt x="120" y="137"/>
                </a:moveTo>
                <a:cubicBezTo>
                  <a:pt x="120" y="136"/>
                  <a:pt x="120" y="135"/>
                  <a:pt x="120" y="133"/>
                </a:cubicBezTo>
                <a:cubicBezTo>
                  <a:pt x="125" y="112"/>
                  <a:pt x="140" y="95"/>
                  <a:pt x="160" y="87"/>
                </a:cubicBezTo>
                <a:cubicBezTo>
                  <a:pt x="164" y="86"/>
                  <a:pt x="168" y="84"/>
                  <a:pt x="172" y="82"/>
                </a:cubicBezTo>
                <a:cubicBezTo>
                  <a:pt x="173" y="81"/>
                  <a:pt x="175" y="82"/>
                  <a:pt x="176" y="83"/>
                </a:cubicBezTo>
                <a:cubicBezTo>
                  <a:pt x="177" y="84"/>
                  <a:pt x="177" y="85"/>
                  <a:pt x="176" y="87"/>
                </a:cubicBezTo>
                <a:cubicBezTo>
                  <a:pt x="172" y="92"/>
                  <a:pt x="168" y="97"/>
                  <a:pt x="163" y="102"/>
                </a:cubicBezTo>
                <a:cubicBezTo>
                  <a:pt x="161" y="104"/>
                  <a:pt x="161" y="107"/>
                  <a:pt x="162" y="109"/>
                </a:cubicBezTo>
                <a:cubicBezTo>
                  <a:pt x="164" y="111"/>
                  <a:pt x="166" y="113"/>
                  <a:pt x="169" y="112"/>
                </a:cubicBezTo>
                <a:cubicBezTo>
                  <a:pt x="190" y="108"/>
                  <a:pt x="226" y="99"/>
                  <a:pt x="253" y="75"/>
                </a:cubicBezTo>
                <a:cubicBezTo>
                  <a:pt x="259" y="69"/>
                  <a:pt x="269" y="70"/>
                  <a:pt x="275" y="76"/>
                </a:cubicBezTo>
                <a:cubicBezTo>
                  <a:pt x="276" y="77"/>
                  <a:pt x="276" y="77"/>
                  <a:pt x="277" y="78"/>
                </a:cubicBezTo>
                <a:cubicBezTo>
                  <a:pt x="283" y="85"/>
                  <a:pt x="287" y="92"/>
                  <a:pt x="288" y="101"/>
                </a:cubicBezTo>
                <a:cubicBezTo>
                  <a:pt x="290" y="111"/>
                  <a:pt x="290" y="123"/>
                  <a:pt x="290" y="137"/>
                </a:cubicBezTo>
                <a:cubicBezTo>
                  <a:pt x="290" y="191"/>
                  <a:pt x="252" y="255"/>
                  <a:pt x="205" y="255"/>
                </a:cubicBezTo>
                <a:cubicBezTo>
                  <a:pt x="158" y="255"/>
                  <a:pt x="120" y="191"/>
                  <a:pt x="120" y="137"/>
                </a:cubicBezTo>
                <a:moveTo>
                  <a:pt x="172" y="267"/>
                </a:moveTo>
                <a:cubicBezTo>
                  <a:pt x="177" y="269"/>
                  <a:pt x="181" y="271"/>
                  <a:pt x="185" y="272"/>
                </a:cubicBezTo>
                <a:cubicBezTo>
                  <a:pt x="168" y="297"/>
                  <a:pt x="168" y="297"/>
                  <a:pt x="168" y="297"/>
                </a:cubicBezTo>
                <a:cubicBezTo>
                  <a:pt x="166" y="299"/>
                  <a:pt x="163" y="301"/>
                  <a:pt x="159" y="302"/>
                </a:cubicBezTo>
                <a:cubicBezTo>
                  <a:pt x="156" y="302"/>
                  <a:pt x="153" y="301"/>
                  <a:pt x="150" y="299"/>
                </a:cubicBezTo>
                <a:cubicBezTo>
                  <a:pt x="125" y="279"/>
                  <a:pt x="125" y="279"/>
                  <a:pt x="125" y="279"/>
                </a:cubicBezTo>
                <a:lnTo>
                  <a:pt x="172" y="267"/>
                </a:lnTo>
                <a:close/>
                <a:moveTo>
                  <a:pt x="155" y="451"/>
                </a:moveTo>
                <a:cubicBezTo>
                  <a:pt x="98" y="451"/>
                  <a:pt x="98" y="451"/>
                  <a:pt x="98" y="451"/>
                </a:cubicBezTo>
                <a:cubicBezTo>
                  <a:pt x="98" y="386"/>
                  <a:pt x="98" y="386"/>
                  <a:pt x="98" y="386"/>
                </a:cubicBezTo>
                <a:cubicBezTo>
                  <a:pt x="98" y="384"/>
                  <a:pt x="95" y="381"/>
                  <a:pt x="92" y="381"/>
                </a:cubicBezTo>
                <a:cubicBezTo>
                  <a:pt x="90" y="381"/>
                  <a:pt x="87" y="384"/>
                  <a:pt x="87" y="386"/>
                </a:cubicBezTo>
                <a:cubicBezTo>
                  <a:pt x="87" y="412"/>
                  <a:pt x="87" y="412"/>
                  <a:pt x="87" y="412"/>
                </a:cubicBezTo>
                <a:cubicBezTo>
                  <a:pt x="44" y="411"/>
                  <a:pt x="44" y="411"/>
                  <a:pt x="44" y="411"/>
                </a:cubicBezTo>
                <a:cubicBezTo>
                  <a:pt x="44" y="374"/>
                  <a:pt x="44" y="374"/>
                  <a:pt x="44" y="374"/>
                </a:cubicBezTo>
                <a:cubicBezTo>
                  <a:pt x="44" y="336"/>
                  <a:pt x="67" y="302"/>
                  <a:pt x="101" y="286"/>
                </a:cubicBezTo>
                <a:cubicBezTo>
                  <a:pt x="144" y="321"/>
                  <a:pt x="144" y="321"/>
                  <a:pt x="144" y="321"/>
                </a:cubicBezTo>
                <a:cubicBezTo>
                  <a:pt x="149" y="325"/>
                  <a:pt x="156" y="327"/>
                  <a:pt x="163" y="326"/>
                </a:cubicBezTo>
                <a:cubicBezTo>
                  <a:pt x="169" y="325"/>
                  <a:pt x="175" y="321"/>
                  <a:pt x="179" y="316"/>
                </a:cubicBezTo>
                <a:cubicBezTo>
                  <a:pt x="182" y="311"/>
                  <a:pt x="182" y="311"/>
                  <a:pt x="182" y="311"/>
                </a:cubicBezTo>
                <a:cubicBezTo>
                  <a:pt x="180" y="320"/>
                  <a:pt x="180" y="320"/>
                  <a:pt x="180" y="320"/>
                </a:cubicBezTo>
                <a:cubicBezTo>
                  <a:pt x="178" y="328"/>
                  <a:pt x="184" y="336"/>
                  <a:pt x="192" y="336"/>
                </a:cubicBezTo>
                <a:lnTo>
                  <a:pt x="155" y="451"/>
                </a:lnTo>
                <a:close/>
                <a:moveTo>
                  <a:pt x="368" y="411"/>
                </a:moveTo>
                <a:cubicBezTo>
                  <a:pt x="325" y="412"/>
                  <a:pt x="325" y="412"/>
                  <a:pt x="325" y="412"/>
                </a:cubicBezTo>
                <a:cubicBezTo>
                  <a:pt x="325" y="386"/>
                  <a:pt x="325" y="386"/>
                  <a:pt x="325" y="386"/>
                </a:cubicBezTo>
                <a:cubicBezTo>
                  <a:pt x="325" y="384"/>
                  <a:pt x="322" y="381"/>
                  <a:pt x="319" y="381"/>
                </a:cubicBezTo>
                <a:cubicBezTo>
                  <a:pt x="317" y="381"/>
                  <a:pt x="314" y="384"/>
                  <a:pt x="314" y="386"/>
                </a:cubicBezTo>
                <a:cubicBezTo>
                  <a:pt x="314" y="451"/>
                  <a:pt x="314" y="451"/>
                  <a:pt x="314" y="451"/>
                </a:cubicBezTo>
                <a:cubicBezTo>
                  <a:pt x="257" y="451"/>
                  <a:pt x="257" y="451"/>
                  <a:pt x="257" y="451"/>
                </a:cubicBezTo>
                <a:cubicBezTo>
                  <a:pt x="220" y="336"/>
                  <a:pt x="220" y="336"/>
                  <a:pt x="220" y="336"/>
                </a:cubicBezTo>
                <a:cubicBezTo>
                  <a:pt x="228" y="336"/>
                  <a:pt x="234" y="328"/>
                  <a:pt x="232" y="320"/>
                </a:cubicBezTo>
                <a:cubicBezTo>
                  <a:pt x="230" y="311"/>
                  <a:pt x="230" y="311"/>
                  <a:pt x="230" y="311"/>
                </a:cubicBezTo>
                <a:cubicBezTo>
                  <a:pt x="233" y="316"/>
                  <a:pt x="233" y="316"/>
                  <a:pt x="233" y="316"/>
                </a:cubicBezTo>
                <a:cubicBezTo>
                  <a:pt x="237" y="321"/>
                  <a:pt x="243" y="325"/>
                  <a:pt x="250" y="326"/>
                </a:cubicBezTo>
                <a:cubicBezTo>
                  <a:pt x="256" y="327"/>
                  <a:pt x="263" y="325"/>
                  <a:pt x="268" y="321"/>
                </a:cubicBezTo>
                <a:cubicBezTo>
                  <a:pt x="311" y="286"/>
                  <a:pt x="311" y="286"/>
                  <a:pt x="311" y="286"/>
                </a:cubicBezTo>
                <a:cubicBezTo>
                  <a:pt x="345" y="302"/>
                  <a:pt x="368" y="336"/>
                  <a:pt x="368" y="374"/>
                </a:cubicBezTo>
                <a:lnTo>
                  <a:pt x="368" y="411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7" name="Group 6"/>
          <p:cNvGrpSpPr/>
          <p:nvPr/>
        </p:nvGrpSpPr>
        <p:grpSpPr>
          <a:xfrm>
            <a:off x="6598806" y="5545860"/>
            <a:ext cx="838200" cy="1176868"/>
            <a:chOff x="4938714" y="4252912"/>
            <a:chExt cx="628650" cy="882651"/>
          </a:xfrm>
        </p:grpSpPr>
        <p:sp>
          <p:nvSpPr>
            <p:cNvPr id="8" name="Freeform 1934"/>
            <p:cNvSpPr>
              <a:spLocks noEditPoints="1"/>
            </p:cNvSpPr>
            <p:nvPr/>
          </p:nvSpPr>
          <p:spPr bwMode="auto">
            <a:xfrm>
              <a:off x="4938714" y="4784725"/>
              <a:ext cx="628650" cy="350838"/>
            </a:xfrm>
            <a:custGeom>
              <a:avLst/>
              <a:gdLst>
                <a:gd name="T0" fmla="*/ 268 w 350"/>
                <a:gd name="T1" fmla="*/ 3 h 196"/>
                <a:gd name="T2" fmla="*/ 257 w 350"/>
                <a:gd name="T3" fmla="*/ 0 h 196"/>
                <a:gd name="T4" fmla="*/ 257 w 350"/>
                <a:gd name="T5" fmla="*/ 0 h 196"/>
                <a:gd name="T6" fmla="*/ 231 w 350"/>
                <a:gd name="T7" fmla="*/ 54 h 196"/>
                <a:gd name="T8" fmla="*/ 224 w 350"/>
                <a:gd name="T9" fmla="*/ 59 h 196"/>
                <a:gd name="T10" fmla="*/ 215 w 350"/>
                <a:gd name="T11" fmla="*/ 55 h 196"/>
                <a:gd name="T12" fmla="*/ 195 w 350"/>
                <a:gd name="T13" fmla="*/ 25 h 196"/>
                <a:gd name="T14" fmla="*/ 190 w 350"/>
                <a:gd name="T15" fmla="*/ 22 h 196"/>
                <a:gd name="T16" fmla="*/ 185 w 350"/>
                <a:gd name="T17" fmla="*/ 24 h 196"/>
                <a:gd name="T18" fmla="*/ 180 w 350"/>
                <a:gd name="T19" fmla="*/ 29 h 196"/>
                <a:gd name="T20" fmla="*/ 175 w 350"/>
                <a:gd name="T21" fmla="*/ 31 h 196"/>
                <a:gd name="T22" fmla="*/ 171 w 350"/>
                <a:gd name="T23" fmla="*/ 29 h 196"/>
                <a:gd name="T24" fmla="*/ 165 w 350"/>
                <a:gd name="T25" fmla="*/ 24 h 196"/>
                <a:gd name="T26" fmla="*/ 160 w 350"/>
                <a:gd name="T27" fmla="*/ 22 h 196"/>
                <a:gd name="T28" fmla="*/ 155 w 350"/>
                <a:gd name="T29" fmla="*/ 25 h 196"/>
                <a:gd name="T30" fmla="*/ 135 w 350"/>
                <a:gd name="T31" fmla="*/ 55 h 196"/>
                <a:gd name="T32" fmla="*/ 127 w 350"/>
                <a:gd name="T33" fmla="*/ 59 h 196"/>
                <a:gd name="T34" fmla="*/ 119 w 350"/>
                <a:gd name="T35" fmla="*/ 54 h 196"/>
                <a:gd name="T36" fmla="*/ 94 w 350"/>
                <a:gd name="T37" fmla="*/ 0 h 196"/>
                <a:gd name="T38" fmla="*/ 94 w 350"/>
                <a:gd name="T39" fmla="*/ 0 h 196"/>
                <a:gd name="T40" fmla="*/ 82 w 350"/>
                <a:gd name="T41" fmla="*/ 3 h 196"/>
                <a:gd name="T42" fmla="*/ 0 w 350"/>
                <a:gd name="T43" fmla="*/ 108 h 196"/>
                <a:gd name="T44" fmla="*/ 0 w 350"/>
                <a:gd name="T45" fmla="*/ 173 h 196"/>
                <a:gd name="T46" fmla="*/ 24 w 350"/>
                <a:gd name="T47" fmla="*/ 196 h 196"/>
                <a:gd name="T48" fmla="*/ 327 w 350"/>
                <a:gd name="T49" fmla="*/ 196 h 196"/>
                <a:gd name="T50" fmla="*/ 350 w 350"/>
                <a:gd name="T51" fmla="*/ 173 h 196"/>
                <a:gd name="T52" fmla="*/ 350 w 350"/>
                <a:gd name="T53" fmla="*/ 108 h 196"/>
                <a:gd name="T54" fmla="*/ 268 w 350"/>
                <a:gd name="T55" fmla="*/ 3 h 196"/>
                <a:gd name="T56" fmla="*/ 175 w 350"/>
                <a:gd name="T57" fmla="*/ 178 h 196"/>
                <a:gd name="T58" fmla="*/ 165 w 350"/>
                <a:gd name="T59" fmla="*/ 168 h 196"/>
                <a:gd name="T60" fmla="*/ 175 w 350"/>
                <a:gd name="T61" fmla="*/ 158 h 196"/>
                <a:gd name="T62" fmla="*/ 185 w 350"/>
                <a:gd name="T63" fmla="*/ 168 h 196"/>
                <a:gd name="T64" fmla="*/ 175 w 350"/>
                <a:gd name="T65" fmla="*/ 178 h 196"/>
                <a:gd name="T66" fmla="*/ 175 w 350"/>
                <a:gd name="T67" fmla="*/ 130 h 196"/>
                <a:gd name="T68" fmla="*/ 165 w 350"/>
                <a:gd name="T69" fmla="*/ 120 h 196"/>
                <a:gd name="T70" fmla="*/ 175 w 350"/>
                <a:gd name="T71" fmla="*/ 110 h 196"/>
                <a:gd name="T72" fmla="*/ 185 w 350"/>
                <a:gd name="T73" fmla="*/ 120 h 196"/>
                <a:gd name="T74" fmla="*/ 175 w 350"/>
                <a:gd name="T75" fmla="*/ 130 h 196"/>
                <a:gd name="T76" fmla="*/ 175 w 350"/>
                <a:gd name="T77" fmla="*/ 82 h 196"/>
                <a:gd name="T78" fmla="*/ 165 w 350"/>
                <a:gd name="T79" fmla="*/ 73 h 196"/>
                <a:gd name="T80" fmla="*/ 175 w 350"/>
                <a:gd name="T81" fmla="*/ 63 h 196"/>
                <a:gd name="T82" fmla="*/ 185 w 350"/>
                <a:gd name="T83" fmla="*/ 73 h 196"/>
                <a:gd name="T84" fmla="*/ 175 w 350"/>
                <a:gd name="T85" fmla="*/ 8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0" h="196">
                  <a:moveTo>
                    <a:pt x="268" y="3"/>
                  </a:move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0" y="57"/>
                    <a:pt x="227" y="59"/>
                    <a:pt x="224" y="59"/>
                  </a:cubicBezTo>
                  <a:cubicBezTo>
                    <a:pt x="220" y="59"/>
                    <a:pt x="217" y="58"/>
                    <a:pt x="215" y="55"/>
                  </a:cubicBezTo>
                  <a:cubicBezTo>
                    <a:pt x="195" y="25"/>
                    <a:pt x="195" y="25"/>
                    <a:pt x="195" y="25"/>
                  </a:cubicBezTo>
                  <a:cubicBezTo>
                    <a:pt x="194" y="23"/>
                    <a:pt x="192" y="22"/>
                    <a:pt x="190" y="22"/>
                  </a:cubicBezTo>
                  <a:cubicBezTo>
                    <a:pt x="188" y="22"/>
                    <a:pt x="186" y="23"/>
                    <a:pt x="185" y="24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79" y="30"/>
                    <a:pt x="177" y="31"/>
                    <a:pt x="175" y="31"/>
                  </a:cubicBezTo>
                  <a:cubicBezTo>
                    <a:pt x="173" y="31"/>
                    <a:pt x="172" y="30"/>
                    <a:pt x="171" y="29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4" y="23"/>
                    <a:pt x="162" y="22"/>
                    <a:pt x="160" y="22"/>
                  </a:cubicBezTo>
                  <a:cubicBezTo>
                    <a:pt x="158" y="22"/>
                    <a:pt x="157" y="23"/>
                    <a:pt x="155" y="25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3" y="58"/>
                    <a:pt x="130" y="59"/>
                    <a:pt x="127" y="59"/>
                  </a:cubicBezTo>
                  <a:cubicBezTo>
                    <a:pt x="124" y="59"/>
                    <a:pt x="121" y="57"/>
                    <a:pt x="119" y="54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34" y="15"/>
                    <a:pt x="0" y="59"/>
                    <a:pt x="0" y="108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86"/>
                    <a:pt x="11" y="196"/>
                    <a:pt x="24" y="196"/>
                  </a:cubicBezTo>
                  <a:cubicBezTo>
                    <a:pt x="327" y="196"/>
                    <a:pt x="327" y="196"/>
                    <a:pt x="327" y="196"/>
                  </a:cubicBezTo>
                  <a:cubicBezTo>
                    <a:pt x="340" y="196"/>
                    <a:pt x="350" y="186"/>
                    <a:pt x="350" y="173"/>
                  </a:cubicBezTo>
                  <a:cubicBezTo>
                    <a:pt x="350" y="108"/>
                    <a:pt x="350" y="108"/>
                    <a:pt x="350" y="108"/>
                  </a:cubicBezTo>
                  <a:cubicBezTo>
                    <a:pt x="350" y="59"/>
                    <a:pt x="316" y="15"/>
                    <a:pt x="268" y="3"/>
                  </a:cubicBezTo>
                  <a:moveTo>
                    <a:pt x="175" y="178"/>
                  </a:moveTo>
                  <a:cubicBezTo>
                    <a:pt x="170" y="178"/>
                    <a:pt x="165" y="174"/>
                    <a:pt x="165" y="168"/>
                  </a:cubicBezTo>
                  <a:cubicBezTo>
                    <a:pt x="165" y="163"/>
                    <a:pt x="170" y="158"/>
                    <a:pt x="175" y="158"/>
                  </a:cubicBezTo>
                  <a:cubicBezTo>
                    <a:pt x="181" y="158"/>
                    <a:pt x="185" y="163"/>
                    <a:pt x="185" y="168"/>
                  </a:cubicBezTo>
                  <a:cubicBezTo>
                    <a:pt x="185" y="174"/>
                    <a:pt x="181" y="178"/>
                    <a:pt x="175" y="178"/>
                  </a:cubicBezTo>
                  <a:moveTo>
                    <a:pt x="175" y="130"/>
                  </a:moveTo>
                  <a:cubicBezTo>
                    <a:pt x="170" y="130"/>
                    <a:pt x="165" y="126"/>
                    <a:pt x="165" y="120"/>
                  </a:cubicBezTo>
                  <a:cubicBezTo>
                    <a:pt x="165" y="115"/>
                    <a:pt x="170" y="110"/>
                    <a:pt x="175" y="110"/>
                  </a:cubicBezTo>
                  <a:cubicBezTo>
                    <a:pt x="181" y="110"/>
                    <a:pt x="185" y="115"/>
                    <a:pt x="185" y="120"/>
                  </a:cubicBezTo>
                  <a:cubicBezTo>
                    <a:pt x="185" y="126"/>
                    <a:pt x="181" y="130"/>
                    <a:pt x="175" y="130"/>
                  </a:cubicBezTo>
                  <a:moveTo>
                    <a:pt x="175" y="82"/>
                  </a:moveTo>
                  <a:cubicBezTo>
                    <a:pt x="170" y="82"/>
                    <a:pt x="165" y="78"/>
                    <a:pt x="165" y="73"/>
                  </a:cubicBezTo>
                  <a:cubicBezTo>
                    <a:pt x="165" y="67"/>
                    <a:pt x="170" y="63"/>
                    <a:pt x="175" y="63"/>
                  </a:cubicBezTo>
                  <a:cubicBezTo>
                    <a:pt x="181" y="63"/>
                    <a:pt x="185" y="67"/>
                    <a:pt x="185" y="73"/>
                  </a:cubicBezTo>
                  <a:cubicBezTo>
                    <a:pt x="185" y="78"/>
                    <a:pt x="181" y="82"/>
                    <a:pt x="175" y="82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935"/>
            <p:cNvSpPr>
              <a:spLocks noEditPoints="1"/>
            </p:cNvSpPr>
            <p:nvPr/>
          </p:nvSpPr>
          <p:spPr bwMode="auto">
            <a:xfrm>
              <a:off x="5030789" y="4252912"/>
              <a:ext cx="449263" cy="544513"/>
            </a:xfrm>
            <a:custGeom>
              <a:avLst/>
              <a:gdLst>
                <a:gd name="T0" fmla="*/ 16 w 250"/>
                <a:gd name="T1" fmla="*/ 152 h 303"/>
                <a:gd name="T2" fmla="*/ 2 w 250"/>
                <a:gd name="T3" fmla="*/ 188 h 303"/>
                <a:gd name="T4" fmla="*/ 28 w 250"/>
                <a:gd name="T5" fmla="*/ 224 h 303"/>
                <a:gd name="T6" fmla="*/ 122 w 250"/>
                <a:gd name="T7" fmla="*/ 303 h 303"/>
                <a:gd name="T8" fmla="*/ 217 w 250"/>
                <a:gd name="T9" fmla="*/ 224 h 303"/>
                <a:gd name="T10" fmla="*/ 244 w 250"/>
                <a:gd name="T11" fmla="*/ 188 h 303"/>
                <a:gd name="T12" fmla="*/ 235 w 250"/>
                <a:gd name="T13" fmla="*/ 155 h 303"/>
                <a:gd name="T14" fmla="*/ 196 w 250"/>
                <a:gd name="T15" fmla="*/ 61 h 303"/>
                <a:gd name="T16" fmla="*/ 56 w 250"/>
                <a:gd name="T17" fmla="*/ 48 h 303"/>
                <a:gd name="T18" fmla="*/ 9 w 250"/>
                <a:gd name="T19" fmla="*/ 100 h 303"/>
                <a:gd name="T20" fmla="*/ 10 w 250"/>
                <a:gd name="T21" fmla="*/ 110 h 303"/>
                <a:gd name="T22" fmla="*/ 20 w 250"/>
                <a:gd name="T23" fmla="*/ 114 h 303"/>
                <a:gd name="T24" fmla="*/ 16 w 250"/>
                <a:gd name="T25" fmla="*/ 152 h 303"/>
                <a:gd name="T26" fmla="*/ 36 w 250"/>
                <a:gd name="T27" fmla="*/ 151 h 303"/>
                <a:gd name="T28" fmla="*/ 167 w 250"/>
                <a:gd name="T29" fmla="*/ 98 h 303"/>
                <a:gd name="T30" fmla="*/ 209 w 250"/>
                <a:gd name="T31" fmla="*/ 174 h 303"/>
                <a:gd name="T32" fmla="*/ 122 w 250"/>
                <a:gd name="T33" fmla="*/ 283 h 303"/>
                <a:gd name="T34" fmla="*/ 36 w 250"/>
                <a:gd name="T35" fmla="*/ 163 h 303"/>
                <a:gd name="T36" fmla="*/ 36 w 250"/>
                <a:gd name="T37" fmla="*/ 15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303">
                  <a:moveTo>
                    <a:pt x="16" y="152"/>
                  </a:moveTo>
                  <a:cubicBezTo>
                    <a:pt x="7" y="156"/>
                    <a:pt x="0" y="166"/>
                    <a:pt x="2" y="188"/>
                  </a:cubicBezTo>
                  <a:cubicBezTo>
                    <a:pt x="4" y="211"/>
                    <a:pt x="15" y="221"/>
                    <a:pt x="28" y="224"/>
                  </a:cubicBezTo>
                  <a:cubicBezTo>
                    <a:pt x="46" y="267"/>
                    <a:pt x="81" y="303"/>
                    <a:pt x="122" y="303"/>
                  </a:cubicBezTo>
                  <a:cubicBezTo>
                    <a:pt x="164" y="303"/>
                    <a:pt x="199" y="267"/>
                    <a:pt x="217" y="224"/>
                  </a:cubicBezTo>
                  <a:cubicBezTo>
                    <a:pt x="230" y="222"/>
                    <a:pt x="242" y="212"/>
                    <a:pt x="244" y="188"/>
                  </a:cubicBezTo>
                  <a:cubicBezTo>
                    <a:pt x="246" y="169"/>
                    <a:pt x="241" y="160"/>
                    <a:pt x="235" y="155"/>
                  </a:cubicBezTo>
                  <a:cubicBezTo>
                    <a:pt x="250" y="76"/>
                    <a:pt x="196" y="61"/>
                    <a:pt x="196" y="61"/>
                  </a:cubicBezTo>
                  <a:cubicBezTo>
                    <a:pt x="196" y="61"/>
                    <a:pt x="145" y="0"/>
                    <a:pt x="56" y="48"/>
                  </a:cubicBezTo>
                  <a:cubicBezTo>
                    <a:pt x="39" y="57"/>
                    <a:pt x="21" y="76"/>
                    <a:pt x="9" y="100"/>
                  </a:cubicBezTo>
                  <a:cubicBezTo>
                    <a:pt x="7" y="103"/>
                    <a:pt x="8" y="107"/>
                    <a:pt x="10" y="110"/>
                  </a:cubicBezTo>
                  <a:cubicBezTo>
                    <a:pt x="12" y="113"/>
                    <a:pt x="16" y="115"/>
                    <a:pt x="20" y="114"/>
                  </a:cubicBezTo>
                  <a:cubicBezTo>
                    <a:pt x="10" y="136"/>
                    <a:pt x="16" y="151"/>
                    <a:pt x="16" y="152"/>
                  </a:cubicBezTo>
                  <a:moveTo>
                    <a:pt x="36" y="151"/>
                  </a:moveTo>
                  <a:cubicBezTo>
                    <a:pt x="103" y="151"/>
                    <a:pt x="144" y="123"/>
                    <a:pt x="167" y="98"/>
                  </a:cubicBezTo>
                  <a:cubicBezTo>
                    <a:pt x="191" y="122"/>
                    <a:pt x="203" y="152"/>
                    <a:pt x="209" y="174"/>
                  </a:cubicBezTo>
                  <a:cubicBezTo>
                    <a:pt x="204" y="226"/>
                    <a:pt x="167" y="283"/>
                    <a:pt x="122" y="283"/>
                  </a:cubicBezTo>
                  <a:cubicBezTo>
                    <a:pt x="74" y="283"/>
                    <a:pt x="36" y="217"/>
                    <a:pt x="36" y="163"/>
                  </a:cubicBezTo>
                  <a:cubicBezTo>
                    <a:pt x="36" y="159"/>
                    <a:pt x="36" y="155"/>
                    <a:pt x="36" y="151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801755" y="2605810"/>
            <a:ext cx="874184" cy="1123949"/>
            <a:chOff x="3590926" y="2047875"/>
            <a:chExt cx="655638" cy="842962"/>
          </a:xfrm>
        </p:grpSpPr>
        <p:sp>
          <p:nvSpPr>
            <p:cNvPr id="11" name="Freeform 1936"/>
            <p:cNvSpPr>
              <a:spLocks/>
            </p:cNvSpPr>
            <p:nvPr/>
          </p:nvSpPr>
          <p:spPr bwMode="auto">
            <a:xfrm>
              <a:off x="3590926" y="2522537"/>
              <a:ext cx="655638" cy="368300"/>
            </a:xfrm>
            <a:custGeom>
              <a:avLst/>
              <a:gdLst>
                <a:gd name="T0" fmla="*/ 280 w 365"/>
                <a:gd name="T1" fmla="*/ 4 h 205"/>
                <a:gd name="T2" fmla="*/ 263 w 365"/>
                <a:gd name="T3" fmla="*/ 0 h 205"/>
                <a:gd name="T4" fmla="*/ 212 w 365"/>
                <a:gd name="T5" fmla="*/ 54 h 205"/>
                <a:gd name="T6" fmla="*/ 183 w 365"/>
                <a:gd name="T7" fmla="*/ 67 h 205"/>
                <a:gd name="T8" fmla="*/ 153 w 365"/>
                <a:gd name="T9" fmla="*/ 54 h 205"/>
                <a:gd name="T10" fmla="*/ 102 w 365"/>
                <a:gd name="T11" fmla="*/ 0 h 205"/>
                <a:gd name="T12" fmla="*/ 86 w 365"/>
                <a:gd name="T13" fmla="*/ 4 h 205"/>
                <a:gd name="T14" fmla="*/ 0 w 365"/>
                <a:gd name="T15" fmla="*/ 113 h 205"/>
                <a:gd name="T16" fmla="*/ 0 w 365"/>
                <a:gd name="T17" fmla="*/ 181 h 205"/>
                <a:gd name="T18" fmla="*/ 24 w 365"/>
                <a:gd name="T19" fmla="*/ 205 h 205"/>
                <a:gd name="T20" fmla="*/ 341 w 365"/>
                <a:gd name="T21" fmla="*/ 205 h 205"/>
                <a:gd name="T22" fmla="*/ 365 w 365"/>
                <a:gd name="T23" fmla="*/ 181 h 205"/>
                <a:gd name="T24" fmla="*/ 365 w 365"/>
                <a:gd name="T25" fmla="*/ 113 h 205"/>
                <a:gd name="T26" fmla="*/ 280 w 365"/>
                <a:gd name="T27" fmla="*/ 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5" h="205">
                  <a:moveTo>
                    <a:pt x="280" y="4"/>
                  </a:moveTo>
                  <a:cubicBezTo>
                    <a:pt x="263" y="0"/>
                    <a:pt x="263" y="0"/>
                    <a:pt x="263" y="0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05" y="62"/>
                    <a:pt x="194" y="67"/>
                    <a:pt x="183" y="67"/>
                  </a:cubicBezTo>
                  <a:cubicBezTo>
                    <a:pt x="171" y="67"/>
                    <a:pt x="161" y="62"/>
                    <a:pt x="153" y="54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36" y="16"/>
                    <a:pt x="0" y="61"/>
                    <a:pt x="0" y="113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95"/>
                    <a:pt x="11" y="205"/>
                    <a:pt x="24" y="205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54" y="205"/>
                    <a:pt x="365" y="195"/>
                    <a:pt x="365" y="181"/>
                  </a:cubicBezTo>
                  <a:cubicBezTo>
                    <a:pt x="365" y="113"/>
                    <a:pt x="365" y="113"/>
                    <a:pt x="365" y="113"/>
                  </a:cubicBezTo>
                  <a:cubicBezTo>
                    <a:pt x="365" y="61"/>
                    <a:pt x="330" y="16"/>
                    <a:pt x="280" y="4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937"/>
            <p:cNvSpPr>
              <a:spLocks/>
            </p:cNvSpPr>
            <p:nvPr/>
          </p:nvSpPr>
          <p:spPr bwMode="auto">
            <a:xfrm>
              <a:off x="3800476" y="2255837"/>
              <a:ext cx="238125" cy="84138"/>
            </a:xfrm>
            <a:custGeom>
              <a:avLst/>
              <a:gdLst>
                <a:gd name="T0" fmla="*/ 59 w 133"/>
                <a:gd name="T1" fmla="*/ 21 h 46"/>
                <a:gd name="T2" fmla="*/ 75 w 133"/>
                <a:gd name="T3" fmla="*/ 21 h 46"/>
                <a:gd name="T4" fmla="*/ 104 w 133"/>
                <a:gd name="T5" fmla="*/ 46 h 46"/>
                <a:gd name="T6" fmla="*/ 133 w 133"/>
                <a:gd name="T7" fmla="*/ 16 h 46"/>
                <a:gd name="T8" fmla="*/ 104 w 133"/>
                <a:gd name="T9" fmla="*/ 0 h 46"/>
                <a:gd name="T10" fmla="*/ 76 w 133"/>
                <a:gd name="T11" fmla="*/ 11 h 46"/>
                <a:gd name="T12" fmla="*/ 58 w 133"/>
                <a:gd name="T13" fmla="*/ 11 h 46"/>
                <a:gd name="T14" fmla="*/ 30 w 133"/>
                <a:gd name="T15" fmla="*/ 0 h 46"/>
                <a:gd name="T16" fmla="*/ 0 w 133"/>
                <a:gd name="T17" fmla="*/ 16 h 46"/>
                <a:gd name="T18" fmla="*/ 30 w 133"/>
                <a:gd name="T19" fmla="*/ 46 h 46"/>
                <a:gd name="T20" fmla="*/ 59 w 133"/>
                <a:gd name="T21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46">
                  <a:moveTo>
                    <a:pt x="59" y="21"/>
                  </a:moveTo>
                  <a:cubicBezTo>
                    <a:pt x="75" y="21"/>
                    <a:pt x="75" y="21"/>
                    <a:pt x="75" y="21"/>
                  </a:cubicBezTo>
                  <a:cubicBezTo>
                    <a:pt x="77" y="35"/>
                    <a:pt x="89" y="46"/>
                    <a:pt x="104" y="46"/>
                  </a:cubicBezTo>
                  <a:cubicBezTo>
                    <a:pt x="120" y="46"/>
                    <a:pt x="133" y="33"/>
                    <a:pt x="133" y="16"/>
                  </a:cubicBezTo>
                  <a:cubicBezTo>
                    <a:pt x="133" y="0"/>
                    <a:pt x="120" y="0"/>
                    <a:pt x="104" y="0"/>
                  </a:cubicBezTo>
                  <a:cubicBezTo>
                    <a:pt x="90" y="0"/>
                    <a:pt x="79" y="0"/>
                    <a:pt x="76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0"/>
                    <a:pt x="43" y="0"/>
                    <a:pt x="30" y="0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0" y="33"/>
                    <a:pt x="13" y="46"/>
                    <a:pt x="30" y="46"/>
                  </a:cubicBezTo>
                  <a:cubicBezTo>
                    <a:pt x="44" y="46"/>
                    <a:pt x="56" y="35"/>
                    <a:pt x="59" y="21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938"/>
            <p:cNvSpPr>
              <a:spLocks noEditPoints="1"/>
            </p:cNvSpPr>
            <p:nvPr/>
          </p:nvSpPr>
          <p:spPr bwMode="auto">
            <a:xfrm>
              <a:off x="3690939" y="2047875"/>
              <a:ext cx="457200" cy="487363"/>
            </a:xfrm>
            <a:custGeom>
              <a:avLst/>
              <a:gdLst>
                <a:gd name="T0" fmla="*/ 29 w 255"/>
                <a:gd name="T1" fmla="*/ 188 h 271"/>
                <a:gd name="T2" fmla="*/ 127 w 255"/>
                <a:gd name="T3" fmla="*/ 271 h 271"/>
                <a:gd name="T4" fmla="*/ 129 w 255"/>
                <a:gd name="T5" fmla="*/ 271 h 271"/>
                <a:gd name="T6" fmla="*/ 227 w 255"/>
                <a:gd name="T7" fmla="*/ 188 h 271"/>
                <a:gd name="T8" fmla="*/ 254 w 255"/>
                <a:gd name="T9" fmla="*/ 151 h 271"/>
                <a:gd name="T10" fmla="*/ 240 w 255"/>
                <a:gd name="T11" fmla="*/ 115 h 271"/>
                <a:gd name="T12" fmla="*/ 129 w 255"/>
                <a:gd name="T13" fmla="*/ 0 h 271"/>
                <a:gd name="T14" fmla="*/ 128 w 255"/>
                <a:gd name="T15" fmla="*/ 0 h 271"/>
                <a:gd name="T16" fmla="*/ 127 w 255"/>
                <a:gd name="T17" fmla="*/ 0 h 271"/>
                <a:gd name="T18" fmla="*/ 16 w 255"/>
                <a:gd name="T19" fmla="*/ 115 h 271"/>
                <a:gd name="T20" fmla="*/ 2 w 255"/>
                <a:gd name="T21" fmla="*/ 151 h 271"/>
                <a:gd name="T22" fmla="*/ 29 w 255"/>
                <a:gd name="T23" fmla="*/ 188 h 271"/>
                <a:gd name="T24" fmla="*/ 128 w 255"/>
                <a:gd name="T25" fmla="*/ 250 h 271"/>
                <a:gd name="T26" fmla="*/ 128 w 255"/>
                <a:gd name="T27" fmla="*/ 250 h 271"/>
                <a:gd name="T28" fmla="*/ 128 w 255"/>
                <a:gd name="T29" fmla="*/ 250 h 271"/>
                <a:gd name="T30" fmla="*/ 101 w 255"/>
                <a:gd name="T31" fmla="*/ 225 h 271"/>
                <a:gd name="T32" fmla="*/ 128 w 255"/>
                <a:gd name="T33" fmla="*/ 200 h 271"/>
                <a:gd name="T34" fmla="*/ 155 w 255"/>
                <a:gd name="T35" fmla="*/ 225 h 271"/>
                <a:gd name="T36" fmla="*/ 128 w 255"/>
                <a:gd name="T37" fmla="*/ 250 h 271"/>
                <a:gd name="T38" fmla="*/ 128 w 255"/>
                <a:gd name="T39" fmla="*/ 43 h 271"/>
                <a:gd name="T40" fmla="*/ 128 w 255"/>
                <a:gd name="T41" fmla="*/ 43 h 271"/>
                <a:gd name="T42" fmla="*/ 128 w 255"/>
                <a:gd name="T43" fmla="*/ 43 h 271"/>
                <a:gd name="T44" fmla="*/ 218 w 255"/>
                <a:gd name="T45" fmla="*/ 136 h 271"/>
                <a:gd name="T46" fmla="*/ 176 w 255"/>
                <a:gd name="T47" fmla="*/ 229 h 271"/>
                <a:gd name="T48" fmla="*/ 176 w 255"/>
                <a:gd name="T49" fmla="*/ 225 h 271"/>
                <a:gd name="T50" fmla="*/ 128 w 255"/>
                <a:gd name="T51" fmla="*/ 179 h 271"/>
                <a:gd name="T52" fmla="*/ 80 w 255"/>
                <a:gd name="T53" fmla="*/ 225 h 271"/>
                <a:gd name="T54" fmla="*/ 80 w 255"/>
                <a:gd name="T55" fmla="*/ 229 h 271"/>
                <a:gd name="T56" fmla="*/ 37 w 255"/>
                <a:gd name="T57" fmla="*/ 136 h 271"/>
                <a:gd name="T58" fmla="*/ 128 w 255"/>
                <a:gd name="T59" fmla="*/ 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5" h="271">
                  <a:moveTo>
                    <a:pt x="29" y="188"/>
                  </a:moveTo>
                  <a:cubicBezTo>
                    <a:pt x="47" y="234"/>
                    <a:pt x="84" y="271"/>
                    <a:pt x="127" y="271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72" y="271"/>
                    <a:pt x="209" y="234"/>
                    <a:pt x="227" y="188"/>
                  </a:cubicBezTo>
                  <a:cubicBezTo>
                    <a:pt x="240" y="185"/>
                    <a:pt x="252" y="175"/>
                    <a:pt x="254" y="151"/>
                  </a:cubicBezTo>
                  <a:cubicBezTo>
                    <a:pt x="255" y="129"/>
                    <a:pt x="249" y="119"/>
                    <a:pt x="240" y="115"/>
                  </a:cubicBezTo>
                  <a:cubicBezTo>
                    <a:pt x="236" y="14"/>
                    <a:pt x="184" y="0"/>
                    <a:pt x="129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71" y="0"/>
                    <a:pt x="20" y="14"/>
                    <a:pt x="16" y="115"/>
                  </a:cubicBezTo>
                  <a:cubicBezTo>
                    <a:pt x="7" y="119"/>
                    <a:pt x="0" y="129"/>
                    <a:pt x="2" y="151"/>
                  </a:cubicBezTo>
                  <a:cubicBezTo>
                    <a:pt x="4" y="175"/>
                    <a:pt x="16" y="185"/>
                    <a:pt x="29" y="188"/>
                  </a:cubicBezTo>
                  <a:moveTo>
                    <a:pt x="128" y="250"/>
                  </a:moveTo>
                  <a:cubicBezTo>
                    <a:pt x="128" y="250"/>
                    <a:pt x="128" y="250"/>
                    <a:pt x="128" y="250"/>
                  </a:cubicBezTo>
                  <a:cubicBezTo>
                    <a:pt x="128" y="250"/>
                    <a:pt x="128" y="250"/>
                    <a:pt x="128" y="250"/>
                  </a:cubicBezTo>
                  <a:cubicBezTo>
                    <a:pt x="113" y="250"/>
                    <a:pt x="101" y="239"/>
                    <a:pt x="101" y="225"/>
                  </a:cubicBezTo>
                  <a:cubicBezTo>
                    <a:pt x="101" y="211"/>
                    <a:pt x="113" y="200"/>
                    <a:pt x="128" y="200"/>
                  </a:cubicBezTo>
                  <a:cubicBezTo>
                    <a:pt x="143" y="200"/>
                    <a:pt x="155" y="211"/>
                    <a:pt x="155" y="225"/>
                  </a:cubicBezTo>
                  <a:cubicBezTo>
                    <a:pt x="155" y="239"/>
                    <a:pt x="143" y="250"/>
                    <a:pt x="128" y="250"/>
                  </a:cubicBezTo>
                  <a:moveTo>
                    <a:pt x="128" y="43"/>
                  </a:moveTo>
                  <a:cubicBezTo>
                    <a:pt x="128" y="43"/>
                    <a:pt x="128" y="43"/>
                    <a:pt x="128" y="43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213" y="22"/>
                    <a:pt x="219" y="103"/>
                    <a:pt x="218" y="136"/>
                  </a:cubicBezTo>
                  <a:cubicBezTo>
                    <a:pt x="218" y="170"/>
                    <a:pt x="199" y="207"/>
                    <a:pt x="176" y="229"/>
                  </a:cubicBezTo>
                  <a:cubicBezTo>
                    <a:pt x="176" y="228"/>
                    <a:pt x="176" y="226"/>
                    <a:pt x="176" y="225"/>
                  </a:cubicBezTo>
                  <a:cubicBezTo>
                    <a:pt x="176" y="200"/>
                    <a:pt x="154" y="179"/>
                    <a:pt x="128" y="179"/>
                  </a:cubicBezTo>
                  <a:cubicBezTo>
                    <a:pt x="101" y="179"/>
                    <a:pt x="80" y="200"/>
                    <a:pt x="80" y="225"/>
                  </a:cubicBezTo>
                  <a:cubicBezTo>
                    <a:pt x="80" y="226"/>
                    <a:pt x="80" y="228"/>
                    <a:pt x="80" y="229"/>
                  </a:cubicBezTo>
                  <a:cubicBezTo>
                    <a:pt x="56" y="207"/>
                    <a:pt x="38" y="170"/>
                    <a:pt x="37" y="136"/>
                  </a:cubicBezTo>
                  <a:cubicBezTo>
                    <a:pt x="37" y="103"/>
                    <a:pt x="42" y="22"/>
                    <a:pt x="128" y="43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131706" y="1031011"/>
            <a:ext cx="829733" cy="1183217"/>
            <a:chOff x="2338389" y="866775"/>
            <a:chExt cx="622300" cy="887413"/>
          </a:xfrm>
        </p:grpSpPr>
        <p:sp>
          <p:nvSpPr>
            <p:cNvPr id="15" name="Freeform 1939"/>
            <p:cNvSpPr>
              <a:spLocks noEditPoints="1"/>
            </p:cNvSpPr>
            <p:nvPr/>
          </p:nvSpPr>
          <p:spPr bwMode="auto">
            <a:xfrm>
              <a:off x="2432051" y="866775"/>
              <a:ext cx="438150" cy="549275"/>
            </a:xfrm>
            <a:custGeom>
              <a:avLst/>
              <a:gdLst>
                <a:gd name="T0" fmla="*/ 227 w 244"/>
                <a:gd name="T1" fmla="*/ 155 h 306"/>
                <a:gd name="T2" fmla="*/ 206 w 244"/>
                <a:gd name="T3" fmla="*/ 79 h 306"/>
                <a:gd name="T4" fmla="*/ 206 w 244"/>
                <a:gd name="T5" fmla="*/ 79 h 306"/>
                <a:gd name="T6" fmla="*/ 168 w 244"/>
                <a:gd name="T7" fmla="*/ 45 h 306"/>
                <a:gd name="T8" fmla="*/ 52 w 244"/>
                <a:gd name="T9" fmla="*/ 64 h 306"/>
                <a:gd name="T10" fmla="*/ 15 w 244"/>
                <a:gd name="T11" fmla="*/ 150 h 306"/>
                <a:gd name="T12" fmla="*/ 15 w 244"/>
                <a:gd name="T13" fmla="*/ 156 h 306"/>
                <a:gd name="T14" fmla="*/ 1 w 244"/>
                <a:gd name="T15" fmla="*/ 191 h 306"/>
                <a:gd name="T16" fmla="*/ 27 w 244"/>
                <a:gd name="T17" fmla="*/ 227 h 306"/>
                <a:gd name="T18" fmla="*/ 121 w 244"/>
                <a:gd name="T19" fmla="*/ 306 h 306"/>
                <a:gd name="T20" fmla="*/ 215 w 244"/>
                <a:gd name="T21" fmla="*/ 227 h 306"/>
                <a:gd name="T22" fmla="*/ 242 w 244"/>
                <a:gd name="T23" fmla="*/ 191 h 306"/>
                <a:gd name="T24" fmla="*/ 227 w 244"/>
                <a:gd name="T25" fmla="*/ 155 h 306"/>
                <a:gd name="T26" fmla="*/ 121 w 244"/>
                <a:gd name="T27" fmla="*/ 286 h 306"/>
                <a:gd name="T28" fmla="*/ 36 w 244"/>
                <a:gd name="T29" fmla="*/ 184 h 306"/>
                <a:gd name="T30" fmla="*/ 77 w 244"/>
                <a:gd name="T31" fmla="*/ 99 h 306"/>
                <a:gd name="T32" fmla="*/ 206 w 244"/>
                <a:gd name="T33" fmla="*/ 148 h 306"/>
                <a:gd name="T34" fmla="*/ 207 w 244"/>
                <a:gd name="T35" fmla="*/ 167 h 306"/>
                <a:gd name="T36" fmla="*/ 121 w 244"/>
                <a:gd name="T37" fmla="*/ 28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4" h="306">
                  <a:moveTo>
                    <a:pt x="227" y="155"/>
                  </a:moveTo>
                  <a:cubicBezTo>
                    <a:pt x="225" y="119"/>
                    <a:pt x="217" y="95"/>
                    <a:pt x="206" y="79"/>
                  </a:cubicBezTo>
                  <a:cubicBezTo>
                    <a:pt x="206" y="79"/>
                    <a:pt x="206" y="79"/>
                    <a:pt x="206" y="79"/>
                  </a:cubicBezTo>
                  <a:cubicBezTo>
                    <a:pt x="197" y="65"/>
                    <a:pt x="179" y="52"/>
                    <a:pt x="168" y="45"/>
                  </a:cubicBezTo>
                  <a:cubicBezTo>
                    <a:pt x="96" y="0"/>
                    <a:pt x="56" y="57"/>
                    <a:pt x="52" y="64"/>
                  </a:cubicBezTo>
                  <a:cubicBezTo>
                    <a:pt x="45" y="67"/>
                    <a:pt x="3" y="85"/>
                    <a:pt x="15" y="150"/>
                  </a:cubicBezTo>
                  <a:cubicBezTo>
                    <a:pt x="15" y="152"/>
                    <a:pt x="15" y="154"/>
                    <a:pt x="15" y="156"/>
                  </a:cubicBezTo>
                  <a:cubicBezTo>
                    <a:pt x="6" y="160"/>
                    <a:pt x="0" y="170"/>
                    <a:pt x="1" y="191"/>
                  </a:cubicBezTo>
                  <a:cubicBezTo>
                    <a:pt x="3" y="214"/>
                    <a:pt x="15" y="224"/>
                    <a:pt x="27" y="227"/>
                  </a:cubicBezTo>
                  <a:cubicBezTo>
                    <a:pt x="45" y="270"/>
                    <a:pt x="80" y="306"/>
                    <a:pt x="121" y="306"/>
                  </a:cubicBezTo>
                  <a:cubicBezTo>
                    <a:pt x="162" y="306"/>
                    <a:pt x="197" y="270"/>
                    <a:pt x="215" y="227"/>
                  </a:cubicBezTo>
                  <a:cubicBezTo>
                    <a:pt x="228" y="225"/>
                    <a:pt x="240" y="215"/>
                    <a:pt x="242" y="191"/>
                  </a:cubicBezTo>
                  <a:cubicBezTo>
                    <a:pt x="244" y="169"/>
                    <a:pt x="236" y="159"/>
                    <a:pt x="227" y="155"/>
                  </a:cubicBezTo>
                  <a:moveTo>
                    <a:pt x="121" y="286"/>
                  </a:moveTo>
                  <a:cubicBezTo>
                    <a:pt x="78" y="286"/>
                    <a:pt x="43" y="233"/>
                    <a:pt x="36" y="184"/>
                  </a:cubicBezTo>
                  <a:cubicBezTo>
                    <a:pt x="39" y="166"/>
                    <a:pt x="49" y="128"/>
                    <a:pt x="77" y="99"/>
                  </a:cubicBezTo>
                  <a:cubicBezTo>
                    <a:pt x="99" y="123"/>
                    <a:pt x="139" y="150"/>
                    <a:pt x="206" y="148"/>
                  </a:cubicBezTo>
                  <a:cubicBezTo>
                    <a:pt x="207" y="154"/>
                    <a:pt x="207" y="160"/>
                    <a:pt x="207" y="167"/>
                  </a:cubicBezTo>
                  <a:cubicBezTo>
                    <a:pt x="207" y="221"/>
                    <a:pt x="169" y="286"/>
                    <a:pt x="121" y="286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940"/>
            <p:cNvSpPr>
              <a:spLocks noEditPoints="1"/>
            </p:cNvSpPr>
            <p:nvPr/>
          </p:nvSpPr>
          <p:spPr bwMode="auto">
            <a:xfrm>
              <a:off x="2530476" y="1165225"/>
              <a:ext cx="238125" cy="77788"/>
            </a:xfrm>
            <a:custGeom>
              <a:avLst/>
              <a:gdLst>
                <a:gd name="T0" fmla="*/ 63 w 133"/>
                <a:gd name="T1" fmla="*/ 21 h 43"/>
                <a:gd name="T2" fmla="*/ 63 w 133"/>
                <a:gd name="T3" fmla="*/ 17 h 43"/>
                <a:gd name="T4" fmla="*/ 71 w 133"/>
                <a:gd name="T5" fmla="*/ 17 h 43"/>
                <a:gd name="T6" fmla="*/ 70 w 133"/>
                <a:gd name="T7" fmla="*/ 21 h 43"/>
                <a:gd name="T8" fmla="*/ 102 w 133"/>
                <a:gd name="T9" fmla="*/ 43 h 43"/>
                <a:gd name="T10" fmla="*/ 133 w 133"/>
                <a:gd name="T11" fmla="*/ 21 h 43"/>
                <a:gd name="T12" fmla="*/ 102 w 133"/>
                <a:gd name="T13" fmla="*/ 0 h 43"/>
                <a:gd name="T14" fmla="*/ 75 w 133"/>
                <a:gd name="T15" fmla="*/ 7 h 43"/>
                <a:gd name="T16" fmla="*/ 58 w 133"/>
                <a:gd name="T17" fmla="*/ 7 h 43"/>
                <a:gd name="T18" fmla="*/ 32 w 133"/>
                <a:gd name="T19" fmla="*/ 0 h 43"/>
                <a:gd name="T20" fmla="*/ 0 w 133"/>
                <a:gd name="T21" fmla="*/ 21 h 43"/>
                <a:gd name="T22" fmla="*/ 32 w 133"/>
                <a:gd name="T23" fmla="*/ 42 h 43"/>
                <a:gd name="T24" fmla="*/ 63 w 133"/>
                <a:gd name="T25" fmla="*/ 21 h 43"/>
                <a:gd name="T26" fmla="*/ 102 w 133"/>
                <a:gd name="T27" fmla="*/ 10 h 43"/>
                <a:gd name="T28" fmla="*/ 123 w 133"/>
                <a:gd name="T29" fmla="*/ 21 h 43"/>
                <a:gd name="T30" fmla="*/ 102 w 133"/>
                <a:gd name="T31" fmla="*/ 32 h 43"/>
                <a:gd name="T32" fmla="*/ 80 w 133"/>
                <a:gd name="T33" fmla="*/ 21 h 43"/>
                <a:gd name="T34" fmla="*/ 102 w 133"/>
                <a:gd name="T35" fmla="*/ 10 h 43"/>
                <a:gd name="T36" fmla="*/ 10 w 133"/>
                <a:gd name="T37" fmla="*/ 21 h 43"/>
                <a:gd name="T38" fmla="*/ 32 w 133"/>
                <a:gd name="T39" fmla="*/ 10 h 43"/>
                <a:gd name="T40" fmla="*/ 53 w 133"/>
                <a:gd name="T41" fmla="*/ 21 h 43"/>
                <a:gd name="T42" fmla="*/ 32 w 133"/>
                <a:gd name="T43" fmla="*/ 32 h 43"/>
                <a:gd name="T44" fmla="*/ 10 w 133"/>
                <a:gd name="T4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43">
                  <a:moveTo>
                    <a:pt x="63" y="21"/>
                  </a:moveTo>
                  <a:cubicBezTo>
                    <a:pt x="63" y="20"/>
                    <a:pt x="63" y="19"/>
                    <a:pt x="63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0" y="19"/>
                    <a:pt x="70" y="20"/>
                    <a:pt x="70" y="21"/>
                  </a:cubicBezTo>
                  <a:cubicBezTo>
                    <a:pt x="70" y="43"/>
                    <a:pt x="92" y="43"/>
                    <a:pt x="102" y="43"/>
                  </a:cubicBezTo>
                  <a:cubicBezTo>
                    <a:pt x="112" y="43"/>
                    <a:pt x="133" y="42"/>
                    <a:pt x="133" y="21"/>
                  </a:cubicBezTo>
                  <a:cubicBezTo>
                    <a:pt x="133" y="0"/>
                    <a:pt x="112" y="0"/>
                    <a:pt x="102" y="0"/>
                  </a:cubicBezTo>
                  <a:cubicBezTo>
                    <a:pt x="95" y="0"/>
                    <a:pt x="82" y="0"/>
                    <a:pt x="75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1" y="0"/>
                    <a:pt x="39" y="0"/>
                    <a:pt x="32" y="0"/>
                  </a:cubicBezTo>
                  <a:cubicBezTo>
                    <a:pt x="21" y="0"/>
                    <a:pt x="0" y="0"/>
                    <a:pt x="0" y="21"/>
                  </a:cubicBezTo>
                  <a:cubicBezTo>
                    <a:pt x="0" y="42"/>
                    <a:pt x="21" y="42"/>
                    <a:pt x="32" y="42"/>
                  </a:cubicBezTo>
                  <a:cubicBezTo>
                    <a:pt x="42" y="42"/>
                    <a:pt x="63" y="43"/>
                    <a:pt x="63" y="21"/>
                  </a:cubicBezTo>
                  <a:moveTo>
                    <a:pt x="102" y="10"/>
                  </a:moveTo>
                  <a:cubicBezTo>
                    <a:pt x="120" y="10"/>
                    <a:pt x="123" y="13"/>
                    <a:pt x="123" y="21"/>
                  </a:cubicBezTo>
                  <a:cubicBezTo>
                    <a:pt x="123" y="29"/>
                    <a:pt x="120" y="32"/>
                    <a:pt x="102" y="32"/>
                  </a:cubicBezTo>
                  <a:cubicBezTo>
                    <a:pt x="84" y="32"/>
                    <a:pt x="80" y="29"/>
                    <a:pt x="80" y="21"/>
                  </a:cubicBezTo>
                  <a:cubicBezTo>
                    <a:pt x="80" y="13"/>
                    <a:pt x="84" y="10"/>
                    <a:pt x="102" y="10"/>
                  </a:cubicBezTo>
                  <a:moveTo>
                    <a:pt x="10" y="21"/>
                  </a:moveTo>
                  <a:cubicBezTo>
                    <a:pt x="10" y="13"/>
                    <a:pt x="13" y="10"/>
                    <a:pt x="32" y="10"/>
                  </a:cubicBezTo>
                  <a:cubicBezTo>
                    <a:pt x="50" y="10"/>
                    <a:pt x="53" y="13"/>
                    <a:pt x="53" y="21"/>
                  </a:cubicBezTo>
                  <a:cubicBezTo>
                    <a:pt x="53" y="29"/>
                    <a:pt x="50" y="32"/>
                    <a:pt x="32" y="32"/>
                  </a:cubicBezTo>
                  <a:cubicBezTo>
                    <a:pt x="13" y="32"/>
                    <a:pt x="10" y="29"/>
                    <a:pt x="10" y="21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941"/>
            <p:cNvSpPr>
              <a:spLocks noEditPoints="1"/>
            </p:cNvSpPr>
            <p:nvPr/>
          </p:nvSpPr>
          <p:spPr bwMode="auto">
            <a:xfrm>
              <a:off x="2338389" y="1403350"/>
              <a:ext cx="622300" cy="350838"/>
            </a:xfrm>
            <a:custGeom>
              <a:avLst/>
              <a:gdLst>
                <a:gd name="T0" fmla="*/ 266 w 347"/>
                <a:gd name="T1" fmla="*/ 3 h 195"/>
                <a:gd name="T2" fmla="*/ 254 w 347"/>
                <a:gd name="T3" fmla="*/ 0 h 195"/>
                <a:gd name="T4" fmla="*/ 173 w 347"/>
                <a:gd name="T5" fmla="*/ 183 h 195"/>
                <a:gd name="T6" fmla="*/ 93 w 347"/>
                <a:gd name="T7" fmla="*/ 0 h 195"/>
                <a:gd name="T8" fmla="*/ 81 w 347"/>
                <a:gd name="T9" fmla="*/ 3 h 195"/>
                <a:gd name="T10" fmla="*/ 0 w 347"/>
                <a:gd name="T11" fmla="*/ 107 h 195"/>
                <a:gd name="T12" fmla="*/ 0 w 347"/>
                <a:gd name="T13" fmla="*/ 172 h 195"/>
                <a:gd name="T14" fmla="*/ 23 w 347"/>
                <a:gd name="T15" fmla="*/ 195 h 195"/>
                <a:gd name="T16" fmla="*/ 324 w 347"/>
                <a:gd name="T17" fmla="*/ 195 h 195"/>
                <a:gd name="T18" fmla="*/ 347 w 347"/>
                <a:gd name="T19" fmla="*/ 172 h 195"/>
                <a:gd name="T20" fmla="*/ 347 w 347"/>
                <a:gd name="T21" fmla="*/ 107 h 195"/>
                <a:gd name="T22" fmla="*/ 266 w 347"/>
                <a:gd name="T23" fmla="*/ 3 h 195"/>
                <a:gd name="T24" fmla="*/ 231 w 347"/>
                <a:gd name="T25" fmla="*/ 130 h 195"/>
                <a:gd name="T26" fmla="*/ 253 w 347"/>
                <a:gd name="T27" fmla="*/ 105 h 195"/>
                <a:gd name="T28" fmla="*/ 273 w 347"/>
                <a:gd name="T29" fmla="*/ 105 h 195"/>
                <a:gd name="T30" fmla="*/ 296 w 347"/>
                <a:gd name="T31" fmla="*/ 130 h 195"/>
                <a:gd name="T32" fmla="*/ 231 w 347"/>
                <a:gd name="T33" fmla="*/ 13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7" h="195">
                  <a:moveTo>
                    <a:pt x="266" y="3"/>
                  </a:moveTo>
                  <a:cubicBezTo>
                    <a:pt x="254" y="0"/>
                    <a:pt x="254" y="0"/>
                    <a:pt x="254" y="0"/>
                  </a:cubicBezTo>
                  <a:cubicBezTo>
                    <a:pt x="173" y="183"/>
                    <a:pt x="173" y="183"/>
                    <a:pt x="173" y="183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33" y="15"/>
                    <a:pt x="0" y="58"/>
                    <a:pt x="0" y="10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85"/>
                    <a:pt x="10" y="195"/>
                    <a:pt x="23" y="195"/>
                  </a:cubicBezTo>
                  <a:cubicBezTo>
                    <a:pt x="324" y="195"/>
                    <a:pt x="324" y="195"/>
                    <a:pt x="324" y="195"/>
                  </a:cubicBezTo>
                  <a:cubicBezTo>
                    <a:pt x="336" y="195"/>
                    <a:pt x="347" y="185"/>
                    <a:pt x="347" y="172"/>
                  </a:cubicBezTo>
                  <a:cubicBezTo>
                    <a:pt x="347" y="107"/>
                    <a:pt x="347" y="107"/>
                    <a:pt x="347" y="107"/>
                  </a:cubicBezTo>
                  <a:cubicBezTo>
                    <a:pt x="347" y="58"/>
                    <a:pt x="313" y="15"/>
                    <a:pt x="266" y="3"/>
                  </a:cubicBezTo>
                  <a:moveTo>
                    <a:pt x="231" y="130"/>
                  </a:moveTo>
                  <a:cubicBezTo>
                    <a:pt x="253" y="105"/>
                    <a:pt x="253" y="105"/>
                    <a:pt x="253" y="105"/>
                  </a:cubicBezTo>
                  <a:cubicBezTo>
                    <a:pt x="259" y="99"/>
                    <a:pt x="268" y="99"/>
                    <a:pt x="273" y="105"/>
                  </a:cubicBezTo>
                  <a:cubicBezTo>
                    <a:pt x="296" y="130"/>
                    <a:pt x="296" y="130"/>
                    <a:pt x="296" y="130"/>
                  </a:cubicBezTo>
                  <a:lnTo>
                    <a:pt x="231" y="13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42"/>
            <p:cNvSpPr>
              <a:spLocks/>
            </p:cNvSpPr>
            <p:nvPr/>
          </p:nvSpPr>
          <p:spPr bwMode="auto">
            <a:xfrm>
              <a:off x="2600326" y="1438275"/>
              <a:ext cx="101600" cy="234950"/>
            </a:xfrm>
            <a:custGeom>
              <a:avLst/>
              <a:gdLst>
                <a:gd name="T0" fmla="*/ 28 w 56"/>
                <a:gd name="T1" fmla="*/ 131 h 131"/>
                <a:gd name="T2" fmla="*/ 55 w 56"/>
                <a:gd name="T3" fmla="*/ 62 h 131"/>
                <a:gd name="T4" fmla="*/ 42 w 56"/>
                <a:gd name="T5" fmla="*/ 50 h 131"/>
                <a:gd name="T6" fmla="*/ 54 w 56"/>
                <a:gd name="T7" fmla="*/ 33 h 131"/>
                <a:gd name="T8" fmla="*/ 48 w 56"/>
                <a:gd name="T9" fmla="*/ 10 h 131"/>
                <a:gd name="T10" fmla="*/ 35 w 56"/>
                <a:gd name="T11" fmla="*/ 0 h 131"/>
                <a:gd name="T12" fmla="*/ 20 w 56"/>
                <a:gd name="T13" fmla="*/ 0 h 131"/>
                <a:gd name="T14" fmla="*/ 7 w 56"/>
                <a:gd name="T15" fmla="*/ 10 h 131"/>
                <a:gd name="T16" fmla="*/ 2 w 56"/>
                <a:gd name="T17" fmla="*/ 33 h 131"/>
                <a:gd name="T18" fmla="*/ 13 w 56"/>
                <a:gd name="T19" fmla="*/ 50 h 131"/>
                <a:gd name="T20" fmla="*/ 1 w 56"/>
                <a:gd name="T21" fmla="*/ 62 h 131"/>
                <a:gd name="T22" fmla="*/ 28 w 56"/>
                <a:gd name="T2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31">
                  <a:moveTo>
                    <a:pt x="28" y="131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50" y="49"/>
                    <a:pt x="56" y="41"/>
                    <a:pt x="54" y="33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7" y="4"/>
                    <a:pt x="41" y="0"/>
                    <a:pt x="3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9" y="4"/>
                    <a:pt x="7" y="10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41"/>
                    <a:pt x="5" y="49"/>
                    <a:pt x="13" y="50"/>
                  </a:cubicBezTo>
                  <a:cubicBezTo>
                    <a:pt x="1" y="62"/>
                    <a:pt x="1" y="62"/>
                    <a:pt x="1" y="62"/>
                  </a:cubicBezTo>
                  <a:lnTo>
                    <a:pt x="28" y="13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243456" y="1022543"/>
            <a:ext cx="878417" cy="1193800"/>
            <a:chOff x="6172201" y="860425"/>
            <a:chExt cx="658813" cy="895350"/>
          </a:xfrm>
        </p:grpSpPr>
        <p:sp>
          <p:nvSpPr>
            <p:cNvPr id="20" name="Freeform 1943"/>
            <p:cNvSpPr>
              <a:spLocks noEditPoints="1"/>
            </p:cNvSpPr>
            <p:nvPr/>
          </p:nvSpPr>
          <p:spPr bwMode="auto">
            <a:xfrm>
              <a:off x="6283326" y="860425"/>
              <a:ext cx="450850" cy="557213"/>
            </a:xfrm>
            <a:custGeom>
              <a:avLst/>
              <a:gdLst>
                <a:gd name="T0" fmla="*/ 216 w 251"/>
                <a:gd name="T1" fmla="*/ 233 h 311"/>
                <a:gd name="T2" fmla="*/ 242 w 251"/>
                <a:gd name="T3" fmla="*/ 197 h 311"/>
                <a:gd name="T4" fmla="*/ 232 w 251"/>
                <a:gd name="T5" fmla="*/ 164 h 311"/>
                <a:gd name="T6" fmla="*/ 197 w 251"/>
                <a:gd name="T7" fmla="*/ 69 h 311"/>
                <a:gd name="T8" fmla="*/ 78 w 251"/>
                <a:gd name="T9" fmla="*/ 48 h 311"/>
                <a:gd name="T10" fmla="*/ 44 w 251"/>
                <a:gd name="T11" fmla="*/ 78 h 311"/>
                <a:gd name="T12" fmla="*/ 17 w 251"/>
                <a:gd name="T13" fmla="*/ 161 h 311"/>
                <a:gd name="T14" fmla="*/ 2 w 251"/>
                <a:gd name="T15" fmla="*/ 197 h 311"/>
                <a:gd name="T16" fmla="*/ 29 w 251"/>
                <a:gd name="T17" fmla="*/ 233 h 311"/>
                <a:gd name="T18" fmla="*/ 123 w 251"/>
                <a:gd name="T19" fmla="*/ 311 h 311"/>
                <a:gd name="T20" fmla="*/ 216 w 251"/>
                <a:gd name="T21" fmla="*/ 233 h 311"/>
                <a:gd name="T22" fmla="*/ 123 w 251"/>
                <a:gd name="T23" fmla="*/ 291 h 311"/>
                <a:gd name="T24" fmla="*/ 37 w 251"/>
                <a:gd name="T25" fmla="*/ 173 h 311"/>
                <a:gd name="T26" fmla="*/ 37 w 251"/>
                <a:gd name="T27" fmla="*/ 153 h 311"/>
                <a:gd name="T28" fmla="*/ 171 w 251"/>
                <a:gd name="T29" fmla="*/ 104 h 311"/>
                <a:gd name="T30" fmla="*/ 208 w 251"/>
                <a:gd name="T31" fmla="*/ 171 h 311"/>
                <a:gd name="T32" fmla="*/ 208 w 251"/>
                <a:gd name="T33" fmla="*/ 173 h 311"/>
                <a:gd name="T34" fmla="*/ 123 w 251"/>
                <a:gd name="T35" fmla="*/ 29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1" h="311">
                  <a:moveTo>
                    <a:pt x="216" y="233"/>
                  </a:moveTo>
                  <a:cubicBezTo>
                    <a:pt x="229" y="230"/>
                    <a:pt x="240" y="220"/>
                    <a:pt x="242" y="197"/>
                  </a:cubicBezTo>
                  <a:cubicBezTo>
                    <a:pt x="243" y="179"/>
                    <a:pt x="239" y="169"/>
                    <a:pt x="232" y="164"/>
                  </a:cubicBezTo>
                  <a:cubicBezTo>
                    <a:pt x="251" y="84"/>
                    <a:pt x="197" y="69"/>
                    <a:pt x="197" y="69"/>
                  </a:cubicBezTo>
                  <a:cubicBezTo>
                    <a:pt x="197" y="69"/>
                    <a:pt x="157" y="0"/>
                    <a:pt x="78" y="48"/>
                  </a:cubicBezTo>
                  <a:cubicBezTo>
                    <a:pt x="68" y="55"/>
                    <a:pt x="53" y="66"/>
                    <a:pt x="44" y="78"/>
                  </a:cubicBezTo>
                  <a:cubicBezTo>
                    <a:pt x="29" y="94"/>
                    <a:pt x="19" y="120"/>
                    <a:pt x="17" y="161"/>
                  </a:cubicBezTo>
                  <a:cubicBezTo>
                    <a:pt x="7" y="165"/>
                    <a:pt x="0" y="174"/>
                    <a:pt x="2" y="197"/>
                  </a:cubicBezTo>
                  <a:cubicBezTo>
                    <a:pt x="4" y="221"/>
                    <a:pt x="16" y="231"/>
                    <a:pt x="29" y="233"/>
                  </a:cubicBezTo>
                  <a:cubicBezTo>
                    <a:pt x="47" y="276"/>
                    <a:pt x="81" y="311"/>
                    <a:pt x="123" y="311"/>
                  </a:cubicBezTo>
                  <a:cubicBezTo>
                    <a:pt x="164" y="311"/>
                    <a:pt x="199" y="276"/>
                    <a:pt x="216" y="233"/>
                  </a:cubicBezTo>
                  <a:moveTo>
                    <a:pt x="123" y="291"/>
                  </a:moveTo>
                  <a:cubicBezTo>
                    <a:pt x="75" y="291"/>
                    <a:pt x="37" y="227"/>
                    <a:pt x="37" y="173"/>
                  </a:cubicBezTo>
                  <a:cubicBezTo>
                    <a:pt x="37" y="166"/>
                    <a:pt x="37" y="159"/>
                    <a:pt x="37" y="153"/>
                  </a:cubicBezTo>
                  <a:cubicBezTo>
                    <a:pt x="107" y="156"/>
                    <a:pt x="148" y="128"/>
                    <a:pt x="171" y="104"/>
                  </a:cubicBezTo>
                  <a:cubicBezTo>
                    <a:pt x="192" y="125"/>
                    <a:pt x="203" y="152"/>
                    <a:pt x="208" y="171"/>
                  </a:cubicBezTo>
                  <a:cubicBezTo>
                    <a:pt x="208" y="172"/>
                    <a:pt x="208" y="173"/>
                    <a:pt x="208" y="173"/>
                  </a:cubicBezTo>
                  <a:cubicBezTo>
                    <a:pt x="208" y="227"/>
                    <a:pt x="170" y="291"/>
                    <a:pt x="123" y="291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1944"/>
            <p:cNvSpPr>
              <a:spLocks/>
            </p:cNvSpPr>
            <p:nvPr/>
          </p:nvSpPr>
          <p:spPr bwMode="auto">
            <a:xfrm>
              <a:off x="6172201" y="1400175"/>
              <a:ext cx="304800" cy="355600"/>
            </a:xfrm>
            <a:custGeom>
              <a:avLst/>
              <a:gdLst>
                <a:gd name="T0" fmla="*/ 157 w 170"/>
                <a:gd name="T1" fmla="*/ 71 h 198"/>
                <a:gd name="T2" fmla="*/ 163 w 170"/>
                <a:gd name="T3" fmla="*/ 48 h 198"/>
                <a:gd name="T4" fmla="*/ 167 w 170"/>
                <a:gd name="T5" fmla="*/ 42 h 198"/>
                <a:gd name="T6" fmla="*/ 165 w 170"/>
                <a:gd name="T7" fmla="*/ 40 h 198"/>
                <a:gd name="T8" fmla="*/ 116 w 170"/>
                <a:gd name="T9" fmla="*/ 0 h 198"/>
                <a:gd name="T10" fmla="*/ 86 w 170"/>
                <a:gd name="T11" fmla="*/ 7 h 198"/>
                <a:gd name="T12" fmla="*/ 0 w 170"/>
                <a:gd name="T13" fmla="*/ 111 h 198"/>
                <a:gd name="T14" fmla="*/ 0 w 170"/>
                <a:gd name="T15" fmla="*/ 175 h 198"/>
                <a:gd name="T16" fmla="*/ 24 w 170"/>
                <a:gd name="T17" fmla="*/ 198 h 198"/>
                <a:gd name="T18" fmla="*/ 151 w 170"/>
                <a:gd name="T19" fmla="*/ 198 h 198"/>
                <a:gd name="T20" fmla="*/ 170 w 170"/>
                <a:gd name="T21" fmla="*/ 88 h 198"/>
                <a:gd name="T22" fmla="*/ 157 w 170"/>
                <a:gd name="T23" fmla="*/ 7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98">
                  <a:moveTo>
                    <a:pt x="157" y="71"/>
                  </a:moveTo>
                  <a:cubicBezTo>
                    <a:pt x="163" y="48"/>
                    <a:pt x="163" y="48"/>
                    <a:pt x="163" y="48"/>
                  </a:cubicBezTo>
                  <a:cubicBezTo>
                    <a:pt x="164" y="46"/>
                    <a:pt x="165" y="43"/>
                    <a:pt x="167" y="42"/>
                  </a:cubicBezTo>
                  <a:cubicBezTo>
                    <a:pt x="166" y="41"/>
                    <a:pt x="166" y="41"/>
                    <a:pt x="165" y="4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35" y="19"/>
                    <a:pt x="0" y="61"/>
                    <a:pt x="0" y="111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8"/>
                    <a:pt x="11" y="198"/>
                    <a:pt x="24" y="198"/>
                  </a:cubicBezTo>
                  <a:cubicBezTo>
                    <a:pt x="151" y="198"/>
                    <a:pt x="151" y="198"/>
                    <a:pt x="151" y="198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62" y="88"/>
                    <a:pt x="155" y="80"/>
                    <a:pt x="157" y="71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1945"/>
            <p:cNvSpPr>
              <a:spLocks/>
            </p:cNvSpPr>
            <p:nvPr/>
          </p:nvSpPr>
          <p:spPr bwMode="auto">
            <a:xfrm>
              <a:off x="6527801" y="1400175"/>
              <a:ext cx="303213" cy="355600"/>
            </a:xfrm>
            <a:custGeom>
              <a:avLst/>
              <a:gdLst>
                <a:gd name="T0" fmla="*/ 83 w 169"/>
                <a:gd name="T1" fmla="*/ 7 h 198"/>
                <a:gd name="T2" fmla="*/ 54 w 169"/>
                <a:gd name="T3" fmla="*/ 0 h 198"/>
                <a:gd name="T4" fmla="*/ 5 w 169"/>
                <a:gd name="T5" fmla="*/ 40 h 198"/>
                <a:gd name="T6" fmla="*/ 3 w 169"/>
                <a:gd name="T7" fmla="*/ 42 h 198"/>
                <a:gd name="T8" fmla="*/ 7 w 169"/>
                <a:gd name="T9" fmla="*/ 48 h 198"/>
                <a:gd name="T10" fmla="*/ 13 w 169"/>
                <a:gd name="T11" fmla="*/ 71 h 198"/>
                <a:gd name="T12" fmla="*/ 0 w 169"/>
                <a:gd name="T13" fmla="*/ 88 h 198"/>
                <a:gd name="T14" fmla="*/ 19 w 169"/>
                <a:gd name="T15" fmla="*/ 198 h 198"/>
                <a:gd name="T16" fmla="*/ 146 w 169"/>
                <a:gd name="T17" fmla="*/ 198 h 198"/>
                <a:gd name="T18" fmla="*/ 169 w 169"/>
                <a:gd name="T19" fmla="*/ 175 h 198"/>
                <a:gd name="T20" fmla="*/ 169 w 169"/>
                <a:gd name="T21" fmla="*/ 111 h 198"/>
                <a:gd name="T22" fmla="*/ 83 w 169"/>
                <a:gd name="T23" fmla="*/ 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98">
                  <a:moveTo>
                    <a:pt x="83" y="7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5" y="43"/>
                    <a:pt x="6" y="46"/>
                    <a:pt x="7" y="48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5" y="80"/>
                    <a:pt x="8" y="88"/>
                    <a:pt x="0" y="88"/>
                  </a:cubicBezTo>
                  <a:cubicBezTo>
                    <a:pt x="19" y="198"/>
                    <a:pt x="19" y="198"/>
                    <a:pt x="19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59" y="198"/>
                    <a:pt x="169" y="188"/>
                    <a:pt x="169" y="175"/>
                  </a:cubicBezTo>
                  <a:cubicBezTo>
                    <a:pt x="169" y="111"/>
                    <a:pt x="169" y="111"/>
                    <a:pt x="169" y="111"/>
                  </a:cubicBezTo>
                  <a:cubicBezTo>
                    <a:pt x="169" y="61"/>
                    <a:pt x="134" y="19"/>
                    <a:pt x="83" y="7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091489" y="5598777"/>
            <a:ext cx="920751" cy="1128183"/>
            <a:chOff x="2308226" y="4292600"/>
            <a:chExt cx="690563" cy="846137"/>
          </a:xfrm>
        </p:grpSpPr>
        <p:sp>
          <p:nvSpPr>
            <p:cNvPr id="24" name="Freeform 1946"/>
            <p:cNvSpPr>
              <a:spLocks/>
            </p:cNvSpPr>
            <p:nvPr/>
          </p:nvSpPr>
          <p:spPr bwMode="auto">
            <a:xfrm>
              <a:off x="2308226" y="4792662"/>
              <a:ext cx="319088" cy="346075"/>
            </a:xfrm>
            <a:custGeom>
              <a:avLst/>
              <a:gdLst>
                <a:gd name="T0" fmla="*/ 165 w 178"/>
                <a:gd name="T1" fmla="*/ 72 h 192"/>
                <a:gd name="T2" fmla="*/ 167 w 178"/>
                <a:gd name="T3" fmla="*/ 61 h 192"/>
                <a:gd name="T4" fmla="*/ 151 w 178"/>
                <a:gd name="T5" fmla="*/ 75 h 192"/>
                <a:gd name="T6" fmla="*/ 148 w 178"/>
                <a:gd name="T7" fmla="*/ 76 h 192"/>
                <a:gd name="T8" fmla="*/ 144 w 178"/>
                <a:gd name="T9" fmla="*/ 75 h 192"/>
                <a:gd name="T10" fmla="*/ 74 w 178"/>
                <a:gd name="T11" fmla="*/ 1 h 192"/>
                <a:gd name="T12" fmla="*/ 73 w 178"/>
                <a:gd name="T13" fmla="*/ 0 h 192"/>
                <a:gd name="T14" fmla="*/ 0 w 178"/>
                <a:gd name="T15" fmla="*/ 101 h 192"/>
                <a:gd name="T16" fmla="*/ 0 w 178"/>
                <a:gd name="T17" fmla="*/ 168 h 192"/>
                <a:gd name="T18" fmla="*/ 26 w 178"/>
                <a:gd name="T19" fmla="*/ 192 h 192"/>
                <a:gd name="T20" fmla="*/ 71 w 178"/>
                <a:gd name="T21" fmla="*/ 192 h 192"/>
                <a:gd name="T22" fmla="*/ 71 w 178"/>
                <a:gd name="T23" fmla="*/ 153 h 192"/>
                <a:gd name="T24" fmla="*/ 77 w 178"/>
                <a:gd name="T25" fmla="*/ 148 h 192"/>
                <a:gd name="T26" fmla="*/ 82 w 178"/>
                <a:gd name="T27" fmla="*/ 153 h 192"/>
                <a:gd name="T28" fmla="*/ 82 w 178"/>
                <a:gd name="T29" fmla="*/ 192 h 192"/>
                <a:gd name="T30" fmla="*/ 157 w 178"/>
                <a:gd name="T31" fmla="*/ 192 h 192"/>
                <a:gd name="T32" fmla="*/ 178 w 178"/>
                <a:gd name="T33" fmla="*/ 89 h 192"/>
                <a:gd name="T34" fmla="*/ 165 w 178"/>
                <a:gd name="T35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8" h="192">
                  <a:moveTo>
                    <a:pt x="165" y="72"/>
                  </a:moveTo>
                  <a:cubicBezTo>
                    <a:pt x="167" y="61"/>
                    <a:pt x="167" y="61"/>
                    <a:pt x="167" y="61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0" y="76"/>
                    <a:pt x="149" y="76"/>
                    <a:pt x="148" y="76"/>
                  </a:cubicBezTo>
                  <a:cubicBezTo>
                    <a:pt x="146" y="76"/>
                    <a:pt x="145" y="76"/>
                    <a:pt x="144" y="75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16"/>
                    <a:pt x="0" y="56"/>
                    <a:pt x="0" y="101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1"/>
                    <a:pt x="12" y="192"/>
                    <a:pt x="26" y="192"/>
                  </a:cubicBezTo>
                  <a:cubicBezTo>
                    <a:pt x="71" y="192"/>
                    <a:pt x="71" y="192"/>
                    <a:pt x="71" y="192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0"/>
                    <a:pt x="74" y="148"/>
                    <a:pt x="77" y="148"/>
                  </a:cubicBezTo>
                  <a:cubicBezTo>
                    <a:pt x="80" y="148"/>
                    <a:pt x="82" y="150"/>
                    <a:pt x="82" y="153"/>
                  </a:cubicBezTo>
                  <a:cubicBezTo>
                    <a:pt x="82" y="192"/>
                    <a:pt x="82" y="192"/>
                    <a:pt x="82" y="192"/>
                  </a:cubicBezTo>
                  <a:cubicBezTo>
                    <a:pt x="157" y="192"/>
                    <a:pt x="157" y="192"/>
                    <a:pt x="157" y="192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69" y="89"/>
                    <a:pt x="163" y="80"/>
                    <a:pt x="165" y="72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1947"/>
            <p:cNvSpPr>
              <a:spLocks/>
            </p:cNvSpPr>
            <p:nvPr/>
          </p:nvSpPr>
          <p:spPr bwMode="auto">
            <a:xfrm>
              <a:off x="2457451" y="4770437"/>
              <a:ext cx="177800" cy="136525"/>
            </a:xfrm>
            <a:custGeom>
              <a:avLst/>
              <a:gdLst>
                <a:gd name="T0" fmla="*/ 39 w 99"/>
                <a:gd name="T1" fmla="*/ 0 h 76"/>
                <a:gd name="T2" fmla="*/ 6 w 99"/>
                <a:gd name="T3" fmla="*/ 7 h 76"/>
                <a:gd name="T4" fmla="*/ 0 w 99"/>
                <a:gd name="T5" fmla="*/ 9 h 76"/>
                <a:gd name="T6" fmla="*/ 63 w 99"/>
                <a:gd name="T7" fmla="*/ 75 h 76"/>
                <a:gd name="T8" fmla="*/ 67 w 99"/>
                <a:gd name="T9" fmla="*/ 75 h 76"/>
                <a:gd name="T10" fmla="*/ 99 w 99"/>
                <a:gd name="T11" fmla="*/ 47 h 76"/>
                <a:gd name="T12" fmla="*/ 90 w 99"/>
                <a:gd name="T13" fmla="*/ 42 h 76"/>
                <a:gd name="T14" fmla="*/ 39 w 99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76">
                  <a:moveTo>
                    <a:pt x="39" y="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2" y="8"/>
                    <a:pt x="0" y="9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6" y="46"/>
                    <a:pt x="92" y="44"/>
                    <a:pt x="90" y="42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1948"/>
            <p:cNvSpPr>
              <a:spLocks noEditPoints="1"/>
            </p:cNvSpPr>
            <p:nvPr/>
          </p:nvSpPr>
          <p:spPr bwMode="auto">
            <a:xfrm>
              <a:off x="2424114" y="4292600"/>
              <a:ext cx="452438" cy="496888"/>
            </a:xfrm>
            <a:custGeom>
              <a:avLst/>
              <a:gdLst>
                <a:gd name="T0" fmla="*/ 224 w 252"/>
                <a:gd name="T1" fmla="*/ 196 h 277"/>
                <a:gd name="T2" fmla="*/ 250 w 252"/>
                <a:gd name="T3" fmla="*/ 159 h 277"/>
                <a:gd name="T4" fmla="*/ 236 w 252"/>
                <a:gd name="T5" fmla="*/ 123 h 277"/>
                <a:gd name="T6" fmla="*/ 235 w 252"/>
                <a:gd name="T7" fmla="*/ 105 h 277"/>
                <a:gd name="T8" fmla="*/ 134 w 252"/>
                <a:gd name="T9" fmla="*/ 7 h 277"/>
                <a:gd name="T10" fmla="*/ 111 w 252"/>
                <a:gd name="T11" fmla="*/ 7 h 277"/>
                <a:gd name="T12" fmla="*/ 32 w 252"/>
                <a:gd name="T13" fmla="*/ 50 h 277"/>
                <a:gd name="T14" fmla="*/ 18 w 252"/>
                <a:gd name="T15" fmla="*/ 123 h 277"/>
                <a:gd name="T16" fmla="*/ 2 w 252"/>
                <a:gd name="T17" fmla="*/ 159 h 277"/>
                <a:gd name="T18" fmla="*/ 31 w 252"/>
                <a:gd name="T19" fmla="*/ 196 h 277"/>
                <a:gd name="T20" fmla="*/ 127 w 252"/>
                <a:gd name="T21" fmla="*/ 277 h 277"/>
                <a:gd name="T22" fmla="*/ 224 w 252"/>
                <a:gd name="T23" fmla="*/ 196 h 277"/>
                <a:gd name="T24" fmla="*/ 127 w 252"/>
                <a:gd name="T25" fmla="*/ 256 h 277"/>
                <a:gd name="T26" fmla="*/ 38 w 252"/>
                <a:gd name="T27" fmla="*/ 138 h 277"/>
                <a:gd name="T28" fmla="*/ 46 w 252"/>
                <a:gd name="T29" fmla="*/ 116 h 277"/>
                <a:gd name="T30" fmla="*/ 77 w 252"/>
                <a:gd name="T31" fmla="*/ 87 h 277"/>
                <a:gd name="T32" fmla="*/ 86 w 252"/>
                <a:gd name="T33" fmla="*/ 90 h 277"/>
                <a:gd name="T34" fmla="*/ 85 w 252"/>
                <a:gd name="T35" fmla="*/ 100 h 277"/>
                <a:gd name="T36" fmla="*/ 84 w 252"/>
                <a:gd name="T37" fmla="*/ 101 h 277"/>
                <a:gd name="T38" fmla="*/ 84 w 252"/>
                <a:gd name="T39" fmla="*/ 108 h 277"/>
                <a:gd name="T40" fmla="*/ 90 w 252"/>
                <a:gd name="T41" fmla="*/ 111 h 277"/>
                <a:gd name="T42" fmla="*/ 165 w 252"/>
                <a:gd name="T43" fmla="*/ 82 h 277"/>
                <a:gd name="T44" fmla="*/ 185 w 252"/>
                <a:gd name="T45" fmla="*/ 78 h 277"/>
                <a:gd name="T46" fmla="*/ 202 w 252"/>
                <a:gd name="T47" fmla="*/ 89 h 277"/>
                <a:gd name="T48" fmla="*/ 203 w 252"/>
                <a:gd name="T49" fmla="*/ 91 h 277"/>
                <a:gd name="T50" fmla="*/ 216 w 252"/>
                <a:gd name="T51" fmla="*/ 135 h 277"/>
                <a:gd name="T52" fmla="*/ 216 w 252"/>
                <a:gd name="T53" fmla="*/ 135 h 277"/>
                <a:gd name="T54" fmla="*/ 127 w 252"/>
                <a:gd name="T55" fmla="*/ 256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2" h="277">
                  <a:moveTo>
                    <a:pt x="224" y="196"/>
                  </a:moveTo>
                  <a:cubicBezTo>
                    <a:pt x="236" y="193"/>
                    <a:pt x="248" y="183"/>
                    <a:pt x="250" y="159"/>
                  </a:cubicBezTo>
                  <a:cubicBezTo>
                    <a:pt x="252" y="137"/>
                    <a:pt x="245" y="127"/>
                    <a:pt x="236" y="123"/>
                  </a:cubicBezTo>
                  <a:cubicBezTo>
                    <a:pt x="236" y="117"/>
                    <a:pt x="235" y="111"/>
                    <a:pt x="235" y="105"/>
                  </a:cubicBezTo>
                  <a:cubicBezTo>
                    <a:pt x="231" y="29"/>
                    <a:pt x="187" y="0"/>
                    <a:pt x="134" y="7"/>
                  </a:cubicBezTo>
                  <a:cubicBezTo>
                    <a:pt x="126" y="8"/>
                    <a:pt x="119" y="8"/>
                    <a:pt x="111" y="7"/>
                  </a:cubicBezTo>
                  <a:cubicBezTo>
                    <a:pt x="80" y="2"/>
                    <a:pt x="50" y="27"/>
                    <a:pt x="32" y="50"/>
                  </a:cubicBezTo>
                  <a:cubicBezTo>
                    <a:pt x="10" y="77"/>
                    <a:pt x="18" y="120"/>
                    <a:pt x="18" y="123"/>
                  </a:cubicBezTo>
                  <a:cubicBezTo>
                    <a:pt x="8" y="126"/>
                    <a:pt x="0" y="136"/>
                    <a:pt x="2" y="159"/>
                  </a:cubicBezTo>
                  <a:cubicBezTo>
                    <a:pt x="4" y="184"/>
                    <a:pt x="17" y="194"/>
                    <a:pt x="31" y="196"/>
                  </a:cubicBezTo>
                  <a:cubicBezTo>
                    <a:pt x="49" y="241"/>
                    <a:pt x="85" y="277"/>
                    <a:pt x="127" y="277"/>
                  </a:cubicBezTo>
                  <a:cubicBezTo>
                    <a:pt x="170" y="277"/>
                    <a:pt x="205" y="240"/>
                    <a:pt x="224" y="196"/>
                  </a:cubicBezTo>
                  <a:moveTo>
                    <a:pt x="127" y="256"/>
                  </a:moveTo>
                  <a:cubicBezTo>
                    <a:pt x="79" y="256"/>
                    <a:pt x="40" y="193"/>
                    <a:pt x="38" y="138"/>
                  </a:cubicBezTo>
                  <a:cubicBezTo>
                    <a:pt x="40" y="130"/>
                    <a:pt x="43" y="122"/>
                    <a:pt x="46" y="116"/>
                  </a:cubicBezTo>
                  <a:cubicBezTo>
                    <a:pt x="52" y="103"/>
                    <a:pt x="63" y="92"/>
                    <a:pt x="77" y="87"/>
                  </a:cubicBezTo>
                  <a:cubicBezTo>
                    <a:pt x="80" y="86"/>
                    <a:pt x="84" y="87"/>
                    <a:pt x="86" y="90"/>
                  </a:cubicBezTo>
                  <a:cubicBezTo>
                    <a:pt x="88" y="93"/>
                    <a:pt x="88" y="97"/>
                    <a:pt x="85" y="100"/>
                  </a:cubicBezTo>
                  <a:cubicBezTo>
                    <a:pt x="85" y="100"/>
                    <a:pt x="85" y="100"/>
                    <a:pt x="84" y="101"/>
                  </a:cubicBezTo>
                  <a:cubicBezTo>
                    <a:pt x="83" y="102"/>
                    <a:pt x="82" y="105"/>
                    <a:pt x="84" y="108"/>
                  </a:cubicBezTo>
                  <a:cubicBezTo>
                    <a:pt x="85" y="110"/>
                    <a:pt x="87" y="111"/>
                    <a:pt x="90" y="111"/>
                  </a:cubicBezTo>
                  <a:cubicBezTo>
                    <a:pt x="110" y="107"/>
                    <a:pt x="140" y="100"/>
                    <a:pt x="165" y="82"/>
                  </a:cubicBezTo>
                  <a:cubicBezTo>
                    <a:pt x="171" y="78"/>
                    <a:pt x="178" y="76"/>
                    <a:pt x="185" y="78"/>
                  </a:cubicBezTo>
                  <a:cubicBezTo>
                    <a:pt x="192" y="79"/>
                    <a:pt x="198" y="83"/>
                    <a:pt x="202" y="89"/>
                  </a:cubicBezTo>
                  <a:cubicBezTo>
                    <a:pt x="203" y="90"/>
                    <a:pt x="203" y="91"/>
                    <a:pt x="203" y="91"/>
                  </a:cubicBezTo>
                  <a:cubicBezTo>
                    <a:pt x="211" y="104"/>
                    <a:pt x="216" y="119"/>
                    <a:pt x="216" y="135"/>
                  </a:cubicBezTo>
                  <a:cubicBezTo>
                    <a:pt x="216" y="135"/>
                    <a:pt x="216" y="135"/>
                    <a:pt x="216" y="135"/>
                  </a:cubicBezTo>
                  <a:cubicBezTo>
                    <a:pt x="216" y="190"/>
                    <a:pt x="176" y="256"/>
                    <a:pt x="127" y="256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1949"/>
            <p:cNvSpPr>
              <a:spLocks/>
            </p:cNvSpPr>
            <p:nvPr/>
          </p:nvSpPr>
          <p:spPr bwMode="auto">
            <a:xfrm>
              <a:off x="2678114" y="4792662"/>
              <a:ext cx="320675" cy="346075"/>
            </a:xfrm>
            <a:custGeom>
              <a:avLst/>
              <a:gdLst>
                <a:gd name="T0" fmla="*/ 106 w 179"/>
                <a:gd name="T1" fmla="*/ 0 h 192"/>
                <a:gd name="T2" fmla="*/ 105 w 179"/>
                <a:gd name="T3" fmla="*/ 1 h 192"/>
                <a:gd name="T4" fmla="*/ 35 w 179"/>
                <a:gd name="T5" fmla="*/ 75 h 192"/>
                <a:gd name="T6" fmla="*/ 31 w 179"/>
                <a:gd name="T7" fmla="*/ 76 h 192"/>
                <a:gd name="T8" fmla="*/ 28 w 179"/>
                <a:gd name="T9" fmla="*/ 75 h 192"/>
                <a:gd name="T10" fmla="*/ 11 w 179"/>
                <a:gd name="T11" fmla="*/ 61 h 192"/>
                <a:gd name="T12" fmla="*/ 14 w 179"/>
                <a:gd name="T13" fmla="*/ 72 h 192"/>
                <a:gd name="T14" fmla="*/ 0 w 179"/>
                <a:gd name="T15" fmla="*/ 89 h 192"/>
                <a:gd name="T16" fmla="*/ 21 w 179"/>
                <a:gd name="T17" fmla="*/ 192 h 192"/>
                <a:gd name="T18" fmla="*/ 97 w 179"/>
                <a:gd name="T19" fmla="*/ 192 h 192"/>
                <a:gd name="T20" fmla="*/ 97 w 179"/>
                <a:gd name="T21" fmla="*/ 153 h 192"/>
                <a:gd name="T22" fmla="*/ 102 w 179"/>
                <a:gd name="T23" fmla="*/ 148 h 192"/>
                <a:gd name="T24" fmla="*/ 107 w 179"/>
                <a:gd name="T25" fmla="*/ 153 h 192"/>
                <a:gd name="T26" fmla="*/ 107 w 179"/>
                <a:gd name="T27" fmla="*/ 192 h 192"/>
                <a:gd name="T28" fmla="*/ 153 w 179"/>
                <a:gd name="T29" fmla="*/ 192 h 192"/>
                <a:gd name="T30" fmla="*/ 179 w 179"/>
                <a:gd name="T31" fmla="*/ 168 h 192"/>
                <a:gd name="T32" fmla="*/ 179 w 179"/>
                <a:gd name="T33" fmla="*/ 101 h 192"/>
                <a:gd name="T34" fmla="*/ 106 w 179"/>
                <a:gd name="T3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92">
                  <a:moveTo>
                    <a:pt x="106" y="0"/>
                  </a:moveTo>
                  <a:cubicBezTo>
                    <a:pt x="106" y="0"/>
                    <a:pt x="105" y="0"/>
                    <a:pt x="105" y="1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4" y="76"/>
                    <a:pt x="32" y="76"/>
                    <a:pt x="31" y="76"/>
                  </a:cubicBezTo>
                  <a:cubicBezTo>
                    <a:pt x="30" y="76"/>
                    <a:pt x="29" y="76"/>
                    <a:pt x="28" y="75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6" y="80"/>
                    <a:pt x="9" y="89"/>
                    <a:pt x="0" y="89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97" y="192"/>
                    <a:pt x="97" y="192"/>
                    <a:pt x="97" y="192"/>
                  </a:cubicBezTo>
                  <a:cubicBezTo>
                    <a:pt x="97" y="153"/>
                    <a:pt x="97" y="153"/>
                    <a:pt x="97" y="153"/>
                  </a:cubicBezTo>
                  <a:cubicBezTo>
                    <a:pt x="97" y="150"/>
                    <a:pt x="99" y="148"/>
                    <a:pt x="102" y="148"/>
                  </a:cubicBezTo>
                  <a:cubicBezTo>
                    <a:pt x="105" y="148"/>
                    <a:pt x="107" y="150"/>
                    <a:pt x="107" y="153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53" y="192"/>
                    <a:pt x="153" y="192"/>
                    <a:pt x="153" y="192"/>
                  </a:cubicBezTo>
                  <a:cubicBezTo>
                    <a:pt x="167" y="192"/>
                    <a:pt x="179" y="181"/>
                    <a:pt x="179" y="168"/>
                  </a:cubicBezTo>
                  <a:cubicBezTo>
                    <a:pt x="179" y="101"/>
                    <a:pt x="179" y="101"/>
                    <a:pt x="179" y="101"/>
                  </a:cubicBezTo>
                  <a:cubicBezTo>
                    <a:pt x="179" y="56"/>
                    <a:pt x="149" y="16"/>
                    <a:pt x="106" y="0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1950"/>
            <p:cNvSpPr>
              <a:spLocks/>
            </p:cNvSpPr>
            <p:nvPr/>
          </p:nvSpPr>
          <p:spPr bwMode="auto">
            <a:xfrm>
              <a:off x="2671764" y="4770437"/>
              <a:ext cx="176213" cy="136525"/>
            </a:xfrm>
            <a:custGeom>
              <a:avLst/>
              <a:gdLst>
                <a:gd name="T0" fmla="*/ 98 w 98"/>
                <a:gd name="T1" fmla="*/ 9 h 76"/>
                <a:gd name="T2" fmla="*/ 92 w 98"/>
                <a:gd name="T3" fmla="*/ 7 h 76"/>
                <a:gd name="T4" fmla="*/ 60 w 98"/>
                <a:gd name="T5" fmla="*/ 0 h 76"/>
                <a:gd name="T6" fmla="*/ 9 w 98"/>
                <a:gd name="T7" fmla="*/ 42 h 76"/>
                <a:gd name="T8" fmla="*/ 0 w 98"/>
                <a:gd name="T9" fmla="*/ 47 h 76"/>
                <a:gd name="T10" fmla="*/ 31 w 98"/>
                <a:gd name="T11" fmla="*/ 75 h 76"/>
                <a:gd name="T12" fmla="*/ 36 w 98"/>
                <a:gd name="T13" fmla="*/ 75 h 76"/>
                <a:gd name="T14" fmla="*/ 98 w 98"/>
                <a:gd name="T15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76">
                  <a:moveTo>
                    <a:pt x="98" y="9"/>
                  </a:moveTo>
                  <a:cubicBezTo>
                    <a:pt x="96" y="8"/>
                    <a:pt x="94" y="8"/>
                    <a:pt x="92" y="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6" y="44"/>
                    <a:pt x="3" y="46"/>
                    <a:pt x="0" y="47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3" y="76"/>
                    <a:pt x="35" y="76"/>
                    <a:pt x="36" y="75"/>
                  </a:cubicBezTo>
                  <a:lnTo>
                    <a:pt x="98" y="9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8245573" y="5598777"/>
            <a:ext cx="880533" cy="1130300"/>
            <a:chOff x="6173789" y="4292600"/>
            <a:chExt cx="660400" cy="847725"/>
          </a:xfrm>
        </p:grpSpPr>
        <p:sp>
          <p:nvSpPr>
            <p:cNvPr id="30" name="Freeform 1951"/>
            <p:cNvSpPr>
              <a:spLocks noEditPoints="1"/>
            </p:cNvSpPr>
            <p:nvPr/>
          </p:nvSpPr>
          <p:spPr bwMode="auto">
            <a:xfrm>
              <a:off x="6173789" y="4292600"/>
              <a:ext cx="660400" cy="847725"/>
            </a:xfrm>
            <a:custGeom>
              <a:avLst/>
              <a:gdLst>
                <a:gd name="T0" fmla="*/ 279 w 368"/>
                <a:gd name="T1" fmla="*/ 260 h 472"/>
                <a:gd name="T2" fmla="*/ 240 w 368"/>
                <a:gd name="T3" fmla="*/ 250 h 472"/>
                <a:gd name="T4" fmla="*/ 278 w 368"/>
                <a:gd name="T5" fmla="*/ 195 h 472"/>
                <a:gd name="T6" fmla="*/ 305 w 368"/>
                <a:gd name="T7" fmla="*/ 159 h 472"/>
                <a:gd name="T8" fmla="*/ 290 w 368"/>
                <a:gd name="T9" fmla="*/ 123 h 472"/>
                <a:gd name="T10" fmla="*/ 288 w 368"/>
                <a:gd name="T11" fmla="*/ 103 h 472"/>
                <a:gd name="T12" fmla="*/ 190 w 368"/>
                <a:gd name="T13" fmla="*/ 6 h 472"/>
                <a:gd name="T14" fmla="*/ 167 w 368"/>
                <a:gd name="T15" fmla="*/ 6 h 472"/>
                <a:gd name="T16" fmla="*/ 90 w 368"/>
                <a:gd name="T17" fmla="*/ 49 h 472"/>
                <a:gd name="T18" fmla="*/ 77 w 368"/>
                <a:gd name="T19" fmla="*/ 124 h 472"/>
                <a:gd name="T20" fmla="*/ 64 w 368"/>
                <a:gd name="T21" fmla="*/ 159 h 472"/>
                <a:gd name="T22" fmla="*/ 89 w 368"/>
                <a:gd name="T23" fmla="*/ 194 h 472"/>
                <a:gd name="T24" fmla="*/ 128 w 368"/>
                <a:gd name="T25" fmla="*/ 250 h 472"/>
                <a:gd name="T26" fmla="*/ 89 w 368"/>
                <a:gd name="T27" fmla="*/ 260 h 472"/>
                <a:gd name="T28" fmla="*/ 0 w 368"/>
                <a:gd name="T29" fmla="*/ 374 h 472"/>
                <a:gd name="T30" fmla="*/ 0 w 368"/>
                <a:gd name="T31" fmla="*/ 438 h 472"/>
                <a:gd name="T32" fmla="*/ 34 w 368"/>
                <a:gd name="T33" fmla="*/ 472 h 472"/>
                <a:gd name="T34" fmla="*/ 335 w 368"/>
                <a:gd name="T35" fmla="*/ 472 h 472"/>
                <a:gd name="T36" fmla="*/ 368 w 368"/>
                <a:gd name="T37" fmla="*/ 438 h 472"/>
                <a:gd name="T38" fmla="*/ 368 w 368"/>
                <a:gd name="T39" fmla="*/ 374 h 472"/>
                <a:gd name="T40" fmla="*/ 279 w 368"/>
                <a:gd name="T41" fmla="*/ 260 h 472"/>
                <a:gd name="T42" fmla="*/ 64 w 368"/>
                <a:gd name="T43" fmla="*/ 451 h 472"/>
                <a:gd name="T44" fmla="*/ 34 w 368"/>
                <a:gd name="T45" fmla="*/ 451 h 472"/>
                <a:gd name="T46" fmla="*/ 20 w 368"/>
                <a:gd name="T47" fmla="*/ 438 h 472"/>
                <a:gd name="T48" fmla="*/ 20 w 368"/>
                <a:gd name="T49" fmla="*/ 374 h 472"/>
                <a:gd name="T50" fmla="*/ 64 w 368"/>
                <a:gd name="T51" fmla="*/ 293 h 472"/>
                <a:gd name="T52" fmla="*/ 64 w 368"/>
                <a:gd name="T53" fmla="*/ 451 h 472"/>
                <a:gd name="T54" fmla="*/ 98 w 368"/>
                <a:gd name="T55" fmla="*/ 135 h 472"/>
                <a:gd name="T56" fmla="*/ 99 w 368"/>
                <a:gd name="T57" fmla="*/ 126 h 472"/>
                <a:gd name="T58" fmla="*/ 107 w 368"/>
                <a:gd name="T59" fmla="*/ 106 h 472"/>
                <a:gd name="T60" fmla="*/ 131 w 368"/>
                <a:gd name="T61" fmla="*/ 87 h 472"/>
                <a:gd name="T62" fmla="*/ 132 w 368"/>
                <a:gd name="T63" fmla="*/ 86 h 472"/>
                <a:gd name="T64" fmla="*/ 141 w 368"/>
                <a:gd name="T65" fmla="*/ 90 h 472"/>
                <a:gd name="T66" fmla="*/ 141 w 368"/>
                <a:gd name="T67" fmla="*/ 100 h 472"/>
                <a:gd name="T68" fmla="*/ 139 w 368"/>
                <a:gd name="T69" fmla="*/ 101 h 472"/>
                <a:gd name="T70" fmla="*/ 138 w 368"/>
                <a:gd name="T71" fmla="*/ 107 h 472"/>
                <a:gd name="T72" fmla="*/ 144 w 368"/>
                <a:gd name="T73" fmla="*/ 110 h 472"/>
                <a:gd name="T74" fmla="*/ 230 w 368"/>
                <a:gd name="T75" fmla="*/ 73 h 472"/>
                <a:gd name="T76" fmla="*/ 255 w 368"/>
                <a:gd name="T77" fmla="*/ 74 h 472"/>
                <a:gd name="T78" fmla="*/ 267 w 368"/>
                <a:gd name="T79" fmla="*/ 99 h 472"/>
                <a:gd name="T80" fmla="*/ 269 w 368"/>
                <a:gd name="T81" fmla="*/ 135 h 472"/>
                <a:gd name="T82" fmla="*/ 183 w 368"/>
                <a:gd name="T83" fmla="*/ 253 h 472"/>
                <a:gd name="T84" fmla="*/ 98 w 368"/>
                <a:gd name="T85" fmla="*/ 135 h 472"/>
                <a:gd name="T86" fmla="*/ 192 w 368"/>
                <a:gd name="T87" fmla="*/ 451 h 472"/>
                <a:gd name="T88" fmla="*/ 177 w 368"/>
                <a:gd name="T89" fmla="*/ 451 h 472"/>
                <a:gd name="T90" fmla="*/ 106 w 368"/>
                <a:gd name="T91" fmla="*/ 277 h 472"/>
                <a:gd name="T92" fmla="*/ 150 w 368"/>
                <a:gd name="T93" fmla="*/ 266 h 472"/>
                <a:gd name="T94" fmla="*/ 183 w 368"/>
                <a:gd name="T95" fmla="*/ 273 h 472"/>
                <a:gd name="T96" fmla="*/ 217 w 368"/>
                <a:gd name="T97" fmla="*/ 265 h 472"/>
                <a:gd name="T98" fmla="*/ 262 w 368"/>
                <a:gd name="T99" fmla="*/ 277 h 472"/>
                <a:gd name="T100" fmla="*/ 192 w 368"/>
                <a:gd name="T101" fmla="*/ 451 h 472"/>
                <a:gd name="T102" fmla="*/ 348 w 368"/>
                <a:gd name="T103" fmla="*/ 438 h 472"/>
                <a:gd name="T104" fmla="*/ 335 w 368"/>
                <a:gd name="T105" fmla="*/ 451 h 472"/>
                <a:gd name="T106" fmla="*/ 305 w 368"/>
                <a:gd name="T107" fmla="*/ 451 h 472"/>
                <a:gd name="T108" fmla="*/ 305 w 368"/>
                <a:gd name="T109" fmla="*/ 293 h 472"/>
                <a:gd name="T110" fmla="*/ 348 w 368"/>
                <a:gd name="T111" fmla="*/ 374 h 472"/>
                <a:gd name="T112" fmla="*/ 348 w 368"/>
                <a:gd name="T113" fmla="*/ 438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8" h="472">
                  <a:moveTo>
                    <a:pt x="279" y="260"/>
                  </a:moveTo>
                  <a:cubicBezTo>
                    <a:pt x="240" y="250"/>
                    <a:pt x="240" y="250"/>
                    <a:pt x="240" y="250"/>
                  </a:cubicBezTo>
                  <a:cubicBezTo>
                    <a:pt x="256" y="236"/>
                    <a:pt x="269" y="216"/>
                    <a:pt x="278" y="195"/>
                  </a:cubicBezTo>
                  <a:cubicBezTo>
                    <a:pt x="291" y="192"/>
                    <a:pt x="303" y="182"/>
                    <a:pt x="305" y="159"/>
                  </a:cubicBezTo>
                  <a:cubicBezTo>
                    <a:pt x="306" y="136"/>
                    <a:pt x="299" y="127"/>
                    <a:pt x="290" y="123"/>
                  </a:cubicBezTo>
                  <a:cubicBezTo>
                    <a:pt x="289" y="116"/>
                    <a:pt x="288" y="109"/>
                    <a:pt x="288" y="103"/>
                  </a:cubicBezTo>
                  <a:cubicBezTo>
                    <a:pt x="284" y="31"/>
                    <a:pt x="248" y="0"/>
                    <a:pt x="190" y="6"/>
                  </a:cubicBezTo>
                  <a:cubicBezTo>
                    <a:pt x="182" y="7"/>
                    <a:pt x="175" y="7"/>
                    <a:pt x="167" y="6"/>
                  </a:cubicBezTo>
                  <a:cubicBezTo>
                    <a:pt x="137" y="1"/>
                    <a:pt x="105" y="24"/>
                    <a:pt x="90" y="49"/>
                  </a:cubicBezTo>
                  <a:cubicBezTo>
                    <a:pt x="70" y="80"/>
                    <a:pt x="77" y="122"/>
                    <a:pt x="77" y="124"/>
                  </a:cubicBezTo>
                  <a:cubicBezTo>
                    <a:pt x="69" y="128"/>
                    <a:pt x="62" y="137"/>
                    <a:pt x="64" y="159"/>
                  </a:cubicBezTo>
                  <a:cubicBezTo>
                    <a:pt x="66" y="181"/>
                    <a:pt x="77" y="192"/>
                    <a:pt x="89" y="194"/>
                  </a:cubicBezTo>
                  <a:cubicBezTo>
                    <a:pt x="98" y="216"/>
                    <a:pt x="111" y="236"/>
                    <a:pt x="128" y="250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37" y="273"/>
                    <a:pt x="0" y="320"/>
                    <a:pt x="0" y="374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57"/>
                    <a:pt x="15" y="472"/>
                    <a:pt x="34" y="472"/>
                  </a:cubicBezTo>
                  <a:cubicBezTo>
                    <a:pt x="335" y="472"/>
                    <a:pt x="335" y="472"/>
                    <a:pt x="335" y="472"/>
                  </a:cubicBezTo>
                  <a:cubicBezTo>
                    <a:pt x="353" y="472"/>
                    <a:pt x="368" y="457"/>
                    <a:pt x="368" y="438"/>
                  </a:cubicBezTo>
                  <a:cubicBezTo>
                    <a:pt x="368" y="374"/>
                    <a:pt x="368" y="374"/>
                    <a:pt x="368" y="374"/>
                  </a:cubicBezTo>
                  <a:cubicBezTo>
                    <a:pt x="368" y="320"/>
                    <a:pt x="331" y="273"/>
                    <a:pt x="279" y="260"/>
                  </a:cubicBezTo>
                  <a:moveTo>
                    <a:pt x="64" y="451"/>
                  </a:moveTo>
                  <a:cubicBezTo>
                    <a:pt x="34" y="451"/>
                    <a:pt x="34" y="451"/>
                    <a:pt x="34" y="451"/>
                  </a:cubicBezTo>
                  <a:cubicBezTo>
                    <a:pt x="26" y="451"/>
                    <a:pt x="20" y="445"/>
                    <a:pt x="20" y="438"/>
                  </a:cubicBezTo>
                  <a:cubicBezTo>
                    <a:pt x="20" y="374"/>
                    <a:pt x="20" y="374"/>
                    <a:pt x="20" y="374"/>
                  </a:cubicBezTo>
                  <a:cubicBezTo>
                    <a:pt x="20" y="341"/>
                    <a:pt x="37" y="311"/>
                    <a:pt x="64" y="293"/>
                  </a:cubicBezTo>
                  <a:lnTo>
                    <a:pt x="64" y="451"/>
                  </a:lnTo>
                  <a:close/>
                  <a:moveTo>
                    <a:pt x="98" y="135"/>
                  </a:moveTo>
                  <a:cubicBezTo>
                    <a:pt x="98" y="132"/>
                    <a:pt x="98" y="129"/>
                    <a:pt x="99" y="126"/>
                  </a:cubicBezTo>
                  <a:cubicBezTo>
                    <a:pt x="101" y="118"/>
                    <a:pt x="104" y="112"/>
                    <a:pt x="107" y="106"/>
                  </a:cubicBezTo>
                  <a:cubicBezTo>
                    <a:pt x="113" y="97"/>
                    <a:pt x="121" y="90"/>
                    <a:pt x="131" y="87"/>
                  </a:cubicBezTo>
                  <a:cubicBezTo>
                    <a:pt x="131" y="87"/>
                    <a:pt x="132" y="86"/>
                    <a:pt x="132" y="86"/>
                  </a:cubicBezTo>
                  <a:cubicBezTo>
                    <a:pt x="136" y="85"/>
                    <a:pt x="139" y="86"/>
                    <a:pt x="141" y="90"/>
                  </a:cubicBezTo>
                  <a:cubicBezTo>
                    <a:pt x="143" y="93"/>
                    <a:pt x="143" y="97"/>
                    <a:pt x="141" y="100"/>
                  </a:cubicBezTo>
                  <a:cubicBezTo>
                    <a:pt x="140" y="100"/>
                    <a:pt x="140" y="101"/>
                    <a:pt x="139" y="101"/>
                  </a:cubicBezTo>
                  <a:cubicBezTo>
                    <a:pt x="138" y="103"/>
                    <a:pt x="137" y="105"/>
                    <a:pt x="138" y="107"/>
                  </a:cubicBezTo>
                  <a:cubicBezTo>
                    <a:pt x="139" y="109"/>
                    <a:pt x="141" y="110"/>
                    <a:pt x="144" y="110"/>
                  </a:cubicBezTo>
                  <a:cubicBezTo>
                    <a:pt x="165" y="106"/>
                    <a:pt x="202" y="97"/>
                    <a:pt x="230" y="73"/>
                  </a:cubicBezTo>
                  <a:cubicBezTo>
                    <a:pt x="237" y="66"/>
                    <a:pt x="249" y="67"/>
                    <a:pt x="255" y="74"/>
                  </a:cubicBezTo>
                  <a:cubicBezTo>
                    <a:pt x="261" y="81"/>
                    <a:pt x="265" y="90"/>
                    <a:pt x="267" y="99"/>
                  </a:cubicBezTo>
                  <a:cubicBezTo>
                    <a:pt x="268" y="109"/>
                    <a:pt x="269" y="121"/>
                    <a:pt x="269" y="135"/>
                  </a:cubicBezTo>
                  <a:cubicBezTo>
                    <a:pt x="269" y="188"/>
                    <a:pt x="231" y="253"/>
                    <a:pt x="183" y="253"/>
                  </a:cubicBezTo>
                  <a:cubicBezTo>
                    <a:pt x="136" y="253"/>
                    <a:pt x="98" y="188"/>
                    <a:pt x="98" y="135"/>
                  </a:cubicBezTo>
                  <a:moveTo>
                    <a:pt x="192" y="451"/>
                  </a:moveTo>
                  <a:cubicBezTo>
                    <a:pt x="177" y="451"/>
                    <a:pt x="177" y="451"/>
                    <a:pt x="177" y="451"/>
                  </a:cubicBezTo>
                  <a:cubicBezTo>
                    <a:pt x="106" y="277"/>
                    <a:pt x="106" y="277"/>
                    <a:pt x="106" y="277"/>
                  </a:cubicBezTo>
                  <a:cubicBezTo>
                    <a:pt x="150" y="266"/>
                    <a:pt x="150" y="266"/>
                    <a:pt x="150" y="266"/>
                  </a:cubicBezTo>
                  <a:cubicBezTo>
                    <a:pt x="161" y="270"/>
                    <a:pt x="172" y="273"/>
                    <a:pt x="183" y="273"/>
                  </a:cubicBezTo>
                  <a:cubicBezTo>
                    <a:pt x="195" y="273"/>
                    <a:pt x="207" y="270"/>
                    <a:pt x="217" y="265"/>
                  </a:cubicBezTo>
                  <a:cubicBezTo>
                    <a:pt x="262" y="277"/>
                    <a:pt x="262" y="277"/>
                    <a:pt x="262" y="277"/>
                  </a:cubicBezTo>
                  <a:lnTo>
                    <a:pt x="192" y="451"/>
                  </a:lnTo>
                  <a:close/>
                  <a:moveTo>
                    <a:pt x="348" y="438"/>
                  </a:moveTo>
                  <a:cubicBezTo>
                    <a:pt x="348" y="445"/>
                    <a:pt x="342" y="451"/>
                    <a:pt x="335" y="451"/>
                  </a:cubicBezTo>
                  <a:cubicBezTo>
                    <a:pt x="305" y="451"/>
                    <a:pt x="305" y="451"/>
                    <a:pt x="305" y="451"/>
                  </a:cubicBezTo>
                  <a:cubicBezTo>
                    <a:pt x="305" y="293"/>
                    <a:pt x="305" y="293"/>
                    <a:pt x="305" y="293"/>
                  </a:cubicBezTo>
                  <a:cubicBezTo>
                    <a:pt x="331" y="311"/>
                    <a:pt x="348" y="341"/>
                    <a:pt x="348" y="374"/>
                  </a:cubicBezTo>
                  <a:lnTo>
                    <a:pt x="348" y="438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" name="Oval 1952"/>
            <p:cNvSpPr>
              <a:spLocks noChangeArrowheads="1"/>
            </p:cNvSpPr>
            <p:nvPr/>
          </p:nvSpPr>
          <p:spPr bwMode="auto">
            <a:xfrm>
              <a:off x="6481764" y="4906962"/>
              <a:ext cx="42863" cy="42863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" name="Oval 1953"/>
            <p:cNvSpPr>
              <a:spLocks noChangeArrowheads="1"/>
            </p:cNvSpPr>
            <p:nvPr/>
          </p:nvSpPr>
          <p:spPr bwMode="auto">
            <a:xfrm>
              <a:off x="6481764" y="4981575"/>
              <a:ext cx="42863" cy="41275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" name="Freeform 1954"/>
            <p:cNvSpPr>
              <a:spLocks/>
            </p:cNvSpPr>
            <p:nvPr/>
          </p:nvSpPr>
          <p:spPr bwMode="auto">
            <a:xfrm>
              <a:off x="6419851" y="4797425"/>
              <a:ext cx="168275" cy="82550"/>
            </a:xfrm>
            <a:custGeom>
              <a:avLst/>
              <a:gdLst>
                <a:gd name="T0" fmla="*/ 82 w 94"/>
                <a:gd name="T1" fmla="*/ 2 h 46"/>
                <a:gd name="T2" fmla="*/ 61 w 94"/>
                <a:gd name="T3" fmla="*/ 8 h 46"/>
                <a:gd name="T4" fmla="*/ 60 w 94"/>
                <a:gd name="T5" fmla="*/ 8 h 46"/>
                <a:gd name="T6" fmla="*/ 47 w 94"/>
                <a:gd name="T7" fmla="*/ 3 h 46"/>
                <a:gd name="T8" fmla="*/ 34 w 94"/>
                <a:gd name="T9" fmla="*/ 8 h 46"/>
                <a:gd name="T10" fmla="*/ 33 w 94"/>
                <a:gd name="T11" fmla="*/ 8 h 46"/>
                <a:gd name="T12" fmla="*/ 12 w 94"/>
                <a:gd name="T13" fmla="*/ 2 h 46"/>
                <a:gd name="T14" fmla="*/ 0 w 94"/>
                <a:gd name="T15" fmla="*/ 11 h 46"/>
                <a:gd name="T16" fmla="*/ 0 w 94"/>
                <a:gd name="T17" fmla="*/ 35 h 46"/>
                <a:gd name="T18" fmla="*/ 12 w 94"/>
                <a:gd name="T19" fmla="*/ 45 h 46"/>
                <a:gd name="T20" fmla="*/ 34 w 94"/>
                <a:gd name="T21" fmla="*/ 38 h 46"/>
                <a:gd name="T22" fmla="*/ 47 w 94"/>
                <a:gd name="T23" fmla="*/ 43 h 46"/>
                <a:gd name="T24" fmla="*/ 60 w 94"/>
                <a:gd name="T25" fmla="*/ 38 h 46"/>
                <a:gd name="T26" fmla="*/ 82 w 94"/>
                <a:gd name="T27" fmla="*/ 45 h 46"/>
                <a:gd name="T28" fmla="*/ 94 w 94"/>
                <a:gd name="T29" fmla="*/ 35 h 46"/>
                <a:gd name="T30" fmla="*/ 94 w 94"/>
                <a:gd name="T31" fmla="*/ 11 h 46"/>
                <a:gd name="T32" fmla="*/ 82 w 94"/>
                <a:gd name="T33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46">
                  <a:moveTo>
                    <a:pt x="82" y="2"/>
                  </a:moveTo>
                  <a:cubicBezTo>
                    <a:pt x="61" y="8"/>
                    <a:pt x="61" y="8"/>
                    <a:pt x="61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5"/>
                    <a:pt x="52" y="3"/>
                    <a:pt x="47" y="3"/>
                  </a:cubicBezTo>
                  <a:cubicBezTo>
                    <a:pt x="42" y="3"/>
                    <a:pt x="38" y="5"/>
                    <a:pt x="34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2"/>
                    <a:pt x="6" y="46"/>
                    <a:pt x="12" y="45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8" y="41"/>
                    <a:pt x="42" y="43"/>
                    <a:pt x="47" y="43"/>
                  </a:cubicBezTo>
                  <a:cubicBezTo>
                    <a:pt x="52" y="43"/>
                    <a:pt x="56" y="41"/>
                    <a:pt x="60" y="38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8" y="46"/>
                    <a:pt x="94" y="42"/>
                    <a:pt x="94" y="35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5"/>
                    <a:pt x="88" y="0"/>
                    <a:pt x="82" y="2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110540" y="2607926"/>
            <a:ext cx="867833" cy="1121835"/>
            <a:chOff x="2322514" y="2049462"/>
            <a:chExt cx="650875" cy="841376"/>
          </a:xfrm>
        </p:grpSpPr>
        <p:sp>
          <p:nvSpPr>
            <p:cNvPr id="35" name="Freeform 1955"/>
            <p:cNvSpPr>
              <a:spLocks noEditPoints="1"/>
            </p:cNvSpPr>
            <p:nvPr/>
          </p:nvSpPr>
          <p:spPr bwMode="auto">
            <a:xfrm>
              <a:off x="2528889" y="2232025"/>
              <a:ext cx="238125" cy="109538"/>
            </a:xfrm>
            <a:custGeom>
              <a:avLst/>
              <a:gdLst>
                <a:gd name="T0" fmla="*/ 30 w 133"/>
                <a:gd name="T1" fmla="*/ 61 h 61"/>
                <a:gd name="T2" fmla="*/ 60 w 133"/>
                <a:gd name="T3" fmla="*/ 35 h 61"/>
                <a:gd name="T4" fmla="*/ 72 w 133"/>
                <a:gd name="T5" fmla="*/ 35 h 61"/>
                <a:gd name="T6" fmla="*/ 102 w 133"/>
                <a:gd name="T7" fmla="*/ 61 h 61"/>
                <a:gd name="T8" fmla="*/ 133 w 133"/>
                <a:gd name="T9" fmla="*/ 30 h 61"/>
                <a:gd name="T10" fmla="*/ 102 w 133"/>
                <a:gd name="T11" fmla="*/ 0 h 61"/>
                <a:gd name="T12" fmla="*/ 72 w 133"/>
                <a:gd name="T13" fmla="*/ 25 h 61"/>
                <a:gd name="T14" fmla="*/ 60 w 133"/>
                <a:gd name="T15" fmla="*/ 25 h 61"/>
                <a:gd name="T16" fmla="*/ 30 w 133"/>
                <a:gd name="T17" fmla="*/ 0 h 61"/>
                <a:gd name="T18" fmla="*/ 0 w 133"/>
                <a:gd name="T19" fmla="*/ 30 h 61"/>
                <a:gd name="T20" fmla="*/ 30 w 133"/>
                <a:gd name="T21" fmla="*/ 61 h 61"/>
                <a:gd name="T22" fmla="*/ 102 w 133"/>
                <a:gd name="T23" fmla="*/ 10 h 61"/>
                <a:gd name="T24" fmla="*/ 122 w 133"/>
                <a:gd name="T25" fmla="*/ 30 h 61"/>
                <a:gd name="T26" fmla="*/ 102 w 133"/>
                <a:gd name="T27" fmla="*/ 50 h 61"/>
                <a:gd name="T28" fmla="*/ 82 w 133"/>
                <a:gd name="T29" fmla="*/ 30 h 61"/>
                <a:gd name="T30" fmla="*/ 102 w 133"/>
                <a:gd name="T31" fmla="*/ 10 h 61"/>
                <a:gd name="T32" fmla="*/ 30 w 133"/>
                <a:gd name="T33" fmla="*/ 10 h 61"/>
                <a:gd name="T34" fmla="*/ 51 w 133"/>
                <a:gd name="T35" fmla="*/ 30 h 61"/>
                <a:gd name="T36" fmla="*/ 30 w 133"/>
                <a:gd name="T37" fmla="*/ 50 h 61"/>
                <a:gd name="T38" fmla="*/ 10 w 133"/>
                <a:gd name="T39" fmla="*/ 30 h 61"/>
                <a:gd name="T40" fmla="*/ 30 w 133"/>
                <a:gd name="T41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61">
                  <a:moveTo>
                    <a:pt x="30" y="61"/>
                  </a:moveTo>
                  <a:cubicBezTo>
                    <a:pt x="45" y="61"/>
                    <a:pt x="58" y="50"/>
                    <a:pt x="60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5" y="50"/>
                    <a:pt x="87" y="61"/>
                    <a:pt x="102" y="61"/>
                  </a:cubicBezTo>
                  <a:cubicBezTo>
                    <a:pt x="119" y="61"/>
                    <a:pt x="133" y="47"/>
                    <a:pt x="133" y="30"/>
                  </a:cubicBezTo>
                  <a:cubicBezTo>
                    <a:pt x="133" y="13"/>
                    <a:pt x="119" y="0"/>
                    <a:pt x="102" y="0"/>
                  </a:cubicBezTo>
                  <a:cubicBezTo>
                    <a:pt x="87" y="0"/>
                    <a:pt x="75" y="11"/>
                    <a:pt x="7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58" y="11"/>
                    <a:pt x="45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1"/>
                    <a:pt x="30" y="61"/>
                  </a:cubicBezTo>
                  <a:moveTo>
                    <a:pt x="102" y="10"/>
                  </a:moveTo>
                  <a:cubicBezTo>
                    <a:pt x="113" y="10"/>
                    <a:pt x="122" y="19"/>
                    <a:pt x="122" y="30"/>
                  </a:cubicBezTo>
                  <a:cubicBezTo>
                    <a:pt x="122" y="41"/>
                    <a:pt x="113" y="50"/>
                    <a:pt x="102" y="50"/>
                  </a:cubicBezTo>
                  <a:cubicBezTo>
                    <a:pt x="91" y="50"/>
                    <a:pt x="82" y="41"/>
                    <a:pt x="82" y="30"/>
                  </a:cubicBezTo>
                  <a:cubicBezTo>
                    <a:pt x="82" y="19"/>
                    <a:pt x="91" y="10"/>
                    <a:pt x="102" y="10"/>
                  </a:cubicBezTo>
                  <a:moveTo>
                    <a:pt x="30" y="10"/>
                  </a:moveTo>
                  <a:cubicBezTo>
                    <a:pt x="41" y="10"/>
                    <a:pt x="51" y="19"/>
                    <a:pt x="51" y="30"/>
                  </a:cubicBezTo>
                  <a:cubicBezTo>
                    <a:pt x="51" y="41"/>
                    <a:pt x="41" y="50"/>
                    <a:pt x="30" y="50"/>
                  </a:cubicBez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" name="Freeform 1956"/>
            <p:cNvSpPr>
              <a:spLocks noEditPoints="1"/>
            </p:cNvSpPr>
            <p:nvPr/>
          </p:nvSpPr>
          <p:spPr bwMode="auto">
            <a:xfrm>
              <a:off x="2387601" y="2049462"/>
              <a:ext cx="520700" cy="487363"/>
            </a:xfrm>
            <a:custGeom>
              <a:avLst/>
              <a:gdLst>
                <a:gd name="T0" fmla="*/ 20 w 290"/>
                <a:gd name="T1" fmla="*/ 151 h 271"/>
                <a:gd name="T2" fmla="*/ 47 w 290"/>
                <a:gd name="T3" fmla="*/ 188 h 271"/>
                <a:gd name="T4" fmla="*/ 145 w 290"/>
                <a:gd name="T5" fmla="*/ 271 h 271"/>
                <a:gd name="T6" fmla="*/ 243 w 290"/>
                <a:gd name="T7" fmla="*/ 189 h 271"/>
                <a:gd name="T8" fmla="*/ 271 w 290"/>
                <a:gd name="T9" fmla="*/ 151 h 271"/>
                <a:gd name="T10" fmla="*/ 259 w 290"/>
                <a:gd name="T11" fmla="*/ 116 h 271"/>
                <a:gd name="T12" fmla="*/ 243 w 290"/>
                <a:gd name="T13" fmla="*/ 49 h 271"/>
                <a:gd name="T14" fmla="*/ 145 w 290"/>
                <a:gd name="T15" fmla="*/ 0 h 271"/>
                <a:gd name="T16" fmla="*/ 48 w 290"/>
                <a:gd name="T17" fmla="*/ 49 h 271"/>
                <a:gd name="T18" fmla="*/ 48 w 290"/>
                <a:gd name="T19" fmla="*/ 49 h 271"/>
                <a:gd name="T20" fmla="*/ 31 w 290"/>
                <a:gd name="T21" fmla="*/ 116 h 271"/>
                <a:gd name="T22" fmla="*/ 20 w 290"/>
                <a:gd name="T23" fmla="*/ 151 h 271"/>
                <a:gd name="T24" fmla="*/ 63 w 290"/>
                <a:gd name="T25" fmla="*/ 64 h 271"/>
                <a:gd name="T26" fmla="*/ 145 w 290"/>
                <a:gd name="T27" fmla="*/ 21 h 271"/>
                <a:gd name="T28" fmla="*/ 227 w 290"/>
                <a:gd name="T29" fmla="*/ 64 h 271"/>
                <a:gd name="T30" fmla="*/ 231 w 290"/>
                <a:gd name="T31" fmla="*/ 158 h 271"/>
                <a:gd name="T32" fmla="*/ 145 w 290"/>
                <a:gd name="T33" fmla="*/ 250 h 271"/>
                <a:gd name="T34" fmla="*/ 59 w 290"/>
                <a:gd name="T35" fmla="*/ 159 h 271"/>
                <a:gd name="T36" fmla="*/ 63 w 290"/>
                <a:gd name="T37" fmla="*/ 6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0" h="271">
                  <a:moveTo>
                    <a:pt x="20" y="151"/>
                  </a:moveTo>
                  <a:cubicBezTo>
                    <a:pt x="22" y="175"/>
                    <a:pt x="34" y="186"/>
                    <a:pt x="47" y="188"/>
                  </a:cubicBezTo>
                  <a:cubicBezTo>
                    <a:pt x="65" y="234"/>
                    <a:pt x="102" y="271"/>
                    <a:pt x="145" y="271"/>
                  </a:cubicBezTo>
                  <a:cubicBezTo>
                    <a:pt x="188" y="271"/>
                    <a:pt x="225" y="234"/>
                    <a:pt x="243" y="189"/>
                  </a:cubicBezTo>
                  <a:cubicBezTo>
                    <a:pt x="256" y="186"/>
                    <a:pt x="269" y="175"/>
                    <a:pt x="271" y="151"/>
                  </a:cubicBezTo>
                  <a:cubicBezTo>
                    <a:pt x="272" y="131"/>
                    <a:pt x="267" y="121"/>
                    <a:pt x="259" y="116"/>
                  </a:cubicBezTo>
                  <a:cubicBezTo>
                    <a:pt x="290" y="74"/>
                    <a:pt x="245" y="50"/>
                    <a:pt x="243" y="49"/>
                  </a:cubicBezTo>
                  <a:cubicBezTo>
                    <a:pt x="223" y="5"/>
                    <a:pt x="183" y="0"/>
                    <a:pt x="145" y="0"/>
                  </a:cubicBezTo>
                  <a:cubicBezTo>
                    <a:pt x="105" y="0"/>
                    <a:pt x="67" y="8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0" y="73"/>
                    <a:pt x="31" y="116"/>
                  </a:cubicBezTo>
                  <a:cubicBezTo>
                    <a:pt x="24" y="121"/>
                    <a:pt x="18" y="131"/>
                    <a:pt x="20" y="151"/>
                  </a:cubicBezTo>
                  <a:moveTo>
                    <a:pt x="63" y="64"/>
                  </a:moveTo>
                  <a:cubicBezTo>
                    <a:pt x="78" y="25"/>
                    <a:pt x="109" y="21"/>
                    <a:pt x="145" y="21"/>
                  </a:cubicBezTo>
                  <a:cubicBezTo>
                    <a:pt x="182" y="21"/>
                    <a:pt x="213" y="25"/>
                    <a:pt x="227" y="64"/>
                  </a:cubicBezTo>
                  <a:cubicBezTo>
                    <a:pt x="209" y="94"/>
                    <a:pt x="225" y="143"/>
                    <a:pt x="231" y="158"/>
                  </a:cubicBezTo>
                  <a:cubicBezTo>
                    <a:pt x="220" y="205"/>
                    <a:pt x="186" y="250"/>
                    <a:pt x="145" y="250"/>
                  </a:cubicBezTo>
                  <a:cubicBezTo>
                    <a:pt x="105" y="250"/>
                    <a:pt x="70" y="206"/>
                    <a:pt x="59" y="159"/>
                  </a:cubicBezTo>
                  <a:cubicBezTo>
                    <a:pt x="65" y="144"/>
                    <a:pt x="82" y="95"/>
                    <a:pt x="63" y="64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" name="Freeform 1957"/>
            <p:cNvSpPr>
              <a:spLocks/>
            </p:cNvSpPr>
            <p:nvPr/>
          </p:nvSpPr>
          <p:spPr bwMode="auto">
            <a:xfrm>
              <a:off x="2573339" y="2349500"/>
              <a:ext cx="147638" cy="55563"/>
            </a:xfrm>
            <a:custGeom>
              <a:avLst/>
              <a:gdLst>
                <a:gd name="T0" fmla="*/ 62 w 82"/>
                <a:gd name="T1" fmla="*/ 0 h 31"/>
                <a:gd name="T2" fmla="*/ 20 w 82"/>
                <a:gd name="T3" fmla="*/ 0 h 31"/>
                <a:gd name="T4" fmla="*/ 0 w 82"/>
                <a:gd name="T5" fmla="*/ 21 h 31"/>
                <a:gd name="T6" fmla="*/ 11 w 82"/>
                <a:gd name="T7" fmla="*/ 31 h 31"/>
                <a:gd name="T8" fmla="*/ 72 w 82"/>
                <a:gd name="T9" fmla="*/ 31 h 31"/>
                <a:gd name="T10" fmla="*/ 82 w 82"/>
                <a:gd name="T11" fmla="*/ 21 h 31"/>
                <a:gd name="T12" fmla="*/ 62 w 82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31">
                  <a:moveTo>
                    <a:pt x="6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26"/>
                    <a:pt x="5" y="31"/>
                    <a:pt x="11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8" y="31"/>
                    <a:pt x="82" y="26"/>
                    <a:pt x="82" y="21"/>
                  </a:cubicBezTo>
                  <a:cubicBezTo>
                    <a:pt x="82" y="9"/>
                    <a:pt x="73" y="0"/>
                    <a:pt x="62" y="0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" name="Freeform 1958"/>
            <p:cNvSpPr>
              <a:spLocks noEditPoints="1"/>
            </p:cNvSpPr>
            <p:nvPr/>
          </p:nvSpPr>
          <p:spPr bwMode="auto">
            <a:xfrm>
              <a:off x="2322514" y="2524125"/>
              <a:ext cx="650875" cy="366713"/>
            </a:xfrm>
            <a:custGeom>
              <a:avLst/>
              <a:gdLst>
                <a:gd name="T0" fmla="*/ 278 w 363"/>
                <a:gd name="T1" fmla="*/ 3 h 204"/>
                <a:gd name="T2" fmla="*/ 266 w 363"/>
                <a:gd name="T3" fmla="*/ 0 h 204"/>
                <a:gd name="T4" fmla="*/ 181 w 363"/>
                <a:gd name="T5" fmla="*/ 187 h 204"/>
                <a:gd name="T6" fmla="*/ 96 w 363"/>
                <a:gd name="T7" fmla="*/ 0 h 204"/>
                <a:gd name="T8" fmla="*/ 85 w 363"/>
                <a:gd name="T9" fmla="*/ 3 h 204"/>
                <a:gd name="T10" fmla="*/ 0 w 363"/>
                <a:gd name="T11" fmla="*/ 112 h 204"/>
                <a:gd name="T12" fmla="*/ 0 w 363"/>
                <a:gd name="T13" fmla="*/ 180 h 204"/>
                <a:gd name="T14" fmla="*/ 24 w 363"/>
                <a:gd name="T15" fmla="*/ 204 h 204"/>
                <a:gd name="T16" fmla="*/ 339 w 363"/>
                <a:gd name="T17" fmla="*/ 204 h 204"/>
                <a:gd name="T18" fmla="*/ 363 w 363"/>
                <a:gd name="T19" fmla="*/ 180 h 204"/>
                <a:gd name="T20" fmla="*/ 363 w 363"/>
                <a:gd name="T21" fmla="*/ 112 h 204"/>
                <a:gd name="T22" fmla="*/ 278 w 363"/>
                <a:gd name="T23" fmla="*/ 3 h 204"/>
                <a:gd name="T24" fmla="*/ 248 w 363"/>
                <a:gd name="T25" fmla="*/ 133 h 204"/>
                <a:gd name="T26" fmla="*/ 275 w 363"/>
                <a:gd name="T27" fmla="*/ 108 h 204"/>
                <a:gd name="T28" fmla="*/ 302 w 363"/>
                <a:gd name="T29" fmla="*/ 133 h 204"/>
                <a:gd name="T30" fmla="*/ 248 w 363"/>
                <a:gd name="T31" fmla="*/ 13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3" h="204">
                  <a:moveTo>
                    <a:pt x="278" y="3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181" y="187"/>
                    <a:pt x="181" y="187"/>
                    <a:pt x="181" y="187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35" y="16"/>
                    <a:pt x="0" y="61"/>
                    <a:pt x="0" y="112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93"/>
                    <a:pt x="10" y="204"/>
                    <a:pt x="24" y="204"/>
                  </a:cubicBezTo>
                  <a:cubicBezTo>
                    <a:pt x="339" y="204"/>
                    <a:pt x="339" y="204"/>
                    <a:pt x="339" y="204"/>
                  </a:cubicBezTo>
                  <a:cubicBezTo>
                    <a:pt x="352" y="204"/>
                    <a:pt x="363" y="193"/>
                    <a:pt x="363" y="180"/>
                  </a:cubicBezTo>
                  <a:cubicBezTo>
                    <a:pt x="363" y="112"/>
                    <a:pt x="363" y="112"/>
                    <a:pt x="363" y="112"/>
                  </a:cubicBezTo>
                  <a:cubicBezTo>
                    <a:pt x="363" y="61"/>
                    <a:pt x="328" y="16"/>
                    <a:pt x="278" y="3"/>
                  </a:cubicBezTo>
                  <a:moveTo>
                    <a:pt x="248" y="133"/>
                  </a:moveTo>
                  <a:cubicBezTo>
                    <a:pt x="249" y="120"/>
                    <a:pt x="261" y="108"/>
                    <a:pt x="275" y="108"/>
                  </a:cubicBezTo>
                  <a:cubicBezTo>
                    <a:pt x="289" y="108"/>
                    <a:pt x="301" y="120"/>
                    <a:pt x="302" y="133"/>
                  </a:cubicBezTo>
                  <a:lnTo>
                    <a:pt x="248" y="133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" name="Freeform 1959"/>
            <p:cNvSpPr>
              <a:spLocks/>
            </p:cNvSpPr>
            <p:nvPr/>
          </p:nvSpPr>
          <p:spPr bwMode="auto">
            <a:xfrm>
              <a:off x="2565401" y="2562225"/>
              <a:ext cx="166688" cy="84138"/>
            </a:xfrm>
            <a:custGeom>
              <a:avLst/>
              <a:gdLst>
                <a:gd name="T0" fmla="*/ 81 w 93"/>
                <a:gd name="T1" fmla="*/ 2 h 47"/>
                <a:gd name="T2" fmla="*/ 60 w 93"/>
                <a:gd name="T3" fmla="*/ 8 h 47"/>
                <a:gd name="T4" fmla="*/ 59 w 93"/>
                <a:gd name="T5" fmla="*/ 8 h 47"/>
                <a:gd name="T6" fmla="*/ 46 w 93"/>
                <a:gd name="T7" fmla="*/ 4 h 47"/>
                <a:gd name="T8" fmla="*/ 34 w 93"/>
                <a:gd name="T9" fmla="*/ 8 h 47"/>
                <a:gd name="T10" fmla="*/ 33 w 93"/>
                <a:gd name="T11" fmla="*/ 8 h 47"/>
                <a:gd name="T12" fmla="*/ 12 w 93"/>
                <a:gd name="T13" fmla="*/ 2 h 47"/>
                <a:gd name="T14" fmla="*/ 0 w 93"/>
                <a:gd name="T15" fmla="*/ 12 h 47"/>
                <a:gd name="T16" fmla="*/ 0 w 93"/>
                <a:gd name="T17" fmla="*/ 35 h 47"/>
                <a:gd name="T18" fmla="*/ 12 w 93"/>
                <a:gd name="T19" fmla="*/ 45 h 47"/>
                <a:gd name="T20" fmla="*/ 34 w 93"/>
                <a:gd name="T21" fmla="*/ 38 h 47"/>
                <a:gd name="T22" fmla="*/ 46 w 93"/>
                <a:gd name="T23" fmla="*/ 43 h 47"/>
                <a:gd name="T24" fmla="*/ 59 w 93"/>
                <a:gd name="T25" fmla="*/ 38 h 47"/>
                <a:gd name="T26" fmla="*/ 81 w 93"/>
                <a:gd name="T27" fmla="*/ 45 h 47"/>
                <a:gd name="T28" fmla="*/ 93 w 93"/>
                <a:gd name="T29" fmla="*/ 35 h 47"/>
                <a:gd name="T30" fmla="*/ 93 w 93"/>
                <a:gd name="T31" fmla="*/ 12 h 47"/>
                <a:gd name="T32" fmla="*/ 81 w 93"/>
                <a:gd name="T3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47">
                  <a:moveTo>
                    <a:pt x="81" y="2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5" y="5"/>
                    <a:pt x="51" y="4"/>
                    <a:pt x="46" y="4"/>
                  </a:cubicBezTo>
                  <a:cubicBezTo>
                    <a:pt x="41" y="4"/>
                    <a:pt x="37" y="5"/>
                    <a:pt x="34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2"/>
                    <a:pt x="5" y="47"/>
                    <a:pt x="12" y="45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7" y="41"/>
                    <a:pt x="41" y="43"/>
                    <a:pt x="46" y="43"/>
                  </a:cubicBezTo>
                  <a:cubicBezTo>
                    <a:pt x="51" y="43"/>
                    <a:pt x="55" y="41"/>
                    <a:pt x="59" y="38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7" y="47"/>
                    <a:pt x="93" y="42"/>
                    <a:pt x="93" y="35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5"/>
                    <a:pt x="87" y="0"/>
                    <a:pt x="81" y="2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40" name="Freeform 1960"/>
          <p:cNvSpPr>
            <a:spLocks noEditPoints="1"/>
          </p:cNvSpPr>
          <p:nvPr/>
        </p:nvSpPr>
        <p:spPr bwMode="auto">
          <a:xfrm>
            <a:off x="3135940" y="4081126"/>
            <a:ext cx="829733" cy="1136651"/>
          </a:xfrm>
          <a:custGeom>
            <a:avLst/>
            <a:gdLst>
              <a:gd name="T0" fmla="*/ 226 w 346"/>
              <a:gd name="T1" fmla="*/ 266 h 475"/>
              <a:gd name="T2" fmla="*/ 286 w 346"/>
              <a:gd name="T3" fmla="*/ 180 h 475"/>
              <a:gd name="T4" fmla="*/ 273 w 346"/>
              <a:gd name="T5" fmla="*/ 140 h 475"/>
              <a:gd name="T6" fmla="*/ 128 w 346"/>
              <a:gd name="T7" fmla="*/ 41 h 475"/>
              <a:gd name="T8" fmla="*/ 74 w 346"/>
              <a:gd name="T9" fmla="*/ 128 h 475"/>
              <a:gd name="T10" fmla="*/ 92 w 346"/>
              <a:gd name="T11" fmla="*/ 51 h 475"/>
              <a:gd name="T12" fmla="*/ 255 w 346"/>
              <a:gd name="T13" fmla="*/ 52 h 475"/>
              <a:gd name="T14" fmla="*/ 288 w 346"/>
              <a:gd name="T15" fmla="*/ 140 h 475"/>
              <a:gd name="T16" fmla="*/ 293 w 346"/>
              <a:gd name="T17" fmla="*/ 135 h 475"/>
              <a:gd name="T18" fmla="*/ 173 w 346"/>
              <a:gd name="T19" fmla="*/ 11 h 475"/>
              <a:gd name="T20" fmla="*/ 59 w 346"/>
              <a:gd name="T21" fmla="*/ 133 h 475"/>
              <a:gd name="T22" fmla="*/ 86 w 346"/>
              <a:gd name="T23" fmla="*/ 230 h 475"/>
              <a:gd name="T24" fmla="*/ 157 w 346"/>
              <a:gd name="T25" fmla="*/ 243 h 475"/>
              <a:gd name="T26" fmla="*/ 191 w 346"/>
              <a:gd name="T27" fmla="*/ 237 h 475"/>
              <a:gd name="T28" fmla="*/ 156 w 346"/>
              <a:gd name="T29" fmla="*/ 233 h 475"/>
              <a:gd name="T30" fmla="*/ 92 w 346"/>
              <a:gd name="T31" fmla="*/ 157 h 475"/>
              <a:gd name="T32" fmla="*/ 214 w 346"/>
              <a:gd name="T33" fmla="*/ 93 h 475"/>
              <a:gd name="T34" fmla="*/ 173 w 346"/>
              <a:gd name="T35" fmla="*/ 268 h 475"/>
              <a:gd name="T36" fmla="*/ 93 w 346"/>
              <a:gd name="T37" fmla="*/ 232 h 475"/>
              <a:gd name="T38" fmla="*/ 83 w 346"/>
              <a:gd name="T39" fmla="*/ 275 h 475"/>
              <a:gd name="T40" fmla="*/ 0 w 346"/>
              <a:gd name="T41" fmla="*/ 443 h 475"/>
              <a:gd name="T42" fmla="*/ 315 w 346"/>
              <a:gd name="T43" fmla="*/ 475 h 475"/>
              <a:gd name="T44" fmla="*/ 346 w 346"/>
              <a:gd name="T45" fmla="*/ 382 h 475"/>
              <a:gd name="T46" fmla="*/ 247 w 346"/>
              <a:gd name="T47" fmla="*/ 291 h 475"/>
              <a:gd name="T48" fmla="*/ 186 w 346"/>
              <a:gd name="T49" fmla="*/ 287 h 475"/>
              <a:gd name="T50" fmla="*/ 247 w 346"/>
              <a:gd name="T51" fmla="*/ 291 h 475"/>
              <a:gd name="T52" fmla="*/ 160 w 346"/>
              <a:gd name="T53" fmla="*/ 286 h 475"/>
              <a:gd name="T54" fmla="*/ 98 w 346"/>
              <a:gd name="T55" fmla="*/ 291 h 475"/>
              <a:gd name="T56" fmla="*/ 131 w 346"/>
              <a:gd name="T57" fmla="*/ 455 h 475"/>
              <a:gd name="T58" fmla="*/ 77 w 346"/>
              <a:gd name="T59" fmla="*/ 430 h 475"/>
              <a:gd name="T60" fmla="*/ 67 w 346"/>
              <a:gd name="T61" fmla="*/ 430 h 475"/>
              <a:gd name="T62" fmla="*/ 31 w 346"/>
              <a:gd name="T63" fmla="*/ 455 h 475"/>
              <a:gd name="T64" fmla="*/ 19 w 346"/>
              <a:gd name="T65" fmla="*/ 382 h 475"/>
              <a:gd name="T66" fmla="*/ 145 w 346"/>
              <a:gd name="T67" fmla="*/ 335 h 475"/>
              <a:gd name="T68" fmla="*/ 131 w 346"/>
              <a:gd name="T69" fmla="*/ 455 h 475"/>
              <a:gd name="T70" fmla="*/ 169 w 346"/>
              <a:gd name="T71" fmla="*/ 288 h 475"/>
              <a:gd name="T72" fmla="*/ 180 w 346"/>
              <a:gd name="T73" fmla="*/ 299 h 475"/>
              <a:gd name="T74" fmla="*/ 327 w 346"/>
              <a:gd name="T75" fmla="*/ 443 h 475"/>
              <a:gd name="T76" fmla="*/ 278 w 346"/>
              <a:gd name="T77" fmla="*/ 455 h 475"/>
              <a:gd name="T78" fmla="*/ 273 w 346"/>
              <a:gd name="T79" fmla="*/ 425 h 475"/>
              <a:gd name="T80" fmla="*/ 269 w 346"/>
              <a:gd name="T81" fmla="*/ 455 h 475"/>
              <a:gd name="T82" fmla="*/ 187 w 346"/>
              <a:gd name="T83" fmla="*/ 346 h 475"/>
              <a:gd name="T84" fmla="*/ 260 w 346"/>
              <a:gd name="T85" fmla="*/ 294 h 475"/>
              <a:gd name="T86" fmla="*/ 327 w 346"/>
              <a:gd name="T87" fmla="*/ 443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6" h="475">
                <a:moveTo>
                  <a:pt x="262" y="275"/>
                </a:moveTo>
                <a:cubicBezTo>
                  <a:pt x="226" y="266"/>
                  <a:pt x="226" y="266"/>
                  <a:pt x="226" y="266"/>
                </a:cubicBezTo>
                <a:cubicBezTo>
                  <a:pt x="241" y="252"/>
                  <a:pt x="254" y="234"/>
                  <a:pt x="262" y="213"/>
                </a:cubicBezTo>
                <a:cubicBezTo>
                  <a:pt x="274" y="211"/>
                  <a:pt x="284" y="201"/>
                  <a:pt x="286" y="180"/>
                </a:cubicBezTo>
                <a:cubicBezTo>
                  <a:pt x="288" y="160"/>
                  <a:pt x="281" y="151"/>
                  <a:pt x="273" y="147"/>
                </a:cubicBezTo>
                <a:cubicBezTo>
                  <a:pt x="273" y="144"/>
                  <a:pt x="273" y="142"/>
                  <a:pt x="273" y="140"/>
                </a:cubicBezTo>
                <a:cubicBezTo>
                  <a:pt x="283" y="81"/>
                  <a:pt x="242" y="60"/>
                  <a:pt x="238" y="59"/>
                </a:cubicBezTo>
                <a:cubicBezTo>
                  <a:pt x="233" y="51"/>
                  <a:pt x="196" y="0"/>
                  <a:pt x="128" y="41"/>
                </a:cubicBezTo>
                <a:cubicBezTo>
                  <a:pt x="119" y="48"/>
                  <a:pt x="103" y="59"/>
                  <a:pt x="95" y="71"/>
                </a:cubicBezTo>
                <a:cubicBezTo>
                  <a:pt x="85" y="84"/>
                  <a:pt x="77" y="102"/>
                  <a:pt x="74" y="128"/>
                </a:cubicBezTo>
                <a:cubicBezTo>
                  <a:pt x="72" y="129"/>
                  <a:pt x="70" y="129"/>
                  <a:pt x="68" y="129"/>
                </a:cubicBezTo>
                <a:cubicBezTo>
                  <a:pt x="68" y="116"/>
                  <a:pt x="68" y="78"/>
                  <a:pt x="92" y="51"/>
                </a:cubicBezTo>
                <a:cubicBezTo>
                  <a:pt x="110" y="31"/>
                  <a:pt x="137" y="21"/>
                  <a:pt x="173" y="21"/>
                </a:cubicBezTo>
                <a:cubicBezTo>
                  <a:pt x="209" y="21"/>
                  <a:pt x="236" y="31"/>
                  <a:pt x="255" y="52"/>
                </a:cubicBezTo>
                <a:cubicBezTo>
                  <a:pt x="286" y="85"/>
                  <a:pt x="284" y="134"/>
                  <a:pt x="284" y="135"/>
                </a:cubicBezTo>
                <a:cubicBezTo>
                  <a:pt x="283" y="137"/>
                  <a:pt x="285" y="140"/>
                  <a:pt x="288" y="140"/>
                </a:cubicBezTo>
                <a:cubicBezTo>
                  <a:pt x="288" y="140"/>
                  <a:pt x="288" y="140"/>
                  <a:pt x="288" y="140"/>
                </a:cubicBezTo>
                <a:cubicBezTo>
                  <a:pt x="291" y="140"/>
                  <a:pt x="293" y="138"/>
                  <a:pt x="293" y="135"/>
                </a:cubicBezTo>
                <a:cubicBezTo>
                  <a:pt x="293" y="133"/>
                  <a:pt x="296" y="81"/>
                  <a:pt x="262" y="45"/>
                </a:cubicBezTo>
                <a:cubicBezTo>
                  <a:pt x="242" y="23"/>
                  <a:pt x="212" y="11"/>
                  <a:pt x="173" y="11"/>
                </a:cubicBezTo>
                <a:cubicBezTo>
                  <a:pt x="135" y="11"/>
                  <a:pt x="105" y="23"/>
                  <a:pt x="85" y="45"/>
                </a:cubicBezTo>
                <a:cubicBezTo>
                  <a:pt x="56" y="77"/>
                  <a:pt x="58" y="122"/>
                  <a:pt x="59" y="133"/>
                </a:cubicBezTo>
                <a:cubicBezTo>
                  <a:pt x="47" y="139"/>
                  <a:pt x="39" y="152"/>
                  <a:pt x="42" y="180"/>
                </a:cubicBezTo>
                <a:cubicBezTo>
                  <a:pt x="45" y="217"/>
                  <a:pt x="66" y="230"/>
                  <a:pt x="86" y="230"/>
                </a:cubicBezTo>
                <a:cubicBezTo>
                  <a:pt x="90" y="230"/>
                  <a:pt x="94" y="229"/>
                  <a:pt x="97" y="227"/>
                </a:cubicBezTo>
                <a:cubicBezTo>
                  <a:pt x="108" y="235"/>
                  <a:pt x="127" y="241"/>
                  <a:pt x="157" y="243"/>
                </a:cubicBezTo>
                <a:cubicBezTo>
                  <a:pt x="160" y="247"/>
                  <a:pt x="166" y="250"/>
                  <a:pt x="173" y="250"/>
                </a:cubicBezTo>
                <a:cubicBezTo>
                  <a:pt x="183" y="250"/>
                  <a:pt x="191" y="244"/>
                  <a:pt x="191" y="237"/>
                </a:cubicBezTo>
                <a:cubicBezTo>
                  <a:pt x="191" y="230"/>
                  <a:pt x="183" y="224"/>
                  <a:pt x="173" y="224"/>
                </a:cubicBezTo>
                <a:cubicBezTo>
                  <a:pt x="165" y="224"/>
                  <a:pt x="158" y="228"/>
                  <a:pt x="156" y="233"/>
                </a:cubicBezTo>
                <a:cubicBezTo>
                  <a:pt x="136" y="232"/>
                  <a:pt x="122" y="229"/>
                  <a:pt x="112" y="224"/>
                </a:cubicBezTo>
                <a:cubicBezTo>
                  <a:pt x="99" y="206"/>
                  <a:pt x="92" y="175"/>
                  <a:pt x="92" y="157"/>
                </a:cubicBezTo>
                <a:cubicBezTo>
                  <a:pt x="92" y="150"/>
                  <a:pt x="92" y="144"/>
                  <a:pt x="93" y="139"/>
                </a:cubicBezTo>
                <a:cubicBezTo>
                  <a:pt x="156" y="141"/>
                  <a:pt x="194" y="115"/>
                  <a:pt x="214" y="93"/>
                </a:cubicBezTo>
                <a:cubicBezTo>
                  <a:pt x="241" y="119"/>
                  <a:pt x="250" y="155"/>
                  <a:pt x="253" y="172"/>
                </a:cubicBezTo>
                <a:cubicBezTo>
                  <a:pt x="247" y="219"/>
                  <a:pt x="214" y="268"/>
                  <a:pt x="173" y="268"/>
                </a:cubicBezTo>
                <a:cubicBezTo>
                  <a:pt x="156" y="268"/>
                  <a:pt x="140" y="259"/>
                  <a:pt x="126" y="245"/>
                </a:cubicBezTo>
                <a:cubicBezTo>
                  <a:pt x="113" y="242"/>
                  <a:pt x="102" y="238"/>
                  <a:pt x="93" y="232"/>
                </a:cubicBezTo>
                <a:cubicBezTo>
                  <a:pt x="100" y="245"/>
                  <a:pt x="109" y="257"/>
                  <a:pt x="120" y="266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34" y="287"/>
                  <a:pt x="0" y="331"/>
                  <a:pt x="0" y="382"/>
                </a:cubicBezTo>
                <a:cubicBezTo>
                  <a:pt x="0" y="443"/>
                  <a:pt x="0" y="443"/>
                  <a:pt x="0" y="443"/>
                </a:cubicBezTo>
                <a:cubicBezTo>
                  <a:pt x="0" y="461"/>
                  <a:pt x="13" y="475"/>
                  <a:pt x="31" y="475"/>
                </a:cubicBezTo>
                <a:cubicBezTo>
                  <a:pt x="315" y="475"/>
                  <a:pt x="315" y="475"/>
                  <a:pt x="315" y="475"/>
                </a:cubicBezTo>
                <a:cubicBezTo>
                  <a:pt x="332" y="475"/>
                  <a:pt x="346" y="461"/>
                  <a:pt x="346" y="443"/>
                </a:cubicBezTo>
                <a:cubicBezTo>
                  <a:pt x="346" y="382"/>
                  <a:pt x="346" y="382"/>
                  <a:pt x="346" y="382"/>
                </a:cubicBezTo>
                <a:cubicBezTo>
                  <a:pt x="346" y="331"/>
                  <a:pt x="311" y="287"/>
                  <a:pt x="262" y="275"/>
                </a:cubicBezTo>
                <a:moveTo>
                  <a:pt x="247" y="291"/>
                </a:moveTo>
                <a:cubicBezTo>
                  <a:pt x="200" y="323"/>
                  <a:pt x="200" y="323"/>
                  <a:pt x="200" y="323"/>
                </a:cubicBezTo>
                <a:cubicBezTo>
                  <a:pt x="186" y="287"/>
                  <a:pt x="186" y="287"/>
                  <a:pt x="186" y="287"/>
                </a:cubicBezTo>
                <a:cubicBezTo>
                  <a:pt x="192" y="285"/>
                  <a:pt x="198" y="283"/>
                  <a:pt x="204" y="280"/>
                </a:cubicBezTo>
                <a:lnTo>
                  <a:pt x="247" y="291"/>
                </a:lnTo>
                <a:close/>
                <a:moveTo>
                  <a:pt x="141" y="280"/>
                </a:moveTo>
                <a:cubicBezTo>
                  <a:pt x="147" y="283"/>
                  <a:pt x="153" y="285"/>
                  <a:pt x="160" y="286"/>
                </a:cubicBezTo>
                <a:cubicBezTo>
                  <a:pt x="145" y="323"/>
                  <a:pt x="145" y="323"/>
                  <a:pt x="145" y="323"/>
                </a:cubicBezTo>
                <a:cubicBezTo>
                  <a:pt x="98" y="291"/>
                  <a:pt x="98" y="291"/>
                  <a:pt x="98" y="291"/>
                </a:cubicBezTo>
                <a:lnTo>
                  <a:pt x="141" y="280"/>
                </a:lnTo>
                <a:close/>
                <a:moveTo>
                  <a:pt x="131" y="455"/>
                </a:moveTo>
                <a:cubicBezTo>
                  <a:pt x="77" y="455"/>
                  <a:pt x="77" y="455"/>
                  <a:pt x="77" y="455"/>
                </a:cubicBezTo>
                <a:cubicBezTo>
                  <a:pt x="77" y="430"/>
                  <a:pt x="77" y="430"/>
                  <a:pt x="77" y="430"/>
                </a:cubicBezTo>
                <a:cubicBezTo>
                  <a:pt x="77" y="427"/>
                  <a:pt x="74" y="425"/>
                  <a:pt x="72" y="425"/>
                </a:cubicBezTo>
                <a:cubicBezTo>
                  <a:pt x="69" y="425"/>
                  <a:pt x="67" y="427"/>
                  <a:pt x="67" y="430"/>
                </a:cubicBezTo>
                <a:cubicBezTo>
                  <a:pt x="67" y="455"/>
                  <a:pt x="67" y="455"/>
                  <a:pt x="67" y="455"/>
                </a:cubicBezTo>
                <a:cubicBezTo>
                  <a:pt x="31" y="455"/>
                  <a:pt x="31" y="455"/>
                  <a:pt x="31" y="455"/>
                </a:cubicBezTo>
                <a:cubicBezTo>
                  <a:pt x="24" y="455"/>
                  <a:pt x="19" y="450"/>
                  <a:pt x="19" y="443"/>
                </a:cubicBezTo>
                <a:cubicBezTo>
                  <a:pt x="19" y="382"/>
                  <a:pt x="19" y="382"/>
                  <a:pt x="19" y="382"/>
                </a:cubicBezTo>
                <a:cubicBezTo>
                  <a:pt x="19" y="341"/>
                  <a:pt x="46" y="305"/>
                  <a:pt x="86" y="294"/>
                </a:cubicBezTo>
                <a:cubicBezTo>
                  <a:pt x="145" y="335"/>
                  <a:pt x="145" y="335"/>
                  <a:pt x="145" y="335"/>
                </a:cubicBezTo>
                <a:cubicBezTo>
                  <a:pt x="146" y="341"/>
                  <a:pt x="151" y="346"/>
                  <a:pt x="158" y="346"/>
                </a:cubicBezTo>
                <a:lnTo>
                  <a:pt x="131" y="455"/>
                </a:lnTo>
                <a:close/>
                <a:moveTo>
                  <a:pt x="165" y="299"/>
                </a:moveTo>
                <a:cubicBezTo>
                  <a:pt x="169" y="288"/>
                  <a:pt x="169" y="288"/>
                  <a:pt x="169" y="288"/>
                </a:cubicBezTo>
                <a:cubicBezTo>
                  <a:pt x="171" y="288"/>
                  <a:pt x="175" y="288"/>
                  <a:pt x="176" y="288"/>
                </a:cubicBezTo>
                <a:cubicBezTo>
                  <a:pt x="180" y="299"/>
                  <a:pt x="180" y="299"/>
                  <a:pt x="180" y="299"/>
                </a:cubicBezTo>
                <a:lnTo>
                  <a:pt x="165" y="299"/>
                </a:lnTo>
                <a:close/>
                <a:moveTo>
                  <a:pt x="327" y="443"/>
                </a:moveTo>
                <a:cubicBezTo>
                  <a:pt x="327" y="450"/>
                  <a:pt x="321" y="455"/>
                  <a:pt x="315" y="455"/>
                </a:cubicBezTo>
                <a:cubicBezTo>
                  <a:pt x="278" y="455"/>
                  <a:pt x="278" y="455"/>
                  <a:pt x="278" y="455"/>
                </a:cubicBezTo>
                <a:cubicBezTo>
                  <a:pt x="278" y="430"/>
                  <a:pt x="278" y="430"/>
                  <a:pt x="278" y="430"/>
                </a:cubicBezTo>
                <a:cubicBezTo>
                  <a:pt x="278" y="427"/>
                  <a:pt x="276" y="425"/>
                  <a:pt x="273" y="425"/>
                </a:cubicBezTo>
                <a:cubicBezTo>
                  <a:pt x="271" y="425"/>
                  <a:pt x="269" y="427"/>
                  <a:pt x="269" y="430"/>
                </a:cubicBezTo>
                <a:cubicBezTo>
                  <a:pt x="269" y="455"/>
                  <a:pt x="269" y="455"/>
                  <a:pt x="269" y="455"/>
                </a:cubicBezTo>
                <a:cubicBezTo>
                  <a:pt x="215" y="455"/>
                  <a:pt x="215" y="455"/>
                  <a:pt x="215" y="455"/>
                </a:cubicBezTo>
                <a:cubicBezTo>
                  <a:pt x="187" y="346"/>
                  <a:pt x="187" y="346"/>
                  <a:pt x="187" y="346"/>
                </a:cubicBezTo>
                <a:cubicBezTo>
                  <a:pt x="194" y="346"/>
                  <a:pt x="199" y="341"/>
                  <a:pt x="200" y="335"/>
                </a:cubicBezTo>
                <a:cubicBezTo>
                  <a:pt x="260" y="294"/>
                  <a:pt x="260" y="294"/>
                  <a:pt x="260" y="294"/>
                </a:cubicBezTo>
                <a:cubicBezTo>
                  <a:pt x="299" y="305"/>
                  <a:pt x="327" y="341"/>
                  <a:pt x="327" y="382"/>
                </a:cubicBezTo>
                <a:lnTo>
                  <a:pt x="327" y="443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41" name="Group 40"/>
          <p:cNvGrpSpPr/>
          <p:nvPr/>
        </p:nvGrpSpPr>
        <p:grpSpPr>
          <a:xfrm>
            <a:off x="4822922" y="4104410"/>
            <a:ext cx="823384" cy="1115483"/>
            <a:chOff x="3606801" y="3171825"/>
            <a:chExt cx="617538" cy="836612"/>
          </a:xfrm>
        </p:grpSpPr>
        <p:sp>
          <p:nvSpPr>
            <p:cNvPr id="42" name="Freeform 1961"/>
            <p:cNvSpPr>
              <a:spLocks noEditPoints="1"/>
            </p:cNvSpPr>
            <p:nvPr/>
          </p:nvSpPr>
          <p:spPr bwMode="auto">
            <a:xfrm>
              <a:off x="3711576" y="3171825"/>
              <a:ext cx="407988" cy="506413"/>
            </a:xfrm>
            <a:custGeom>
              <a:avLst/>
              <a:gdLst>
                <a:gd name="T0" fmla="*/ 24 w 227"/>
                <a:gd name="T1" fmla="*/ 208 h 282"/>
                <a:gd name="T2" fmla="*/ 113 w 227"/>
                <a:gd name="T3" fmla="*/ 282 h 282"/>
                <a:gd name="T4" fmla="*/ 201 w 227"/>
                <a:gd name="T5" fmla="*/ 208 h 282"/>
                <a:gd name="T6" fmla="*/ 226 w 227"/>
                <a:gd name="T7" fmla="*/ 175 h 282"/>
                <a:gd name="T8" fmla="*/ 212 w 227"/>
                <a:gd name="T9" fmla="*/ 142 h 282"/>
                <a:gd name="T10" fmla="*/ 143 w 227"/>
                <a:gd name="T11" fmla="*/ 42 h 282"/>
                <a:gd name="T12" fmla="*/ 143 w 227"/>
                <a:gd name="T13" fmla="*/ 18 h 282"/>
                <a:gd name="T14" fmla="*/ 124 w 227"/>
                <a:gd name="T15" fmla="*/ 0 h 282"/>
                <a:gd name="T16" fmla="*/ 102 w 227"/>
                <a:gd name="T17" fmla="*/ 0 h 282"/>
                <a:gd name="T18" fmla="*/ 83 w 227"/>
                <a:gd name="T19" fmla="*/ 18 h 282"/>
                <a:gd name="T20" fmla="*/ 83 w 227"/>
                <a:gd name="T21" fmla="*/ 42 h 282"/>
                <a:gd name="T22" fmla="*/ 13 w 227"/>
                <a:gd name="T23" fmla="*/ 142 h 282"/>
                <a:gd name="T24" fmla="*/ 1 w 227"/>
                <a:gd name="T25" fmla="*/ 175 h 282"/>
                <a:gd name="T26" fmla="*/ 24 w 227"/>
                <a:gd name="T27" fmla="*/ 208 h 282"/>
                <a:gd name="T28" fmla="*/ 83 w 227"/>
                <a:gd name="T29" fmla="*/ 62 h 282"/>
                <a:gd name="T30" fmla="*/ 99 w 227"/>
                <a:gd name="T31" fmla="*/ 79 h 282"/>
                <a:gd name="T32" fmla="*/ 126 w 227"/>
                <a:gd name="T33" fmla="*/ 79 h 282"/>
                <a:gd name="T34" fmla="*/ 143 w 227"/>
                <a:gd name="T35" fmla="*/ 62 h 282"/>
                <a:gd name="T36" fmla="*/ 192 w 227"/>
                <a:gd name="T37" fmla="*/ 152 h 282"/>
                <a:gd name="T38" fmla="*/ 113 w 227"/>
                <a:gd name="T39" fmla="*/ 262 h 282"/>
                <a:gd name="T40" fmla="*/ 33 w 227"/>
                <a:gd name="T41" fmla="*/ 152 h 282"/>
                <a:gd name="T42" fmla="*/ 83 w 227"/>
                <a:gd name="T43" fmla="*/ 6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282">
                  <a:moveTo>
                    <a:pt x="24" y="208"/>
                  </a:moveTo>
                  <a:cubicBezTo>
                    <a:pt x="40" y="249"/>
                    <a:pt x="73" y="282"/>
                    <a:pt x="113" y="282"/>
                  </a:cubicBezTo>
                  <a:cubicBezTo>
                    <a:pt x="152" y="282"/>
                    <a:pt x="185" y="249"/>
                    <a:pt x="201" y="208"/>
                  </a:cubicBezTo>
                  <a:cubicBezTo>
                    <a:pt x="213" y="206"/>
                    <a:pt x="224" y="196"/>
                    <a:pt x="226" y="175"/>
                  </a:cubicBezTo>
                  <a:cubicBezTo>
                    <a:pt x="227" y="154"/>
                    <a:pt x="221" y="145"/>
                    <a:pt x="212" y="142"/>
                  </a:cubicBezTo>
                  <a:cubicBezTo>
                    <a:pt x="209" y="68"/>
                    <a:pt x="179" y="47"/>
                    <a:pt x="143" y="42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8"/>
                    <a:pt x="134" y="0"/>
                    <a:pt x="12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1" y="0"/>
                    <a:pt x="83" y="8"/>
                    <a:pt x="83" y="18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45" y="48"/>
                    <a:pt x="16" y="71"/>
                    <a:pt x="13" y="142"/>
                  </a:cubicBezTo>
                  <a:cubicBezTo>
                    <a:pt x="5" y="146"/>
                    <a:pt x="0" y="155"/>
                    <a:pt x="1" y="175"/>
                  </a:cubicBezTo>
                  <a:cubicBezTo>
                    <a:pt x="3" y="195"/>
                    <a:pt x="13" y="205"/>
                    <a:pt x="24" y="208"/>
                  </a:cubicBezTo>
                  <a:moveTo>
                    <a:pt x="83" y="62"/>
                  </a:moveTo>
                  <a:cubicBezTo>
                    <a:pt x="83" y="71"/>
                    <a:pt x="90" y="79"/>
                    <a:pt x="99" y="79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35" y="79"/>
                    <a:pt x="143" y="71"/>
                    <a:pt x="143" y="62"/>
                  </a:cubicBezTo>
                  <a:cubicBezTo>
                    <a:pt x="172" y="68"/>
                    <a:pt x="192" y="87"/>
                    <a:pt x="192" y="152"/>
                  </a:cubicBezTo>
                  <a:cubicBezTo>
                    <a:pt x="192" y="202"/>
                    <a:pt x="157" y="262"/>
                    <a:pt x="113" y="262"/>
                  </a:cubicBezTo>
                  <a:cubicBezTo>
                    <a:pt x="69" y="262"/>
                    <a:pt x="33" y="202"/>
                    <a:pt x="33" y="152"/>
                  </a:cubicBezTo>
                  <a:cubicBezTo>
                    <a:pt x="33" y="87"/>
                    <a:pt x="54" y="68"/>
                    <a:pt x="83" y="62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" name="Freeform 1962"/>
            <p:cNvSpPr>
              <a:spLocks noEditPoints="1"/>
            </p:cNvSpPr>
            <p:nvPr/>
          </p:nvSpPr>
          <p:spPr bwMode="auto">
            <a:xfrm>
              <a:off x="3606801" y="3640137"/>
              <a:ext cx="617538" cy="368300"/>
            </a:xfrm>
            <a:custGeom>
              <a:avLst/>
              <a:gdLst>
                <a:gd name="T0" fmla="*/ 260 w 344"/>
                <a:gd name="T1" fmla="*/ 6 h 205"/>
                <a:gd name="T2" fmla="*/ 240 w 344"/>
                <a:gd name="T3" fmla="*/ 1 h 205"/>
                <a:gd name="T4" fmla="*/ 212 w 344"/>
                <a:gd name="T5" fmla="*/ 41 h 205"/>
                <a:gd name="T6" fmla="*/ 172 w 344"/>
                <a:gd name="T7" fmla="*/ 62 h 205"/>
                <a:gd name="T8" fmla="*/ 133 w 344"/>
                <a:gd name="T9" fmla="*/ 41 h 205"/>
                <a:gd name="T10" fmla="*/ 104 w 344"/>
                <a:gd name="T11" fmla="*/ 0 h 205"/>
                <a:gd name="T12" fmla="*/ 83 w 344"/>
                <a:gd name="T13" fmla="*/ 6 h 205"/>
                <a:gd name="T14" fmla="*/ 0 w 344"/>
                <a:gd name="T15" fmla="*/ 112 h 205"/>
                <a:gd name="T16" fmla="*/ 0 w 344"/>
                <a:gd name="T17" fmla="*/ 172 h 205"/>
                <a:gd name="T18" fmla="*/ 32 w 344"/>
                <a:gd name="T19" fmla="*/ 205 h 205"/>
                <a:gd name="T20" fmla="*/ 312 w 344"/>
                <a:gd name="T21" fmla="*/ 205 h 205"/>
                <a:gd name="T22" fmla="*/ 344 w 344"/>
                <a:gd name="T23" fmla="*/ 172 h 205"/>
                <a:gd name="T24" fmla="*/ 344 w 344"/>
                <a:gd name="T25" fmla="*/ 112 h 205"/>
                <a:gd name="T26" fmla="*/ 260 w 344"/>
                <a:gd name="T27" fmla="*/ 6 h 205"/>
                <a:gd name="T28" fmla="*/ 65 w 344"/>
                <a:gd name="T29" fmla="*/ 184 h 205"/>
                <a:gd name="T30" fmla="*/ 32 w 344"/>
                <a:gd name="T31" fmla="*/ 184 h 205"/>
                <a:gd name="T32" fmla="*/ 19 w 344"/>
                <a:gd name="T33" fmla="*/ 172 h 205"/>
                <a:gd name="T34" fmla="*/ 19 w 344"/>
                <a:gd name="T35" fmla="*/ 112 h 205"/>
                <a:gd name="T36" fmla="*/ 65 w 344"/>
                <a:gd name="T37" fmla="*/ 34 h 205"/>
                <a:gd name="T38" fmla="*/ 65 w 344"/>
                <a:gd name="T39" fmla="*/ 184 h 205"/>
                <a:gd name="T40" fmla="*/ 324 w 344"/>
                <a:gd name="T41" fmla="*/ 172 h 205"/>
                <a:gd name="T42" fmla="*/ 312 w 344"/>
                <a:gd name="T43" fmla="*/ 184 h 205"/>
                <a:gd name="T44" fmla="*/ 278 w 344"/>
                <a:gd name="T45" fmla="*/ 184 h 205"/>
                <a:gd name="T46" fmla="*/ 278 w 344"/>
                <a:gd name="T47" fmla="*/ 34 h 205"/>
                <a:gd name="T48" fmla="*/ 324 w 344"/>
                <a:gd name="T49" fmla="*/ 112 h 205"/>
                <a:gd name="T50" fmla="*/ 324 w 344"/>
                <a:gd name="T51" fmla="*/ 17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4" h="205">
                  <a:moveTo>
                    <a:pt x="260" y="6"/>
                  </a:moveTo>
                  <a:cubicBezTo>
                    <a:pt x="240" y="1"/>
                    <a:pt x="240" y="1"/>
                    <a:pt x="240" y="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03" y="54"/>
                    <a:pt x="188" y="62"/>
                    <a:pt x="172" y="62"/>
                  </a:cubicBezTo>
                  <a:cubicBezTo>
                    <a:pt x="157" y="62"/>
                    <a:pt x="142" y="54"/>
                    <a:pt x="133" y="4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34" y="18"/>
                    <a:pt x="0" y="62"/>
                    <a:pt x="0" y="11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90"/>
                    <a:pt x="14" y="205"/>
                    <a:pt x="32" y="205"/>
                  </a:cubicBezTo>
                  <a:cubicBezTo>
                    <a:pt x="312" y="205"/>
                    <a:pt x="312" y="205"/>
                    <a:pt x="312" y="205"/>
                  </a:cubicBezTo>
                  <a:cubicBezTo>
                    <a:pt x="329" y="205"/>
                    <a:pt x="344" y="190"/>
                    <a:pt x="344" y="172"/>
                  </a:cubicBezTo>
                  <a:cubicBezTo>
                    <a:pt x="344" y="112"/>
                    <a:pt x="344" y="112"/>
                    <a:pt x="344" y="112"/>
                  </a:cubicBezTo>
                  <a:cubicBezTo>
                    <a:pt x="344" y="62"/>
                    <a:pt x="309" y="18"/>
                    <a:pt x="260" y="6"/>
                  </a:cubicBezTo>
                  <a:moveTo>
                    <a:pt x="65" y="184"/>
                  </a:moveTo>
                  <a:cubicBezTo>
                    <a:pt x="32" y="184"/>
                    <a:pt x="32" y="184"/>
                    <a:pt x="32" y="184"/>
                  </a:cubicBezTo>
                  <a:cubicBezTo>
                    <a:pt x="25" y="184"/>
                    <a:pt x="19" y="179"/>
                    <a:pt x="19" y="17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79"/>
                    <a:pt x="38" y="50"/>
                    <a:pt x="65" y="34"/>
                  </a:cubicBezTo>
                  <a:lnTo>
                    <a:pt x="65" y="184"/>
                  </a:lnTo>
                  <a:close/>
                  <a:moveTo>
                    <a:pt x="324" y="172"/>
                  </a:moveTo>
                  <a:cubicBezTo>
                    <a:pt x="324" y="179"/>
                    <a:pt x="318" y="184"/>
                    <a:pt x="312" y="184"/>
                  </a:cubicBezTo>
                  <a:cubicBezTo>
                    <a:pt x="278" y="184"/>
                    <a:pt x="278" y="184"/>
                    <a:pt x="278" y="184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306" y="50"/>
                    <a:pt x="324" y="79"/>
                    <a:pt x="324" y="112"/>
                  </a:cubicBezTo>
                  <a:lnTo>
                    <a:pt x="324" y="172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611506" y="4104411"/>
            <a:ext cx="810683" cy="1111249"/>
            <a:chOff x="4948239" y="3171825"/>
            <a:chExt cx="608012" cy="833437"/>
          </a:xfrm>
        </p:grpSpPr>
        <p:sp>
          <p:nvSpPr>
            <p:cNvPr id="45" name="Freeform 1965"/>
            <p:cNvSpPr>
              <a:spLocks/>
            </p:cNvSpPr>
            <p:nvPr/>
          </p:nvSpPr>
          <p:spPr bwMode="auto">
            <a:xfrm>
              <a:off x="5149851" y="3678237"/>
              <a:ext cx="204788" cy="131763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46 h 73"/>
                <a:gd name="T4" fmla="*/ 27 w 114"/>
                <a:gd name="T5" fmla="*/ 73 h 73"/>
                <a:gd name="T6" fmla="*/ 87 w 114"/>
                <a:gd name="T7" fmla="*/ 73 h 73"/>
                <a:gd name="T8" fmla="*/ 114 w 114"/>
                <a:gd name="T9" fmla="*/ 46 h 73"/>
                <a:gd name="T10" fmla="*/ 114 w 114"/>
                <a:gd name="T11" fmla="*/ 0 h 73"/>
                <a:gd name="T12" fmla="*/ 57 w 114"/>
                <a:gd name="T13" fmla="*/ 20 h 73"/>
                <a:gd name="T14" fmla="*/ 0 w 114"/>
                <a:gd name="T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73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61"/>
                    <a:pt x="12" y="73"/>
                    <a:pt x="2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102" y="73"/>
                    <a:pt x="114" y="61"/>
                    <a:pt x="114" y="46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98" y="12"/>
                    <a:pt x="78" y="20"/>
                    <a:pt x="57" y="20"/>
                  </a:cubicBezTo>
                  <a:cubicBezTo>
                    <a:pt x="36" y="20"/>
                    <a:pt x="17" y="12"/>
                    <a:pt x="0" y="0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" name="Freeform 1966"/>
            <p:cNvSpPr>
              <a:spLocks/>
            </p:cNvSpPr>
            <p:nvPr/>
          </p:nvSpPr>
          <p:spPr bwMode="auto">
            <a:xfrm>
              <a:off x="5413376" y="3668712"/>
              <a:ext cx="142875" cy="336550"/>
            </a:xfrm>
            <a:custGeom>
              <a:avLst/>
              <a:gdLst>
                <a:gd name="T0" fmla="*/ 0 w 79"/>
                <a:gd name="T1" fmla="*/ 0 h 187"/>
                <a:gd name="T2" fmla="*/ 0 w 79"/>
                <a:gd name="T3" fmla="*/ 78 h 187"/>
                <a:gd name="T4" fmla="*/ 13 w 79"/>
                <a:gd name="T5" fmla="*/ 90 h 187"/>
                <a:gd name="T6" fmla="*/ 13 w 79"/>
                <a:gd name="T7" fmla="*/ 187 h 187"/>
                <a:gd name="T8" fmla="*/ 57 w 79"/>
                <a:gd name="T9" fmla="*/ 187 h 187"/>
                <a:gd name="T10" fmla="*/ 79 w 79"/>
                <a:gd name="T11" fmla="*/ 164 h 187"/>
                <a:gd name="T12" fmla="*/ 79 w 79"/>
                <a:gd name="T13" fmla="*/ 101 h 187"/>
                <a:gd name="T14" fmla="*/ 0 w 79"/>
                <a:gd name="T15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87">
                  <a:moveTo>
                    <a:pt x="0" y="0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7" y="78"/>
                    <a:pt x="13" y="83"/>
                    <a:pt x="13" y="90"/>
                  </a:cubicBezTo>
                  <a:cubicBezTo>
                    <a:pt x="13" y="187"/>
                    <a:pt x="13" y="187"/>
                    <a:pt x="13" y="187"/>
                  </a:cubicBezTo>
                  <a:cubicBezTo>
                    <a:pt x="57" y="187"/>
                    <a:pt x="57" y="187"/>
                    <a:pt x="57" y="187"/>
                  </a:cubicBezTo>
                  <a:cubicBezTo>
                    <a:pt x="69" y="187"/>
                    <a:pt x="79" y="177"/>
                    <a:pt x="79" y="164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54"/>
                    <a:pt x="47" y="12"/>
                    <a:pt x="0" y="0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Freeform 1967"/>
            <p:cNvSpPr>
              <a:spLocks/>
            </p:cNvSpPr>
            <p:nvPr/>
          </p:nvSpPr>
          <p:spPr bwMode="auto">
            <a:xfrm>
              <a:off x="4948239" y="3668712"/>
              <a:ext cx="142875" cy="336550"/>
            </a:xfrm>
            <a:custGeom>
              <a:avLst/>
              <a:gdLst>
                <a:gd name="T0" fmla="*/ 0 w 79"/>
                <a:gd name="T1" fmla="*/ 101 h 187"/>
                <a:gd name="T2" fmla="*/ 0 w 79"/>
                <a:gd name="T3" fmla="*/ 164 h 187"/>
                <a:gd name="T4" fmla="*/ 23 w 79"/>
                <a:gd name="T5" fmla="*/ 187 h 187"/>
                <a:gd name="T6" fmla="*/ 67 w 79"/>
                <a:gd name="T7" fmla="*/ 187 h 187"/>
                <a:gd name="T8" fmla="*/ 67 w 79"/>
                <a:gd name="T9" fmla="*/ 90 h 187"/>
                <a:gd name="T10" fmla="*/ 79 w 79"/>
                <a:gd name="T11" fmla="*/ 78 h 187"/>
                <a:gd name="T12" fmla="*/ 79 w 79"/>
                <a:gd name="T13" fmla="*/ 0 h 187"/>
                <a:gd name="T14" fmla="*/ 0 w 79"/>
                <a:gd name="T15" fmla="*/ 10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87">
                  <a:moveTo>
                    <a:pt x="0" y="101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77"/>
                    <a:pt x="10" y="187"/>
                    <a:pt x="23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83"/>
                    <a:pt x="72" y="78"/>
                    <a:pt x="79" y="78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3" y="12"/>
                    <a:pt x="0" y="54"/>
                    <a:pt x="0" y="101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" name="Freeform 1968"/>
            <p:cNvSpPr>
              <a:spLocks noEditPoints="1"/>
            </p:cNvSpPr>
            <p:nvPr/>
          </p:nvSpPr>
          <p:spPr bwMode="auto">
            <a:xfrm>
              <a:off x="5040314" y="3171825"/>
              <a:ext cx="427038" cy="514350"/>
            </a:xfrm>
            <a:custGeom>
              <a:avLst/>
              <a:gdLst>
                <a:gd name="T0" fmla="*/ 236 w 238"/>
                <a:gd name="T1" fmla="*/ 174 h 286"/>
                <a:gd name="T2" fmla="*/ 222 w 238"/>
                <a:gd name="T3" fmla="*/ 140 h 286"/>
                <a:gd name="T4" fmla="*/ 223 w 238"/>
                <a:gd name="T5" fmla="*/ 118 h 286"/>
                <a:gd name="T6" fmla="*/ 136 w 238"/>
                <a:gd name="T7" fmla="*/ 12 h 286"/>
                <a:gd name="T8" fmla="*/ 136 w 238"/>
                <a:gd name="T9" fmla="*/ 10 h 286"/>
                <a:gd name="T10" fmla="*/ 119 w 238"/>
                <a:gd name="T11" fmla="*/ 0 h 286"/>
                <a:gd name="T12" fmla="*/ 103 w 238"/>
                <a:gd name="T13" fmla="*/ 10 h 286"/>
                <a:gd name="T14" fmla="*/ 103 w 238"/>
                <a:gd name="T15" fmla="*/ 12 h 286"/>
                <a:gd name="T16" fmla="*/ 15 w 238"/>
                <a:gd name="T17" fmla="*/ 118 h 286"/>
                <a:gd name="T18" fmla="*/ 16 w 238"/>
                <a:gd name="T19" fmla="*/ 126 h 286"/>
                <a:gd name="T20" fmla="*/ 15 w 238"/>
                <a:gd name="T21" fmla="*/ 140 h 286"/>
                <a:gd name="T22" fmla="*/ 2 w 238"/>
                <a:gd name="T23" fmla="*/ 174 h 286"/>
                <a:gd name="T24" fmla="*/ 26 w 238"/>
                <a:gd name="T25" fmla="*/ 209 h 286"/>
                <a:gd name="T26" fmla="*/ 118 w 238"/>
                <a:gd name="T27" fmla="*/ 286 h 286"/>
                <a:gd name="T28" fmla="*/ 211 w 238"/>
                <a:gd name="T29" fmla="*/ 209 h 286"/>
                <a:gd name="T30" fmla="*/ 236 w 238"/>
                <a:gd name="T31" fmla="*/ 174 h 286"/>
                <a:gd name="T32" fmla="*/ 118 w 238"/>
                <a:gd name="T33" fmla="*/ 265 h 286"/>
                <a:gd name="T34" fmla="*/ 35 w 238"/>
                <a:gd name="T35" fmla="*/ 151 h 286"/>
                <a:gd name="T36" fmla="*/ 35 w 238"/>
                <a:gd name="T37" fmla="*/ 141 h 286"/>
                <a:gd name="T38" fmla="*/ 49 w 238"/>
                <a:gd name="T39" fmla="*/ 154 h 286"/>
                <a:gd name="T40" fmla="*/ 71 w 238"/>
                <a:gd name="T41" fmla="*/ 155 h 286"/>
                <a:gd name="T42" fmla="*/ 119 w 238"/>
                <a:gd name="T43" fmla="*/ 142 h 286"/>
                <a:gd name="T44" fmla="*/ 168 w 238"/>
                <a:gd name="T45" fmla="*/ 155 h 286"/>
                <a:gd name="T46" fmla="*/ 190 w 238"/>
                <a:gd name="T47" fmla="*/ 154 h 286"/>
                <a:gd name="T48" fmla="*/ 201 w 238"/>
                <a:gd name="T49" fmla="*/ 143 h 286"/>
                <a:gd name="T50" fmla="*/ 202 w 238"/>
                <a:gd name="T51" fmla="*/ 151 h 286"/>
                <a:gd name="T52" fmla="*/ 118 w 238"/>
                <a:gd name="T53" fmla="*/ 26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8" h="286">
                  <a:moveTo>
                    <a:pt x="236" y="174"/>
                  </a:moveTo>
                  <a:cubicBezTo>
                    <a:pt x="238" y="153"/>
                    <a:pt x="231" y="143"/>
                    <a:pt x="222" y="140"/>
                  </a:cubicBezTo>
                  <a:cubicBezTo>
                    <a:pt x="222" y="136"/>
                    <a:pt x="223" y="122"/>
                    <a:pt x="223" y="118"/>
                  </a:cubicBezTo>
                  <a:cubicBezTo>
                    <a:pt x="223" y="69"/>
                    <a:pt x="178" y="22"/>
                    <a:pt x="136" y="12"/>
                  </a:cubicBezTo>
                  <a:cubicBezTo>
                    <a:pt x="136" y="11"/>
                    <a:pt x="136" y="10"/>
                    <a:pt x="136" y="10"/>
                  </a:cubicBezTo>
                  <a:cubicBezTo>
                    <a:pt x="136" y="4"/>
                    <a:pt x="129" y="0"/>
                    <a:pt x="119" y="0"/>
                  </a:cubicBezTo>
                  <a:cubicBezTo>
                    <a:pt x="110" y="0"/>
                    <a:pt x="103" y="4"/>
                    <a:pt x="103" y="10"/>
                  </a:cubicBezTo>
                  <a:cubicBezTo>
                    <a:pt x="103" y="10"/>
                    <a:pt x="103" y="11"/>
                    <a:pt x="103" y="12"/>
                  </a:cubicBezTo>
                  <a:cubicBezTo>
                    <a:pt x="63" y="23"/>
                    <a:pt x="15" y="69"/>
                    <a:pt x="15" y="118"/>
                  </a:cubicBezTo>
                  <a:cubicBezTo>
                    <a:pt x="15" y="121"/>
                    <a:pt x="15" y="123"/>
                    <a:pt x="16" y="126"/>
                  </a:cubicBezTo>
                  <a:cubicBezTo>
                    <a:pt x="15" y="131"/>
                    <a:pt x="15" y="135"/>
                    <a:pt x="15" y="140"/>
                  </a:cubicBezTo>
                  <a:cubicBezTo>
                    <a:pt x="6" y="144"/>
                    <a:pt x="0" y="154"/>
                    <a:pt x="2" y="174"/>
                  </a:cubicBezTo>
                  <a:cubicBezTo>
                    <a:pt x="4" y="196"/>
                    <a:pt x="14" y="206"/>
                    <a:pt x="26" y="209"/>
                  </a:cubicBezTo>
                  <a:cubicBezTo>
                    <a:pt x="43" y="251"/>
                    <a:pt x="77" y="286"/>
                    <a:pt x="118" y="286"/>
                  </a:cubicBezTo>
                  <a:cubicBezTo>
                    <a:pt x="160" y="286"/>
                    <a:pt x="194" y="252"/>
                    <a:pt x="211" y="209"/>
                  </a:cubicBezTo>
                  <a:cubicBezTo>
                    <a:pt x="223" y="206"/>
                    <a:pt x="234" y="197"/>
                    <a:pt x="236" y="174"/>
                  </a:cubicBezTo>
                  <a:moveTo>
                    <a:pt x="118" y="265"/>
                  </a:moveTo>
                  <a:cubicBezTo>
                    <a:pt x="72" y="265"/>
                    <a:pt x="35" y="203"/>
                    <a:pt x="35" y="151"/>
                  </a:cubicBezTo>
                  <a:cubicBezTo>
                    <a:pt x="35" y="147"/>
                    <a:pt x="35" y="144"/>
                    <a:pt x="35" y="141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55" y="160"/>
                    <a:pt x="64" y="160"/>
                    <a:pt x="71" y="155"/>
                  </a:cubicBezTo>
                  <a:cubicBezTo>
                    <a:pt x="81" y="147"/>
                    <a:pt x="99" y="142"/>
                    <a:pt x="119" y="142"/>
                  </a:cubicBezTo>
                  <a:cubicBezTo>
                    <a:pt x="140" y="142"/>
                    <a:pt x="158" y="147"/>
                    <a:pt x="168" y="155"/>
                  </a:cubicBezTo>
                  <a:cubicBezTo>
                    <a:pt x="175" y="160"/>
                    <a:pt x="184" y="160"/>
                    <a:pt x="190" y="154"/>
                  </a:cubicBezTo>
                  <a:cubicBezTo>
                    <a:pt x="201" y="143"/>
                    <a:pt x="201" y="143"/>
                    <a:pt x="201" y="143"/>
                  </a:cubicBezTo>
                  <a:cubicBezTo>
                    <a:pt x="202" y="145"/>
                    <a:pt x="202" y="148"/>
                    <a:pt x="202" y="151"/>
                  </a:cubicBezTo>
                  <a:cubicBezTo>
                    <a:pt x="202" y="203"/>
                    <a:pt x="164" y="265"/>
                    <a:pt x="118" y="265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8317540" y="2612160"/>
            <a:ext cx="717551" cy="1107017"/>
            <a:chOff x="6227764" y="2052637"/>
            <a:chExt cx="538163" cy="830263"/>
          </a:xfrm>
        </p:grpSpPr>
        <p:sp>
          <p:nvSpPr>
            <p:cNvPr id="50" name="Freeform 1969"/>
            <p:cNvSpPr>
              <a:spLocks noEditPoints="1"/>
            </p:cNvSpPr>
            <p:nvPr/>
          </p:nvSpPr>
          <p:spPr bwMode="auto">
            <a:xfrm>
              <a:off x="6227764" y="2052637"/>
              <a:ext cx="538163" cy="830263"/>
            </a:xfrm>
            <a:custGeom>
              <a:avLst/>
              <a:gdLst>
                <a:gd name="T0" fmla="*/ 199 w 300"/>
                <a:gd name="T1" fmla="*/ 283 h 463"/>
                <a:gd name="T2" fmla="*/ 243 w 300"/>
                <a:gd name="T3" fmla="*/ 216 h 463"/>
                <a:gd name="T4" fmla="*/ 234 w 300"/>
                <a:gd name="T5" fmla="*/ 142 h 463"/>
                <a:gd name="T6" fmla="*/ 201 w 300"/>
                <a:gd name="T7" fmla="*/ 31 h 463"/>
                <a:gd name="T8" fmla="*/ 100 w 300"/>
                <a:gd name="T9" fmla="*/ 31 h 463"/>
                <a:gd name="T10" fmla="*/ 67 w 300"/>
                <a:gd name="T11" fmla="*/ 142 h 463"/>
                <a:gd name="T12" fmla="*/ 57 w 300"/>
                <a:gd name="T13" fmla="*/ 216 h 463"/>
                <a:gd name="T14" fmla="*/ 101 w 300"/>
                <a:gd name="T15" fmla="*/ 283 h 463"/>
                <a:gd name="T16" fmla="*/ 0 w 300"/>
                <a:gd name="T17" fmla="*/ 383 h 463"/>
                <a:gd name="T18" fmla="*/ 27 w 300"/>
                <a:gd name="T19" fmla="*/ 463 h 463"/>
                <a:gd name="T20" fmla="*/ 300 w 300"/>
                <a:gd name="T21" fmla="*/ 436 h 463"/>
                <a:gd name="T22" fmla="*/ 228 w 300"/>
                <a:gd name="T23" fmla="*/ 290 h 463"/>
                <a:gd name="T24" fmla="*/ 27 w 300"/>
                <a:gd name="T25" fmla="*/ 447 h 463"/>
                <a:gd name="T26" fmla="*/ 16 w 300"/>
                <a:gd name="T27" fmla="*/ 383 h 463"/>
                <a:gd name="T28" fmla="*/ 69 w 300"/>
                <a:gd name="T29" fmla="*/ 447 h 463"/>
                <a:gd name="T30" fmla="*/ 50 w 300"/>
                <a:gd name="T31" fmla="*/ 90 h 463"/>
                <a:gd name="T32" fmla="*/ 109 w 300"/>
                <a:gd name="T33" fmla="*/ 49 h 463"/>
                <a:gd name="T34" fmla="*/ 150 w 300"/>
                <a:gd name="T35" fmla="*/ 16 h 463"/>
                <a:gd name="T36" fmla="*/ 191 w 300"/>
                <a:gd name="T37" fmla="*/ 49 h 463"/>
                <a:gd name="T38" fmla="*/ 250 w 300"/>
                <a:gd name="T39" fmla="*/ 90 h 463"/>
                <a:gd name="T40" fmla="*/ 218 w 300"/>
                <a:gd name="T41" fmla="*/ 132 h 463"/>
                <a:gd name="T42" fmla="*/ 150 w 300"/>
                <a:gd name="T43" fmla="*/ 175 h 463"/>
                <a:gd name="T44" fmla="*/ 83 w 300"/>
                <a:gd name="T45" fmla="*/ 132 h 463"/>
                <a:gd name="T46" fmla="*/ 84 w 300"/>
                <a:gd name="T47" fmla="*/ 192 h 463"/>
                <a:gd name="T48" fmla="*/ 216 w 300"/>
                <a:gd name="T49" fmla="*/ 192 h 463"/>
                <a:gd name="T50" fmla="*/ 150 w 300"/>
                <a:gd name="T51" fmla="*/ 293 h 463"/>
                <a:gd name="T52" fmla="*/ 84 w 300"/>
                <a:gd name="T53" fmla="*/ 192 h 463"/>
                <a:gd name="T54" fmla="*/ 273 w 300"/>
                <a:gd name="T55" fmla="*/ 447 h 463"/>
                <a:gd name="T56" fmla="*/ 85 w 300"/>
                <a:gd name="T57" fmla="*/ 304 h 463"/>
                <a:gd name="T58" fmla="*/ 150 w 300"/>
                <a:gd name="T59" fmla="*/ 310 h 463"/>
                <a:gd name="T60" fmla="*/ 224 w 300"/>
                <a:gd name="T61" fmla="*/ 306 h 463"/>
                <a:gd name="T62" fmla="*/ 284 w 300"/>
                <a:gd name="T63" fmla="*/ 436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0" h="463">
                  <a:moveTo>
                    <a:pt x="228" y="290"/>
                  </a:moveTo>
                  <a:cubicBezTo>
                    <a:pt x="199" y="283"/>
                    <a:pt x="199" y="283"/>
                    <a:pt x="199" y="283"/>
                  </a:cubicBezTo>
                  <a:cubicBezTo>
                    <a:pt x="209" y="273"/>
                    <a:pt x="216" y="259"/>
                    <a:pt x="222" y="246"/>
                  </a:cubicBezTo>
                  <a:cubicBezTo>
                    <a:pt x="232" y="244"/>
                    <a:pt x="242" y="235"/>
                    <a:pt x="243" y="216"/>
                  </a:cubicBezTo>
                  <a:cubicBezTo>
                    <a:pt x="245" y="200"/>
                    <a:pt x="240" y="192"/>
                    <a:pt x="234" y="188"/>
                  </a:cubicBezTo>
                  <a:cubicBezTo>
                    <a:pt x="234" y="142"/>
                    <a:pt x="234" y="142"/>
                    <a:pt x="234" y="142"/>
                  </a:cubicBezTo>
                  <a:cubicBezTo>
                    <a:pt x="250" y="133"/>
                    <a:pt x="267" y="113"/>
                    <a:pt x="267" y="90"/>
                  </a:cubicBezTo>
                  <a:cubicBezTo>
                    <a:pt x="267" y="55"/>
                    <a:pt x="236" y="27"/>
                    <a:pt x="201" y="31"/>
                  </a:cubicBezTo>
                  <a:cubicBezTo>
                    <a:pt x="190" y="13"/>
                    <a:pt x="171" y="0"/>
                    <a:pt x="150" y="0"/>
                  </a:cubicBezTo>
                  <a:cubicBezTo>
                    <a:pt x="129" y="0"/>
                    <a:pt x="110" y="13"/>
                    <a:pt x="100" y="31"/>
                  </a:cubicBezTo>
                  <a:cubicBezTo>
                    <a:pt x="64" y="27"/>
                    <a:pt x="34" y="55"/>
                    <a:pt x="34" y="90"/>
                  </a:cubicBezTo>
                  <a:cubicBezTo>
                    <a:pt x="34" y="113"/>
                    <a:pt x="50" y="133"/>
                    <a:pt x="67" y="142"/>
                  </a:cubicBezTo>
                  <a:cubicBezTo>
                    <a:pt x="67" y="188"/>
                    <a:pt x="67" y="188"/>
                    <a:pt x="67" y="188"/>
                  </a:cubicBezTo>
                  <a:cubicBezTo>
                    <a:pt x="61" y="192"/>
                    <a:pt x="56" y="200"/>
                    <a:pt x="57" y="216"/>
                  </a:cubicBezTo>
                  <a:cubicBezTo>
                    <a:pt x="59" y="235"/>
                    <a:pt x="68" y="244"/>
                    <a:pt x="78" y="246"/>
                  </a:cubicBezTo>
                  <a:cubicBezTo>
                    <a:pt x="84" y="259"/>
                    <a:pt x="92" y="273"/>
                    <a:pt x="101" y="283"/>
                  </a:cubicBezTo>
                  <a:cubicBezTo>
                    <a:pt x="73" y="290"/>
                    <a:pt x="73" y="290"/>
                    <a:pt x="73" y="290"/>
                  </a:cubicBezTo>
                  <a:cubicBezTo>
                    <a:pt x="30" y="301"/>
                    <a:pt x="0" y="339"/>
                    <a:pt x="0" y="383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0" y="451"/>
                    <a:pt x="13" y="463"/>
                    <a:pt x="27" y="463"/>
                  </a:cubicBezTo>
                  <a:cubicBezTo>
                    <a:pt x="273" y="463"/>
                    <a:pt x="273" y="463"/>
                    <a:pt x="273" y="463"/>
                  </a:cubicBezTo>
                  <a:cubicBezTo>
                    <a:pt x="288" y="463"/>
                    <a:pt x="300" y="451"/>
                    <a:pt x="300" y="436"/>
                  </a:cubicBezTo>
                  <a:cubicBezTo>
                    <a:pt x="300" y="383"/>
                    <a:pt x="300" y="383"/>
                    <a:pt x="300" y="383"/>
                  </a:cubicBezTo>
                  <a:cubicBezTo>
                    <a:pt x="300" y="339"/>
                    <a:pt x="270" y="301"/>
                    <a:pt x="228" y="290"/>
                  </a:cubicBezTo>
                  <a:moveTo>
                    <a:pt x="69" y="447"/>
                  </a:moveTo>
                  <a:cubicBezTo>
                    <a:pt x="27" y="447"/>
                    <a:pt x="27" y="447"/>
                    <a:pt x="27" y="447"/>
                  </a:cubicBezTo>
                  <a:cubicBezTo>
                    <a:pt x="21" y="447"/>
                    <a:pt x="16" y="442"/>
                    <a:pt x="16" y="436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6" y="350"/>
                    <a:pt x="37" y="320"/>
                    <a:pt x="69" y="308"/>
                  </a:cubicBezTo>
                  <a:lnTo>
                    <a:pt x="69" y="447"/>
                  </a:lnTo>
                  <a:close/>
                  <a:moveTo>
                    <a:pt x="78" y="130"/>
                  </a:moveTo>
                  <a:cubicBezTo>
                    <a:pt x="64" y="124"/>
                    <a:pt x="50" y="108"/>
                    <a:pt x="50" y="90"/>
                  </a:cubicBezTo>
                  <a:cubicBezTo>
                    <a:pt x="50" y="63"/>
                    <a:pt x="75" y="41"/>
                    <a:pt x="103" y="47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8" y="27"/>
                    <a:pt x="133" y="16"/>
                    <a:pt x="150" y="16"/>
                  </a:cubicBezTo>
                  <a:cubicBezTo>
                    <a:pt x="167" y="16"/>
                    <a:pt x="182" y="27"/>
                    <a:pt x="189" y="43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225" y="41"/>
                    <a:pt x="250" y="63"/>
                    <a:pt x="250" y="90"/>
                  </a:cubicBezTo>
                  <a:cubicBezTo>
                    <a:pt x="250" y="108"/>
                    <a:pt x="236" y="124"/>
                    <a:pt x="222" y="130"/>
                  </a:cubicBezTo>
                  <a:cubicBezTo>
                    <a:pt x="218" y="132"/>
                    <a:pt x="218" y="132"/>
                    <a:pt x="218" y="132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150" y="175"/>
                    <a:pt x="150" y="175"/>
                    <a:pt x="150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32"/>
                    <a:pt x="83" y="132"/>
                    <a:pt x="83" y="132"/>
                  </a:cubicBezTo>
                  <a:lnTo>
                    <a:pt x="78" y="130"/>
                  </a:lnTo>
                  <a:close/>
                  <a:moveTo>
                    <a:pt x="84" y="192"/>
                  </a:moveTo>
                  <a:cubicBezTo>
                    <a:pt x="150" y="192"/>
                    <a:pt x="150" y="192"/>
                    <a:pt x="150" y="192"/>
                  </a:cubicBezTo>
                  <a:cubicBezTo>
                    <a:pt x="216" y="192"/>
                    <a:pt x="216" y="192"/>
                    <a:pt x="216" y="192"/>
                  </a:cubicBezTo>
                  <a:cubicBezTo>
                    <a:pt x="216" y="193"/>
                    <a:pt x="216" y="195"/>
                    <a:pt x="216" y="197"/>
                  </a:cubicBezTo>
                  <a:cubicBezTo>
                    <a:pt x="216" y="239"/>
                    <a:pt x="187" y="293"/>
                    <a:pt x="150" y="293"/>
                  </a:cubicBezTo>
                  <a:cubicBezTo>
                    <a:pt x="113" y="293"/>
                    <a:pt x="84" y="239"/>
                    <a:pt x="84" y="197"/>
                  </a:cubicBezTo>
                  <a:cubicBezTo>
                    <a:pt x="84" y="195"/>
                    <a:pt x="84" y="193"/>
                    <a:pt x="84" y="192"/>
                  </a:cubicBezTo>
                  <a:moveTo>
                    <a:pt x="284" y="436"/>
                  </a:moveTo>
                  <a:cubicBezTo>
                    <a:pt x="284" y="442"/>
                    <a:pt x="279" y="447"/>
                    <a:pt x="273" y="447"/>
                  </a:cubicBezTo>
                  <a:cubicBezTo>
                    <a:pt x="85" y="447"/>
                    <a:pt x="85" y="447"/>
                    <a:pt x="85" y="447"/>
                  </a:cubicBezTo>
                  <a:cubicBezTo>
                    <a:pt x="85" y="304"/>
                    <a:pt x="85" y="304"/>
                    <a:pt x="85" y="304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25" y="305"/>
                    <a:pt x="137" y="310"/>
                    <a:pt x="150" y="310"/>
                  </a:cubicBezTo>
                  <a:cubicBezTo>
                    <a:pt x="163" y="310"/>
                    <a:pt x="175" y="305"/>
                    <a:pt x="186" y="296"/>
                  </a:cubicBezTo>
                  <a:cubicBezTo>
                    <a:pt x="224" y="306"/>
                    <a:pt x="224" y="306"/>
                    <a:pt x="224" y="306"/>
                  </a:cubicBezTo>
                  <a:cubicBezTo>
                    <a:pt x="259" y="315"/>
                    <a:pt x="284" y="347"/>
                    <a:pt x="284" y="383"/>
                  </a:cubicBezTo>
                  <a:lnTo>
                    <a:pt x="284" y="436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1" name="Oval 1970"/>
            <p:cNvSpPr>
              <a:spLocks noChangeArrowheads="1"/>
            </p:cNvSpPr>
            <p:nvPr/>
          </p:nvSpPr>
          <p:spPr bwMode="auto">
            <a:xfrm>
              <a:off x="6413501" y="2667000"/>
              <a:ext cx="42863" cy="4445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2" name="Oval 1971"/>
            <p:cNvSpPr>
              <a:spLocks noChangeArrowheads="1"/>
            </p:cNvSpPr>
            <p:nvPr/>
          </p:nvSpPr>
          <p:spPr bwMode="auto">
            <a:xfrm>
              <a:off x="6413501" y="2754312"/>
              <a:ext cx="42863" cy="42863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3" name="Oval 1972"/>
            <p:cNvSpPr>
              <a:spLocks noChangeArrowheads="1"/>
            </p:cNvSpPr>
            <p:nvPr/>
          </p:nvSpPr>
          <p:spPr bwMode="auto">
            <a:xfrm>
              <a:off x="6500814" y="2667000"/>
              <a:ext cx="42863" cy="4445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4" name="Oval 1973"/>
            <p:cNvSpPr>
              <a:spLocks noChangeArrowheads="1"/>
            </p:cNvSpPr>
            <p:nvPr/>
          </p:nvSpPr>
          <p:spPr bwMode="auto">
            <a:xfrm>
              <a:off x="6500814" y="2754312"/>
              <a:ext cx="42863" cy="42863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5" name="Freeform 1974"/>
            <p:cNvSpPr>
              <a:spLocks/>
            </p:cNvSpPr>
            <p:nvPr/>
          </p:nvSpPr>
          <p:spPr bwMode="auto">
            <a:xfrm>
              <a:off x="6450014" y="2465387"/>
              <a:ext cx="93663" cy="41275"/>
            </a:xfrm>
            <a:custGeom>
              <a:avLst/>
              <a:gdLst>
                <a:gd name="T0" fmla="*/ 9 w 52"/>
                <a:gd name="T1" fmla="*/ 23 h 23"/>
                <a:gd name="T2" fmla="*/ 26 w 52"/>
                <a:gd name="T3" fmla="*/ 23 h 23"/>
                <a:gd name="T4" fmla="*/ 44 w 52"/>
                <a:gd name="T5" fmla="*/ 23 h 23"/>
                <a:gd name="T6" fmla="*/ 52 w 52"/>
                <a:gd name="T7" fmla="*/ 15 h 23"/>
                <a:gd name="T8" fmla="*/ 36 w 52"/>
                <a:gd name="T9" fmla="*/ 0 h 23"/>
                <a:gd name="T10" fmla="*/ 26 w 52"/>
                <a:gd name="T11" fmla="*/ 0 h 23"/>
                <a:gd name="T12" fmla="*/ 16 w 52"/>
                <a:gd name="T13" fmla="*/ 0 h 23"/>
                <a:gd name="T14" fmla="*/ 0 w 52"/>
                <a:gd name="T15" fmla="*/ 15 h 23"/>
                <a:gd name="T16" fmla="*/ 9 w 52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3">
                  <a:moveTo>
                    <a:pt x="9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8" y="23"/>
                    <a:pt x="52" y="19"/>
                    <a:pt x="52" y="15"/>
                  </a:cubicBezTo>
                  <a:cubicBezTo>
                    <a:pt x="52" y="6"/>
                    <a:pt x="45" y="0"/>
                    <a:pt x="3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9"/>
                    <a:pt x="4" y="23"/>
                    <a:pt x="9" y="23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4805990" y="1098743"/>
            <a:ext cx="853017" cy="1117600"/>
            <a:chOff x="3594101" y="917575"/>
            <a:chExt cx="639763" cy="838200"/>
          </a:xfrm>
        </p:grpSpPr>
        <p:sp>
          <p:nvSpPr>
            <p:cNvPr id="57" name="Freeform 1976"/>
            <p:cNvSpPr>
              <a:spLocks noEditPoints="1"/>
            </p:cNvSpPr>
            <p:nvPr/>
          </p:nvSpPr>
          <p:spPr bwMode="auto">
            <a:xfrm>
              <a:off x="3594101" y="1393825"/>
              <a:ext cx="639763" cy="361950"/>
            </a:xfrm>
            <a:custGeom>
              <a:avLst/>
              <a:gdLst>
                <a:gd name="T0" fmla="*/ 272 w 357"/>
                <a:gd name="T1" fmla="*/ 2 h 202"/>
                <a:gd name="T2" fmla="*/ 264 w 357"/>
                <a:gd name="T3" fmla="*/ 0 h 202"/>
                <a:gd name="T4" fmla="*/ 194 w 357"/>
                <a:gd name="T5" fmla="*/ 113 h 202"/>
                <a:gd name="T6" fmla="*/ 178 w 357"/>
                <a:gd name="T7" fmla="*/ 122 h 202"/>
                <a:gd name="T8" fmla="*/ 163 w 357"/>
                <a:gd name="T9" fmla="*/ 113 h 202"/>
                <a:gd name="T10" fmla="*/ 93 w 357"/>
                <a:gd name="T11" fmla="*/ 0 h 202"/>
                <a:gd name="T12" fmla="*/ 85 w 357"/>
                <a:gd name="T13" fmla="*/ 2 h 202"/>
                <a:gd name="T14" fmla="*/ 0 w 357"/>
                <a:gd name="T15" fmla="*/ 110 h 202"/>
                <a:gd name="T16" fmla="*/ 0 w 357"/>
                <a:gd name="T17" fmla="*/ 178 h 202"/>
                <a:gd name="T18" fmla="*/ 24 w 357"/>
                <a:gd name="T19" fmla="*/ 202 h 202"/>
                <a:gd name="T20" fmla="*/ 333 w 357"/>
                <a:gd name="T21" fmla="*/ 202 h 202"/>
                <a:gd name="T22" fmla="*/ 357 w 357"/>
                <a:gd name="T23" fmla="*/ 178 h 202"/>
                <a:gd name="T24" fmla="*/ 357 w 357"/>
                <a:gd name="T25" fmla="*/ 110 h 202"/>
                <a:gd name="T26" fmla="*/ 272 w 357"/>
                <a:gd name="T27" fmla="*/ 2 h 202"/>
                <a:gd name="T28" fmla="*/ 299 w 357"/>
                <a:gd name="T29" fmla="*/ 150 h 202"/>
                <a:gd name="T30" fmla="*/ 289 w 357"/>
                <a:gd name="T31" fmla="*/ 160 h 202"/>
                <a:gd name="T32" fmla="*/ 247 w 357"/>
                <a:gd name="T33" fmla="*/ 160 h 202"/>
                <a:gd name="T34" fmla="*/ 236 w 357"/>
                <a:gd name="T35" fmla="*/ 150 h 202"/>
                <a:gd name="T36" fmla="*/ 236 w 357"/>
                <a:gd name="T37" fmla="*/ 149 h 202"/>
                <a:gd name="T38" fmla="*/ 247 w 357"/>
                <a:gd name="T39" fmla="*/ 139 h 202"/>
                <a:gd name="T40" fmla="*/ 289 w 357"/>
                <a:gd name="T41" fmla="*/ 139 h 202"/>
                <a:gd name="T42" fmla="*/ 299 w 357"/>
                <a:gd name="T43" fmla="*/ 149 h 202"/>
                <a:gd name="T44" fmla="*/ 299 w 357"/>
                <a:gd name="T45" fmla="*/ 15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7" h="202">
                  <a:moveTo>
                    <a:pt x="272" y="2"/>
                  </a:moveTo>
                  <a:cubicBezTo>
                    <a:pt x="264" y="0"/>
                    <a:pt x="264" y="0"/>
                    <a:pt x="264" y="0"/>
                  </a:cubicBezTo>
                  <a:cubicBezTo>
                    <a:pt x="194" y="113"/>
                    <a:pt x="194" y="113"/>
                    <a:pt x="194" y="113"/>
                  </a:cubicBezTo>
                  <a:cubicBezTo>
                    <a:pt x="190" y="119"/>
                    <a:pt x="185" y="122"/>
                    <a:pt x="178" y="122"/>
                  </a:cubicBezTo>
                  <a:cubicBezTo>
                    <a:pt x="172" y="122"/>
                    <a:pt x="166" y="119"/>
                    <a:pt x="163" y="113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35" y="14"/>
                    <a:pt x="0" y="59"/>
                    <a:pt x="0" y="11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91"/>
                    <a:pt x="11" y="202"/>
                    <a:pt x="24" y="202"/>
                  </a:cubicBezTo>
                  <a:cubicBezTo>
                    <a:pt x="333" y="202"/>
                    <a:pt x="333" y="202"/>
                    <a:pt x="333" y="202"/>
                  </a:cubicBezTo>
                  <a:cubicBezTo>
                    <a:pt x="346" y="202"/>
                    <a:pt x="357" y="191"/>
                    <a:pt x="357" y="178"/>
                  </a:cubicBezTo>
                  <a:cubicBezTo>
                    <a:pt x="357" y="110"/>
                    <a:pt x="357" y="110"/>
                    <a:pt x="357" y="110"/>
                  </a:cubicBezTo>
                  <a:cubicBezTo>
                    <a:pt x="357" y="59"/>
                    <a:pt x="322" y="14"/>
                    <a:pt x="272" y="2"/>
                  </a:cubicBezTo>
                  <a:moveTo>
                    <a:pt x="299" y="150"/>
                  </a:moveTo>
                  <a:cubicBezTo>
                    <a:pt x="299" y="155"/>
                    <a:pt x="295" y="160"/>
                    <a:pt x="289" y="160"/>
                  </a:cubicBezTo>
                  <a:cubicBezTo>
                    <a:pt x="247" y="160"/>
                    <a:pt x="247" y="160"/>
                    <a:pt x="247" y="160"/>
                  </a:cubicBezTo>
                  <a:cubicBezTo>
                    <a:pt x="241" y="160"/>
                    <a:pt x="236" y="155"/>
                    <a:pt x="236" y="150"/>
                  </a:cubicBezTo>
                  <a:cubicBezTo>
                    <a:pt x="236" y="149"/>
                    <a:pt x="236" y="149"/>
                    <a:pt x="236" y="149"/>
                  </a:cubicBezTo>
                  <a:cubicBezTo>
                    <a:pt x="236" y="144"/>
                    <a:pt x="241" y="139"/>
                    <a:pt x="247" y="139"/>
                  </a:cubicBezTo>
                  <a:cubicBezTo>
                    <a:pt x="289" y="139"/>
                    <a:pt x="289" y="139"/>
                    <a:pt x="289" y="139"/>
                  </a:cubicBezTo>
                  <a:cubicBezTo>
                    <a:pt x="295" y="139"/>
                    <a:pt x="299" y="144"/>
                    <a:pt x="299" y="149"/>
                  </a:cubicBezTo>
                  <a:lnTo>
                    <a:pt x="299" y="15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8" name="Freeform 1977"/>
            <p:cNvSpPr>
              <a:spLocks noEditPoints="1"/>
            </p:cNvSpPr>
            <p:nvPr/>
          </p:nvSpPr>
          <p:spPr bwMode="auto">
            <a:xfrm>
              <a:off x="3684589" y="917575"/>
              <a:ext cx="457200" cy="484188"/>
            </a:xfrm>
            <a:custGeom>
              <a:avLst/>
              <a:gdLst>
                <a:gd name="T0" fmla="*/ 28 w 254"/>
                <a:gd name="T1" fmla="*/ 188 h 270"/>
                <a:gd name="T2" fmla="*/ 126 w 254"/>
                <a:gd name="T3" fmla="*/ 270 h 270"/>
                <a:gd name="T4" fmla="*/ 128 w 254"/>
                <a:gd name="T5" fmla="*/ 270 h 270"/>
                <a:gd name="T6" fmla="*/ 226 w 254"/>
                <a:gd name="T7" fmla="*/ 188 h 270"/>
                <a:gd name="T8" fmla="*/ 253 w 254"/>
                <a:gd name="T9" fmla="*/ 151 h 270"/>
                <a:gd name="T10" fmla="*/ 239 w 254"/>
                <a:gd name="T11" fmla="*/ 114 h 270"/>
                <a:gd name="T12" fmla="*/ 128 w 254"/>
                <a:gd name="T13" fmla="*/ 0 h 270"/>
                <a:gd name="T14" fmla="*/ 127 w 254"/>
                <a:gd name="T15" fmla="*/ 0 h 270"/>
                <a:gd name="T16" fmla="*/ 126 w 254"/>
                <a:gd name="T17" fmla="*/ 0 h 270"/>
                <a:gd name="T18" fmla="*/ 16 w 254"/>
                <a:gd name="T19" fmla="*/ 114 h 270"/>
                <a:gd name="T20" fmla="*/ 2 w 254"/>
                <a:gd name="T21" fmla="*/ 151 h 270"/>
                <a:gd name="T22" fmla="*/ 28 w 254"/>
                <a:gd name="T23" fmla="*/ 188 h 270"/>
                <a:gd name="T24" fmla="*/ 127 w 254"/>
                <a:gd name="T25" fmla="*/ 249 h 270"/>
                <a:gd name="T26" fmla="*/ 127 w 254"/>
                <a:gd name="T27" fmla="*/ 249 h 270"/>
                <a:gd name="T28" fmla="*/ 127 w 254"/>
                <a:gd name="T29" fmla="*/ 249 h 270"/>
                <a:gd name="T30" fmla="*/ 100 w 254"/>
                <a:gd name="T31" fmla="*/ 224 h 270"/>
                <a:gd name="T32" fmla="*/ 127 w 254"/>
                <a:gd name="T33" fmla="*/ 199 h 270"/>
                <a:gd name="T34" fmla="*/ 154 w 254"/>
                <a:gd name="T35" fmla="*/ 224 h 270"/>
                <a:gd name="T36" fmla="*/ 127 w 254"/>
                <a:gd name="T37" fmla="*/ 249 h 270"/>
                <a:gd name="T38" fmla="*/ 127 w 254"/>
                <a:gd name="T39" fmla="*/ 43 h 270"/>
                <a:gd name="T40" fmla="*/ 127 w 254"/>
                <a:gd name="T41" fmla="*/ 43 h 270"/>
                <a:gd name="T42" fmla="*/ 127 w 254"/>
                <a:gd name="T43" fmla="*/ 43 h 270"/>
                <a:gd name="T44" fmla="*/ 217 w 254"/>
                <a:gd name="T45" fmla="*/ 135 h 270"/>
                <a:gd name="T46" fmla="*/ 175 w 254"/>
                <a:gd name="T47" fmla="*/ 228 h 270"/>
                <a:gd name="T48" fmla="*/ 175 w 254"/>
                <a:gd name="T49" fmla="*/ 224 h 270"/>
                <a:gd name="T50" fmla="*/ 127 w 254"/>
                <a:gd name="T51" fmla="*/ 178 h 270"/>
                <a:gd name="T52" fmla="*/ 79 w 254"/>
                <a:gd name="T53" fmla="*/ 224 h 270"/>
                <a:gd name="T54" fmla="*/ 80 w 254"/>
                <a:gd name="T55" fmla="*/ 228 h 270"/>
                <a:gd name="T56" fmla="*/ 37 w 254"/>
                <a:gd name="T57" fmla="*/ 135 h 270"/>
                <a:gd name="T58" fmla="*/ 127 w 254"/>
                <a:gd name="T59" fmla="*/ 43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4" h="270">
                  <a:moveTo>
                    <a:pt x="28" y="188"/>
                  </a:moveTo>
                  <a:cubicBezTo>
                    <a:pt x="47" y="233"/>
                    <a:pt x="83" y="270"/>
                    <a:pt x="126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71" y="270"/>
                    <a:pt x="208" y="233"/>
                    <a:pt x="226" y="188"/>
                  </a:cubicBezTo>
                  <a:cubicBezTo>
                    <a:pt x="239" y="185"/>
                    <a:pt x="251" y="174"/>
                    <a:pt x="253" y="151"/>
                  </a:cubicBezTo>
                  <a:cubicBezTo>
                    <a:pt x="254" y="128"/>
                    <a:pt x="248" y="118"/>
                    <a:pt x="239" y="114"/>
                  </a:cubicBezTo>
                  <a:cubicBezTo>
                    <a:pt x="235" y="14"/>
                    <a:pt x="183" y="0"/>
                    <a:pt x="128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71" y="0"/>
                    <a:pt x="19" y="14"/>
                    <a:pt x="16" y="114"/>
                  </a:cubicBezTo>
                  <a:cubicBezTo>
                    <a:pt x="7" y="118"/>
                    <a:pt x="0" y="128"/>
                    <a:pt x="2" y="151"/>
                  </a:cubicBezTo>
                  <a:cubicBezTo>
                    <a:pt x="4" y="174"/>
                    <a:pt x="15" y="185"/>
                    <a:pt x="28" y="188"/>
                  </a:cubicBezTo>
                  <a:moveTo>
                    <a:pt x="127" y="249"/>
                  </a:moveTo>
                  <a:cubicBezTo>
                    <a:pt x="127" y="249"/>
                    <a:pt x="127" y="249"/>
                    <a:pt x="127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12" y="249"/>
                    <a:pt x="100" y="238"/>
                    <a:pt x="100" y="224"/>
                  </a:cubicBezTo>
                  <a:cubicBezTo>
                    <a:pt x="100" y="211"/>
                    <a:pt x="112" y="199"/>
                    <a:pt x="127" y="199"/>
                  </a:cubicBezTo>
                  <a:cubicBezTo>
                    <a:pt x="142" y="199"/>
                    <a:pt x="154" y="211"/>
                    <a:pt x="154" y="224"/>
                  </a:cubicBezTo>
                  <a:cubicBezTo>
                    <a:pt x="154" y="238"/>
                    <a:pt x="142" y="249"/>
                    <a:pt x="127" y="249"/>
                  </a:cubicBezTo>
                  <a:moveTo>
                    <a:pt x="127" y="43"/>
                  </a:moveTo>
                  <a:cubicBezTo>
                    <a:pt x="127" y="43"/>
                    <a:pt x="127" y="43"/>
                    <a:pt x="127" y="43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212" y="22"/>
                    <a:pt x="218" y="103"/>
                    <a:pt x="217" y="135"/>
                  </a:cubicBezTo>
                  <a:cubicBezTo>
                    <a:pt x="217" y="170"/>
                    <a:pt x="199" y="206"/>
                    <a:pt x="175" y="228"/>
                  </a:cubicBezTo>
                  <a:cubicBezTo>
                    <a:pt x="175" y="227"/>
                    <a:pt x="175" y="226"/>
                    <a:pt x="175" y="224"/>
                  </a:cubicBezTo>
                  <a:cubicBezTo>
                    <a:pt x="175" y="199"/>
                    <a:pt x="154" y="178"/>
                    <a:pt x="127" y="178"/>
                  </a:cubicBezTo>
                  <a:cubicBezTo>
                    <a:pt x="101" y="178"/>
                    <a:pt x="79" y="199"/>
                    <a:pt x="79" y="224"/>
                  </a:cubicBezTo>
                  <a:cubicBezTo>
                    <a:pt x="79" y="226"/>
                    <a:pt x="79" y="227"/>
                    <a:pt x="80" y="228"/>
                  </a:cubicBezTo>
                  <a:cubicBezTo>
                    <a:pt x="56" y="206"/>
                    <a:pt x="38" y="170"/>
                    <a:pt x="37" y="135"/>
                  </a:cubicBezTo>
                  <a:cubicBezTo>
                    <a:pt x="37" y="103"/>
                    <a:pt x="42" y="22"/>
                    <a:pt x="127" y="43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9" name="Freeform 1978"/>
            <p:cNvSpPr>
              <a:spLocks/>
            </p:cNvSpPr>
            <p:nvPr/>
          </p:nvSpPr>
          <p:spPr bwMode="auto">
            <a:xfrm>
              <a:off x="3830639" y="1422400"/>
              <a:ext cx="166688" cy="82550"/>
            </a:xfrm>
            <a:custGeom>
              <a:avLst/>
              <a:gdLst>
                <a:gd name="T0" fmla="*/ 81 w 93"/>
                <a:gd name="T1" fmla="*/ 2 h 46"/>
                <a:gd name="T2" fmla="*/ 60 w 93"/>
                <a:gd name="T3" fmla="*/ 8 h 46"/>
                <a:gd name="T4" fmla="*/ 59 w 93"/>
                <a:gd name="T5" fmla="*/ 8 h 46"/>
                <a:gd name="T6" fmla="*/ 46 w 93"/>
                <a:gd name="T7" fmla="*/ 3 h 46"/>
                <a:gd name="T8" fmla="*/ 34 w 93"/>
                <a:gd name="T9" fmla="*/ 8 h 46"/>
                <a:gd name="T10" fmla="*/ 33 w 93"/>
                <a:gd name="T11" fmla="*/ 8 h 46"/>
                <a:gd name="T12" fmla="*/ 12 w 93"/>
                <a:gd name="T13" fmla="*/ 2 h 46"/>
                <a:gd name="T14" fmla="*/ 0 w 93"/>
                <a:gd name="T15" fmla="*/ 11 h 46"/>
                <a:gd name="T16" fmla="*/ 0 w 93"/>
                <a:gd name="T17" fmla="*/ 35 h 46"/>
                <a:gd name="T18" fmla="*/ 12 w 93"/>
                <a:gd name="T19" fmla="*/ 44 h 46"/>
                <a:gd name="T20" fmla="*/ 34 w 93"/>
                <a:gd name="T21" fmla="*/ 38 h 46"/>
                <a:gd name="T22" fmla="*/ 46 w 93"/>
                <a:gd name="T23" fmla="*/ 43 h 46"/>
                <a:gd name="T24" fmla="*/ 59 w 93"/>
                <a:gd name="T25" fmla="*/ 38 h 46"/>
                <a:gd name="T26" fmla="*/ 81 w 93"/>
                <a:gd name="T27" fmla="*/ 44 h 46"/>
                <a:gd name="T28" fmla="*/ 93 w 93"/>
                <a:gd name="T29" fmla="*/ 35 h 46"/>
                <a:gd name="T30" fmla="*/ 93 w 93"/>
                <a:gd name="T31" fmla="*/ 11 h 46"/>
                <a:gd name="T32" fmla="*/ 81 w 93"/>
                <a:gd name="T33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46">
                  <a:moveTo>
                    <a:pt x="81" y="2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5" y="5"/>
                    <a:pt x="51" y="3"/>
                    <a:pt x="46" y="3"/>
                  </a:cubicBezTo>
                  <a:cubicBezTo>
                    <a:pt x="41" y="3"/>
                    <a:pt x="37" y="5"/>
                    <a:pt x="34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2"/>
                    <a:pt x="6" y="46"/>
                    <a:pt x="12" y="4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7" y="41"/>
                    <a:pt x="41" y="43"/>
                    <a:pt x="46" y="43"/>
                  </a:cubicBezTo>
                  <a:cubicBezTo>
                    <a:pt x="51" y="43"/>
                    <a:pt x="55" y="41"/>
                    <a:pt x="59" y="38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7" y="46"/>
                    <a:pt x="93" y="42"/>
                    <a:pt x="93" y="35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3" y="5"/>
                    <a:pt x="87" y="0"/>
                    <a:pt x="81" y="2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6651722" y="2607926"/>
            <a:ext cx="738717" cy="1113368"/>
            <a:chOff x="4978401" y="2049462"/>
            <a:chExt cx="554038" cy="835026"/>
          </a:xfrm>
        </p:grpSpPr>
        <p:grpSp>
          <p:nvGrpSpPr>
            <p:cNvPr id="61" name="Group 60"/>
            <p:cNvGrpSpPr/>
            <p:nvPr/>
          </p:nvGrpSpPr>
          <p:grpSpPr>
            <a:xfrm>
              <a:off x="4978401" y="2049462"/>
              <a:ext cx="554038" cy="835026"/>
              <a:chOff x="4978401" y="2049462"/>
              <a:chExt cx="554038" cy="835026"/>
            </a:xfrm>
          </p:grpSpPr>
          <p:sp>
            <p:nvSpPr>
              <p:cNvPr id="63" name="Freeform 1963"/>
              <p:cNvSpPr>
                <a:spLocks noEditPoints="1"/>
              </p:cNvSpPr>
              <p:nvPr/>
            </p:nvSpPr>
            <p:spPr bwMode="auto">
              <a:xfrm>
                <a:off x="5019676" y="2049462"/>
                <a:ext cx="471488" cy="534988"/>
              </a:xfrm>
              <a:custGeom>
                <a:avLst/>
                <a:gdLst>
                  <a:gd name="T0" fmla="*/ 0 w 263"/>
                  <a:gd name="T1" fmla="*/ 152 h 298"/>
                  <a:gd name="T2" fmla="*/ 25 w 263"/>
                  <a:gd name="T3" fmla="*/ 180 h 298"/>
                  <a:gd name="T4" fmla="*/ 26 w 263"/>
                  <a:gd name="T5" fmla="*/ 180 h 298"/>
                  <a:gd name="T6" fmla="*/ 25 w 263"/>
                  <a:gd name="T7" fmla="*/ 196 h 298"/>
                  <a:gd name="T8" fmla="*/ 48 w 263"/>
                  <a:gd name="T9" fmla="*/ 228 h 298"/>
                  <a:gd name="T10" fmla="*/ 131 w 263"/>
                  <a:gd name="T11" fmla="*/ 298 h 298"/>
                  <a:gd name="T12" fmla="*/ 214 w 263"/>
                  <a:gd name="T13" fmla="*/ 228 h 298"/>
                  <a:gd name="T14" fmla="*/ 239 w 263"/>
                  <a:gd name="T15" fmla="*/ 196 h 298"/>
                  <a:gd name="T16" fmla="*/ 238 w 263"/>
                  <a:gd name="T17" fmla="*/ 180 h 298"/>
                  <a:gd name="T18" fmla="*/ 238 w 263"/>
                  <a:gd name="T19" fmla="*/ 180 h 298"/>
                  <a:gd name="T20" fmla="*/ 263 w 263"/>
                  <a:gd name="T21" fmla="*/ 152 h 298"/>
                  <a:gd name="T22" fmla="*/ 249 w 263"/>
                  <a:gd name="T23" fmla="*/ 127 h 298"/>
                  <a:gd name="T24" fmla="*/ 259 w 263"/>
                  <a:gd name="T25" fmla="*/ 111 h 298"/>
                  <a:gd name="T26" fmla="*/ 249 w 263"/>
                  <a:gd name="T27" fmla="*/ 95 h 298"/>
                  <a:gd name="T28" fmla="*/ 254 w 263"/>
                  <a:gd name="T29" fmla="*/ 77 h 298"/>
                  <a:gd name="T30" fmla="*/ 226 w 263"/>
                  <a:gd name="T31" fmla="*/ 47 h 298"/>
                  <a:gd name="T32" fmla="*/ 225 w 263"/>
                  <a:gd name="T33" fmla="*/ 47 h 298"/>
                  <a:gd name="T34" fmla="*/ 192 w 263"/>
                  <a:gd name="T35" fmla="*/ 18 h 298"/>
                  <a:gd name="T36" fmla="*/ 168 w 263"/>
                  <a:gd name="T37" fmla="*/ 29 h 298"/>
                  <a:gd name="T38" fmla="*/ 134 w 263"/>
                  <a:gd name="T39" fmla="*/ 0 h 298"/>
                  <a:gd name="T40" fmla="*/ 130 w 263"/>
                  <a:gd name="T41" fmla="*/ 0 h 298"/>
                  <a:gd name="T42" fmla="*/ 95 w 263"/>
                  <a:gd name="T43" fmla="*/ 29 h 298"/>
                  <a:gd name="T44" fmla="*/ 72 w 263"/>
                  <a:gd name="T45" fmla="*/ 18 h 298"/>
                  <a:gd name="T46" fmla="*/ 39 w 263"/>
                  <a:gd name="T47" fmla="*/ 47 h 298"/>
                  <a:gd name="T48" fmla="*/ 38 w 263"/>
                  <a:gd name="T49" fmla="*/ 47 h 298"/>
                  <a:gd name="T50" fmla="*/ 10 w 263"/>
                  <a:gd name="T51" fmla="*/ 77 h 298"/>
                  <a:gd name="T52" fmla="*/ 14 w 263"/>
                  <a:gd name="T53" fmla="*/ 95 h 298"/>
                  <a:gd name="T54" fmla="*/ 5 w 263"/>
                  <a:gd name="T55" fmla="*/ 111 h 298"/>
                  <a:gd name="T56" fmla="*/ 15 w 263"/>
                  <a:gd name="T57" fmla="*/ 127 h 298"/>
                  <a:gd name="T58" fmla="*/ 0 w 263"/>
                  <a:gd name="T59" fmla="*/ 152 h 298"/>
                  <a:gd name="T60" fmla="*/ 95 w 263"/>
                  <a:gd name="T61" fmla="*/ 90 h 298"/>
                  <a:gd name="T62" fmla="*/ 131 w 263"/>
                  <a:gd name="T63" fmla="*/ 101 h 298"/>
                  <a:gd name="T64" fmla="*/ 168 w 263"/>
                  <a:gd name="T65" fmla="*/ 90 h 298"/>
                  <a:gd name="T66" fmla="*/ 208 w 263"/>
                  <a:gd name="T67" fmla="*/ 175 h 298"/>
                  <a:gd name="T68" fmla="*/ 131 w 263"/>
                  <a:gd name="T69" fmla="*/ 280 h 298"/>
                  <a:gd name="T70" fmla="*/ 55 w 263"/>
                  <a:gd name="T71" fmla="*/ 175 h 298"/>
                  <a:gd name="T72" fmla="*/ 95 w 263"/>
                  <a:gd name="T73" fmla="*/ 9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3" h="298">
                    <a:moveTo>
                      <a:pt x="0" y="152"/>
                    </a:moveTo>
                    <a:cubicBezTo>
                      <a:pt x="0" y="167"/>
                      <a:pt x="11" y="180"/>
                      <a:pt x="25" y="180"/>
                    </a:cubicBezTo>
                    <a:cubicBezTo>
                      <a:pt x="25" y="180"/>
                      <a:pt x="25" y="180"/>
                      <a:pt x="26" y="180"/>
                    </a:cubicBezTo>
                    <a:cubicBezTo>
                      <a:pt x="25" y="184"/>
                      <a:pt x="24" y="189"/>
                      <a:pt x="25" y="196"/>
                    </a:cubicBezTo>
                    <a:cubicBezTo>
                      <a:pt x="26" y="216"/>
                      <a:pt x="37" y="226"/>
                      <a:pt x="48" y="228"/>
                    </a:cubicBezTo>
                    <a:cubicBezTo>
                      <a:pt x="63" y="266"/>
                      <a:pt x="94" y="298"/>
                      <a:pt x="131" y="298"/>
                    </a:cubicBezTo>
                    <a:cubicBezTo>
                      <a:pt x="168" y="298"/>
                      <a:pt x="199" y="266"/>
                      <a:pt x="214" y="228"/>
                    </a:cubicBezTo>
                    <a:cubicBezTo>
                      <a:pt x="226" y="226"/>
                      <a:pt x="237" y="217"/>
                      <a:pt x="239" y="196"/>
                    </a:cubicBezTo>
                    <a:cubicBezTo>
                      <a:pt x="239" y="189"/>
                      <a:pt x="239" y="184"/>
                      <a:pt x="238" y="180"/>
                    </a:cubicBezTo>
                    <a:cubicBezTo>
                      <a:pt x="238" y="180"/>
                      <a:pt x="238" y="180"/>
                      <a:pt x="238" y="180"/>
                    </a:cubicBezTo>
                    <a:cubicBezTo>
                      <a:pt x="252" y="180"/>
                      <a:pt x="263" y="167"/>
                      <a:pt x="263" y="152"/>
                    </a:cubicBezTo>
                    <a:cubicBezTo>
                      <a:pt x="263" y="141"/>
                      <a:pt x="257" y="132"/>
                      <a:pt x="249" y="127"/>
                    </a:cubicBezTo>
                    <a:cubicBezTo>
                      <a:pt x="255" y="125"/>
                      <a:pt x="259" y="118"/>
                      <a:pt x="259" y="111"/>
                    </a:cubicBezTo>
                    <a:cubicBezTo>
                      <a:pt x="259" y="104"/>
                      <a:pt x="255" y="97"/>
                      <a:pt x="249" y="95"/>
                    </a:cubicBezTo>
                    <a:cubicBezTo>
                      <a:pt x="252" y="90"/>
                      <a:pt x="254" y="84"/>
                      <a:pt x="254" y="77"/>
                    </a:cubicBezTo>
                    <a:cubicBezTo>
                      <a:pt x="254" y="60"/>
                      <a:pt x="241" y="47"/>
                      <a:pt x="226" y="47"/>
                    </a:cubicBezTo>
                    <a:cubicBezTo>
                      <a:pt x="226" y="47"/>
                      <a:pt x="225" y="47"/>
                      <a:pt x="225" y="47"/>
                    </a:cubicBezTo>
                    <a:cubicBezTo>
                      <a:pt x="221" y="30"/>
                      <a:pt x="208" y="18"/>
                      <a:pt x="192" y="18"/>
                    </a:cubicBezTo>
                    <a:cubicBezTo>
                      <a:pt x="183" y="18"/>
                      <a:pt x="174" y="22"/>
                      <a:pt x="168" y="29"/>
                    </a:cubicBezTo>
                    <a:cubicBezTo>
                      <a:pt x="164" y="12"/>
                      <a:pt x="150" y="0"/>
                      <a:pt x="134" y="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14" y="0"/>
                      <a:pt x="100" y="12"/>
                      <a:pt x="95" y="29"/>
                    </a:cubicBezTo>
                    <a:cubicBezTo>
                      <a:pt x="89" y="22"/>
                      <a:pt x="81" y="18"/>
                      <a:pt x="72" y="18"/>
                    </a:cubicBezTo>
                    <a:cubicBezTo>
                      <a:pt x="55" y="18"/>
                      <a:pt x="42" y="30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22" y="47"/>
                      <a:pt x="10" y="60"/>
                      <a:pt x="10" y="77"/>
                    </a:cubicBezTo>
                    <a:cubicBezTo>
                      <a:pt x="10" y="84"/>
                      <a:pt x="11" y="90"/>
                      <a:pt x="14" y="95"/>
                    </a:cubicBezTo>
                    <a:cubicBezTo>
                      <a:pt x="9" y="97"/>
                      <a:pt x="5" y="104"/>
                      <a:pt x="5" y="111"/>
                    </a:cubicBezTo>
                    <a:cubicBezTo>
                      <a:pt x="5" y="118"/>
                      <a:pt x="9" y="125"/>
                      <a:pt x="15" y="127"/>
                    </a:cubicBezTo>
                    <a:cubicBezTo>
                      <a:pt x="6" y="132"/>
                      <a:pt x="0" y="141"/>
                      <a:pt x="0" y="152"/>
                    </a:cubicBezTo>
                    <a:moveTo>
                      <a:pt x="95" y="90"/>
                    </a:moveTo>
                    <a:cubicBezTo>
                      <a:pt x="100" y="97"/>
                      <a:pt x="114" y="101"/>
                      <a:pt x="131" y="101"/>
                    </a:cubicBezTo>
                    <a:cubicBezTo>
                      <a:pt x="148" y="101"/>
                      <a:pt x="162" y="96"/>
                      <a:pt x="168" y="90"/>
                    </a:cubicBezTo>
                    <a:cubicBezTo>
                      <a:pt x="192" y="97"/>
                      <a:pt x="208" y="118"/>
                      <a:pt x="208" y="175"/>
                    </a:cubicBezTo>
                    <a:cubicBezTo>
                      <a:pt x="208" y="223"/>
                      <a:pt x="173" y="280"/>
                      <a:pt x="131" y="280"/>
                    </a:cubicBezTo>
                    <a:cubicBezTo>
                      <a:pt x="89" y="280"/>
                      <a:pt x="55" y="223"/>
                      <a:pt x="55" y="175"/>
                    </a:cubicBezTo>
                    <a:cubicBezTo>
                      <a:pt x="55" y="119"/>
                      <a:pt x="71" y="98"/>
                      <a:pt x="95" y="90"/>
                    </a:cubicBezTo>
                  </a:path>
                </a:pathLst>
              </a:custGeom>
              <a:solidFill>
                <a:srgbClr val="43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4" name="Freeform 1964"/>
              <p:cNvSpPr>
                <a:spLocks noEditPoints="1"/>
              </p:cNvSpPr>
              <p:nvPr/>
            </p:nvSpPr>
            <p:spPr bwMode="auto">
              <a:xfrm>
                <a:off x="4978401" y="2568575"/>
                <a:ext cx="554038" cy="315913"/>
              </a:xfrm>
              <a:custGeom>
                <a:avLst/>
                <a:gdLst>
                  <a:gd name="T0" fmla="*/ 237 w 309"/>
                  <a:gd name="T1" fmla="*/ 6 h 176"/>
                  <a:gd name="T2" fmla="*/ 215 w 309"/>
                  <a:gd name="T3" fmla="*/ 0 h 176"/>
                  <a:gd name="T4" fmla="*/ 214 w 309"/>
                  <a:gd name="T5" fmla="*/ 0 h 176"/>
                  <a:gd name="T6" fmla="*/ 154 w 309"/>
                  <a:gd name="T7" fmla="*/ 25 h 176"/>
                  <a:gd name="T8" fmla="*/ 94 w 309"/>
                  <a:gd name="T9" fmla="*/ 0 h 176"/>
                  <a:gd name="T10" fmla="*/ 73 w 309"/>
                  <a:gd name="T11" fmla="*/ 6 h 176"/>
                  <a:gd name="T12" fmla="*/ 0 w 309"/>
                  <a:gd name="T13" fmla="*/ 98 h 176"/>
                  <a:gd name="T14" fmla="*/ 0 w 309"/>
                  <a:gd name="T15" fmla="*/ 156 h 176"/>
                  <a:gd name="T16" fmla="*/ 21 w 309"/>
                  <a:gd name="T17" fmla="*/ 176 h 176"/>
                  <a:gd name="T18" fmla="*/ 75 w 309"/>
                  <a:gd name="T19" fmla="*/ 176 h 176"/>
                  <a:gd name="T20" fmla="*/ 230 w 309"/>
                  <a:gd name="T21" fmla="*/ 176 h 176"/>
                  <a:gd name="T22" fmla="*/ 289 w 309"/>
                  <a:gd name="T23" fmla="*/ 176 h 176"/>
                  <a:gd name="T24" fmla="*/ 309 w 309"/>
                  <a:gd name="T25" fmla="*/ 156 h 176"/>
                  <a:gd name="T26" fmla="*/ 309 w 309"/>
                  <a:gd name="T27" fmla="*/ 98 h 176"/>
                  <a:gd name="T28" fmla="*/ 237 w 309"/>
                  <a:gd name="T29" fmla="*/ 6 h 176"/>
                  <a:gd name="T30" fmla="*/ 163 w 309"/>
                  <a:gd name="T31" fmla="*/ 67 h 176"/>
                  <a:gd name="T32" fmla="*/ 155 w 309"/>
                  <a:gd name="T33" fmla="*/ 76 h 176"/>
                  <a:gd name="T34" fmla="*/ 146 w 309"/>
                  <a:gd name="T35" fmla="*/ 67 h 176"/>
                  <a:gd name="T36" fmla="*/ 155 w 309"/>
                  <a:gd name="T37" fmla="*/ 58 h 176"/>
                  <a:gd name="T38" fmla="*/ 163 w 309"/>
                  <a:gd name="T39" fmla="*/ 67 h 176"/>
                  <a:gd name="T40" fmla="*/ 163 w 309"/>
                  <a:gd name="T41" fmla="*/ 109 h 176"/>
                  <a:gd name="T42" fmla="*/ 155 w 309"/>
                  <a:gd name="T43" fmla="*/ 118 h 176"/>
                  <a:gd name="T44" fmla="*/ 146 w 309"/>
                  <a:gd name="T45" fmla="*/ 109 h 176"/>
                  <a:gd name="T46" fmla="*/ 155 w 309"/>
                  <a:gd name="T47" fmla="*/ 100 h 176"/>
                  <a:gd name="T48" fmla="*/ 163 w 309"/>
                  <a:gd name="T49" fmla="*/ 109 h 176"/>
                  <a:gd name="T50" fmla="*/ 21 w 309"/>
                  <a:gd name="T51" fmla="*/ 156 h 176"/>
                  <a:gd name="T52" fmla="*/ 21 w 309"/>
                  <a:gd name="T53" fmla="*/ 98 h 176"/>
                  <a:gd name="T54" fmla="*/ 75 w 309"/>
                  <a:gd name="T55" fmla="*/ 26 h 176"/>
                  <a:gd name="T56" fmla="*/ 75 w 309"/>
                  <a:gd name="T57" fmla="*/ 156 h 176"/>
                  <a:gd name="T58" fmla="*/ 21 w 309"/>
                  <a:gd name="T59" fmla="*/ 156 h 176"/>
                  <a:gd name="T60" fmla="*/ 288 w 309"/>
                  <a:gd name="T61" fmla="*/ 156 h 176"/>
                  <a:gd name="T62" fmla="*/ 230 w 309"/>
                  <a:gd name="T63" fmla="*/ 156 h 176"/>
                  <a:gd name="T64" fmla="*/ 230 w 309"/>
                  <a:gd name="T65" fmla="*/ 25 h 176"/>
                  <a:gd name="T66" fmla="*/ 232 w 309"/>
                  <a:gd name="T67" fmla="*/ 25 h 176"/>
                  <a:gd name="T68" fmla="*/ 289 w 309"/>
                  <a:gd name="T69" fmla="*/ 98 h 176"/>
                  <a:gd name="T70" fmla="*/ 289 w 309"/>
                  <a:gd name="T71" fmla="*/ 156 h 176"/>
                  <a:gd name="T72" fmla="*/ 288 w 309"/>
                  <a:gd name="T73" fmla="*/ 1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9" h="176">
                    <a:moveTo>
                      <a:pt x="237" y="6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196" y="17"/>
                      <a:pt x="175" y="25"/>
                      <a:pt x="154" y="25"/>
                    </a:cubicBezTo>
                    <a:cubicBezTo>
                      <a:pt x="133" y="25"/>
                      <a:pt x="112" y="17"/>
                      <a:pt x="94" y="0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30" y="16"/>
                      <a:pt x="0" y="55"/>
                      <a:pt x="0" y="98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67"/>
                      <a:pt x="10" y="176"/>
                      <a:pt x="21" y="176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230" y="176"/>
                      <a:pt x="230" y="176"/>
                      <a:pt x="230" y="176"/>
                    </a:cubicBezTo>
                    <a:cubicBezTo>
                      <a:pt x="289" y="176"/>
                      <a:pt x="289" y="176"/>
                      <a:pt x="289" y="176"/>
                    </a:cubicBezTo>
                    <a:cubicBezTo>
                      <a:pt x="300" y="176"/>
                      <a:pt x="309" y="167"/>
                      <a:pt x="309" y="156"/>
                    </a:cubicBezTo>
                    <a:cubicBezTo>
                      <a:pt x="309" y="98"/>
                      <a:pt x="309" y="98"/>
                      <a:pt x="309" y="98"/>
                    </a:cubicBezTo>
                    <a:cubicBezTo>
                      <a:pt x="309" y="55"/>
                      <a:pt x="279" y="16"/>
                      <a:pt x="237" y="6"/>
                    </a:cubicBezTo>
                    <a:moveTo>
                      <a:pt x="163" y="67"/>
                    </a:moveTo>
                    <a:cubicBezTo>
                      <a:pt x="163" y="72"/>
                      <a:pt x="160" y="76"/>
                      <a:pt x="155" y="76"/>
                    </a:cubicBezTo>
                    <a:cubicBezTo>
                      <a:pt x="150" y="76"/>
                      <a:pt x="146" y="72"/>
                      <a:pt x="146" y="67"/>
                    </a:cubicBezTo>
                    <a:cubicBezTo>
                      <a:pt x="146" y="62"/>
                      <a:pt x="150" y="58"/>
                      <a:pt x="155" y="58"/>
                    </a:cubicBezTo>
                    <a:cubicBezTo>
                      <a:pt x="160" y="58"/>
                      <a:pt x="163" y="62"/>
                      <a:pt x="163" y="67"/>
                    </a:cubicBezTo>
                    <a:moveTo>
                      <a:pt x="163" y="109"/>
                    </a:moveTo>
                    <a:cubicBezTo>
                      <a:pt x="163" y="114"/>
                      <a:pt x="160" y="118"/>
                      <a:pt x="155" y="118"/>
                    </a:cubicBezTo>
                    <a:cubicBezTo>
                      <a:pt x="150" y="118"/>
                      <a:pt x="146" y="114"/>
                      <a:pt x="146" y="109"/>
                    </a:cubicBezTo>
                    <a:cubicBezTo>
                      <a:pt x="146" y="104"/>
                      <a:pt x="150" y="100"/>
                      <a:pt x="155" y="100"/>
                    </a:cubicBezTo>
                    <a:cubicBezTo>
                      <a:pt x="160" y="100"/>
                      <a:pt x="163" y="104"/>
                      <a:pt x="163" y="109"/>
                    </a:cubicBezTo>
                    <a:moveTo>
                      <a:pt x="21" y="156"/>
                    </a:moveTo>
                    <a:cubicBezTo>
                      <a:pt x="21" y="98"/>
                      <a:pt x="21" y="98"/>
                      <a:pt x="21" y="98"/>
                    </a:cubicBezTo>
                    <a:cubicBezTo>
                      <a:pt x="21" y="65"/>
                      <a:pt x="43" y="35"/>
                      <a:pt x="75" y="26"/>
                    </a:cubicBezTo>
                    <a:cubicBezTo>
                      <a:pt x="75" y="156"/>
                      <a:pt x="75" y="156"/>
                      <a:pt x="75" y="156"/>
                    </a:cubicBezTo>
                    <a:lnTo>
                      <a:pt x="21" y="156"/>
                    </a:lnTo>
                    <a:close/>
                    <a:moveTo>
                      <a:pt x="288" y="156"/>
                    </a:moveTo>
                    <a:cubicBezTo>
                      <a:pt x="230" y="156"/>
                      <a:pt x="230" y="156"/>
                      <a:pt x="230" y="156"/>
                    </a:cubicBezTo>
                    <a:cubicBezTo>
                      <a:pt x="230" y="25"/>
                      <a:pt x="230" y="25"/>
                      <a:pt x="230" y="25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66" y="34"/>
                      <a:pt x="289" y="64"/>
                      <a:pt x="289" y="98"/>
                    </a:cubicBezTo>
                    <a:cubicBezTo>
                      <a:pt x="289" y="156"/>
                      <a:pt x="289" y="156"/>
                      <a:pt x="289" y="156"/>
                    </a:cubicBezTo>
                    <a:cubicBezTo>
                      <a:pt x="289" y="156"/>
                      <a:pt x="289" y="156"/>
                      <a:pt x="288" y="156"/>
                    </a:cubicBezTo>
                  </a:path>
                </a:pathLst>
              </a:custGeom>
              <a:solidFill>
                <a:srgbClr val="43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sp>
          <p:nvSpPr>
            <p:cNvPr id="62" name="Freeform 1937"/>
            <p:cNvSpPr>
              <a:spLocks/>
            </p:cNvSpPr>
            <p:nvPr/>
          </p:nvSpPr>
          <p:spPr bwMode="auto">
            <a:xfrm>
              <a:off x="5133182" y="2294365"/>
              <a:ext cx="238125" cy="84138"/>
            </a:xfrm>
            <a:custGeom>
              <a:avLst/>
              <a:gdLst>
                <a:gd name="T0" fmla="*/ 59 w 133"/>
                <a:gd name="T1" fmla="*/ 21 h 46"/>
                <a:gd name="T2" fmla="*/ 75 w 133"/>
                <a:gd name="T3" fmla="*/ 21 h 46"/>
                <a:gd name="T4" fmla="*/ 104 w 133"/>
                <a:gd name="T5" fmla="*/ 46 h 46"/>
                <a:gd name="T6" fmla="*/ 133 w 133"/>
                <a:gd name="T7" fmla="*/ 16 h 46"/>
                <a:gd name="T8" fmla="*/ 104 w 133"/>
                <a:gd name="T9" fmla="*/ 0 h 46"/>
                <a:gd name="T10" fmla="*/ 76 w 133"/>
                <a:gd name="T11" fmla="*/ 11 h 46"/>
                <a:gd name="T12" fmla="*/ 58 w 133"/>
                <a:gd name="T13" fmla="*/ 11 h 46"/>
                <a:gd name="T14" fmla="*/ 30 w 133"/>
                <a:gd name="T15" fmla="*/ 0 h 46"/>
                <a:gd name="T16" fmla="*/ 0 w 133"/>
                <a:gd name="T17" fmla="*/ 16 h 46"/>
                <a:gd name="T18" fmla="*/ 30 w 133"/>
                <a:gd name="T19" fmla="*/ 46 h 46"/>
                <a:gd name="T20" fmla="*/ 59 w 133"/>
                <a:gd name="T21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46">
                  <a:moveTo>
                    <a:pt x="59" y="21"/>
                  </a:moveTo>
                  <a:cubicBezTo>
                    <a:pt x="75" y="21"/>
                    <a:pt x="75" y="21"/>
                    <a:pt x="75" y="21"/>
                  </a:cubicBezTo>
                  <a:cubicBezTo>
                    <a:pt x="77" y="35"/>
                    <a:pt x="89" y="46"/>
                    <a:pt x="104" y="46"/>
                  </a:cubicBezTo>
                  <a:cubicBezTo>
                    <a:pt x="120" y="46"/>
                    <a:pt x="133" y="33"/>
                    <a:pt x="133" y="16"/>
                  </a:cubicBezTo>
                  <a:cubicBezTo>
                    <a:pt x="133" y="0"/>
                    <a:pt x="120" y="0"/>
                    <a:pt x="104" y="0"/>
                  </a:cubicBezTo>
                  <a:cubicBezTo>
                    <a:pt x="90" y="0"/>
                    <a:pt x="79" y="0"/>
                    <a:pt x="76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0"/>
                    <a:pt x="43" y="0"/>
                    <a:pt x="30" y="0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0" y="33"/>
                    <a:pt x="13" y="46"/>
                    <a:pt x="30" y="46"/>
                  </a:cubicBezTo>
                  <a:cubicBezTo>
                    <a:pt x="44" y="46"/>
                    <a:pt x="56" y="35"/>
                    <a:pt x="59" y="21"/>
                  </a:cubicBezTo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8254040" y="4104410"/>
            <a:ext cx="859367" cy="1109133"/>
            <a:chOff x="6180139" y="3171825"/>
            <a:chExt cx="644525" cy="831850"/>
          </a:xfrm>
        </p:grpSpPr>
        <p:sp>
          <p:nvSpPr>
            <p:cNvPr id="66" name="Freeform 1975"/>
            <p:cNvSpPr>
              <a:spLocks noEditPoints="1"/>
            </p:cNvSpPr>
            <p:nvPr/>
          </p:nvSpPr>
          <p:spPr bwMode="auto">
            <a:xfrm>
              <a:off x="6180139" y="3171825"/>
              <a:ext cx="644525" cy="831850"/>
            </a:xfrm>
            <a:custGeom>
              <a:avLst/>
              <a:gdLst>
                <a:gd name="T0" fmla="*/ 293 w 359"/>
                <a:gd name="T1" fmla="*/ 264 h 463"/>
                <a:gd name="T2" fmla="*/ 293 w 359"/>
                <a:gd name="T3" fmla="*/ 86 h 463"/>
                <a:gd name="T4" fmla="*/ 208 w 359"/>
                <a:gd name="T5" fmla="*/ 0 h 463"/>
                <a:gd name="T6" fmla="*/ 151 w 359"/>
                <a:gd name="T7" fmla="*/ 0 h 463"/>
                <a:gd name="T8" fmla="*/ 66 w 359"/>
                <a:gd name="T9" fmla="*/ 86 h 463"/>
                <a:gd name="T10" fmla="*/ 66 w 359"/>
                <a:gd name="T11" fmla="*/ 264 h 463"/>
                <a:gd name="T12" fmla="*/ 0 w 359"/>
                <a:gd name="T13" fmla="*/ 368 h 463"/>
                <a:gd name="T14" fmla="*/ 0 w 359"/>
                <a:gd name="T15" fmla="*/ 431 h 463"/>
                <a:gd name="T16" fmla="*/ 32 w 359"/>
                <a:gd name="T17" fmla="*/ 463 h 463"/>
                <a:gd name="T18" fmla="*/ 32 w 359"/>
                <a:gd name="T19" fmla="*/ 463 h 463"/>
                <a:gd name="T20" fmla="*/ 325 w 359"/>
                <a:gd name="T21" fmla="*/ 463 h 463"/>
                <a:gd name="T22" fmla="*/ 326 w 359"/>
                <a:gd name="T23" fmla="*/ 463 h 463"/>
                <a:gd name="T24" fmla="*/ 359 w 359"/>
                <a:gd name="T25" fmla="*/ 431 h 463"/>
                <a:gd name="T26" fmla="*/ 359 w 359"/>
                <a:gd name="T27" fmla="*/ 368 h 463"/>
                <a:gd name="T28" fmla="*/ 293 w 359"/>
                <a:gd name="T29" fmla="*/ 264 h 463"/>
                <a:gd name="T30" fmla="*/ 31 w 359"/>
                <a:gd name="T31" fmla="*/ 443 h 463"/>
                <a:gd name="T32" fmla="*/ 20 w 359"/>
                <a:gd name="T33" fmla="*/ 431 h 463"/>
                <a:gd name="T34" fmla="*/ 20 w 359"/>
                <a:gd name="T35" fmla="*/ 368 h 463"/>
                <a:gd name="T36" fmla="*/ 92 w 359"/>
                <a:gd name="T37" fmla="*/ 276 h 463"/>
                <a:gd name="T38" fmla="*/ 92 w 359"/>
                <a:gd name="T39" fmla="*/ 355 h 463"/>
                <a:gd name="T40" fmla="*/ 87 w 359"/>
                <a:gd name="T41" fmla="*/ 357 h 463"/>
                <a:gd name="T42" fmla="*/ 67 w 359"/>
                <a:gd name="T43" fmla="*/ 386 h 463"/>
                <a:gd name="T44" fmla="*/ 67 w 359"/>
                <a:gd name="T45" fmla="*/ 443 h 463"/>
                <a:gd name="T46" fmla="*/ 32 w 359"/>
                <a:gd name="T47" fmla="*/ 443 h 463"/>
                <a:gd name="T48" fmla="*/ 31 w 359"/>
                <a:gd name="T49" fmla="*/ 443 h 463"/>
                <a:gd name="T50" fmla="*/ 96 w 359"/>
                <a:gd name="T51" fmla="*/ 116 h 463"/>
                <a:gd name="T52" fmla="*/ 222 w 359"/>
                <a:gd name="T53" fmla="*/ 69 h 463"/>
                <a:gd name="T54" fmla="*/ 262 w 359"/>
                <a:gd name="T55" fmla="*/ 147 h 463"/>
                <a:gd name="T56" fmla="*/ 179 w 359"/>
                <a:gd name="T57" fmla="*/ 250 h 463"/>
                <a:gd name="T58" fmla="*/ 95 w 359"/>
                <a:gd name="T59" fmla="*/ 135 h 463"/>
                <a:gd name="T60" fmla="*/ 96 w 359"/>
                <a:gd name="T61" fmla="*/ 116 h 463"/>
                <a:gd name="T62" fmla="*/ 121 w 359"/>
                <a:gd name="T63" fmla="*/ 268 h 463"/>
                <a:gd name="T64" fmla="*/ 146 w 359"/>
                <a:gd name="T65" fmla="*/ 262 h 463"/>
                <a:gd name="T66" fmla="*/ 170 w 359"/>
                <a:gd name="T67" fmla="*/ 269 h 463"/>
                <a:gd name="T68" fmla="*/ 179 w 359"/>
                <a:gd name="T69" fmla="*/ 270 h 463"/>
                <a:gd name="T70" fmla="*/ 189 w 359"/>
                <a:gd name="T71" fmla="*/ 269 h 463"/>
                <a:gd name="T72" fmla="*/ 212 w 359"/>
                <a:gd name="T73" fmla="*/ 262 h 463"/>
                <a:gd name="T74" fmla="*/ 237 w 359"/>
                <a:gd name="T75" fmla="*/ 269 h 463"/>
                <a:gd name="T76" fmla="*/ 237 w 359"/>
                <a:gd name="T77" fmla="*/ 356 h 463"/>
                <a:gd name="T78" fmla="*/ 211 w 359"/>
                <a:gd name="T79" fmla="*/ 373 h 463"/>
                <a:gd name="T80" fmla="*/ 178 w 359"/>
                <a:gd name="T81" fmla="*/ 388 h 463"/>
                <a:gd name="T82" fmla="*/ 178 w 359"/>
                <a:gd name="T83" fmla="*/ 388 h 463"/>
                <a:gd name="T84" fmla="*/ 148 w 359"/>
                <a:gd name="T85" fmla="*/ 374 h 463"/>
                <a:gd name="T86" fmla="*/ 121 w 359"/>
                <a:gd name="T87" fmla="*/ 356 h 463"/>
                <a:gd name="T88" fmla="*/ 121 w 359"/>
                <a:gd name="T89" fmla="*/ 268 h 463"/>
                <a:gd name="T90" fmla="*/ 271 w 359"/>
                <a:gd name="T91" fmla="*/ 357 h 463"/>
                <a:gd name="T92" fmla="*/ 267 w 359"/>
                <a:gd name="T93" fmla="*/ 355 h 463"/>
                <a:gd name="T94" fmla="*/ 267 w 359"/>
                <a:gd name="T95" fmla="*/ 276 h 463"/>
                <a:gd name="T96" fmla="*/ 338 w 359"/>
                <a:gd name="T97" fmla="*/ 368 h 463"/>
                <a:gd name="T98" fmla="*/ 338 w 359"/>
                <a:gd name="T99" fmla="*/ 431 h 463"/>
                <a:gd name="T100" fmla="*/ 325 w 359"/>
                <a:gd name="T101" fmla="*/ 443 h 463"/>
                <a:gd name="T102" fmla="*/ 291 w 359"/>
                <a:gd name="T103" fmla="*/ 443 h 463"/>
                <a:gd name="T104" fmla="*/ 291 w 359"/>
                <a:gd name="T105" fmla="*/ 386 h 463"/>
                <a:gd name="T106" fmla="*/ 271 w 359"/>
                <a:gd name="T107" fmla="*/ 357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9" h="463">
                  <a:moveTo>
                    <a:pt x="293" y="264"/>
                  </a:moveTo>
                  <a:cubicBezTo>
                    <a:pt x="293" y="86"/>
                    <a:pt x="293" y="86"/>
                    <a:pt x="293" y="86"/>
                  </a:cubicBezTo>
                  <a:cubicBezTo>
                    <a:pt x="293" y="38"/>
                    <a:pt x="255" y="0"/>
                    <a:pt x="208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04" y="0"/>
                    <a:pt x="66" y="38"/>
                    <a:pt x="66" y="86"/>
                  </a:cubicBezTo>
                  <a:cubicBezTo>
                    <a:pt x="66" y="264"/>
                    <a:pt x="66" y="264"/>
                    <a:pt x="66" y="264"/>
                  </a:cubicBezTo>
                  <a:cubicBezTo>
                    <a:pt x="26" y="282"/>
                    <a:pt x="0" y="322"/>
                    <a:pt x="0" y="368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49"/>
                    <a:pt x="14" y="463"/>
                    <a:pt x="32" y="463"/>
                  </a:cubicBezTo>
                  <a:cubicBezTo>
                    <a:pt x="32" y="463"/>
                    <a:pt x="32" y="463"/>
                    <a:pt x="32" y="463"/>
                  </a:cubicBezTo>
                  <a:cubicBezTo>
                    <a:pt x="325" y="463"/>
                    <a:pt x="325" y="463"/>
                    <a:pt x="325" y="463"/>
                  </a:cubicBezTo>
                  <a:cubicBezTo>
                    <a:pt x="326" y="463"/>
                    <a:pt x="326" y="463"/>
                    <a:pt x="326" y="463"/>
                  </a:cubicBezTo>
                  <a:cubicBezTo>
                    <a:pt x="344" y="463"/>
                    <a:pt x="359" y="449"/>
                    <a:pt x="359" y="431"/>
                  </a:cubicBezTo>
                  <a:cubicBezTo>
                    <a:pt x="359" y="368"/>
                    <a:pt x="359" y="368"/>
                    <a:pt x="359" y="368"/>
                  </a:cubicBezTo>
                  <a:cubicBezTo>
                    <a:pt x="359" y="323"/>
                    <a:pt x="333" y="283"/>
                    <a:pt x="293" y="264"/>
                  </a:cubicBezTo>
                  <a:moveTo>
                    <a:pt x="31" y="443"/>
                  </a:moveTo>
                  <a:cubicBezTo>
                    <a:pt x="25" y="442"/>
                    <a:pt x="20" y="437"/>
                    <a:pt x="20" y="431"/>
                  </a:cubicBezTo>
                  <a:cubicBezTo>
                    <a:pt x="20" y="368"/>
                    <a:pt x="20" y="368"/>
                    <a:pt x="20" y="368"/>
                  </a:cubicBezTo>
                  <a:cubicBezTo>
                    <a:pt x="20" y="324"/>
                    <a:pt x="49" y="287"/>
                    <a:pt x="92" y="276"/>
                  </a:cubicBezTo>
                  <a:cubicBezTo>
                    <a:pt x="92" y="355"/>
                    <a:pt x="92" y="355"/>
                    <a:pt x="92" y="355"/>
                  </a:cubicBezTo>
                  <a:cubicBezTo>
                    <a:pt x="92" y="355"/>
                    <a:pt x="90" y="356"/>
                    <a:pt x="87" y="357"/>
                  </a:cubicBezTo>
                  <a:cubicBezTo>
                    <a:pt x="75" y="361"/>
                    <a:pt x="67" y="373"/>
                    <a:pt x="67" y="386"/>
                  </a:cubicBezTo>
                  <a:cubicBezTo>
                    <a:pt x="67" y="443"/>
                    <a:pt x="67" y="443"/>
                    <a:pt x="67" y="443"/>
                  </a:cubicBezTo>
                  <a:cubicBezTo>
                    <a:pt x="32" y="443"/>
                    <a:pt x="32" y="443"/>
                    <a:pt x="32" y="443"/>
                  </a:cubicBezTo>
                  <a:cubicBezTo>
                    <a:pt x="31" y="443"/>
                    <a:pt x="31" y="443"/>
                    <a:pt x="31" y="443"/>
                  </a:cubicBezTo>
                  <a:moveTo>
                    <a:pt x="96" y="116"/>
                  </a:moveTo>
                  <a:cubicBezTo>
                    <a:pt x="162" y="118"/>
                    <a:pt x="201" y="92"/>
                    <a:pt x="222" y="69"/>
                  </a:cubicBezTo>
                  <a:cubicBezTo>
                    <a:pt x="248" y="94"/>
                    <a:pt x="258" y="129"/>
                    <a:pt x="262" y="147"/>
                  </a:cubicBezTo>
                  <a:cubicBezTo>
                    <a:pt x="257" y="196"/>
                    <a:pt x="222" y="250"/>
                    <a:pt x="179" y="250"/>
                  </a:cubicBezTo>
                  <a:cubicBezTo>
                    <a:pt x="133" y="250"/>
                    <a:pt x="95" y="187"/>
                    <a:pt x="95" y="135"/>
                  </a:cubicBezTo>
                  <a:cubicBezTo>
                    <a:pt x="95" y="128"/>
                    <a:pt x="96" y="122"/>
                    <a:pt x="96" y="116"/>
                  </a:cubicBezTo>
                  <a:moveTo>
                    <a:pt x="121" y="268"/>
                  </a:moveTo>
                  <a:cubicBezTo>
                    <a:pt x="146" y="262"/>
                    <a:pt x="146" y="262"/>
                    <a:pt x="146" y="262"/>
                  </a:cubicBezTo>
                  <a:cubicBezTo>
                    <a:pt x="154" y="266"/>
                    <a:pt x="161" y="268"/>
                    <a:pt x="170" y="269"/>
                  </a:cubicBezTo>
                  <a:cubicBezTo>
                    <a:pt x="173" y="270"/>
                    <a:pt x="176" y="270"/>
                    <a:pt x="179" y="270"/>
                  </a:cubicBezTo>
                  <a:cubicBezTo>
                    <a:pt x="182" y="270"/>
                    <a:pt x="186" y="270"/>
                    <a:pt x="189" y="269"/>
                  </a:cubicBezTo>
                  <a:cubicBezTo>
                    <a:pt x="197" y="268"/>
                    <a:pt x="205" y="266"/>
                    <a:pt x="212" y="262"/>
                  </a:cubicBezTo>
                  <a:cubicBezTo>
                    <a:pt x="237" y="269"/>
                    <a:pt x="237" y="269"/>
                    <a:pt x="237" y="269"/>
                  </a:cubicBezTo>
                  <a:cubicBezTo>
                    <a:pt x="237" y="356"/>
                    <a:pt x="237" y="356"/>
                    <a:pt x="237" y="356"/>
                  </a:cubicBezTo>
                  <a:cubicBezTo>
                    <a:pt x="227" y="359"/>
                    <a:pt x="218" y="365"/>
                    <a:pt x="211" y="373"/>
                  </a:cubicBezTo>
                  <a:cubicBezTo>
                    <a:pt x="203" y="382"/>
                    <a:pt x="193" y="388"/>
                    <a:pt x="178" y="388"/>
                  </a:cubicBezTo>
                  <a:cubicBezTo>
                    <a:pt x="178" y="388"/>
                    <a:pt x="178" y="388"/>
                    <a:pt x="178" y="388"/>
                  </a:cubicBezTo>
                  <a:cubicBezTo>
                    <a:pt x="167" y="388"/>
                    <a:pt x="156" y="383"/>
                    <a:pt x="148" y="374"/>
                  </a:cubicBezTo>
                  <a:cubicBezTo>
                    <a:pt x="141" y="366"/>
                    <a:pt x="132" y="360"/>
                    <a:pt x="121" y="356"/>
                  </a:cubicBezTo>
                  <a:lnTo>
                    <a:pt x="121" y="268"/>
                  </a:lnTo>
                  <a:close/>
                  <a:moveTo>
                    <a:pt x="271" y="357"/>
                  </a:moveTo>
                  <a:cubicBezTo>
                    <a:pt x="269" y="356"/>
                    <a:pt x="267" y="355"/>
                    <a:pt x="267" y="355"/>
                  </a:cubicBezTo>
                  <a:cubicBezTo>
                    <a:pt x="267" y="276"/>
                    <a:pt x="267" y="276"/>
                    <a:pt x="267" y="276"/>
                  </a:cubicBezTo>
                  <a:cubicBezTo>
                    <a:pt x="308" y="287"/>
                    <a:pt x="338" y="324"/>
                    <a:pt x="338" y="368"/>
                  </a:cubicBezTo>
                  <a:cubicBezTo>
                    <a:pt x="338" y="431"/>
                    <a:pt x="338" y="431"/>
                    <a:pt x="338" y="431"/>
                  </a:cubicBezTo>
                  <a:cubicBezTo>
                    <a:pt x="338" y="438"/>
                    <a:pt x="332" y="443"/>
                    <a:pt x="325" y="443"/>
                  </a:cubicBezTo>
                  <a:cubicBezTo>
                    <a:pt x="291" y="443"/>
                    <a:pt x="291" y="443"/>
                    <a:pt x="291" y="443"/>
                  </a:cubicBezTo>
                  <a:cubicBezTo>
                    <a:pt x="291" y="386"/>
                    <a:pt x="291" y="386"/>
                    <a:pt x="291" y="386"/>
                  </a:cubicBezTo>
                  <a:cubicBezTo>
                    <a:pt x="291" y="373"/>
                    <a:pt x="283" y="361"/>
                    <a:pt x="271" y="35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7" name="Freeform 1955"/>
            <p:cNvSpPr>
              <a:spLocks noEditPoints="1"/>
            </p:cNvSpPr>
            <p:nvPr/>
          </p:nvSpPr>
          <p:spPr bwMode="auto">
            <a:xfrm>
              <a:off x="6391368" y="3376612"/>
              <a:ext cx="238125" cy="109538"/>
            </a:xfrm>
            <a:custGeom>
              <a:avLst/>
              <a:gdLst>
                <a:gd name="T0" fmla="*/ 30 w 133"/>
                <a:gd name="T1" fmla="*/ 61 h 61"/>
                <a:gd name="T2" fmla="*/ 60 w 133"/>
                <a:gd name="T3" fmla="*/ 35 h 61"/>
                <a:gd name="T4" fmla="*/ 72 w 133"/>
                <a:gd name="T5" fmla="*/ 35 h 61"/>
                <a:gd name="T6" fmla="*/ 102 w 133"/>
                <a:gd name="T7" fmla="*/ 61 h 61"/>
                <a:gd name="T8" fmla="*/ 133 w 133"/>
                <a:gd name="T9" fmla="*/ 30 h 61"/>
                <a:gd name="T10" fmla="*/ 102 w 133"/>
                <a:gd name="T11" fmla="*/ 0 h 61"/>
                <a:gd name="T12" fmla="*/ 72 w 133"/>
                <a:gd name="T13" fmla="*/ 25 h 61"/>
                <a:gd name="T14" fmla="*/ 60 w 133"/>
                <a:gd name="T15" fmla="*/ 25 h 61"/>
                <a:gd name="T16" fmla="*/ 30 w 133"/>
                <a:gd name="T17" fmla="*/ 0 h 61"/>
                <a:gd name="T18" fmla="*/ 0 w 133"/>
                <a:gd name="T19" fmla="*/ 30 h 61"/>
                <a:gd name="T20" fmla="*/ 30 w 133"/>
                <a:gd name="T21" fmla="*/ 61 h 61"/>
                <a:gd name="T22" fmla="*/ 102 w 133"/>
                <a:gd name="T23" fmla="*/ 10 h 61"/>
                <a:gd name="T24" fmla="*/ 122 w 133"/>
                <a:gd name="T25" fmla="*/ 30 h 61"/>
                <a:gd name="T26" fmla="*/ 102 w 133"/>
                <a:gd name="T27" fmla="*/ 50 h 61"/>
                <a:gd name="T28" fmla="*/ 82 w 133"/>
                <a:gd name="T29" fmla="*/ 30 h 61"/>
                <a:gd name="T30" fmla="*/ 102 w 133"/>
                <a:gd name="T31" fmla="*/ 10 h 61"/>
                <a:gd name="T32" fmla="*/ 30 w 133"/>
                <a:gd name="T33" fmla="*/ 10 h 61"/>
                <a:gd name="T34" fmla="*/ 51 w 133"/>
                <a:gd name="T35" fmla="*/ 30 h 61"/>
                <a:gd name="T36" fmla="*/ 30 w 133"/>
                <a:gd name="T37" fmla="*/ 50 h 61"/>
                <a:gd name="T38" fmla="*/ 10 w 133"/>
                <a:gd name="T39" fmla="*/ 30 h 61"/>
                <a:gd name="T40" fmla="*/ 30 w 133"/>
                <a:gd name="T41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61">
                  <a:moveTo>
                    <a:pt x="30" y="61"/>
                  </a:moveTo>
                  <a:cubicBezTo>
                    <a:pt x="45" y="61"/>
                    <a:pt x="58" y="50"/>
                    <a:pt x="60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5" y="50"/>
                    <a:pt x="87" y="61"/>
                    <a:pt x="102" y="61"/>
                  </a:cubicBezTo>
                  <a:cubicBezTo>
                    <a:pt x="119" y="61"/>
                    <a:pt x="133" y="47"/>
                    <a:pt x="133" y="30"/>
                  </a:cubicBezTo>
                  <a:cubicBezTo>
                    <a:pt x="133" y="13"/>
                    <a:pt x="119" y="0"/>
                    <a:pt x="102" y="0"/>
                  </a:cubicBezTo>
                  <a:cubicBezTo>
                    <a:pt x="87" y="0"/>
                    <a:pt x="75" y="11"/>
                    <a:pt x="7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58" y="11"/>
                    <a:pt x="45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1"/>
                    <a:pt x="30" y="61"/>
                  </a:cubicBezTo>
                  <a:moveTo>
                    <a:pt x="102" y="10"/>
                  </a:moveTo>
                  <a:cubicBezTo>
                    <a:pt x="113" y="10"/>
                    <a:pt x="122" y="19"/>
                    <a:pt x="122" y="30"/>
                  </a:cubicBezTo>
                  <a:cubicBezTo>
                    <a:pt x="122" y="41"/>
                    <a:pt x="113" y="50"/>
                    <a:pt x="102" y="50"/>
                  </a:cubicBezTo>
                  <a:cubicBezTo>
                    <a:pt x="91" y="50"/>
                    <a:pt x="82" y="41"/>
                    <a:pt x="82" y="30"/>
                  </a:cubicBezTo>
                  <a:cubicBezTo>
                    <a:pt x="82" y="19"/>
                    <a:pt x="91" y="10"/>
                    <a:pt x="102" y="10"/>
                  </a:cubicBezTo>
                  <a:moveTo>
                    <a:pt x="30" y="10"/>
                  </a:moveTo>
                  <a:cubicBezTo>
                    <a:pt x="41" y="10"/>
                    <a:pt x="51" y="19"/>
                    <a:pt x="51" y="30"/>
                  </a:cubicBezTo>
                  <a:cubicBezTo>
                    <a:pt x="51" y="41"/>
                    <a:pt x="41" y="50"/>
                    <a:pt x="30" y="50"/>
                  </a:cubicBezTo>
                  <a:cubicBezTo>
                    <a:pt x="19" y="50"/>
                    <a:pt x="10" y="41"/>
                    <a:pt x="10" y="30"/>
                  </a:cubicBezTo>
                  <a:cubicBezTo>
                    <a:pt x="10" y="19"/>
                    <a:pt x="19" y="10"/>
                    <a:pt x="30" y="1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23361492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 noEditPoints="1"/>
          </p:cNvSpPr>
          <p:nvPr/>
        </p:nvSpPr>
        <p:spPr bwMode="auto">
          <a:xfrm>
            <a:off x="7353301" y="2046288"/>
            <a:ext cx="427038" cy="428625"/>
          </a:xfrm>
          <a:custGeom>
            <a:avLst/>
            <a:gdLst>
              <a:gd name="T0" fmla="*/ 102 w 203"/>
              <a:gd name="T1" fmla="*/ 203 h 203"/>
              <a:gd name="T2" fmla="*/ 203 w 203"/>
              <a:gd name="T3" fmla="*/ 102 h 203"/>
              <a:gd name="T4" fmla="*/ 102 w 203"/>
              <a:gd name="T5" fmla="*/ 0 h 203"/>
              <a:gd name="T6" fmla="*/ 0 w 203"/>
              <a:gd name="T7" fmla="*/ 102 h 203"/>
              <a:gd name="T8" fmla="*/ 102 w 203"/>
              <a:gd name="T9" fmla="*/ 203 h 203"/>
              <a:gd name="T10" fmla="*/ 40 w 203"/>
              <a:gd name="T11" fmla="*/ 172 h 203"/>
              <a:gd name="T12" fmla="*/ 32 w 203"/>
              <a:gd name="T13" fmla="*/ 163 h 203"/>
              <a:gd name="T14" fmla="*/ 51 w 203"/>
              <a:gd name="T15" fmla="*/ 144 h 203"/>
              <a:gd name="T16" fmla="*/ 59 w 203"/>
              <a:gd name="T17" fmla="*/ 152 h 203"/>
              <a:gd name="T18" fmla="*/ 40 w 203"/>
              <a:gd name="T19" fmla="*/ 172 h 203"/>
              <a:gd name="T20" fmla="*/ 107 w 203"/>
              <a:gd name="T21" fmla="*/ 195 h 203"/>
              <a:gd name="T22" fmla="*/ 96 w 203"/>
              <a:gd name="T23" fmla="*/ 195 h 203"/>
              <a:gd name="T24" fmla="*/ 96 w 203"/>
              <a:gd name="T25" fmla="*/ 168 h 203"/>
              <a:gd name="T26" fmla="*/ 107 w 203"/>
              <a:gd name="T27" fmla="*/ 168 h 203"/>
              <a:gd name="T28" fmla="*/ 107 w 203"/>
              <a:gd name="T29" fmla="*/ 195 h 203"/>
              <a:gd name="T30" fmla="*/ 195 w 203"/>
              <a:gd name="T31" fmla="*/ 96 h 203"/>
              <a:gd name="T32" fmla="*/ 195 w 203"/>
              <a:gd name="T33" fmla="*/ 107 h 203"/>
              <a:gd name="T34" fmla="*/ 168 w 203"/>
              <a:gd name="T35" fmla="*/ 107 h 203"/>
              <a:gd name="T36" fmla="*/ 168 w 203"/>
              <a:gd name="T37" fmla="*/ 96 h 203"/>
              <a:gd name="T38" fmla="*/ 195 w 203"/>
              <a:gd name="T39" fmla="*/ 96 h 203"/>
              <a:gd name="T40" fmla="*/ 163 w 203"/>
              <a:gd name="T41" fmla="*/ 32 h 203"/>
              <a:gd name="T42" fmla="*/ 172 w 203"/>
              <a:gd name="T43" fmla="*/ 40 h 203"/>
              <a:gd name="T44" fmla="*/ 152 w 203"/>
              <a:gd name="T45" fmla="*/ 59 h 203"/>
              <a:gd name="T46" fmla="*/ 144 w 203"/>
              <a:gd name="T47" fmla="*/ 51 h 203"/>
              <a:gd name="T48" fmla="*/ 163 w 203"/>
              <a:gd name="T49" fmla="*/ 32 h 203"/>
              <a:gd name="T50" fmla="*/ 152 w 203"/>
              <a:gd name="T51" fmla="*/ 144 h 203"/>
              <a:gd name="T52" fmla="*/ 172 w 203"/>
              <a:gd name="T53" fmla="*/ 163 h 203"/>
              <a:gd name="T54" fmla="*/ 163 w 203"/>
              <a:gd name="T55" fmla="*/ 172 h 203"/>
              <a:gd name="T56" fmla="*/ 144 w 203"/>
              <a:gd name="T57" fmla="*/ 152 h 203"/>
              <a:gd name="T58" fmla="*/ 152 w 203"/>
              <a:gd name="T59" fmla="*/ 144 h 203"/>
              <a:gd name="T60" fmla="*/ 96 w 203"/>
              <a:gd name="T61" fmla="*/ 9 h 203"/>
              <a:gd name="T62" fmla="*/ 107 w 203"/>
              <a:gd name="T63" fmla="*/ 9 h 203"/>
              <a:gd name="T64" fmla="*/ 107 w 203"/>
              <a:gd name="T65" fmla="*/ 36 h 203"/>
              <a:gd name="T66" fmla="*/ 96 w 203"/>
              <a:gd name="T67" fmla="*/ 36 h 203"/>
              <a:gd name="T68" fmla="*/ 96 w 203"/>
              <a:gd name="T69" fmla="*/ 9 h 203"/>
              <a:gd name="T70" fmla="*/ 85 w 203"/>
              <a:gd name="T71" fmla="*/ 78 h 203"/>
              <a:gd name="T72" fmla="*/ 103 w 203"/>
              <a:gd name="T73" fmla="*/ 95 h 203"/>
              <a:gd name="T74" fmla="*/ 135 w 203"/>
              <a:gd name="T75" fmla="*/ 63 h 203"/>
              <a:gd name="T76" fmla="*/ 143 w 203"/>
              <a:gd name="T77" fmla="*/ 72 h 203"/>
              <a:gd name="T78" fmla="*/ 103 w 203"/>
              <a:gd name="T79" fmla="*/ 111 h 203"/>
              <a:gd name="T80" fmla="*/ 77 w 203"/>
              <a:gd name="T81" fmla="*/ 86 h 203"/>
              <a:gd name="T82" fmla="*/ 85 w 203"/>
              <a:gd name="T83" fmla="*/ 78 h 203"/>
              <a:gd name="T84" fmla="*/ 40 w 203"/>
              <a:gd name="T85" fmla="*/ 32 h 203"/>
              <a:gd name="T86" fmla="*/ 59 w 203"/>
              <a:gd name="T87" fmla="*/ 51 h 203"/>
              <a:gd name="T88" fmla="*/ 51 w 203"/>
              <a:gd name="T89" fmla="*/ 59 h 203"/>
              <a:gd name="T90" fmla="*/ 32 w 203"/>
              <a:gd name="T91" fmla="*/ 40 h 203"/>
              <a:gd name="T92" fmla="*/ 40 w 203"/>
              <a:gd name="T93" fmla="*/ 32 h 203"/>
              <a:gd name="T94" fmla="*/ 36 w 203"/>
              <a:gd name="T95" fmla="*/ 96 h 203"/>
              <a:gd name="T96" fmla="*/ 36 w 203"/>
              <a:gd name="T97" fmla="*/ 107 h 203"/>
              <a:gd name="T98" fmla="*/ 9 w 203"/>
              <a:gd name="T99" fmla="*/ 107 h 203"/>
              <a:gd name="T100" fmla="*/ 9 w 203"/>
              <a:gd name="T101" fmla="*/ 96 h 203"/>
              <a:gd name="T102" fmla="*/ 36 w 203"/>
              <a:gd name="T103" fmla="*/ 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3" h="203">
                <a:moveTo>
                  <a:pt x="102" y="203"/>
                </a:moveTo>
                <a:cubicBezTo>
                  <a:pt x="158" y="203"/>
                  <a:pt x="203" y="158"/>
                  <a:pt x="203" y="102"/>
                </a:cubicBezTo>
                <a:cubicBezTo>
                  <a:pt x="203" y="45"/>
                  <a:pt x="158" y="0"/>
                  <a:pt x="102" y="0"/>
                </a:cubicBezTo>
                <a:cubicBezTo>
                  <a:pt x="45" y="0"/>
                  <a:pt x="0" y="45"/>
                  <a:pt x="0" y="102"/>
                </a:cubicBezTo>
                <a:cubicBezTo>
                  <a:pt x="0" y="158"/>
                  <a:pt x="45" y="203"/>
                  <a:pt x="102" y="203"/>
                </a:cubicBezTo>
                <a:close/>
                <a:moveTo>
                  <a:pt x="40" y="172"/>
                </a:moveTo>
                <a:cubicBezTo>
                  <a:pt x="32" y="163"/>
                  <a:pt x="32" y="163"/>
                  <a:pt x="32" y="163"/>
                </a:cubicBezTo>
                <a:cubicBezTo>
                  <a:pt x="51" y="144"/>
                  <a:pt x="51" y="144"/>
                  <a:pt x="51" y="144"/>
                </a:cubicBezTo>
                <a:cubicBezTo>
                  <a:pt x="59" y="152"/>
                  <a:pt x="59" y="152"/>
                  <a:pt x="59" y="152"/>
                </a:cubicBezTo>
                <a:lnTo>
                  <a:pt x="40" y="172"/>
                </a:lnTo>
                <a:close/>
                <a:moveTo>
                  <a:pt x="107" y="195"/>
                </a:moveTo>
                <a:cubicBezTo>
                  <a:pt x="96" y="195"/>
                  <a:pt x="96" y="195"/>
                  <a:pt x="96" y="195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107" y="168"/>
                  <a:pt x="107" y="168"/>
                  <a:pt x="107" y="168"/>
                </a:cubicBezTo>
                <a:lnTo>
                  <a:pt x="107" y="195"/>
                </a:lnTo>
                <a:close/>
                <a:moveTo>
                  <a:pt x="195" y="96"/>
                </a:moveTo>
                <a:cubicBezTo>
                  <a:pt x="195" y="107"/>
                  <a:pt x="195" y="107"/>
                  <a:pt x="195" y="107"/>
                </a:cubicBezTo>
                <a:cubicBezTo>
                  <a:pt x="168" y="107"/>
                  <a:pt x="168" y="107"/>
                  <a:pt x="168" y="107"/>
                </a:cubicBezTo>
                <a:cubicBezTo>
                  <a:pt x="168" y="96"/>
                  <a:pt x="168" y="96"/>
                  <a:pt x="168" y="96"/>
                </a:cubicBezTo>
                <a:lnTo>
                  <a:pt x="195" y="96"/>
                </a:lnTo>
                <a:close/>
                <a:moveTo>
                  <a:pt x="163" y="32"/>
                </a:moveTo>
                <a:cubicBezTo>
                  <a:pt x="172" y="40"/>
                  <a:pt x="172" y="40"/>
                  <a:pt x="172" y="40"/>
                </a:cubicBezTo>
                <a:cubicBezTo>
                  <a:pt x="152" y="59"/>
                  <a:pt x="152" y="59"/>
                  <a:pt x="152" y="59"/>
                </a:cubicBezTo>
                <a:cubicBezTo>
                  <a:pt x="144" y="51"/>
                  <a:pt x="144" y="51"/>
                  <a:pt x="144" y="51"/>
                </a:cubicBezTo>
                <a:lnTo>
                  <a:pt x="163" y="32"/>
                </a:lnTo>
                <a:close/>
                <a:moveTo>
                  <a:pt x="152" y="144"/>
                </a:moveTo>
                <a:cubicBezTo>
                  <a:pt x="172" y="163"/>
                  <a:pt x="172" y="163"/>
                  <a:pt x="172" y="163"/>
                </a:cubicBezTo>
                <a:cubicBezTo>
                  <a:pt x="163" y="172"/>
                  <a:pt x="163" y="172"/>
                  <a:pt x="163" y="172"/>
                </a:cubicBezTo>
                <a:cubicBezTo>
                  <a:pt x="144" y="152"/>
                  <a:pt x="144" y="152"/>
                  <a:pt x="144" y="152"/>
                </a:cubicBezTo>
                <a:lnTo>
                  <a:pt x="152" y="144"/>
                </a:lnTo>
                <a:close/>
                <a:moveTo>
                  <a:pt x="96" y="9"/>
                </a:moveTo>
                <a:cubicBezTo>
                  <a:pt x="107" y="9"/>
                  <a:pt x="107" y="9"/>
                  <a:pt x="107" y="9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96" y="36"/>
                  <a:pt x="96" y="36"/>
                  <a:pt x="96" y="36"/>
                </a:cubicBezTo>
                <a:lnTo>
                  <a:pt x="96" y="9"/>
                </a:lnTo>
                <a:close/>
                <a:moveTo>
                  <a:pt x="85" y="78"/>
                </a:moveTo>
                <a:cubicBezTo>
                  <a:pt x="103" y="95"/>
                  <a:pt x="103" y="95"/>
                  <a:pt x="103" y="95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77" y="86"/>
                  <a:pt x="77" y="86"/>
                  <a:pt x="77" y="86"/>
                </a:cubicBezTo>
                <a:lnTo>
                  <a:pt x="85" y="78"/>
                </a:lnTo>
                <a:close/>
                <a:moveTo>
                  <a:pt x="40" y="32"/>
                </a:moveTo>
                <a:cubicBezTo>
                  <a:pt x="59" y="51"/>
                  <a:pt x="59" y="51"/>
                  <a:pt x="59" y="51"/>
                </a:cubicBezTo>
                <a:cubicBezTo>
                  <a:pt x="51" y="59"/>
                  <a:pt x="51" y="59"/>
                  <a:pt x="51" y="59"/>
                </a:cubicBezTo>
                <a:cubicBezTo>
                  <a:pt x="32" y="40"/>
                  <a:pt x="32" y="40"/>
                  <a:pt x="32" y="40"/>
                </a:cubicBezTo>
                <a:lnTo>
                  <a:pt x="40" y="32"/>
                </a:lnTo>
                <a:close/>
                <a:moveTo>
                  <a:pt x="36" y="96"/>
                </a:moveTo>
                <a:cubicBezTo>
                  <a:pt x="36" y="107"/>
                  <a:pt x="36" y="107"/>
                  <a:pt x="36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96"/>
                  <a:pt x="9" y="96"/>
                  <a:pt x="9" y="96"/>
                </a:cubicBezTo>
                <a:lnTo>
                  <a:pt x="36" y="9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8140701" y="2033588"/>
            <a:ext cx="387350" cy="455613"/>
            <a:chOff x="8140701" y="2033588"/>
            <a:chExt cx="387350" cy="455613"/>
          </a:xfrm>
          <a:solidFill>
            <a:schemeClr val="accent4"/>
          </a:solidFill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8140701" y="2141538"/>
              <a:ext cx="387350" cy="347663"/>
            </a:xfrm>
            <a:custGeom>
              <a:avLst/>
              <a:gdLst>
                <a:gd name="T0" fmla="*/ 19 w 184"/>
                <a:gd name="T1" fmla="*/ 16 h 165"/>
                <a:gd name="T2" fmla="*/ 2 w 184"/>
                <a:gd name="T3" fmla="*/ 50 h 165"/>
                <a:gd name="T4" fmla="*/ 0 w 184"/>
                <a:gd name="T5" fmla="*/ 60 h 165"/>
                <a:gd name="T6" fmla="*/ 0 w 184"/>
                <a:gd name="T7" fmla="*/ 61 h 165"/>
                <a:gd name="T8" fmla="*/ 0 w 184"/>
                <a:gd name="T9" fmla="*/ 70 h 165"/>
                <a:gd name="T10" fmla="*/ 1 w 184"/>
                <a:gd name="T11" fmla="*/ 77 h 165"/>
                <a:gd name="T12" fmla="*/ 8 w 184"/>
                <a:gd name="T13" fmla="*/ 107 h 165"/>
                <a:gd name="T14" fmla="*/ 28 w 184"/>
                <a:gd name="T15" fmla="*/ 144 h 165"/>
                <a:gd name="T16" fmla="*/ 29 w 184"/>
                <a:gd name="T17" fmla="*/ 145 h 165"/>
                <a:gd name="T18" fmla="*/ 41 w 184"/>
                <a:gd name="T19" fmla="*/ 158 h 165"/>
                <a:gd name="T20" fmla="*/ 44 w 184"/>
                <a:gd name="T21" fmla="*/ 161 h 165"/>
                <a:gd name="T22" fmla="*/ 64 w 184"/>
                <a:gd name="T23" fmla="*/ 163 h 165"/>
                <a:gd name="T24" fmla="*/ 65 w 184"/>
                <a:gd name="T25" fmla="*/ 163 h 165"/>
                <a:gd name="T26" fmla="*/ 74 w 184"/>
                <a:gd name="T27" fmla="*/ 160 h 165"/>
                <a:gd name="T28" fmla="*/ 81 w 184"/>
                <a:gd name="T29" fmla="*/ 157 h 165"/>
                <a:gd name="T30" fmla="*/ 92 w 184"/>
                <a:gd name="T31" fmla="*/ 156 h 165"/>
                <a:gd name="T32" fmla="*/ 93 w 184"/>
                <a:gd name="T33" fmla="*/ 156 h 165"/>
                <a:gd name="T34" fmla="*/ 104 w 184"/>
                <a:gd name="T35" fmla="*/ 157 h 165"/>
                <a:gd name="T36" fmla="*/ 110 w 184"/>
                <a:gd name="T37" fmla="*/ 160 h 165"/>
                <a:gd name="T38" fmla="*/ 120 w 184"/>
                <a:gd name="T39" fmla="*/ 163 h 165"/>
                <a:gd name="T40" fmla="*/ 120 w 184"/>
                <a:gd name="T41" fmla="*/ 163 h 165"/>
                <a:gd name="T42" fmla="*/ 140 w 184"/>
                <a:gd name="T43" fmla="*/ 161 h 165"/>
                <a:gd name="T44" fmla="*/ 144 w 184"/>
                <a:gd name="T45" fmla="*/ 158 h 165"/>
                <a:gd name="T46" fmla="*/ 156 w 184"/>
                <a:gd name="T47" fmla="*/ 145 h 165"/>
                <a:gd name="T48" fmla="*/ 157 w 184"/>
                <a:gd name="T49" fmla="*/ 144 h 165"/>
                <a:gd name="T50" fmla="*/ 177 w 184"/>
                <a:gd name="T51" fmla="*/ 107 h 165"/>
                <a:gd name="T52" fmla="*/ 184 w 184"/>
                <a:gd name="T53" fmla="*/ 77 h 165"/>
                <a:gd name="T54" fmla="*/ 184 w 184"/>
                <a:gd name="T55" fmla="*/ 70 h 165"/>
                <a:gd name="T56" fmla="*/ 184 w 184"/>
                <a:gd name="T57" fmla="*/ 61 h 165"/>
                <a:gd name="T58" fmla="*/ 184 w 184"/>
                <a:gd name="T59" fmla="*/ 60 h 165"/>
                <a:gd name="T60" fmla="*/ 183 w 184"/>
                <a:gd name="T61" fmla="*/ 50 h 165"/>
                <a:gd name="T62" fmla="*/ 166 w 184"/>
                <a:gd name="T63" fmla="*/ 16 h 165"/>
                <a:gd name="T64" fmla="*/ 162 w 184"/>
                <a:gd name="T65" fmla="*/ 12 h 165"/>
                <a:gd name="T66" fmla="*/ 136 w 184"/>
                <a:gd name="T67" fmla="*/ 1 h 165"/>
                <a:gd name="T68" fmla="*/ 107 w 184"/>
                <a:gd name="T69" fmla="*/ 5 h 165"/>
                <a:gd name="T70" fmla="*/ 92 w 184"/>
                <a:gd name="T71" fmla="*/ 10 h 165"/>
                <a:gd name="T72" fmla="*/ 77 w 184"/>
                <a:gd name="T73" fmla="*/ 5 h 165"/>
                <a:gd name="T74" fmla="*/ 49 w 184"/>
                <a:gd name="T75" fmla="*/ 1 h 165"/>
                <a:gd name="T76" fmla="*/ 23 w 184"/>
                <a:gd name="T77" fmla="*/ 12 h 165"/>
                <a:gd name="T78" fmla="*/ 19 w 184"/>
                <a:gd name="T79" fmla="*/ 1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4" h="165">
                  <a:moveTo>
                    <a:pt x="19" y="16"/>
                  </a:moveTo>
                  <a:cubicBezTo>
                    <a:pt x="9" y="25"/>
                    <a:pt x="4" y="37"/>
                    <a:pt x="2" y="50"/>
                  </a:cubicBezTo>
                  <a:cubicBezTo>
                    <a:pt x="1" y="53"/>
                    <a:pt x="1" y="56"/>
                    <a:pt x="0" y="60"/>
                  </a:cubicBezTo>
                  <a:cubicBezTo>
                    <a:pt x="0" y="60"/>
                    <a:pt x="0" y="60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0" y="73"/>
                    <a:pt x="1" y="75"/>
                    <a:pt x="1" y="77"/>
                  </a:cubicBezTo>
                  <a:cubicBezTo>
                    <a:pt x="2" y="87"/>
                    <a:pt x="4" y="98"/>
                    <a:pt x="8" y="107"/>
                  </a:cubicBezTo>
                  <a:cubicBezTo>
                    <a:pt x="13" y="121"/>
                    <a:pt x="19" y="133"/>
                    <a:pt x="28" y="144"/>
                  </a:cubicBezTo>
                  <a:cubicBezTo>
                    <a:pt x="28" y="144"/>
                    <a:pt x="28" y="145"/>
                    <a:pt x="29" y="145"/>
                  </a:cubicBezTo>
                  <a:cubicBezTo>
                    <a:pt x="32" y="150"/>
                    <a:pt x="36" y="155"/>
                    <a:pt x="41" y="158"/>
                  </a:cubicBezTo>
                  <a:cubicBezTo>
                    <a:pt x="42" y="159"/>
                    <a:pt x="43" y="160"/>
                    <a:pt x="44" y="161"/>
                  </a:cubicBezTo>
                  <a:cubicBezTo>
                    <a:pt x="50" y="165"/>
                    <a:pt x="57" y="165"/>
                    <a:pt x="64" y="163"/>
                  </a:cubicBezTo>
                  <a:cubicBezTo>
                    <a:pt x="64" y="163"/>
                    <a:pt x="65" y="163"/>
                    <a:pt x="65" y="163"/>
                  </a:cubicBezTo>
                  <a:cubicBezTo>
                    <a:pt x="68" y="162"/>
                    <a:pt x="71" y="161"/>
                    <a:pt x="74" y="160"/>
                  </a:cubicBezTo>
                  <a:cubicBezTo>
                    <a:pt x="76" y="159"/>
                    <a:pt x="78" y="158"/>
                    <a:pt x="81" y="157"/>
                  </a:cubicBezTo>
                  <a:cubicBezTo>
                    <a:pt x="84" y="156"/>
                    <a:pt x="92" y="156"/>
                    <a:pt x="92" y="156"/>
                  </a:cubicBezTo>
                  <a:cubicBezTo>
                    <a:pt x="92" y="156"/>
                    <a:pt x="93" y="156"/>
                    <a:pt x="93" y="156"/>
                  </a:cubicBezTo>
                  <a:cubicBezTo>
                    <a:pt x="97" y="156"/>
                    <a:pt x="100" y="156"/>
                    <a:pt x="104" y="157"/>
                  </a:cubicBezTo>
                  <a:cubicBezTo>
                    <a:pt x="106" y="158"/>
                    <a:pt x="108" y="159"/>
                    <a:pt x="110" y="160"/>
                  </a:cubicBezTo>
                  <a:cubicBezTo>
                    <a:pt x="113" y="161"/>
                    <a:pt x="117" y="162"/>
                    <a:pt x="120" y="163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127" y="165"/>
                    <a:pt x="134" y="165"/>
                    <a:pt x="140" y="161"/>
                  </a:cubicBezTo>
                  <a:cubicBezTo>
                    <a:pt x="142" y="160"/>
                    <a:pt x="143" y="159"/>
                    <a:pt x="144" y="158"/>
                  </a:cubicBezTo>
                  <a:cubicBezTo>
                    <a:pt x="149" y="155"/>
                    <a:pt x="152" y="150"/>
                    <a:pt x="156" y="145"/>
                  </a:cubicBezTo>
                  <a:cubicBezTo>
                    <a:pt x="156" y="145"/>
                    <a:pt x="157" y="144"/>
                    <a:pt x="157" y="144"/>
                  </a:cubicBezTo>
                  <a:cubicBezTo>
                    <a:pt x="165" y="133"/>
                    <a:pt x="172" y="121"/>
                    <a:pt x="177" y="107"/>
                  </a:cubicBezTo>
                  <a:cubicBezTo>
                    <a:pt x="180" y="98"/>
                    <a:pt x="183" y="87"/>
                    <a:pt x="184" y="77"/>
                  </a:cubicBezTo>
                  <a:cubicBezTo>
                    <a:pt x="184" y="75"/>
                    <a:pt x="184" y="73"/>
                    <a:pt x="184" y="70"/>
                  </a:cubicBezTo>
                  <a:cubicBezTo>
                    <a:pt x="184" y="67"/>
                    <a:pt x="184" y="64"/>
                    <a:pt x="184" y="61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56"/>
                    <a:pt x="184" y="53"/>
                    <a:pt x="183" y="50"/>
                  </a:cubicBezTo>
                  <a:cubicBezTo>
                    <a:pt x="181" y="37"/>
                    <a:pt x="175" y="25"/>
                    <a:pt x="166" y="16"/>
                  </a:cubicBezTo>
                  <a:cubicBezTo>
                    <a:pt x="164" y="15"/>
                    <a:pt x="163" y="14"/>
                    <a:pt x="162" y="12"/>
                  </a:cubicBezTo>
                  <a:cubicBezTo>
                    <a:pt x="154" y="6"/>
                    <a:pt x="145" y="3"/>
                    <a:pt x="136" y="1"/>
                  </a:cubicBezTo>
                  <a:cubicBezTo>
                    <a:pt x="126" y="0"/>
                    <a:pt x="116" y="2"/>
                    <a:pt x="107" y="5"/>
                  </a:cubicBezTo>
                  <a:cubicBezTo>
                    <a:pt x="102" y="7"/>
                    <a:pt x="92" y="10"/>
                    <a:pt x="92" y="10"/>
                  </a:cubicBezTo>
                  <a:cubicBezTo>
                    <a:pt x="92" y="10"/>
                    <a:pt x="82" y="7"/>
                    <a:pt x="77" y="5"/>
                  </a:cubicBezTo>
                  <a:cubicBezTo>
                    <a:pt x="68" y="2"/>
                    <a:pt x="59" y="0"/>
                    <a:pt x="49" y="1"/>
                  </a:cubicBezTo>
                  <a:cubicBezTo>
                    <a:pt x="39" y="3"/>
                    <a:pt x="30" y="6"/>
                    <a:pt x="23" y="12"/>
                  </a:cubicBezTo>
                  <a:cubicBezTo>
                    <a:pt x="22" y="14"/>
                    <a:pt x="20" y="15"/>
                    <a:pt x="1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8242301" y="2033588"/>
              <a:ext cx="93663" cy="106363"/>
            </a:xfrm>
            <a:custGeom>
              <a:avLst/>
              <a:gdLst>
                <a:gd name="T0" fmla="*/ 14 w 45"/>
                <a:gd name="T1" fmla="*/ 37 h 50"/>
                <a:gd name="T2" fmla="*/ 32 w 45"/>
                <a:gd name="T3" fmla="*/ 48 h 50"/>
                <a:gd name="T4" fmla="*/ 43 w 45"/>
                <a:gd name="T5" fmla="*/ 50 h 50"/>
                <a:gd name="T6" fmla="*/ 44 w 45"/>
                <a:gd name="T7" fmla="*/ 48 h 50"/>
                <a:gd name="T8" fmla="*/ 35 w 45"/>
                <a:gd name="T9" fmla="*/ 19 h 50"/>
                <a:gd name="T10" fmla="*/ 4 w 45"/>
                <a:gd name="T11" fmla="*/ 0 h 50"/>
                <a:gd name="T12" fmla="*/ 2 w 45"/>
                <a:gd name="T13" fmla="*/ 0 h 50"/>
                <a:gd name="T14" fmla="*/ 1 w 45"/>
                <a:gd name="T15" fmla="*/ 0 h 50"/>
                <a:gd name="T16" fmla="*/ 1 w 45"/>
                <a:gd name="T17" fmla="*/ 12 h 50"/>
                <a:gd name="T18" fmla="*/ 14 w 45"/>
                <a:gd name="T19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50">
                  <a:moveTo>
                    <a:pt x="14" y="37"/>
                  </a:moveTo>
                  <a:cubicBezTo>
                    <a:pt x="19" y="42"/>
                    <a:pt x="25" y="46"/>
                    <a:pt x="32" y="48"/>
                  </a:cubicBezTo>
                  <a:cubicBezTo>
                    <a:pt x="36" y="49"/>
                    <a:pt x="39" y="50"/>
                    <a:pt x="43" y="50"/>
                  </a:cubicBezTo>
                  <a:cubicBezTo>
                    <a:pt x="44" y="50"/>
                    <a:pt x="44" y="49"/>
                    <a:pt x="44" y="48"/>
                  </a:cubicBezTo>
                  <a:cubicBezTo>
                    <a:pt x="45" y="37"/>
                    <a:pt x="41" y="28"/>
                    <a:pt x="35" y="19"/>
                  </a:cubicBezTo>
                  <a:cubicBezTo>
                    <a:pt x="27" y="9"/>
                    <a:pt x="17" y="3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4"/>
                    <a:pt x="1" y="8"/>
                    <a:pt x="1" y="12"/>
                  </a:cubicBezTo>
                  <a:cubicBezTo>
                    <a:pt x="3" y="22"/>
                    <a:pt x="8" y="30"/>
                    <a:pt x="1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882901" y="2870200"/>
            <a:ext cx="420688" cy="427038"/>
            <a:chOff x="2882901" y="2870200"/>
            <a:chExt cx="420688" cy="427038"/>
          </a:xfrm>
          <a:solidFill>
            <a:schemeClr val="accent4"/>
          </a:solidFill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2882901" y="2981325"/>
              <a:ext cx="84138" cy="314325"/>
            </a:xfrm>
            <a:custGeom>
              <a:avLst/>
              <a:gdLst>
                <a:gd name="T0" fmla="*/ 40 w 40"/>
                <a:gd name="T1" fmla="*/ 0 h 149"/>
                <a:gd name="T2" fmla="*/ 39 w 40"/>
                <a:gd name="T3" fmla="*/ 0 h 149"/>
                <a:gd name="T4" fmla="*/ 5 w 40"/>
                <a:gd name="T5" fmla="*/ 14 h 149"/>
                <a:gd name="T6" fmla="*/ 0 w 40"/>
                <a:gd name="T7" fmla="*/ 22 h 149"/>
                <a:gd name="T8" fmla="*/ 0 w 40"/>
                <a:gd name="T9" fmla="*/ 143 h 149"/>
                <a:gd name="T10" fmla="*/ 6 w 40"/>
                <a:gd name="T11" fmla="*/ 149 h 149"/>
                <a:gd name="T12" fmla="*/ 40 w 40"/>
                <a:gd name="T13" fmla="*/ 149 h 149"/>
                <a:gd name="T14" fmla="*/ 39 w 40"/>
                <a:gd name="T15" fmla="*/ 144 h 149"/>
                <a:gd name="T16" fmla="*/ 39 w 40"/>
                <a:gd name="T17" fmla="*/ 6 h 149"/>
                <a:gd name="T18" fmla="*/ 40 w 40"/>
                <a:gd name="T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49">
                  <a:moveTo>
                    <a:pt x="4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5"/>
                    <a:pt x="0" y="19"/>
                    <a:pt x="0" y="2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6"/>
                    <a:pt x="2" y="149"/>
                    <a:pt x="6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9" y="147"/>
                    <a:pt x="39" y="146"/>
                    <a:pt x="39" y="14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4"/>
                    <a:pt x="40" y="2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978151" y="2870200"/>
              <a:ext cx="325438" cy="427038"/>
            </a:xfrm>
            <a:custGeom>
              <a:avLst/>
              <a:gdLst>
                <a:gd name="T0" fmla="*/ 2 w 155"/>
                <a:gd name="T1" fmla="*/ 202 h 203"/>
                <a:gd name="T2" fmla="*/ 6 w 155"/>
                <a:gd name="T3" fmla="*/ 203 h 203"/>
                <a:gd name="T4" fmla="*/ 6 w 155"/>
                <a:gd name="T5" fmla="*/ 203 h 203"/>
                <a:gd name="T6" fmla="*/ 131 w 155"/>
                <a:gd name="T7" fmla="*/ 202 h 203"/>
                <a:gd name="T8" fmla="*/ 137 w 155"/>
                <a:gd name="T9" fmla="*/ 197 h 203"/>
                <a:gd name="T10" fmla="*/ 155 w 155"/>
                <a:gd name="T11" fmla="*/ 59 h 203"/>
                <a:gd name="T12" fmla="*/ 150 w 155"/>
                <a:gd name="T13" fmla="*/ 53 h 203"/>
                <a:gd name="T14" fmla="*/ 50 w 155"/>
                <a:gd name="T15" fmla="*/ 53 h 203"/>
                <a:gd name="T16" fmla="*/ 50 w 155"/>
                <a:gd name="T17" fmla="*/ 53 h 203"/>
                <a:gd name="T18" fmla="*/ 47 w 155"/>
                <a:gd name="T19" fmla="*/ 48 h 203"/>
                <a:gd name="T20" fmla="*/ 64 w 155"/>
                <a:gd name="T21" fmla="*/ 23 h 203"/>
                <a:gd name="T22" fmla="*/ 62 w 155"/>
                <a:gd name="T23" fmla="*/ 15 h 203"/>
                <a:gd name="T24" fmla="*/ 41 w 155"/>
                <a:gd name="T25" fmla="*/ 1 h 203"/>
                <a:gd name="T26" fmla="*/ 38 w 155"/>
                <a:gd name="T27" fmla="*/ 0 h 203"/>
                <a:gd name="T28" fmla="*/ 33 w 155"/>
                <a:gd name="T29" fmla="*/ 3 h 203"/>
                <a:gd name="T30" fmla="*/ 3 w 155"/>
                <a:gd name="T31" fmla="*/ 48 h 203"/>
                <a:gd name="T32" fmla="*/ 1 w 155"/>
                <a:gd name="T33" fmla="*/ 53 h 203"/>
                <a:gd name="T34" fmla="*/ 0 w 155"/>
                <a:gd name="T35" fmla="*/ 59 h 203"/>
                <a:gd name="T36" fmla="*/ 0 w 155"/>
                <a:gd name="T37" fmla="*/ 197 h 203"/>
                <a:gd name="T38" fmla="*/ 2 w 155"/>
                <a:gd name="T39" fmla="*/ 2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5" h="203">
                  <a:moveTo>
                    <a:pt x="2" y="202"/>
                  </a:moveTo>
                  <a:cubicBezTo>
                    <a:pt x="3" y="202"/>
                    <a:pt x="4" y="203"/>
                    <a:pt x="6" y="203"/>
                  </a:cubicBezTo>
                  <a:cubicBezTo>
                    <a:pt x="6" y="203"/>
                    <a:pt x="6" y="203"/>
                    <a:pt x="6" y="203"/>
                  </a:cubicBezTo>
                  <a:cubicBezTo>
                    <a:pt x="131" y="202"/>
                    <a:pt x="131" y="202"/>
                    <a:pt x="131" y="202"/>
                  </a:cubicBezTo>
                  <a:cubicBezTo>
                    <a:pt x="134" y="202"/>
                    <a:pt x="137" y="200"/>
                    <a:pt x="137" y="197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6"/>
                    <a:pt x="153" y="53"/>
                    <a:pt x="1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6" y="53"/>
                    <a:pt x="45" y="51"/>
                    <a:pt x="47" y="48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5" y="20"/>
                    <a:pt x="65" y="17"/>
                    <a:pt x="62" y="15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36" y="0"/>
                    <a:pt x="34" y="1"/>
                    <a:pt x="33" y="3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50"/>
                    <a:pt x="2" y="51"/>
                    <a:pt x="1" y="53"/>
                  </a:cubicBezTo>
                  <a:cubicBezTo>
                    <a:pt x="1" y="55"/>
                    <a:pt x="0" y="57"/>
                    <a:pt x="0" y="59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9"/>
                    <a:pt x="1" y="201"/>
                    <a:pt x="2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604001" y="5318125"/>
            <a:ext cx="446087" cy="450851"/>
            <a:chOff x="6604001" y="5318125"/>
            <a:chExt cx="446087" cy="450851"/>
          </a:xfrm>
          <a:solidFill>
            <a:schemeClr val="accent4"/>
          </a:solidFill>
        </p:grpSpPr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6791326" y="5326063"/>
              <a:ext cx="182563" cy="192088"/>
            </a:xfrm>
            <a:custGeom>
              <a:avLst/>
              <a:gdLst>
                <a:gd name="T0" fmla="*/ 0 w 87"/>
                <a:gd name="T1" fmla="*/ 73 h 91"/>
                <a:gd name="T2" fmla="*/ 17 w 87"/>
                <a:gd name="T3" fmla="*/ 91 h 91"/>
                <a:gd name="T4" fmla="*/ 87 w 87"/>
                <a:gd name="T5" fmla="*/ 24 h 91"/>
                <a:gd name="T6" fmla="*/ 40 w 87"/>
                <a:gd name="T7" fmla="*/ 0 h 91"/>
                <a:gd name="T8" fmla="*/ 0 w 87"/>
                <a:gd name="T9" fmla="*/ 7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1">
                  <a:moveTo>
                    <a:pt x="0" y="73"/>
                  </a:moveTo>
                  <a:cubicBezTo>
                    <a:pt x="17" y="91"/>
                    <a:pt x="17" y="91"/>
                    <a:pt x="17" y="91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73" y="12"/>
                    <a:pt x="57" y="4"/>
                    <a:pt x="40" y="0"/>
                  </a:cubicBezTo>
                  <a:cubicBezTo>
                    <a:pt x="34" y="26"/>
                    <a:pt x="20" y="52"/>
                    <a:pt x="0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6604001" y="5395913"/>
              <a:ext cx="133350" cy="150813"/>
            </a:xfrm>
            <a:custGeom>
              <a:avLst/>
              <a:gdLst>
                <a:gd name="T0" fmla="*/ 1 w 64"/>
                <a:gd name="T1" fmla="*/ 72 h 72"/>
                <a:gd name="T2" fmla="*/ 64 w 64"/>
                <a:gd name="T3" fmla="*/ 39 h 72"/>
                <a:gd name="T4" fmla="*/ 27 w 64"/>
                <a:gd name="T5" fmla="*/ 0 h 72"/>
                <a:gd name="T6" fmla="*/ 1 w 64"/>
                <a:gd name="T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72">
                  <a:moveTo>
                    <a:pt x="1" y="72"/>
                  </a:moveTo>
                  <a:cubicBezTo>
                    <a:pt x="22" y="67"/>
                    <a:pt x="45" y="55"/>
                    <a:pt x="64" y="3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9" y="21"/>
                    <a:pt x="0" y="46"/>
                    <a:pt x="1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6607176" y="5505450"/>
              <a:ext cx="193675" cy="177800"/>
            </a:xfrm>
            <a:custGeom>
              <a:avLst/>
              <a:gdLst>
                <a:gd name="T0" fmla="*/ 92 w 92"/>
                <a:gd name="T1" fmla="*/ 18 h 85"/>
                <a:gd name="T2" fmla="*/ 74 w 92"/>
                <a:gd name="T3" fmla="*/ 0 h 85"/>
                <a:gd name="T4" fmla="*/ 0 w 92"/>
                <a:gd name="T5" fmla="*/ 37 h 85"/>
                <a:gd name="T6" fmla="*/ 22 w 92"/>
                <a:gd name="T7" fmla="*/ 85 h 85"/>
                <a:gd name="T8" fmla="*/ 92 w 92"/>
                <a:gd name="T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5">
                  <a:moveTo>
                    <a:pt x="92" y="18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52" y="19"/>
                    <a:pt x="26" y="32"/>
                    <a:pt x="0" y="37"/>
                  </a:cubicBezTo>
                  <a:cubicBezTo>
                    <a:pt x="3" y="54"/>
                    <a:pt x="11" y="70"/>
                    <a:pt x="22" y="85"/>
                  </a:cubicBezTo>
                  <a:lnTo>
                    <a:pt x="9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6811963" y="5630863"/>
              <a:ext cx="155575" cy="138113"/>
            </a:xfrm>
            <a:custGeom>
              <a:avLst/>
              <a:gdLst>
                <a:gd name="T0" fmla="*/ 35 w 74"/>
                <a:gd name="T1" fmla="*/ 0 h 65"/>
                <a:gd name="T2" fmla="*/ 0 w 74"/>
                <a:gd name="T3" fmla="*/ 63 h 65"/>
                <a:gd name="T4" fmla="*/ 74 w 74"/>
                <a:gd name="T5" fmla="*/ 40 h 65"/>
                <a:gd name="T6" fmla="*/ 35 w 74"/>
                <a:gd name="T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65">
                  <a:moveTo>
                    <a:pt x="35" y="0"/>
                  </a:moveTo>
                  <a:cubicBezTo>
                    <a:pt x="18" y="19"/>
                    <a:pt x="6" y="42"/>
                    <a:pt x="0" y="63"/>
                  </a:cubicBezTo>
                  <a:cubicBezTo>
                    <a:pt x="26" y="65"/>
                    <a:pt x="52" y="57"/>
                    <a:pt x="74" y="40"/>
                  </a:cubicBez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6851651" y="5403850"/>
              <a:ext cx="193675" cy="174625"/>
            </a:xfrm>
            <a:custGeom>
              <a:avLst/>
              <a:gdLst>
                <a:gd name="T0" fmla="*/ 70 w 92"/>
                <a:gd name="T1" fmla="*/ 0 h 83"/>
                <a:gd name="T2" fmla="*/ 0 w 92"/>
                <a:gd name="T3" fmla="*/ 66 h 83"/>
                <a:gd name="T4" fmla="*/ 17 w 92"/>
                <a:gd name="T5" fmla="*/ 83 h 83"/>
                <a:gd name="T6" fmla="*/ 92 w 92"/>
                <a:gd name="T7" fmla="*/ 46 h 83"/>
                <a:gd name="T8" fmla="*/ 70 w 92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3">
                  <a:moveTo>
                    <a:pt x="7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39" y="64"/>
                    <a:pt x="66" y="51"/>
                    <a:pt x="92" y="46"/>
                  </a:cubicBezTo>
                  <a:cubicBezTo>
                    <a:pt x="88" y="29"/>
                    <a:pt x="81" y="13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6688138" y="5318125"/>
              <a:ext cx="150813" cy="134938"/>
            </a:xfrm>
            <a:custGeom>
              <a:avLst/>
              <a:gdLst>
                <a:gd name="T0" fmla="*/ 0 w 72"/>
                <a:gd name="T1" fmla="*/ 25 h 64"/>
                <a:gd name="T2" fmla="*/ 37 w 72"/>
                <a:gd name="T3" fmla="*/ 64 h 64"/>
                <a:gd name="T4" fmla="*/ 72 w 72"/>
                <a:gd name="T5" fmla="*/ 2 h 64"/>
                <a:gd name="T6" fmla="*/ 0 w 72"/>
                <a:gd name="T7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64">
                  <a:moveTo>
                    <a:pt x="0" y="25"/>
                  </a:moveTo>
                  <a:cubicBezTo>
                    <a:pt x="37" y="64"/>
                    <a:pt x="37" y="64"/>
                    <a:pt x="37" y="64"/>
                  </a:cubicBezTo>
                  <a:cubicBezTo>
                    <a:pt x="54" y="46"/>
                    <a:pt x="66" y="23"/>
                    <a:pt x="72" y="2"/>
                  </a:cubicBezTo>
                  <a:cubicBezTo>
                    <a:pt x="46" y="0"/>
                    <a:pt x="20" y="8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6678613" y="5570538"/>
              <a:ext cx="180975" cy="188913"/>
            </a:xfrm>
            <a:custGeom>
              <a:avLst/>
              <a:gdLst>
                <a:gd name="T0" fmla="*/ 86 w 86"/>
                <a:gd name="T1" fmla="*/ 17 h 90"/>
                <a:gd name="T2" fmla="*/ 70 w 86"/>
                <a:gd name="T3" fmla="*/ 0 h 90"/>
                <a:gd name="T4" fmla="*/ 0 w 86"/>
                <a:gd name="T5" fmla="*/ 66 h 90"/>
                <a:gd name="T6" fmla="*/ 46 w 86"/>
                <a:gd name="T7" fmla="*/ 90 h 90"/>
                <a:gd name="T8" fmla="*/ 86 w 86"/>
                <a:gd name="T9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0">
                  <a:moveTo>
                    <a:pt x="86" y="17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4" y="78"/>
                    <a:pt x="29" y="86"/>
                    <a:pt x="46" y="90"/>
                  </a:cubicBezTo>
                  <a:cubicBezTo>
                    <a:pt x="52" y="64"/>
                    <a:pt x="66" y="38"/>
                    <a:pt x="8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6913563" y="5538788"/>
              <a:ext cx="136525" cy="150813"/>
            </a:xfrm>
            <a:custGeom>
              <a:avLst/>
              <a:gdLst>
                <a:gd name="T0" fmla="*/ 65 w 65"/>
                <a:gd name="T1" fmla="*/ 0 h 72"/>
                <a:gd name="T2" fmla="*/ 0 w 65"/>
                <a:gd name="T3" fmla="*/ 32 h 72"/>
                <a:gd name="T4" fmla="*/ 38 w 65"/>
                <a:gd name="T5" fmla="*/ 72 h 72"/>
                <a:gd name="T6" fmla="*/ 65 w 65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72">
                  <a:moveTo>
                    <a:pt x="65" y="0"/>
                  </a:moveTo>
                  <a:cubicBezTo>
                    <a:pt x="42" y="4"/>
                    <a:pt x="19" y="16"/>
                    <a:pt x="0" y="3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6" y="51"/>
                    <a:pt x="65" y="25"/>
                    <a:pt x="6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853113" y="2084388"/>
            <a:ext cx="449263" cy="352425"/>
            <a:chOff x="5853113" y="2084388"/>
            <a:chExt cx="449263" cy="352425"/>
          </a:xfrm>
          <a:solidFill>
            <a:schemeClr val="accent4"/>
          </a:solidFill>
        </p:grpSpPr>
        <p:sp>
          <p:nvSpPr>
            <p:cNvPr id="19" name="Oval 18"/>
            <p:cNvSpPr>
              <a:spLocks noChangeArrowheads="1"/>
            </p:cNvSpPr>
            <p:nvPr/>
          </p:nvSpPr>
          <p:spPr bwMode="auto">
            <a:xfrm>
              <a:off x="5975351" y="2084388"/>
              <a:ext cx="65088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9"/>
            <p:cNvSpPr>
              <a:spLocks noChangeArrowheads="1"/>
            </p:cNvSpPr>
            <p:nvPr/>
          </p:nvSpPr>
          <p:spPr bwMode="auto">
            <a:xfrm>
              <a:off x="6119813" y="2252663"/>
              <a:ext cx="182563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0"/>
            <p:cNvSpPr>
              <a:spLocks noChangeArrowheads="1"/>
            </p:cNvSpPr>
            <p:nvPr/>
          </p:nvSpPr>
          <p:spPr bwMode="auto">
            <a:xfrm>
              <a:off x="5853113" y="2252663"/>
              <a:ext cx="184150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10263" y="2133600"/>
              <a:ext cx="250825" cy="296863"/>
            </a:xfrm>
            <a:custGeom>
              <a:avLst/>
              <a:gdLst>
                <a:gd name="T0" fmla="*/ 2 w 119"/>
                <a:gd name="T1" fmla="*/ 24 h 141"/>
                <a:gd name="T2" fmla="*/ 5 w 119"/>
                <a:gd name="T3" fmla="*/ 34 h 141"/>
                <a:gd name="T4" fmla="*/ 35 w 119"/>
                <a:gd name="T5" fmla="*/ 50 h 141"/>
                <a:gd name="T6" fmla="*/ 39 w 119"/>
                <a:gd name="T7" fmla="*/ 49 h 141"/>
                <a:gd name="T8" fmla="*/ 58 w 119"/>
                <a:gd name="T9" fmla="*/ 32 h 141"/>
                <a:gd name="T10" fmla="*/ 62 w 119"/>
                <a:gd name="T11" fmla="*/ 32 h 141"/>
                <a:gd name="T12" fmla="*/ 81 w 119"/>
                <a:gd name="T13" fmla="*/ 54 h 141"/>
                <a:gd name="T14" fmla="*/ 81 w 119"/>
                <a:gd name="T15" fmla="*/ 57 h 141"/>
                <a:gd name="T16" fmla="*/ 62 w 119"/>
                <a:gd name="T17" fmla="*/ 73 h 141"/>
                <a:gd name="T18" fmla="*/ 61 w 119"/>
                <a:gd name="T19" fmla="*/ 76 h 141"/>
                <a:gd name="T20" fmla="*/ 74 w 119"/>
                <a:gd name="T21" fmla="*/ 116 h 141"/>
                <a:gd name="T22" fmla="*/ 74 w 119"/>
                <a:gd name="T23" fmla="*/ 120 h 141"/>
                <a:gd name="T24" fmla="*/ 69 w 119"/>
                <a:gd name="T25" fmla="*/ 125 h 141"/>
                <a:gd name="T26" fmla="*/ 71 w 119"/>
                <a:gd name="T27" fmla="*/ 139 h 141"/>
                <a:gd name="T28" fmla="*/ 77 w 119"/>
                <a:gd name="T29" fmla="*/ 141 h 141"/>
                <a:gd name="T30" fmla="*/ 85 w 119"/>
                <a:gd name="T31" fmla="*/ 138 h 141"/>
                <a:gd name="T32" fmla="*/ 97 w 119"/>
                <a:gd name="T33" fmla="*/ 124 h 141"/>
                <a:gd name="T34" fmla="*/ 97 w 119"/>
                <a:gd name="T35" fmla="*/ 120 h 141"/>
                <a:gd name="T36" fmla="*/ 84 w 119"/>
                <a:gd name="T37" fmla="*/ 83 h 141"/>
                <a:gd name="T38" fmla="*/ 85 w 119"/>
                <a:gd name="T39" fmla="*/ 79 h 141"/>
                <a:gd name="T40" fmla="*/ 118 w 119"/>
                <a:gd name="T41" fmla="*/ 54 h 141"/>
                <a:gd name="T42" fmla="*/ 119 w 119"/>
                <a:gd name="T43" fmla="*/ 51 h 141"/>
                <a:gd name="T44" fmla="*/ 75 w 119"/>
                <a:gd name="T45" fmla="*/ 1 h 141"/>
                <a:gd name="T46" fmla="*/ 71 w 119"/>
                <a:gd name="T47" fmla="*/ 0 h 141"/>
                <a:gd name="T48" fmla="*/ 35 w 119"/>
                <a:gd name="T49" fmla="*/ 32 h 141"/>
                <a:gd name="T50" fmla="*/ 32 w 119"/>
                <a:gd name="T51" fmla="*/ 32 h 141"/>
                <a:gd name="T52" fmla="*/ 12 w 119"/>
                <a:gd name="T53" fmla="*/ 21 h 141"/>
                <a:gd name="T54" fmla="*/ 2 w 119"/>
                <a:gd name="T55" fmla="*/ 2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9" h="141">
                  <a:moveTo>
                    <a:pt x="2" y="24"/>
                  </a:moveTo>
                  <a:cubicBezTo>
                    <a:pt x="0" y="27"/>
                    <a:pt x="1" y="32"/>
                    <a:pt x="5" y="34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50"/>
                    <a:pt x="38" y="50"/>
                    <a:pt x="39" y="49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61" y="31"/>
                    <a:pt x="62" y="32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2" y="55"/>
                    <a:pt x="82" y="56"/>
                    <a:pt x="81" y="57"/>
                  </a:cubicBezTo>
                  <a:cubicBezTo>
                    <a:pt x="76" y="61"/>
                    <a:pt x="66" y="69"/>
                    <a:pt x="62" y="73"/>
                  </a:cubicBezTo>
                  <a:cubicBezTo>
                    <a:pt x="61" y="74"/>
                    <a:pt x="60" y="75"/>
                    <a:pt x="61" y="76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5" y="117"/>
                    <a:pt x="74" y="119"/>
                    <a:pt x="74" y="120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6" y="129"/>
                    <a:pt x="66" y="135"/>
                    <a:pt x="71" y="139"/>
                  </a:cubicBezTo>
                  <a:cubicBezTo>
                    <a:pt x="73" y="141"/>
                    <a:pt x="75" y="141"/>
                    <a:pt x="77" y="141"/>
                  </a:cubicBezTo>
                  <a:cubicBezTo>
                    <a:pt x="80" y="141"/>
                    <a:pt x="83" y="140"/>
                    <a:pt x="85" y="13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3"/>
                    <a:pt x="98" y="121"/>
                    <a:pt x="97" y="120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3" y="82"/>
                    <a:pt x="84" y="80"/>
                    <a:pt x="85" y="79"/>
                  </a:cubicBezTo>
                  <a:cubicBezTo>
                    <a:pt x="92" y="74"/>
                    <a:pt x="112" y="59"/>
                    <a:pt x="118" y="54"/>
                  </a:cubicBezTo>
                  <a:cubicBezTo>
                    <a:pt x="119" y="53"/>
                    <a:pt x="119" y="52"/>
                    <a:pt x="119" y="5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2" y="0"/>
                    <a:pt x="71" y="0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3"/>
                    <a:pt x="33" y="33"/>
                    <a:pt x="32" y="3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9" y="19"/>
                    <a:pt x="4" y="20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605588" y="2039938"/>
            <a:ext cx="441326" cy="444500"/>
            <a:chOff x="6605588" y="2039938"/>
            <a:chExt cx="441326" cy="444500"/>
          </a:xfrm>
          <a:solidFill>
            <a:schemeClr val="accent4"/>
          </a:solidFill>
        </p:grpSpPr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6605588" y="2039938"/>
              <a:ext cx="212725" cy="444500"/>
            </a:xfrm>
            <a:custGeom>
              <a:avLst/>
              <a:gdLst>
                <a:gd name="T0" fmla="*/ 2 w 101"/>
                <a:gd name="T1" fmla="*/ 205 h 211"/>
                <a:gd name="T2" fmla="*/ 50 w 101"/>
                <a:gd name="T3" fmla="*/ 181 h 211"/>
                <a:gd name="T4" fmla="*/ 99 w 101"/>
                <a:gd name="T5" fmla="*/ 205 h 211"/>
                <a:gd name="T6" fmla="*/ 100 w 101"/>
                <a:gd name="T7" fmla="*/ 205 h 211"/>
                <a:gd name="T8" fmla="*/ 100 w 101"/>
                <a:gd name="T9" fmla="*/ 45 h 211"/>
                <a:gd name="T10" fmla="*/ 98 w 101"/>
                <a:gd name="T11" fmla="*/ 22 h 211"/>
                <a:gd name="T12" fmla="*/ 50 w 101"/>
                <a:gd name="T13" fmla="*/ 0 h 211"/>
                <a:gd name="T14" fmla="*/ 2 w 101"/>
                <a:gd name="T15" fmla="*/ 22 h 211"/>
                <a:gd name="T16" fmla="*/ 0 w 101"/>
                <a:gd name="T17" fmla="*/ 45 h 211"/>
                <a:gd name="T18" fmla="*/ 0 w 101"/>
                <a:gd name="T19" fmla="*/ 205 h 211"/>
                <a:gd name="T20" fmla="*/ 2 w 101"/>
                <a:gd name="T21" fmla="*/ 205 h 211"/>
                <a:gd name="T22" fmla="*/ 16 w 101"/>
                <a:gd name="T23" fmla="*/ 35 h 211"/>
                <a:gd name="T24" fmla="*/ 50 w 101"/>
                <a:gd name="T25" fmla="*/ 28 h 211"/>
                <a:gd name="T26" fmla="*/ 85 w 101"/>
                <a:gd name="T27" fmla="*/ 35 h 211"/>
                <a:gd name="T28" fmla="*/ 86 w 101"/>
                <a:gd name="T29" fmla="*/ 38 h 211"/>
                <a:gd name="T30" fmla="*/ 84 w 101"/>
                <a:gd name="T31" fmla="*/ 40 h 211"/>
                <a:gd name="T32" fmla="*/ 82 w 101"/>
                <a:gd name="T33" fmla="*/ 40 h 211"/>
                <a:gd name="T34" fmla="*/ 75 w 101"/>
                <a:gd name="T35" fmla="*/ 37 h 211"/>
                <a:gd name="T36" fmla="*/ 50 w 101"/>
                <a:gd name="T37" fmla="*/ 34 h 211"/>
                <a:gd name="T38" fmla="*/ 25 w 101"/>
                <a:gd name="T39" fmla="*/ 37 h 211"/>
                <a:gd name="T40" fmla="*/ 19 w 101"/>
                <a:gd name="T41" fmla="*/ 40 h 211"/>
                <a:gd name="T42" fmla="*/ 15 w 101"/>
                <a:gd name="T43" fmla="*/ 38 h 211"/>
                <a:gd name="T44" fmla="*/ 16 w 101"/>
                <a:gd name="T45" fmla="*/ 35 h 211"/>
                <a:gd name="T46" fmla="*/ 16 w 101"/>
                <a:gd name="T47" fmla="*/ 63 h 211"/>
                <a:gd name="T48" fmla="*/ 50 w 101"/>
                <a:gd name="T49" fmla="*/ 57 h 211"/>
                <a:gd name="T50" fmla="*/ 85 w 101"/>
                <a:gd name="T51" fmla="*/ 63 h 211"/>
                <a:gd name="T52" fmla="*/ 86 w 101"/>
                <a:gd name="T53" fmla="*/ 67 h 211"/>
                <a:gd name="T54" fmla="*/ 84 w 101"/>
                <a:gd name="T55" fmla="*/ 69 h 211"/>
                <a:gd name="T56" fmla="*/ 82 w 101"/>
                <a:gd name="T57" fmla="*/ 68 h 211"/>
                <a:gd name="T58" fmla="*/ 75 w 101"/>
                <a:gd name="T59" fmla="*/ 66 h 211"/>
                <a:gd name="T60" fmla="*/ 50 w 101"/>
                <a:gd name="T61" fmla="*/ 63 h 211"/>
                <a:gd name="T62" fmla="*/ 25 w 101"/>
                <a:gd name="T63" fmla="*/ 66 h 211"/>
                <a:gd name="T64" fmla="*/ 19 w 101"/>
                <a:gd name="T65" fmla="*/ 68 h 211"/>
                <a:gd name="T66" fmla="*/ 15 w 101"/>
                <a:gd name="T67" fmla="*/ 67 h 211"/>
                <a:gd name="T68" fmla="*/ 16 w 101"/>
                <a:gd name="T69" fmla="*/ 63 h 211"/>
                <a:gd name="T70" fmla="*/ 16 w 101"/>
                <a:gd name="T71" fmla="*/ 91 h 211"/>
                <a:gd name="T72" fmla="*/ 50 w 101"/>
                <a:gd name="T73" fmla="*/ 85 h 211"/>
                <a:gd name="T74" fmla="*/ 85 w 101"/>
                <a:gd name="T75" fmla="*/ 91 h 211"/>
                <a:gd name="T76" fmla="*/ 86 w 101"/>
                <a:gd name="T77" fmla="*/ 95 h 211"/>
                <a:gd name="T78" fmla="*/ 84 w 101"/>
                <a:gd name="T79" fmla="*/ 97 h 211"/>
                <a:gd name="T80" fmla="*/ 82 w 101"/>
                <a:gd name="T81" fmla="*/ 97 h 211"/>
                <a:gd name="T82" fmla="*/ 75 w 101"/>
                <a:gd name="T83" fmla="*/ 94 h 211"/>
                <a:gd name="T84" fmla="*/ 50 w 101"/>
                <a:gd name="T85" fmla="*/ 91 h 211"/>
                <a:gd name="T86" fmla="*/ 25 w 101"/>
                <a:gd name="T87" fmla="*/ 94 h 211"/>
                <a:gd name="T88" fmla="*/ 19 w 101"/>
                <a:gd name="T89" fmla="*/ 97 h 211"/>
                <a:gd name="T90" fmla="*/ 15 w 101"/>
                <a:gd name="T91" fmla="*/ 95 h 211"/>
                <a:gd name="T92" fmla="*/ 16 w 101"/>
                <a:gd name="T93" fmla="*/ 9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11">
                  <a:moveTo>
                    <a:pt x="2" y="205"/>
                  </a:moveTo>
                  <a:cubicBezTo>
                    <a:pt x="8" y="187"/>
                    <a:pt x="27" y="181"/>
                    <a:pt x="50" y="181"/>
                  </a:cubicBezTo>
                  <a:cubicBezTo>
                    <a:pt x="74" y="181"/>
                    <a:pt x="93" y="187"/>
                    <a:pt x="99" y="205"/>
                  </a:cubicBezTo>
                  <a:cubicBezTo>
                    <a:pt x="101" y="211"/>
                    <a:pt x="100" y="211"/>
                    <a:pt x="100" y="205"/>
                  </a:cubicBezTo>
                  <a:cubicBezTo>
                    <a:pt x="100" y="172"/>
                    <a:pt x="100" y="78"/>
                    <a:pt x="100" y="45"/>
                  </a:cubicBezTo>
                  <a:cubicBezTo>
                    <a:pt x="100" y="39"/>
                    <a:pt x="101" y="28"/>
                    <a:pt x="98" y="22"/>
                  </a:cubicBezTo>
                  <a:cubicBezTo>
                    <a:pt x="92" y="5"/>
                    <a:pt x="73" y="0"/>
                    <a:pt x="50" y="0"/>
                  </a:cubicBezTo>
                  <a:cubicBezTo>
                    <a:pt x="28" y="0"/>
                    <a:pt x="8" y="5"/>
                    <a:pt x="2" y="22"/>
                  </a:cubicBezTo>
                  <a:cubicBezTo>
                    <a:pt x="0" y="28"/>
                    <a:pt x="0" y="39"/>
                    <a:pt x="0" y="45"/>
                  </a:cubicBezTo>
                  <a:cubicBezTo>
                    <a:pt x="0" y="78"/>
                    <a:pt x="0" y="172"/>
                    <a:pt x="0" y="205"/>
                  </a:cubicBezTo>
                  <a:cubicBezTo>
                    <a:pt x="0" y="211"/>
                    <a:pt x="0" y="211"/>
                    <a:pt x="2" y="205"/>
                  </a:cubicBezTo>
                  <a:close/>
                  <a:moveTo>
                    <a:pt x="16" y="35"/>
                  </a:moveTo>
                  <a:cubicBezTo>
                    <a:pt x="24" y="30"/>
                    <a:pt x="36" y="28"/>
                    <a:pt x="50" y="28"/>
                  </a:cubicBezTo>
                  <a:cubicBezTo>
                    <a:pt x="65" y="28"/>
                    <a:pt x="76" y="30"/>
                    <a:pt x="85" y="35"/>
                  </a:cubicBezTo>
                  <a:cubicBezTo>
                    <a:pt x="86" y="35"/>
                    <a:pt x="87" y="37"/>
                    <a:pt x="86" y="38"/>
                  </a:cubicBezTo>
                  <a:cubicBezTo>
                    <a:pt x="86" y="40"/>
                    <a:pt x="85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0" y="39"/>
                    <a:pt x="78" y="38"/>
                    <a:pt x="75" y="37"/>
                  </a:cubicBezTo>
                  <a:cubicBezTo>
                    <a:pt x="69" y="35"/>
                    <a:pt x="61" y="34"/>
                    <a:pt x="50" y="34"/>
                  </a:cubicBezTo>
                  <a:cubicBezTo>
                    <a:pt x="40" y="34"/>
                    <a:pt x="32" y="35"/>
                    <a:pt x="25" y="37"/>
                  </a:cubicBezTo>
                  <a:cubicBezTo>
                    <a:pt x="23" y="38"/>
                    <a:pt x="21" y="39"/>
                    <a:pt x="19" y="40"/>
                  </a:cubicBezTo>
                  <a:cubicBezTo>
                    <a:pt x="17" y="41"/>
                    <a:pt x="15" y="40"/>
                    <a:pt x="15" y="38"/>
                  </a:cubicBezTo>
                  <a:cubicBezTo>
                    <a:pt x="14" y="37"/>
                    <a:pt x="15" y="35"/>
                    <a:pt x="16" y="35"/>
                  </a:cubicBezTo>
                  <a:close/>
                  <a:moveTo>
                    <a:pt x="16" y="63"/>
                  </a:moveTo>
                  <a:cubicBezTo>
                    <a:pt x="24" y="59"/>
                    <a:pt x="36" y="57"/>
                    <a:pt x="50" y="57"/>
                  </a:cubicBezTo>
                  <a:cubicBezTo>
                    <a:pt x="65" y="57"/>
                    <a:pt x="76" y="59"/>
                    <a:pt x="85" y="63"/>
                  </a:cubicBezTo>
                  <a:cubicBezTo>
                    <a:pt x="86" y="64"/>
                    <a:pt x="87" y="65"/>
                    <a:pt x="86" y="67"/>
                  </a:cubicBezTo>
                  <a:cubicBezTo>
                    <a:pt x="86" y="68"/>
                    <a:pt x="85" y="69"/>
                    <a:pt x="84" y="69"/>
                  </a:cubicBezTo>
                  <a:cubicBezTo>
                    <a:pt x="83" y="69"/>
                    <a:pt x="83" y="68"/>
                    <a:pt x="82" y="68"/>
                  </a:cubicBezTo>
                  <a:cubicBezTo>
                    <a:pt x="80" y="67"/>
                    <a:pt x="78" y="66"/>
                    <a:pt x="75" y="66"/>
                  </a:cubicBezTo>
                  <a:cubicBezTo>
                    <a:pt x="69" y="64"/>
                    <a:pt x="61" y="63"/>
                    <a:pt x="50" y="63"/>
                  </a:cubicBezTo>
                  <a:cubicBezTo>
                    <a:pt x="40" y="63"/>
                    <a:pt x="32" y="64"/>
                    <a:pt x="25" y="66"/>
                  </a:cubicBezTo>
                  <a:cubicBezTo>
                    <a:pt x="23" y="66"/>
                    <a:pt x="21" y="67"/>
                    <a:pt x="19" y="68"/>
                  </a:cubicBezTo>
                  <a:cubicBezTo>
                    <a:pt x="17" y="69"/>
                    <a:pt x="15" y="68"/>
                    <a:pt x="15" y="67"/>
                  </a:cubicBezTo>
                  <a:cubicBezTo>
                    <a:pt x="14" y="65"/>
                    <a:pt x="15" y="64"/>
                    <a:pt x="16" y="63"/>
                  </a:cubicBezTo>
                  <a:close/>
                  <a:moveTo>
                    <a:pt x="16" y="91"/>
                  </a:moveTo>
                  <a:cubicBezTo>
                    <a:pt x="24" y="87"/>
                    <a:pt x="36" y="85"/>
                    <a:pt x="50" y="85"/>
                  </a:cubicBezTo>
                  <a:cubicBezTo>
                    <a:pt x="65" y="85"/>
                    <a:pt x="76" y="87"/>
                    <a:pt x="85" y="91"/>
                  </a:cubicBezTo>
                  <a:cubicBezTo>
                    <a:pt x="86" y="92"/>
                    <a:pt x="87" y="94"/>
                    <a:pt x="86" y="95"/>
                  </a:cubicBezTo>
                  <a:cubicBezTo>
                    <a:pt x="86" y="96"/>
                    <a:pt x="85" y="97"/>
                    <a:pt x="84" y="97"/>
                  </a:cubicBezTo>
                  <a:cubicBezTo>
                    <a:pt x="83" y="97"/>
                    <a:pt x="83" y="97"/>
                    <a:pt x="82" y="97"/>
                  </a:cubicBezTo>
                  <a:cubicBezTo>
                    <a:pt x="80" y="96"/>
                    <a:pt x="78" y="95"/>
                    <a:pt x="75" y="94"/>
                  </a:cubicBezTo>
                  <a:cubicBezTo>
                    <a:pt x="69" y="92"/>
                    <a:pt x="61" y="91"/>
                    <a:pt x="50" y="91"/>
                  </a:cubicBezTo>
                  <a:cubicBezTo>
                    <a:pt x="40" y="91"/>
                    <a:pt x="32" y="92"/>
                    <a:pt x="25" y="94"/>
                  </a:cubicBezTo>
                  <a:cubicBezTo>
                    <a:pt x="23" y="95"/>
                    <a:pt x="21" y="96"/>
                    <a:pt x="19" y="97"/>
                  </a:cubicBezTo>
                  <a:cubicBezTo>
                    <a:pt x="17" y="97"/>
                    <a:pt x="15" y="97"/>
                    <a:pt x="15" y="95"/>
                  </a:cubicBezTo>
                  <a:cubicBezTo>
                    <a:pt x="14" y="94"/>
                    <a:pt x="15" y="92"/>
                    <a:pt x="16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6835776" y="2039938"/>
              <a:ext cx="211138" cy="444500"/>
            </a:xfrm>
            <a:custGeom>
              <a:avLst/>
              <a:gdLst>
                <a:gd name="T0" fmla="*/ 99 w 101"/>
                <a:gd name="T1" fmla="*/ 205 h 211"/>
                <a:gd name="T2" fmla="*/ 101 w 101"/>
                <a:gd name="T3" fmla="*/ 205 h 211"/>
                <a:gd name="T4" fmla="*/ 101 w 101"/>
                <a:gd name="T5" fmla="*/ 45 h 211"/>
                <a:gd name="T6" fmla="*/ 99 w 101"/>
                <a:gd name="T7" fmla="*/ 22 h 211"/>
                <a:gd name="T8" fmla="*/ 51 w 101"/>
                <a:gd name="T9" fmla="*/ 0 h 211"/>
                <a:gd name="T10" fmla="*/ 3 w 101"/>
                <a:gd name="T11" fmla="*/ 22 h 211"/>
                <a:gd name="T12" fmla="*/ 1 w 101"/>
                <a:gd name="T13" fmla="*/ 45 h 211"/>
                <a:gd name="T14" fmla="*/ 1 w 101"/>
                <a:gd name="T15" fmla="*/ 205 h 211"/>
                <a:gd name="T16" fmla="*/ 2 w 101"/>
                <a:gd name="T17" fmla="*/ 205 h 211"/>
                <a:gd name="T18" fmla="*/ 51 w 101"/>
                <a:gd name="T19" fmla="*/ 181 h 211"/>
                <a:gd name="T20" fmla="*/ 99 w 101"/>
                <a:gd name="T21" fmla="*/ 205 h 211"/>
                <a:gd name="T22" fmla="*/ 86 w 101"/>
                <a:gd name="T23" fmla="*/ 95 h 211"/>
                <a:gd name="T24" fmla="*/ 84 w 101"/>
                <a:gd name="T25" fmla="*/ 97 h 211"/>
                <a:gd name="T26" fmla="*/ 82 w 101"/>
                <a:gd name="T27" fmla="*/ 97 h 211"/>
                <a:gd name="T28" fmla="*/ 76 w 101"/>
                <a:gd name="T29" fmla="*/ 94 h 211"/>
                <a:gd name="T30" fmla="*/ 51 w 101"/>
                <a:gd name="T31" fmla="*/ 91 h 211"/>
                <a:gd name="T32" fmla="*/ 26 w 101"/>
                <a:gd name="T33" fmla="*/ 94 h 211"/>
                <a:gd name="T34" fmla="*/ 19 w 101"/>
                <a:gd name="T35" fmla="*/ 97 h 211"/>
                <a:gd name="T36" fmla="*/ 15 w 101"/>
                <a:gd name="T37" fmla="*/ 95 h 211"/>
                <a:gd name="T38" fmla="*/ 16 w 101"/>
                <a:gd name="T39" fmla="*/ 91 h 211"/>
                <a:gd name="T40" fmla="*/ 51 w 101"/>
                <a:gd name="T41" fmla="*/ 85 h 211"/>
                <a:gd name="T42" fmla="*/ 85 w 101"/>
                <a:gd name="T43" fmla="*/ 91 h 211"/>
                <a:gd name="T44" fmla="*/ 86 w 101"/>
                <a:gd name="T45" fmla="*/ 95 h 211"/>
                <a:gd name="T46" fmla="*/ 86 w 101"/>
                <a:gd name="T47" fmla="*/ 67 h 211"/>
                <a:gd name="T48" fmla="*/ 84 w 101"/>
                <a:gd name="T49" fmla="*/ 69 h 211"/>
                <a:gd name="T50" fmla="*/ 82 w 101"/>
                <a:gd name="T51" fmla="*/ 68 h 211"/>
                <a:gd name="T52" fmla="*/ 76 w 101"/>
                <a:gd name="T53" fmla="*/ 66 h 211"/>
                <a:gd name="T54" fmla="*/ 51 w 101"/>
                <a:gd name="T55" fmla="*/ 63 h 211"/>
                <a:gd name="T56" fmla="*/ 26 w 101"/>
                <a:gd name="T57" fmla="*/ 66 h 211"/>
                <a:gd name="T58" fmla="*/ 19 w 101"/>
                <a:gd name="T59" fmla="*/ 68 h 211"/>
                <a:gd name="T60" fmla="*/ 15 w 101"/>
                <a:gd name="T61" fmla="*/ 67 h 211"/>
                <a:gd name="T62" fmla="*/ 16 w 101"/>
                <a:gd name="T63" fmla="*/ 63 h 211"/>
                <a:gd name="T64" fmla="*/ 51 w 101"/>
                <a:gd name="T65" fmla="*/ 57 h 211"/>
                <a:gd name="T66" fmla="*/ 85 w 101"/>
                <a:gd name="T67" fmla="*/ 63 h 211"/>
                <a:gd name="T68" fmla="*/ 86 w 101"/>
                <a:gd name="T69" fmla="*/ 67 h 211"/>
                <a:gd name="T70" fmla="*/ 86 w 101"/>
                <a:gd name="T71" fmla="*/ 38 h 211"/>
                <a:gd name="T72" fmla="*/ 84 w 101"/>
                <a:gd name="T73" fmla="*/ 40 h 211"/>
                <a:gd name="T74" fmla="*/ 82 w 101"/>
                <a:gd name="T75" fmla="*/ 40 h 211"/>
                <a:gd name="T76" fmla="*/ 76 w 101"/>
                <a:gd name="T77" fmla="*/ 37 h 211"/>
                <a:gd name="T78" fmla="*/ 51 w 101"/>
                <a:gd name="T79" fmla="*/ 34 h 211"/>
                <a:gd name="T80" fmla="*/ 26 w 101"/>
                <a:gd name="T81" fmla="*/ 37 h 211"/>
                <a:gd name="T82" fmla="*/ 19 w 101"/>
                <a:gd name="T83" fmla="*/ 40 h 211"/>
                <a:gd name="T84" fmla="*/ 15 w 101"/>
                <a:gd name="T85" fmla="*/ 38 h 211"/>
                <a:gd name="T86" fmla="*/ 16 w 101"/>
                <a:gd name="T87" fmla="*/ 35 h 211"/>
                <a:gd name="T88" fmla="*/ 51 w 101"/>
                <a:gd name="T89" fmla="*/ 28 h 211"/>
                <a:gd name="T90" fmla="*/ 85 w 101"/>
                <a:gd name="T91" fmla="*/ 35 h 211"/>
                <a:gd name="T92" fmla="*/ 86 w 101"/>
                <a:gd name="T93" fmla="*/ 3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211">
                  <a:moveTo>
                    <a:pt x="99" y="205"/>
                  </a:moveTo>
                  <a:cubicBezTo>
                    <a:pt x="101" y="211"/>
                    <a:pt x="101" y="211"/>
                    <a:pt x="101" y="205"/>
                  </a:cubicBezTo>
                  <a:cubicBezTo>
                    <a:pt x="101" y="172"/>
                    <a:pt x="101" y="78"/>
                    <a:pt x="101" y="45"/>
                  </a:cubicBezTo>
                  <a:cubicBezTo>
                    <a:pt x="101" y="39"/>
                    <a:pt x="101" y="28"/>
                    <a:pt x="99" y="22"/>
                  </a:cubicBezTo>
                  <a:cubicBezTo>
                    <a:pt x="93" y="5"/>
                    <a:pt x="73" y="0"/>
                    <a:pt x="51" y="0"/>
                  </a:cubicBezTo>
                  <a:cubicBezTo>
                    <a:pt x="28" y="0"/>
                    <a:pt x="9" y="5"/>
                    <a:pt x="3" y="22"/>
                  </a:cubicBezTo>
                  <a:cubicBezTo>
                    <a:pt x="1" y="28"/>
                    <a:pt x="1" y="39"/>
                    <a:pt x="1" y="45"/>
                  </a:cubicBezTo>
                  <a:cubicBezTo>
                    <a:pt x="1" y="78"/>
                    <a:pt x="1" y="172"/>
                    <a:pt x="1" y="205"/>
                  </a:cubicBezTo>
                  <a:cubicBezTo>
                    <a:pt x="1" y="211"/>
                    <a:pt x="0" y="211"/>
                    <a:pt x="2" y="205"/>
                  </a:cubicBezTo>
                  <a:cubicBezTo>
                    <a:pt x="8" y="187"/>
                    <a:pt x="27" y="181"/>
                    <a:pt x="51" y="181"/>
                  </a:cubicBezTo>
                  <a:cubicBezTo>
                    <a:pt x="74" y="181"/>
                    <a:pt x="94" y="187"/>
                    <a:pt x="99" y="205"/>
                  </a:cubicBezTo>
                  <a:close/>
                  <a:moveTo>
                    <a:pt x="86" y="95"/>
                  </a:moveTo>
                  <a:cubicBezTo>
                    <a:pt x="86" y="96"/>
                    <a:pt x="85" y="97"/>
                    <a:pt x="84" y="97"/>
                  </a:cubicBezTo>
                  <a:cubicBezTo>
                    <a:pt x="83" y="97"/>
                    <a:pt x="83" y="97"/>
                    <a:pt x="82" y="97"/>
                  </a:cubicBezTo>
                  <a:cubicBezTo>
                    <a:pt x="80" y="96"/>
                    <a:pt x="78" y="95"/>
                    <a:pt x="76" y="94"/>
                  </a:cubicBezTo>
                  <a:cubicBezTo>
                    <a:pt x="69" y="92"/>
                    <a:pt x="61" y="91"/>
                    <a:pt x="51" y="91"/>
                  </a:cubicBezTo>
                  <a:cubicBezTo>
                    <a:pt x="41" y="91"/>
                    <a:pt x="32" y="92"/>
                    <a:pt x="26" y="94"/>
                  </a:cubicBezTo>
                  <a:cubicBezTo>
                    <a:pt x="23" y="95"/>
                    <a:pt x="21" y="96"/>
                    <a:pt x="19" y="97"/>
                  </a:cubicBezTo>
                  <a:cubicBezTo>
                    <a:pt x="17" y="97"/>
                    <a:pt x="16" y="97"/>
                    <a:pt x="15" y="95"/>
                  </a:cubicBezTo>
                  <a:cubicBezTo>
                    <a:pt x="14" y="94"/>
                    <a:pt x="15" y="92"/>
                    <a:pt x="16" y="91"/>
                  </a:cubicBezTo>
                  <a:cubicBezTo>
                    <a:pt x="25" y="87"/>
                    <a:pt x="36" y="85"/>
                    <a:pt x="51" y="85"/>
                  </a:cubicBezTo>
                  <a:cubicBezTo>
                    <a:pt x="65" y="85"/>
                    <a:pt x="77" y="87"/>
                    <a:pt x="85" y="91"/>
                  </a:cubicBezTo>
                  <a:cubicBezTo>
                    <a:pt x="87" y="92"/>
                    <a:pt x="87" y="94"/>
                    <a:pt x="86" y="95"/>
                  </a:cubicBezTo>
                  <a:close/>
                  <a:moveTo>
                    <a:pt x="86" y="67"/>
                  </a:moveTo>
                  <a:cubicBezTo>
                    <a:pt x="86" y="68"/>
                    <a:pt x="85" y="69"/>
                    <a:pt x="84" y="69"/>
                  </a:cubicBezTo>
                  <a:cubicBezTo>
                    <a:pt x="83" y="69"/>
                    <a:pt x="83" y="68"/>
                    <a:pt x="82" y="68"/>
                  </a:cubicBezTo>
                  <a:cubicBezTo>
                    <a:pt x="80" y="67"/>
                    <a:pt x="78" y="66"/>
                    <a:pt x="76" y="66"/>
                  </a:cubicBezTo>
                  <a:cubicBezTo>
                    <a:pt x="69" y="64"/>
                    <a:pt x="61" y="63"/>
                    <a:pt x="51" y="63"/>
                  </a:cubicBezTo>
                  <a:cubicBezTo>
                    <a:pt x="41" y="63"/>
                    <a:pt x="32" y="64"/>
                    <a:pt x="26" y="66"/>
                  </a:cubicBezTo>
                  <a:cubicBezTo>
                    <a:pt x="23" y="66"/>
                    <a:pt x="21" y="67"/>
                    <a:pt x="19" y="68"/>
                  </a:cubicBezTo>
                  <a:cubicBezTo>
                    <a:pt x="17" y="69"/>
                    <a:pt x="16" y="68"/>
                    <a:pt x="15" y="67"/>
                  </a:cubicBezTo>
                  <a:cubicBezTo>
                    <a:pt x="14" y="65"/>
                    <a:pt x="15" y="64"/>
                    <a:pt x="16" y="63"/>
                  </a:cubicBezTo>
                  <a:cubicBezTo>
                    <a:pt x="25" y="59"/>
                    <a:pt x="36" y="57"/>
                    <a:pt x="51" y="57"/>
                  </a:cubicBezTo>
                  <a:cubicBezTo>
                    <a:pt x="65" y="57"/>
                    <a:pt x="77" y="59"/>
                    <a:pt x="85" y="63"/>
                  </a:cubicBezTo>
                  <a:cubicBezTo>
                    <a:pt x="87" y="64"/>
                    <a:pt x="87" y="65"/>
                    <a:pt x="86" y="67"/>
                  </a:cubicBezTo>
                  <a:close/>
                  <a:moveTo>
                    <a:pt x="86" y="38"/>
                  </a:moveTo>
                  <a:cubicBezTo>
                    <a:pt x="86" y="40"/>
                    <a:pt x="85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0" y="39"/>
                    <a:pt x="78" y="38"/>
                    <a:pt x="76" y="37"/>
                  </a:cubicBezTo>
                  <a:cubicBezTo>
                    <a:pt x="69" y="35"/>
                    <a:pt x="61" y="34"/>
                    <a:pt x="51" y="34"/>
                  </a:cubicBezTo>
                  <a:cubicBezTo>
                    <a:pt x="41" y="34"/>
                    <a:pt x="32" y="35"/>
                    <a:pt x="26" y="37"/>
                  </a:cubicBezTo>
                  <a:cubicBezTo>
                    <a:pt x="23" y="38"/>
                    <a:pt x="21" y="39"/>
                    <a:pt x="19" y="40"/>
                  </a:cubicBezTo>
                  <a:cubicBezTo>
                    <a:pt x="17" y="41"/>
                    <a:pt x="16" y="40"/>
                    <a:pt x="15" y="38"/>
                  </a:cubicBezTo>
                  <a:cubicBezTo>
                    <a:pt x="14" y="37"/>
                    <a:pt x="15" y="35"/>
                    <a:pt x="16" y="35"/>
                  </a:cubicBezTo>
                  <a:cubicBezTo>
                    <a:pt x="25" y="30"/>
                    <a:pt x="36" y="28"/>
                    <a:pt x="51" y="28"/>
                  </a:cubicBezTo>
                  <a:cubicBezTo>
                    <a:pt x="65" y="28"/>
                    <a:pt x="77" y="30"/>
                    <a:pt x="85" y="35"/>
                  </a:cubicBezTo>
                  <a:cubicBezTo>
                    <a:pt x="87" y="35"/>
                    <a:pt x="87" y="37"/>
                    <a:pt x="8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670301" y="2025650"/>
            <a:ext cx="438150" cy="469901"/>
            <a:chOff x="3670301" y="2025650"/>
            <a:chExt cx="438150" cy="469901"/>
          </a:xfrm>
          <a:solidFill>
            <a:schemeClr val="accent4"/>
          </a:solidFill>
        </p:grpSpPr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3705226" y="2287588"/>
              <a:ext cx="366713" cy="85725"/>
            </a:xfrm>
            <a:custGeom>
              <a:avLst/>
              <a:gdLst>
                <a:gd name="T0" fmla="*/ 174 w 174"/>
                <a:gd name="T1" fmla="*/ 6 h 41"/>
                <a:gd name="T2" fmla="*/ 157 w 174"/>
                <a:gd name="T3" fmla="*/ 11 h 41"/>
                <a:gd name="T4" fmla="*/ 134 w 174"/>
                <a:gd name="T5" fmla="*/ 0 h 41"/>
                <a:gd name="T6" fmla="*/ 110 w 174"/>
                <a:gd name="T7" fmla="*/ 11 h 41"/>
                <a:gd name="T8" fmla="*/ 87 w 174"/>
                <a:gd name="T9" fmla="*/ 0 h 41"/>
                <a:gd name="T10" fmla="*/ 64 w 174"/>
                <a:gd name="T11" fmla="*/ 11 h 41"/>
                <a:gd name="T12" fmla="*/ 40 w 174"/>
                <a:gd name="T13" fmla="*/ 0 h 41"/>
                <a:gd name="T14" fmla="*/ 17 w 174"/>
                <a:gd name="T15" fmla="*/ 11 h 41"/>
                <a:gd name="T16" fmla="*/ 0 w 174"/>
                <a:gd name="T17" fmla="*/ 6 h 41"/>
                <a:gd name="T18" fmla="*/ 0 w 174"/>
                <a:gd name="T19" fmla="*/ 30 h 41"/>
                <a:gd name="T20" fmla="*/ 11 w 174"/>
                <a:gd name="T21" fmla="*/ 26 h 41"/>
                <a:gd name="T22" fmla="*/ 40 w 174"/>
                <a:gd name="T23" fmla="*/ 32 h 41"/>
                <a:gd name="T24" fmla="*/ 53 w 174"/>
                <a:gd name="T25" fmla="*/ 37 h 41"/>
                <a:gd name="T26" fmla="*/ 65 w 174"/>
                <a:gd name="T27" fmla="*/ 33 h 41"/>
                <a:gd name="T28" fmla="*/ 90 w 174"/>
                <a:gd name="T29" fmla="*/ 25 h 41"/>
                <a:gd name="T30" fmla="*/ 116 w 174"/>
                <a:gd name="T31" fmla="*/ 33 h 41"/>
                <a:gd name="T32" fmla="*/ 140 w 174"/>
                <a:gd name="T33" fmla="*/ 37 h 41"/>
                <a:gd name="T34" fmla="*/ 167 w 174"/>
                <a:gd name="T35" fmla="*/ 24 h 41"/>
                <a:gd name="T36" fmla="*/ 174 w 174"/>
                <a:gd name="T37" fmla="*/ 24 h 41"/>
                <a:gd name="T38" fmla="*/ 174 w 174"/>
                <a:gd name="T3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41">
                  <a:moveTo>
                    <a:pt x="174" y="6"/>
                  </a:moveTo>
                  <a:cubicBezTo>
                    <a:pt x="169" y="10"/>
                    <a:pt x="163" y="11"/>
                    <a:pt x="157" y="11"/>
                  </a:cubicBezTo>
                  <a:cubicBezTo>
                    <a:pt x="148" y="11"/>
                    <a:pt x="139" y="7"/>
                    <a:pt x="134" y="0"/>
                  </a:cubicBezTo>
                  <a:cubicBezTo>
                    <a:pt x="128" y="7"/>
                    <a:pt x="120" y="11"/>
                    <a:pt x="110" y="11"/>
                  </a:cubicBezTo>
                  <a:cubicBezTo>
                    <a:pt x="101" y="11"/>
                    <a:pt x="92" y="7"/>
                    <a:pt x="87" y="0"/>
                  </a:cubicBezTo>
                  <a:cubicBezTo>
                    <a:pt x="82" y="7"/>
                    <a:pt x="73" y="11"/>
                    <a:pt x="64" y="11"/>
                  </a:cubicBezTo>
                  <a:cubicBezTo>
                    <a:pt x="54" y="11"/>
                    <a:pt x="46" y="7"/>
                    <a:pt x="40" y="0"/>
                  </a:cubicBezTo>
                  <a:cubicBezTo>
                    <a:pt x="35" y="7"/>
                    <a:pt x="26" y="11"/>
                    <a:pt x="17" y="11"/>
                  </a:cubicBezTo>
                  <a:cubicBezTo>
                    <a:pt x="11" y="11"/>
                    <a:pt x="5" y="10"/>
                    <a:pt x="0" y="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8"/>
                    <a:pt x="7" y="27"/>
                    <a:pt x="11" y="26"/>
                  </a:cubicBezTo>
                  <a:cubicBezTo>
                    <a:pt x="22" y="25"/>
                    <a:pt x="30" y="28"/>
                    <a:pt x="40" y="32"/>
                  </a:cubicBezTo>
                  <a:cubicBezTo>
                    <a:pt x="44" y="34"/>
                    <a:pt x="49" y="37"/>
                    <a:pt x="53" y="37"/>
                  </a:cubicBezTo>
                  <a:cubicBezTo>
                    <a:pt x="57" y="37"/>
                    <a:pt x="61" y="35"/>
                    <a:pt x="65" y="33"/>
                  </a:cubicBezTo>
                  <a:cubicBezTo>
                    <a:pt x="73" y="30"/>
                    <a:pt x="81" y="25"/>
                    <a:pt x="90" y="25"/>
                  </a:cubicBezTo>
                  <a:cubicBezTo>
                    <a:pt x="99" y="25"/>
                    <a:pt x="108" y="29"/>
                    <a:pt x="116" y="33"/>
                  </a:cubicBezTo>
                  <a:cubicBezTo>
                    <a:pt x="124" y="37"/>
                    <a:pt x="132" y="41"/>
                    <a:pt x="140" y="37"/>
                  </a:cubicBezTo>
                  <a:cubicBezTo>
                    <a:pt x="149" y="32"/>
                    <a:pt x="157" y="26"/>
                    <a:pt x="167" y="24"/>
                  </a:cubicBezTo>
                  <a:cubicBezTo>
                    <a:pt x="169" y="24"/>
                    <a:pt x="172" y="24"/>
                    <a:pt x="174" y="24"/>
                  </a:cubicBezTo>
                  <a:cubicBezTo>
                    <a:pt x="174" y="6"/>
                    <a:pt x="174" y="6"/>
                    <a:pt x="17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3705226" y="2371725"/>
              <a:ext cx="366713" cy="60325"/>
            </a:xfrm>
            <a:custGeom>
              <a:avLst/>
              <a:gdLst>
                <a:gd name="T0" fmla="*/ 158 w 174"/>
                <a:gd name="T1" fmla="*/ 6 h 29"/>
                <a:gd name="T2" fmla="*/ 133 w 174"/>
                <a:gd name="T3" fmla="*/ 16 h 29"/>
                <a:gd name="T4" fmla="*/ 110 w 174"/>
                <a:gd name="T5" fmla="*/ 10 h 29"/>
                <a:gd name="T6" fmla="*/ 89 w 174"/>
                <a:gd name="T7" fmla="*/ 3 h 29"/>
                <a:gd name="T8" fmla="*/ 66 w 174"/>
                <a:gd name="T9" fmla="*/ 12 h 29"/>
                <a:gd name="T10" fmla="*/ 41 w 174"/>
                <a:gd name="T11" fmla="*/ 12 h 29"/>
                <a:gd name="T12" fmla="*/ 18 w 174"/>
                <a:gd name="T13" fmla="*/ 4 h 29"/>
                <a:gd name="T14" fmla="*/ 0 w 174"/>
                <a:gd name="T15" fmla="*/ 11 h 29"/>
                <a:gd name="T16" fmla="*/ 0 w 174"/>
                <a:gd name="T17" fmla="*/ 29 h 29"/>
                <a:gd name="T18" fmla="*/ 174 w 174"/>
                <a:gd name="T19" fmla="*/ 29 h 29"/>
                <a:gd name="T20" fmla="*/ 174 w 174"/>
                <a:gd name="T21" fmla="*/ 1 h 29"/>
                <a:gd name="T22" fmla="*/ 158 w 174"/>
                <a:gd name="T2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29">
                  <a:moveTo>
                    <a:pt x="158" y="6"/>
                  </a:moveTo>
                  <a:cubicBezTo>
                    <a:pt x="151" y="11"/>
                    <a:pt x="143" y="16"/>
                    <a:pt x="133" y="16"/>
                  </a:cubicBezTo>
                  <a:cubicBezTo>
                    <a:pt x="125" y="17"/>
                    <a:pt x="117" y="14"/>
                    <a:pt x="110" y="10"/>
                  </a:cubicBezTo>
                  <a:cubicBezTo>
                    <a:pt x="104" y="7"/>
                    <a:pt x="97" y="2"/>
                    <a:pt x="89" y="3"/>
                  </a:cubicBezTo>
                  <a:cubicBezTo>
                    <a:pt x="81" y="3"/>
                    <a:pt x="74" y="9"/>
                    <a:pt x="66" y="12"/>
                  </a:cubicBezTo>
                  <a:cubicBezTo>
                    <a:pt x="58" y="15"/>
                    <a:pt x="50" y="15"/>
                    <a:pt x="41" y="12"/>
                  </a:cubicBezTo>
                  <a:cubicBezTo>
                    <a:pt x="34" y="9"/>
                    <a:pt x="26" y="3"/>
                    <a:pt x="18" y="4"/>
                  </a:cubicBezTo>
                  <a:cubicBezTo>
                    <a:pt x="11" y="4"/>
                    <a:pt x="5" y="6"/>
                    <a:pt x="0" y="1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74" y="29"/>
                    <a:pt x="174" y="29"/>
                    <a:pt x="174" y="29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69" y="0"/>
                    <a:pt x="163" y="4"/>
                    <a:pt x="1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3694113" y="2122488"/>
              <a:ext cx="390525" cy="177800"/>
            </a:xfrm>
            <a:custGeom>
              <a:avLst/>
              <a:gdLst>
                <a:gd name="T0" fmla="*/ 180 w 186"/>
                <a:gd name="T1" fmla="*/ 76 h 84"/>
                <a:gd name="T2" fmla="*/ 181 w 186"/>
                <a:gd name="T3" fmla="*/ 75 h 84"/>
                <a:gd name="T4" fmla="*/ 186 w 186"/>
                <a:gd name="T5" fmla="*/ 60 h 84"/>
                <a:gd name="T6" fmla="*/ 186 w 186"/>
                <a:gd name="T7" fmla="*/ 21 h 84"/>
                <a:gd name="T8" fmla="*/ 102 w 186"/>
                <a:gd name="T9" fmla="*/ 21 h 84"/>
                <a:gd name="T10" fmla="*/ 102 w 186"/>
                <a:gd name="T11" fmla="*/ 18 h 84"/>
                <a:gd name="T12" fmla="*/ 102 w 186"/>
                <a:gd name="T13" fmla="*/ 15 h 84"/>
                <a:gd name="T14" fmla="*/ 102 w 186"/>
                <a:gd name="T15" fmla="*/ 0 h 84"/>
                <a:gd name="T16" fmla="*/ 93 w 186"/>
                <a:gd name="T17" fmla="*/ 3 h 84"/>
                <a:gd name="T18" fmla="*/ 84 w 186"/>
                <a:gd name="T19" fmla="*/ 0 h 84"/>
                <a:gd name="T20" fmla="*/ 84 w 186"/>
                <a:gd name="T21" fmla="*/ 15 h 84"/>
                <a:gd name="T22" fmla="*/ 84 w 186"/>
                <a:gd name="T23" fmla="*/ 18 h 84"/>
                <a:gd name="T24" fmla="*/ 84 w 186"/>
                <a:gd name="T25" fmla="*/ 21 h 84"/>
                <a:gd name="T26" fmla="*/ 0 w 186"/>
                <a:gd name="T27" fmla="*/ 21 h 84"/>
                <a:gd name="T28" fmla="*/ 0 w 186"/>
                <a:gd name="T29" fmla="*/ 60 h 84"/>
                <a:gd name="T30" fmla="*/ 5 w 186"/>
                <a:gd name="T31" fmla="*/ 75 h 84"/>
                <a:gd name="T32" fmla="*/ 6 w 186"/>
                <a:gd name="T33" fmla="*/ 76 h 84"/>
                <a:gd name="T34" fmla="*/ 6 w 186"/>
                <a:gd name="T35" fmla="*/ 77 h 84"/>
                <a:gd name="T36" fmla="*/ 23 w 186"/>
                <a:gd name="T37" fmla="*/ 84 h 84"/>
                <a:gd name="T38" fmla="*/ 46 w 186"/>
                <a:gd name="T39" fmla="*/ 60 h 84"/>
                <a:gd name="T40" fmla="*/ 70 w 186"/>
                <a:gd name="T41" fmla="*/ 84 h 84"/>
                <a:gd name="T42" fmla="*/ 93 w 186"/>
                <a:gd name="T43" fmla="*/ 60 h 84"/>
                <a:gd name="T44" fmla="*/ 116 w 186"/>
                <a:gd name="T45" fmla="*/ 84 h 84"/>
                <a:gd name="T46" fmla="*/ 140 w 186"/>
                <a:gd name="T47" fmla="*/ 60 h 84"/>
                <a:gd name="T48" fmla="*/ 163 w 186"/>
                <a:gd name="T49" fmla="*/ 84 h 84"/>
                <a:gd name="T50" fmla="*/ 180 w 186"/>
                <a:gd name="T51" fmla="*/ 77 h 84"/>
                <a:gd name="T52" fmla="*/ 180 w 186"/>
                <a:gd name="T53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6" h="84">
                  <a:moveTo>
                    <a:pt x="180" y="76"/>
                  </a:moveTo>
                  <a:cubicBezTo>
                    <a:pt x="181" y="76"/>
                    <a:pt x="181" y="75"/>
                    <a:pt x="181" y="75"/>
                  </a:cubicBezTo>
                  <a:cubicBezTo>
                    <a:pt x="184" y="71"/>
                    <a:pt x="186" y="66"/>
                    <a:pt x="186" y="60"/>
                  </a:cubicBezTo>
                  <a:cubicBezTo>
                    <a:pt x="186" y="21"/>
                    <a:pt x="186" y="21"/>
                    <a:pt x="186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0" y="2"/>
                    <a:pt x="96" y="3"/>
                    <a:pt x="93" y="3"/>
                  </a:cubicBezTo>
                  <a:cubicBezTo>
                    <a:pt x="90" y="3"/>
                    <a:pt x="86" y="2"/>
                    <a:pt x="84" y="0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6"/>
                    <a:pt x="2" y="71"/>
                    <a:pt x="5" y="75"/>
                  </a:cubicBezTo>
                  <a:cubicBezTo>
                    <a:pt x="5" y="75"/>
                    <a:pt x="5" y="76"/>
                    <a:pt x="6" y="76"/>
                  </a:cubicBezTo>
                  <a:cubicBezTo>
                    <a:pt x="6" y="76"/>
                    <a:pt x="6" y="76"/>
                    <a:pt x="6" y="77"/>
                  </a:cubicBezTo>
                  <a:cubicBezTo>
                    <a:pt x="10" y="81"/>
                    <a:pt x="16" y="84"/>
                    <a:pt x="23" y="84"/>
                  </a:cubicBezTo>
                  <a:cubicBezTo>
                    <a:pt x="36" y="84"/>
                    <a:pt x="46" y="73"/>
                    <a:pt x="46" y="60"/>
                  </a:cubicBezTo>
                  <a:cubicBezTo>
                    <a:pt x="46" y="73"/>
                    <a:pt x="57" y="84"/>
                    <a:pt x="70" y="84"/>
                  </a:cubicBezTo>
                  <a:cubicBezTo>
                    <a:pt x="83" y="84"/>
                    <a:pt x="93" y="73"/>
                    <a:pt x="93" y="60"/>
                  </a:cubicBezTo>
                  <a:cubicBezTo>
                    <a:pt x="93" y="73"/>
                    <a:pt x="103" y="84"/>
                    <a:pt x="116" y="84"/>
                  </a:cubicBezTo>
                  <a:cubicBezTo>
                    <a:pt x="129" y="84"/>
                    <a:pt x="140" y="73"/>
                    <a:pt x="140" y="60"/>
                  </a:cubicBezTo>
                  <a:cubicBezTo>
                    <a:pt x="140" y="73"/>
                    <a:pt x="150" y="84"/>
                    <a:pt x="163" y="84"/>
                  </a:cubicBezTo>
                  <a:cubicBezTo>
                    <a:pt x="170" y="84"/>
                    <a:pt x="176" y="81"/>
                    <a:pt x="180" y="77"/>
                  </a:cubicBezTo>
                  <a:cubicBezTo>
                    <a:pt x="180" y="76"/>
                    <a:pt x="180" y="76"/>
                    <a:pt x="180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670301" y="2443163"/>
              <a:ext cx="438150" cy="52388"/>
            </a:xfrm>
            <a:custGeom>
              <a:avLst/>
              <a:gdLst>
                <a:gd name="T0" fmla="*/ 104 w 208"/>
                <a:gd name="T1" fmla="*/ 25 h 25"/>
                <a:gd name="T2" fmla="*/ 208 w 208"/>
                <a:gd name="T3" fmla="*/ 0 h 25"/>
                <a:gd name="T4" fmla="*/ 192 w 208"/>
                <a:gd name="T5" fmla="*/ 0 h 25"/>
                <a:gd name="T6" fmla="*/ 191 w 208"/>
                <a:gd name="T7" fmla="*/ 0 h 25"/>
                <a:gd name="T8" fmla="*/ 191 w 208"/>
                <a:gd name="T9" fmla="*/ 0 h 25"/>
                <a:gd name="T10" fmla="*/ 17 w 208"/>
                <a:gd name="T11" fmla="*/ 0 h 25"/>
                <a:gd name="T12" fmla="*/ 17 w 208"/>
                <a:gd name="T13" fmla="*/ 0 h 25"/>
                <a:gd name="T14" fmla="*/ 16 w 208"/>
                <a:gd name="T15" fmla="*/ 0 h 25"/>
                <a:gd name="T16" fmla="*/ 0 w 208"/>
                <a:gd name="T17" fmla="*/ 0 h 25"/>
                <a:gd name="T18" fmla="*/ 104 w 208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5">
                  <a:moveTo>
                    <a:pt x="104" y="25"/>
                  </a:moveTo>
                  <a:cubicBezTo>
                    <a:pt x="162" y="25"/>
                    <a:pt x="208" y="14"/>
                    <a:pt x="208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46" y="25"/>
                    <a:pt x="10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3862388" y="2025650"/>
              <a:ext cx="53975" cy="90488"/>
            </a:xfrm>
            <a:custGeom>
              <a:avLst/>
              <a:gdLst>
                <a:gd name="T0" fmla="*/ 7 w 26"/>
                <a:gd name="T1" fmla="*/ 41 h 43"/>
                <a:gd name="T2" fmla="*/ 13 w 26"/>
                <a:gd name="T3" fmla="*/ 43 h 43"/>
                <a:gd name="T4" fmla="*/ 19 w 26"/>
                <a:gd name="T5" fmla="*/ 41 h 43"/>
                <a:gd name="T6" fmla="*/ 26 w 26"/>
                <a:gd name="T7" fmla="*/ 28 h 43"/>
                <a:gd name="T8" fmla="*/ 13 w 26"/>
                <a:gd name="T9" fmla="*/ 0 h 43"/>
                <a:gd name="T10" fmla="*/ 13 w 26"/>
                <a:gd name="T11" fmla="*/ 0 h 43"/>
                <a:gd name="T12" fmla="*/ 0 w 26"/>
                <a:gd name="T13" fmla="*/ 28 h 43"/>
                <a:gd name="T14" fmla="*/ 7 w 26"/>
                <a:gd name="T1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3">
                  <a:moveTo>
                    <a:pt x="7" y="41"/>
                  </a:moveTo>
                  <a:cubicBezTo>
                    <a:pt x="9" y="42"/>
                    <a:pt x="11" y="43"/>
                    <a:pt x="13" y="43"/>
                  </a:cubicBezTo>
                  <a:cubicBezTo>
                    <a:pt x="15" y="43"/>
                    <a:pt x="17" y="42"/>
                    <a:pt x="19" y="41"/>
                  </a:cubicBezTo>
                  <a:cubicBezTo>
                    <a:pt x="23" y="39"/>
                    <a:pt x="26" y="34"/>
                    <a:pt x="26" y="28"/>
                  </a:cubicBezTo>
                  <a:cubicBezTo>
                    <a:pt x="26" y="24"/>
                    <a:pt x="1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24"/>
                    <a:pt x="0" y="28"/>
                  </a:cubicBezTo>
                  <a:cubicBezTo>
                    <a:pt x="0" y="34"/>
                    <a:pt x="3" y="39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362451" y="2103438"/>
            <a:ext cx="387350" cy="314325"/>
            <a:chOff x="4362451" y="2103438"/>
            <a:chExt cx="387350" cy="314325"/>
          </a:xfrm>
          <a:solidFill>
            <a:schemeClr val="accent4"/>
          </a:solidFill>
        </p:grpSpPr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4362451" y="2103438"/>
              <a:ext cx="387350" cy="314325"/>
            </a:xfrm>
            <a:custGeom>
              <a:avLst/>
              <a:gdLst>
                <a:gd name="T0" fmla="*/ 184 w 184"/>
                <a:gd name="T1" fmla="*/ 28 h 149"/>
                <a:gd name="T2" fmla="*/ 129 w 184"/>
                <a:gd name="T3" fmla="*/ 28 h 149"/>
                <a:gd name="T4" fmla="*/ 121 w 184"/>
                <a:gd name="T5" fmla="*/ 0 h 149"/>
                <a:gd name="T6" fmla="*/ 105 w 184"/>
                <a:gd name="T7" fmla="*/ 0 h 149"/>
                <a:gd name="T8" fmla="*/ 78 w 184"/>
                <a:gd name="T9" fmla="*/ 0 h 149"/>
                <a:gd name="T10" fmla="*/ 63 w 184"/>
                <a:gd name="T11" fmla="*/ 0 h 149"/>
                <a:gd name="T12" fmla="*/ 54 w 184"/>
                <a:gd name="T13" fmla="*/ 28 h 149"/>
                <a:gd name="T14" fmla="*/ 0 w 184"/>
                <a:gd name="T15" fmla="*/ 28 h 149"/>
                <a:gd name="T16" fmla="*/ 0 w 184"/>
                <a:gd name="T17" fmla="*/ 149 h 149"/>
                <a:gd name="T18" fmla="*/ 184 w 184"/>
                <a:gd name="T19" fmla="*/ 149 h 149"/>
                <a:gd name="T20" fmla="*/ 184 w 184"/>
                <a:gd name="T21" fmla="*/ 28 h 149"/>
                <a:gd name="T22" fmla="*/ 92 w 184"/>
                <a:gd name="T23" fmla="*/ 138 h 149"/>
                <a:gd name="T24" fmla="*/ 43 w 184"/>
                <a:gd name="T25" fmla="*/ 89 h 149"/>
                <a:gd name="T26" fmla="*/ 92 w 184"/>
                <a:gd name="T27" fmla="*/ 39 h 149"/>
                <a:gd name="T28" fmla="*/ 141 w 184"/>
                <a:gd name="T29" fmla="*/ 89 h 149"/>
                <a:gd name="T30" fmla="*/ 92 w 184"/>
                <a:gd name="T31" fmla="*/ 13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149">
                  <a:moveTo>
                    <a:pt x="184" y="28"/>
                  </a:moveTo>
                  <a:cubicBezTo>
                    <a:pt x="129" y="28"/>
                    <a:pt x="129" y="28"/>
                    <a:pt x="129" y="28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184" y="149"/>
                    <a:pt x="184" y="149"/>
                    <a:pt x="184" y="149"/>
                  </a:cubicBezTo>
                  <a:lnTo>
                    <a:pt x="184" y="28"/>
                  </a:lnTo>
                  <a:close/>
                  <a:moveTo>
                    <a:pt x="92" y="138"/>
                  </a:moveTo>
                  <a:cubicBezTo>
                    <a:pt x="65" y="138"/>
                    <a:pt x="43" y="116"/>
                    <a:pt x="43" y="89"/>
                  </a:cubicBezTo>
                  <a:cubicBezTo>
                    <a:pt x="43" y="61"/>
                    <a:pt x="65" y="39"/>
                    <a:pt x="92" y="39"/>
                  </a:cubicBezTo>
                  <a:cubicBezTo>
                    <a:pt x="119" y="39"/>
                    <a:pt x="141" y="61"/>
                    <a:pt x="141" y="89"/>
                  </a:cubicBezTo>
                  <a:cubicBezTo>
                    <a:pt x="141" y="116"/>
                    <a:pt x="119" y="138"/>
                    <a:pt x="92" y="1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33"/>
            <p:cNvSpPr>
              <a:spLocks noChangeArrowheads="1"/>
            </p:cNvSpPr>
            <p:nvPr/>
          </p:nvSpPr>
          <p:spPr bwMode="auto">
            <a:xfrm>
              <a:off x="4489451" y="2224088"/>
              <a:ext cx="134938" cy="131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5194301" y="2055813"/>
            <a:ext cx="252413" cy="412750"/>
          </a:xfrm>
          <a:custGeom>
            <a:avLst/>
            <a:gdLst>
              <a:gd name="T0" fmla="*/ 117 w 120"/>
              <a:gd name="T1" fmla="*/ 24 h 196"/>
              <a:gd name="T2" fmla="*/ 117 w 120"/>
              <a:gd name="T3" fmla="*/ 0 h 196"/>
              <a:gd name="T4" fmla="*/ 0 w 120"/>
              <a:gd name="T5" fmla="*/ 0 h 196"/>
              <a:gd name="T6" fmla="*/ 0 w 120"/>
              <a:gd name="T7" fmla="*/ 196 h 196"/>
              <a:gd name="T8" fmla="*/ 117 w 120"/>
              <a:gd name="T9" fmla="*/ 196 h 196"/>
              <a:gd name="T10" fmla="*/ 117 w 120"/>
              <a:gd name="T11" fmla="*/ 67 h 196"/>
              <a:gd name="T12" fmla="*/ 120 w 120"/>
              <a:gd name="T13" fmla="*/ 67 h 196"/>
              <a:gd name="T14" fmla="*/ 120 w 120"/>
              <a:gd name="T15" fmla="*/ 67 h 196"/>
              <a:gd name="T16" fmla="*/ 120 w 120"/>
              <a:gd name="T17" fmla="*/ 47 h 196"/>
              <a:gd name="T18" fmla="*/ 120 w 120"/>
              <a:gd name="T19" fmla="*/ 47 h 196"/>
              <a:gd name="T20" fmla="*/ 117 w 120"/>
              <a:gd name="T21" fmla="*/ 47 h 196"/>
              <a:gd name="T22" fmla="*/ 117 w 120"/>
              <a:gd name="T23" fmla="*/ 43 h 196"/>
              <a:gd name="T24" fmla="*/ 120 w 120"/>
              <a:gd name="T25" fmla="*/ 43 h 196"/>
              <a:gd name="T26" fmla="*/ 120 w 120"/>
              <a:gd name="T27" fmla="*/ 43 h 196"/>
              <a:gd name="T28" fmla="*/ 120 w 120"/>
              <a:gd name="T29" fmla="*/ 24 h 196"/>
              <a:gd name="T30" fmla="*/ 120 w 120"/>
              <a:gd name="T31" fmla="*/ 24 h 196"/>
              <a:gd name="T32" fmla="*/ 117 w 120"/>
              <a:gd name="T33" fmla="*/ 24 h 196"/>
              <a:gd name="T34" fmla="*/ 49 w 120"/>
              <a:gd name="T35" fmla="*/ 10 h 196"/>
              <a:gd name="T36" fmla="*/ 68 w 120"/>
              <a:gd name="T37" fmla="*/ 10 h 196"/>
              <a:gd name="T38" fmla="*/ 68 w 120"/>
              <a:gd name="T39" fmla="*/ 16 h 196"/>
              <a:gd name="T40" fmla="*/ 49 w 120"/>
              <a:gd name="T41" fmla="*/ 16 h 196"/>
              <a:gd name="T42" fmla="*/ 49 w 120"/>
              <a:gd name="T43" fmla="*/ 10 h 196"/>
              <a:gd name="T44" fmla="*/ 58 w 120"/>
              <a:gd name="T45" fmla="*/ 189 h 196"/>
              <a:gd name="T46" fmla="*/ 51 w 120"/>
              <a:gd name="T47" fmla="*/ 182 h 196"/>
              <a:gd name="T48" fmla="*/ 58 w 120"/>
              <a:gd name="T49" fmla="*/ 174 h 196"/>
              <a:gd name="T50" fmla="*/ 66 w 120"/>
              <a:gd name="T51" fmla="*/ 182 h 196"/>
              <a:gd name="T52" fmla="*/ 58 w 120"/>
              <a:gd name="T53" fmla="*/ 189 h 196"/>
              <a:gd name="T54" fmla="*/ 105 w 120"/>
              <a:gd name="T55" fmla="*/ 168 h 196"/>
              <a:gd name="T56" fmla="*/ 12 w 120"/>
              <a:gd name="T57" fmla="*/ 168 h 196"/>
              <a:gd name="T58" fmla="*/ 12 w 120"/>
              <a:gd name="T59" fmla="*/ 27 h 196"/>
              <a:gd name="T60" fmla="*/ 105 w 120"/>
              <a:gd name="T61" fmla="*/ 27 h 196"/>
              <a:gd name="T62" fmla="*/ 105 w 120"/>
              <a:gd name="T63" fmla="*/ 168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0" h="196">
                <a:moveTo>
                  <a:pt x="117" y="24"/>
                </a:moveTo>
                <a:cubicBezTo>
                  <a:pt x="117" y="0"/>
                  <a:pt x="117" y="0"/>
                  <a:pt x="1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0" y="196"/>
                  <a:pt x="0" y="196"/>
                </a:cubicBezTo>
                <a:cubicBezTo>
                  <a:pt x="117" y="196"/>
                  <a:pt x="117" y="196"/>
                  <a:pt x="117" y="196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17" y="47"/>
                  <a:pt x="117" y="47"/>
                  <a:pt x="117" y="47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24"/>
                  <a:pt x="120" y="24"/>
                  <a:pt x="120" y="24"/>
                </a:cubicBezTo>
                <a:lnTo>
                  <a:pt x="117" y="24"/>
                </a:lnTo>
                <a:close/>
                <a:moveTo>
                  <a:pt x="49" y="10"/>
                </a:moveTo>
                <a:cubicBezTo>
                  <a:pt x="68" y="10"/>
                  <a:pt x="68" y="10"/>
                  <a:pt x="68" y="10"/>
                </a:cubicBezTo>
                <a:cubicBezTo>
                  <a:pt x="68" y="16"/>
                  <a:pt x="68" y="16"/>
                  <a:pt x="68" y="16"/>
                </a:cubicBezTo>
                <a:cubicBezTo>
                  <a:pt x="49" y="16"/>
                  <a:pt x="49" y="16"/>
                  <a:pt x="49" y="16"/>
                </a:cubicBezTo>
                <a:lnTo>
                  <a:pt x="49" y="10"/>
                </a:lnTo>
                <a:close/>
                <a:moveTo>
                  <a:pt x="58" y="189"/>
                </a:moveTo>
                <a:cubicBezTo>
                  <a:pt x="54" y="189"/>
                  <a:pt x="51" y="186"/>
                  <a:pt x="51" y="182"/>
                </a:cubicBezTo>
                <a:cubicBezTo>
                  <a:pt x="51" y="177"/>
                  <a:pt x="54" y="174"/>
                  <a:pt x="58" y="174"/>
                </a:cubicBezTo>
                <a:cubicBezTo>
                  <a:pt x="63" y="174"/>
                  <a:pt x="66" y="177"/>
                  <a:pt x="66" y="182"/>
                </a:cubicBezTo>
                <a:cubicBezTo>
                  <a:pt x="66" y="186"/>
                  <a:pt x="63" y="189"/>
                  <a:pt x="58" y="189"/>
                </a:cubicBezTo>
                <a:close/>
                <a:moveTo>
                  <a:pt x="105" y="168"/>
                </a:moveTo>
                <a:cubicBezTo>
                  <a:pt x="12" y="168"/>
                  <a:pt x="12" y="168"/>
                  <a:pt x="12" y="168"/>
                </a:cubicBezTo>
                <a:cubicBezTo>
                  <a:pt x="12" y="27"/>
                  <a:pt x="12" y="27"/>
                  <a:pt x="12" y="27"/>
                </a:cubicBezTo>
                <a:cubicBezTo>
                  <a:pt x="105" y="27"/>
                  <a:pt x="105" y="27"/>
                  <a:pt x="105" y="27"/>
                </a:cubicBezTo>
                <a:lnTo>
                  <a:pt x="105" y="16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2971801" y="2027238"/>
            <a:ext cx="242888" cy="466725"/>
          </a:xfrm>
          <a:custGeom>
            <a:avLst/>
            <a:gdLst>
              <a:gd name="T0" fmla="*/ 116 w 116"/>
              <a:gd name="T1" fmla="*/ 163 h 221"/>
              <a:gd name="T2" fmla="*/ 116 w 116"/>
              <a:gd name="T3" fmla="*/ 53 h 221"/>
              <a:gd name="T4" fmla="*/ 68 w 116"/>
              <a:gd name="T5" fmla="*/ 0 h 221"/>
              <a:gd name="T6" fmla="*/ 47 w 116"/>
              <a:gd name="T7" fmla="*/ 0 h 221"/>
              <a:gd name="T8" fmla="*/ 0 w 116"/>
              <a:gd name="T9" fmla="*/ 53 h 221"/>
              <a:gd name="T10" fmla="*/ 0 w 116"/>
              <a:gd name="T11" fmla="*/ 176 h 221"/>
              <a:gd name="T12" fmla="*/ 44 w 116"/>
              <a:gd name="T13" fmla="*/ 221 h 221"/>
              <a:gd name="T14" fmla="*/ 45 w 116"/>
              <a:gd name="T15" fmla="*/ 221 h 221"/>
              <a:gd name="T16" fmla="*/ 90 w 116"/>
              <a:gd name="T17" fmla="*/ 177 h 221"/>
              <a:gd name="T18" fmla="*/ 90 w 116"/>
              <a:gd name="T19" fmla="*/ 91 h 221"/>
              <a:gd name="T20" fmla="*/ 59 w 116"/>
              <a:gd name="T21" fmla="*/ 59 h 221"/>
              <a:gd name="T22" fmla="*/ 56 w 116"/>
              <a:gd name="T23" fmla="*/ 59 h 221"/>
              <a:gd name="T24" fmla="*/ 26 w 116"/>
              <a:gd name="T25" fmla="*/ 91 h 221"/>
              <a:gd name="T26" fmla="*/ 26 w 116"/>
              <a:gd name="T27" fmla="*/ 162 h 221"/>
              <a:gd name="T28" fmla="*/ 43 w 116"/>
              <a:gd name="T29" fmla="*/ 162 h 221"/>
              <a:gd name="T30" fmla="*/ 43 w 116"/>
              <a:gd name="T31" fmla="*/ 91 h 221"/>
              <a:gd name="T32" fmla="*/ 56 w 116"/>
              <a:gd name="T33" fmla="*/ 76 h 221"/>
              <a:gd name="T34" fmla="*/ 59 w 116"/>
              <a:gd name="T35" fmla="*/ 76 h 221"/>
              <a:gd name="T36" fmla="*/ 74 w 116"/>
              <a:gd name="T37" fmla="*/ 91 h 221"/>
              <a:gd name="T38" fmla="*/ 74 w 116"/>
              <a:gd name="T39" fmla="*/ 176 h 221"/>
              <a:gd name="T40" fmla="*/ 45 w 116"/>
              <a:gd name="T41" fmla="*/ 204 h 221"/>
              <a:gd name="T42" fmla="*/ 24 w 116"/>
              <a:gd name="T43" fmla="*/ 195 h 221"/>
              <a:gd name="T44" fmla="*/ 17 w 116"/>
              <a:gd name="T45" fmla="*/ 168 h 221"/>
              <a:gd name="T46" fmla="*/ 17 w 116"/>
              <a:gd name="T47" fmla="*/ 53 h 221"/>
              <a:gd name="T48" fmla="*/ 47 w 116"/>
              <a:gd name="T49" fmla="*/ 17 h 221"/>
              <a:gd name="T50" fmla="*/ 68 w 116"/>
              <a:gd name="T51" fmla="*/ 17 h 221"/>
              <a:gd name="T52" fmla="*/ 99 w 116"/>
              <a:gd name="T53" fmla="*/ 53 h 221"/>
              <a:gd name="T54" fmla="*/ 99 w 116"/>
              <a:gd name="T55" fmla="*/ 163 h 221"/>
              <a:gd name="T56" fmla="*/ 116 w 116"/>
              <a:gd name="T57" fmla="*/ 163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" h="221">
                <a:moveTo>
                  <a:pt x="116" y="163"/>
                </a:moveTo>
                <a:cubicBezTo>
                  <a:pt x="116" y="53"/>
                  <a:pt x="116" y="53"/>
                  <a:pt x="116" y="53"/>
                </a:cubicBezTo>
                <a:cubicBezTo>
                  <a:pt x="116" y="22"/>
                  <a:pt x="96" y="0"/>
                  <a:pt x="68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19" y="0"/>
                  <a:pt x="0" y="22"/>
                  <a:pt x="0" y="53"/>
                </a:cubicBezTo>
                <a:cubicBezTo>
                  <a:pt x="0" y="53"/>
                  <a:pt x="0" y="176"/>
                  <a:pt x="0" y="176"/>
                </a:cubicBezTo>
                <a:cubicBezTo>
                  <a:pt x="0" y="200"/>
                  <a:pt x="20" y="221"/>
                  <a:pt x="44" y="221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70" y="221"/>
                  <a:pt x="90" y="201"/>
                  <a:pt x="90" y="177"/>
                </a:cubicBezTo>
                <a:cubicBezTo>
                  <a:pt x="90" y="91"/>
                  <a:pt x="90" y="91"/>
                  <a:pt x="90" y="91"/>
                </a:cubicBezTo>
                <a:cubicBezTo>
                  <a:pt x="90" y="74"/>
                  <a:pt x="77" y="59"/>
                  <a:pt x="59" y="59"/>
                </a:cubicBezTo>
                <a:cubicBezTo>
                  <a:pt x="56" y="59"/>
                  <a:pt x="56" y="59"/>
                  <a:pt x="56" y="59"/>
                </a:cubicBezTo>
                <a:cubicBezTo>
                  <a:pt x="39" y="59"/>
                  <a:pt x="26" y="73"/>
                  <a:pt x="26" y="91"/>
                </a:cubicBezTo>
                <a:cubicBezTo>
                  <a:pt x="26" y="162"/>
                  <a:pt x="26" y="162"/>
                  <a:pt x="26" y="162"/>
                </a:cubicBezTo>
                <a:cubicBezTo>
                  <a:pt x="43" y="162"/>
                  <a:pt x="43" y="162"/>
                  <a:pt x="43" y="162"/>
                </a:cubicBezTo>
                <a:cubicBezTo>
                  <a:pt x="43" y="91"/>
                  <a:pt x="43" y="91"/>
                  <a:pt x="43" y="91"/>
                </a:cubicBezTo>
                <a:cubicBezTo>
                  <a:pt x="43" y="84"/>
                  <a:pt x="47" y="76"/>
                  <a:pt x="56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67" y="76"/>
                  <a:pt x="74" y="83"/>
                  <a:pt x="74" y="91"/>
                </a:cubicBezTo>
                <a:cubicBezTo>
                  <a:pt x="74" y="176"/>
                  <a:pt x="74" y="176"/>
                  <a:pt x="74" y="176"/>
                </a:cubicBezTo>
                <a:cubicBezTo>
                  <a:pt x="74" y="191"/>
                  <a:pt x="61" y="204"/>
                  <a:pt x="45" y="204"/>
                </a:cubicBezTo>
                <a:cubicBezTo>
                  <a:pt x="37" y="204"/>
                  <a:pt x="29" y="200"/>
                  <a:pt x="24" y="195"/>
                </a:cubicBezTo>
                <a:cubicBezTo>
                  <a:pt x="20" y="189"/>
                  <a:pt x="17" y="181"/>
                  <a:pt x="17" y="16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7"/>
                  <a:pt x="32" y="17"/>
                  <a:pt x="47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89" y="17"/>
                  <a:pt x="99" y="35"/>
                  <a:pt x="99" y="53"/>
                </a:cubicBezTo>
                <a:cubicBezTo>
                  <a:pt x="99" y="163"/>
                  <a:pt x="99" y="163"/>
                  <a:pt x="99" y="163"/>
                </a:cubicBezTo>
                <a:cubicBezTo>
                  <a:pt x="116" y="163"/>
                  <a:pt x="116" y="163"/>
                  <a:pt x="116" y="16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6554788" y="1204913"/>
            <a:ext cx="542925" cy="484188"/>
            <a:chOff x="6554788" y="1204913"/>
            <a:chExt cx="542925" cy="484188"/>
          </a:xfrm>
          <a:solidFill>
            <a:schemeClr val="accent4"/>
          </a:solidFill>
        </p:grpSpPr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6807201" y="1266825"/>
              <a:ext cx="228600" cy="228600"/>
            </a:xfrm>
            <a:custGeom>
              <a:avLst/>
              <a:gdLst>
                <a:gd name="T0" fmla="*/ 51 w 108"/>
                <a:gd name="T1" fmla="*/ 108 h 108"/>
                <a:gd name="T2" fmla="*/ 54 w 108"/>
                <a:gd name="T3" fmla="*/ 108 h 108"/>
                <a:gd name="T4" fmla="*/ 108 w 108"/>
                <a:gd name="T5" fmla="*/ 54 h 108"/>
                <a:gd name="T6" fmla="*/ 54 w 108"/>
                <a:gd name="T7" fmla="*/ 0 h 108"/>
                <a:gd name="T8" fmla="*/ 0 w 108"/>
                <a:gd name="T9" fmla="*/ 53 h 108"/>
                <a:gd name="T10" fmla="*/ 30 w 108"/>
                <a:gd name="T11" fmla="*/ 71 h 108"/>
                <a:gd name="T12" fmla="*/ 51 w 108"/>
                <a:gd name="T1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08">
                  <a:moveTo>
                    <a:pt x="51" y="108"/>
                  </a:moveTo>
                  <a:cubicBezTo>
                    <a:pt x="52" y="108"/>
                    <a:pt x="53" y="108"/>
                    <a:pt x="54" y="108"/>
                  </a:cubicBezTo>
                  <a:cubicBezTo>
                    <a:pt x="83" y="108"/>
                    <a:pt x="108" y="84"/>
                    <a:pt x="108" y="54"/>
                  </a:cubicBezTo>
                  <a:cubicBezTo>
                    <a:pt x="108" y="25"/>
                    <a:pt x="83" y="0"/>
                    <a:pt x="54" y="0"/>
                  </a:cubicBezTo>
                  <a:cubicBezTo>
                    <a:pt x="24" y="0"/>
                    <a:pt x="1" y="24"/>
                    <a:pt x="0" y="53"/>
                  </a:cubicBezTo>
                  <a:cubicBezTo>
                    <a:pt x="11" y="57"/>
                    <a:pt x="21" y="63"/>
                    <a:pt x="30" y="71"/>
                  </a:cubicBezTo>
                  <a:cubicBezTo>
                    <a:pt x="40" y="82"/>
                    <a:pt x="47" y="94"/>
                    <a:pt x="51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6889751" y="1204913"/>
              <a:ext cx="63500" cy="47625"/>
            </a:xfrm>
            <a:custGeom>
              <a:avLst/>
              <a:gdLst>
                <a:gd name="T0" fmla="*/ 40 w 40"/>
                <a:gd name="T1" fmla="*/ 30 h 30"/>
                <a:gd name="T2" fmla="*/ 20 w 40"/>
                <a:gd name="T3" fmla="*/ 0 h 30"/>
                <a:gd name="T4" fmla="*/ 0 w 40"/>
                <a:gd name="T5" fmla="*/ 30 h 30"/>
                <a:gd name="T6" fmla="*/ 40 w 40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0">
                  <a:moveTo>
                    <a:pt x="40" y="30"/>
                  </a:moveTo>
                  <a:lnTo>
                    <a:pt x="20" y="0"/>
                  </a:lnTo>
                  <a:lnTo>
                    <a:pt x="0" y="30"/>
                  </a:lnTo>
                  <a:lnTo>
                    <a:pt x="4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7050088" y="1349375"/>
              <a:ext cx="47625" cy="63500"/>
            </a:xfrm>
            <a:custGeom>
              <a:avLst/>
              <a:gdLst>
                <a:gd name="T0" fmla="*/ 0 w 30"/>
                <a:gd name="T1" fmla="*/ 40 h 40"/>
                <a:gd name="T2" fmla="*/ 30 w 30"/>
                <a:gd name="T3" fmla="*/ 20 h 40"/>
                <a:gd name="T4" fmla="*/ 0 w 30"/>
                <a:gd name="T5" fmla="*/ 0 h 40"/>
                <a:gd name="T6" fmla="*/ 0 w 30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lnTo>
                    <a:pt x="30" y="20"/>
                  </a:lnTo>
                  <a:lnTo>
                    <a:pt x="0" y="0"/>
                  </a:lnTo>
                  <a:lnTo>
                    <a:pt x="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6761163" y="1349375"/>
              <a:ext cx="31750" cy="25400"/>
            </a:xfrm>
            <a:custGeom>
              <a:avLst/>
              <a:gdLst>
                <a:gd name="T0" fmla="*/ 15 w 15"/>
                <a:gd name="T1" fmla="*/ 0 h 12"/>
                <a:gd name="T2" fmla="*/ 0 w 15"/>
                <a:gd name="T3" fmla="*/ 10 h 12"/>
                <a:gd name="T4" fmla="*/ 15 w 15"/>
                <a:gd name="T5" fmla="*/ 12 h 12"/>
                <a:gd name="T6" fmla="*/ 15 w 1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" y="10"/>
                    <a:pt x="10" y="11"/>
                    <a:pt x="15" y="12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6988176" y="1257300"/>
              <a:ext cx="57150" cy="57150"/>
            </a:xfrm>
            <a:custGeom>
              <a:avLst/>
              <a:gdLst>
                <a:gd name="T0" fmla="*/ 0 w 36"/>
                <a:gd name="T1" fmla="*/ 8 h 36"/>
                <a:gd name="T2" fmla="*/ 28 w 36"/>
                <a:gd name="T3" fmla="*/ 36 h 36"/>
                <a:gd name="T4" fmla="*/ 36 w 36"/>
                <a:gd name="T5" fmla="*/ 0 h 36"/>
                <a:gd name="T6" fmla="*/ 0 w 36"/>
                <a:gd name="T7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0" y="8"/>
                  </a:moveTo>
                  <a:lnTo>
                    <a:pt x="28" y="36"/>
                  </a:lnTo>
                  <a:lnTo>
                    <a:pt x="36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6988176" y="1450975"/>
              <a:ext cx="57150" cy="57150"/>
            </a:xfrm>
            <a:custGeom>
              <a:avLst/>
              <a:gdLst>
                <a:gd name="T0" fmla="*/ 28 w 36"/>
                <a:gd name="T1" fmla="*/ 0 h 36"/>
                <a:gd name="T2" fmla="*/ 0 w 36"/>
                <a:gd name="T3" fmla="*/ 28 h 36"/>
                <a:gd name="T4" fmla="*/ 36 w 36"/>
                <a:gd name="T5" fmla="*/ 36 h 36"/>
                <a:gd name="T6" fmla="*/ 28 w 3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28" y="0"/>
                  </a:moveTo>
                  <a:lnTo>
                    <a:pt x="0" y="28"/>
                  </a:lnTo>
                  <a:lnTo>
                    <a:pt x="36" y="36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6794501" y="1257300"/>
              <a:ext cx="57150" cy="57150"/>
            </a:xfrm>
            <a:custGeom>
              <a:avLst/>
              <a:gdLst>
                <a:gd name="T0" fmla="*/ 8 w 36"/>
                <a:gd name="T1" fmla="*/ 36 h 36"/>
                <a:gd name="T2" fmla="*/ 36 w 36"/>
                <a:gd name="T3" fmla="*/ 8 h 36"/>
                <a:gd name="T4" fmla="*/ 0 w 36"/>
                <a:gd name="T5" fmla="*/ 0 h 36"/>
                <a:gd name="T6" fmla="*/ 8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8" y="36"/>
                  </a:moveTo>
                  <a:lnTo>
                    <a:pt x="36" y="8"/>
                  </a:lnTo>
                  <a:lnTo>
                    <a:pt x="0" y="0"/>
                  </a:lnTo>
                  <a:lnTo>
                    <a:pt x="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6554788" y="1382713"/>
              <a:ext cx="495300" cy="306388"/>
            </a:xfrm>
            <a:custGeom>
              <a:avLst/>
              <a:gdLst>
                <a:gd name="T0" fmla="*/ 193 w 235"/>
                <a:gd name="T1" fmla="*/ 62 h 145"/>
                <a:gd name="T2" fmla="*/ 188 w 235"/>
                <a:gd name="T3" fmla="*/ 62 h 145"/>
                <a:gd name="T4" fmla="*/ 167 w 235"/>
                <a:gd name="T5" fmla="*/ 71 h 145"/>
                <a:gd name="T6" fmla="*/ 165 w 235"/>
                <a:gd name="T7" fmla="*/ 60 h 145"/>
                <a:gd name="T8" fmla="*/ 164 w 235"/>
                <a:gd name="T9" fmla="*/ 52 h 145"/>
                <a:gd name="T10" fmla="*/ 120 w 235"/>
                <a:gd name="T11" fmla="*/ 5 h 145"/>
                <a:gd name="T12" fmla="*/ 113 w 235"/>
                <a:gd name="T13" fmla="*/ 3 h 145"/>
                <a:gd name="T14" fmla="*/ 94 w 235"/>
                <a:gd name="T15" fmla="*/ 0 h 145"/>
                <a:gd name="T16" fmla="*/ 91 w 235"/>
                <a:gd name="T17" fmla="*/ 1 h 145"/>
                <a:gd name="T18" fmla="*/ 22 w 235"/>
                <a:gd name="T19" fmla="*/ 73 h 145"/>
                <a:gd name="T20" fmla="*/ 25 w 235"/>
                <a:gd name="T21" fmla="*/ 94 h 145"/>
                <a:gd name="T22" fmla="*/ 0 w 235"/>
                <a:gd name="T23" fmla="*/ 120 h 145"/>
                <a:gd name="T24" fmla="*/ 26 w 235"/>
                <a:gd name="T25" fmla="*/ 145 h 145"/>
                <a:gd name="T26" fmla="*/ 94 w 235"/>
                <a:gd name="T27" fmla="*/ 145 h 145"/>
                <a:gd name="T28" fmla="*/ 97 w 235"/>
                <a:gd name="T29" fmla="*/ 145 h 145"/>
                <a:gd name="T30" fmla="*/ 193 w 235"/>
                <a:gd name="T31" fmla="*/ 145 h 145"/>
                <a:gd name="T32" fmla="*/ 235 w 235"/>
                <a:gd name="T33" fmla="*/ 103 h 145"/>
                <a:gd name="T34" fmla="*/ 193 w 235"/>
                <a:gd name="T35" fmla="*/ 6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5" h="145">
                  <a:moveTo>
                    <a:pt x="193" y="62"/>
                  </a:moveTo>
                  <a:cubicBezTo>
                    <a:pt x="191" y="62"/>
                    <a:pt x="190" y="62"/>
                    <a:pt x="188" y="62"/>
                  </a:cubicBezTo>
                  <a:cubicBezTo>
                    <a:pt x="180" y="63"/>
                    <a:pt x="172" y="66"/>
                    <a:pt x="167" y="71"/>
                  </a:cubicBezTo>
                  <a:cubicBezTo>
                    <a:pt x="167" y="68"/>
                    <a:pt x="166" y="64"/>
                    <a:pt x="165" y="60"/>
                  </a:cubicBezTo>
                  <a:cubicBezTo>
                    <a:pt x="165" y="57"/>
                    <a:pt x="164" y="55"/>
                    <a:pt x="164" y="52"/>
                  </a:cubicBezTo>
                  <a:cubicBezTo>
                    <a:pt x="157" y="31"/>
                    <a:pt x="141" y="13"/>
                    <a:pt x="120" y="5"/>
                  </a:cubicBezTo>
                  <a:cubicBezTo>
                    <a:pt x="118" y="4"/>
                    <a:pt x="115" y="4"/>
                    <a:pt x="113" y="3"/>
                  </a:cubicBezTo>
                  <a:cubicBezTo>
                    <a:pt x="107" y="1"/>
                    <a:pt x="101" y="0"/>
                    <a:pt x="94" y="0"/>
                  </a:cubicBezTo>
                  <a:cubicBezTo>
                    <a:pt x="93" y="0"/>
                    <a:pt x="92" y="0"/>
                    <a:pt x="91" y="1"/>
                  </a:cubicBezTo>
                  <a:cubicBezTo>
                    <a:pt x="53" y="2"/>
                    <a:pt x="22" y="34"/>
                    <a:pt x="22" y="73"/>
                  </a:cubicBezTo>
                  <a:cubicBezTo>
                    <a:pt x="22" y="80"/>
                    <a:pt x="23" y="87"/>
                    <a:pt x="25" y="94"/>
                  </a:cubicBezTo>
                  <a:cubicBezTo>
                    <a:pt x="11" y="94"/>
                    <a:pt x="0" y="106"/>
                    <a:pt x="0" y="120"/>
                  </a:cubicBezTo>
                  <a:cubicBezTo>
                    <a:pt x="0" y="134"/>
                    <a:pt x="11" y="145"/>
                    <a:pt x="26" y="145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217" y="145"/>
                    <a:pt x="235" y="127"/>
                    <a:pt x="235" y="103"/>
                  </a:cubicBezTo>
                  <a:cubicBezTo>
                    <a:pt x="235" y="80"/>
                    <a:pt x="217" y="62"/>
                    <a:pt x="193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5805488" y="1220788"/>
            <a:ext cx="544513" cy="450850"/>
            <a:chOff x="5805488" y="1220788"/>
            <a:chExt cx="544513" cy="450850"/>
          </a:xfrm>
          <a:solidFill>
            <a:schemeClr val="accent4"/>
          </a:solidFill>
        </p:grpSpPr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805488" y="1220788"/>
              <a:ext cx="393700" cy="242888"/>
            </a:xfrm>
            <a:custGeom>
              <a:avLst/>
              <a:gdLst>
                <a:gd name="T0" fmla="*/ 20 w 187"/>
                <a:gd name="T1" fmla="*/ 115 h 115"/>
                <a:gd name="T2" fmla="*/ 67 w 187"/>
                <a:gd name="T3" fmla="*/ 115 h 115"/>
                <a:gd name="T4" fmla="*/ 131 w 187"/>
                <a:gd name="T5" fmla="*/ 76 h 115"/>
                <a:gd name="T6" fmla="*/ 182 w 187"/>
                <a:gd name="T7" fmla="*/ 97 h 115"/>
                <a:gd name="T8" fmla="*/ 183 w 187"/>
                <a:gd name="T9" fmla="*/ 98 h 115"/>
                <a:gd name="T10" fmla="*/ 187 w 187"/>
                <a:gd name="T11" fmla="*/ 82 h 115"/>
                <a:gd name="T12" fmla="*/ 154 w 187"/>
                <a:gd name="T13" fmla="*/ 49 h 115"/>
                <a:gd name="T14" fmla="*/ 132 w 187"/>
                <a:gd name="T15" fmla="*/ 57 h 115"/>
                <a:gd name="T16" fmla="*/ 75 w 187"/>
                <a:gd name="T17" fmla="*/ 0 h 115"/>
                <a:gd name="T18" fmla="*/ 17 w 187"/>
                <a:gd name="T19" fmla="*/ 58 h 115"/>
                <a:gd name="T20" fmla="*/ 20 w 187"/>
                <a:gd name="T21" fmla="*/ 75 h 115"/>
                <a:gd name="T22" fmla="*/ 0 w 187"/>
                <a:gd name="T23" fmla="*/ 95 h 115"/>
                <a:gd name="T24" fmla="*/ 20 w 187"/>
                <a:gd name="T2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7" h="115">
                  <a:moveTo>
                    <a:pt x="20" y="115"/>
                  </a:moveTo>
                  <a:cubicBezTo>
                    <a:pt x="67" y="115"/>
                    <a:pt x="67" y="115"/>
                    <a:pt x="67" y="115"/>
                  </a:cubicBezTo>
                  <a:cubicBezTo>
                    <a:pt x="79" y="92"/>
                    <a:pt x="104" y="76"/>
                    <a:pt x="131" y="76"/>
                  </a:cubicBezTo>
                  <a:cubicBezTo>
                    <a:pt x="150" y="76"/>
                    <a:pt x="168" y="84"/>
                    <a:pt x="182" y="97"/>
                  </a:cubicBezTo>
                  <a:cubicBezTo>
                    <a:pt x="182" y="97"/>
                    <a:pt x="183" y="98"/>
                    <a:pt x="183" y="98"/>
                  </a:cubicBezTo>
                  <a:cubicBezTo>
                    <a:pt x="186" y="93"/>
                    <a:pt x="187" y="88"/>
                    <a:pt x="187" y="82"/>
                  </a:cubicBezTo>
                  <a:cubicBezTo>
                    <a:pt x="187" y="64"/>
                    <a:pt x="172" y="49"/>
                    <a:pt x="154" y="49"/>
                  </a:cubicBezTo>
                  <a:cubicBezTo>
                    <a:pt x="146" y="49"/>
                    <a:pt x="138" y="52"/>
                    <a:pt x="132" y="57"/>
                  </a:cubicBezTo>
                  <a:cubicBezTo>
                    <a:pt x="132" y="25"/>
                    <a:pt x="106" y="0"/>
                    <a:pt x="75" y="0"/>
                  </a:cubicBezTo>
                  <a:cubicBezTo>
                    <a:pt x="43" y="0"/>
                    <a:pt x="17" y="26"/>
                    <a:pt x="17" y="58"/>
                  </a:cubicBezTo>
                  <a:cubicBezTo>
                    <a:pt x="17" y="64"/>
                    <a:pt x="18" y="69"/>
                    <a:pt x="20" y="75"/>
                  </a:cubicBezTo>
                  <a:cubicBezTo>
                    <a:pt x="9" y="75"/>
                    <a:pt x="0" y="84"/>
                    <a:pt x="0" y="95"/>
                  </a:cubicBezTo>
                  <a:cubicBezTo>
                    <a:pt x="0" y="106"/>
                    <a:pt x="9" y="115"/>
                    <a:pt x="2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902326" y="1395413"/>
              <a:ext cx="447675" cy="276225"/>
            </a:xfrm>
            <a:custGeom>
              <a:avLst/>
              <a:gdLst>
                <a:gd name="T0" fmla="*/ 175 w 213"/>
                <a:gd name="T1" fmla="*/ 55 h 131"/>
                <a:gd name="T2" fmla="*/ 151 w 213"/>
                <a:gd name="T3" fmla="*/ 64 h 131"/>
                <a:gd name="T4" fmla="*/ 133 w 213"/>
                <a:gd name="T5" fmla="*/ 21 h 131"/>
                <a:gd name="T6" fmla="*/ 85 w 213"/>
                <a:gd name="T7" fmla="*/ 0 h 131"/>
                <a:gd name="T8" fmla="*/ 29 w 213"/>
                <a:gd name="T9" fmla="*/ 32 h 131"/>
                <a:gd name="T10" fmla="*/ 20 w 213"/>
                <a:gd name="T11" fmla="*/ 66 h 131"/>
                <a:gd name="T12" fmla="*/ 23 w 213"/>
                <a:gd name="T13" fmla="*/ 85 h 131"/>
                <a:gd name="T14" fmla="*/ 0 w 213"/>
                <a:gd name="T15" fmla="*/ 108 h 131"/>
                <a:gd name="T16" fmla="*/ 23 w 213"/>
                <a:gd name="T17" fmla="*/ 131 h 131"/>
                <a:gd name="T18" fmla="*/ 85 w 213"/>
                <a:gd name="T19" fmla="*/ 131 h 131"/>
                <a:gd name="T20" fmla="*/ 88 w 213"/>
                <a:gd name="T21" fmla="*/ 131 h 131"/>
                <a:gd name="T22" fmla="*/ 175 w 213"/>
                <a:gd name="T23" fmla="*/ 131 h 131"/>
                <a:gd name="T24" fmla="*/ 213 w 213"/>
                <a:gd name="T25" fmla="*/ 93 h 131"/>
                <a:gd name="T26" fmla="*/ 175 w 213"/>
                <a:gd name="T27" fmla="*/ 5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3" h="131">
                  <a:moveTo>
                    <a:pt x="175" y="55"/>
                  </a:moveTo>
                  <a:cubicBezTo>
                    <a:pt x="166" y="55"/>
                    <a:pt x="157" y="59"/>
                    <a:pt x="151" y="64"/>
                  </a:cubicBezTo>
                  <a:cubicBezTo>
                    <a:pt x="151" y="47"/>
                    <a:pt x="144" y="32"/>
                    <a:pt x="133" y="21"/>
                  </a:cubicBezTo>
                  <a:cubicBezTo>
                    <a:pt x="121" y="8"/>
                    <a:pt x="104" y="0"/>
                    <a:pt x="85" y="0"/>
                  </a:cubicBezTo>
                  <a:cubicBezTo>
                    <a:pt x="61" y="0"/>
                    <a:pt x="41" y="13"/>
                    <a:pt x="29" y="32"/>
                  </a:cubicBezTo>
                  <a:cubicBezTo>
                    <a:pt x="23" y="42"/>
                    <a:pt x="20" y="53"/>
                    <a:pt x="20" y="66"/>
                  </a:cubicBezTo>
                  <a:cubicBezTo>
                    <a:pt x="20" y="72"/>
                    <a:pt x="21" y="79"/>
                    <a:pt x="23" y="85"/>
                  </a:cubicBezTo>
                  <a:cubicBezTo>
                    <a:pt x="10" y="85"/>
                    <a:pt x="0" y="95"/>
                    <a:pt x="0" y="108"/>
                  </a:cubicBezTo>
                  <a:cubicBezTo>
                    <a:pt x="0" y="121"/>
                    <a:pt x="11" y="131"/>
                    <a:pt x="23" y="131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8" y="131"/>
                    <a:pt x="88" y="131"/>
                    <a:pt x="88" y="131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96" y="131"/>
                    <a:pt x="213" y="114"/>
                    <a:pt x="213" y="93"/>
                  </a:cubicBezTo>
                  <a:cubicBezTo>
                    <a:pt x="213" y="72"/>
                    <a:pt x="196" y="55"/>
                    <a:pt x="17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4335463" y="2836863"/>
            <a:ext cx="439738" cy="495300"/>
            <a:chOff x="4335463" y="2836863"/>
            <a:chExt cx="439738" cy="495300"/>
          </a:xfrm>
          <a:solidFill>
            <a:schemeClr val="accent4"/>
          </a:solidFill>
        </p:grpSpPr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4335463" y="2992438"/>
              <a:ext cx="439738" cy="339725"/>
            </a:xfrm>
            <a:custGeom>
              <a:avLst/>
              <a:gdLst>
                <a:gd name="T0" fmla="*/ 66 w 209"/>
                <a:gd name="T1" fmla="*/ 0 h 161"/>
                <a:gd name="T2" fmla="*/ 0 w 209"/>
                <a:gd name="T3" fmla="*/ 27 h 161"/>
                <a:gd name="T4" fmla="*/ 0 w 209"/>
                <a:gd name="T5" fmla="*/ 94 h 161"/>
                <a:gd name="T6" fmla="*/ 45 w 209"/>
                <a:gd name="T7" fmla="*/ 120 h 161"/>
                <a:gd name="T8" fmla="*/ 45 w 209"/>
                <a:gd name="T9" fmla="*/ 161 h 161"/>
                <a:gd name="T10" fmla="*/ 209 w 209"/>
                <a:gd name="T11" fmla="*/ 161 h 161"/>
                <a:gd name="T12" fmla="*/ 209 w 209"/>
                <a:gd name="T13" fmla="*/ 0 h 161"/>
                <a:gd name="T14" fmla="*/ 66 w 209"/>
                <a:gd name="T15" fmla="*/ 0 h 161"/>
                <a:gd name="T16" fmla="*/ 45 w 209"/>
                <a:gd name="T17" fmla="*/ 99 h 161"/>
                <a:gd name="T18" fmla="*/ 20 w 209"/>
                <a:gd name="T19" fmla="*/ 91 h 161"/>
                <a:gd name="T20" fmla="*/ 20 w 209"/>
                <a:gd name="T21" fmla="*/ 30 h 161"/>
                <a:gd name="T22" fmla="*/ 45 w 209"/>
                <a:gd name="T23" fmla="*/ 22 h 161"/>
                <a:gd name="T24" fmla="*/ 45 w 209"/>
                <a:gd name="T25" fmla="*/ 9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9" h="161">
                  <a:moveTo>
                    <a:pt x="66" y="0"/>
                  </a:moveTo>
                  <a:cubicBezTo>
                    <a:pt x="30" y="0"/>
                    <a:pt x="0" y="12"/>
                    <a:pt x="0" y="2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6"/>
                    <a:pt x="19" y="116"/>
                    <a:pt x="45" y="120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66" y="0"/>
                    <a:pt x="66" y="0"/>
                    <a:pt x="66" y="0"/>
                  </a:cubicBezTo>
                  <a:close/>
                  <a:moveTo>
                    <a:pt x="45" y="99"/>
                  </a:moveTo>
                  <a:cubicBezTo>
                    <a:pt x="32" y="97"/>
                    <a:pt x="24" y="93"/>
                    <a:pt x="20" y="9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4" y="27"/>
                    <a:pt x="32" y="24"/>
                    <a:pt x="45" y="22"/>
                  </a:cubicBezTo>
                  <a:lnTo>
                    <a:pt x="45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521201" y="2836863"/>
              <a:ext cx="66675" cy="131763"/>
            </a:xfrm>
            <a:custGeom>
              <a:avLst/>
              <a:gdLst>
                <a:gd name="T0" fmla="*/ 31 w 32"/>
                <a:gd name="T1" fmla="*/ 39 h 63"/>
                <a:gd name="T2" fmla="*/ 30 w 32"/>
                <a:gd name="T3" fmla="*/ 35 h 63"/>
                <a:gd name="T4" fmla="*/ 27 w 32"/>
                <a:gd name="T5" fmla="*/ 31 h 63"/>
                <a:gd name="T6" fmla="*/ 26 w 32"/>
                <a:gd name="T7" fmla="*/ 30 h 63"/>
                <a:gd name="T8" fmla="*/ 26 w 32"/>
                <a:gd name="T9" fmla="*/ 29 h 63"/>
                <a:gd name="T10" fmla="*/ 25 w 32"/>
                <a:gd name="T11" fmla="*/ 28 h 63"/>
                <a:gd name="T12" fmla="*/ 24 w 32"/>
                <a:gd name="T13" fmla="*/ 27 h 63"/>
                <a:gd name="T14" fmla="*/ 24 w 32"/>
                <a:gd name="T15" fmla="*/ 27 h 63"/>
                <a:gd name="T16" fmla="*/ 24 w 32"/>
                <a:gd name="T17" fmla="*/ 27 h 63"/>
                <a:gd name="T18" fmla="*/ 24 w 32"/>
                <a:gd name="T19" fmla="*/ 27 h 63"/>
                <a:gd name="T20" fmla="*/ 24 w 32"/>
                <a:gd name="T21" fmla="*/ 26 h 63"/>
                <a:gd name="T22" fmla="*/ 23 w 32"/>
                <a:gd name="T23" fmla="*/ 26 h 63"/>
                <a:gd name="T24" fmla="*/ 23 w 32"/>
                <a:gd name="T25" fmla="*/ 25 h 63"/>
                <a:gd name="T26" fmla="*/ 20 w 32"/>
                <a:gd name="T27" fmla="*/ 22 h 63"/>
                <a:gd name="T28" fmla="*/ 18 w 32"/>
                <a:gd name="T29" fmla="*/ 19 h 63"/>
                <a:gd name="T30" fmla="*/ 17 w 32"/>
                <a:gd name="T31" fmla="*/ 16 h 63"/>
                <a:gd name="T32" fmla="*/ 16 w 32"/>
                <a:gd name="T33" fmla="*/ 11 h 63"/>
                <a:gd name="T34" fmla="*/ 16 w 32"/>
                <a:gd name="T35" fmla="*/ 3 h 63"/>
                <a:gd name="T36" fmla="*/ 16 w 32"/>
                <a:gd name="T37" fmla="*/ 1 h 63"/>
                <a:gd name="T38" fmla="*/ 17 w 32"/>
                <a:gd name="T39" fmla="*/ 0 h 63"/>
                <a:gd name="T40" fmla="*/ 16 w 32"/>
                <a:gd name="T41" fmla="*/ 0 h 63"/>
                <a:gd name="T42" fmla="*/ 13 w 32"/>
                <a:gd name="T43" fmla="*/ 1 h 63"/>
                <a:gd name="T44" fmla="*/ 5 w 32"/>
                <a:gd name="T45" fmla="*/ 7 h 63"/>
                <a:gd name="T46" fmla="*/ 2 w 32"/>
                <a:gd name="T47" fmla="*/ 13 h 63"/>
                <a:gd name="T48" fmla="*/ 0 w 32"/>
                <a:gd name="T49" fmla="*/ 22 h 63"/>
                <a:gd name="T50" fmla="*/ 2 w 32"/>
                <a:gd name="T51" fmla="*/ 31 h 63"/>
                <a:gd name="T52" fmla="*/ 7 w 32"/>
                <a:gd name="T53" fmla="*/ 39 h 63"/>
                <a:gd name="T54" fmla="*/ 9 w 32"/>
                <a:gd name="T55" fmla="*/ 41 h 63"/>
                <a:gd name="T56" fmla="*/ 10 w 32"/>
                <a:gd name="T57" fmla="*/ 41 h 63"/>
                <a:gd name="T58" fmla="*/ 11 w 32"/>
                <a:gd name="T59" fmla="*/ 43 h 63"/>
                <a:gd name="T60" fmla="*/ 12 w 32"/>
                <a:gd name="T61" fmla="*/ 43 h 63"/>
                <a:gd name="T62" fmla="*/ 12 w 32"/>
                <a:gd name="T63" fmla="*/ 44 h 63"/>
                <a:gd name="T64" fmla="*/ 13 w 32"/>
                <a:gd name="T65" fmla="*/ 45 h 63"/>
                <a:gd name="T66" fmla="*/ 15 w 32"/>
                <a:gd name="T67" fmla="*/ 46 h 63"/>
                <a:gd name="T68" fmla="*/ 16 w 32"/>
                <a:gd name="T69" fmla="*/ 47 h 63"/>
                <a:gd name="T70" fmla="*/ 16 w 32"/>
                <a:gd name="T71" fmla="*/ 48 h 63"/>
                <a:gd name="T72" fmla="*/ 16 w 32"/>
                <a:gd name="T73" fmla="*/ 48 h 63"/>
                <a:gd name="T74" fmla="*/ 16 w 32"/>
                <a:gd name="T75" fmla="*/ 49 h 63"/>
                <a:gd name="T76" fmla="*/ 17 w 32"/>
                <a:gd name="T77" fmla="*/ 49 h 63"/>
                <a:gd name="T78" fmla="*/ 17 w 32"/>
                <a:gd name="T79" fmla="*/ 50 h 63"/>
                <a:gd name="T80" fmla="*/ 17 w 32"/>
                <a:gd name="T81" fmla="*/ 51 h 63"/>
                <a:gd name="T82" fmla="*/ 18 w 32"/>
                <a:gd name="T83" fmla="*/ 52 h 63"/>
                <a:gd name="T84" fmla="*/ 18 w 32"/>
                <a:gd name="T85" fmla="*/ 56 h 63"/>
                <a:gd name="T86" fmla="*/ 18 w 32"/>
                <a:gd name="T87" fmla="*/ 58 h 63"/>
                <a:gd name="T88" fmla="*/ 17 w 32"/>
                <a:gd name="T89" fmla="*/ 59 h 63"/>
                <a:gd name="T90" fmla="*/ 17 w 32"/>
                <a:gd name="T91" fmla="*/ 62 h 63"/>
                <a:gd name="T92" fmla="*/ 17 w 32"/>
                <a:gd name="T93" fmla="*/ 63 h 63"/>
                <a:gd name="T94" fmla="*/ 18 w 32"/>
                <a:gd name="T95" fmla="*/ 63 h 63"/>
                <a:gd name="T96" fmla="*/ 20 w 32"/>
                <a:gd name="T97" fmla="*/ 62 h 63"/>
                <a:gd name="T98" fmla="*/ 22 w 32"/>
                <a:gd name="T99" fmla="*/ 61 h 63"/>
                <a:gd name="T100" fmla="*/ 24 w 32"/>
                <a:gd name="T101" fmla="*/ 60 h 63"/>
                <a:gd name="T102" fmla="*/ 27 w 32"/>
                <a:gd name="T103" fmla="*/ 58 h 63"/>
                <a:gd name="T104" fmla="*/ 29 w 32"/>
                <a:gd name="T105" fmla="*/ 56 h 63"/>
                <a:gd name="T106" fmla="*/ 30 w 32"/>
                <a:gd name="T107" fmla="*/ 54 h 63"/>
                <a:gd name="T108" fmla="*/ 31 w 32"/>
                <a:gd name="T109" fmla="*/ 53 h 63"/>
                <a:gd name="T110" fmla="*/ 32 w 32"/>
                <a:gd name="T111" fmla="*/ 48 h 63"/>
                <a:gd name="T112" fmla="*/ 32 w 32"/>
                <a:gd name="T113" fmla="*/ 47 h 63"/>
                <a:gd name="T114" fmla="*/ 32 w 32"/>
                <a:gd name="T115" fmla="*/ 46 h 63"/>
                <a:gd name="T116" fmla="*/ 32 w 32"/>
                <a:gd name="T117" fmla="*/ 44 h 63"/>
                <a:gd name="T118" fmla="*/ 32 w 32"/>
                <a:gd name="T119" fmla="*/ 42 h 63"/>
                <a:gd name="T120" fmla="*/ 31 w 32"/>
                <a:gd name="T121" fmla="*/ 3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63">
                  <a:moveTo>
                    <a:pt x="31" y="39"/>
                  </a:moveTo>
                  <a:cubicBezTo>
                    <a:pt x="31" y="38"/>
                    <a:pt x="30" y="36"/>
                    <a:pt x="30" y="35"/>
                  </a:cubicBezTo>
                  <a:cubicBezTo>
                    <a:pt x="29" y="33"/>
                    <a:pt x="28" y="32"/>
                    <a:pt x="27" y="31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1" y="23"/>
                    <a:pt x="20" y="22"/>
                  </a:cubicBezTo>
                  <a:cubicBezTo>
                    <a:pt x="19" y="21"/>
                    <a:pt x="19" y="20"/>
                    <a:pt x="18" y="19"/>
                  </a:cubicBezTo>
                  <a:cubicBezTo>
                    <a:pt x="17" y="18"/>
                    <a:pt x="17" y="17"/>
                    <a:pt x="17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9"/>
                    <a:pt x="16" y="6"/>
                    <a:pt x="16" y="3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2"/>
                    <a:pt x="8" y="4"/>
                    <a:pt x="5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1" y="16"/>
                    <a:pt x="0" y="19"/>
                    <a:pt x="0" y="22"/>
                  </a:cubicBezTo>
                  <a:cubicBezTo>
                    <a:pt x="0" y="25"/>
                    <a:pt x="1" y="28"/>
                    <a:pt x="2" y="31"/>
                  </a:cubicBezTo>
                  <a:cubicBezTo>
                    <a:pt x="4" y="34"/>
                    <a:pt x="5" y="37"/>
                    <a:pt x="7" y="3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2"/>
                    <a:pt x="11" y="42"/>
                    <a:pt x="11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3" y="44"/>
                    <a:pt x="13" y="45"/>
                  </a:cubicBezTo>
                  <a:cubicBezTo>
                    <a:pt x="14" y="45"/>
                    <a:pt x="14" y="46"/>
                    <a:pt x="15" y="46"/>
                  </a:cubicBezTo>
                  <a:cubicBezTo>
                    <a:pt x="15" y="47"/>
                    <a:pt x="15" y="47"/>
                    <a:pt x="16" y="4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1"/>
                  </a:cubicBezTo>
                  <a:cubicBezTo>
                    <a:pt x="18" y="51"/>
                    <a:pt x="18" y="52"/>
                    <a:pt x="18" y="52"/>
                  </a:cubicBezTo>
                  <a:cubicBezTo>
                    <a:pt x="18" y="53"/>
                    <a:pt x="18" y="54"/>
                    <a:pt x="18" y="56"/>
                  </a:cubicBezTo>
                  <a:cubicBezTo>
                    <a:pt x="18" y="56"/>
                    <a:pt x="18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60"/>
                    <a:pt x="17" y="61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7" y="63"/>
                    <a:pt x="17" y="63"/>
                    <a:pt x="18" y="63"/>
                  </a:cubicBezTo>
                  <a:cubicBezTo>
                    <a:pt x="18" y="63"/>
                    <a:pt x="19" y="62"/>
                    <a:pt x="20" y="62"/>
                  </a:cubicBezTo>
                  <a:cubicBezTo>
                    <a:pt x="21" y="62"/>
                    <a:pt x="21" y="62"/>
                    <a:pt x="22" y="61"/>
                  </a:cubicBezTo>
                  <a:cubicBezTo>
                    <a:pt x="23" y="61"/>
                    <a:pt x="24" y="61"/>
                    <a:pt x="24" y="60"/>
                  </a:cubicBezTo>
                  <a:cubicBezTo>
                    <a:pt x="25" y="60"/>
                    <a:pt x="26" y="59"/>
                    <a:pt x="27" y="58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5"/>
                    <a:pt x="29" y="55"/>
                    <a:pt x="30" y="54"/>
                  </a:cubicBezTo>
                  <a:cubicBezTo>
                    <a:pt x="30" y="54"/>
                    <a:pt x="30" y="53"/>
                    <a:pt x="31" y="53"/>
                  </a:cubicBezTo>
                  <a:cubicBezTo>
                    <a:pt x="31" y="51"/>
                    <a:pt x="31" y="50"/>
                    <a:pt x="32" y="48"/>
                  </a:cubicBezTo>
                  <a:cubicBezTo>
                    <a:pt x="32" y="48"/>
                    <a:pt x="32" y="48"/>
                    <a:pt x="32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2" y="45"/>
                    <a:pt x="32" y="45"/>
                    <a:pt x="32" y="44"/>
                  </a:cubicBezTo>
                  <a:cubicBezTo>
                    <a:pt x="32" y="43"/>
                    <a:pt x="32" y="42"/>
                    <a:pt x="32" y="42"/>
                  </a:cubicBezTo>
                  <a:cubicBezTo>
                    <a:pt x="32" y="41"/>
                    <a:pt x="31" y="40"/>
                    <a:pt x="31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05338" y="2836863"/>
              <a:ext cx="66675" cy="131763"/>
            </a:xfrm>
            <a:custGeom>
              <a:avLst/>
              <a:gdLst>
                <a:gd name="T0" fmla="*/ 16 w 32"/>
                <a:gd name="T1" fmla="*/ 1 h 63"/>
                <a:gd name="T2" fmla="*/ 16 w 32"/>
                <a:gd name="T3" fmla="*/ 0 h 63"/>
                <a:gd name="T4" fmla="*/ 15 w 32"/>
                <a:gd name="T5" fmla="*/ 0 h 63"/>
                <a:gd name="T6" fmla="*/ 13 w 32"/>
                <a:gd name="T7" fmla="*/ 1 h 63"/>
                <a:gd name="T8" fmla="*/ 5 w 32"/>
                <a:gd name="T9" fmla="*/ 7 h 63"/>
                <a:gd name="T10" fmla="*/ 1 w 32"/>
                <a:gd name="T11" fmla="*/ 13 h 63"/>
                <a:gd name="T12" fmla="*/ 0 w 32"/>
                <a:gd name="T13" fmla="*/ 22 h 63"/>
                <a:gd name="T14" fmla="*/ 2 w 32"/>
                <a:gd name="T15" fmla="*/ 31 h 63"/>
                <a:gd name="T16" fmla="*/ 7 w 32"/>
                <a:gd name="T17" fmla="*/ 39 h 63"/>
                <a:gd name="T18" fmla="*/ 9 w 32"/>
                <a:gd name="T19" fmla="*/ 41 h 63"/>
                <a:gd name="T20" fmla="*/ 10 w 32"/>
                <a:gd name="T21" fmla="*/ 41 h 63"/>
                <a:gd name="T22" fmla="*/ 11 w 32"/>
                <a:gd name="T23" fmla="*/ 43 h 63"/>
                <a:gd name="T24" fmla="*/ 11 w 32"/>
                <a:gd name="T25" fmla="*/ 43 h 63"/>
                <a:gd name="T26" fmla="*/ 12 w 32"/>
                <a:gd name="T27" fmla="*/ 44 h 63"/>
                <a:gd name="T28" fmla="*/ 13 w 32"/>
                <a:gd name="T29" fmla="*/ 45 h 63"/>
                <a:gd name="T30" fmla="*/ 14 w 32"/>
                <a:gd name="T31" fmla="*/ 46 h 63"/>
                <a:gd name="T32" fmla="*/ 15 w 32"/>
                <a:gd name="T33" fmla="*/ 47 h 63"/>
                <a:gd name="T34" fmla="*/ 16 w 32"/>
                <a:gd name="T35" fmla="*/ 48 h 63"/>
                <a:gd name="T36" fmla="*/ 16 w 32"/>
                <a:gd name="T37" fmla="*/ 48 h 63"/>
                <a:gd name="T38" fmla="*/ 16 w 32"/>
                <a:gd name="T39" fmla="*/ 49 h 63"/>
                <a:gd name="T40" fmla="*/ 17 w 32"/>
                <a:gd name="T41" fmla="*/ 49 h 63"/>
                <a:gd name="T42" fmla="*/ 17 w 32"/>
                <a:gd name="T43" fmla="*/ 50 h 63"/>
                <a:gd name="T44" fmla="*/ 17 w 32"/>
                <a:gd name="T45" fmla="*/ 51 h 63"/>
                <a:gd name="T46" fmla="*/ 17 w 32"/>
                <a:gd name="T47" fmla="*/ 52 h 63"/>
                <a:gd name="T48" fmla="*/ 18 w 32"/>
                <a:gd name="T49" fmla="*/ 56 h 63"/>
                <a:gd name="T50" fmla="*/ 17 w 32"/>
                <a:gd name="T51" fmla="*/ 58 h 63"/>
                <a:gd name="T52" fmla="*/ 17 w 32"/>
                <a:gd name="T53" fmla="*/ 59 h 63"/>
                <a:gd name="T54" fmla="*/ 17 w 32"/>
                <a:gd name="T55" fmla="*/ 62 h 63"/>
                <a:gd name="T56" fmla="*/ 16 w 32"/>
                <a:gd name="T57" fmla="*/ 63 h 63"/>
                <a:gd name="T58" fmla="*/ 17 w 32"/>
                <a:gd name="T59" fmla="*/ 63 h 63"/>
                <a:gd name="T60" fmla="*/ 20 w 32"/>
                <a:gd name="T61" fmla="*/ 62 h 63"/>
                <a:gd name="T62" fmla="*/ 22 w 32"/>
                <a:gd name="T63" fmla="*/ 61 h 63"/>
                <a:gd name="T64" fmla="*/ 24 w 32"/>
                <a:gd name="T65" fmla="*/ 60 h 63"/>
                <a:gd name="T66" fmla="*/ 26 w 32"/>
                <a:gd name="T67" fmla="*/ 58 h 63"/>
                <a:gd name="T68" fmla="*/ 28 w 32"/>
                <a:gd name="T69" fmla="*/ 56 h 63"/>
                <a:gd name="T70" fmla="*/ 30 w 32"/>
                <a:gd name="T71" fmla="*/ 54 h 63"/>
                <a:gd name="T72" fmla="*/ 30 w 32"/>
                <a:gd name="T73" fmla="*/ 53 h 63"/>
                <a:gd name="T74" fmla="*/ 32 w 32"/>
                <a:gd name="T75" fmla="*/ 48 h 63"/>
                <a:gd name="T76" fmla="*/ 32 w 32"/>
                <a:gd name="T77" fmla="*/ 47 h 63"/>
                <a:gd name="T78" fmla="*/ 32 w 32"/>
                <a:gd name="T79" fmla="*/ 46 h 63"/>
                <a:gd name="T80" fmla="*/ 32 w 32"/>
                <a:gd name="T81" fmla="*/ 44 h 63"/>
                <a:gd name="T82" fmla="*/ 32 w 32"/>
                <a:gd name="T83" fmla="*/ 42 h 63"/>
                <a:gd name="T84" fmla="*/ 31 w 32"/>
                <a:gd name="T85" fmla="*/ 39 h 63"/>
                <a:gd name="T86" fmla="*/ 29 w 32"/>
                <a:gd name="T87" fmla="*/ 35 h 63"/>
                <a:gd name="T88" fmla="*/ 27 w 32"/>
                <a:gd name="T89" fmla="*/ 31 h 63"/>
                <a:gd name="T90" fmla="*/ 26 w 32"/>
                <a:gd name="T91" fmla="*/ 30 h 63"/>
                <a:gd name="T92" fmla="*/ 26 w 32"/>
                <a:gd name="T93" fmla="*/ 29 h 63"/>
                <a:gd name="T94" fmla="*/ 25 w 32"/>
                <a:gd name="T95" fmla="*/ 28 h 63"/>
                <a:gd name="T96" fmla="*/ 24 w 32"/>
                <a:gd name="T97" fmla="*/ 27 h 63"/>
                <a:gd name="T98" fmla="*/ 24 w 32"/>
                <a:gd name="T99" fmla="*/ 27 h 63"/>
                <a:gd name="T100" fmla="*/ 24 w 32"/>
                <a:gd name="T101" fmla="*/ 27 h 63"/>
                <a:gd name="T102" fmla="*/ 23 w 32"/>
                <a:gd name="T103" fmla="*/ 27 h 63"/>
                <a:gd name="T104" fmla="*/ 23 w 32"/>
                <a:gd name="T105" fmla="*/ 26 h 63"/>
                <a:gd name="T106" fmla="*/ 23 w 32"/>
                <a:gd name="T107" fmla="*/ 26 h 63"/>
                <a:gd name="T108" fmla="*/ 22 w 32"/>
                <a:gd name="T109" fmla="*/ 25 h 63"/>
                <a:gd name="T110" fmla="*/ 20 w 32"/>
                <a:gd name="T111" fmla="*/ 22 h 63"/>
                <a:gd name="T112" fmla="*/ 18 w 32"/>
                <a:gd name="T113" fmla="*/ 19 h 63"/>
                <a:gd name="T114" fmla="*/ 16 w 32"/>
                <a:gd name="T115" fmla="*/ 16 h 63"/>
                <a:gd name="T116" fmla="*/ 16 w 32"/>
                <a:gd name="T117" fmla="*/ 11 h 63"/>
                <a:gd name="T118" fmla="*/ 16 w 32"/>
                <a:gd name="T119" fmla="*/ 3 h 63"/>
                <a:gd name="T120" fmla="*/ 16 w 32"/>
                <a:gd name="T121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63">
                  <a:moveTo>
                    <a:pt x="16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2"/>
                    <a:pt x="8" y="4"/>
                    <a:pt x="5" y="7"/>
                  </a:cubicBezTo>
                  <a:cubicBezTo>
                    <a:pt x="4" y="9"/>
                    <a:pt x="2" y="11"/>
                    <a:pt x="1" y="13"/>
                  </a:cubicBezTo>
                  <a:cubicBezTo>
                    <a:pt x="0" y="16"/>
                    <a:pt x="0" y="19"/>
                    <a:pt x="0" y="22"/>
                  </a:cubicBezTo>
                  <a:cubicBezTo>
                    <a:pt x="0" y="25"/>
                    <a:pt x="1" y="28"/>
                    <a:pt x="2" y="31"/>
                  </a:cubicBezTo>
                  <a:cubicBezTo>
                    <a:pt x="3" y="34"/>
                    <a:pt x="5" y="37"/>
                    <a:pt x="7" y="3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2"/>
                    <a:pt x="10" y="42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3" y="44"/>
                    <a:pt x="13" y="45"/>
                  </a:cubicBezTo>
                  <a:cubicBezTo>
                    <a:pt x="13" y="45"/>
                    <a:pt x="14" y="46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1"/>
                  </a:cubicBezTo>
                  <a:cubicBezTo>
                    <a:pt x="17" y="51"/>
                    <a:pt x="17" y="52"/>
                    <a:pt x="17" y="52"/>
                  </a:cubicBezTo>
                  <a:cubicBezTo>
                    <a:pt x="18" y="53"/>
                    <a:pt x="18" y="54"/>
                    <a:pt x="18" y="56"/>
                  </a:cubicBezTo>
                  <a:cubicBezTo>
                    <a:pt x="18" y="56"/>
                    <a:pt x="17" y="57"/>
                    <a:pt x="17" y="58"/>
                  </a:cubicBezTo>
                  <a:cubicBezTo>
                    <a:pt x="17" y="58"/>
                    <a:pt x="17" y="59"/>
                    <a:pt x="17" y="59"/>
                  </a:cubicBezTo>
                  <a:cubicBezTo>
                    <a:pt x="17" y="60"/>
                    <a:pt x="17" y="61"/>
                    <a:pt x="17" y="62"/>
                  </a:cubicBezTo>
                  <a:cubicBezTo>
                    <a:pt x="16" y="62"/>
                    <a:pt x="16" y="63"/>
                    <a:pt x="16" y="63"/>
                  </a:cubicBezTo>
                  <a:cubicBezTo>
                    <a:pt x="16" y="63"/>
                    <a:pt x="17" y="63"/>
                    <a:pt x="17" y="63"/>
                  </a:cubicBezTo>
                  <a:cubicBezTo>
                    <a:pt x="18" y="63"/>
                    <a:pt x="19" y="62"/>
                    <a:pt x="20" y="62"/>
                  </a:cubicBezTo>
                  <a:cubicBezTo>
                    <a:pt x="21" y="62"/>
                    <a:pt x="21" y="62"/>
                    <a:pt x="22" y="61"/>
                  </a:cubicBezTo>
                  <a:cubicBezTo>
                    <a:pt x="23" y="61"/>
                    <a:pt x="23" y="61"/>
                    <a:pt x="24" y="60"/>
                  </a:cubicBezTo>
                  <a:cubicBezTo>
                    <a:pt x="25" y="60"/>
                    <a:pt x="26" y="59"/>
                    <a:pt x="26" y="58"/>
                  </a:cubicBezTo>
                  <a:cubicBezTo>
                    <a:pt x="27" y="58"/>
                    <a:pt x="28" y="57"/>
                    <a:pt x="28" y="56"/>
                  </a:cubicBezTo>
                  <a:cubicBezTo>
                    <a:pt x="29" y="55"/>
                    <a:pt x="29" y="55"/>
                    <a:pt x="30" y="54"/>
                  </a:cubicBezTo>
                  <a:cubicBezTo>
                    <a:pt x="30" y="54"/>
                    <a:pt x="30" y="53"/>
                    <a:pt x="30" y="53"/>
                  </a:cubicBezTo>
                  <a:cubicBezTo>
                    <a:pt x="31" y="51"/>
                    <a:pt x="31" y="50"/>
                    <a:pt x="32" y="48"/>
                  </a:cubicBezTo>
                  <a:cubicBezTo>
                    <a:pt x="32" y="48"/>
                    <a:pt x="32" y="48"/>
                    <a:pt x="32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2" y="45"/>
                    <a:pt x="32" y="45"/>
                    <a:pt x="32" y="44"/>
                  </a:cubicBezTo>
                  <a:cubicBezTo>
                    <a:pt x="32" y="43"/>
                    <a:pt x="32" y="42"/>
                    <a:pt x="32" y="42"/>
                  </a:cubicBezTo>
                  <a:cubicBezTo>
                    <a:pt x="31" y="41"/>
                    <a:pt x="31" y="40"/>
                    <a:pt x="31" y="39"/>
                  </a:cubicBezTo>
                  <a:cubicBezTo>
                    <a:pt x="31" y="38"/>
                    <a:pt x="30" y="36"/>
                    <a:pt x="29" y="35"/>
                  </a:cubicBezTo>
                  <a:cubicBezTo>
                    <a:pt x="29" y="33"/>
                    <a:pt x="28" y="32"/>
                    <a:pt x="27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4"/>
                    <a:pt x="20" y="23"/>
                    <a:pt x="20" y="22"/>
                  </a:cubicBezTo>
                  <a:cubicBezTo>
                    <a:pt x="19" y="21"/>
                    <a:pt x="18" y="20"/>
                    <a:pt x="18" y="19"/>
                  </a:cubicBezTo>
                  <a:cubicBezTo>
                    <a:pt x="17" y="18"/>
                    <a:pt x="17" y="17"/>
                    <a:pt x="16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9"/>
                    <a:pt x="16" y="6"/>
                    <a:pt x="16" y="3"/>
                  </a:cubicBezTo>
                  <a:cubicBezTo>
                    <a:pt x="16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5072063" y="2816225"/>
            <a:ext cx="500063" cy="525463"/>
            <a:chOff x="5072063" y="2816225"/>
            <a:chExt cx="500063" cy="525463"/>
          </a:xfrm>
          <a:solidFill>
            <a:schemeClr val="accent4"/>
          </a:solidFill>
        </p:grpSpPr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5072063" y="3035300"/>
              <a:ext cx="500063" cy="247650"/>
            </a:xfrm>
            <a:custGeom>
              <a:avLst/>
              <a:gdLst>
                <a:gd name="T0" fmla="*/ 99 w 237"/>
                <a:gd name="T1" fmla="*/ 118 h 118"/>
                <a:gd name="T2" fmla="*/ 177 w 237"/>
                <a:gd name="T3" fmla="*/ 80 h 118"/>
                <a:gd name="T4" fmla="*/ 195 w 237"/>
                <a:gd name="T5" fmla="*/ 84 h 118"/>
                <a:gd name="T6" fmla="*/ 237 w 237"/>
                <a:gd name="T7" fmla="*/ 42 h 118"/>
                <a:gd name="T8" fmla="*/ 197 w 237"/>
                <a:gd name="T9" fmla="*/ 0 h 118"/>
                <a:gd name="T10" fmla="*/ 197 w 237"/>
                <a:gd name="T11" fmla="*/ 0 h 118"/>
                <a:gd name="T12" fmla="*/ 1 w 237"/>
                <a:gd name="T13" fmla="*/ 0 h 118"/>
                <a:gd name="T14" fmla="*/ 0 w 237"/>
                <a:gd name="T15" fmla="*/ 19 h 118"/>
                <a:gd name="T16" fmla="*/ 99 w 237"/>
                <a:gd name="T17" fmla="*/ 118 h 118"/>
                <a:gd name="T18" fmla="*/ 199 w 237"/>
                <a:gd name="T19" fmla="*/ 19 h 118"/>
                <a:gd name="T20" fmla="*/ 199 w 237"/>
                <a:gd name="T21" fmla="*/ 19 h 118"/>
                <a:gd name="T22" fmla="*/ 219 w 237"/>
                <a:gd name="T23" fmla="*/ 42 h 118"/>
                <a:gd name="T24" fmla="*/ 195 w 237"/>
                <a:gd name="T25" fmla="*/ 66 h 118"/>
                <a:gd name="T26" fmla="*/ 187 w 237"/>
                <a:gd name="T27" fmla="*/ 65 h 118"/>
                <a:gd name="T28" fmla="*/ 199 w 237"/>
                <a:gd name="T29" fmla="*/ 1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7" h="118">
                  <a:moveTo>
                    <a:pt x="99" y="118"/>
                  </a:moveTo>
                  <a:cubicBezTo>
                    <a:pt x="131" y="118"/>
                    <a:pt x="159" y="103"/>
                    <a:pt x="177" y="80"/>
                  </a:cubicBezTo>
                  <a:cubicBezTo>
                    <a:pt x="183" y="83"/>
                    <a:pt x="189" y="84"/>
                    <a:pt x="195" y="84"/>
                  </a:cubicBezTo>
                  <a:cubicBezTo>
                    <a:pt x="218" y="84"/>
                    <a:pt x="237" y="65"/>
                    <a:pt x="237" y="42"/>
                  </a:cubicBezTo>
                  <a:cubicBezTo>
                    <a:pt x="237" y="20"/>
                    <a:pt x="219" y="1"/>
                    <a:pt x="19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2"/>
                    <a:pt x="0" y="19"/>
                  </a:cubicBezTo>
                  <a:cubicBezTo>
                    <a:pt x="0" y="74"/>
                    <a:pt x="44" y="118"/>
                    <a:pt x="99" y="118"/>
                  </a:cubicBezTo>
                  <a:close/>
                  <a:moveTo>
                    <a:pt x="199" y="19"/>
                  </a:moveTo>
                  <a:cubicBezTo>
                    <a:pt x="199" y="19"/>
                    <a:pt x="199" y="19"/>
                    <a:pt x="199" y="19"/>
                  </a:cubicBezTo>
                  <a:cubicBezTo>
                    <a:pt x="210" y="20"/>
                    <a:pt x="219" y="30"/>
                    <a:pt x="219" y="42"/>
                  </a:cubicBezTo>
                  <a:cubicBezTo>
                    <a:pt x="219" y="55"/>
                    <a:pt x="208" y="66"/>
                    <a:pt x="195" y="66"/>
                  </a:cubicBezTo>
                  <a:cubicBezTo>
                    <a:pt x="192" y="66"/>
                    <a:pt x="190" y="65"/>
                    <a:pt x="187" y="65"/>
                  </a:cubicBezTo>
                  <a:cubicBezTo>
                    <a:pt x="194" y="51"/>
                    <a:pt x="199" y="35"/>
                    <a:pt x="19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>
              <a:off x="5072063" y="3306763"/>
              <a:ext cx="450850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5175251" y="2816225"/>
              <a:ext cx="80963" cy="206375"/>
            </a:xfrm>
            <a:custGeom>
              <a:avLst/>
              <a:gdLst>
                <a:gd name="T0" fmla="*/ 13 w 38"/>
                <a:gd name="T1" fmla="*/ 74 h 98"/>
                <a:gd name="T2" fmla="*/ 19 w 38"/>
                <a:gd name="T3" fmla="*/ 93 h 98"/>
                <a:gd name="T4" fmla="*/ 35 w 38"/>
                <a:gd name="T5" fmla="*/ 59 h 98"/>
                <a:gd name="T6" fmla="*/ 25 w 38"/>
                <a:gd name="T7" fmla="*/ 39 h 98"/>
                <a:gd name="T8" fmla="*/ 25 w 38"/>
                <a:gd name="T9" fmla="*/ 24 h 98"/>
                <a:gd name="T10" fmla="*/ 14 w 38"/>
                <a:gd name="T11" fmla="*/ 6 h 98"/>
                <a:gd name="T12" fmla="*/ 4 w 38"/>
                <a:gd name="T13" fmla="*/ 41 h 98"/>
                <a:gd name="T14" fmla="*/ 13 w 38"/>
                <a:gd name="T15" fmla="*/ 7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98">
                  <a:moveTo>
                    <a:pt x="13" y="74"/>
                  </a:moveTo>
                  <a:cubicBezTo>
                    <a:pt x="1" y="78"/>
                    <a:pt x="6" y="98"/>
                    <a:pt x="19" y="93"/>
                  </a:cubicBezTo>
                  <a:cubicBezTo>
                    <a:pt x="33" y="88"/>
                    <a:pt x="38" y="74"/>
                    <a:pt x="35" y="59"/>
                  </a:cubicBezTo>
                  <a:cubicBezTo>
                    <a:pt x="33" y="52"/>
                    <a:pt x="29" y="46"/>
                    <a:pt x="25" y="39"/>
                  </a:cubicBezTo>
                  <a:cubicBezTo>
                    <a:pt x="23" y="35"/>
                    <a:pt x="20" y="27"/>
                    <a:pt x="25" y="24"/>
                  </a:cubicBezTo>
                  <a:cubicBezTo>
                    <a:pt x="36" y="17"/>
                    <a:pt x="25" y="0"/>
                    <a:pt x="14" y="6"/>
                  </a:cubicBezTo>
                  <a:cubicBezTo>
                    <a:pt x="2" y="14"/>
                    <a:pt x="0" y="28"/>
                    <a:pt x="4" y="41"/>
                  </a:cubicBezTo>
                  <a:cubicBezTo>
                    <a:pt x="5" y="46"/>
                    <a:pt x="22" y="71"/>
                    <a:pt x="1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5294313" y="2816225"/>
              <a:ext cx="79375" cy="206375"/>
            </a:xfrm>
            <a:custGeom>
              <a:avLst/>
              <a:gdLst>
                <a:gd name="T0" fmla="*/ 13 w 38"/>
                <a:gd name="T1" fmla="*/ 74 h 98"/>
                <a:gd name="T2" fmla="*/ 19 w 38"/>
                <a:gd name="T3" fmla="*/ 93 h 98"/>
                <a:gd name="T4" fmla="*/ 35 w 38"/>
                <a:gd name="T5" fmla="*/ 59 h 98"/>
                <a:gd name="T6" fmla="*/ 25 w 38"/>
                <a:gd name="T7" fmla="*/ 39 h 98"/>
                <a:gd name="T8" fmla="*/ 24 w 38"/>
                <a:gd name="T9" fmla="*/ 24 h 98"/>
                <a:gd name="T10" fmla="*/ 14 w 38"/>
                <a:gd name="T11" fmla="*/ 6 h 98"/>
                <a:gd name="T12" fmla="*/ 4 w 38"/>
                <a:gd name="T13" fmla="*/ 41 h 98"/>
                <a:gd name="T14" fmla="*/ 13 w 38"/>
                <a:gd name="T15" fmla="*/ 7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98">
                  <a:moveTo>
                    <a:pt x="13" y="74"/>
                  </a:moveTo>
                  <a:cubicBezTo>
                    <a:pt x="1" y="78"/>
                    <a:pt x="6" y="98"/>
                    <a:pt x="19" y="93"/>
                  </a:cubicBezTo>
                  <a:cubicBezTo>
                    <a:pt x="33" y="88"/>
                    <a:pt x="38" y="74"/>
                    <a:pt x="35" y="59"/>
                  </a:cubicBezTo>
                  <a:cubicBezTo>
                    <a:pt x="33" y="52"/>
                    <a:pt x="28" y="46"/>
                    <a:pt x="25" y="39"/>
                  </a:cubicBezTo>
                  <a:cubicBezTo>
                    <a:pt x="23" y="35"/>
                    <a:pt x="19" y="27"/>
                    <a:pt x="24" y="24"/>
                  </a:cubicBezTo>
                  <a:cubicBezTo>
                    <a:pt x="36" y="17"/>
                    <a:pt x="25" y="0"/>
                    <a:pt x="14" y="6"/>
                  </a:cubicBezTo>
                  <a:cubicBezTo>
                    <a:pt x="2" y="14"/>
                    <a:pt x="0" y="28"/>
                    <a:pt x="4" y="41"/>
                  </a:cubicBezTo>
                  <a:cubicBezTo>
                    <a:pt x="5" y="46"/>
                    <a:pt x="22" y="71"/>
                    <a:pt x="1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5116513" y="3648075"/>
            <a:ext cx="411163" cy="493713"/>
          </a:xfrm>
          <a:custGeom>
            <a:avLst/>
            <a:gdLst>
              <a:gd name="T0" fmla="*/ 0 w 195"/>
              <a:gd name="T1" fmla="*/ 235 h 235"/>
              <a:gd name="T2" fmla="*/ 48 w 195"/>
              <a:gd name="T3" fmla="*/ 183 h 235"/>
              <a:gd name="T4" fmla="*/ 195 w 195"/>
              <a:gd name="T5" fmla="*/ 183 h 235"/>
              <a:gd name="T6" fmla="*/ 195 w 195"/>
              <a:gd name="T7" fmla="*/ 0 h 235"/>
              <a:gd name="T8" fmla="*/ 0 w 195"/>
              <a:gd name="T9" fmla="*/ 0 h 235"/>
              <a:gd name="T10" fmla="*/ 0 w 195"/>
              <a:gd name="T11" fmla="*/ 235 h 235"/>
              <a:gd name="T12" fmla="*/ 150 w 195"/>
              <a:gd name="T13" fmla="*/ 77 h 235"/>
              <a:gd name="T14" fmla="*/ 167 w 195"/>
              <a:gd name="T15" fmla="*/ 93 h 235"/>
              <a:gd name="T16" fmla="*/ 150 w 195"/>
              <a:gd name="T17" fmla="*/ 110 h 235"/>
              <a:gd name="T18" fmla="*/ 134 w 195"/>
              <a:gd name="T19" fmla="*/ 93 h 235"/>
              <a:gd name="T20" fmla="*/ 150 w 195"/>
              <a:gd name="T21" fmla="*/ 77 h 235"/>
              <a:gd name="T22" fmla="*/ 97 w 195"/>
              <a:gd name="T23" fmla="*/ 77 h 235"/>
              <a:gd name="T24" fmla="*/ 114 w 195"/>
              <a:gd name="T25" fmla="*/ 93 h 235"/>
              <a:gd name="T26" fmla="*/ 97 w 195"/>
              <a:gd name="T27" fmla="*/ 110 h 235"/>
              <a:gd name="T28" fmla="*/ 81 w 195"/>
              <a:gd name="T29" fmla="*/ 93 h 235"/>
              <a:gd name="T30" fmla="*/ 97 w 195"/>
              <a:gd name="T31" fmla="*/ 77 h 235"/>
              <a:gd name="T32" fmla="*/ 45 w 195"/>
              <a:gd name="T33" fmla="*/ 77 h 235"/>
              <a:gd name="T34" fmla="*/ 61 w 195"/>
              <a:gd name="T35" fmla="*/ 93 h 235"/>
              <a:gd name="T36" fmla="*/ 45 w 195"/>
              <a:gd name="T37" fmla="*/ 110 h 235"/>
              <a:gd name="T38" fmla="*/ 28 w 195"/>
              <a:gd name="T39" fmla="*/ 93 h 235"/>
              <a:gd name="T40" fmla="*/ 45 w 195"/>
              <a:gd name="T41" fmla="*/ 77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5" h="235">
                <a:moveTo>
                  <a:pt x="0" y="235"/>
                </a:moveTo>
                <a:cubicBezTo>
                  <a:pt x="48" y="183"/>
                  <a:pt x="48" y="183"/>
                  <a:pt x="48" y="18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5" y="0"/>
                  <a:pt x="195" y="0"/>
                  <a:pt x="195" y="0"/>
                </a:cubicBezTo>
                <a:cubicBezTo>
                  <a:pt x="0" y="0"/>
                  <a:pt x="0" y="0"/>
                  <a:pt x="0" y="0"/>
                </a:cubicBezTo>
                <a:lnTo>
                  <a:pt x="0" y="235"/>
                </a:lnTo>
                <a:close/>
                <a:moveTo>
                  <a:pt x="150" y="77"/>
                </a:moveTo>
                <a:cubicBezTo>
                  <a:pt x="159" y="77"/>
                  <a:pt x="167" y="84"/>
                  <a:pt x="167" y="93"/>
                </a:cubicBezTo>
                <a:cubicBezTo>
                  <a:pt x="167" y="102"/>
                  <a:pt x="159" y="110"/>
                  <a:pt x="150" y="110"/>
                </a:cubicBezTo>
                <a:cubicBezTo>
                  <a:pt x="141" y="110"/>
                  <a:pt x="134" y="102"/>
                  <a:pt x="134" y="93"/>
                </a:cubicBezTo>
                <a:cubicBezTo>
                  <a:pt x="134" y="84"/>
                  <a:pt x="141" y="77"/>
                  <a:pt x="150" y="77"/>
                </a:cubicBezTo>
                <a:close/>
                <a:moveTo>
                  <a:pt x="97" y="77"/>
                </a:moveTo>
                <a:cubicBezTo>
                  <a:pt x="107" y="77"/>
                  <a:pt x="114" y="84"/>
                  <a:pt x="114" y="93"/>
                </a:cubicBezTo>
                <a:cubicBezTo>
                  <a:pt x="114" y="102"/>
                  <a:pt x="107" y="110"/>
                  <a:pt x="97" y="110"/>
                </a:cubicBezTo>
                <a:cubicBezTo>
                  <a:pt x="88" y="110"/>
                  <a:pt x="81" y="102"/>
                  <a:pt x="81" y="93"/>
                </a:cubicBezTo>
                <a:cubicBezTo>
                  <a:pt x="81" y="84"/>
                  <a:pt x="88" y="77"/>
                  <a:pt x="97" y="77"/>
                </a:cubicBezTo>
                <a:close/>
                <a:moveTo>
                  <a:pt x="45" y="77"/>
                </a:moveTo>
                <a:cubicBezTo>
                  <a:pt x="54" y="77"/>
                  <a:pt x="61" y="84"/>
                  <a:pt x="61" y="93"/>
                </a:cubicBezTo>
                <a:cubicBezTo>
                  <a:pt x="61" y="102"/>
                  <a:pt x="54" y="110"/>
                  <a:pt x="45" y="110"/>
                </a:cubicBezTo>
                <a:cubicBezTo>
                  <a:pt x="36" y="110"/>
                  <a:pt x="28" y="102"/>
                  <a:pt x="28" y="93"/>
                </a:cubicBezTo>
                <a:cubicBezTo>
                  <a:pt x="28" y="84"/>
                  <a:pt x="36" y="77"/>
                  <a:pt x="45" y="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9" name="Group 58"/>
          <p:cNvGrpSpPr/>
          <p:nvPr/>
        </p:nvGrpSpPr>
        <p:grpSpPr>
          <a:xfrm>
            <a:off x="7300913" y="5327650"/>
            <a:ext cx="531813" cy="430213"/>
            <a:chOff x="7300913" y="5327650"/>
            <a:chExt cx="531813" cy="430213"/>
          </a:xfrm>
          <a:solidFill>
            <a:schemeClr val="accent4"/>
          </a:solidFill>
        </p:grpSpPr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7300913" y="5429250"/>
              <a:ext cx="382588" cy="328613"/>
            </a:xfrm>
            <a:custGeom>
              <a:avLst/>
              <a:gdLst>
                <a:gd name="T0" fmla="*/ 25 w 241"/>
                <a:gd name="T1" fmla="*/ 207 h 207"/>
                <a:gd name="T2" fmla="*/ 69 w 241"/>
                <a:gd name="T3" fmla="*/ 162 h 207"/>
                <a:gd name="T4" fmla="*/ 241 w 241"/>
                <a:gd name="T5" fmla="*/ 162 h 207"/>
                <a:gd name="T6" fmla="*/ 241 w 241"/>
                <a:gd name="T7" fmla="*/ 113 h 207"/>
                <a:gd name="T8" fmla="*/ 85 w 241"/>
                <a:gd name="T9" fmla="*/ 113 h 207"/>
                <a:gd name="T10" fmla="*/ 75 w 241"/>
                <a:gd name="T11" fmla="*/ 113 h 207"/>
                <a:gd name="T12" fmla="*/ 75 w 241"/>
                <a:gd name="T13" fmla="*/ 105 h 207"/>
                <a:gd name="T14" fmla="*/ 75 w 241"/>
                <a:gd name="T15" fmla="*/ 0 h 207"/>
                <a:gd name="T16" fmla="*/ 0 w 241"/>
                <a:gd name="T17" fmla="*/ 0 h 207"/>
                <a:gd name="T18" fmla="*/ 0 w 241"/>
                <a:gd name="T19" fmla="*/ 162 h 207"/>
                <a:gd name="T20" fmla="*/ 25 w 241"/>
                <a:gd name="T21" fmla="*/ 162 h 207"/>
                <a:gd name="T22" fmla="*/ 25 w 241"/>
                <a:gd name="T23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1" h="207">
                  <a:moveTo>
                    <a:pt x="25" y="207"/>
                  </a:moveTo>
                  <a:lnTo>
                    <a:pt x="69" y="162"/>
                  </a:lnTo>
                  <a:lnTo>
                    <a:pt x="241" y="162"/>
                  </a:lnTo>
                  <a:lnTo>
                    <a:pt x="241" y="113"/>
                  </a:lnTo>
                  <a:lnTo>
                    <a:pt x="85" y="113"/>
                  </a:lnTo>
                  <a:lnTo>
                    <a:pt x="75" y="113"/>
                  </a:lnTo>
                  <a:lnTo>
                    <a:pt x="75" y="105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5" y="162"/>
                  </a:lnTo>
                  <a:lnTo>
                    <a:pt x="25" y="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7435851" y="5327650"/>
              <a:ext cx="396875" cy="344488"/>
            </a:xfrm>
            <a:custGeom>
              <a:avLst/>
              <a:gdLst>
                <a:gd name="T0" fmla="*/ 136 w 189"/>
                <a:gd name="T1" fmla="*/ 126 h 163"/>
                <a:gd name="T2" fmla="*/ 168 w 189"/>
                <a:gd name="T3" fmla="*/ 163 h 163"/>
                <a:gd name="T4" fmla="*/ 168 w 189"/>
                <a:gd name="T5" fmla="*/ 126 h 163"/>
                <a:gd name="T6" fmla="*/ 189 w 189"/>
                <a:gd name="T7" fmla="*/ 126 h 163"/>
                <a:gd name="T8" fmla="*/ 189 w 189"/>
                <a:gd name="T9" fmla="*/ 0 h 163"/>
                <a:gd name="T10" fmla="*/ 0 w 189"/>
                <a:gd name="T11" fmla="*/ 0 h 163"/>
                <a:gd name="T12" fmla="*/ 0 w 189"/>
                <a:gd name="T13" fmla="*/ 48 h 163"/>
                <a:gd name="T14" fmla="*/ 0 w 189"/>
                <a:gd name="T15" fmla="*/ 126 h 163"/>
                <a:gd name="T16" fmla="*/ 118 w 189"/>
                <a:gd name="T17" fmla="*/ 126 h 163"/>
                <a:gd name="T18" fmla="*/ 136 w 189"/>
                <a:gd name="T19" fmla="*/ 126 h 163"/>
                <a:gd name="T20" fmla="*/ 158 w 189"/>
                <a:gd name="T21" fmla="*/ 50 h 163"/>
                <a:gd name="T22" fmla="*/ 172 w 189"/>
                <a:gd name="T23" fmla="*/ 64 h 163"/>
                <a:gd name="T24" fmla="*/ 158 w 189"/>
                <a:gd name="T25" fmla="*/ 79 h 163"/>
                <a:gd name="T26" fmla="*/ 143 w 189"/>
                <a:gd name="T27" fmla="*/ 64 h 163"/>
                <a:gd name="T28" fmla="*/ 158 w 189"/>
                <a:gd name="T29" fmla="*/ 50 h 163"/>
                <a:gd name="T30" fmla="*/ 37 w 189"/>
                <a:gd name="T31" fmla="*/ 79 h 163"/>
                <a:gd name="T32" fmla="*/ 23 w 189"/>
                <a:gd name="T33" fmla="*/ 64 h 163"/>
                <a:gd name="T34" fmla="*/ 37 w 189"/>
                <a:gd name="T35" fmla="*/ 50 h 163"/>
                <a:gd name="T36" fmla="*/ 51 w 189"/>
                <a:gd name="T37" fmla="*/ 64 h 163"/>
                <a:gd name="T38" fmla="*/ 37 w 189"/>
                <a:gd name="T39" fmla="*/ 79 h 163"/>
                <a:gd name="T40" fmla="*/ 77 w 189"/>
                <a:gd name="T41" fmla="*/ 79 h 163"/>
                <a:gd name="T42" fmla="*/ 63 w 189"/>
                <a:gd name="T43" fmla="*/ 64 h 163"/>
                <a:gd name="T44" fmla="*/ 77 w 189"/>
                <a:gd name="T45" fmla="*/ 50 h 163"/>
                <a:gd name="T46" fmla="*/ 92 w 189"/>
                <a:gd name="T47" fmla="*/ 64 h 163"/>
                <a:gd name="T48" fmla="*/ 77 w 189"/>
                <a:gd name="T49" fmla="*/ 79 h 163"/>
                <a:gd name="T50" fmla="*/ 117 w 189"/>
                <a:gd name="T51" fmla="*/ 79 h 163"/>
                <a:gd name="T52" fmla="*/ 103 w 189"/>
                <a:gd name="T53" fmla="*/ 64 h 163"/>
                <a:gd name="T54" fmla="*/ 117 w 189"/>
                <a:gd name="T55" fmla="*/ 50 h 163"/>
                <a:gd name="T56" fmla="*/ 118 w 189"/>
                <a:gd name="T57" fmla="*/ 50 h 163"/>
                <a:gd name="T58" fmla="*/ 132 w 189"/>
                <a:gd name="T59" fmla="*/ 64 h 163"/>
                <a:gd name="T60" fmla="*/ 118 w 189"/>
                <a:gd name="T61" fmla="*/ 79 h 163"/>
                <a:gd name="T62" fmla="*/ 117 w 189"/>
                <a:gd name="T63" fmla="*/ 7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9" h="163">
                  <a:moveTo>
                    <a:pt x="136" y="126"/>
                  </a:moveTo>
                  <a:cubicBezTo>
                    <a:pt x="168" y="163"/>
                    <a:pt x="168" y="163"/>
                    <a:pt x="168" y="163"/>
                  </a:cubicBezTo>
                  <a:cubicBezTo>
                    <a:pt x="168" y="126"/>
                    <a:pt x="168" y="126"/>
                    <a:pt x="168" y="126"/>
                  </a:cubicBezTo>
                  <a:cubicBezTo>
                    <a:pt x="189" y="126"/>
                    <a:pt x="189" y="126"/>
                    <a:pt x="189" y="12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18" y="126"/>
                    <a:pt x="118" y="126"/>
                    <a:pt x="118" y="126"/>
                  </a:cubicBezTo>
                  <a:lnTo>
                    <a:pt x="136" y="126"/>
                  </a:lnTo>
                  <a:close/>
                  <a:moveTo>
                    <a:pt x="158" y="50"/>
                  </a:moveTo>
                  <a:cubicBezTo>
                    <a:pt x="166" y="50"/>
                    <a:pt x="172" y="57"/>
                    <a:pt x="172" y="64"/>
                  </a:cubicBezTo>
                  <a:cubicBezTo>
                    <a:pt x="172" y="72"/>
                    <a:pt x="166" y="79"/>
                    <a:pt x="158" y="79"/>
                  </a:cubicBezTo>
                  <a:cubicBezTo>
                    <a:pt x="150" y="79"/>
                    <a:pt x="143" y="72"/>
                    <a:pt x="143" y="64"/>
                  </a:cubicBezTo>
                  <a:cubicBezTo>
                    <a:pt x="143" y="57"/>
                    <a:pt x="150" y="50"/>
                    <a:pt x="158" y="50"/>
                  </a:cubicBezTo>
                  <a:close/>
                  <a:moveTo>
                    <a:pt x="37" y="79"/>
                  </a:moveTo>
                  <a:cubicBezTo>
                    <a:pt x="29" y="79"/>
                    <a:pt x="23" y="72"/>
                    <a:pt x="23" y="64"/>
                  </a:cubicBezTo>
                  <a:cubicBezTo>
                    <a:pt x="23" y="57"/>
                    <a:pt x="29" y="50"/>
                    <a:pt x="37" y="50"/>
                  </a:cubicBezTo>
                  <a:cubicBezTo>
                    <a:pt x="45" y="50"/>
                    <a:pt x="51" y="57"/>
                    <a:pt x="51" y="64"/>
                  </a:cubicBezTo>
                  <a:cubicBezTo>
                    <a:pt x="51" y="72"/>
                    <a:pt x="45" y="79"/>
                    <a:pt x="37" y="79"/>
                  </a:cubicBezTo>
                  <a:close/>
                  <a:moveTo>
                    <a:pt x="77" y="79"/>
                  </a:moveTo>
                  <a:cubicBezTo>
                    <a:pt x="69" y="79"/>
                    <a:pt x="63" y="72"/>
                    <a:pt x="63" y="64"/>
                  </a:cubicBezTo>
                  <a:cubicBezTo>
                    <a:pt x="63" y="57"/>
                    <a:pt x="69" y="50"/>
                    <a:pt x="77" y="50"/>
                  </a:cubicBezTo>
                  <a:cubicBezTo>
                    <a:pt x="85" y="50"/>
                    <a:pt x="92" y="57"/>
                    <a:pt x="92" y="64"/>
                  </a:cubicBezTo>
                  <a:cubicBezTo>
                    <a:pt x="92" y="72"/>
                    <a:pt x="85" y="79"/>
                    <a:pt x="77" y="79"/>
                  </a:cubicBezTo>
                  <a:close/>
                  <a:moveTo>
                    <a:pt x="117" y="79"/>
                  </a:moveTo>
                  <a:cubicBezTo>
                    <a:pt x="110" y="79"/>
                    <a:pt x="103" y="72"/>
                    <a:pt x="103" y="64"/>
                  </a:cubicBezTo>
                  <a:cubicBezTo>
                    <a:pt x="103" y="57"/>
                    <a:pt x="110" y="50"/>
                    <a:pt x="117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6" y="51"/>
                    <a:pt x="132" y="57"/>
                    <a:pt x="132" y="64"/>
                  </a:cubicBezTo>
                  <a:cubicBezTo>
                    <a:pt x="132" y="72"/>
                    <a:pt x="126" y="78"/>
                    <a:pt x="118" y="79"/>
                  </a:cubicBezTo>
                  <a:cubicBezTo>
                    <a:pt x="118" y="79"/>
                    <a:pt x="118" y="79"/>
                    <a:pt x="11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069263" y="5327650"/>
            <a:ext cx="530226" cy="430213"/>
            <a:chOff x="8069263" y="5327650"/>
            <a:chExt cx="530226" cy="430213"/>
          </a:xfrm>
          <a:solidFill>
            <a:schemeClr val="accent4"/>
          </a:solidFill>
        </p:grpSpPr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8069263" y="5429250"/>
              <a:ext cx="382588" cy="328613"/>
            </a:xfrm>
            <a:custGeom>
              <a:avLst/>
              <a:gdLst>
                <a:gd name="T0" fmla="*/ 25 w 241"/>
                <a:gd name="T1" fmla="*/ 207 h 207"/>
                <a:gd name="T2" fmla="*/ 67 w 241"/>
                <a:gd name="T3" fmla="*/ 160 h 207"/>
                <a:gd name="T4" fmla="*/ 241 w 241"/>
                <a:gd name="T5" fmla="*/ 160 h 207"/>
                <a:gd name="T6" fmla="*/ 241 w 241"/>
                <a:gd name="T7" fmla="*/ 113 h 207"/>
                <a:gd name="T8" fmla="*/ 83 w 241"/>
                <a:gd name="T9" fmla="*/ 113 h 207"/>
                <a:gd name="T10" fmla="*/ 75 w 241"/>
                <a:gd name="T11" fmla="*/ 113 h 207"/>
                <a:gd name="T12" fmla="*/ 75 w 241"/>
                <a:gd name="T13" fmla="*/ 105 h 207"/>
                <a:gd name="T14" fmla="*/ 75 w 241"/>
                <a:gd name="T15" fmla="*/ 0 h 207"/>
                <a:gd name="T16" fmla="*/ 0 w 241"/>
                <a:gd name="T17" fmla="*/ 0 h 207"/>
                <a:gd name="T18" fmla="*/ 0 w 241"/>
                <a:gd name="T19" fmla="*/ 160 h 207"/>
                <a:gd name="T20" fmla="*/ 25 w 241"/>
                <a:gd name="T21" fmla="*/ 160 h 207"/>
                <a:gd name="T22" fmla="*/ 25 w 241"/>
                <a:gd name="T23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1" h="207">
                  <a:moveTo>
                    <a:pt x="25" y="207"/>
                  </a:moveTo>
                  <a:lnTo>
                    <a:pt x="67" y="160"/>
                  </a:lnTo>
                  <a:lnTo>
                    <a:pt x="241" y="160"/>
                  </a:lnTo>
                  <a:lnTo>
                    <a:pt x="241" y="113"/>
                  </a:lnTo>
                  <a:lnTo>
                    <a:pt x="83" y="113"/>
                  </a:lnTo>
                  <a:lnTo>
                    <a:pt x="75" y="113"/>
                  </a:lnTo>
                  <a:lnTo>
                    <a:pt x="75" y="105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160"/>
                  </a:lnTo>
                  <a:lnTo>
                    <a:pt x="25" y="160"/>
                  </a:lnTo>
                  <a:lnTo>
                    <a:pt x="25" y="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8201026" y="5327650"/>
              <a:ext cx="398463" cy="341313"/>
            </a:xfrm>
            <a:custGeom>
              <a:avLst/>
              <a:gdLst>
                <a:gd name="T0" fmla="*/ 251 w 251"/>
                <a:gd name="T1" fmla="*/ 0 h 215"/>
                <a:gd name="T2" fmla="*/ 0 w 251"/>
                <a:gd name="T3" fmla="*/ 0 h 215"/>
                <a:gd name="T4" fmla="*/ 0 w 251"/>
                <a:gd name="T5" fmla="*/ 64 h 215"/>
                <a:gd name="T6" fmla="*/ 0 w 251"/>
                <a:gd name="T7" fmla="*/ 169 h 215"/>
                <a:gd name="T8" fmla="*/ 158 w 251"/>
                <a:gd name="T9" fmla="*/ 169 h 215"/>
                <a:gd name="T10" fmla="*/ 181 w 251"/>
                <a:gd name="T11" fmla="*/ 169 h 215"/>
                <a:gd name="T12" fmla="*/ 226 w 251"/>
                <a:gd name="T13" fmla="*/ 215 h 215"/>
                <a:gd name="T14" fmla="*/ 226 w 251"/>
                <a:gd name="T15" fmla="*/ 169 h 215"/>
                <a:gd name="T16" fmla="*/ 251 w 251"/>
                <a:gd name="T17" fmla="*/ 169 h 215"/>
                <a:gd name="T18" fmla="*/ 251 w 251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1" h="215">
                  <a:moveTo>
                    <a:pt x="251" y="0"/>
                  </a:moveTo>
                  <a:lnTo>
                    <a:pt x="0" y="0"/>
                  </a:lnTo>
                  <a:lnTo>
                    <a:pt x="0" y="64"/>
                  </a:lnTo>
                  <a:lnTo>
                    <a:pt x="0" y="169"/>
                  </a:lnTo>
                  <a:lnTo>
                    <a:pt x="158" y="169"/>
                  </a:lnTo>
                  <a:lnTo>
                    <a:pt x="181" y="169"/>
                  </a:lnTo>
                  <a:lnTo>
                    <a:pt x="226" y="215"/>
                  </a:lnTo>
                  <a:lnTo>
                    <a:pt x="226" y="169"/>
                  </a:lnTo>
                  <a:lnTo>
                    <a:pt x="251" y="169"/>
                  </a:lnTo>
                  <a:lnTo>
                    <a:pt x="2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Freeform 64"/>
          <p:cNvSpPr>
            <a:spLocks noEditPoints="1"/>
          </p:cNvSpPr>
          <p:nvPr/>
        </p:nvSpPr>
        <p:spPr bwMode="auto">
          <a:xfrm>
            <a:off x="8088313" y="2851150"/>
            <a:ext cx="492125" cy="465138"/>
          </a:xfrm>
          <a:custGeom>
            <a:avLst/>
            <a:gdLst>
              <a:gd name="T0" fmla="*/ 105 w 234"/>
              <a:gd name="T1" fmla="*/ 119 h 221"/>
              <a:gd name="T2" fmla="*/ 105 w 234"/>
              <a:gd name="T3" fmla="*/ 202 h 221"/>
              <a:gd name="T4" fmla="*/ 77 w 234"/>
              <a:gd name="T5" fmla="*/ 221 h 221"/>
              <a:gd name="T6" fmla="*/ 154 w 234"/>
              <a:gd name="T7" fmla="*/ 221 h 221"/>
              <a:gd name="T8" fmla="*/ 130 w 234"/>
              <a:gd name="T9" fmla="*/ 203 h 221"/>
              <a:gd name="T10" fmla="*/ 130 w 234"/>
              <a:gd name="T11" fmla="*/ 119 h 221"/>
              <a:gd name="T12" fmla="*/ 234 w 234"/>
              <a:gd name="T13" fmla="*/ 0 h 221"/>
              <a:gd name="T14" fmla="*/ 0 w 234"/>
              <a:gd name="T15" fmla="*/ 0 h 221"/>
              <a:gd name="T16" fmla="*/ 105 w 234"/>
              <a:gd name="T17" fmla="*/ 119 h 221"/>
              <a:gd name="T18" fmla="*/ 117 w 234"/>
              <a:gd name="T19" fmla="*/ 108 h 221"/>
              <a:gd name="T20" fmla="*/ 46 w 234"/>
              <a:gd name="T21" fmla="*/ 27 h 221"/>
              <a:gd name="T22" fmla="*/ 187 w 234"/>
              <a:gd name="T23" fmla="*/ 27 h 221"/>
              <a:gd name="T24" fmla="*/ 117 w 234"/>
              <a:gd name="T25" fmla="*/ 10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4" h="221">
                <a:moveTo>
                  <a:pt x="105" y="119"/>
                </a:moveTo>
                <a:cubicBezTo>
                  <a:pt x="105" y="202"/>
                  <a:pt x="105" y="202"/>
                  <a:pt x="105" y="202"/>
                </a:cubicBezTo>
                <a:cubicBezTo>
                  <a:pt x="89" y="204"/>
                  <a:pt x="77" y="212"/>
                  <a:pt x="77" y="221"/>
                </a:cubicBezTo>
                <a:cubicBezTo>
                  <a:pt x="154" y="221"/>
                  <a:pt x="154" y="221"/>
                  <a:pt x="154" y="221"/>
                </a:cubicBezTo>
                <a:cubicBezTo>
                  <a:pt x="154" y="213"/>
                  <a:pt x="144" y="205"/>
                  <a:pt x="130" y="203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234" y="0"/>
                  <a:pt x="234" y="0"/>
                  <a:pt x="234" y="0"/>
                </a:cubicBezTo>
                <a:cubicBezTo>
                  <a:pt x="0" y="0"/>
                  <a:pt x="0" y="0"/>
                  <a:pt x="0" y="0"/>
                </a:cubicBezTo>
                <a:lnTo>
                  <a:pt x="105" y="119"/>
                </a:lnTo>
                <a:close/>
                <a:moveTo>
                  <a:pt x="117" y="108"/>
                </a:moveTo>
                <a:cubicBezTo>
                  <a:pt x="46" y="27"/>
                  <a:pt x="46" y="27"/>
                  <a:pt x="46" y="27"/>
                </a:cubicBezTo>
                <a:cubicBezTo>
                  <a:pt x="187" y="27"/>
                  <a:pt x="187" y="27"/>
                  <a:pt x="187" y="27"/>
                </a:cubicBezTo>
                <a:lnTo>
                  <a:pt x="117" y="1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/>
          <p:cNvSpPr>
            <a:spLocks noEditPoints="1"/>
          </p:cNvSpPr>
          <p:nvPr/>
        </p:nvSpPr>
        <p:spPr bwMode="auto">
          <a:xfrm>
            <a:off x="3633788" y="3638550"/>
            <a:ext cx="509588" cy="512763"/>
          </a:xfrm>
          <a:custGeom>
            <a:avLst/>
            <a:gdLst>
              <a:gd name="T0" fmla="*/ 121 w 242"/>
              <a:gd name="T1" fmla="*/ 243 h 243"/>
              <a:gd name="T2" fmla="*/ 242 w 242"/>
              <a:gd name="T3" fmla="*/ 121 h 243"/>
              <a:gd name="T4" fmla="*/ 121 w 242"/>
              <a:gd name="T5" fmla="*/ 0 h 243"/>
              <a:gd name="T6" fmla="*/ 0 w 242"/>
              <a:gd name="T7" fmla="*/ 121 h 243"/>
              <a:gd name="T8" fmla="*/ 121 w 242"/>
              <a:gd name="T9" fmla="*/ 243 h 243"/>
              <a:gd name="T10" fmla="*/ 157 w 242"/>
              <a:gd name="T11" fmla="*/ 20 h 243"/>
              <a:gd name="T12" fmla="*/ 202 w 242"/>
              <a:gd name="T13" fmla="*/ 52 h 243"/>
              <a:gd name="T14" fmla="*/ 158 w 242"/>
              <a:gd name="T15" fmla="*/ 97 h 243"/>
              <a:gd name="T16" fmla="*/ 140 w 242"/>
              <a:gd name="T17" fmla="*/ 82 h 243"/>
              <a:gd name="T18" fmla="*/ 157 w 242"/>
              <a:gd name="T19" fmla="*/ 20 h 243"/>
              <a:gd name="T20" fmla="*/ 139 w 242"/>
              <a:gd name="T21" fmla="*/ 15 h 243"/>
              <a:gd name="T22" fmla="*/ 134 w 242"/>
              <a:gd name="T23" fmla="*/ 79 h 243"/>
              <a:gd name="T24" fmla="*/ 127 w 242"/>
              <a:gd name="T25" fmla="*/ 78 h 243"/>
              <a:gd name="T26" fmla="*/ 118 w 242"/>
              <a:gd name="T27" fmla="*/ 14 h 243"/>
              <a:gd name="T28" fmla="*/ 139 w 242"/>
              <a:gd name="T29" fmla="*/ 15 h 243"/>
              <a:gd name="T30" fmla="*/ 121 w 242"/>
              <a:gd name="T31" fmla="*/ 101 h 243"/>
              <a:gd name="T32" fmla="*/ 141 w 242"/>
              <a:gd name="T33" fmla="*/ 121 h 243"/>
              <a:gd name="T34" fmla="*/ 121 w 242"/>
              <a:gd name="T35" fmla="*/ 141 h 243"/>
              <a:gd name="T36" fmla="*/ 101 w 242"/>
              <a:gd name="T37" fmla="*/ 121 h 243"/>
              <a:gd name="T38" fmla="*/ 121 w 242"/>
              <a:gd name="T39" fmla="*/ 101 h 243"/>
              <a:gd name="T40" fmla="*/ 93 w 242"/>
              <a:gd name="T41" fmla="*/ 155 h 243"/>
              <a:gd name="T42" fmla="*/ 115 w 242"/>
              <a:gd name="T43" fmla="*/ 165 h 243"/>
              <a:gd name="T44" fmla="*/ 93 w 242"/>
              <a:gd name="T45" fmla="*/ 225 h 243"/>
              <a:gd name="T46" fmla="*/ 45 w 242"/>
              <a:gd name="T47" fmla="*/ 197 h 243"/>
              <a:gd name="T48" fmla="*/ 93 w 242"/>
              <a:gd name="T49" fmla="*/ 155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42" h="243">
                <a:moveTo>
                  <a:pt x="121" y="243"/>
                </a:moveTo>
                <a:cubicBezTo>
                  <a:pt x="188" y="243"/>
                  <a:pt x="242" y="188"/>
                  <a:pt x="242" y="121"/>
                </a:cubicBezTo>
                <a:cubicBezTo>
                  <a:pt x="242" y="54"/>
                  <a:pt x="188" y="0"/>
                  <a:pt x="121" y="0"/>
                </a:cubicBezTo>
                <a:cubicBezTo>
                  <a:pt x="54" y="0"/>
                  <a:pt x="0" y="54"/>
                  <a:pt x="0" y="121"/>
                </a:cubicBezTo>
                <a:cubicBezTo>
                  <a:pt x="0" y="188"/>
                  <a:pt x="54" y="243"/>
                  <a:pt x="121" y="243"/>
                </a:cubicBezTo>
                <a:close/>
                <a:moveTo>
                  <a:pt x="157" y="20"/>
                </a:moveTo>
                <a:cubicBezTo>
                  <a:pt x="174" y="27"/>
                  <a:pt x="190" y="38"/>
                  <a:pt x="202" y="52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53" y="91"/>
                  <a:pt x="147" y="85"/>
                  <a:pt x="140" y="82"/>
                </a:cubicBezTo>
                <a:lnTo>
                  <a:pt x="157" y="20"/>
                </a:lnTo>
                <a:close/>
                <a:moveTo>
                  <a:pt x="139" y="15"/>
                </a:moveTo>
                <a:cubicBezTo>
                  <a:pt x="134" y="79"/>
                  <a:pt x="134" y="79"/>
                  <a:pt x="134" y="79"/>
                </a:cubicBezTo>
                <a:cubicBezTo>
                  <a:pt x="132" y="78"/>
                  <a:pt x="129" y="78"/>
                  <a:pt x="127" y="78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25" y="14"/>
                  <a:pt x="132" y="14"/>
                  <a:pt x="139" y="15"/>
                </a:cubicBezTo>
                <a:close/>
                <a:moveTo>
                  <a:pt x="121" y="101"/>
                </a:moveTo>
                <a:cubicBezTo>
                  <a:pt x="132" y="101"/>
                  <a:pt x="141" y="110"/>
                  <a:pt x="141" y="121"/>
                </a:cubicBezTo>
                <a:cubicBezTo>
                  <a:pt x="141" y="132"/>
                  <a:pt x="132" y="141"/>
                  <a:pt x="121" y="141"/>
                </a:cubicBezTo>
                <a:cubicBezTo>
                  <a:pt x="110" y="141"/>
                  <a:pt x="101" y="132"/>
                  <a:pt x="101" y="121"/>
                </a:cubicBezTo>
                <a:cubicBezTo>
                  <a:pt x="101" y="110"/>
                  <a:pt x="110" y="101"/>
                  <a:pt x="121" y="101"/>
                </a:cubicBezTo>
                <a:close/>
                <a:moveTo>
                  <a:pt x="93" y="155"/>
                </a:moveTo>
                <a:cubicBezTo>
                  <a:pt x="100" y="160"/>
                  <a:pt x="107" y="164"/>
                  <a:pt x="115" y="165"/>
                </a:cubicBezTo>
                <a:cubicBezTo>
                  <a:pt x="93" y="225"/>
                  <a:pt x="93" y="225"/>
                  <a:pt x="93" y="225"/>
                </a:cubicBezTo>
                <a:cubicBezTo>
                  <a:pt x="76" y="220"/>
                  <a:pt x="59" y="210"/>
                  <a:pt x="45" y="197"/>
                </a:cubicBezTo>
                <a:lnTo>
                  <a:pt x="93" y="15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4346576" y="3630613"/>
            <a:ext cx="420688" cy="552450"/>
            <a:chOff x="4346576" y="3630613"/>
            <a:chExt cx="420688" cy="552450"/>
          </a:xfrm>
          <a:solidFill>
            <a:schemeClr val="accent4"/>
          </a:solidFill>
        </p:grpSpPr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424363" y="3630613"/>
              <a:ext cx="265113" cy="266700"/>
            </a:xfrm>
            <a:custGeom>
              <a:avLst/>
              <a:gdLst>
                <a:gd name="T0" fmla="*/ 0 w 126"/>
                <a:gd name="T1" fmla="*/ 41 h 127"/>
                <a:gd name="T2" fmla="*/ 20 w 126"/>
                <a:gd name="T3" fmla="*/ 121 h 127"/>
                <a:gd name="T4" fmla="*/ 63 w 126"/>
                <a:gd name="T5" fmla="*/ 127 h 127"/>
                <a:gd name="T6" fmla="*/ 106 w 126"/>
                <a:gd name="T7" fmla="*/ 121 h 127"/>
                <a:gd name="T8" fmla="*/ 126 w 126"/>
                <a:gd name="T9" fmla="*/ 41 h 127"/>
                <a:gd name="T10" fmla="*/ 106 w 126"/>
                <a:gd name="T11" fmla="*/ 0 h 127"/>
                <a:gd name="T12" fmla="*/ 93 w 126"/>
                <a:gd name="T13" fmla="*/ 0 h 127"/>
                <a:gd name="T14" fmla="*/ 63 w 126"/>
                <a:gd name="T15" fmla="*/ 35 h 127"/>
                <a:gd name="T16" fmla="*/ 33 w 126"/>
                <a:gd name="T17" fmla="*/ 0 h 127"/>
                <a:gd name="T18" fmla="*/ 20 w 126"/>
                <a:gd name="T19" fmla="*/ 0 h 127"/>
                <a:gd name="T20" fmla="*/ 0 w 126"/>
                <a:gd name="T21" fmla="*/ 4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127">
                  <a:moveTo>
                    <a:pt x="0" y="41"/>
                  </a:moveTo>
                  <a:cubicBezTo>
                    <a:pt x="0" y="41"/>
                    <a:pt x="16" y="77"/>
                    <a:pt x="20" y="121"/>
                  </a:cubicBezTo>
                  <a:cubicBezTo>
                    <a:pt x="32" y="125"/>
                    <a:pt x="47" y="127"/>
                    <a:pt x="63" y="127"/>
                  </a:cubicBezTo>
                  <a:cubicBezTo>
                    <a:pt x="79" y="127"/>
                    <a:pt x="94" y="125"/>
                    <a:pt x="106" y="121"/>
                  </a:cubicBezTo>
                  <a:cubicBezTo>
                    <a:pt x="110" y="77"/>
                    <a:pt x="126" y="41"/>
                    <a:pt x="126" y="41"/>
                  </a:cubicBezTo>
                  <a:cubicBezTo>
                    <a:pt x="103" y="33"/>
                    <a:pt x="106" y="0"/>
                    <a:pt x="10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34"/>
                    <a:pt x="63" y="35"/>
                    <a:pt x="63" y="35"/>
                  </a:cubicBezTo>
                  <a:cubicBezTo>
                    <a:pt x="63" y="35"/>
                    <a:pt x="33" y="34"/>
                    <a:pt x="3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3" y="33"/>
                    <a:pt x="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346576" y="3900488"/>
              <a:ext cx="420688" cy="282575"/>
            </a:xfrm>
            <a:custGeom>
              <a:avLst/>
              <a:gdLst>
                <a:gd name="T0" fmla="*/ 166 w 200"/>
                <a:gd name="T1" fmla="*/ 88 h 134"/>
                <a:gd name="T2" fmla="*/ 143 w 200"/>
                <a:gd name="T3" fmla="*/ 20 h 134"/>
                <a:gd name="T4" fmla="*/ 143 w 200"/>
                <a:gd name="T5" fmla="*/ 0 h 134"/>
                <a:gd name="T6" fmla="*/ 100 w 200"/>
                <a:gd name="T7" fmla="*/ 6 h 134"/>
                <a:gd name="T8" fmla="*/ 57 w 200"/>
                <a:gd name="T9" fmla="*/ 0 h 134"/>
                <a:gd name="T10" fmla="*/ 57 w 200"/>
                <a:gd name="T11" fmla="*/ 20 h 134"/>
                <a:gd name="T12" fmla="*/ 34 w 200"/>
                <a:gd name="T13" fmla="*/ 88 h 134"/>
                <a:gd name="T14" fmla="*/ 166 w 200"/>
                <a:gd name="T15" fmla="*/ 8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34">
                  <a:moveTo>
                    <a:pt x="166" y="88"/>
                  </a:moveTo>
                  <a:cubicBezTo>
                    <a:pt x="156" y="75"/>
                    <a:pt x="145" y="41"/>
                    <a:pt x="143" y="20"/>
                  </a:cubicBezTo>
                  <a:cubicBezTo>
                    <a:pt x="143" y="13"/>
                    <a:pt x="143" y="6"/>
                    <a:pt x="143" y="0"/>
                  </a:cubicBezTo>
                  <a:cubicBezTo>
                    <a:pt x="131" y="4"/>
                    <a:pt x="116" y="6"/>
                    <a:pt x="100" y="6"/>
                  </a:cubicBezTo>
                  <a:cubicBezTo>
                    <a:pt x="84" y="6"/>
                    <a:pt x="69" y="4"/>
                    <a:pt x="57" y="0"/>
                  </a:cubicBezTo>
                  <a:cubicBezTo>
                    <a:pt x="57" y="6"/>
                    <a:pt x="57" y="13"/>
                    <a:pt x="57" y="20"/>
                  </a:cubicBezTo>
                  <a:cubicBezTo>
                    <a:pt x="55" y="41"/>
                    <a:pt x="43" y="75"/>
                    <a:pt x="34" y="88"/>
                  </a:cubicBezTo>
                  <a:cubicBezTo>
                    <a:pt x="0" y="134"/>
                    <a:pt x="200" y="134"/>
                    <a:pt x="166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Freeform 69"/>
          <p:cNvSpPr>
            <a:spLocks noEditPoints="1"/>
          </p:cNvSpPr>
          <p:nvPr/>
        </p:nvSpPr>
        <p:spPr bwMode="auto">
          <a:xfrm>
            <a:off x="3690938" y="2838450"/>
            <a:ext cx="396875" cy="490538"/>
          </a:xfrm>
          <a:custGeom>
            <a:avLst/>
            <a:gdLst>
              <a:gd name="T0" fmla="*/ 47 w 250"/>
              <a:gd name="T1" fmla="*/ 11 h 309"/>
              <a:gd name="T2" fmla="*/ 17 w 250"/>
              <a:gd name="T3" fmla="*/ 0 h 309"/>
              <a:gd name="T4" fmla="*/ 0 w 250"/>
              <a:gd name="T5" fmla="*/ 309 h 309"/>
              <a:gd name="T6" fmla="*/ 17 w 250"/>
              <a:gd name="T7" fmla="*/ 299 h 309"/>
              <a:gd name="T8" fmla="*/ 47 w 250"/>
              <a:gd name="T9" fmla="*/ 309 h 309"/>
              <a:gd name="T10" fmla="*/ 65 w 250"/>
              <a:gd name="T11" fmla="*/ 227 h 309"/>
              <a:gd name="T12" fmla="*/ 185 w 250"/>
              <a:gd name="T13" fmla="*/ 309 h 309"/>
              <a:gd name="T14" fmla="*/ 203 w 250"/>
              <a:gd name="T15" fmla="*/ 299 h 309"/>
              <a:gd name="T16" fmla="*/ 231 w 250"/>
              <a:gd name="T17" fmla="*/ 309 h 309"/>
              <a:gd name="T18" fmla="*/ 250 w 250"/>
              <a:gd name="T19" fmla="*/ 0 h 309"/>
              <a:gd name="T20" fmla="*/ 231 w 250"/>
              <a:gd name="T21" fmla="*/ 11 h 309"/>
              <a:gd name="T22" fmla="*/ 203 w 250"/>
              <a:gd name="T23" fmla="*/ 0 h 309"/>
              <a:gd name="T24" fmla="*/ 185 w 250"/>
              <a:gd name="T25" fmla="*/ 82 h 309"/>
              <a:gd name="T26" fmla="*/ 65 w 250"/>
              <a:gd name="T27" fmla="*/ 0 h 309"/>
              <a:gd name="T28" fmla="*/ 47 w 250"/>
              <a:gd name="T29" fmla="*/ 275 h 309"/>
              <a:gd name="T30" fmla="*/ 17 w 250"/>
              <a:gd name="T31" fmla="*/ 246 h 309"/>
              <a:gd name="T32" fmla="*/ 47 w 250"/>
              <a:gd name="T33" fmla="*/ 275 h 309"/>
              <a:gd name="T34" fmla="*/ 17 w 250"/>
              <a:gd name="T35" fmla="*/ 222 h 309"/>
              <a:gd name="T36" fmla="*/ 47 w 250"/>
              <a:gd name="T37" fmla="*/ 194 h 309"/>
              <a:gd name="T38" fmla="*/ 47 w 250"/>
              <a:gd name="T39" fmla="*/ 170 h 309"/>
              <a:gd name="T40" fmla="*/ 17 w 250"/>
              <a:gd name="T41" fmla="*/ 141 h 309"/>
              <a:gd name="T42" fmla="*/ 47 w 250"/>
              <a:gd name="T43" fmla="*/ 170 h 309"/>
              <a:gd name="T44" fmla="*/ 17 w 250"/>
              <a:gd name="T45" fmla="*/ 117 h 309"/>
              <a:gd name="T46" fmla="*/ 47 w 250"/>
              <a:gd name="T47" fmla="*/ 88 h 309"/>
              <a:gd name="T48" fmla="*/ 47 w 250"/>
              <a:gd name="T49" fmla="*/ 64 h 309"/>
              <a:gd name="T50" fmla="*/ 17 w 250"/>
              <a:gd name="T51" fmla="*/ 35 h 309"/>
              <a:gd name="T52" fmla="*/ 47 w 250"/>
              <a:gd name="T53" fmla="*/ 64 h 309"/>
              <a:gd name="T54" fmla="*/ 231 w 250"/>
              <a:gd name="T55" fmla="*/ 35 h 309"/>
              <a:gd name="T56" fmla="*/ 203 w 250"/>
              <a:gd name="T57" fmla="*/ 64 h 309"/>
              <a:gd name="T58" fmla="*/ 203 w 250"/>
              <a:gd name="T59" fmla="*/ 88 h 309"/>
              <a:gd name="T60" fmla="*/ 231 w 250"/>
              <a:gd name="T61" fmla="*/ 117 h 309"/>
              <a:gd name="T62" fmla="*/ 203 w 250"/>
              <a:gd name="T63" fmla="*/ 88 h 309"/>
              <a:gd name="T64" fmla="*/ 231 w 250"/>
              <a:gd name="T65" fmla="*/ 141 h 309"/>
              <a:gd name="T66" fmla="*/ 203 w 250"/>
              <a:gd name="T67" fmla="*/ 170 h 309"/>
              <a:gd name="T68" fmla="*/ 203 w 250"/>
              <a:gd name="T69" fmla="*/ 194 h 309"/>
              <a:gd name="T70" fmla="*/ 231 w 250"/>
              <a:gd name="T71" fmla="*/ 222 h 309"/>
              <a:gd name="T72" fmla="*/ 203 w 250"/>
              <a:gd name="T73" fmla="*/ 194 h 309"/>
              <a:gd name="T74" fmla="*/ 231 w 250"/>
              <a:gd name="T75" fmla="*/ 246 h 309"/>
              <a:gd name="T76" fmla="*/ 203 w 250"/>
              <a:gd name="T77" fmla="*/ 275 h 309"/>
              <a:gd name="T78" fmla="*/ 185 w 250"/>
              <a:gd name="T79" fmla="*/ 113 h 309"/>
              <a:gd name="T80" fmla="*/ 65 w 250"/>
              <a:gd name="T81" fmla="*/ 198 h 309"/>
              <a:gd name="T82" fmla="*/ 185 w 250"/>
              <a:gd name="T83" fmla="*/ 113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0" h="309">
                <a:moveTo>
                  <a:pt x="47" y="0"/>
                </a:moveTo>
                <a:lnTo>
                  <a:pt x="47" y="11"/>
                </a:lnTo>
                <a:lnTo>
                  <a:pt x="17" y="11"/>
                </a:lnTo>
                <a:lnTo>
                  <a:pt x="17" y="0"/>
                </a:lnTo>
                <a:lnTo>
                  <a:pt x="0" y="0"/>
                </a:lnTo>
                <a:lnTo>
                  <a:pt x="0" y="309"/>
                </a:lnTo>
                <a:lnTo>
                  <a:pt x="17" y="309"/>
                </a:lnTo>
                <a:lnTo>
                  <a:pt x="17" y="299"/>
                </a:lnTo>
                <a:lnTo>
                  <a:pt x="47" y="299"/>
                </a:lnTo>
                <a:lnTo>
                  <a:pt x="47" y="309"/>
                </a:lnTo>
                <a:lnTo>
                  <a:pt x="65" y="309"/>
                </a:lnTo>
                <a:lnTo>
                  <a:pt x="65" y="227"/>
                </a:lnTo>
                <a:lnTo>
                  <a:pt x="185" y="227"/>
                </a:lnTo>
                <a:lnTo>
                  <a:pt x="185" y="309"/>
                </a:lnTo>
                <a:lnTo>
                  <a:pt x="203" y="309"/>
                </a:lnTo>
                <a:lnTo>
                  <a:pt x="203" y="299"/>
                </a:lnTo>
                <a:lnTo>
                  <a:pt x="231" y="299"/>
                </a:lnTo>
                <a:lnTo>
                  <a:pt x="231" y="309"/>
                </a:lnTo>
                <a:lnTo>
                  <a:pt x="250" y="309"/>
                </a:lnTo>
                <a:lnTo>
                  <a:pt x="250" y="0"/>
                </a:lnTo>
                <a:lnTo>
                  <a:pt x="231" y="0"/>
                </a:lnTo>
                <a:lnTo>
                  <a:pt x="231" y="11"/>
                </a:lnTo>
                <a:lnTo>
                  <a:pt x="203" y="11"/>
                </a:lnTo>
                <a:lnTo>
                  <a:pt x="203" y="0"/>
                </a:lnTo>
                <a:lnTo>
                  <a:pt x="185" y="0"/>
                </a:lnTo>
                <a:lnTo>
                  <a:pt x="185" y="82"/>
                </a:lnTo>
                <a:lnTo>
                  <a:pt x="65" y="82"/>
                </a:lnTo>
                <a:lnTo>
                  <a:pt x="65" y="0"/>
                </a:lnTo>
                <a:lnTo>
                  <a:pt x="47" y="0"/>
                </a:lnTo>
                <a:close/>
                <a:moveTo>
                  <a:pt x="47" y="275"/>
                </a:moveTo>
                <a:lnTo>
                  <a:pt x="17" y="275"/>
                </a:lnTo>
                <a:lnTo>
                  <a:pt x="17" y="246"/>
                </a:lnTo>
                <a:lnTo>
                  <a:pt x="47" y="246"/>
                </a:lnTo>
                <a:lnTo>
                  <a:pt x="47" y="275"/>
                </a:lnTo>
                <a:close/>
                <a:moveTo>
                  <a:pt x="47" y="222"/>
                </a:moveTo>
                <a:lnTo>
                  <a:pt x="17" y="222"/>
                </a:lnTo>
                <a:lnTo>
                  <a:pt x="17" y="194"/>
                </a:lnTo>
                <a:lnTo>
                  <a:pt x="47" y="194"/>
                </a:lnTo>
                <a:lnTo>
                  <a:pt x="47" y="222"/>
                </a:lnTo>
                <a:close/>
                <a:moveTo>
                  <a:pt x="47" y="170"/>
                </a:moveTo>
                <a:lnTo>
                  <a:pt x="17" y="170"/>
                </a:lnTo>
                <a:lnTo>
                  <a:pt x="17" y="141"/>
                </a:lnTo>
                <a:lnTo>
                  <a:pt x="47" y="141"/>
                </a:lnTo>
                <a:lnTo>
                  <a:pt x="47" y="170"/>
                </a:lnTo>
                <a:close/>
                <a:moveTo>
                  <a:pt x="47" y="117"/>
                </a:moveTo>
                <a:lnTo>
                  <a:pt x="17" y="117"/>
                </a:lnTo>
                <a:lnTo>
                  <a:pt x="17" y="88"/>
                </a:lnTo>
                <a:lnTo>
                  <a:pt x="47" y="88"/>
                </a:lnTo>
                <a:lnTo>
                  <a:pt x="47" y="117"/>
                </a:lnTo>
                <a:close/>
                <a:moveTo>
                  <a:pt x="47" y="64"/>
                </a:moveTo>
                <a:lnTo>
                  <a:pt x="17" y="64"/>
                </a:lnTo>
                <a:lnTo>
                  <a:pt x="17" y="35"/>
                </a:lnTo>
                <a:lnTo>
                  <a:pt x="47" y="35"/>
                </a:lnTo>
                <a:lnTo>
                  <a:pt x="47" y="64"/>
                </a:lnTo>
                <a:close/>
                <a:moveTo>
                  <a:pt x="203" y="35"/>
                </a:moveTo>
                <a:lnTo>
                  <a:pt x="231" y="35"/>
                </a:lnTo>
                <a:lnTo>
                  <a:pt x="231" y="64"/>
                </a:lnTo>
                <a:lnTo>
                  <a:pt x="203" y="64"/>
                </a:lnTo>
                <a:lnTo>
                  <a:pt x="203" y="35"/>
                </a:lnTo>
                <a:close/>
                <a:moveTo>
                  <a:pt x="203" y="88"/>
                </a:moveTo>
                <a:lnTo>
                  <a:pt x="231" y="88"/>
                </a:lnTo>
                <a:lnTo>
                  <a:pt x="231" y="117"/>
                </a:lnTo>
                <a:lnTo>
                  <a:pt x="203" y="117"/>
                </a:lnTo>
                <a:lnTo>
                  <a:pt x="203" y="88"/>
                </a:lnTo>
                <a:close/>
                <a:moveTo>
                  <a:pt x="203" y="141"/>
                </a:moveTo>
                <a:lnTo>
                  <a:pt x="231" y="141"/>
                </a:lnTo>
                <a:lnTo>
                  <a:pt x="231" y="170"/>
                </a:lnTo>
                <a:lnTo>
                  <a:pt x="203" y="170"/>
                </a:lnTo>
                <a:lnTo>
                  <a:pt x="203" y="141"/>
                </a:lnTo>
                <a:close/>
                <a:moveTo>
                  <a:pt x="203" y="194"/>
                </a:moveTo>
                <a:lnTo>
                  <a:pt x="231" y="194"/>
                </a:lnTo>
                <a:lnTo>
                  <a:pt x="231" y="222"/>
                </a:lnTo>
                <a:lnTo>
                  <a:pt x="203" y="222"/>
                </a:lnTo>
                <a:lnTo>
                  <a:pt x="203" y="194"/>
                </a:lnTo>
                <a:close/>
                <a:moveTo>
                  <a:pt x="203" y="246"/>
                </a:moveTo>
                <a:lnTo>
                  <a:pt x="231" y="246"/>
                </a:lnTo>
                <a:lnTo>
                  <a:pt x="231" y="275"/>
                </a:lnTo>
                <a:lnTo>
                  <a:pt x="203" y="275"/>
                </a:lnTo>
                <a:lnTo>
                  <a:pt x="203" y="246"/>
                </a:lnTo>
                <a:close/>
                <a:moveTo>
                  <a:pt x="185" y="113"/>
                </a:moveTo>
                <a:lnTo>
                  <a:pt x="185" y="198"/>
                </a:lnTo>
                <a:lnTo>
                  <a:pt x="65" y="198"/>
                </a:lnTo>
                <a:lnTo>
                  <a:pt x="65" y="113"/>
                </a:lnTo>
                <a:lnTo>
                  <a:pt x="185" y="11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>
            <a:off x="5857876" y="2838450"/>
            <a:ext cx="439738" cy="493713"/>
            <a:chOff x="5857876" y="2838450"/>
            <a:chExt cx="439738" cy="493713"/>
          </a:xfrm>
          <a:solidFill>
            <a:schemeClr val="accent4"/>
          </a:solidFill>
        </p:grpSpPr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5868988" y="2914650"/>
              <a:ext cx="44450" cy="417513"/>
            </a:xfrm>
            <a:custGeom>
              <a:avLst/>
              <a:gdLst>
                <a:gd name="T0" fmla="*/ 0 w 21"/>
                <a:gd name="T1" fmla="*/ 0 h 198"/>
                <a:gd name="T2" fmla="*/ 0 w 21"/>
                <a:gd name="T3" fmla="*/ 198 h 198"/>
                <a:gd name="T4" fmla="*/ 21 w 21"/>
                <a:gd name="T5" fmla="*/ 198 h 198"/>
                <a:gd name="T6" fmla="*/ 21 w 21"/>
                <a:gd name="T7" fmla="*/ 0 h 198"/>
                <a:gd name="T8" fmla="*/ 11 w 21"/>
                <a:gd name="T9" fmla="*/ 2 h 198"/>
                <a:gd name="T10" fmla="*/ 0 w 21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8">
                  <a:moveTo>
                    <a:pt x="0" y="0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1"/>
                    <a:pt x="14" y="2"/>
                    <a:pt x="11" y="2"/>
                  </a:cubicBezTo>
                  <a:cubicBezTo>
                    <a:pt x="7" y="2"/>
                    <a:pt x="4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72"/>
            <p:cNvSpPr>
              <a:spLocks noChangeArrowheads="1"/>
            </p:cNvSpPr>
            <p:nvPr/>
          </p:nvSpPr>
          <p:spPr bwMode="auto">
            <a:xfrm>
              <a:off x="5857876" y="2838450"/>
              <a:ext cx="65088" cy="650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5937251" y="2916238"/>
              <a:ext cx="360363" cy="257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624638" y="2828925"/>
            <a:ext cx="404813" cy="511176"/>
            <a:chOff x="6624638" y="2828925"/>
            <a:chExt cx="404813" cy="511176"/>
          </a:xfrm>
          <a:solidFill>
            <a:schemeClr val="accent4"/>
          </a:solidFill>
        </p:grpSpPr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6805613" y="3144838"/>
              <a:ext cx="41275" cy="195263"/>
            </a:xfrm>
            <a:custGeom>
              <a:avLst/>
              <a:gdLst>
                <a:gd name="T0" fmla="*/ 20 w 20"/>
                <a:gd name="T1" fmla="*/ 0 h 93"/>
                <a:gd name="T2" fmla="*/ 10 w 20"/>
                <a:gd name="T3" fmla="*/ 1 h 93"/>
                <a:gd name="T4" fmla="*/ 0 w 20"/>
                <a:gd name="T5" fmla="*/ 0 h 93"/>
                <a:gd name="T6" fmla="*/ 0 w 20"/>
                <a:gd name="T7" fmla="*/ 93 h 93"/>
                <a:gd name="T8" fmla="*/ 20 w 20"/>
                <a:gd name="T9" fmla="*/ 93 h 93"/>
                <a:gd name="T10" fmla="*/ 20 w 20"/>
                <a:gd name="T1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3">
                  <a:moveTo>
                    <a:pt x="20" y="0"/>
                  </a:moveTo>
                  <a:cubicBezTo>
                    <a:pt x="17" y="1"/>
                    <a:pt x="13" y="1"/>
                    <a:pt x="10" y="1"/>
                  </a:cubicBezTo>
                  <a:cubicBezTo>
                    <a:pt x="7" y="1"/>
                    <a:pt x="3" y="1"/>
                    <a:pt x="0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6624638" y="2828925"/>
              <a:ext cx="404813" cy="303213"/>
            </a:xfrm>
            <a:custGeom>
              <a:avLst/>
              <a:gdLst>
                <a:gd name="T0" fmla="*/ 86 w 192"/>
                <a:gd name="T1" fmla="*/ 143 h 144"/>
                <a:gd name="T2" fmla="*/ 96 w 192"/>
                <a:gd name="T3" fmla="*/ 144 h 144"/>
                <a:gd name="T4" fmla="*/ 106 w 192"/>
                <a:gd name="T5" fmla="*/ 143 h 144"/>
                <a:gd name="T6" fmla="*/ 192 w 192"/>
                <a:gd name="T7" fmla="*/ 48 h 144"/>
                <a:gd name="T8" fmla="*/ 179 w 192"/>
                <a:gd name="T9" fmla="*/ 0 h 144"/>
                <a:gd name="T10" fmla="*/ 138 w 192"/>
                <a:gd name="T11" fmla="*/ 23 h 144"/>
                <a:gd name="T12" fmla="*/ 96 w 192"/>
                <a:gd name="T13" fmla="*/ 0 h 144"/>
                <a:gd name="T14" fmla="*/ 54 w 192"/>
                <a:gd name="T15" fmla="*/ 23 h 144"/>
                <a:gd name="T16" fmla="*/ 13 w 192"/>
                <a:gd name="T17" fmla="*/ 0 h 144"/>
                <a:gd name="T18" fmla="*/ 0 w 192"/>
                <a:gd name="T19" fmla="*/ 48 h 144"/>
                <a:gd name="T20" fmla="*/ 86 w 192"/>
                <a:gd name="T21" fmla="*/ 14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" h="144">
                  <a:moveTo>
                    <a:pt x="86" y="143"/>
                  </a:moveTo>
                  <a:cubicBezTo>
                    <a:pt x="89" y="144"/>
                    <a:pt x="93" y="144"/>
                    <a:pt x="96" y="144"/>
                  </a:cubicBezTo>
                  <a:cubicBezTo>
                    <a:pt x="99" y="144"/>
                    <a:pt x="103" y="144"/>
                    <a:pt x="106" y="143"/>
                  </a:cubicBezTo>
                  <a:cubicBezTo>
                    <a:pt x="154" y="138"/>
                    <a:pt x="192" y="97"/>
                    <a:pt x="192" y="48"/>
                  </a:cubicBezTo>
                  <a:cubicBezTo>
                    <a:pt x="192" y="30"/>
                    <a:pt x="187" y="14"/>
                    <a:pt x="179" y="0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14"/>
                    <a:pt x="0" y="30"/>
                    <a:pt x="0" y="48"/>
                  </a:cubicBezTo>
                  <a:cubicBezTo>
                    <a:pt x="0" y="97"/>
                    <a:pt x="38" y="138"/>
                    <a:pt x="86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6862763" y="3135313"/>
              <a:ext cx="131763" cy="133350"/>
            </a:xfrm>
            <a:custGeom>
              <a:avLst/>
              <a:gdLst>
                <a:gd name="T0" fmla="*/ 16 w 63"/>
                <a:gd name="T1" fmla="*/ 17 h 63"/>
                <a:gd name="T2" fmla="*/ 2 w 63"/>
                <a:gd name="T3" fmla="*/ 60 h 63"/>
                <a:gd name="T4" fmla="*/ 46 w 63"/>
                <a:gd name="T5" fmla="*/ 47 h 63"/>
                <a:gd name="T6" fmla="*/ 60 w 63"/>
                <a:gd name="T7" fmla="*/ 3 h 63"/>
                <a:gd name="T8" fmla="*/ 16 w 63"/>
                <a:gd name="T9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3">
                  <a:moveTo>
                    <a:pt x="16" y="17"/>
                  </a:moveTo>
                  <a:cubicBezTo>
                    <a:pt x="4" y="28"/>
                    <a:pt x="0" y="45"/>
                    <a:pt x="2" y="60"/>
                  </a:cubicBezTo>
                  <a:cubicBezTo>
                    <a:pt x="18" y="63"/>
                    <a:pt x="34" y="59"/>
                    <a:pt x="46" y="47"/>
                  </a:cubicBezTo>
                  <a:cubicBezTo>
                    <a:pt x="58" y="35"/>
                    <a:pt x="63" y="18"/>
                    <a:pt x="60" y="3"/>
                  </a:cubicBezTo>
                  <a:cubicBezTo>
                    <a:pt x="45" y="0"/>
                    <a:pt x="28" y="5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7380288" y="2830513"/>
            <a:ext cx="369888" cy="508000"/>
            <a:chOff x="7380288" y="2830513"/>
            <a:chExt cx="369888" cy="508000"/>
          </a:xfrm>
          <a:solidFill>
            <a:schemeClr val="accent4"/>
          </a:solidFill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380288" y="2830513"/>
              <a:ext cx="176213" cy="508000"/>
            </a:xfrm>
            <a:custGeom>
              <a:avLst/>
              <a:gdLst>
                <a:gd name="T0" fmla="*/ 10 w 84"/>
                <a:gd name="T1" fmla="*/ 28 h 241"/>
                <a:gd name="T2" fmla="*/ 2 w 84"/>
                <a:gd name="T3" fmla="*/ 58 h 241"/>
                <a:gd name="T4" fmla="*/ 8 w 84"/>
                <a:gd name="T5" fmla="*/ 84 h 241"/>
                <a:gd name="T6" fmla="*/ 31 w 84"/>
                <a:gd name="T7" fmla="*/ 110 h 241"/>
                <a:gd name="T8" fmla="*/ 31 w 84"/>
                <a:gd name="T9" fmla="*/ 241 h 241"/>
                <a:gd name="T10" fmla="*/ 54 w 84"/>
                <a:gd name="T11" fmla="*/ 241 h 241"/>
                <a:gd name="T12" fmla="*/ 54 w 84"/>
                <a:gd name="T13" fmla="*/ 110 h 241"/>
                <a:gd name="T14" fmla="*/ 77 w 84"/>
                <a:gd name="T15" fmla="*/ 84 h 241"/>
                <a:gd name="T16" fmla="*/ 83 w 84"/>
                <a:gd name="T17" fmla="*/ 58 h 241"/>
                <a:gd name="T18" fmla="*/ 75 w 84"/>
                <a:gd name="T19" fmla="*/ 28 h 241"/>
                <a:gd name="T20" fmla="*/ 56 w 84"/>
                <a:gd name="T21" fmla="*/ 0 h 241"/>
                <a:gd name="T22" fmla="*/ 62 w 84"/>
                <a:gd name="T23" fmla="*/ 56 h 241"/>
                <a:gd name="T24" fmla="*/ 55 w 84"/>
                <a:gd name="T25" fmla="*/ 56 h 241"/>
                <a:gd name="T26" fmla="*/ 48 w 84"/>
                <a:gd name="T27" fmla="*/ 0 h 241"/>
                <a:gd name="T28" fmla="*/ 42 w 84"/>
                <a:gd name="T29" fmla="*/ 0 h 241"/>
                <a:gd name="T30" fmla="*/ 37 w 84"/>
                <a:gd name="T31" fmla="*/ 0 h 241"/>
                <a:gd name="T32" fmla="*/ 30 w 84"/>
                <a:gd name="T33" fmla="*/ 56 h 241"/>
                <a:gd name="T34" fmla="*/ 23 w 84"/>
                <a:gd name="T35" fmla="*/ 56 h 241"/>
                <a:gd name="T36" fmla="*/ 29 w 84"/>
                <a:gd name="T37" fmla="*/ 0 h 241"/>
                <a:gd name="T38" fmla="*/ 10 w 84"/>
                <a:gd name="T39" fmla="*/ 2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241">
                  <a:moveTo>
                    <a:pt x="10" y="28"/>
                  </a:moveTo>
                  <a:cubicBezTo>
                    <a:pt x="7" y="38"/>
                    <a:pt x="3" y="48"/>
                    <a:pt x="2" y="58"/>
                  </a:cubicBezTo>
                  <a:cubicBezTo>
                    <a:pt x="0" y="68"/>
                    <a:pt x="3" y="75"/>
                    <a:pt x="8" y="84"/>
                  </a:cubicBezTo>
                  <a:cubicBezTo>
                    <a:pt x="12" y="92"/>
                    <a:pt x="21" y="105"/>
                    <a:pt x="31" y="110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64" y="104"/>
                    <a:pt x="73" y="92"/>
                    <a:pt x="77" y="84"/>
                  </a:cubicBezTo>
                  <a:cubicBezTo>
                    <a:pt x="82" y="75"/>
                    <a:pt x="84" y="68"/>
                    <a:pt x="83" y="58"/>
                  </a:cubicBezTo>
                  <a:cubicBezTo>
                    <a:pt x="82" y="48"/>
                    <a:pt x="78" y="38"/>
                    <a:pt x="75" y="28"/>
                  </a:cubicBezTo>
                  <a:cubicBezTo>
                    <a:pt x="72" y="21"/>
                    <a:pt x="66" y="1"/>
                    <a:pt x="56" y="0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1"/>
                    <a:pt x="13" y="21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7637463" y="2830513"/>
              <a:ext cx="112713" cy="508000"/>
            </a:xfrm>
            <a:custGeom>
              <a:avLst/>
              <a:gdLst>
                <a:gd name="T0" fmla="*/ 0 w 54"/>
                <a:gd name="T1" fmla="*/ 68 h 241"/>
                <a:gd name="T2" fmla="*/ 31 w 54"/>
                <a:gd name="T3" fmla="*/ 135 h 241"/>
                <a:gd name="T4" fmla="*/ 31 w 54"/>
                <a:gd name="T5" fmla="*/ 241 h 241"/>
                <a:gd name="T6" fmla="*/ 54 w 54"/>
                <a:gd name="T7" fmla="*/ 241 h 241"/>
                <a:gd name="T8" fmla="*/ 54 w 54"/>
                <a:gd name="T9" fmla="*/ 0 h 241"/>
                <a:gd name="T10" fmla="*/ 31 w 54"/>
                <a:gd name="T11" fmla="*/ 0 h 241"/>
                <a:gd name="T12" fmla="*/ 0 w 54"/>
                <a:gd name="T13" fmla="*/ 6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41">
                  <a:moveTo>
                    <a:pt x="0" y="68"/>
                  </a:moveTo>
                  <a:cubicBezTo>
                    <a:pt x="0" y="128"/>
                    <a:pt x="25" y="134"/>
                    <a:pt x="31" y="135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0" y="0"/>
                    <a:pt x="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3630613" y="1212850"/>
            <a:ext cx="517525" cy="466725"/>
            <a:chOff x="3630613" y="1212850"/>
            <a:chExt cx="517525" cy="466725"/>
          </a:xfrm>
          <a:solidFill>
            <a:schemeClr val="accent4"/>
          </a:solidFill>
        </p:grpSpPr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3630613" y="1212850"/>
              <a:ext cx="517525" cy="387350"/>
            </a:xfrm>
            <a:custGeom>
              <a:avLst/>
              <a:gdLst>
                <a:gd name="T0" fmla="*/ 123 w 246"/>
                <a:gd name="T1" fmla="*/ 0 h 184"/>
                <a:gd name="T2" fmla="*/ 0 w 246"/>
                <a:gd name="T3" fmla="*/ 124 h 184"/>
                <a:gd name="T4" fmla="*/ 15 w 246"/>
                <a:gd name="T5" fmla="*/ 183 h 184"/>
                <a:gd name="T6" fmla="*/ 15 w 246"/>
                <a:gd name="T7" fmla="*/ 150 h 184"/>
                <a:gd name="T8" fmla="*/ 21 w 246"/>
                <a:gd name="T9" fmla="*/ 134 h 184"/>
                <a:gd name="T10" fmla="*/ 20 w 246"/>
                <a:gd name="T11" fmla="*/ 124 h 184"/>
                <a:gd name="T12" fmla="*/ 123 w 246"/>
                <a:gd name="T13" fmla="*/ 21 h 184"/>
                <a:gd name="T14" fmla="*/ 226 w 246"/>
                <a:gd name="T15" fmla="*/ 124 h 184"/>
                <a:gd name="T16" fmla="*/ 225 w 246"/>
                <a:gd name="T17" fmla="*/ 135 h 184"/>
                <a:gd name="T18" fmla="*/ 230 w 246"/>
                <a:gd name="T19" fmla="*/ 150 h 184"/>
                <a:gd name="T20" fmla="*/ 230 w 246"/>
                <a:gd name="T21" fmla="*/ 184 h 184"/>
                <a:gd name="T22" fmla="*/ 246 w 246"/>
                <a:gd name="T23" fmla="*/ 124 h 184"/>
                <a:gd name="T24" fmla="*/ 123 w 246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184">
                  <a:moveTo>
                    <a:pt x="123" y="0"/>
                  </a:moveTo>
                  <a:cubicBezTo>
                    <a:pt x="55" y="1"/>
                    <a:pt x="0" y="56"/>
                    <a:pt x="0" y="124"/>
                  </a:cubicBezTo>
                  <a:cubicBezTo>
                    <a:pt x="0" y="144"/>
                    <a:pt x="5" y="165"/>
                    <a:pt x="15" y="183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44"/>
                    <a:pt x="17" y="138"/>
                    <a:pt x="21" y="134"/>
                  </a:cubicBezTo>
                  <a:cubicBezTo>
                    <a:pt x="20" y="130"/>
                    <a:pt x="20" y="127"/>
                    <a:pt x="20" y="124"/>
                  </a:cubicBezTo>
                  <a:cubicBezTo>
                    <a:pt x="20" y="67"/>
                    <a:pt x="66" y="21"/>
                    <a:pt x="123" y="21"/>
                  </a:cubicBezTo>
                  <a:cubicBezTo>
                    <a:pt x="180" y="21"/>
                    <a:pt x="226" y="67"/>
                    <a:pt x="226" y="124"/>
                  </a:cubicBezTo>
                  <a:cubicBezTo>
                    <a:pt x="226" y="127"/>
                    <a:pt x="225" y="131"/>
                    <a:pt x="225" y="135"/>
                  </a:cubicBezTo>
                  <a:cubicBezTo>
                    <a:pt x="228" y="139"/>
                    <a:pt x="230" y="144"/>
                    <a:pt x="230" y="150"/>
                  </a:cubicBezTo>
                  <a:cubicBezTo>
                    <a:pt x="230" y="184"/>
                    <a:pt x="230" y="184"/>
                    <a:pt x="230" y="184"/>
                  </a:cubicBezTo>
                  <a:cubicBezTo>
                    <a:pt x="241" y="166"/>
                    <a:pt x="246" y="145"/>
                    <a:pt x="246" y="124"/>
                  </a:cubicBezTo>
                  <a:cubicBezTo>
                    <a:pt x="246" y="56"/>
                    <a:pt x="191" y="1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3676651" y="1473200"/>
              <a:ext cx="114300" cy="206375"/>
            </a:xfrm>
            <a:custGeom>
              <a:avLst/>
              <a:gdLst>
                <a:gd name="T0" fmla="*/ 0 w 54"/>
                <a:gd name="T1" fmla="*/ 21 h 98"/>
                <a:gd name="T2" fmla="*/ 0 w 54"/>
                <a:gd name="T3" fmla="*/ 26 h 98"/>
                <a:gd name="T4" fmla="*/ 0 w 54"/>
                <a:gd name="T5" fmla="*/ 57 h 98"/>
                <a:gd name="T6" fmla="*/ 0 w 54"/>
                <a:gd name="T7" fmla="*/ 72 h 98"/>
                <a:gd name="T8" fmla="*/ 38 w 54"/>
                <a:gd name="T9" fmla="*/ 98 h 98"/>
                <a:gd name="T10" fmla="*/ 54 w 54"/>
                <a:gd name="T11" fmla="*/ 98 h 98"/>
                <a:gd name="T12" fmla="*/ 54 w 54"/>
                <a:gd name="T13" fmla="*/ 0 h 98"/>
                <a:gd name="T14" fmla="*/ 38 w 54"/>
                <a:gd name="T15" fmla="*/ 0 h 98"/>
                <a:gd name="T16" fmla="*/ 0 w 54"/>
                <a:gd name="T17" fmla="*/ 2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98">
                  <a:moveTo>
                    <a:pt x="0" y="21"/>
                  </a:moveTo>
                  <a:cubicBezTo>
                    <a:pt x="0" y="22"/>
                    <a:pt x="0" y="24"/>
                    <a:pt x="0" y="2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6"/>
                    <a:pt x="17" y="98"/>
                    <a:pt x="38" y="98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0"/>
                    <a:pt x="4" y="9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3987801" y="1473200"/>
              <a:ext cx="112713" cy="206375"/>
            </a:xfrm>
            <a:custGeom>
              <a:avLst/>
              <a:gdLst>
                <a:gd name="T0" fmla="*/ 53 w 53"/>
                <a:gd name="T1" fmla="*/ 72 h 98"/>
                <a:gd name="T2" fmla="*/ 53 w 53"/>
                <a:gd name="T3" fmla="*/ 57 h 98"/>
                <a:gd name="T4" fmla="*/ 53 w 53"/>
                <a:gd name="T5" fmla="*/ 26 h 98"/>
                <a:gd name="T6" fmla="*/ 53 w 53"/>
                <a:gd name="T7" fmla="*/ 23 h 98"/>
                <a:gd name="T8" fmla="*/ 16 w 53"/>
                <a:gd name="T9" fmla="*/ 0 h 98"/>
                <a:gd name="T10" fmla="*/ 0 w 53"/>
                <a:gd name="T11" fmla="*/ 0 h 98"/>
                <a:gd name="T12" fmla="*/ 0 w 53"/>
                <a:gd name="T13" fmla="*/ 98 h 98"/>
                <a:gd name="T14" fmla="*/ 16 w 53"/>
                <a:gd name="T15" fmla="*/ 98 h 98"/>
                <a:gd name="T16" fmla="*/ 53 w 53"/>
                <a:gd name="T17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98">
                  <a:moveTo>
                    <a:pt x="53" y="72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5"/>
                    <a:pt x="53" y="24"/>
                    <a:pt x="53" y="23"/>
                  </a:cubicBezTo>
                  <a:cubicBezTo>
                    <a:pt x="51" y="10"/>
                    <a:pt x="3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36" y="98"/>
                    <a:pt x="53" y="86"/>
                    <a:pt x="5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6" name="Freeform 85"/>
          <p:cNvSpPr>
            <a:spLocks/>
          </p:cNvSpPr>
          <p:nvPr/>
        </p:nvSpPr>
        <p:spPr bwMode="auto">
          <a:xfrm>
            <a:off x="4278313" y="1195388"/>
            <a:ext cx="522288" cy="466725"/>
          </a:xfrm>
          <a:custGeom>
            <a:avLst/>
            <a:gdLst>
              <a:gd name="T0" fmla="*/ 119 w 248"/>
              <a:gd name="T1" fmla="*/ 221 h 221"/>
              <a:gd name="T2" fmla="*/ 190 w 248"/>
              <a:gd name="T3" fmla="*/ 104 h 221"/>
              <a:gd name="T4" fmla="*/ 204 w 248"/>
              <a:gd name="T5" fmla="*/ 221 h 221"/>
              <a:gd name="T6" fmla="*/ 222 w 248"/>
              <a:gd name="T7" fmla="*/ 221 h 221"/>
              <a:gd name="T8" fmla="*/ 247 w 248"/>
              <a:gd name="T9" fmla="*/ 77 h 221"/>
              <a:gd name="T10" fmla="*/ 227 w 248"/>
              <a:gd name="T11" fmla="*/ 21 h 221"/>
              <a:gd name="T12" fmla="*/ 116 w 248"/>
              <a:gd name="T13" fmla="*/ 125 h 221"/>
              <a:gd name="T14" fmla="*/ 106 w 248"/>
              <a:gd name="T15" fmla="*/ 119 h 221"/>
              <a:gd name="T16" fmla="*/ 34 w 248"/>
              <a:gd name="T17" fmla="*/ 146 h 221"/>
              <a:gd name="T18" fmla="*/ 38 w 248"/>
              <a:gd name="T19" fmla="*/ 221 h 221"/>
              <a:gd name="T20" fmla="*/ 119 w 248"/>
              <a:gd name="T21" fmla="*/ 221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8" h="221">
                <a:moveTo>
                  <a:pt x="119" y="221"/>
                </a:moveTo>
                <a:cubicBezTo>
                  <a:pt x="119" y="221"/>
                  <a:pt x="145" y="110"/>
                  <a:pt x="190" y="104"/>
                </a:cubicBezTo>
                <a:cubicBezTo>
                  <a:pt x="190" y="104"/>
                  <a:pt x="204" y="94"/>
                  <a:pt x="204" y="221"/>
                </a:cubicBezTo>
                <a:cubicBezTo>
                  <a:pt x="222" y="221"/>
                  <a:pt x="222" y="221"/>
                  <a:pt x="222" y="221"/>
                </a:cubicBezTo>
                <a:cubicBezTo>
                  <a:pt x="222" y="221"/>
                  <a:pt x="220" y="127"/>
                  <a:pt x="247" y="77"/>
                </a:cubicBezTo>
                <a:cubicBezTo>
                  <a:pt x="247" y="77"/>
                  <a:pt x="248" y="41"/>
                  <a:pt x="227" y="21"/>
                </a:cubicBezTo>
                <a:cubicBezTo>
                  <a:pt x="206" y="0"/>
                  <a:pt x="201" y="84"/>
                  <a:pt x="116" y="125"/>
                </a:cubicBezTo>
                <a:cubicBezTo>
                  <a:pt x="116" y="125"/>
                  <a:pt x="110" y="120"/>
                  <a:pt x="106" y="119"/>
                </a:cubicBezTo>
                <a:cubicBezTo>
                  <a:pt x="102" y="118"/>
                  <a:pt x="67" y="139"/>
                  <a:pt x="34" y="146"/>
                </a:cubicBezTo>
                <a:cubicBezTo>
                  <a:pt x="0" y="152"/>
                  <a:pt x="26" y="172"/>
                  <a:pt x="38" y="221"/>
                </a:cubicBezTo>
                <a:cubicBezTo>
                  <a:pt x="119" y="221"/>
                  <a:pt x="119" y="221"/>
                  <a:pt x="119" y="2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7" name="Group 86"/>
          <p:cNvGrpSpPr/>
          <p:nvPr/>
        </p:nvGrpSpPr>
        <p:grpSpPr>
          <a:xfrm>
            <a:off x="2833688" y="1223963"/>
            <a:ext cx="519113" cy="446087"/>
            <a:chOff x="2833688" y="1223963"/>
            <a:chExt cx="519113" cy="446087"/>
          </a:xfrm>
          <a:solidFill>
            <a:schemeClr val="accent4"/>
          </a:solidFill>
        </p:grpSpPr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3184526" y="1243013"/>
              <a:ext cx="84138" cy="104775"/>
            </a:xfrm>
            <a:custGeom>
              <a:avLst/>
              <a:gdLst>
                <a:gd name="T0" fmla="*/ 53 w 53"/>
                <a:gd name="T1" fmla="*/ 0 h 66"/>
                <a:gd name="T2" fmla="*/ 0 w 53"/>
                <a:gd name="T3" fmla="*/ 0 h 66"/>
                <a:gd name="T4" fmla="*/ 0 w 53"/>
                <a:gd name="T5" fmla="*/ 22 h 66"/>
                <a:gd name="T6" fmla="*/ 53 w 53"/>
                <a:gd name="T7" fmla="*/ 66 h 66"/>
                <a:gd name="T8" fmla="*/ 53 w 5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66">
                  <a:moveTo>
                    <a:pt x="53" y="0"/>
                  </a:moveTo>
                  <a:lnTo>
                    <a:pt x="0" y="0"/>
                  </a:lnTo>
                  <a:lnTo>
                    <a:pt x="0" y="22"/>
                  </a:lnTo>
                  <a:lnTo>
                    <a:pt x="53" y="66"/>
                  </a:lnTo>
                  <a:lnTo>
                    <a:pt x="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2917826" y="1333500"/>
              <a:ext cx="350838" cy="336550"/>
            </a:xfrm>
            <a:custGeom>
              <a:avLst/>
              <a:gdLst>
                <a:gd name="T0" fmla="*/ 221 w 221"/>
                <a:gd name="T1" fmla="*/ 112 h 212"/>
                <a:gd name="T2" fmla="*/ 221 w 221"/>
                <a:gd name="T3" fmla="*/ 90 h 212"/>
                <a:gd name="T4" fmla="*/ 168 w 221"/>
                <a:gd name="T5" fmla="*/ 46 h 212"/>
                <a:gd name="T6" fmla="*/ 111 w 221"/>
                <a:gd name="T7" fmla="*/ 0 h 212"/>
                <a:gd name="T8" fmla="*/ 0 w 221"/>
                <a:gd name="T9" fmla="*/ 90 h 212"/>
                <a:gd name="T10" fmla="*/ 0 w 221"/>
                <a:gd name="T11" fmla="*/ 212 h 212"/>
                <a:gd name="T12" fmla="*/ 69 w 221"/>
                <a:gd name="T13" fmla="*/ 212 h 212"/>
                <a:gd name="T14" fmla="*/ 69 w 221"/>
                <a:gd name="T15" fmla="*/ 91 h 212"/>
                <a:gd name="T16" fmla="*/ 152 w 221"/>
                <a:gd name="T17" fmla="*/ 91 h 212"/>
                <a:gd name="T18" fmla="*/ 152 w 221"/>
                <a:gd name="T19" fmla="*/ 212 h 212"/>
                <a:gd name="T20" fmla="*/ 221 w 221"/>
                <a:gd name="T21" fmla="*/ 212 h 212"/>
                <a:gd name="T22" fmla="*/ 221 w 221"/>
                <a:gd name="T23" fmla="*/ 1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1" h="212">
                  <a:moveTo>
                    <a:pt x="221" y="112"/>
                  </a:moveTo>
                  <a:lnTo>
                    <a:pt x="221" y="90"/>
                  </a:lnTo>
                  <a:lnTo>
                    <a:pt x="168" y="46"/>
                  </a:lnTo>
                  <a:lnTo>
                    <a:pt x="111" y="0"/>
                  </a:lnTo>
                  <a:lnTo>
                    <a:pt x="0" y="90"/>
                  </a:lnTo>
                  <a:lnTo>
                    <a:pt x="0" y="212"/>
                  </a:lnTo>
                  <a:lnTo>
                    <a:pt x="69" y="212"/>
                  </a:lnTo>
                  <a:lnTo>
                    <a:pt x="69" y="91"/>
                  </a:lnTo>
                  <a:lnTo>
                    <a:pt x="152" y="91"/>
                  </a:lnTo>
                  <a:lnTo>
                    <a:pt x="152" y="212"/>
                  </a:lnTo>
                  <a:lnTo>
                    <a:pt x="221" y="212"/>
                  </a:lnTo>
                  <a:lnTo>
                    <a:pt x="221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833688" y="1223963"/>
              <a:ext cx="519113" cy="265113"/>
            </a:xfrm>
            <a:custGeom>
              <a:avLst/>
              <a:gdLst>
                <a:gd name="T0" fmla="*/ 53 w 327"/>
                <a:gd name="T1" fmla="*/ 147 h 167"/>
                <a:gd name="T2" fmla="*/ 164 w 327"/>
                <a:gd name="T3" fmla="*/ 57 h 167"/>
                <a:gd name="T4" fmla="*/ 221 w 327"/>
                <a:gd name="T5" fmla="*/ 103 h 167"/>
                <a:gd name="T6" fmla="*/ 274 w 327"/>
                <a:gd name="T7" fmla="*/ 147 h 167"/>
                <a:gd name="T8" fmla="*/ 299 w 327"/>
                <a:gd name="T9" fmla="*/ 167 h 167"/>
                <a:gd name="T10" fmla="*/ 327 w 327"/>
                <a:gd name="T11" fmla="*/ 132 h 167"/>
                <a:gd name="T12" fmla="*/ 274 w 327"/>
                <a:gd name="T13" fmla="*/ 90 h 167"/>
                <a:gd name="T14" fmla="*/ 221 w 327"/>
                <a:gd name="T15" fmla="*/ 46 h 167"/>
                <a:gd name="T16" fmla="*/ 164 w 327"/>
                <a:gd name="T17" fmla="*/ 0 h 167"/>
                <a:gd name="T18" fmla="*/ 0 w 327"/>
                <a:gd name="T19" fmla="*/ 132 h 167"/>
                <a:gd name="T20" fmla="*/ 28 w 327"/>
                <a:gd name="T21" fmla="*/ 167 h 167"/>
                <a:gd name="T22" fmla="*/ 53 w 327"/>
                <a:gd name="T23" fmla="*/ 14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7" h="167">
                  <a:moveTo>
                    <a:pt x="53" y="147"/>
                  </a:moveTo>
                  <a:lnTo>
                    <a:pt x="164" y="57"/>
                  </a:lnTo>
                  <a:lnTo>
                    <a:pt x="221" y="103"/>
                  </a:lnTo>
                  <a:lnTo>
                    <a:pt x="274" y="147"/>
                  </a:lnTo>
                  <a:lnTo>
                    <a:pt x="299" y="167"/>
                  </a:lnTo>
                  <a:lnTo>
                    <a:pt x="327" y="132"/>
                  </a:lnTo>
                  <a:lnTo>
                    <a:pt x="274" y="90"/>
                  </a:lnTo>
                  <a:lnTo>
                    <a:pt x="221" y="46"/>
                  </a:lnTo>
                  <a:lnTo>
                    <a:pt x="164" y="0"/>
                  </a:lnTo>
                  <a:lnTo>
                    <a:pt x="0" y="132"/>
                  </a:lnTo>
                  <a:lnTo>
                    <a:pt x="28" y="167"/>
                  </a:lnTo>
                  <a:lnTo>
                    <a:pt x="53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5900738" y="3683000"/>
            <a:ext cx="355600" cy="420688"/>
            <a:chOff x="5900738" y="3683000"/>
            <a:chExt cx="355600" cy="420688"/>
          </a:xfrm>
          <a:solidFill>
            <a:schemeClr val="accent4"/>
          </a:solidFill>
        </p:grpSpPr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900738" y="3760788"/>
              <a:ext cx="355600" cy="342900"/>
            </a:xfrm>
            <a:custGeom>
              <a:avLst/>
              <a:gdLst>
                <a:gd name="T0" fmla="*/ 169 w 169"/>
                <a:gd name="T1" fmla="*/ 78 h 163"/>
                <a:gd name="T2" fmla="*/ 116 w 169"/>
                <a:gd name="T3" fmla="*/ 0 h 163"/>
                <a:gd name="T4" fmla="*/ 105 w 169"/>
                <a:gd name="T5" fmla="*/ 16 h 163"/>
                <a:gd name="T6" fmla="*/ 151 w 169"/>
                <a:gd name="T7" fmla="*/ 78 h 163"/>
                <a:gd name="T8" fmla="*/ 84 w 169"/>
                <a:gd name="T9" fmla="*/ 145 h 163"/>
                <a:gd name="T10" fmla="*/ 18 w 169"/>
                <a:gd name="T11" fmla="*/ 78 h 163"/>
                <a:gd name="T12" fmla="*/ 64 w 169"/>
                <a:gd name="T13" fmla="*/ 16 h 163"/>
                <a:gd name="T14" fmla="*/ 52 w 169"/>
                <a:gd name="T15" fmla="*/ 0 h 163"/>
                <a:gd name="T16" fmla="*/ 0 w 169"/>
                <a:gd name="T17" fmla="*/ 78 h 163"/>
                <a:gd name="T18" fmla="*/ 84 w 169"/>
                <a:gd name="T19" fmla="*/ 163 h 163"/>
                <a:gd name="T20" fmla="*/ 169 w 169"/>
                <a:gd name="T21" fmla="*/ 7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" h="163">
                  <a:moveTo>
                    <a:pt x="169" y="78"/>
                  </a:moveTo>
                  <a:cubicBezTo>
                    <a:pt x="169" y="43"/>
                    <a:pt x="147" y="13"/>
                    <a:pt x="116" y="0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31" y="24"/>
                    <a:pt x="151" y="49"/>
                    <a:pt x="151" y="78"/>
                  </a:cubicBezTo>
                  <a:cubicBezTo>
                    <a:pt x="151" y="115"/>
                    <a:pt x="121" y="145"/>
                    <a:pt x="84" y="145"/>
                  </a:cubicBezTo>
                  <a:cubicBezTo>
                    <a:pt x="48" y="145"/>
                    <a:pt x="18" y="115"/>
                    <a:pt x="18" y="78"/>
                  </a:cubicBezTo>
                  <a:cubicBezTo>
                    <a:pt x="18" y="49"/>
                    <a:pt x="37" y="24"/>
                    <a:pt x="64" y="16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2" y="13"/>
                    <a:pt x="0" y="43"/>
                    <a:pt x="0" y="78"/>
                  </a:cubicBezTo>
                  <a:cubicBezTo>
                    <a:pt x="0" y="125"/>
                    <a:pt x="38" y="163"/>
                    <a:pt x="84" y="163"/>
                  </a:cubicBezTo>
                  <a:cubicBezTo>
                    <a:pt x="131" y="163"/>
                    <a:pt x="169" y="125"/>
                    <a:pt x="169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994401" y="3683000"/>
              <a:ext cx="166688" cy="123825"/>
            </a:xfrm>
            <a:custGeom>
              <a:avLst/>
              <a:gdLst>
                <a:gd name="T0" fmla="*/ 33 w 105"/>
                <a:gd name="T1" fmla="*/ 68 h 78"/>
                <a:gd name="T2" fmla="*/ 41 w 105"/>
                <a:gd name="T3" fmla="*/ 78 h 78"/>
                <a:gd name="T4" fmla="*/ 52 w 105"/>
                <a:gd name="T5" fmla="*/ 78 h 78"/>
                <a:gd name="T6" fmla="*/ 64 w 105"/>
                <a:gd name="T7" fmla="*/ 78 h 78"/>
                <a:gd name="T8" fmla="*/ 72 w 105"/>
                <a:gd name="T9" fmla="*/ 68 h 78"/>
                <a:gd name="T10" fmla="*/ 86 w 105"/>
                <a:gd name="T11" fmla="*/ 47 h 78"/>
                <a:gd name="T12" fmla="*/ 105 w 105"/>
                <a:gd name="T13" fmla="*/ 21 h 78"/>
                <a:gd name="T14" fmla="*/ 88 w 105"/>
                <a:gd name="T15" fmla="*/ 0 h 78"/>
                <a:gd name="T16" fmla="*/ 52 w 105"/>
                <a:gd name="T17" fmla="*/ 0 h 78"/>
                <a:gd name="T18" fmla="*/ 18 w 105"/>
                <a:gd name="T19" fmla="*/ 0 h 78"/>
                <a:gd name="T20" fmla="*/ 0 w 105"/>
                <a:gd name="T21" fmla="*/ 21 h 78"/>
                <a:gd name="T22" fmla="*/ 18 w 105"/>
                <a:gd name="T23" fmla="*/ 47 h 78"/>
                <a:gd name="T24" fmla="*/ 33 w 105"/>
                <a:gd name="T25" fmla="*/ 6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78">
                  <a:moveTo>
                    <a:pt x="33" y="68"/>
                  </a:moveTo>
                  <a:lnTo>
                    <a:pt x="41" y="78"/>
                  </a:lnTo>
                  <a:lnTo>
                    <a:pt x="52" y="78"/>
                  </a:lnTo>
                  <a:lnTo>
                    <a:pt x="64" y="78"/>
                  </a:lnTo>
                  <a:lnTo>
                    <a:pt x="72" y="68"/>
                  </a:lnTo>
                  <a:lnTo>
                    <a:pt x="86" y="47"/>
                  </a:lnTo>
                  <a:lnTo>
                    <a:pt x="105" y="21"/>
                  </a:lnTo>
                  <a:lnTo>
                    <a:pt x="88" y="0"/>
                  </a:lnTo>
                  <a:lnTo>
                    <a:pt x="52" y="0"/>
                  </a:lnTo>
                  <a:lnTo>
                    <a:pt x="18" y="0"/>
                  </a:lnTo>
                  <a:lnTo>
                    <a:pt x="0" y="21"/>
                  </a:lnTo>
                  <a:lnTo>
                    <a:pt x="18" y="47"/>
                  </a:lnTo>
                  <a:lnTo>
                    <a:pt x="33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868613" y="4586288"/>
            <a:ext cx="449263" cy="284163"/>
            <a:chOff x="2868613" y="4586288"/>
            <a:chExt cx="449263" cy="284163"/>
          </a:xfrm>
          <a:solidFill>
            <a:schemeClr val="accent4"/>
          </a:solidFill>
        </p:grpSpPr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868613" y="4595813"/>
              <a:ext cx="131763" cy="265113"/>
            </a:xfrm>
            <a:custGeom>
              <a:avLst/>
              <a:gdLst>
                <a:gd name="T0" fmla="*/ 0 w 83"/>
                <a:gd name="T1" fmla="*/ 167 h 167"/>
                <a:gd name="T2" fmla="*/ 83 w 83"/>
                <a:gd name="T3" fmla="*/ 66 h 167"/>
                <a:gd name="T4" fmla="*/ 0 w 83"/>
                <a:gd name="T5" fmla="*/ 0 h 167"/>
                <a:gd name="T6" fmla="*/ 0 w 83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167">
                  <a:moveTo>
                    <a:pt x="0" y="167"/>
                  </a:moveTo>
                  <a:lnTo>
                    <a:pt x="83" y="66"/>
                  </a:lnTo>
                  <a:lnTo>
                    <a:pt x="0" y="0"/>
                  </a:lnTo>
                  <a:lnTo>
                    <a:pt x="0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3186113" y="4595813"/>
              <a:ext cx="131763" cy="265113"/>
            </a:xfrm>
            <a:custGeom>
              <a:avLst/>
              <a:gdLst>
                <a:gd name="T0" fmla="*/ 83 w 83"/>
                <a:gd name="T1" fmla="*/ 167 h 167"/>
                <a:gd name="T2" fmla="*/ 83 w 83"/>
                <a:gd name="T3" fmla="*/ 0 h 167"/>
                <a:gd name="T4" fmla="*/ 0 w 83"/>
                <a:gd name="T5" fmla="*/ 66 h 167"/>
                <a:gd name="T6" fmla="*/ 83 w 83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167">
                  <a:moveTo>
                    <a:pt x="83" y="167"/>
                  </a:moveTo>
                  <a:lnTo>
                    <a:pt x="83" y="0"/>
                  </a:lnTo>
                  <a:lnTo>
                    <a:pt x="0" y="66"/>
                  </a:lnTo>
                  <a:lnTo>
                    <a:pt x="83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3316288" y="486886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2868613" y="486886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876551" y="4708525"/>
              <a:ext cx="433388" cy="161925"/>
            </a:xfrm>
            <a:custGeom>
              <a:avLst/>
              <a:gdLst>
                <a:gd name="T0" fmla="*/ 273 w 273"/>
                <a:gd name="T1" fmla="*/ 102 h 102"/>
                <a:gd name="T2" fmla="*/ 273 w 273"/>
                <a:gd name="T3" fmla="*/ 101 h 102"/>
                <a:gd name="T4" fmla="*/ 188 w 273"/>
                <a:gd name="T5" fmla="*/ 0 h 102"/>
                <a:gd name="T6" fmla="*/ 137 w 273"/>
                <a:gd name="T7" fmla="*/ 43 h 102"/>
                <a:gd name="T8" fmla="*/ 85 w 273"/>
                <a:gd name="T9" fmla="*/ 0 h 102"/>
                <a:gd name="T10" fmla="*/ 0 w 273"/>
                <a:gd name="T11" fmla="*/ 101 h 102"/>
                <a:gd name="T12" fmla="*/ 0 w 273"/>
                <a:gd name="T13" fmla="*/ 102 h 102"/>
                <a:gd name="T14" fmla="*/ 273 w 273"/>
                <a:gd name="T1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3" h="102">
                  <a:moveTo>
                    <a:pt x="273" y="102"/>
                  </a:moveTo>
                  <a:lnTo>
                    <a:pt x="273" y="101"/>
                  </a:lnTo>
                  <a:lnTo>
                    <a:pt x="188" y="0"/>
                  </a:lnTo>
                  <a:lnTo>
                    <a:pt x="137" y="43"/>
                  </a:lnTo>
                  <a:lnTo>
                    <a:pt x="85" y="0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73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878138" y="4586288"/>
              <a:ext cx="430213" cy="173038"/>
            </a:xfrm>
            <a:custGeom>
              <a:avLst/>
              <a:gdLst>
                <a:gd name="T0" fmla="*/ 82 w 271"/>
                <a:gd name="T1" fmla="*/ 67 h 109"/>
                <a:gd name="T2" fmla="*/ 85 w 271"/>
                <a:gd name="T3" fmla="*/ 69 h 109"/>
                <a:gd name="T4" fmla="*/ 89 w 271"/>
                <a:gd name="T5" fmla="*/ 72 h 109"/>
                <a:gd name="T6" fmla="*/ 136 w 271"/>
                <a:gd name="T7" fmla="*/ 109 h 109"/>
                <a:gd name="T8" fmla="*/ 182 w 271"/>
                <a:gd name="T9" fmla="*/ 72 h 109"/>
                <a:gd name="T10" fmla="*/ 186 w 271"/>
                <a:gd name="T11" fmla="*/ 69 h 109"/>
                <a:gd name="T12" fmla="*/ 189 w 271"/>
                <a:gd name="T13" fmla="*/ 67 h 109"/>
                <a:gd name="T14" fmla="*/ 271 w 271"/>
                <a:gd name="T15" fmla="*/ 0 h 109"/>
                <a:gd name="T16" fmla="*/ 0 w 271"/>
                <a:gd name="T17" fmla="*/ 0 h 109"/>
                <a:gd name="T18" fmla="*/ 82 w 271"/>
                <a:gd name="T19" fmla="*/ 6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109">
                  <a:moveTo>
                    <a:pt x="82" y="67"/>
                  </a:moveTo>
                  <a:lnTo>
                    <a:pt x="85" y="69"/>
                  </a:lnTo>
                  <a:lnTo>
                    <a:pt x="89" y="72"/>
                  </a:lnTo>
                  <a:lnTo>
                    <a:pt x="136" y="109"/>
                  </a:lnTo>
                  <a:lnTo>
                    <a:pt x="182" y="72"/>
                  </a:lnTo>
                  <a:lnTo>
                    <a:pt x="186" y="69"/>
                  </a:lnTo>
                  <a:lnTo>
                    <a:pt x="189" y="67"/>
                  </a:lnTo>
                  <a:lnTo>
                    <a:pt x="271" y="0"/>
                  </a:lnTo>
                  <a:lnTo>
                    <a:pt x="0" y="0"/>
                  </a:lnTo>
                  <a:lnTo>
                    <a:pt x="8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6629401" y="3716338"/>
            <a:ext cx="395287" cy="357187"/>
            <a:chOff x="6629401" y="3716338"/>
            <a:chExt cx="395287" cy="357187"/>
          </a:xfrm>
          <a:solidFill>
            <a:schemeClr val="accent4"/>
          </a:solidFill>
        </p:grpSpPr>
        <p:sp>
          <p:nvSpPr>
            <p:cNvPr id="102" name="Rectangle 101"/>
            <p:cNvSpPr>
              <a:spLocks noChangeArrowheads="1"/>
            </p:cNvSpPr>
            <p:nvPr/>
          </p:nvSpPr>
          <p:spPr bwMode="auto">
            <a:xfrm>
              <a:off x="6780213" y="3935413"/>
              <a:ext cx="96838" cy="777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6669088" y="4025900"/>
              <a:ext cx="98425" cy="47625"/>
            </a:xfrm>
            <a:custGeom>
              <a:avLst/>
              <a:gdLst>
                <a:gd name="T0" fmla="*/ 62 w 62"/>
                <a:gd name="T1" fmla="*/ 30 h 30"/>
                <a:gd name="T2" fmla="*/ 62 w 62"/>
                <a:gd name="T3" fmla="*/ 0 h 30"/>
                <a:gd name="T4" fmla="*/ 0 w 62"/>
                <a:gd name="T5" fmla="*/ 0 h 30"/>
                <a:gd name="T6" fmla="*/ 8 w 62"/>
                <a:gd name="T7" fmla="*/ 30 h 30"/>
                <a:gd name="T8" fmla="*/ 62 w 62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0">
                  <a:moveTo>
                    <a:pt x="62" y="30"/>
                  </a:moveTo>
                  <a:lnTo>
                    <a:pt x="62" y="0"/>
                  </a:lnTo>
                  <a:lnTo>
                    <a:pt x="0" y="0"/>
                  </a:lnTo>
                  <a:lnTo>
                    <a:pt x="8" y="30"/>
                  </a:lnTo>
                  <a:lnTo>
                    <a:pt x="6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103"/>
            <p:cNvSpPr>
              <a:spLocks noChangeArrowheads="1"/>
            </p:cNvSpPr>
            <p:nvPr/>
          </p:nvSpPr>
          <p:spPr bwMode="auto">
            <a:xfrm>
              <a:off x="6780213" y="3873500"/>
              <a:ext cx="96838" cy="49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104"/>
            <p:cNvSpPr>
              <a:spLocks noChangeArrowheads="1"/>
            </p:cNvSpPr>
            <p:nvPr/>
          </p:nvSpPr>
          <p:spPr bwMode="auto">
            <a:xfrm>
              <a:off x="6780213" y="4025900"/>
              <a:ext cx="968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6889751" y="3935413"/>
              <a:ext cx="117475" cy="77788"/>
            </a:xfrm>
            <a:custGeom>
              <a:avLst/>
              <a:gdLst>
                <a:gd name="T0" fmla="*/ 74 w 74"/>
                <a:gd name="T1" fmla="*/ 0 h 49"/>
                <a:gd name="T2" fmla="*/ 0 w 74"/>
                <a:gd name="T3" fmla="*/ 0 h 49"/>
                <a:gd name="T4" fmla="*/ 0 w 74"/>
                <a:gd name="T5" fmla="*/ 49 h 49"/>
                <a:gd name="T6" fmla="*/ 62 w 74"/>
                <a:gd name="T7" fmla="*/ 49 h 49"/>
                <a:gd name="T8" fmla="*/ 74 w 74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49">
                  <a:moveTo>
                    <a:pt x="74" y="0"/>
                  </a:moveTo>
                  <a:lnTo>
                    <a:pt x="0" y="0"/>
                  </a:lnTo>
                  <a:lnTo>
                    <a:pt x="0" y="49"/>
                  </a:lnTo>
                  <a:lnTo>
                    <a:pt x="62" y="49"/>
                  </a:lnTo>
                  <a:lnTo>
                    <a:pt x="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6889751" y="4025900"/>
              <a:ext cx="95250" cy="47625"/>
            </a:xfrm>
            <a:custGeom>
              <a:avLst/>
              <a:gdLst>
                <a:gd name="T0" fmla="*/ 0 w 60"/>
                <a:gd name="T1" fmla="*/ 30 h 30"/>
                <a:gd name="T2" fmla="*/ 52 w 60"/>
                <a:gd name="T3" fmla="*/ 30 h 30"/>
                <a:gd name="T4" fmla="*/ 60 w 60"/>
                <a:gd name="T5" fmla="*/ 0 h 30"/>
                <a:gd name="T6" fmla="*/ 0 w 60"/>
                <a:gd name="T7" fmla="*/ 0 h 30"/>
                <a:gd name="T8" fmla="*/ 0 w 60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0">
                  <a:moveTo>
                    <a:pt x="0" y="30"/>
                  </a:moveTo>
                  <a:lnTo>
                    <a:pt x="52" y="30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6645276" y="3935413"/>
              <a:ext cx="122238" cy="77788"/>
            </a:xfrm>
            <a:custGeom>
              <a:avLst/>
              <a:gdLst>
                <a:gd name="T0" fmla="*/ 77 w 77"/>
                <a:gd name="T1" fmla="*/ 0 h 49"/>
                <a:gd name="T2" fmla="*/ 0 w 77"/>
                <a:gd name="T3" fmla="*/ 0 h 49"/>
                <a:gd name="T4" fmla="*/ 12 w 77"/>
                <a:gd name="T5" fmla="*/ 49 h 49"/>
                <a:gd name="T6" fmla="*/ 77 w 77"/>
                <a:gd name="T7" fmla="*/ 49 h 49"/>
                <a:gd name="T8" fmla="*/ 77 w 77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49">
                  <a:moveTo>
                    <a:pt x="77" y="0"/>
                  </a:moveTo>
                  <a:lnTo>
                    <a:pt x="0" y="0"/>
                  </a:lnTo>
                  <a:lnTo>
                    <a:pt x="12" y="49"/>
                  </a:lnTo>
                  <a:lnTo>
                    <a:pt x="77" y="49"/>
                  </a:lnTo>
                  <a:lnTo>
                    <a:pt x="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6629401" y="3760788"/>
              <a:ext cx="157163" cy="161925"/>
            </a:xfrm>
            <a:custGeom>
              <a:avLst/>
              <a:gdLst>
                <a:gd name="T0" fmla="*/ 0 w 75"/>
                <a:gd name="T1" fmla="*/ 53 h 77"/>
                <a:gd name="T2" fmla="*/ 6 w 75"/>
                <a:gd name="T3" fmla="*/ 77 h 77"/>
                <a:gd name="T4" fmla="*/ 66 w 75"/>
                <a:gd name="T5" fmla="*/ 77 h 77"/>
                <a:gd name="T6" fmla="*/ 66 w 75"/>
                <a:gd name="T7" fmla="*/ 53 h 77"/>
                <a:gd name="T8" fmla="*/ 43 w 75"/>
                <a:gd name="T9" fmla="*/ 53 h 77"/>
                <a:gd name="T10" fmla="*/ 75 w 75"/>
                <a:gd name="T11" fmla="*/ 12 h 77"/>
                <a:gd name="T12" fmla="*/ 60 w 75"/>
                <a:gd name="T13" fmla="*/ 0 h 77"/>
                <a:gd name="T14" fmla="*/ 19 w 75"/>
                <a:gd name="T15" fmla="*/ 53 h 77"/>
                <a:gd name="T16" fmla="*/ 0 w 75"/>
                <a:gd name="T17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77">
                  <a:moveTo>
                    <a:pt x="0" y="53"/>
                  </a:moveTo>
                  <a:cubicBezTo>
                    <a:pt x="6" y="77"/>
                    <a:pt x="6" y="77"/>
                    <a:pt x="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68" y="11"/>
                    <a:pt x="63" y="6"/>
                    <a:pt x="60" y="0"/>
                  </a:cubicBezTo>
                  <a:cubicBezTo>
                    <a:pt x="19" y="53"/>
                    <a:pt x="19" y="53"/>
                    <a:pt x="19" y="53"/>
                  </a:cubicBezTo>
                  <a:lnTo>
                    <a:pt x="0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6761163" y="3716338"/>
              <a:ext cx="58738" cy="57150"/>
            </a:xfrm>
            <a:custGeom>
              <a:avLst/>
              <a:gdLst>
                <a:gd name="T0" fmla="*/ 28 w 28"/>
                <a:gd name="T1" fmla="*/ 10 h 27"/>
                <a:gd name="T2" fmla="*/ 15 w 28"/>
                <a:gd name="T3" fmla="*/ 0 h 27"/>
                <a:gd name="T4" fmla="*/ 12 w 28"/>
                <a:gd name="T5" fmla="*/ 0 h 27"/>
                <a:gd name="T6" fmla="*/ 1 w 28"/>
                <a:gd name="T7" fmla="*/ 15 h 27"/>
                <a:gd name="T8" fmla="*/ 2 w 28"/>
                <a:gd name="T9" fmla="*/ 16 h 27"/>
                <a:gd name="T10" fmla="*/ 15 w 28"/>
                <a:gd name="T11" fmla="*/ 27 h 27"/>
                <a:gd name="T12" fmla="*/ 16 w 28"/>
                <a:gd name="T13" fmla="*/ 27 h 27"/>
                <a:gd name="T14" fmla="*/ 18 w 28"/>
                <a:gd name="T15" fmla="*/ 26 h 27"/>
                <a:gd name="T16" fmla="*/ 28 w 28"/>
                <a:gd name="T17" fmla="*/ 13 h 27"/>
                <a:gd name="T18" fmla="*/ 28 w 28"/>
                <a:gd name="T19" fmla="*/ 13 h 27"/>
                <a:gd name="T20" fmla="*/ 28 w 28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7">
                  <a:moveTo>
                    <a:pt x="28" y="10"/>
                  </a:moveTo>
                  <a:cubicBezTo>
                    <a:pt x="26" y="4"/>
                    <a:pt x="21" y="0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5" y="2"/>
                    <a:pt x="0" y="8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2"/>
                    <a:pt x="9" y="27"/>
                    <a:pt x="15" y="27"/>
                  </a:cubicBezTo>
                  <a:cubicBezTo>
                    <a:pt x="15" y="27"/>
                    <a:pt x="16" y="27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  <a:cubicBezTo>
                    <a:pt x="24" y="25"/>
                    <a:pt x="28" y="19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1"/>
                    <a:pt x="2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6869113" y="3760788"/>
              <a:ext cx="155575" cy="161925"/>
            </a:xfrm>
            <a:custGeom>
              <a:avLst/>
              <a:gdLst>
                <a:gd name="T0" fmla="*/ 14 w 74"/>
                <a:gd name="T1" fmla="*/ 0 h 77"/>
                <a:gd name="T2" fmla="*/ 0 w 74"/>
                <a:gd name="T3" fmla="*/ 12 h 77"/>
                <a:gd name="T4" fmla="*/ 31 w 74"/>
                <a:gd name="T5" fmla="*/ 53 h 77"/>
                <a:gd name="T6" fmla="*/ 10 w 74"/>
                <a:gd name="T7" fmla="*/ 53 h 77"/>
                <a:gd name="T8" fmla="*/ 10 w 74"/>
                <a:gd name="T9" fmla="*/ 77 h 77"/>
                <a:gd name="T10" fmla="*/ 68 w 74"/>
                <a:gd name="T11" fmla="*/ 77 h 77"/>
                <a:gd name="T12" fmla="*/ 74 w 74"/>
                <a:gd name="T13" fmla="*/ 53 h 77"/>
                <a:gd name="T14" fmla="*/ 55 w 74"/>
                <a:gd name="T15" fmla="*/ 53 h 77"/>
                <a:gd name="T16" fmla="*/ 14 w 74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77">
                  <a:moveTo>
                    <a:pt x="14" y="0"/>
                  </a:moveTo>
                  <a:cubicBezTo>
                    <a:pt x="12" y="6"/>
                    <a:pt x="6" y="11"/>
                    <a:pt x="0" y="12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55" y="53"/>
                    <a:pt x="55" y="53"/>
                    <a:pt x="55" y="53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32601" y="3716338"/>
              <a:ext cx="58738" cy="57150"/>
            </a:xfrm>
            <a:custGeom>
              <a:avLst/>
              <a:gdLst>
                <a:gd name="T0" fmla="*/ 0 w 28"/>
                <a:gd name="T1" fmla="*/ 10 h 27"/>
                <a:gd name="T2" fmla="*/ 0 w 28"/>
                <a:gd name="T3" fmla="*/ 13 h 27"/>
                <a:gd name="T4" fmla="*/ 0 w 28"/>
                <a:gd name="T5" fmla="*/ 13 h 27"/>
                <a:gd name="T6" fmla="*/ 10 w 28"/>
                <a:gd name="T7" fmla="*/ 26 h 27"/>
                <a:gd name="T8" fmla="*/ 12 w 28"/>
                <a:gd name="T9" fmla="*/ 27 h 27"/>
                <a:gd name="T10" fmla="*/ 13 w 28"/>
                <a:gd name="T11" fmla="*/ 27 h 27"/>
                <a:gd name="T12" fmla="*/ 27 w 28"/>
                <a:gd name="T13" fmla="*/ 16 h 27"/>
                <a:gd name="T14" fmla="*/ 27 w 28"/>
                <a:gd name="T15" fmla="*/ 15 h 27"/>
                <a:gd name="T16" fmla="*/ 17 w 28"/>
                <a:gd name="T17" fmla="*/ 0 h 27"/>
                <a:gd name="T18" fmla="*/ 13 w 28"/>
                <a:gd name="T19" fmla="*/ 0 h 27"/>
                <a:gd name="T20" fmla="*/ 0 w 28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7">
                  <a:moveTo>
                    <a:pt x="0" y="10"/>
                  </a:move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4" y="25"/>
                    <a:pt x="10" y="26"/>
                  </a:cubicBezTo>
                  <a:cubicBezTo>
                    <a:pt x="11" y="26"/>
                    <a:pt x="11" y="26"/>
                    <a:pt x="12" y="27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20" y="27"/>
                    <a:pt x="25" y="22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8" y="8"/>
                    <a:pt x="23" y="2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7" y="0"/>
                    <a:pt x="2" y="4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2894013" y="3643313"/>
            <a:ext cx="400050" cy="508000"/>
            <a:chOff x="2894013" y="3643313"/>
            <a:chExt cx="400050" cy="508000"/>
          </a:xfrm>
          <a:solidFill>
            <a:schemeClr val="accent4"/>
          </a:solidFill>
        </p:grpSpPr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2954338" y="3683000"/>
              <a:ext cx="339725" cy="468313"/>
            </a:xfrm>
            <a:custGeom>
              <a:avLst/>
              <a:gdLst>
                <a:gd name="T0" fmla="*/ 87 w 161"/>
                <a:gd name="T1" fmla="*/ 43 h 222"/>
                <a:gd name="T2" fmla="*/ 87 w 161"/>
                <a:gd name="T3" fmla="*/ 43 h 222"/>
                <a:gd name="T4" fmla="*/ 87 w 161"/>
                <a:gd name="T5" fmla="*/ 176 h 222"/>
                <a:gd name="T6" fmla="*/ 59 w 161"/>
                <a:gd name="T7" fmla="*/ 207 h 222"/>
                <a:gd name="T8" fmla="*/ 20 w 161"/>
                <a:gd name="T9" fmla="*/ 185 h 222"/>
                <a:gd name="T10" fmla="*/ 26 w 161"/>
                <a:gd name="T11" fmla="*/ 185 h 222"/>
                <a:gd name="T12" fmla="*/ 26 w 161"/>
                <a:gd name="T13" fmla="*/ 174 h 222"/>
                <a:gd name="T14" fmla="*/ 0 w 161"/>
                <a:gd name="T15" fmla="*/ 174 h 222"/>
                <a:gd name="T16" fmla="*/ 0 w 161"/>
                <a:gd name="T17" fmla="*/ 185 h 222"/>
                <a:gd name="T18" fmla="*/ 8 w 161"/>
                <a:gd name="T19" fmla="*/ 185 h 222"/>
                <a:gd name="T20" fmla="*/ 54 w 161"/>
                <a:gd name="T21" fmla="*/ 220 h 222"/>
                <a:gd name="T22" fmla="*/ 100 w 161"/>
                <a:gd name="T23" fmla="*/ 174 h 222"/>
                <a:gd name="T24" fmla="*/ 99 w 161"/>
                <a:gd name="T25" fmla="*/ 43 h 222"/>
                <a:gd name="T26" fmla="*/ 123 w 161"/>
                <a:gd name="T27" fmla="*/ 14 h 222"/>
                <a:gd name="T28" fmla="*/ 148 w 161"/>
                <a:gd name="T29" fmla="*/ 44 h 222"/>
                <a:gd name="T30" fmla="*/ 148 w 161"/>
                <a:gd name="T31" fmla="*/ 192 h 222"/>
                <a:gd name="T32" fmla="*/ 161 w 161"/>
                <a:gd name="T33" fmla="*/ 192 h 222"/>
                <a:gd name="T34" fmla="*/ 160 w 161"/>
                <a:gd name="T35" fmla="*/ 41 h 222"/>
                <a:gd name="T36" fmla="*/ 125 w 161"/>
                <a:gd name="T37" fmla="*/ 2 h 222"/>
                <a:gd name="T38" fmla="*/ 87 w 161"/>
                <a:gd name="T39" fmla="*/ 43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222">
                  <a:moveTo>
                    <a:pt x="87" y="43"/>
                  </a:moveTo>
                  <a:cubicBezTo>
                    <a:pt x="87" y="43"/>
                    <a:pt x="87" y="43"/>
                    <a:pt x="87" y="43"/>
                  </a:cubicBezTo>
                  <a:cubicBezTo>
                    <a:pt x="87" y="43"/>
                    <a:pt x="87" y="175"/>
                    <a:pt x="87" y="176"/>
                  </a:cubicBezTo>
                  <a:cubicBezTo>
                    <a:pt x="87" y="192"/>
                    <a:pt x="73" y="203"/>
                    <a:pt x="59" y="207"/>
                  </a:cubicBezTo>
                  <a:cubicBezTo>
                    <a:pt x="45" y="210"/>
                    <a:pt x="17" y="204"/>
                    <a:pt x="20" y="185"/>
                  </a:cubicBezTo>
                  <a:cubicBezTo>
                    <a:pt x="26" y="185"/>
                    <a:pt x="26" y="185"/>
                    <a:pt x="26" y="185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6" y="209"/>
                    <a:pt x="33" y="222"/>
                    <a:pt x="54" y="220"/>
                  </a:cubicBezTo>
                  <a:cubicBezTo>
                    <a:pt x="79" y="218"/>
                    <a:pt x="100" y="197"/>
                    <a:pt x="100" y="174"/>
                  </a:cubicBezTo>
                  <a:cubicBezTo>
                    <a:pt x="100" y="172"/>
                    <a:pt x="99" y="43"/>
                    <a:pt x="99" y="43"/>
                  </a:cubicBezTo>
                  <a:cubicBezTo>
                    <a:pt x="99" y="29"/>
                    <a:pt x="108" y="15"/>
                    <a:pt x="123" y="14"/>
                  </a:cubicBezTo>
                  <a:cubicBezTo>
                    <a:pt x="139" y="14"/>
                    <a:pt x="148" y="29"/>
                    <a:pt x="148" y="44"/>
                  </a:cubicBezTo>
                  <a:cubicBezTo>
                    <a:pt x="148" y="45"/>
                    <a:pt x="148" y="192"/>
                    <a:pt x="148" y="192"/>
                  </a:cubicBezTo>
                  <a:cubicBezTo>
                    <a:pt x="148" y="200"/>
                    <a:pt x="161" y="200"/>
                    <a:pt x="161" y="192"/>
                  </a:cubicBezTo>
                  <a:cubicBezTo>
                    <a:pt x="161" y="192"/>
                    <a:pt x="161" y="42"/>
                    <a:pt x="160" y="41"/>
                  </a:cubicBezTo>
                  <a:cubicBezTo>
                    <a:pt x="160" y="21"/>
                    <a:pt x="146" y="3"/>
                    <a:pt x="125" y="2"/>
                  </a:cubicBezTo>
                  <a:cubicBezTo>
                    <a:pt x="103" y="0"/>
                    <a:pt x="87" y="21"/>
                    <a:pt x="87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2909888" y="3794125"/>
              <a:ext cx="142875" cy="242888"/>
            </a:xfrm>
            <a:custGeom>
              <a:avLst/>
              <a:gdLst>
                <a:gd name="T0" fmla="*/ 21 w 68"/>
                <a:gd name="T1" fmla="*/ 115 h 115"/>
                <a:gd name="T2" fmla="*/ 47 w 68"/>
                <a:gd name="T3" fmla="*/ 115 h 115"/>
                <a:gd name="T4" fmla="*/ 57 w 68"/>
                <a:gd name="T5" fmla="*/ 115 h 115"/>
                <a:gd name="T6" fmla="*/ 68 w 68"/>
                <a:gd name="T7" fmla="*/ 0 h 115"/>
                <a:gd name="T8" fmla="*/ 34 w 68"/>
                <a:gd name="T9" fmla="*/ 9 h 115"/>
                <a:gd name="T10" fmla="*/ 0 w 68"/>
                <a:gd name="T11" fmla="*/ 0 h 115"/>
                <a:gd name="T12" fmla="*/ 12 w 68"/>
                <a:gd name="T13" fmla="*/ 115 h 115"/>
                <a:gd name="T14" fmla="*/ 21 w 68"/>
                <a:gd name="T1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15">
                  <a:moveTo>
                    <a:pt x="21" y="115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8" y="6"/>
                    <a:pt x="47" y="9"/>
                    <a:pt x="34" y="9"/>
                  </a:cubicBezTo>
                  <a:cubicBezTo>
                    <a:pt x="22" y="9"/>
                    <a:pt x="10" y="6"/>
                    <a:pt x="0" y="0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21" y="115"/>
                    <a:pt x="21" y="115"/>
                    <a:pt x="21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2894013" y="3643313"/>
              <a:ext cx="177800" cy="157163"/>
            </a:xfrm>
            <a:custGeom>
              <a:avLst/>
              <a:gdLst>
                <a:gd name="T0" fmla="*/ 0 w 85"/>
                <a:gd name="T1" fmla="*/ 42 h 75"/>
                <a:gd name="T2" fmla="*/ 4 w 85"/>
                <a:gd name="T3" fmla="*/ 58 h 75"/>
                <a:gd name="T4" fmla="*/ 6 w 85"/>
                <a:gd name="T5" fmla="*/ 61 h 75"/>
                <a:gd name="T6" fmla="*/ 9 w 85"/>
                <a:gd name="T7" fmla="*/ 64 h 75"/>
                <a:gd name="T8" fmla="*/ 9 w 85"/>
                <a:gd name="T9" fmla="*/ 64 h 75"/>
                <a:gd name="T10" fmla="*/ 9 w 85"/>
                <a:gd name="T11" fmla="*/ 65 h 75"/>
                <a:gd name="T12" fmla="*/ 42 w 85"/>
                <a:gd name="T13" fmla="*/ 75 h 75"/>
                <a:gd name="T14" fmla="*/ 42 w 85"/>
                <a:gd name="T15" fmla="*/ 75 h 75"/>
                <a:gd name="T16" fmla="*/ 43 w 85"/>
                <a:gd name="T17" fmla="*/ 75 h 75"/>
                <a:gd name="T18" fmla="*/ 75 w 85"/>
                <a:gd name="T19" fmla="*/ 65 h 75"/>
                <a:gd name="T20" fmla="*/ 76 w 85"/>
                <a:gd name="T21" fmla="*/ 64 h 75"/>
                <a:gd name="T22" fmla="*/ 76 w 85"/>
                <a:gd name="T23" fmla="*/ 64 h 75"/>
                <a:gd name="T24" fmla="*/ 79 w 85"/>
                <a:gd name="T25" fmla="*/ 61 h 75"/>
                <a:gd name="T26" fmla="*/ 81 w 85"/>
                <a:gd name="T27" fmla="*/ 58 h 75"/>
                <a:gd name="T28" fmla="*/ 85 w 85"/>
                <a:gd name="T29" fmla="*/ 42 h 75"/>
                <a:gd name="T30" fmla="*/ 42 w 85"/>
                <a:gd name="T31" fmla="*/ 0 h 75"/>
                <a:gd name="T32" fmla="*/ 0 w 85"/>
                <a:gd name="T33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5">
                  <a:moveTo>
                    <a:pt x="0" y="42"/>
                  </a:moveTo>
                  <a:cubicBezTo>
                    <a:pt x="0" y="48"/>
                    <a:pt x="1" y="54"/>
                    <a:pt x="4" y="58"/>
                  </a:cubicBezTo>
                  <a:cubicBezTo>
                    <a:pt x="5" y="59"/>
                    <a:pt x="5" y="60"/>
                    <a:pt x="6" y="61"/>
                  </a:cubicBezTo>
                  <a:cubicBezTo>
                    <a:pt x="7" y="62"/>
                    <a:pt x="8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9" y="71"/>
                    <a:pt x="30" y="75"/>
                    <a:pt x="42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55" y="75"/>
                    <a:pt x="66" y="71"/>
                    <a:pt x="75" y="65"/>
                  </a:cubicBezTo>
                  <a:cubicBezTo>
                    <a:pt x="76" y="65"/>
                    <a:pt x="76" y="65"/>
                    <a:pt x="76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7" y="63"/>
                    <a:pt x="78" y="62"/>
                    <a:pt x="79" y="61"/>
                  </a:cubicBezTo>
                  <a:cubicBezTo>
                    <a:pt x="79" y="60"/>
                    <a:pt x="80" y="59"/>
                    <a:pt x="81" y="58"/>
                  </a:cubicBezTo>
                  <a:cubicBezTo>
                    <a:pt x="83" y="54"/>
                    <a:pt x="85" y="48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6689726" y="4492625"/>
            <a:ext cx="276225" cy="473075"/>
            <a:chOff x="6689726" y="4492625"/>
            <a:chExt cx="276225" cy="473075"/>
          </a:xfrm>
          <a:solidFill>
            <a:schemeClr val="accent4"/>
          </a:solidFill>
        </p:grpSpPr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6689726" y="4686300"/>
              <a:ext cx="247650" cy="279400"/>
            </a:xfrm>
            <a:custGeom>
              <a:avLst/>
              <a:gdLst>
                <a:gd name="T0" fmla="*/ 156 w 156"/>
                <a:gd name="T1" fmla="*/ 0 h 176"/>
                <a:gd name="T2" fmla="*/ 0 w 156"/>
                <a:gd name="T3" fmla="*/ 0 h 176"/>
                <a:gd name="T4" fmla="*/ 0 w 156"/>
                <a:gd name="T5" fmla="*/ 176 h 176"/>
                <a:gd name="T6" fmla="*/ 156 w 156"/>
                <a:gd name="T7" fmla="*/ 176 h 176"/>
                <a:gd name="T8" fmla="*/ 156 w 156"/>
                <a:gd name="T9" fmla="*/ 0 h 176"/>
                <a:gd name="T10" fmla="*/ 41 w 156"/>
                <a:gd name="T11" fmla="*/ 151 h 176"/>
                <a:gd name="T12" fmla="*/ 33 w 156"/>
                <a:gd name="T13" fmla="*/ 151 h 176"/>
                <a:gd name="T14" fmla="*/ 33 w 156"/>
                <a:gd name="T15" fmla="*/ 24 h 176"/>
                <a:gd name="T16" fmla="*/ 41 w 156"/>
                <a:gd name="T17" fmla="*/ 24 h 176"/>
                <a:gd name="T18" fmla="*/ 41 w 156"/>
                <a:gd name="T19" fmla="*/ 151 h 176"/>
                <a:gd name="T20" fmla="*/ 82 w 156"/>
                <a:gd name="T21" fmla="*/ 151 h 176"/>
                <a:gd name="T22" fmla="*/ 74 w 156"/>
                <a:gd name="T23" fmla="*/ 151 h 176"/>
                <a:gd name="T24" fmla="*/ 74 w 156"/>
                <a:gd name="T25" fmla="*/ 24 h 176"/>
                <a:gd name="T26" fmla="*/ 82 w 156"/>
                <a:gd name="T27" fmla="*/ 24 h 176"/>
                <a:gd name="T28" fmla="*/ 82 w 156"/>
                <a:gd name="T29" fmla="*/ 151 h 176"/>
                <a:gd name="T30" fmla="*/ 123 w 156"/>
                <a:gd name="T31" fmla="*/ 151 h 176"/>
                <a:gd name="T32" fmla="*/ 115 w 156"/>
                <a:gd name="T33" fmla="*/ 151 h 176"/>
                <a:gd name="T34" fmla="*/ 115 w 156"/>
                <a:gd name="T35" fmla="*/ 24 h 176"/>
                <a:gd name="T36" fmla="*/ 123 w 156"/>
                <a:gd name="T37" fmla="*/ 24 h 176"/>
                <a:gd name="T38" fmla="*/ 123 w 156"/>
                <a:gd name="T39" fmla="*/ 15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176">
                  <a:moveTo>
                    <a:pt x="156" y="0"/>
                  </a:moveTo>
                  <a:lnTo>
                    <a:pt x="0" y="0"/>
                  </a:lnTo>
                  <a:lnTo>
                    <a:pt x="0" y="176"/>
                  </a:lnTo>
                  <a:lnTo>
                    <a:pt x="156" y="176"/>
                  </a:lnTo>
                  <a:lnTo>
                    <a:pt x="156" y="0"/>
                  </a:lnTo>
                  <a:close/>
                  <a:moveTo>
                    <a:pt x="41" y="151"/>
                  </a:moveTo>
                  <a:lnTo>
                    <a:pt x="33" y="151"/>
                  </a:lnTo>
                  <a:lnTo>
                    <a:pt x="33" y="24"/>
                  </a:lnTo>
                  <a:lnTo>
                    <a:pt x="41" y="24"/>
                  </a:lnTo>
                  <a:lnTo>
                    <a:pt x="41" y="151"/>
                  </a:lnTo>
                  <a:close/>
                  <a:moveTo>
                    <a:pt x="82" y="151"/>
                  </a:moveTo>
                  <a:lnTo>
                    <a:pt x="74" y="151"/>
                  </a:lnTo>
                  <a:lnTo>
                    <a:pt x="74" y="24"/>
                  </a:lnTo>
                  <a:lnTo>
                    <a:pt x="82" y="24"/>
                  </a:lnTo>
                  <a:lnTo>
                    <a:pt x="82" y="151"/>
                  </a:lnTo>
                  <a:close/>
                  <a:moveTo>
                    <a:pt x="123" y="151"/>
                  </a:moveTo>
                  <a:lnTo>
                    <a:pt x="115" y="151"/>
                  </a:lnTo>
                  <a:lnTo>
                    <a:pt x="115" y="24"/>
                  </a:lnTo>
                  <a:lnTo>
                    <a:pt x="123" y="24"/>
                  </a:lnTo>
                  <a:lnTo>
                    <a:pt x="123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6723063" y="4492625"/>
              <a:ext cx="242888" cy="184150"/>
            </a:xfrm>
            <a:custGeom>
              <a:avLst/>
              <a:gdLst>
                <a:gd name="T0" fmla="*/ 153 w 153"/>
                <a:gd name="T1" fmla="*/ 88 h 116"/>
                <a:gd name="T2" fmla="*/ 120 w 153"/>
                <a:gd name="T3" fmla="*/ 70 h 116"/>
                <a:gd name="T4" fmla="*/ 137 w 153"/>
                <a:gd name="T5" fmla="*/ 41 h 116"/>
                <a:gd name="T6" fmla="*/ 68 w 153"/>
                <a:gd name="T7" fmla="*/ 0 h 116"/>
                <a:gd name="T8" fmla="*/ 51 w 153"/>
                <a:gd name="T9" fmla="*/ 29 h 116"/>
                <a:gd name="T10" fmla="*/ 16 w 153"/>
                <a:gd name="T11" fmla="*/ 9 h 116"/>
                <a:gd name="T12" fmla="*/ 0 w 153"/>
                <a:gd name="T13" fmla="*/ 37 h 116"/>
                <a:gd name="T14" fmla="*/ 135 w 153"/>
                <a:gd name="T15" fmla="*/ 116 h 116"/>
                <a:gd name="T16" fmla="*/ 153 w 153"/>
                <a:gd name="T17" fmla="*/ 88 h 116"/>
                <a:gd name="T18" fmla="*/ 73 w 153"/>
                <a:gd name="T19" fmla="*/ 22 h 116"/>
                <a:gd name="T20" fmla="*/ 114 w 153"/>
                <a:gd name="T21" fmla="*/ 46 h 116"/>
                <a:gd name="T22" fmla="*/ 106 w 153"/>
                <a:gd name="T23" fmla="*/ 62 h 116"/>
                <a:gd name="T24" fmla="*/ 64 w 153"/>
                <a:gd name="T25" fmla="*/ 38 h 116"/>
                <a:gd name="T26" fmla="*/ 73 w 153"/>
                <a:gd name="T27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3" h="116">
                  <a:moveTo>
                    <a:pt x="153" y="88"/>
                  </a:moveTo>
                  <a:lnTo>
                    <a:pt x="120" y="70"/>
                  </a:lnTo>
                  <a:lnTo>
                    <a:pt x="137" y="41"/>
                  </a:lnTo>
                  <a:lnTo>
                    <a:pt x="68" y="0"/>
                  </a:lnTo>
                  <a:lnTo>
                    <a:pt x="51" y="29"/>
                  </a:lnTo>
                  <a:lnTo>
                    <a:pt x="16" y="9"/>
                  </a:lnTo>
                  <a:lnTo>
                    <a:pt x="0" y="37"/>
                  </a:lnTo>
                  <a:lnTo>
                    <a:pt x="135" y="116"/>
                  </a:lnTo>
                  <a:lnTo>
                    <a:pt x="153" y="88"/>
                  </a:lnTo>
                  <a:close/>
                  <a:moveTo>
                    <a:pt x="73" y="22"/>
                  </a:moveTo>
                  <a:lnTo>
                    <a:pt x="114" y="46"/>
                  </a:lnTo>
                  <a:lnTo>
                    <a:pt x="106" y="62"/>
                  </a:lnTo>
                  <a:lnTo>
                    <a:pt x="64" y="38"/>
                  </a:lnTo>
                  <a:lnTo>
                    <a:pt x="73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4341813" y="4552950"/>
            <a:ext cx="430213" cy="352426"/>
            <a:chOff x="4341813" y="4552950"/>
            <a:chExt cx="430213" cy="352426"/>
          </a:xfrm>
          <a:solidFill>
            <a:schemeClr val="accent4"/>
          </a:solidFill>
        </p:grpSpPr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4638676" y="4552950"/>
              <a:ext cx="77788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 noEditPoints="1"/>
            </p:cNvSpPr>
            <p:nvPr/>
          </p:nvSpPr>
          <p:spPr bwMode="auto">
            <a:xfrm>
              <a:off x="4341813" y="4598988"/>
              <a:ext cx="430213" cy="306388"/>
            </a:xfrm>
            <a:custGeom>
              <a:avLst/>
              <a:gdLst>
                <a:gd name="T0" fmla="*/ 0 w 204"/>
                <a:gd name="T1" fmla="*/ 145 h 145"/>
                <a:gd name="T2" fmla="*/ 204 w 204"/>
                <a:gd name="T3" fmla="*/ 145 h 145"/>
                <a:gd name="T4" fmla="*/ 204 w 204"/>
                <a:gd name="T5" fmla="*/ 0 h 145"/>
                <a:gd name="T6" fmla="*/ 0 w 204"/>
                <a:gd name="T7" fmla="*/ 0 h 145"/>
                <a:gd name="T8" fmla="*/ 0 w 204"/>
                <a:gd name="T9" fmla="*/ 145 h 145"/>
                <a:gd name="T10" fmla="*/ 102 w 204"/>
                <a:gd name="T11" fmla="*/ 15 h 145"/>
                <a:gd name="T12" fmla="*/ 159 w 204"/>
                <a:gd name="T13" fmla="*/ 72 h 145"/>
                <a:gd name="T14" fmla="*/ 102 w 204"/>
                <a:gd name="T15" fmla="*/ 129 h 145"/>
                <a:gd name="T16" fmla="*/ 45 w 204"/>
                <a:gd name="T17" fmla="*/ 72 h 145"/>
                <a:gd name="T18" fmla="*/ 102 w 204"/>
                <a:gd name="T19" fmla="*/ 1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" h="145">
                  <a:moveTo>
                    <a:pt x="0" y="145"/>
                  </a:moveTo>
                  <a:cubicBezTo>
                    <a:pt x="204" y="145"/>
                    <a:pt x="204" y="145"/>
                    <a:pt x="204" y="145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5"/>
                  </a:lnTo>
                  <a:close/>
                  <a:moveTo>
                    <a:pt x="102" y="15"/>
                  </a:moveTo>
                  <a:cubicBezTo>
                    <a:pt x="133" y="15"/>
                    <a:pt x="159" y="41"/>
                    <a:pt x="159" y="72"/>
                  </a:cubicBezTo>
                  <a:cubicBezTo>
                    <a:pt x="159" y="104"/>
                    <a:pt x="133" y="129"/>
                    <a:pt x="102" y="129"/>
                  </a:cubicBezTo>
                  <a:cubicBezTo>
                    <a:pt x="71" y="129"/>
                    <a:pt x="45" y="104"/>
                    <a:pt x="45" y="72"/>
                  </a:cubicBezTo>
                  <a:cubicBezTo>
                    <a:pt x="45" y="41"/>
                    <a:pt x="71" y="15"/>
                    <a:pt x="10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Oval 122"/>
            <p:cNvSpPr>
              <a:spLocks noChangeArrowheads="1"/>
            </p:cNvSpPr>
            <p:nvPr/>
          </p:nvSpPr>
          <p:spPr bwMode="auto">
            <a:xfrm>
              <a:off x="4476751" y="4670425"/>
              <a:ext cx="160338" cy="1603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4" name="Freeform 123"/>
          <p:cNvSpPr>
            <a:spLocks noEditPoints="1"/>
          </p:cNvSpPr>
          <p:nvPr/>
        </p:nvSpPr>
        <p:spPr bwMode="auto">
          <a:xfrm>
            <a:off x="5853113" y="6169025"/>
            <a:ext cx="449263" cy="319088"/>
          </a:xfrm>
          <a:custGeom>
            <a:avLst/>
            <a:gdLst>
              <a:gd name="T0" fmla="*/ 176 w 213"/>
              <a:gd name="T1" fmla="*/ 45 h 152"/>
              <a:gd name="T2" fmla="*/ 157 w 213"/>
              <a:gd name="T3" fmla="*/ 104 h 152"/>
              <a:gd name="T4" fmla="*/ 129 w 213"/>
              <a:gd name="T5" fmla="*/ 104 h 152"/>
              <a:gd name="T6" fmla="*/ 130 w 213"/>
              <a:gd name="T7" fmla="*/ 98 h 152"/>
              <a:gd name="T8" fmla="*/ 129 w 213"/>
              <a:gd name="T9" fmla="*/ 91 h 152"/>
              <a:gd name="T10" fmla="*/ 148 w 213"/>
              <a:gd name="T11" fmla="*/ 91 h 152"/>
              <a:gd name="T12" fmla="*/ 166 w 213"/>
              <a:gd name="T13" fmla="*/ 38 h 152"/>
              <a:gd name="T14" fmla="*/ 153 w 213"/>
              <a:gd name="T15" fmla="*/ 38 h 152"/>
              <a:gd name="T16" fmla="*/ 153 w 213"/>
              <a:gd name="T17" fmla="*/ 27 h 152"/>
              <a:gd name="T18" fmla="*/ 125 w 213"/>
              <a:gd name="T19" fmla="*/ 0 h 152"/>
              <a:gd name="T20" fmla="*/ 88 w 213"/>
              <a:gd name="T21" fmla="*/ 0 h 152"/>
              <a:gd name="T22" fmla="*/ 60 w 213"/>
              <a:gd name="T23" fmla="*/ 27 h 152"/>
              <a:gd name="T24" fmla="*/ 60 w 213"/>
              <a:gd name="T25" fmla="*/ 38 h 152"/>
              <a:gd name="T26" fmla="*/ 47 w 213"/>
              <a:gd name="T27" fmla="*/ 38 h 152"/>
              <a:gd name="T28" fmla="*/ 62 w 213"/>
              <a:gd name="T29" fmla="*/ 91 h 152"/>
              <a:gd name="T30" fmla="*/ 84 w 213"/>
              <a:gd name="T31" fmla="*/ 91 h 152"/>
              <a:gd name="T32" fmla="*/ 83 w 213"/>
              <a:gd name="T33" fmla="*/ 98 h 152"/>
              <a:gd name="T34" fmla="*/ 84 w 213"/>
              <a:gd name="T35" fmla="*/ 104 h 152"/>
              <a:gd name="T36" fmla="*/ 53 w 213"/>
              <a:gd name="T37" fmla="*/ 104 h 152"/>
              <a:gd name="T38" fmla="*/ 36 w 213"/>
              <a:gd name="T39" fmla="*/ 46 h 152"/>
              <a:gd name="T40" fmla="*/ 0 w 213"/>
              <a:gd name="T41" fmla="*/ 152 h 152"/>
              <a:gd name="T42" fmla="*/ 213 w 213"/>
              <a:gd name="T43" fmla="*/ 152 h 152"/>
              <a:gd name="T44" fmla="*/ 176 w 213"/>
              <a:gd name="T45" fmla="*/ 45 h 152"/>
              <a:gd name="T46" fmla="*/ 89 w 213"/>
              <a:gd name="T47" fmla="*/ 98 h 152"/>
              <a:gd name="T48" fmla="*/ 90 w 213"/>
              <a:gd name="T49" fmla="*/ 91 h 152"/>
              <a:gd name="T50" fmla="*/ 96 w 213"/>
              <a:gd name="T51" fmla="*/ 84 h 152"/>
              <a:gd name="T52" fmla="*/ 106 w 213"/>
              <a:gd name="T53" fmla="*/ 80 h 152"/>
              <a:gd name="T54" fmla="*/ 107 w 213"/>
              <a:gd name="T55" fmla="*/ 80 h 152"/>
              <a:gd name="T56" fmla="*/ 117 w 213"/>
              <a:gd name="T57" fmla="*/ 84 h 152"/>
              <a:gd name="T58" fmla="*/ 123 w 213"/>
              <a:gd name="T59" fmla="*/ 91 h 152"/>
              <a:gd name="T60" fmla="*/ 124 w 213"/>
              <a:gd name="T61" fmla="*/ 98 h 152"/>
              <a:gd name="T62" fmla="*/ 123 w 213"/>
              <a:gd name="T63" fmla="*/ 104 h 152"/>
              <a:gd name="T64" fmla="*/ 107 w 213"/>
              <a:gd name="T65" fmla="*/ 115 h 152"/>
              <a:gd name="T66" fmla="*/ 106 w 213"/>
              <a:gd name="T67" fmla="*/ 115 h 152"/>
              <a:gd name="T68" fmla="*/ 90 w 213"/>
              <a:gd name="T69" fmla="*/ 104 h 152"/>
              <a:gd name="T70" fmla="*/ 89 w 213"/>
              <a:gd name="T71" fmla="*/ 98 h 152"/>
              <a:gd name="T72" fmla="*/ 79 w 213"/>
              <a:gd name="T73" fmla="*/ 27 h 152"/>
              <a:gd name="T74" fmla="*/ 88 w 213"/>
              <a:gd name="T75" fmla="*/ 18 h 152"/>
              <a:gd name="T76" fmla="*/ 125 w 213"/>
              <a:gd name="T77" fmla="*/ 18 h 152"/>
              <a:gd name="T78" fmla="*/ 134 w 213"/>
              <a:gd name="T79" fmla="*/ 27 h 152"/>
              <a:gd name="T80" fmla="*/ 134 w 213"/>
              <a:gd name="T81" fmla="*/ 38 h 152"/>
              <a:gd name="T82" fmla="*/ 79 w 213"/>
              <a:gd name="T83" fmla="*/ 38 h 152"/>
              <a:gd name="T84" fmla="*/ 79 w 213"/>
              <a:gd name="T85" fmla="*/ 2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3" h="152">
                <a:moveTo>
                  <a:pt x="176" y="45"/>
                </a:moveTo>
                <a:cubicBezTo>
                  <a:pt x="157" y="104"/>
                  <a:pt x="157" y="104"/>
                  <a:pt x="157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30" y="102"/>
                  <a:pt x="130" y="100"/>
                  <a:pt x="130" y="98"/>
                </a:cubicBezTo>
                <a:cubicBezTo>
                  <a:pt x="130" y="95"/>
                  <a:pt x="130" y="93"/>
                  <a:pt x="129" y="91"/>
                </a:cubicBezTo>
                <a:cubicBezTo>
                  <a:pt x="148" y="91"/>
                  <a:pt x="148" y="91"/>
                  <a:pt x="148" y="91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153" y="38"/>
                  <a:pt x="153" y="38"/>
                  <a:pt x="153" y="38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12"/>
                  <a:pt x="140" y="0"/>
                  <a:pt x="125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3" y="0"/>
                  <a:pt x="60" y="12"/>
                  <a:pt x="60" y="27"/>
                </a:cubicBezTo>
                <a:cubicBezTo>
                  <a:pt x="60" y="38"/>
                  <a:pt x="60" y="38"/>
                  <a:pt x="60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62" y="91"/>
                  <a:pt x="62" y="91"/>
                  <a:pt x="62" y="91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3"/>
                  <a:pt x="83" y="95"/>
                  <a:pt x="83" y="98"/>
                </a:cubicBezTo>
                <a:cubicBezTo>
                  <a:pt x="83" y="100"/>
                  <a:pt x="83" y="102"/>
                  <a:pt x="84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36" y="46"/>
                  <a:pt x="36" y="46"/>
                  <a:pt x="36" y="46"/>
                </a:cubicBezTo>
                <a:cubicBezTo>
                  <a:pt x="0" y="152"/>
                  <a:pt x="0" y="152"/>
                  <a:pt x="0" y="152"/>
                </a:cubicBezTo>
                <a:cubicBezTo>
                  <a:pt x="213" y="152"/>
                  <a:pt x="213" y="152"/>
                  <a:pt x="213" y="152"/>
                </a:cubicBezTo>
                <a:lnTo>
                  <a:pt x="176" y="45"/>
                </a:lnTo>
                <a:close/>
                <a:moveTo>
                  <a:pt x="89" y="98"/>
                </a:moveTo>
                <a:cubicBezTo>
                  <a:pt x="89" y="95"/>
                  <a:pt x="90" y="93"/>
                  <a:pt x="90" y="91"/>
                </a:cubicBezTo>
                <a:cubicBezTo>
                  <a:pt x="91" y="88"/>
                  <a:pt x="93" y="86"/>
                  <a:pt x="96" y="84"/>
                </a:cubicBezTo>
                <a:cubicBezTo>
                  <a:pt x="99" y="82"/>
                  <a:pt x="102" y="80"/>
                  <a:pt x="106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11" y="80"/>
                  <a:pt x="114" y="82"/>
                  <a:pt x="117" y="84"/>
                </a:cubicBezTo>
                <a:cubicBezTo>
                  <a:pt x="120" y="86"/>
                  <a:pt x="121" y="88"/>
                  <a:pt x="123" y="91"/>
                </a:cubicBezTo>
                <a:cubicBezTo>
                  <a:pt x="123" y="93"/>
                  <a:pt x="124" y="95"/>
                  <a:pt x="124" y="98"/>
                </a:cubicBezTo>
                <a:cubicBezTo>
                  <a:pt x="124" y="100"/>
                  <a:pt x="123" y="102"/>
                  <a:pt x="123" y="104"/>
                </a:cubicBezTo>
                <a:cubicBezTo>
                  <a:pt x="120" y="110"/>
                  <a:pt x="114" y="115"/>
                  <a:pt x="107" y="115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99" y="115"/>
                  <a:pt x="93" y="110"/>
                  <a:pt x="90" y="104"/>
                </a:cubicBezTo>
                <a:cubicBezTo>
                  <a:pt x="90" y="102"/>
                  <a:pt x="89" y="100"/>
                  <a:pt x="89" y="98"/>
                </a:cubicBezTo>
                <a:close/>
                <a:moveTo>
                  <a:pt x="79" y="27"/>
                </a:moveTo>
                <a:cubicBezTo>
                  <a:pt x="79" y="22"/>
                  <a:pt x="83" y="18"/>
                  <a:pt x="88" y="18"/>
                </a:cubicBezTo>
                <a:cubicBezTo>
                  <a:pt x="125" y="18"/>
                  <a:pt x="125" y="18"/>
                  <a:pt x="125" y="18"/>
                </a:cubicBezTo>
                <a:cubicBezTo>
                  <a:pt x="130" y="18"/>
                  <a:pt x="134" y="22"/>
                  <a:pt x="134" y="27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79" y="38"/>
                  <a:pt x="79" y="38"/>
                  <a:pt x="79" y="38"/>
                </a:cubicBezTo>
                <a:lnTo>
                  <a:pt x="79" y="2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5" name="Group 124"/>
          <p:cNvGrpSpPr/>
          <p:nvPr/>
        </p:nvGrpSpPr>
        <p:grpSpPr>
          <a:xfrm>
            <a:off x="5081588" y="6113463"/>
            <a:ext cx="481013" cy="430213"/>
            <a:chOff x="5081588" y="6113463"/>
            <a:chExt cx="481013" cy="430213"/>
          </a:xfrm>
          <a:solidFill>
            <a:schemeClr val="accent4"/>
          </a:solidFill>
        </p:grpSpPr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5081588" y="6462713"/>
              <a:ext cx="481013" cy="80963"/>
            </a:xfrm>
            <a:custGeom>
              <a:avLst/>
              <a:gdLst>
                <a:gd name="T0" fmla="*/ 131 w 229"/>
                <a:gd name="T1" fmla="*/ 0 h 38"/>
                <a:gd name="T2" fmla="*/ 132 w 229"/>
                <a:gd name="T3" fmla="*/ 3 h 38"/>
                <a:gd name="T4" fmla="*/ 114 w 229"/>
                <a:gd name="T5" fmla="*/ 20 h 38"/>
                <a:gd name="T6" fmla="*/ 97 w 229"/>
                <a:gd name="T7" fmla="*/ 3 h 38"/>
                <a:gd name="T8" fmla="*/ 97 w 229"/>
                <a:gd name="T9" fmla="*/ 0 h 38"/>
                <a:gd name="T10" fmla="*/ 10 w 229"/>
                <a:gd name="T11" fmla="*/ 0 h 38"/>
                <a:gd name="T12" fmla="*/ 0 w 229"/>
                <a:gd name="T13" fmla="*/ 38 h 38"/>
                <a:gd name="T14" fmla="*/ 229 w 229"/>
                <a:gd name="T15" fmla="*/ 38 h 38"/>
                <a:gd name="T16" fmla="*/ 219 w 229"/>
                <a:gd name="T17" fmla="*/ 0 h 38"/>
                <a:gd name="T18" fmla="*/ 131 w 229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38">
                  <a:moveTo>
                    <a:pt x="131" y="0"/>
                  </a:moveTo>
                  <a:cubicBezTo>
                    <a:pt x="132" y="1"/>
                    <a:pt x="132" y="2"/>
                    <a:pt x="132" y="3"/>
                  </a:cubicBezTo>
                  <a:cubicBezTo>
                    <a:pt x="132" y="12"/>
                    <a:pt x="124" y="20"/>
                    <a:pt x="114" y="20"/>
                  </a:cubicBezTo>
                  <a:cubicBezTo>
                    <a:pt x="105" y="20"/>
                    <a:pt x="97" y="12"/>
                    <a:pt x="97" y="3"/>
                  </a:cubicBezTo>
                  <a:cubicBezTo>
                    <a:pt x="97" y="2"/>
                    <a:pt x="97" y="1"/>
                    <a:pt x="9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19" y="0"/>
                    <a:pt x="219" y="0"/>
                    <a:pt x="219" y="0"/>
                  </a:cubicBezTo>
                  <a:lnTo>
                    <a:pt x="1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/>
            <p:cNvSpPr>
              <a:spLocks noEditPoints="1"/>
            </p:cNvSpPr>
            <p:nvPr/>
          </p:nvSpPr>
          <p:spPr bwMode="auto">
            <a:xfrm>
              <a:off x="5081588" y="6113463"/>
              <a:ext cx="481013" cy="334963"/>
            </a:xfrm>
            <a:custGeom>
              <a:avLst/>
              <a:gdLst>
                <a:gd name="T0" fmla="*/ 162 w 229"/>
                <a:gd name="T1" fmla="*/ 47 h 159"/>
                <a:gd name="T2" fmla="*/ 162 w 229"/>
                <a:gd name="T3" fmla="*/ 44 h 159"/>
                <a:gd name="T4" fmla="*/ 161 w 229"/>
                <a:gd name="T5" fmla="*/ 41 h 159"/>
                <a:gd name="T6" fmla="*/ 114 w 229"/>
                <a:gd name="T7" fmla="*/ 0 h 159"/>
                <a:gd name="T8" fmla="*/ 67 w 229"/>
                <a:gd name="T9" fmla="*/ 41 h 159"/>
                <a:gd name="T10" fmla="*/ 67 w 229"/>
                <a:gd name="T11" fmla="*/ 44 h 159"/>
                <a:gd name="T12" fmla="*/ 67 w 229"/>
                <a:gd name="T13" fmla="*/ 47 h 159"/>
                <a:gd name="T14" fmla="*/ 29 w 229"/>
                <a:gd name="T15" fmla="*/ 47 h 159"/>
                <a:gd name="T16" fmla="*/ 0 w 229"/>
                <a:gd name="T17" fmla="*/ 159 h 159"/>
                <a:gd name="T18" fmla="*/ 11 w 229"/>
                <a:gd name="T19" fmla="*/ 159 h 159"/>
                <a:gd name="T20" fmla="*/ 100 w 229"/>
                <a:gd name="T21" fmla="*/ 159 h 159"/>
                <a:gd name="T22" fmla="*/ 129 w 229"/>
                <a:gd name="T23" fmla="*/ 159 h 159"/>
                <a:gd name="T24" fmla="*/ 217 w 229"/>
                <a:gd name="T25" fmla="*/ 159 h 159"/>
                <a:gd name="T26" fmla="*/ 229 w 229"/>
                <a:gd name="T27" fmla="*/ 159 h 159"/>
                <a:gd name="T28" fmla="*/ 200 w 229"/>
                <a:gd name="T29" fmla="*/ 47 h 159"/>
                <a:gd name="T30" fmla="*/ 162 w 229"/>
                <a:gd name="T31" fmla="*/ 47 h 159"/>
                <a:gd name="T32" fmla="*/ 85 w 229"/>
                <a:gd name="T33" fmla="*/ 44 h 159"/>
                <a:gd name="T34" fmla="*/ 86 w 229"/>
                <a:gd name="T35" fmla="*/ 41 h 159"/>
                <a:gd name="T36" fmla="*/ 114 w 229"/>
                <a:gd name="T37" fmla="*/ 18 h 159"/>
                <a:gd name="T38" fmla="*/ 143 w 229"/>
                <a:gd name="T39" fmla="*/ 41 h 159"/>
                <a:gd name="T40" fmla="*/ 143 w 229"/>
                <a:gd name="T41" fmla="*/ 44 h 159"/>
                <a:gd name="T42" fmla="*/ 143 w 229"/>
                <a:gd name="T43" fmla="*/ 47 h 159"/>
                <a:gd name="T44" fmla="*/ 85 w 229"/>
                <a:gd name="T45" fmla="*/ 47 h 159"/>
                <a:gd name="T46" fmla="*/ 85 w 229"/>
                <a:gd name="T47" fmla="*/ 4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9" h="159">
                  <a:moveTo>
                    <a:pt x="162" y="47"/>
                  </a:moveTo>
                  <a:cubicBezTo>
                    <a:pt x="162" y="46"/>
                    <a:pt x="162" y="45"/>
                    <a:pt x="162" y="44"/>
                  </a:cubicBezTo>
                  <a:cubicBezTo>
                    <a:pt x="162" y="43"/>
                    <a:pt x="162" y="42"/>
                    <a:pt x="161" y="41"/>
                  </a:cubicBezTo>
                  <a:cubicBezTo>
                    <a:pt x="158" y="18"/>
                    <a:pt x="138" y="0"/>
                    <a:pt x="114" y="0"/>
                  </a:cubicBezTo>
                  <a:cubicBezTo>
                    <a:pt x="90" y="0"/>
                    <a:pt x="70" y="18"/>
                    <a:pt x="67" y="41"/>
                  </a:cubicBezTo>
                  <a:cubicBezTo>
                    <a:pt x="67" y="42"/>
                    <a:pt x="67" y="43"/>
                    <a:pt x="67" y="44"/>
                  </a:cubicBezTo>
                  <a:cubicBezTo>
                    <a:pt x="67" y="45"/>
                    <a:pt x="67" y="46"/>
                    <a:pt x="67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00" y="159"/>
                    <a:pt x="100" y="159"/>
                    <a:pt x="100" y="159"/>
                  </a:cubicBezTo>
                  <a:cubicBezTo>
                    <a:pt x="129" y="159"/>
                    <a:pt x="129" y="159"/>
                    <a:pt x="129" y="159"/>
                  </a:cubicBezTo>
                  <a:cubicBezTo>
                    <a:pt x="217" y="159"/>
                    <a:pt x="217" y="159"/>
                    <a:pt x="217" y="159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00" y="47"/>
                    <a:pt x="200" y="47"/>
                    <a:pt x="200" y="47"/>
                  </a:cubicBezTo>
                  <a:lnTo>
                    <a:pt x="162" y="47"/>
                  </a:lnTo>
                  <a:close/>
                  <a:moveTo>
                    <a:pt x="85" y="44"/>
                  </a:moveTo>
                  <a:cubicBezTo>
                    <a:pt x="85" y="43"/>
                    <a:pt x="86" y="42"/>
                    <a:pt x="86" y="41"/>
                  </a:cubicBezTo>
                  <a:cubicBezTo>
                    <a:pt x="89" y="28"/>
                    <a:pt x="101" y="18"/>
                    <a:pt x="114" y="18"/>
                  </a:cubicBezTo>
                  <a:cubicBezTo>
                    <a:pt x="128" y="18"/>
                    <a:pt x="140" y="28"/>
                    <a:pt x="143" y="41"/>
                  </a:cubicBezTo>
                  <a:cubicBezTo>
                    <a:pt x="143" y="42"/>
                    <a:pt x="143" y="43"/>
                    <a:pt x="143" y="44"/>
                  </a:cubicBezTo>
                  <a:cubicBezTo>
                    <a:pt x="143" y="45"/>
                    <a:pt x="143" y="46"/>
                    <a:pt x="14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5" y="46"/>
                    <a:pt x="85" y="45"/>
                    <a:pt x="8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8" name="Freeform 127"/>
          <p:cNvSpPr>
            <a:spLocks/>
          </p:cNvSpPr>
          <p:nvPr/>
        </p:nvSpPr>
        <p:spPr bwMode="auto">
          <a:xfrm>
            <a:off x="5834063" y="5300663"/>
            <a:ext cx="487363" cy="485775"/>
          </a:xfrm>
          <a:custGeom>
            <a:avLst/>
            <a:gdLst>
              <a:gd name="T0" fmla="*/ 41 w 231"/>
              <a:gd name="T1" fmla="*/ 147 h 231"/>
              <a:gd name="T2" fmla="*/ 83 w 231"/>
              <a:gd name="T3" fmla="*/ 147 h 231"/>
              <a:gd name="T4" fmla="*/ 83 w 231"/>
              <a:gd name="T5" fmla="*/ 189 h 231"/>
              <a:gd name="T6" fmla="*/ 78 w 231"/>
              <a:gd name="T7" fmla="*/ 193 h 231"/>
              <a:gd name="T8" fmla="*/ 115 w 231"/>
              <a:gd name="T9" fmla="*/ 231 h 231"/>
              <a:gd name="T10" fmla="*/ 153 w 231"/>
              <a:gd name="T11" fmla="*/ 193 h 231"/>
              <a:gd name="T12" fmla="*/ 148 w 231"/>
              <a:gd name="T13" fmla="*/ 189 h 231"/>
              <a:gd name="T14" fmla="*/ 148 w 231"/>
              <a:gd name="T15" fmla="*/ 147 h 231"/>
              <a:gd name="T16" fmla="*/ 190 w 231"/>
              <a:gd name="T17" fmla="*/ 147 h 231"/>
              <a:gd name="T18" fmla="*/ 194 w 231"/>
              <a:gd name="T19" fmla="*/ 152 h 231"/>
              <a:gd name="T20" fmla="*/ 231 w 231"/>
              <a:gd name="T21" fmla="*/ 115 h 231"/>
              <a:gd name="T22" fmla="*/ 194 w 231"/>
              <a:gd name="T23" fmla="*/ 78 h 231"/>
              <a:gd name="T24" fmla="*/ 198 w 231"/>
              <a:gd name="T25" fmla="*/ 74 h 231"/>
              <a:gd name="T26" fmla="*/ 198 w 231"/>
              <a:gd name="T27" fmla="*/ 32 h 231"/>
              <a:gd name="T28" fmla="*/ 157 w 231"/>
              <a:gd name="T29" fmla="*/ 32 h 231"/>
              <a:gd name="T30" fmla="*/ 153 w 231"/>
              <a:gd name="T31" fmla="*/ 37 h 231"/>
              <a:gd name="T32" fmla="*/ 115 w 231"/>
              <a:gd name="T33" fmla="*/ 0 h 231"/>
              <a:gd name="T34" fmla="*/ 78 w 231"/>
              <a:gd name="T35" fmla="*/ 37 h 231"/>
              <a:gd name="T36" fmla="*/ 74 w 231"/>
              <a:gd name="T37" fmla="*/ 32 h 231"/>
              <a:gd name="T38" fmla="*/ 32 w 231"/>
              <a:gd name="T39" fmla="*/ 32 h 231"/>
              <a:gd name="T40" fmla="*/ 32 w 231"/>
              <a:gd name="T41" fmla="*/ 74 h 231"/>
              <a:gd name="T42" fmla="*/ 37 w 231"/>
              <a:gd name="T43" fmla="*/ 78 h 231"/>
              <a:gd name="T44" fmla="*/ 0 w 231"/>
              <a:gd name="T45" fmla="*/ 115 h 231"/>
              <a:gd name="T46" fmla="*/ 37 w 231"/>
              <a:gd name="T47" fmla="*/ 152 h 231"/>
              <a:gd name="T48" fmla="*/ 41 w 231"/>
              <a:gd name="T49" fmla="*/ 147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1" h="231">
                <a:moveTo>
                  <a:pt x="41" y="147"/>
                </a:moveTo>
                <a:cubicBezTo>
                  <a:pt x="53" y="136"/>
                  <a:pt x="71" y="136"/>
                  <a:pt x="83" y="147"/>
                </a:cubicBezTo>
                <a:cubicBezTo>
                  <a:pt x="95" y="159"/>
                  <a:pt x="95" y="178"/>
                  <a:pt x="83" y="189"/>
                </a:cubicBezTo>
                <a:cubicBezTo>
                  <a:pt x="82" y="191"/>
                  <a:pt x="80" y="192"/>
                  <a:pt x="78" y="19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1" y="192"/>
                  <a:pt x="149" y="191"/>
                  <a:pt x="148" y="189"/>
                </a:cubicBezTo>
                <a:cubicBezTo>
                  <a:pt x="136" y="178"/>
                  <a:pt x="136" y="159"/>
                  <a:pt x="148" y="147"/>
                </a:cubicBezTo>
                <a:cubicBezTo>
                  <a:pt x="159" y="136"/>
                  <a:pt x="178" y="136"/>
                  <a:pt x="190" y="147"/>
                </a:cubicBezTo>
                <a:cubicBezTo>
                  <a:pt x="191" y="149"/>
                  <a:pt x="193" y="151"/>
                  <a:pt x="194" y="152"/>
                </a:cubicBezTo>
                <a:cubicBezTo>
                  <a:pt x="231" y="115"/>
                  <a:pt x="231" y="115"/>
                  <a:pt x="231" y="115"/>
                </a:cubicBezTo>
                <a:cubicBezTo>
                  <a:pt x="194" y="78"/>
                  <a:pt x="194" y="78"/>
                  <a:pt x="194" y="78"/>
                </a:cubicBezTo>
                <a:cubicBezTo>
                  <a:pt x="195" y="77"/>
                  <a:pt x="197" y="76"/>
                  <a:pt x="198" y="74"/>
                </a:cubicBezTo>
                <a:cubicBezTo>
                  <a:pt x="210" y="62"/>
                  <a:pt x="210" y="44"/>
                  <a:pt x="198" y="32"/>
                </a:cubicBezTo>
                <a:cubicBezTo>
                  <a:pt x="187" y="20"/>
                  <a:pt x="168" y="20"/>
                  <a:pt x="157" y="32"/>
                </a:cubicBezTo>
                <a:cubicBezTo>
                  <a:pt x="155" y="34"/>
                  <a:pt x="154" y="35"/>
                  <a:pt x="153" y="37"/>
                </a:cubicBezTo>
                <a:cubicBezTo>
                  <a:pt x="115" y="0"/>
                  <a:pt x="115" y="0"/>
                  <a:pt x="115" y="0"/>
                </a:cubicBezTo>
                <a:cubicBezTo>
                  <a:pt x="78" y="37"/>
                  <a:pt x="78" y="37"/>
                  <a:pt x="78" y="37"/>
                </a:cubicBezTo>
                <a:cubicBezTo>
                  <a:pt x="77" y="35"/>
                  <a:pt x="76" y="34"/>
                  <a:pt x="74" y="32"/>
                </a:cubicBezTo>
                <a:cubicBezTo>
                  <a:pt x="63" y="20"/>
                  <a:pt x="44" y="20"/>
                  <a:pt x="32" y="32"/>
                </a:cubicBezTo>
                <a:cubicBezTo>
                  <a:pt x="21" y="44"/>
                  <a:pt x="21" y="62"/>
                  <a:pt x="32" y="74"/>
                </a:cubicBezTo>
                <a:cubicBezTo>
                  <a:pt x="34" y="76"/>
                  <a:pt x="35" y="77"/>
                  <a:pt x="37" y="78"/>
                </a:cubicBezTo>
                <a:cubicBezTo>
                  <a:pt x="0" y="115"/>
                  <a:pt x="0" y="115"/>
                  <a:pt x="0" y="115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8" y="151"/>
                  <a:pt x="40" y="149"/>
                  <a:pt x="41" y="1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9" name="Group 128"/>
          <p:cNvGrpSpPr/>
          <p:nvPr/>
        </p:nvGrpSpPr>
        <p:grpSpPr>
          <a:xfrm>
            <a:off x="5094288" y="1227138"/>
            <a:ext cx="455613" cy="441325"/>
            <a:chOff x="5094288" y="1227138"/>
            <a:chExt cx="455613" cy="441325"/>
          </a:xfrm>
          <a:solidFill>
            <a:schemeClr val="accent4"/>
          </a:solidFill>
        </p:grpSpPr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5094288" y="1227138"/>
              <a:ext cx="455613" cy="280988"/>
            </a:xfrm>
            <a:custGeom>
              <a:avLst/>
              <a:gdLst>
                <a:gd name="T0" fmla="*/ 217 w 217"/>
                <a:gd name="T1" fmla="*/ 109 h 133"/>
                <a:gd name="T2" fmla="*/ 194 w 217"/>
                <a:gd name="T3" fmla="*/ 86 h 133"/>
                <a:gd name="T4" fmla="*/ 197 w 217"/>
                <a:gd name="T5" fmla="*/ 66 h 133"/>
                <a:gd name="T6" fmla="*/ 130 w 217"/>
                <a:gd name="T7" fmla="*/ 0 h 133"/>
                <a:gd name="T8" fmla="*/ 63 w 217"/>
                <a:gd name="T9" fmla="*/ 65 h 133"/>
                <a:gd name="T10" fmla="*/ 38 w 217"/>
                <a:gd name="T11" fmla="*/ 56 h 133"/>
                <a:gd name="T12" fmla="*/ 0 w 217"/>
                <a:gd name="T13" fmla="*/ 95 h 133"/>
                <a:gd name="T14" fmla="*/ 38 w 217"/>
                <a:gd name="T15" fmla="*/ 133 h 133"/>
                <a:gd name="T16" fmla="*/ 127 w 217"/>
                <a:gd name="T17" fmla="*/ 133 h 133"/>
                <a:gd name="T18" fmla="*/ 130 w 217"/>
                <a:gd name="T19" fmla="*/ 133 h 133"/>
                <a:gd name="T20" fmla="*/ 193 w 217"/>
                <a:gd name="T21" fmla="*/ 133 h 133"/>
                <a:gd name="T22" fmla="*/ 217 w 217"/>
                <a:gd name="T23" fmla="*/ 10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7" h="133">
                  <a:moveTo>
                    <a:pt x="217" y="109"/>
                  </a:moveTo>
                  <a:cubicBezTo>
                    <a:pt x="217" y="97"/>
                    <a:pt x="206" y="86"/>
                    <a:pt x="194" y="86"/>
                  </a:cubicBezTo>
                  <a:cubicBezTo>
                    <a:pt x="196" y="80"/>
                    <a:pt x="197" y="73"/>
                    <a:pt x="197" y="66"/>
                  </a:cubicBezTo>
                  <a:cubicBezTo>
                    <a:pt x="197" y="29"/>
                    <a:pt x="167" y="0"/>
                    <a:pt x="130" y="0"/>
                  </a:cubicBezTo>
                  <a:cubicBezTo>
                    <a:pt x="93" y="0"/>
                    <a:pt x="64" y="29"/>
                    <a:pt x="63" y="65"/>
                  </a:cubicBezTo>
                  <a:cubicBezTo>
                    <a:pt x="56" y="59"/>
                    <a:pt x="48" y="56"/>
                    <a:pt x="38" y="56"/>
                  </a:cubicBezTo>
                  <a:cubicBezTo>
                    <a:pt x="17" y="56"/>
                    <a:pt x="0" y="73"/>
                    <a:pt x="0" y="95"/>
                  </a:cubicBezTo>
                  <a:cubicBezTo>
                    <a:pt x="0" y="116"/>
                    <a:pt x="17" y="133"/>
                    <a:pt x="38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93" y="133"/>
                    <a:pt x="193" y="133"/>
                    <a:pt x="193" y="133"/>
                  </a:cubicBezTo>
                  <a:cubicBezTo>
                    <a:pt x="206" y="133"/>
                    <a:pt x="217" y="123"/>
                    <a:pt x="21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5159376" y="1533525"/>
              <a:ext cx="38100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131"/>
            <p:cNvSpPr>
              <a:spLocks noChangeArrowheads="1"/>
            </p:cNvSpPr>
            <p:nvPr/>
          </p:nvSpPr>
          <p:spPr bwMode="auto">
            <a:xfrm>
              <a:off x="5253038" y="1581150"/>
              <a:ext cx="41275" cy="87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Rectangle 132"/>
            <p:cNvSpPr>
              <a:spLocks noChangeArrowheads="1"/>
            </p:cNvSpPr>
            <p:nvPr/>
          </p:nvSpPr>
          <p:spPr bwMode="auto">
            <a:xfrm>
              <a:off x="5349876" y="1533525"/>
              <a:ext cx="38100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5445126" y="1581150"/>
              <a:ext cx="39688" cy="87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5" name="Group 134"/>
          <p:cNvGrpSpPr/>
          <p:nvPr/>
        </p:nvGrpSpPr>
        <p:grpSpPr>
          <a:xfrm>
            <a:off x="8088313" y="4513263"/>
            <a:ext cx="493713" cy="392112"/>
            <a:chOff x="8088313" y="4513263"/>
            <a:chExt cx="493713" cy="392112"/>
          </a:xfrm>
          <a:solidFill>
            <a:schemeClr val="accent4"/>
          </a:solidFill>
        </p:grpSpPr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8135938" y="4708525"/>
              <a:ext cx="398463" cy="196850"/>
            </a:xfrm>
            <a:custGeom>
              <a:avLst/>
              <a:gdLst>
                <a:gd name="T0" fmla="*/ 125 w 189"/>
                <a:gd name="T1" fmla="*/ 0 h 93"/>
                <a:gd name="T2" fmla="*/ 118 w 189"/>
                <a:gd name="T3" fmla="*/ 3 h 93"/>
                <a:gd name="T4" fmla="*/ 71 w 189"/>
                <a:gd name="T5" fmla="*/ 3 h 93"/>
                <a:gd name="T6" fmla="*/ 65 w 189"/>
                <a:gd name="T7" fmla="*/ 1 h 93"/>
                <a:gd name="T8" fmla="*/ 0 w 189"/>
                <a:gd name="T9" fmla="*/ 59 h 93"/>
                <a:gd name="T10" fmla="*/ 31 w 189"/>
                <a:gd name="T11" fmla="*/ 59 h 93"/>
                <a:gd name="T12" fmla="*/ 31 w 189"/>
                <a:gd name="T13" fmla="*/ 93 h 93"/>
                <a:gd name="T14" fmla="*/ 95 w 189"/>
                <a:gd name="T15" fmla="*/ 24 h 93"/>
                <a:gd name="T16" fmla="*/ 159 w 189"/>
                <a:gd name="T17" fmla="*/ 93 h 93"/>
                <a:gd name="T18" fmla="*/ 159 w 189"/>
                <a:gd name="T19" fmla="*/ 59 h 93"/>
                <a:gd name="T20" fmla="*/ 189 w 189"/>
                <a:gd name="T21" fmla="*/ 59 h 93"/>
                <a:gd name="T22" fmla="*/ 125 w 189"/>
                <a:gd name="T2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93">
                  <a:moveTo>
                    <a:pt x="125" y="0"/>
                  </a:moveTo>
                  <a:cubicBezTo>
                    <a:pt x="123" y="2"/>
                    <a:pt x="121" y="3"/>
                    <a:pt x="118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50" y="23"/>
                    <a:pt x="0" y="59"/>
                    <a:pt x="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69" y="75"/>
                    <a:pt x="87" y="46"/>
                    <a:pt x="95" y="24"/>
                  </a:cubicBezTo>
                  <a:cubicBezTo>
                    <a:pt x="103" y="46"/>
                    <a:pt x="120" y="75"/>
                    <a:pt x="159" y="93"/>
                  </a:cubicBezTo>
                  <a:cubicBezTo>
                    <a:pt x="159" y="59"/>
                    <a:pt x="159" y="59"/>
                    <a:pt x="15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39" y="22"/>
                    <a:pt x="1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6"/>
            <p:cNvSpPr>
              <a:spLocks noEditPoints="1"/>
            </p:cNvSpPr>
            <p:nvPr/>
          </p:nvSpPr>
          <p:spPr bwMode="auto">
            <a:xfrm>
              <a:off x="8088313" y="4513263"/>
              <a:ext cx="177800" cy="220663"/>
            </a:xfrm>
            <a:custGeom>
              <a:avLst/>
              <a:gdLst>
                <a:gd name="T0" fmla="*/ 4 w 85"/>
                <a:gd name="T1" fmla="*/ 93 h 105"/>
                <a:gd name="T2" fmla="*/ 25 w 85"/>
                <a:gd name="T3" fmla="*/ 98 h 105"/>
                <a:gd name="T4" fmla="*/ 85 w 85"/>
                <a:gd name="T5" fmla="*/ 84 h 105"/>
                <a:gd name="T6" fmla="*/ 85 w 85"/>
                <a:gd name="T7" fmla="*/ 47 h 105"/>
                <a:gd name="T8" fmla="*/ 0 w 85"/>
                <a:gd name="T9" fmla="*/ 30 h 105"/>
                <a:gd name="T10" fmla="*/ 0 w 85"/>
                <a:gd name="T11" fmla="*/ 84 h 105"/>
                <a:gd name="T12" fmla="*/ 4 w 85"/>
                <a:gd name="T13" fmla="*/ 93 h 105"/>
                <a:gd name="T14" fmla="*/ 6 w 85"/>
                <a:gd name="T15" fmla="*/ 80 h 105"/>
                <a:gd name="T16" fmla="*/ 77 w 85"/>
                <a:gd name="T17" fmla="*/ 79 h 105"/>
                <a:gd name="T18" fmla="*/ 6 w 85"/>
                <a:gd name="T19" fmla="*/ 8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5">
                  <a:moveTo>
                    <a:pt x="4" y="93"/>
                  </a:moveTo>
                  <a:cubicBezTo>
                    <a:pt x="8" y="96"/>
                    <a:pt x="15" y="98"/>
                    <a:pt x="25" y="98"/>
                  </a:cubicBezTo>
                  <a:cubicBezTo>
                    <a:pt x="39" y="98"/>
                    <a:pt x="59" y="92"/>
                    <a:pt x="85" y="84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79" y="40"/>
                    <a:pt x="40" y="0"/>
                    <a:pt x="0" y="3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5"/>
                    <a:pt x="0" y="89"/>
                    <a:pt x="4" y="93"/>
                  </a:cubicBezTo>
                  <a:close/>
                  <a:moveTo>
                    <a:pt x="6" y="80"/>
                  </a:moveTo>
                  <a:cubicBezTo>
                    <a:pt x="16" y="73"/>
                    <a:pt x="39" y="63"/>
                    <a:pt x="77" y="79"/>
                  </a:cubicBezTo>
                  <a:cubicBezTo>
                    <a:pt x="8" y="105"/>
                    <a:pt x="6" y="85"/>
                    <a:pt x="6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7"/>
            <p:cNvSpPr>
              <a:spLocks noEditPoints="1"/>
            </p:cNvSpPr>
            <p:nvPr/>
          </p:nvSpPr>
          <p:spPr bwMode="auto">
            <a:xfrm>
              <a:off x="8404226" y="4514850"/>
              <a:ext cx="177800" cy="219075"/>
            </a:xfrm>
            <a:custGeom>
              <a:avLst/>
              <a:gdLst>
                <a:gd name="T0" fmla="*/ 84 w 85"/>
                <a:gd name="T1" fmla="*/ 29 h 104"/>
                <a:gd name="T2" fmla="*/ 0 w 85"/>
                <a:gd name="T3" fmla="*/ 45 h 104"/>
                <a:gd name="T4" fmla="*/ 0 w 85"/>
                <a:gd name="T5" fmla="*/ 83 h 104"/>
                <a:gd name="T6" fmla="*/ 60 w 85"/>
                <a:gd name="T7" fmla="*/ 97 h 104"/>
                <a:gd name="T8" fmla="*/ 80 w 85"/>
                <a:gd name="T9" fmla="*/ 92 h 104"/>
                <a:gd name="T10" fmla="*/ 84 w 85"/>
                <a:gd name="T11" fmla="*/ 83 h 104"/>
                <a:gd name="T12" fmla="*/ 84 w 85"/>
                <a:gd name="T13" fmla="*/ 29 h 104"/>
                <a:gd name="T14" fmla="*/ 7 w 85"/>
                <a:gd name="T15" fmla="*/ 78 h 104"/>
                <a:gd name="T16" fmla="*/ 78 w 85"/>
                <a:gd name="T17" fmla="*/ 79 h 104"/>
                <a:gd name="T18" fmla="*/ 7 w 85"/>
                <a:gd name="T19" fmla="*/ 7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4">
                  <a:moveTo>
                    <a:pt x="84" y="29"/>
                  </a:moveTo>
                  <a:cubicBezTo>
                    <a:pt x="46" y="0"/>
                    <a:pt x="9" y="36"/>
                    <a:pt x="0" y="45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6" y="91"/>
                    <a:pt x="46" y="97"/>
                    <a:pt x="60" y="97"/>
                  </a:cubicBezTo>
                  <a:cubicBezTo>
                    <a:pt x="69" y="97"/>
                    <a:pt x="76" y="95"/>
                    <a:pt x="80" y="92"/>
                  </a:cubicBezTo>
                  <a:cubicBezTo>
                    <a:pt x="85" y="88"/>
                    <a:pt x="84" y="84"/>
                    <a:pt x="84" y="83"/>
                  </a:cubicBezTo>
                  <a:cubicBezTo>
                    <a:pt x="84" y="29"/>
                    <a:pt x="84" y="29"/>
                    <a:pt x="84" y="29"/>
                  </a:cubicBezTo>
                  <a:close/>
                  <a:moveTo>
                    <a:pt x="7" y="78"/>
                  </a:moveTo>
                  <a:cubicBezTo>
                    <a:pt x="45" y="62"/>
                    <a:pt x="68" y="72"/>
                    <a:pt x="78" y="79"/>
                  </a:cubicBezTo>
                  <a:cubicBezTo>
                    <a:pt x="79" y="84"/>
                    <a:pt x="77" y="104"/>
                    <a:pt x="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8278813" y="4591050"/>
              <a:ext cx="112713" cy="111125"/>
            </a:xfrm>
            <a:custGeom>
              <a:avLst/>
              <a:gdLst>
                <a:gd name="T0" fmla="*/ 50 w 53"/>
                <a:gd name="T1" fmla="*/ 53 h 53"/>
                <a:gd name="T2" fmla="*/ 53 w 53"/>
                <a:gd name="T3" fmla="*/ 51 h 53"/>
                <a:gd name="T4" fmla="*/ 53 w 53"/>
                <a:gd name="T5" fmla="*/ 47 h 53"/>
                <a:gd name="T6" fmla="*/ 53 w 53"/>
                <a:gd name="T7" fmla="*/ 3 h 53"/>
                <a:gd name="T8" fmla="*/ 50 w 53"/>
                <a:gd name="T9" fmla="*/ 0 h 53"/>
                <a:gd name="T10" fmla="*/ 3 w 53"/>
                <a:gd name="T11" fmla="*/ 0 h 53"/>
                <a:gd name="T12" fmla="*/ 0 w 53"/>
                <a:gd name="T13" fmla="*/ 3 h 53"/>
                <a:gd name="T14" fmla="*/ 0 w 53"/>
                <a:gd name="T15" fmla="*/ 49 h 53"/>
                <a:gd name="T16" fmla="*/ 0 w 53"/>
                <a:gd name="T17" fmla="*/ 51 h 53"/>
                <a:gd name="T18" fmla="*/ 3 w 53"/>
                <a:gd name="T19" fmla="*/ 53 h 53"/>
                <a:gd name="T20" fmla="*/ 50 w 53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cubicBezTo>
                    <a:pt x="52" y="53"/>
                    <a:pt x="53" y="52"/>
                    <a:pt x="53" y="51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2" y="0"/>
                    <a:pt x="5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2" y="53"/>
                    <a:pt x="3" y="53"/>
                  </a:cubicBezTo>
                  <a:lnTo>
                    <a:pt x="50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7329488" y="3721100"/>
            <a:ext cx="482601" cy="347663"/>
            <a:chOff x="7329488" y="3721100"/>
            <a:chExt cx="482601" cy="347663"/>
          </a:xfrm>
          <a:solidFill>
            <a:schemeClr val="accent4"/>
          </a:solidFill>
        </p:grpSpPr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7581901" y="3851275"/>
              <a:ext cx="107950" cy="71438"/>
            </a:xfrm>
            <a:custGeom>
              <a:avLst/>
              <a:gdLst>
                <a:gd name="T0" fmla="*/ 68 w 68"/>
                <a:gd name="T1" fmla="*/ 0 h 45"/>
                <a:gd name="T2" fmla="*/ 4 w 68"/>
                <a:gd name="T3" fmla="*/ 0 h 45"/>
                <a:gd name="T4" fmla="*/ 0 w 68"/>
                <a:gd name="T5" fmla="*/ 45 h 45"/>
                <a:gd name="T6" fmla="*/ 56 w 68"/>
                <a:gd name="T7" fmla="*/ 45 h 45"/>
                <a:gd name="T8" fmla="*/ 68 w 6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lnTo>
                    <a:pt x="4" y="0"/>
                  </a:lnTo>
                  <a:lnTo>
                    <a:pt x="0" y="45"/>
                  </a:lnTo>
                  <a:lnTo>
                    <a:pt x="56" y="45"/>
                  </a:lnTo>
                  <a:lnTo>
                    <a:pt x="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7367588" y="3938588"/>
              <a:ext cx="90488" cy="41275"/>
            </a:xfrm>
            <a:custGeom>
              <a:avLst/>
              <a:gdLst>
                <a:gd name="T0" fmla="*/ 0 w 57"/>
                <a:gd name="T1" fmla="*/ 0 h 26"/>
                <a:gd name="T2" fmla="*/ 7 w 57"/>
                <a:gd name="T3" fmla="*/ 26 h 26"/>
                <a:gd name="T4" fmla="*/ 57 w 57"/>
                <a:gd name="T5" fmla="*/ 26 h 26"/>
                <a:gd name="T6" fmla="*/ 54 w 57"/>
                <a:gd name="T7" fmla="*/ 0 h 26"/>
                <a:gd name="T8" fmla="*/ 0 w 5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6">
                  <a:moveTo>
                    <a:pt x="0" y="0"/>
                  </a:moveTo>
                  <a:lnTo>
                    <a:pt x="7" y="26"/>
                  </a:lnTo>
                  <a:lnTo>
                    <a:pt x="57" y="26"/>
                  </a:lnTo>
                  <a:lnTo>
                    <a:pt x="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329488" y="3790950"/>
              <a:ext cx="115888" cy="47625"/>
            </a:xfrm>
            <a:custGeom>
              <a:avLst/>
              <a:gdLst>
                <a:gd name="T0" fmla="*/ 73 w 73"/>
                <a:gd name="T1" fmla="*/ 30 h 30"/>
                <a:gd name="T2" fmla="*/ 72 w 73"/>
                <a:gd name="T3" fmla="*/ 0 h 30"/>
                <a:gd name="T4" fmla="*/ 0 w 73"/>
                <a:gd name="T5" fmla="*/ 0 h 30"/>
                <a:gd name="T6" fmla="*/ 7 w 73"/>
                <a:gd name="T7" fmla="*/ 30 h 30"/>
                <a:gd name="T8" fmla="*/ 73 w 7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0">
                  <a:moveTo>
                    <a:pt x="73" y="30"/>
                  </a:moveTo>
                  <a:lnTo>
                    <a:pt x="72" y="0"/>
                  </a:lnTo>
                  <a:lnTo>
                    <a:pt x="0" y="0"/>
                  </a:lnTo>
                  <a:lnTo>
                    <a:pt x="7" y="30"/>
                  </a:lnTo>
                  <a:lnTo>
                    <a:pt x="73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7462838" y="3851275"/>
              <a:ext cx="111125" cy="71438"/>
            </a:xfrm>
            <a:custGeom>
              <a:avLst/>
              <a:gdLst>
                <a:gd name="T0" fmla="*/ 70 w 70"/>
                <a:gd name="T1" fmla="*/ 0 h 45"/>
                <a:gd name="T2" fmla="*/ 0 w 70"/>
                <a:gd name="T3" fmla="*/ 0 h 45"/>
                <a:gd name="T4" fmla="*/ 2 w 70"/>
                <a:gd name="T5" fmla="*/ 45 h 45"/>
                <a:gd name="T6" fmla="*/ 66 w 70"/>
                <a:gd name="T7" fmla="*/ 45 h 45"/>
                <a:gd name="T8" fmla="*/ 70 w 7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45">
                  <a:moveTo>
                    <a:pt x="70" y="0"/>
                  </a:moveTo>
                  <a:lnTo>
                    <a:pt x="0" y="0"/>
                  </a:lnTo>
                  <a:lnTo>
                    <a:pt x="2" y="45"/>
                  </a:lnTo>
                  <a:lnTo>
                    <a:pt x="66" y="45"/>
                  </a:lnTo>
                  <a:lnTo>
                    <a:pt x="7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7343776" y="3851275"/>
              <a:ext cx="109538" cy="71438"/>
            </a:xfrm>
            <a:custGeom>
              <a:avLst/>
              <a:gdLst>
                <a:gd name="T0" fmla="*/ 0 w 69"/>
                <a:gd name="T1" fmla="*/ 0 h 45"/>
                <a:gd name="T2" fmla="*/ 12 w 69"/>
                <a:gd name="T3" fmla="*/ 45 h 45"/>
                <a:gd name="T4" fmla="*/ 69 w 69"/>
                <a:gd name="T5" fmla="*/ 45 h 45"/>
                <a:gd name="T6" fmla="*/ 65 w 69"/>
                <a:gd name="T7" fmla="*/ 0 h 45"/>
                <a:gd name="T8" fmla="*/ 0 w 69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5">
                  <a:moveTo>
                    <a:pt x="0" y="0"/>
                  </a:moveTo>
                  <a:lnTo>
                    <a:pt x="12" y="45"/>
                  </a:lnTo>
                  <a:lnTo>
                    <a:pt x="69" y="45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7456488" y="3790950"/>
              <a:ext cx="122238" cy="47625"/>
            </a:xfrm>
            <a:custGeom>
              <a:avLst/>
              <a:gdLst>
                <a:gd name="T0" fmla="*/ 2 w 77"/>
                <a:gd name="T1" fmla="*/ 30 h 30"/>
                <a:gd name="T2" fmla="*/ 75 w 77"/>
                <a:gd name="T3" fmla="*/ 30 h 30"/>
                <a:gd name="T4" fmla="*/ 77 w 77"/>
                <a:gd name="T5" fmla="*/ 0 h 30"/>
                <a:gd name="T6" fmla="*/ 0 w 77"/>
                <a:gd name="T7" fmla="*/ 0 h 30"/>
                <a:gd name="T8" fmla="*/ 2 w 77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0">
                  <a:moveTo>
                    <a:pt x="2" y="30"/>
                  </a:moveTo>
                  <a:lnTo>
                    <a:pt x="75" y="30"/>
                  </a:lnTo>
                  <a:lnTo>
                    <a:pt x="77" y="0"/>
                  </a:lnTo>
                  <a:lnTo>
                    <a:pt x="0" y="0"/>
                  </a:lnTo>
                  <a:lnTo>
                    <a:pt x="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7588251" y="3721100"/>
              <a:ext cx="223838" cy="117475"/>
            </a:xfrm>
            <a:custGeom>
              <a:avLst/>
              <a:gdLst>
                <a:gd name="T0" fmla="*/ 66 w 106"/>
                <a:gd name="T1" fmla="*/ 2 h 56"/>
                <a:gd name="T2" fmla="*/ 64 w 106"/>
                <a:gd name="T3" fmla="*/ 3 h 56"/>
                <a:gd name="T4" fmla="*/ 37 w 106"/>
                <a:gd name="T5" fmla="*/ 30 h 56"/>
                <a:gd name="T6" fmla="*/ 35 w 106"/>
                <a:gd name="T7" fmla="*/ 33 h 56"/>
                <a:gd name="T8" fmla="*/ 2 w 106"/>
                <a:gd name="T9" fmla="*/ 33 h 56"/>
                <a:gd name="T10" fmla="*/ 0 w 106"/>
                <a:gd name="T11" fmla="*/ 56 h 56"/>
                <a:gd name="T12" fmla="*/ 50 w 106"/>
                <a:gd name="T13" fmla="*/ 56 h 56"/>
                <a:gd name="T14" fmla="*/ 54 w 106"/>
                <a:gd name="T15" fmla="*/ 41 h 56"/>
                <a:gd name="T16" fmla="*/ 75 w 106"/>
                <a:gd name="T17" fmla="*/ 20 h 56"/>
                <a:gd name="T18" fmla="*/ 93 w 106"/>
                <a:gd name="T19" fmla="*/ 20 h 56"/>
                <a:gd name="T20" fmla="*/ 93 w 106"/>
                <a:gd name="T21" fmla="*/ 0 h 56"/>
                <a:gd name="T22" fmla="*/ 72 w 106"/>
                <a:gd name="T23" fmla="*/ 0 h 56"/>
                <a:gd name="T24" fmla="*/ 66 w 106"/>
                <a:gd name="T2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56">
                  <a:moveTo>
                    <a:pt x="66" y="2"/>
                  </a:moveTo>
                  <a:cubicBezTo>
                    <a:pt x="65" y="2"/>
                    <a:pt x="65" y="3"/>
                    <a:pt x="64" y="3"/>
                  </a:cubicBezTo>
                  <a:cubicBezTo>
                    <a:pt x="55" y="12"/>
                    <a:pt x="46" y="21"/>
                    <a:pt x="37" y="30"/>
                  </a:cubicBezTo>
                  <a:cubicBezTo>
                    <a:pt x="36" y="31"/>
                    <a:pt x="35" y="32"/>
                    <a:pt x="35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61" y="34"/>
                    <a:pt x="68" y="27"/>
                    <a:pt x="75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06" y="20"/>
                    <a:pt x="106" y="0"/>
                    <a:pt x="9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8" y="1"/>
                    <a:pt x="6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7578726" y="3938588"/>
              <a:ext cx="90488" cy="41275"/>
            </a:xfrm>
            <a:custGeom>
              <a:avLst/>
              <a:gdLst>
                <a:gd name="T0" fmla="*/ 0 w 57"/>
                <a:gd name="T1" fmla="*/ 26 h 26"/>
                <a:gd name="T2" fmla="*/ 49 w 57"/>
                <a:gd name="T3" fmla="*/ 26 h 26"/>
                <a:gd name="T4" fmla="*/ 57 w 57"/>
                <a:gd name="T5" fmla="*/ 0 h 26"/>
                <a:gd name="T6" fmla="*/ 1 w 57"/>
                <a:gd name="T7" fmla="*/ 0 h 26"/>
                <a:gd name="T8" fmla="*/ 0 w 5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6">
                  <a:moveTo>
                    <a:pt x="0" y="26"/>
                  </a:moveTo>
                  <a:lnTo>
                    <a:pt x="49" y="26"/>
                  </a:lnTo>
                  <a:lnTo>
                    <a:pt x="57" y="0"/>
                  </a:lnTo>
                  <a:lnTo>
                    <a:pt x="1" y="0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7469188" y="3938588"/>
              <a:ext cx="98425" cy="41275"/>
            </a:xfrm>
            <a:custGeom>
              <a:avLst/>
              <a:gdLst>
                <a:gd name="T0" fmla="*/ 59 w 62"/>
                <a:gd name="T1" fmla="*/ 26 h 26"/>
                <a:gd name="T2" fmla="*/ 62 w 62"/>
                <a:gd name="T3" fmla="*/ 0 h 26"/>
                <a:gd name="T4" fmla="*/ 0 w 62"/>
                <a:gd name="T5" fmla="*/ 0 h 26"/>
                <a:gd name="T6" fmla="*/ 2 w 62"/>
                <a:gd name="T7" fmla="*/ 26 h 26"/>
                <a:gd name="T8" fmla="*/ 59 w 6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6">
                  <a:moveTo>
                    <a:pt x="59" y="26"/>
                  </a:moveTo>
                  <a:lnTo>
                    <a:pt x="62" y="0"/>
                  </a:lnTo>
                  <a:lnTo>
                    <a:pt x="0" y="0"/>
                  </a:lnTo>
                  <a:lnTo>
                    <a:pt x="2" y="26"/>
                  </a:lnTo>
                  <a:lnTo>
                    <a:pt x="59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Oval 149"/>
            <p:cNvSpPr>
              <a:spLocks noChangeArrowheads="1"/>
            </p:cNvSpPr>
            <p:nvPr/>
          </p:nvSpPr>
          <p:spPr bwMode="auto">
            <a:xfrm>
              <a:off x="7385051" y="3994150"/>
              <a:ext cx="73025" cy="746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Oval 150"/>
            <p:cNvSpPr>
              <a:spLocks noChangeArrowheads="1"/>
            </p:cNvSpPr>
            <p:nvPr/>
          </p:nvSpPr>
          <p:spPr bwMode="auto">
            <a:xfrm>
              <a:off x="7578726" y="3994150"/>
              <a:ext cx="73025" cy="746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2" name="Freeform 151"/>
          <p:cNvSpPr>
            <a:spLocks/>
          </p:cNvSpPr>
          <p:nvPr/>
        </p:nvSpPr>
        <p:spPr bwMode="auto">
          <a:xfrm>
            <a:off x="7321551" y="4511675"/>
            <a:ext cx="492125" cy="434975"/>
          </a:xfrm>
          <a:custGeom>
            <a:avLst/>
            <a:gdLst>
              <a:gd name="T0" fmla="*/ 6 w 234"/>
              <a:gd name="T1" fmla="*/ 161 h 207"/>
              <a:gd name="T2" fmla="*/ 1 w 234"/>
              <a:gd name="T3" fmla="*/ 186 h 207"/>
              <a:gd name="T4" fmla="*/ 0 w 234"/>
              <a:gd name="T5" fmla="*/ 192 h 207"/>
              <a:gd name="T6" fmla="*/ 2 w 234"/>
              <a:gd name="T7" fmla="*/ 195 h 207"/>
              <a:gd name="T8" fmla="*/ 11 w 234"/>
              <a:gd name="T9" fmla="*/ 198 h 207"/>
              <a:gd name="T10" fmla="*/ 43 w 234"/>
              <a:gd name="T11" fmla="*/ 204 h 207"/>
              <a:gd name="T12" fmla="*/ 78 w 234"/>
              <a:gd name="T13" fmla="*/ 207 h 207"/>
              <a:gd name="T14" fmla="*/ 88 w 234"/>
              <a:gd name="T15" fmla="*/ 207 h 207"/>
              <a:gd name="T16" fmla="*/ 92 w 234"/>
              <a:gd name="T17" fmla="*/ 205 h 207"/>
              <a:gd name="T18" fmla="*/ 96 w 234"/>
              <a:gd name="T19" fmla="*/ 197 h 207"/>
              <a:gd name="T20" fmla="*/ 103 w 234"/>
              <a:gd name="T21" fmla="*/ 165 h 207"/>
              <a:gd name="T22" fmla="*/ 115 w 234"/>
              <a:gd name="T23" fmla="*/ 134 h 207"/>
              <a:gd name="T24" fmla="*/ 118 w 234"/>
              <a:gd name="T25" fmla="*/ 133 h 207"/>
              <a:gd name="T26" fmla="*/ 126 w 234"/>
              <a:gd name="T27" fmla="*/ 154 h 207"/>
              <a:gd name="T28" fmla="*/ 131 w 234"/>
              <a:gd name="T29" fmla="*/ 168 h 207"/>
              <a:gd name="T30" fmla="*/ 133 w 234"/>
              <a:gd name="T31" fmla="*/ 182 h 207"/>
              <a:gd name="T32" fmla="*/ 139 w 234"/>
              <a:gd name="T33" fmla="*/ 201 h 207"/>
              <a:gd name="T34" fmla="*/ 141 w 234"/>
              <a:gd name="T35" fmla="*/ 205 h 207"/>
              <a:gd name="T36" fmla="*/ 145 w 234"/>
              <a:gd name="T37" fmla="*/ 207 h 207"/>
              <a:gd name="T38" fmla="*/ 155 w 234"/>
              <a:gd name="T39" fmla="*/ 207 h 207"/>
              <a:gd name="T40" fmla="*/ 213 w 234"/>
              <a:gd name="T41" fmla="*/ 200 h 207"/>
              <a:gd name="T42" fmla="*/ 227 w 234"/>
              <a:gd name="T43" fmla="*/ 196 h 207"/>
              <a:gd name="T44" fmla="*/ 233 w 234"/>
              <a:gd name="T45" fmla="*/ 192 h 207"/>
              <a:gd name="T46" fmla="*/ 228 w 234"/>
              <a:gd name="T47" fmla="*/ 166 h 207"/>
              <a:gd name="T48" fmla="*/ 225 w 234"/>
              <a:gd name="T49" fmla="*/ 157 h 207"/>
              <a:gd name="T50" fmla="*/ 216 w 234"/>
              <a:gd name="T51" fmla="*/ 115 h 207"/>
              <a:gd name="T52" fmla="*/ 206 w 234"/>
              <a:gd name="T53" fmla="*/ 63 h 207"/>
              <a:gd name="T54" fmla="*/ 200 w 234"/>
              <a:gd name="T55" fmla="*/ 39 h 207"/>
              <a:gd name="T56" fmla="*/ 193 w 234"/>
              <a:gd name="T57" fmla="*/ 16 h 207"/>
              <a:gd name="T58" fmla="*/ 192 w 234"/>
              <a:gd name="T59" fmla="*/ 11 h 207"/>
              <a:gd name="T60" fmla="*/ 187 w 234"/>
              <a:gd name="T61" fmla="*/ 2 h 207"/>
              <a:gd name="T62" fmla="*/ 183 w 234"/>
              <a:gd name="T63" fmla="*/ 0 h 207"/>
              <a:gd name="T64" fmla="*/ 115 w 234"/>
              <a:gd name="T65" fmla="*/ 3 h 207"/>
              <a:gd name="T66" fmla="*/ 80 w 234"/>
              <a:gd name="T67" fmla="*/ 2 h 207"/>
              <a:gd name="T68" fmla="*/ 63 w 234"/>
              <a:gd name="T69" fmla="*/ 1 h 207"/>
              <a:gd name="T70" fmla="*/ 49 w 234"/>
              <a:gd name="T71" fmla="*/ 0 h 207"/>
              <a:gd name="T72" fmla="*/ 46 w 234"/>
              <a:gd name="T73" fmla="*/ 3 h 207"/>
              <a:gd name="T74" fmla="*/ 41 w 234"/>
              <a:gd name="T75" fmla="*/ 13 h 207"/>
              <a:gd name="T76" fmla="*/ 32 w 234"/>
              <a:gd name="T77" fmla="*/ 40 h 207"/>
              <a:gd name="T78" fmla="*/ 20 w 234"/>
              <a:gd name="T79" fmla="*/ 96 h 207"/>
              <a:gd name="T80" fmla="*/ 19 w 234"/>
              <a:gd name="T81" fmla="*/ 101 h 207"/>
              <a:gd name="T82" fmla="*/ 19 w 234"/>
              <a:gd name="T83" fmla="*/ 104 h 207"/>
              <a:gd name="T84" fmla="*/ 17 w 234"/>
              <a:gd name="T85" fmla="*/ 109 h 207"/>
              <a:gd name="T86" fmla="*/ 15 w 234"/>
              <a:gd name="T87" fmla="*/ 126 h 207"/>
              <a:gd name="T88" fmla="*/ 14 w 234"/>
              <a:gd name="T89" fmla="*/ 131 h 207"/>
              <a:gd name="T90" fmla="*/ 9 w 234"/>
              <a:gd name="T91" fmla="*/ 156 h 207"/>
              <a:gd name="T92" fmla="*/ 6 w 234"/>
              <a:gd name="T93" fmla="*/ 161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4" h="207">
                <a:moveTo>
                  <a:pt x="6" y="161"/>
                </a:moveTo>
                <a:cubicBezTo>
                  <a:pt x="3" y="169"/>
                  <a:pt x="2" y="177"/>
                  <a:pt x="1" y="186"/>
                </a:cubicBezTo>
                <a:cubicBezTo>
                  <a:pt x="0" y="188"/>
                  <a:pt x="0" y="190"/>
                  <a:pt x="0" y="192"/>
                </a:cubicBezTo>
                <a:cubicBezTo>
                  <a:pt x="0" y="193"/>
                  <a:pt x="1" y="195"/>
                  <a:pt x="2" y="195"/>
                </a:cubicBezTo>
                <a:cubicBezTo>
                  <a:pt x="5" y="196"/>
                  <a:pt x="8" y="197"/>
                  <a:pt x="11" y="198"/>
                </a:cubicBezTo>
                <a:cubicBezTo>
                  <a:pt x="22" y="200"/>
                  <a:pt x="33" y="202"/>
                  <a:pt x="43" y="204"/>
                </a:cubicBezTo>
                <a:cubicBezTo>
                  <a:pt x="55" y="206"/>
                  <a:pt x="67" y="207"/>
                  <a:pt x="78" y="207"/>
                </a:cubicBezTo>
                <a:cubicBezTo>
                  <a:pt x="82" y="207"/>
                  <a:pt x="85" y="207"/>
                  <a:pt x="88" y="207"/>
                </a:cubicBezTo>
                <a:cubicBezTo>
                  <a:pt x="90" y="207"/>
                  <a:pt x="92" y="206"/>
                  <a:pt x="92" y="205"/>
                </a:cubicBezTo>
                <a:cubicBezTo>
                  <a:pt x="93" y="202"/>
                  <a:pt x="95" y="200"/>
                  <a:pt x="96" y="197"/>
                </a:cubicBezTo>
                <a:cubicBezTo>
                  <a:pt x="100" y="187"/>
                  <a:pt x="99" y="176"/>
                  <a:pt x="103" y="165"/>
                </a:cubicBezTo>
                <a:cubicBezTo>
                  <a:pt x="107" y="155"/>
                  <a:pt x="111" y="144"/>
                  <a:pt x="115" y="134"/>
                </a:cubicBezTo>
                <a:cubicBezTo>
                  <a:pt x="116" y="132"/>
                  <a:pt x="117" y="132"/>
                  <a:pt x="118" y="133"/>
                </a:cubicBezTo>
                <a:cubicBezTo>
                  <a:pt x="121" y="138"/>
                  <a:pt x="125" y="152"/>
                  <a:pt x="126" y="154"/>
                </a:cubicBezTo>
                <a:cubicBezTo>
                  <a:pt x="128" y="159"/>
                  <a:pt x="130" y="163"/>
                  <a:pt x="131" y="168"/>
                </a:cubicBezTo>
                <a:cubicBezTo>
                  <a:pt x="133" y="173"/>
                  <a:pt x="133" y="178"/>
                  <a:pt x="133" y="182"/>
                </a:cubicBezTo>
                <a:cubicBezTo>
                  <a:pt x="134" y="189"/>
                  <a:pt x="136" y="195"/>
                  <a:pt x="139" y="201"/>
                </a:cubicBezTo>
                <a:cubicBezTo>
                  <a:pt x="139" y="203"/>
                  <a:pt x="140" y="204"/>
                  <a:pt x="141" y="205"/>
                </a:cubicBezTo>
                <a:cubicBezTo>
                  <a:pt x="142" y="206"/>
                  <a:pt x="143" y="207"/>
                  <a:pt x="145" y="207"/>
                </a:cubicBezTo>
                <a:cubicBezTo>
                  <a:pt x="148" y="207"/>
                  <a:pt x="152" y="207"/>
                  <a:pt x="155" y="207"/>
                </a:cubicBezTo>
                <a:cubicBezTo>
                  <a:pt x="175" y="206"/>
                  <a:pt x="194" y="204"/>
                  <a:pt x="213" y="200"/>
                </a:cubicBezTo>
                <a:cubicBezTo>
                  <a:pt x="218" y="199"/>
                  <a:pt x="222" y="198"/>
                  <a:pt x="227" y="196"/>
                </a:cubicBezTo>
                <a:cubicBezTo>
                  <a:pt x="230" y="195"/>
                  <a:pt x="234" y="196"/>
                  <a:pt x="233" y="192"/>
                </a:cubicBezTo>
                <a:cubicBezTo>
                  <a:pt x="233" y="189"/>
                  <a:pt x="231" y="166"/>
                  <a:pt x="228" y="166"/>
                </a:cubicBezTo>
                <a:cubicBezTo>
                  <a:pt x="228" y="165"/>
                  <a:pt x="225" y="158"/>
                  <a:pt x="225" y="157"/>
                </a:cubicBezTo>
                <a:cubicBezTo>
                  <a:pt x="223" y="148"/>
                  <a:pt x="217" y="119"/>
                  <a:pt x="216" y="115"/>
                </a:cubicBezTo>
                <a:cubicBezTo>
                  <a:pt x="213" y="98"/>
                  <a:pt x="210" y="80"/>
                  <a:pt x="206" y="63"/>
                </a:cubicBezTo>
                <a:cubicBezTo>
                  <a:pt x="204" y="55"/>
                  <a:pt x="202" y="46"/>
                  <a:pt x="200" y="39"/>
                </a:cubicBezTo>
                <a:cubicBezTo>
                  <a:pt x="199" y="36"/>
                  <a:pt x="195" y="22"/>
                  <a:pt x="193" y="16"/>
                </a:cubicBezTo>
                <a:cubicBezTo>
                  <a:pt x="193" y="15"/>
                  <a:pt x="192" y="13"/>
                  <a:pt x="192" y="11"/>
                </a:cubicBezTo>
                <a:cubicBezTo>
                  <a:pt x="191" y="8"/>
                  <a:pt x="189" y="5"/>
                  <a:pt x="187" y="2"/>
                </a:cubicBezTo>
                <a:cubicBezTo>
                  <a:pt x="186" y="1"/>
                  <a:pt x="185" y="0"/>
                  <a:pt x="183" y="0"/>
                </a:cubicBezTo>
                <a:cubicBezTo>
                  <a:pt x="160" y="2"/>
                  <a:pt x="138" y="3"/>
                  <a:pt x="115" y="3"/>
                </a:cubicBezTo>
                <a:cubicBezTo>
                  <a:pt x="103" y="3"/>
                  <a:pt x="92" y="2"/>
                  <a:pt x="80" y="2"/>
                </a:cubicBezTo>
                <a:cubicBezTo>
                  <a:pt x="74" y="2"/>
                  <a:pt x="68" y="1"/>
                  <a:pt x="63" y="1"/>
                </a:cubicBezTo>
                <a:cubicBezTo>
                  <a:pt x="59" y="1"/>
                  <a:pt x="52" y="2"/>
                  <a:pt x="49" y="0"/>
                </a:cubicBezTo>
                <a:cubicBezTo>
                  <a:pt x="48" y="0"/>
                  <a:pt x="47" y="1"/>
                  <a:pt x="46" y="3"/>
                </a:cubicBezTo>
                <a:cubicBezTo>
                  <a:pt x="45" y="6"/>
                  <a:pt x="41" y="10"/>
                  <a:pt x="41" y="13"/>
                </a:cubicBezTo>
                <a:cubicBezTo>
                  <a:pt x="40" y="16"/>
                  <a:pt x="34" y="40"/>
                  <a:pt x="32" y="40"/>
                </a:cubicBezTo>
                <a:cubicBezTo>
                  <a:pt x="31" y="40"/>
                  <a:pt x="20" y="96"/>
                  <a:pt x="20" y="96"/>
                </a:cubicBezTo>
                <a:cubicBezTo>
                  <a:pt x="20" y="97"/>
                  <a:pt x="20" y="100"/>
                  <a:pt x="19" y="101"/>
                </a:cubicBezTo>
                <a:cubicBezTo>
                  <a:pt x="19" y="102"/>
                  <a:pt x="19" y="103"/>
                  <a:pt x="19" y="104"/>
                </a:cubicBezTo>
                <a:cubicBezTo>
                  <a:pt x="19" y="105"/>
                  <a:pt x="18" y="107"/>
                  <a:pt x="17" y="109"/>
                </a:cubicBezTo>
                <a:cubicBezTo>
                  <a:pt x="15" y="113"/>
                  <a:pt x="15" y="122"/>
                  <a:pt x="15" y="126"/>
                </a:cubicBezTo>
                <a:cubicBezTo>
                  <a:pt x="15" y="127"/>
                  <a:pt x="14" y="130"/>
                  <a:pt x="14" y="131"/>
                </a:cubicBezTo>
                <a:cubicBezTo>
                  <a:pt x="13" y="137"/>
                  <a:pt x="11" y="151"/>
                  <a:pt x="9" y="156"/>
                </a:cubicBezTo>
                <a:cubicBezTo>
                  <a:pt x="8" y="158"/>
                  <a:pt x="7" y="160"/>
                  <a:pt x="6" y="16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2"/>
          <p:cNvSpPr>
            <a:spLocks/>
          </p:cNvSpPr>
          <p:nvPr/>
        </p:nvSpPr>
        <p:spPr bwMode="auto">
          <a:xfrm>
            <a:off x="7288213" y="1168400"/>
            <a:ext cx="557213" cy="555625"/>
          </a:xfrm>
          <a:custGeom>
            <a:avLst/>
            <a:gdLst>
              <a:gd name="T0" fmla="*/ 261 w 265"/>
              <a:gd name="T1" fmla="*/ 102 h 264"/>
              <a:gd name="T2" fmla="*/ 208 w 265"/>
              <a:gd name="T3" fmla="*/ 125 h 264"/>
              <a:gd name="T4" fmla="*/ 187 w 265"/>
              <a:gd name="T5" fmla="*/ 125 h 264"/>
              <a:gd name="T6" fmla="*/ 176 w 265"/>
              <a:gd name="T7" fmla="*/ 99 h 264"/>
              <a:gd name="T8" fmla="*/ 191 w 265"/>
              <a:gd name="T9" fmla="*/ 84 h 264"/>
              <a:gd name="T10" fmla="*/ 245 w 265"/>
              <a:gd name="T11" fmla="*/ 63 h 264"/>
              <a:gd name="T12" fmla="*/ 221 w 265"/>
              <a:gd name="T13" fmla="*/ 33 h 264"/>
              <a:gd name="T14" fmla="*/ 187 w 265"/>
              <a:gd name="T15" fmla="*/ 20 h 264"/>
              <a:gd name="T16" fmla="*/ 181 w 265"/>
              <a:gd name="T17" fmla="*/ 62 h 264"/>
              <a:gd name="T18" fmla="*/ 156 w 265"/>
              <a:gd name="T19" fmla="*/ 99 h 264"/>
              <a:gd name="T20" fmla="*/ 159 w 265"/>
              <a:gd name="T21" fmla="*/ 59 h 264"/>
              <a:gd name="T22" fmla="*/ 140 w 265"/>
              <a:gd name="T23" fmla="*/ 48 h 264"/>
              <a:gd name="T24" fmla="*/ 140 w 265"/>
              <a:gd name="T25" fmla="*/ 27 h 264"/>
              <a:gd name="T26" fmla="*/ 125 w 265"/>
              <a:gd name="T27" fmla="*/ 27 h 264"/>
              <a:gd name="T28" fmla="*/ 125 w 265"/>
              <a:gd name="T29" fmla="*/ 48 h 264"/>
              <a:gd name="T30" fmla="*/ 106 w 265"/>
              <a:gd name="T31" fmla="*/ 59 h 264"/>
              <a:gd name="T32" fmla="*/ 109 w 265"/>
              <a:gd name="T33" fmla="*/ 99 h 264"/>
              <a:gd name="T34" fmla="*/ 85 w 265"/>
              <a:gd name="T35" fmla="*/ 62 h 264"/>
              <a:gd name="T36" fmla="*/ 78 w 265"/>
              <a:gd name="T37" fmla="*/ 20 h 264"/>
              <a:gd name="T38" fmla="*/ 44 w 265"/>
              <a:gd name="T39" fmla="*/ 33 h 264"/>
              <a:gd name="T40" fmla="*/ 21 w 265"/>
              <a:gd name="T41" fmla="*/ 63 h 264"/>
              <a:gd name="T42" fmla="*/ 74 w 265"/>
              <a:gd name="T43" fmla="*/ 84 h 264"/>
              <a:gd name="T44" fmla="*/ 89 w 265"/>
              <a:gd name="T45" fmla="*/ 99 h 264"/>
              <a:gd name="T46" fmla="*/ 78 w 265"/>
              <a:gd name="T47" fmla="*/ 125 h 264"/>
              <a:gd name="T48" fmla="*/ 57 w 265"/>
              <a:gd name="T49" fmla="*/ 125 h 264"/>
              <a:gd name="T50" fmla="*/ 4 w 265"/>
              <a:gd name="T51" fmla="*/ 102 h 264"/>
              <a:gd name="T52" fmla="*/ 0 w 265"/>
              <a:gd name="T53" fmla="*/ 139 h 264"/>
              <a:gd name="T54" fmla="*/ 15 w 265"/>
              <a:gd name="T55" fmla="*/ 173 h 264"/>
              <a:gd name="T56" fmla="*/ 49 w 265"/>
              <a:gd name="T57" fmla="*/ 148 h 264"/>
              <a:gd name="T58" fmla="*/ 93 w 265"/>
              <a:gd name="T59" fmla="*/ 139 h 264"/>
              <a:gd name="T60" fmla="*/ 62 w 265"/>
              <a:gd name="T61" fmla="*/ 165 h 264"/>
              <a:gd name="T62" fmla="*/ 68 w 265"/>
              <a:gd name="T63" fmla="*/ 187 h 264"/>
              <a:gd name="T64" fmla="*/ 53 w 265"/>
              <a:gd name="T65" fmla="*/ 201 h 264"/>
              <a:gd name="T66" fmla="*/ 64 w 265"/>
              <a:gd name="T67" fmla="*/ 211 h 264"/>
              <a:gd name="T68" fmla="*/ 78 w 265"/>
              <a:gd name="T69" fmla="*/ 197 h 264"/>
              <a:gd name="T70" fmla="*/ 99 w 265"/>
              <a:gd name="T71" fmla="*/ 203 h 264"/>
              <a:gd name="T72" fmla="*/ 125 w 265"/>
              <a:gd name="T73" fmla="*/ 172 h 264"/>
              <a:gd name="T74" fmla="*/ 117 w 265"/>
              <a:gd name="T75" fmla="*/ 216 h 264"/>
              <a:gd name="T76" fmla="*/ 92 w 265"/>
              <a:gd name="T77" fmla="*/ 250 h 264"/>
              <a:gd name="T78" fmla="*/ 125 w 265"/>
              <a:gd name="T79" fmla="*/ 264 h 264"/>
              <a:gd name="T80" fmla="*/ 163 w 265"/>
              <a:gd name="T81" fmla="*/ 260 h 264"/>
              <a:gd name="T82" fmla="*/ 140 w 265"/>
              <a:gd name="T83" fmla="*/ 207 h 264"/>
              <a:gd name="T84" fmla="*/ 140 w 265"/>
              <a:gd name="T85" fmla="*/ 187 h 264"/>
              <a:gd name="T86" fmla="*/ 166 w 265"/>
              <a:gd name="T87" fmla="*/ 176 h 264"/>
              <a:gd name="T88" fmla="*/ 181 w 265"/>
              <a:gd name="T89" fmla="*/ 190 h 264"/>
              <a:gd name="T90" fmla="*/ 202 w 265"/>
              <a:gd name="T91" fmla="*/ 244 h 264"/>
              <a:gd name="T92" fmla="*/ 231 w 265"/>
              <a:gd name="T93" fmla="*/ 220 h 264"/>
              <a:gd name="T94" fmla="*/ 245 w 265"/>
              <a:gd name="T95" fmla="*/ 187 h 264"/>
              <a:gd name="T96" fmla="*/ 203 w 265"/>
              <a:gd name="T97" fmla="*/ 180 h 264"/>
              <a:gd name="T98" fmla="*/ 166 w 265"/>
              <a:gd name="T99" fmla="*/ 155 h 264"/>
              <a:gd name="T100" fmla="*/ 206 w 265"/>
              <a:gd name="T101" fmla="*/ 158 h 264"/>
              <a:gd name="T102" fmla="*/ 217 w 265"/>
              <a:gd name="T103" fmla="*/ 139 h 264"/>
              <a:gd name="T104" fmla="*/ 238 w 265"/>
              <a:gd name="T105" fmla="*/ 139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5" h="264">
                <a:moveTo>
                  <a:pt x="265" y="125"/>
                </a:moveTo>
                <a:cubicBezTo>
                  <a:pt x="238" y="125"/>
                  <a:pt x="238" y="125"/>
                  <a:pt x="238" y="125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50" y="91"/>
                  <a:pt x="250" y="91"/>
                  <a:pt x="250" y="91"/>
                </a:cubicBezTo>
                <a:cubicBezTo>
                  <a:pt x="217" y="125"/>
                  <a:pt x="217" y="125"/>
                  <a:pt x="217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16" y="116"/>
                  <a:pt x="216" y="116"/>
                  <a:pt x="216" y="116"/>
                </a:cubicBezTo>
                <a:cubicBezTo>
                  <a:pt x="206" y="106"/>
                  <a:pt x="206" y="106"/>
                  <a:pt x="206" y="106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73" y="125"/>
                  <a:pt x="173" y="125"/>
                  <a:pt x="173" y="125"/>
                </a:cubicBezTo>
                <a:cubicBezTo>
                  <a:pt x="172" y="119"/>
                  <a:pt x="169" y="114"/>
                  <a:pt x="166" y="109"/>
                </a:cubicBezTo>
                <a:cubicBezTo>
                  <a:pt x="176" y="99"/>
                  <a:pt x="176" y="99"/>
                  <a:pt x="176" y="99"/>
                </a:cubicBezTo>
                <a:cubicBezTo>
                  <a:pt x="203" y="99"/>
                  <a:pt x="203" y="99"/>
                  <a:pt x="203" y="99"/>
                </a:cubicBezTo>
                <a:cubicBezTo>
                  <a:pt x="203" y="84"/>
                  <a:pt x="203" y="84"/>
                  <a:pt x="203" y="84"/>
                </a:cubicBezTo>
                <a:cubicBezTo>
                  <a:pt x="191" y="84"/>
                  <a:pt x="191" y="84"/>
                  <a:pt x="191" y="84"/>
                </a:cubicBezTo>
                <a:cubicBezTo>
                  <a:pt x="197" y="78"/>
                  <a:pt x="197" y="78"/>
                  <a:pt x="197" y="78"/>
                </a:cubicBezTo>
                <a:cubicBezTo>
                  <a:pt x="245" y="78"/>
                  <a:pt x="245" y="78"/>
                  <a:pt x="245" y="78"/>
                </a:cubicBezTo>
                <a:cubicBezTo>
                  <a:pt x="245" y="63"/>
                  <a:pt x="245" y="63"/>
                  <a:pt x="245" y="63"/>
                </a:cubicBezTo>
                <a:cubicBezTo>
                  <a:pt x="212" y="63"/>
                  <a:pt x="212" y="63"/>
                  <a:pt x="212" y="63"/>
                </a:cubicBezTo>
                <a:cubicBezTo>
                  <a:pt x="231" y="44"/>
                  <a:pt x="231" y="44"/>
                  <a:pt x="231" y="44"/>
                </a:cubicBezTo>
                <a:cubicBezTo>
                  <a:pt x="221" y="33"/>
                  <a:pt x="221" y="33"/>
                  <a:pt x="221" y="33"/>
                </a:cubicBezTo>
                <a:cubicBezTo>
                  <a:pt x="202" y="53"/>
                  <a:pt x="202" y="53"/>
                  <a:pt x="202" y="53"/>
                </a:cubicBezTo>
                <a:cubicBezTo>
                  <a:pt x="202" y="20"/>
                  <a:pt x="202" y="20"/>
                  <a:pt x="202" y="20"/>
                </a:cubicBezTo>
                <a:cubicBezTo>
                  <a:pt x="187" y="20"/>
                  <a:pt x="187" y="20"/>
                  <a:pt x="187" y="20"/>
                </a:cubicBezTo>
                <a:cubicBezTo>
                  <a:pt x="187" y="67"/>
                  <a:pt x="187" y="67"/>
                  <a:pt x="187" y="67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1" y="62"/>
                  <a:pt x="181" y="62"/>
                  <a:pt x="181" y="62"/>
                </a:cubicBezTo>
                <a:cubicBezTo>
                  <a:pt x="166" y="62"/>
                  <a:pt x="166" y="62"/>
                  <a:pt x="166" y="62"/>
                </a:cubicBezTo>
                <a:cubicBezTo>
                  <a:pt x="166" y="88"/>
                  <a:pt x="166" y="88"/>
                  <a:pt x="166" y="88"/>
                </a:cubicBezTo>
                <a:cubicBezTo>
                  <a:pt x="156" y="99"/>
                  <a:pt x="156" y="99"/>
                  <a:pt x="156" y="99"/>
                </a:cubicBezTo>
                <a:cubicBezTo>
                  <a:pt x="151" y="95"/>
                  <a:pt x="146" y="93"/>
                  <a:pt x="140" y="92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59" y="59"/>
                  <a:pt x="159" y="59"/>
                  <a:pt x="159" y="59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73" y="14"/>
                  <a:pt x="173" y="14"/>
                  <a:pt x="173" y="14"/>
                </a:cubicBezTo>
                <a:cubicBezTo>
                  <a:pt x="163" y="4"/>
                  <a:pt x="163" y="4"/>
                  <a:pt x="163" y="4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0"/>
                  <a:pt x="140" y="0"/>
                  <a:pt x="140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02" y="4"/>
                  <a:pt x="102" y="4"/>
                  <a:pt x="102" y="4"/>
                </a:cubicBezTo>
                <a:cubicBezTo>
                  <a:pt x="92" y="14"/>
                  <a:pt x="92" y="14"/>
                  <a:pt x="92" y="14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125" y="78"/>
                  <a:pt x="125" y="78"/>
                  <a:pt x="125" y="78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19" y="93"/>
                  <a:pt x="114" y="95"/>
                  <a:pt x="109" y="99"/>
                </a:cubicBezTo>
                <a:cubicBezTo>
                  <a:pt x="99" y="88"/>
                  <a:pt x="99" y="88"/>
                  <a:pt x="99" y="88"/>
                </a:cubicBezTo>
                <a:cubicBezTo>
                  <a:pt x="99" y="62"/>
                  <a:pt x="99" y="62"/>
                  <a:pt x="99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74"/>
                  <a:pt x="85" y="74"/>
                  <a:pt x="85" y="74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20"/>
                  <a:pt x="78" y="20"/>
                  <a:pt x="78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53"/>
                  <a:pt x="64" y="53"/>
                  <a:pt x="64" y="53"/>
                </a:cubicBezTo>
                <a:cubicBezTo>
                  <a:pt x="44" y="33"/>
                  <a:pt x="44" y="33"/>
                  <a:pt x="44" y="33"/>
                </a:cubicBezTo>
                <a:cubicBezTo>
                  <a:pt x="34" y="44"/>
                  <a:pt x="34" y="44"/>
                  <a:pt x="34" y="44"/>
                </a:cubicBezTo>
                <a:cubicBezTo>
                  <a:pt x="53" y="63"/>
                  <a:pt x="53" y="63"/>
                  <a:pt x="53" y="63"/>
                </a:cubicBezTo>
                <a:cubicBezTo>
                  <a:pt x="21" y="63"/>
                  <a:pt x="21" y="63"/>
                  <a:pt x="21" y="63"/>
                </a:cubicBezTo>
                <a:cubicBezTo>
                  <a:pt x="21" y="78"/>
                  <a:pt x="21" y="78"/>
                  <a:pt x="21" y="78"/>
                </a:cubicBezTo>
                <a:cubicBezTo>
                  <a:pt x="68" y="78"/>
                  <a:pt x="68" y="78"/>
                  <a:pt x="68" y="78"/>
                </a:cubicBezTo>
                <a:cubicBezTo>
                  <a:pt x="74" y="84"/>
                  <a:pt x="74" y="84"/>
                  <a:pt x="74" y="84"/>
                </a:cubicBezTo>
                <a:cubicBezTo>
                  <a:pt x="62" y="84"/>
                  <a:pt x="62" y="84"/>
                  <a:pt x="62" y="84"/>
                </a:cubicBezTo>
                <a:cubicBezTo>
                  <a:pt x="62" y="99"/>
                  <a:pt x="62" y="99"/>
                  <a:pt x="62" y="99"/>
                </a:cubicBezTo>
                <a:cubicBezTo>
                  <a:pt x="89" y="99"/>
                  <a:pt x="89" y="99"/>
                  <a:pt x="89" y="9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6" y="114"/>
                  <a:pt x="94" y="119"/>
                  <a:pt x="93" y="125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15" y="91"/>
                  <a:pt x="15" y="91"/>
                  <a:pt x="15" y="91"/>
                </a:cubicBezTo>
                <a:cubicBezTo>
                  <a:pt x="4" y="102"/>
                  <a:pt x="4" y="102"/>
                  <a:pt x="4" y="102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9"/>
                  <a:pt x="0" y="139"/>
                  <a:pt x="0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4" y="162"/>
                  <a:pt x="4" y="162"/>
                  <a:pt x="4" y="162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4" y="145"/>
                  <a:pt x="96" y="151"/>
                  <a:pt x="99" y="155"/>
                </a:cubicBezTo>
                <a:cubicBezTo>
                  <a:pt x="89" y="165"/>
                  <a:pt x="89" y="165"/>
                  <a:pt x="89" y="165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68" y="187"/>
                  <a:pt x="68" y="187"/>
                  <a:pt x="68" y="187"/>
                </a:cubicBezTo>
                <a:cubicBezTo>
                  <a:pt x="21" y="187"/>
                  <a:pt x="21" y="187"/>
                  <a:pt x="21" y="187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53" y="201"/>
                  <a:pt x="53" y="201"/>
                  <a:pt x="53" y="201"/>
                </a:cubicBezTo>
                <a:cubicBezTo>
                  <a:pt x="34" y="220"/>
                  <a:pt x="34" y="220"/>
                  <a:pt x="34" y="220"/>
                </a:cubicBezTo>
                <a:cubicBezTo>
                  <a:pt x="44" y="231"/>
                  <a:pt x="44" y="231"/>
                  <a:pt x="44" y="23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44"/>
                  <a:pt x="64" y="244"/>
                  <a:pt x="64" y="244"/>
                </a:cubicBezTo>
                <a:cubicBezTo>
                  <a:pt x="78" y="244"/>
                  <a:pt x="78" y="244"/>
                  <a:pt x="78" y="244"/>
                </a:cubicBezTo>
                <a:cubicBezTo>
                  <a:pt x="78" y="197"/>
                  <a:pt x="78" y="197"/>
                  <a:pt x="78" y="197"/>
                </a:cubicBezTo>
                <a:cubicBezTo>
                  <a:pt x="85" y="190"/>
                  <a:pt x="85" y="190"/>
                  <a:pt x="85" y="190"/>
                </a:cubicBezTo>
                <a:cubicBezTo>
                  <a:pt x="85" y="203"/>
                  <a:pt x="85" y="203"/>
                  <a:pt x="85" y="203"/>
                </a:cubicBezTo>
                <a:cubicBezTo>
                  <a:pt x="99" y="203"/>
                  <a:pt x="99" y="203"/>
                  <a:pt x="99" y="203"/>
                </a:cubicBezTo>
                <a:cubicBezTo>
                  <a:pt x="99" y="176"/>
                  <a:pt x="99" y="176"/>
                  <a:pt x="99" y="176"/>
                </a:cubicBezTo>
                <a:cubicBezTo>
                  <a:pt x="109" y="166"/>
                  <a:pt x="109" y="166"/>
                  <a:pt x="109" y="166"/>
                </a:cubicBezTo>
                <a:cubicBezTo>
                  <a:pt x="114" y="169"/>
                  <a:pt x="119" y="171"/>
                  <a:pt x="125" y="172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117" y="216"/>
                  <a:pt x="117" y="216"/>
                  <a:pt x="117" y="216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16"/>
                  <a:pt x="125" y="216"/>
                  <a:pt x="125" y="216"/>
                </a:cubicBezTo>
                <a:cubicBezTo>
                  <a:pt x="92" y="250"/>
                  <a:pt x="92" y="250"/>
                  <a:pt x="92" y="250"/>
                </a:cubicBezTo>
                <a:cubicBezTo>
                  <a:pt x="102" y="260"/>
                  <a:pt x="102" y="260"/>
                  <a:pt x="102" y="260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64"/>
                  <a:pt x="125" y="264"/>
                  <a:pt x="125" y="264"/>
                </a:cubicBezTo>
                <a:cubicBezTo>
                  <a:pt x="140" y="264"/>
                  <a:pt x="140" y="264"/>
                  <a:pt x="140" y="264"/>
                </a:cubicBezTo>
                <a:cubicBezTo>
                  <a:pt x="140" y="237"/>
                  <a:pt x="140" y="237"/>
                  <a:pt x="140" y="237"/>
                </a:cubicBezTo>
                <a:cubicBezTo>
                  <a:pt x="163" y="260"/>
                  <a:pt x="163" y="260"/>
                  <a:pt x="163" y="260"/>
                </a:cubicBezTo>
                <a:cubicBezTo>
                  <a:pt x="173" y="250"/>
                  <a:pt x="173" y="250"/>
                  <a:pt x="173" y="250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40" y="207"/>
                  <a:pt x="140" y="207"/>
                  <a:pt x="140" y="207"/>
                </a:cubicBezTo>
                <a:cubicBezTo>
                  <a:pt x="149" y="216"/>
                  <a:pt x="149" y="216"/>
                  <a:pt x="149" y="216"/>
                </a:cubicBezTo>
                <a:cubicBezTo>
                  <a:pt x="159" y="205"/>
                  <a:pt x="159" y="205"/>
                  <a:pt x="159" y="205"/>
                </a:cubicBezTo>
                <a:cubicBezTo>
                  <a:pt x="140" y="187"/>
                  <a:pt x="140" y="187"/>
                  <a:pt x="140" y="187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6" y="171"/>
                  <a:pt x="151" y="169"/>
                  <a:pt x="156" y="166"/>
                </a:cubicBezTo>
                <a:cubicBezTo>
                  <a:pt x="166" y="176"/>
                  <a:pt x="166" y="176"/>
                  <a:pt x="166" y="176"/>
                </a:cubicBezTo>
                <a:cubicBezTo>
                  <a:pt x="166" y="203"/>
                  <a:pt x="166" y="203"/>
                  <a:pt x="166" y="203"/>
                </a:cubicBezTo>
                <a:cubicBezTo>
                  <a:pt x="181" y="203"/>
                  <a:pt x="181" y="203"/>
                  <a:pt x="181" y="203"/>
                </a:cubicBezTo>
                <a:cubicBezTo>
                  <a:pt x="181" y="190"/>
                  <a:pt x="181" y="190"/>
                  <a:pt x="181" y="190"/>
                </a:cubicBezTo>
                <a:cubicBezTo>
                  <a:pt x="187" y="197"/>
                  <a:pt x="187" y="197"/>
                  <a:pt x="187" y="197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02" y="244"/>
                  <a:pt x="202" y="244"/>
                  <a:pt x="202" y="244"/>
                </a:cubicBezTo>
                <a:cubicBezTo>
                  <a:pt x="202" y="211"/>
                  <a:pt x="202" y="211"/>
                  <a:pt x="202" y="211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1" y="220"/>
                  <a:pt x="231" y="220"/>
                  <a:pt x="231" y="220"/>
                </a:cubicBezTo>
                <a:cubicBezTo>
                  <a:pt x="212" y="201"/>
                  <a:pt x="212" y="201"/>
                  <a:pt x="212" y="201"/>
                </a:cubicBezTo>
                <a:cubicBezTo>
                  <a:pt x="245" y="201"/>
                  <a:pt x="245" y="201"/>
                  <a:pt x="245" y="201"/>
                </a:cubicBezTo>
                <a:cubicBezTo>
                  <a:pt x="245" y="187"/>
                  <a:pt x="245" y="187"/>
                  <a:pt x="245" y="187"/>
                </a:cubicBezTo>
                <a:cubicBezTo>
                  <a:pt x="197" y="187"/>
                  <a:pt x="197" y="187"/>
                  <a:pt x="197" y="187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203" y="180"/>
                  <a:pt x="203" y="180"/>
                  <a:pt x="203" y="180"/>
                </a:cubicBezTo>
                <a:cubicBezTo>
                  <a:pt x="203" y="165"/>
                  <a:pt x="203" y="165"/>
                  <a:pt x="203" y="165"/>
                </a:cubicBezTo>
                <a:cubicBezTo>
                  <a:pt x="176" y="165"/>
                  <a:pt x="176" y="165"/>
                  <a:pt x="176" y="165"/>
                </a:cubicBezTo>
                <a:cubicBezTo>
                  <a:pt x="166" y="155"/>
                  <a:pt x="166" y="155"/>
                  <a:pt x="166" y="155"/>
                </a:cubicBezTo>
                <a:cubicBezTo>
                  <a:pt x="169" y="151"/>
                  <a:pt x="172" y="145"/>
                  <a:pt x="173" y="1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206" y="158"/>
                  <a:pt x="206" y="158"/>
                  <a:pt x="206" y="158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08" y="139"/>
                  <a:pt x="208" y="139"/>
                  <a:pt x="208" y="139"/>
                </a:cubicBezTo>
                <a:cubicBezTo>
                  <a:pt x="217" y="139"/>
                  <a:pt x="217" y="139"/>
                  <a:pt x="217" y="139"/>
                </a:cubicBezTo>
                <a:cubicBezTo>
                  <a:pt x="250" y="173"/>
                  <a:pt x="250" y="173"/>
                  <a:pt x="250" y="173"/>
                </a:cubicBezTo>
                <a:cubicBezTo>
                  <a:pt x="261" y="162"/>
                  <a:pt x="261" y="162"/>
                  <a:pt x="261" y="162"/>
                </a:cubicBezTo>
                <a:cubicBezTo>
                  <a:pt x="238" y="139"/>
                  <a:pt x="238" y="139"/>
                  <a:pt x="238" y="139"/>
                </a:cubicBezTo>
                <a:cubicBezTo>
                  <a:pt x="265" y="139"/>
                  <a:pt x="265" y="139"/>
                  <a:pt x="265" y="139"/>
                </a:cubicBezTo>
                <a:lnTo>
                  <a:pt x="265" y="12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4" name="Group 153"/>
          <p:cNvGrpSpPr/>
          <p:nvPr/>
        </p:nvGrpSpPr>
        <p:grpSpPr>
          <a:xfrm>
            <a:off x="2974976" y="5275263"/>
            <a:ext cx="238125" cy="534988"/>
            <a:chOff x="2974976" y="5275263"/>
            <a:chExt cx="238125" cy="534988"/>
          </a:xfrm>
          <a:solidFill>
            <a:schemeClr val="accent4"/>
          </a:solidFill>
        </p:grpSpPr>
        <p:sp>
          <p:nvSpPr>
            <p:cNvPr id="155" name="Oval 154"/>
            <p:cNvSpPr>
              <a:spLocks noChangeArrowheads="1"/>
            </p:cNvSpPr>
            <p:nvPr/>
          </p:nvSpPr>
          <p:spPr bwMode="auto">
            <a:xfrm>
              <a:off x="3040063" y="5707063"/>
              <a:ext cx="49213" cy="492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Oval 155"/>
            <p:cNvSpPr>
              <a:spLocks noChangeArrowheads="1"/>
            </p:cNvSpPr>
            <p:nvPr/>
          </p:nvSpPr>
          <p:spPr bwMode="auto">
            <a:xfrm>
              <a:off x="3089276" y="5659438"/>
              <a:ext cx="34925" cy="349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Oval 156"/>
            <p:cNvSpPr>
              <a:spLocks noChangeArrowheads="1"/>
            </p:cNvSpPr>
            <p:nvPr/>
          </p:nvSpPr>
          <p:spPr bwMode="auto">
            <a:xfrm>
              <a:off x="3051176" y="5592763"/>
              <a:ext cx="25400" cy="254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Oval 157"/>
            <p:cNvSpPr>
              <a:spLocks noChangeArrowheads="1"/>
            </p:cNvSpPr>
            <p:nvPr/>
          </p:nvSpPr>
          <p:spPr bwMode="auto">
            <a:xfrm>
              <a:off x="3040063" y="5487988"/>
              <a:ext cx="49213" cy="460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8"/>
            <p:cNvSpPr>
              <a:spLocks noEditPoints="1"/>
            </p:cNvSpPr>
            <p:nvPr/>
          </p:nvSpPr>
          <p:spPr bwMode="auto">
            <a:xfrm>
              <a:off x="2974976" y="5275263"/>
              <a:ext cx="238125" cy="534988"/>
            </a:xfrm>
            <a:custGeom>
              <a:avLst/>
              <a:gdLst>
                <a:gd name="T0" fmla="*/ 61 w 113"/>
                <a:gd name="T1" fmla="*/ 12 h 254"/>
                <a:gd name="T2" fmla="*/ 58 w 113"/>
                <a:gd name="T3" fmla="*/ 21 h 254"/>
                <a:gd name="T4" fmla="*/ 58 w 113"/>
                <a:gd name="T5" fmla="*/ 37 h 254"/>
                <a:gd name="T6" fmla="*/ 0 w 113"/>
                <a:gd name="T7" fmla="*/ 37 h 254"/>
                <a:gd name="T8" fmla="*/ 0 w 113"/>
                <a:gd name="T9" fmla="*/ 254 h 254"/>
                <a:gd name="T10" fmla="*/ 107 w 113"/>
                <a:gd name="T11" fmla="*/ 254 h 254"/>
                <a:gd name="T12" fmla="*/ 107 w 113"/>
                <a:gd name="T13" fmla="*/ 37 h 254"/>
                <a:gd name="T14" fmla="*/ 78 w 113"/>
                <a:gd name="T15" fmla="*/ 37 h 254"/>
                <a:gd name="T16" fmla="*/ 78 w 113"/>
                <a:gd name="T17" fmla="*/ 26 h 254"/>
                <a:gd name="T18" fmla="*/ 104 w 113"/>
                <a:gd name="T19" fmla="*/ 20 h 254"/>
                <a:gd name="T20" fmla="*/ 112 w 113"/>
                <a:gd name="T21" fmla="*/ 8 h 254"/>
                <a:gd name="T22" fmla="*/ 100 w 113"/>
                <a:gd name="T23" fmla="*/ 1 h 254"/>
                <a:gd name="T24" fmla="*/ 68 w 113"/>
                <a:gd name="T25" fmla="*/ 8 h 254"/>
                <a:gd name="T26" fmla="*/ 61 w 113"/>
                <a:gd name="T27" fmla="*/ 12 h 254"/>
                <a:gd name="T28" fmla="*/ 85 w 113"/>
                <a:gd name="T29" fmla="*/ 82 h 254"/>
                <a:gd name="T30" fmla="*/ 85 w 113"/>
                <a:gd name="T31" fmla="*/ 231 h 254"/>
                <a:gd name="T32" fmla="*/ 22 w 113"/>
                <a:gd name="T33" fmla="*/ 231 h 254"/>
                <a:gd name="T34" fmla="*/ 22 w 113"/>
                <a:gd name="T35" fmla="*/ 82 h 254"/>
                <a:gd name="T36" fmla="*/ 58 w 113"/>
                <a:gd name="T37" fmla="*/ 82 h 254"/>
                <a:gd name="T38" fmla="*/ 58 w 113"/>
                <a:gd name="T39" fmla="*/ 116 h 254"/>
                <a:gd name="T40" fmla="*/ 58 w 113"/>
                <a:gd name="T41" fmla="*/ 132 h 254"/>
                <a:gd name="T42" fmla="*/ 68 w 113"/>
                <a:gd name="T43" fmla="*/ 142 h 254"/>
                <a:gd name="T44" fmla="*/ 70 w 113"/>
                <a:gd name="T45" fmla="*/ 142 h 254"/>
                <a:gd name="T46" fmla="*/ 78 w 113"/>
                <a:gd name="T47" fmla="*/ 132 h 254"/>
                <a:gd name="T48" fmla="*/ 78 w 113"/>
                <a:gd name="T49" fmla="*/ 82 h 254"/>
                <a:gd name="T50" fmla="*/ 85 w 113"/>
                <a:gd name="T51" fmla="*/ 8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" h="254">
                  <a:moveTo>
                    <a:pt x="61" y="12"/>
                  </a:moveTo>
                  <a:cubicBezTo>
                    <a:pt x="58" y="15"/>
                    <a:pt x="58" y="18"/>
                    <a:pt x="58" y="21"/>
                  </a:cubicBezTo>
                  <a:cubicBezTo>
                    <a:pt x="58" y="22"/>
                    <a:pt x="58" y="28"/>
                    <a:pt x="58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107" y="254"/>
                    <a:pt x="107" y="254"/>
                    <a:pt x="107" y="254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10" y="19"/>
                    <a:pt x="113" y="14"/>
                    <a:pt x="112" y="8"/>
                  </a:cubicBezTo>
                  <a:cubicBezTo>
                    <a:pt x="111" y="3"/>
                    <a:pt x="105" y="0"/>
                    <a:pt x="100" y="1"/>
                  </a:cubicBezTo>
                  <a:cubicBezTo>
                    <a:pt x="98" y="1"/>
                    <a:pt x="72" y="7"/>
                    <a:pt x="68" y="8"/>
                  </a:cubicBezTo>
                  <a:cubicBezTo>
                    <a:pt x="65" y="9"/>
                    <a:pt x="63" y="10"/>
                    <a:pt x="61" y="12"/>
                  </a:cubicBezTo>
                  <a:close/>
                  <a:moveTo>
                    <a:pt x="85" y="82"/>
                  </a:moveTo>
                  <a:cubicBezTo>
                    <a:pt x="85" y="231"/>
                    <a:pt x="85" y="231"/>
                    <a:pt x="85" y="231"/>
                  </a:cubicBezTo>
                  <a:cubicBezTo>
                    <a:pt x="22" y="231"/>
                    <a:pt x="22" y="231"/>
                    <a:pt x="22" y="23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100"/>
                    <a:pt x="58" y="115"/>
                    <a:pt x="58" y="116"/>
                  </a:cubicBezTo>
                  <a:cubicBezTo>
                    <a:pt x="58" y="119"/>
                    <a:pt x="58" y="131"/>
                    <a:pt x="58" y="132"/>
                  </a:cubicBezTo>
                  <a:cubicBezTo>
                    <a:pt x="58" y="137"/>
                    <a:pt x="63" y="142"/>
                    <a:pt x="68" y="142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5" y="141"/>
                    <a:pt x="78" y="137"/>
                    <a:pt x="78" y="132"/>
                  </a:cubicBezTo>
                  <a:cubicBezTo>
                    <a:pt x="78" y="82"/>
                    <a:pt x="78" y="82"/>
                    <a:pt x="78" y="82"/>
                  </a:cubicBezTo>
                  <a:lnTo>
                    <a:pt x="85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/>
          <p:cNvGrpSpPr/>
          <p:nvPr/>
        </p:nvGrpSpPr>
        <p:grpSpPr>
          <a:xfrm>
            <a:off x="4310063" y="5300663"/>
            <a:ext cx="501650" cy="485775"/>
            <a:chOff x="4310063" y="5300663"/>
            <a:chExt cx="501650" cy="485775"/>
          </a:xfrm>
          <a:solidFill>
            <a:schemeClr val="accent4"/>
          </a:solidFill>
        </p:grpSpPr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4605338" y="5321300"/>
              <a:ext cx="206375" cy="138113"/>
            </a:xfrm>
            <a:custGeom>
              <a:avLst/>
              <a:gdLst>
                <a:gd name="T0" fmla="*/ 84 w 98"/>
                <a:gd name="T1" fmla="*/ 4 h 65"/>
                <a:gd name="T2" fmla="*/ 0 w 98"/>
                <a:gd name="T3" fmla="*/ 65 h 65"/>
                <a:gd name="T4" fmla="*/ 18 w 98"/>
                <a:gd name="T5" fmla="*/ 65 h 65"/>
                <a:gd name="T6" fmla="*/ 91 w 98"/>
                <a:gd name="T7" fmla="*/ 15 h 65"/>
                <a:gd name="T8" fmla="*/ 84 w 98"/>
                <a:gd name="T9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5">
                  <a:moveTo>
                    <a:pt x="84" y="4"/>
                  </a:moveTo>
                  <a:cubicBezTo>
                    <a:pt x="52" y="17"/>
                    <a:pt x="23" y="38"/>
                    <a:pt x="0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39" y="44"/>
                    <a:pt x="63" y="27"/>
                    <a:pt x="91" y="15"/>
                  </a:cubicBezTo>
                  <a:cubicBezTo>
                    <a:pt x="98" y="12"/>
                    <a:pt x="92" y="0"/>
                    <a:pt x="8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4310063" y="5470525"/>
              <a:ext cx="490538" cy="247650"/>
            </a:xfrm>
            <a:custGeom>
              <a:avLst/>
              <a:gdLst>
                <a:gd name="T0" fmla="*/ 135 w 233"/>
                <a:gd name="T1" fmla="*/ 0 h 117"/>
                <a:gd name="T2" fmla="*/ 0 w 233"/>
                <a:gd name="T3" fmla="*/ 0 h 117"/>
                <a:gd name="T4" fmla="*/ 116 w 233"/>
                <a:gd name="T5" fmla="*/ 117 h 117"/>
                <a:gd name="T6" fmla="*/ 233 w 233"/>
                <a:gd name="T7" fmla="*/ 0 h 117"/>
                <a:gd name="T8" fmla="*/ 152 w 233"/>
                <a:gd name="T9" fmla="*/ 0 h 117"/>
                <a:gd name="T10" fmla="*/ 135 w 233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117">
                  <a:moveTo>
                    <a:pt x="1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52" y="117"/>
                    <a:pt x="116" y="117"/>
                  </a:cubicBezTo>
                  <a:cubicBezTo>
                    <a:pt x="181" y="117"/>
                    <a:pt x="233" y="65"/>
                    <a:pt x="233" y="0"/>
                  </a:cubicBezTo>
                  <a:cubicBezTo>
                    <a:pt x="152" y="0"/>
                    <a:pt x="152" y="0"/>
                    <a:pt x="152" y="0"/>
                  </a:cubicBez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ctangle 162"/>
            <p:cNvSpPr>
              <a:spLocks noChangeArrowheads="1"/>
            </p:cNvSpPr>
            <p:nvPr/>
          </p:nvSpPr>
          <p:spPr bwMode="auto">
            <a:xfrm>
              <a:off x="4310063" y="5745163"/>
              <a:ext cx="490538" cy="41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4449763" y="5300663"/>
              <a:ext cx="71438" cy="127000"/>
            </a:xfrm>
            <a:custGeom>
              <a:avLst/>
              <a:gdLst>
                <a:gd name="T0" fmla="*/ 13 w 34"/>
                <a:gd name="T1" fmla="*/ 49 h 60"/>
                <a:gd name="T2" fmla="*/ 14 w 34"/>
                <a:gd name="T3" fmla="*/ 48 h 60"/>
                <a:gd name="T4" fmla="*/ 14 w 34"/>
                <a:gd name="T5" fmla="*/ 47 h 60"/>
                <a:gd name="T6" fmla="*/ 14 w 34"/>
                <a:gd name="T7" fmla="*/ 47 h 60"/>
                <a:gd name="T8" fmla="*/ 15 w 34"/>
                <a:gd name="T9" fmla="*/ 46 h 60"/>
                <a:gd name="T10" fmla="*/ 15 w 34"/>
                <a:gd name="T11" fmla="*/ 46 h 60"/>
                <a:gd name="T12" fmla="*/ 16 w 34"/>
                <a:gd name="T13" fmla="*/ 45 h 60"/>
                <a:gd name="T14" fmla="*/ 17 w 34"/>
                <a:gd name="T15" fmla="*/ 44 h 60"/>
                <a:gd name="T16" fmla="*/ 18 w 34"/>
                <a:gd name="T17" fmla="*/ 43 h 60"/>
                <a:gd name="T18" fmla="*/ 20 w 34"/>
                <a:gd name="T19" fmla="*/ 42 h 60"/>
                <a:gd name="T20" fmla="*/ 20 w 34"/>
                <a:gd name="T21" fmla="*/ 42 h 60"/>
                <a:gd name="T22" fmla="*/ 21 w 34"/>
                <a:gd name="T23" fmla="*/ 41 h 60"/>
                <a:gd name="T24" fmla="*/ 22 w 34"/>
                <a:gd name="T25" fmla="*/ 40 h 60"/>
                <a:gd name="T26" fmla="*/ 23 w 34"/>
                <a:gd name="T27" fmla="*/ 39 h 60"/>
                <a:gd name="T28" fmla="*/ 25 w 34"/>
                <a:gd name="T29" fmla="*/ 38 h 60"/>
                <a:gd name="T30" fmla="*/ 31 w 34"/>
                <a:gd name="T31" fmla="*/ 31 h 60"/>
                <a:gd name="T32" fmla="*/ 34 w 34"/>
                <a:gd name="T33" fmla="*/ 23 h 60"/>
                <a:gd name="T34" fmla="*/ 34 w 34"/>
                <a:gd name="T35" fmla="*/ 14 h 60"/>
                <a:gd name="T36" fmla="*/ 31 w 34"/>
                <a:gd name="T37" fmla="*/ 8 h 60"/>
                <a:gd name="T38" fmla="*/ 25 w 34"/>
                <a:gd name="T39" fmla="*/ 1 h 60"/>
                <a:gd name="T40" fmla="*/ 22 w 34"/>
                <a:gd name="T41" fmla="*/ 0 h 60"/>
                <a:gd name="T42" fmla="*/ 21 w 34"/>
                <a:gd name="T43" fmla="*/ 0 h 60"/>
                <a:gd name="T44" fmla="*/ 21 w 34"/>
                <a:gd name="T45" fmla="*/ 0 h 60"/>
                <a:gd name="T46" fmla="*/ 21 w 34"/>
                <a:gd name="T47" fmla="*/ 3 h 60"/>
                <a:gd name="T48" fmla="*/ 20 w 34"/>
                <a:gd name="T49" fmla="*/ 11 h 60"/>
                <a:gd name="T50" fmla="*/ 19 w 34"/>
                <a:gd name="T51" fmla="*/ 15 h 60"/>
                <a:gd name="T52" fmla="*/ 17 w 34"/>
                <a:gd name="T53" fmla="*/ 18 h 60"/>
                <a:gd name="T54" fmla="*/ 15 w 34"/>
                <a:gd name="T55" fmla="*/ 20 h 60"/>
                <a:gd name="T56" fmla="*/ 12 w 34"/>
                <a:gd name="T57" fmla="*/ 23 h 60"/>
                <a:gd name="T58" fmla="*/ 11 w 34"/>
                <a:gd name="T59" fmla="*/ 24 h 60"/>
                <a:gd name="T60" fmla="*/ 11 w 34"/>
                <a:gd name="T61" fmla="*/ 24 h 60"/>
                <a:gd name="T62" fmla="*/ 11 w 34"/>
                <a:gd name="T63" fmla="*/ 24 h 60"/>
                <a:gd name="T64" fmla="*/ 10 w 34"/>
                <a:gd name="T65" fmla="*/ 24 h 60"/>
                <a:gd name="T66" fmla="*/ 10 w 34"/>
                <a:gd name="T67" fmla="*/ 24 h 60"/>
                <a:gd name="T68" fmla="*/ 10 w 34"/>
                <a:gd name="T69" fmla="*/ 25 h 60"/>
                <a:gd name="T70" fmla="*/ 10 w 34"/>
                <a:gd name="T71" fmla="*/ 25 h 60"/>
                <a:gd name="T72" fmla="*/ 8 w 34"/>
                <a:gd name="T73" fmla="*/ 26 h 60"/>
                <a:gd name="T74" fmla="*/ 8 w 34"/>
                <a:gd name="T75" fmla="*/ 27 h 60"/>
                <a:gd name="T76" fmla="*/ 7 w 34"/>
                <a:gd name="T77" fmla="*/ 27 h 60"/>
                <a:gd name="T78" fmla="*/ 4 w 34"/>
                <a:gd name="T79" fmla="*/ 31 h 60"/>
                <a:gd name="T80" fmla="*/ 2 w 34"/>
                <a:gd name="T81" fmla="*/ 35 h 60"/>
                <a:gd name="T82" fmla="*/ 1 w 34"/>
                <a:gd name="T83" fmla="*/ 37 h 60"/>
                <a:gd name="T84" fmla="*/ 1 w 34"/>
                <a:gd name="T85" fmla="*/ 39 h 60"/>
                <a:gd name="T86" fmla="*/ 0 w 34"/>
                <a:gd name="T87" fmla="*/ 42 h 60"/>
                <a:gd name="T88" fmla="*/ 0 w 34"/>
                <a:gd name="T89" fmla="*/ 43 h 60"/>
                <a:gd name="T90" fmla="*/ 0 w 34"/>
                <a:gd name="T91" fmla="*/ 44 h 60"/>
                <a:gd name="T92" fmla="*/ 1 w 34"/>
                <a:gd name="T93" fmla="*/ 48 h 60"/>
                <a:gd name="T94" fmla="*/ 1 w 34"/>
                <a:gd name="T95" fmla="*/ 50 h 60"/>
                <a:gd name="T96" fmla="*/ 2 w 34"/>
                <a:gd name="T97" fmla="*/ 51 h 60"/>
                <a:gd name="T98" fmla="*/ 4 w 34"/>
                <a:gd name="T99" fmla="*/ 54 h 60"/>
                <a:gd name="T100" fmla="*/ 6 w 34"/>
                <a:gd name="T101" fmla="*/ 56 h 60"/>
                <a:gd name="T102" fmla="*/ 8 w 34"/>
                <a:gd name="T103" fmla="*/ 58 h 60"/>
                <a:gd name="T104" fmla="*/ 9 w 34"/>
                <a:gd name="T105" fmla="*/ 58 h 60"/>
                <a:gd name="T106" fmla="*/ 12 w 34"/>
                <a:gd name="T107" fmla="*/ 59 h 60"/>
                <a:gd name="T108" fmla="*/ 13 w 34"/>
                <a:gd name="T109" fmla="*/ 60 h 60"/>
                <a:gd name="T110" fmla="*/ 13 w 34"/>
                <a:gd name="T111" fmla="*/ 59 h 60"/>
                <a:gd name="T112" fmla="*/ 13 w 34"/>
                <a:gd name="T113" fmla="*/ 56 h 60"/>
                <a:gd name="T114" fmla="*/ 12 w 34"/>
                <a:gd name="T115" fmla="*/ 55 h 60"/>
                <a:gd name="T116" fmla="*/ 13 w 34"/>
                <a:gd name="T117" fmla="*/ 53 h 60"/>
                <a:gd name="T118" fmla="*/ 13 w 34"/>
                <a:gd name="T119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" h="60">
                  <a:moveTo>
                    <a:pt x="13" y="49"/>
                  </a:moveTo>
                  <a:cubicBezTo>
                    <a:pt x="13" y="49"/>
                    <a:pt x="13" y="48"/>
                    <a:pt x="14" y="48"/>
                  </a:cubicBezTo>
                  <a:cubicBezTo>
                    <a:pt x="14" y="48"/>
                    <a:pt x="14" y="48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8" y="44"/>
                    <a:pt x="18" y="43"/>
                    <a:pt x="18" y="43"/>
                  </a:cubicBezTo>
                  <a:cubicBezTo>
                    <a:pt x="19" y="43"/>
                    <a:pt x="19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9" y="34"/>
                    <a:pt x="31" y="31"/>
                  </a:cubicBezTo>
                  <a:cubicBezTo>
                    <a:pt x="32" y="29"/>
                    <a:pt x="33" y="26"/>
                    <a:pt x="34" y="23"/>
                  </a:cubicBezTo>
                  <a:cubicBezTo>
                    <a:pt x="34" y="20"/>
                    <a:pt x="34" y="17"/>
                    <a:pt x="34" y="14"/>
                  </a:cubicBezTo>
                  <a:cubicBezTo>
                    <a:pt x="33" y="12"/>
                    <a:pt x="32" y="10"/>
                    <a:pt x="31" y="8"/>
                  </a:cubicBezTo>
                  <a:cubicBezTo>
                    <a:pt x="29" y="4"/>
                    <a:pt x="27" y="2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5"/>
                    <a:pt x="21" y="8"/>
                    <a:pt x="20" y="11"/>
                  </a:cubicBezTo>
                  <a:cubicBezTo>
                    <a:pt x="20" y="12"/>
                    <a:pt x="20" y="13"/>
                    <a:pt x="19" y="15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9"/>
                    <a:pt x="16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6" y="29"/>
                    <a:pt x="5" y="30"/>
                    <a:pt x="4" y="31"/>
                  </a:cubicBezTo>
                  <a:cubicBezTo>
                    <a:pt x="3" y="32"/>
                    <a:pt x="3" y="34"/>
                    <a:pt x="2" y="35"/>
                  </a:cubicBezTo>
                  <a:cubicBezTo>
                    <a:pt x="2" y="36"/>
                    <a:pt x="1" y="37"/>
                    <a:pt x="1" y="37"/>
                  </a:cubicBezTo>
                  <a:cubicBezTo>
                    <a:pt x="1" y="38"/>
                    <a:pt x="1" y="39"/>
                    <a:pt x="1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0" y="47"/>
                    <a:pt x="1" y="48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2" y="50"/>
                    <a:pt x="2" y="51"/>
                    <a:pt x="2" y="51"/>
                  </a:cubicBezTo>
                  <a:cubicBezTo>
                    <a:pt x="3" y="52"/>
                    <a:pt x="3" y="53"/>
                    <a:pt x="4" y="54"/>
                  </a:cubicBezTo>
                  <a:cubicBezTo>
                    <a:pt x="4" y="55"/>
                    <a:pt x="5" y="56"/>
                    <a:pt x="6" y="56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8" y="58"/>
                    <a:pt x="9" y="58"/>
                    <a:pt x="9" y="58"/>
                  </a:cubicBezTo>
                  <a:cubicBezTo>
                    <a:pt x="10" y="59"/>
                    <a:pt x="11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59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5"/>
                    <a:pt x="12" y="55"/>
                  </a:cubicBezTo>
                  <a:cubicBezTo>
                    <a:pt x="13" y="54"/>
                    <a:pt x="13" y="53"/>
                    <a:pt x="13" y="53"/>
                  </a:cubicBezTo>
                  <a:cubicBezTo>
                    <a:pt x="13" y="51"/>
                    <a:pt x="13" y="50"/>
                    <a:pt x="1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4529138" y="5300663"/>
              <a:ext cx="71438" cy="127000"/>
            </a:xfrm>
            <a:custGeom>
              <a:avLst/>
              <a:gdLst>
                <a:gd name="T0" fmla="*/ 13 w 34"/>
                <a:gd name="T1" fmla="*/ 49 h 60"/>
                <a:gd name="T2" fmla="*/ 13 w 34"/>
                <a:gd name="T3" fmla="*/ 48 h 60"/>
                <a:gd name="T4" fmla="*/ 14 w 34"/>
                <a:gd name="T5" fmla="*/ 47 h 60"/>
                <a:gd name="T6" fmla="*/ 14 w 34"/>
                <a:gd name="T7" fmla="*/ 47 h 60"/>
                <a:gd name="T8" fmla="*/ 15 w 34"/>
                <a:gd name="T9" fmla="*/ 46 h 60"/>
                <a:gd name="T10" fmla="*/ 15 w 34"/>
                <a:gd name="T11" fmla="*/ 46 h 60"/>
                <a:gd name="T12" fmla="*/ 16 w 34"/>
                <a:gd name="T13" fmla="*/ 45 h 60"/>
                <a:gd name="T14" fmla="*/ 17 w 34"/>
                <a:gd name="T15" fmla="*/ 44 h 60"/>
                <a:gd name="T16" fmla="*/ 18 w 34"/>
                <a:gd name="T17" fmla="*/ 43 h 60"/>
                <a:gd name="T18" fmla="*/ 19 w 34"/>
                <a:gd name="T19" fmla="*/ 42 h 60"/>
                <a:gd name="T20" fmla="*/ 20 w 34"/>
                <a:gd name="T21" fmla="*/ 42 h 60"/>
                <a:gd name="T22" fmla="*/ 21 w 34"/>
                <a:gd name="T23" fmla="*/ 41 h 60"/>
                <a:gd name="T24" fmla="*/ 22 w 34"/>
                <a:gd name="T25" fmla="*/ 40 h 60"/>
                <a:gd name="T26" fmla="*/ 23 w 34"/>
                <a:gd name="T27" fmla="*/ 39 h 60"/>
                <a:gd name="T28" fmla="*/ 25 w 34"/>
                <a:gd name="T29" fmla="*/ 38 h 60"/>
                <a:gd name="T30" fmla="*/ 30 w 34"/>
                <a:gd name="T31" fmla="*/ 31 h 60"/>
                <a:gd name="T32" fmla="*/ 34 w 34"/>
                <a:gd name="T33" fmla="*/ 23 h 60"/>
                <a:gd name="T34" fmla="*/ 34 w 34"/>
                <a:gd name="T35" fmla="*/ 14 h 60"/>
                <a:gd name="T36" fmla="*/ 31 w 34"/>
                <a:gd name="T37" fmla="*/ 8 h 60"/>
                <a:gd name="T38" fmla="*/ 24 w 34"/>
                <a:gd name="T39" fmla="*/ 1 h 60"/>
                <a:gd name="T40" fmla="*/ 22 w 34"/>
                <a:gd name="T41" fmla="*/ 0 h 60"/>
                <a:gd name="T42" fmla="*/ 21 w 34"/>
                <a:gd name="T43" fmla="*/ 0 h 60"/>
                <a:gd name="T44" fmla="*/ 21 w 34"/>
                <a:gd name="T45" fmla="*/ 0 h 60"/>
                <a:gd name="T46" fmla="*/ 21 w 34"/>
                <a:gd name="T47" fmla="*/ 3 h 60"/>
                <a:gd name="T48" fmla="*/ 20 w 34"/>
                <a:gd name="T49" fmla="*/ 11 h 60"/>
                <a:gd name="T50" fmla="*/ 19 w 34"/>
                <a:gd name="T51" fmla="*/ 15 h 60"/>
                <a:gd name="T52" fmla="*/ 17 w 34"/>
                <a:gd name="T53" fmla="*/ 18 h 60"/>
                <a:gd name="T54" fmla="*/ 15 w 34"/>
                <a:gd name="T55" fmla="*/ 20 h 60"/>
                <a:gd name="T56" fmla="*/ 12 w 34"/>
                <a:gd name="T57" fmla="*/ 23 h 60"/>
                <a:gd name="T58" fmla="*/ 11 w 34"/>
                <a:gd name="T59" fmla="*/ 24 h 60"/>
                <a:gd name="T60" fmla="*/ 11 w 34"/>
                <a:gd name="T61" fmla="*/ 24 h 60"/>
                <a:gd name="T62" fmla="*/ 11 w 34"/>
                <a:gd name="T63" fmla="*/ 24 h 60"/>
                <a:gd name="T64" fmla="*/ 10 w 34"/>
                <a:gd name="T65" fmla="*/ 24 h 60"/>
                <a:gd name="T66" fmla="*/ 10 w 34"/>
                <a:gd name="T67" fmla="*/ 24 h 60"/>
                <a:gd name="T68" fmla="*/ 10 w 34"/>
                <a:gd name="T69" fmla="*/ 25 h 60"/>
                <a:gd name="T70" fmla="*/ 9 w 34"/>
                <a:gd name="T71" fmla="*/ 25 h 60"/>
                <a:gd name="T72" fmla="*/ 8 w 34"/>
                <a:gd name="T73" fmla="*/ 26 h 60"/>
                <a:gd name="T74" fmla="*/ 8 w 34"/>
                <a:gd name="T75" fmla="*/ 27 h 60"/>
                <a:gd name="T76" fmla="*/ 7 w 34"/>
                <a:gd name="T77" fmla="*/ 27 h 60"/>
                <a:gd name="T78" fmla="*/ 4 w 34"/>
                <a:gd name="T79" fmla="*/ 31 h 60"/>
                <a:gd name="T80" fmla="*/ 2 w 34"/>
                <a:gd name="T81" fmla="*/ 35 h 60"/>
                <a:gd name="T82" fmla="*/ 1 w 34"/>
                <a:gd name="T83" fmla="*/ 37 h 60"/>
                <a:gd name="T84" fmla="*/ 0 w 34"/>
                <a:gd name="T85" fmla="*/ 39 h 60"/>
                <a:gd name="T86" fmla="*/ 0 w 34"/>
                <a:gd name="T87" fmla="*/ 42 h 60"/>
                <a:gd name="T88" fmla="*/ 0 w 34"/>
                <a:gd name="T89" fmla="*/ 43 h 60"/>
                <a:gd name="T90" fmla="*/ 0 w 34"/>
                <a:gd name="T91" fmla="*/ 44 h 60"/>
                <a:gd name="T92" fmla="*/ 0 w 34"/>
                <a:gd name="T93" fmla="*/ 48 h 60"/>
                <a:gd name="T94" fmla="*/ 1 w 34"/>
                <a:gd name="T95" fmla="*/ 50 h 60"/>
                <a:gd name="T96" fmla="*/ 2 w 34"/>
                <a:gd name="T97" fmla="*/ 51 h 60"/>
                <a:gd name="T98" fmla="*/ 4 w 34"/>
                <a:gd name="T99" fmla="*/ 54 h 60"/>
                <a:gd name="T100" fmla="*/ 5 w 34"/>
                <a:gd name="T101" fmla="*/ 56 h 60"/>
                <a:gd name="T102" fmla="*/ 7 w 34"/>
                <a:gd name="T103" fmla="*/ 58 h 60"/>
                <a:gd name="T104" fmla="*/ 9 w 34"/>
                <a:gd name="T105" fmla="*/ 58 h 60"/>
                <a:gd name="T106" fmla="*/ 12 w 34"/>
                <a:gd name="T107" fmla="*/ 59 h 60"/>
                <a:gd name="T108" fmla="*/ 13 w 34"/>
                <a:gd name="T109" fmla="*/ 60 h 60"/>
                <a:gd name="T110" fmla="*/ 12 w 34"/>
                <a:gd name="T111" fmla="*/ 59 h 60"/>
                <a:gd name="T112" fmla="*/ 12 w 34"/>
                <a:gd name="T113" fmla="*/ 56 h 60"/>
                <a:gd name="T114" fmla="*/ 12 w 34"/>
                <a:gd name="T115" fmla="*/ 55 h 60"/>
                <a:gd name="T116" fmla="*/ 12 w 34"/>
                <a:gd name="T117" fmla="*/ 53 h 60"/>
                <a:gd name="T118" fmla="*/ 13 w 34"/>
                <a:gd name="T119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" h="60">
                  <a:moveTo>
                    <a:pt x="13" y="49"/>
                  </a:moveTo>
                  <a:cubicBezTo>
                    <a:pt x="13" y="49"/>
                    <a:pt x="13" y="48"/>
                    <a:pt x="13" y="48"/>
                  </a:cubicBezTo>
                  <a:cubicBezTo>
                    <a:pt x="13" y="48"/>
                    <a:pt x="14" y="48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5"/>
                    <a:pt x="15" y="45"/>
                    <a:pt x="16" y="45"/>
                  </a:cubicBezTo>
                  <a:cubicBezTo>
                    <a:pt x="16" y="45"/>
                    <a:pt x="16" y="44"/>
                    <a:pt x="17" y="44"/>
                  </a:cubicBezTo>
                  <a:cubicBezTo>
                    <a:pt x="17" y="44"/>
                    <a:pt x="18" y="43"/>
                    <a:pt x="18" y="43"/>
                  </a:cubicBezTo>
                  <a:cubicBezTo>
                    <a:pt x="19" y="43"/>
                    <a:pt x="19" y="42"/>
                    <a:pt x="19" y="42"/>
                  </a:cubicBezTo>
                  <a:cubicBezTo>
                    <a:pt x="19" y="42"/>
                    <a:pt x="20" y="42"/>
                    <a:pt x="20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2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9" y="34"/>
                    <a:pt x="30" y="31"/>
                  </a:cubicBezTo>
                  <a:cubicBezTo>
                    <a:pt x="32" y="29"/>
                    <a:pt x="33" y="26"/>
                    <a:pt x="34" y="23"/>
                  </a:cubicBezTo>
                  <a:cubicBezTo>
                    <a:pt x="34" y="20"/>
                    <a:pt x="34" y="17"/>
                    <a:pt x="34" y="14"/>
                  </a:cubicBezTo>
                  <a:cubicBezTo>
                    <a:pt x="33" y="12"/>
                    <a:pt x="32" y="10"/>
                    <a:pt x="31" y="8"/>
                  </a:cubicBezTo>
                  <a:cubicBezTo>
                    <a:pt x="29" y="4"/>
                    <a:pt x="26" y="2"/>
                    <a:pt x="24" y="1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5"/>
                    <a:pt x="21" y="8"/>
                    <a:pt x="20" y="11"/>
                  </a:cubicBezTo>
                  <a:cubicBezTo>
                    <a:pt x="20" y="12"/>
                    <a:pt x="19" y="13"/>
                    <a:pt x="19" y="15"/>
                  </a:cubicBezTo>
                  <a:cubicBezTo>
                    <a:pt x="18" y="16"/>
                    <a:pt x="18" y="17"/>
                    <a:pt x="17" y="18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9"/>
                    <a:pt x="5" y="30"/>
                    <a:pt x="4" y="31"/>
                  </a:cubicBezTo>
                  <a:cubicBezTo>
                    <a:pt x="3" y="32"/>
                    <a:pt x="2" y="34"/>
                    <a:pt x="2" y="35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1" y="38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0" y="47"/>
                    <a:pt x="0" y="48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1" y="50"/>
                    <a:pt x="2" y="51"/>
                    <a:pt x="2" y="51"/>
                  </a:cubicBezTo>
                  <a:cubicBezTo>
                    <a:pt x="2" y="52"/>
                    <a:pt x="3" y="53"/>
                    <a:pt x="4" y="54"/>
                  </a:cubicBezTo>
                  <a:cubicBezTo>
                    <a:pt x="4" y="55"/>
                    <a:pt x="5" y="56"/>
                    <a:pt x="5" y="56"/>
                  </a:cubicBezTo>
                  <a:cubicBezTo>
                    <a:pt x="6" y="57"/>
                    <a:pt x="7" y="57"/>
                    <a:pt x="7" y="58"/>
                  </a:cubicBezTo>
                  <a:cubicBezTo>
                    <a:pt x="8" y="58"/>
                    <a:pt x="9" y="58"/>
                    <a:pt x="9" y="58"/>
                  </a:cubicBezTo>
                  <a:cubicBezTo>
                    <a:pt x="10" y="59"/>
                    <a:pt x="11" y="59"/>
                    <a:pt x="12" y="59"/>
                  </a:cubicBezTo>
                  <a:cubicBezTo>
                    <a:pt x="12" y="60"/>
                    <a:pt x="13" y="60"/>
                    <a:pt x="13" y="60"/>
                  </a:cubicBezTo>
                  <a:cubicBezTo>
                    <a:pt x="13" y="60"/>
                    <a:pt x="13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2" y="51"/>
                    <a:pt x="13" y="50"/>
                    <a:pt x="1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" name="Group 165"/>
          <p:cNvGrpSpPr/>
          <p:nvPr/>
        </p:nvGrpSpPr>
        <p:grpSpPr>
          <a:xfrm>
            <a:off x="8062913" y="1174750"/>
            <a:ext cx="544513" cy="542926"/>
            <a:chOff x="8062913" y="1174750"/>
            <a:chExt cx="544513" cy="542926"/>
          </a:xfrm>
          <a:solidFill>
            <a:schemeClr val="accent4"/>
          </a:solidFill>
        </p:grpSpPr>
        <p:sp>
          <p:nvSpPr>
            <p:cNvPr id="167" name="Oval 166"/>
            <p:cNvSpPr>
              <a:spLocks noChangeArrowheads="1"/>
            </p:cNvSpPr>
            <p:nvPr/>
          </p:nvSpPr>
          <p:spPr bwMode="auto">
            <a:xfrm>
              <a:off x="8153401" y="1265238"/>
              <a:ext cx="363538" cy="3619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Rectangle 167"/>
            <p:cNvSpPr>
              <a:spLocks noChangeArrowheads="1"/>
            </p:cNvSpPr>
            <p:nvPr/>
          </p:nvSpPr>
          <p:spPr bwMode="auto">
            <a:xfrm>
              <a:off x="8310563" y="1174750"/>
              <a:ext cx="4603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Rectangle 168"/>
            <p:cNvSpPr>
              <a:spLocks noChangeArrowheads="1"/>
            </p:cNvSpPr>
            <p:nvPr/>
          </p:nvSpPr>
          <p:spPr bwMode="auto">
            <a:xfrm>
              <a:off x="8542338" y="1423988"/>
              <a:ext cx="650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169"/>
            <p:cNvSpPr>
              <a:spLocks noChangeArrowheads="1"/>
            </p:cNvSpPr>
            <p:nvPr/>
          </p:nvSpPr>
          <p:spPr bwMode="auto">
            <a:xfrm>
              <a:off x="8310563" y="1655763"/>
              <a:ext cx="46038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170"/>
            <p:cNvSpPr>
              <a:spLocks noChangeArrowheads="1"/>
            </p:cNvSpPr>
            <p:nvPr/>
          </p:nvSpPr>
          <p:spPr bwMode="auto">
            <a:xfrm>
              <a:off x="8062913" y="1423988"/>
              <a:ext cx="650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8464551" y="1238250"/>
              <a:ext cx="80963" cy="77788"/>
            </a:xfrm>
            <a:custGeom>
              <a:avLst/>
              <a:gdLst>
                <a:gd name="T0" fmla="*/ 51 w 51"/>
                <a:gd name="T1" fmla="*/ 20 h 49"/>
                <a:gd name="T2" fmla="*/ 21 w 51"/>
                <a:gd name="T3" fmla="*/ 49 h 49"/>
                <a:gd name="T4" fmla="*/ 0 w 51"/>
                <a:gd name="T5" fmla="*/ 29 h 49"/>
                <a:gd name="T6" fmla="*/ 29 w 51"/>
                <a:gd name="T7" fmla="*/ 0 h 49"/>
                <a:gd name="T8" fmla="*/ 51 w 51"/>
                <a:gd name="T9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9">
                  <a:moveTo>
                    <a:pt x="51" y="20"/>
                  </a:moveTo>
                  <a:lnTo>
                    <a:pt x="21" y="49"/>
                  </a:lnTo>
                  <a:lnTo>
                    <a:pt x="0" y="29"/>
                  </a:lnTo>
                  <a:lnTo>
                    <a:pt x="29" y="0"/>
                  </a:lnTo>
                  <a:lnTo>
                    <a:pt x="5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8464551" y="1576388"/>
              <a:ext cx="80963" cy="79375"/>
            </a:xfrm>
            <a:custGeom>
              <a:avLst/>
              <a:gdLst>
                <a:gd name="T0" fmla="*/ 21 w 51"/>
                <a:gd name="T1" fmla="*/ 0 h 50"/>
                <a:gd name="T2" fmla="*/ 51 w 51"/>
                <a:gd name="T3" fmla="*/ 30 h 50"/>
                <a:gd name="T4" fmla="*/ 29 w 51"/>
                <a:gd name="T5" fmla="*/ 50 h 50"/>
                <a:gd name="T6" fmla="*/ 0 w 51"/>
                <a:gd name="T7" fmla="*/ 22 h 50"/>
                <a:gd name="T8" fmla="*/ 21 w 5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21" y="0"/>
                  </a:moveTo>
                  <a:lnTo>
                    <a:pt x="51" y="30"/>
                  </a:lnTo>
                  <a:lnTo>
                    <a:pt x="29" y="50"/>
                  </a:lnTo>
                  <a:lnTo>
                    <a:pt x="0" y="22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8126413" y="1576388"/>
              <a:ext cx="77788" cy="79375"/>
            </a:xfrm>
            <a:custGeom>
              <a:avLst/>
              <a:gdLst>
                <a:gd name="T0" fmla="*/ 29 w 49"/>
                <a:gd name="T1" fmla="*/ 0 h 50"/>
                <a:gd name="T2" fmla="*/ 49 w 49"/>
                <a:gd name="T3" fmla="*/ 22 h 50"/>
                <a:gd name="T4" fmla="*/ 21 w 49"/>
                <a:gd name="T5" fmla="*/ 50 h 50"/>
                <a:gd name="T6" fmla="*/ 0 w 49"/>
                <a:gd name="T7" fmla="*/ 30 h 50"/>
                <a:gd name="T8" fmla="*/ 29 w 49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29" y="0"/>
                  </a:moveTo>
                  <a:lnTo>
                    <a:pt x="49" y="22"/>
                  </a:lnTo>
                  <a:lnTo>
                    <a:pt x="21" y="50"/>
                  </a:lnTo>
                  <a:lnTo>
                    <a:pt x="0" y="3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8126413" y="1238250"/>
              <a:ext cx="77788" cy="77788"/>
            </a:xfrm>
            <a:custGeom>
              <a:avLst/>
              <a:gdLst>
                <a:gd name="T0" fmla="*/ 49 w 49"/>
                <a:gd name="T1" fmla="*/ 29 h 49"/>
                <a:gd name="T2" fmla="*/ 29 w 49"/>
                <a:gd name="T3" fmla="*/ 49 h 49"/>
                <a:gd name="T4" fmla="*/ 0 w 49"/>
                <a:gd name="T5" fmla="*/ 20 h 49"/>
                <a:gd name="T6" fmla="*/ 21 w 49"/>
                <a:gd name="T7" fmla="*/ 0 h 49"/>
                <a:gd name="T8" fmla="*/ 49 w 49"/>
                <a:gd name="T9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29"/>
                  </a:moveTo>
                  <a:lnTo>
                    <a:pt x="29" y="49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4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8393113" y="1185863"/>
              <a:ext cx="66675" cy="77788"/>
            </a:xfrm>
            <a:custGeom>
              <a:avLst/>
              <a:gdLst>
                <a:gd name="T0" fmla="*/ 42 w 42"/>
                <a:gd name="T1" fmla="*/ 10 h 49"/>
                <a:gd name="T2" fmla="*/ 27 w 42"/>
                <a:gd name="T3" fmla="*/ 49 h 49"/>
                <a:gd name="T4" fmla="*/ 0 w 42"/>
                <a:gd name="T5" fmla="*/ 38 h 49"/>
                <a:gd name="T6" fmla="*/ 15 w 42"/>
                <a:gd name="T7" fmla="*/ 0 h 49"/>
                <a:gd name="T8" fmla="*/ 42 w 42"/>
                <a:gd name="T9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9">
                  <a:moveTo>
                    <a:pt x="42" y="10"/>
                  </a:moveTo>
                  <a:lnTo>
                    <a:pt x="27" y="49"/>
                  </a:lnTo>
                  <a:lnTo>
                    <a:pt x="0" y="38"/>
                  </a:lnTo>
                  <a:lnTo>
                    <a:pt x="15" y="0"/>
                  </a:lnTo>
                  <a:lnTo>
                    <a:pt x="4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8516938" y="1503363"/>
              <a:ext cx="77788" cy="68263"/>
            </a:xfrm>
            <a:custGeom>
              <a:avLst/>
              <a:gdLst>
                <a:gd name="T0" fmla="*/ 12 w 49"/>
                <a:gd name="T1" fmla="*/ 0 h 43"/>
                <a:gd name="T2" fmla="*/ 49 w 49"/>
                <a:gd name="T3" fmla="*/ 16 h 43"/>
                <a:gd name="T4" fmla="*/ 39 w 49"/>
                <a:gd name="T5" fmla="*/ 43 h 43"/>
                <a:gd name="T6" fmla="*/ 0 w 49"/>
                <a:gd name="T7" fmla="*/ 28 h 43"/>
                <a:gd name="T8" fmla="*/ 12 w 49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3">
                  <a:moveTo>
                    <a:pt x="12" y="0"/>
                  </a:moveTo>
                  <a:lnTo>
                    <a:pt x="49" y="16"/>
                  </a:lnTo>
                  <a:lnTo>
                    <a:pt x="39" y="43"/>
                  </a:lnTo>
                  <a:lnTo>
                    <a:pt x="0" y="28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8210551" y="1630363"/>
              <a:ext cx="66675" cy="77788"/>
            </a:xfrm>
            <a:custGeom>
              <a:avLst/>
              <a:gdLst>
                <a:gd name="T0" fmla="*/ 42 w 42"/>
                <a:gd name="T1" fmla="*/ 12 h 49"/>
                <a:gd name="T2" fmla="*/ 26 w 42"/>
                <a:gd name="T3" fmla="*/ 49 h 49"/>
                <a:gd name="T4" fmla="*/ 0 w 42"/>
                <a:gd name="T5" fmla="*/ 38 h 49"/>
                <a:gd name="T6" fmla="*/ 16 w 42"/>
                <a:gd name="T7" fmla="*/ 0 h 49"/>
                <a:gd name="T8" fmla="*/ 42 w 42"/>
                <a:gd name="T9" fmla="*/ 1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9">
                  <a:moveTo>
                    <a:pt x="42" y="12"/>
                  </a:moveTo>
                  <a:lnTo>
                    <a:pt x="26" y="49"/>
                  </a:lnTo>
                  <a:lnTo>
                    <a:pt x="0" y="38"/>
                  </a:lnTo>
                  <a:lnTo>
                    <a:pt x="16" y="0"/>
                  </a:lnTo>
                  <a:lnTo>
                    <a:pt x="4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8072438" y="1322388"/>
              <a:ext cx="77788" cy="66675"/>
            </a:xfrm>
            <a:custGeom>
              <a:avLst/>
              <a:gdLst>
                <a:gd name="T0" fmla="*/ 39 w 49"/>
                <a:gd name="T1" fmla="*/ 42 h 42"/>
                <a:gd name="T2" fmla="*/ 0 w 49"/>
                <a:gd name="T3" fmla="*/ 26 h 42"/>
                <a:gd name="T4" fmla="*/ 12 w 49"/>
                <a:gd name="T5" fmla="*/ 0 h 42"/>
                <a:gd name="T6" fmla="*/ 49 w 49"/>
                <a:gd name="T7" fmla="*/ 15 h 42"/>
                <a:gd name="T8" fmla="*/ 39 w 4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39" y="42"/>
                  </a:moveTo>
                  <a:lnTo>
                    <a:pt x="0" y="26"/>
                  </a:lnTo>
                  <a:lnTo>
                    <a:pt x="12" y="0"/>
                  </a:lnTo>
                  <a:lnTo>
                    <a:pt x="49" y="15"/>
                  </a:lnTo>
                  <a:lnTo>
                    <a:pt x="3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8516938" y="1320800"/>
              <a:ext cx="77788" cy="66675"/>
            </a:xfrm>
            <a:custGeom>
              <a:avLst/>
              <a:gdLst>
                <a:gd name="T0" fmla="*/ 0 w 49"/>
                <a:gd name="T1" fmla="*/ 16 h 42"/>
                <a:gd name="T2" fmla="*/ 37 w 49"/>
                <a:gd name="T3" fmla="*/ 0 h 42"/>
                <a:gd name="T4" fmla="*/ 49 w 49"/>
                <a:gd name="T5" fmla="*/ 26 h 42"/>
                <a:gd name="T6" fmla="*/ 12 w 49"/>
                <a:gd name="T7" fmla="*/ 42 h 42"/>
                <a:gd name="T8" fmla="*/ 0 w 49"/>
                <a:gd name="T9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">
                  <a:moveTo>
                    <a:pt x="0" y="16"/>
                  </a:moveTo>
                  <a:lnTo>
                    <a:pt x="37" y="0"/>
                  </a:lnTo>
                  <a:lnTo>
                    <a:pt x="49" y="26"/>
                  </a:lnTo>
                  <a:lnTo>
                    <a:pt x="12" y="42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8393113" y="1630363"/>
              <a:ext cx="66675" cy="77788"/>
            </a:xfrm>
            <a:custGeom>
              <a:avLst/>
              <a:gdLst>
                <a:gd name="T0" fmla="*/ 42 w 42"/>
                <a:gd name="T1" fmla="*/ 37 h 49"/>
                <a:gd name="T2" fmla="*/ 16 w 42"/>
                <a:gd name="T3" fmla="*/ 49 h 49"/>
                <a:gd name="T4" fmla="*/ 0 w 42"/>
                <a:gd name="T5" fmla="*/ 10 h 49"/>
                <a:gd name="T6" fmla="*/ 27 w 42"/>
                <a:gd name="T7" fmla="*/ 0 h 49"/>
                <a:gd name="T8" fmla="*/ 42 w 42"/>
                <a:gd name="T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9">
                  <a:moveTo>
                    <a:pt x="42" y="37"/>
                  </a:moveTo>
                  <a:lnTo>
                    <a:pt x="16" y="49"/>
                  </a:lnTo>
                  <a:lnTo>
                    <a:pt x="0" y="10"/>
                  </a:lnTo>
                  <a:lnTo>
                    <a:pt x="27" y="0"/>
                  </a:lnTo>
                  <a:lnTo>
                    <a:pt x="4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8075613" y="1504950"/>
              <a:ext cx="74613" cy="68263"/>
            </a:xfrm>
            <a:custGeom>
              <a:avLst/>
              <a:gdLst>
                <a:gd name="T0" fmla="*/ 47 w 47"/>
                <a:gd name="T1" fmla="*/ 27 h 43"/>
                <a:gd name="T2" fmla="*/ 10 w 47"/>
                <a:gd name="T3" fmla="*/ 43 h 43"/>
                <a:gd name="T4" fmla="*/ 0 w 47"/>
                <a:gd name="T5" fmla="*/ 16 h 43"/>
                <a:gd name="T6" fmla="*/ 37 w 47"/>
                <a:gd name="T7" fmla="*/ 0 h 43"/>
                <a:gd name="T8" fmla="*/ 47 w 47"/>
                <a:gd name="T9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3">
                  <a:moveTo>
                    <a:pt x="47" y="27"/>
                  </a:moveTo>
                  <a:lnTo>
                    <a:pt x="10" y="43"/>
                  </a:lnTo>
                  <a:lnTo>
                    <a:pt x="0" y="16"/>
                  </a:lnTo>
                  <a:lnTo>
                    <a:pt x="37" y="0"/>
                  </a:lnTo>
                  <a:lnTo>
                    <a:pt x="47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8207376" y="1185863"/>
              <a:ext cx="68263" cy="77788"/>
            </a:xfrm>
            <a:custGeom>
              <a:avLst/>
              <a:gdLst>
                <a:gd name="T0" fmla="*/ 43 w 43"/>
                <a:gd name="T1" fmla="*/ 38 h 49"/>
                <a:gd name="T2" fmla="*/ 16 w 43"/>
                <a:gd name="T3" fmla="*/ 49 h 49"/>
                <a:gd name="T4" fmla="*/ 0 w 43"/>
                <a:gd name="T5" fmla="*/ 12 h 49"/>
                <a:gd name="T6" fmla="*/ 27 w 43"/>
                <a:gd name="T7" fmla="*/ 0 h 49"/>
                <a:gd name="T8" fmla="*/ 43 w 43"/>
                <a:gd name="T9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9">
                  <a:moveTo>
                    <a:pt x="43" y="38"/>
                  </a:moveTo>
                  <a:lnTo>
                    <a:pt x="16" y="49"/>
                  </a:lnTo>
                  <a:lnTo>
                    <a:pt x="0" y="12"/>
                  </a:lnTo>
                  <a:lnTo>
                    <a:pt x="27" y="0"/>
                  </a:lnTo>
                  <a:lnTo>
                    <a:pt x="43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4" name="Freeform 183"/>
          <p:cNvSpPr>
            <a:spLocks noEditPoints="1"/>
          </p:cNvSpPr>
          <p:nvPr/>
        </p:nvSpPr>
        <p:spPr bwMode="auto">
          <a:xfrm>
            <a:off x="5100638" y="5281613"/>
            <a:ext cx="442913" cy="520700"/>
          </a:xfrm>
          <a:custGeom>
            <a:avLst/>
            <a:gdLst>
              <a:gd name="T0" fmla="*/ 195 w 211"/>
              <a:gd name="T1" fmla="*/ 247 h 247"/>
              <a:gd name="T2" fmla="*/ 195 w 211"/>
              <a:gd name="T3" fmla="*/ 227 h 247"/>
              <a:gd name="T4" fmla="*/ 211 w 211"/>
              <a:gd name="T5" fmla="*/ 227 h 247"/>
              <a:gd name="T6" fmla="*/ 211 w 211"/>
              <a:gd name="T7" fmla="*/ 44 h 247"/>
              <a:gd name="T8" fmla="*/ 181 w 211"/>
              <a:gd name="T9" fmla="*/ 44 h 247"/>
              <a:gd name="T10" fmla="*/ 178 w 211"/>
              <a:gd name="T11" fmla="*/ 34 h 247"/>
              <a:gd name="T12" fmla="*/ 206 w 211"/>
              <a:gd name="T13" fmla="*/ 13 h 247"/>
              <a:gd name="T14" fmla="*/ 207 w 211"/>
              <a:gd name="T15" fmla="*/ 3 h 247"/>
              <a:gd name="T16" fmla="*/ 198 w 211"/>
              <a:gd name="T17" fmla="*/ 2 h 247"/>
              <a:gd name="T18" fmla="*/ 168 w 211"/>
              <a:gd name="T19" fmla="*/ 25 h 247"/>
              <a:gd name="T20" fmla="*/ 160 w 211"/>
              <a:gd name="T21" fmla="*/ 23 h 247"/>
              <a:gd name="T22" fmla="*/ 152 w 211"/>
              <a:gd name="T23" fmla="*/ 25 h 247"/>
              <a:gd name="T24" fmla="*/ 123 w 211"/>
              <a:gd name="T25" fmla="*/ 2 h 247"/>
              <a:gd name="T26" fmla="*/ 113 w 211"/>
              <a:gd name="T27" fmla="*/ 3 h 247"/>
              <a:gd name="T28" fmla="*/ 115 w 211"/>
              <a:gd name="T29" fmla="*/ 13 h 247"/>
              <a:gd name="T30" fmla="*/ 142 w 211"/>
              <a:gd name="T31" fmla="*/ 34 h 247"/>
              <a:gd name="T32" fmla="*/ 139 w 211"/>
              <a:gd name="T33" fmla="*/ 44 h 247"/>
              <a:gd name="T34" fmla="*/ 0 w 211"/>
              <a:gd name="T35" fmla="*/ 44 h 247"/>
              <a:gd name="T36" fmla="*/ 0 w 211"/>
              <a:gd name="T37" fmla="*/ 227 h 247"/>
              <a:gd name="T38" fmla="*/ 15 w 211"/>
              <a:gd name="T39" fmla="*/ 227 h 247"/>
              <a:gd name="T40" fmla="*/ 15 w 211"/>
              <a:gd name="T41" fmla="*/ 247 h 247"/>
              <a:gd name="T42" fmla="*/ 41 w 211"/>
              <a:gd name="T43" fmla="*/ 247 h 247"/>
              <a:gd name="T44" fmla="*/ 41 w 211"/>
              <a:gd name="T45" fmla="*/ 227 h 247"/>
              <a:gd name="T46" fmla="*/ 169 w 211"/>
              <a:gd name="T47" fmla="*/ 227 h 247"/>
              <a:gd name="T48" fmla="*/ 169 w 211"/>
              <a:gd name="T49" fmla="*/ 247 h 247"/>
              <a:gd name="T50" fmla="*/ 195 w 211"/>
              <a:gd name="T51" fmla="*/ 247 h 247"/>
              <a:gd name="T52" fmla="*/ 19 w 211"/>
              <a:gd name="T53" fmla="*/ 65 h 247"/>
              <a:gd name="T54" fmla="*/ 192 w 211"/>
              <a:gd name="T55" fmla="*/ 65 h 247"/>
              <a:gd name="T56" fmla="*/ 192 w 211"/>
              <a:gd name="T57" fmla="*/ 173 h 247"/>
              <a:gd name="T58" fmla="*/ 19 w 211"/>
              <a:gd name="T59" fmla="*/ 173 h 247"/>
              <a:gd name="T60" fmla="*/ 19 w 211"/>
              <a:gd name="T61" fmla="*/ 65 h 247"/>
              <a:gd name="T62" fmla="*/ 135 w 211"/>
              <a:gd name="T63" fmla="*/ 213 h 247"/>
              <a:gd name="T64" fmla="*/ 123 w 211"/>
              <a:gd name="T65" fmla="*/ 200 h 247"/>
              <a:gd name="T66" fmla="*/ 135 w 211"/>
              <a:gd name="T67" fmla="*/ 188 h 247"/>
              <a:gd name="T68" fmla="*/ 147 w 211"/>
              <a:gd name="T69" fmla="*/ 200 h 247"/>
              <a:gd name="T70" fmla="*/ 135 w 211"/>
              <a:gd name="T71" fmla="*/ 213 h 247"/>
              <a:gd name="T72" fmla="*/ 163 w 211"/>
              <a:gd name="T73" fmla="*/ 200 h 247"/>
              <a:gd name="T74" fmla="*/ 176 w 211"/>
              <a:gd name="T75" fmla="*/ 188 h 247"/>
              <a:gd name="T76" fmla="*/ 188 w 211"/>
              <a:gd name="T77" fmla="*/ 200 h 247"/>
              <a:gd name="T78" fmla="*/ 176 w 211"/>
              <a:gd name="T79" fmla="*/ 213 h 247"/>
              <a:gd name="T80" fmla="*/ 163 w 211"/>
              <a:gd name="T81" fmla="*/ 20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1" h="247">
                <a:moveTo>
                  <a:pt x="195" y="247"/>
                </a:moveTo>
                <a:cubicBezTo>
                  <a:pt x="195" y="227"/>
                  <a:pt x="195" y="227"/>
                  <a:pt x="195" y="227"/>
                </a:cubicBezTo>
                <a:cubicBezTo>
                  <a:pt x="211" y="227"/>
                  <a:pt x="211" y="227"/>
                  <a:pt x="211" y="227"/>
                </a:cubicBezTo>
                <a:cubicBezTo>
                  <a:pt x="211" y="44"/>
                  <a:pt x="211" y="44"/>
                  <a:pt x="211" y="44"/>
                </a:cubicBezTo>
                <a:cubicBezTo>
                  <a:pt x="181" y="44"/>
                  <a:pt x="181" y="44"/>
                  <a:pt x="181" y="44"/>
                </a:cubicBezTo>
                <a:cubicBezTo>
                  <a:pt x="181" y="41"/>
                  <a:pt x="180" y="37"/>
                  <a:pt x="178" y="34"/>
                </a:cubicBezTo>
                <a:cubicBezTo>
                  <a:pt x="206" y="13"/>
                  <a:pt x="206" y="13"/>
                  <a:pt x="206" y="13"/>
                </a:cubicBezTo>
                <a:cubicBezTo>
                  <a:pt x="209" y="10"/>
                  <a:pt x="210" y="6"/>
                  <a:pt x="207" y="3"/>
                </a:cubicBezTo>
                <a:cubicBezTo>
                  <a:pt x="205" y="1"/>
                  <a:pt x="201" y="0"/>
                  <a:pt x="198" y="2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66" y="24"/>
                  <a:pt x="163" y="23"/>
                  <a:pt x="160" y="23"/>
                </a:cubicBezTo>
                <a:cubicBezTo>
                  <a:pt x="158" y="23"/>
                  <a:pt x="155" y="24"/>
                  <a:pt x="152" y="25"/>
                </a:cubicBezTo>
                <a:cubicBezTo>
                  <a:pt x="123" y="2"/>
                  <a:pt x="123" y="2"/>
                  <a:pt x="123" y="2"/>
                </a:cubicBezTo>
                <a:cubicBezTo>
                  <a:pt x="120" y="0"/>
                  <a:pt x="116" y="1"/>
                  <a:pt x="113" y="3"/>
                </a:cubicBezTo>
                <a:cubicBezTo>
                  <a:pt x="111" y="6"/>
                  <a:pt x="112" y="10"/>
                  <a:pt x="115" y="13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40" y="37"/>
                  <a:pt x="139" y="41"/>
                  <a:pt x="139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227"/>
                  <a:pt x="0" y="227"/>
                  <a:pt x="0" y="227"/>
                </a:cubicBezTo>
                <a:cubicBezTo>
                  <a:pt x="15" y="227"/>
                  <a:pt x="15" y="227"/>
                  <a:pt x="15" y="227"/>
                </a:cubicBezTo>
                <a:cubicBezTo>
                  <a:pt x="15" y="247"/>
                  <a:pt x="15" y="247"/>
                  <a:pt x="15" y="247"/>
                </a:cubicBezTo>
                <a:cubicBezTo>
                  <a:pt x="41" y="247"/>
                  <a:pt x="41" y="247"/>
                  <a:pt x="41" y="247"/>
                </a:cubicBezTo>
                <a:cubicBezTo>
                  <a:pt x="41" y="227"/>
                  <a:pt x="41" y="227"/>
                  <a:pt x="41" y="227"/>
                </a:cubicBezTo>
                <a:cubicBezTo>
                  <a:pt x="169" y="227"/>
                  <a:pt x="169" y="227"/>
                  <a:pt x="169" y="227"/>
                </a:cubicBezTo>
                <a:cubicBezTo>
                  <a:pt x="169" y="247"/>
                  <a:pt x="169" y="247"/>
                  <a:pt x="169" y="247"/>
                </a:cubicBezTo>
                <a:cubicBezTo>
                  <a:pt x="195" y="247"/>
                  <a:pt x="195" y="247"/>
                  <a:pt x="195" y="247"/>
                </a:cubicBezTo>
                <a:close/>
                <a:moveTo>
                  <a:pt x="19" y="65"/>
                </a:moveTo>
                <a:cubicBezTo>
                  <a:pt x="192" y="65"/>
                  <a:pt x="192" y="65"/>
                  <a:pt x="192" y="65"/>
                </a:cubicBezTo>
                <a:cubicBezTo>
                  <a:pt x="192" y="173"/>
                  <a:pt x="192" y="173"/>
                  <a:pt x="192" y="173"/>
                </a:cubicBezTo>
                <a:cubicBezTo>
                  <a:pt x="19" y="173"/>
                  <a:pt x="19" y="173"/>
                  <a:pt x="19" y="173"/>
                </a:cubicBezTo>
                <a:lnTo>
                  <a:pt x="19" y="65"/>
                </a:lnTo>
                <a:close/>
                <a:moveTo>
                  <a:pt x="135" y="213"/>
                </a:moveTo>
                <a:cubicBezTo>
                  <a:pt x="128" y="213"/>
                  <a:pt x="123" y="207"/>
                  <a:pt x="123" y="200"/>
                </a:cubicBezTo>
                <a:cubicBezTo>
                  <a:pt x="123" y="193"/>
                  <a:pt x="128" y="188"/>
                  <a:pt x="135" y="188"/>
                </a:cubicBezTo>
                <a:cubicBezTo>
                  <a:pt x="142" y="188"/>
                  <a:pt x="147" y="193"/>
                  <a:pt x="147" y="200"/>
                </a:cubicBezTo>
                <a:cubicBezTo>
                  <a:pt x="147" y="207"/>
                  <a:pt x="142" y="213"/>
                  <a:pt x="135" y="213"/>
                </a:cubicBezTo>
                <a:close/>
                <a:moveTo>
                  <a:pt x="163" y="200"/>
                </a:moveTo>
                <a:cubicBezTo>
                  <a:pt x="163" y="193"/>
                  <a:pt x="169" y="188"/>
                  <a:pt x="176" y="188"/>
                </a:cubicBezTo>
                <a:cubicBezTo>
                  <a:pt x="183" y="188"/>
                  <a:pt x="188" y="193"/>
                  <a:pt x="188" y="200"/>
                </a:cubicBezTo>
                <a:cubicBezTo>
                  <a:pt x="188" y="207"/>
                  <a:pt x="183" y="213"/>
                  <a:pt x="176" y="213"/>
                </a:cubicBezTo>
                <a:cubicBezTo>
                  <a:pt x="169" y="213"/>
                  <a:pt x="163" y="207"/>
                  <a:pt x="163" y="2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85" name="Group 184"/>
          <p:cNvGrpSpPr/>
          <p:nvPr/>
        </p:nvGrpSpPr>
        <p:grpSpPr>
          <a:xfrm>
            <a:off x="5040313" y="4467225"/>
            <a:ext cx="563563" cy="522288"/>
            <a:chOff x="5040313" y="4467225"/>
            <a:chExt cx="563563" cy="522288"/>
          </a:xfrm>
          <a:solidFill>
            <a:schemeClr val="accent4"/>
          </a:solidFill>
        </p:grpSpPr>
        <p:sp>
          <p:nvSpPr>
            <p:cNvPr id="186" name="Rectangle 185"/>
            <p:cNvSpPr>
              <a:spLocks noChangeArrowheads="1"/>
            </p:cNvSpPr>
            <p:nvPr/>
          </p:nvSpPr>
          <p:spPr bwMode="auto">
            <a:xfrm>
              <a:off x="5040313" y="4467225"/>
              <a:ext cx="560388" cy="3571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5087938" y="4873625"/>
              <a:ext cx="87313" cy="58738"/>
            </a:xfrm>
            <a:custGeom>
              <a:avLst/>
              <a:gdLst>
                <a:gd name="T0" fmla="*/ 3 w 42"/>
                <a:gd name="T1" fmla="*/ 27 h 28"/>
                <a:gd name="T2" fmla="*/ 4 w 42"/>
                <a:gd name="T3" fmla="*/ 28 h 28"/>
                <a:gd name="T4" fmla="*/ 38 w 42"/>
                <a:gd name="T5" fmla="*/ 28 h 28"/>
                <a:gd name="T6" fmla="*/ 39 w 42"/>
                <a:gd name="T7" fmla="*/ 27 h 28"/>
                <a:gd name="T8" fmla="*/ 42 w 42"/>
                <a:gd name="T9" fmla="*/ 24 h 28"/>
                <a:gd name="T10" fmla="*/ 42 w 42"/>
                <a:gd name="T11" fmla="*/ 22 h 28"/>
                <a:gd name="T12" fmla="*/ 21 w 42"/>
                <a:gd name="T13" fmla="*/ 0 h 28"/>
                <a:gd name="T14" fmla="*/ 0 w 42"/>
                <a:gd name="T15" fmla="*/ 22 h 28"/>
                <a:gd name="T16" fmla="*/ 0 w 42"/>
                <a:gd name="T17" fmla="*/ 24 h 28"/>
                <a:gd name="T18" fmla="*/ 3 w 42"/>
                <a:gd name="T1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8">
                  <a:moveTo>
                    <a:pt x="3" y="27"/>
                  </a:moveTo>
                  <a:cubicBezTo>
                    <a:pt x="3" y="28"/>
                    <a:pt x="3" y="28"/>
                    <a:pt x="4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9" y="27"/>
                  </a:cubicBezTo>
                  <a:cubicBezTo>
                    <a:pt x="40" y="26"/>
                    <a:pt x="41" y="25"/>
                    <a:pt x="42" y="24"/>
                  </a:cubicBezTo>
                  <a:cubicBezTo>
                    <a:pt x="42" y="23"/>
                    <a:pt x="42" y="23"/>
                    <a:pt x="42" y="22"/>
                  </a:cubicBezTo>
                  <a:cubicBezTo>
                    <a:pt x="42" y="10"/>
                    <a:pt x="32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1" y="25"/>
                    <a:pt x="2" y="26"/>
                    <a:pt x="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5276851" y="4873625"/>
              <a:ext cx="90488" cy="58738"/>
            </a:xfrm>
            <a:custGeom>
              <a:avLst/>
              <a:gdLst>
                <a:gd name="T0" fmla="*/ 3 w 43"/>
                <a:gd name="T1" fmla="*/ 27 h 28"/>
                <a:gd name="T2" fmla="*/ 4 w 43"/>
                <a:gd name="T3" fmla="*/ 28 h 28"/>
                <a:gd name="T4" fmla="*/ 38 w 43"/>
                <a:gd name="T5" fmla="*/ 28 h 28"/>
                <a:gd name="T6" fmla="*/ 39 w 43"/>
                <a:gd name="T7" fmla="*/ 27 h 28"/>
                <a:gd name="T8" fmla="*/ 42 w 43"/>
                <a:gd name="T9" fmla="*/ 24 h 28"/>
                <a:gd name="T10" fmla="*/ 43 w 43"/>
                <a:gd name="T11" fmla="*/ 22 h 28"/>
                <a:gd name="T12" fmla="*/ 21 w 43"/>
                <a:gd name="T13" fmla="*/ 0 h 28"/>
                <a:gd name="T14" fmla="*/ 0 w 43"/>
                <a:gd name="T15" fmla="*/ 22 h 28"/>
                <a:gd name="T16" fmla="*/ 0 w 43"/>
                <a:gd name="T17" fmla="*/ 24 h 28"/>
                <a:gd name="T18" fmla="*/ 3 w 43"/>
                <a:gd name="T1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8">
                  <a:moveTo>
                    <a:pt x="3" y="27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40" y="26"/>
                    <a:pt x="41" y="25"/>
                    <a:pt x="42" y="24"/>
                  </a:cubicBezTo>
                  <a:cubicBezTo>
                    <a:pt x="42" y="23"/>
                    <a:pt x="43" y="23"/>
                    <a:pt x="43" y="22"/>
                  </a:cubicBezTo>
                  <a:cubicBezTo>
                    <a:pt x="43" y="10"/>
                    <a:pt x="33" y="0"/>
                    <a:pt x="21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1" y="25"/>
                    <a:pt x="2" y="26"/>
                    <a:pt x="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5470526" y="4873625"/>
              <a:ext cx="88900" cy="58738"/>
            </a:xfrm>
            <a:custGeom>
              <a:avLst/>
              <a:gdLst>
                <a:gd name="T0" fmla="*/ 3 w 42"/>
                <a:gd name="T1" fmla="*/ 28 h 28"/>
                <a:gd name="T2" fmla="*/ 37 w 42"/>
                <a:gd name="T3" fmla="*/ 28 h 28"/>
                <a:gd name="T4" fmla="*/ 38 w 42"/>
                <a:gd name="T5" fmla="*/ 27 h 28"/>
                <a:gd name="T6" fmla="*/ 42 w 42"/>
                <a:gd name="T7" fmla="*/ 23 h 28"/>
                <a:gd name="T8" fmla="*/ 42 w 42"/>
                <a:gd name="T9" fmla="*/ 22 h 28"/>
                <a:gd name="T10" fmla="*/ 21 w 42"/>
                <a:gd name="T11" fmla="*/ 0 h 28"/>
                <a:gd name="T12" fmla="*/ 0 w 42"/>
                <a:gd name="T13" fmla="*/ 22 h 28"/>
                <a:gd name="T14" fmla="*/ 0 w 42"/>
                <a:gd name="T15" fmla="*/ 26 h 28"/>
                <a:gd name="T16" fmla="*/ 2 w 42"/>
                <a:gd name="T17" fmla="*/ 27 h 28"/>
                <a:gd name="T18" fmla="*/ 3 w 42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8">
                  <a:moveTo>
                    <a:pt x="3" y="28"/>
                  </a:move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8" y="27"/>
                  </a:cubicBezTo>
                  <a:cubicBezTo>
                    <a:pt x="39" y="26"/>
                    <a:pt x="41" y="24"/>
                    <a:pt x="42" y="23"/>
                  </a:cubicBezTo>
                  <a:cubicBezTo>
                    <a:pt x="42" y="23"/>
                    <a:pt x="42" y="22"/>
                    <a:pt x="42" y="22"/>
                  </a:cubicBezTo>
                  <a:cubicBezTo>
                    <a:pt x="42" y="10"/>
                    <a:pt x="33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23"/>
                    <a:pt x="0" y="24"/>
                    <a:pt x="0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2" y="28"/>
                    <a:pt x="3" y="28"/>
                    <a:pt x="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5040313" y="4930775"/>
              <a:ext cx="180975" cy="58738"/>
            </a:xfrm>
            <a:custGeom>
              <a:avLst/>
              <a:gdLst>
                <a:gd name="T0" fmla="*/ 12 w 86"/>
                <a:gd name="T1" fmla="*/ 0 h 28"/>
                <a:gd name="T2" fmla="*/ 5 w 86"/>
                <a:gd name="T3" fmla="*/ 3 h 28"/>
                <a:gd name="T4" fmla="*/ 4 w 86"/>
                <a:gd name="T5" fmla="*/ 18 h 28"/>
                <a:gd name="T6" fmla="*/ 26 w 86"/>
                <a:gd name="T7" fmla="*/ 28 h 28"/>
                <a:gd name="T8" fmla="*/ 60 w 86"/>
                <a:gd name="T9" fmla="*/ 28 h 28"/>
                <a:gd name="T10" fmla="*/ 82 w 86"/>
                <a:gd name="T11" fmla="*/ 18 h 28"/>
                <a:gd name="T12" fmla="*/ 81 w 86"/>
                <a:gd name="T13" fmla="*/ 3 h 28"/>
                <a:gd name="T14" fmla="*/ 74 w 86"/>
                <a:gd name="T15" fmla="*/ 0 h 28"/>
                <a:gd name="T16" fmla="*/ 65 w 86"/>
                <a:gd name="T17" fmla="*/ 4 h 28"/>
                <a:gd name="T18" fmla="*/ 60 w 86"/>
                <a:gd name="T19" fmla="*/ 7 h 28"/>
                <a:gd name="T20" fmla="*/ 60 w 86"/>
                <a:gd name="T21" fmla="*/ 7 h 28"/>
                <a:gd name="T22" fmla="*/ 26 w 86"/>
                <a:gd name="T23" fmla="*/ 7 h 28"/>
                <a:gd name="T24" fmla="*/ 25 w 86"/>
                <a:gd name="T25" fmla="*/ 7 h 28"/>
                <a:gd name="T26" fmla="*/ 20 w 86"/>
                <a:gd name="T27" fmla="*/ 4 h 28"/>
                <a:gd name="T28" fmla="*/ 12 w 86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28">
                  <a:moveTo>
                    <a:pt x="12" y="0"/>
                  </a:moveTo>
                  <a:cubicBezTo>
                    <a:pt x="9" y="0"/>
                    <a:pt x="7" y="1"/>
                    <a:pt x="5" y="3"/>
                  </a:cubicBezTo>
                  <a:cubicBezTo>
                    <a:pt x="0" y="6"/>
                    <a:pt x="0" y="13"/>
                    <a:pt x="4" y="18"/>
                  </a:cubicBezTo>
                  <a:cubicBezTo>
                    <a:pt x="9" y="25"/>
                    <a:pt x="17" y="28"/>
                    <a:pt x="26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8" y="28"/>
                    <a:pt x="76" y="25"/>
                    <a:pt x="82" y="18"/>
                  </a:cubicBezTo>
                  <a:cubicBezTo>
                    <a:pt x="86" y="13"/>
                    <a:pt x="85" y="6"/>
                    <a:pt x="81" y="3"/>
                  </a:cubicBezTo>
                  <a:cubicBezTo>
                    <a:pt x="79" y="1"/>
                    <a:pt x="76" y="0"/>
                    <a:pt x="74" y="0"/>
                  </a:cubicBezTo>
                  <a:cubicBezTo>
                    <a:pt x="71" y="0"/>
                    <a:pt x="67" y="1"/>
                    <a:pt x="65" y="4"/>
                  </a:cubicBezTo>
                  <a:cubicBezTo>
                    <a:pt x="64" y="5"/>
                    <a:pt x="62" y="6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3" y="6"/>
                    <a:pt x="22" y="5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5230813" y="4930775"/>
              <a:ext cx="180975" cy="58738"/>
            </a:xfrm>
            <a:custGeom>
              <a:avLst/>
              <a:gdLst>
                <a:gd name="T0" fmla="*/ 20 w 86"/>
                <a:gd name="T1" fmla="*/ 3 h 28"/>
                <a:gd name="T2" fmla="*/ 20 w 86"/>
                <a:gd name="T3" fmla="*/ 3 h 28"/>
                <a:gd name="T4" fmla="*/ 19 w 86"/>
                <a:gd name="T5" fmla="*/ 2 h 28"/>
                <a:gd name="T6" fmla="*/ 19 w 86"/>
                <a:gd name="T7" fmla="*/ 2 h 28"/>
                <a:gd name="T8" fmla="*/ 18 w 86"/>
                <a:gd name="T9" fmla="*/ 2 h 28"/>
                <a:gd name="T10" fmla="*/ 18 w 86"/>
                <a:gd name="T11" fmla="*/ 1 h 28"/>
                <a:gd name="T12" fmla="*/ 17 w 86"/>
                <a:gd name="T13" fmla="*/ 1 h 28"/>
                <a:gd name="T14" fmla="*/ 17 w 86"/>
                <a:gd name="T15" fmla="*/ 1 h 28"/>
                <a:gd name="T16" fmla="*/ 16 w 86"/>
                <a:gd name="T17" fmla="*/ 1 h 28"/>
                <a:gd name="T18" fmla="*/ 16 w 86"/>
                <a:gd name="T19" fmla="*/ 1 h 28"/>
                <a:gd name="T20" fmla="*/ 15 w 86"/>
                <a:gd name="T21" fmla="*/ 0 h 28"/>
                <a:gd name="T22" fmla="*/ 15 w 86"/>
                <a:gd name="T23" fmla="*/ 0 h 28"/>
                <a:gd name="T24" fmla="*/ 14 w 86"/>
                <a:gd name="T25" fmla="*/ 0 h 28"/>
                <a:gd name="T26" fmla="*/ 14 w 86"/>
                <a:gd name="T27" fmla="*/ 0 h 28"/>
                <a:gd name="T28" fmla="*/ 13 w 86"/>
                <a:gd name="T29" fmla="*/ 0 h 28"/>
                <a:gd name="T30" fmla="*/ 12 w 86"/>
                <a:gd name="T31" fmla="*/ 0 h 28"/>
                <a:gd name="T32" fmla="*/ 12 w 86"/>
                <a:gd name="T33" fmla="*/ 0 h 28"/>
                <a:gd name="T34" fmla="*/ 11 w 86"/>
                <a:gd name="T35" fmla="*/ 0 h 28"/>
                <a:gd name="T36" fmla="*/ 10 w 86"/>
                <a:gd name="T37" fmla="*/ 0 h 28"/>
                <a:gd name="T38" fmla="*/ 9 w 86"/>
                <a:gd name="T39" fmla="*/ 1 h 28"/>
                <a:gd name="T40" fmla="*/ 9 w 86"/>
                <a:gd name="T41" fmla="*/ 1 h 28"/>
                <a:gd name="T42" fmla="*/ 7 w 86"/>
                <a:gd name="T43" fmla="*/ 1 h 28"/>
                <a:gd name="T44" fmla="*/ 7 w 86"/>
                <a:gd name="T45" fmla="*/ 2 h 28"/>
                <a:gd name="T46" fmla="*/ 5 w 86"/>
                <a:gd name="T47" fmla="*/ 3 h 28"/>
                <a:gd name="T48" fmla="*/ 4 w 86"/>
                <a:gd name="T49" fmla="*/ 18 h 28"/>
                <a:gd name="T50" fmla="*/ 26 w 86"/>
                <a:gd name="T51" fmla="*/ 28 h 28"/>
                <a:gd name="T52" fmla="*/ 60 w 86"/>
                <a:gd name="T53" fmla="*/ 28 h 28"/>
                <a:gd name="T54" fmla="*/ 83 w 86"/>
                <a:gd name="T55" fmla="*/ 18 h 28"/>
                <a:gd name="T56" fmla="*/ 81 w 86"/>
                <a:gd name="T57" fmla="*/ 3 h 28"/>
                <a:gd name="T58" fmla="*/ 80 w 86"/>
                <a:gd name="T59" fmla="*/ 2 h 28"/>
                <a:gd name="T60" fmla="*/ 80 w 86"/>
                <a:gd name="T61" fmla="*/ 1 h 28"/>
                <a:gd name="T62" fmla="*/ 78 w 86"/>
                <a:gd name="T63" fmla="*/ 1 h 28"/>
                <a:gd name="T64" fmla="*/ 78 w 86"/>
                <a:gd name="T65" fmla="*/ 1 h 28"/>
                <a:gd name="T66" fmla="*/ 76 w 86"/>
                <a:gd name="T67" fmla="*/ 0 h 28"/>
                <a:gd name="T68" fmla="*/ 76 w 86"/>
                <a:gd name="T69" fmla="*/ 0 h 28"/>
                <a:gd name="T70" fmla="*/ 74 w 86"/>
                <a:gd name="T71" fmla="*/ 0 h 28"/>
                <a:gd name="T72" fmla="*/ 74 w 86"/>
                <a:gd name="T73" fmla="*/ 0 h 28"/>
                <a:gd name="T74" fmla="*/ 74 w 86"/>
                <a:gd name="T75" fmla="*/ 0 h 28"/>
                <a:gd name="T76" fmla="*/ 73 w 86"/>
                <a:gd name="T77" fmla="*/ 0 h 28"/>
                <a:gd name="T78" fmla="*/ 73 w 86"/>
                <a:gd name="T79" fmla="*/ 0 h 28"/>
                <a:gd name="T80" fmla="*/ 72 w 86"/>
                <a:gd name="T81" fmla="*/ 0 h 28"/>
                <a:gd name="T82" fmla="*/ 72 w 86"/>
                <a:gd name="T83" fmla="*/ 0 h 28"/>
                <a:gd name="T84" fmla="*/ 71 w 86"/>
                <a:gd name="T85" fmla="*/ 1 h 28"/>
                <a:gd name="T86" fmla="*/ 70 w 86"/>
                <a:gd name="T87" fmla="*/ 1 h 28"/>
                <a:gd name="T88" fmla="*/ 70 w 86"/>
                <a:gd name="T89" fmla="*/ 1 h 28"/>
                <a:gd name="T90" fmla="*/ 69 w 86"/>
                <a:gd name="T91" fmla="*/ 1 h 28"/>
                <a:gd name="T92" fmla="*/ 69 w 86"/>
                <a:gd name="T93" fmla="*/ 1 h 28"/>
                <a:gd name="T94" fmla="*/ 68 w 86"/>
                <a:gd name="T95" fmla="*/ 2 h 28"/>
                <a:gd name="T96" fmla="*/ 68 w 86"/>
                <a:gd name="T97" fmla="*/ 2 h 28"/>
                <a:gd name="T98" fmla="*/ 67 w 86"/>
                <a:gd name="T99" fmla="*/ 2 h 28"/>
                <a:gd name="T100" fmla="*/ 67 w 86"/>
                <a:gd name="T101" fmla="*/ 3 h 28"/>
                <a:gd name="T102" fmla="*/ 67 w 86"/>
                <a:gd name="T103" fmla="*/ 3 h 28"/>
                <a:gd name="T104" fmla="*/ 66 w 86"/>
                <a:gd name="T105" fmla="*/ 4 h 28"/>
                <a:gd name="T106" fmla="*/ 61 w 86"/>
                <a:gd name="T107" fmla="*/ 7 h 28"/>
                <a:gd name="T108" fmla="*/ 60 w 86"/>
                <a:gd name="T109" fmla="*/ 7 h 28"/>
                <a:gd name="T110" fmla="*/ 26 w 86"/>
                <a:gd name="T111" fmla="*/ 7 h 28"/>
                <a:gd name="T112" fmla="*/ 26 w 86"/>
                <a:gd name="T113" fmla="*/ 7 h 28"/>
                <a:gd name="T114" fmla="*/ 21 w 86"/>
                <a:gd name="T115" fmla="*/ 4 h 28"/>
                <a:gd name="T116" fmla="*/ 20 w 86"/>
                <a:gd name="T1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6" h="28">
                  <a:moveTo>
                    <a:pt x="2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1" y="6"/>
                    <a:pt x="0" y="13"/>
                    <a:pt x="4" y="18"/>
                  </a:cubicBezTo>
                  <a:cubicBezTo>
                    <a:pt x="10" y="25"/>
                    <a:pt x="18" y="28"/>
                    <a:pt x="26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9" y="28"/>
                    <a:pt x="77" y="25"/>
                    <a:pt x="83" y="18"/>
                  </a:cubicBezTo>
                  <a:cubicBezTo>
                    <a:pt x="86" y="13"/>
                    <a:pt x="86" y="6"/>
                    <a:pt x="81" y="3"/>
                  </a:cubicBezTo>
                  <a:cubicBezTo>
                    <a:pt x="81" y="2"/>
                    <a:pt x="80" y="2"/>
                    <a:pt x="80" y="2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1"/>
                    <a:pt x="79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3"/>
                    <a:pt x="66" y="4"/>
                    <a:pt x="66" y="4"/>
                  </a:cubicBezTo>
                  <a:cubicBezTo>
                    <a:pt x="65" y="5"/>
                    <a:pt x="63" y="6"/>
                    <a:pt x="61" y="7"/>
                  </a:cubicBezTo>
                  <a:cubicBezTo>
                    <a:pt x="61" y="7"/>
                    <a:pt x="60" y="7"/>
                    <a:pt x="60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4" y="6"/>
                    <a:pt x="22" y="5"/>
                    <a:pt x="21" y="4"/>
                  </a:cubicBezTo>
                  <a:cubicBezTo>
                    <a:pt x="21" y="4"/>
                    <a:pt x="20" y="3"/>
                    <a:pt x="2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5421313" y="4930775"/>
              <a:ext cx="182563" cy="58738"/>
            </a:xfrm>
            <a:custGeom>
              <a:avLst/>
              <a:gdLst>
                <a:gd name="T0" fmla="*/ 20 w 86"/>
                <a:gd name="T1" fmla="*/ 4 h 28"/>
                <a:gd name="T2" fmla="*/ 12 w 86"/>
                <a:gd name="T3" fmla="*/ 0 h 28"/>
                <a:gd name="T4" fmla="*/ 5 w 86"/>
                <a:gd name="T5" fmla="*/ 3 h 28"/>
                <a:gd name="T6" fmla="*/ 4 w 86"/>
                <a:gd name="T7" fmla="*/ 18 h 28"/>
                <a:gd name="T8" fmla="*/ 26 w 86"/>
                <a:gd name="T9" fmla="*/ 28 h 28"/>
                <a:gd name="T10" fmla="*/ 60 w 86"/>
                <a:gd name="T11" fmla="*/ 28 h 28"/>
                <a:gd name="T12" fmla="*/ 82 w 86"/>
                <a:gd name="T13" fmla="*/ 18 h 28"/>
                <a:gd name="T14" fmla="*/ 81 w 86"/>
                <a:gd name="T15" fmla="*/ 3 h 28"/>
                <a:gd name="T16" fmla="*/ 74 w 86"/>
                <a:gd name="T17" fmla="*/ 0 h 28"/>
                <a:gd name="T18" fmla="*/ 65 w 86"/>
                <a:gd name="T19" fmla="*/ 4 h 28"/>
                <a:gd name="T20" fmla="*/ 62 w 86"/>
                <a:gd name="T21" fmla="*/ 6 h 28"/>
                <a:gd name="T22" fmla="*/ 60 w 86"/>
                <a:gd name="T23" fmla="*/ 7 h 28"/>
                <a:gd name="T24" fmla="*/ 27 w 86"/>
                <a:gd name="T25" fmla="*/ 7 h 28"/>
                <a:gd name="T26" fmla="*/ 26 w 86"/>
                <a:gd name="T27" fmla="*/ 7 h 28"/>
                <a:gd name="T28" fmla="*/ 20 w 86"/>
                <a:gd name="T2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28">
                  <a:moveTo>
                    <a:pt x="20" y="4"/>
                  </a:moveTo>
                  <a:cubicBezTo>
                    <a:pt x="18" y="1"/>
                    <a:pt x="15" y="0"/>
                    <a:pt x="12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0" y="6"/>
                    <a:pt x="0" y="13"/>
                    <a:pt x="4" y="18"/>
                  </a:cubicBezTo>
                  <a:cubicBezTo>
                    <a:pt x="9" y="25"/>
                    <a:pt x="17" y="28"/>
                    <a:pt x="26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8" y="28"/>
                    <a:pt x="77" y="25"/>
                    <a:pt x="82" y="18"/>
                  </a:cubicBezTo>
                  <a:cubicBezTo>
                    <a:pt x="86" y="13"/>
                    <a:pt x="85" y="6"/>
                    <a:pt x="81" y="3"/>
                  </a:cubicBezTo>
                  <a:cubicBezTo>
                    <a:pt x="79" y="1"/>
                    <a:pt x="76" y="0"/>
                    <a:pt x="74" y="0"/>
                  </a:cubicBezTo>
                  <a:cubicBezTo>
                    <a:pt x="71" y="0"/>
                    <a:pt x="67" y="1"/>
                    <a:pt x="65" y="4"/>
                  </a:cubicBezTo>
                  <a:cubicBezTo>
                    <a:pt x="64" y="5"/>
                    <a:pt x="63" y="6"/>
                    <a:pt x="62" y="6"/>
                  </a:cubicBezTo>
                  <a:cubicBezTo>
                    <a:pt x="61" y="6"/>
                    <a:pt x="60" y="7"/>
                    <a:pt x="60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4" y="7"/>
                    <a:pt x="22" y="6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5943601" y="4518025"/>
            <a:ext cx="268288" cy="422276"/>
            <a:chOff x="5943601" y="4518025"/>
            <a:chExt cx="268288" cy="422276"/>
          </a:xfrm>
          <a:solidFill>
            <a:schemeClr val="accent4"/>
          </a:solidFill>
        </p:grpSpPr>
        <p:sp>
          <p:nvSpPr>
            <p:cNvPr id="194" name="Freeform 193"/>
            <p:cNvSpPr>
              <a:spLocks noEditPoints="1"/>
            </p:cNvSpPr>
            <p:nvPr/>
          </p:nvSpPr>
          <p:spPr bwMode="auto">
            <a:xfrm>
              <a:off x="5943601" y="4518025"/>
              <a:ext cx="268288" cy="111125"/>
            </a:xfrm>
            <a:custGeom>
              <a:avLst/>
              <a:gdLst>
                <a:gd name="T0" fmla="*/ 169 w 169"/>
                <a:gd name="T1" fmla="*/ 35 h 70"/>
                <a:gd name="T2" fmla="*/ 128 w 169"/>
                <a:gd name="T3" fmla="*/ 35 h 70"/>
                <a:gd name="T4" fmla="*/ 128 w 169"/>
                <a:gd name="T5" fmla="*/ 0 h 70"/>
                <a:gd name="T6" fmla="*/ 42 w 169"/>
                <a:gd name="T7" fmla="*/ 0 h 70"/>
                <a:gd name="T8" fmla="*/ 42 w 169"/>
                <a:gd name="T9" fmla="*/ 35 h 70"/>
                <a:gd name="T10" fmla="*/ 0 w 169"/>
                <a:gd name="T11" fmla="*/ 35 h 70"/>
                <a:gd name="T12" fmla="*/ 0 w 169"/>
                <a:gd name="T13" fmla="*/ 70 h 70"/>
                <a:gd name="T14" fmla="*/ 169 w 169"/>
                <a:gd name="T15" fmla="*/ 70 h 70"/>
                <a:gd name="T16" fmla="*/ 169 w 169"/>
                <a:gd name="T17" fmla="*/ 35 h 70"/>
                <a:gd name="T18" fmla="*/ 59 w 169"/>
                <a:gd name="T19" fmla="*/ 17 h 70"/>
                <a:gd name="T20" fmla="*/ 111 w 169"/>
                <a:gd name="T21" fmla="*/ 17 h 70"/>
                <a:gd name="T22" fmla="*/ 111 w 169"/>
                <a:gd name="T23" fmla="*/ 35 h 70"/>
                <a:gd name="T24" fmla="*/ 59 w 169"/>
                <a:gd name="T25" fmla="*/ 35 h 70"/>
                <a:gd name="T26" fmla="*/ 59 w 169"/>
                <a:gd name="T27" fmla="*/ 1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" h="70">
                  <a:moveTo>
                    <a:pt x="169" y="35"/>
                  </a:moveTo>
                  <a:lnTo>
                    <a:pt x="128" y="35"/>
                  </a:lnTo>
                  <a:lnTo>
                    <a:pt x="128" y="0"/>
                  </a:lnTo>
                  <a:lnTo>
                    <a:pt x="42" y="0"/>
                  </a:lnTo>
                  <a:lnTo>
                    <a:pt x="42" y="35"/>
                  </a:lnTo>
                  <a:lnTo>
                    <a:pt x="0" y="35"/>
                  </a:lnTo>
                  <a:lnTo>
                    <a:pt x="0" y="70"/>
                  </a:lnTo>
                  <a:lnTo>
                    <a:pt x="169" y="70"/>
                  </a:lnTo>
                  <a:lnTo>
                    <a:pt x="169" y="35"/>
                  </a:lnTo>
                  <a:close/>
                  <a:moveTo>
                    <a:pt x="59" y="17"/>
                  </a:moveTo>
                  <a:lnTo>
                    <a:pt x="111" y="17"/>
                  </a:lnTo>
                  <a:lnTo>
                    <a:pt x="111" y="35"/>
                  </a:lnTo>
                  <a:lnTo>
                    <a:pt x="59" y="35"/>
                  </a:lnTo>
                  <a:lnTo>
                    <a:pt x="59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94"/>
            <p:cNvSpPr>
              <a:spLocks noEditPoints="1"/>
            </p:cNvSpPr>
            <p:nvPr/>
          </p:nvSpPr>
          <p:spPr bwMode="auto">
            <a:xfrm>
              <a:off x="5943601" y="4643438"/>
              <a:ext cx="268288" cy="296863"/>
            </a:xfrm>
            <a:custGeom>
              <a:avLst/>
              <a:gdLst>
                <a:gd name="T0" fmla="*/ 0 w 169"/>
                <a:gd name="T1" fmla="*/ 187 h 187"/>
                <a:gd name="T2" fmla="*/ 169 w 169"/>
                <a:gd name="T3" fmla="*/ 187 h 187"/>
                <a:gd name="T4" fmla="*/ 169 w 169"/>
                <a:gd name="T5" fmla="*/ 0 h 187"/>
                <a:gd name="T6" fmla="*/ 0 w 169"/>
                <a:gd name="T7" fmla="*/ 0 h 187"/>
                <a:gd name="T8" fmla="*/ 0 w 169"/>
                <a:gd name="T9" fmla="*/ 187 h 187"/>
                <a:gd name="T10" fmla="*/ 124 w 169"/>
                <a:gd name="T11" fmla="*/ 25 h 187"/>
                <a:gd name="T12" fmla="*/ 133 w 169"/>
                <a:gd name="T13" fmla="*/ 25 h 187"/>
                <a:gd name="T14" fmla="*/ 133 w 169"/>
                <a:gd name="T15" fmla="*/ 162 h 187"/>
                <a:gd name="T16" fmla="*/ 124 w 169"/>
                <a:gd name="T17" fmla="*/ 162 h 187"/>
                <a:gd name="T18" fmla="*/ 124 w 169"/>
                <a:gd name="T19" fmla="*/ 25 h 187"/>
                <a:gd name="T20" fmla="*/ 80 w 169"/>
                <a:gd name="T21" fmla="*/ 25 h 187"/>
                <a:gd name="T22" fmla="*/ 89 w 169"/>
                <a:gd name="T23" fmla="*/ 25 h 187"/>
                <a:gd name="T24" fmla="*/ 89 w 169"/>
                <a:gd name="T25" fmla="*/ 162 h 187"/>
                <a:gd name="T26" fmla="*/ 80 w 169"/>
                <a:gd name="T27" fmla="*/ 162 h 187"/>
                <a:gd name="T28" fmla="*/ 80 w 169"/>
                <a:gd name="T29" fmla="*/ 25 h 187"/>
                <a:gd name="T30" fmla="*/ 36 w 169"/>
                <a:gd name="T31" fmla="*/ 25 h 187"/>
                <a:gd name="T32" fmla="*/ 46 w 169"/>
                <a:gd name="T33" fmla="*/ 25 h 187"/>
                <a:gd name="T34" fmla="*/ 46 w 169"/>
                <a:gd name="T35" fmla="*/ 162 h 187"/>
                <a:gd name="T36" fmla="*/ 36 w 169"/>
                <a:gd name="T37" fmla="*/ 162 h 187"/>
                <a:gd name="T38" fmla="*/ 36 w 169"/>
                <a:gd name="T39" fmla="*/ 2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9" h="187">
                  <a:moveTo>
                    <a:pt x="0" y="187"/>
                  </a:moveTo>
                  <a:lnTo>
                    <a:pt x="169" y="187"/>
                  </a:lnTo>
                  <a:lnTo>
                    <a:pt x="169" y="0"/>
                  </a:lnTo>
                  <a:lnTo>
                    <a:pt x="0" y="0"/>
                  </a:lnTo>
                  <a:lnTo>
                    <a:pt x="0" y="187"/>
                  </a:lnTo>
                  <a:close/>
                  <a:moveTo>
                    <a:pt x="124" y="25"/>
                  </a:moveTo>
                  <a:lnTo>
                    <a:pt x="133" y="25"/>
                  </a:lnTo>
                  <a:lnTo>
                    <a:pt x="133" y="162"/>
                  </a:lnTo>
                  <a:lnTo>
                    <a:pt x="124" y="162"/>
                  </a:lnTo>
                  <a:lnTo>
                    <a:pt x="124" y="25"/>
                  </a:lnTo>
                  <a:close/>
                  <a:moveTo>
                    <a:pt x="80" y="25"/>
                  </a:moveTo>
                  <a:lnTo>
                    <a:pt x="89" y="25"/>
                  </a:lnTo>
                  <a:lnTo>
                    <a:pt x="89" y="162"/>
                  </a:lnTo>
                  <a:lnTo>
                    <a:pt x="80" y="162"/>
                  </a:lnTo>
                  <a:lnTo>
                    <a:pt x="80" y="25"/>
                  </a:lnTo>
                  <a:close/>
                  <a:moveTo>
                    <a:pt x="36" y="25"/>
                  </a:moveTo>
                  <a:lnTo>
                    <a:pt x="46" y="25"/>
                  </a:lnTo>
                  <a:lnTo>
                    <a:pt x="46" y="162"/>
                  </a:lnTo>
                  <a:lnTo>
                    <a:pt x="36" y="162"/>
                  </a:lnTo>
                  <a:lnTo>
                    <a:pt x="3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/>
          <p:cNvGrpSpPr/>
          <p:nvPr/>
        </p:nvGrpSpPr>
        <p:grpSpPr>
          <a:xfrm>
            <a:off x="8139113" y="3641725"/>
            <a:ext cx="390525" cy="506413"/>
            <a:chOff x="8139113" y="3641725"/>
            <a:chExt cx="390525" cy="506413"/>
          </a:xfrm>
          <a:solidFill>
            <a:schemeClr val="accent4"/>
          </a:solidFill>
        </p:grpSpPr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8323263" y="3641725"/>
              <a:ext cx="42863" cy="26988"/>
            </a:xfrm>
            <a:custGeom>
              <a:avLst/>
              <a:gdLst>
                <a:gd name="T0" fmla="*/ 5 w 20"/>
                <a:gd name="T1" fmla="*/ 12 h 13"/>
                <a:gd name="T2" fmla="*/ 5 w 20"/>
                <a:gd name="T3" fmla="*/ 12 h 13"/>
                <a:gd name="T4" fmla="*/ 5 w 20"/>
                <a:gd name="T5" fmla="*/ 12 h 13"/>
                <a:gd name="T6" fmla="*/ 20 w 20"/>
                <a:gd name="T7" fmla="*/ 13 h 13"/>
                <a:gd name="T8" fmla="*/ 20 w 20"/>
                <a:gd name="T9" fmla="*/ 0 h 13"/>
                <a:gd name="T10" fmla="*/ 0 w 20"/>
                <a:gd name="T11" fmla="*/ 0 h 13"/>
                <a:gd name="T12" fmla="*/ 0 w 20"/>
                <a:gd name="T13" fmla="*/ 12 h 13"/>
                <a:gd name="T14" fmla="*/ 5 w 20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5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0" y="12"/>
                    <a:pt x="15" y="12"/>
                    <a:pt x="20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3" y="12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8178801" y="3989388"/>
              <a:ext cx="187325" cy="158750"/>
            </a:xfrm>
            <a:custGeom>
              <a:avLst/>
              <a:gdLst>
                <a:gd name="T0" fmla="*/ 69 w 89"/>
                <a:gd name="T1" fmla="*/ 32 h 76"/>
                <a:gd name="T2" fmla="*/ 44 w 89"/>
                <a:gd name="T3" fmla="*/ 56 h 76"/>
                <a:gd name="T4" fmla="*/ 20 w 89"/>
                <a:gd name="T5" fmla="*/ 32 h 76"/>
                <a:gd name="T6" fmla="*/ 0 w 89"/>
                <a:gd name="T7" fmla="*/ 32 h 76"/>
                <a:gd name="T8" fmla="*/ 44 w 89"/>
                <a:gd name="T9" fmla="*/ 76 h 76"/>
                <a:gd name="T10" fmla="*/ 89 w 89"/>
                <a:gd name="T11" fmla="*/ 32 h 76"/>
                <a:gd name="T12" fmla="*/ 89 w 89"/>
                <a:gd name="T13" fmla="*/ 0 h 76"/>
                <a:gd name="T14" fmla="*/ 69 w 89"/>
                <a:gd name="T15" fmla="*/ 0 h 76"/>
                <a:gd name="T16" fmla="*/ 69 w 89"/>
                <a:gd name="T17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76">
                  <a:moveTo>
                    <a:pt x="69" y="32"/>
                  </a:moveTo>
                  <a:cubicBezTo>
                    <a:pt x="69" y="45"/>
                    <a:pt x="58" y="56"/>
                    <a:pt x="44" y="56"/>
                  </a:cubicBezTo>
                  <a:cubicBezTo>
                    <a:pt x="31" y="56"/>
                    <a:pt x="20" y="45"/>
                    <a:pt x="2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56"/>
                    <a:pt x="20" y="76"/>
                    <a:pt x="44" y="76"/>
                  </a:cubicBezTo>
                  <a:cubicBezTo>
                    <a:pt x="69" y="76"/>
                    <a:pt x="89" y="56"/>
                    <a:pt x="89" y="3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6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8139113" y="3681413"/>
              <a:ext cx="390525" cy="292100"/>
            </a:xfrm>
            <a:custGeom>
              <a:avLst/>
              <a:gdLst>
                <a:gd name="T0" fmla="*/ 174 w 186"/>
                <a:gd name="T1" fmla="*/ 139 h 139"/>
                <a:gd name="T2" fmla="*/ 186 w 186"/>
                <a:gd name="T3" fmla="*/ 93 h 139"/>
                <a:gd name="T4" fmla="*/ 108 w 186"/>
                <a:gd name="T5" fmla="*/ 1 h 139"/>
                <a:gd name="T6" fmla="*/ 93 w 186"/>
                <a:gd name="T7" fmla="*/ 0 h 139"/>
                <a:gd name="T8" fmla="*/ 88 w 186"/>
                <a:gd name="T9" fmla="*/ 0 h 139"/>
                <a:gd name="T10" fmla="*/ 0 w 186"/>
                <a:gd name="T11" fmla="*/ 93 h 139"/>
                <a:gd name="T12" fmla="*/ 12 w 186"/>
                <a:gd name="T13" fmla="*/ 139 h 139"/>
                <a:gd name="T14" fmla="*/ 88 w 186"/>
                <a:gd name="T15" fmla="*/ 139 h 139"/>
                <a:gd name="T16" fmla="*/ 108 w 186"/>
                <a:gd name="T17" fmla="*/ 139 h 139"/>
                <a:gd name="T18" fmla="*/ 174 w 186"/>
                <a:gd name="T1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139">
                  <a:moveTo>
                    <a:pt x="174" y="139"/>
                  </a:moveTo>
                  <a:cubicBezTo>
                    <a:pt x="182" y="126"/>
                    <a:pt x="186" y="110"/>
                    <a:pt x="186" y="93"/>
                  </a:cubicBezTo>
                  <a:cubicBezTo>
                    <a:pt x="186" y="46"/>
                    <a:pt x="152" y="8"/>
                    <a:pt x="108" y="1"/>
                  </a:cubicBezTo>
                  <a:cubicBezTo>
                    <a:pt x="103" y="0"/>
                    <a:pt x="98" y="0"/>
                    <a:pt x="93" y="0"/>
                  </a:cubicBezTo>
                  <a:cubicBezTo>
                    <a:pt x="91" y="0"/>
                    <a:pt x="90" y="0"/>
                    <a:pt x="88" y="0"/>
                  </a:cubicBezTo>
                  <a:cubicBezTo>
                    <a:pt x="39" y="3"/>
                    <a:pt x="0" y="43"/>
                    <a:pt x="0" y="93"/>
                  </a:cubicBezTo>
                  <a:cubicBezTo>
                    <a:pt x="0" y="110"/>
                    <a:pt x="5" y="126"/>
                    <a:pt x="12" y="139"/>
                  </a:cubicBezTo>
                  <a:cubicBezTo>
                    <a:pt x="88" y="139"/>
                    <a:pt x="88" y="139"/>
                    <a:pt x="88" y="139"/>
                  </a:cubicBezTo>
                  <a:cubicBezTo>
                    <a:pt x="108" y="139"/>
                    <a:pt x="108" y="139"/>
                    <a:pt x="108" y="139"/>
                  </a:cubicBezTo>
                  <a:cubicBezTo>
                    <a:pt x="174" y="139"/>
                    <a:pt x="174" y="139"/>
                    <a:pt x="174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3662363" y="5302250"/>
            <a:ext cx="454025" cy="482600"/>
            <a:chOff x="3662363" y="5302250"/>
            <a:chExt cx="454025" cy="482600"/>
          </a:xfrm>
          <a:solidFill>
            <a:schemeClr val="accent4"/>
          </a:solidFill>
        </p:grpSpPr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3662363" y="5546725"/>
              <a:ext cx="454025" cy="238125"/>
            </a:xfrm>
            <a:custGeom>
              <a:avLst/>
              <a:gdLst>
                <a:gd name="T0" fmla="*/ 260 w 286"/>
                <a:gd name="T1" fmla="*/ 0 h 150"/>
                <a:gd name="T2" fmla="*/ 26 w 286"/>
                <a:gd name="T3" fmla="*/ 0 h 150"/>
                <a:gd name="T4" fmla="*/ 0 w 286"/>
                <a:gd name="T5" fmla="*/ 150 h 150"/>
                <a:gd name="T6" fmla="*/ 286 w 286"/>
                <a:gd name="T7" fmla="*/ 150 h 150"/>
                <a:gd name="T8" fmla="*/ 260 w 286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150">
                  <a:moveTo>
                    <a:pt x="260" y="0"/>
                  </a:moveTo>
                  <a:lnTo>
                    <a:pt x="26" y="0"/>
                  </a:lnTo>
                  <a:lnTo>
                    <a:pt x="0" y="150"/>
                  </a:lnTo>
                  <a:lnTo>
                    <a:pt x="286" y="150"/>
                  </a:lnTo>
                  <a:lnTo>
                    <a:pt x="26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Oval 201"/>
            <p:cNvSpPr>
              <a:spLocks noChangeArrowheads="1"/>
            </p:cNvSpPr>
            <p:nvPr/>
          </p:nvSpPr>
          <p:spPr bwMode="auto">
            <a:xfrm>
              <a:off x="3787776" y="5302250"/>
              <a:ext cx="203200" cy="2032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3643313" y="4500563"/>
            <a:ext cx="492125" cy="457200"/>
            <a:chOff x="3643313" y="4500563"/>
            <a:chExt cx="492125" cy="457200"/>
          </a:xfrm>
          <a:solidFill>
            <a:schemeClr val="accent4"/>
          </a:solidFill>
        </p:grpSpPr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3875088" y="4570413"/>
              <a:ext cx="260350" cy="157163"/>
            </a:xfrm>
            <a:custGeom>
              <a:avLst/>
              <a:gdLst>
                <a:gd name="T0" fmla="*/ 164 w 164"/>
                <a:gd name="T1" fmla="*/ 0 h 99"/>
                <a:gd name="T2" fmla="*/ 13 w 164"/>
                <a:gd name="T3" fmla="*/ 0 h 99"/>
                <a:gd name="T4" fmla="*/ 13 w 164"/>
                <a:gd name="T5" fmla="*/ 29 h 99"/>
                <a:gd name="T6" fmla="*/ 0 w 164"/>
                <a:gd name="T7" fmla="*/ 29 h 99"/>
                <a:gd name="T8" fmla="*/ 0 w 164"/>
                <a:gd name="T9" fmla="*/ 71 h 99"/>
                <a:gd name="T10" fmla="*/ 13 w 164"/>
                <a:gd name="T11" fmla="*/ 71 h 99"/>
                <a:gd name="T12" fmla="*/ 13 w 164"/>
                <a:gd name="T13" fmla="*/ 99 h 99"/>
                <a:gd name="T14" fmla="*/ 164 w 164"/>
                <a:gd name="T15" fmla="*/ 99 h 99"/>
                <a:gd name="T16" fmla="*/ 164 w 164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99">
                  <a:moveTo>
                    <a:pt x="164" y="0"/>
                  </a:moveTo>
                  <a:lnTo>
                    <a:pt x="13" y="0"/>
                  </a:lnTo>
                  <a:lnTo>
                    <a:pt x="13" y="29"/>
                  </a:lnTo>
                  <a:lnTo>
                    <a:pt x="0" y="29"/>
                  </a:lnTo>
                  <a:lnTo>
                    <a:pt x="0" y="71"/>
                  </a:lnTo>
                  <a:lnTo>
                    <a:pt x="13" y="71"/>
                  </a:lnTo>
                  <a:lnTo>
                    <a:pt x="13" y="99"/>
                  </a:lnTo>
                  <a:lnTo>
                    <a:pt x="164" y="99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204"/>
            <p:cNvSpPr>
              <a:spLocks noChangeArrowheads="1"/>
            </p:cNvSpPr>
            <p:nvPr/>
          </p:nvSpPr>
          <p:spPr bwMode="auto">
            <a:xfrm>
              <a:off x="3668713" y="4500563"/>
              <a:ext cx="36513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Oval 205"/>
            <p:cNvSpPr>
              <a:spLocks noChangeArrowheads="1"/>
            </p:cNvSpPr>
            <p:nvPr/>
          </p:nvSpPr>
          <p:spPr bwMode="auto">
            <a:xfrm>
              <a:off x="3711576" y="4598988"/>
              <a:ext cx="82550" cy="841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06"/>
            <p:cNvSpPr>
              <a:spLocks noEditPoints="1"/>
            </p:cNvSpPr>
            <p:nvPr/>
          </p:nvSpPr>
          <p:spPr bwMode="auto">
            <a:xfrm>
              <a:off x="3643313" y="4535488"/>
              <a:ext cx="219075" cy="422275"/>
            </a:xfrm>
            <a:custGeom>
              <a:avLst/>
              <a:gdLst>
                <a:gd name="T0" fmla="*/ 0 w 104"/>
                <a:gd name="T1" fmla="*/ 200 h 200"/>
                <a:gd name="T2" fmla="*/ 104 w 104"/>
                <a:gd name="T3" fmla="*/ 200 h 200"/>
                <a:gd name="T4" fmla="*/ 104 w 104"/>
                <a:gd name="T5" fmla="*/ 70 h 200"/>
                <a:gd name="T6" fmla="*/ 104 w 104"/>
                <a:gd name="T7" fmla="*/ 38 h 200"/>
                <a:gd name="T8" fmla="*/ 104 w 104"/>
                <a:gd name="T9" fmla="*/ 0 h 200"/>
                <a:gd name="T10" fmla="*/ 0 w 104"/>
                <a:gd name="T11" fmla="*/ 0 h 200"/>
                <a:gd name="T12" fmla="*/ 0 w 104"/>
                <a:gd name="T13" fmla="*/ 200 h 200"/>
                <a:gd name="T14" fmla="*/ 52 w 104"/>
                <a:gd name="T15" fmla="*/ 10 h 200"/>
                <a:gd name="T16" fmla="*/ 92 w 104"/>
                <a:gd name="T17" fmla="*/ 50 h 200"/>
                <a:gd name="T18" fmla="*/ 52 w 104"/>
                <a:gd name="T19" fmla="*/ 90 h 200"/>
                <a:gd name="T20" fmla="*/ 13 w 104"/>
                <a:gd name="T21" fmla="*/ 50 h 200"/>
                <a:gd name="T22" fmla="*/ 52 w 104"/>
                <a:gd name="T23" fmla="*/ 1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200">
                  <a:moveTo>
                    <a:pt x="0" y="200"/>
                  </a:moveTo>
                  <a:cubicBezTo>
                    <a:pt x="104" y="200"/>
                    <a:pt x="104" y="200"/>
                    <a:pt x="104" y="200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00"/>
                  </a:lnTo>
                  <a:close/>
                  <a:moveTo>
                    <a:pt x="52" y="10"/>
                  </a:moveTo>
                  <a:cubicBezTo>
                    <a:pt x="74" y="10"/>
                    <a:pt x="92" y="28"/>
                    <a:pt x="92" y="50"/>
                  </a:cubicBezTo>
                  <a:cubicBezTo>
                    <a:pt x="92" y="72"/>
                    <a:pt x="74" y="90"/>
                    <a:pt x="52" y="90"/>
                  </a:cubicBezTo>
                  <a:cubicBezTo>
                    <a:pt x="31" y="90"/>
                    <a:pt x="13" y="72"/>
                    <a:pt x="13" y="50"/>
                  </a:cubicBezTo>
                  <a:cubicBezTo>
                    <a:pt x="13" y="28"/>
                    <a:pt x="31" y="10"/>
                    <a:pt x="5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48675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192931" y="859772"/>
            <a:ext cx="5522913" cy="5245101"/>
            <a:chOff x="3098801" y="1357313"/>
            <a:chExt cx="5522913" cy="5245101"/>
          </a:xfrm>
          <a:solidFill>
            <a:schemeClr val="accent1"/>
          </a:solidFill>
        </p:grpSpPr>
        <p:sp>
          <p:nvSpPr>
            <p:cNvPr id="3" name="Freeform 2"/>
            <p:cNvSpPr>
              <a:spLocks noEditPoints="1"/>
            </p:cNvSpPr>
            <p:nvPr/>
          </p:nvSpPr>
          <p:spPr bwMode="auto">
            <a:xfrm>
              <a:off x="5972176" y="3009901"/>
              <a:ext cx="520700" cy="449263"/>
            </a:xfrm>
            <a:custGeom>
              <a:avLst/>
              <a:gdLst>
                <a:gd name="T0" fmla="*/ 171 w 257"/>
                <a:gd name="T1" fmla="*/ 221 h 221"/>
                <a:gd name="T2" fmla="*/ 178 w 257"/>
                <a:gd name="T3" fmla="*/ 221 h 221"/>
                <a:gd name="T4" fmla="*/ 183 w 257"/>
                <a:gd name="T5" fmla="*/ 215 h 221"/>
                <a:gd name="T6" fmla="*/ 220 w 257"/>
                <a:gd name="T7" fmla="*/ 39 h 221"/>
                <a:gd name="T8" fmla="*/ 157 w 257"/>
                <a:gd name="T9" fmla="*/ 0 h 221"/>
                <a:gd name="T10" fmla="*/ 127 w 257"/>
                <a:gd name="T11" fmla="*/ 8 h 221"/>
                <a:gd name="T12" fmla="*/ 93 w 257"/>
                <a:gd name="T13" fmla="*/ 45 h 221"/>
                <a:gd name="T14" fmla="*/ 72 w 257"/>
                <a:gd name="T15" fmla="*/ 42 h 221"/>
                <a:gd name="T16" fmla="*/ 42 w 257"/>
                <a:gd name="T17" fmla="*/ 49 h 221"/>
                <a:gd name="T18" fmla="*/ 6 w 257"/>
                <a:gd name="T19" fmla="*/ 89 h 221"/>
                <a:gd name="T20" fmla="*/ 10 w 257"/>
                <a:gd name="T21" fmla="*/ 142 h 221"/>
                <a:gd name="T22" fmla="*/ 171 w 257"/>
                <a:gd name="T23" fmla="*/ 221 h 221"/>
                <a:gd name="T24" fmla="*/ 140 w 257"/>
                <a:gd name="T25" fmla="*/ 37 h 221"/>
                <a:gd name="T26" fmla="*/ 157 w 257"/>
                <a:gd name="T27" fmla="*/ 33 h 221"/>
                <a:gd name="T28" fmla="*/ 191 w 257"/>
                <a:gd name="T29" fmla="*/ 55 h 221"/>
                <a:gd name="T30" fmla="*/ 192 w 257"/>
                <a:gd name="T31" fmla="*/ 55 h 221"/>
                <a:gd name="T32" fmla="*/ 199 w 257"/>
                <a:gd name="T33" fmla="*/ 91 h 221"/>
                <a:gd name="T34" fmla="*/ 163 w 257"/>
                <a:gd name="T35" fmla="*/ 189 h 221"/>
                <a:gd name="T36" fmla="*/ 65 w 257"/>
                <a:gd name="T37" fmla="*/ 158 h 221"/>
                <a:gd name="T38" fmla="*/ 40 w 257"/>
                <a:gd name="T39" fmla="*/ 130 h 221"/>
                <a:gd name="T40" fmla="*/ 39 w 257"/>
                <a:gd name="T41" fmla="*/ 129 h 221"/>
                <a:gd name="T42" fmla="*/ 57 w 257"/>
                <a:gd name="T43" fmla="*/ 78 h 221"/>
                <a:gd name="T44" fmla="*/ 74 w 257"/>
                <a:gd name="T45" fmla="*/ 74 h 221"/>
                <a:gd name="T46" fmla="*/ 95 w 257"/>
                <a:gd name="T47" fmla="*/ 80 h 221"/>
                <a:gd name="T48" fmla="*/ 103 w 257"/>
                <a:gd name="T49" fmla="*/ 83 h 221"/>
                <a:gd name="T50" fmla="*/ 118 w 257"/>
                <a:gd name="T51" fmla="*/ 69 h 221"/>
                <a:gd name="T52" fmla="*/ 140 w 257"/>
                <a:gd name="T53" fmla="*/ 3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7" h="221">
                  <a:moveTo>
                    <a:pt x="171" y="221"/>
                  </a:moveTo>
                  <a:cubicBezTo>
                    <a:pt x="178" y="221"/>
                    <a:pt x="178" y="221"/>
                    <a:pt x="178" y="221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257" y="116"/>
                    <a:pt x="223" y="46"/>
                    <a:pt x="220" y="39"/>
                  </a:cubicBezTo>
                  <a:cubicBezTo>
                    <a:pt x="208" y="15"/>
                    <a:pt x="184" y="0"/>
                    <a:pt x="157" y="0"/>
                  </a:cubicBezTo>
                  <a:cubicBezTo>
                    <a:pt x="147" y="0"/>
                    <a:pt x="137" y="3"/>
                    <a:pt x="127" y="8"/>
                  </a:cubicBezTo>
                  <a:cubicBezTo>
                    <a:pt x="111" y="15"/>
                    <a:pt x="99" y="29"/>
                    <a:pt x="93" y="45"/>
                  </a:cubicBezTo>
                  <a:cubicBezTo>
                    <a:pt x="86" y="43"/>
                    <a:pt x="79" y="42"/>
                    <a:pt x="72" y="42"/>
                  </a:cubicBezTo>
                  <a:cubicBezTo>
                    <a:pt x="61" y="42"/>
                    <a:pt x="51" y="45"/>
                    <a:pt x="42" y="49"/>
                  </a:cubicBezTo>
                  <a:cubicBezTo>
                    <a:pt x="25" y="58"/>
                    <a:pt x="12" y="72"/>
                    <a:pt x="6" y="89"/>
                  </a:cubicBezTo>
                  <a:cubicBezTo>
                    <a:pt x="0" y="107"/>
                    <a:pt x="1" y="126"/>
                    <a:pt x="10" y="142"/>
                  </a:cubicBezTo>
                  <a:cubicBezTo>
                    <a:pt x="13" y="149"/>
                    <a:pt x="47" y="219"/>
                    <a:pt x="171" y="221"/>
                  </a:cubicBezTo>
                  <a:close/>
                  <a:moveTo>
                    <a:pt x="140" y="37"/>
                  </a:moveTo>
                  <a:cubicBezTo>
                    <a:pt x="145" y="35"/>
                    <a:pt x="151" y="33"/>
                    <a:pt x="157" y="33"/>
                  </a:cubicBezTo>
                  <a:cubicBezTo>
                    <a:pt x="171" y="33"/>
                    <a:pt x="185" y="41"/>
                    <a:pt x="191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92" y="56"/>
                    <a:pt x="198" y="69"/>
                    <a:pt x="199" y="91"/>
                  </a:cubicBezTo>
                  <a:cubicBezTo>
                    <a:pt x="199" y="113"/>
                    <a:pt x="192" y="147"/>
                    <a:pt x="163" y="189"/>
                  </a:cubicBezTo>
                  <a:cubicBezTo>
                    <a:pt x="123" y="187"/>
                    <a:pt x="89" y="176"/>
                    <a:pt x="65" y="158"/>
                  </a:cubicBezTo>
                  <a:cubicBezTo>
                    <a:pt x="47" y="145"/>
                    <a:pt x="40" y="131"/>
                    <a:pt x="40" y="130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0" y="110"/>
                    <a:pt x="38" y="87"/>
                    <a:pt x="57" y="78"/>
                  </a:cubicBezTo>
                  <a:cubicBezTo>
                    <a:pt x="62" y="75"/>
                    <a:pt x="68" y="74"/>
                    <a:pt x="74" y="74"/>
                  </a:cubicBezTo>
                  <a:cubicBezTo>
                    <a:pt x="81" y="74"/>
                    <a:pt x="89" y="76"/>
                    <a:pt x="95" y="80"/>
                  </a:cubicBezTo>
                  <a:cubicBezTo>
                    <a:pt x="98" y="82"/>
                    <a:pt x="100" y="83"/>
                    <a:pt x="103" y="83"/>
                  </a:cubicBezTo>
                  <a:cubicBezTo>
                    <a:pt x="111" y="83"/>
                    <a:pt x="118" y="77"/>
                    <a:pt x="118" y="69"/>
                  </a:cubicBezTo>
                  <a:cubicBezTo>
                    <a:pt x="119" y="55"/>
                    <a:pt x="128" y="43"/>
                    <a:pt x="14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3"/>
            <p:cNvSpPr>
              <a:spLocks noEditPoints="1"/>
            </p:cNvSpPr>
            <p:nvPr/>
          </p:nvSpPr>
          <p:spPr bwMode="auto">
            <a:xfrm>
              <a:off x="3141664" y="3041651"/>
              <a:ext cx="361950" cy="388938"/>
            </a:xfrm>
            <a:custGeom>
              <a:avLst/>
              <a:gdLst>
                <a:gd name="T0" fmla="*/ 113 w 179"/>
                <a:gd name="T1" fmla="*/ 32 h 192"/>
                <a:gd name="T2" fmla="*/ 113 w 179"/>
                <a:gd name="T3" fmla="*/ 26 h 192"/>
                <a:gd name="T4" fmla="*/ 119 w 179"/>
                <a:gd name="T5" fmla="*/ 26 h 192"/>
                <a:gd name="T6" fmla="*/ 128 w 179"/>
                <a:gd name="T7" fmla="*/ 26 h 192"/>
                <a:gd name="T8" fmla="*/ 120 w 179"/>
                <a:gd name="T9" fmla="*/ 0 h 192"/>
                <a:gd name="T10" fmla="*/ 59 w 179"/>
                <a:gd name="T11" fmla="*/ 0 h 192"/>
                <a:gd name="T12" fmla="*/ 0 w 179"/>
                <a:gd name="T13" fmla="*/ 192 h 192"/>
                <a:gd name="T14" fmla="*/ 52 w 179"/>
                <a:gd name="T15" fmla="*/ 192 h 192"/>
                <a:gd name="T16" fmla="*/ 62 w 179"/>
                <a:gd name="T17" fmla="*/ 151 h 192"/>
                <a:gd name="T18" fmla="*/ 115 w 179"/>
                <a:gd name="T19" fmla="*/ 151 h 192"/>
                <a:gd name="T20" fmla="*/ 125 w 179"/>
                <a:gd name="T21" fmla="*/ 192 h 192"/>
                <a:gd name="T22" fmla="*/ 179 w 179"/>
                <a:gd name="T23" fmla="*/ 192 h 192"/>
                <a:gd name="T24" fmla="*/ 146 w 179"/>
                <a:gd name="T25" fmla="*/ 84 h 192"/>
                <a:gd name="T26" fmla="*/ 140 w 179"/>
                <a:gd name="T27" fmla="*/ 84 h 192"/>
                <a:gd name="T28" fmla="*/ 134 w 179"/>
                <a:gd name="T29" fmla="*/ 84 h 192"/>
                <a:gd name="T30" fmla="*/ 134 w 179"/>
                <a:gd name="T31" fmla="*/ 78 h 192"/>
                <a:gd name="T32" fmla="*/ 134 w 179"/>
                <a:gd name="T33" fmla="*/ 63 h 192"/>
                <a:gd name="T34" fmla="*/ 119 w 179"/>
                <a:gd name="T35" fmla="*/ 63 h 192"/>
                <a:gd name="T36" fmla="*/ 113 w 179"/>
                <a:gd name="T37" fmla="*/ 63 h 192"/>
                <a:gd name="T38" fmla="*/ 113 w 179"/>
                <a:gd name="T39" fmla="*/ 57 h 192"/>
                <a:gd name="T40" fmla="*/ 113 w 179"/>
                <a:gd name="T41" fmla="*/ 32 h 192"/>
                <a:gd name="T42" fmla="*/ 71 w 179"/>
                <a:gd name="T43" fmla="*/ 112 h 192"/>
                <a:gd name="T44" fmla="*/ 74 w 179"/>
                <a:gd name="T45" fmla="*/ 98 h 192"/>
                <a:gd name="T46" fmla="*/ 88 w 179"/>
                <a:gd name="T47" fmla="*/ 38 h 192"/>
                <a:gd name="T48" fmla="*/ 89 w 179"/>
                <a:gd name="T49" fmla="*/ 38 h 192"/>
                <a:gd name="T50" fmla="*/ 103 w 179"/>
                <a:gd name="T51" fmla="*/ 98 h 192"/>
                <a:gd name="T52" fmla="*/ 106 w 179"/>
                <a:gd name="T53" fmla="*/ 112 h 192"/>
                <a:gd name="T54" fmla="*/ 71 w 179"/>
                <a:gd name="T55" fmla="*/ 11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9" h="192">
                  <a:moveTo>
                    <a:pt x="113" y="32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32"/>
                    <a:pt x="113" y="32"/>
                    <a:pt x="113" y="32"/>
                  </a:cubicBezTo>
                  <a:close/>
                  <a:moveTo>
                    <a:pt x="71" y="112"/>
                  </a:moveTo>
                  <a:cubicBezTo>
                    <a:pt x="74" y="98"/>
                    <a:pt x="74" y="98"/>
                    <a:pt x="74" y="98"/>
                  </a:cubicBezTo>
                  <a:cubicBezTo>
                    <a:pt x="79" y="80"/>
                    <a:pt x="84" y="57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4" y="57"/>
                    <a:pt x="98" y="80"/>
                    <a:pt x="103" y="98"/>
                  </a:cubicBezTo>
                  <a:cubicBezTo>
                    <a:pt x="106" y="112"/>
                    <a:pt x="106" y="112"/>
                    <a:pt x="106" y="112"/>
                  </a:cubicBezTo>
                  <a:lnTo>
                    <a:pt x="71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3382964" y="3060701"/>
              <a:ext cx="138113" cy="138113"/>
            </a:xfrm>
            <a:custGeom>
              <a:avLst/>
              <a:gdLst>
                <a:gd name="T0" fmla="*/ 87 w 87"/>
                <a:gd name="T1" fmla="*/ 28 h 87"/>
                <a:gd name="T2" fmla="*/ 58 w 87"/>
                <a:gd name="T3" fmla="*/ 28 h 87"/>
                <a:gd name="T4" fmla="*/ 58 w 87"/>
                <a:gd name="T5" fmla="*/ 0 h 87"/>
                <a:gd name="T6" fmla="*/ 27 w 87"/>
                <a:gd name="T7" fmla="*/ 0 h 87"/>
                <a:gd name="T8" fmla="*/ 27 w 87"/>
                <a:gd name="T9" fmla="*/ 28 h 87"/>
                <a:gd name="T10" fmla="*/ 14 w 87"/>
                <a:gd name="T11" fmla="*/ 28 h 87"/>
                <a:gd name="T12" fmla="*/ 0 w 87"/>
                <a:gd name="T13" fmla="*/ 28 h 87"/>
                <a:gd name="T14" fmla="*/ 0 w 87"/>
                <a:gd name="T15" fmla="*/ 60 h 87"/>
                <a:gd name="T16" fmla="*/ 23 w 87"/>
                <a:gd name="T17" fmla="*/ 60 h 87"/>
                <a:gd name="T18" fmla="*/ 27 w 87"/>
                <a:gd name="T19" fmla="*/ 60 h 87"/>
                <a:gd name="T20" fmla="*/ 27 w 87"/>
                <a:gd name="T21" fmla="*/ 72 h 87"/>
                <a:gd name="T22" fmla="*/ 27 w 87"/>
                <a:gd name="T23" fmla="*/ 87 h 87"/>
                <a:gd name="T24" fmla="*/ 32 w 87"/>
                <a:gd name="T25" fmla="*/ 87 h 87"/>
                <a:gd name="T26" fmla="*/ 58 w 87"/>
                <a:gd name="T27" fmla="*/ 87 h 87"/>
                <a:gd name="T28" fmla="*/ 58 w 87"/>
                <a:gd name="T29" fmla="*/ 60 h 87"/>
                <a:gd name="T30" fmla="*/ 87 w 87"/>
                <a:gd name="T31" fmla="*/ 60 h 87"/>
                <a:gd name="T32" fmla="*/ 87 w 87"/>
                <a:gd name="T33" fmla="*/ 2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87">
                  <a:moveTo>
                    <a:pt x="87" y="28"/>
                  </a:moveTo>
                  <a:lnTo>
                    <a:pt x="58" y="28"/>
                  </a:lnTo>
                  <a:lnTo>
                    <a:pt x="58" y="0"/>
                  </a:lnTo>
                  <a:lnTo>
                    <a:pt x="27" y="0"/>
                  </a:lnTo>
                  <a:lnTo>
                    <a:pt x="27" y="28"/>
                  </a:lnTo>
                  <a:lnTo>
                    <a:pt x="14" y="28"/>
                  </a:lnTo>
                  <a:lnTo>
                    <a:pt x="0" y="28"/>
                  </a:lnTo>
                  <a:lnTo>
                    <a:pt x="0" y="60"/>
                  </a:lnTo>
                  <a:lnTo>
                    <a:pt x="23" y="60"/>
                  </a:lnTo>
                  <a:lnTo>
                    <a:pt x="27" y="60"/>
                  </a:lnTo>
                  <a:lnTo>
                    <a:pt x="27" y="72"/>
                  </a:lnTo>
                  <a:lnTo>
                    <a:pt x="27" y="87"/>
                  </a:lnTo>
                  <a:lnTo>
                    <a:pt x="32" y="87"/>
                  </a:lnTo>
                  <a:lnTo>
                    <a:pt x="58" y="87"/>
                  </a:lnTo>
                  <a:lnTo>
                    <a:pt x="58" y="60"/>
                  </a:lnTo>
                  <a:lnTo>
                    <a:pt x="87" y="60"/>
                  </a:lnTo>
                  <a:lnTo>
                    <a:pt x="87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3879851" y="3041651"/>
              <a:ext cx="363538" cy="388938"/>
            </a:xfrm>
            <a:custGeom>
              <a:avLst/>
              <a:gdLst>
                <a:gd name="T0" fmla="*/ 62 w 179"/>
                <a:gd name="T1" fmla="*/ 151 h 192"/>
                <a:gd name="T2" fmla="*/ 115 w 179"/>
                <a:gd name="T3" fmla="*/ 151 h 192"/>
                <a:gd name="T4" fmla="*/ 125 w 179"/>
                <a:gd name="T5" fmla="*/ 192 h 192"/>
                <a:gd name="T6" fmla="*/ 179 w 179"/>
                <a:gd name="T7" fmla="*/ 192 h 192"/>
                <a:gd name="T8" fmla="*/ 139 w 179"/>
                <a:gd name="T9" fmla="*/ 63 h 192"/>
                <a:gd name="T10" fmla="*/ 119 w 179"/>
                <a:gd name="T11" fmla="*/ 63 h 192"/>
                <a:gd name="T12" fmla="*/ 113 w 179"/>
                <a:gd name="T13" fmla="*/ 63 h 192"/>
                <a:gd name="T14" fmla="*/ 113 w 179"/>
                <a:gd name="T15" fmla="*/ 57 h 192"/>
                <a:gd name="T16" fmla="*/ 113 w 179"/>
                <a:gd name="T17" fmla="*/ 32 h 192"/>
                <a:gd name="T18" fmla="*/ 113 w 179"/>
                <a:gd name="T19" fmla="*/ 26 h 192"/>
                <a:gd name="T20" fmla="*/ 119 w 179"/>
                <a:gd name="T21" fmla="*/ 26 h 192"/>
                <a:gd name="T22" fmla="*/ 128 w 179"/>
                <a:gd name="T23" fmla="*/ 26 h 192"/>
                <a:gd name="T24" fmla="*/ 120 w 179"/>
                <a:gd name="T25" fmla="*/ 0 h 192"/>
                <a:gd name="T26" fmla="*/ 59 w 179"/>
                <a:gd name="T27" fmla="*/ 0 h 192"/>
                <a:gd name="T28" fmla="*/ 0 w 179"/>
                <a:gd name="T29" fmla="*/ 192 h 192"/>
                <a:gd name="T30" fmla="*/ 52 w 179"/>
                <a:gd name="T31" fmla="*/ 192 h 192"/>
                <a:gd name="T32" fmla="*/ 62 w 179"/>
                <a:gd name="T33" fmla="*/ 151 h 192"/>
                <a:gd name="T34" fmla="*/ 74 w 179"/>
                <a:gd name="T35" fmla="*/ 98 h 192"/>
                <a:gd name="T36" fmla="*/ 88 w 179"/>
                <a:gd name="T37" fmla="*/ 38 h 192"/>
                <a:gd name="T38" fmla="*/ 89 w 179"/>
                <a:gd name="T39" fmla="*/ 38 h 192"/>
                <a:gd name="T40" fmla="*/ 103 w 179"/>
                <a:gd name="T41" fmla="*/ 98 h 192"/>
                <a:gd name="T42" fmla="*/ 106 w 179"/>
                <a:gd name="T43" fmla="*/ 112 h 192"/>
                <a:gd name="T44" fmla="*/ 71 w 179"/>
                <a:gd name="T45" fmla="*/ 112 h 192"/>
                <a:gd name="T46" fmla="*/ 74 w 179"/>
                <a:gd name="T47" fmla="*/ 9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9" h="192">
                  <a:moveTo>
                    <a:pt x="62" y="151"/>
                  </a:moveTo>
                  <a:cubicBezTo>
                    <a:pt x="115" y="151"/>
                    <a:pt x="115" y="151"/>
                    <a:pt x="115" y="151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39" y="63"/>
                    <a:pt x="139" y="63"/>
                    <a:pt x="139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52" y="192"/>
                    <a:pt x="52" y="192"/>
                    <a:pt x="52" y="192"/>
                  </a:cubicBezTo>
                  <a:lnTo>
                    <a:pt x="62" y="151"/>
                  </a:lnTo>
                  <a:close/>
                  <a:moveTo>
                    <a:pt x="74" y="98"/>
                  </a:moveTo>
                  <a:cubicBezTo>
                    <a:pt x="79" y="80"/>
                    <a:pt x="84" y="57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4" y="57"/>
                    <a:pt x="98" y="80"/>
                    <a:pt x="103" y="98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71" y="112"/>
                    <a:pt x="71" y="112"/>
                    <a:pt x="71" y="112"/>
                  </a:cubicBezTo>
                  <a:lnTo>
                    <a:pt x="74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121151" y="3105151"/>
              <a:ext cx="138113" cy="50800"/>
            </a:xfrm>
            <a:custGeom>
              <a:avLst/>
              <a:gdLst>
                <a:gd name="T0" fmla="*/ 87 w 87"/>
                <a:gd name="T1" fmla="*/ 0 h 32"/>
                <a:gd name="T2" fmla="*/ 14 w 87"/>
                <a:gd name="T3" fmla="*/ 0 h 32"/>
                <a:gd name="T4" fmla="*/ 0 w 87"/>
                <a:gd name="T5" fmla="*/ 0 h 32"/>
                <a:gd name="T6" fmla="*/ 0 w 87"/>
                <a:gd name="T7" fmla="*/ 32 h 32"/>
                <a:gd name="T8" fmla="*/ 23 w 87"/>
                <a:gd name="T9" fmla="*/ 32 h 32"/>
                <a:gd name="T10" fmla="*/ 87 w 87"/>
                <a:gd name="T11" fmla="*/ 32 h 32"/>
                <a:gd name="T12" fmla="*/ 87 w 87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2">
                  <a:moveTo>
                    <a:pt x="87" y="0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23" y="32"/>
                  </a:lnTo>
                  <a:lnTo>
                    <a:pt x="87" y="32"/>
                  </a:lnTo>
                  <a:lnTo>
                    <a:pt x="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494339" y="2320926"/>
              <a:ext cx="212725" cy="341313"/>
            </a:xfrm>
            <a:custGeom>
              <a:avLst/>
              <a:gdLst>
                <a:gd name="T0" fmla="*/ 86 w 105"/>
                <a:gd name="T1" fmla="*/ 39 h 168"/>
                <a:gd name="T2" fmla="*/ 86 w 105"/>
                <a:gd name="T3" fmla="*/ 109 h 168"/>
                <a:gd name="T4" fmla="*/ 75 w 105"/>
                <a:gd name="T5" fmla="*/ 107 h 168"/>
                <a:gd name="T6" fmla="*/ 44 w 105"/>
                <a:gd name="T7" fmla="*/ 137 h 168"/>
                <a:gd name="T8" fmla="*/ 75 w 105"/>
                <a:gd name="T9" fmla="*/ 168 h 168"/>
                <a:gd name="T10" fmla="*/ 105 w 105"/>
                <a:gd name="T11" fmla="*/ 137 h 168"/>
                <a:gd name="T12" fmla="*/ 105 w 105"/>
                <a:gd name="T13" fmla="*/ 137 h 168"/>
                <a:gd name="T14" fmla="*/ 105 w 105"/>
                <a:gd name="T15" fmla="*/ 137 h 168"/>
                <a:gd name="T16" fmla="*/ 105 w 105"/>
                <a:gd name="T17" fmla="*/ 39 h 168"/>
                <a:gd name="T18" fmla="*/ 105 w 105"/>
                <a:gd name="T19" fmla="*/ 0 h 168"/>
                <a:gd name="T20" fmla="*/ 86 w 105"/>
                <a:gd name="T21" fmla="*/ 0 h 168"/>
                <a:gd name="T22" fmla="*/ 9 w 105"/>
                <a:gd name="T23" fmla="*/ 0 h 168"/>
                <a:gd name="T24" fmla="*/ 9 w 105"/>
                <a:gd name="T25" fmla="*/ 7 h 168"/>
                <a:gd name="T26" fmla="*/ 0 w 105"/>
                <a:gd name="T27" fmla="*/ 39 h 168"/>
                <a:gd name="T28" fmla="*/ 86 w 105"/>
                <a:gd name="T29" fmla="*/ 3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" h="168">
                  <a:moveTo>
                    <a:pt x="86" y="39"/>
                  </a:moveTo>
                  <a:cubicBezTo>
                    <a:pt x="86" y="109"/>
                    <a:pt x="86" y="109"/>
                    <a:pt x="86" y="109"/>
                  </a:cubicBezTo>
                  <a:cubicBezTo>
                    <a:pt x="83" y="108"/>
                    <a:pt x="79" y="107"/>
                    <a:pt x="75" y="107"/>
                  </a:cubicBezTo>
                  <a:cubicBezTo>
                    <a:pt x="58" y="107"/>
                    <a:pt x="44" y="121"/>
                    <a:pt x="44" y="137"/>
                  </a:cubicBezTo>
                  <a:cubicBezTo>
                    <a:pt x="44" y="154"/>
                    <a:pt x="58" y="168"/>
                    <a:pt x="75" y="168"/>
                  </a:cubicBezTo>
                  <a:cubicBezTo>
                    <a:pt x="92" y="168"/>
                    <a:pt x="105" y="154"/>
                    <a:pt x="105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5"/>
                    <a:pt x="9" y="7"/>
                  </a:cubicBezTo>
                  <a:cubicBezTo>
                    <a:pt x="9" y="19"/>
                    <a:pt x="6" y="29"/>
                    <a:pt x="0" y="39"/>
                  </a:cubicBezTo>
                  <a:lnTo>
                    <a:pt x="86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46701" y="2428876"/>
              <a:ext cx="123825" cy="233363"/>
            </a:xfrm>
            <a:custGeom>
              <a:avLst/>
              <a:gdLst>
                <a:gd name="T0" fmla="*/ 61 w 61"/>
                <a:gd name="T1" fmla="*/ 0 h 115"/>
                <a:gd name="T2" fmla="*/ 42 w 61"/>
                <a:gd name="T3" fmla="*/ 11 h 115"/>
                <a:gd name="T4" fmla="*/ 42 w 61"/>
                <a:gd name="T5" fmla="*/ 56 h 115"/>
                <a:gd name="T6" fmla="*/ 31 w 61"/>
                <a:gd name="T7" fmla="*/ 54 h 115"/>
                <a:gd name="T8" fmla="*/ 0 w 61"/>
                <a:gd name="T9" fmla="*/ 84 h 115"/>
                <a:gd name="T10" fmla="*/ 31 w 61"/>
                <a:gd name="T11" fmla="*/ 115 h 115"/>
                <a:gd name="T12" fmla="*/ 61 w 61"/>
                <a:gd name="T13" fmla="*/ 84 h 115"/>
                <a:gd name="T14" fmla="*/ 61 w 61"/>
                <a:gd name="T15" fmla="*/ 84 h 115"/>
                <a:gd name="T16" fmla="*/ 61 w 61"/>
                <a:gd name="T17" fmla="*/ 84 h 115"/>
                <a:gd name="T18" fmla="*/ 61 w 61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115">
                  <a:moveTo>
                    <a:pt x="61" y="0"/>
                  </a:moveTo>
                  <a:cubicBezTo>
                    <a:pt x="56" y="5"/>
                    <a:pt x="49" y="8"/>
                    <a:pt x="42" y="11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39" y="55"/>
                    <a:pt x="35" y="54"/>
                    <a:pt x="31" y="54"/>
                  </a:cubicBezTo>
                  <a:cubicBezTo>
                    <a:pt x="14" y="54"/>
                    <a:pt x="0" y="68"/>
                    <a:pt x="0" y="84"/>
                  </a:cubicBezTo>
                  <a:cubicBezTo>
                    <a:pt x="0" y="101"/>
                    <a:pt x="14" y="115"/>
                    <a:pt x="31" y="115"/>
                  </a:cubicBezTo>
                  <a:cubicBezTo>
                    <a:pt x="48" y="115"/>
                    <a:pt x="61" y="101"/>
                    <a:pt x="61" y="84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1" y="84"/>
                    <a:pt x="61" y="84"/>
                    <a:pt x="61" y="84"/>
                  </a:cubicBez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5280026" y="2222501"/>
              <a:ext cx="220663" cy="223838"/>
            </a:xfrm>
            <a:custGeom>
              <a:avLst/>
              <a:gdLst>
                <a:gd name="T0" fmla="*/ 55 w 109"/>
                <a:gd name="T1" fmla="*/ 110 h 110"/>
                <a:gd name="T2" fmla="*/ 75 w 109"/>
                <a:gd name="T3" fmla="*/ 106 h 110"/>
                <a:gd name="T4" fmla="*/ 94 w 109"/>
                <a:gd name="T5" fmla="*/ 93 h 110"/>
                <a:gd name="T6" fmla="*/ 99 w 109"/>
                <a:gd name="T7" fmla="*/ 87 h 110"/>
                <a:gd name="T8" fmla="*/ 109 w 109"/>
                <a:gd name="T9" fmla="*/ 55 h 110"/>
                <a:gd name="T10" fmla="*/ 109 w 109"/>
                <a:gd name="T11" fmla="*/ 48 h 110"/>
                <a:gd name="T12" fmla="*/ 55 w 109"/>
                <a:gd name="T13" fmla="*/ 0 h 110"/>
                <a:gd name="T14" fmla="*/ 0 w 109"/>
                <a:gd name="T15" fmla="*/ 55 h 110"/>
                <a:gd name="T16" fmla="*/ 55 w 109"/>
                <a:gd name="T17" fmla="*/ 110 h 110"/>
                <a:gd name="T18" fmla="*/ 21 w 109"/>
                <a:gd name="T19" fmla="*/ 43 h 110"/>
                <a:gd name="T20" fmla="*/ 42 w 109"/>
                <a:gd name="T21" fmla="*/ 43 h 110"/>
                <a:gd name="T22" fmla="*/ 42 w 109"/>
                <a:gd name="T23" fmla="*/ 21 h 110"/>
                <a:gd name="T24" fmla="*/ 67 w 109"/>
                <a:gd name="T25" fmla="*/ 21 h 110"/>
                <a:gd name="T26" fmla="*/ 67 w 109"/>
                <a:gd name="T27" fmla="*/ 43 h 110"/>
                <a:gd name="T28" fmla="*/ 89 w 109"/>
                <a:gd name="T29" fmla="*/ 43 h 110"/>
                <a:gd name="T30" fmla="*/ 89 w 109"/>
                <a:gd name="T31" fmla="*/ 48 h 110"/>
                <a:gd name="T32" fmla="*/ 89 w 109"/>
                <a:gd name="T33" fmla="*/ 67 h 110"/>
                <a:gd name="T34" fmla="*/ 75 w 109"/>
                <a:gd name="T35" fmla="*/ 67 h 110"/>
                <a:gd name="T36" fmla="*/ 67 w 109"/>
                <a:gd name="T37" fmla="*/ 67 h 110"/>
                <a:gd name="T38" fmla="*/ 67 w 109"/>
                <a:gd name="T39" fmla="*/ 89 h 110"/>
                <a:gd name="T40" fmla="*/ 42 w 109"/>
                <a:gd name="T41" fmla="*/ 89 h 110"/>
                <a:gd name="T42" fmla="*/ 42 w 109"/>
                <a:gd name="T43" fmla="*/ 67 h 110"/>
                <a:gd name="T44" fmla="*/ 21 w 109"/>
                <a:gd name="T45" fmla="*/ 67 h 110"/>
                <a:gd name="T46" fmla="*/ 21 w 109"/>
                <a:gd name="T47" fmla="*/ 4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10">
                  <a:moveTo>
                    <a:pt x="55" y="110"/>
                  </a:moveTo>
                  <a:cubicBezTo>
                    <a:pt x="62" y="110"/>
                    <a:pt x="69" y="108"/>
                    <a:pt x="75" y="106"/>
                  </a:cubicBezTo>
                  <a:cubicBezTo>
                    <a:pt x="82" y="103"/>
                    <a:pt x="89" y="98"/>
                    <a:pt x="94" y="93"/>
                  </a:cubicBezTo>
                  <a:cubicBezTo>
                    <a:pt x="96" y="91"/>
                    <a:pt x="98" y="89"/>
                    <a:pt x="99" y="87"/>
                  </a:cubicBezTo>
                  <a:cubicBezTo>
                    <a:pt x="106" y="78"/>
                    <a:pt x="109" y="67"/>
                    <a:pt x="109" y="55"/>
                  </a:cubicBezTo>
                  <a:cubicBezTo>
                    <a:pt x="109" y="53"/>
                    <a:pt x="109" y="50"/>
                    <a:pt x="109" y="48"/>
                  </a:cubicBezTo>
                  <a:cubicBezTo>
                    <a:pt x="106" y="21"/>
                    <a:pt x="83" y="0"/>
                    <a:pt x="55" y="0"/>
                  </a:cubicBezTo>
                  <a:cubicBezTo>
                    <a:pt x="25" y="0"/>
                    <a:pt x="0" y="25"/>
                    <a:pt x="0" y="55"/>
                  </a:cubicBezTo>
                  <a:cubicBezTo>
                    <a:pt x="0" y="85"/>
                    <a:pt x="25" y="110"/>
                    <a:pt x="55" y="110"/>
                  </a:cubicBezTo>
                  <a:close/>
                  <a:moveTo>
                    <a:pt x="21" y="43"/>
                  </a:moveTo>
                  <a:cubicBezTo>
                    <a:pt x="42" y="43"/>
                    <a:pt x="42" y="43"/>
                    <a:pt x="42" y="43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21" y="67"/>
                    <a:pt x="21" y="67"/>
                    <a:pt x="21" y="67"/>
                  </a:cubicBezTo>
                  <a:lnTo>
                    <a:pt x="2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3886201" y="5405438"/>
              <a:ext cx="368300" cy="366713"/>
            </a:xfrm>
            <a:custGeom>
              <a:avLst/>
              <a:gdLst>
                <a:gd name="T0" fmla="*/ 127 w 182"/>
                <a:gd name="T1" fmla="*/ 93 h 181"/>
                <a:gd name="T2" fmla="*/ 135 w 182"/>
                <a:gd name="T3" fmla="*/ 56 h 181"/>
                <a:gd name="T4" fmla="*/ 136 w 182"/>
                <a:gd name="T5" fmla="*/ 50 h 181"/>
                <a:gd name="T6" fmla="*/ 130 w 182"/>
                <a:gd name="T7" fmla="*/ 49 h 181"/>
                <a:gd name="T8" fmla="*/ 120 w 182"/>
                <a:gd name="T9" fmla="*/ 49 h 181"/>
                <a:gd name="T10" fmla="*/ 61 w 182"/>
                <a:gd name="T11" fmla="*/ 66 h 181"/>
                <a:gd name="T12" fmla="*/ 43 w 182"/>
                <a:gd name="T13" fmla="*/ 109 h 181"/>
                <a:gd name="T14" fmla="*/ 77 w 182"/>
                <a:gd name="T15" fmla="*/ 137 h 181"/>
                <a:gd name="T16" fmla="*/ 104 w 182"/>
                <a:gd name="T17" fmla="*/ 128 h 181"/>
                <a:gd name="T18" fmla="*/ 130 w 182"/>
                <a:gd name="T19" fmla="*/ 137 h 181"/>
                <a:gd name="T20" fmla="*/ 170 w 182"/>
                <a:gd name="T21" fmla="*/ 114 h 181"/>
                <a:gd name="T22" fmla="*/ 182 w 182"/>
                <a:gd name="T23" fmla="*/ 75 h 181"/>
                <a:gd name="T24" fmla="*/ 152 w 182"/>
                <a:gd name="T25" fmla="*/ 17 h 181"/>
                <a:gd name="T26" fmla="*/ 98 w 182"/>
                <a:gd name="T27" fmla="*/ 0 h 181"/>
                <a:gd name="T28" fmla="*/ 24 w 182"/>
                <a:gd name="T29" fmla="*/ 35 h 181"/>
                <a:gd name="T30" fmla="*/ 0 w 182"/>
                <a:gd name="T31" fmla="*/ 105 h 181"/>
                <a:gd name="T32" fmla="*/ 27 w 182"/>
                <a:gd name="T33" fmla="*/ 163 h 181"/>
                <a:gd name="T34" fmla="*/ 84 w 182"/>
                <a:gd name="T35" fmla="*/ 181 h 181"/>
                <a:gd name="T36" fmla="*/ 162 w 182"/>
                <a:gd name="T37" fmla="*/ 162 h 181"/>
                <a:gd name="T38" fmla="*/ 166 w 182"/>
                <a:gd name="T39" fmla="*/ 159 h 181"/>
                <a:gd name="T40" fmla="*/ 164 w 182"/>
                <a:gd name="T41" fmla="*/ 155 h 181"/>
                <a:gd name="T42" fmla="*/ 157 w 182"/>
                <a:gd name="T43" fmla="*/ 139 h 181"/>
                <a:gd name="T44" fmla="*/ 155 w 182"/>
                <a:gd name="T45" fmla="*/ 134 h 181"/>
                <a:gd name="T46" fmla="*/ 150 w 182"/>
                <a:gd name="T47" fmla="*/ 136 h 181"/>
                <a:gd name="T48" fmla="*/ 86 w 182"/>
                <a:gd name="T49" fmla="*/ 155 h 181"/>
                <a:gd name="T50" fmla="*/ 46 w 182"/>
                <a:gd name="T51" fmla="*/ 142 h 181"/>
                <a:gd name="T52" fmla="*/ 32 w 182"/>
                <a:gd name="T53" fmla="*/ 105 h 181"/>
                <a:gd name="T54" fmla="*/ 96 w 182"/>
                <a:gd name="T55" fmla="*/ 26 h 181"/>
                <a:gd name="T56" fmla="*/ 135 w 182"/>
                <a:gd name="T57" fmla="*/ 40 h 181"/>
                <a:gd name="T58" fmla="*/ 150 w 182"/>
                <a:gd name="T59" fmla="*/ 76 h 181"/>
                <a:gd name="T60" fmla="*/ 145 w 182"/>
                <a:gd name="T61" fmla="*/ 98 h 181"/>
                <a:gd name="T62" fmla="*/ 130 w 182"/>
                <a:gd name="T63" fmla="*/ 110 h 181"/>
                <a:gd name="T64" fmla="*/ 125 w 182"/>
                <a:gd name="T65" fmla="*/ 106 h 181"/>
                <a:gd name="T66" fmla="*/ 127 w 182"/>
                <a:gd name="T67" fmla="*/ 96 h 181"/>
                <a:gd name="T68" fmla="*/ 127 w 182"/>
                <a:gd name="T69" fmla="*/ 93 h 181"/>
                <a:gd name="T70" fmla="*/ 99 w 182"/>
                <a:gd name="T71" fmla="*/ 77 h 181"/>
                <a:gd name="T72" fmla="*/ 78 w 182"/>
                <a:gd name="T73" fmla="*/ 110 h 181"/>
                <a:gd name="T74" fmla="*/ 75 w 182"/>
                <a:gd name="T75" fmla="*/ 108 h 181"/>
                <a:gd name="T76" fmla="*/ 88 w 182"/>
                <a:gd name="T77" fmla="*/ 81 h 181"/>
                <a:gd name="T78" fmla="*/ 99 w 182"/>
                <a:gd name="T79" fmla="*/ 7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2" h="181">
                  <a:moveTo>
                    <a:pt x="127" y="93"/>
                  </a:moveTo>
                  <a:cubicBezTo>
                    <a:pt x="135" y="56"/>
                    <a:pt x="135" y="56"/>
                    <a:pt x="135" y="56"/>
                  </a:cubicBezTo>
                  <a:cubicBezTo>
                    <a:pt x="136" y="50"/>
                    <a:pt x="136" y="50"/>
                    <a:pt x="136" y="50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26" y="49"/>
                    <a:pt x="123" y="49"/>
                    <a:pt x="120" y="49"/>
                  </a:cubicBezTo>
                  <a:cubicBezTo>
                    <a:pt x="85" y="49"/>
                    <a:pt x="71" y="56"/>
                    <a:pt x="61" y="66"/>
                  </a:cubicBezTo>
                  <a:cubicBezTo>
                    <a:pt x="51" y="77"/>
                    <a:pt x="43" y="95"/>
                    <a:pt x="43" y="109"/>
                  </a:cubicBezTo>
                  <a:cubicBezTo>
                    <a:pt x="43" y="125"/>
                    <a:pt x="57" y="137"/>
                    <a:pt x="77" y="137"/>
                  </a:cubicBezTo>
                  <a:cubicBezTo>
                    <a:pt x="89" y="137"/>
                    <a:pt x="96" y="133"/>
                    <a:pt x="104" y="128"/>
                  </a:cubicBezTo>
                  <a:cubicBezTo>
                    <a:pt x="111" y="134"/>
                    <a:pt x="117" y="137"/>
                    <a:pt x="130" y="137"/>
                  </a:cubicBezTo>
                  <a:cubicBezTo>
                    <a:pt x="147" y="137"/>
                    <a:pt x="161" y="129"/>
                    <a:pt x="170" y="114"/>
                  </a:cubicBezTo>
                  <a:cubicBezTo>
                    <a:pt x="177" y="103"/>
                    <a:pt x="182" y="89"/>
                    <a:pt x="182" y="75"/>
                  </a:cubicBezTo>
                  <a:cubicBezTo>
                    <a:pt x="182" y="45"/>
                    <a:pt x="166" y="27"/>
                    <a:pt x="152" y="17"/>
                  </a:cubicBezTo>
                  <a:cubicBezTo>
                    <a:pt x="138" y="7"/>
                    <a:pt x="117" y="0"/>
                    <a:pt x="98" y="0"/>
                  </a:cubicBezTo>
                  <a:cubicBezTo>
                    <a:pt x="60" y="0"/>
                    <a:pt x="37" y="19"/>
                    <a:pt x="24" y="35"/>
                  </a:cubicBezTo>
                  <a:cubicBezTo>
                    <a:pt x="8" y="54"/>
                    <a:pt x="0" y="79"/>
                    <a:pt x="0" y="105"/>
                  </a:cubicBezTo>
                  <a:cubicBezTo>
                    <a:pt x="0" y="129"/>
                    <a:pt x="9" y="149"/>
                    <a:pt x="27" y="163"/>
                  </a:cubicBezTo>
                  <a:cubicBezTo>
                    <a:pt x="42" y="175"/>
                    <a:pt x="63" y="181"/>
                    <a:pt x="84" y="181"/>
                  </a:cubicBezTo>
                  <a:cubicBezTo>
                    <a:pt x="111" y="181"/>
                    <a:pt x="138" y="174"/>
                    <a:pt x="162" y="162"/>
                  </a:cubicBezTo>
                  <a:cubicBezTo>
                    <a:pt x="166" y="159"/>
                    <a:pt x="166" y="159"/>
                    <a:pt x="166" y="159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57" y="139"/>
                    <a:pt x="157" y="139"/>
                    <a:pt x="157" y="139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31" y="146"/>
                    <a:pt x="111" y="155"/>
                    <a:pt x="86" y="155"/>
                  </a:cubicBezTo>
                  <a:cubicBezTo>
                    <a:pt x="69" y="155"/>
                    <a:pt x="56" y="150"/>
                    <a:pt x="46" y="142"/>
                  </a:cubicBezTo>
                  <a:cubicBezTo>
                    <a:pt x="37" y="133"/>
                    <a:pt x="32" y="120"/>
                    <a:pt x="32" y="105"/>
                  </a:cubicBezTo>
                  <a:cubicBezTo>
                    <a:pt x="32" y="53"/>
                    <a:pt x="64" y="26"/>
                    <a:pt x="96" y="26"/>
                  </a:cubicBezTo>
                  <a:cubicBezTo>
                    <a:pt x="112" y="26"/>
                    <a:pt x="126" y="31"/>
                    <a:pt x="135" y="40"/>
                  </a:cubicBezTo>
                  <a:cubicBezTo>
                    <a:pt x="145" y="49"/>
                    <a:pt x="150" y="61"/>
                    <a:pt x="150" y="76"/>
                  </a:cubicBezTo>
                  <a:cubicBezTo>
                    <a:pt x="150" y="81"/>
                    <a:pt x="148" y="91"/>
                    <a:pt x="145" y="98"/>
                  </a:cubicBezTo>
                  <a:cubicBezTo>
                    <a:pt x="141" y="106"/>
                    <a:pt x="136" y="110"/>
                    <a:pt x="130" y="110"/>
                  </a:cubicBezTo>
                  <a:cubicBezTo>
                    <a:pt x="127" y="110"/>
                    <a:pt x="125" y="109"/>
                    <a:pt x="125" y="106"/>
                  </a:cubicBezTo>
                  <a:cubicBezTo>
                    <a:pt x="125" y="104"/>
                    <a:pt x="126" y="99"/>
                    <a:pt x="127" y="96"/>
                  </a:cubicBezTo>
                  <a:cubicBezTo>
                    <a:pt x="127" y="95"/>
                    <a:pt x="127" y="94"/>
                    <a:pt x="127" y="93"/>
                  </a:cubicBezTo>
                  <a:close/>
                  <a:moveTo>
                    <a:pt x="99" y="77"/>
                  </a:moveTo>
                  <a:cubicBezTo>
                    <a:pt x="92" y="105"/>
                    <a:pt x="84" y="110"/>
                    <a:pt x="78" y="110"/>
                  </a:cubicBezTo>
                  <a:cubicBezTo>
                    <a:pt x="77" y="110"/>
                    <a:pt x="75" y="110"/>
                    <a:pt x="75" y="108"/>
                  </a:cubicBezTo>
                  <a:cubicBezTo>
                    <a:pt x="75" y="100"/>
                    <a:pt x="81" y="88"/>
                    <a:pt x="88" y="81"/>
                  </a:cubicBezTo>
                  <a:cubicBezTo>
                    <a:pt x="90" y="79"/>
                    <a:pt x="95" y="78"/>
                    <a:pt x="99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5283201" y="3008313"/>
              <a:ext cx="204788" cy="457200"/>
            </a:xfrm>
            <a:custGeom>
              <a:avLst/>
              <a:gdLst>
                <a:gd name="T0" fmla="*/ 2 w 101"/>
                <a:gd name="T1" fmla="*/ 219 h 225"/>
                <a:gd name="T2" fmla="*/ 50 w 101"/>
                <a:gd name="T3" fmla="*/ 195 h 225"/>
                <a:gd name="T4" fmla="*/ 99 w 101"/>
                <a:gd name="T5" fmla="*/ 219 h 225"/>
                <a:gd name="T6" fmla="*/ 100 w 101"/>
                <a:gd name="T7" fmla="*/ 219 h 225"/>
                <a:gd name="T8" fmla="*/ 100 w 101"/>
                <a:gd name="T9" fmla="*/ 59 h 225"/>
                <a:gd name="T10" fmla="*/ 98 w 101"/>
                <a:gd name="T11" fmla="*/ 35 h 225"/>
                <a:gd name="T12" fmla="*/ 84 w 101"/>
                <a:gd name="T13" fmla="*/ 19 h 225"/>
                <a:gd name="T14" fmla="*/ 84 w 101"/>
                <a:gd name="T15" fmla="*/ 6 h 225"/>
                <a:gd name="T16" fmla="*/ 84 w 101"/>
                <a:gd name="T17" fmla="*/ 0 h 225"/>
                <a:gd name="T18" fmla="*/ 79 w 101"/>
                <a:gd name="T19" fmla="*/ 0 h 225"/>
                <a:gd name="T20" fmla="*/ 22 w 101"/>
                <a:gd name="T21" fmla="*/ 0 h 225"/>
                <a:gd name="T22" fmla="*/ 16 w 101"/>
                <a:gd name="T23" fmla="*/ 0 h 225"/>
                <a:gd name="T24" fmla="*/ 16 w 101"/>
                <a:gd name="T25" fmla="*/ 6 h 225"/>
                <a:gd name="T26" fmla="*/ 16 w 101"/>
                <a:gd name="T27" fmla="*/ 19 h 225"/>
                <a:gd name="T28" fmla="*/ 2 w 101"/>
                <a:gd name="T29" fmla="*/ 35 h 225"/>
                <a:gd name="T30" fmla="*/ 0 w 101"/>
                <a:gd name="T31" fmla="*/ 59 h 225"/>
                <a:gd name="T32" fmla="*/ 0 w 101"/>
                <a:gd name="T33" fmla="*/ 219 h 225"/>
                <a:gd name="T34" fmla="*/ 2 w 101"/>
                <a:gd name="T35" fmla="*/ 219 h 225"/>
                <a:gd name="T36" fmla="*/ 22 w 101"/>
                <a:gd name="T37" fmla="*/ 17 h 225"/>
                <a:gd name="T38" fmla="*/ 22 w 101"/>
                <a:gd name="T39" fmla="*/ 6 h 225"/>
                <a:gd name="T40" fmla="*/ 79 w 101"/>
                <a:gd name="T41" fmla="*/ 6 h 225"/>
                <a:gd name="T42" fmla="*/ 79 w 101"/>
                <a:gd name="T43" fmla="*/ 17 h 225"/>
                <a:gd name="T44" fmla="*/ 79 w 101"/>
                <a:gd name="T45" fmla="*/ 95 h 225"/>
                <a:gd name="T46" fmla="*/ 51 w 101"/>
                <a:gd name="T47" fmla="*/ 65 h 225"/>
                <a:gd name="T48" fmla="*/ 22 w 101"/>
                <a:gd name="T49" fmla="*/ 95 h 225"/>
                <a:gd name="T50" fmla="*/ 22 w 101"/>
                <a:gd name="T51" fmla="*/ 1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225">
                  <a:moveTo>
                    <a:pt x="2" y="219"/>
                  </a:moveTo>
                  <a:cubicBezTo>
                    <a:pt x="7" y="200"/>
                    <a:pt x="27" y="195"/>
                    <a:pt x="50" y="195"/>
                  </a:cubicBezTo>
                  <a:cubicBezTo>
                    <a:pt x="74" y="195"/>
                    <a:pt x="93" y="200"/>
                    <a:pt x="99" y="219"/>
                  </a:cubicBezTo>
                  <a:cubicBezTo>
                    <a:pt x="101" y="225"/>
                    <a:pt x="100" y="225"/>
                    <a:pt x="100" y="219"/>
                  </a:cubicBezTo>
                  <a:cubicBezTo>
                    <a:pt x="100" y="186"/>
                    <a:pt x="100" y="92"/>
                    <a:pt x="100" y="59"/>
                  </a:cubicBezTo>
                  <a:cubicBezTo>
                    <a:pt x="100" y="52"/>
                    <a:pt x="100" y="42"/>
                    <a:pt x="98" y="35"/>
                  </a:cubicBezTo>
                  <a:cubicBezTo>
                    <a:pt x="96" y="28"/>
                    <a:pt x="91" y="23"/>
                    <a:pt x="84" y="19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9" y="23"/>
                    <a:pt x="5" y="28"/>
                    <a:pt x="2" y="35"/>
                  </a:cubicBezTo>
                  <a:cubicBezTo>
                    <a:pt x="0" y="42"/>
                    <a:pt x="0" y="52"/>
                    <a:pt x="0" y="59"/>
                  </a:cubicBezTo>
                  <a:cubicBezTo>
                    <a:pt x="0" y="92"/>
                    <a:pt x="0" y="186"/>
                    <a:pt x="0" y="219"/>
                  </a:cubicBezTo>
                  <a:cubicBezTo>
                    <a:pt x="0" y="225"/>
                    <a:pt x="0" y="225"/>
                    <a:pt x="2" y="219"/>
                  </a:cubicBezTo>
                  <a:close/>
                  <a:moveTo>
                    <a:pt x="22" y="17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7"/>
                    <a:pt x="22" y="17"/>
                    <a:pt x="2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500689" y="3035301"/>
              <a:ext cx="204788" cy="430213"/>
            </a:xfrm>
            <a:custGeom>
              <a:avLst/>
              <a:gdLst>
                <a:gd name="T0" fmla="*/ 2 w 101"/>
                <a:gd name="T1" fmla="*/ 206 h 212"/>
                <a:gd name="T2" fmla="*/ 50 w 101"/>
                <a:gd name="T3" fmla="*/ 182 h 212"/>
                <a:gd name="T4" fmla="*/ 99 w 101"/>
                <a:gd name="T5" fmla="*/ 206 h 212"/>
                <a:gd name="T6" fmla="*/ 100 w 101"/>
                <a:gd name="T7" fmla="*/ 206 h 212"/>
                <a:gd name="T8" fmla="*/ 100 w 101"/>
                <a:gd name="T9" fmla="*/ 46 h 212"/>
                <a:gd name="T10" fmla="*/ 98 w 101"/>
                <a:gd name="T11" fmla="*/ 23 h 212"/>
                <a:gd name="T12" fmla="*/ 50 w 101"/>
                <a:gd name="T13" fmla="*/ 0 h 212"/>
                <a:gd name="T14" fmla="*/ 2 w 101"/>
                <a:gd name="T15" fmla="*/ 22 h 212"/>
                <a:gd name="T16" fmla="*/ 0 w 101"/>
                <a:gd name="T17" fmla="*/ 46 h 212"/>
                <a:gd name="T18" fmla="*/ 0 w 101"/>
                <a:gd name="T19" fmla="*/ 206 h 212"/>
                <a:gd name="T20" fmla="*/ 2 w 101"/>
                <a:gd name="T21" fmla="*/ 2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212">
                  <a:moveTo>
                    <a:pt x="2" y="206"/>
                  </a:moveTo>
                  <a:cubicBezTo>
                    <a:pt x="7" y="187"/>
                    <a:pt x="27" y="182"/>
                    <a:pt x="50" y="182"/>
                  </a:cubicBezTo>
                  <a:cubicBezTo>
                    <a:pt x="74" y="182"/>
                    <a:pt x="93" y="187"/>
                    <a:pt x="99" y="206"/>
                  </a:cubicBezTo>
                  <a:cubicBezTo>
                    <a:pt x="101" y="212"/>
                    <a:pt x="100" y="212"/>
                    <a:pt x="100" y="206"/>
                  </a:cubicBezTo>
                  <a:cubicBezTo>
                    <a:pt x="100" y="173"/>
                    <a:pt x="100" y="79"/>
                    <a:pt x="100" y="46"/>
                  </a:cubicBezTo>
                  <a:cubicBezTo>
                    <a:pt x="100" y="39"/>
                    <a:pt x="101" y="29"/>
                    <a:pt x="98" y="23"/>
                  </a:cubicBezTo>
                  <a:cubicBezTo>
                    <a:pt x="92" y="5"/>
                    <a:pt x="73" y="0"/>
                    <a:pt x="50" y="0"/>
                  </a:cubicBezTo>
                  <a:cubicBezTo>
                    <a:pt x="27" y="0"/>
                    <a:pt x="8" y="5"/>
                    <a:pt x="2" y="22"/>
                  </a:cubicBezTo>
                  <a:cubicBezTo>
                    <a:pt x="0" y="29"/>
                    <a:pt x="0" y="39"/>
                    <a:pt x="0" y="46"/>
                  </a:cubicBezTo>
                  <a:cubicBezTo>
                    <a:pt x="0" y="79"/>
                    <a:pt x="0" y="173"/>
                    <a:pt x="0" y="206"/>
                  </a:cubicBezTo>
                  <a:cubicBezTo>
                    <a:pt x="0" y="212"/>
                    <a:pt x="0" y="212"/>
                    <a:pt x="2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7513639" y="1455738"/>
              <a:ext cx="233363" cy="401638"/>
            </a:xfrm>
            <a:custGeom>
              <a:avLst/>
              <a:gdLst>
                <a:gd name="T0" fmla="*/ 147 w 147"/>
                <a:gd name="T1" fmla="*/ 31 h 253"/>
                <a:gd name="T2" fmla="*/ 147 w 147"/>
                <a:gd name="T3" fmla="*/ 19 h 253"/>
                <a:gd name="T4" fmla="*/ 147 w 147"/>
                <a:gd name="T5" fmla="*/ 0 h 253"/>
                <a:gd name="T6" fmla="*/ 119 w 147"/>
                <a:gd name="T7" fmla="*/ 0 h 253"/>
                <a:gd name="T8" fmla="*/ 119 w 147"/>
                <a:gd name="T9" fmla="*/ 19 h 253"/>
                <a:gd name="T10" fmla="*/ 0 w 147"/>
                <a:gd name="T11" fmla="*/ 19 h 253"/>
                <a:gd name="T12" fmla="*/ 0 w 147"/>
                <a:gd name="T13" fmla="*/ 253 h 253"/>
                <a:gd name="T14" fmla="*/ 147 w 147"/>
                <a:gd name="T15" fmla="*/ 253 h 253"/>
                <a:gd name="T16" fmla="*/ 147 w 147"/>
                <a:gd name="T17" fmla="*/ 31 h 253"/>
                <a:gd name="T18" fmla="*/ 44 w 147"/>
                <a:gd name="T19" fmla="*/ 238 h 253"/>
                <a:gd name="T20" fmla="*/ 15 w 147"/>
                <a:gd name="T21" fmla="*/ 238 h 253"/>
                <a:gd name="T22" fmla="*/ 15 w 147"/>
                <a:gd name="T23" fmla="*/ 220 h 253"/>
                <a:gd name="T24" fmla="*/ 44 w 147"/>
                <a:gd name="T25" fmla="*/ 220 h 253"/>
                <a:gd name="T26" fmla="*/ 44 w 147"/>
                <a:gd name="T27" fmla="*/ 238 h 253"/>
                <a:gd name="T28" fmla="*/ 133 w 147"/>
                <a:gd name="T29" fmla="*/ 238 h 253"/>
                <a:gd name="T30" fmla="*/ 104 w 147"/>
                <a:gd name="T31" fmla="*/ 238 h 253"/>
                <a:gd name="T32" fmla="*/ 104 w 147"/>
                <a:gd name="T33" fmla="*/ 220 h 253"/>
                <a:gd name="T34" fmla="*/ 133 w 147"/>
                <a:gd name="T35" fmla="*/ 220 h 253"/>
                <a:gd name="T36" fmla="*/ 133 w 147"/>
                <a:gd name="T37" fmla="*/ 238 h 253"/>
                <a:gd name="T38" fmla="*/ 133 w 147"/>
                <a:gd name="T39" fmla="*/ 202 h 253"/>
                <a:gd name="T40" fmla="*/ 15 w 147"/>
                <a:gd name="T41" fmla="*/ 202 h 253"/>
                <a:gd name="T42" fmla="*/ 15 w 147"/>
                <a:gd name="T43" fmla="*/ 36 h 253"/>
                <a:gd name="T44" fmla="*/ 133 w 147"/>
                <a:gd name="T45" fmla="*/ 36 h 253"/>
                <a:gd name="T46" fmla="*/ 133 w 147"/>
                <a:gd name="T47" fmla="*/ 20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7" h="253">
                  <a:moveTo>
                    <a:pt x="147" y="31"/>
                  </a:moveTo>
                  <a:lnTo>
                    <a:pt x="147" y="19"/>
                  </a:lnTo>
                  <a:lnTo>
                    <a:pt x="147" y="0"/>
                  </a:lnTo>
                  <a:lnTo>
                    <a:pt x="119" y="0"/>
                  </a:lnTo>
                  <a:lnTo>
                    <a:pt x="119" y="19"/>
                  </a:lnTo>
                  <a:lnTo>
                    <a:pt x="0" y="19"/>
                  </a:lnTo>
                  <a:lnTo>
                    <a:pt x="0" y="253"/>
                  </a:lnTo>
                  <a:lnTo>
                    <a:pt x="147" y="253"/>
                  </a:lnTo>
                  <a:lnTo>
                    <a:pt x="147" y="31"/>
                  </a:lnTo>
                  <a:close/>
                  <a:moveTo>
                    <a:pt x="44" y="238"/>
                  </a:moveTo>
                  <a:lnTo>
                    <a:pt x="15" y="238"/>
                  </a:lnTo>
                  <a:lnTo>
                    <a:pt x="15" y="220"/>
                  </a:lnTo>
                  <a:lnTo>
                    <a:pt x="44" y="220"/>
                  </a:lnTo>
                  <a:lnTo>
                    <a:pt x="44" y="238"/>
                  </a:lnTo>
                  <a:close/>
                  <a:moveTo>
                    <a:pt x="133" y="238"/>
                  </a:moveTo>
                  <a:lnTo>
                    <a:pt x="104" y="238"/>
                  </a:lnTo>
                  <a:lnTo>
                    <a:pt x="104" y="220"/>
                  </a:lnTo>
                  <a:lnTo>
                    <a:pt x="133" y="220"/>
                  </a:lnTo>
                  <a:lnTo>
                    <a:pt x="133" y="238"/>
                  </a:lnTo>
                  <a:close/>
                  <a:moveTo>
                    <a:pt x="133" y="202"/>
                  </a:moveTo>
                  <a:lnTo>
                    <a:pt x="15" y="202"/>
                  </a:lnTo>
                  <a:lnTo>
                    <a:pt x="15" y="36"/>
                  </a:lnTo>
                  <a:lnTo>
                    <a:pt x="133" y="36"/>
                  </a:lnTo>
                  <a:lnTo>
                    <a:pt x="133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559301" y="3832226"/>
              <a:ext cx="428625" cy="354013"/>
            </a:xfrm>
            <a:custGeom>
              <a:avLst/>
              <a:gdLst>
                <a:gd name="T0" fmla="*/ 221 w 270"/>
                <a:gd name="T1" fmla="*/ 0 h 223"/>
                <a:gd name="T2" fmla="*/ 96 w 270"/>
                <a:gd name="T3" fmla="*/ 124 h 223"/>
                <a:gd name="T4" fmla="*/ 49 w 270"/>
                <a:gd name="T5" fmla="*/ 77 h 223"/>
                <a:gd name="T6" fmla="*/ 0 w 270"/>
                <a:gd name="T7" fmla="*/ 127 h 223"/>
                <a:gd name="T8" fmla="*/ 47 w 270"/>
                <a:gd name="T9" fmla="*/ 173 h 223"/>
                <a:gd name="T10" fmla="*/ 96 w 270"/>
                <a:gd name="T11" fmla="*/ 223 h 223"/>
                <a:gd name="T12" fmla="*/ 144 w 270"/>
                <a:gd name="T13" fmla="*/ 173 h 223"/>
                <a:gd name="T14" fmla="*/ 270 w 270"/>
                <a:gd name="T15" fmla="*/ 49 h 223"/>
                <a:gd name="T16" fmla="*/ 221 w 270"/>
                <a:gd name="T1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223">
                  <a:moveTo>
                    <a:pt x="221" y="0"/>
                  </a:moveTo>
                  <a:lnTo>
                    <a:pt x="96" y="124"/>
                  </a:lnTo>
                  <a:lnTo>
                    <a:pt x="49" y="77"/>
                  </a:lnTo>
                  <a:lnTo>
                    <a:pt x="0" y="127"/>
                  </a:lnTo>
                  <a:lnTo>
                    <a:pt x="47" y="173"/>
                  </a:lnTo>
                  <a:lnTo>
                    <a:pt x="96" y="223"/>
                  </a:lnTo>
                  <a:lnTo>
                    <a:pt x="144" y="173"/>
                  </a:lnTo>
                  <a:lnTo>
                    <a:pt x="270" y="49"/>
                  </a:lnTo>
                  <a:lnTo>
                    <a:pt x="2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8105776" y="2344738"/>
              <a:ext cx="357188" cy="357188"/>
            </a:xfrm>
            <a:custGeom>
              <a:avLst/>
              <a:gdLst>
                <a:gd name="T0" fmla="*/ 25 w 176"/>
                <a:gd name="T1" fmla="*/ 131 h 176"/>
                <a:gd name="T2" fmla="*/ 16 w 176"/>
                <a:gd name="T3" fmla="*/ 141 h 176"/>
                <a:gd name="T4" fmla="*/ 35 w 176"/>
                <a:gd name="T5" fmla="*/ 160 h 176"/>
                <a:gd name="T6" fmla="*/ 45 w 176"/>
                <a:gd name="T7" fmla="*/ 151 h 176"/>
                <a:gd name="T8" fmla="*/ 74 w 176"/>
                <a:gd name="T9" fmla="*/ 163 h 176"/>
                <a:gd name="T10" fmla="*/ 74 w 176"/>
                <a:gd name="T11" fmla="*/ 176 h 176"/>
                <a:gd name="T12" fmla="*/ 102 w 176"/>
                <a:gd name="T13" fmla="*/ 176 h 176"/>
                <a:gd name="T14" fmla="*/ 102 w 176"/>
                <a:gd name="T15" fmla="*/ 163 h 176"/>
                <a:gd name="T16" fmla="*/ 131 w 176"/>
                <a:gd name="T17" fmla="*/ 151 h 176"/>
                <a:gd name="T18" fmla="*/ 140 w 176"/>
                <a:gd name="T19" fmla="*/ 160 h 176"/>
                <a:gd name="T20" fmla="*/ 160 w 176"/>
                <a:gd name="T21" fmla="*/ 141 h 176"/>
                <a:gd name="T22" fmla="*/ 151 w 176"/>
                <a:gd name="T23" fmla="*/ 131 h 176"/>
                <a:gd name="T24" fmla="*/ 163 w 176"/>
                <a:gd name="T25" fmla="*/ 102 h 176"/>
                <a:gd name="T26" fmla="*/ 176 w 176"/>
                <a:gd name="T27" fmla="*/ 102 h 176"/>
                <a:gd name="T28" fmla="*/ 176 w 176"/>
                <a:gd name="T29" fmla="*/ 74 h 176"/>
                <a:gd name="T30" fmla="*/ 163 w 176"/>
                <a:gd name="T31" fmla="*/ 74 h 176"/>
                <a:gd name="T32" fmla="*/ 151 w 176"/>
                <a:gd name="T33" fmla="*/ 45 h 176"/>
                <a:gd name="T34" fmla="*/ 160 w 176"/>
                <a:gd name="T35" fmla="*/ 36 h 176"/>
                <a:gd name="T36" fmla="*/ 140 w 176"/>
                <a:gd name="T37" fmla="*/ 16 h 176"/>
                <a:gd name="T38" fmla="*/ 131 w 176"/>
                <a:gd name="T39" fmla="*/ 25 h 176"/>
                <a:gd name="T40" fmla="*/ 102 w 176"/>
                <a:gd name="T41" fmla="*/ 13 h 176"/>
                <a:gd name="T42" fmla="*/ 102 w 176"/>
                <a:gd name="T43" fmla="*/ 0 h 176"/>
                <a:gd name="T44" fmla="*/ 74 w 176"/>
                <a:gd name="T45" fmla="*/ 0 h 176"/>
                <a:gd name="T46" fmla="*/ 74 w 176"/>
                <a:gd name="T47" fmla="*/ 13 h 176"/>
                <a:gd name="T48" fmla="*/ 45 w 176"/>
                <a:gd name="T49" fmla="*/ 25 h 176"/>
                <a:gd name="T50" fmla="*/ 35 w 176"/>
                <a:gd name="T51" fmla="*/ 16 h 176"/>
                <a:gd name="T52" fmla="*/ 16 w 176"/>
                <a:gd name="T53" fmla="*/ 36 h 176"/>
                <a:gd name="T54" fmla="*/ 25 w 176"/>
                <a:gd name="T55" fmla="*/ 45 h 176"/>
                <a:gd name="T56" fmla="*/ 13 w 176"/>
                <a:gd name="T57" fmla="*/ 74 h 176"/>
                <a:gd name="T58" fmla="*/ 0 w 176"/>
                <a:gd name="T59" fmla="*/ 74 h 176"/>
                <a:gd name="T60" fmla="*/ 0 w 176"/>
                <a:gd name="T61" fmla="*/ 102 h 176"/>
                <a:gd name="T62" fmla="*/ 13 w 176"/>
                <a:gd name="T63" fmla="*/ 102 h 176"/>
                <a:gd name="T64" fmla="*/ 25 w 176"/>
                <a:gd name="T65" fmla="*/ 131 h 176"/>
                <a:gd name="T66" fmla="*/ 88 w 176"/>
                <a:gd name="T67" fmla="*/ 32 h 176"/>
                <a:gd name="T68" fmla="*/ 144 w 176"/>
                <a:gd name="T69" fmla="*/ 88 h 176"/>
                <a:gd name="T70" fmla="*/ 88 w 176"/>
                <a:gd name="T71" fmla="*/ 144 h 176"/>
                <a:gd name="T72" fmla="*/ 32 w 176"/>
                <a:gd name="T73" fmla="*/ 88 h 176"/>
                <a:gd name="T74" fmla="*/ 88 w 176"/>
                <a:gd name="T75" fmla="*/ 3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6" h="176">
                  <a:moveTo>
                    <a:pt x="25" y="131"/>
                  </a:moveTo>
                  <a:cubicBezTo>
                    <a:pt x="16" y="141"/>
                    <a:pt x="16" y="141"/>
                    <a:pt x="16" y="141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53" y="157"/>
                    <a:pt x="63" y="161"/>
                    <a:pt x="74" y="163"/>
                  </a:cubicBezTo>
                  <a:cubicBezTo>
                    <a:pt x="74" y="176"/>
                    <a:pt x="74" y="176"/>
                    <a:pt x="74" y="176"/>
                  </a:cubicBezTo>
                  <a:cubicBezTo>
                    <a:pt x="102" y="176"/>
                    <a:pt x="102" y="176"/>
                    <a:pt x="102" y="176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12" y="161"/>
                    <a:pt x="122" y="157"/>
                    <a:pt x="131" y="151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60" y="141"/>
                    <a:pt x="160" y="141"/>
                    <a:pt x="160" y="141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7" y="123"/>
                    <a:pt x="161" y="113"/>
                    <a:pt x="163" y="102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74"/>
                    <a:pt x="176" y="74"/>
                    <a:pt x="176" y="74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1" y="63"/>
                    <a:pt x="157" y="54"/>
                    <a:pt x="151" y="45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22" y="19"/>
                    <a:pt x="112" y="15"/>
                    <a:pt x="102" y="13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3" y="15"/>
                    <a:pt x="53" y="19"/>
                    <a:pt x="45" y="2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19" y="54"/>
                    <a:pt x="15" y="63"/>
                    <a:pt x="1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5" y="113"/>
                    <a:pt x="19" y="123"/>
                    <a:pt x="25" y="131"/>
                  </a:cubicBezTo>
                  <a:close/>
                  <a:moveTo>
                    <a:pt x="88" y="32"/>
                  </a:moveTo>
                  <a:cubicBezTo>
                    <a:pt x="119" y="32"/>
                    <a:pt x="144" y="57"/>
                    <a:pt x="144" y="88"/>
                  </a:cubicBezTo>
                  <a:cubicBezTo>
                    <a:pt x="144" y="119"/>
                    <a:pt x="119" y="144"/>
                    <a:pt x="88" y="144"/>
                  </a:cubicBezTo>
                  <a:cubicBezTo>
                    <a:pt x="57" y="144"/>
                    <a:pt x="32" y="119"/>
                    <a:pt x="32" y="88"/>
                  </a:cubicBezTo>
                  <a:cubicBezTo>
                    <a:pt x="32" y="57"/>
                    <a:pt x="57" y="32"/>
                    <a:pt x="8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8380414" y="2182813"/>
              <a:ext cx="241300" cy="241300"/>
            </a:xfrm>
            <a:custGeom>
              <a:avLst/>
              <a:gdLst>
                <a:gd name="T0" fmla="*/ 111 w 119"/>
                <a:gd name="T1" fmla="*/ 50 h 119"/>
                <a:gd name="T2" fmla="*/ 119 w 119"/>
                <a:gd name="T3" fmla="*/ 47 h 119"/>
                <a:gd name="T4" fmla="*/ 110 w 119"/>
                <a:gd name="T5" fmla="*/ 26 h 119"/>
                <a:gd name="T6" fmla="*/ 102 w 119"/>
                <a:gd name="T7" fmla="*/ 30 h 119"/>
                <a:gd name="T8" fmla="*/ 89 w 119"/>
                <a:gd name="T9" fmla="*/ 17 h 119"/>
                <a:gd name="T10" fmla="*/ 92 w 119"/>
                <a:gd name="T11" fmla="*/ 8 h 119"/>
                <a:gd name="T12" fmla="*/ 72 w 119"/>
                <a:gd name="T13" fmla="*/ 0 h 119"/>
                <a:gd name="T14" fmla="*/ 68 w 119"/>
                <a:gd name="T15" fmla="*/ 8 h 119"/>
                <a:gd name="T16" fmla="*/ 50 w 119"/>
                <a:gd name="T17" fmla="*/ 9 h 119"/>
                <a:gd name="T18" fmla="*/ 47 w 119"/>
                <a:gd name="T19" fmla="*/ 0 h 119"/>
                <a:gd name="T20" fmla="*/ 26 w 119"/>
                <a:gd name="T21" fmla="*/ 9 h 119"/>
                <a:gd name="T22" fmla="*/ 30 w 119"/>
                <a:gd name="T23" fmla="*/ 17 h 119"/>
                <a:gd name="T24" fmla="*/ 17 w 119"/>
                <a:gd name="T25" fmla="*/ 30 h 119"/>
                <a:gd name="T26" fmla="*/ 8 w 119"/>
                <a:gd name="T27" fmla="*/ 27 h 119"/>
                <a:gd name="T28" fmla="*/ 0 w 119"/>
                <a:gd name="T29" fmla="*/ 48 h 119"/>
                <a:gd name="T30" fmla="*/ 8 w 119"/>
                <a:gd name="T31" fmla="*/ 51 h 119"/>
                <a:gd name="T32" fmla="*/ 9 w 119"/>
                <a:gd name="T33" fmla="*/ 69 h 119"/>
                <a:gd name="T34" fmla="*/ 0 w 119"/>
                <a:gd name="T35" fmla="*/ 73 h 119"/>
                <a:gd name="T36" fmla="*/ 9 w 119"/>
                <a:gd name="T37" fmla="*/ 94 h 119"/>
                <a:gd name="T38" fmla="*/ 17 w 119"/>
                <a:gd name="T39" fmla="*/ 90 h 119"/>
                <a:gd name="T40" fmla="*/ 30 w 119"/>
                <a:gd name="T41" fmla="*/ 103 h 119"/>
                <a:gd name="T42" fmla="*/ 27 w 119"/>
                <a:gd name="T43" fmla="*/ 111 h 119"/>
                <a:gd name="T44" fmla="*/ 48 w 119"/>
                <a:gd name="T45" fmla="*/ 119 h 119"/>
                <a:gd name="T46" fmla="*/ 51 w 119"/>
                <a:gd name="T47" fmla="*/ 111 h 119"/>
                <a:gd name="T48" fmla="*/ 69 w 119"/>
                <a:gd name="T49" fmla="*/ 111 h 119"/>
                <a:gd name="T50" fmla="*/ 73 w 119"/>
                <a:gd name="T51" fmla="*/ 119 h 119"/>
                <a:gd name="T52" fmla="*/ 94 w 119"/>
                <a:gd name="T53" fmla="*/ 110 h 119"/>
                <a:gd name="T54" fmla="*/ 90 w 119"/>
                <a:gd name="T55" fmla="*/ 102 h 119"/>
                <a:gd name="T56" fmla="*/ 103 w 119"/>
                <a:gd name="T57" fmla="*/ 89 h 119"/>
                <a:gd name="T58" fmla="*/ 111 w 119"/>
                <a:gd name="T59" fmla="*/ 92 h 119"/>
                <a:gd name="T60" fmla="*/ 119 w 119"/>
                <a:gd name="T61" fmla="*/ 72 h 119"/>
                <a:gd name="T62" fmla="*/ 111 w 119"/>
                <a:gd name="T63" fmla="*/ 68 h 119"/>
                <a:gd name="T64" fmla="*/ 111 w 119"/>
                <a:gd name="T65" fmla="*/ 50 h 119"/>
                <a:gd name="T66" fmla="*/ 73 w 119"/>
                <a:gd name="T67" fmla="*/ 92 h 119"/>
                <a:gd name="T68" fmla="*/ 60 w 119"/>
                <a:gd name="T69" fmla="*/ 95 h 119"/>
                <a:gd name="T70" fmla="*/ 28 w 119"/>
                <a:gd name="T71" fmla="*/ 73 h 119"/>
                <a:gd name="T72" fmla="*/ 46 w 119"/>
                <a:gd name="T73" fmla="*/ 28 h 119"/>
                <a:gd name="T74" fmla="*/ 60 w 119"/>
                <a:gd name="T75" fmla="*/ 25 h 119"/>
                <a:gd name="T76" fmla="*/ 92 w 119"/>
                <a:gd name="T77" fmla="*/ 46 h 119"/>
                <a:gd name="T78" fmla="*/ 73 w 119"/>
                <a:gd name="T79" fmla="*/ 9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9" h="119">
                  <a:moveTo>
                    <a:pt x="111" y="50"/>
                  </a:moveTo>
                  <a:cubicBezTo>
                    <a:pt x="119" y="47"/>
                    <a:pt x="119" y="47"/>
                    <a:pt x="119" y="47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99" y="25"/>
                    <a:pt x="94" y="20"/>
                    <a:pt x="89" y="17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2" y="7"/>
                    <a:pt x="56" y="8"/>
                    <a:pt x="50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1"/>
                    <a:pt x="20" y="25"/>
                    <a:pt x="17" y="3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7"/>
                    <a:pt x="8" y="63"/>
                    <a:pt x="9" y="69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21" y="95"/>
                    <a:pt x="25" y="99"/>
                    <a:pt x="30" y="103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7" y="112"/>
                    <a:pt x="63" y="112"/>
                    <a:pt x="69" y="111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95" y="99"/>
                    <a:pt x="99" y="94"/>
                    <a:pt x="103" y="89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2" y="62"/>
                    <a:pt x="112" y="56"/>
                    <a:pt x="111" y="50"/>
                  </a:cubicBezTo>
                  <a:close/>
                  <a:moveTo>
                    <a:pt x="73" y="92"/>
                  </a:moveTo>
                  <a:cubicBezTo>
                    <a:pt x="69" y="94"/>
                    <a:pt x="64" y="95"/>
                    <a:pt x="60" y="95"/>
                  </a:cubicBezTo>
                  <a:cubicBezTo>
                    <a:pt x="46" y="95"/>
                    <a:pt x="33" y="86"/>
                    <a:pt x="28" y="73"/>
                  </a:cubicBezTo>
                  <a:cubicBezTo>
                    <a:pt x="20" y="56"/>
                    <a:pt x="28" y="35"/>
                    <a:pt x="46" y="28"/>
                  </a:cubicBezTo>
                  <a:cubicBezTo>
                    <a:pt x="50" y="26"/>
                    <a:pt x="55" y="25"/>
                    <a:pt x="60" y="25"/>
                  </a:cubicBezTo>
                  <a:cubicBezTo>
                    <a:pt x="74" y="25"/>
                    <a:pt x="86" y="33"/>
                    <a:pt x="92" y="46"/>
                  </a:cubicBezTo>
                  <a:cubicBezTo>
                    <a:pt x="99" y="64"/>
                    <a:pt x="91" y="84"/>
                    <a:pt x="73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4575176" y="2995613"/>
              <a:ext cx="395288" cy="477838"/>
            </a:xfrm>
            <a:custGeom>
              <a:avLst/>
              <a:gdLst>
                <a:gd name="T0" fmla="*/ 0 w 195"/>
                <a:gd name="T1" fmla="*/ 183 h 235"/>
                <a:gd name="T2" fmla="*/ 126 w 195"/>
                <a:gd name="T3" fmla="*/ 183 h 235"/>
                <a:gd name="T4" fmla="*/ 126 w 195"/>
                <a:gd name="T5" fmla="*/ 235 h 235"/>
                <a:gd name="T6" fmla="*/ 175 w 195"/>
                <a:gd name="T7" fmla="*/ 183 h 235"/>
                <a:gd name="T8" fmla="*/ 195 w 195"/>
                <a:gd name="T9" fmla="*/ 183 h 235"/>
                <a:gd name="T10" fmla="*/ 195 w 195"/>
                <a:gd name="T11" fmla="*/ 0 h 235"/>
                <a:gd name="T12" fmla="*/ 0 w 195"/>
                <a:gd name="T13" fmla="*/ 0 h 235"/>
                <a:gd name="T14" fmla="*/ 0 w 195"/>
                <a:gd name="T15" fmla="*/ 183 h 235"/>
                <a:gd name="T16" fmla="*/ 162 w 195"/>
                <a:gd name="T17" fmla="*/ 77 h 235"/>
                <a:gd name="T18" fmla="*/ 179 w 195"/>
                <a:gd name="T19" fmla="*/ 93 h 235"/>
                <a:gd name="T20" fmla="*/ 162 w 195"/>
                <a:gd name="T21" fmla="*/ 110 h 235"/>
                <a:gd name="T22" fmla="*/ 146 w 195"/>
                <a:gd name="T23" fmla="*/ 93 h 235"/>
                <a:gd name="T24" fmla="*/ 162 w 195"/>
                <a:gd name="T25" fmla="*/ 77 h 235"/>
                <a:gd name="T26" fmla="*/ 119 w 195"/>
                <a:gd name="T27" fmla="*/ 77 h 235"/>
                <a:gd name="T28" fmla="*/ 136 w 195"/>
                <a:gd name="T29" fmla="*/ 93 h 235"/>
                <a:gd name="T30" fmla="*/ 119 w 195"/>
                <a:gd name="T31" fmla="*/ 110 h 235"/>
                <a:gd name="T32" fmla="*/ 103 w 195"/>
                <a:gd name="T33" fmla="*/ 93 h 235"/>
                <a:gd name="T34" fmla="*/ 119 w 195"/>
                <a:gd name="T35" fmla="*/ 77 h 235"/>
                <a:gd name="T36" fmla="*/ 76 w 195"/>
                <a:gd name="T37" fmla="*/ 77 h 235"/>
                <a:gd name="T38" fmla="*/ 92 w 195"/>
                <a:gd name="T39" fmla="*/ 93 h 235"/>
                <a:gd name="T40" fmla="*/ 76 w 195"/>
                <a:gd name="T41" fmla="*/ 110 h 235"/>
                <a:gd name="T42" fmla="*/ 59 w 195"/>
                <a:gd name="T43" fmla="*/ 93 h 235"/>
                <a:gd name="T44" fmla="*/ 76 w 195"/>
                <a:gd name="T45" fmla="*/ 77 h 235"/>
                <a:gd name="T46" fmla="*/ 33 w 195"/>
                <a:gd name="T47" fmla="*/ 77 h 235"/>
                <a:gd name="T48" fmla="*/ 49 w 195"/>
                <a:gd name="T49" fmla="*/ 93 h 235"/>
                <a:gd name="T50" fmla="*/ 33 w 195"/>
                <a:gd name="T51" fmla="*/ 110 h 235"/>
                <a:gd name="T52" fmla="*/ 16 w 195"/>
                <a:gd name="T53" fmla="*/ 93 h 235"/>
                <a:gd name="T54" fmla="*/ 33 w 195"/>
                <a:gd name="T55" fmla="*/ 7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5" h="235">
                  <a:moveTo>
                    <a:pt x="0" y="183"/>
                  </a:moveTo>
                  <a:cubicBezTo>
                    <a:pt x="126" y="183"/>
                    <a:pt x="126" y="183"/>
                    <a:pt x="126" y="183"/>
                  </a:cubicBezTo>
                  <a:cubicBezTo>
                    <a:pt x="126" y="235"/>
                    <a:pt x="126" y="235"/>
                    <a:pt x="126" y="235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95" y="183"/>
                    <a:pt x="195" y="183"/>
                    <a:pt x="195" y="183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3"/>
                  </a:lnTo>
                  <a:close/>
                  <a:moveTo>
                    <a:pt x="162" y="77"/>
                  </a:moveTo>
                  <a:cubicBezTo>
                    <a:pt x="171" y="77"/>
                    <a:pt x="179" y="84"/>
                    <a:pt x="179" y="93"/>
                  </a:cubicBezTo>
                  <a:cubicBezTo>
                    <a:pt x="179" y="103"/>
                    <a:pt x="171" y="110"/>
                    <a:pt x="162" y="110"/>
                  </a:cubicBezTo>
                  <a:cubicBezTo>
                    <a:pt x="153" y="110"/>
                    <a:pt x="146" y="103"/>
                    <a:pt x="146" y="93"/>
                  </a:cubicBezTo>
                  <a:cubicBezTo>
                    <a:pt x="146" y="84"/>
                    <a:pt x="153" y="77"/>
                    <a:pt x="162" y="77"/>
                  </a:cubicBezTo>
                  <a:close/>
                  <a:moveTo>
                    <a:pt x="119" y="77"/>
                  </a:moveTo>
                  <a:cubicBezTo>
                    <a:pt x="128" y="77"/>
                    <a:pt x="136" y="84"/>
                    <a:pt x="136" y="93"/>
                  </a:cubicBezTo>
                  <a:cubicBezTo>
                    <a:pt x="136" y="103"/>
                    <a:pt x="128" y="110"/>
                    <a:pt x="119" y="110"/>
                  </a:cubicBezTo>
                  <a:cubicBezTo>
                    <a:pt x="110" y="110"/>
                    <a:pt x="103" y="103"/>
                    <a:pt x="103" y="93"/>
                  </a:cubicBezTo>
                  <a:cubicBezTo>
                    <a:pt x="103" y="84"/>
                    <a:pt x="110" y="77"/>
                    <a:pt x="119" y="77"/>
                  </a:cubicBezTo>
                  <a:close/>
                  <a:moveTo>
                    <a:pt x="76" y="77"/>
                  </a:moveTo>
                  <a:cubicBezTo>
                    <a:pt x="85" y="77"/>
                    <a:pt x="92" y="84"/>
                    <a:pt x="92" y="93"/>
                  </a:cubicBezTo>
                  <a:cubicBezTo>
                    <a:pt x="92" y="103"/>
                    <a:pt x="85" y="110"/>
                    <a:pt x="76" y="110"/>
                  </a:cubicBezTo>
                  <a:cubicBezTo>
                    <a:pt x="67" y="110"/>
                    <a:pt x="59" y="103"/>
                    <a:pt x="59" y="93"/>
                  </a:cubicBezTo>
                  <a:cubicBezTo>
                    <a:pt x="59" y="84"/>
                    <a:pt x="67" y="77"/>
                    <a:pt x="76" y="77"/>
                  </a:cubicBezTo>
                  <a:close/>
                  <a:moveTo>
                    <a:pt x="33" y="77"/>
                  </a:moveTo>
                  <a:cubicBezTo>
                    <a:pt x="42" y="77"/>
                    <a:pt x="49" y="84"/>
                    <a:pt x="49" y="93"/>
                  </a:cubicBezTo>
                  <a:cubicBezTo>
                    <a:pt x="49" y="103"/>
                    <a:pt x="42" y="110"/>
                    <a:pt x="33" y="110"/>
                  </a:cubicBezTo>
                  <a:cubicBezTo>
                    <a:pt x="24" y="110"/>
                    <a:pt x="16" y="103"/>
                    <a:pt x="16" y="93"/>
                  </a:cubicBezTo>
                  <a:cubicBezTo>
                    <a:pt x="16" y="84"/>
                    <a:pt x="24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252789" y="5465763"/>
              <a:ext cx="309563" cy="373063"/>
            </a:xfrm>
            <a:custGeom>
              <a:avLst/>
              <a:gdLst>
                <a:gd name="T0" fmla="*/ 175 w 195"/>
                <a:gd name="T1" fmla="*/ 184 h 235"/>
                <a:gd name="T2" fmla="*/ 195 w 195"/>
                <a:gd name="T3" fmla="*/ 184 h 235"/>
                <a:gd name="T4" fmla="*/ 195 w 195"/>
                <a:gd name="T5" fmla="*/ 0 h 235"/>
                <a:gd name="T6" fmla="*/ 106 w 195"/>
                <a:gd name="T7" fmla="*/ 0 h 235"/>
                <a:gd name="T8" fmla="*/ 106 w 195"/>
                <a:gd name="T9" fmla="*/ 102 h 235"/>
                <a:gd name="T10" fmla="*/ 106 w 195"/>
                <a:gd name="T11" fmla="*/ 111 h 235"/>
                <a:gd name="T12" fmla="*/ 97 w 195"/>
                <a:gd name="T13" fmla="*/ 111 h 235"/>
                <a:gd name="T14" fmla="*/ 0 w 195"/>
                <a:gd name="T15" fmla="*/ 111 h 235"/>
                <a:gd name="T16" fmla="*/ 0 w 195"/>
                <a:gd name="T17" fmla="*/ 184 h 235"/>
                <a:gd name="T18" fmla="*/ 128 w 195"/>
                <a:gd name="T19" fmla="*/ 184 h 235"/>
                <a:gd name="T20" fmla="*/ 128 w 195"/>
                <a:gd name="T21" fmla="*/ 235 h 235"/>
                <a:gd name="T22" fmla="*/ 175 w 195"/>
                <a:gd name="T23" fmla="*/ 1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5" h="235">
                  <a:moveTo>
                    <a:pt x="175" y="184"/>
                  </a:moveTo>
                  <a:lnTo>
                    <a:pt x="195" y="184"/>
                  </a:lnTo>
                  <a:lnTo>
                    <a:pt x="195" y="0"/>
                  </a:lnTo>
                  <a:lnTo>
                    <a:pt x="106" y="0"/>
                  </a:lnTo>
                  <a:lnTo>
                    <a:pt x="106" y="102"/>
                  </a:lnTo>
                  <a:lnTo>
                    <a:pt x="106" y="111"/>
                  </a:lnTo>
                  <a:lnTo>
                    <a:pt x="97" y="111"/>
                  </a:lnTo>
                  <a:lnTo>
                    <a:pt x="0" y="111"/>
                  </a:lnTo>
                  <a:lnTo>
                    <a:pt x="0" y="184"/>
                  </a:lnTo>
                  <a:lnTo>
                    <a:pt x="128" y="184"/>
                  </a:lnTo>
                  <a:lnTo>
                    <a:pt x="128" y="235"/>
                  </a:lnTo>
                  <a:lnTo>
                    <a:pt x="175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3098801" y="5338763"/>
              <a:ext cx="309563" cy="373063"/>
            </a:xfrm>
            <a:custGeom>
              <a:avLst/>
              <a:gdLst>
                <a:gd name="T0" fmla="*/ 0 w 153"/>
                <a:gd name="T1" fmla="*/ 143 h 184"/>
                <a:gd name="T2" fmla="*/ 16 w 153"/>
                <a:gd name="T3" fmla="*/ 143 h 184"/>
                <a:gd name="T4" fmla="*/ 53 w 153"/>
                <a:gd name="T5" fmla="*/ 184 h 184"/>
                <a:gd name="T6" fmla="*/ 53 w 153"/>
                <a:gd name="T7" fmla="*/ 143 h 184"/>
                <a:gd name="T8" fmla="*/ 76 w 153"/>
                <a:gd name="T9" fmla="*/ 143 h 184"/>
                <a:gd name="T10" fmla="*/ 153 w 153"/>
                <a:gd name="T11" fmla="*/ 143 h 184"/>
                <a:gd name="T12" fmla="*/ 153 w 153"/>
                <a:gd name="T13" fmla="*/ 63 h 184"/>
                <a:gd name="T14" fmla="*/ 153 w 153"/>
                <a:gd name="T15" fmla="*/ 0 h 184"/>
                <a:gd name="T16" fmla="*/ 0 w 153"/>
                <a:gd name="T17" fmla="*/ 0 h 184"/>
                <a:gd name="T18" fmla="*/ 0 w 153"/>
                <a:gd name="T19" fmla="*/ 143 h 184"/>
                <a:gd name="T20" fmla="*/ 127 w 153"/>
                <a:gd name="T21" fmla="*/ 60 h 184"/>
                <a:gd name="T22" fmla="*/ 135 w 153"/>
                <a:gd name="T23" fmla="*/ 63 h 184"/>
                <a:gd name="T24" fmla="*/ 140 w 153"/>
                <a:gd name="T25" fmla="*/ 73 h 184"/>
                <a:gd name="T26" fmla="*/ 127 w 153"/>
                <a:gd name="T27" fmla="*/ 86 h 184"/>
                <a:gd name="T28" fmla="*/ 114 w 153"/>
                <a:gd name="T29" fmla="*/ 73 h 184"/>
                <a:gd name="T30" fmla="*/ 119 w 153"/>
                <a:gd name="T31" fmla="*/ 63 h 184"/>
                <a:gd name="T32" fmla="*/ 127 w 153"/>
                <a:gd name="T33" fmla="*/ 60 h 184"/>
                <a:gd name="T34" fmla="*/ 93 w 153"/>
                <a:gd name="T35" fmla="*/ 60 h 184"/>
                <a:gd name="T36" fmla="*/ 101 w 153"/>
                <a:gd name="T37" fmla="*/ 63 h 184"/>
                <a:gd name="T38" fmla="*/ 106 w 153"/>
                <a:gd name="T39" fmla="*/ 73 h 184"/>
                <a:gd name="T40" fmla="*/ 93 w 153"/>
                <a:gd name="T41" fmla="*/ 86 h 184"/>
                <a:gd name="T42" fmla="*/ 80 w 153"/>
                <a:gd name="T43" fmla="*/ 73 h 184"/>
                <a:gd name="T44" fmla="*/ 85 w 153"/>
                <a:gd name="T45" fmla="*/ 63 h 184"/>
                <a:gd name="T46" fmla="*/ 93 w 153"/>
                <a:gd name="T47" fmla="*/ 60 h 184"/>
                <a:gd name="T48" fmla="*/ 59 w 153"/>
                <a:gd name="T49" fmla="*/ 60 h 184"/>
                <a:gd name="T50" fmla="*/ 72 w 153"/>
                <a:gd name="T51" fmla="*/ 73 h 184"/>
                <a:gd name="T52" fmla="*/ 59 w 153"/>
                <a:gd name="T53" fmla="*/ 86 h 184"/>
                <a:gd name="T54" fmla="*/ 46 w 153"/>
                <a:gd name="T55" fmla="*/ 73 h 184"/>
                <a:gd name="T56" fmla="*/ 59 w 153"/>
                <a:gd name="T57" fmla="*/ 60 h 184"/>
                <a:gd name="T58" fmla="*/ 26 w 153"/>
                <a:gd name="T59" fmla="*/ 60 h 184"/>
                <a:gd name="T60" fmla="*/ 38 w 153"/>
                <a:gd name="T61" fmla="*/ 73 h 184"/>
                <a:gd name="T62" fmla="*/ 26 w 153"/>
                <a:gd name="T63" fmla="*/ 86 h 184"/>
                <a:gd name="T64" fmla="*/ 13 w 153"/>
                <a:gd name="T65" fmla="*/ 73 h 184"/>
                <a:gd name="T66" fmla="*/ 26 w 153"/>
                <a:gd name="T67" fmla="*/ 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" h="184">
                  <a:moveTo>
                    <a:pt x="0" y="143"/>
                  </a:moveTo>
                  <a:cubicBezTo>
                    <a:pt x="16" y="143"/>
                    <a:pt x="16" y="143"/>
                    <a:pt x="16" y="143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3" y="143"/>
                    <a:pt x="53" y="143"/>
                    <a:pt x="53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3" y="63"/>
                    <a:pt x="153" y="63"/>
                    <a:pt x="153" y="63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3"/>
                  </a:lnTo>
                  <a:close/>
                  <a:moveTo>
                    <a:pt x="127" y="60"/>
                  </a:moveTo>
                  <a:cubicBezTo>
                    <a:pt x="130" y="60"/>
                    <a:pt x="133" y="62"/>
                    <a:pt x="135" y="63"/>
                  </a:cubicBezTo>
                  <a:cubicBezTo>
                    <a:pt x="138" y="66"/>
                    <a:pt x="140" y="69"/>
                    <a:pt x="140" y="73"/>
                  </a:cubicBezTo>
                  <a:cubicBezTo>
                    <a:pt x="140" y="80"/>
                    <a:pt x="134" y="86"/>
                    <a:pt x="127" y="86"/>
                  </a:cubicBezTo>
                  <a:cubicBezTo>
                    <a:pt x="120" y="86"/>
                    <a:pt x="114" y="80"/>
                    <a:pt x="114" y="73"/>
                  </a:cubicBezTo>
                  <a:cubicBezTo>
                    <a:pt x="114" y="69"/>
                    <a:pt x="116" y="66"/>
                    <a:pt x="119" y="63"/>
                  </a:cubicBezTo>
                  <a:cubicBezTo>
                    <a:pt x="121" y="62"/>
                    <a:pt x="124" y="60"/>
                    <a:pt x="127" y="60"/>
                  </a:cubicBezTo>
                  <a:close/>
                  <a:moveTo>
                    <a:pt x="93" y="60"/>
                  </a:moveTo>
                  <a:cubicBezTo>
                    <a:pt x="96" y="60"/>
                    <a:pt x="99" y="62"/>
                    <a:pt x="101" y="63"/>
                  </a:cubicBezTo>
                  <a:cubicBezTo>
                    <a:pt x="104" y="66"/>
                    <a:pt x="106" y="69"/>
                    <a:pt x="106" y="73"/>
                  </a:cubicBezTo>
                  <a:cubicBezTo>
                    <a:pt x="106" y="80"/>
                    <a:pt x="100" y="86"/>
                    <a:pt x="93" y="86"/>
                  </a:cubicBezTo>
                  <a:cubicBezTo>
                    <a:pt x="86" y="86"/>
                    <a:pt x="80" y="80"/>
                    <a:pt x="80" y="73"/>
                  </a:cubicBezTo>
                  <a:cubicBezTo>
                    <a:pt x="80" y="69"/>
                    <a:pt x="82" y="66"/>
                    <a:pt x="85" y="63"/>
                  </a:cubicBezTo>
                  <a:cubicBezTo>
                    <a:pt x="87" y="62"/>
                    <a:pt x="90" y="60"/>
                    <a:pt x="93" y="60"/>
                  </a:cubicBezTo>
                  <a:close/>
                  <a:moveTo>
                    <a:pt x="59" y="60"/>
                  </a:moveTo>
                  <a:cubicBezTo>
                    <a:pt x="66" y="60"/>
                    <a:pt x="72" y="66"/>
                    <a:pt x="72" y="73"/>
                  </a:cubicBezTo>
                  <a:cubicBezTo>
                    <a:pt x="72" y="80"/>
                    <a:pt x="66" y="86"/>
                    <a:pt x="59" y="86"/>
                  </a:cubicBezTo>
                  <a:cubicBezTo>
                    <a:pt x="52" y="86"/>
                    <a:pt x="46" y="80"/>
                    <a:pt x="46" y="73"/>
                  </a:cubicBezTo>
                  <a:cubicBezTo>
                    <a:pt x="46" y="66"/>
                    <a:pt x="52" y="60"/>
                    <a:pt x="59" y="60"/>
                  </a:cubicBezTo>
                  <a:close/>
                  <a:moveTo>
                    <a:pt x="26" y="60"/>
                  </a:moveTo>
                  <a:cubicBezTo>
                    <a:pt x="33" y="60"/>
                    <a:pt x="38" y="66"/>
                    <a:pt x="38" y="73"/>
                  </a:cubicBezTo>
                  <a:cubicBezTo>
                    <a:pt x="38" y="80"/>
                    <a:pt x="33" y="86"/>
                    <a:pt x="26" y="86"/>
                  </a:cubicBezTo>
                  <a:cubicBezTo>
                    <a:pt x="18" y="86"/>
                    <a:pt x="13" y="80"/>
                    <a:pt x="13" y="73"/>
                  </a:cubicBezTo>
                  <a:cubicBezTo>
                    <a:pt x="13" y="66"/>
                    <a:pt x="18" y="60"/>
                    <a:pt x="26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6659564" y="2192338"/>
              <a:ext cx="501650" cy="500063"/>
            </a:xfrm>
            <a:custGeom>
              <a:avLst/>
              <a:gdLst>
                <a:gd name="T0" fmla="*/ 123 w 247"/>
                <a:gd name="T1" fmla="*/ 246 h 246"/>
                <a:gd name="T2" fmla="*/ 247 w 247"/>
                <a:gd name="T3" fmla="*/ 123 h 246"/>
                <a:gd name="T4" fmla="*/ 123 w 247"/>
                <a:gd name="T5" fmla="*/ 0 h 246"/>
                <a:gd name="T6" fmla="*/ 0 w 247"/>
                <a:gd name="T7" fmla="*/ 123 h 246"/>
                <a:gd name="T8" fmla="*/ 123 w 247"/>
                <a:gd name="T9" fmla="*/ 246 h 246"/>
                <a:gd name="T10" fmla="*/ 99 w 247"/>
                <a:gd name="T11" fmla="*/ 99 h 246"/>
                <a:gd name="T12" fmla="*/ 186 w 247"/>
                <a:gd name="T13" fmla="*/ 60 h 246"/>
                <a:gd name="T14" fmla="*/ 148 w 247"/>
                <a:gd name="T15" fmla="*/ 148 h 246"/>
                <a:gd name="T16" fmla="*/ 60 w 247"/>
                <a:gd name="T17" fmla="*/ 186 h 246"/>
                <a:gd name="T18" fmla="*/ 99 w 247"/>
                <a:gd name="T19" fmla="*/ 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246">
                  <a:moveTo>
                    <a:pt x="123" y="246"/>
                  </a:moveTo>
                  <a:cubicBezTo>
                    <a:pt x="191" y="246"/>
                    <a:pt x="247" y="191"/>
                    <a:pt x="247" y="123"/>
                  </a:cubicBezTo>
                  <a:cubicBezTo>
                    <a:pt x="247" y="55"/>
                    <a:pt x="191" y="0"/>
                    <a:pt x="123" y="0"/>
                  </a:cubicBezTo>
                  <a:cubicBezTo>
                    <a:pt x="55" y="0"/>
                    <a:pt x="0" y="55"/>
                    <a:pt x="0" y="123"/>
                  </a:cubicBezTo>
                  <a:cubicBezTo>
                    <a:pt x="0" y="191"/>
                    <a:pt x="55" y="246"/>
                    <a:pt x="123" y="246"/>
                  </a:cubicBezTo>
                  <a:close/>
                  <a:moveTo>
                    <a:pt x="99" y="99"/>
                  </a:moveTo>
                  <a:cubicBezTo>
                    <a:pt x="186" y="60"/>
                    <a:pt x="186" y="60"/>
                    <a:pt x="186" y="60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60" y="186"/>
                    <a:pt x="60" y="186"/>
                    <a:pt x="60" y="186"/>
                  </a:cubicBezTo>
                  <a:lnTo>
                    <a:pt x="99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1"/>
            <p:cNvSpPr>
              <a:spLocks noChangeArrowheads="1"/>
            </p:cNvSpPr>
            <p:nvPr/>
          </p:nvSpPr>
          <p:spPr bwMode="auto">
            <a:xfrm>
              <a:off x="6880226" y="2411413"/>
              <a:ext cx="57150" cy="57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3879851" y="1446213"/>
              <a:ext cx="255588" cy="495300"/>
            </a:xfrm>
            <a:custGeom>
              <a:avLst/>
              <a:gdLst>
                <a:gd name="T0" fmla="*/ 0 w 126"/>
                <a:gd name="T1" fmla="*/ 244 h 244"/>
                <a:gd name="T2" fmla="*/ 126 w 126"/>
                <a:gd name="T3" fmla="*/ 244 h 244"/>
                <a:gd name="T4" fmla="*/ 126 w 126"/>
                <a:gd name="T5" fmla="*/ 0 h 244"/>
                <a:gd name="T6" fmla="*/ 0 w 126"/>
                <a:gd name="T7" fmla="*/ 0 h 244"/>
                <a:gd name="T8" fmla="*/ 0 w 126"/>
                <a:gd name="T9" fmla="*/ 244 h 244"/>
                <a:gd name="T10" fmla="*/ 63 w 126"/>
                <a:gd name="T11" fmla="*/ 223 h 244"/>
                <a:gd name="T12" fmla="*/ 47 w 126"/>
                <a:gd name="T13" fmla="*/ 207 h 244"/>
                <a:gd name="T14" fmla="*/ 63 w 126"/>
                <a:gd name="T15" fmla="*/ 192 h 244"/>
                <a:gd name="T16" fmla="*/ 78 w 126"/>
                <a:gd name="T17" fmla="*/ 207 h 244"/>
                <a:gd name="T18" fmla="*/ 63 w 126"/>
                <a:gd name="T19" fmla="*/ 223 h 244"/>
                <a:gd name="T20" fmla="*/ 63 w 126"/>
                <a:gd name="T21" fmla="*/ 168 h 244"/>
                <a:gd name="T22" fmla="*/ 47 w 126"/>
                <a:gd name="T23" fmla="*/ 153 h 244"/>
                <a:gd name="T24" fmla="*/ 63 w 126"/>
                <a:gd name="T25" fmla="*/ 137 h 244"/>
                <a:gd name="T26" fmla="*/ 78 w 126"/>
                <a:gd name="T27" fmla="*/ 153 h 244"/>
                <a:gd name="T28" fmla="*/ 63 w 126"/>
                <a:gd name="T29" fmla="*/ 168 h 244"/>
                <a:gd name="T30" fmla="*/ 12 w 126"/>
                <a:gd name="T31" fmla="*/ 14 h 244"/>
                <a:gd name="T32" fmla="*/ 113 w 126"/>
                <a:gd name="T33" fmla="*/ 14 h 244"/>
                <a:gd name="T34" fmla="*/ 113 w 126"/>
                <a:gd name="T35" fmla="*/ 60 h 244"/>
                <a:gd name="T36" fmla="*/ 12 w 126"/>
                <a:gd name="T37" fmla="*/ 60 h 244"/>
                <a:gd name="T38" fmla="*/ 12 w 126"/>
                <a:gd name="T39" fmla="*/ 14 h 244"/>
                <a:gd name="T40" fmla="*/ 12 w 126"/>
                <a:gd name="T41" fmla="*/ 71 h 244"/>
                <a:gd name="T42" fmla="*/ 113 w 126"/>
                <a:gd name="T43" fmla="*/ 71 h 244"/>
                <a:gd name="T44" fmla="*/ 113 w 126"/>
                <a:gd name="T45" fmla="*/ 118 h 244"/>
                <a:gd name="T46" fmla="*/ 12 w 126"/>
                <a:gd name="T47" fmla="*/ 118 h 244"/>
                <a:gd name="T48" fmla="*/ 12 w 126"/>
                <a:gd name="T49" fmla="*/ 7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244">
                  <a:moveTo>
                    <a:pt x="0" y="244"/>
                  </a:moveTo>
                  <a:cubicBezTo>
                    <a:pt x="126" y="244"/>
                    <a:pt x="126" y="244"/>
                    <a:pt x="126" y="244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44"/>
                  </a:lnTo>
                  <a:close/>
                  <a:moveTo>
                    <a:pt x="63" y="223"/>
                  </a:moveTo>
                  <a:cubicBezTo>
                    <a:pt x="54" y="223"/>
                    <a:pt x="47" y="216"/>
                    <a:pt x="47" y="207"/>
                  </a:cubicBezTo>
                  <a:cubicBezTo>
                    <a:pt x="47" y="199"/>
                    <a:pt x="54" y="192"/>
                    <a:pt x="63" y="192"/>
                  </a:cubicBezTo>
                  <a:cubicBezTo>
                    <a:pt x="71" y="192"/>
                    <a:pt x="78" y="199"/>
                    <a:pt x="78" y="207"/>
                  </a:cubicBezTo>
                  <a:cubicBezTo>
                    <a:pt x="78" y="216"/>
                    <a:pt x="71" y="223"/>
                    <a:pt x="63" y="223"/>
                  </a:cubicBezTo>
                  <a:close/>
                  <a:moveTo>
                    <a:pt x="63" y="168"/>
                  </a:moveTo>
                  <a:cubicBezTo>
                    <a:pt x="54" y="168"/>
                    <a:pt x="47" y="161"/>
                    <a:pt x="47" y="153"/>
                  </a:cubicBezTo>
                  <a:cubicBezTo>
                    <a:pt x="47" y="144"/>
                    <a:pt x="54" y="137"/>
                    <a:pt x="63" y="137"/>
                  </a:cubicBezTo>
                  <a:cubicBezTo>
                    <a:pt x="71" y="137"/>
                    <a:pt x="78" y="144"/>
                    <a:pt x="78" y="153"/>
                  </a:cubicBezTo>
                  <a:cubicBezTo>
                    <a:pt x="78" y="161"/>
                    <a:pt x="71" y="168"/>
                    <a:pt x="63" y="168"/>
                  </a:cubicBezTo>
                  <a:close/>
                  <a:moveTo>
                    <a:pt x="12" y="14"/>
                  </a:moveTo>
                  <a:cubicBezTo>
                    <a:pt x="113" y="14"/>
                    <a:pt x="113" y="14"/>
                    <a:pt x="113" y="14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2" y="60"/>
                    <a:pt x="12" y="60"/>
                    <a:pt x="12" y="60"/>
                  </a:cubicBezTo>
                  <a:lnTo>
                    <a:pt x="12" y="14"/>
                  </a:lnTo>
                  <a:close/>
                  <a:moveTo>
                    <a:pt x="12" y="71"/>
                  </a:moveTo>
                  <a:cubicBezTo>
                    <a:pt x="113" y="71"/>
                    <a:pt x="113" y="71"/>
                    <a:pt x="113" y="71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2" y="118"/>
                    <a:pt x="12" y="118"/>
                    <a:pt x="12" y="118"/>
                  </a:cubicBezTo>
                  <a:lnTo>
                    <a:pt x="12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4152901" y="1446213"/>
              <a:ext cx="107950" cy="495300"/>
            </a:xfrm>
            <a:custGeom>
              <a:avLst/>
              <a:gdLst>
                <a:gd name="T0" fmla="*/ 68 w 68"/>
                <a:gd name="T1" fmla="*/ 295 h 312"/>
                <a:gd name="T2" fmla="*/ 68 w 68"/>
                <a:gd name="T3" fmla="*/ 52 h 312"/>
                <a:gd name="T4" fmla="*/ 0 w 68"/>
                <a:gd name="T5" fmla="*/ 0 h 312"/>
                <a:gd name="T6" fmla="*/ 0 w 68"/>
                <a:gd name="T7" fmla="*/ 312 h 312"/>
                <a:gd name="T8" fmla="*/ 68 w 68"/>
                <a:gd name="T9" fmla="*/ 29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12">
                  <a:moveTo>
                    <a:pt x="68" y="295"/>
                  </a:moveTo>
                  <a:lnTo>
                    <a:pt x="68" y="52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68" y="2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917951" y="1489076"/>
              <a:ext cx="176213" cy="6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917951" y="1604963"/>
              <a:ext cx="176213" cy="6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8269289" y="2987676"/>
              <a:ext cx="192088" cy="328613"/>
            </a:xfrm>
            <a:custGeom>
              <a:avLst/>
              <a:gdLst>
                <a:gd name="T0" fmla="*/ 0 w 95"/>
                <a:gd name="T1" fmla="*/ 113 h 162"/>
                <a:gd name="T2" fmla="*/ 0 w 95"/>
                <a:gd name="T3" fmla="*/ 135 h 162"/>
                <a:gd name="T4" fmla="*/ 27 w 95"/>
                <a:gd name="T5" fmla="*/ 162 h 162"/>
                <a:gd name="T6" fmla="*/ 67 w 95"/>
                <a:gd name="T7" fmla="*/ 162 h 162"/>
                <a:gd name="T8" fmla="*/ 95 w 95"/>
                <a:gd name="T9" fmla="*/ 135 h 162"/>
                <a:gd name="T10" fmla="*/ 95 w 95"/>
                <a:gd name="T11" fmla="*/ 113 h 162"/>
                <a:gd name="T12" fmla="*/ 61 w 95"/>
                <a:gd name="T13" fmla="*/ 113 h 162"/>
                <a:gd name="T14" fmla="*/ 61 w 95"/>
                <a:gd name="T15" fmla="*/ 92 h 162"/>
                <a:gd name="T16" fmla="*/ 95 w 95"/>
                <a:gd name="T17" fmla="*/ 92 h 162"/>
                <a:gd name="T18" fmla="*/ 95 w 95"/>
                <a:gd name="T19" fmla="*/ 61 h 162"/>
                <a:gd name="T20" fmla="*/ 61 w 95"/>
                <a:gd name="T21" fmla="*/ 61 h 162"/>
                <a:gd name="T22" fmla="*/ 61 w 95"/>
                <a:gd name="T23" fmla="*/ 41 h 162"/>
                <a:gd name="T24" fmla="*/ 95 w 95"/>
                <a:gd name="T25" fmla="*/ 41 h 162"/>
                <a:gd name="T26" fmla="*/ 95 w 95"/>
                <a:gd name="T27" fmla="*/ 27 h 162"/>
                <a:gd name="T28" fmla="*/ 67 w 95"/>
                <a:gd name="T29" fmla="*/ 0 h 162"/>
                <a:gd name="T30" fmla="*/ 27 w 95"/>
                <a:gd name="T31" fmla="*/ 0 h 162"/>
                <a:gd name="T32" fmla="*/ 0 w 95"/>
                <a:gd name="T33" fmla="*/ 27 h 162"/>
                <a:gd name="T34" fmla="*/ 0 w 95"/>
                <a:gd name="T35" fmla="*/ 41 h 162"/>
                <a:gd name="T36" fmla="*/ 34 w 95"/>
                <a:gd name="T37" fmla="*/ 41 h 162"/>
                <a:gd name="T38" fmla="*/ 34 w 95"/>
                <a:gd name="T39" fmla="*/ 61 h 162"/>
                <a:gd name="T40" fmla="*/ 0 w 95"/>
                <a:gd name="T41" fmla="*/ 61 h 162"/>
                <a:gd name="T42" fmla="*/ 0 w 95"/>
                <a:gd name="T43" fmla="*/ 92 h 162"/>
                <a:gd name="T44" fmla="*/ 34 w 95"/>
                <a:gd name="T45" fmla="*/ 92 h 162"/>
                <a:gd name="T46" fmla="*/ 34 w 95"/>
                <a:gd name="T47" fmla="*/ 113 h 162"/>
                <a:gd name="T48" fmla="*/ 0 w 95"/>
                <a:gd name="T49" fmla="*/ 1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5" h="162">
                  <a:moveTo>
                    <a:pt x="0" y="113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50"/>
                    <a:pt x="12" y="162"/>
                    <a:pt x="27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83" y="162"/>
                    <a:pt x="95" y="150"/>
                    <a:pt x="95" y="135"/>
                  </a:cubicBezTo>
                  <a:cubicBezTo>
                    <a:pt x="95" y="113"/>
                    <a:pt x="95" y="113"/>
                    <a:pt x="95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12"/>
                    <a:pt x="83" y="0"/>
                    <a:pt x="6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113"/>
                    <a:pt x="34" y="113"/>
                    <a:pt x="34" y="113"/>
                  </a:cubicBezTo>
                  <a:lnTo>
                    <a:pt x="0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8208964" y="3279776"/>
              <a:ext cx="309563" cy="201613"/>
            </a:xfrm>
            <a:custGeom>
              <a:avLst/>
              <a:gdLst>
                <a:gd name="T0" fmla="*/ 0 w 152"/>
                <a:gd name="T1" fmla="*/ 5 h 99"/>
                <a:gd name="T2" fmla="*/ 50 w 152"/>
                <a:gd name="T3" fmla="*/ 47 h 99"/>
                <a:gd name="T4" fmla="*/ 66 w 152"/>
                <a:gd name="T5" fmla="*/ 47 h 99"/>
                <a:gd name="T6" fmla="*/ 66 w 152"/>
                <a:gd name="T7" fmla="*/ 79 h 99"/>
                <a:gd name="T8" fmla="*/ 46 w 152"/>
                <a:gd name="T9" fmla="*/ 79 h 99"/>
                <a:gd name="T10" fmla="*/ 46 w 152"/>
                <a:gd name="T11" fmla="*/ 99 h 99"/>
                <a:gd name="T12" fmla="*/ 106 w 152"/>
                <a:gd name="T13" fmla="*/ 99 h 99"/>
                <a:gd name="T14" fmla="*/ 106 w 152"/>
                <a:gd name="T15" fmla="*/ 79 h 99"/>
                <a:gd name="T16" fmla="*/ 86 w 152"/>
                <a:gd name="T17" fmla="*/ 79 h 99"/>
                <a:gd name="T18" fmla="*/ 86 w 152"/>
                <a:gd name="T19" fmla="*/ 47 h 99"/>
                <a:gd name="T20" fmla="*/ 102 w 152"/>
                <a:gd name="T21" fmla="*/ 47 h 99"/>
                <a:gd name="T22" fmla="*/ 152 w 152"/>
                <a:gd name="T23" fmla="*/ 5 h 99"/>
                <a:gd name="T24" fmla="*/ 132 w 152"/>
                <a:gd name="T25" fmla="*/ 0 h 99"/>
                <a:gd name="T26" fmla="*/ 102 w 152"/>
                <a:gd name="T27" fmla="*/ 27 h 99"/>
                <a:gd name="T28" fmla="*/ 50 w 152"/>
                <a:gd name="T29" fmla="*/ 27 h 99"/>
                <a:gd name="T30" fmla="*/ 20 w 152"/>
                <a:gd name="T31" fmla="*/ 0 h 99"/>
                <a:gd name="T32" fmla="*/ 0 w 152"/>
                <a:gd name="T33" fmla="*/ 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99">
                  <a:moveTo>
                    <a:pt x="0" y="5"/>
                  </a:moveTo>
                  <a:cubicBezTo>
                    <a:pt x="5" y="29"/>
                    <a:pt x="27" y="47"/>
                    <a:pt x="50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27" y="47"/>
                    <a:pt x="147" y="26"/>
                    <a:pt x="152" y="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9" y="13"/>
                    <a:pt x="116" y="27"/>
                    <a:pt x="102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37" y="27"/>
                    <a:pt x="23" y="15"/>
                    <a:pt x="20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268914" y="5695951"/>
              <a:ext cx="450850" cy="106363"/>
            </a:xfrm>
            <a:custGeom>
              <a:avLst/>
              <a:gdLst>
                <a:gd name="T0" fmla="*/ 284 w 284"/>
                <a:gd name="T1" fmla="*/ 0 h 67"/>
                <a:gd name="T2" fmla="*/ 257 w 284"/>
                <a:gd name="T3" fmla="*/ 0 h 67"/>
                <a:gd name="T4" fmla="*/ 257 w 284"/>
                <a:gd name="T5" fmla="*/ 40 h 67"/>
                <a:gd name="T6" fmla="*/ 26 w 284"/>
                <a:gd name="T7" fmla="*/ 40 h 67"/>
                <a:gd name="T8" fmla="*/ 26 w 284"/>
                <a:gd name="T9" fmla="*/ 0 h 67"/>
                <a:gd name="T10" fmla="*/ 0 w 284"/>
                <a:gd name="T11" fmla="*/ 0 h 67"/>
                <a:gd name="T12" fmla="*/ 0 w 284"/>
                <a:gd name="T13" fmla="*/ 67 h 67"/>
                <a:gd name="T14" fmla="*/ 284 w 284"/>
                <a:gd name="T15" fmla="*/ 67 h 67"/>
                <a:gd name="T16" fmla="*/ 284 w 284"/>
                <a:gd name="T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67">
                  <a:moveTo>
                    <a:pt x="284" y="0"/>
                  </a:moveTo>
                  <a:lnTo>
                    <a:pt x="257" y="0"/>
                  </a:lnTo>
                  <a:lnTo>
                    <a:pt x="257" y="40"/>
                  </a:lnTo>
                  <a:lnTo>
                    <a:pt x="26" y="40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67"/>
                  </a:lnTo>
                  <a:lnTo>
                    <a:pt x="284" y="67"/>
                  </a:lnTo>
                  <a:lnTo>
                    <a:pt x="2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32414" y="5376863"/>
              <a:ext cx="333375" cy="352425"/>
            </a:xfrm>
            <a:custGeom>
              <a:avLst/>
              <a:gdLst>
                <a:gd name="T0" fmla="*/ 37 w 210"/>
                <a:gd name="T1" fmla="*/ 93 h 222"/>
                <a:gd name="T2" fmla="*/ 0 w 210"/>
                <a:gd name="T3" fmla="*/ 93 h 222"/>
                <a:gd name="T4" fmla="*/ 105 w 210"/>
                <a:gd name="T5" fmla="*/ 222 h 222"/>
                <a:gd name="T6" fmla="*/ 210 w 210"/>
                <a:gd name="T7" fmla="*/ 93 h 222"/>
                <a:gd name="T8" fmla="*/ 173 w 210"/>
                <a:gd name="T9" fmla="*/ 93 h 222"/>
                <a:gd name="T10" fmla="*/ 173 w 210"/>
                <a:gd name="T11" fmla="*/ 0 h 222"/>
                <a:gd name="T12" fmla="*/ 37 w 210"/>
                <a:gd name="T13" fmla="*/ 0 h 222"/>
                <a:gd name="T14" fmla="*/ 37 w 210"/>
                <a:gd name="T15" fmla="*/ 93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222">
                  <a:moveTo>
                    <a:pt x="37" y="93"/>
                  </a:moveTo>
                  <a:lnTo>
                    <a:pt x="0" y="93"/>
                  </a:lnTo>
                  <a:lnTo>
                    <a:pt x="105" y="222"/>
                  </a:lnTo>
                  <a:lnTo>
                    <a:pt x="210" y="93"/>
                  </a:lnTo>
                  <a:lnTo>
                    <a:pt x="173" y="93"/>
                  </a:lnTo>
                  <a:lnTo>
                    <a:pt x="173" y="0"/>
                  </a:lnTo>
                  <a:lnTo>
                    <a:pt x="37" y="0"/>
                  </a:lnTo>
                  <a:lnTo>
                    <a:pt x="37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529139" y="1833563"/>
              <a:ext cx="482600" cy="22225"/>
            </a:xfrm>
            <a:custGeom>
              <a:avLst/>
              <a:gdLst>
                <a:gd name="T0" fmla="*/ 304 w 304"/>
                <a:gd name="T1" fmla="*/ 0 h 14"/>
                <a:gd name="T2" fmla="*/ 0 w 304"/>
                <a:gd name="T3" fmla="*/ 0 h 14"/>
                <a:gd name="T4" fmla="*/ 5 w 304"/>
                <a:gd name="T5" fmla="*/ 14 h 14"/>
                <a:gd name="T6" fmla="*/ 299 w 304"/>
                <a:gd name="T7" fmla="*/ 14 h 14"/>
                <a:gd name="T8" fmla="*/ 304 w 30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4" h="14">
                  <a:moveTo>
                    <a:pt x="304" y="0"/>
                  </a:moveTo>
                  <a:lnTo>
                    <a:pt x="0" y="0"/>
                  </a:lnTo>
                  <a:lnTo>
                    <a:pt x="5" y="14"/>
                  </a:lnTo>
                  <a:lnTo>
                    <a:pt x="299" y="14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524376" y="1357313"/>
              <a:ext cx="488950" cy="461963"/>
            </a:xfrm>
            <a:custGeom>
              <a:avLst/>
              <a:gdLst>
                <a:gd name="T0" fmla="*/ 0 w 241"/>
                <a:gd name="T1" fmla="*/ 228 h 228"/>
                <a:gd name="T2" fmla="*/ 241 w 241"/>
                <a:gd name="T3" fmla="*/ 228 h 228"/>
                <a:gd name="T4" fmla="*/ 241 w 241"/>
                <a:gd name="T5" fmla="*/ 71 h 228"/>
                <a:gd name="T6" fmla="*/ 239 w 241"/>
                <a:gd name="T7" fmla="*/ 71 h 228"/>
                <a:gd name="T8" fmla="*/ 236 w 241"/>
                <a:gd name="T9" fmla="*/ 74 h 228"/>
                <a:gd name="T10" fmla="*/ 231 w 241"/>
                <a:gd name="T11" fmla="*/ 79 h 228"/>
                <a:gd name="T12" fmla="*/ 231 w 241"/>
                <a:gd name="T13" fmla="*/ 79 h 228"/>
                <a:gd name="T14" fmla="*/ 231 w 241"/>
                <a:gd name="T15" fmla="*/ 79 h 228"/>
                <a:gd name="T16" fmla="*/ 212 w 241"/>
                <a:gd name="T17" fmla="*/ 98 h 228"/>
                <a:gd name="T18" fmla="*/ 212 w 241"/>
                <a:gd name="T19" fmla="*/ 204 h 228"/>
                <a:gd name="T20" fmla="*/ 29 w 241"/>
                <a:gd name="T21" fmla="*/ 204 h 228"/>
                <a:gd name="T22" fmla="*/ 29 w 241"/>
                <a:gd name="T23" fmla="*/ 95 h 228"/>
                <a:gd name="T24" fmla="*/ 161 w 241"/>
                <a:gd name="T25" fmla="*/ 95 h 228"/>
                <a:gd name="T26" fmla="*/ 185 w 241"/>
                <a:gd name="T27" fmla="*/ 71 h 228"/>
                <a:gd name="T28" fmla="*/ 135 w 241"/>
                <a:gd name="T29" fmla="*/ 71 h 228"/>
                <a:gd name="T30" fmla="*/ 135 w 241"/>
                <a:gd name="T31" fmla="*/ 68 h 228"/>
                <a:gd name="T32" fmla="*/ 135 w 241"/>
                <a:gd name="T33" fmla="*/ 65 h 228"/>
                <a:gd name="T34" fmla="*/ 183 w 241"/>
                <a:gd name="T35" fmla="*/ 15 h 228"/>
                <a:gd name="T36" fmla="*/ 171 w 241"/>
                <a:gd name="T37" fmla="*/ 8 h 228"/>
                <a:gd name="T38" fmla="*/ 135 w 241"/>
                <a:gd name="T39" fmla="*/ 37 h 228"/>
                <a:gd name="T40" fmla="*/ 122 w 241"/>
                <a:gd name="T41" fmla="*/ 65 h 228"/>
                <a:gd name="T42" fmla="*/ 122 w 241"/>
                <a:gd name="T43" fmla="*/ 68 h 228"/>
                <a:gd name="T44" fmla="*/ 122 w 241"/>
                <a:gd name="T45" fmla="*/ 71 h 228"/>
                <a:gd name="T46" fmla="*/ 0 w 241"/>
                <a:gd name="T47" fmla="*/ 71 h 228"/>
                <a:gd name="T48" fmla="*/ 0 w 241"/>
                <a:gd name="T4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1" h="228">
                  <a:moveTo>
                    <a:pt x="0" y="228"/>
                  </a:moveTo>
                  <a:cubicBezTo>
                    <a:pt x="241" y="228"/>
                    <a:pt x="241" y="228"/>
                    <a:pt x="241" y="228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12" y="98"/>
                    <a:pt x="212" y="98"/>
                    <a:pt x="212" y="98"/>
                  </a:cubicBezTo>
                  <a:cubicBezTo>
                    <a:pt x="212" y="204"/>
                    <a:pt x="212" y="204"/>
                    <a:pt x="212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0"/>
                    <a:pt x="135" y="69"/>
                    <a:pt x="135" y="68"/>
                  </a:cubicBezTo>
                  <a:cubicBezTo>
                    <a:pt x="135" y="67"/>
                    <a:pt x="135" y="66"/>
                    <a:pt x="135" y="65"/>
                  </a:cubicBezTo>
                  <a:cubicBezTo>
                    <a:pt x="138" y="41"/>
                    <a:pt x="172" y="36"/>
                    <a:pt x="183" y="15"/>
                  </a:cubicBezTo>
                  <a:cubicBezTo>
                    <a:pt x="187" y="7"/>
                    <a:pt x="175" y="0"/>
                    <a:pt x="171" y="8"/>
                  </a:cubicBezTo>
                  <a:cubicBezTo>
                    <a:pt x="164" y="22"/>
                    <a:pt x="147" y="27"/>
                    <a:pt x="135" y="37"/>
                  </a:cubicBezTo>
                  <a:cubicBezTo>
                    <a:pt x="127" y="44"/>
                    <a:pt x="123" y="54"/>
                    <a:pt x="122" y="65"/>
                  </a:cubicBezTo>
                  <a:cubicBezTo>
                    <a:pt x="122" y="66"/>
                    <a:pt x="122" y="67"/>
                    <a:pt x="122" y="68"/>
                  </a:cubicBezTo>
                  <a:cubicBezTo>
                    <a:pt x="122" y="69"/>
                    <a:pt x="122" y="70"/>
                    <a:pt x="122" y="71"/>
                  </a:cubicBezTo>
                  <a:cubicBezTo>
                    <a:pt x="0" y="71"/>
                    <a:pt x="0" y="71"/>
                    <a:pt x="0" y="71"/>
                  </a:cubicBezTo>
                  <a:lnTo>
                    <a:pt x="0" y="2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762501" y="1471613"/>
              <a:ext cx="220663" cy="222250"/>
            </a:xfrm>
            <a:custGeom>
              <a:avLst/>
              <a:gdLst>
                <a:gd name="T0" fmla="*/ 0 w 139"/>
                <a:gd name="T1" fmla="*/ 140 h 140"/>
                <a:gd name="T2" fmla="*/ 31 w 139"/>
                <a:gd name="T3" fmla="*/ 132 h 140"/>
                <a:gd name="T4" fmla="*/ 112 w 139"/>
                <a:gd name="T5" fmla="*/ 49 h 140"/>
                <a:gd name="T6" fmla="*/ 139 w 139"/>
                <a:gd name="T7" fmla="*/ 22 h 140"/>
                <a:gd name="T8" fmla="*/ 135 w 139"/>
                <a:gd name="T9" fmla="*/ 18 h 140"/>
                <a:gd name="T10" fmla="*/ 130 w 139"/>
                <a:gd name="T11" fmla="*/ 15 h 140"/>
                <a:gd name="T12" fmla="*/ 126 w 139"/>
                <a:gd name="T13" fmla="*/ 11 h 140"/>
                <a:gd name="T14" fmla="*/ 117 w 139"/>
                <a:gd name="T15" fmla="*/ 0 h 140"/>
                <a:gd name="T16" fmla="*/ 108 w 139"/>
                <a:gd name="T17" fmla="*/ 11 h 140"/>
                <a:gd name="T18" fmla="*/ 103 w 139"/>
                <a:gd name="T19" fmla="*/ 15 h 140"/>
                <a:gd name="T20" fmla="*/ 100 w 139"/>
                <a:gd name="T21" fmla="*/ 18 h 140"/>
                <a:gd name="T22" fmla="*/ 69 w 139"/>
                <a:gd name="T23" fmla="*/ 49 h 140"/>
                <a:gd name="T24" fmla="*/ 9 w 139"/>
                <a:gd name="T25" fmla="*/ 110 h 140"/>
                <a:gd name="T26" fmla="*/ 0 w 139"/>
                <a:gd name="T2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9" h="140">
                  <a:moveTo>
                    <a:pt x="0" y="140"/>
                  </a:moveTo>
                  <a:lnTo>
                    <a:pt x="31" y="132"/>
                  </a:lnTo>
                  <a:lnTo>
                    <a:pt x="112" y="49"/>
                  </a:lnTo>
                  <a:lnTo>
                    <a:pt x="139" y="22"/>
                  </a:lnTo>
                  <a:lnTo>
                    <a:pt x="135" y="18"/>
                  </a:lnTo>
                  <a:lnTo>
                    <a:pt x="130" y="15"/>
                  </a:lnTo>
                  <a:lnTo>
                    <a:pt x="126" y="11"/>
                  </a:lnTo>
                  <a:lnTo>
                    <a:pt x="117" y="0"/>
                  </a:lnTo>
                  <a:lnTo>
                    <a:pt x="108" y="11"/>
                  </a:lnTo>
                  <a:lnTo>
                    <a:pt x="103" y="15"/>
                  </a:lnTo>
                  <a:lnTo>
                    <a:pt x="100" y="18"/>
                  </a:lnTo>
                  <a:lnTo>
                    <a:pt x="69" y="49"/>
                  </a:lnTo>
                  <a:lnTo>
                    <a:pt x="9" y="11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351" y="1435101"/>
              <a:ext cx="61913" cy="61913"/>
            </a:xfrm>
            <a:custGeom>
              <a:avLst/>
              <a:gdLst>
                <a:gd name="T0" fmla="*/ 18 w 39"/>
                <a:gd name="T1" fmla="*/ 0 h 39"/>
                <a:gd name="T2" fmla="*/ 0 w 39"/>
                <a:gd name="T3" fmla="*/ 17 h 39"/>
                <a:gd name="T4" fmla="*/ 16 w 39"/>
                <a:gd name="T5" fmla="*/ 34 h 39"/>
                <a:gd name="T6" fmla="*/ 20 w 39"/>
                <a:gd name="T7" fmla="*/ 38 h 39"/>
                <a:gd name="T8" fmla="*/ 22 w 39"/>
                <a:gd name="T9" fmla="*/ 39 h 39"/>
                <a:gd name="T10" fmla="*/ 23 w 39"/>
                <a:gd name="T11" fmla="*/ 38 h 39"/>
                <a:gd name="T12" fmla="*/ 28 w 39"/>
                <a:gd name="T13" fmla="*/ 34 h 39"/>
                <a:gd name="T14" fmla="*/ 39 w 39"/>
                <a:gd name="T15" fmla="*/ 22 h 39"/>
                <a:gd name="T16" fmla="*/ 18 w 3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18" y="0"/>
                  </a:moveTo>
                  <a:lnTo>
                    <a:pt x="0" y="17"/>
                  </a:lnTo>
                  <a:lnTo>
                    <a:pt x="16" y="34"/>
                  </a:lnTo>
                  <a:lnTo>
                    <a:pt x="20" y="38"/>
                  </a:lnTo>
                  <a:lnTo>
                    <a:pt x="22" y="39"/>
                  </a:lnTo>
                  <a:lnTo>
                    <a:pt x="23" y="38"/>
                  </a:lnTo>
                  <a:lnTo>
                    <a:pt x="28" y="34"/>
                  </a:lnTo>
                  <a:lnTo>
                    <a:pt x="39" y="22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3455989" y="2198688"/>
              <a:ext cx="65088" cy="146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455989" y="2425701"/>
              <a:ext cx="65088" cy="2619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3297239" y="2198688"/>
              <a:ext cx="66675" cy="271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3297239" y="2549526"/>
              <a:ext cx="66675" cy="138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3141664" y="2198688"/>
              <a:ext cx="6350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3141664" y="2322513"/>
              <a:ext cx="63500" cy="3651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113089" y="2257426"/>
              <a:ext cx="120650" cy="50800"/>
            </a:xfrm>
            <a:custGeom>
              <a:avLst/>
              <a:gdLst>
                <a:gd name="T0" fmla="*/ 0 w 76"/>
                <a:gd name="T1" fmla="*/ 0 h 32"/>
                <a:gd name="T2" fmla="*/ 0 w 76"/>
                <a:gd name="T3" fmla="*/ 32 h 32"/>
                <a:gd name="T4" fmla="*/ 18 w 76"/>
                <a:gd name="T5" fmla="*/ 32 h 32"/>
                <a:gd name="T6" fmla="*/ 58 w 76"/>
                <a:gd name="T7" fmla="*/ 32 h 32"/>
                <a:gd name="T8" fmla="*/ 76 w 76"/>
                <a:gd name="T9" fmla="*/ 32 h 32"/>
                <a:gd name="T10" fmla="*/ 76 w 76"/>
                <a:gd name="T11" fmla="*/ 0 h 32"/>
                <a:gd name="T12" fmla="*/ 58 w 76"/>
                <a:gd name="T13" fmla="*/ 0 h 32"/>
                <a:gd name="T14" fmla="*/ 18 w 76"/>
                <a:gd name="T15" fmla="*/ 0 h 32"/>
                <a:gd name="T16" fmla="*/ 0 w 76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32">
                  <a:moveTo>
                    <a:pt x="0" y="0"/>
                  </a:moveTo>
                  <a:lnTo>
                    <a:pt x="0" y="32"/>
                  </a:lnTo>
                  <a:lnTo>
                    <a:pt x="18" y="32"/>
                  </a:lnTo>
                  <a:lnTo>
                    <a:pt x="58" y="32"/>
                  </a:lnTo>
                  <a:lnTo>
                    <a:pt x="76" y="32"/>
                  </a:lnTo>
                  <a:lnTo>
                    <a:pt x="76" y="0"/>
                  </a:lnTo>
                  <a:lnTo>
                    <a:pt x="58" y="0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3270251" y="2484438"/>
              <a:ext cx="120650" cy="53975"/>
            </a:xfrm>
            <a:custGeom>
              <a:avLst/>
              <a:gdLst>
                <a:gd name="T0" fmla="*/ 0 w 76"/>
                <a:gd name="T1" fmla="*/ 0 h 34"/>
                <a:gd name="T2" fmla="*/ 0 w 76"/>
                <a:gd name="T3" fmla="*/ 34 h 34"/>
                <a:gd name="T4" fmla="*/ 17 w 76"/>
                <a:gd name="T5" fmla="*/ 34 h 34"/>
                <a:gd name="T6" fmla="*/ 59 w 76"/>
                <a:gd name="T7" fmla="*/ 34 h 34"/>
                <a:gd name="T8" fmla="*/ 76 w 76"/>
                <a:gd name="T9" fmla="*/ 34 h 34"/>
                <a:gd name="T10" fmla="*/ 76 w 76"/>
                <a:gd name="T11" fmla="*/ 0 h 34"/>
                <a:gd name="T12" fmla="*/ 59 w 76"/>
                <a:gd name="T13" fmla="*/ 0 h 34"/>
                <a:gd name="T14" fmla="*/ 17 w 76"/>
                <a:gd name="T15" fmla="*/ 0 h 34"/>
                <a:gd name="T16" fmla="*/ 0 w 76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34">
                  <a:moveTo>
                    <a:pt x="0" y="0"/>
                  </a:moveTo>
                  <a:lnTo>
                    <a:pt x="0" y="34"/>
                  </a:lnTo>
                  <a:lnTo>
                    <a:pt x="17" y="34"/>
                  </a:lnTo>
                  <a:lnTo>
                    <a:pt x="59" y="34"/>
                  </a:lnTo>
                  <a:lnTo>
                    <a:pt x="76" y="34"/>
                  </a:lnTo>
                  <a:lnTo>
                    <a:pt x="76" y="0"/>
                  </a:lnTo>
                  <a:lnTo>
                    <a:pt x="59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3427414" y="2359026"/>
              <a:ext cx="120650" cy="52388"/>
            </a:xfrm>
            <a:custGeom>
              <a:avLst/>
              <a:gdLst>
                <a:gd name="T0" fmla="*/ 18 w 76"/>
                <a:gd name="T1" fmla="*/ 0 h 33"/>
                <a:gd name="T2" fmla="*/ 0 w 76"/>
                <a:gd name="T3" fmla="*/ 0 h 33"/>
                <a:gd name="T4" fmla="*/ 0 w 76"/>
                <a:gd name="T5" fmla="*/ 33 h 33"/>
                <a:gd name="T6" fmla="*/ 18 w 76"/>
                <a:gd name="T7" fmla="*/ 33 h 33"/>
                <a:gd name="T8" fmla="*/ 59 w 76"/>
                <a:gd name="T9" fmla="*/ 33 h 33"/>
                <a:gd name="T10" fmla="*/ 76 w 76"/>
                <a:gd name="T11" fmla="*/ 33 h 33"/>
                <a:gd name="T12" fmla="*/ 76 w 76"/>
                <a:gd name="T13" fmla="*/ 0 h 33"/>
                <a:gd name="T14" fmla="*/ 59 w 76"/>
                <a:gd name="T15" fmla="*/ 0 h 33"/>
                <a:gd name="T16" fmla="*/ 18 w 76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33">
                  <a:moveTo>
                    <a:pt x="18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18" y="33"/>
                  </a:lnTo>
                  <a:lnTo>
                    <a:pt x="59" y="33"/>
                  </a:lnTo>
                  <a:lnTo>
                    <a:pt x="76" y="33"/>
                  </a:lnTo>
                  <a:lnTo>
                    <a:pt x="76" y="0"/>
                  </a:lnTo>
                  <a:lnTo>
                    <a:pt x="59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3843339" y="2249488"/>
              <a:ext cx="66675" cy="438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3940176" y="2489201"/>
              <a:ext cx="65088" cy="1984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4035426" y="2314576"/>
              <a:ext cx="66675" cy="373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4133851" y="2432051"/>
              <a:ext cx="63500" cy="255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4229101" y="2389188"/>
              <a:ext cx="66675" cy="298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3843339" y="2197101"/>
              <a:ext cx="66675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4035426" y="2265363"/>
              <a:ext cx="66675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50"/>
            <p:cNvSpPr>
              <a:spLocks noChangeArrowheads="1"/>
            </p:cNvSpPr>
            <p:nvPr/>
          </p:nvSpPr>
          <p:spPr bwMode="auto">
            <a:xfrm>
              <a:off x="4133851" y="2382838"/>
              <a:ext cx="63500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51"/>
            <p:cNvSpPr>
              <a:spLocks noChangeArrowheads="1"/>
            </p:cNvSpPr>
            <p:nvPr/>
          </p:nvSpPr>
          <p:spPr bwMode="auto">
            <a:xfrm>
              <a:off x="4229101" y="2341563"/>
              <a:ext cx="66675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52"/>
            <p:cNvSpPr>
              <a:spLocks noChangeArrowheads="1"/>
            </p:cNvSpPr>
            <p:nvPr/>
          </p:nvSpPr>
          <p:spPr bwMode="auto">
            <a:xfrm>
              <a:off x="3940176" y="2439988"/>
              <a:ext cx="6508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5957889" y="3757613"/>
              <a:ext cx="500063" cy="501650"/>
            </a:xfrm>
            <a:custGeom>
              <a:avLst/>
              <a:gdLst>
                <a:gd name="T0" fmla="*/ 315 w 315"/>
                <a:gd name="T1" fmla="*/ 0 h 316"/>
                <a:gd name="T2" fmla="*/ 0 w 315"/>
                <a:gd name="T3" fmla="*/ 0 h 316"/>
                <a:gd name="T4" fmla="*/ 0 w 315"/>
                <a:gd name="T5" fmla="*/ 316 h 316"/>
                <a:gd name="T6" fmla="*/ 315 w 315"/>
                <a:gd name="T7" fmla="*/ 316 h 316"/>
                <a:gd name="T8" fmla="*/ 315 w 315"/>
                <a:gd name="T9" fmla="*/ 0 h 316"/>
                <a:gd name="T10" fmla="*/ 176 w 315"/>
                <a:gd name="T11" fmla="*/ 289 h 316"/>
                <a:gd name="T12" fmla="*/ 139 w 315"/>
                <a:gd name="T13" fmla="*/ 289 h 316"/>
                <a:gd name="T14" fmla="*/ 139 w 315"/>
                <a:gd name="T15" fmla="*/ 230 h 316"/>
                <a:gd name="T16" fmla="*/ 176 w 315"/>
                <a:gd name="T17" fmla="*/ 230 h 316"/>
                <a:gd name="T18" fmla="*/ 176 w 315"/>
                <a:gd name="T19" fmla="*/ 289 h 316"/>
                <a:gd name="T20" fmla="*/ 170 w 315"/>
                <a:gd name="T21" fmla="*/ 207 h 316"/>
                <a:gd name="T22" fmla="*/ 144 w 315"/>
                <a:gd name="T23" fmla="*/ 207 h 316"/>
                <a:gd name="T24" fmla="*/ 138 w 315"/>
                <a:gd name="T25" fmla="*/ 28 h 316"/>
                <a:gd name="T26" fmla="*/ 177 w 315"/>
                <a:gd name="T27" fmla="*/ 28 h 316"/>
                <a:gd name="T28" fmla="*/ 170 w 315"/>
                <a:gd name="T29" fmla="*/ 20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5" h="316">
                  <a:moveTo>
                    <a:pt x="315" y="0"/>
                  </a:moveTo>
                  <a:lnTo>
                    <a:pt x="0" y="0"/>
                  </a:lnTo>
                  <a:lnTo>
                    <a:pt x="0" y="316"/>
                  </a:lnTo>
                  <a:lnTo>
                    <a:pt x="315" y="316"/>
                  </a:lnTo>
                  <a:lnTo>
                    <a:pt x="315" y="0"/>
                  </a:lnTo>
                  <a:close/>
                  <a:moveTo>
                    <a:pt x="176" y="289"/>
                  </a:moveTo>
                  <a:lnTo>
                    <a:pt x="139" y="289"/>
                  </a:lnTo>
                  <a:lnTo>
                    <a:pt x="139" y="230"/>
                  </a:lnTo>
                  <a:lnTo>
                    <a:pt x="176" y="230"/>
                  </a:lnTo>
                  <a:lnTo>
                    <a:pt x="176" y="289"/>
                  </a:lnTo>
                  <a:close/>
                  <a:moveTo>
                    <a:pt x="170" y="207"/>
                  </a:moveTo>
                  <a:lnTo>
                    <a:pt x="144" y="207"/>
                  </a:lnTo>
                  <a:lnTo>
                    <a:pt x="138" y="28"/>
                  </a:lnTo>
                  <a:lnTo>
                    <a:pt x="177" y="28"/>
                  </a:lnTo>
                  <a:lnTo>
                    <a:pt x="170" y="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532314" y="2206626"/>
              <a:ext cx="484188" cy="407988"/>
            </a:xfrm>
            <a:custGeom>
              <a:avLst/>
              <a:gdLst>
                <a:gd name="T0" fmla="*/ 0 w 238"/>
                <a:gd name="T1" fmla="*/ 38 h 201"/>
                <a:gd name="T2" fmla="*/ 0 w 238"/>
                <a:gd name="T3" fmla="*/ 201 h 201"/>
                <a:gd name="T4" fmla="*/ 20 w 238"/>
                <a:gd name="T5" fmla="*/ 201 h 201"/>
                <a:gd name="T6" fmla="*/ 20 w 238"/>
                <a:gd name="T7" fmla="*/ 38 h 201"/>
                <a:gd name="T8" fmla="*/ 37 w 238"/>
                <a:gd name="T9" fmla="*/ 21 h 201"/>
                <a:gd name="T10" fmla="*/ 200 w 238"/>
                <a:gd name="T11" fmla="*/ 21 h 201"/>
                <a:gd name="T12" fmla="*/ 217 w 238"/>
                <a:gd name="T13" fmla="*/ 38 h 201"/>
                <a:gd name="T14" fmla="*/ 217 w 238"/>
                <a:gd name="T15" fmla="*/ 201 h 201"/>
                <a:gd name="T16" fmla="*/ 238 w 238"/>
                <a:gd name="T17" fmla="*/ 201 h 201"/>
                <a:gd name="T18" fmla="*/ 238 w 238"/>
                <a:gd name="T19" fmla="*/ 38 h 201"/>
                <a:gd name="T20" fmla="*/ 200 w 238"/>
                <a:gd name="T21" fmla="*/ 0 h 201"/>
                <a:gd name="T22" fmla="*/ 37 w 238"/>
                <a:gd name="T23" fmla="*/ 0 h 201"/>
                <a:gd name="T24" fmla="*/ 0 w 238"/>
                <a:gd name="T25" fmla="*/ 3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" h="201">
                  <a:moveTo>
                    <a:pt x="0" y="38"/>
                  </a:moveTo>
                  <a:cubicBezTo>
                    <a:pt x="0" y="201"/>
                    <a:pt x="0" y="201"/>
                    <a:pt x="0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29"/>
                    <a:pt x="28" y="21"/>
                    <a:pt x="37" y="21"/>
                  </a:cubicBezTo>
                  <a:cubicBezTo>
                    <a:pt x="200" y="21"/>
                    <a:pt x="200" y="21"/>
                    <a:pt x="200" y="21"/>
                  </a:cubicBezTo>
                  <a:cubicBezTo>
                    <a:pt x="209" y="21"/>
                    <a:pt x="217" y="29"/>
                    <a:pt x="217" y="38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38" y="201"/>
                    <a:pt x="238" y="201"/>
                    <a:pt x="238" y="201"/>
                  </a:cubicBezTo>
                  <a:cubicBezTo>
                    <a:pt x="238" y="38"/>
                    <a:pt x="238" y="38"/>
                    <a:pt x="238" y="38"/>
                  </a:cubicBezTo>
                  <a:cubicBezTo>
                    <a:pt x="238" y="17"/>
                    <a:pt x="221" y="0"/>
                    <a:pt x="20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5"/>
            <p:cNvSpPr>
              <a:spLocks noChangeArrowheads="1"/>
            </p:cNvSpPr>
            <p:nvPr/>
          </p:nvSpPr>
          <p:spPr bwMode="auto">
            <a:xfrm>
              <a:off x="4589464" y="2452688"/>
              <a:ext cx="101600" cy="225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6"/>
            <p:cNvSpPr>
              <a:spLocks noChangeArrowheads="1"/>
            </p:cNvSpPr>
            <p:nvPr/>
          </p:nvSpPr>
          <p:spPr bwMode="auto">
            <a:xfrm>
              <a:off x="4856164" y="2452688"/>
              <a:ext cx="101600" cy="225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3168651" y="1449388"/>
              <a:ext cx="79375" cy="134938"/>
            </a:xfrm>
            <a:custGeom>
              <a:avLst/>
              <a:gdLst>
                <a:gd name="T0" fmla="*/ 50 w 50"/>
                <a:gd name="T1" fmla="*/ 0 h 85"/>
                <a:gd name="T2" fmla="*/ 0 w 50"/>
                <a:gd name="T3" fmla="*/ 0 h 85"/>
                <a:gd name="T4" fmla="*/ 0 w 50"/>
                <a:gd name="T5" fmla="*/ 85 h 85"/>
                <a:gd name="T6" fmla="*/ 50 w 50"/>
                <a:gd name="T7" fmla="*/ 35 h 85"/>
                <a:gd name="T8" fmla="*/ 50 w 50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85">
                  <a:moveTo>
                    <a:pt x="50" y="0"/>
                  </a:moveTo>
                  <a:lnTo>
                    <a:pt x="0" y="0"/>
                  </a:lnTo>
                  <a:lnTo>
                    <a:pt x="0" y="85"/>
                  </a:lnTo>
                  <a:lnTo>
                    <a:pt x="50" y="35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3168651" y="1685926"/>
              <a:ext cx="323850" cy="242888"/>
            </a:xfrm>
            <a:custGeom>
              <a:avLst/>
              <a:gdLst>
                <a:gd name="T0" fmla="*/ 204 w 204"/>
                <a:gd name="T1" fmla="*/ 0 h 153"/>
                <a:gd name="T2" fmla="*/ 50 w 204"/>
                <a:gd name="T3" fmla="*/ 0 h 153"/>
                <a:gd name="T4" fmla="*/ 0 w 204"/>
                <a:gd name="T5" fmla="*/ 0 h 153"/>
                <a:gd name="T6" fmla="*/ 0 w 204"/>
                <a:gd name="T7" fmla="*/ 153 h 153"/>
                <a:gd name="T8" fmla="*/ 50 w 204"/>
                <a:gd name="T9" fmla="*/ 153 h 153"/>
                <a:gd name="T10" fmla="*/ 76 w 204"/>
                <a:gd name="T11" fmla="*/ 153 h 153"/>
                <a:gd name="T12" fmla="*/ 76 w 204"/>
                <a:gd name="T13" fmla="*/ 80 h 153"/>
                <a:gd name="T14" fmla="*/ 128 w 204"/>
                <a:gd name="T15" fmla="*/ 80 h 153"/>
                <a:gd name="T16" fmla="*/ 128 w 204"/>
                <a:gd name="T17" fmla="*/ 153 h 153"/>
                <a:gd name="T18" fmla="*/ 204 w 204"/>
                <a:gd name="T19" fmla="*/ 153 h 153"/>
                <a:gd name="T20" fmla="*/ 204 w 204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53">
                  <a:moveTo>
                    <a:pt x="204" y="0"/>
                  </a:moveTo>
                  <a:lnTo>
                    <a:pt x="50" y="0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50" y="153"/>
                  </a:lnTo>
                  <a:lnTo>
                    <a:pt x="76" y="153"/>
                  </a:lnTo>
                  <a:lnTo>
                    <a:pt x="76" y="80"/>
                  </a:lnTo>
                  <a:lnTo>
                    <a:pt x="128" y="80"/>
                  </a:lnTo>
                  <a:lnTo>
                    <a:pt x="128" y="153"/>
                  </a:lnTo>
                  <a:lnTo>
                    <a:pt x="204" y="153"/>
                  </a:lnTo>
                  <a:lnTo>
                    <a:pt x="2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3101976" y="1444626"/>
              <a:ext cx="457200" cy="227013"/>
            </a:xfrm>
            <a:custGeom>
              <a:avLst/>
              <a:gdLst>
                <a:gd name="T0" fmla="*/ 92 w 288"/>
                <a:gd name="T1" fmla="*/ 143 h 143"/>
                <a:gd name="T2" fmla="*/ 246 w 288"/>
                <a:gd name="T3" fmla="*/ 143 h 143"/>
                <a:gd name="T4" fmla="*/ 288 w 288"/>
                <a:gd name="T5" fmla="*/ 143 h 143"/>
                <a:gd name="T6" fmla="*/ 145 w 288"/>
                <a:gd name="T7" fmla="*/ 0 h 143"/>
                <a:gd name="T8" fmla="*/ 92 w 288"/>
                <a:gd name="T9" fmla="*/ 51 h 143"/>
                <a:gd name="T10" fmla="*/ 42 w 288"/>
                <a:gd name="T11" fmla="*/ 101 h 143"/>
                <a:gd name="T12" fmla="*/ 0 w 288"/>
                <a:gd name="T13" fmla="*/ 143 h 143"/>
                <a:gd name="T14" fmla="*/ 42 w 288"/>
                <a:gd name="T15" fmla="*/ 143 h 143"/>
                <a:gd name="T16" fmla="*/ 92 w 288"/>
                <a:gd name="T1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143">
                  <a:moveTo>
                    <a:pt x="92" y="143"/>
                  </a:moveTo>
                  <a:lnTo>
                    <a:pt x="246" y="143"/>
                  </a:lnTo>
                  <a:lnTo>
                    <a:pt x="288" y="143"/>
                  </a:lnTo>
                  <a:lnTo>
                    <a:pt x="145" y="0"/>
                  </a:lnTo>
                  <a:lnTo>
                    <a:pt x="92" y="51"/>
                  </a:lnTo>
                  <a:lnTo>
                    <a:pt x="42" y="101"/>
                  </a:lnTo>
                  <a:lnTo>
                    <a:pt x="0" y="143"/>
                  </a:lnTo>
                  <a:lnTo>
                    <a:pt x="42" y="143"/>
                  </a:lnTo>
                  <a:lnTo>
                    <a:pt x="92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6659564" y="3757613"/>
              <a:ext cx="501650" cy="501650"/>
            </a:xfrm>
            <a:custGeom>
              <a:avLst/>
              <a:gdLst>
                <a:gd name="T0" fmla="*/ 247 w 247"/>
                <a:gd name="T1" fmla="*/ 0 h 247"/>
                <a:gd name="T2" fmla="*/ 0 w 247"/>
                <a:gd name="T3" fmla="*/ 0 h 247"/>
                <a:gd name="T4" fmla="*/ 0 w 247"/>
                <a:gd name="T5" fmla="*/ 247 h 247"/>
                <a:gd name="T6" fmla="*/ 247 w 247"/>
                <a:gd name="T7" fmla="*/ 247 h 247"/>
                <a:gd name="T8" fmla="*/ 247 w 247"/>
                <a:gd name="T9" fmla="*/ 0 h 247"/>
                <a:gd name="T10" fmla="*/ 125 w 247"/>
                <a:gd name="T11" fmla="*/ 20 h 247"/>
                <a:gd name="T12" fmla="*/ 144 w 247"/>
                <a:gd name="T13" fmla="*/ 40 h 247"/>
                <a:gd name="T14" fmla="*/ 125 w 247"/>
                <a:gd name="T15" fmla="*/ 59 h 247"/>
                <a:gd name="T16" fmla="*/ 105 w 247"/>
                <a:gd name="T17" fmla="*/ 40 h 247"/>
                <a:gd name="T18" fmla="*/ 125 w 247"/>
                <a:gd name="T19" fmla="*/ 20 h 247"/>
                <a:gd name="T20" fmla="*/ 157 w 247"/>
                <a:gd name="T21" fmla="*/ 94 h 247"/>
                <a:gd name="T22" fmla="*/ 135 w 247"/>
                <a:gd name="T23" fmla="*/ 94 h 247"/>
                <a:gd name="T24" fmla="*/ 135 w 247"/>
                <a:gd name="T25" fmla="*/ 209 h 247"/>
                <a:gd name="T26" fmla="*/ 157 w 247"/>
                <a:gd name="T27" fmla="*/ 209 h 247"/>
                <a:gd name="T28" fmla="*/ 157 w 247"/>
                <a:gd name="T29" fmla="*/ 227 h 247"/>
                <a:gd name="T30" fmla="*/ 92 w 247"/>
                <a:gd name="T31" fmla="*/ 227 h 247"/>
                <a:gd name="T32" fmla="*/ 92 w 247"/>
                <a:gd name="T33" fmla="*/ 209 h 247"/>
                <a:gd name="T34" fmla="*/ 114 w 247"/>
                <a:gd name="T35" fmla="*/ 209 h 247"/>
                <a:gd name="T36" fmla="*/ 114 w 247"/>
                <a:gd name="T37" fmla="*/ 94 h 247"/>
                <a:gd name="T38" fmla="*/ 92 w 247"/>
                <a:gd name="T39" fmla="*/ 94 h 247"/>
                <a:gd name="T40" fmla="*/ 92 w 247"/>
                <a:gd name="T41" fmla="*/ 76 h 247"/>
                <a:gd name="T42" fmla="*/ 157 w 247"/>
                <a:gd name="T43" fmla="*/ 76 h 247"/>
                <a:gd name="T44" fmla="*/ 157 w 247"/>
                <a:gd name="T45" fmla="*/ 9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7" h="247">
                  <a:moveTo>
                    <a:pt x="24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47" y="247"/>
                    <a:pt x="247" y="247"/>
                    <a:pt x="247" y="247"/>
                  </a:cubicBezTo>
                  <a:lnTo>
                    <a:pt x="247" y="0"/>
                  </a:lnTo>
                  <a:close/>
                  <a:moveTo>
                    <a:pt x="125" y="20"/>
                  </a:moveTo>
                  <a:cubicBezTo>
                    <a:pt x="135" y="20"/>
                    <a:pt x="144" y="29"/>
                    <a:pt x="144" y="40"/>
                  </a:cubicBezTo>
                  <a:cubicBezTo>
                    <a:pt x="144" y="50"/>
                    <a:pt x="135" y="59"/>
                    <a:pt x="125" y="59"/>
                  </a:cubicBezTo>
                  <a:cubicBezTo>
                    <a:pt x="114" y="59"/>
                    <a:pt x="105" y="50"/>
                    <a:pt x="105" y="40"/>
                  </a:cubicBezTo>
                  <a:cubicBezTo>
                    <a:pt x="105" y="29"/>
                    <a:pt x="114" y="20"/>
                    <a:pt x="125" y="20"/>
                  </a:cubicBezTo>
                  <a:close/>
                  <a:moveTo>
                    <a:pt x="157" y="94"/>
                  </a:moveTo>
                  <a:cubicBezTo>
                    <a:pt x="135" y="94"/>
                    <a:pt x="135" y="94"/>
                    <a:pt x="135" y="94"/>
                  </a:cubicBezTo>
                  <a:cubicBezTo>
                    <a:pt x="135" y="209"/>
                    <a:pt x="135" y="209"/>
                    <a:pt x="135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27"/>
                    <a:pt x="157" y="227"/>
                    <a:pt x="157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94"/>
                    <a:pt x="157" y="94"/>
                    <a:pt x="157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5954714" y="1376363"/>
              <a:ext cx="506413" cy="355600"/>
            </a:xfrm>
            <a:custGeom>
              <a:avLst/>
              <a:gdLst>
                <a:gd name="T0" fmla="*/ 136 w 249"/>
                <a:gd name="T1" fmla="*/ 59 h 175"/>
                <a:gd name="T2" fmla="*/ 48 w 249"/>
                <a:gd name="T3" fmla="*/ 16 h 175"/>
                <a:gd name="T4" fmla="*/ 0 w 249"/>
                <a:gd name="T5" fmla="*/ 59 h 175"/>
                <a:gd name="T6" fmla="*/ 249 w 249"/>
                <a:gd name="T7" fmla="*/ 175 h 175"/>
                <a:gd name="T8" fmla="*/ 179 w 249"/>
                <a:gd name="T9" fmla="*/ 75 h 175"/>
                <a:gd name="T10" fmla="*/ 201 w 249"/>
                <a:gd name="T11" fmla="*/ 97 h 175"/>
                <a:gd name="T12" fmla="*/ 179 w 249"/>
                <a:gd name="T13" fmla="*/ 75 h 175"/>
                <a:gd name="T14" fmla="*/ 184 w 249"/>
                <a:gd name="T15" fmla="*/ 130 h 175"/>
                <a:gd name="T16" fmla="*/ 163 w 249"/>
                <a:gd name="T17" fmla="*/ 109 h 175"/>
                <a:gd name="T18" fmla="*/ 146 w 249"/>
                <a:gd name="T19" fmla="*/ 75 h 175"/>
                <a:gd name="T20" fmla="*/ 168 w 249"/>
                <a:gd name="T21" fmla="*/ 97 h 175"/>
                <a:gd name="T22" fmla="*/ 146 w 249"/>
                <a:gd name="T23" fmla="*/ 75 h 175"/>
                <a:gd name="T24" fmla="*/ 152 w 249"/>
                <a:gd name="T25" fmla="*/ 130 h 175"/>
                <a:gd name="T26" fmla="*/ 130 w 249"/>
                <a:gd name="T27" fmla="*/ 109 h 175"/>
                <a:gd name="T28" fmla="*/ 114 w 249"/>
                <a:gd name="T29" fmla="*/ 75 h 175"/>
                <a:gd name="T30" fmla="*/ 135 w 249"/>
                <a:gd name="T31" fmla="*/ 97 h 175"/>
                <a:gd name="T32" fmla="*/ 114 w 249"/>
                <a:gd name="T33" fmla="*/ 75 h 175"/>
                <a:gd name="T34" fmla="*/ 119 w 249"/>
                <a:gd name="T35" fmla="*/ 130 h 175"/>
                <a:gd name="T36" fmla="*/ 97 w 249"/>
                <a:gd name="T37" fmla="*/ 109 h 175"/>
                <a:gd name="T38" fmla="*/ 81 w 249"/>
                <a:gd name="T39" fmla="*/ 75 h 175"/>
                <a:gd name="T40" fmla="*/ 103 w 249"/>
                <a:gd name="T41" fmla="*/ 97 h 175"/>
                <a:gd name="T42" fmla="*/ 81 w 249"/>
                <a:gd name="T43" fmla="*/ 75 h 175"/>
                <a:gd name="T44" fmla="*/ 86 w 249"/>
                <a:gd name="T45" fmla="*/ 130 h 175"/>
                <a:gd name="T46" fmla="*/ 65 w 249"/>
                <a:gd name="T47" fmla="*/ 109 h 175"/>
                <a:gd name="T48" fmla="*/ 48 w 249"/>
                <a:gd name="T49" fmla="*/ 75 h 175"/>
                <a:gd name="T50" fmla="*/ 70 w 249"/>
                <a:gd name="T51" fmla="*/ 97 h 175"/>
                <a:gd name="T52" fmla="*/ 48 w 249"/>
                <a:gd name="T53" fmla="*/ 75 h 175"/>
                <a:gd name="T54" fmla="*/ 37 w 249"/>
                <a:gd name="T55" fmla="*/ 75 h 175"/>
                <a:gd name="T56" fmla="*/ 16 w 249"/>
                <a:gd name="T57" fmla="*/ 97 h 175"/>
                <a:gd name="T58" fmla="*/ 32 w 249"/>
                <a:gd name="T59" fmla="*/ 109 h 175"/>
                <a:gd name="T60" fmla="*/ 54 w 249"/>
                <a:gd name="T61" fmla="*/ 130 h 175"/>
                <a:gd name="T62" fmla="*/ 32 w 249"/>
                <a:gd name="T63" fmla="*/ 109 h 175"/>
                <a:gd name="T64" fmla="*/ 43 w 249"/>
                <a:gd name="T65" fmla="*/ 164 h 175"/>
                <a:gd name="T66" fmla="*/ 206 w 249"/>
                <a:gd name="T67" fmla="*/ 143 h 175"/>
                <a:gd name="T68" fmla="*/ 217 w 249"/>
                <a:gd name="T69" fmla="*/ 130 h 175"/>
                <a:gd name="T70" fmla="*/ 195 w 249"/>
                <a:gd name="T71" fmla="*/ 109 h 175"/>
                <a:gd name="T72" fmla="*/ 217 w 249"/>
                <a:gd name="T73" fmla="*/ 130 h 175"/>
                <a:gd name="T74" fmla="*/ 212 w 249"/>
                <a:gd name="T75" fmla="*/ 97 h 175"/>
                <a:gd name="T76" fmla="*/ 233 w 249"/>
                <a:gd name="T77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9" h="175">
                  <a:moveTo>
                    <a:pt x="249" y="59"/>
                  </a:moveTo>
                  <a:cubicBezTo>
                    <a:pt x="136" y="59"/>
                    <a:pt x="136" y="59"/>
                    <a:pt x="136" y="59"/>
                  </a:cubicBezTo>
                  <a:cubicBezTo>
                    <a:pt x="119" y="27"/>
                    <a:pt x="84" y="14"/>
                    <a:pt x="51" y="3"/>
                  </a:cubicBezTo>
                  <a:cubicBezTo>
                    <a:pt x="43" y="0"/>
                    <a:pt x="39" y="14"/>
                    <a:pt x="48" y="16"/>
                  </a:cubicBezTo>
                  <a:cubicBezTo>
                    <a:pt x="74" y="25"/>
                    <a:pt x="104" y="35"/>
                    <a:pt x="12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249" y="175"/>
                    <a:pt x="249" y="175"/>
                    <a:pt x="249" y="175"/>
                  </a:cubicBezTo>
                  <a:lnTo>
                    <a:pt x="249" y="59"/>
                  </a:lnTo>
                  <a:close/>
                  <a:moveTo>
                    <a:pt x="179" y="75"/>
                  </a:moveTo>
                  <a:cubicBezTo>
                    <a:pt x="201" y="75"/>
                    <a:pt x="201" y="75"/>
                    <a:pt x="201" y="75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79" y="97"/>
                    <a:pt x="179" y="97"/>
                    <a:pt x="179" y="97"/>
                  </a:cubicBezTo>
                  <a:lnTo>
                    <a:pt x="179" y="75"/>
                  </a:lnTo>
                  <a:close/>
                  <a:moveTo>
                    <a:pt x="184" y="109"/>
                  </a:moveTo>
                  <a:cubicBezTo>
                    <a:pt x="184" y="130"/>
                    <a:pt x="184" y="130"/>
                    <a:pt x="184" y="130"/>
                  </a:cubicBezTo>
                  <a:cubicBezTo>
                    <a:pt x="163" y="130"/>
                    <a:pt x="163" y="130"/>
                    <a:pt x="163" y="130"/>
                  </a:cubicBezTo>
                  <a:cubicBezTo>
                    <a:pt x="163" y="109"/>
                    <a:pt x="163" y="109"/>
                    <a:pt x="163" y="109"/>
                  </a:cubicBezTo>
                  <a:lnTo>
                    <a:pt x="184" y="109"/>
                  </a:lnTo>
                  <a:close/>
                  <a:moveTo>
                    <a:pt x="146" y="75"/>
                  </a:moveTo>
                  <a:cubicBezTo>
                    <a:pt x="168" y="75"/>
                    <a:pt x="168" y="75"/>
                    <a:pt x="168" y="75"/>
                  </a:cubicBezTo>
                  <a:cubicBezTo>
                    <a:pt x="168" y="97"/>
                    <a:pt x="168" y="97"/>
                    <a:pt x="168" y="97"/>
                  </a:cubicBezTo>
                  <a:cubicBezTo>
                    <a:pt x="146" y="97"/>
                    <a:pt x="146" y="97"/>
                    <a:pt x="146" y="97"/>
                  </a:cubicBezTo>
                  <a:lnTo>
                    <a:pt x="146" y="75"/>
                  </a:lnTo>
                  <a:close/>
                  <a:moveTo>
                    <a:pt x="152" y="109"/>
                  </a:moveTo>
                  <a:cubicBezTo>
                    <a:pt x="152" y="130"/>
                    <a:pt x="152" y="130"/>
                    <a:pt x="152" y="130"/>
                  </a:cubicBezTo>
                  <a:cubicBezTo>
                    <a:pt x="130" y="130"/>
                    <a:pt x="130" y="130"/>
                    <a:pt x="130" y="130"/>
                  </a:cubicBezTo>
                  <a:cubicBezTo>
                    <a:pt x="130" y="109"/>
                    <a:pt x="130" y="109"/>
                    <a:pt x="130" y="109"/>
                  </a:cubicBezTo>
                  <a:lnTo>
                    <a:pt x="152" y="109"/>
                  </a:lnTo>
                  <a:close/>
                  <a:moveTo>
                    <a:pt x="114" y="75"/>
                  </a:moveTo>
                  <a:cubicBezTo>
                    <a:pt x="135" y="75"/>
                    <a:pt x="135" y="75"/>
                    <a:pt x="135" y="75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14" y="97"/>
                    <a:pt x="114" y="97"/>
                    <a:pt x="114" y="97"/>
                  </a:cubicBezTo>
                  <a:lnTo>
                    <a:pt x="114" y="75"/>
                  </a:lnTo>
                  <a:close/>
                  <a:moveTo>
                    <a:pt x="119" y="109"/>
                  </a:moveTo>
                  <a:cubicBezTo>
                    <a:pt x="119" y="130"/>
                    <a:pt x="119" y="130"/>
                    <a:pt x="119" y="130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09"/>
                    <a:pt x="97" y="109"/>
                    <a:pt x="97" y="109"/>
                  </a:cubicBezTo>
                  <a:lnTo>
                    <a:pt x="119" y="109"/>
                  </a:lnTo>
                  <a:close/>
                  <a:moveTo>
                    <a:pt x="81" y="75"/>
                  </a:moveTo>
                  <a:cubicBezTo>
                    <a:pt x="103" y="75"/>
                    <a:pt x="103" y="75"/>
                    <a:pt x="103" y="75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81" y="97"/>
                    <a:pt x="81" y="97"/>
                    <a:pt x="81" y="97"/>
                  </a:cubicBezTo>
                  <a:lnTo>
                    <a:pt x="81" y="75"/>
                  </a:lnTo>
                  <a:close/>
                  <a:moveTo>
                    <a:pt x="86" y="109"/>
                  </a:moveTo>
                  <a:cubicBezTo>
                    <a:pt x="86" y="130"/>
                    <a:pt x="86" y="130"/>
                    <a:pt x="86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09"/>
                    <a:pt x="65" y="109"/>
                    <a:pt x="65" y="109"/>
                  </a:cubicBezTo>
                  <a:lnTo>
                    <a:pt x="86" y="109"/>
                  </a:lnTo>
                  <a:close/>
                  <a:moveTo>
                    <a:pt x="48" y="75"/>
                  </a:moveTo>
                  <a:cubicBezTo>
                    <a:pt x="70" y="75"/>
                    <a:pt x="70" y="75"/>
                    <a:pt x="70" y="75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48" y="97"/>
                    <a:pt x="48" y="97"/>
                    <a:pt x="48" y="97"/>
                  </a:cubicBezTo>
                  <a:lnTo>
                    <a:pt x="48" y="75"/>
                  </a:lnTo>
                  <a:close/>
                  <a:moveTo>
                    <a:pt x="16" y="75"/>
                  </a:moveTo>
                  <a:cubicBezTo>
                    <a:pt x="37" y="75"/>
                    <a:pt x="37" y="75"/>
                    <a:pt x="37" y="75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16" y="97"/>
                    <a:pt x="16" y="97"/>
                    <a:pt x="16" y="97"/>
                  </a:cubicBezTo>
                  <a:lnTo>
                    <a:pt x="16" y="75"/>
                  </a:lnTo>
                  <a:close/>
                  <a:moveTo>
                    <a:pt x="32" y="109"/>
                  </a:moveTo>
                  <a:cubicBezTo>
                    <a:pt x="54" y="109"/>
                    <a:pt x="54" y="109"/>
                    <a:pt x="54" y="10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32" y="130"/>
                    <a:pt x="32" y="130"/>
                    <a:pt x="32" y="130"/>
                  </a:cubicBezTo>
                  <a:lnTo>
                    <a:pt x="32" y="109"/>
                  </a:lnTo>
                  <a:close/>
                  <a:moveTo>
                    <a:pt x="206" y="164"/>
                  </a:moveTo>
                  <a:cubicBezTo>
                    <a:pt x="43" y="164"/>
                    <a:pt x="43" y="164"/>
                    <a:pt x="43" y="164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206" y="143"/>
                    <a:pt x="206" y="143"/>
                    <a:pt x="206" y="143"/>
                  </a:cubicBezTo>
                  <a:lnTo>
                    <a:pt x="206" y="164"/>
                  </a:lnTo>
                  <a:close/>
                  <a:moveTo>
                    <a:pt x="217" y="130"/>
                  </a:moveTo>
                  <a:cubicBezTo>
                    <a:pt x="195" y="130"/>
                    <a:pt x="195" y="130"/>
                    <a:pt x="195" y="130"/>
                  </a:cubicBezTo>
                  <a:cubicBezTo>
                    <a:pt x="195" y="109"/>
                    <a:pt x="195" y="109"/>
                    <a:pt x="195" y="109"/>
                  </a:cubicBezTo>
                  <a:cubicBezTo>
                    <a:pt x="217" y="109"/>
                    <a:pt x="217" y="109"/>
                    <a:pt x="217" y="109"/>
                  </a:cubicBezTo>
                  <a:lnTo>
                    <a:pt x="217" y="130"/>
                  </a:lnTo>
                  <a:close/>
                  <a:moveTo>
                    <a:pt x="233" y="97"/>
                  </a:moveTo>
                  <a:cubicBezTo>
                    <a:pt x="212" y="97"/>
                    <a:pt x="212" y="97"/>
                    <a:pt x="212" y="97"/>
                  </a:cubicBezTo>
                  <a:cubicBezTo>
                    <a:pt x="212" y="75"/>
                    <a:pt x="212" y="75"/>
                    <a:pt x="212" y="75"/>
                  </a:cubicBezTo>
                  <a:cubicBezTo>
                    <a:pt x="233" y="75"/>
                    <a:pt x="233" y="75"/>
                    <a:pt x="233" y="75"/>
                  </a:cubicBezTo>
                  <a:lnTo>
                    <a:pt x="233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6661151" y="1751013"/>
              <a:ext cx="496888" cy="44450"/>
            </a:xfrm>
            <a:custGeom>
              <a:avLst/>
              <a:gdLst>
                <a:gd name="T0" fmla="*/ 313 w 313"/>
                <a:gd name="T1" fmla="*/ 0 h 28"/>
                <a:gd name="T2" fmla="*/ 0 w 313"/>
                <a:gd name="T3" fmla="*/ 0 h 28"/>
                <a:gd name="T4" fmla="*/ 0 w 313"/>
                <a:gd name="T5" fmla="*/ 28 h 28"/>
                <a:gd name="T6" fmla="*/ 313 w 313"/>
                <a:gd name="T7" fmla="*/ 28 h 28"/>
                <a:gd name="T8" fmla="*/ 313 w 313"/>
                <a:gd name="T9" fmla="*/ 0 h 28"/>
                <a:gd name="T10" fmla="*/ 313 w 313"/>
                <a:gd name="T11" fmla="*/ 0 h 28"/>
                <a:gd name="T12" fmla="*/ 299 w 313"/>
                <a:gd name="T13" fmla="*/ 17 h 28"/>
                <a:gd name="T14" fmla="*/ 274 w 313"/>
                <a:gd name="T15" fmla="*/ 17 h 28"/>
                <a:gd name="T16" fmla="*/ 274 w 313"/>
                <a:gd name="T17" fmla="*/ 10 h 28"/>
                <a:gd name="T18" fmla="*/ 299 w 313"/>
                <a:gd name="T19" fmla="*/ 10 h 28"/>
                <a:gd name="T20" fmla="*/ 299 w 313"/>
                <a:gd name="T21" fmla="*/ 17 h 28"/>
                <a:gd name="T22" fmla="*/ 299 w 313"/>
                <a:gd name="T2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3" h="28">
                  <a:moveTo>
                    <a:pt x="313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313" y="28"/>
                  </a:lnTo>
                  <a:lnTo>
                    <a:pt x="313" y="0"/>
                  </a:lnTo>
                  <a:lnTo>
                    <a:pt x="313" y="0"/>
                  </a:lnTo>
                  <a:close/>
                  <a:moveTo>
                    <a:pt x="299" y="17"/>
                  </a:moveTo>
                  <a:lnTo>
                    <a:pt x="274" y="17"/>
                  </a:lnTo>
                  <a:lnTo>
                    <a:pt x="274" y="10"/>
                  </a:lnTo>
                  <a:lnTo>
                    <a:pt x="299" y="10"/>
                  </a:lnTo>
                  <a:lnTo>
                    <a:pt x="299" y="17"/>
                  </a:lnTo>
                  <a:lnTo>
                    <a:pt x="299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6683376" y="1454151"/>
              <a:ext cx="452438" cy="282575"/>
            </a:xfrm>
            <a:custGeom>
              <a:avLst/>
              <a:gdLst>
                <a:gd name="T0" fmla="*/ 285 w 285"/>
                <a:gd name="T1" fmla="*/ 0 h 178"/>
                <a:gd name="T2" fmla="*/ 0 w 285"/>
                <a:gd name="T3" fmla="*/ 0 h 178"/>
                <a:gd name="T4" fmla="*/ 0 w 285"/>
                <a:gd name="T5" fmla="*/ 178 h 178"/>
                <a:gd name="T6" fmla="*/ 285 w 285"/>
                <a:gd name="T7" fmla="*/ 178 h 178"/>
                <a:gd name="T8" fmla="*/ 285 w 285"/>
                <a:gd name="T9" fmla="*/ 0 h 178"/>
                <a:gd name="T10" fmla="*/ 285 w 285"/>
                <a:gd name="T11" fmla="*/ 0 h 178"/>
                <a:gd name="T12" fmla="*/ 253 w 285"/>
                <a:gd name="T13" fmla="*/ 152 h 178"/>
                <a:gd name="T14" fmla="*/ 32 w 285"/>
                <a:gd name="T15" fmla="*/ 152 h 178"/>
                <a:gd name="T16" fmla="*/ 32 w 285"/>
                <a:gd name="T17" fmla="*/ 26 h 178"/>
                <a:gd name="T18" fmla="*/ 253 w 285"/>
                <a:gd name="T19" fmla="*/ 26 h 178"/>
                <a:gd name="T20" fmla="*/ 253 w 285"/>
                <a:gd name="T21" fmla="*/ 152 h 178"/>
                <a:gd name="T22" fmla="*/ 253 w 285"/>
                <a:gd name="T23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5" h="178">
                  <a:moveTo>
                    <a:pt x="285" y="0"/>
                  </a:moveTo>
                  <a:lnTo>
                    <a:pt x="0" y="0"/>
                  </a:lnTo>
                  <a:lnTo>
                    <a:pt x="0" y="178"/>
                  </a:lnTo>
                  <a:lnTo>
                    <a:pt x="285" y="178"/>
                  </a:lnTo>
                  <a:lnTo>
                    <a:pt x="285" y="0"/>
                  </a:lnTo>
                  <a:lnTo>
                    <a:pt x="285" y="0"/>
                  </a:lnTo>
                  <a:close/>
                  <a:moveTo>
                    <a:pt x="253" y="152"/>
                  </a:moveTo>
                  <a:lnTo>
                    <a:pt x="32" y="152"/>
                  </a:lnTo>
                  <a:lnTo>
                    <a:pt x="32" y="26"/>
                  </a:lnTo>
                  <a:lnTo>
                    <a:pt x="253" y="26"/>
                  </a:lnTo>
                  <a:lnTo>
                    <a:pt x="253" y="152"/>
                  </a:lnTo>
                  <a:lnTo>
                    <a:pt x="253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3940176" y="4006851"/>
              <a:ext cx="257175" cy="158750"/>
            </a:xfrm>
            <a:custGeom>
              <a:avLst/>
              <a:gdLst>
                <a:gd name="T0" fmla="*/ 162 w 162"/>
                <a:gd name="T1" fmla="*/ 19 h 100"/>
                <a:gd name="T2" fmla="*/ 162 w 162"/>
                <a:gd name="T3" fmla="*/ 0 h 100"/>
                <a:gd name="T4" fmla="*/ 0 w 162"/>
                <a:gd name="T5" fmla="*/ 0 h 100"/>
                <a:gd name="T6" fmla="*/ 0 w 162"/>
                <a:gd name="T7" fmla="*/ 19 h 100"/>
                <a:gd name="T8" fmla="*/ 82 w 162"/>
                <a:gd name="T9" fmla="*/ 100 h 100"/>
                <a:gd name="T10" fmla="*/ 162 w 162"/>
                <a:gd name="T11" fmla="*/ 19 h 100"/>
                <a:gd name="T12" fmla="*/ 45 w 162"/>
                <a:gd name="T13" fmla="*/ 17 h 100"/>
                <a:gd name="T14" fmla="*/ 118 w 162"/>
                <a:gd name="T15" fmla="*/ 17 h 100"/>
                <a:gd name="T16" fmla="*/ 118 w 162"/>
                <a:gd name="T17" fmla="*/ 24 h 100"/>
                <a:gd name="T18" fmla="*/ 45 w 162"/>
                <a:gd name="T19" fmla="*/ 24 h 100"/>
                <a:gd name="T20" fmla="*/ 45 w 162"/>
                <a:gd name="T21" fmla="*/ 17 h 100"/>
                <a:gd name="T22" fmla="*/ 45 w 162"/>
                <a:gd name="T23" fmla="*/ 37 h 100"/>
                <a:gd name="T24" fmla="*/ 118 w 162"/>
                <a:gd name="T25" fmla="*/ 37 h 100"/>
                <a:gd name="T26" fmla="*/ 118 w 162"/>
                <a:gd name="T27" fmla="*/ 45 h 100"/>
                <a:gd name="T28" fmla="*/ 45 w 162"/>
                <a:gd name="T29" fmla="*/ 45 h 100"/>
                <a:gd name="T30" fmla="*/ 45 w 162"/>
                <a:gd name="T31" fmla="*/ 3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" h="100">
                  <a:moveTo>
                    <a:pt x="162" y="19"/>
                  </a:moveTo>
                  <a:lnTo>
                    <a:pt x="16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82" y="100"/>
                  </a:lnTo>
                  <a:lnTo>
                    <a:pt x="162" y="19"/>
                  </a:lnTo>
                  <a:close/>
                  <a:moveTo>
                    <a:pt x="45" y="17"/>
                  </a:moveTo>
                  <a:lnTo>
                    <a:pt x="118" y="17"/>
                  </a:lnTo>
                  <a:lnTo>
                    <a:pt x="118" y="24"/>
                  </a:lnTo>
                  <a:lnTo>
                    <a:pt x="45" y="24"/>
                  </a:lnTo>
                  <a:lnTo>
                    <a:pt x="45" y="17"/>
                  </a:lnTo>
                  <a:close/>
                  <a:moveTo>
                    <a:pt x="45" y="37"/>
                  </a:moveTo>
                  <a:lnTo>
                    <a:pt x="118" y="37"/>
                  </a:lnTo>
                  <a:lnTo>
                    <a:pt x="118" y="45"/>
                  </a:lnTo>
                  <a:lnTo>
                    <a:pt x="45" y="45"/>
                  </a:lnTo>
                  <a:lnTo>
                    <a:pt x="45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3857626" y="3781426"/>
              <a:ext cx="423863" cy="454025"/>
            </a:xfrm>
            <a:custGeom>
              <a:avLst/>
              <a:gdLst>
                <a:gd name="T0" fmla="*/ 0 w 267"/>
                <a:gd name="T1" fmla="*/ 286 h 286"/>
                <a:gd name="T2" fmla="*/ 267 w 267"/>
                <a:gd name="T3" fmla="*/ 286 h 286"/>
                <a:gd name="T4" fmla="*/ 267 w 267"/>
                <a:gd name="T5" fmla="*/ 134 h 286"/>
                <a:gd name="T6" fmla="*/ 134 w 267"/>
                <a:gd name="T7" fmla="*/ 0 h 286"/>
                <a:gd name="T8" fmla="*/ 0 w 267"/>
                <a:gd name="T9" fmla="*/ 134 h 286"/>
                <a:gd name="T10" fmla="*/ 0 w 267"/>
                <a:gd name="T11" fmla="*/ 286 h 286"/>
                <a:gd name="T12" fmla="*/ 253 w 267"/>
                <a:gd name="T13" fmla="*/ 134 h 286"/>
                <a:gd name="T14" fmla="*/ 214 w 267"/>
                <a:gd name="T15" fmla="*/ 173 h 286"/>
                <a:gd name="T16" fmla="*/ 134 w 267"/>
                <a:gd name="T17" fmla="*/ 253 h 286"/>
                <a:gd name="T18" fmla="*/ 52 w 267"/>
                <a:gd name="T19" fmla="*/ 173 h 286"/>
                <a:gd name="T20" fmla="*/ 14 w 267"/>
                <a:gd name="T21" fmla="*/ 134 h 286"/>
                <a:gd name="T22" fmla="*/ 253 w 267"/>
                <a:gd name="T23" fmla="*/ 134 h 286"/>
                <a:gd name="T24" fmla="*/ 253 w 267"/>
                <a:gd name="T25" fmla="*/ 13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7" h="286">
                  <a:moveTo>
                    <a:pt x="0" y="286"/>
                  </a:moveTo>
                  <a:lnTo>
                    <a:pt x="267" y="286"/>
                  </a:lnTo>
                  <a:lnTo>
                    <a:pt x="267" y="134"/>
                  </a:lnTo>
                  <a:lnTo>
                    <a:pt x="134" y="0"/>
                  </a:lnTo>
                  <a:lnTo>
                    <a:pt x="0" y="134"/>
                  </a:lnTo>
                  <a:lnTo>
                    <a:pt x="0" y="286"/>
                  </a:lnTo>
                  <a:close/>
                  <a:moveTo>
                    <a:pt x="253" y="134"/>
                  </a:moveTo>
                  <a:lnTo>
                    <a:pt x="214" y="173"/>
                  </a:lnTo>
                  <a:lnTo>
                    <a:pt x="134" y="253"/>
                  </a:lnTo>
                  <a:lnTo>
                    <a:pt x="52" y="173"/>
                  </a:lnTo>
                  <a:lnTo>
                    <a:pt x="14" y="134"/>
                  </a:lnTo>
                  <a:lnTo>
                    <a:pt x="253" y="134"/>
                  </a:lnTo>
                  <a:lnTo>
                    <a:pt x="253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6053139" y="2425701"/>
              <a:ext cx="130175" cy="247650"/>
            </a:xfrm>
            <a:custGeom>
              <a:avLst/>
              <a:gdLst>
                <a:gd name="T0" fmla="*/ 64 w 64"/>
                <a:gd name="T1" fmla="*/ 0 h 122"/>
                <a:gd name="T2" fmla="*/ 44 w 64"/>
                <a:gd name="T3" fmla="*/ 12 h 122"/>
                <a:gd name="T4" fmla="*/ 44 w 64"/>
                <a:gd name="T5" fmla="*/ 60 h 122"/>
                <a:gd name="T6" fmla="*/ 32 w 64"/>
                <a:gd name="T7" fmla="*/ 58 h 122"/>
                <a:gd name="T8" fmla="*/ 0 w 64"/>
                <a:gd name="T9" fmla="*/ 90 h 122"/>
                <a:gd name="T10" fmla="*/ 32 w 64"/>
                <a:gd name="T11" fmla="*/ 122 h 122"/>
                <a:gd name="T12" fmla="*/ 64 w 64"/>
                <a:gd name="T13" fmla="*/ 90 h 122"/>
                <a:gd name="T14" fmla="*/ 64 w 64"/>
                <a:gd name="T15" fmla="*/ 90 h 122"/>
                <a:gd name="T16" fmla="*/ 64 w 64"/>
                <a:gd name="T17" fmla="*/ 90 h 122"/>
                <a:gd name="T18" fmla="*/ 64 w 64"/>
                <a:gd name="T1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22">
                  <a:moveTo>
                    <a:pt x="64" y="0"/>
                  </a:moveTo>
                  <a:cubicBezTo>
                    <a:pt x="58" y="5"/>
                    <a:pt x="52" y="9"/>
                    <a:pt x="44" y="12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0" y="58"/>
                    <a:pt x="36" y="58"/>
                    <a:pt x="32" y="58"/>
                  </a:cubicBezTo>
                  <a:cubicBezTo>
                    <a:pt x="14" y="58"/>
                    <a:pt x="0" y="72"/>
                    <a:pt x="0" y="90"/>
                  </a:cubicBezTo>
                  <a:cubicBezTo>
                    <a:pt x="0" y="107"/>
                    <a:pt x="14" y="122"/>
                    <a:pt x="32" y="122"/>
                  </a:cubicBezTo>
                  <a:cubicBezTo>
                    <a:pt x="50" y="122"/>
                    <a:pt x="64" y="107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lnTo>
                    <a:pt x="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6208714" y="2314576"/>
              <a:ext cx="225425" cy="358775"/>
            </a:xfrm>
            <a:custGeom>
              <a:avLst/>
              <a:gdLst>
                <a:gd name="T0" fmla="*/ 9 w 111"/>
                <a:gd name="T1" fmla="*/ 0 h 177"/>
                <a:gd name="T2" fmla="*/ 10 w 111"/>
                <a:gd name="T3" fmla="*/ 7 h 177"/>
                <a:gd name="T4" fmla="*/ 0 w 111"/>
                <a:gd name="T5" fmla="*/ 40 h 177"/>
                <a:gd name="T6" fmla="*/ 91 w 111"/>
                <a:gd name="T7" fmla="*/ 40 h 177"/>
                <a:gd name="T8" fmla="*/ 91 w 111"/>
                <a:gd name="T9" fmla="*/ 115 h 177"/>
                <a:gd name="T10" fmla="*/ 79 w 111"/>
                <a:gd name="T11" fmla="*/ 113 h 177"/>
                <a:gd name="T12" fmla="*/ 47 w 111"/>
                <a:gd name="T13" fmla="*/ 145 h 177"/>
                <a:gd name="T14" fmla="*/ 79 w 111"/>
                <a:gd name="T15" fmla="*/ 177 h 177"/>
                <a:gd name="T16" fmla="*/ 111 w 111"/>
                <a:gd name="T17" fmla="*/ 145 h 177"/>
                <a:gd name="T18" fmla="*/ 111 w 111"/>
                <a:gd name="T19" fmla="*/ 145 h 177"/>
                <a:gd name="T20" fmla="*/ 111 w 111"/>
                <a:gd name="T21" fmla="*/ 145 h 177"/>
                <a:gd name="T22" fmla="*/ 111 w 111"/>
                <a:gd name="T23" fmla="*/ 40 h 177"/>
                <a:gd name="T24" fmla="*/ 111 w 111"/>
                <a:gd name="T25" fmla="*/ 0 h 177"/>
                <a:gd name="T26" fmla="*/ 91 w 111"/>
                <a:gd name="T27" fmla="*/ 0 h 177"/>
                <a:gd name="T28" fmla="*/ 9 w 111"/>
                <a:gd name="T2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77">
                  <a:moveTo>
                    <a:pt x="9" y="0"/>
                  </a:moveTo>
                  <a:cubicBezTo>
                    <a:pt x="9" y="2"/>
                    <a:pt x="10" y="5"/>
                    <a:pt x="10" y="7"/>
                  </a:cubicBezTo>
                  <a:cubicBezTo>
                    <a:pt x="10" y="19"/>
                    <a:pt x="6" y="31"/>
                    <a:pt x="0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87" y="113"/>
                    <a:pt x="83" y="113"/>
                    <a:pt x="79" y="113"/>
                  </a:cubicBezTo>
                  <a:cubicBezTo>
                    <a:pt x="61" y="113"/>
                    <a:pt x="47" y="127"/>
                    <a:pt x="47" y="145"/>
                  </a:cubicBezTo>
                  <a:cubicBezTo>
                    <a:pt x="47" y="162"/>
                    <a:pt x="61" y="177"/>
                    <a:pt x="79" y="177"/>
                  </a:cubicBezTo>
                  <a:cubicBezTo>
                    <a:pt x="96" y="177"/>
                    <a:pt x="111" y="162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5981701" y="2212976"/>
              <a:ext cx="233363" cy="233363"/>
            </a:xfrm>
            <a:custGeom>
              <a:avLst/>
              <a:gdLst>
                <a:gd name="T0" fmla="*/ 58 w 115"/>
                <a:gd name="T1" fmla="*/ 115 h 115"/>
                <a:gd name="T2" fmla="*/ 79 w 115"/>
                <a:gd name="T3" fmla="*/ 111 h 115"/>
                <a:gd name="T4" fmla="*/ 99 w 115"/>
                <a:gd name="T5" fmla="*/ 97 h 115"/>
                <a:gd name="T6" fmla="*/ 105 w 115"/>
                <a:gd name="T7" fmla="*/ 90 h 115"/>
                <a:gd name="T8" fmla="*/ 115 w 115"/>
                <a:gd name="T9" fmla="*/ 57 h 115"/>
                <a:gd name="T10" fmla="*/ 115 w 115"/>
                <a:gd name="T11" fmla="*/ 50 h 115"/>
                <a:gd name="T12" fmla="*/ 58 w 115"/>
                <a:gd name="T13" fmla="*/ 0 h 115"/>
                <a:gd name="T14" fmla="*/ 0 w 115"/>
                <a:gd name="T15" fmla="*/ 57 h 115"/>
                <a:gd name="T16" fmla="*/ 58 w 115"/>
                <a:gd name="T17" fmla="*/ 115 h 115"/>
                <a:gd name="T18" fmla="*/ 22 w 115"/>
                <a:gd name="T19" fmla="*/ 44 h 115"/>
                <a:gd name="T20" fmla="*/ 94 w 115"/>
                <a:gd name="T21" fmla="*/ 44 h 115"/>
                <a:gd name="T22" fmla="*/ 94 w 115"/>
                <a:gd name="T23" fmla="*/ 50 h 115"/>
                <a:gd name="T24" fmla="*/ 94 w 115"/>
                <a:gd name="T25" fmla="*/ 70 h 115"/>
                <a:gd name="T26" fmla="*/ 79 w 115"/>
                <a:gd name="T27" fmla="*/ 70 h 115"/>
                <a:gd name="T28" fmla="*/ 22 w 115"/>
                <a:gd name="T29" fmla="*/ 70 h 115"/>
                <a:gd name="T30" fmla="*/ 22 w 115"/>
                <a:gd name="T31" fmla="*/ 4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115">
                  <a:moveTo>
                    <a:pt x="58" y="115"/>
                  </a:moveTo>
                  <a:cubicBezTo>
                    <a:pt x="65" y="115"/>
                    <a:pt x="73" y="113"/>
                    <a:pt x="79" y="111"/>
                  </a:cubicBezTo>
                  <a:cubicBezTo>
                    <a:pt x="87" y="107"/>
                    <a:pt x="94" y="103"/>
                    <a:pt x="99" y="97"/>
                  </a:cubicBezTo>
                  <a:cubicBezTo>
                    <a:pt x="101" y="95"/>
                    <a:pt x="103" y="93"/>
                    <a:pt x="105" y="90"/>
                  </a:cubicBezTo>
                  <a:cubicBezTo>
                    <a:pt x="111" y="81"/>
                    <a:pt x="115" y="69"/>
                    <a:pt x="115" y="57"/>
                  </a:cubicBezTo>
                  <a:cubicBezTo>
                    <a:pt x="115" y="55"/>
                    <a:pt x="115" y="52"/>
                    <a:pt x="115" y="50"/>
                  </a:cubicBezTo>
                  <a:cubicBezTo>
                    <a:pt x="111" y="22"/>
                    <a:pt x="87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89"/>
                    <a:pt x="26" y="115"/>
                    <a:pt x="58" y="115"/>
                  </a:cubicBezTo>
                  <a:close/>
                  <a:moveTo>
                    <a:pt x="22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22" y="70"/>
                    <a:pt x="22" y="70"/>
                    <a:pt x="22" y="70"/>
                  </a:cubicBezTo>
                  <a:lnTo>
                    <a:pt x="2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654551" y="4543426"/>
              <a:ext cx="133350" cy="104775"/>
            </a:xfrm>
            <a:custGeom>
              <a:avLst/>
              <a:gdLst>
                <a:gd name="T0" fmla="*/ 6 w 66"/>
                <a:gd name="T1" fmla="*/ 7 h 52"/>
                <a:gd name="T2" fmla="*/ 18 w 66"/>
                <a:gd name="T3" fmla="*/ 36 h 52"/>
                <a:gd name="T4" fmla="*/ 39 w 66"/>
                <a:gd name="T5" fmla="*/ 41 h 52"/>
                <a:gd name="T6" fmla="*/ 53 w 66"/>
                <a:gd name="T7" fmla="*/ 52 h 52"/>
                <a:gd name="T8" fmla="*/ 66 w 66"/>
                <a:gd name="T9" fmla="*/ 52 h 52"/>
                <a:gd name="T10" fmla="*/ 46 w 66"/>
                <a:gd name="T11" fmla="*/ 30 h 52"/>
                <a:gd name="T12" fmla="*/ 26 w 66"/>
                <a:gd name="T13" fmla="*/ 26 h 52"/>
                <a:gd name="T14" fmla="*/ 17 w 66"/>
                <a:gd name="T15" fmla="*/ 13 h 52"/>
                <a:gd name="T16" fmla="*/ 6 w 66"/>
                <a:gd name="T1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2">
                  <a:moveTo>
                    <a:pt x="6" y="7"/>
                  </a:moveTo>
                  <a:cubicBezTo>
                    <a:pt x="0" y="19"/>
                    <a:pt x="7" y="31"/>
                    <a:pt x="18" y="36"/>
                  </a:cubicBezTo>
                  <a:cubicBezTo>
                    <a:pt x="25" y="39"/>
                    <a:pt x="32" y="39"/>
                    <a:pt x="39" y="41"/>
                  </a:cubicBezTo>
                  <a:cubicBezTo>
                    <a:pt x="45" y="42"/>
                    <a:pt x="53" y="45"/>
                    <a:pt x="53" y="5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40"/>
                    <a:pt x="56" y="33"/>
                    <a:pt x="46" y="30"/>
                  </a:cubicBezTo>
                  <a:cubicBezTo>
                    <a:pt x="40" y="28"/>
                    <a:pt x="33" y="28"/>
                    <a:pt x="26" y="26"/>
                  </a:cubicBezTo>
                  <a:cubicBezTo>
                    <a:pt x="21" y="24"/>
                    <a:pt x="13" y="20"/>
                    <a:pt x="17" y="13"/>
                  </a:cubicBezTo>
                  <a:cubicBezTo>
                    <a:pt x="20" y="6"/>
                    <a:pt x="10" y="0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779964" y="4660901"/>
              <a:ext cx="123825" cy="127000"/>
            </a:xfrm>
            <a:custGeom>
              <a:avLst/>
              <a:gdLst>
                <a:gd name="T0" fmla="*/ 61 w 61"/>
                <a:gd name="T1" fmla="*/ 39 h 63"/>
                <a:gd name="T2" fmla="*/ 22 w 61"/>
                <a:gd name="T3" fmla="*/ 0 h 63"/>
                <a:gd name="T4" fmla="*/ 0 w 61"/>
                <a:gd name="T5" fmla="*/ 0 h 63"/>
                <a:gd name="T6" fmla="*/ 0 w 61"/>
                <a:gd name="T7" fmla="*/ 0 h 63"/>
                <a:gd name="T8" fmla="*/ 0 w 61"/>
                <a:gd name="T9" fmla="*/ 0 h 63"/>
                <a:gd name="T10" fmla="*/ 0 w 61"/>
                <a:gd name="T11" fmla="*/ 63 h 63"/>
                <a:gd name="T12" fmla="*/ 61 w 61"/>
                <a:gd name="T13" fmla="*/ 63 h 63"/>
                <a:gd name="T14" fmla="*/ 61 w 61"/>
                <a:gd name="T15" fmla="*/ 3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3">
                  <a:moveTo>
                    <a:pt x="61" y="39"/>
                  </a:moveTo>
                  <a:cubicBezTo>
                    <a:pt x="61" y="18"/>
                    <a:pt x="43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61" y="63"/>
                    <a:pt x="61" y="63"/>
                    <a:pt x="61" y="63"/>
                  </a:cubicBezTo>
                  <a:lnTo>
                    <a:pt x="61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641851" y="4660901"/>
              <a:ext cx="123825" cy="127000"/>
            </a:xfrm>
            <a:custGeom>
              <a:avLst/>
              <a:gdLst>
                <a:gd name="T0" fmla="*/ 0 w 61"/>
                <a:gd name="T1" fmla="*/ 63 h 63"/>
                <a:gd name="T2" fmla="*/ 61 w 61"/>
                <a:gd name="T3" fmla="*/ 63 h 63"/>
                <a:gd name="T4" fmla="*/ 61 w 61"/>
                <a:gd name="T5" fmla="*/ 0 h 63"/>
                <a:gd name="T6" fmla="*/ 39 w 61"/>
                <a:gd name="T7" fmla="*/ 0 h 63"/>
                <a:gd name="T8" fmla="*/ 0 w 61"/>
                <a:gd name="T9" fmla="*/ 39 h 63"/>
                <a:gd name="T10" fmla="*/ 0 w 61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63">
                  <a:moveTo>
                    <a:pt x="0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39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4641851" y="4800601"/>
              <a:ext cx="261938" cy="200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8135939" y="3794126"/>
              <a:ext cx="455613" cy="428625"/>
            </a:xfrm>
            <a:custGeom>
              <a:avLst/>
              <a:gdLst>
                <a:gd name="T0" fmla="*/ 39 w 224"/>
                <a:gd name="T1" fmla="*/ 211 h 211"/>
                <a:gd name="T2" fmla="*/ 77 w 224"/>
                <a:gd name="T3" fmla="*/ 173 h 211"/>
                <a:gd name="T4" fmla="*/ 77 w 224"/>
                <a:gd name="T5" fmla="*/ 173 h 211"/>
                <a:gd name="T6" fmla="*/ 77 w 224"/>
                <a:gd name="T7" fmla="*/ 173 h 211"/>
                <a:gd name="T8" fmla="*/ 77 w 224"/>
                <a:gd name="T9" fmla="*/ 49 h 211"/>
                <a:gd name="T10" fmla="*/ 200 w 224"/>
                <a:gd name="T11" fmla="*/ 49 h 211"/>
                <a:gd name="T12" fmla="*/ 200 w 224"/>
                <a:gd name="T13" fmla="*/ 137 h 211"/>
                <a:gd name="T14" fmla="*/ 186 w 224"/>
                <a:gd name="T15" fmla="*/ 134 h 211"/>
                <a:gd name="T16" fmla="*/ 147 w 224"/>
                <a:gd name="T17" fmla="*/ 173 h 211"/>
                <a:gd name="T18" fmla="*/ 186 w 224"/>
                <a:gd name="T19" fmla="*/ 211 h 211"/>
                <a:gd name="T20" fmla="*/ 224 w 224"/>
                <a:gd name="T21" fmla="*/ 173 h 211"/>
                <a:gd name="T22" fmla="*/ 224 w 224"/>
                <a:gd name="T23" fmla="*/ 173 h 211"/>
                <a:gd name="T24" fmla="*/ 224 w 224"/>
                <a:gd name="T25" fmla="*/ 173 h 211"/>
                <a:gd name="T26" fmla="*/ 224 w 224"/>
                <a:gd name="T27" fmla="*/ 49 h 211"/>
                <a:gd name="T28" fmla="*/ 224 w 224"/>
                <a:gd name="T29" fmla="*/ 0 h 211"/>
                <a:gd name="T30" fmla="*/ 200 w 224"/>
                <a:gd name="T31" fmla="*/ 0 h 211"/>
                <a:gd name="T32" fmla="*/ 77 w 224"/>
                <a:gd name="T33" fmla="*/ 0 h 211"/>
                <a:gd name="T34" fmla="*/ 53 w 224"/>
                <a:gd name="T35" fmla="*/ 0 h 211"/>
                <a:gd name="T36" fmla="*/ 53 w 224"/>
                <a:gd name="T37" fmla="*/ 49 h 211"/>
                <a:gd name="T38" fmla="*/ 53 w 224"/>
                <a:gd name="T39" fmla="*/ 137 h 211"/>
                <a:gd name="T40" fmla="*/ 39 w 224"/>
                <a:gd name="T41" fmla="*/ 134 h 211"/>
                <a:gd name="T42" fmla="*/ 0 w 224"/>
                <a:gd name="T43" fmla="*/ 173 h 211"/>
                <a:gd name="T44" fmla="*/ 39 w 224"/>
                <a:gd name="T45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4" h="211">
                  <a:moveTo>
                    <a:pt x="39" y="211"/>
                  </a:moveTo>
                  <a:cubicBezTo>
                    <a:pt x="60" y="211"/>
                    <a:pt x="77" y="194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200" y="137"/>
                    <a:pt x="200" y="137"/>
                    <a:pt x="200" y="137"/>
                  </a:cubicBezTo>
                  <a:cubicBezTo>
                    <a:pt x="195" y="135"/>
                    <a:pt x="191" y="134"/>
                    <a:pt x="186" y="134"/>
                  </a:cubicBezTo>
                  <a:cubicBezTo>
                    <a:pt x="164" y="134"/>
                    <a:pt x="147" y="152"/>
                    <a:pt x="147" y="173"/>
                  </a:cubicBezTo>
                  <a:cubicBezTo>
                    <a:pt x="147" y="194"/>
                    <a:pt x="164" y="211"/>
                    <a:pt x="186" y="211"/>
                  </a:cubicBezTo>
                  <a:cubicBezTo>
                    <a:pt x="207" y="211"/>
                    <a:pt x="224" y="194"/>
                    <a:pt x="224" y="173"/>
                  </a:cubicBezTo>
                  <a:cubicBezTo>
                    <a:pt x="224" y="173"/>
                    <a:pt x="224" y="173"/>
                    <a:pt x="224" y="173"/>
                  </a:cubicBezTo>
                  <a:cubicBezTo>
                    <a:pt x="224" y="173"/>
                    <a:pt x="224" y="173"/>
                    <a:pt x="224" y="173"/>
                  </a:cubicBezTo>
                  <a:cubicBezTo>
                    <a:pt x="224" y="49"/>
                    <a:pt x="224" y="49"/>
                    <a:pt x="224" y="49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48" y="135"/>
                    <a:pt x="44" y="134"/>
                    <a:pt x="39" y="134"/>
                  </a:cubicBezTo>
                  <a:cubicBezTo>
                    <a:pt x="17" y="134"/>
                    <a:pt x="0" y="152"/>
                    <a:pt x="0" y="173"/>
                  </a:cubicBezTo>
                  <a:cubicBezTo>
                    <a:pt x="0" y="194"/>
                    <a:pt x="17" y="211"/>
                    <a:pt x="39" y="2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3144839" y="4562476"/>
              <a:ext cx="371475" cy="427038"/>
            </a:xfrm>
            <a:custGeom>
              <a:avLst/>
              <a:gdLst>
                <a:gd name="T0" fmla="*/ 183 w 183"/>
                <a:gd name="T1" fmla="*/ 0 h 210"/>
                <a:gd name="T2" fmla="*/ 53 w 183"/>
                <a:gd name="T3" fmla="*/ 0 h 210"/>
                <a:gd name="T4" fmla="*/ 53 w 183"/>
                <a:gd name="T5" fmla="*/ 137 h 210"/>
                <a:gd name="T6" fmla="*/ 38 w 183"/>
                <a:gd name="T7" fmla="*/ 134 h 210"/>
                <a:gd name="T8" fmla="*/ 0 w 183"/>
                <a:gd name="T9" fmla="*/ 172 h 210"/>
                <a:gd name="T10" fmla="*/ 38 w 183"/>
                <a:gd name="T11" fmla="*/ 210 h 210"/>
                <a:gd name="T12" fmla="*/ 76 w 183"/>
                <a:gd name="T13" fmla="*/ 172 h 210"/>
                <a:gd name="T14" fmla="*/ 76 w 183"/>
                <a:gd name="T15" fmla="*/ 172 h 210"/>
                <a:gd name="T16" fmla="*/ 76 w 183"/>
                <a:gd name="T17" fmla="*/ 53 h 210"/>
                <a:gd name="T18" fmla="*/ 183 w 183"/>
                <a:gd name="T19" fmla="*/ 53 h 210"/>
                <a:gd name="T20" fmla="*/ 183 w 183"/>
                <a:gd name="T21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210">
                  <a:moveTo>
                    <a:pt x="18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48" y="135"/>
                    <a:pt x="43" y="134"/>
                    <a:pt x="38" y="134"/>
                  </a:cubicBezTo>
                  <a:cubicBezTo>
                    <a:pt x="17" y="134"/>
                    <a:pt x="0" y="151"/>
                    <a:pt x="0" y="172"/>
                  </a:cubicBezTo>
                  <a:cubicBezTo>
                    <a:pt x="0" y="193"/>
                    <a:pt x="17" y="210"/>
                    <a:pt x="38" y="210"/>
                  </a:cubicBezTo>
                  <a:cubicBezTo>
                    <a:pt x="59" y="210"/>
                    <a:pt x="76" y="193"/>
                    <a:pt x="76" y="172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3" y="0"/>
                    <a:pt x="183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3128964" y="3781426"/>
              <a:ext cx="403225" cy="458788"/>
            </a:xfrm>
            <a:custGeom>
              <a:avLst/>
              <a:gdLst>
                <a:gd name="T0" fmla="*/ 9 w 199"/>
                <a:gd name="T1" fmla="*/ 190 h 226"/>
                <a:gd name="T2" fmla="*/ 1 w 199"/>
                <a:gd name="T3" fmla="*/ 218 h 226"/>
                <a:gd name="T4" fmla="*/ 13 w 199"/>
                <a:gd name="T5" fmla="*/ 218 h 226"/>
                <a:gd name="T6" fmla="*/ 18 w 199"/>
                <a:gd name="T7" fmla="*/ 198 h 226"/>
                <a:gd name="T8" fmla="*/ 28 w 199"/>
                <a:gd name="T9" fmla="*/ 196 h 226"/>
                <a:gd name="T10" fmla="*/ 28 w 199"/>
                <a:gd name="T11" fmla="*/ 220 h 226"/>
                <a:gd name="T12" fmla="*/ 199 w 199"/>
                <a:gd name="T13" fmla="*/ 220 h 226"/>
                <a:gd name="T14" fmla="*/ 199 w 199"/>
                <a:gd name="T15" fmla="*/ 0 h 226"/>
                <a:gd name="T16" fmla="*/ 28 w 199"/>
                <a:gd name="T17" fmla="*/ 0 h 226"/>
                <a:gd name="T18" fmla="*/ 28 w 199"/>
                <a:gd name="T19" fmla="*/ 0 h 226"/>
                <a:gd name="T20" fmla="*/ 9 w 199"/>
                <a:gd name="T21" fmla="*/ 6 h 226"/>
                <a:gd name="T22" fmla="*/ 1 w 199"/>
                <a:gd name="T23" fmla="*/ 34 h 226"/>
                <a:gd name="T24" fmla="*/ 13 w 199"/>
                <a:gd name="T25" fmla="*/ 34 h 226"/>
                <a:gd name="T26" fmla="*/ 18 w 199"/>
                <a:gd name="T27" fmla="*/ 15 h 226"/>
                <a:gd name="T28" fmla="*/ 28 w 199"/>
                <a:gd name="T29" fmla="*/ 12 h 226"/>
                <a:gd name="T30" fmla="*/ 28 w 199"/>
                <a:gd name="T31" fmla="*/ 46 h 226"/>
                <a:gd name="T32" fmla="*/ 9 w 199"/>
                <a:gd name="T33" fmla="*/ 52 h 226"/>
                <a:gd name="T34" fmla="*/ 1 w 199"/>
                <a:gd name="T35" fmla="*/ 80 h 226"/>
                <a:gd name="T36" fmla="*/ 13 w 199"/>
                <a:gd name="T37" fmla="*/ 80 h 226"/>
                <a:gd name="T38" fmla="*/ 18 w 199"/>
                <a:gd name="T39" fmla="*/ 61 h 226"/>
                <a:gd name="T40" fmla="*/ 28 w 199"/>
                <a:gd name="T41" fmla="*/ 58 h 226"/>
                <a:gd name="T42" fmla="*/ 28 w 199"/>
                <a:gd name="T43" fmla="*/ 92 h 226"/>
                <a:gd name="T44" fmla="*/ 9 w 199"/>
                <a:gd name="T45" fmla="*/ 98 h 226"/>
                <a:gd name="T46" fmla="*/ 1 w 199"/>
                <a:gd name="T47" fmla="*/ 126 h 226"/>
                <a:gd name="T48" fmla="*/ 13 w 199"/>
                <a:gd name="T49" fmla="*/ 126 h 226"/>
                <a:gd name="T50" fmla="*/ 18 w 199"/>
                <a:gd name="T51" fmla="*/ 106 h 226"/>
                <a:gd name="T52" fmla="*/ 28 w 199"/>
                <a:gd name="T53" fmla="*/ 104 h 226"/>
                <a:gd name="T54" fmla="*/ 28 w 199"/>
                <a:gd name="T55" fmla="*/ 138 h 226"/>
                <a:gd name="T56" fmla="*/ 9 w 199"/>
                <a:gd name="T57" fmla="*/ 144 h 226"/>
                <a:gd name="T58" fmla="*/ 1 w 199"/>
                <a:gd name="T59" fmla="*/ 172 h 226"/>
                <a:gd name="T60" fmla="*/ 13 w 199"/>
                <a:gd name="T61" fmla="*/ 172 h 226"/>
                <a:gd name="T62" fmla="*/ 18 w 199"/>
                <a:gd name="T63" fmla="*/ 152 h 226"/>
                <a:gd name="T64" fmla="*/ 28 w 199"/>
                <a:gd name="T65" fmla="*/ 150 h 226"/>
                <a:gd name="T66" fmla="*/ 28 w 199"/>
                <a:gd name="T67" fmla="*/ 184 h 226"/>
                <a:gd name="T68" fmla="*/ 9 w 199"/>
                <a:gd name="T69" fmla="*/ 190 h 226"/>
                <a:gd name="T70" fmla="*/ 67 w 199"/>
                <a:gd name="T71" fmla="*/ 23 h 226"/>
                <a:gd name="T72" fmla="*/ 159 w 199"/>
                <a:gd name="T73" fmla="*/ 23 h 226"/>
                <a:gd name="T74" fmla="*/ 159 w 199"/>
                <a:gd name="T75" fmla="*/ 72 h 226"/>
                <a:gd name="T76" fmla="*/ 67 w 199"/>
                <a:gd name="T77" fmla="*/ 72 h 226"/>
                <a:gd name="T78" fmla="*/ 67 w 199"/>
                <a:gd name="T79" fmla="*/ 2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9" y="190"/>
                  </a:moveTo>
                  <a:cubicBezTo>
                    <a:pt x="1" y="197"/>
                    <a:pt x="0" y="208"/>
                    <a:pt x="1" y="218"/>
                  </a:cubicBezTo>
                  <a:cubicBezTo>
                    <a:pt x="1" y="226"/>
                    <a:pt x="13" y="226"/>
                    <a:pt x="13" y="218"/>
                  </a:cubicBezTo>
                  <a:cubicBezTo>
                    <a:pt x="13" y="211"/>
                    <a:pt x="12" y="203"/>
                    <a:pt x="18" y="198"/>
                  </a:cubicBezTo>
                  <a:cubicBezTo>
                    <a:pt x="20" y="196"/>
                    <a:pt x="24" y="196"/>
                    <a:pt x="28" y="196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199" y="220"/>
                    <a:pt x="199" y="220"/>
                    <a:pt x="199" y="22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1"/>
                    <a:pt x="9" y="6"/>
                  </a:cubicBezTo>
                  <a:cubicBezTo>
                    <a:pt x="1" y="13"/>
                    <a:pt x="0" y="24"/>
                    <a:pt x="1" y="34"/>
                  </a:cubicBezTo>
                  <a:cubicBezTo>
                    <a:pt x="1" y="42"/>
                    <a:pt x="13" y="42"/>
                    <a:pt x="13" y="34"/>
                  </a:cubicBezTo>
                  <a:cubicBezTo>
                    <a:pt x="13" y="28"/>
                    <a:pt x="12" y="19"/>
                    <a:pt x="18" y="15"/>
                  </a:cubicBezTo>
                  <a:cubicBezTo>
                    <a:pt x="20" y="13"/>
                    <a:pt x="24" y="12"/>
                    <a:pt x="28" y="12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1" y="46"/>
                    <a:pt x="14" y="47"/>
                    <a:pt x="9" y="52"/>
                  </a:cubicBezTo>
                  <a:cubicBezTo>
                    <a:pt x="1" y="59"/>
                    <a:pt x="0" y="70"/>
                    <a:pt x="1" y="80"/>
                  </a:cubicBezTo>
                  <a:cubicBezTo>
                    <a:pt x="1" y="88"/>
                    <a:pt x="13" y="88"/>
                    <a:pt x="13" y="80"/>
                  </a:cubicBezTo>
                  <a:cubicBezTo>
                    <a:pt x="13" y="73"/>
                    <a:pt x="12" y="65"/>
                    <a:pt x="18" y="61"/>
                  </a:cubicBezTo>
                  <a:cubicBezTo>
                    <a:pt x="20" y="58"/>
                    <a:pt x="24" y="58"/>
                    <a:pt x="28" y="58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1" y="92"/>
                    <a:pt x="14" y="93"/>
                    <a:pt x="9" y="98"/>
                  </a:cubicBezTo>
                  <a:cubicBezTo>
                    <a:pt x="1" y="105"/>
                    <a:pt x="0" y="116"/>
                    <a:pt x="1" y="126"/>
                  </a:cubicBezTo>
                  <a:cubicBezTo>
                    <a:pt x="1" y="134"/>
                    <a:pt x="13" y="134"/>
                    <a:pt x="13" y="126"/>
                  </a:cubicBezTo>
                  <a:cubicBezTo>
                    <a:pt x="13" y="119"/>
                    <a:pt x="12" y="111"/>
                    <a:pt x="18" y="106"/>
                  </a:cubicBezTo>
                  <a:cubicBezTo>
                    <a:pt x="20" y="104"/>
                    <a:pt x="24" y="104"/>
                    <a:pt x="28" y="104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1" y="138"/>
                    <a:pt x="14" y="139"/>
                    <a:pt x="9" y="144"/>
                  </a:cubicBezTo>
                  <a:cubicBezTo>
                    <a:pt x="1" y="151"/>
                    <a:pt x="0" y="162"/>
                    <a:pt x="1" y="172"/>
                  </a:cubicBezTo>
                  <a:cubicBezTo>
                    <a:pt x="1" y="180"/>
                    <a:pt x="13" y="180"/>
                    <a:pt x="13" y="172"/>
                  </a:cubicBezTo>
                  <a:cubicBezTo>
                    <a:pt x="13" y="165"/>
                    <a:pt x="12" y="157"/>
                    <a:pt x="18" y="152"/>
                  </a:cubicBezTo>
                  <a:cubicBezTo>
                    <a:pt x="20" y="150"/>
                    <a:pt x="24" y="150"/>
                    <a:pt x="28" y="150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1" y="184"/>
                    <a:pt x="14" y="185"/>
                    <a:pt x="9" y="190"/>
                  </a:cubicBezTo>
                  <a:close/>
                  <a:moveTo>
                    <a:pt x="67" y="23"/>
                  </a:moveTo>
                  <a:cubicBezTo>
                    <a:pt x="159" y="23"/>
                    <a:pt x="159" y="23"/>
                    <a:pt x="159" y="23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67" y="72"/>
                    <a:pt x="67" y="72"/>
                    <a:pt x="67" y="72"/>
                  </a:cubicBezTo>
                  <a:lnTo>
                    <a:pt x="6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6673851" y="3000376"/>
              <a:ext cx="401638" cy="458788"/>
            </a:xfrm>
            <a:custGeom>
              <a:avLst/>
              <a:gdLst>
                <a:gd name="T0" fmla="*/ 111 w 198"/>
                <a:gd name="T1" fmla="*/ 174 h 226"/>
                <a:gd name="T2" fmla="*/ 175 w 198"/>
                <a:gd name="T3" fmla="*/ 110 h 226"/>
                <a:gd name="T4" fmla="*/ 198 w 198"/>
                <a:gd name="T5" fmla="*/ 115 h 226"/>
                <a:gd name="T6" fmla="*/ 198 w 198"/>
                <a:gd name="T7" fmla="*/ 0 h 226"/>
                <a:gd name="T8" fmla="*/ 27 w 198"/>
                <a:gd name="T9" fmla="*/ 0 h 226"/>
                <a:gd name="T10" fmla="*/ 27 w 198"/>
                <a:gd name="T11" fmla="*/ 0 h 226"/>
                <a:gd name="T12" fmla="*/ 8 w 198"/>
                <a:gd name="T13" fmla="*/ 6 h 226"/>
                <a:gd name="T14" fmla="*/ 0 w 198"/>
                <a:gd name="T15" fmla="*/ 34 h 226"/>
                <a:gd name="T16" fmla="*/ 12 w 198"/>
                <a:gd name="T17" fmla="*/ 34 h 226"/>
                <a:gd name="T18" fmla="*/ 17 w 198"/>
                <a:gd name="T19" fmla="*/ 15 h 226"/>
                <a:gd name="T20" fmla="*/ 27 w 198"/>
                <a:gd name="T21" fmla="*/ 12 h 226"/>
                <a:gd name="T22" fmla="*/ 27 w 198"/>
                <a:gd name="T23" fmla="*/ 46 h 226"/>
                <a:gd name="T24" fmla="*/ 8 w 198"/>
                <a:gd name="T25" fmla="*/ 52 h 226"/>
                <a:gd name="T26" fmla="*/ 0 w 198"/>
                <a:gd name="T27" fmla="*/ 80 h 226"/>
                <a:gd name="T28" fmla="*/ 12 w 198"/>
                <a:gd name="T29" fmla="*/ 80 h 226"/>
                <a:gd name="T30" fmla="*/ 17 w 198"/>
                <a:gd name="T31" fmla="*/ 61 h 226"/>
                <a:gd name="T32" fmla="*/ 27 w 198"/>
                <a:gd name="T33" fmla="*/ 58 h 226"/>
                <a:gd name="T34" fmla="*/ 27 w 198"/>
                <a:gd name="T35" fmla="*/ 92 h 226"/>
                <a:gd name="T36" fmla="*/ 8 w 198"/>
                <a:gd name="T37" fmla="*/ 98 h 226"/>
                <a:gd name="T38" fmla="*/ 0 w 198"/>
                <a:gd name="T39" fmla="*/ 126 h 226"/>
                <a:gd name="T40" fmla="*/ 12 w 198"/>
                <a:gd name="T41" fmla="*/ 126 h 226"/>
                <a:gd name="T42" fmla="*/ 17 w 198"/>
                <a:gd name="T43" fmla="*/ 107 h 226"/>
                <a:gd name="T44" fmla="*/ 27 w 198"/>
                <a:gd name="T45" fmla="*/ 104 h 226"/>
                <a:gd name="T46" fmla="*/ 27 w 198"/>
                <a:gd name="T47" fmla="*/ 138 h 226"/>
                <a:gd name="T48" fmla="*/ 8 w 198"/>
                <a:gd name="T49" fmla="*/ 144 h 226"/>
                <a:gd name="T50" fmla="*/ 0 w 198"/>
                <a:gd name="T51" fmla="*/ 172 h 226"/>
                <a:gd name="T52" fmla="*/ 12 w 198"/>
                <a:gd name="T53" fmla="*/ 172 h 226"/>
                <a:gd name="T54" fmla="*/ 17 w 198"/>
                <a:gd name="T55" fmla="*/ 153 h 226"/>
                <a:gd name="T56" fmla="*/ 27 w 198"/>
                <a:gd name="T57" fmla="*/ 150 h 226"/>
                <a:gd name="T58" fmla="*/ 27 w 198"/>
                <a:gd name="T59" fmla="*/ 184 h 226"/>
                <a:gd name="T60" fmla="*/ 8 w 198"/>
                <a:gd name="T61" fmla="*/ 190 h 226"/>
                <a:gd name="T62" fmla="*/ 0 w 198"/>
                <a:gd name="T63" fmla="*/ 218 h 226"/>
                <a:gd name="T64" fmla="*/ 12 w 198"/>
                <a:gd name="T65" fmla="*/ 218 h 226"/>
                <a:gd name="T66" fmla="*/ 17 w 198"/>
                <a:gd name="T67" fmla="*/ 198 h 226"/>
                <a:gd name="T68" fmla="*/ 27 w 198"/>
                <a:gd name="T69" fmla="*/ 196 h 226"/>
                <a:gd name="T70" fmla="*/ 27 w 198"/>
                <a:gd name="T71" fmla="*/ 221 h 226"/>
                <a:gd name="T72" fmla="*/ 132 w 198"/>
                <a:gd name="T73" fmla="*/ 221 h 226"/>
                <a:gd name="T74" fmla="*/ 111 w 198"/>
                <a:gd name="T75" fmla="*/ 174 h 226"/>
                <a:gd name="T76" fmla="*/ 66 w 198"/>
                <a:gd name="T77" fmla="*/ 23 h 226"/>
                <a:gd name="T78" fmla="*/ 159 w 198"/>
                <a:gd name="T79" fmla="*/ 23 h 226"/>
                <a:gd name="T80" fmla="*/ 159 w 198"/>
                <a:gd name="T81" fmla="*/ 72 h 226"/>
                <a:gd name="T82" fmla="*/ 66 w 198"/>
                <a:gd name="T83" fmla="*/ 72 h 226"/>
                <a:gd name="T84" fmla="*/ 66 w 198"/>
                <a:gd name="T85" fmla="*/ 2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8" h="226">
                  <a:moveTo>
                    <a:pt x="111" y="174"/>
                  </a:moveTo>
                  <a:cubicBezTo>
                    <a:pt x="111" y="139"/>
                    <a:pt x="140" y="110"/>
                    <a:pt x="175" y="110"/>
                  </a:cubicBezTo>
                  <a:cubicBezTo>
                    <a:pt x="183" y="110"/>
                    <a:pt x="191" y="112"/>
                    <a:pt x="198" y="1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3" y="1"/>
                    <a:pt x="8" y="6"/>
                  </a:cubicBezTo>
                  <a:cubicBezTo>
                    <a:pt x="0" y="14"/>
                    <a:pt x="0" y="24"/>
                    <a:pt x="0" y="34"/>
                  </a:cubicBezTo>
                  <a:cubicBezTo>
                    <a:pt x="1" y="42"/>
                    <a:pt x="13" y="42"/>
                    <a:pt x="12" y="34"/>
                  </a:cubicBezTo>
                  <a:cubicBezTo>
                    <a:pt x="12" y="28"/>
                    <a:pt x="11" y="19"/>
                    <a:pt x="17" y="15"/>
                  </a:cubicBezTo>
                  <a:cubicBezTo>
                    <a:pt x="20" y="13"/>
                    <a:pt x="23" y="12"/>
                    <a:pt x="27" y="12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0" y="46"/>
                    <a:pt x="13" y="47"/>
                    <a:pt x="8" y="52"/>
                  </a:cubicBezTo>
                  <a:cubicBezTo>
                    <a:pt x="0" y="60"/>
                    <a:pt x="0" y="70"/>
                    <a:pt x="0" y="80"/>
                  </a:cubicBezTo>
                  <a:cubicBezTo>
                    <a:pt x="1" y="88"/>
                    <a:pt x="13" y="88"/>
                    <a:pt x="12" y="80"/>
                  </a:cubicBezTo>
                  <a:cubicBezTo>
                    <a:pt x="12" y="74"/>
                    <a:pt x="11" y="65"/>
                    <a:pt x="17" y="61"/>
                  </a:cubicBezTo>
                  <a:cubicBezTo>
                    <a:pt x="20" y="59"/>
                    <a:pt x="23" y="58"/>
                    <a:pt x="27" y="58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0" y="92"/>
                    <a:pt x="13" y="93"/>
                    <a:pt x="8" y="98"/>
                  </a:cubicBezTo>
                  <a:cubicBezTo>
                    <a:pt x="0" y="105"/>
                    <a:pt x="0" y="116"/>
                    <a:pt x="0" y="126"/>
                  </a:cubicBezTo>
                  <a:cubicBezTo>
                    <a:pt x="1" y="134"/>
                    <a:pt x="13" y="134"/>
                    <a:pt x="12" y="126"/>
                  </a:cubicBezTo>
                  <a:cubicBezTo>
                    <a:pt x="12" y="120"/>
                    <a:pt x="11" y="111"/>
                    <a:pt x="17" y="107"/>
                  </a:cubicBezTo>
                  <a:cubicBezTo>
                    <a:pt x="20" y="105"/>
                    <a:pt x="23" y="104"/>
                    <a:pt x="27" y="104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0" y="138"/>
                    <a:pt x="13" y="139"/>
                    <a:pt x="8" y="144"/>
                  </a:cubicBezTo>
                  <a:cubicBezTo>
                    <a:pt x="0" y="151"/>
                    <a:pt x="0" y="162"/>
                    <a:pt x="0" y="172"/>
                  </a:cubicBezTo>
                  <a:cubicBezTo>
                    <a:pt x="1" y="180"/>
                    <a:pt x="13" y="180"/>
                    <a:pt x="12" y="172"/>
                  </a:cubicBezTo>
                  <a:cubicBezTo>
                    <a:pt x="12" y="165"/>
                    <a:pt x="11" y="157"/>
                    <a:pt x="17" y="153"/>
                  </a:cubicBezTo>
                  <a:cubicBezTo>
                    <a:pt x="20" y="150"/>
                    <a:pt x="23" y="150"/>
                    <a:pt x="27" y="150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0" y="184"/>
                    <a:pt x="13" y="185"/>
                    <a:pt x="8" y="190"/>
                  </a:cubicBezTo>
                  <a:cubicBezTo>
                    <a:pt x="0" y="197"/>
                    <a:pt x="0" y="208"/>
                    <a:pt x="0" y="218"/>
                  </a:cubicBezTo>
                  <a:cubicBezTo>
                    <a:pt x="1" y="226"/>
                    <a:pt x="13" y="226"/>
                    <a:pt x="12" y="218"/>
                  </a:cubicBezTo>
                  <a:cubicBezTo>
                    <a:pt x="12" y="211"/>
                    <a:pt x="11" y="203"/>
                    <a:pt x="17" y="198"/>
                  </a:cubicBezTo>
                  <a:cubicBezTo>
                    <a:pt x="20" y="196"/>
                    <a:pt x="23" y="196"/>
                    <a:pt x="27" y="196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19" y="209"/>
                    <a:pt x="111" y="192"/>
                    <a:pt x="111" y="174"/>
                  </a:cubicBezTo>
                  <a:close/>
                  <a:moveTo>
                    <a:pt x="66" y="23"/>
                  </a:moveTo>
                  <a:cubicBezTo>
                    <a:pt x="159" y="23"/>
                    <a:pt x="159" y="23"/>
                    <a:pt x="159" y="23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23"/>
                    <a:pt x="66" y="23"/>
                    <a:pt x="6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6913564" y="3238501"/>
              <a:ext cx="233363" cy="233363"/>
            </a:xfrm>
            <a:custGeom>
              <a:avLst/>
              <a:gdLst>
                <a:gd name="T0" fmla="*/ 80 w 115"/>
                <a:gd name="T1" fmla="*/ 4 h 115"/>
                <a:gd name="T2" fmla="*/ 57 w 115"/>
                <a:gd name="T3" fmla="*/ 0 h 115"/>
                <a:gd name="T4" fmla="*/ 0 w 115"/>
                <a:gd name="T5" fmla="*/ 57 h 115"/>
                <a:gd name="T6" fmla="*/ 23 w 115"/>
                <a:gd name="T7" fmla="*/ 104 h 115"/>
                <a:gd name="T8" fmla="*/ 57 w 115"/>
                <a:gd name="T9" fmla="*/ 115 h 115"/>
                <a:gd name="T10" fmla="*/ 115 w 115"/>
                <a:gd name="T11" fmla="*/ 57 h 115"/>
                <a:gd name="T12" fmla="*/ 80 w 115"/>
                <a:gd name="T13" fmla="*/ 4 h 115"/>
                <a:gd name="T14" fmla="*/ 80 w 115"/>
                <a:gd name="T15" fmla="*/ 55 h 115"/>
                <a:gd name="T16" fmla="*/ 59 w 115"/>
                <a:gd name="T17" fmla="*/ 76 h 115"/>
                <a:gd name="T18" fmla="*/ 45 w 115"/>
                <a:gd name="T19" fmla="*/ 91 h 115"/>
                <a:gd name="T20" fmla="*/ 30 w 115"/>
                <a:gd name="T21" fmla="*/ 76 h 115"/>
                <a:gd name="T22" fmla="*/ 16 w 115"/>
                <a:gd name="T23" fmla="*/ 63 h 115"/>
                <a:gd name="T24" fmla="*/ 31 w 115"/>
                <a:gd name="T25" fmla="*/ 48 h 115"/>
                <a:gd name="T26" fmla="*/ 45 w 115"/>
                <a:gd name="T27" fmla="*/ 62 h 115"/>
                <a:gd name="T28" fmla="*/ 80 w 115"/>
                <a:gd name="T29" fmla="*/ 27 h 115"/>
                <a:gd name="T30" fmla="*/ 81 w 115"/>
                <a:gd name="T31" fmla="*/ 25 h 115"/>
                <a:gd name="T32" fmla="*/ 95 w 115"/>
                <a:gd name="T33" fmla="*/ 40 h 115"/>
                <a:gd name="T34" fmla="*/ 80 w 115"/>
                <a:gd name="T35" fmla="*/ 5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" h="115">
                  <a:moveTo>
                    <a:pt x="80" y="4"/>
                  </a:moveTo>
                  <a:cubicBezTo>
                    <a:pt x="73" y="1"/>
                    <a:pt x="65" y="0"/>
                    <a:pt x="57" y="0"/>
                  </a:cubicBezTo>
                  <a:cubicBezTo>
                    <a:pt x="25" y="0"/>
                    <a:pt x="0" y="25"/>
                    <a:pt x="0" y="57"/>
                  </a:cubicBezTo>
                  <a:cubicBezTo>
                    <a:pt x="0" y="76"/>
                    <a:pt x="9" y="93"/>
                    <a:pt x="23" y="104"/>
                  </a:cubicBezTo>
                  <a:cubicBezTo>
                    <a:pt x="33" y="111"/>
                    <a:pt x="44" y="115"/>
                    <a:pt x="57" y="115"/>
                  </a:cubicBezTo>
                  <a:cubicBezTo>
                    <a:pt x="89" y="115"/>
                    <a:pt x="115" y="89"/>
                    <a:pt x="115" y="57"/>
                  </a:cubicBezTo>
                  <a:cubicBezTo>
                    <a:pt x="115" y="33"/>
                    <a:pt x="100" y="13"/>
                    <a:pt x="80" y="4"/>
                  </a:cubicBezTo>
                  <a:close/>
                  <a:moveTo>
                    <a:pt x="80" y="55"/>
                  </a:moveTo>
                  <a:cubicBezTo>
                    <a:pt x="59" y="76"/>
                    <a:pt x="59" y="76"/>
                    <a:pt x="59" y="76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95" y="40"/>
                    <a:pt x="95" y="40"/>
                    <a:pt x="95" y="40"/>
                  </a:cubicBezTo>
                  <a:lnTo>
                    <a:pt x="80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78"/>
            <p:cNvSpPr>
              <a:spLocks noChangeArrowheads="1"/>
            </p:cNvSpPr>
            <p:nvPr/>
          </p:nvSpPr>
          <p:spPr bwMode="auto">
            <a:xfrm>
              <a:off x="4160839" y="4576763"/>
              <a:ext cx="90488" cy="39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3832226" y="4627563"/>
              <a:ext cx="473075" cy="347663"/>
            </a:xfrm>
            <a:custGeom>
              <a:avLst/>
              <a:gdLst>
                <a:gd name="T0" fmla="*/ 0 w 233"/>
                <a:gd name="T1" fmla="*/ 171 h 171"/>
                <a:gd name="T2" fmla="*/ 233 w 233"/>
                <a:gd name="T3" fmla="*/ 171 h 171"/>
                <a:gd name="T4" fmla="*/ 233 w 233"/>
                <a:gd name="T5" fmla="*/ 0 h 171"/>
                <a:gd name="T6" fmla="*/ 0 w 233"/>
                <a:gd name="T7" fmla="*/ 0 h 171"/>
                <a:gd name="T8" fmla="*/ 0 w 233"/>
                <a:gd name="T9" fmla="*/ 171 h 171"/>
                <a:gd name="T10" fmla="*/ 160 w 233"/>
                <a:gd name="T11" fmla="*/ 20 h 171"/>
                <a:gd name="T12" fmla="*/ 208 w 233"/>
                <a:gd name="T13" fmla="*/ 20 h 171"/>
                <a:gd name="T14" fmla="*/ 208 w 233"/>
                <a:gd name="T15" fmla="*/ 48 h 171"/>
                <a:gd name="T16" fmla="*/ 160 w 233"/>
                <a:gd name="T17" fmla="*/ 48 h 171"/>
                <a:gd name="T18" fmla="*/ 160 w 233"/>
                <a:gd name="T19" fmla="*/ 20 h 171"/>
                <a:gd name="T20" fmla="*/ 20 w 233"/>
                <a:gd name="T21" fmla="*/ 86 h 171"/>
                <a:gd name="T22" fmla="*/ 20 w 233"/>
                <a:gd name="T23" fmla="*/ 79 h 171"/>
                <a:gd name="T24" fmla="*/ 21 w 233"/>
                <a:gd name="T25" fmla="*/ 72 h 171"/>
                <a:gd name="T26" fmla="*/ 25 w 233"/>
                <a:gd name="T27" fmla="*/ 60 h 171"/>
                <a:gd name="T28" fmla="*/ 28 w 233"/>
                <a:gd name="T29" fmla="*/ 54 h 171"/>
                <a:gd name="T30" fmla="*/ 32 w 233"/>
                <a:gd name="T31" fmla="*/ 48 h 171"/>
                <a:gd name="T32" fmla="*/ 35 w 233"/>
                <a:gd name="T33" fmla="*/ 43 h 171"/>
                <a:gd name="T34" fmla="*/ 39 w 233"/>
                <a:gd name="T35" fmla="*/ 40 h 171"/>
                <a:gd name="T36" fmla="*/ 87 w 233"/>
                <a:gd name="T37" fmla="*/ 19 h 171"/>
                <a:gd name="T38" fmla="*/ 136 w 233"/>
                <a:gd name="T39" fmla="*/ 41 h 171"/>
                <a:gd name="T40" fmla="*/ 142 w 233"/>
                <a:gd name="T41" fmla="*/ 48 h 171"/>
                <a:gd name="T42" fmla="*/ 146 w 233"/>
                <a:gd name="T43" fmla="*/ 54 h 171"/>
                <a:gd name="T44" fmla="*/ 148 w 233"/>
                <a:gd name="T45" fmla="*/ 60 h 171"/>
                <a:gd name="T46" fmla="*/ 152 w 233"/>
                <a:gd name="T47" fmla="*/ 72 h 171"/>
                <a:gd name="T48" fmla="*/ 153 w 233"/>
                <a:gd name="T49" fmla="*/ 79 h 171"/>
                <a:gd name="T50" fmla="*/ 154 w 233"/>
                <a:gd name="T51" fmla="*/ 86 h 171"/>
                <a:gd name="T52" fmla="*/ 154 w 233"/>
                <a:gd name="T53" fmla="*/ 86 h 171"/>
                <a:gd name="T54" fmla="*/ 150 w 233"/>
                <a:gd name="T55" fmla="*/ 109 h 171"/>
                <a:gd name="T56" fmla="*/ 142 w 233"/>
                <a:gd name="T57" fmla="*/ 123 h 171"/>
                <a:gd name="T58" fmla="*/ 136 w 233"/>
                <a:gd name="T59" fmla="*/ 131 h 171"/>
                <a:gd name="T60" fmla="*/ 87 w 233"/>
                <a:gd name="T61" fmla="*/ 152 h 171"/>
                <a:gd name="T62" fmla="*/ 67 w 233"/>
                <a:gd name="T63" fmla="*/ 149 h 171"/>
                <a:gd name="T64" fmla="*/ 52 w 233"/>
                <a:gd name="T65" fmla="*/ 143 h 171"/>
                <a:gd name="T66" fmla="*/ 47 w 233"/>
                <a:gd name="T67" fmla="*/ 139 h 171"/>
                <a:gd name="T68" fmla="*/ 44 w 233"/>
                <a:gd name="T69" fmla="*/ 137 h 171"/>
                <a:gd name="T70" fmla="*/ 40 w 233"/>
                <a:gd name="T71" fmla="*/ 133 h 171"/>
                <a:gd name="T72" fmla="*/ 36 w 233"/>
                <a:gd name="T73" fmla="*/ 129 h 171"/>
                <a:gd name="T74" fmla="*/ 34 w 233"/>
                <a:gd name="T75" fmla="*/ 126 h 171"/>
                <a:gd name="T76" fmla="*/ 32 w 233"/>
                <a:gd name="T77" fmla="*/ 123 h 171"/>
                <a:gd name="T78" fmla="*/ 28 w 233"/>
                <a:gd name="T79" fmla="*/ 118 h 171"/>
                <a:gd name="T80" fmla="*/ 24 w 233"/>
                <a:gd name="T81" fmla="*/ 109 h 171"/>
                <a:gd name="T82" fmla="*/ 20 w 233"/>
                <a:gd name="T83" fmla="*/ 8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3" h="171">
                  <a:moveTo>
                    <a:pt x="0" y="171"/>
                  </a:moveTo>
                  <a:cubicBezTo>
                    <a:pt x="233" y="171"/>
                    <a:pt x="233" y="171"/>
                    <a:pt x="233" y="171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71"/>
                  </a:lnTo>
                  <a:close/>
                  <a:moveTo>
                    <a:pt x="160" y="20"/>
                  </a:moveTo>
                  <a:cubicBezTo>
                    <a:pt x="208" y="20"/>
                    <a:pt x="208" y="20"/>
                    <a:pt x="208" y="20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160" y="48"/>
                    <a:pt x="160" y="48"/>
                    <a:pt x="160" y="48"/>
                  </a:cubicBezTo>
                  <a:lnTo>
                    <a:pt x="160" y="20"/>
                  </a:lnTo>
                  <a:close/>
                  <a:moveTo>
                    <a:pt x="20" y="86"/>
                  </a:moveTo>
                  <a:cubicBezTo>
                    <a:pt x="20" y="83"/>
                    <a:pt x="20" y="81"/>
                    <a:pt x="20" y="79"/>
                  </a:cubicBezTo>
                  <a:cubicBezTo>
                    <a:pt x="21" y="77"/>
                    <a:pt x="21" y="74"/>
                    <a:pt x="21" y="72"/>
                  </a:cubicBezTo>
                  <a:cubicBezTo>
                    <a:pt x="22" y="68"/>
                    <a:pt x="24" y="64"/>
                    <a:pt x="25" y="60"/>
                  </a:cubicBezTo>
                  <a:cubicBezTo>
                    <a:pt x="26" y="58"/>
                    <a:pt x="27" y="56"/>
                    <a:pt x="28" y="54"/>
                  </a:cubicBezTo>
                  <a:cubicBezTo>
                    <a:pt x="29" y="52"/>
                    <a:pt x="30" y="50"/>
                    <a:pt x="32" y="48"/>
                  </a:cubicBezTo>
                  <a:cubicBezTo>
                    <a:pt x="33" y="47"/>
                    <a:pt x="34" y="45"/>
                    <a:pt x="35" y="43"/>
                  </a:cubicBezTo>
                  <a:cubicBezTo>
                    <a:pt x="36" y="42"/>
                    <a:pt x="37" y="41"/>
                    <a:pt x="39" y="40"/>
                  </a:cubicBezTo>
                  <a:cubicBezTo>
                    <a:pt x="51" y="27"/>
                    <a:pt x="68" y="19"/>
                    <a:pt x="87" y="19"/>
                  </a:cubicBezTo>
                  <a:cubicBezTo>
                    <a:pt x="106" y="19"/>
                    <a:pt x="124" y="27"/>
                    <a:pt x="136" y="41"/>
                  </a:cubicBezTo>
                  <a:cubicBezTo>
                    <a:pt x="138" y="43"/>
                    <a:pt x="140" y="46"/>
                    <a:pt x="142" y="48"/>
                  </a:cubicBezTo>
                  <a:cubicBezTo>
                    <a:pt x="143" y="50"/>
                    <a:pt x="145" y="52"/>
                    <a:pt x="146" y="54"/>
                  </a:cubicBezTo>
                  <a:cubicBezTo>
                    <a:pt x="147" y="56"/>
                    <a:pt x="147" y="58"/>
                    <a:pt x="148" y="60"/>
                  </a:cubicBezTo>
                  <a:cubicBezTo>
                    <a:pt x="150" y="64"/>
                    <a:pt x="151" y="68"/>
                    <a:pt x="152" y="72"/>
                  </a:cubicBezTo>
                  <a:cubicBezTo>
                    <a:pt x="153" y="74"/>
                    <a:pt x="153" y="77"/>
                    <a:pt x="153" y="79"/>
                  </a:cubicBezTo>
                  <a:cubicBezTo>
                    <a:pt x="153" y="81"/>
                    <a:pt x="154" y="83"/>
                    <a:pt x="154" y="86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4" y="94"/>
                    <a:pt x="152" y="102"/>
                    <a:pt x="150" y="109"/>
                  </a:cubicBezTo>
                  <a:cubicBezTo>
                    <a:pt x="148" y="114"/>
                    <a:pt x="145" y="119"/>
                    <a:pt x="142" y="123"/>
                  </a:cubicBezTo>
                  <a:cubicBezTo>
                    <a:pt x="140" y="126"/>
                    <a:pt x="138" y="128"/>
                    <a:pt x="136" y="131"/>
                  </a:cubicBezTo>
                  <a:cubicBezTo>
                    <a:pt x="124" y="144"/>
                    <a:pt x="106" y="152"/>
                    <a:pt x="87" y="152"/>
                  </a:cubicBezTo>
                  <a:cubicBezTo>
                    <a:pt x="80" y="152"/>
                    <a:pt x="73" y="151"/>
                    <a:pt x="67" y="149"/>
                  </a:cubicBezTo>
                  <a:cubicBezTo>
                    <a:pt x="62" y="148"/>
                    <a:pt x="57" y="146"/>
                    <a:pt x="52" y="143"/>
                  </a:cubicBezTo>
                  <a:cubicBezTo>
                    <a:pt x="50" y="142"/>
                    <a:pt x="49" y="140"/>
                    <a:pt x="47" y="139"/>
                  </a:cubicBezTo>
                  <a:cubicBezTo>
                    <a:pt x="46" y="139"/>
                    <a:pt x="45" y="138"/>
                    <a:pt x="44" y="137"/>
                  </a:cubicBezTo>
                  <a:cubicBezTo>
                    <a:pt x="43" y="136"/>
                    <a:pt x="41" y="134"/>
                    <a:pt x="40" y="133"/>
                  </a:cubicBezTo>
                  <a:cubicBezTo>
                    <a:pt x="38" y="132"/>
                    <a:pt x="37" y="131"/>
                    <a:pt x="36" y="129"/>
                  </a:cubicBezTo>
                  <a:cubicBezTo>
                    <a:pt x="35" y="128"/>
                    <a:pt x="35" y="127"/>
                    <a:pt x="34" y="126"/>
                  </a:cubicBezTo>
                  <a:cubicBezTo>
                    <a:pt x="33" y="125"/>
                    <a:pt x="32" y="124"/>
                    <a:pt x="32" y="123"/>
                  </a:cubicBezTo>
                  <a:cubicBezTo>
                    <a:pt x="30" y="121"/>
                    <a:pt x="29" y="119"/>
                    <a:pt x="28" y="118"/>
                  </a:cubicBezTo>
                  <a:cubicBezTo>
                    <a:pt x="27" y="115"/>
                    <a:pt x="25" y="112"/>
                    <a:pt x="24" y="109"/>
                  </a:cubicBezTo>
                  <a:cubicBezTo>
                    <a:pt x="22" y="102"/>
                    <a:pt x="20" y="94"/>
                    <a:pt x="20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Oval 80"/>
            <p:cNvSpPr>
              <a:spLocks noChangeArrowheads="1"/>
            </p:cNvSpPr>
            <p:nvPr/>
          </p:nvSpPr>
          <p:spPr bwMode="auto">
            <a:xfrm>
              <a:off x="3911601" y="4705351"/>
              <a:ext cx="195263" cy="193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7404101" y="2214563"/>
              <a:ext cx="454025" cy="457200"/>
            </a:xfrm>
            <a:custGeom>
              <a:avLst/>
              <a:gdLst>
                <a:gd name="T0" fmla="*/ 112 w 224"/>
                <a:gd name="T1" fmla="*/ 0 h 225"/>
                <a:gd name="T2" fmla="*/ 0 w 224"/>
                <a:gd name="T3" fmla="*/ 112 h 225"/>
                <a:gd name="T4" fmla="*/ 112 w 224"/>
                <a:gd name="T5" fmla="*/ 225 h 225"/>
                <a:gd name="T6" fmla="*/ 224 w 224"/>
                <a:gd name="T7" fmla="*/ 112 h 225"/>
                <a:gd name="T8" fmla="*/ 112 w 224"/>
                <a:gd name="T9" fmla="*/ 0 h 225"/>
                <a:gd name="T10" fmla="*/ 103 w 224"/>
                <a:gd name="T11" fmla="*/ 13 h 225"/>
                <a:gd name="T12" fmla="*/ 121 w 224"/>
                <a:gd name="T13" fmla="*/ 13 h 225"/>
                <a:gd name="T14" fmla="*/ 121 w 224"/>
                <a:gd name="T15" fmla="*/ 112 h 225"/>
                <a:gd name="T16" fmla="*/ 103 w 224"/>
                <a:gd name="T17" fmla="*/ 112 h 225"/>
                <a:gd name="T18" fmla="*/ 103 w 224"/>
                <a:gd name="T19" fmla="*/ 13 h 225"/>
                <a:gd name="T20" fmla="*/ 112 w 224"/>
                <a:gd name="T21" fmla="*/ 202 h 225"/>
                <a:gd name="T22" fmla="*/ 22 w 224"/>
                <a:gd name="T23" fmla="*/ 112 h 225"/>
                <a:gd name="T24" fmla="*/ 71 w 224"/>
                <a:gd name="T25" fmla="*/ 32 h 225"/>
                <a:gd name="T26" fmla="*/ 80 w 224"/>
                <a:gd name="T27" fmla="*/ 49 h 225"/>
                <a:gd name="T28" fmla="*/ 41 w 224"/>
                <a:gd name="T29" fmla="*/ 112 h 225"/>
                <a:gd name="T30" fmla="*/ 112 w 224"/>
                <a:gd name="T31" fmla="*/ 183 h 225"/>
                <a:gd name="T32" fmla="*/ 183 w 224"/>
                <a:gd name="T33" fmla="*/ 112 h 225"/>
                <a:gd name="T34" fmla="*/ 144 w 224"/>
                <a:gd name="T35" fmla="*/ 49 h 225"/>
                <a:gd name="T36" fmla="*/ 152 w 224"/>
                <a:gd name="T37" fmla="*/ 32 h 225"/>
                <a:gd name="T38" fmla="*/ 202 w 224"/>
                <a:gd name="T39" fmla="*/ 112 h 225"/>
                <a:gd name="T40" fmla="*/ 112 w 224"/>
                <a:gd name="T41" fmla="*/ 2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4" h="225">
                  <a:moveTo>
                    <a:pt x="112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4"/>
                    <a:pt x="50" y="225"/>
                    <a:pt x="112" y="225"/>
                  </a:cubicBezTo>
                  <a:cubicBezTo>
                    <a:pt x="174" y="225"/>
                    <a:pt x="224" y="174"/>
                    <a:pt x="224" y="112"/>
                  </a:cubicBezTo>
                  <a:cubicBezTo>
                    <a:pt x="224" y="50"/>
                    <a:pt x="174" y="0"/>
                    <a:pt x="112" y="0"/>
                  </a:cubicBezTo>
                  <a:close/>
                  <a:moveTo>
                    <a:pt x="103" y="13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03" y="112"/>
                    <a:pt x="103" y="112"/>
                    <a:pt x="103" y="112"/>
                  </a:cubicBezTo>
                  <a:lnTo>
                    <a:pt x="103" y="13"/>
                  </a:lnTo>
                  <a:close/>
                  <a:moveTo>
                    <a:pt x="112" y="202"/>
                  </a:moveTo>
                  <a:cubicBezTo>
                    <a:pt x="62" y="202"/>
                    <a:pt x="22" y="162"/>
                    <a:pt x="22" y="112"/>
                  </a:cubicBezTo>
                  <a:cubicBezTo>
                    <a:pt x="22" y="78"/>
                    <a:pt x="41" y="47"/>
                    <a:pt x="71" y="32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56" y="61"/>
                    <a:pt x="41" y="85"/>
                    <a:pt x="41" y="112"/>
                  </a:cubicBezTo>
                  <a:cubicBezTo>
                    <a:pt x="41" y="151"/>
                    <a:pt x="73" y="183"/>
                    <a:pt x="112" y="183"/>
                  </a:cubicBezTo>
                  <a:cubicBezTo>
                    <a:pt x="151" y="183"/>
                    <a:pt x="183" y="151"/>
                    <a:pt x="183" y="112"/>
                  </a:cubicBezTo>
                  <a:cubicBezTo>
                    <a:pt x="183" y="85"/>
                    <a:pt x="168" y="61"/>
                    <a:pt x="144" y="49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83" y="47"/>
                    <a:pt x="202" y="78"/>
                    <a:pt x="202" y="112"/>
                  </a:cubicBezTo>
                  <a:cubicBezTo>
                    <a:pt x="202" y="162"/>
                    <a:pt x="161" y="202"/>
                    <a:pt x="112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82"/>
            <p:cNvSpPr>
              <a:spLocks noChangeArrowheads="1"/>
            </p:cNvSpPr>
            <p:nvPr/>
          </p:nvSpPr>
          <p:spPr bwMode="auto">
            <a:xfrm>
              <a:off x="8232776" y="1447801"/>
              <a:ext cx="263525" cy="1143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8150226" y="1573213"/>
              <a:ext cx="427038" cy="217488"/>
            </a:xfrm>
            <a:custGeom>
              <a:avLst/>
              <a:gdLst>
                <a:gd name="T0" fmla="*/ 34 w 210"/>
                <a:gd name="T1" fmla="*/ 70 h 107"/>
                <a:gd name="T2" fmla="*/ 34 w 210"/>
                <a:gd name="T3" fmla="*/ 64 h 107"/>
                <a:gd name="T4" fmla="*/ 40 w 210"/>
                <a:gd name="T5" fmla="*/ 64 h 107"/>
                <a:gd name="T6" fmla="*/ 170 w 210"/>
                <a:gd name="T7" fmla="*/ 64 h 107"/>
                <a:gd name="T8" fmla="*/ 176 w 210"/>
                <a:gd name="T9" fmla="*/ 64 h 107"/>
                <a:gd name="T10" fmla="*/ 176 w 210"/>
                <a:gd name="T11" fmla="*/ 70 h 107"/>
                <a:gd name="T12" fmla="*/ 176 w 210"/>
                <a:gd name="T13" fmla="*/ 107 h 107"/>
                <a:gd name="T14" fmla="*/ 210 w 210"/>
                <a:gd name="T15" fmla="*/ 107 h 107"/>
                <a:gd name="T16" fmla="*/ 210 w 210"/>
                <a:gd name="T17" fmla="*/ 0 h 107"/>
                <a:gd name="T18" fmla="*/ 176 w 210"/>
                <a:gd name="T19" fmla="*/ 0 h 107"/>
                <a:gd name="T20" fmla="*/ 173 w 210"/>
                <a:gd name="T21" fmla="*/ 0 h 107"/>
                <a:gd name="T22" fmla="*/ 170 w 210"/>
                <a:gd name="T23" fmla="*/ 0 h 107"/>
                <a:gd name="T24" fmla="*/ 40 w 210"/>
                <a:gd name="T25" fmla="*/ 0 h 107"/>
                <a:gd name="T26" fmla="*/ 37 w 210"/>
                <a:gd name="T27" fmla="*/ 0 h 107"/>
                <a:gd name="T28" fmla="*/ 34 w 210"/>
                <a:gd name="T29" fmla="*/ 0 h 107"/>
                <a:gd name="T30" fmla="*/ 0 w 210"/>
                <a:gd name="T31" fmla="*/ 0 h 107"/>
                <a:gd name="T32" fmla="*/ 0 w 210"/>
                <a:gd name="T33" fmla="*/ 107 h 107"/>
                <a:gd name="T34" fmla="*/ 34 w 210"/>
                <a:gd name="T35" fmla="*/ 107 h 107"/>
                <a:gd name="T36" fmla="*/ 34 w 210"/>
                <a:gd name="T37" fmla="*/ 70 h 107"/>
                <a:gd name="T38" fmla="*/ 56 w 210"/>
                <a:gd name="T39" fmla="*/ 14 h 107"/>
                <a:gd name="T40" fmla="*/ 65 w 210"/>
                <a:gd name="T41" fmla="*/ 23 h 107"/>
                <a:gd name="T42" fmla="*/ 65 w 210"/>
                <a:gd name="T43" fmla="*/ 25 h 107"/>
                <a:gd name="T44" fmla="*/ 63 w 210"/>
                <a:gd name="T45" fmla="*/ 28 h 107"/>
                <a:gd name="T46" fmla="*/ 60 w 210"/>
                <a:gd name="T47" fmla="*/ 31 h 107"/>
                <a:gd name="T48" fmla="*/ 56 w 210"/>
                <a:gd name="T49" fmla="*/ 33 h 107"/>
                <a:gd name="T50" fmla="*/ 51 w 210"/>
                <a:gd name="T51" fmla="*/ 31 h 107"/>
                <a:gd name="T52" fmla="*/ 48 w 210"/>
                <a:gd name="T53" fmla="*/ 28 h 107"/>
                <a:gd name="T54" fmla="*/ 46 w 210"/>
                <a:gd name="T55" fmla="*/ 25 h 107"/>
                <a:gd name="T56" fmla="*/ 46 w 210"/>
                <a:gd name="T57" fmla="*/ 23 h 107"/>
                <a:gd name="T58" fmla="*/ 56 w 210"/>
                <a:gd name="T59" fmla="*/ 14 h 107"/>
                <a:gd name="T60" fmla="*/ 23 w 210"/>
                <a:gd name="T61" fmla="*/ 33 h 107"/>
                <a:gd name="T62" fmla="*/ 14 w 210"/>
                <a:gd name="T63" fmla="*/ 23 h 107"/>
                <a:gd name="T64" fmla="*/ 23 w 210"/>
                <a:gd name="T65" fmla="*/ 14 h 107"/>
                <a:gd name="T66" fmla="*/ 33 w 210"/>
                <a:gd name="T67" fmla="*/ 23 h 107"/>
                <a:gd name="T68" fmla="*/ 23 w 210"/>
                <a:gd name="T69" fmla="*/ 3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0" h="107">
                  <a:moveTo>
                    <a:pt x="34" y="70"/>
                  </a:moveTo>
                  <a:cubicBezTo>
                    <a:pt x="34" y="64"/>
                    <a:pt x="34" y="64"/>
                    <a:pt x="34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210" y="107"/>
                    <a:pt x="210" y="107"/>
                    <a:pt x="210" y="107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34" y="107"/>
                    <a:pt x="34" y="107"/>
                    <a:pt x="34" y="107"/>
                  </a:cubicBezTo>
                  <a:lnTo>
                    <a:pt x="34" y="70"/>
                  </a:lnTo>
                  <a:close/>
                  <a:moveTo>
                    <a:pt x="56" y="14"/>
                  </a:moveTo>
                  <a:cubicBezTo>
                    <a:pt x="61" y="14"/>
                    <a:pt x="65" y="18"/>
                    <a:pt x="65" y="23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4" y="26"/>
                    <a:pt x="64" y="27"/>
                    <a:pt x="63" y="28"/>
                  </a:cubicBezTo>
                  <a:cubicBezTo>
                    <a:pt x="63" y="30"/>
                    <a:pt x="61" y="31"/>
                    <a:pt x="60" y="31"/>
                  </a:cubicBezTo>
                  <a:cubicBezTo>
                    <a:pt x="59" y="32"/>
                    <a:pt x="57" y="33"/>
                    <a:pt x="56" y="33"/>
                  </a:cubicBezTo>
                  <a:cubicBezTo>
                    <a:pt x="54" y="33"/>
                    <a:pt x="52" y="32"/>
                    <a:pt x="51" y="31"/>
                  </a:cubicBezTo>
                  <a:cubicBezTo>
                    <a:pt x="50" y="31"/>
                    <a:pt x="48" y="30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50" y="14"/>
                    <a:pt x="56" y="14"/>
                  </a:cubicBezTo>
                  <a:close/>
                  <a:moveTo>
                    <a:pt x="23" y="33"/>
                  </a:moveTo>
                  <a:cubicBezTo>
                    <a:pt x="18" y="33"/>
                    <a:pt x="14" y="28"/>
                    <a:pt x="14" y="23"/>
                  </a:cubicBezTo>
                  <a:cubicBezTo>
                    <a:pt x="14" y="18"/>
                    <a:pt x="18" y="14"/>
                    <a:pt x="23" y="14"/>
                  </a:cubicBezTo>
                  <a:cubicBezTo>
                    <a:pt x="28" y="14"/>
                    <a:pt x="33" y="18"/>
                    <a:pt x="33" y="23"/>
                  </a:cubicBezTo>
                  <a:cubicBezTo>
                    <a:pt x="33" y="28"/>
                    <a:pt x="28" y="33"/>
                    <a:pt x="2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8232776" y="1716088"/>
              <a:ext cx="263525" cy="176213"/>
            </a:xfrm>
            <a:custGeom>
              <a:avLst/>
              <a:gdLst>
                <a:gd name="T0" fmla="*/ 0 w 166"/>
                <a:gd name="T1" fmla="*/ 47 h 111"/>
                <a:gd name="T2" fmla="*/ 0 w 166"/>
                <a:gd name="T3" fmla="*/ 51 h 111"/>
                <a:gd name="T4" fmla="*/ 0 w 166"/>
                <a:gd name="T5" fmla="*/ 55 h 111"/>
                <a:gd name="T6" fmla="*/ 0 w 166"/>
                <a:gd name="T7" fmla="*/ 111 h 111"/>
                <a:gd name="T8" fmla="*/ 166 w 166"/>
                <a:gd name="T9" fmla="*/ 111 h 111"/>
                <a:gd name="T10" fmla="*/ 166 w 166"/>
                <a:gd name="T11" fmla="*/ 55 h 111"/>
                <a:gd name="T12" fmla="*/ 166 w 166"/>
                <a:gd name="T13" fmla="*/ 51 h 111"/>
                <a:gd name="T14" fmla="*/ 166 w 166"/>
                <a:gd name="T15" fmla="*/ 47 h 111"/>
                <a:gd name="T16" fmla="*/ 166 w 166"/>
                <a:gd name="T17" fmla="*/ 0 h 111"/>
                <a:gd name="T18" fmla="*/ 0 w 166"/>
                <a:gd name="T19" fmla="*/ 0 h 111"/>
                <a:gd name="T20" fmla="*/ 0 w 166"/>
                <a:gd name="T21" fmla="*/ 47 h 111"/>
                <a:gd name="T22" fmla="*/ 134 w 166"/>
                <a:gd name="T23" fmla="*/ 87 h 111"/>
                <a:gd name="T24" fmla="*/ 32 w 166"/>
                <a:gd name="T25" fmla="*/ 87 h 111"/>
                <a:gd name="T26" fmla="*/ 32 w 166"/>
                <a:gd name="T27" fmla="*/ 79 h 111"/>
                <a:gd name="T28" fmla="*/ 134 w 166"/>
                <a:gd name="T29" fmla="*/ 79 h 111"/>
                <a:gd name="T30" fmla="*/ 134 w 166"/>
                <a:gd name="T31" fmla="*/ 87 h 111"/>
                <a:gd name="T32" fmla="*/ 32 w 166"/>
                <a:gd name="T33" fmla="*/ 43 h 111"/>
                <a:gd name="T34" fmla="*/ 134 w 166"/>
                <a:gd name="T35" fmla="*/ 43 h 111"/>
                <a:gd name="T36" fmla="*/ 134 w 166"/>
                <a:gd name="T37" fmla="*/ 47 h 111"/>
                <a:gd name="T38" fmla="*/ 134 w 166"/>
                <a:gd name="T39" fmla="*/ 51 h 111"/>
                <a:gd name="T40" fmla="*/ 134 w 166"/>
                <a:gd name="T41" fmla="*/ 51 h 111"/>
                <a:gd name="T42" fmla="*/ 32 w 166"/>
                <a:gd name="T43" fmla="*/ 51 h 111"/>
                <a:gd name="T44" fmla="*/ 32 w 166"/>
                <a:gd name="T45" fmla="*/ 51 h 111"/>
                <a:gd name="T46" fmla="*/ 32 w 166"/>
                <a:gd name="T47" fmla="*/ 47 h 111"/>
                <a:gd name="T48" fmla="*/ 32 w 166"/>
                <a:gd name="T49" fmla="*/ 4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6" h="111">
                  <a:moveTo>
                    <a:pt x="0" y="47"/>
                  </a:moveTo>
                  <a:lnTo>
                    <a:pt x="0" y="51"/>
                  </a:lnTo>
                  <a:lnTo>
                    <a:pt x="0" y="55"/>
                  </a:lnTo>
                  <a:lnTo>
                    <a:pt x="0" y="111"/>
                  </a:lnTo>
                  <a:lnTo>
                    <a:pt x="166" y="111"/>
                  </a:lnTo>
                  <a:lnTo>
                    <a:pt x="166" y="55"/>
                  </a:lnTo>
                  <a:lnTo>
                    <a:pt x="166" y="51"/>
                  </a:lnTo>
                  <a:lnTo>
                    <a:pt x="166" y="47"/>
                  </a:lnTo>
                  <a:lnTo>
                    <a:pt x="166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34" y="87"/>
                  </a:moveTo>
                  <a:lnTo>
                    <a:pt x="32" y="87"/>
                  </a:lnTo>
                  <a:lnTo>
                    <a:pt x="32" y="79"/>
                  </a:lnTo>
                  <a:lnTo>
                    <a:pt x="134" y="79"/>
                  </a:lnTo>
                  <a:lnTo>
                    <a:pt x="134" y="87"/>
                  </a:lnTo>
                  <a:close/>
                  <a:moveTo>
                    <a:pt x="32" y="43"/>
                  </a:moveTo>
                  <a:lnTo>
                    <a:pt x="134" y="43"/>
                  </a:lnTo>
                  <a:lnTo>
                    <a:pt x="134" y="47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47"/>
                  </a:lnTo>
                  <a:lnTo>
                    <a:pt x="32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5265739" y="3779838"/>
              <a:ext cx="455613" cy="455613"/>
            </a:xfrm>
            <a:custGeom>
              <a:avLst/>
              <a:gdLst>
                <a:gd name="T0" fmla="*/ 0 w 225"/>
                <a:gd name="T1" fmla="*/ 225 h 225"/>
                <a:gd name="T2" fmla="*/ 225 w 225"/>
                <a:gd name="T3" fmla="*/ 225 h 225"/>
                <a:gd name="T4" fmla="*/ 225 w 225"/>
                <a:gd name="T5" fmla="*/ 0 h 225"/>
                <a:gd name="T6" fmla="*/ 0 w 225"/>
                <a:gd name="T7" fmla="*/ 0 h 225"/>
                <a:gd name="T8" fmla="*/ 0 w 225"/>
                <a:gd name="T9" fmla="*/ 225 h 225"/>
                <a:gd name="T10" fmla="*/ 122 w 225"/>
                <a:gd name="T11" fmla="*/ 190 h 225"/>
                <a:gd name="T12" fmla="*/ 102 w 225"/>
                <a:gd name="T13" fmla="*/ 190 h 225"/>
                <a:gd name="T14" fmla="*/ 102 w 225"/>
                <a:gd name="T15" fmla="*/ 171 h 225"/>
                <a:gd name="T16" fmla="*/ 122 w 225"/>
                <a:gd name="T17" fmla="*/ 171 h 225"/>
                <a:gd name="T18" fmla="*/ 122 w 225"/>
                <a:gd name="T19" fmla="*/ 190 h 225"/>
                <a:gd name="T20" fmla="*/ 115 w 225"/>
                <a:gd name="T21" fmla="*/ 18 h 225"/>
                <a:gd name="T22" fmla="*/ 163 w 225"/>
                <a:gd name="T23" fmla="*/ 66 h 225"/>
                <a:gd name="T24" fmla="*/ 136 w 225"/>
                <a:gd name="T25" fmla="*/ 113 h 225"/>
                <a:gd name="T26" fmla="*/ 121 w 225"/>
                <a:gd name="T27" fmla="*/ 142 h 225"/>
                <a:gd name="T28" fmla="*/ 121 w 225"/>
                <a:gd name="T29" fmla="*/ 146 h 225"/>
                <a:gd name="T30" fmla="*/ 102 w 225"/>
                <a:gd name="T31" fmla="*/ 146 h 225"/>
                <a:gd name="T32" fmla="*/ 102 w 225"/>
                <a:gd name="T33" fmla="*/ 141 h 225"/>
                <a:gd name="T34" fmla="*/ 120 w 225"/>
                <a:gd name="T35" fmla="*/ 103 h 225"/>
                <a:gd name="T36" fmla="*/ 144 w 225"/>
                <a:gd name="T37" fmla="*/ 66 h 225"/>
                <a:gd name="T38" fmla="*/ 116 w 225"/>
                <a:gd name="T39" fmla="*/ 36 h 225"/>
                <a:gd name="T40" fmla="*/ 80 w 225"/>
                <a:gd name="T41" fmla="*/ 75 h 225"/>
                <a:gd name="T42" fmla="*/ 62 w 225"/>
                <a:gd name="T43" fmla="*/ 70 h 225"/>
                <a:gd name="T44" fmla="*/ 115 w 225"/>
                <a:gd name="T45" fmla="*/ 1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5" h="225">
                  <a:moveTo>
                    <a:pt x="0" y="225"/>
                  </a:moveTo>
                  <a:cubicBezTo>
                    <a:pt x="225" y="225"/>
                    <a:pt x="225" y="225"/>
                    <a:pt x="225" y="225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25"/>
                  </a:lnTo>
                  <a:close/>
                  <a:moveTo>
                    <a:pt x="122" y="190"/>
                  </a:moveTo>
                  <a:cubicBezTo>
                    <a:pt x="102" y="190"/>
                    <a:pt x="102" y="190"/>
                    <a:pt x="102" y="190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90"/>
                    <a:pt x="122" y="190"/>
                    <a:pt x="122" y="190"/>
                  </a:cubicBezTo>
                  <a:close/>
                  <a:moveTo>
                    <a:pt x="115" y="18"/>
                  </a:moveTo>
                  <a:cubicBezTo>
                    <a:pt x="144" y="18"/>
                    <a:pt x="163" y="37"/>
                    <a:pt x="163" y="66"/>
                  </a:cubicBezTo>
                  <a:cubicBezTo>
                    <a:pt x="163" y="87"/>
                    <a:pt x="151" y="100"/>
                    <a:pt x="136" y="113"/>
                  </a:cubicBezTo>
                  <a:cubicBezTo>
                    <a:pt x="124" y="123"/>
                    <a:pt x="121" y="126"/>
                    <a:pt x="121" y="142"/>
                  </a:cubicBezTo>
                  <a:cubicBezTo>
                    <a:pt x="121" y="146"/>
                    <a:pt x="121" y="146"/>
                    <a:pt x="12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2" y="121"/>
                    <a:pt x="104" y="117"/>
                    <a:pt x="120" y="103"/>
                  </a:cubicBezTo>
                  <a:cubicBezTo>
                    <a:pt x="131" y="93"/>
                    <a:pt x="144" y="83"/>
                    <a:pt x="144" y="66"/>
                  </a:cubicBezTo>
                  <a:cubicBezTo>
                    <a:pt x="144" y="49"/>
                    <a:pt x="134" y="36"/>
                    <a:pt x="116" y="36"/>
                  </a:cubicBezTo>
                  <a:cubicBezTo>
                    <a:pt x="94" y="36"/>
                    <a:pt x="84" y="55"/>
                    <a:pt x="80" y="75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8" y="40"/>
                    <a:pt x="82" y="18"/>
                    <a:pt x="1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7448551" y="3783013"/>
              <a:ext cx="404813" cy="238125"/>
            </a:xfrm>
            <a:custGeom>
              <a:avLst/>
              <a:gdLst>
                <a:gd name="T0" fmla="*/ 112 w 199"/>
                <a:gd name="T1" fmla="*/ 0 h 117"/>
                <a:gd name="T2" fmla="*/ 112 w 199"/>
                <a:gd name="T3" fmla="*/ 20 h 117"/>
                <a:gd name="T4" fmla="*/ 0 w 199"/>
                <a:gd name="T5" fmla="*/ 117 h 117"/>
                <a:gd name="T6" fmla="*/ 112 w 199"/>
                <a:gd name="T7" fmla="*/ 95 h 117"/>
                <a:gd name="T8" fmla="*/ 112 w 199"/>
                <a:gd name="T9" fmla="*/ 115 h 117"/>
                <a:gd name="T10" fmla="*/ 199 w 199"/>
                <a:gd name="T11" fmla="*/ 57 h 117"/>
                <a:gd name="T12" fmla="*/ 112 w 199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117">
                  <a:moveTo>
                    <a:pt x="112" y="0"/>
                  </a:moveTo>
                  <a:cubicBezTo>
                    <a:pt x="112" y="20"/>
                    <a:pt x="112" y="20"/>
                    <a:pt x="112" y="20"/>
                  </a:cubicBezTo>
                  <a:cubicBezTo>
                    <a:pt x="13" y="20"/>
                    <a:pt x="0" y="117"/>
                    <a:pt x="0" y="117"/>
                  </a:cubicBezTo>
                  <a:cubicBezTo>
                    <a:pt x="0" y="117"/>
                    <a:pt x="31" y="95"/>
                    <a:pt x="112" y="9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99" y="57"/>
                    <a:pt x="199" y="57"/>
                    <a:pt x="199" y="57"/>
                  </a:cubicBezTo>
                  <a:lnTo>
                    <a:pt x="1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7408864" y="3994151"/>
              <a:ext cx="401638" cy="238125"/>
            </a:xfrm>
            <a:custGeom>
              <a:avLst/>
              <a:gdLst>
                <a:gd name="T0" fmla="*/ 87 w 198"/>
                <a:gd name="T1" fmla="*/ 117 h 117"/>
                <a:gd name="T2" fmla="*/ 87 w 198"/>
                <a:gd name="T3" fmla="*/ 98 h 117"/>
                <a:gd name="T4" fmla="*/ 198 w 198"/>
                <a:gd name="T5" fmla="*/ 0 h 117"/>
                <a:gd name="T6" fmla="*/ 87 w 198"/>
                <a:gd name="T7" fmla="*/ 23 h 117"/>
                <a:gd name="T8" fmla="*/ 87 w 198"/>
                <a:gd name="T9" fmla="*/ 3 h 117"/>
                <a:gd name="T10" fmla="*/ 0 w 198"/>
                <a:gd name="T11" fmla="*/ 60 h 117"/>
                <a:gd name="T12" fmla="*/ 87 w 198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17">
                  <a:moveTo>
                    <a:pt x="87" y="117"/>
                  </a:moveTo>
                  <a:cubicBezTo>
                    <a:pt x="87" y="98"/>
                    <a:pt x="87" y="98"/>
                    <a:pt x="87" y="98"/>
                  </a:cubicBezTo>
                  <a:cubicBezTo>
                    <a:pt x="187" y="98"/>
                    <a:pt x="198" y="0"/>
                    <a:pt x="198" y="0"/>
                  </a:cubicBezTo>
                  <a:cubicBezTo>
                    <a:pt x="198" y="0"/>
                    <a:pt x="168" y="23"/>
                    <a:pt x="87" y="2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87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5965826" y="6134101"/>
              <a:ext cx="468313" cy="468313"/>
            </a:xfrm>
            <a:custGeom>
              <a:avLst/>
              <a:gdLst>
                <a:gd name="T0" fmla="*/ 169 w 231"/>
                <a:gd name="T1" fmla="*/ 141 h 231"/>
                <a:gd name="T2" fmla="*/ 157 w 231"/>
                <a:gd name="T3" fmla="*/ 34 h 231"/>
                <a:gd name="T4" fmla="*/ 34 w 231"/>
                <a:gd name="T5" fmla="*/ 34 h 231"/>
                <a:gd name="T6" fmla="*/ 34 w 231"/>
                <a:gd name="T7" fmla="*/ 157 h 231"/>
                <a:gd name="T8" fmla="*/ 141 w 231"/>
                <a:gd name="T9" fmla="*/ 169 h 231"/>
                <a:gd name="T10" fmla="*/ 203 w 231"/>
                <a:gd name="T11" fmla="*/ 231 h 231"/>
                <a:gd name="T12" fmla="*/ 231 w 231"/>
                <a:gd name="T13" fmla="*/ 203 h 231"/>
                <a:gd name="T14" fmla="*/ 169 w 231"/>
                <a:gd name="T15" fmla="*/ 141 h 231"/>
                <a:gd name="T16" fmla="*/ 148 w 231"/>
                <a:gd name="T17" fmla="*/ 112 h 231"/>
                <a:gd name="T18" fmla="*/ 43 w 231"/>
                <a:gd name="T19" fmla="*/ 112 h 231"/>
                <a:gd name="T20" fmla="*/ 43 w 231"/>
                <a:gd name="T21" fmla="*/ 79 h 231"/>
                <a:gd name="T22" fmla="*/ 148 w 231"/>
                <a:gd name="T23" fmla="*/ 79 h 231"/>
                <a:gd name="T24" fmla="*/ 148 w 231"/>
                <a:gd name="T25" fmla="*/ 11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1" h="231">
                  <a:moveTo>
                    <a:pt x="169" y="141"/>
                  </a:moveTo>
                  <a:cubicBezTo>
                    <a:pt x="190" y="108"/>
                    <a:pt x="186" y="63"/>
                    <a:pt x="157" y="34"/>
                  </a:cubicBezTo>
                  <a:cubicBezTo>
                    <a:pt x="123" y="0"/>
                    <a:pt x="68" y="0"/>
                    <a:pt x="34" y="34"/>
                  </a:cubicBezTo>
                  <a:cubicBezTo>
                    <a:pt x="0" y="68"/>
                    <a:pt x="0" y="123"/>
                    <a:pt x="34" y="157"/>
                  </a:cubicBezTo>
                  <a:cubicBezTo>
                    <a:pt x="63" y="186"/>
                    <a:pt x="108" y="190"/>
                    <a:pt x="141" y="169"/>
                  </a:cubicBezTo>
                  <a:cubicBezTo>
                    <a:pt x="203" y="231"/>
                    <a:pt x="203" y="231"/>
                    <a:pt x="203" y="231"/>
                  </a:cubicBezTo>
                  <a:cubicBezTo>
                    <a:pt x="231" y="203"/>
                    <a:pt x="231" y="203"/>
                    <a:pt x="231" y="203"/>
                  </a:cubicBezTo>
                  <a:lnTo>
                    <a:pt x="169" y="141"/>
                  </a:lnTo>
                  <a:close/>
                  <a:moveTo>
                    <a:pt x="148" y="112"/>
                  </a:moveTo>
                  <a:cubicBezTo>
                    <a:pt x="43" y="112"/>
                    <a:pt x="43" y="112"/>
                    <a:pt x="43" y="112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112"/>
                    <a:pt x="148" y="112"/>
                    <a:pt x="148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5964239" y="4532313"/>
              <a:ext cx="488950" cy="487363"/>
            </a:xfrm>
            <a:custGeom>
              <a:avLst/>
              <a:gdLst>
                <a:gd name="T0" fmla="*/ 241 w 241"/>
                <a:gd name="T1" fmla="*/ 0 h 240"/>
                <a:gd name="T2" fmla="*/ 0 w 241"/>
                <a:gd name="T3" fmla="*/ 0 h 240"/>
                <a:gd name="T4" fmla="*/ 0 w 241"/>
                <a:gd name="T5" fmla="*/ 240 h 240"/>
                <a:gd name="T6" fmla="*/ 241 w 241"/>
                <a:gd name="T7" fmla="*/ 240 h 240"/>
                <a:gd name="T8" fmla="*/ 241 w 241"/>
                <a:gd name="T9" fmla="*/ 0 h 240"/>
                <a:gd name="T10" fmla="*/ 65 w 241"/>
                <a:gd name="T11" fmla="*/ 200 h 240"/>
                <a:gd name="T12" fmla="*/ 42 w 241"/>
                <a:gd name="T13" fmla="*/ 176 h 240"/>
                <a:gd name="T14" fmla="*/ 65 w 241"/>
                <a:gd name="T15" fmla="*/ 153 h 240"/>
                <a:gd name="T16" fmla="*/ 89 w 241"/>
                <a:gd name="T17" fmla="*/ 176 h 240"/>
                <a:gd name="T18" fmla="*/ 65 w 241"/>
                <a:gd name="T19" fmla="*/ 200 h 240"/>
                <a:gd name="T20" fmla="*/ 125 w 241"/>
                <a:gd name="T21" fmla="*/ 200 h 240"/>
                <a:gd name="T22" fmla="*/ 42 w 241"/>
                <a:gd name="T23" fmla="*/ 117 h 240"/>
                <a:gd name="T24" fmla="*/ 42 w 241"/>
                <a:gd name="T25" fmla="*/ 96 h 240"/>
                <a:gd name="T26" fmla="*/ 146 w 241"/>
                <a:gd name="T27" fmla="*/ 200 h 240"/>
                <a:gd name="T28" fmla="*/ 125 w 241"/>
                <a:gd name="T29" fmla="*/ 200 h 240"/>
                <a:gd name="T30" fmla="*/ 185 w 241"/>
                <a:gd name="T31" fmla="*/ 200 h 240"/>
                <a:gd name="T32" fmla="*/ 42 w 241"/>
                <a:gd name="T33" fmla="*/ 57 h 240"/>
                <a:gd name="T34" fmla="*/ 42 w 241"/>
                <a:gd name="T35" fmla="*/ 36 h 240"/>
                <a:gd name="T36" fmla="*/ 206 w 241"/>
                <a:gd name="T37" fmla="*/ 200 h 240"/>
                <a:gd name="T38" fmla="*/ 185 w 241"/>
                <a:gd name="T39" fmla="*/ 20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1" h="240">
                  <a:moveTo>
                    <a:pt x="24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241" y="240"/>
                    <a:pt x="241" y="240"/>
                    <a:pt x="241" y="240"/>
                  </a:cubicBezTo>
                  <a:lnTo>
                    <a:pt x="241" y="0"/>
                  </a:lnTo>
                  <a:close/>
                  <a:moveTo>
                    <a:pt x="65" y="200"/>
                  </a:moveTo>
                  <a:cubicBezTo>
                    <a:pt x="53" y="200"/>
                    <a:pt x="42" y="189"/>
                    <a:pt x="42" y="176"/>
                  </a:cubicBezTo>
                  <a:cubicBezTo>
                    <a:pt x="42" y="164"/>
                    <a:pt x="53" y="153"/>
                    <a:pt x="65" y="153"/>
                  </a:cubicBezTo>
                  <a:cubicBezTo>
                    <a:pt x="78" y="153"/>
                    <a:pt x="89" y="164"/>
                    <a:pt x="89" y="176"/>
                  </a:cubicBezTo>
                  <a:cubicBezTo>
                    <a:pt x="89" y="189"/>
                    <a:pt x="78" y="200"/>
                    <a:pt x="65" y="200"/>
                  </a:cubicBezTo>
                  <a:close/>
                  <a:moveTo>
                    <a:pt x="125" y="200"/>
                  </a:moveTo>
                  <a:cubicBezTo>
                    <a:pt x="125" y="154"/>
                    <a:pt x="88" y="117"/>
                    <a:pt x="42" y="117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99" y="96"/>
                    <a:pt x="146" y="142"/>
                    <a:pt x="146" y="200"/>
                  </a:cubicBezTo>
                  <a:cubicBezTo>
                    <a:pt x="125" y="200"/>
                    <a:pt x="125" y="200"/>
                    <a:pt x="125" y="200"/>
                  </a:cubicBezTo>
                  <a:close/>
                  <a:moveTo>
                    <a:pt x="185" y="200"/>
                  </a:moveTo>
                  <a:cubicBezTo>
                    <a:pt x="185" y="121"/>
                    <a:pt x="121" y="57"/>
                    <a:pt x="42" y="5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132" y="36"/>
                    <a:pt x="206" y="109"/>
                    <a:pt x="206" y="200"/>
                  </a:cubicBezTo>
                  <a:lnTo>
                    <a:pt x="185" y="2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414964" y="1784351"/>
              <a:ext cx="157163" cy="53975"/>
            </a:xfrm>
            <a:custGeom>
              <a:avLst/>
              <a:gdLst>
                <a:gd name="T0" fmla="*/ 3 w 99"/>
                <a:gd name="T1" fmla="*/ 0 h 34"/>
                <a:gd name="T2" fmla="*/ 0 w 99"/>
                <a:gd name="T3" fmla="*/ 34 h 34"/>
                <a:gd name="T4" fmla="*/ 99 w 99"/>
                <a:gd name="T5" fmla="*/ 34 h 34"/>
                <a:gd name="T6" fmla="*/ 98 w 99"/>
                <a:gd name="T7" fmla="*/ 0 h 34"/>
                <a:gd name="T8" fmla="*/ 3 w 99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34">
                  <a:moveTo>
                    <a:pt x="3" y="0"/>
                  </a:moveTo>
                  <a:lnTo>
                    <a:pt x="0" y="34"/>
                  </a:lnTo>
                  <a:lnTo>
                    <a:pt x="99" y="34"/>
                  </a:lnTo>
                  <a:lnTo>
                    <a:pt x="98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5275264" y="1498601"/>
              <a:ext cx="438150" cy="271463"/>
            </a:xfrm>
            <a:custGeom>
              <a:avLst/>
              <a:gdLst>
                <a:gd name="T0" fmla="*/ 186 w 276"/>
                <a:gd name="T1" fmla="*/ 171 h 171"/>
                <a:gd name="T2" fmla="*/ 276 w 276"/>
                <a:gd name="T3" fmla="*/ 171 h 171"/>
                <a:gd name="T4" fmla="*/ 276 w 276"/>
                <a:gd name="T5" fmla="*/ 0 h 171"/>
                <a:gd name="T6" fmla="*/ 0 w 276"/>
                <a:gd name="T7" fmla="*/ 0 h 171"/>
                <a:gd name="T8" fmla="*/ 0 w 276"/>
                <a:gd name="T9" fmla="*/ 171 h 171"/>
                <a:gd name="T10" fmla="*/ 91 w 276"/>
                <a:gd name="T11" fmla="*/ 171 h 171"/>
                <a:gd name="T12" fmla="*/ 186 w 276"/>
                <a:gd name="T13" fmla="*/ 171 h 171"/>
                <a:gd name="T14" fmla="*/ 25 w 276"/>
                <a:gd name="T15" fmla="*/ 151 h 171"/>
                <a:gd name="T16" fmla="*/ 25 w 276"/>
                <a:gd name="T17" fmla="*/ 22 h 171"/>
                <a:gd name="T18" fmla="*/ 251 w 276"/>
                <a:gd name="T19" fmla="*/ 22 h 171"/>
                <a:gd name="T20" fmla="*/ 251 w 276"/>
                <a:gd name="T21" fmla="*/ 151 h 171"/>
                <a:gd name="T22" fmla="*/ 184 w 276"/>
                <a:gd name="T23" fmla="*/ 151 h 171"/>
                <a:gd name="T24" fmla="*/ 92 w 276"/>
                <a:gd name="T25" fmla="*/ 151 h 171"/>
                <a:gd name="T26" fmla="*/ 25 w 276"/>
                <a:gd name="T27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6" h="171">
                  <a:moveTo>
                    <a:pt x="186" y="171"/>
                  </a:moveTo>
                  <a:lnTo>
                    <a:pt x="276" y="171"/>
                  </a:lnTo>
                  <a:lnTo>
                    <a:pt x="276" y="0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91" y="171"/>
                  </a:lnTo>
                  <a:lnTo>
                    <a:pt x="186" y="171"/>
                  </a:lnTo>
                  <a:close/>
                  <a:moveTo>
                    <a:pt x="25" y="151"/>
                  </a:moveTo>
                  <a:lnTo>
                    <a:pt x="25" y="22"/>
                  </a:lnTo>
                  <a:lnTo>
                    <a:pt x="251" y="22"/>
                  </a:lnTo>
                  <a:lnTo>
                    <a:pt x="251" y="151"/>
                  </a:lnTo>
                  <a:lnTo>
                    <a:pt x="184" y="151"/>
                  </a:lnTo>
                  <a:lnTo>
                    <a:pt x="92" y="151"/>
                  </a:lnTo>
                  <a:lnTo>
                    <a:pt x="25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387976" y="1851026"/>
              <a:ext cx="214313" cy="20638"/>
            </a:xfrm>
            <a:custGeom>
              <a:avLst/>
              <a:gdLst>
                <a:gd name="T0" fmla="*/ 0 w 135"/>
                <a:gd name="T1" fmla="*/ 0 h 13"/>
                <a:gd name="T2" fmla="*/ 0 w 135"/>
                <a:gd name="T3" fmla="*/ 13 h 13"/>
                <a:gd name="T4" fmla="*/ 135 w 135"/>
                <a:gd name="T5" fmla="*/ 13 h 13"/>
                <a:gd name="T6" fmla="*/ 135 w 135"/>
                <a:gd name="T7" fmla="*/ 0 h 13"/>
                <a:gd name="T8" fmla="*/ 116 w 135"/>
                <a:gd name="T9" fmla="*/ 0 h 13"/>
                <a:gd name="T10" fmla="*/ 17 w 135"/>
                <a:gd name="T11" fmla="*/ 0 h 13"/>
                <a:gd name="T12" fmla="*/ 0 w 13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3">
                  <a:moveTo>
                    <a:pt x="0" y="0"/>
                  </a:moveTo>
                  <a:lnTo>
                    <a:pt x="0" y="13"/>
                  </a:lnTo>
                  <a:lnTo>
                    <a:pt x="135" y="13"/>
                  </a:lnTo>
                  <a:lnTo>
                    <a:pt x="135" y="0"/>
                  </a:lnTo>
                  <a:lnTo>
                    <a:pt x="116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6746876" y="4540251"/>
              <a:ext cx="327025" cy="471488"/>
            </a:xfrm>
            <a:custGeom>
              <a:avLst/>
              <a:gdLst>
                <a:gd name="T0" fmla="*/ 206 w 206"/>
                <a:gd name="T1" fmla="*/ 297 h 297"/>
                <a:gd name="T2" fmla="*/ 206 w 206"/>
                <a:gd name="T3" fmla="*/ 149 h 297"/>
                <a:gd name="T4" fmla="*/ 206 w 206"/>
                <a:gd name="T5" fmla="*/ 0 h 297"/>
                <a:gd name="T6" fmla="*/ 55 w 206"/>
                <a:gd name="T7" fmla="*/ 63 h 297"/>
                <a:gd name="T8" fmla="*/ 55 w 206"/>
                <a:gd name="T9" fmla="*/ 87 h 297"/>
                <a:gd name="T10" fmla="*/ 0 w 206"/>
                <a:gd name="T11" fmla="*/ 87 h 297"/>
                <a:gd name="T12" fmla="*/ 0 w 206"/>
                <a:gd name="T13" fmla="*/ 210 h 297"/>
                <a:gd name="T14" fmla="*/ 55 w 206"/>
                <a:gd name="T15" fmla="*/ 210 h 297"/>
                <a:gd name="T16" fmla="*/ 55 w 206"/>
                <a:gd name="T17" fmla="*/ 234 h 297"/>
                <a:gd name="T18" fmla="*/ 206 w 206"/>
                <a:gd name="T1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297">
                  <a:moveTo>
                    <a:pt x="206" y="297"/>
                  </a:moveTo>
                  <a:lnTo>
                    <a:pt x="206" y="149"/>
                  </a:lnTo>
                  <a:lnTo>
                    <a:pt x="206" y="0"/>
                  </a:lnTo>
                  <a:lnTo>
                    <a:pt x="55" y="63"/>
                  </a:lnTo>
                  <a:lnTo>
                    <a:pt x="55" y="87"/>
                  </a:lnTo>
                  <a:lnTo>
                    <a:pt x="0" y="87"/>
                  </a:lnTo>
                  <a:lnTo>
                    <a:pt x="0" y="210"/>
                  </a:lnTo>
                  <a:lnTo>
                    <a:pt x="55" y="210"/>
                  </a:lnTo>
                  <a:lnTo>
                    <a:pt x="55" y="234"/>
                  </a:lnTo>
                  <a:lnTo>
                    <a:pt x="206" y="2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7397751" y="4560888"/>
              <a:ext cx="300038" cy="430213"/>
            </a:xfrm>
            <a:custGeom>
              <a:avLst/>
              <a:gdLst>
                <a:gd name="T0" fmla="*/ 0 w 189"/>
                <a:gd name="T1" fmla="*/ 192 h 271"/>
                <a:gd name="T2" fmla="*/ 50 w 189"/>
                <a:gd name="T3" fmla="*/ 192 h 271"/>
                <a:gd name="T4" fmla="*/ 50 w 189"/>
                <a:gd name="T5" fmla="*/ 215 h 271"/>
                <a:gd name="T6" fmla="*/ 189 w 189"/>
                <a:gd name="T7" fmla="*/ 271 h 271"/>
                <a:gd name="T8" fmla="*/ 189 w 189"/>
                <a:gd name="T9" fmla="*/ 136 h 271"/>
                <a:gd name="T10" fmla="*/ 189 w 189"/>
                <a:gd name="T11" fmla="*/ 0 h 271"/>
                <a:gd name="T12" fmla="*/ 50 w 189"/>
                <a:gd name="T13" fmla="*/ 56 h 271"/>
                <a:gd name="T14" fmla="*/ 50 w 189"/>
                <a:gd name="T15" fmla="*/ 79 h 271"/>
                <a:gd name="T16" fmla="*/ 0 w 189"/>
                <a:gd name="T17" fmla="*/ 79 h 271"/>
                <a:gd name="T18" fmla="*/ 0 w 189"/>
                <a:gd name="T19" fmla="*/ 19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71">
                  <a:moveTo>
                    <a:pt x="0" y="192"/>
                  </a:moveTo>
                  <a:lnTo>
                    <a:pt x="50" y="192"/>
                  </a:lnTo>
                  <a:lnTo>
                    <a:pt x="50" y="215"/>
                  </a:lnTo>
                  <a:lnTo>
                    <a:pt x="189" y="271"/>
                  </a:lnTo>
                  <a:lnTo>
                    <a:pt x="189" y="136"/>
                  </a:lnTo>
                  <a:lnTo>
                    <a:pt x="189" y="0"/>
                  </a:lnTo>
                  <a:lnTo>
                    <a:pt x="50" y="56"/>
                  </a:lnTo>
                  <a:lnTo>
                    <a:pt x="50" y="79"/>
                  </a:lnTo>
                  <a:lnTo>
                    <a:pt x="0" y="79"/>
                  </a:lnTo>
                  <a:lnTo>
                    <a:pt x="0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7718426" y="4635501"/>
              <a:ext cx="69850" cy="282575"/>
            </a:xfrm>
            <a:custGeom>
              <a:avLst/>
              <a:gdLst>
                <a:gd name="T0" fmla="*/ 0 w 34"/>
                <a:gd name="T1" fmla="*/ 9 h 139"/>
                <a:gd name="T2" fmla="*/ 14 w 34"/>
                <a:gd name="T3" fmla="*/ 69 h 139"/>
                <a:gd name="T4" fmla="*/ 0 w 34"/>
                <a:gd name="T5" fmla="*/ 129 h 139"/>
                <a:gd name="T6" fmla="*/ 18 w 34"/>
                <a:gd name="T7" fmla="*/ 139 h 139"/>
                <a:gd name="T8" fmla="*/ 34 w 34"/>
                <a:gd name="T9" fmla="*/ 69 h 139"/>
                <a:gd name="T10" fmla="*/ 18 w 34"/>
                <a:gd name="T11" fmla="*/ 0 h 139"/>
                <a:gd name="T12" fmla="*/ 0 w 34"/>
                <a:gd name="T13" fmla="*/ 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39">
                  <a:moveTo>
                    <a:pt x="0" y="9"/>
                  </a:moveTo>
                  <a:cubicBezTo>
                    <a:pt x="9" y="26"/>
                    <a:pt x="14" y="47"/>
                    <a:pt x="14" y="69"/>
                  </a:cubicBezTo>
                  <a:cubicBezTo>
                    <a:pt x="14" y="91"/>
                    <a:pt x="9" y="112"/>
                    <a:pt x="0" y="129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8" y="119"/>
                    <a:pt x="34" y="94"/>
                    <a:pt x="34" y="69"/>
                  </a:cubicBezTo>
                  <a:cubicBezTo>
                    <a:pt x="34" y="44"/>
                    <a:pt x="28" y="19"/>
                    <a:pt x="18" y="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7783514" y="4587876"/>
              <a:ext cx="80963" cy="376238"/>
            </a:xfrm>
            <a:custGeom>
              <a:avLst/>
              <a:gdLst>
                <a:gd name="T0" fmla="*/ 20 w 40"/>
                <a:gd name="T1" fmla="*/ 93 h 186"/>
                <a:gd name="T2" fmla="*/ 0 w 40"/>
                <a:gd name="T3" fmla="*/ 177 h 186"/>
                <a:gd name="T4" fmla="*/ 18 w 40"/>
                <a:gd name="T5" fmla="*/ 186 h 186"/>
                <a:gd name="T6" fmla="*/ 40 w 40"/>
                <a:gd name="T7" fmla="*/ 93 h 186"/>
                <a:gd name="T8" fmla="*/ 18 w 40"/>
                <a:gd name="T9" fmla="*/ 0 h 186"/>
                <a:gd name="T10" fmla="*/ 0 w 40"/>
                <a:gd name="T11" fmla="*/ 9 h 186"/>
                <a:gd name="T12" fmla="*/ 20 w 40"/>
                <a:gd name="T13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86">
                  <a:moveTo>
                    <a:pt x="20" y="93"/>
                  </a:moveTo>
                  <a:cubicBezTo>
                    <a:pt x="20" y="124"/>
                    <a:pt x="13" y="153"/>
                    <a:pt x="0" y="177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32" y="160"/>
                    <a:pt x="40" y="127"/>
                    <a:pt x="40" y="93"/>
                  </a:cubicBezTo>
                  <a:cubicBezTo>
                    <a:pt x="40" y="59"/>
                    <a:pt x="32" y="26"/>
                    <a:pt x="18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3" y="33"/>
                    <a:pt x="20" y="62"/>
                    <a:pt x="20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97"/>
            <p:cNvSpPr>
              <a:spLocks noChangeArrowheads="1"/>
            </p:cNvSpPr>
            <p:nvPr/>
          </p:nvSpPr>
          <p:spPr bwMode="auto">
            <a:xfrm>
              <a:off x="5572126" y="4675188"/>
              <a:ext cx="131763" cy="131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5513389" y="4613276"/>
              <a:ext cx="249238" cy="368300"/>
            </a:xfrm>
            <a:custGeom>
              <a:avLst/>
              <a:gdLst>
                <a:gd name="T0" fmla="*/ 123 w 123"/>
                <a:gd name="T1" fmla="*/ 0 h 181"/>
                <a:gd name="T2" fmla="*/ 0 w 123"/>
                <a:gd name="T3" fmla="*/ 0 h 181"/>
                <a:gd name="T4" fmla="*/ 0 w 123"/>
                <a:gd name="T5" fmla="*/ 181 h 181"/>
                <a:gd name="T6" fmla="*/ 123 w 123"/>
                <a:gd name="T7" fmla="*/ 181 h 181"/>
                <a:gd name="T8" fmla="*/ 123 w 123"/>
                <a:gd name="T9" fmla="*/ 0 h 181"/>
                <a:gd name="T10" fmla="*/ 62 w 123"/>
                <a:gd name="T11" fmla="*/ 164 h 181"/>
                <a:gd name="T12" fmla="*/ 45 w 123"/>
                <a:gd name="T13" fmla="*/ 148 h 181"/>
                <a:gd name="T14" fmla="*/ 62 w 123"/>
                <a:gd name="T15" fmla="*/ 131 h 181"/>
                <a:gd name="T16" fmla="*/ 78 w 123"/>
                <a:gd name="T17" fmla="*/ 148 h 181"/>
                <a:gd name="T18" fmla="*/ 62 w 123"/>
                <a:gd name="T19" fmla="*/ 164 h 181"/>
                <a:gd name="T20" fmla="*/ 62 w 123"/>
                <a:gd name="T21" fmla="*/ 111 h 181"/>
                <a:gd name="T22" fmla="*/ 13 w 123"/>
                <a:gd name="T23" fmla="*/ 62 h 181"/>
                <a:gd name="T24" fmla="*/ 62 w 123"/>
                <a:gd name="T25" fmla="*/ 14 h 181"/>
                <a:gd name="T26" fmla="*/ 110 w 123"/>
                <a:gd name="T27" fmla="*/ 62 h 181"/>
                <a:gd name="T28" fmla="*/ 62 w 123"/>
                <a:gd name="T29" fmla="*/ 11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3" h="181">
                  <a:moveTo>
                    <a:pt x="1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23" y="181"/>
                    <a:pt x="123" y="181"/>
                    <a:pt x="123" y="181"/>
                  </a:cubicBezTo>
                  <a:lnTo>
                    <a:pt x="123" y="0"/>
                  </a:lnTo>
                  <a:close/>
                  <a:moveTo>
                    <a:pt x="62" y="164"/>
                  </a:moveTo>
                  <a:cubicBezTo>
                    <a:pt x="52" y="164"/>
                    <a:pt x="45" y="157"/>
                    <a:pt x="45" y="148"/>
                  </a:cubicBezTo>
                  <a:cubicBezTo>
                    <a:pt x="45" y="139"/>
                    <a:pt x="52" y="131"/>
                    <a:pt x="62" y="131"/>
                  </a:cubicBezTo>
                  <a:cubicBezTo>
                    <a:pt x="71" y="131"/>
                    <a:pt x="78" y="139"/>
                    <a:pt x="78" y="148"/>
                  </a:cubicBezTo>
                  <a:cubicBezTo>
                    <a:pt x="78" y="157"/>
                    <a:pt x="71" y="164"/>
                    <a:pt x="62" y="164"/>
                  </a:cubicBezTo>
                  <a:close/>
                  <a:moveTo>
                    <a:pt x="62" y="111"/>
                  </a:moveTo>
                  <a:cubicBezTo>
                    <a:pt x="35" y="111"/>
                    <a:pt x="13" y="89"/>
                    <a:pt x="13" y="62"/>
                  </a:cubicBezTo>
                  <a:cubicBezTo>
                    <a:pt x="13" y="36"/>
                    <a:pt x="35" y="14"/>
                    <a:pt x="62" y="14"/>
                  </a:cubicBezTo>
                  <a:cubicBezTo>
                    <a:pt x="88" y="14"/>
                    <a:pt x="110" y="36"/>
                    <a:pt x="110" y="62"/>
                  </a:cubicBezTo>
                  <a:cubicBezTo>
                    <a:pt x="110" y="89"/>
                    <a:pt x="88" y="111"/>
                    <a:pt x="62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5253039" y="4570413"/>
              <a:ext cx="52388" cy="26988"/>
            </a:xfrm>
            <a:custGeom>
              <a:avLst/>
              <a:gdLst>
                <a:gd name="T0" fmla="*/ 26 w 26"/>
                <a:gd name="T1" fmla="*/ 10 h 13"/>
                <a:gd name="T2" fmla="*/ 15 w 26"/>
                <a:gd name="T3" fmla="*/ 0 h 13"/>
                <a:gd name="T4" fmla="*/ 11 w 26"/>
                <a:gd name="T5" fmla="*/ 0 h 13"/>
                <a:gd name="T6" fmla="*/ 0 w 26"/>
                <a:gd name="T7" fmla="*/ 10 h 13"/>
                <a:gd name="T8" fmla="*/ 1 w 26"/>
                <a:gd name="T9" fmla="*/ 13 h 13"/>
                <a:gd name="T10" fmla="*/ 25 w 26"/>
                <a:gd name="T11" fmla="*/ 13 h 13"/>
                <a:gd name="T12" fmla="*/ 26 w 26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3">
                  <a:moveTo>
                    <a:pt x="26" y="10"/>
                  </a:moveTo>
                  <a:cubicBezTo>
                    <a:pt x="26" y="5"/>
                    <a:pt x="21" y="0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6" y="11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5224464" y="4613276"/>
              <a:ext cx="252413" cy="368300"/>
            </a:xfrm>
            <a:custGeom>
              <a:avLst/>
              <a:gdLst>
                <a:gd name="T0" fmla="*/ 0 w 124"/>
                <a:gd name="T1" fmla="*/ 181 h 181"/>
                <a:gd name="T2" fmla="*/ 124 w 124"/>
                <a:gd name="T3" fmla="*/ 181 h 181"/>
                <a:gd name="T4" fmla="*/ 124 w 124"/>
                <a:gd name="T5" fmla="*/ 0 h 181"/>
                <a:gd name="T6" fmla="*/ 30 w 124"/>
                <a:gd name="T7" fmla="*/ 0 h 181"/>
                <a:gd name="T8" fmla="*/ 24 w 124"/>
                <a:gd name="T9" fmla="*/ 0 h 181"/>
                <a:gd name="T10" fmla="*/ 0 w 124"/>
                <a:gd name="T11" fmla="*/ 0 h 181"/>
                <a:gd name="T12" fmla="*/ 0 w 124"/>
                <a:gd name="T13" fmla="*/ 181 h 181"/>
                <a:gd name="T14" fmla="*/ 62 w 124"/>
                <a:gd name="T15" fmla="*/ 164 h 181"/>
                <a:gd name="T16" fmla="*/ 46 w 124"/>
                <a:gd name="T17" fmla="*/ 148 h 181"/>
                <a:gd name="T18" fmla="*/ 62 w 124"/>
                <a:gd name="T19" fmla="*/ 131 h 181"/>
                <a:gd name="T20" fmla="*/ 78 w 124"/>
                <a:gd name="T21" fmla="*/ 148 h 181"/>
                <a:gd name="T22" fmla="*/ 62 w 124"/>
                <a:gd name="T23" fmla="*/ 164 h 181"/>
                <a:gd name="T24" fmla="*/ 62 w 124"/>
                <a:gd name="T25" fmla="*/ 14 h 181"/>
                <a:gd name="T26" fmla="*/ 110 w 124"/>
                <a:gd name="T27" fmla="*/ 62 h 181"/>
                <a:gd name="T28" fmla="*/ 62 w 124"/>
                <a:gd name="T29" fmla="*/ 111 h 181"/>
                <a:gd name="T30" fmla="*/ 14 w 124"/>
                <a:gd name="T31" fmla="*/ 62 h 181"/>
                <a:gd name="T32" fmla="*/ 62 w 124"/>
                <a:gd name="T33" fmla="*/ 1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181">
                  <a:moveTo>
                    <a:pt x="0" y="181"/>
                  </a:moveTo>
                  <a:cubicBezTo>
                    <a:pt x="124" y="181"/>
                    <a:pt x="124" y="181"/>
                    <a:pt x="124" y="181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1"/>
                  </a:lnTo>
                  <a:close/>
                  <a:moveTo>
                    <a:pt x="62" y="164"/>
                  </a:moveTo>
                  <a:cubicBezTo>
                    <a:pt x="53" y="164"/>
                    <a:pt x="46" y="157"/>
                    <a:pt x="46" y="148"/>
                  </a:cubicBezTo>
                  <a:cubicBezTo>
                    <a:pt x="46" y="139"/>
                    <a:pt x="53" y="131"/>
                    <a:pt x="62" y="131"/>
                  </a:cubicBezTo>
                  <a:cubicBezTo>
                    <a:pt x="71" y="131"/>
                    <a:pt x="78" y="139"/>
                    <a:pt x="78" y="148"/>
                  </a:cubicBezTo>
                  <a:cubicBezTo>
                    <a:pt x="78" y="157"/>
                    <a:pt x="71" y="164"/>
                    <a:pt x="62" y="164"/>
                  </a:cubicBezTo>
                  <a:close/>
                  <a:moveTo>
                    <a:pt x="62" y="14"/>
                  </a:moveTo>
                  <a:cubicBezTo>
                    <a:pt x="89" y="14"/>
                    <a:pt x="110" y="36"/>
                    <a:pt x="110" y="62"/>
                  </a:cubicBezTo>
                  <a:cubicBezTo>
                    <a:pt x="110" y="89"/>
                    <a:pt x="89" y="111"/>
                    <a:pt x="62" y="111"/>
                  </a:cubicBezTo>
                  <a:cubicBezTo>
                    <a:pt x="35" y="111"/>
                    <a:pt x="14" y="89"/>
                    <a:pt x="14" y="62"/>
                  </a:cubicBezTo>
                  <a:cubicBezTo>
                    <a:pt x="14" y="36"/>
                    <a:pt x="35" y="14"/>
                    <a:pt x="6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Oval 101"/>
            <p:cNvSpPr>
              <a:spLocks noChangeArrowheads="1"/>
            </p:cNvSpPr>
            <p:nvPr/>
          </p:nvSpPr>
          <p:spPr bwMode="auto">
            <a:xfrm>
              <a:off x="5283201" y="4675188"/>
              <a:ext cx="134938" cy="131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6767514" y="5554663"/>
              <a:ext cx="285750" cy="260350"/>
            </a:xfrm>
            <a:custGeom>
              <a:avLst/>
              <a:gdLst>
                <a:gd name="T0" fmla="*/ 0 w 180"/>
                <a:gd name="T1" fmla="*/ 164 h 164"/>
                <a:gd name="T2" fmla="*/ 180 w 180"/>
                <a:gd name="T3" fmla="*/ 164 h 164"/>
                <a:gd name="T4" fmla="*/ 180 w 180"/>
                <a:gd name="T5" fmla="*/ 0 h 164"/>
                <a:gd name="T6" fmla="*/ 0 w 180"/>
                <a:gd name="T7" fmla="*/ 0 h 164"/>
                <a:gd name="T8" fmla="*/ 0 w 180"/>
                <a:gd name="T9" fmla="*/ 164 h 164"/>
                <a:gd name="T10" fmla="*/ 110 w 180"/>
                <a:gd name="T11" fmla="*/ 32 h 164"/>
                <a:gd name="T12" fmla="*/ 135 w 180"/>
                <a:gd name="T13" fmla="*/ 32 h 164"/>
                <a:gd name="T14" fmla="*/ 135 w 180"/>
                <a:gd name="T15" fmla="*/ 136 h 164"/>
                <a:gd name="T16" fmla="*/ 110 w 180"/>
                <a:gd name="T17" fmla="*/ 136 h 164"/>
                <a:gd name="T18" fmla="*/ 110 w 180"/>
                <a:gd name="T19" fmla="*/ 32 h 164"/>
                <a:gd name="T20" fmla="*/ 44 w 180"/>
                <a:gd name="T21" fmla="*/ 32 h 164"/>
                <a:gd name="T22" fmla="*/ 70 w 180"/>
                <a:gd name="T23" fmla="*/ 32 h 164"/>
                <a:gd name="T24" fmla="*/ 70 w 180"/>
                <a:gd name="T25" fmla="*/ 136 h 164"/>
                <a:gd name="T26" fmla="*/ 44 w 180"/>
                <a:gd name="T27" fmla="*/ 136 h 164"/>
                <a:gd name="T28" fmla="*/ 44 w 180"/>
                <a:gd name="T29" fmla="*/ 3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0" h="164">
                  <a:moveTo>
                    <a:pt x="0" y="164"/>
                  </a:moveTo>
                  <a:lnTo>
                    <a:pt x="180" y="164"/>
                  </a:lnTo>
                  <a:lnTo>
                    <a:pt x="180" y="0"/>
                  </a:lnTo>
                  <a:lnTo>
                    <a:pt x="0" y="0"/>
                  </a:lnTo>
                  <a:lnTo>
                    <a:pt x="0" y="164"/>
                  </a:lnTo>
                  <a:close/>
                  <a:moveTo>
                    <a:pt x="110" y="32"/>
                  </a:moveTo>
                  <a:lnTo>
                    <a:pt x="135" y="32"/>
                  </a:lnTo>
                  <a:lnTo>
                    <a:pt x="135" y="136"/>
                  </a:lnTo>
                  <a:lnTo>
                    <a:pt x="110" y="136"/>
                  </a:lnTo>
                  <a:lnTo>
                    <a:pt x="110" y="32"/>
                  </a:lnTo>
                  <a:close/>
                  <a:moveTo>
                    <a:pt x="44" y="32"/>
                  </a:moveTo>
                  <a:lnTo>
                    <a:pt x="70" y="32"/>
                  </a:lnTo>
                  <a:lnTo>
                    <a:pt x="70" y="136"/>
                  </a:lnTo>
                  <a:lnTo>
                    <a:pt x="44" y="136"/>
                  </a:lnTo>
                  <a:lnTo>
                    <a:pt x="44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3"/>
            <p:cNvSpPr>
              <a:spLocks noEditPoints="1"/>
            </p:cNvSpPr>
            <p:nvPr/>
          </p:nvSpPr>
          <p:spPr bwMode="auto">
            <a:xfrm>
              <a:off x="6748464" y="5362576"/>
              <a:ext cx="322263" cy="180975"/>
            </a:xfrm>
            <a:custGeom>
              <a:avLst/>
              <a:gdLst>
                <a:gd name="T0" fmla="*/ 203 w 203"/>
                <a:gd name="T1" fmla="*/ 114 h 114"/>
                <a:gd name="T2" fmla="*/ 203 w 203"/>
                <a:gd name="T3" fmla="*/ 57 h 114"/>
                <a:gd name="T4" fmla="*/ 192 w 203"/>
                <a:gd name="T5" fmla="*/ 57 h 114"/>
                <a:gd name="T6" fmla="*/ 161 w 203"/>
                <a:gd name="T7" fmla="*/ 57 h 114"/>
                <a:gd name="T8" fmla="*/ 161 w 203"/>
                <a:gd name="T9" fmla="*/ 54 h 114"/>
                <a:gd name="T10" fmla="*/ 161 w 203"/>
                <a:gd name="T11" fmla="*/ 49 h 114"/>
                <a:gd name="T12" fmla="*/ 161 w 203"/>
                <a:gd name="T13" fmla="*/ 0 h 114"/>
                <a:gd name="T14" fmla="*/ 42 w 203"/>
                <a:gd name="T15" fmla="*/ 0 h 114"/>
                <a:gd name="T16" fmla="*/ 42 w 203"/>
                <a:gd name="T17" fmla="*/ 49 h 114"/>
                <a:gd name="T18" fmla="*/ 42 w 203"/>
                <a:gd name="T19" fmla="*/ 54 h 114"/>
                <a:gd name="T20" fmla="*/ 42 w 203"/>
                <a:gd name="T21" fmla="*/ 57 h 114"/>
                <a:gd name="T22" fmla="*/ 12 w 203"/>
                <a:gd name="T23" fmla="*/ 57 h 114"/>
                <a:gd name="T24" fmla="*/ 0 w 203"/>
                <a:gd name="T25" fmla="*/ 57 h 114"/>
                <a:gd name="T26" fmla="*/ 0 w 203"/>
                <a:gd name="T27" fmla="*/ 114 h 114"/>
                <a:gd name="T28" fmla="*/ 12 w 203"/>
                <a:gd name="T29" fmla="*/ 114 h 114"/>
                <a:gd name="T30" fmla="*/ 42 w 203"/>
                <a:gd name="T31" fmla="*/ 114 h 114"/>
                <a:gd name="T32" fmla="*/ 161 w 203"/>
                <a:gd name="T33" fmla="*/ 114 h 114"/>
                <a:gd name="T34" fmla="*/ 192 w 203"/>
                <a:gd name="T35" fmla="*/ 114 h 114"/>
                <a:gd name="T36" fmla="*/ 203 w 203"/>
                <a:gd name="T37" fmla="*/ 114 h 114"/>
                <a:gd name="T38" fmla="*/ 68 w 203"/>
                <a:gd name="T39" fmla="*/ 57 h 114"/>
                <a:gd name="T40" fmla="*/ 68 w 203"/>
                <a:gd name="T41" fmla="*/ 54 h 114"/>
                <a:gd name="T42" fmla="*/ 68 w 203"/>
                <a:gd name="T43" fmla="*/ 49 h 114"/>
                <a:gd name="T44" fmla="*/ 68 w 203"/>
                <a:gd name="T45" fmla="*/ 26 h 114"/>
                <a:gd name="T46" fmla="*/ 136 w 203"/>
                <a:gd name="T47" fmla="*/ 26 h 114"/>
                <a:gd name="T48" fmla="*/ 136 w 203"/>
                <a:gd name="T49" fmla="*/ 49 h 114"/>
                <a:gd name="T50" fmla="*/ 136 w 203"/>
                <a:gd name="T51" fmla="*/ 54 h 114"/>
                <a:gd name="T52" fmla="*/ 136 w 203"/>
                <a:gd name="T53" fmla="*/ 57 h 114"/>
                <a:gd name="T54" fmla="*/ 68 w 203"/>
                <a:gd name="T55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3" h="114">
                  <a:moveTo>
                    <a:pt x="203" y="114"/>
                  </a:moveTo>
                  <a:lnTo>
                    <a:pt x="203" y="57"/>
                  </a:lnTo>
                  <a:lnTo>
                    <a:pt x="192" y="57"/>
                  </a:lnTo>
                  <a:lnTo>
                    <a:pt x="161" y="57"/>
                  </a:lnTo>
                  <a:lnTo>
                    <a:pt x="161" y="54"/>
                  </a:lnTo>
                  <a:lnTo>
                    <a:pt x="161" y="49"/>
                  </a:lnTo>
                  <a:lnTo>
                    <a:pt x="161" y="0"/>
                  </a:lnTo>
                  <a:lnTo>
                    <a:pt x="42" y="0"/>
                  </a:lnTo>
                  <a:lnTo>
                    <a:pt x="42" y="49"/>
                  </a:lnTo>
                  <a:lnTo>
                    <a:pt x="42" y="54"/>
                  </a:lnTo>
                  <a:lnTo>
                    <a:pt x="42" y="57"/>
                  </a:lnTo>
                  <a:lnTo>
                    <a:pt x="12" y="57"/>
                  </a:lnTo>
                  <a:lnTo>
                    <a:pt x="0" y="57"/>
                  </a:lnTo>
                  <a:lnTo>
                    <a:pt x="0" y="114"/>
                  </a:lnTo>
                  <a:lnTo>
                    <a:pt x="12" y="114"/>
                  </a:lnTo>
                  <a:lnTo>
                    <a:pt x="42" y="114"/>
                  </a:lnTo>
                  <a:lnTo>
                    <a:pt x="161" y="114"/>
                  </a:lnTo>
                  <a:lnTo>
                    <a:pt x="192" y="114"/>
                  </a:lnTo>
                  <a:lnTo>
                    <a:pt x="203" y="114"/>
                  </a:lnTo>
                  <a:close/>
                  <a:moveTo>
                    <a:pt x="68" y="57"/>
                  </a:moveTo>
                  <a:lnTo>
                    <a:pt x="68" y="54"/>
                  </a:lnTo>
                  <a:lnTo>
                    <a:pt x="68" y="49"/>
                  </a:lnTo>
                  <a:lnTo>
                    <a:pt x="68" y="26"/>
                  </a:lnTo>
                  <a:lnTo>
                    <a:pt x="136" y="26"/>
                  </a:lnTo>
                  <a:lnTo>
                    <a:pt x="136" y="49"/>
                  </a:lnTo>
                  <a:lnTo>
                    <a:pt x="136" y="54"/>
                  </a:lnTo>
                  <a:lnTo>
                    <a:pt x="136" y="57"/>
                  </a:lnTo>
                  <a:lnTo>
                    <a:pt x="6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7467601" y="5605463"/>
              <a:ext cx="285750" cy="231775"/>
            </a:xfrm>
            <a:custGeom>
              <a:avLst/>
              <a:gdLst>
                <a:gd name="T0" fmla="*/ 0 w 180"/>
                <a:gd name="T1" fmla="*/ 0 h 146"/>
                <a:gd name="T2" fmla="*/ 0 w 180"/>
                <a:gd name="T3" fmla="*/ 146 h 146"/>
                <a:gd name="T4" fmla="*/ 180 w 180"/>
                <a:gd name="T5" fmla="*/ 146 h 146"/>
                <a:gd name="T6" fmla="*/ 180 w 180"/>
                <a:gd name="T7" fmla="*/ 0 h 146"/>
                <a:gd name="T8" fmla="*/ 153 w 180"/>
                <a:gd name="T9" fmla="*/ 0 h 146"/>
                <a:gd name="T10" fmla="*/ 153 w 180"/>
                <a:gd name="T11" fmla="*/ 73 h 146"/>
                <a:gd name="T12" fmla="*/ 127 w 180"/>
                <a:gd name="T13" fmla="*/ 73 h 146"/>
                <a:gd name="T14" fmla="*/ 127 w 180"/>
                <a:gd name="T15" fmla="*/ 0 h 146"/>
                <a:gd name="T16" fmla="*/ 103 w 180"/>
                <a:gd name="T17" fmla="*/ 0 h 146"/>
                <a:gd name="T18" fmla="*/ 103 w 180"/>
                <a:gd name="T19" fmla="*/ 73 h 146"/>
                <a:gd name="T20" fmla="*/ 78 w 180"/>
                <a:gd name="T21" fmla="*/ 73 h 146"/>
                <a:gd name="T22" fmla="*/ 78 w 180"/>
                <a:gd name="T23" fmla="*/ 0 h 146"/>
                <a:gd name="T24" fmla="*/ 52 w 180"/>
                <a:gd name="T25" fmla="*/ 0 h 146"/>
                <a:gd name="T26" fmla="*/ 52 w 180"/>
                <a:gd name="T27" fmla="*/ 73 h 146"/>
                <a:gd name="T28" fmla="*/ 27 w 180"/>
                <a:gd name="T29" fmla="*/ 73 h 146"/>
                <a:gd name="T30" fmla="*/ 27 w 180"/>
                <a:gd name="T31" fmla="*/ 0 h 146"/>
                <a:gd name="T32" fmla="*/ 0 w 180"/>
                <a:gd name="T3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0" h="146">
                  <a:moveTo>
                    <a:pt x="0" y="0"/>
                  </a:moveTo>
                  <a:lnTo>
                    <a:pt x="0" y="146"/>
                  </a:lnTo>
                  <a:lnTo>
                    <a:pt x="180" y="146"/>
                  </a:lnTo>
                  <a:lnTo>
                    <a:pt x="180" y="0"/>
                  </a:lnTo>
                  <a:lnTo>
                    <a:pt x="153" y="0"/>
                  </a:lnTo>
                  <a:lnTo>
                    <a:pt x="153" y="73"/>
                  </a:lnTo>
                  <a:lnTo>
                    <a:pt x="127" y="73"/>
                  </a:lnTo>
                  <a:lnTo>
                    <a:pt x="127" y="0"/>
                  </a:lnTo>
                  <a:lnTo>
                    <a:pt x="103" y="0"/>
                  </a:lnTo>
                  <a:lnTo>
                    <a:pt x="103" y="73"/>
                  </a:lnTo>
                  <a:lnTo>
                    <a:pt x="78" y="73"/>
                  </a:lnTo>
                  <a:lnTo>
                    <a:pt x="78" y="0"/>
                  </a:lnTo>
                  <a:lnTo>
                    <a:pt x="52" y="0"/>
                  </a:lnTo>
                  <a:lnTo>
                    <a:pt x="52" y="73"/>
                  </a:lnTo>
                  <a:lnTo>
                    <a:pt x="27" y="73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7464426" y="5340351"/>
              <a:ext cx="333375" cy="249238"/>
            </a:xfrm>
            <a:custGeom>
              <a:avLst/>
              <a:gdLst>
                <a:gd name="T0" fmla="*/ 170 w 210"/>
                <a:gd name="T1" fmla="*/ 89 h 157"/>
                <a:gd name="T2" fmla="*/ 172 w 210"/>
                <a:gd name="T3" fmla="*/ 86 h 157"/>
                <a:gd name="T4" fmla="*/ 174 w 210"/>
                <a:gd name="T5" fmla="*/ 82 h 157"/>
                <a:gd name="T6" fmla="*/ 188 w 210"/>
                <a:gd name="T7" fmla="*/ 47 h 157"/>
                <a:gd name="T8" fmla="*/ 80 w 210"/>
                <a:gd name="T9" fmla="*/ 0 h 157"/>
                <a:gd name="T10" fmla="*/ 66 w 210"/>
                <a:gd name="T11" fmla="*/ 34 h 157"/>
                <a:gd name="T12" fmla="*/ 63 w 210"/>
                <a:gd name="T13" fmla="*/ 38 h 157"/>
                <a:gd name="T14" fmla="*/ 62 w 210"/>
                <a:gd name="T15" fmla="*/ 42 h 157"/>
                <a:gd name="T16" fmla="*/ 22 w 210"/>
                <a:gd name="T17" fmla="*/ 25 h 157"/>
                <a:gd name="T18" fmla="*/ 0 w 210"/>
                <a:gd name="T19" fmla="*/ 77 h 157"/>
                <a:gd name="T20" fmla="*/ 187 w 210"/>
                <a:gd name="T21" fmla="*/ 157 h 157"/>
                <a:gd name="T22" fmla="*/ 210 w 210"/>
                <a:gd name="T23" fmla="*/ 106 h 157"/>
                <a:gd name="T24" fmla="*/ 170 w 210"/>
                <a:gd name="T25" fmla="*/ 89 h 157"/>
                <a:gd name="T26" fmla="*/ 87 w 210"/>
                <a:gd name="T27" fmla="*/ 48 h 157"/>
                <a:gd name="T28" fmla="*/ 89 w 210"/>
                <a:gd name="T29" fmla="*/ 45 h 157"/>
                <a:gd name="T30" fmla="*/ 94 w 210"/>
                <a:gd name="T31" fmla="*/ 33 h 157"/>
                <a:gd name="T32" fmla="*/ 155 w 210"/>
                <a:gd name="T33" fmla="*/ 60 h 157"/>
                <a:gd name="T34" fmla="*/ 150 w 210"/>
                <a:gd name="T35" fmla="*/ 71 h 157"/>
                <a:gd name="T36" fmla="*/ 149 w 210"/>
                <a:gd name="T37" fmla="*/ 75 h 157"/>
                <a:gd name="T38" fmla="*/ 147 w 210"/>
                <a:gd name="T39" fmla="*/ 79 h 157"/>
                <a:gd name="T40" fmla="*/ 85 w 210"/>
                <a:gd name="T41" fmla="*/ 52 h 157"/>
                <a:gd name="T42" fmla="*/ 87 w 210"/>
                <a:gd name="T43" fmla="*/ 4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0" h="157">
                  <a:moveTo>
                    <a:pt x="170" y="89"/>
                  </a:moveTo>
                  <a:lnTo>
                    <a:pt x="172" y="86"/>
                  </a:lnTo>
                  <a:lnTo>
                    <a:pt x="174" y="82"/>
                  </a:lnTo>
                  <a:lnTo>
                    <a:pt x="188" y="47"/>
                  </a:lnTo>
                  <a:lnTo>
                    <a:pt x="80" y="0"/>
                  </a:lnTo>
                  <a:lnTo>
                    <a:pt x="66" y="34"/>
                  </a:lnTo>
                  <a:lnTo>
                    <a:pt x="63" y="38"/>
                  </a:lnTo>
                  <a:lnTo>
                    <a:pt x="62" y="42"/>
                  </a:lnTo>
                  <a:lnTo>
                    <a:pt x="22" y="25"/>
                  </a:lnTo>
                  <a:lnTo>
                    <a:pt x="0" y="77"/>
                  </a:lnTo>
                  <a:lnTo>
                    <a:pt x="187" y="157"/>
                  </a:lnTo>
                  <a:lnTo>
                    <a:pt x="210" y="106"/>
                  </a:lnTo>
                  <a:lnTo>
                    <a:pt x="170" y="89"/>
                  </a:lnTo>
                  <a:close/>
                  <a:moveTo>
                    <a:pt x="87" y="48"/>
                  </a:moveTo>
                  <a:lnTo>
                    <a:pt x="89" y="45"/>
                  </a:lnTo>
                  <a:lnTo>
                    <a:pt x="94" y="33"/>
                  </a:lnTo>
                  <a:lnTo>
                    <a:pt x="155" y="60"/>
                  </a:lnTo>
                  <a:lnTo>
                    <a:pt x="150" y="71"/>
                  </a:lnTo>
                  <a:lnTo>
                    <a:pt x="149" y="75"/>
                  </a:lnTo>
                  <a:lnTo>
                    <a:pt x="147" y="79"/>
                  </a:lnTo>
                  <a:lnTo>
                    <a:pt x="85" y="52"/>
                  </a:lnTo>
                  <a:lnTo>
                    <a:pt x="87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6"/>
            <p:cNvSpPr>
              <a:spLocks noEditPoints="1"/>
            </p:cNvSpPr>
            <p:nvPr/>
          </p:nvSpPr>
          <p:spPr bwMode="auto">
            <a:xfrm>
              <a:off x="8147051" y="4573588"/>
              <a:ext cx="433388" cy="404813"/>
            </a:xfrm>
            <a:custGeom>
              <a:avLst/>
              <a:gdLst>
                <a:gd name="T0" fmla="*/ 92 w 214"/>
                <a:gd name="T1" fmla="*/ 10 h 200"/>
                <a:gd name="T2" fmla="*/ 84 w 214"/>
                <a:gd name="T3" fmla="*/ 0 h 200"/>
                <a:gd name="T4" fmla="*/ 46 w 214"/>
                <a:gd name="T5" fmla="*/ 29 h 200"/>
                <a:gd name="T6" fmla="*/ 8 w 214"/>
                <a:gd name="T7" fmla="*/ 0 h 200"/>
                <a:gd name="T8" fmla="*/ 0 w 214"/>
                <a:gd name="T9" fmla="*/ 10 h 200"/>
                <a:gd name="T10" fmla="*/ 27 w 214"/>
                <a:gd name="T11" fmla="*/ 31 h 200"/>
                <a:gd name="T12" fmla="*/ 28 w 214"/>
                <a:gd name="T13" fmla="*/ 31 h 200"/>
                <a:gd name="T14" fmla="*/ 4 w 214"/>
                <a:gd name="T15" fmla="*/ 31 h 200"/>
                <a:gd name="T16" fmla="*/ 4 w 214"/>
                <a:gd name="T17" fmla="*/ 184 h 200"/>
                <a:gd name="T18" fmla="*/ 20 w 214"/>
                <a:gd name="T19" fmla="*/ 184 h 200"/>
                <a:gd name="T20" fmla="*/ 20 w 214"/>
                <a:gd name="T21" fmla="*/ 185 h 200"/>
                <a:gd name="T22" fmla="*/ 20 w 214"/>
                <a:gd name="T23" fmla="*/ 200 h 200"/>
                <a:gd name="T24" fmla="*/ 46 w 214"/>
                <a:gd name="T25" fmla="*/ 200 h 200"/>
                <a:gd name="T26" fmla="*/ 46 w 214"/>
                <a:gd name="T27" fmla="*/ 185 h 200"/>
                <a:gd name="T28" fmla="*/ 46 w 214"/>
                <a:gd name="T29" fmla="*/ 184 h 200"/>
                <a:gd name="T30" fmla="*/ 174 w 214"/>
                <a:gd name="T31" fmla="*/ 184 h 200"/>
                <a:gd name="T32" fmla="*/ 174 w 214"/>
                <a:gd name="T33" fmla="*/ 185 h 200"/>
                <a:gd name="T34" fmla="*/ 174 w 214"/>
                <a:gd name="T35" fmla="*/ 200 h 200"/>
                <a:gd name="T36" fmla="*/ 200 w 214"/>
                <a:gd name="T37" fmla="*/ 200 h 200"/>
                <a:gd name="T38" fmla="*/ 200 w 214"/>
                <a:gd name="T39" fmla="*/ 185 h 200"/>
                <a:gd name="T40" fmla="*/ 200 w 214"/>
                <a:gd name="T41" fmla="*/ 184 h 200"/>
                <a:gd name="T42" fmla="*/ 214 w 214"/>
                <a:gd name="T43" fmla="*/ 184 h 200"/>
                <a:gd name="T44" fmla="*/ 214 w 214"/>
                <a:gd name="T45" fmla="*/ 31 h 200"/>
                <a:gd name="T46" fmla="*/ 64 w 214"/>
                <a:gd name="T47" fmla="*/ 31 h 200"/>
                <a:gd name="T48" fmla="*/ 65 w 214"/>
                <a:gd name="T49" fmla="*/ 31 h 200"/>
                <a:gd name="T50" fmla="*/ 92 w 214"/>
                <a:gd name="T51" fmla="*/ 10 h 200"/>
                <a:gd name="T52" fmla="*/ 187 w 214"/>
                <a:gd name="T53" fmla="*/ 95 h 200"/>
                <a:gd name="T54" fmla="*/ 199 w 214"/>
                <a:gd name="T55" fmla="*/ 108 h 200"/>
                <a:gd name="T56" fmla="*/ 187 w 214"/>
                <a:gd name="T57" fmla="*/ 120 h 200"/>
                <a:gd name="T58" fmla="*/ 174 w 214"/>
                <a:gd name="T59" fmla="*/ 108 h 200"/>
                <a:gd name="T60" fmla="*/ 187 w 214"/>
                <a:gd name="T61" fmla="*/ 95 h 200"/>
                <a:gd name="T62" fmla="*/ 174 w 214"/>
                <a:gd name="T63" fmla="*/ 67 h 200"/>
                <a:gd name="T64" fmla="*/ 187 w 214"/>
                <a:gd name="T65" fmla="*/ 54 h 200"/>
                <a:gd name="T66" fmla="*/ 199 w 214"/>
                <a:gd name="T67" fmla="*/ 67 h 200"/>
                <a:gd name="T68" fmla="*/ 187 w 214"/>
                <a:gd name="T69" fmla="*/ 79 h 200"/>
                <a:gd name="T70" fmla="*/ 174 w 214"/>
                <a:gd name="T71" fmla="*/ 67 h 200"/>
                <a:gd name="T72" fmla="*/ 154 w 214"/>
                <a:gd name="T73" fmla="*/ 165 h 200"/>
                <a:gd name="T74" fmla="*/ 24 w 214"/>
                <a:gd name="T75" fmla="*/ 165 h 200"/>
                <a:gd name="T76" fmla="*/ 24 w 214"/>
                <a:gd name="T77" fmla="*/ 51 h 200"/>
                <a:gd name="T78" fmla="*/ 154 w 214"/>
                <a:gd name="T79" fmla="*/ 51 h 200"/>
                <a:gd name="T80" fmla="*/ 154 w 214"/>
                <a:gd name="T81" fmla="*/ 16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4" h="200">
                  <a:moveTo>
                    <a:pt x="92" y="1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20" y="200"/>
                    <a:pt x="20" y="200"/>
                    <a:pt x="20" y="200"/>
                  </a:cubicBezTo>
                  <a:cubicBezTo>
                    <a:pt x="46" y="200"/>
                    <a:pt x="46" y="200"/>
                    <a:pt x="46" y="200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4" y="200"/>
                    <a:pt x="174" y="200"/>
                    <a:pt x="174" y="200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00" y="185"/>
                    <a:pt x="200" y="185"/>
                    <a:pt x="200" y="185"/>
                  </a:cubicBezTo>
                  <a:cubicBezTo>
                    <a:pt x="200" y="184"/>
                    <a:pt x="200" y="184"/>
                    <a:pt x="200" y="184"/>
                  </a:cubicBezTo>
                  <a:cubicBezTo>
                    <a:pt x="214" y="184"/>
                    <a:pt x="214" y="184"/>
                    <a:pt x="214" y="184"/>
                  </a:cubicBezTo>
                  <a:cubicBezTo>
                    <a:pt x="214" y="31"/>
                    <a:pt x="214" y="31"/>
                    <a:pt x="21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lnTo>
                    <a:pt x="92" y="10"/>
                  </a:lnTo>
                  <a:close/>
                  <a:moveTo>
                    <a:pt x="187" y="95"/>
                  </a:moveTo>
                  <a:cubicBezTo>
                    <a:pt x="194" y="95"/>
                    <a:pt x="199" y="101"/>
                    <a:pt x="199" y="108"/>
                  </a:cubicBezTo>
                  <a:cubicBezTo>
                    <a:pt x="199" y="115"/>
                    <a:pt x="194" y="120"/>
                    <a:pt x="187" y="120"/>
                  </a:cubicBezTo>
                  <a:cubicBezTo>
                    <a:pt x="180" y="120"/>
                    <a:pt x="174" y="115"/>
                    <a:pt x="174" y="108"/>
                  </a:cubicBezTo>
                  <a:cubicBezTo>
                    <a:pt x="174" y="101"/>
                    <a:pt x="180" y="95"/>
                    <a:pt x="187" y="95"/>
                  </a:cubicBezTo>
                  <a:close/>
                  <a:moveTo>
                    <a:pt x="174" y="67"/>
                  </a:moveTo>
                  <a:cubicBezTo>
                    <a:pt x="174" y="60"/>
                    <a:pt x="180" y="54"/>
                    <a:pt x="187" y="54"/>
                  </a:cubicBezTo>
                  <a:cubicBezTo>
                    <a:pt x="194" y="54"/>
                    <a:pt x="199" y="60"/>
                    <a:pt x="199" y="67"/>
                  </a:cubicBezTo>
                  <a:cubicBezTo>
                    <a:pt x="199" y="74"/>
                    <a:pt x="194" y="79"/>
                    <a:pt x="187" y="79"/>
                  </a:cubicBezTo>
                  <a:cubicBezTo>
                    <a:pt x="180" y="79"/>
                    <a:pt x="174" y="74"/>
                    <a:pt x="174" y="67"/>
                  </a:cubicBezTo>
                  <a:close/>
                  <a:moveTo>
                    <a:pt x="154" y="165"/>
                  </a:moveTo>
                  <a:cubicBezTo>
                    <a:pt x="24" y="165"/>
                    <a:pt x="24" y="165"/>
                    <a:pt x="24" y="165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154" y="51"/>
                    <a:pt x="154" y="51"/>
                    <a:pt x="154" y="51"/>
                  </a:cubicBezTo>
                  <a:lnTo>
                    <a:pt x="154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884739" y="5362576"/>
              <a:ext cx="47625" cy="46038"/>
            </a:xfrm>
            <a:custGeom>
              <a:avLst/>
              <a:gdLst>
                <a:gd name="T0" fmla="*/ 0 w 24"/>
                <a:gd name="T1" fmla="*/ 13 h 23"/>
                <a:gd name="T2" fmla="*/ 5 w 24"/>
                <a:gd name="T3" fmla="*/ 15 h 23"/>
                <a:gd name="T4" fmla="*/ 17 w 24"/>
                <a:gd name="T5" fmla="*/ 23 h 23"/>
                <a:gd name="T6" fmla="*/ 24 w 24"/>
                <a:gd name="T7" fmla="*/ 10 h 23"/>
                <a:gd name="T8" fmla="*/ 7 w 24"/>
                <a:gd name="T9" fmla="*/ 0 h 23"/>
                <a:gd name="T10" fmla="*/ 0 w 24"/>
                <a:gd name="T11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cubicBezTo>
                    <a:pt x="2" y="14"/>
                    <a:pt x="3" y="14"/>
                    <a:pt x="5" y="15"/>
                  </a:cubicBezTo>
                  <a:cubicBezTo>
                    <a:pt x="9" y="17"/>
                    <a:pt x="13" y="20"/>
                    <a:pt x="17" y="23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4537076" y="5630863"/>
              <a:ext cx="249238" cy="184150"/>
            </a:xfrm>
            <a:custGeom>
              <a:avLst/>
              <a:gdLst>
                <a:gd name="T0" fmla="*/ 32 w 123"/>
                <a:gd name="T1" fmla="*/ 86 h 91"/>
                <a:gd name="T2" fmla="*/ 54 w 123"/>
                <a:gd name="T3" fmla="*/ 91 h 91"/>
                <a:gd name="T4" fmla="*/ 68 w 123"/>
                <a:gd name="T5" fmla="*/ 89 h 91"/>
                <a:gd name="T6" fmla="*/ 95 w 123"/>
                <a:gd name="T7" fmla="*/ 66 h 91"/>
                <a:gd name="T8" fmla="*/ 123 w 123"/>
                <a:gd name="T9" fmla="*/ 14 h 91"/>
                <a:gd name="T10" fmla="*/ 113 w 123"/>
                <a:gd name="T11" fmla="*/ 2 h 91"/>
                <a:gd name="T12" fmla="*/ 108 w 123"/>
                <a:gd name="T13" fmla="*/ 0 h 91"/>
                <a:gd name="T14" fmla="*/ 78 w 123"/>
                <a:gd name="T15" fmla="*/ 57 h 91"/>
                <a:gd name="T16" fmla="*/ 41 w 123"/>
                <a:gd name="T17" fmla="*/ 68 h 91"/>
                <a:gd name="T18" fmla="*/ 30 w 123"/>
                <a:gd name="T19" fmla="*/ 32 h 91"/>
                <a:gd name="T20" fmla="*/ 12 w 123"/>
                <a:gd name="T21" fmla="*/ 22 h 91"/>
                <a:gd name="T22" fmla="*/ 32 w 123"/>
                <a:gd name="T23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91">
                  <a:moveTo>
                    <a:pt x="32" y="86"/>
                  </a:moveTo>
                  <a:cubicBezTo>
                    <a:pt x="39" y="89"/>
                    <a:pt x="46" y="91"/>
                    <a:pt x="54" y="91"/>
                  </a:cubicBezTo>
                  <a:cubicBezTo>
                    <a:pt x="59" y="91"/>
                    <a:pt x="63" y="90"/>
                    <a:pt x="68" y="89"/>
                  </a:cubicBezTo>
                  <a:cubicBezTo>
                    <a:pt x="80" y="85"/>
                    <a:pt x="90" y="77"/>
                    <a:pt x="95" y="66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1" y="9"/>
                    <a:pt x="118" y="5"/>
                    <a:pt x="113" y="2"/>
                  </a:cubicBezTo>
                  <a:cubicBezTo>
                    <a:pt x="111" y="2"/>
                    <a:pt x="109" y="1"/>
                    <a:pt x="108" y="0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1" y="70"/>
                    <a:pt x="54" y="75"/>
                    <a:pt x="41" y="68"/>
                  </a:cubicBezTo>
                  <a:cubicBezTo>
                    <a:pt x="28" y="61"/>
                    <a:pt x="23" y="45"/>
                    <a:pt x="30" y="3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0" y="45"/>
                    <a:pt x="9" y="74"/>
                    <a:pt x="32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587876" y="5380038"/>
              <a:ext cx="431800" cy="368300"/>
            </a:xfrm>
            <a:custGeom>
              <a:avLst/>
              <a:gdLst>
                <a:gd name="T0" fmla="*/ 160 w 213"/>
                <a:gd name="T1" fmla="*/ 20 h 181"/>
                <a:gd name="T2" fmla="*/ 148 w 213"/>
                <a:gd name="T3" fmla="*/ 12 h 181"/>
                <a:gd name="T4" fmla="*/ 143 w 213"/>
                <a:gd name="T5" fmla="*/ 10 h 181"/>
                <a:gd name="T6" fmla="*/ 101 w 213"/>
                <a:gd name="T7" fmla="*/ 0 h 181"/>
                <a:gd name="T8" fmla="*/ 12 w 213"/>
                <a:gd name="T9" fmla="*/ 54 h 181"/>
                <a:gd name="T10" fmla="*/ 0 w 213"/>
                <a:gd name="T11" fmla="*/ 91 h 181"/>
                <a:gd name="T12" fmla="*/ 0 w 213"/>
                <a:gd name="T13" fmla="*/ 98 h 181"/>
                <a:gd name="T14" fmla="*/ 1 w 213"/>
                <a:gd name="T15" fmla="*/ 101 h 181"/>
                <a:gd name="T16" fmla="*/ 4 w 213"/>
                <a:gd name="T17" fmla="*/ 99 h 181"/>
                <a:gd name="T18" fmla="*/ 9 w 213"/>
                <a:gd name="T19" fmla="*/ 95 h 181"/>
                <a:gd name="T20" fmla="*/ 26 w 213"/>
                <a:gd name="T21" fmla="*/ 89 h 181"/>
                <a:gd name="T22" fmla="*/ 39 w 213"/>
                <a:gd name="T23" fmla="*/ 92 h 181"/>
                <a:gd name="T24" fmla="*/ 54 w 213"/>
                <a:gd name="T25" fmla="*/ 119 h 181"/>
                <a:gd name="T26" fmla="*/ 55 w 213"/>
                <a:gd name="T27" fmla="*/ 125 h 181"/>
                <a:gd name="T28" fmla="*/ 60 w 213"/>
                <a:gd name="T29" fmla="*/ 121 h 181"/>
                <a:gd name="T30" fmla="*/ 77 w 213"/>
                <a:gd name="T31" fmla="*/ 116 h 181"/>
                <a:gd name="T32" fmla="*/ 86 w 213"/>
                <a:gd name="T33" fmla="*/ 118 h 181"/>
                <a:gd name="T34" fmla="*/ 91 w 213"/>
                <a:gd name="T35" fmla="*/ 120 h 181"/>
                <a:gd name="T36" fmla="*/ 102 w 213"/>
                <a:gd name="T37" fmla="*/ 130 h 181"/>
                <a:gd name="T38" fmla="*/ 106 w 213"/>
                <a:gd name="T39" fmla="*/ 146 h 181"/>
                <a:gd name="T40" fmla="*/ 107 w 213"/>
                <a:gd name="T41" fmla="*/ 152 h 181"/>
                <a:gd name="T42" fmla="*/ 111 w 213"/>
                <a:gd name="T43" fmla="*/ 149 h 181"/>
                <a:gd name="T44" fmla="*/ 129 w 213"/>
                <a:gd name="T45" fmla="*/ 143 h 181"/>
                <a:gd name="T46" fmla="*/ 142 w 213"/>
                <a:gd name="T47" fmla="*/ 147 h 181"/>
                <a:gd name="T48" fmla="*/ 158 w 213"/>
                <a:gd name="T49" fmla="*/ 174 h 181"/>
                <a:gd name="T50" fmla="*/ 160 w 213"/>
                <a:gd name="T51" fmla="*/ 181 h 181"/>
                <a:gd name="T52" fmla="*/ 165 w 213"/>
                <a:gd name="T53" fmla="*/ 178 h 181"/>
                <a:gd name="T54" fmla="*/ 189 w 213"/>
                <a:gd name="T55" fmla="*/ 148 h 181"/>
                <a:gd name="T56" fmla="*/ 160 w 213"/>
                <a:gd name="T57" fmla="*/ 2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3" h="181">
                  <a:moveTo>
                    <a:pt x="160" y="20"/>
                  </a:moveTo>
                  <a:cubicBezTo>
                    <a:pt x="156" y="17"/>
                    <a:pt x="152" y="14"/>
                    <a:pt x="148" y="12"/>
                  </a:cubicBezTo>
                  <a:cubicBezTo>
                    <a:pt x="146" y="11"/>
                    <a:pt x="145" y="10"/>
                    <a:pt x="143" y="10"/>
                  </a:cubicBezTo>
                  <a:cubicBezTo>
                    <a:pt x="129" y="3"/>
                    <a:pt x="115" y="0"/>
                    <a:pt x="101" y="0"/>
                  </a:cubicBezTo>
                  <a:cubicBezTo>
                    <a:pt x="65" y="0"/>
                    <a:pt x="30" y="20"/>
                    <a:pt x="12" y="54"/>
                  </a:cubicBezTo>
                  <a:cubicBezTo>
                    <a:pt x="5" y="66"/>
                    <a:pt x="2" y="79"/>
                    <a:pt x="0" y="91"/>
                  </a:cubicBezTo>
                  <a:cubicBezTo>
                    <a:pt x="0" y="94"/>
                    <a:pt x="0" y="96"/>
                    <a:pt x="0" y="98"/>
                  </a:cubicBezTo>
                  <a:cubicBezTo>
                    <a:pt x="0" y="100"/>
                    <a:pt x="0" y="101"/>
                    <a:pt x="1" y="101"/>
                  </a:cubicBezTo>
                  <a:cubicBezTo>
                    <a:pt x="2" y="101"/>
                    <a:pt x="3" y="100"/>
                    <a:pt x="4" y="99"/>
                  </a:cubicBezTo>
                  <a:cubicBezTo>
                    <a:pt x="5" y="98"/>
                    <a:pt x="7" y="96"/>
                    <a:pt x="9" y="95"/>
                  </a:cubicBezTo>
                  <a:cubicBezTo>
                    <a:pt x="13" y="91"/>
                    <a:pt x="20" y="89"/>
                    <a:pt x="26" y="89"/>
                  </a:cubicBezTo>
                  <a:cubicBezTo>
                    <a:pt x="30" y="89"/>
                    <a:pt x="35" y="90"/>
                    <a:pt x="39" y="92"/>
                  </a:cubicBezTo>
                  <a:cubicBezTo>
                    <a:pt x="50" y="98"/>
                    <a:pt x="54" y="108"/>
                    <a:pt x="54" y="119"/>
                  </a:cubicBezTo>
                  <a:cubicBezTo>
                    <a:pt x="54" y="123"/>
                    <a:pt x="54" y="125"/>
                    <a:pt x="55" y="125"/>
                  </a:cubicBezTo>
                  <a:cubicBezTo>
                    <a:pt x="56" y="125"/>
                    <a:pt x="57" y="123"/>
                    <a:pt x="60" y="121"/>
                  </a:cubicBezTo>
                  <a:cubicBezTo>
                    <a:pt x="64" y="118"/>
                    <a:pt x="70" y="116"/>
                    <a:pt x="77" y="116"/>
                  </a:cubicBezTo>
                  <a:cubicBezTo>
                    <a:pt x="80" y="116"/>
                    <a:pt x="83" y="117"/>
                    <a:pt x="86" y="118"/>
                  </a:cubicBezTo>
                  <a:cubicBezTo>
                    <a:pt x="88" y="118"/>
                    <a:pt x="89" y="119"/>
                    <a:pt x="91" y="120"/>
                  </a:cubicBezTo>
                  <a:cubicBezTo>
                    <a:pt x="95" y="122"/>
                    <a:pt x="99" y="126"/>
                    <a:pt x="102" y="130"/>
                  </a:cubicBezTo>
                  <a:cubicBezTo>
                    <a:pt x="105" y="135"/>
                    <a:pt x="106" y="140"/>
                    <a:pt x="106" y="146"/>
                  </a:cubicBezTo>
                  <a:cubicBezTo>
                    <a:pt x="106" y="150"/>
                    <a:pt x="106" y="152"/>
                    <a:pt x="107" y="152"/>
                  </a:cubicBezTo>
                  <a:cubicBezTo>
                    <a:pt x="107" y="152"/>
                    <a:pt x="109" y="151"/>
                    <a:pt x="111" y="149"/>
                  </a:cubicBezTo>
                  <a:cubicBezTo>
                    <a:pt x="116" y="145"/>
                    <a:pt x="122" y="143"/>
                    <a:pt x="129" y="143"/>
                  </a:cubicBezTo>
                  <a:cubicBezTo>
                    <a:pt x="133" y="143"/>
                    <a:pt x="138" y="144"/>
                    <a:pt x="142" y="147"/>
                  </a:cubicBezTo>
                  <a:cubicBezTo>
                    <a:pt x="152" y="152"/>
                    <a:pt x="158" y="163"/>
                    <a:pt x="158" y="174"/>
                  </a:cubicBezTo>
                  <a:cubicBezTo>
                    <a:pt x="158" y="178"/>
                    <a:pt x="158" y="181"/>
                    <a:pt x="160" y="181"/>
                  </a:cubicBezTo>
                  <a:cubicBezTo>
                    <a:pt x="161" y="181"/>
                    <a:pt x="163" y="180"/>
                    <a:pt x="165" y="178"/>
                  </a:cubicBezTo>
                  <a:cubicBezTo>
                    <a:pt x="175" y="170"/>
                    <a:pt x="183" y="160"/>
                    <a:pt x="189" y="148"/>
                  </a:cubicBezTo>
                  <a:cubicBezTo>
                    <a:pt x="213" y="103"/>
                    <a:pt x="200" y="49"/>
                    <a:pt x="16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8332789" y="5535613"/>
              <a:ext cx="236538" cy="306388"/>
            </a:xfrm>
            <a:custGeom>
              <a:avLst/>
              <a:gdLst>
                <a:gd name="T0" fmla="*/ 149 w 149"/>
                <a:gd name="T1" fmla="*/ 81 h 193"/>
                <a:gd name="T2" fmla="*/ 123 w 149"/>
                <a:gd name="T3" fmla="*/ 81 h 193"/>
                <a:gd name="T4" fmla="*/ 123 w 149"/>
                <a:gd name="T5" fmla="*/ 0 h 193"/>
                <a:gd name="T6" fmla="*/ 26 w 149"/>
                <a:gd name="T7" fmla="*/ 0 h 193"/>
                <a:gd name="T8" fmla="*/ 26 w 149"/>
                <a:gd name="T9" fmla="*/ 81 h 193"/>
                <a:gd name="T10" fmla="*/ 0 w 149"/>
                <a:gd name="T11" fmla="*/ 81 h 193"/>
                <a:gd name="T12" fmla="*/ 75 w 149"/>
                <a:gd name="T13" fmla="*/ 193 h 193"/>
                <a:gd name="T14" fmla="*/ 149 w 149"/>
                <a:gd name="T15" fmla="*/ 8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93">
                  <a:moveTo>
                    <a:pt x="149" y="81"/>
                  </a:moveTo>
                  <a:lnTo>
                    <a:pt x="123" y="81"/>
                  </a:lnTo>
                  <a:lnTo>
                    <a:pt x="123" y="0"/>
                  </a:lnTo>
                  <a:lnTo>
                    <a:pt x="26" y="0"/>
                  </a:lnTo>
                  <a:lnTo>
                    <a:pt x="26" y="81"/>
                  </a:lnTo>
                  <a:lnTo>
                    <a:pt x="0" y="81"/>
                  </a:lnTo>
                  <a:lnTo>
                    <a:pt x="75" y="193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8159751" y="5335588"/>
              <a:ext cx="234950" cy="306388"/>
            </a:xfrm>
            <a:custGeom>
              <a:avLst/>
              <a:gdLst>
                <a:gd name="T0" fmla="*/ 122 w 148"/>
                <a:gd name="T1" fmla="*/ 193 h 193"/>
                <a:gd name="T2" fmla="*/ 122 w 148"/>
                <a:gd name="T3" fmla="*/ 113 h 193"/>
                <a:gd name="T4" fmla="*/ 148 w 148"/>
                <a:gd name="T5" fmla="*/ 113 h 193"/>
                <a:gd name="T6" fmla="*/ 74 w 148"/>
                <a:gd name="T7" fmla="*/ 0 h 193"/>
                <a:gd name="T8" fmla="*/ 0 w 148"/>
                <a:gd name="T9" fmla="*/ 113 h 193"/>
                <a:gd name="T10" fmla="*/ 25 w 148"/>
                <a:gd name="T11" fmla="*/ 113 h 193"/>
                <a:gd name="T12" fmla="*/ 25 w 148"/>
                <a:gd name="T13" fmla="*/ 193 h 193"/>
                <a:gd name="T14" fmla="*/ 122 w 148"/>
                <a:gd name="T1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93">
                  <a:moveTo>
                    <a:pt x="122" y="193"/>
                  </a:moveTo>
                  <a:lnTo>
                    <a:pt x="122" y="113"/>
                  </a:lnTo>
                  <a:lnTo>
                    <a:pt x="148" y="113"/>
                  </a:lnTo>
                  <a:lnTo>
                    <a:pt x="74" y="0"/>
                  </a:lnTo>
                  <a:lnTo>
                    <a:pt x="0" y="113"/>
                  </a:lnTo>
                  <a:lnTo>
                    <a:pt x="25" y="113"/>
                  </a:lnTo>
                  <a:lnTo>
                    <a:pt x="25" y="193"/>
                  </a:lnTo>
                  <a:lnTo>
                    <a:pt x="122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5989639" y="5691188"/>
              <a:ext cx="436563" cy="104775"/>
            </a:xfrm>
            <a:custGeom>
              <a:avLst/>
              <a:gdLst>
                <a:gd name="T0" fmla="*/ 249 w 275"/>
                <a:gd name="T1" fmla="*/ 41 h 66"/>
                <a:gd name="T2" fmla="*/ 26 w 275"/>
                <a:gd name="T3" fmla="*/ 41 h 66"/>
                <a:gd name="T4" fmla="*/ 26 w 275"/>
                <a:gd name="T5" fmla="*/ 1 h 66"/>
                <a:gd name="T6" fmla="*/ 0 w 275"/>
                <a:gd name="T7" fmla="*/ 1 h 66"/>
                <a:gd name="T8" fmla="*/ 0 w 275"/>
                <a:gd name="T9" fmla="*/ 66 h 66"/>
                <a:gd name="T10" fmla="*/ 275 w 275"/>
                <a:gd name="T11" fmla="*/ 66 h 66"/>
                <a:gd name="T12" fmla="*/ 275 w 275"/>
                <a:gd name="T13" fmla="*/ 0 h 66"/>
                <a:gd name="T14" fmla="*/ 249 w 275"/>
                <a:gd name="T15" fmla="*/ 0 h 66"/>
                <a:gd name="T16" fmla="*/ 249 w 275"/>
                <a:gd name="T17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66">
                  <a:moveTo>
                    <a:pt x="249" y="41"/>
                  </a:moveTo>
                  <a:lnTo>
                    <a:pt x="26" y="41"/>
                  </a:lnTo>
                  <a:lnTo>
                    <a:pt x="26" y="1"/>
                  </a:lnTo>
                  <a:lnTo>
                    <a:pt x="0" y="1"/>
                  </a:lnTo>
                  <a:lnTo>
                    <a:pt x="0" y="66"/>
                  </a:lnTo>
                  <a:lnTo>
                    <a:pt x="275" y="66"/>
                  </a:lnTo>
                  <a:lnTo>
                    <a:pt x="275" y="0"/>
                  </a:lnTo>
                  <a:lnTo>
                    <a:pt x="249" y="0"/>
                  </a:lnTo>
                  <a:lnTo>
                    <a:pt x="249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6049964" y="5383213"/>
              <a:ext cx="323850" cy="342900"/>
            </a:xfrm>
            <a:custGeom>
              <a:avLst/>
              <a:gdLst>
                <a:gd name="T0" fmla="*/ 36 w 204"/>
                <a:gd name="T1" fmla="*/ 125 h 216"/>
                <a:gd name="T2" fmla="*/ 36 w 204"/>
                <a:gd name="T3" fmla="*/ 216 h 216"/>
                <a:gd name="T4" fmla="*/ 168 w 204"/>
                <a:gd name="T5" fmla="*/ 216 h 216"/>
                <a:gd name="T6" fmla="*/ 168 w 204"/>
                <a:gd name="T7" fmla="*/ 125 h 216"/>
                <a:gd name="T8" fmla="*/ 204 w 204"/>
                <a:gd name="T9" fmla="*/ 125 h 216"/>
                <a:gd name="T10" fmla="*/ 103 w 204"/>
                <a:gd name="T11" fmla="*/ 0 h 216"/>
                <a:gd name="T12" fmla="*/ 0 w 204"/>
                <a:gd name="T13" fmla="*/ 125 h 216"/>
                <a:gd name="T14" fmla="*/ 36 w 204"/>
                <a:gd name="T15" fmla="*/ 12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16">
                  <a:moveTo>
                    <a:pt x="36" y="125"/>
                  </a:moveTo>
                  <a:lnTo>
                    <a:pt x="36" y="216"/>
                  </a:lnTo>
                  <a:lnTo>
                    <a:pt x="168" y="216"/>
                  </a:lnTo>
                  <a:lnTo>
                    <a:pt x="168" y="125"/>
                  </a:lnTo>
                  <a:lnTo>
                    <a:pt x="204" y="125"/>
                  </a:lnTo>
                  <a:lnTo>
                    <a:pt x="103" y="0"/>
                  </a:lnTo>
                  <a:lnTo>
                    <a:pt x="0" y="125"/>
                  </a:lnTo>
                  <a:lnTo>
                    <a:pt x="36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 noEditPoints="1"/>
            </p:cNvSpPr>
            <p:nvPr/>
          </p:nvSpPr>
          <p:spPr bwMode="auto">
            <a:xfrm>
              <a:off x="7375526" y="2979738"/>
              <a:ext cx="511175" cy="511175"/>
            </a:xfrm>
            <a:custGeom>
              <a:avLst/>
              <a:gdLst>
                <a:gd name="T0" fmla="*/ 126 w 252"/>
                <a:gd name="T1" fmla="*/ 0 h 252"/>
                <a:gd name="T2" fmla="*/ 0 w 252"/>
                <a:gd name="T3" fmla="*/ 126 h 252"/>
                <a:gd name="T4" fmla="*/ 126 w 252"/>
                <a:gd name="T5" fmla="*/ 252 h 252"/>
                <a:gd name="T6" fmla="*/ 252 w 252"/>
                <a:gd name="T7" fmla="*/ 126 h 252"/>
                <a:gd name="T8" fmla="*/ 126 w 252"/>
                <a:gd name="T9" fmla="*/ 0 h 252"/>
                <a:gd name="T10" fmla="*/ 126 w 252"/>
                <a:gd name="T11" fmla="*/ 229 h 252"/>
                <a:gd name="T12" fmla="*/ 23 w 252"/>
                <a:gd name="T13" fmla="*/ 126 h 252"/>
                <a:gd name="T14" fmla="*/ 126 w 252"/>
                <a:gd name="T15" fmla="*/ 22 h 252"/>
                <a:gd name="T16" fmla="*/ 229 w 252"/>
                <a:gd name="T17" fmla="*/ 126 h 252"/>
                <a:gd name="T18" fmla="*/ 126 w 252"/>
                <a:gd name="T19" fmla="*/ 229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2" h="252">
                  <a:moveTo>
                    <a:pt x="126" y="0"/>
                  </a:moveTo>
                  <a:cubicBezTo>
                    <a:pt x="56" y="0"/>
                    <a:pt x="0" y="56"/>
                    <a:pt x="0" y="126"/>
                  </a:cubicBezTo>
                  <a:cubicBezTo>
                    <a:pt x="0" y="195"/>
                    <a:pt x="56" y="252"/>
                    <a:pt x="126" y="252"/>
                  </a:cubicBezTo>
                  <a:cubicBezTo>
                    <a:pt x="195" y="252"/>
                    <a:pt x="252" y="195"/>
                    <a:pt x="252" y="126"/>
                  </a:cubicBezTo>
                  <a:cubicBezTo>
                    <a:pt x="252" y="56"/>
                    <a:pt x="195" y="0"/>
                    <a:pt x="126" y="0"/>
                  </a:cubicBezTo>
                  <a:close/>
                  <a:moveTo>
                    <a:pt x="126" y="229"/>
                  </a:moveTo>
                  <a:cubicBezTo>
                    <a:pt x="69" y="229"/>
                    <a:pt x="23" y="183"/>
                    <a:pt x="23" y="126"/>
                  </a:cubicBezTo>
                  <a:cubicBezTo>
                    <a:pt x="23" y="69"/>
                    <a:pt x="69" y="22"/>
                    <a:pt x="126" y="22"/>
                  </a:cubicBezTo>
                  <a:cubicBezTo>
                    <a:pt x="183" y="22"/>
                    <a:pt x="229" y="69"/>
                    <a:pt x="229" y="126"/>
                  </a:cubicBezTo>
                  <a:cubicBezTo>
                    <a:pt x="229" y="183"/>
                    <a:pt x="183" y="229"/>
                    <a:pt x="126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7461251" y="3173413"/>
              <a:ext cx="60325" cy="42863"/>
            </a:xfrm>
            <a:custGeom>
              <a:avLst/>
              <a:gdLst>
                <a:gd name="T0" fmla="*/ 30 w 30"/>
                <a:gd name="T1" fmla="*/ 0 h 21"/>
                <a:gd name="T2" fmla="*/ 5 w 30"/>
                <a:gd name="T3" fmla="*/ 0 h 21"/>
                <a:gd name="T4" fmla="*/ 0 w 30"/>
                <a:gd name="T5" fmla="*/ 21 h 21"/>
                <a:gd name="T6" fmla="*/ 28 w 30"/>
                <a:gd name="T7" fmla="*/ 21 h 21"/>
                <a:gd name="T8" fmla="*/ 30 w 3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7"/>
                    <a:pt x="0" y="14"/>
                    <a:pt x="0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14"/>
                    <a:pt x="29" y="7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489826" y="3081338"/>
              <a:ext cx="61913" cy="55563"/>
            </a:xfrm>
            <a:custGeom>
              <a:avLst/>
              <a:gdLst>
                <a:gd name="T0" fmla="*/ 0 w 31"/>
                <a:gd name="T1" fmla="*/ 27 h 27"/>
                <a:gd name="T2" fmla="*/ 21 w 31"/>
                <a:gd name="T3" fmla="*/ 27 h 27"/>
                <a:gd name="T4" fmla="*/ 29 w 31"/>
                <a:gd name="T5" fmla="*/ 5 h 27"/>
                <a:gd name="T6" fmla="*/ 31 w 31"/>
                <a:gd name="T7" fmla="*/ 0 h 27"/>
                <a:gd name="T8" fmla="*/ 0 w 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0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3" y="19"/>
                    <a:pt x="25" y="12"/>
                    <a:pt x="29" y="5"/>
                  </a:cubicBezTo>
                  <a:cubicBezTo>
                    <a:pt x="30" y="3"/>
                    <a:pt x="30" y="2"/>
                    <a:pt x="31" y="0"/>
                  </a:cubicBezTo>
                  <a:cubicBezTo>
                    <a:pt x="19" y="6"/>
                    <a:pt x="8" y="16"/>
                    <a:pt x="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7739064" y="3254376"/>
              <a:ext cx="63500" cy="42863"/>
            </a:xfrm>
            <a:custGeom>
              <a:avLst/>
              <a:gdLst>
                <a:gd name="T0" fmla="*/ 0 w 31"/>
                <a:gd name="T1" fmla="*/ 21 h 21"/>
                <a:gd name="T2" fmla="*/ 26 w 31"/>
                <a:gd name="T3" fmla="*/ 21 h 21"/>
                <a:gd name="T4" fmla="*/ 31 w 31"/>
                <a:gd name="T5" fmla="*/ 0 h 21"/>
                <a:gd name="T6" fmla="*/ 2 w 31"/>
                <a:gd name="T7" fmla="*/ 0 h 21"/>
                <a:gd name="T8" fmla="*/ 0 w 3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0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9" y="14"/>
                    <a:pt x="30" y="7"/>
                    <a:pt x="3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7"/>
                    <a:pt x="1" y="14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7739064" y="3173413"/>
              <a:ext cx="63500" cy="42863"/>
            </a:xfrm>
            <a:custGeom>
              <a:avLst/>
              <a:gdLst>
                <a:gd name="T0" fmla="*/ 2 w 31"/>
                <a:gd name="T1" fmla="*/ 21 h 21"/>
                <a:gd name="T2" fmla="*/ 31 w 31"/>
                <a:gd name="T3" fmla="*/ 21 h 21"/>
                <a:gd name="T4" fmla="*/ 26 w 31"/>
                <a:gd name="T5" fmla="*/ 0 h 21"/>
                <a:gd name="T6" fmla="*/ 0 w 31"/>
                <a:gd name="T7" fmla="*/ 0 h 21"/>
                <a:gd name="T8" fmla="*/ 2 w 3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2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14"/>
                    <a:pt x="29" y="7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4"/>
                    <a:pt x="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7708901" y="3335338"/>
              <a:ext cx="61913" cy="52388"/>
            </a:xfrm>
            <a:custGeom>
              <a:avLst/>
              <a:gdLst>
                <a:gd name="T0" fmla="*/ 3 w 31"/>
                <a:gd name="T1" fmla="*/ 21 h 26"/>
                <a:gd name="T2" fmla="*/ 0 w 31"/>
                <a:gd name="T3" fmla="*/ 26 h 26"/>
                <a:gd name="T4" fmla="*/ 31 w 31"/>
                <a:gd name="T5" fmla="*/ 0 h 26"/>
                <a:gd name="T6" fmla="*/ 11 w 31"/>
                <a:gd name="T7" fmla="*/ 0 h 26"/>
                <a:gd name="T8" fmla="*/ 3 w 31"/>
                <a:gd name="T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3" y="21"/>
                  </a:moveTo>
                  <a:cubicBezTo>
                    <a:pt x="2" y="23"/>
                    <a:pt x="1" y="25"/>
                    <a:pt x="0" y="26"/>
                  </a:cubicBezTo>
                  <a:cubicBezTo>
                    <a:pt x="13" y="20"/>
                    <a:pt x="23" y="11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7"/>
                    <a:pt x="6" y="15"/>
                    <a:pt x="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7708901" y="3081338"/>
              <a:ext cx="61913" cy="55563"/>
            </a:xfrm>
            <a:custGeom>
              <a:avLst/>
              <a:gdLst>
                <a:gd name="T0" fmla="*/ 11 w 31"/>
                <a:gd name="T1" fmla="*/ 27 h 27"/>
                <a:gd name="T2" fmla="*/ 31 w 31"/>
                <a:gd name="T3" fmla="*/ 27 h 27"/>
                <a:gd name="T4" fmla="*/ 0 w 31"/>
                <a:gd name="T5" fmla="*/ 0 h 27"/>
                <a:gd name="T6" fmla="*/ 3 w 31"/>
                <a:gd name="T7" fmla="*/ 5 h 27"/>
                <a:gd name="T8" fmla="*/ 11 w 31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11" y="27"/>
                  </a:moveTo>
                  <a:cubicBezTo>
                    <a:pt x="31" y="27"/>
                    <a:pt x="31" y="27"/>
                    <a:pt x="31" y="27"/>
                  </a:cubicBezTo>
                  <a:cubicBezTo>
                    <a:pt x="23" y="16"/>
                    <a:pt x="13" y="6"/>
                    <a:pt x="0" y="0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6" y="12"/>
                    <a:pt x="9" y="19"/>
                    <a:pt x="1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7489826" y="3335338"/>
              <a:ext cx="61913" cy="52388"/>
            </a:xfrm>
            <a:custGeom>
              <a:avLst/>
              <a:gdLst>
                <a:gd name="T0" fmla="*/ 21 w 31"/>
                <a:gd name="T1" fmla="*/ 0 h 26"/>
                <a:gd name="T2" fmla="*/ 0 w 31"/>
                <a:gd name="T3" fmla="*/ 0 h 26"/>
                <a:gd name="T4" fmla="*/ 31 w 31"/>
                <a:gd name="T5" fmla="*/ 26 h 26"/>
                <a:gd name="T6" fmla="*/ 29 w 31"/>
                <a:gd name="T7" fmla="*/ 21 h 26"/>
                <a:gd name="T8" fmla="*/ 21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1"/>
                    <a:pt x="19" y="20"/>
                    <a:pt x="31" y="26"/>
                  </a:cubicBezTo>
                  <a:cubicBezTo>
                    <a:pt x="30" y="25"/>
                    <a:pt x="30" y="23"/>
                    <a:pt x="29" y="21"/>
                  </a:cubicBezTo>
                  <a:cubicBezTo>
                    <a:pt x="25" y="15"/>
                    <a:pt x="23" y="7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7461251" y="3254376"/>
              <a:ext cx="60325" cy="42863"/>
            </a:xfrm>
            <a:custGeom>
              <a:avLst/>
              <a:gdLst>
                <a:gd name="T0" fmla="*/ 28 w 30"/>
                <a:gd name="T1" fmla="*/ 0 h 21"/>
                <a:gd name="T2" fmla="*/ 0 w 30"/>
                <a:gd name="T3" fmla="*/ 0 h 21"/>
                <a:gd name="T4" fmla="*/ 5 w 30"/>
                <a:gd name="T5" fmla="*/ 21 h 21"/>
                <a:gd name="T6" fmla="*/ 30 w 30"/>
                <a:gd name="T7" fmla="*/ 21 h 21"/>
                <a:gd name="T8" fmla="*/ 28 w 3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1">
                  <a:moveTo>
                    <a:pt x="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2" y="14"/>
                    <a:pt x="5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4"/>
                    <a:pt x="29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7650164" y="3068638"/>
              <a:ext cx="42863" cy="68263"/>
            </a:xfrm>
            <a:custGeom>
              <a:avLst/>
              <a:gdLst>
                <a:gd name="T0" fmla="*/ 0 w 21"/>
                <a:gd name="T1" fmla="*/ 0 h 33"/>
                <a:gd name="T2" fmla="*/ 0 w 21"/>
                <a:gd name="T3" fmla="*/ 33 h 33"/>
                <a:gd name="T4" fmla="*/ 21 w 21"/>
                <a:gd name="T5" fmla="*/ 33 h 33"/>
                <a:gd name="T6" fmla="*/ 0 w 2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0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16" y="17"/>
                    <a:pt x="8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7570789" y="3068638"/>
              <a:ext cx="42863" cy="68263"/>
            </a:xfrm>
            <a:custGeom>
              <a:avLst/>
              <a:gdLst>
                <a:gd name="T0" fmla="*/ 0 w 21"/>
                <a:gd name="T1" fmla="*/ 33 h 33"/>
                <a:gd name="T2" fmla="*/ 21 w 21"/>
                <a:gd name="T3" fmla="*/ 33 h 33"/>
                <a:gd name="T4" fmla="*/ 21 w 21"/>
                <a:gd name="T5" fmla="*/ 0 h 33"/>
                <a:gd name="T6" fmla="*/ 0 w 21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0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3" y="5"/>
                    <a:pt x="5" y="17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7556501" y="3254376"/>
              <a:ext cx="57150" cy="42863"/>
            </a:xfrm>
            <a:custGeom>
              <a:avLst/>
              <a:gdLst>
                <a:gd name="T0" fmla="*/ 2 w 28"/>
                <a:gd name="T1" fmla="*/ 21 h 21"/>
                <a:gd name="T2" fmla="*/ 28 w 28"/>
                <a:gd name="T3" fmla="*/ 21 h 21"/>
                <a:gd name="T4" fmla="*/ 28 w 28"/>
                <a:gd name="T5" fmla="*/ 0 h 21"/>
                <a:gd name="T6" fmla="*/ 0 w 28"/>
                <a:gd name="T7" fmla="*/ 0 h 21"/>
                <a:gd name="T8" fmla="*/ 2 w 2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2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1" y="14"/>
                    <a:pt x="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7556501" y="3173413"/>
              <a:ext cx="57150" cy="42863"/>
            </a:xfrm>
            <a:custGeom>
              <a:avLst/>
              <a:gdLst>
                <a:gd name="T0" fmla="*/ 0 w 28"/>
                <a:gd name="T1" fmla="*/ 21 h 21"/>
                <a:gd name="T2" fmla="*/ 28 w 28"/>
                <a:gd name="T3" fmla="*/ 21 h 21"/>
                <a:gd name="T4" fmla="*/ 28 w 28"/>
                <a:gd name="T5" fmla="*/ 0 h 21"/>
                <a:gd name="T6" fmla="*/ 2 w 28"/>
                <a:gd name="T7" fmla="*/ 0 h 21"/>
                <a:gd name="T8" fmla="*/ 0 w 2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7"/>
                    <a:pt x="0" y="14"/>
                    <a:pt x="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7650164" y="3173413"/>
              <a:ext cx="55563" cy="42863"/>
            </a:xfrm>
            <a:custGeom>
              <a:avLst/>
              <a:gdLst>
                <a:gd name="T0" fmla="*/ 0 w 28"/>
                <a:gd name="T1" fmla="*/ 0 h 21"/>
                <a:gd name="T2" fmla="*/ 0 w 28"/>
                <a:gd name="T3" fmla="*/ 21 h 21"/>
                <a:gd name="T4" fmla="*/ 28 w 28"/>
                <a:gd name="T5" fmla="*/ 21 h 21"/>
                <a:gd name="T6" fmla="*/ 26 w 28"/>
                <a:gd name="T7" fmla="*/ 0 h 21"/>
                <a:gd name="T8" fmla="*/ 0 w 2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14"/>
                    <a:pt x="27" y="7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7650164" y="3254376"/>
              <a:ext cx="55563" cy="42863"/>
            </a:xfrm>
            <a:custGeom>
              <a:avLst/>
              <a:gdLst>
                <a:gd name="T0" fmla="*/ 0 w 28"/>
                <a:gd name="T1" fmla="*/ 21 h 21"/>
                <a:gd name="T2" fmla="*/ 26 w 28"/>
                <a:gd name="T3" fmla="*/ 21 h 21"/>
                <a:gd name="T4" fmla="*/ 28 w 28"/>
                <a:gd name="T5" fmla="*/ 0 h 21"/>
                <a:gd name="T6" fmla="*/ 0 w 28"/>
                <a:gd name="T7" fmla="*/ 0 h 21"/>
                <a:gd name="T8" fmla="*/ 0 w 2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1">
                  <a:moveTo>
                    <a:pt x="0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7" y="14"/>
                    <a:pt x="28" y="7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7570789" y="3335338"/>
              <a:ext cx="42863" cy="66675"/>
            </a:xfrm>
            <a:custGeom>
              <a:avLst/>
              <a:gdLst>
                <a:gd name="T0" fmla="*/ 21 w 21"/>
                <a:gd name="T1" fmla="*/ 33 h 33"/>
                <a:gd name="T2" fmla="*/ 21 w 21"/>
                <a:gd name="T3" fmla="*/ 0 h 33"/>
                <a:gd name="T4" fmla="*/ 0 w 21"/>
                <a:gd name="T5" fmla="*/ 0 h 33"/>
                <a:gd name="T6" fmla="*/ 21 w 21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21" y="33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6"/>
                    <a:pt x="13" y="27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7650164" y="3335338"/>
              <a:ext cx="42863" cy="66675"/>
            </a:xfrm>
            <a:custGeom>
              <a:avLst/>
              <a:gdLst>
                <a:gd name="T0" fmla="*/ 0 w 21"/>
                <a:gd name="T1" fmla="*/ 33 h 33"/>
                <a:gd name="T2" fmla="*/ 21 w 21"/>
                <a:gd name="T3" fmla="*/ 0 h 33"/>
                <a:gd name="T4" fmla="*/ 0 w 21"/>
                <a:gd name="T5" fmla="*/ 0 h 33"/>
                <a:gd name="T6" fmla="*/ 0 w 21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0" y="33"/>
                  </a:moveTo>
                  <a:cubicBezTo>
                    <a:pt x="8" y="27"/>
                    <a:pt x="16" y="16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 noEditPoints="1"/>
            </p:cNvSpPr>
            <p:nvPr/>
          </p:nvSpPr>
          <p:spPr bwMode="auto">
            <a:xfrm>
              <a:off x="5251451" y="6134101"/>
              <a:ext cx="468313" cy="468313"/>
            </a:xfrm>
            <a:custGeom>
              <a:avLst/>
              <a:gdLst>
                <a:gd name="T0" fmla="*/ 34 w 231"/>
                <a:gd name="T1" fmla="*/ 157 h 231"/>
                <a:gd name="T2" fmla="*/ 141 w 231"/>
                <a:gd name="T3" fmla="*/ 169 h 231"/>
                <a:gd name="T4" fmla="*/ 203 w 231"/>
                <a:gd name="T5" fmla="*/ 231 h 231"/>
                <a:gd name="T6" fmla="*/ 231 w 231"/>
                <a:gd name="T7" fmla="*/ 203 h 231"/>
                <a:gd name="T8" fmla="*/ 169 w 231"/>
                <a:gd name="T9" fmla="*/ 141 h 231"/>
                <a:gd name="T10" fmla="*/ 157 w 231"/>
                <a:gd name="T11" fmla="*/ 34 h 231"/>
                <a:gd name="T12" fmla="*/ 34 w 231"/>
                <a:gd name="T13" fmla="*/ 34 h 231"/>
                <a:gd name="T14" fmla="*/ 34 w 231"/>
                <a:gd name="T15" fmla="*/ 157 h 231"/>
                <a:gd name="T16" fmla="*/ 43 w 231"/>
                <a:gd name="T17" fmla="*/ 79 h 231"/>
                <a:gd name="T18" fmla="*/ 79 w 231"/>
                <a:gd name="T19" fmla="*/ 79 h 231"/>
                <a:gd name="T20" fmla="*/ 79 w 231"/>
                <a:gd name="T21" fmla="*/ 43 h 231"/>
                <a:gd name="T22" fmla="*/ 112 w 231"/>
                <a:gd name="T23" fmla="*/ 43 h 231"/>
                <a:gd name="T24" fmla="*/ 112 w 231"/>
                <a:gd name="T25" fmla="*/ 79 h 231"/>
                <a:gd name="T26" fmla="*/ 148 w 231"/>
                <a:gd name="T27" fmla="*/ 79 h 231"/>
                <a:gd name="T28" fmla="*/ 148 w 231"/>
                <a:gd name="T29" fmla="*/ 112 h 231"/>
                <a:gd name="T30" fmla="*/ 112 w 231"/>
                <a:gd name="T31" fmla="*/ 112 h 231"/>
                <a:gd name="T32" fmla="*/ 112 w 231"/>
                <a:gd name="T33" fmla="*/ 148 h 231"/>
                <a:gd name="T34" fmla="*/ 79 w 231"/>
                <a:gd name="T35" fmla="*/ 148 h 231"/>
                <a:gd name="T36" fmla="*/ 79 w 231"/>
                <a:gd name="T37" fmla="*/ 112 h 231"/>
                <a:gd name="T38" fmla="*/ 43 w 231"/>
                <a:gd name="T39" fmla="*/ 112 h 231"/>
                <a:gd name="T40" fmla="*/ 43 w 231"/>
                <a:gd name="T41" fmla="*/ 7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1" h="231">
                  <a:moveTo>
                    <a:pt x="34" y="157"/>
                  </a:moveTo>
                  <a:cubicBezTo>
                    <a:pt x="63" y="186"/>
                    <a:pt x="108" y="190"/>
                    <a:pt x="141" y="169"/>
                  </a:cubicBezTo>
                  <a:cubicBezTo>
                    <a:pt x="203" y="231"/>
                    <a:pt x="203" y="231"/>
                    <a:pt x="203" y="231"/>
                  </a:cubicBezTo>
                  <a:cubicBezTo>
                    <a:pt x="231" y="203"/>
                    <a:pt x="231" y="203"/>
                    <a:pt x="231" y="203"/>
                  </a:cubicBezTo>
                  <a:cubicBezTo>
                    <a:pt x="169" y="141"/>
                    <a:pt x="169" y="141"/>
                    <a:pt x="169" y="141"/>
                  </a:cubicBezTo>
                  <a:cubicBezTo>
                    <a:pt x="190" y="108"/>
                    <a:pt x="186" y="63"/>
                    <a:pt x="157" y="34"/>
                  </a:cubicBezTo>
                  <a:cubicBezTo>
                    <a:pt x="123" y="0"/>
                    <a:pt x="68" y="0"/>
                    <a:pt x="34" y="34"/>
                  </a:cubicBezTo>
                  <a:cubicBezTo>
                    <a:pt x="0" y="68"/>
                    <a:pt x="0" y="123"/>
                    <a:pt x="34" y="157"/>
                  </a:cubicBezTo>
                  <a:close/>
                  <a:moveTo>
                    <a:pt x="43" y="79"/>
                  </a:moveTo>
                  <a:cubicBezTo>
                    <a:pt x="79" y="79"/>
                    <a:pt x="79" y="79"/>
                    <a:pt x="79" y="79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43" y="112"/>
                    <a:pt x="43" y="112"/>
                    <a:pt x="43" y="112"/>
                  </a:cubicBezTo>
                  <a:lnTo>
                    <a:pt x="4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660027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 noChangeAspect="1"/>
          </p:cNvGrpSpPr>
          <p:nvPr/>
        </p:nvGrpSpPr>
        <p:grpSpPr bwMode="auto">
          <a:xfrm>
            <a:off x="3034832" y="575982"/>
            <a:ext cx="6056313" cy="5676900"/>
            <a:chOff x="1971" y="744"/>
            <a:chExt cx="3815" cy="3576"/>
          </a:xfrm>
          <a:solidFill>
            <a:schemeClr val="accent5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3007" y="2924"/>
              <a:ext cx="251" cy="78"/>
            </a:xfrm>
            <a:custGeom>
              <a:avLst/>
              <a:gdLst>
                <a:gd name="T0" fmla="*/ 163 w 182"/>
                <a:gd name="T1" fmla="*/ 5 h 57"/>
                <a:gd name="T2" fmla="*/ 140 w 182"/>
                <a:gd name="T3" fmla="*/ 2 h 57"/>
                <a:gd name="T4" fmla="*/ 114 w 182"/>
                <a:gd name="T5" fmla="*/ 11 h 57"/>
                <a:gd name="T6" fmla="*/ 91 w 182"/>
                <a:gd name="T7" fmla="*/ 45 h 57"/>
                <a:gd name="T8" fmla="*/ 67 w 182"/>
                <a:gd name="T9" fmla="*/ 11 h 57"/>
                <a:gd name="T10" fmla="*/ 42 w 182"/>
                <a:gd name="T11" fmla="*/ 2 h 57"/>
                <a:gd name="T12" fmla="*/ 19 w 182"/>
                <a:gd name="T13" fmla="*/ 5 h 57"/>
                <a:gd name="T14" fmla="*/ 31 w 182"/>
                <a:gd name="T15" fmla="*/ 47 h 57"/>
                <a:gd name="T16" fmla="*/ 46 w 182"/>
                <a:gd name="T17" fmla="*/ 57 h 57"/>
                <a:gd name="T18" fmla="*/ 89 w 182"/>
                <a:gd name="T19" fmla="*/ 57 h 57"/>
                <a:gd name="T20" fmla="*/ 93 w 182"/>
                <a:gd name="T21" fmla="*/ 57 h 57"/>
                <a:gd name="T22" fmla="*/ 136 w 182"/>
                <a:gd name="T23" fmla="*/ 57 h 57"/>
                <a:gd name="T24" fmla="*/ 151 w 182"/>
                <a:gd name="T25" fmla="*/ 47 h 57"/>
                <a:gd name="T26" fmla="*/ 163 w 182"/>
                <a:gd name="T27" fmla="*/ 5 h 57"/>
                <a:gd name="T28" fmla="*/ 46 w 182"/>
                <a:gd name="T29" fmla="*/ 36 h 57"/>
                <a:gd name="T30" fmla="*/ 34 w 182"/>
                <a:gd name="T31" fmla="*/ 25 h 57"/>
                <a:gd name="T32" fmla="*/ 29 w 182"/>
                <a:gd name="T33" fmla="*/ 20 h 57"/>
                <a:gd name="T34" fmla="*/ 31 w 182"/>
                <a:gd name="T35" fmla="*/ 20 h 57"/>
                <a:gd name="T36" fmla="*/ 72 w 182"/>
                <a:gd name="T37" fmla="*/ 46 h 57"/>
                <a:gd name="T38" fmla="*/ 46 w 182"/>
                <a:gd name="T39" fmla="*/ 36 h 57"/>
                <a:gd name="T40" fmla="*/ 148 w 182"/>
                <a:gd name="T41" fmla="*/ 25 h 57"/>
                <a:gd name="T42" fmla="*/ 136 w 182"/>
                <a:gd name="T43" fmla="*/ 36 h 57"/>
                <a:gd name="T44" fmla="*/ 109 w 182"/>
                <a:gd name="T45" fmla="*/ 46 h 57"/>
                <a:gd name="T46" fmla="*/ 151 w 182"/>
                <a:gd name="T47" fmla="*/ 20 h 57"/>
                <a:gd name="T48" fmla="*/ 153 w 182"/>
                <a:gd name="T49" fmla="*/ 20 h 57"/>
                <a:gd name="T50" fmla="*/ 148 w 182"/>
                <a:gd name="T51" fmla="*/ 2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2" h="57">
                  <a:moveTo>
                    <a:pt x="163" y="5"/>
                  </a:moveTo>
                  <a:cubicBezTo>
                    <a:pt x="157" y="0"/>
                    <a:pt x="147" y="1"/>
                    <a:pt x="140" y="2"/>
                  </a:cubicBezTo>
                  <a:cubicBezTo>
                    <a:pt x="131" y="3"/>
                    <a:pt x="122" y="6"/>
                    <a:pt x="114" y="11"/>
                  </a:cubicBezTo>
                  <a:cubicBezTo>
                    <a:pt x="102" y="19"/>
                    <a:pt x="94" y="31"/>
                    <a:pt x="91" y="45"/>
                  </a:cubicBezTo>
                  <a:cubicBezTo>
                    <a:pt x="88" y="31"/>
                    <a:pt x="79" y="19"/>
                    <a:pt x="67" y="11"/>
                  </a:cubicBezTo>
                  <a:cubicBezTo>
                    <a:pt x="60" y="6"/>
                    <a:pt x="51" y="3"/>
                    <a:pt x="42" y="2"/>
                  </a:cubicBezTo>
                  <a:cubicBezTo>
                    <a:pt x="35" y="1"/>
                    <a:pt x="25" y="0"/>
                    <a:pt x="19" y="5"/>
                  </a:cubicBezTo>
                  <a:cubicBezTo>
                    <a:pt x="0" y="17"/>
                    <a:pt x="18" y="37"/>
                    <a:pt x="31" y="47"/>
                  </a:cubicBezTo>
                  <a:cubicBezTo>
                    <a:pt x="35" y="51"/>
                    <a:pt x="41" y="54"/>
                    <a:pt x="46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1" y="54"/>
                    <a:pt x="146" y="51"/>
                    <a:pt x="151" y="47"/>
                  </a:cubicBezTo>
                  <a:cubicBezTo>
                    <a:pt x="164" y="37"/>
                    <a:pt x="182" y="17"/>
                    <a:pt x="163" y="5"/>
                  </a:cubicBezTo>
                  <a:close/>
                  <a:moveTo>
                    <a:pt x="46" y="36"/>
                  </a:moveTo>
                  <a:cubicBezTo>
                    <a:pt x="41" y="33"/>
                    <a:pt x="37" y="29"/>
                    <a:pt x="34" y="25"/>
                  </a:cubicBezTo>
                  <a:cubicBezTo>
                    <a:pt x="33" y="25"/>
                    <a:pt x="30" y="21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ubicBezTo>
                    <a:pt x="50" y="18"/>
                    <a:pt x="67" y="29"/>
                    <a:pt x="72" y="46"/>
                  </a:cubicBezTo>
                  <a:cubicBezTo>
                    <a:pt x="63" y="45"/>
                    <a:pt x="54" y="41"/>
                    <a:pt x="46" y="36"/>
                  </a:cubicBezTo>
                  <a:close/>
                  <a:moveTo>
                    <a:pt x="148" y="25"/>
                  </a:moveTo>
                  <a:cubicBezTo>
                    <a:pt x="145" y="29"/>
                    <a:pt x="140" y="33"/>
                    <a:pt x="136" y="36"/>
                  </a:cubicBezTo>
                  <a:cubicBezTo>
                    <a:pt x="128" y="41"/>
                    <a:pt x="119" y="45"/>
                    <a:pt x="109" y="46"/>
                  </a:cubicBezTo>
                  <a:cubicBezTo>
                    <a:pt x="115" y="29"/>
                    <a:pt x="132" y="18"/>
                    <a:pt x="151" y="20"/>
                  </a:cubicBezTo>
                  <a:cubicBezTo>
                    <a:pt x="152" y="20"/>
                    <a:pt x="152" y="20"/>
                    <a:pt x="153" y="20"/>
                  </a:cubicBezTo>
                  <a:cubicBezTo>
                    <a:pt x="152" y="21"/>
                    <a:pt x="149" y="25"/>
                    <a:pt x="14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3159" y="3134"/>
              <a:ext cx="125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159" y="3011"/>
              <a:ext cx="125" cy="74"/>
            </a:xfrm>
            <a:custGeom>
              <a:avLst/>
              <a:gdLst>
                <a:gd name="T0" fmla="*/ 125 w 125"/>
                <a:gd name="T1" fmla="*/ 0 h 74"/>
                <a:gd name="T2" fmla="*/ 11 w 125"/>
                <a:gd name="T3" fmla="*/ 0 h 74"/>
                <a:gd name="T4" fmla="*/ 0 w 125"/>
                <a:gd name="T5" fmla="*/ 0 h 74"/>
                <a:gd name="T6" fmla="*/ 0 w 125"/>
                <a:gd name="T7" fmla="*/ 1 h 74"/>
                <a:gd name="T8" fmla="*/ 0 w 125"/>
                <a:gd name="T9" fmla="*/ 74 h 74"/>
                <a:gd name="T10" fmla="*/ 125 w 125"/>
                <a:gd name="T11" fmla="*/ 74 h 74"/>
                <a:gd name="T12" fmla="*/ 125 w 125"/>
                <a:gd name="T1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74">
                  <a:moveTo>
                    <a:pt x="125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74"/>
                  </a:lnTo>
                  <a:lnTo>
                    <a:pt x="125" y="74"/>
                  </a:lnTo>
                  <a:lnTo>
                    <a:pt x="1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2979" y="3011"/>
              <a:ext cx="124" cy="74"/>
            </a:xfrm>
            <a:custGeom>
              <a:avLst/>
              <a:gdLst>
                <a:gd name="T0" fmla="*/ 0 w 124"/>
                <a:gd name="T1" fmla="*/ 74 h 74"/>
                <a:gd name="T2" fmla="*/ 124 w 124"/>
                <a:gd name="T3" fmla="*/ 74 h 74"/>
                <a:gd name="T4" fmla="*/ 124 w 124"/>
                <a:gd name="T5" fmla="*/ 1 h 74"/>
                <a:gd name="T6" fmla="*/ 124 w 124"/>
                <a:gd name="T7" fmla="*/ 0 h 74"/>
                <a:gd name="T8" fmla="*/ 115 w 124"/>
                <a:gd name="T9" fmla="*/ 0 h 74"/>
                <a:gd name="T10" fmla="*/ 0 w 124"/>
                <a:gd name="T11" fmla="*/ 0 h 74"/>
                <a:gd name="T12" fmla="*/ 0 w 124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74">
                  <a:moveTo>
                    <a:pt x="0" y="74"/>
                  </a:moveTo>
                  <a:lnTo>
                    <a:pt x="124" y="74"/>
                  </a:lnTo>
                  <a:lnTo>
                    <a:pt x="124" y="1"/>
                  </a:lnTo>
                  <a:lnTo>
                    <a:pt x="124" y="0"/>
                  </a:lnTo>
                  <a:lnTo>
                    <a:pt x="115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2979" y="3134"/>
              <a:ext cx="124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3119" y="3500"/>
              <a:ext cx="26" cy="47"/>
            </a:xfrm>
            <a:custGeom>
              <a:avLst/>
              <a:gdLst>
                <a:gd name="T0" fmla="*/ 19 w 19"/>
                <a:gd name="T1" fmla="*/ 13 h 34"/>
                <a:gd name="T2" fmla="*/ 0 w 19"/>
                <a:gd name="T3" fmla="*/ 13 h 34"/>
                <a:gd name="T4" fmla="*/ 0 w 19"/>
                <a:gd name="T5" fmla="*/ 34 h 34"/>
                <a:gd name="T6" fmla="*/ 19 w 19"/>
                <a:gd name="T7" fmla="*/ 34 h 34"/>
                <a:gd name="T8" fmla="*/ 19 w 19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4">
                  <a:moveTo>
                    <a:pt x="19" y="13"/>
                  </a:moveTo>
                  <a:cubicBezTo>
                    <a:pt x="19" y="0"/>
                    <a:pt x="0" y="0"/>
                    <a:pt x="0" y="1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9" y="34"/>
                    <a:pt x="19" y="34"/>
                    <a:pt x="19" y="34"/>
                  </a:cubicBezTo>
                  <a:lnTo>
                    <a:pt x="1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3152" y="3466"/>
              <a:ext cx="135" cy="81"/>
            </a:xfrm>
            <a:custGeom>
              <a:avLst/>
              <a:gdLst>
                <a:gd name="T0" fmla="*/ 78 w 98"/>
                <a:gd name="T1" fmla="*/ 5 h 58"/>
                <a:gd name="T2" fmla="*/ 54 w 98"/>
                <a:gd name="T3" fmla="*/ 2 h 58"/>
                <a:gd name="T4" fmla="*/ 26 w 98"/>
                <a:gd name="T5" fmla="*/ 12 h 58"/>
                <a:gd name="T6" fmla="*/ 0 w 98"/>
                <a:gd name="T7" fmla="*/ 58 h 58"/>
                <a:gd name="T8" fmla="*/ 53 w 98"/>
                <a:gd name="T9" fmla="*/ 58 h 58"/>
                <a:gd name="T10" fmla="*/ 66 w 98"/>
                <a:gd name="T11" fmla="*/ 50 h 58"/>
                <a:gd name="T12" fmla="*/ 78 w 98"/>
                <a:gd name="T13" fmla="*/ 5 h 58"/>
                <a:gd name="T14" fmla="*/ 62 w 98"/>
                <a:gd name="T15" fmla="*/ 27 h 58"/>
                <a:gd name="T16" fmla="*/ 49 w 98"/>
                <a:gd name="T17" fmla="*/ 38 h 58"/>
                <a:gd name="T18" fmla="*/ 21 w 98"/>
                <a:gd name="T19" fmla="*/ 49 h 58"/>
                <a:gd name="T20" fmla="*/ 66 w 98"/>
                <a:gd name="T21" fmla="*/ 21 h 58"/>
                <a:gd name="T22" fmla="*/ 67 w 98"/>
                <a:gd name="T23" fmla="*/ 21 h 58"/>
                <a:gd name="T24" fmla="*/ 62 w 98"/>
                <a:gd name="T25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58">
                  <a:moveTo>
                    <a:pt x="78" y="5"/>
                  </a:moveTo>
                  <a:cubicBezTo>
                    <a:pt x="71" y="0"/>
                    <a:pt x="61" y="1"/>
                    <a:pt x="54" y="2"/>
                  </a:cubicBezTo>
                  <a:cubicBezTo>
                    <a:pt x="44" y="3"/>
                    <a:pt x="35" y="6"/>
                    <a:pt x="26" y="12"/>
                  </a:cubicBezTo>
                  <a:cubicBezTo>
                    <a:pt x="11" y="22"/>
                    <a:pt x="1" y="40"/>
                    <a:pt x="0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7" y="56"/>
                    <a:pt x="62" y="53"/>
                    <a:pt x="66" y="50"/>
                  </a:cubicBezTo>
                  <a:cubicBezTo>
                    <a:pt x="79" y="40"/>
                    <a:pt x="98" y="18"/>
                    <a:pt x="78" y="5"/>
                  </a:cubicBezTo>
                  <a:close/>
                  <a:moveTo>
                    <a:pt x="62" y="27"/>
                  </a:moveTo>
                  <a:cubicBezTo>
                    <a:pt x="59" y="31"/>
                    <a:pt x="54" y="35"/>
                    <a:pt x="49" y="38"/>
                  </a:cubicBezTo>
                  <a:cubicBezTo>
                    <a:pt x="41" y="44"/>
                    <a:pt x="31" y="48"/>
                    <a:pt x="21" y="49"/>
                  </a:cubicBezTo>
                  <a:cubicBezTo>
                    <a:pt x="27" y="31"/>
                    <a:pt x="45" y="19"/>
                    <a:pt x="66" y="21"/>
                  </a:cubicBezTo>
                  <a:cubicBezTo>
                    <a:pt x="66" y="21"/>
                    <a:pt x="67" y="21"/>
                    <a:pt x="67" y="21"/>
                  </a:cubicBezTo>
                  <a:cubicBezTo>
                    <a:pt x="66" y="22"/>
                    <a:pt x="63" y="26"/>
                    <a:pt x="6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2974" y="3466"/>
              <a:ext cx="136" cy="81"/>
            </a:xfrm>
            <a:custGeom>
              <a:avLst/>
              <a:gdLst>
                <a:gd name="T0" fmla="*/ 45 w 99"/>
                <a:gd name="T1" fmla="*/ 58 h 58"/>
                <a:gd name="T2" fmla="*/ 99 w 99"/>
                <a:gd name="T3" fmla="*/ 58 h 58"/>
                <a:gd name="T4" fmla="*/ 72 w 99"/>
                <a:gd name="T5" fmla="*/ 12 h 58"/>
                <a:gd name="T6" fmla="*/ 45 w 99"/>
                <a:gd name="T7" fmla="*/ 2 h 58"/>
                <a:gd name="T8" fmla="*/ 20 w 99"/>
                <a:gd name="T9" fmla="*/ 5 h 58"/>
                <a:gd name="T10" fmla="*/ 32 w 99"/>
                <a:gd name="T11" fmla="*/ 50 h 58"/>
                <a:gd name="T12" fmla="*/ 45 w 99"/>
                <a:gd name="T13" fmla="*/ 58 h 58"/>
                <a:gd name="T14" fmla="*/ 31 w 99"/>
                <a:gd name="T15" fmla="*/ 21 h 58"/>
                <a:gd name="T16" fmla="*/ 33 w 99"/>
                <a:gd name="T17" fmla="*/ 21 h 58"/>
                <a:gd name="T18" fmla="*/ 77 w 99"/>
                <a:gd name="T19" fmla="*/ 49 h 58"/>
                <a:gd name="T20" fmla="*/ 49 w 99"/>
                <a:gd name="T21" fmla="*/ 38 h 58"/>
                <a:gd name="T22" fmla="*/ 36 w 99"/>
                <a:gd name="T23" fmla="*/ 27 h 58"/>
                <a:gd name="T24" fmla="*/ 31 w 99"/>
                <a:gd name="T25" fmla="*/ 2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58">
                  <a:moveTo>
                    <a:pt x="45" y="58"/>
                  </a:moveTo>
                  <a:cubicBezTo>
                    <a:pt x="99" y="58"/>
                    <a:pt x="99" y="58"/>
                    <a:pt x="99" y="58"/>
                  </a:cubicBezTo>
                  <a:cubicBezTo>
                    <a:pt x="97" y="40"/>
                    <a:pt x="88" y="22"/>
                    <a:pt x="72" y="12"/>
                  </a:cubicBezTo>
                  <a:cubicBezTo>
                    <a:pt x="64" y="6"/>
                    <a:pt x="54" y="3"/>
                    <a:pt x="45" y="2"/>
                  </a:cubicBezTo>
                  <a:cubicBezTo>
                    <a:pt x="37" y="1"/>
                    <a:pt x="27" y="0"/>
                    <a:pt x="20" y="5"/>
                  </a:cubicBezTo>
                  <a:cubicBezTo>
                    <a:pt x="0" y="18"/>
                    <a:pt x="19" y="40"/>
                    <a:pt x="32" y="50"/>
                  </a:cubicBezTo>
                  <a:cubicBezTo>
                    <a:pt x="36" y="53"/>
                    <a:pt x="41" y="56"/>
                    <a:pt x="45" y="58"/>
                  </a:cubicBezTo>
                  <a:close/>
                  <a:moveTo>
                    <a:pt x="31" y="21"/>
                  </a:moveTo>
                  <a:cubicBezTo>
                    <a:pt x="31" y="21"/>
                    <a:pt x="32" y="21"/>
                    <a:pt x="33" y="21"/>
                  </a:cubicBezTo>
                  <a:cubicBezTo>
                    <a:pt x="53" y="19"/>
                    <a:pt x="71" y="31"/>
                    <a:pt x="77" y="49"/>
                  </a:cubicBezTo>
                  <a:cubicBezTo>
                    <a:pt x="67" y="48"/>
                    <a:pt x="58" y="44"/>
                    <a:pt x="49" y="38"/>
                  </a:cubicBezTo>
                  <a:cubicBezTo>
                    <a:pt x="44" y="35"/>
                    <a:pt x="40" y="31"/>
                    <a:pt x="36" y="27"/>
                  </a:cubicBezTo>
                  <a:cubicBezTo>
                    <a:pt x="35" y="26"/>
                    <a:pt x="32" y="22"/>
                    <a:pt x="3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2983" y="3556"/>
              <a:ext cx="297" cy="236"/>
            </a:xfrm>
            <a:custGeom>
              <a:avLst/>
              <a:gdLst>
                <a:gd name="T0" fmla="*/ 184 w 297"/>
                <a:gd name="T1" fmla="*/ 0 h 236"/>
                <a:gd name="T2" fmla="*/ 184 w 297"/>
                <a:gd name="T3" fmla="*/ 7 h 236"/>
                <a:gd name="T4" fmla="*/ 184 w 297"/>
                <a:gd name="T5" fmla="*/ 124 h 236"/>
                <a:gd name="T6" fmla="*/ 149 w 297"/>
                <a:gd name="T7" fmla="*/ 97 h 236"/>
                <a:gd name="T8" fmla="*/ 115 w 297"/>
                <a:gd name="T9" fmla="*/ 124 h 236"/>
                <a:gd name="T10" fmla="*/ 115 w 297"/>
                <a:gd name="T11" fmla="*/ 7 h 236"/>
                <a:gd name="T12" fmla="*/ 115 w 297"/>
                <a:gd name="T13" fmla="*/ 0 h 236"/>
                <a:gd name="T14" fmla="*/ 78 w 297"/>
                <a:gd name="T15" fmla="*/ 0 h 236"/>
                <a:gd name="T16" fmla="*/ 0 w 297"/>
                <a:gd name="T17" fmla="*/ 0 h 236"/>
                <a:gd name="T18" fmla="*/ 0 w 297"/>
                <a:gd name="T19" fmla="*/ 236 h 236"/>
                <a:gd name="T20" fmla="*/ 297 w 297"/>
                <a:gd name="T21" fmla="*/ 236 h 236"/>
                <a:gd name="T22" fmla="*/ 297 w 297"/>
                <a:gd name="T23" fmla="*/ 0 h 236"/>
                <a:gd name="T24" fmla="*/ 218 w 297"/>
                <a:gd name="T25" fmla="*/ 0 h 236"/>
                <a:gd name="T26" fmla="*/ 184 w 297"/>
                <a:gd name="T2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" h="236">
                  <a:moveTo>
                    <a:pt x="184" y="0"/>
                  </a:moveTo>
                  <a:lnTo>
                    <a:pt x="184" y="7"/>
                  </a:lnTo>
                  <a:lnTo>
                    <a:pt x="184" y="124"/>
                  </a:lnTo>
                  <a:lnTo>
                    <a:pt x="149" y="97"/>
                  </a:lnTo>
                  <a:lnTo>
                    <a:pt x="115" y="124"/>
                  </a:lnTo>
                  <a:lnTo>
                    <a:pt x="115" y="7"/>
                  </a:lnTo>
                  <a:lnTo>
                    <a:pt x="115" y="0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236"/>
                  </a:lnTo>
                  <a:lnTo>
                    <a:pt x="297" y="236"/>
                  </a:lnTo>
                  <a:lnTo>
                    <a:pt x="297" y="0"/>
                  </a:lnTo>
                  <a:lnTo>
                    <a:pt x="218" y="0"/>
                  </a:lnTo>
                  <a:lnTo>
                    <a:pt x="1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>
              <a:off x="4983" y="3598"/>
              <a:ext cx="218" cy="1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4983" y="3464"/>
              <a:ext cx="218" cy="124"/>
            </a:xfrm>
            <a:custGeom>
              <a:avLst/>
              <a:gdLst>
                <a:gd name="T0" fmla="*/ 218 w 218"/>
                <a:gd name="T1" fmla="*/ 56 h 124"/>
                <a:gd name="T2" fmla="*/ 179 w 218"/>
                <a:gd name="T3" fmla="*/ 56 h 124"/>
                <a:gd name="T4" fmla="*/ 179 w 218"/>
                <a:gd name="T5" fmla="*/ 52 h 124"/>
                <a:gd name="T6" fmla="*/ 179 w 218"/>
                <a:gd name="T7" fmla="*/ 47 h 124"/>
                <a:gd name="T8" fmla="*/ 179 w 218"/>
                <a:gd name="T9" fmla="*/ 0 h 124"/>
                <a:gd name="T10" fmla="*/ 38 w 218"/>
                <a:gd name="T11" fmla="*/ 0 h 124"/>
                <a:gd name="T12" fmla="*/ 38 w 218"/>
                <a:gd name="T13" fmla="*/ 47 h 124"/>
                <a:gd name="T14" fmla="*/ 38 w 218"/>
                <a:gd name="T15" fmla="*/ 52 h 124"/>
                <a:gd name="T16" fmla="*/ 38 w 218"/>
                <a:gd name="T17" fmla="*/ 56 h 124"/>
                <a:gd name="T18" fmla="*/ 0 w 218"/>
                <a:gd name="T19" fmla="*/ 56 h 124"/>
                <a:gd name="T20" fmla="*/ 0 w 218"/>
                <a:gd name="T21" fmla="*/ 124 h 124"/>
                <a:gd name="T22" fmla="*/ 218 w 218"/>
                <a:gd name="T23" fmla="*/ 124 h 124"/>
                <a:gd name="T24" fmla="*/ 218 w 218"/>
                <a:gd name="T25" fmla="*/ 56 h 124"/>
                <a:gd name="T26" fmla="*/ 67 w 218"/>
                <a:gd name="T27" fmla="*/ 52 h 124"/>
                <a:gd name="T28" fmla="*/ 67 w 218"/>
                <a:gd name="T29" fmla="*/ 47 h 124"/>
                <a:gd name="T30" fmla="*/ 67 w 218"/>
                <a:gd name="T31" fmla="*/ 29 h 124"/>
                <a:gd name="T32" fmla="*/ 150 w 218"/>
                <a:gd name="T33" fmla="*/ 29 h 124"/>
                <a:gd name="T34" fmla="*/ 150 w 218"/>
                <a:gd name="T35" fmla="*/ 47 h 124"/>
                <a:gd name="T36" fmla="*/ 150 w 218"/>
                <a:gd name="T37" fmla="*/ 52 h 124"/>
                <a:gd name="T38" fmla="*/ 150 w 218"/>
                <a:gd name="T39" fmla="*/ 56 h 124"/>
                <a:gd name="T40" fmla="*/ 67 w 218"/>
                <a:gd name="T41" fmla="*/ 56 h 124"/>
                <a:gd name="T42" fmla="*/ 67 w 218"/>
                <a:gd name="T4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8" h="124">
                  <a:moveTo>
                    <a:pt x="218" y="56"/>
                  </a:moveTo>
                  <a:lnTo>
                    <a:pt x="179" y="56"/>
                  </a:lnTo>
                  <a:lnTo>
                    <a:pt x="179" y="52"/>
                  </a:lnTo>
                  <a:lnTo>
                    <a:pt x="179" y="47"/>
                  </a:lnTo>
                  <a:lnTo>
                    <a:pt x="179" y="0"/>
                  </a:lnTo>
                  <a:lnTo>
                    <a:pt x="38" y="0"/>
                  </a:lnTo>
                  <a:lnTo>
                    <a:pt x="38" y="47"/>
                  </a:lnTo>
                  <a:lnTo>
                    <a:pt x="38" y="52"/>
                  </a:lnTo>
                  <a:lnTo>
                    <a:pt x="38" y="56"/>
                  </a:lnTo>
                  <a:lnTo>
                    <a:pt x="0" y="56"/>
                  </a:lnTo>
                  <a:lnTo>
                    <a:pt x="0" y="124"/>
                  </a:lnTo>
                  <a:lnTo>
                    <a:pt x="218" y="124"/>
                  </a:lnTo>
                  <a:lnTo>
                    <a:pt x="218" y="56"/>
                  </a:lnTo>
                  <a:close/>
                  <a:moveTo>
                    <a:pt x="67" y="52"/>
                  </a:moveTo>
                  <a:lnTo>
                    <a:pt x="67" y="47"/>
                  </a:lnTo>
                  <a:lnTo>
                    <a:pt x="67" y="29"/>
                  </a:lnTo>
                  <a:lnTo>
                    <a:pt x="150" y="29"/>
                  </a:lnTo>
                  <a:lnTo>
                    <a:pt x="150" y="47"/>
                  </a:lnTo>
                  <a:lnTo>
                    <a:pt x="150" y="52"/>
                  </a:lnTo>
                  <a:lnTo>
                    <a:pt x="150" y="56"/>
                  </a:lnTo>
                  <a:lnTo>
                    <a:pt x="67" y="56"/>
                  </a:lnTo>
                  <a:lnTo>
                    <a:pt x="67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2519" y="3526"/>
              <a:ext cx="261" cy="246"/>
            </a:xfrm>
            <a:custGeom>
              <a:avLst/>
              <a:gdLst>
                <a:gd name="T0" fmla="*/ 0 w 189"/>
                <a:gd name="T1" fmla="*/ 83 h 178"/>
                <a:gd name="T2" fmla="*/ 95 w 189"/>
                <a:gd name="T3" fmla="*/ 178 h 178"/>
                <a:gd name="T4" fmla="*/ 189 w 189"/>
                <a:gd name="T5" fmla="*/ 83 h 178"/>
                <a:gd name="T6" fmla="*/ 140 w 189"/>
                <a:gd name="T7" fmla="*/ 0 h 178"/>
                <a:gd name="T8" fmla="*/ 135 w 189"/>
                <a:gd name="T9" fmla="*/ 19 h 178"/>
                <a:gd name="T10" fmla="*/ 170 w 189"/>
                <a:gd name="T11" fmla="*/ 83 h 178"/>
                <a:gd name="T12" fmla="*/ 95 w 189"/>
                <a:gd name="T13" fmla="*/ 159 h 178"/>
                <a:gd name="T14" fmla="*/ 19 w 189"/>
                <a:gd name="T15" fmla="*/ 83 h 178"/>
                <a:gd name="T16" fmla="*/ 54 w 189"/>
                <a:gd name="T17" fmla="*/ 19 h 178"/>
                <a:gd name="T18" fmla="*/ 49 w 189"/>
                <a:gd name="T19" fmla="*/ 0 h 178"/>
                <a:gd name="T20" fmla="*/ 0 w 189"/>
                <a:gd name="T21" fmla="*/ 8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" h="178">
                  <a:moveTo>
                    <a:pt x="0" y="83"/>
                  </a:moveTo>
                  <a:cubicBezTo>
                    <a:pt x="0" y="135"/>
                    <a:pt x="42" y="178"/>
                    <a:pt x="95" y="178"/>
                  </a:cubicBezTo>
                  <a:cubicBezTo>
                    <a:pt x="147" y="178"/>
                    <a:pt x="189" y="135"/>
                    <a:pt x="189" y="83"/>
                  </a:cubicBezTo>
                  <a:cubicBezTo>
                    <a:pt x="189" y="47"/>
                    <a:pt x="169" y="16"/>
                    <a:pt x="140" y="0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56" y="32"/>
                    <a:pt x="170" y="56"/>
                    <a:pt x="170" y="83"/>
                  </a:cubicBezTo>
                  <a:cubicBezTo>
                    <a:pt x="170" y="125"/>
                    <a:pt x="136" y="159"/>
                    <a:pt x="95" y="159"/>
                  </a:cubicBezTo>
                  <a:cubicBezTo>
                    <a:pt x="53" y="159"/>
                    <a:pt x="19" y="125"/>
                    <a:pt x="19" y="83"/>
                  </a:cubicBezTo>
                  <a:cubicBezTo>
                    <a:pt x="19" y="56"/>
                    <a:pt x="33" y="32"/>
                    <a:pt x="54" y="19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16"/>
                    <a:pt x="0" y="47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2587" y="3488"/>
              <a:ext cx="124" cy="68"/>
            </a:xfrm>
            <a:custGeom>
              <a:avLst/>
              <a:gdLst>
                <a:gd name="T0" fmla="*/ 14 w 124"/>
                <a:gd name="T1" fmla="*/ 60 h 68"/>
                <a:gd name="T2" fmla="*/ 17 w 124"/>
                <a:gd name="T3" fmla="*/ 68 h 68"/>
                <a:gd name="T4" fmla="*/ 109 w 124"/>
                <a:gd name="T5" fmla="*/ 68 h 68"/>
                <a:gd name="T6" fmla="*/ 112 w 124"/>
                <a:gd name="T7" fmla="*/ 60 h 68"/>
                <a:gd name="T8" fmla="*/ 117 w 124"/>
                <a:gd name="T9" fmla="*/ 34 h 68"/>
                <a:gd name="T10" fmla="*/ 124 w 124"/>
                <a:gd name="T11" fmla="*/ 0 h 68"/>
                <a:gd name="T12" fmla="*/ 124 w 124"/>
                <a:gd name="T13" fmla="*/ 0 h 68"/>
                <a:gd name="T14" fmla="*/ 0 w 124"/>
                <a:gd name="T15" fmla="*/ 0 h 68"/>
                <a:gd name="T16" fmla="*/ 8 w 124"/>
                <a:gd name="T17" fmla="*/ 34 h 68"/>
                <a:gd name="T18" fmla="*/ 14 w 124"/>
                <a:gd name="T19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68">
                  <a:moveTo>
                    <a:pt x="14" y="60"/>
                  </a:moveTo>
                  <a:lnTo>
                    <a:pt x="17" y="68"/>
                  </a:lnTo>
                  <a:lnTo>
                    <a:pt x="109" y="68"/>
                  </a:lnTo>
                  <a:lnTo>
                    <a:pt x="112" y="60"/>
                  </a:lnTo>
                  <a:lnTo>
                    <a:pt x="117" y="34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8" y="34"/>
                  </a:lnTo>
                  <a:lnTo>
                    <a:pt x="1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2725" y="3080"/>
              <a:ext cx="84" cy="105"/>
            </a:xfrm>
            <a:custGeom>
              <a:avLst/>
              <a:gdLst>
                <a:gd name="T0" fmla="*/ 0 w 61"/>
                <a:gd name="T1" fmla="*/ 0 h 76"/>
                <a:gd name="T2" fmla="*/ 24 w 61"/>
                <a:gd name="T3" fmla="*/ 76 h 76"/>
                <a:gd name="T4" fmla="*/ 61 w 61"/>
                <a:gd name="T5" fmla="*/ 0 h 76"/>
                <a:gd name="T6" fmla="*/ 0 w 6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76">
                  <a:moveTo>
                    <a:pt x="0" y="0"/>
                  </a:moveTo>
                  <a:cubicBezTo>
                    <a:pt x="2" y="31"/>
                    <a:pt x="11" y="57"/>
                    <a:pt x="24" y="76"/>
                  </a:cubicBezTo>
                  <a:cubicBezTo>
                    <a:pt x="44" y="57"/>
                    <a:pt x="58" y="30"/>
                    <a:pt x="6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2725" y="2948"/>
              <a:ext cx="84" cy="105"/>
            </a:xfrm>
            <a:custGeom>
              <a:avLst/>
              <a:gdLst>
                <a:gd name="T0" fmla="*/ 24 w 61"/>
                <a:gd name="T1" fmla="*/ 0 h 76"/>
                <a:gd name="T2" fmla="*/ 0 w 61"/>
                <a:gd name="T3" fmla="*/ 76 h 76"/>
                <a:gd name="T4" fmla="*/ 61 w 61"/>
                <a:gd name="T5" fmla="*/ 76 h 76"/>
                <a:gd name="T6" fmla="*/ 24 w 6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76">
                  <a:moveTo>
                    <a:pt x="24" y="0"/>
                  </a:moveTo>
                  <a:cubicBezTo>
                    <a:pt x="11" y="19"/>
                    <a:pt x="2" y="46"/>
                    <a:pt x="0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58" y="46"/>
                    <a:pt x="44" y="20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2663" y="2908"/>
              <a:ext cx="73" cy="145"/>
            </a:xfrm>
            <a:custGeom>
              <a:avLst/>
              <a:gdLst>
                <a:gd name="T0" fmla="*/ 0 w 53"/>
                <a:gd name="T1" fmla="*/ 0 h 105"/>
                <a:gd name="T2" fmla="*/ 0 w 53"/>
                <a:gd name="T3" fmla="*/ 105 h 105"/>
                <a:gd name="T4" fmla="*/ 26 w 53"/>
                <a:gd name="T5" fmla="*/ 105 h 105"/>
                <a:gd name="T6" fmla="*/ 53 w 53"/>
                <a:gd name="T7" fmla="*/ 18 h 105"/>
                <a:gd name="T8" fmla="*/ 0 w 5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05">
                  <a:moveTo>
                    <a:pt x="0" y="0"/>
                  </a:moveTo>
                  <a:cubicBezTo>
                    <a:pt x="0" y="105"/>
                    <a:pt x="0" y="105"/>
                    <a:pt x="0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8" y="70"/>
                    <a:pt x="39" y="40"/>
                    <a:pt x="53" y="18"/>
                  </a:cubicBezTo>
                  <a:cubicBezTo>
                    <a:pt x="38" y="8"/>
                    <a:pt x="2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2562" y="3080"/>
              <a:ext cx="75" cy="146"/>
            </a:xfrm>
            <a:custGeom>
              <a:avLst/>
              <a:gdLst>
                <a:gd name="T0" fmla="*/ 54 w 54"/>
                <a:gd name="T1" fmla="*/ 106 h 106"/>
                <a:gd name="T2" fmla="*/ 54 w 54"/>
                <a:gd name="T3" fmla="*/ 0 h 106"/>
                <a:gd name="T4" fmla="*/ 27 w 54"/>
                <a:gd name="T5" fmla="*/ 0 h 106"/>
                <a:gd name="T6" fmla="*/ 0 w 54"/>
                <a:gd name="T7" fmla="*/ 87 h 106"/>
                <a:gd name="T8" fmla="*/ 54 w 54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6">
                  <a:moveTo>
                    <a:pt x="54" y="106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35"/>
                    <a:pt x="14" y="65"/>
                    <a:pt x="0" y="87"/>
                  </a:cubicBezTo>
                  <a:cubicBezTo>
                    <a:pt x="16" y="97"/>
                    <a:pt x="34" y="104"/>
                    <a:pt x="54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2562" y="2908"/>
              <a:ext cx="75" cy="145"/>
            </a:xfrm>
            <a:custGeom>
              <a:avLst/>
              <a:gdLst>
                <a:gd name="T0" fmla="*/ 27 w 54"/>
                <a:gd name="T1" fmla="*/ 105 h 105"/>
                <a:gd name="T2" fmla="*/ 54 w 54"/>
                <a:gd name="T3" fmla="*/ 105 h 105"/>
                <a:gd name="T4" fmla="*/ 54 w 54"/>
                <a:gd name="T5" fmla="*/ 0 h 105"/>
                <a:gd name="T6" fmla="*/ 0 w 54"/>
                <a:gd name="T7" fmla="*/ 18 h 105"/>
                <a:gd name="T8" fmla="*/ 27 w 5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5">
                  <a:moveTo>
                    <a:pt x="27" y="105"/>
                  </a:moveTo>
                  <a:cubicBezTo>
                    <a:pt x="54" y="105"/>
                    <a:pt x="54" y="105"/>
                    <a:pt x="54" y="105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4" y="1"/>
                    <a:pt x="16" y="8"/>
                    <a:pt x="0" y="18"/>
                  </a:cubicBezTo>
                  <a:cubicBezTo>
                    <a:pt x="14" y="40"/>
                    <a:pt x="25" y="70"/>
                    <a:pt x="27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2490" y="3080"/>
              <a:ext cx="83" cy="103"/>
            </a:xfrm>
            <a:custGeom>
              <a:avLst/>
              <a:gdLst>
                <a:gd name="T0" fmla="*/ 37 w 60"/>
                <a:gd name="T1" fmla="*/ 75 h 75"/>
                <a:gd name="T2" fmla="*/ 60 w 60"/>
                <a:gd name="T3" fmla="*/ 0 h 75"/>
                <a:gd name="T4" fmla="*/ 0 w 60"/>
                <a:gd name="T5" fmla="*/ 0 h 75"/>
                <a:gd name="T6" fmla="*/ 37 w 60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5">
                  <a:moveTo>
                    <a:pt x="37" y="75"/>
                  </a:moveTo>
                  <a:cubicBezTo>
                    <a:pt x="49" y="56"/>
                    <a:pt x="58" y="30"/>
                    <a:pt x="6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0"/>
                    <a:pt x="16" y="56"/>
                    <a:pt x="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490" y="2950"/>
              <a:ext cx="83" cy="103"/>
            </a:xfrm>
            <a:custGeom>
              <a:avLst/>
              <a:gdLst>
                <a:gd name="T0" fmla="*/ 37 w 60"/>
                <a:gd name="T1" fmla="*/ 0 h 75"/>
                <a:gd name="T2" fmla="*/ 0 w 60"/>
                <a:gd name="T3" fmla="*/ 75 h 75"/>
                <a:gd name="T4" fmla="*/ 60 w 60"/>
                <a:gd name="T5" fmla="*/ 75 h 75"/>
                <a:gd name="T6" fmla="*/ 37 w 60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5">
                  <a:moveTo>
                    <a:pt x="37" y="0"/>
                  </a:moveTo>
                  <a:cubicBezTo>
                    <a:pt x="16" y="19"/>
                    <a:pt x="3" y="46"/>
                    <a:pt x="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8" y="45"/>
                    <a:pt x="49" y="19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2663" y="3080"/>
              <a:ext cx="73" cy="146"/>
            </a:xfrm>
            <a:custGeom>
              <a:avLst/>
              <a:gdLst>
                <a:gd name="T0" fmla="*/ 0 w 53"/>
                <a:gd name="T1" fmla="*/ 106 h 106"/>
                <a:gd name="T2" fmla="*/ 53 w 53"/>
                <a:gd name="T3" fmla="*/ 88 h 106"/>
                <a:gd name="T4" fmla="*/ 26 w 53"/>
                <a:gd name="T5" fmla="*/ 0 h 106"/>
                <a:gd name="T6" fmla="*/ 0 w 53"/>
                <a:gd name="T7" fmla="*/ 0 h 106"/>
                <a:gd name="T8" fmla="*/ 0 w 53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06">
                  <a:moveTo>
                    <a:pt x="0" y="106"/>
                  </a:moveTo>
                  <a:cubicBezTo>
                    <a:pt x="20" y="104"/>
                    <a:pt x="38" y="98"/>
                    <a:pt x="53" y="88"/>
                  </a:cubicBezTo>
                  <a:cubicBezTo>
                    <a:pt x="39" y="66"/>
                    <a:pt x="28" y="35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2536" y="1878"/>
              <a:ext cx="83" cy="77"/>
            </a:xfrm>
            <a:custGeom>
              <a:avLst/>
              <a:gdLst>
                <a:gd name="T0" fmla="*/ 42 w 60"/>
                <a:gd name="T1" fmla="*/ 0 h 56"/>
                <a:gd name="T2" fmla="*/ 0 w 60"/>
                <a:gd name="T3" fmla="*/ 56 h 56"/>
                <a:gd name="T4" fmla="*/ 27 w 60"/>
                <a:gd name="T5" fmla="*/ 56 h 56"/>
                <a:gd name="T6" fmla="*/ 60 w 60"/>
                <a:gd name="T7" fmla="*/ 13 h 56"/>
                <a:gd name="T8" fmla="*/ 42 w 60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6">
                  <a:moveTo>
                    <a:pt x="4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2" y="12"/>
                    <a:pt x="45" y="7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2599" y="1842"/>
              <a:ext cx="46" cy="44"/>
            </a:xfrm>
            <a:custGeom>
              <a:avLst/>
              <a:gdLst>
                <a:gd name="T0" fmla="*/ 17 w 33"/>
                <a:gd name="T1" fmla="*/ 32 h 32"/>
                <a:gd name="T2" fmla="*/ 19 w 33"/>
                <a:gd name="T3" fmla="*/ 32 h 32"/>
                <a:gd name="T4" fmla="*/ 21 w 33"/>
                <a:gd name="T5" fmla="*/ 31 h 32"/>
                <a:gd name="T6" fmla="*/ 33 w 33"/>
                <a:gd name="T7" fmla="*/ 16 h 32"/>
                <a:gd name="T8" fmla="*/ 33 w 33"/>
                <a:gd name="T9" fmla="*/ 15 h 32"/>
                <a:gd name="T10" fmla="*/ 33 w 33"/>
                <a:gd name="T11" fmla="*/ 12 h 32"/>
                <a:gd name="T12" fmla="*/ 17 w 33"/>
                <a:gd name="T13" fmla="*/ 0 h 32"/>
                <a:gd name="T14" fmla="*/ 14 w 33"/>
                <a:gd name="T15" fmla="*/ 1 h 32"/>
                <a:gd name="T16" fmla="*/ 2 w 33"/>
                <a:gd name="T17" fmla="*/ 18 h 32"/>
                <a:gd name="T18" fmla="*/ 2 w 33"/>
                <a:gd name="T19" fmla="*/ 19 h 32"/>
                <a:gd name="T20" fmla="*/ 17 w 33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2">
                  <a:moveTo>
                    <a:pt x="17" y="32"/>
                  </a:moveTo>
                  <a:cubicBezTo>
                    <a:pt x="18" y="32"/>
                    <a:pt x="18" y="32"/>
                    <a:pt x="19" y="32"/>
                  </a:cubicBezTo>
                  <a:cubicBezTo>
                    <a:pt x="20" y="31"/>
                    <a:pt x="20" y="31"/>
                    <a:pt x="21" y="31"/>
                  </a:cubicBezTo>
                  <a:cubicBezTo>
                    <a:pt x="28" y="30"/>
                    <a:pt x="33" y="23"/>
                    <a:pt x="33" y="16"/>
                  </a:cubicBezTo>
                  <a:cubicBezTo>
                    <a:pt x="33" y="16"/>
                    <a:pt x="33" y="15"/>
                    <a:pt x="33" y="15"/>
                  </a:cubicBezTo>
                  <a:cubicBezTo>
                    <a:pt x="33" y="14"/>
                    <a:pt x="33" y="13"/>
                    <a:pt x="33" y="12"/>
                  </a:cubicBezTo>
                  <a:cubicBezTo>
                    <a:pt x="31" y="5"/>
                    <a:pt x="24" y="0"/>
                    <a:pt x="17" y="0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6" y="2"/>
                    <a:pt x="0" y="10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7"/>
                    <a:pt x="10" y="32"/>
                    <a:pt x="17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2682" y="1878"/>
              <a:ext cx="83" cy="77"/>
            </a:xfrm>
            <a:custGeom>
              <a:avLst/>
              <a:gdLst>
                <a:gd name="T0" fmla="*/ 32 w 60"/>
                <a:gd name="T1" fmla="*/ 56 h 56"/>
                <a:gd name="T2" fmla="*/ 60 w 60"/>
                <a:gd name="T3" fmla="*/ 56 h 56"/>
                <a:gd name="T4" fmla="*/ 17 w 60"/>
                <a:gd name="T5" fmla="*/ 0 h 56"/>
                <a:gd name="T6" fmla="*/ 0 w 60"/>
                <a:gd name="T7" fmla="*/ 13 h 56"/>
                <a:gd name="T8" fmla="*/ 32 w 60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6">
                  <a:moveTo>
                    <a:pt x="32" y="56"/>
                  </a:moveTo>
                  <a:cubicBezTo>
                    <a:pt x="60" y="56"/>
                    <a:pt x="60" y="56"/>
                    <a:pt x="60" y="5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7"/>
                    <a:pt x="7" y="12"/>
                    <a:pt x="0" y="13"/>
                  </a:cubicBezTo>
                  <a:lnTo>
                    <a:pt x="3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2655" y="1842"/>
              <a:ext cx="45" cy="44"/>
            </a:xfrm>
            <a:custGeom>
              <a:avLst/>
              <a:gdLst>
                <a:gd name="T0" fmla="*/ 20 w 33"/>
                <a:gd name="T1" fmla="*/ 1 h 32"/>
                <a:gd name="T2" fmla="*/ 16 w 33"/>
                <a:gd name="T3" fmla="*/ 0 h 32"/>
                <a:gd name="T4" fmla="*/ 1 w 33"/>
                <a:gd name="T5" fmla="*/ 12 h 32"/>
                <a:gd name="T6" fmla="*/ 0 w 33"/>
                <a:gd name="T7" fmla="*/ 15 h 32"/>
                <a:gd name="T8" fmla="*/ 0 w 33"/>
                <a:gd name="T9" fmla="*/ 16 h 32"/>
                <a:gd name="T10" fmla="*/ 12 w 33"/>
                <a:gd name="T11" fmla="*/ 31 h 32"/>
                <a:gd name="T12" fmla="*/ 14 w 33"/>
                <a:gd name="T13" fmla="*/ 32 h 32"/>
                <a:gd name="T14" fmla="*/ 16 w 33"/>
                <a:gd name="T15" fmla="*/ 32 h 32"/>
                <a:gd name="T16" fmla="*/ 31 w 33"/>
                <a:gd name="T17" fmla="*/ 19 h 32"/>
                <a:gd name="T18" fmla="*/ 32 w 33"/>
                <a:gd name="T19" fmla="*/ 18 h 32"/>
                <a:gd name="T20" fmla="*/ 20 w 33"/>
                <a:gd name="T2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2">
                  <a:moveTo>
                    <a:pt x="20" y="1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9" y="0"/>
                    <a:pt x="2" y="5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3"/>
                    <a:pt x="5" y="30"/>
                    <a:pt x="12" y="31"/>
                  </a:cubicBezTo>
                  <a:cubicBezTo>
                    <a:pt x="13" y="31"/>
                    <a:pt x="14" y="31"/>
                    <a:pt x="14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23" y="32"/>
                    <a:pt x="30" y="27"/>
                    <a:pt x="31" y="19"/>
                  </a:cubicBezTo>
                  <a:cubicBezTo>
                    <a:pt x="31" y="19"/>
                    <a:pt x="31" y="19"/>
                    <a:pt x="32" y="18"/>
                  </a:cubicBezTo>
                  <a:cubicBezTo>
                    <a:pt x="33" y="10"/>
                    <a:pt x="28" y="2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2497" y="1964"/>
              <a:ext cx="305" cy="152"/>
            </a:xfrm>
            <a:custGeom>
              <a:avLst/>
              <a:gdLst>
                <a:gd name="T0" fmla="*/ 0 w 305"/>
                <a:gd name="T1" fmla="*/ 0 h 152"/>
                <a:gd name="T2" fmla="*/ 40 w 305"/>
                <a:gd name="T3" fmla="*/ 152 h 152"/>
                <a:gd name="T4" fmla="*/ 265 w 305"/>
                <a:gd name="T5" fmla="*/ 152 h 152"/>
                <a:gd name="T6" fmla="*/ 305 w 305"/>
                <a:gd name="T7" fmla="*/ 0 h 152"/>
                <a:gd name="T8" fmla="*/ 275 w 305"/>
                <a:gd name="T9" fmla="*/ 0 h 152"/>
                <a:gd name="T10" fmla="*/ 236 w 305"/>
                <a:gd name="T11" fmla="*/ 0 h 152"/>
                <a:gd name="T12" fmla="*/ 69 w 305"/>
                <a:gd name="T13" fmla="*/ 0 h 152"/>
                <a:gd name="T14" fmla="*/ 32 w 305"/>
                <a:gd name="T15" fmla="*/ 0 h 152"/>
                <a:gd name="T16" fmla="*/ 0 w 305"/>
                <a:gd name="T1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5" h="152">
                  <a:moveTo>
                    <a:pt x="0" y="0"/>
                  </a:moveTo>
                  <a:lnTo>
                    <a:pt x="40" y="152"/>
                  </a:lnTo>
                  <a:lnTo>
                    <a:pt x="265" y="152"/>
                  </a:lnTo>
                  <a:lnTo>
                    <a:pt x="305" y="0"/>
                  </a:lnTo>
                  <a:lnTo>
                    <a:pt x="275" y="0"/>
                  </a:lnTo>
                  <a:lnTo>
                    <a:pt x="236" y="0"/>
                  </a:lnTo>
                  <a:lnTo>
                    <a:pt x="69" y="0"/>
                  </a:lnTo>
                  <a:lnTo>
                    <a:pt x="3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 noEditPoints="1"/>
            </p:cNvSpPr>
            <p:nvPr/>
          </p:nvSpPr>
          <p:spPr bwMode="auto">
            <a:xfrm>
              <a:off x="3040" y="1313"/>
              <a:ext cx="182" cy="343"/>
            </a:xfrm>
            <a:custGeom>
              <a:avLst/>
              <a:gdLst>
                <a:gd name="T0" fmla="*/ 138 w 182"/>
                <a:gd name="T1" fmla="*/ 33 h 343"/>
                <a:gd name="T2" fmla="*/ 138 w 182"/>
                <a:gd name="T3" fmla="*/ 3 h 343"/>
                <a:gd name="T4" fmla="*/ 138 w 182"/>
                <a:gd name="T5" fmla="*/ 0 h 343"/>
                <a:gd name="T6" fmla="*/ 135 w 182"/>
                <a:gd name="T7" fmla="*/ 0 h 343"/>
                <a:gd name="T8" fmla="*/ 47 w 182"/>
                <a:gd name="T9" fmla="*/ 0 h 343"/>
                <a:gd name="T10" fmla="*/ 45 w 182"/>
                <a:gd name="T11" fmla="*/ 0 h 343"/>
                <a:gd name="T12" fmla="*/ 45 w 182"/>
                <a:gd name="T13" fmla="*/ 3 h 343"/>
                <a:gd name="T14" fmla="*/ 45 w 182"/>
                <a:gd name="T15" fmla="*/ 33 h 343"/>
                <a:gd name="T16" fmla="*/ 3 w 182"/>
                <a:gd name="T17" fmla="*/ 33 h 343"/>
                <a:gd name="T18" fmla="*/ 0 w 182"/>
                <a:gd name="T19" fmla="*/ 33 h 343"/>
                <a:gd name="T20" fmla="*/ 0 w 182"/>
                <a:gd name="T21" fmla="*/ 35 h 343"/>
                <a:gd name="T22" fmla="*/ 0 w 182"/>
                <a:gd name="T23" fmla="*/ 340 h 343"/>
                <a:gd name="T24" fmla="*/ 0 w 182"/>
                <a:gd name="T25" fmla="*/ 343 h 343"/>
                <a:gd name="T26" fmla="*/ 3 w 182"/>
                <a:gd name="T27" fmla="*/ 343 h 343"/>
                <a:gd name="T28" fmla="*/ 181 w 182"/>
                <a:gd name="T29" fmla="*/ 343 h 343"/>
                <a:gd name="T30" fmla="*/ 182 w 182"/>
                <a:gd name="T31" fmla="*/ 343 h 343"/>
                <a:gd name="T32" fmla="*/ 182 w 182"/>
                <a:gd name="T33" fmla="*/ 340 h 343"/>
                <a:gd name="T34" fmla="*/ 182 w 182"/>
                <a:gd name="T35" fmla="*/ 35 h 343"/>
                <a:gd name="T36" fmla="*/ 182 w 182"/>
                <a:gd name="T37" fmla="*/ 33 h 343"/>
                <a:gd name="T38" fmla="*/ 181 w 182"/>
                <a:gd name="T39" fmla="*/ 33 h 343"/>
                <a:gd name="T40" fmla="*/ 138 w 182"/>
                <a:gd name="T41" fmla="*/ 33 h 343"/>
                <a:gd name="T42" fmla="*/ 166 w 182"/>
                <a:gd name="T43" fmla="*/ 198 h 343"/>
                <a:gd name="T44" fmla="*/ 166 w 182"/>
                <a:gd name="T45" fmla="*/ 251 h 343"/>
                <a:gd name="T46" fmla="*/ 18 w 182"/>
                <a:gd name="T47" fmla="*/ 251 h 343"/>
                <a:gd name="T48" fmla="*/ 18 w 182"/>
                <a:gd name="T49" fmla="*/ 198 h 343"/>
                <a:gd name="T50" fmla="*/ 166 w 182"/>
                <a:gd name="T51" fmla="*/ 198 h 343"/>
                <a:gd name="T52" fmla="*/ 18 w 182"/>
                <a:gd name="T53" fmla="*/ 180 h 343"/>
                <a:gd name="T54" fmla="*/ 18 w 182"/>
                <a:gd name="T55" fmla="*/ 126 h 343"/>
                <a:gd name="T56" fmla="*/ 166 w 182"/>
                <a:gd name="T57" fmla="*/ 126 h 343"/>
                <a:gd name="T58" fmla="*/ 166 w 182"/>
                <a:gd name="T59" fmla="*/ 180 h 343"/>
                <a:gd name="T60" fmla="*/ 18 w 182"/>
                <a:gd name="T61" fmla="*/ 180 h 343"/>
                <a:gd name="T62" fmla="*/ 166 w 182"/>
                <a:gd name="T63" fmla="*/ 269 h 343"/>
                <a:gd name="T64" fmla="*/ 166 w 182"/>
                <a:gd name="T65" fmla="*/ 325 h 343"/>
                <a:gd name="T66" fmla="*/ 18 w 182"/>
                <a:gd name="T67" fmla="*/ 325 h 343"/>
                <a:gd name="T68" fmla="*/ 18 w 182"/>
                <a:gd name="T69" fmla="*/ 269 h 343"/>
                <a:gd name="T70" fmla="*/ 166 w 182"/>
                <a:gd name="T71" fmla="*/ 269 h 343"/>
                <a:gd name="T72" fmla="*/ 166 w 182"/>
                <a:gd name="T73" fmla="*/ 269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2" h="343">
                  <a:moveTo>
                    <a:pt x="138" y="33"/>
                  </a:moveTo>
                  <a:lnTo>
                    <a:pt x="138" y="3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5" y="3"/>
                  </a:lnTo>
                  <a:lnTo>
                    <a:pt x="45" y="33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40"/>
                  </a:lnTo>
                  <a:lnTo>
                    <a:pt x="0" y="343"/>
                  </a:lnTo>
                  <a:lnTo>
                    <a:pt x="3" y="343"/>
                  </a:lnTo>
                  <a:lnTo>
                    <a:pt x="181" y="343"/>
                  </a:lnTo>
                  <a:lnTo>
                    <a:pt x="182" y="343"/>
                  </a:lnTo>
                  <a:lnTo>
                    <a:pt x="182" y="340"/>
                  </a:lnTo>
                  <a:lnTo>
                    <a:pt x="182" y="35"/>
                  </a:lnTo>
                  <a:lnTo>
                    <a:pt x="182" y="33"/>
                  </a:lnTo>
                  <a:lnTo>
                    <a:pt x="181" y="33"/>
                  </a:lnTo>
                  <a:lnTo>
                    <a:pt x="138" y="33"/>
                  </a:lnTo>
                  <a:close/>
                  <a:moveTo>
                    <a:pt x="166" y="198"/>
                  </a:moveTo>
                  <a:lnTo>
                    <a:pt x="166" y="251"/>
                  </a:lnTo>
                  <a:lnTo>
                    <a:pt x="18" y="251"/>
                  </a:lnTo>
                  <a:lnTo>
                    <a:pt x="18" y="198"/>
                  </a:lnTo>
                  <a:lnTo>
                    <a:pt x="166" y="198"/>
                  </a:lnTo>
                  <a:close/>
                  <a:moveTo>
                    <a:pt x="18" y="180"/>
                  </a:moveTo>
                  <a:lnTo>
                    <a:pt x="18" y="126"/>
                  </a:lnTo>
                  <a:lnTo>
                    <a:pt x="166" y="126"/>
                  </a:lnTo>
                  <a:lnTo>
                    <a:pt x="166" y="180"/>
                  </a:lnTo>
                  <a:lnTo>
                    <a:pt x="18" y="180"/>
                  </a:lnTo>
                  <a:close/>
                  <a:moveTo>
                    <a:pt x="166" y="269"/>
                  </a:moveTo>
                  <a:lnTo>
                    <a:pt x="166" y="325"/>
                  </a:lnTo>
                  <a:lnTo>
                    <a:pt x="18" y="325"/>
                  </a:lnTo>
                  <a:lnTo>
                    <a:pt x="18" y="269"/>
                  </a:lnTo>
                  <a:lnTo>
                    <a:pt x="166" y="269"/>
                  </a:lnTo>
                  <a:lnTo>
                    <a:pt x="166" y="2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32"/>
            <p:cNvSpPr>
              <a:spLocks noChangeArrowheads="1"/>
            </p:cNvSpPr>
            <p:nvPr/>
          </p:nvSpPr>
          <p:spPr bwMode="auto">
            <a:xfrm>
              <a:off x="4531" y="2932"/>
              <a:ext cx="163" cy="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 noEditPoints="1"/>
            </p:cNvSpPr>
            <p:nvPr/>
          </p:nvSpPr>
          <p:spPr bwMode="auto">
            <a:xfrm>
              <a:off x="4499" y="2904"/>
              <a:ext cx="206" cy="325"/>
            </a:xfrm>
            <a:custGeom>
              <a:avLst/>
              <a:gdLst>
                <a:gd name="T0" fmla="*/ 206 w 206"/>
                <a:gd name="T1" fmla="*/ 0 h 325"/>
                <a:gd name="T2" fmla="*/ 0 w 206"/>
                <a:gd name="T3" fmla="*/ 0 h 325"/>
                <a:gd name="T4" fmla="*/ 0 w 206"/>
                <a:gd name="T5" fmla="*/ 325 h 325"/>
                <a:gd name="T6" fmla="*/ 206 w 206"/>
                <a:gd name="T7" fmla="*/ 325 h 325"/>
                <a:gd name="T8" fmla="*/ 206 w 206"/>
                <a:gd name="T9" fmla="*/ 47 h 325"/>
                <a:gd name="T10" fmla="*/ 195 w 206"/>
                <a:gd name="T11" fmla="*/ 47 h 325"/>
                <a:gd name="T12" fmla="*/ 32 w 206"/>
                <a:gd name="T13" fmla="*/ 47 h 325"/>
                <a:gd name="T14" fmla="*/ 23 w 206"/>
                <a:gd name="T15" fmla="*/ 47 h 325"/>
                <a:gd name="T16" fmla="*/ 23 w 206"/>
                <a:gd name="T17" fmla="*/ 21 h 325"/>
                <a:gd name="T18" fmla="*/ 206 w 206"/>
                <a:gd name="T19" fmla="*/ 21 h 325"/>
                <a:gd name="T20" fmla="*/ 206 w 206"/>
                <a:gd name="T21" fmla="*/ 0 h 325"/>
                <a:gd name="T22" fmla="*/ 174 w 206"/>
                <a:gd name="T23" fmla="*/ 152 h 325"/>
                <a:gd name="T24" fmla="*/ 39 w 206"/>
                <a:gd name="T25" fmla="*/ 152 h 325"/>
                <a:gd name="T26" fmla="*/ 39 w 206"/>
                <a:gd name="T27" fmla="*/ 86 h 325"/>
                <a:gd name="T28" fmla="*/ 174 w 206"/>
                <a:gd name="T29" fmla="*/ 86 h 325"/>
                <a:gd name="T30" fmla="*/ 174 w 206"/>
                <a:gd name="T31" fmla="*/ 15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325">
                  <a:moveTo>
                    <a:pt x="206" y="0"/>
                  </a:moveTo>
                  <a:lnTo>
                    <a:pt x="0" y="0"/>
                  </a:lnTo>
                  <a:lnTo>
                    <a:pt x="0" y="325"/>
                  </a:lnTo>
                  <a:lnTo>
                    <a:pt x="206" y="325"/>
                  </a:lnTo>
                  <a:lnTo>
                    <a:pt x="206" y="47"/>
                  </a:lnTo>
                  <a:lnTo>
                    <a:pt x="195" y="47"/>
                  </a:lnTo>
                  <a:lnTo>
                    <a:pt x="32" y="47"/>
                  </a:lnTo>
                  <a:lnTo>
                    <a:pt x="23" y="47"/>
                  </a:lnTo>
                  <a:lnTo>
                    <a:pt x="23" y="21"/>
                  </a:lnTo>
                  <a:lnTo>
                    <a:pt x="206" y="21"/>
                  </a:lnTo>
                  <a:lnTo>
                    <a:pt x="206" y="0"/>
                  </a:lnTo>
                  <a:close/>
                  <a:moveTo>
                    <a:pt x="174" y="152"/>
                  </a:moveTo>
                  <a:lnTo>
                    <a:pt x="39" y="152"/>
                  </a:lnTo>
                  <a:lnTo>
                    <a:pt x="39" y="86"/>
                  </a:lnTo>
                  <a:lnTo>
                    <a:pt x="174" y="86"/>
                  </a:lnTo>
                  <a:lnTo>
                    <a:pt x="174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34"/>
            <p:cNvSpPr>
              <a:spLocks noChangeArrowheads="1"/>
            </p:cNvSpPr>
            <p:nvPr/>
          </p:nvSpPr>
          <p:spPr bwMode="auto">
            <a:xfrm>
              <a:off x="3957" y="1915"/>
              <a:ext cx="32" cy="1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35"/>
            <p:cNvSpPr>
              <a:spLocks noChangeArrowheads="1"/>
            </p:cNvSpPr>
            <p:nvPr/>
          </p:nvSpPr>
          <p:spPr bwMode="auto">
            <a:xfrm>
              <a:off x="4236" y="1915"/>
              <a:ext cx="31" cy="1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 noEditPoints="1"/>
            </p:cNvSpPr>
            <p:nvPr/>
          </p:nvSpPr>
          <p:spPr bwMode="auto">
            <a:xfrm>
              <a:off x="4015" y="1856"/>
              <a:ext cx="194" cy="247"/>
            </a:xfrm>
            <a:custGeom>
              <a:avLst/>
              <a:gdLst>
                <a:gd name="T0" fmla="*/ 21 w 194"/>
                <a:gd name="T1" fmla="*/ 0 h 247"/>
                <a:gd name="T2" fmla="*/ 21 w 194"/>
                <a:gd name="T3" fmla="*/ 59 h 247"/>
                <a:gd name="T4" fmla="*/ 0 w 194"/>
                <a:gd name="T5" fmla="*/ 59 h 247"/>
                <a:gd name="T6" fmla="*/ 0 w 194"/>
                <a:gd name="T7" fmla="*/ 247 h 247"/>
                <a:gd name="T8" fmla="*/ 194 w 194"/>
                <a:gd name="T9" fmla="*/ 247 h 247"/>
                <a:gd name="T10" fmla="*/ 194 w 194"/>
                <a:gd name="T11" fmla="*/ 59 h 247"/>
                <a:gd name="T12" fmla="*/ 172 w 194"/>
                <a:gd name="T13" fmla="*/ 59 h 247"/>
                <a:gd name="T14" fmla="*/ 172 w 194"/>
                <a:gd name="T15" fmla="*/ 0 h 247"/>
                <a:gd name="T16" fmla="*/ 21 w 194"/>
                <a:gd name="T17" fmla="*/ 0 h 247"/>
                <a:gd name="T18" fmla="*/ 48 w 194"/>
                <a:gd name="T19" fmla="*/ 59 h 247"/>
                <a:gd name="T20" fmla="*/ 48 w 194"/>
                <a:gd name="T21" fmla="*/ 26 h 247"/>
                <a:gd name="T22" fmla="*/ 146 w 194"/>
                <a:gd name="T23" fmla="*/ 26 h 247"/>
                <a:gd name="T24" fmla="*/ 146 w 194"/>
                <a:gd name="T25" fmla="*/ 59 h 247"/>
                <a:gd name="T26" fmla="*/ 48 w 194"/>
                <a:gd name="T27" fmla="*/ 5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247">
                  <a:moveTo>
                    <a:pt x="21" y="0"/>
                  </a:moveTo>
                  <a:lnTo>
                    <a:pt x="21" y="59"/>
                  </a:lnTo>
                  <a:lnTo>
                    <a:pt x="0" y="59"/>
                  </a:lnTo>
                  <a:lnTo>
                    <a:pt x="0" y="247"/>
                  </a:lnTo>
                  <a:lnTo>
                    <a:pt x="194" y="247"/>
                  </a:lnTo>
                  <a:lnTo>
                    <a:pt x="194" y="59"/>
                  </a:lnTo>
                  <a:lnTo>
                    <a:pt x="172" y="59"/>
                  </a:lnTo>
                  <a:lnTo>
                    <a:pt x="172" y="0"/>
                  </a:lnTo>
                  <a:lnTo>
                    <a:pt x="21" y="0"/>
                  </a:lnTo>
                  <a:close/>
                  <a:moveTo>
                    <a:pt x="48" y="59"/>
                  </a:moveTo>
                  <a:lnTo>
                    <a:pt x="48" y="26"/>
                  </a:lnTo>
                  <a:lnTo>
                    <a:pt x="146" y="26"/>
                  </a:lnTo>
                  <a:lnTo>
                    <a:pt x="146" y="59"/>
                  </a:lnTo>
                  <a:lnTo>
                    <a:pt x="48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3465" y="2029"/>
              <a:ext cx="311" cy="81"/>
            </a:xfrm>
            <a:custGeom>
              <a:avLst/>
              <a:gdLst>
                <a:gd name="T0" fmla="*/ 203 w 311"/>
                <a:gd name="T1" fmla="*/ 41 h 81"/>
                <a:gd name="T2" fmla="*/ 108 w 311"/>
                <a:gd name="T3" fmla="*/ 41 h 81"/>
                <a:gd name="T4" fmla="*/ 108 w 311"/>
                <a:gd name="T5" fmla="*/ 0 h 81"/>
                <a:gd name="T6" fmla="*/ 0 w 311"/>
                <a:gd name="T7" fmla="*/ 0 h 81"/>
                <a:gd name="T8" fmla="*/ 0 w 311"/>
                <a:gd name="T9" fmla="*/ 81 h 81"/>
                <a:gd name="T10" fmla="*/ 311 w 311"/>
                <a:gd name="T11" fmla="*/ 81 h 81"/>
                <a:gd name="T12" fmla="*/ 311 w 311"/>
                <a:gd name="T13" fmla="*/ 0 h 81"/>
                <a:gd name="T14" fmla="*/ 203 w 311"/>
                <a:gd name="T15" fmla="*/ 0 h 81"/>
                <a:gd name="T16" fmla="*/ 203 w 311"/>
                <a:gd name="T17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1" h="81">
                  <a:moveTo>
                    <a:pt x="203" y="41"/>
                  </a:moveTo>
                  <a:lnTo>
                    <a:pt x="108" y="41"/>
                  </a:lnTo>
                  <a:lnTo>
                    <a:pt x="108" y="0"/>
                  </a:lnTo>
                  <a:lnTo>
                    <a:pt x="0" y="0"/>
                  </a:lnTo>
                  <a:lnTo>
                    <a:pt x="0" y="81"/>
                  </a:lnTo>
                  <a:lnTo>
                    <a:pt x="311" y="81"/>
                  </a:lnTo>
                  <a:lnTo>
                    <a:pt x="311" y="0"/>
                  </a:lnTo>
                  <a:lnTo>
                    <a:pt x="203" y="0"/>
                  </a:lnTo>
                  <a:lnTo>
                    <a:pt x="203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38"/>
            <p:cNvSpPr>
              <a:spLocks noChangeArrowheads="1"/>
            </p:cNvSpPr>
            <p:nvPr/>
          </p:nvSpPr>
          <p:spPr bwMode="auto">
            <a:xfrm>
              <a:off x="3591" y="2029"/>
              <a:ext cx="59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 noEditPoints="1"/>
            </p:cNvSpPr>
            <p:nvPr/>
          </p:nvSpPr>
          <p:spPr bwMode="auto">
            <a:xfrm>
              <a:off x="3465" y="1849"/>
              <a:ext cx="311" cy="162"/>
            </a:xfrm>
            <a:custGeom>
              <a:avLst/>
              <a:gdLst>
                <a:gd name="T0" fmla="*/ 231 w 311"/>
                <a:gd name="T1" fmla="*/ 0 h 162"/>
                <a:gd name="T2" fmla="*/ 79 w 311"/>
                <a:gd name="T3" fmla="*/ 0 h 162"/>
                <a:gd name="T4" fmla="*/ 79 w 311"/>
                <a:gd name="T5" fmla="*/ 58 h 162"/>
                <a:gd name="T6" fmla="*/ 0 w 311"/>
                <a:gd name="T7" fmla="*/ 58 h 162"/>
                <a:gd name="T8" fmla="*/ 0 w 311"/>
                <a:gd name="T9" fmla="*/ 162 h 162"/>
                <a:gd name="T10" fmla="*/ 108 w 311"/>
                <a:gd name="T11" fmla="*/ 162 h 162"/>
                <a:gd name="T12" fmla="*/ 203 w 311"/>
                <a:gd name="T13" fmla="*/ 162 h 162"/>
                <a:gd name="T14" fmla="*/ 311 w 311"/>
                <a:gd name="T15" fmla="*/ 162 h 162"/>
                <a:gd name="T16" fmla="*/ 311 w 311"/>
                <a:gd name="T17" fmla="*/ 58 h 162"/>
                <a:gd name="T18" fmla="*/ 231 w 311"/>
                <a:gd name="T19" fmla="*/ 58 h 162"/>
                <a:gd name="T20" fmla="*/ 231 w 311"/>
                <a:gd name="T21" fmla="*/ 0 h 162"/>
                <a:gd name="T22" fmla="*/ 107 w 311"/>
                <a:gd name="T23" fmla="*/ 58 h 162"/>
                <a:gd name="T24" fmla="*/ 107 w 311"/>
                <a:gd name="T25" fmla="*/ 26 h 162"/>
                <a:gd name="T26" fmla="*/ 205 w 311"/>
                <a:gd name="T27" fmla="*/ 26 h 162"/>
                <a:gd name="T28" fmla="*/ 205 w 311"/>
                <a:gd name="T29" fmla="*/ 58 h 162"/>
                <a:gd name="T30" fmla="*/ 107 w 311"/>
                <a:gd name="T31" fmla="*/ 5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1" h="162">
                  <a:moveTo>
                    <a:pt x="231" y="0"/>
                  </a:moveTo>
                  <a:lnTo>
                    <a:pt x="79" y="0"/>
                  </a:lnTo>
                  <a:lnTo>
                    <a:pt x="79" y="58"/>
                  </a:lnTo>
                  <a:lnTo>
                    <a:pt x="0" y="58"/>
                  </a:lnTo>
                  <a:lnTo>
                    <a:pt x="0" y="162"/>
                  </a:lnTo>
                  <a:lnTo>
                    <a:pt x="108" y="162"/>
                  </a:lnTo>
                  <a:lnTo>
                    <a:pt x="203" y="162"/>
                  </a:lnTo>
                  <a:lnTo>
                    <a:pt x="311" y="162"/>
                  </a:lnTo>
                  <a:lnTo>
                    <a:pt x="311" y="58"/>
                  </a:lnTo>
                  <a:lnTo>
                    <a:pt x="231" y="58"/>
                  </a:lnTo>
                  <a:lnTo>
                    <a:pt x="231" y="0"/>
                  </a:lnTo>
                  <a:close/>
                  <a:moveTo>
                    <a:pt x="107" y="58"/>
                  </a:moveTo>
                  <a:lnTo>
                    <a:pt x="107" y="26"/>
                  </a:lnTo>
                  <a:lnTo>
                    <a:pt x="205" y="26"/>
                  </a:lnTo>
                  <a:lnTo>
                    <a:pt x="205" y="58"/>
                  </a:lnTo>
                  <a:lnTo>
                    <a:pt x="107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2575" y="944"/>
              <a:ext cx="51" cy="24"/>
            </a:xfrm>
            <a:custGeom>
              <a:avLst/>
              <a:gdLst>
                <a:gd name="T0" fmla="*/ 18 w 37"/>
                <a:gd name="T1" fmla="*/ 0 h 17"/>
                <a:gd name="T2" fmla="*/ 0 w 37"/>
                <a:gd name="T3" fmla="*/ 17 h 17"/>
                <a:gd name="T4" fmla="*/ 37 w 37"/>
                <a:gd name="T5" fmla="*/ 17 h 17"/>
                <a:gd name="T6" fmla="*/ 18 w 3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7">
                  <a:moveTo>
                    <a:pt x="18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7"/>
                    <a:pt x="28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 noEditPoints="1"/>
            </p:cNvSpPr>
            <p:nvPr/>
          </p:nvSpPr>
          <p:spPr bwMode="auto">
            <a:xfrm>
              <a:off x="2537" y="781"/>
              <a:ext cx="225" cy="308"/>
            </a:xfrm>
            <a:custGeom>
              <a:avLst/>
              <a:gdLst>
                <a:gd name="T0" fmla="*/ 7 w 163"/>
                <a:gd name="T1" fmla="*/ 223 h 223"/>
                <a:gd name="T2" fmla="*/ 32 w 163"/>
                <a:gd name="T3" fmla="*/ 223 h 223"/>
                <a:gd name="T4" fmla="*/ 39 w 163"/>
                <a:gd name="T5" fmla="*/ 216 h 223"/>
                <a:gd name="T6" fmla="*/ 39 w 163"/>
                <a:gd name="T7" fmla="*/ 196 h 223"/>
                <a:gd name="T8" fmla="*/ 124 w 163"/>
                <a:gd name="T9" fmla="*/ 196 h 223"/>
                <a:gd name="T10" fmla="*/ 124 w 163"/>
                <a:gd name="T11" fmla="*/ 216 h 223"/>
                <a:gd name="T12" fmla="*/ 131 w 163"/>
                <a:gd name="T13" fmla="*/ 223 h 223"/>
                <a:gd name="T14" fmla="*/ 156 w 163"/>
                <a:gd name="T15" fmla="*/ 223 h 223"/>
                <a:gd name="T16" fmla="*/ 163 w 163"/>
                <a:gd name="T17" fmla="*/ 216 h 223"/>
                <a:gd name="T18" fmla="*/ 163 w 163"/>
                <a:gd name="T19" fmla="*/ 196 h 223"/>
                <a:gd name="T20" fmla="*/ 163 w 163"/>
                <a:gd name="T21" fmla="*/ 182 h 223"/>
                <a:gd name="T22" fmla="*/ 163 w 163"/>
                <a:gd name="T23" fmla="*/ 0 h 223"/>
                <a:gd name="T24" fmla="*/ 0 w 163"/>
                <a:gd name="T25" fmla="*/ 0 h 223"/>
                <a:gd name="T26" fmla="*/ 0 w 163"/>
                <a:gd name="T27" fmla="*/ 182 h 223"/>
                <a:gd name="T28" fmla="*/ 0 w 163"/>
                <a:gd name="T29" fmla="*/ 196 h 223"/>
                <a:gd name="T30" fmla="*/ 0 w 163"/>
                <a:gd name="T31" fmla="*/ 216 h 223"/>
                <a:gd name="T32" fmla="*/ 7 w 163"/>
                <a:gd name="T33" fmla="*/ 223 h 223"/>
                <a:gd name="T34" fmla="*/ 148 w 163"/>
                <a:gd name="T35" fmla="*/ 175 h 223"/>
                <a:gd name="T36" fmla="*/ 116 w 163"/>
                <a:gd name="T37" fmla="*/ 175 h 223"/>
                <a:gd name="T38" fmla="*/ 116 w 163"/>
                <a:gd name="T39" fmla="*/ 158 h 223"/>
                <a:gd name="T40" fmla="*/ 148 w 163"/>
                <a:gd name="T41" fmla="*/ 158 h 223"/>
                <a:gd name="T42" fmla="*/ 148 w 163"/>
                <a:gd name="T43" fmla="*/ 175 h 223"/>
                <a:gd name="T44" fmla="*/ 148 w 163"/>
                <a:gd name="T45" fmla="*/ 141 h 223"/>
                <a:gd name="T46" fmla="*/ 88 w 163"/>
                <a:gd name="T47" fmla="*/ 141 h 223"/>
                <a:gd name="T48" fmla="*/ 88 w 163"/>
                <a:gd name="T49" fmla="*/ 41 h 223"/>
                <a:gd name="T50" fmla="*/ 148 w 163"/>
                <a:gd name="T51" fmla="*/ 41 h 223"/>
                <a:gd name="T52" fmla="*/ 148 w 163"/>
                <a:gd name="T53" fmla="*/ 141 h 223"/>
                <a:gd name="T54" fmla="*/ 39 w 163"/>
                <a:gd name="T55" fmla="*/ 13 h 223"/>
                <a:gd name="T56" fmla="*/ 124 w 163"/>
                <a:gd name="T57" fmla="*/ 13 h 223"/>
                <a:gd name="T58" fmla="*/ 124 w 163"/>
                <a:gd name="T59" fmla="*/ 25 h 223"/>
                <a:gd name="T60" fmla="*/ 39 w 163"/>
                <a:gd name="T61" fmla="*/ 25 h 223"/>
                <a:gd name="T62" fmla="*/ 39 w 163"/>
                <a:gd name="T63" fmla="*/ 13 h 223"/>
                <a:gd name="T64" fmla="*/ 15 w 163"/>
                <a:gd name="T65" fmla="*/ 41 h 223"/>
                <a:gd name="T66" fmla="*/ 75 w 163"/>
                <a:gd name="T67" fmla="*/ 41 h 223"/>
                <a:gd name="T68" fmla="*/ 75 w 163"/>
                <a:gd name="T69" fmla="*/ 141 h 223"/>
                <a:gd name="T70" fmla="*/ 63 w 163"/>
                <a:gd name="T71" fmla="*/ 141 h 223"/>
                <a:gd name="T72" fmla="*/ 27 w 163"/>
                <a:gd name="T73" fmla="*/ 141 h 223"/>
                <a:gd name="T74" fmla="*/ 15 w 163"/>
                <a:gd name="T75" fmla="*/ 141 h 223"/>
                <a:gd name="T76" fmla="*/ 15 w 163"/>
                <a:gd name="T77" fmla="*/ 41 h 223"/>
                <a:gd name="T78" fmla="*/ 15 w 163"/>
                <a:gd name="T79" fmla="*/ 158 h 223"/>
                <a:gd name="T80" fmla="*/ 47 w 163"/>
                <a:gd name="T81" fmla="*/ 158 h 223"/>
                <a:gd name="T82" fmla="*/ 47 w 163"/>
                <a:gd name="T83" fmla="*/ 175 h 223"/>
                <a:gd name="T84" fmla="*/ 15 w 163"/>
                <a:gd name="T85" fmla="*/ 175 h 223"/>
                <a:gd name="T86" fmla="*/ 15 w 163"/>
                <a:gd name="T87" fmla="*/ 15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" h="223">
                  <a:moveTo>
                    <a:pt x="7" y="223"/>
                  </a:moveTo>
                  <a:cubicBezTo>
                    <a:pt x="32" y="223"/>
                    <a:pt x="32" y="223"/>
                    <a:pt x="32" y="223"/>
                  </a:cubicBezTo>
                  <a:cubicBezTo>
                    <a:pt x="36" y="223"/>
                    <a:pt x="39" y="220"/>
                    <a:pt x="39" y="216"/>
                  </a:cubicBezTo>
                  <a:cubicBezTo>
                    <a:pt x="39" y="196"/>
                    <a:pt x="39" y="196"/>
                    <a:pt x="39" y="196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20"/>
                    <a:pt x="127" y="223"/>
                    <a:pt x="131" y="223"/>
                  </a:cubicBezTo>
                  <a:cubicBezTo>
                    <a:pt x="156" y="223"/>
                    <a:pt x="156" y="223"/>
                    <a:pt x="156" y="223"/>
                  </a:cubicBezTo>
                  <a:cubicBezTo>
                    <a:pt x="160" y="223"/>
                    <a:pt x="163" y="220"/>
                    <a:pt x="163" y="216"/>
                  </a:cubicBezTo>
                  <a:cubicBezTo>
                    <a:pt x="163" y="196"/>
                    <a:pt x="163" y="196"/>
                    <a:pt x="163" y="196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0"/>
                    <a:pt x="4" y="223"/>
                    <a:pt x="7" y="223"/>
                  </a:cubicBezTo>
                  <a:close/>
                  <a:moveTo>
                    <a:pt x="148" y="175"/>
                  </a:moveTo>
                  <a:cubicBezTo>
                    <a:pt x="116" y="175"/>
                    <a:pt x="116" y="175"/>
                    <a:pt x="116" y="175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8" y="175"/>
                    <a:pt x="148" y="175"/>
                    <a:pt x="148" y="175"/>
                  </a:cubicBezTo>
                  <a:close/>
                  <a:moveTo>
                    <a:pt x="148" y="141"/>
                  </a:moveTo>
                  <a:cubicBezTo>
                    <a:pt x="88" y="141"/>
                    <a:pt x="88" y="141"/>
                    <a:pt x="88" y="1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148" y="41"/>
                    <a:pt x="148" y="41"/>
                    <a:pt x="148" y="41"/>
                  </a:cubicBezTo>
                  <a:lnTo>
                    <a:pt x="148" y="141"/>
                  </a:lnTo>
                  <a:close/>
                  <a:moveTo>
                    <a:pt x="39" y="13"/>
                  </a:moveTo>
                  <a:cubicBezTo>
                    <a:pt x="124" y="13"/>
                    <a:pt x="124" y="13"/>
                    <a:pt x="124" y="13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39" y="13"/>
                  </a:lnTo>
                  <a:close/>
                  <a:moveTo>
                    <a:pt x="15" y="41"/>
                  </a:moveTo>
                  <a:cubicBezTo>
                    <a:pt x="75" y="41"/>
                    <a:pt x="75" y="41"/>
                    <a:pt x="75" y="41"/>
                  </a:cubicBezTo>
                  <a:cubicBezTo>
                    <a:pt x="75" y="141"/>
                    <a:pt x="75" y="141"/>
                    <a:pt x="75" y="141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15" y="141"/>
                    <a:pt x="15" y="141"/>
                    <a:pt x="15" y="141"/>
                  </a:cubicBezTo>
                  <a:lnTo>
                    <a:pt x="15" y="41"/>
                  </a:lnTo>
                  <a:close/>
                  <a:moveTo>
                    <a:pt x="15" y="158"/>
                  </a:moveTo>
                  <a:cubicBezTo>
                    <a:pt x="47" y="158"/>
                    <a:pt x="47" y="158"/>
                    <a:pt x="47" y="158"/>
                  </a:cubicBezTo>
                  <a:cubicBezTo>
                    <a:pt x="47" y="175"/>
                    <a:pt x="47" y="175"/>
                    <a:pt x="47" y="175"/>
                  </a:cubicBezTo>
                  <a:cubicBezTo>
                    <a:pt x="15" y="175"/>
                    <a:pt x="15" y="175"/>
                    <a:pt x="15" y="175"/>
                  </a:cubicBezTo>
                  <a:lnTo>
                    <a:pt x="15" y="1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 noEditPoints="1"/>
            </p:cNvSpPr>
            <p:nvPr/>
          </p:nvSpPr>
          <p:spPr bwMode="auto">
            <a:xfrm>
              <a:off x="3472" y="819"/>
              <a:ext cx="296" cy="233"/>
            </a:xfrm>
            <a:custGeom>
              <a:avLst/>
              <a:gdLst>
                <a:gd name="T0" fmla="*/ 214 w 214"/>
                <a:gd name="T1" fmla="*/ 61 h 169"/>
                <a:gd name="T2" fmla="*/ 193 w 214"/>
                <a:gd name="T3" fmla="*/ 38 h 169"/>
                <a:gd name="T4" fmla="*/ 173 w 214"/>
                <a:gd name="T5" fmla="*/ 0 h 169"/>
                <a:gd name="T6" fmla="*/ 42 w 214"/>
                <a:gd name="T7" fmla="*/ 0 h 169"/>
                <a:gd name="T8" fmla="*/ 22 w 214"/>
                <a:gd name="T9" fmla="*/ 38 h 169"/>
                <a:gd name="T10" fmla="*/ 0 w 214"/>
                <a:gd name="T11" fmla="*/ 61 h 169"/>
                <a:gd name="T12" fmla="*/ 0 w 214"/>
                <a:gd name="T13" fmla="*/ 130 h 169"/>
                <a:gd name="T14" fmla="*/ 0 w 214"/>
                <a:gd name="T15" fmla="*/ 135 h 169"/>
                <a:gd name="T16" fmla="*/ 0 w 214"/>
                <a:gd name="T17" fmla="*/ 160 h 169"/>
                <a:gd name="T18" fmla="*/ 10 w 214"/>
                <a:gd name="T19" fmla="*/ 169 h 169"/>
                <a:gd name="T20" fmla="*/ 42 w 214"/>
                <a:gd name="T21" fmla="*/ 169 h 169"/>
                <a:gd name="T22" fmla="*/ 51 w 214"/>
                <a:gd name="T23" fmla="*/ 160 h 169"/>
                <a:gd name="T24" fmla="*/ 51 w 214"/>
                <a:gd name="T25" fmla="*/ 135 h 169"/>
                <a:gd name="T26" fmla="*/ 163 w 214"/>
                <a:gd name="T27" fmla="*/ 135 h 169"/>
                <a:gd name="T28" fmla="*/ 163 w 214"/>
                <a:gd name="T29" fmla="*/ 160 h 169"/>
                <a:gd name="T30" fmla="*/ 173 w 214"/>
                <a:gd name="T31" fmla="*/ 169 h 169"/>
                <a:gd name="T32" fmla="*/ 205 w 214"/>
                <a:gd name="T33" fmla="*/ 169 h 169"/>
                <a:gd name="T34" fmla="*/ 214 w 214"/>
                <a:gd name="T35" fmla="*/ 160 h 169"/>
                <a:gd name="T36" fmla="*/ 214 w 214"/>
                <a:gd name="T37" fmla="*/ 135 h 169"/>
                <a:gd name="T38" fmla="*/ 214 w 214"/>
                <a:gd name="T39" fmla="*/ 135 h 169"/>
                <a:gd name="T40" fmla="*/ 214 w 214"/>
                <a:gd name="T41" fmla="*/ 61 h 169"/>
                <a:gd name="T42" fmla="*/ 54 w 214"/>
                <a:gd name="T43" fmla="*/ 14 h 169"/>
                <a:gd name="T44" fmla="*/ 161 w 214"/>
                <a:gd name="T45" fmla="*/ 14 h 169"/>
                <a:gd name="T46" fmla="*/ 179 w 214"/>
                <a:gd name="T47" fmla="*/ 48 h 169"/>
                <a:gd name="T48" fmla="*/ 36 w 214"/>
                <a:gd name="T49" fmla="*/ 48 h 169"/>
                <a:gd name="T50" fmla="*/ 54 w 214"/>
                <a:gd name="T51" fmla="*/ 14 h 169"/>
                <a:gd name="T52" fmla="*/ 62 w 214"/>
                <a:gd name="T53" fmla="*/ 118 h 169"/>
                <a:gd name="T54" fmla="*/ 20 w 214"/>
                <a:gd name="T55" fmla="*/ 118 h 169"/>
                <a:gd name="T56" fmla="*/ 20 w 214"/>
                <a:gd name="T57" fmla="*/ 96 h 169"/>
                <a:gd name="T58" fmla="*/ 62 w 214"/>
                <a:gd name="T59" fmla="*/ 96 h 169"/>
                <a:gd name="T60" fmla="*/ 62 w 214"/>
                <a:gd name="T61" fmla="*/ 118 h 169"/>
                <a:gd name="T62" fmla="*/ 195 w 214"/>
                <a:gd name="T63" fmla="*/ 118 h 169"/>
                <a:gd name="T64" fmla="*/ 152 w 214"/>
                <a:gd name="T65" fmla="*/ 118 h 169"/>
                <a:gd name="T66" fmla="*/ 152 w 214"/>
                <a:gd name="T67" fmla="*/ 96 h 169"/>
                <a:gd name="T68" fmla="*/ 195 w 214"/>
                <a:gd name="T69" fmla="*/ 96 h 169"/>
                <a:gd name="T70" fmla="*/ 195 w 214"/>
                <a:gd name="T71" fmla="*/ 11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4" h="169">
                  <a:moveTo>
                    <a:pt x="214" y="61"/>
                  </a:moveTo>
                  <a:cubicBezTo>
                    <a:pt x="193" y="38"/>
                    <a:pt x="193" y="38"/>
                    <a:pt x="193" y="38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5"/>
                    <a:pt x="5" y="169"/>
                    <a:pt x="10" y="169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7" y="169"/>
                    <a:pt x="51" y="165"/>
                    <a:pt x="51" y="160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3" y="160"/>
                    <a:pt x="163" y="160"/>
                    <a:pt x="163" y="160"/>
                  </a:cubicBezTo>
                  <a:cubicBezTo>
                    <a:pt x="163" y="165"/>
                    <a:pt x="168" y="169"/>
                    <a:pt x="173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10" y="169"/>
                    <a:pt x="214" y="165"/>
                    <a:pt x="214" y="160"/>
                  </a:cubicBezTo>
                  <a:cubicBezTo>
                    <a:pt x="214" y="135"/>
                    <a:pt x="214" y="135"/>
                    <a:pt x="214" y="135"/>
                  </a:cubicBezTo>
                  <a:cubicBezTo>
                    <a:pt x="214" y="135"/>
                    <a:pt x="214" y="135"/>
                    <a:pt x="214" y="135"/>
                  </a:cubicBezTo>
                  <a:cubicBezTo>
                    <a:pt x="214" y="61"/>
                    <a:pt x="214" y="61"/>
                    <a:pt x="214" y="61"/>
                  </a:cubicBezTo>
                  <a:close/>
                  <a:moveTo>
                    <a:pt x="54" y="14"/>
                  </a:moveTo>
                  <a:cubicBezTo>
                    <a:pt x="161" y="14"/>
                    <a:pt x="161" y="14"/>
                    <a:pt x="161" y="14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36" y="48"/>
                    <a:pt x="36" y="48"/>
                    <a:pt x="36" y="48"/>
                  </a:cubicBezTo>
                  <a:lnTo>
                    <a:pt x="54" y="14"/>
                  </a:lnTo>
                  <a:close/>
                  <a:moveTo>
                    <a:pt x="62" y="118"/>
                  </a:moveTo>
                  <a:cubicBezTo>
                    <a:pt x="20" y="118"/>
                    <a:pt x="20" y="118"/>
                    <a:pt x="20" y="118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62" y="96"/>
                    <a:pt x="62" y="96"/>
                    <a:pt x="62" y="96"/>
                  </a:cubicBezTo>
                  <a:lnTo>
                    <a:pt x="62" y="118"/>
                  </a:lnTo>
                  <a:close/>
                  <a:moveTo>
                    <a:pt x="195" y="118"/>
                  </a:moveTo>
                  <a:cubicBezTo>
                    <a:pt x="152" y="118"/>
                    <a:pt x="152" y="118"/>
                    <a:pt x="152" y="118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95" y="96"/>
                    <a:pt x="195" y="96"/>
                    <a:pt x="195" y="96"/>
                  </a:cubicBezTo>
                  <a:lnTo>
                    <a:pt x="195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3"/>
            <p:cNvSpPr>
              <a:spLocks noChangeArrowheads="1"/>
            </p:cNvSpPr>
            <p:nvPr/>
          </p:nvSpPr>
          <p:spPr bwMode="auto">
            <a:xfrm>
              <a:off x="2978" y="1881"/>
              <a:ext cx="306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 noEditPoints="1"/>
            </p:cNvSpPr>
            <p:nvPr/>
          </p:nvSpPr>
          <p:spPr bwMode="auto">
            <a:xfrm>
              <a:off x="2978" y="1953"/>
              <a:ext cx="306" cy="125"/>
            </a:xfrm>
            <a:custGeom>
              <a:avLst/>
              <a:gdLst>
                <a:gd name="T0" fmla="*/ 0 w 306"/>
                <a:gd name="T1" fmla="*/ 125 h 125"/>
                <a:gd name="T2" fmla="*/ 306 w 306"/>
                <a:gd name="T3" fmla="*/ 125 h 125"/>
                <a:gd name="T4" fmla="*/ 306 w 306"/>
                <a:gd name="T5" fmla="*/ 0 h 125"/>
                <a:gd name="T6" fmla="*/ 0 w 306"/>
                <a:gd name="T7" fmla="*/ 0 h 125"/>
                <a:gd name="T8" fmla="*/ 0 w 306"/>
                <a:gd name="T9" fmla="*/ 125 h 125"/>
                <a:gd name="T10" fmla="*/ 261 w 306"/>
                <a:gd name="T11" fmla="*/ 62 h 125"/>
                <a:gd name="T12" fmla="*/ 283 w 306"/>
                <a:gd name="T13" fmla="*/ 84 h 125"/>
                <a:gd name="T14" fmla="*/ 261 w 306"/>
                <a:gd name="T15" fmla="*/ 106 h 125"/>
                <a:gd name="T16" fmla="*/ 237 w 306"/>
                <a:gd name="T17" fmla="*/ 84 h 125"/>
                <a:gd name="T18" fmla="*/ 261 w 306"/>
                <a:gd name="T19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125">
                  <a:moveTo>
                    <a:pt x="0" y="125"/>
                  </a:moveTo>
                  <a:lnTo>
                    <a:pt x="306" y="125"/>
                  </a:lnTo>
                  <a:lnTo>
                    <a:pt x="306" y="0"/>
                  </a:lnTo>
                  <a:lnTo>
                    <a:pt x="0" y="0"/>
                  </a:lnTo>
                  <a:lnTo>
                    <a:pt x="0" y="125"/>
                  </a:lnTo>
                  <a:close/>
                  <a:moveTo>
                    <a:pt x="261" y="62"/>
                  </a:moveTo>
                  <a:lnTo>
                    <a:pt x="283" y="84"/>
                  </a:lnTo>
                  <a:lnTo>
                    <a:pt x="261" y="106"/>
                  </a:lnTo>
                  <a:lnTo>
                    <a:pt x="237" y="84"/>
                  </a:lnTo>
                  <a:lnTo>
                    <a:pt x="26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2543" y="2364"/>
              <a:ext cx="214" cy="192"/>
            </a:xfrm>
            <a:custGeom>
              <a:avLst/>
              <a:gdLst>
                <a:gd name="T0" fmla="*/ 0 w 214"/>
                <a:gd name="T1" fmla="*/ 78 h 192"/>
                <a:gd name="T2" fmla="*/ 0 w 214"/>
                <a:gd name="T3" fmla="*/ 165 h 192"/>
                <a:gd name="T4" fmla="*/ 4 w 214"/>
                <a:gd name="T5" fmla="*/ 165 h 192"/>
                <a:gd name="T6" fmla="*/ 34 w 214"/>
                <a:gd name="T7" fmla="*/ 165 h 192"/>
                <a:gd name="T8" fmla="*/ 43 w 214"/>
                <a:gd name="T9" fmla="*/ 165 h 192"/>
                <a:gd name="T10" fmla="*/ 43 w 214"/>
                <a:gd name="T11" fmla="*/ 174 h 192"/>
                <a:gd name="T12" fmla="*/ 43 w 214"/>
                <a:gd name="T13" fmla="*/ 192 h 192"/>
                <a:gd name="T14" fmla="*/ 54 w 214"/>
                <a:gd name="T15" fmla="*/ 192 h 192"/>
                <a:gd name="T16" fmla="*/ 54 w 214"/>
                <a:gd name="T17" fmla="*/ 174 h 192"/>
                <a:gd name="T18" fmla="*/ 54 w 214"/>
                <a:gd name="T19" fmla="*/ 165 h 192"/>
                <a:gd name="T20" fmla="*/ 63 w 214"/>
                <a:gd name="T21" fmla="*/ 165 h 192"/>
                <a:gd name="T22" fmla="*/ 92 w 214"/>
                <a:gd name="T23" fmla="*/ 165 h 192"/>
                <a:gd name="T24" fmla="*/ 102 w 214"/>
                <a:gd name="T25" fmla="*/ 165 h 192"/>
                <a:gd name="T26" fmla="*/ 102 w 214"/>
                <a:gd name="T27" fmla="*/ 174 h 192"/>
                <a:gd name="T28" fmla="*/ 102 w 214"/>
                <a:gd name="T29" fmla="*/ 192 h 192"/>
                <a:gd name="T30" fmla="*/ 113 w 214"/>
                <a:gd name="T31" fmla="*/ 192 h 192"/>
                <a:gd name="T32" fmla="*/ 113 w 214"/>
                <a:gd name="T33" fmla="*/ 174 h 192"/>
                <a:gd name="T34" fmla="*/ 113 w 214"/>
                <a:gd name="T35" fmla="*/ 165 h 192"/>
                <a:gd name="T36" fmla="*/ 121 w 214"/>
                <a:gd name="T37" fmla="*/ 165 h 192"/>
                <a:gd name="T38" fmla="*/ 152 w 214"/>
                <a:gd name="T39" fmla="*/ 165 h 192"/>
                <a:gd name="T40" fmla="*/ 160 w 214"/>
                <a:gd name="T41" fmla="*/ 165 h 192"/>
                <a:gd name="T42" fmla="*/ 160 w 214"/>
                <a:gd name="T43" fmla="*/ 174 h 192"/>
                <a:gd name="T44" fmla="*/ 160 w 214"/>
                <a:gd name="T45" fmla="*/ 192 h 192"/>
                <a:gd name="T46" fmla="*/ 171 w 214"/>
                <a:gd name="T47" fmla="*/ 192 h 192"/>
                <a:gd name="T48" fmla="*/ 171 w 214"/>
                <a:gd name="T49" fmla="*/ 174 h 192"/>
                <a:gd name="T50" fmla="*/ 171 w 214"/>
                <a:gd name="T51" fmla="*/ 165 h 192"/>
                <a:gd name="T52" fmla="*/ 179 w 214"/>
                <a:gd name="T53" fmla="*/ 165 h 192"/>
                <a:gd name="T54" fmla="*/ 210 w 214"/>
                <a:gd name="T55" fmla="*/ 165 h 192"/>
                <a:gd name="T56" fmla="*/ 214 w 214"/>
                <a:gd name="T57" fmla="*/ 165 h 192"/>
                <a:gd name="T58" fmla="*/ 214 w 214"/>
                <a:gd name="T59" fmla="*/ 78 h 192"/>
                <a:gd name="T60" fmla="*/ 200 w 214"/>
                <a:gd name="T61" fmla="*/ 78 h 192"/>
                <a:gd name="T62" fmla="*/ 200 w 214"/>
                <a:gd name="T63" fmla="*/ 97 h 192"/>
                <a:gd name="T64" fmla="*/ 179 w 214"/>
                <a:gd name="T65" fmla="*/ 97 h 192"/>
                <a:gd name="T66" fmla="*/ 179 w 214"/>
                <a:gd name="T67" fmla="*/ 78 h 192"/>
                <a:gd name="T68" fmla="*/ 159 w 214"/>
                <a:gd name="T69" fmla="*/ 78 h 192"/>
                <a:gd name="T70" fmla="*/ 159 w 214"/>
                <a:gd name="T71" fmla="*/ 97 h 192"/>
                <a:gd name="T72" fmla="*/ 138 w 214"/>
                <a:gd name="T73" fmla="*/ 97 h 192"/>
                <a:gd name="T74" fmla="*/ 138 w 214"/>
                <a:gd name="T75" fmla="*/ 78 h 192"/>
                <a:gd name="T76" fmla="*/ 120 w 214"/>
                <a:gd name="T77" fmla="*/ 78 h 192"/>
                <a:gd name="T78" fmla="*/ 120 w 214"/>
                <a:gd name="T79" fmla="*/ 0 h 192"/>
                <a:gd name="T80" fmla="*/ 94 w 214"/>
                <a:gd name="T81" fmla="*/ 0 h 192"/>
                <a:gd name="T82" fmla="*/ 94 w 214"/>
                <a:gd name="T83" fmla="*/ 78 h 192"/>
                <a:gd name="T84" fmla="*/ 76 w 214"/>
                <a:gd name="T85" fmla="*/ 78 h 192"/>
                <a:gd name="T86" fmla="*/ 76 w 214"/>
                <a:gd name="T87" fmla="*/ 97 h 192"/>
                <a:gd name="T88" fmla="*/ 55 w 214"/>
                <a:gd name="T89" fmla="*/ 97 h 192"/>
                <a:gd name="T90" fmla="*/ 55 w 214"/>
                <a:gd name="T91" fmla="*/ 78 h 192"/>
                <a:gd name="T92" fmla="*/ 34 w 214"/>
                <a:gd name="T93" fmla="*/ 78 h 192"/>
                <a:gd name="T94" fmla="*/ 34 w 214"/>
                <a:gd name="T95" fmla="*/ 97 h 192"/>
                <a:gd name="T96" fmla="*/ 14 w 214"/>
                <a:gd name="T97" fmla="*/ 97 h 192"/>
                <a:gd name="T98" fmla="*/ 14 w 214"/>
                <a:gd name="T99" fmla="*/ 78 h 192"/>
                <a:gd name="T100" fmla="*/ 0 w 214"/>
                <a:gd name="T101" fmla="*/ 7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4" h="192">
                  <a:moveTo>
                    <a:pt x="0" y="78"/>
                  </a:moveTo>
                  <a:lnTo>
                    <a:pt x="0" y="165"/>
                  </a:lnTo>
                  <a:lnTo>
                    <a:pt x="4" y="165"/>
                  </a:lnTo>
                  <a:lnTo>
                    <a:pt x="34" y="165"/>
                  </a:lnTo>
                  <a:lnTo>
                    <a:pt x="43" y="165"/>
                  </a:lnTo>
                  <a:lnTo>
                    <a:pt x="43" y="174"/>
                  </a:lnTo>
                  <a:lnTo>
                    <a:pt x="43" y="192"/>
                  </a:lnTo>
                  <a:lnTo>
                    <a:pt x="54" y="192"/>
                  </a:lnTo>
                  <a:lnTo>
                    <a:pt x="54" y="174"/>
                  </a:lnTo>
                  <a:lnTo>
                    <a:pt x="54" y="165"/>
                  </a:lnTo>
                  <a:lnTo>
                    <a:pt x="63" y="165"/>
                  </a:lnTo>
                  <a:lnTo>
                    <a:pt x="92" y="165"/>
                  </a:lnTo>
                  <a:lnTo>
                    <a:pt x="102" y="165"/>
                  </a:lnTo>
                  <a:lnTo>
                    <a:pt x="102" y="174"/>
                  </a:lnTo>
                  <a:lnTo>
                    <a:pt x="102" y="192"/>
                  </a:lnTo>
                  <a:lnTo>
                    <a:pt x="113" y="192"/>
                  </a:lnTo>
                  <a:lnTo>
                    <a:pt x="113" y="174"/>
                  </a:lnTo>
                  <a:lnTo>
                    <a:pt x="113" y="165"/>
                  </a:lnTo>
                  <a:lnTo>
                    <a:pt x="121" y="165"/>
                  </a:lnTo>
                  <a:lnTo>
                    <a:pt x="152" y="165"/>
                  </a:lnTo>
                  <a:lnTo>
                    <a:pt x="160" y="165"/>
                  </a:lnTo>
                  <a:lnTo>
                    <a:pt x="160" y="174"/>
                  </a:lnTo>
                  <a:lnTo>
                    <a:pt x="160" y="192"/>
                  </a:lnTo>
                  <a:lnTo>
                    <a:pt x="171" y="192"/>
                  </a:lnTo>
                  <a:lnTo>
                    <a:pt x="171" y="174"/>
                  </a:lnTo>
                  <a:lnTo>
                    <a:pt x="171" y="165"/>
                  </a:lnTo>
                  <a:lnTo>
                    <a:pt x="179" y="165"/>
                  </a:lnTo>
                  <a:lnTo>
                    <a:pt x="210" y="165"/>
                  </a:lnTo>
                  <a:lnTo>
                    <a:pt x="214" y="165"/>
                  </a:lnTo>
                  <a:lnTo>
                    <a:pt x="214" y="78"/>
                  </a:lnTo>
                  <a:lnTo>
                    <a:pt x="200" y="78"/>
                  </a:lnTo>
                  <a:lnTo>
                    <a:pt x="200" y="97"/>
                  </a:lnTo>
                  <a:lnTo>
                    <a:pt x="179" y="97"/>
                  </a:lnTo>
                  <a:lnTo>
                    <a:pt x="179" y="78"/>
                  </a:lnTo>
                  <a:lnTo>
                    <a:pt x="159" y="78"/>
                  </a:lnTo>
                  <a:lnTo>
                    <a:pt x="159" y="97"/>
                  </a:lnTo>
                  <a:lnTo>
                    <a:pt x="138" y="97"/>
                  </a:lnTo>
                  <a:lnTo>
                    <a:pt x="138" y="78"/>
                  </a:lnTo>
                  <a:lnTo>
                    <a:pt x="120" y="78"/>
                  </a:lnTo>
                  <a:lnTo>
                    <a:pt x="120" y="0"/>
                  </a:lnTo>
                  <a:lnTo>
                    <a:pt x="94" y="0"/>
                  </a:lnTo>
                  <a:lnTo>
                    <a:pt x="94" y="78"/>
                  </a:lnTo>
                  <a:lnTo>
                    <a:pt x="76" y="78"/>
                  </a:lnTo>
                  <a:lnTo>
                    <a:pt x="76" y="97"/>
                  </a:lnTo>
                  <a:lnTo>
                    <a:pt x="55" y="97"/>
                  </a:lnTo>
                  <a:lnTo>
                    <a:pt x="55" y="78"/>
                  </a:lnTo>
                  <a:lnTo>
                    <a:pt x="34" y="78"/>
                  </a:lnTo>
                  <a:lnTo>
                    <a:pt x="34" y="97"/>
                  </a:lnTo>
                  <a:lnTo>
                    <a:pt x="14" y="97"/>
                  </a:lnTo>
                  <a:lnTo>
                    <a:pt x="1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499" y="2538"/>
              <a:ext cx="302" cy="156"/>
            </a:xfrm>
            <a:custGeom>
              <a:avLst/>
              <a:gdLst>
                <a:gd name="T0" fmla="*/ 302 w 302"/>
                <a:gd name="T1" fmla="*/ 0 h 156"/>
                <a:gd name="T2" fmla="*/ 283 w 302"/>
                <a:gd name="T3" fmla="*/ 0 h 156"/>
                <a:gd name="T4" fmla="*/ 283 w 302"/>
                <a:gd name="T5" fmla="*/ 26 h 156"/>
                <a:gd name="T6" fmla="*/ 258 w 302"/>
                <a:gd name="T7" fmla="*/ 26 h 156"/>
                <a:gd name="T8" fmla="*/ 254 w 302"/>
                <a:gd name="T9" fmla="*/ 26 h 156"/>
                <a:gd name="T10" fmla="*/ 254 w 302"/>
                <a:gd name="T11" fmla="*/ 0 h 156"/>
                <a:gd name="T12" fmla="*/ 223 w 302"/>
                <a:gd name="T13" fmla="*/ 0 h 156"/>
                <a:gd name="T14" fmla="*/ 223 w 302"/>
                <a:gd name="T15" fmla="*/ 26 h 156"/>
                <a:gd name="T16" fmla="*/ 196 w 302"/>
                <a:gd name="T17" fmla="*/ 26 h 156"/>
                <a:gd name="T18" fmla="*/ 196 w 302"/>
                <a:gd name="T19" fmla="*/ 0 h 156"/>
                <a:gd name="T20" fmla="*/ 165 w 302"/>
                <a:gd name="T21" fmla="*/ 0 h 156"/>
                <a:gd name="T22" fmla="*/ 165 w 302"/>
                <a:gd name="T23" fmla="*/ 26 h 156"/>
                <a:gd name="T24" fmla="*/ 136 w 302"/>
                <a:gd name="T25" fmla="*/ 26 h 156"/>
                <a:gd name="T26" fmla="*/ 136 w 302"/>
                <a:gd name="T27" fmla="*/ 0 h 156"/>
                <a:gd name="T28" fmla="*/ 107 w 302"/>
                <a:gd name="T29" fmla="*/ 0 h 156"/>
                <a:gd name="T30" fmla="*/ 107 w 302"/>
                <a:gd name="T31" fmla="*/ 26 h 156"/>
                <a:gd name="T32" fmla="*/ 78 w 302"/>
                <a:gd name="T33" fmla="*/ 26 h 156"/>
                <a:gd name="T34" fmla="*/ 78 w 302"/>
                <a:gd name="T35" fmla="*/ 0 h 156"/>
                <a:gd name="T36" fmla="*/ 48 w 302"/>
                <a:gd name="T37" fmla="*/ 0 h 156"/>
                <a:gd name="T38" fmla="*/ 48 w 302"/>
                <a:gd name="T39" fmla="*/ 26 h 156"/>
                <a:gd name="T40" fmla="*/ 44 w 302"/>
                <a:gd name="T41" fmla="*/ 26 h 156"/>
                <a:gd name="T42" fmla="*/ 20 w 302"/>
                <a:gd name="T43" fmla="*/ 26 h 156"/>
                <a:gd name="T44" fmla="*/ 20 w 302"/>
                <a:gd name="T45" fmla="*/ 0 h 156"/>
                <a:gd name="T46" fmla="*/ 0 w 302"/>
                <a:gd name="T47" fmla="*/ 0 h 156"/>
                <a:gd name="T48" fmla="*/ 0 w 302"/>
                <a:gd name="T49" fmla="*/ 156 h 156"/>
                <a:gd name="T50" fmla="*/ 114 w 302"/>
                <a:gd name="T51" fmla="*/ 156 h 156"/>
                <a:gd name="T52" fmla="*/ 114 w 302"/>
                <a:gd name="T53" fmla="*/ 94 h 156"/>
                <a:gd name="T54" fmla="*/ 194 w 302"/>
                <a:gd name="T55" fmla="*/ 94 h 156"/>
                <a:gd name="T56" fmla="*/ 194 w 302"/>
                <a:gd name="T57" fmla="*/ 156 h 156"/>
                <a:gd name="T58" fmla="*/ 302 w 302"/>
                <a:gd name="T59" fmla="*/ 156 h 156"/>
                <a:gd name="T60" fmla="*/ 302 w 302"/>
                <a:gd name="T6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2" h="156">
                  <a:moveTo>
                    <a:pt x="302" y="0"/>
                  </a:moveTo>
                  <a:lnTo>
                    <a:pt x="283" y="0"/>
                  </a:lnTo>
                  <a:lnTo>
                    <a:pt x="283" y="26"/>
                  </a:lnTo>
                  <a:lnTo>
                    <a:pt x="258" y="26"/>
                  </a:lnTo>
                  <a:lnTo>
                    <a:pt x="254" y="26"/>
                  </a:lnTo>
                  <a:lnTo>
                    <a:pt x="254" y="0"/>
                  </a:lnTo>
                  <a:lnTo>
                    <a:pt x="223" y="0"/>
                  </a:lnTo>
                  <a:lnTo>
                    <a:pt x="223" y="26"/>
                  </a:lnTo>
                  <a:lnTo>
                    <a:pt x="196" y="26"/>
                  </a:lnTo>
                  <a:lnTo>
                    <a:pt x="196" y="0"/>
                  </a:lnTo>
                  <a:lnTo>
                    <a:pt x="165" y="0"/>
                  </a:lnTo>
                  <a:lnTo>
                    <a:pt x="165" y="26"/>
                  </a:lnTo>
                  <a:lnTo>
                    <a:pt x="136" y="26"/>
                  </a:lnTo>
                  <a:lnTo>
                    <a:pt x="136" y="0"/>
                  </a:lnTo>
                  <a:lnTo>
                    <a:pt x="107" y="0"/>
                  </a:lnTo>
                  <a:lnTo>
                    <a:pt x="107" y="26"/>
                  </a:lnTo>
                  <a:lnTo>
                    <a:pt x="78" y="26"/>
                  </a:lnTo>
                  <a:lnTo>
                    <a:pt x="78" y="0"/>
                  </a:lnTo>
                  <a:lnTo>
                    <a:pt x="48" y="0"/>
                  </a:lnTo>
                  <a:lnTo>
                    <a:pt x="48" y="26"/>
                  </a:lnTo>
                  <a:lnTo>
                    <a:pt x="44" y="26"/>
                  </a:lnTo>
                  <a:lnTo>
                    <a:pt x="20" y="26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114" y="156"/>
                  </a:lnTo>
                  <a:lnTo>
                    <a:pt x="114" y="94"/>
                  </a:lnTo>
                  <a:lnTo>
                    <a:pt x="194" y="94"/>
                  </a:lnTo>
                  <a:lnTo>
                    <a:pt x="194" y="156"/>
                  </a:lnTo>
                  <a:lnTo>
                    <a:pt x="302" y="156"/>
                  </a:lnTo>
                  <a:lnTo>
                    <a:pt x="30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678" y="2372"/>
              <a:ext cx="87" cy="56"/>
            </a:xfrm>
            <a:custGeom>
              <a:avLst/>
              <a:gdLst>
                <a:gd name="T0" fmla="*/ 0 w 87"/>
                <a:gd name="T1" fmla="*/ 0 h 56"/>
                <a:gd name="T2" fmla="*/ 0 w 87"/>
                <a:gd name="T3" fmla="*/ 56 h 56"/>
                <a:gd name="T4" fmla="*/ 87 w 87"/>
                <a:gd name="T5" fmla="*/ 28 h 56"/>
                <a:gd name="T6" fmla="*/ 0 w 87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0" y="0"/>
                  </a:moveTo>
                  <a:lnTo>
                    <a:pt x="0" y="56"/>
                  </a:lnTo>
                  <a:lnTo>
                    <a:pt x="87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 noEditPoints="1"/>
            </p:cNvSpPr>
            <p:nvPr/>
          </p:nvSpPr>
          <p:spPr bwMode="auto">
            <a:xfrm>
              <a:off x="5005" y="1334"/>
              <a:ext cx="174" cy="300"/>
            </a:xfrm>
            <a:custGeom>
              <a:avLst/>
              <a:gdLst>
                <a:gd name="T0" fmla="*/ 0 w 174"/>
                <a:gd name="T1" fmla="*/ 25 h 300"/>
                <a:gd name="T2" fmla="*/ 0 w 174"/>
                <a:gd name="T3" fmla="*/ 300 h 300"/>
                <a:gd name="T4" fmla="*/ 174 w 174"/>
                <a:gd name="T5" fmla="*/ 25 h 300"/>
                <a:gd name="T6" fmla="*/ 33 w 174"/>
                <a:gd name="T7" fmla="*/ 0 h 300"/>
                <a:gd name="T8" fmla="*/ 52 w 174"/>
                <a:gd name="T9" fmla="*/ 282 h 300"/>
                <a:gd name="T10" fmla="*/ 18 w 174"/>
                <a:gd name="T11" fmla="*/ 259 h 300"/>
                <a:gd name="T12" fmla="*/ 52 w 174"/>
                <a:gd name="T13" fmla="*/ 282 h 300"/>
                <a:gd name="T14" fmla="*/ 52 w 174"/>
                <a:gd name="T15" fmla="*/ 243 h 300"/>
                <a:gd name="T16" fmla="*/ 18 w 174"/>
                <a:gd name="T17" fmla="*/ 221 h 300"/>
                <a:gd name="T18" fmla="*/ 52 w 174"/>
                <a:gd name="T19" fmla="*/ 243 h 300"/>
                <a:gd name="T20" fmla="*/ 52 w 174"/>
                <a:gd name="T21" fmla="*/ 204 h 300"/>
                <a:gd name="T22" fmla="*/ 18 w 174"/>
                <a:gd name="T23" fmla="*/ 182 h 300"/>
                <a:gd name="T24" fmla="*/ 52 w 174"/>
                <a:gd name="T25" fmla="*/ 204 h 300"/>
                <a:gd name="T26" fmla="*/ 103 w 174"/>
                <a:gd name="T27" fmla="*/ 282 h 300"/>
                <a:gd name="T28" fmla="*/ 70 w 174"/>
                <a:gd name="T29" fmla="*/ 259 h 300"/>
                <a:gd name="T30" fmla="*/ 103 w 174"/>
                <a:gd name="T31" fmla="*/ 282 h 300"/>
                <a:gd name="T32" fmla="*/ 103 w 174"/>
                <a:gd name="T33" fmla="*/ 243 h 300"/>
                <a:gd name="T34" fmla="*/ 70 w 174"/>
                <a:gd name="T35" fmla="*/ 221 h 300"/>
                <a:gd name="T36" fmla="*/ 103 w 174"/>
                <a:gd name="T37" fmla="*/ 243 h 300"/>
                <a:gd name="T38" fmla="*/ 103 w 174"/>
                <a:gd name="T39" fmla="*/ 204 h 300"/>
                <a:gd name="T40" fmla="*/ 70 w 174"/>
                <a:gd name="T41" fmla="*/ 182 h 300"/>
                <a:gd name="T42" fmla="*/ 103 w 174"/>
                <a:gd name="T43" fmla="*/ 204 h 300"/>
                <a:gd name="T44" fmla="*/ 156 w 174"/>
                <a:gd name="T45" fmla="*/ 282 h 300"/>
                <a:gd name="T46" fmla="*/ 121 w 174"/>
                <a:gd name="T47" fmla="*/ 259 h 300"/>
                <a:gd name="T48" fmla="*/ 156 w 174"/>
                <a:gd name="T49" fmla="*/ 282 h 300"/>
                <a:gd name="T50" fmla="*/ 121 w 174"/>
                <a:gd name="T51" fmla="*/ 243 h 300"/>
                <a:gd name="T52" fmla="*/ 156 w 174"/>
                <a:gd name="T53" fmla="*/ 221 h 300"/>
                <a:gd name="T54" fmla="*/ 156 w 174"/>
                <a:gd name="T55" fmla="*/ 204 h 300"/>
                <a:gd name="T56" fmla="*/ 121 w 174"/>
                <a:gd name="T57" fmla="*/ 182 h 300"/>
                <a:gd name="T58" fmla="*/ 156 w 174"/>
                <a:gd name="T59" fmla="*/ 204 h 300"/>
                <a:gd name="T60" fmla="*/ 156 w 174"/>
                <a:gd name="T61" fmla="*/ 161 h 300"/>
                <a:gd name="T62" fmla="*/ 18 w 174"/>
                <a:gd name="T63" fmla="*/ 43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300">
                  <a:moveTo>
                    <a:pt x="0" y="0"/>
                  </a:moveTo>
                  <a:lnTo>
                    <a:pt x="0" y="25"/>
                  </a:lnTo>
                  <a:lnTo>
                    <a:pt x="0" y="38"/>
                  </a:lnTo>
                  <a:lnTo>
                    <a:pt x="0" y="300"/>
                  </a:lnTo>
                  <a:lnTo>
                    <a:pt x="174" y="300"/>
                  </a:lnTo>
                  <a:lnTo>
                    <a:pt x="174" y="25"/>
                  </a:lnTo>
                  <a:lnTo>
                    <a:pt x="33" y="25"/>
                  </a:lnTo>
                  <a:lnTo>
                    <a:pt x="33" y="0"/>
                  </a:lnTo>
                  <a:lnTo>
                    <a:pt x="0" y="0"/>
                  </a:lnTo>
                  <a:close/>
                  <a:moveTo>
                    <a:pt x="52" y="282"/>
                  </a:moveTo>
                  <a:lnTo>
                    <a:pt x="18" y="282"/>
                  </a:lnTo>
                  <a:lnTo>
                    <a:pt x="18" y="259"/>
                  </a:lnTo>
                  <a:lnTo>
                    <a:pt x="52" y="259"/>
                  </a:lnTo>
                  <a:lnTo>
                    <a:pt x="52" y="282"/>
                  </a:lnTo>
                  <a:lnTo>
                    <a:pt x="52" y="282"/>
                  </a:lnTo>
                  <a:close/>
                  <a:moveTo>
                    <a:pt x="52" y="243"/>
                  </a:moveTo>
                  <a:lnTo>
                    <a:pt x="18" y="243"/>
                  </a:lnTo>
                  <a:lnTo>
                    <a:pt x="18" y="221"/>
                  </a:lnTo>
                  <a:lnTo>
                    <a:pt x="52" y="221"/>
                  </a:lnTo>
                  <a:lnTo>
                    <a:pt x="52" y="243"/>
                  </a:lnTo>
                  <a:lnTo>
                    <a:pt x="52" y="243"/>
                  </a:lnTo>
                  <a:close/>
                  <a:moveTo>
                    <a:pt x="52" y="204"/>
                  </a:moveTo>
                  <a:lnTo>
                    <a:pt x="18" y="204"/>
                  </a:lnTo>
                  <a:lnTo>
                    <a:pt x="18" y="182"/>
                  </a:lnTo>
                  <a:lnTo>
                    <a:pt x="52" y="182"/>
                  </a:lnTo>
                  <a:lnTo>
                    <a:pt x="52" y="204"/>
                  </a:lnTo>
                  <a:lnTo>
                    <a:pt x="52" y="204"/>
                  </a:lnTo>
                  <a:close/>
                  <a:moveTo>
                    <a:pt x="103" y="282"/>
                  </a:moveTo>
                  <a:lnTo>
                    <a:pt x="70" y="282"/>
                  </a:lnTo>
                  <a:lnTo>
                    <a:pt x="70" y="259"/>
                  </a:lnTo>
                  <a:lnTo>
                    <a:pt x="103" y="259"/>
                  </a:lnTo>
                  <a:lnTo>
                    <a:pt x="103" y="282"/>
                  </a:lnTo>
                  <a:lnTo>
                    <a:pt x="103" y="282"/>
                  </a:lnTo>
                  <a:close/>
                  <a:moveTo>
                    <a:pt x="103" y="243"/>
                  </a:moveTo>
                  <a:lnTo>
                    <a:pt x="70" y="243"/>
                  </a:lnTo>
                  <a:lnTo>
                    <a:pt x="70" y="221"/>
                  </a:lnTo>
                  <a:lnTo>
                    <a:pt x="103" y="221"/>
                  </a:lnTo>
                  <a:lnTo>
                    <a:pt x="103" y="243"/>
                  </a:lnTo>
                  <a:lnTo>
                    <a:pt x="103" y="243"/>
                  </a:lnTo>
                  <a:close/>
                  <a:moveTo>
                    <a:pt x="103" y="204"/>
                  </a:moveTo>
                  <a:lnTo>
                    <a:pt x="70" y="204"/>
                  </a:lnTo>
                  <a:lnTo>
                    <a:pt x="70" y="182"/>
                  </a:lnTo>
                  <a:lnTo>
                    <a:pt x="103" y="182"/>
                  </a:lnTo>
                  <a:lnTo>
                    <a:pt x="103" y="204"/>
                  </a:lnTo>
                  <a:lnTo>
                    <a:pt x="103" y="204"/>
                  </a:lnTo>
                  <a:close/>
                  <a:moveTo>
                    <a:pt x="156" y="282"/>
                  </a:moveTo>
                  <a:lnTo>
                    <a:pt x="121" y="282"/>
                  </a:lnTo>
                  <a:lnTo>
                    <a:pt x="121" y="259"/>
                  </a:lnTo>
                  <a:lnTo>
                    <a:pt x="156" y="259"/>
                  </a:lnTo>
                  <a:lnTo>
                    <a:pt x="156" y="282"/>
                  </a:lnTo>
                  <a:close/>
                  <a:moveTo>
                    <a:pt x="156" y="243"/>
                  </a:moveTo>
                  <a:lnTo>
                    <a:pt x="121" y="243"/>
                  </a:lnTo>
                  <a:lnTo>
                    <a:pt x="121" y="221"/>
                  </a:lnTo>
                  <a:lnTo>
                    <a:pt x="156" y="221"/>
                  </a:lnTo>
                  <a:lnTo>
                    <a:pt x="156" y="243"/>
                  </a:lnTo>
                  <a:close/>
                  <a:moveTo>
                    <a:pt x="156" y="204"/>
                  </a:moveTo>
                  <a:lnTo>
                    <a:pt x="121" y="204"/>
                  </a:lnTo>
                  <a:lnTo>
                    <a:pt x="121" y="182"/>
                  </a:lnTo>
                  <a:lnTo>
                    <a:pt x="156" y="182"/>
                  </a:lnTo>
                  <a:lnTo>
                    <a:pt x="156" y="204"/>
                  </a:lnTo>
                  <a:close/>
                  <a:moveTo>
                    <a:pt x="156" y="43"/>
                  </a:moveTo>
                  <a:lnTo>
                    <a:pt x="156" y="161"/>
                  </a:lnTo>
                  <a:lnTo>
                    <a:pt x="18" y="161"/>
                  </a:lnTo>
                  <a:lnTo>
                    <a:pt x="18" y="43"/>
                  </a:lnTo>
                  <a:lnTo>
                    <a:pt x="156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 noEditPoints="1"/>
            </p:cNvSpPr>
            <p:nvPr/>
          </p:nvSpPr>
          <p:spPr bwMode="auto">
            <a:xfrm>
              <a:off x="5447" y="3504"/>
              <a:ext cx="294" cy="252"/>
            </a:xfrm>
            <a:custGeom>
              <a:avLst/>
              <a:gdLst>
                <a:gd name="T0" fmla="*/ 0 w 213"/>
                <a:gd name="T1" fmla="*/ 142 h 183"/>
                <a:gd name="T2" fmla="*/ 154 w 213"/>
                <a:gd name="T3" fmla="*/ 142 h 183"/>
                <a:gd name="T4" fmla="*/ 191 w 213"/>
                <a:gd name="T5" fmla="*/ 183 h 183"/>
                <a:gd name="T6" fmla="*/ 191 w 213"/>
                <a:gd name="T7" fmla="*/ 142 h 183"/>
                <a:gd name="T8" fmla="*/ 213 w 213"/>
                <a:gd name="T9" fmla="*/ 142 h 183"/>
                <a:gd name="T10" fmla="*/ 213 w 213"/>
                <a:gd name="T11" fmla="*/ 0 h 183"/>
                <a:gd name="T12" fmla="*/ 0 w 213"/>
                <a:gd name="T13" fmla="*/ 0 h 183"/>
                <a:gd name="T14" fmla="*/ 0 w 213"/>
                <a:gd name="T15" fmla="*/ 142 h 183"/>
                <a:gd name="T16" fmla="*/ 170 w 213"/>
                <a:gd name="T17" fmla="*/ 54 h 183"/>
                <a:gd name="T18" fmla="*/ 187 w 213"/>
                <a:gd name="T19" fmla="*/ 71 h 183"/>
                <a:gd name="T20" fmla="*/ 170 w 213"/>
                <a:gd name="T21" fmla="*/ 88 h 183"/>
                <a:gd name="T22" fmla="*/ 153 w 213"/>
                <a:gd name="T23" fmla="*/ 71 h 183"/>
                <a:gd name="T24" fmla="*/ 170 w 213"/>
                <a:gd name="T25" fmla="*/ 54 h 183"/>
                <a:gd name="T26" fmla="*/ 107 w 213"/>
                <a:gd name="T27" fmla="*/ 54 h 183"/>
                <a:gd name="T28" fmla="*/ 124 w 213"/>
                <a:gd name="T29" fmla="*/ 71 h 183"/>
                <a:gd name="T30" fmla="*/ 107 w 213"/>
                <a:gd name="T31" fmla="*/ 88 h 183"/>
                <a:gd name="T32" fmla="*/ 90 w 213"/>
                <a:gd name="T33" fmla="*/ 71 h 183"/>
                <a:gd name="T34" fmla="*/ 107 w 213"/>
                <a:gd name="T35" fmla="*/ 54 h 183"/>
                <a:gd name="T36" fmla="*/ 44 w 213"/>
                <a:gd name="T37" fmla="*/ 54 h 183"/>
                <a:gd name="T38" fmla="*/ 61 w 213"/>
                <a:gd name="T39" fmla="*/ 71 h 183"/>
                <a:gd name="T40" fmla="*/ 44 w 213"/>
                <a:gd name="T41" fmla="*/ 88 h 183"/>
                <a:gd name="T42" fmla="*/ 26 w 213"/>
                <a:gd name="T43" fmla="*/ 71 h 183"/>
                <a:gd name="T44" fmla="*/ 44 w 213"/>
                <a:gd name="T45" fmla="*/ 5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3" h="183">
                  <a:moveTo>
                    <a:pt x="0" y="142"/>
                  </a:moveTo>
                  <a:cubicBezTo>
                    <a:pt x="154" y="142"/>
                    <a:pt x="154" y="142"/>
                    <a:pt x="154" y="142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2"/>
                  </a:lnTo>
                  <a:close/>
                  <a:moveTo>
                    <a:pt x="170" y="54"/>
                  </a:moveTo>
                  <a:cubicBezTo>
                    <a:pt x="180" y="54"/>
                    <a:pt x="187" y="62"/>
                    <a:pt x="187" y="71"/>
                  </a:cubicBezTo>
                  <a:cubicBezTo>
                    <a:pt x="187" y="81"/>
                    <a:pt x="180" y="88"/>
                    <a:pt x="170" y="88"/>
                  </a:cubicBezTo>
                  <a:cubicBezTo>
                    <a:pt x="161" y="88"/>
                    <a:pt x="153" y="81"/>
                    <a:pt x="153" y="71"/>
                  </a:cubicBezTo>
                  <a:cubicBezTo>
                    <a:pt x="153" y="62"/>
                    <a:pt x="161" y="54"/>
                    <a:pt x="170" y="54"/>
                  </a:cubicBezTo>
                  <a:close/>
                  <a:moveTo>
                    <a:pt x="107" y="54"/>
                  </a:moveTo>
                  <a:cubicBezTo>
                    <a:pt x="116" y="54"/>
                    <a:pt x="124" y="62"/>
                    <a:pt x="124" y="71"/>
                  </a:cubicBezTo>
                  <a:cubicBezTo>
                    <a:pt x="124" y="81"/>
                    <a:pt x="116" y="88"/>
                    <a:pt x="107" y="88"/>
                  </a:cubicBezTo>
                  <a:cubicBezTo>
                    <a:pt x="97" y="88"/>
                    <a:pt x="90" y="81"/>
                    <a:pt x="90" y="71"/>
                  </a:cubicBezTo>
                  <a:cubicBezTo>
                    <a:pt x="90" y="62"/>
                    <a:pt x="97" y="54"/>
                    <a:pt x="107" y="54"/>
                  </a:cubicBezTo>
                  <a:close/>
                  <a:moveTo>
                    <a:pt x="44" y="54"/>
                  </a:moveTo>
                  <a:cubicBezTo>
                    <a:pt x="53" y="54"/>
                    <a:pt x="61" y="62"/>
                    <a:pt x="61" y="71"/>
                  </a:cubicBezTo>
                  <a:cubicBezTo>
                    <a:pt x="61" y="81"/>
                    <a:pt x="53" y="88"/>
                    <a:pt x="44" y="88"/>
                  </a:cubicBezTo>
                  <a:cubicBezTo>
                    <a:pt x="34" y="88"/>
                    <a:pt x="26" y="81"/>
                    <a:pt x="26" y="71"/>
                  </a:cubicBezTo>
                  <a:cubicBezTo>
                    <a:pt x="26" y="62"/>
                    <a:pt x="34" y="54"/>
                    <a:pt x="44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 noEditPoints="1"/>
            </p:cNvSpPr>
            <p:nvPr/>
          </p:nvSpPr>
          <p:spPr bwMode="auto">
            <a:xfrm>
              <a:off x="2000" y="2375"/>
              <a:ext cx="307" cy="308"/>
            </a:xfrm>
            <a:custGeom>
              <a:avLst/>
              <a:gdLst>
                <a:gd name="T0" fmla="*/ 111 w 222"/>
                <a:gd name="T1" fmla="*/ 0 h 223"/>
                <a:gd name="T2" fmla="*/ 111 w 222"/>
                <a:gd name="T3" fmla="*/ 223 h 223"/>
                <a:gd name="T4" fmla="*/ 183 w 222"/>
                <a:gd name="T5" fmla="*/ 105 h 223"/>
                <a:gd name="T6" fmla="*/ 213 w 222"/>
                <a:gd name="T7" fmla="*/ 118 h 223"/>
                <a:gd name="T8" fmla="*/ 183 w 222"/>
                <a:gd name="T9" fmla="*/ 105 h 223"/>
                <a:gd name="T10" fmla="*/ 117 w 222"/>
                <a:gd name="T11" fmla="*/ 10 h 223"/>
                <a:gd name="T12" fmla="*/ 104 w 222"/>
                <a:gd name="T13" fmla="*/ 39 h 223"/>
                <a:gd name="T14" fmla="*/ 39 w 222"/>
                <a:gd name="T15" fmla="*/ 118 h 223"/>
                <a:gd name="T16" fmla="*/ 9 w 222"/>
                <a:gd name="T17" fmla="*/ 105 h 223"/>
                <a:gd name="T18" fmla="*/ 39 w 222"/>
                <a:gd name="T19" fmla="*/ 118 h 223"/>
                <a:gd name="T20" fmla="*/ 96 w 222"/>
                <a:gd name="T21" fmla="*/ 100 h 223"/>
                <a:gd name="T22" fmla="*/ 94 w 222"/>
                <a:gd name="T23" fmla="*/ 91 h 223"/>
                <a:gd name="T24" fmla="*/ 92 w 222"/>
                <a:gd name="T25" fmla="*/ 85 h 223"/>
                <a:gd name="T26" fmla="*/ 90 w 222"/>
                <a:gd name="T27" fmla="*/ 77 h 223"/>
                <a:gd name="T28" fmla="*/ 94 w 222"/>
                <a:gd name="T29" fmla="*/ 75 h 223"/>
                <a:gd name="T30" fmla="*/ 100 w 222"/>
                <a:gd name="T31" fmla="*/ 81 h 223"/>
                <a:gd name="T32" fmla="*/ 104 w 222"/>
                <a:gd name="T33" fmla="*/ 86 h 223"/>
                <a:gd name="T34" fmla="*/ 109 w 222"/>
                <a:gd name="T35" fmla="*/ 93 h 223"/>
                <a:gd name="T36" fmla="*/ 114 w 222"/>
                <a:gd name="T37" fmla="*/ 99 h 223"/>
                <a:gd name="T38" fmla="*/ 142 w 222"/>
                <a:gd name="T39" fmla="*/ 85 h 223"/>
                <a:gd name="T40" fmla="*/ 156 w 222"/>
                <a:gd name="T41" fmla="*/ 80 h 223"/>
                <a:gd name="T42" fmla="*/ 166 w 222"/>
                <a:gd name="T43" fmla="*/ 77 h 223"/>
                <a:gd name="T44" fmla="*/ 176 w 222"/>
                <a:gd name="T45" fmla="*/ 75 h 223"/>
                <a:gd name="T46" fmla="*/ 177 w 222"/>
                <a:gd name="T47" fmla="*/ 78 h 223"/>
                <a:gd name="T48" fmla="*/ 170 w 222"/>
                <a:gd name="T49" fmla="*/ 85 h 223"/>
                <a:gd name="T50" fmla="*/ 162 w 222"/>
                <a:gd name="T51" fmla="*/ 92 h 223"/>
                <a:gd name="T52" fmla="*/ 150 w 222"/>
                <a:gd name="T53" fmla="*/ 100 h 223"/>
                <a:gd name="T54" fmla="*/ 115 w 222"/>
                <a:gd name="T55" fmla="*/ 119 h 223"/>
                <a:gd name="T56" fmla="*/ 103 w 222"/>
                <a:gd name="T57" fmla="*/ 116 h 223"/>
                <a:gd name="T58" fmla="*/ 104 w 222"/>
                <a:gd name="T59" fmla="*/ 184 h 223"/>
                <a:gd name="T60" fmla="*/ 117 w 222"/>
                <a:gd name="T61" fmla="*/ 213 h 223"/>
                <a:gd name="T62" fmla="*/ 104 w 222"/>
                <a:gd name="T63" fmla="*/ 18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223">
                  <a:moveTo>
                    <a:pt x="222" y="111"/>
                  </a:moveTo>
                  <a:cubicBezTo>
                    <a:pt x="222" y="50"/>
                    <a:pt x="172" y="0"/>
                    <a:pt x="111" y="0"/>
                  </a:cubicBezTo>
                  <a:cubicBezTo>
                    <a:pt x="49" y="0"/>
                    <a:pt x="0" y="50"/>
                    <a:pt x="0" y="111"/>
                  </a:cubicBezTo>
                  <a:cubicBezTo>
                    <a:pt x="0" y="173"/>
                    <a:pt x="49" y="223"/>
                    <a:pt x="111" y="223"/>
                  </a:cubicBezTo>
                  <a:cubicBezTo>
                    <a:pt x="172" y="223"/>
                    <a:pt x="222" y="173"/>
                    <a:pt x="222" y="111"/>
                  </a:cubicBezTo>
                  <a:close/>
                  <a:moveTo>
                    <a:pt x="183" y="105"/>
                  </a:moveTo>
                  <a:cubicBezTo>
                    <a:pt x="213" y="105"/>
                    <a:pt x="213" y="105"/>
                    <a:pt x="213" y="105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83" y="118"/>
                    <a:pt x="183" y="118"/>
                    <a:pt x="183" y="118"/>
                  </a:cubicBezTo>
                  <a:lnTo>
                    <a:pt x="183" y="105"/>
                  </a:lnTo>
                  <a:close/>
                  <a:moveTo>
                    <a:pt x="104" y="10"/>
                  </a:moveTo>
                  <a:cubicBezTo>
                    <a:pt x="117" y="10"/>
                    <a:pt x="117" y="10"/>
                    <a:pt x="117" y="10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04" y="39"/>
                    <a:pt x="104" y="39"/>
                    <a:pt x="104" y="39"/>
                  </a:cubicBezTo>
                  <a:lnTo>
                    <a:pt x="104" y="10"/>
                  </a:lnTo>
                  <a:close/>
                  <a:moveTo>
                    <a:pt x="39" y="118"/>
                  </a:moveTo>
                  <a:cubicBezTo>
                    <a:pt x="9" y="118"/>
                    <a:pt x="9" y="118"/>
                    <a:pt x="9" y="118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39" y="105"/>
                    <a:pt x="39" y="105"/>
                    <a:pt x="39" y="105"/>
                  </a:cubicBezTo>
                  <a:lnTo>
                    <a:pt x="39" y="118"/>
                  </a:lnTo>
                  <a:close/>
                  <a:moveTo>
                    <a:pt x="98" y="105"/>
                  </a:moveTo>
                  <a:cubicBezTo>
                    <a:pt x="98" y="103"/>
                    <a:pt x="97" y="101"/>
                    <a:pt x="96" y="100"/>
                  </a:cubicBezTo>
                  <a:cubicBezTo>
                    <a:pt x="96" y="98"/>
                    <a:pt x="95" y="96"/>
                    <a:pt x="95" y="94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3" y="87"/>
                    <a:pt x="92" y="86"/>
                    <a:pt x="92" y="85"/>
                  </a:cubicBezTo>
                  <a:cubicBezTo>
                    <a:pt x="92" y="85"/>
                    <a:pt x="92" y="84"/>
                    <a:pt x="91" y="83"/>
                  </a:cubicBezTo>
                  <a:cubicBezTo>
                    <a:pt x="91" y="81"/>
                    <a:pt x="90" y="79"/>
                    <a:pt x="90" y="77"/>
                  </a:cubicBezTo>
                  <a:cubicBezTo>
                    <a:pt x="90" y="75"/>
                    <a:pt x="89" y="73"/>
                    <a:pt x="89" y="71"/>
                  </a:cubicBezTo>
                  <a:cubicBezTo>
                    <a:pt x="91" y="72"/>
                    <a:pt x="92" y="73"/>
                    <a:pt x="94" y="75"/>
                  </a:cubicBezTo>
                  <a:cubicBezTo>
                    <a:pt x="95" y="76"/>
                    <a:pt x="96" y="78"/>
                    <a:pt x="98" y="79"/>
                  </a:cubicBezTo>
                  <a:cubicBezTo>
                    <a:pt x="99" y="80"/>
                    <a:pt x="99" y="81"/>
                    <a:pt x="100" y="81"/>
                  </a:cubicBezTo>
                  <a:cubicBezTo>
                    <a:pt x="101" y="82"/>
                    <a:pt x="101" y="83"/>
                    <a:pt x="102" y="84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7" y="90"/>
                    <a:pt x="108" y="91"/>
                    <a:pt x="109" y="93"/>
                  </a:cubicBezTo>
                  <a:cubicBezTo>
                    <a:pt x="110" y="94"/>
                    <a:pt x="111" y="96"/>
                    <a:pt x="113" y="97"/>
                  </a:cubicBezTo>
                  <a:cubicBezTo>
                    <a:pt x="113" y="98"/>
                    <a:pt x="113" y="99"/>
                    <a:pt x="114" y="99"/>
                  </a:cubicBezTo>
                  <a:cubicBezTo>
                    <a:pt x="117" y="97"/>
                    <a:pt x="120" y="95"/>
                    <a:pt x="124" y="94"/>
                  </a:cubicBezTo>
                  <a:cubicBezTo>
                    <a:pt x="130" y="91"/>
                    <a:pt x="136" y="88"/>
                    <a:pt x="142" y="85"/>
                  </a:cubicBezTo>
                  <a:cubicBezTo>
                    <a:pt x="145" y="84"/>
                    <a:pt x="148" y="83"/>
                    <a:pt x="151" y="82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7" y="79"/>
                    <a:pt x="159" y="79"/>
                    <a:pt x="161" y="78"/>
                  </a:cubicBezTo>
                  <a:cubicBezTo>
                    <a:pt x="162" y="78"/>
                    <a:pt x="164" y="78"/>
                    <a:pt x="166" y="77"/>
                  </a:cubicBezTo>
                  <a:cubicBezTo>
                    <a:pt x="167" y="77"/>
                    <a:pt x="169" y="76"/>
                    <a:pt x="170" y="76"/>
                  </a:cubicBezTo>
                  <a:cubicBezTo>
                    <a:pt x="172" y="76"/>
                    <a:pt x="174" y="75"/>
                    <a:pt x="176" y="75"/>
                  </a:cubicBezTo>
                  <a:cubicBezTo>
                    <a:pt x="177" y="75"/>
                    <a:pt x="179" y="74"/>
                    <a:pt x="181" y="74"/>
                  </a:cubicBezTo>
                  <a:cubicBezTo>
                    <a:pt x="180" y="75"/>
                    <a:pt x="178" y="77"/>
                    <a:pt x="177" y="78"/>
                  </a:cubicBezTo>
                  <a:cubicBezTo>
                    <a:pt x="176" y="79"/>
                    <a:pt x="175" y="80"/>
                    <a:pt x="174" y="82"/>
                  </a:cubicBezTo>
                  <a:cubicBezTo>
                    <a:pt x="172" y="83"/>
                    <a:pt x="171" y="84"/>
                    <a:pt x="170" y="85"/>
                  </a:cubicBezTo>
                  <a:cubicBezTo>
                    <a:pt x="169" y="86"/>
                    <a:pt x="167" y="87"/>
                    <a:pt x="166" y="88"/>
                  </a:cubicBezTo>
                  <a:cubicBezTo>
                    <a:pt x="165" y="89"/>
                    <a:pt x="163" y="90"/>
                    <a:pt x="162" y="92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5" y="97"/>
                    <a:pt x="153" y="98"/>
                    <a:pt x="150" y="100"/>
                  </a:cubicBezTo>
                  <a:cubicBezTo>
                    <a:pt x="144" y="104"/>
                    <a:pt x="139" y="107"/>
                    <a:pt x="133" y="111"/>
                  </a:cubicBezTo>
                  <a:cubicBezTo>
                    <a:pt x="127" y="114"/>
                    <a:pt x="121" y="117"/>
                    <a:pt x="115" y="119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1" y="112"/>
                    <a:pt x="100" y="109"/>
                    <a:pt x="98" y="105"/>
                  </a:cubicBezTo>
                  <a:close/>
                  <a:moveTo>
                    <a:pt x="104" y="184"/>
                  </a:moveTo>
                  <a:cubicBezTo>
                    <a:pt x="117" y="184"/>
                    <a:pt x="117" y="184"/>
                    <a:pt x="117" y="184"/>
                  </a:cubicBezTo>
                  <a:cubicBezTo>
                    <a:pt x="117" y="213"/>
                    <a:pt x="117" y="213"/>
                    <a:pt x="117" y="213"/>
                  </a:cubicBezTo>
                  <a:cubicBezTo>
                    <a:pt x="104" y="213"/>
                    <a:pt x="104" y="213"/>
                    <a:pt x="104" y="213"/>
                  </a:cubicBezTo>
                  <a:lnTo>
                    <a:pt x="10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 noEditPoints="1"/>
            </p:cNvSpPr>
            <p:nvPr/>
          </p:nvSpPr>
          <p:spPr bwMode="auto">
            <a:xfrm>
              <a:off x="4930" y="1819"/>
              <a:ext cx="322" cy="321"/>
            </a:xfrm>
            <a:custGeom>
              <a:avLst/>
              <a:gdLst>
                <a:gd name="T0" fmla="*/ 117 w 233"/>
                <a:gd name="T1" fmla="*/ 0 h 233"/>
                <a:gd name="T2" fmla="*/ 0 w 233"/>
                <a:gd name="T3" fmla="*/ 116 h 233"/>
                <a:gd name="T4" fmla="*/ 117 w 233"/>
                <a:gd name="T5" fmla="*/ 233 h 233"/>
                <a:gd name="T6" fmla="*/ 233 w 233"/>
                <a:gd name="T7" fmla="*/ 116 h 233"/>
                <a:gd name="T8" fmla="*/ 117 w 233"/>
                <a:gd name="T9" fmla="*/ 0 h 233"/>
                <a:gd name="T10" fmla="*/ 117 w 233"/>
                <a:gd name="T11" fmla="*/ 213 h 233"/>
                <a:gd name="T12" fmla="*/ 21 w 233"/>
                <a:gd name="T13" fmla="*/ 116 h 233"/>
                <a:gd name="T14" fmla="*/ 117 w 233"/>
                <a:gd name="T15" fmla="*/ 20 h 233"/>
                <a:gd name="T16" fmla="*/ 213 w 233"/>
                <a:gd name="T17" fmla="*/ 116 h 233"/>
                <a:gd name="T18" fmla="*/ 117 w 233"/>
                <a:gd name="T19" fmla="*/ 21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7" y="0"/>
                  </a:moveTo>
                  <a:cubicBezTo>
                    <a:pt x="53" y="0"/>
                    <a:pt x="0" y="52"/>
                    <a:pt x="0" y="116"/>
                  </a:cubicBezTo>
                  <a:cubicBezTo>
                    <a:pt x="0" y="181"/>
                    <a:pt x="53" y="233"/>
                    <a:pt x="117" y="233"/>
                  </a:cubicBezTo>
                  <a:cubicBezTo>
                    <a:pt x="181" y="233"/>
                    <a:pt x="233" y="181"/>
                    <a:pt x="233" y="116"/>
                  </a:cubicBezTo>
                  <a:cubicBezTo>
                    <a:pt x="233" y="52"/>
                    <a:pt x="181" y="0"/>
                    <a:pt x="117" y="0"/>
                  </a:cubicBezTo>
                  <a:close/>
                  <a:moveTo>
                    <a:pt x="117" y="213"/>
                  </a:moveTo>
                  <a:cubicBezTo>
                    <a:pt x="64" y="213"/>
                    <a:pt x="21" y="169"/>
                    <a:pt x="21" y="116"/>
                  </a:cubicBezTo>
                  <a:cubicBezTo>
                    <a:pt x="21" y="63"/>
                    <a:pt x="64" y="20"/>
                    <a:pt x="117" y="20"/>
                  </a:cubicBezTo>
                  <a:cubicBezTo>
                    <a:pt x="170" y="20"/>
                    <a:pt x="213" y="63"/>
                    <a:pt x="213" y="116"/>
                  </a:cubicBezTo>
                  <a:cubicBezTo>
                    <a:pt x="213" y="169"/>
                    <a:pt x="170" y="213"/>
                    <a:pt x="117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 noEditPoints="1"/>
            </p:cNvSpPr>
            <p:nvPr/>
          </p:nvSpPr>
          <p:spPr bwMode="auto">
            <a:xfrm>
              <a:off x="4968" y="1855"/>
              <a:ext cx="248" cy="248"/>
            </a:xfrm>
            <a:custGeom>
              <a:avLst/>
              <a:gdLst>
                <a:gd name="T0" fmla="*/ 90 w 180"/>
                <a:gd name="T1" fmla="*/ 0 h 180"/>
                <a:gd name="T2" fmla="*/ 0 w 180"/>
                <a:gd name="T3" fmla="*/ 90 h 180"/>
                <a:gd name="T4" fmla="*/ 90 w 180"/>
                <a:gd name="T5" fmla="*/ 180 h 180"/>
                <a:gd name="T6" fmla="*/ 180 w 180"/>
                <a:gd name="T7" fmla="*/ 90 h 180"/>
                <a:gd name="T8" fmla="*/ 90 w 180"/>
                <a:gd name="T9" fmla="*/ 0 h 180"/>
                <a:gd name="T10" fmla="*/ 83 w 180"/>
                <a:gd name="T11" fmla="*/ 14 h 180"/>
                <a:gd name="T12" fmla="*/ 96 w 180"/>
                <a:gd name="T13" fmla="*/ 14 h 180"/>
                <a:gd name="T14" fmla="*/ 96 w 180"/>
                <a:gd name="T15" fmla="*/ 36 h 180"/>
                <a:gd name="T16" fmla="*/ 83 w 180"/>
                <a:gd name="T17" fmla="*/ 36 h 180"/>
                <a:gd name="T18" fmla="*/ 83 w 180"/>
                <a:gd name="T19" fmla="*/ 14 h 180"/>
                <a:gd name="T20" fmla="*/ 36 w 180"/>
                <a:gd name="T21" fmla="*/ 97 h 180"/>
                <a:gd name="T22" fmla="*/ 13 w 180"/>
                <a:gd name="T23" fmla="*/ 97 h 180"/>
                <a:gd name="T24" fmla="*/ 13 w 180"/>
                <a:gd name="T25" fmla="*/ 84 h 180"/>
                <a:gd name="T26" fmla="*/ 36 w 180"/>
                <a:gd name="T27" fmla="*/ 84 h 180"/>
                <a:gd name="T28" fmla="*/ 36 w 180"/>
                <a:gd name="T29" fmla="*/ 97 h 180"/>
                <a:gd name="T30" fmla="*/ 96 w 180"/>
                <a:gd name="T31" fmla="*/ 167 h 180"/>
                <a:gd name="T32" fmla="*/ 83 w 180"/>
                <a:gd name="T33" fmla="*/ 167 h 180"/>
                <a:gd name="T34" fmla="*/ 83 w 180"/>
                <a:gd name="T35" fmla="*/ 145 h 180"/>
                <a:gd name="T36" fmla="*/ 96 w 180"/>
                <a:gd name="T37" fmla="*/ 145 h 180"/>
                <a:gd name="T38" fmla="*/ 96 w 180"/>
                <a:gd name="T39" fmla="*/ 167 h 180"/>
                <a:gd name="T40" fmla="*/ 98 w 180"/>
                <a:gd name="T41" fmla="*/ 89 h 180"/>
                <a:gd name="T42" fmla="*/ 92 w 180"/>
                <a:gd name="T43" fmla="*/ 131 h 180"/>
                <a:gd name="T44" fmla="*/ 81 w 180"/>
                <a:gd name="T45" fmla="*/ 80 h 180"/>
                <a:gd name="T46" fmla="*/ 81 w 180"/>
                <a:gd name="T47" fmla="*/ 80 h 180"/>
                <a:gd name="T48" fmla="*/ 81 w 180"/>
                <a:gd name="T49" fmla="*/ 80 h 180"/>
                <a:gd name="T50" fmla="*/ 81 w 180"/>
                <a:gd name="T51" fmla="*/ 80 h 180"/>
                <a:gd name="T52" fmla="*/ 81 w 180"/>
                <a:gd name="T53" fmla="*/ 80 h 180"/>
                <a:gd name="T54" fmla="*/ 126 w 180"/>
                <a:gd name="T55" fmla="*/ 48 h 180"/>
                <a:gd name="T56" fmla="*/ 98 w 180"/>
                <a:gd name="T57" fmla="*/ 89 h 180"/>
                <a:gd name="T58" fmla="*/ 144 w 180"/>
                <a:gd name="T59" fmla="*/ 97 h 180"/>
                <a:gd name="T60" fmla="*/ 144 w 180"/>
                <a:gd name="T61" fmla="*/ 84 h 180"/>
                <a:gd name="T62" fmla="*/ 166 w 180"/>
                <a:gd name="T63" fmla="*/ 84 h 180"/>
                <a:gd name="T64" fmla="*/ 166 w 180"/>
                <a:gd name="T65" fmla="*/ 97 h 180"/>
                <a:gd name="T66" fmla="*/ 144 w 180"/>
                <a:gd name="T67" fmla="*/ 9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80">
                  <a:moveTo>
                    <a:pt x="90" y="0"/>
                  </a:moveTo>
                  <a:cubicBezTo>
                    <a:pt x="40" y="0"/>
                    <a:pt x="0" y="41"/>
                    <a:pt x="0" y="90"/>
                  </a:cubicBezTo>
                  <a:cubicBezTo>
                    <a:pt x="0" y="140"/>
                    <a:pt x="40" y="180"/>
                    <a:pt x="90" y="180"/>
                  </a:cubicBezTo>
                  <a:cubicBezTo>
                    <a:pt x="140" y="180"/>
                    <a:pt x="180" y="140"/>
                    <a:pt x="180" y="90"/>
                  </a:cubicBezTo>
                  <a:cubicBezTo>
                    <a:pt x="180" y="41"/>
                    <a:pt x="140" y="0"/>
                    <a:pt x="90" y="0"/>
                  </a:cubicBezTo>
                  <a:close/>
                  <a:moveTo>
                    <a:pt x="83" y="14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3" y="36"/>
                    <a:pt x="83" y="36"/>
                    <a:pt x="83" y="36"/>
                  </a:cubicBezTo>
                  <a:lnTo>
                    <a:pt x="83" y="14"/>
                  </a:lnTo>
                  <a:close/>
                  <a:moveTo>
                    <a:pt x="36" y="97"/>
                  </a:moveTo>
                  <a:cubicBezTo>
                    <a:pt x="13" y="97"/>
                    <a:pt x="13" y="97"/>
                    <a:pt x="13" y="97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97"/>
                    <a:pt x="36" y="97"/>
                    <a:pt x="36" y="97"/>
                  </a:cubicBezTo>
                  <a:close/>
                  <a:moveTo>
                    <a:pt x="96" y="167"/>
                  </a:moveTo>
                  <a:cubicBezTo>
                    <a:pt x="83" y="167"/>
                    <a:pt x="83" y="167"/>
                    <a:pt x="83" y="167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96" y="145"/>
                    <a:pt x="96" y="145"/>
                    <a:pt x="96" y="145"/>
                  </a:cubicBezTo>
                  <a:lnTo>
                    <a:pt x="96" y="167"/>
                  </a:lnTo>
                  <a:close/>
                  <a:moveTo>
                    <a:pt x="98" y="89"/>
                  </a:moveTo>
                  <a:cubicBezTo>
                    <a:pt x="92" y="131"/>
                    <a:pt x="92" y="131"/>
                    <a:pt x="92" y="131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126" y="48"/>
                    <a:pt x="126" y="48"/>
                    <a:pt x="126" y="48"/>
                  </a:cubicBezTo>
                  <a:lnTo>
                    <a:pt x="98" y="89"/>
                  </a:lnTo>
                  <a:close/>
                  <a:moveTo>
                    <a:pt x="144" y="97"/>
                  </a:moveTo>
                  <a:cubicBezTo>
                    <a:pt x="144" y="84"/>
                    <a:pt x="144" y="84"/>
                    <a:pt x="144" y="84"/>
                  </a:cubicBezTo>
                  <a:cubicBezTo>
                    <a:pt x="166" y="84"/>
                    <a:pt x="166" y="84"/>
                    <a:pt x="166" y="84"/>
                  </a:cubicBezTo>
                  <a:cubicBezTo>
                    <a:pt x="166" y="97"/>
                    <a:pt x="166" y="97"/>
                    <a:pt x="166" y="97"/>
                  </a:cubicBezTo>
                  <a:lnTo>
                    <a:pt x="144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 noEditPoints="1"/>
            </p:cNvSpPr>
            <p:nvPr/>
          </p:nvSpPr>
          <p:spPr bwMode="auto">
            <a:xfrm>
              <a:off x="5433" y="1819"/>
              <a:ext cx="322" cy="321"/>
            </a:xfrm>
            <a:custGeom>
              <a:avLst/>
              <a:gdLst>
                <a:gd name="T0" fmla="*/ 117 w 233"/>
                <a:gd name="T1" fmla="*/ 0 h 233"/>
                <a:gd name="T2" fmla="*/ 0 w 233"/>
                <a:gd name="T3" fmla="*/ 116 h 233"/>
                <a:gd name="T4" fmla="*/ 117 w 233"/>
                <a:gd name="T5" fmla="*/ 233 h 233"/>
                <a:gd name="T6" fmla="*/ 233 w 233"/>
                <a:gd name="T7" fmla="*/ 116 h 233"/>
                <a:gd name="T8" fmla="*/ 117 w 233"/>
                <a:gd name="T9" fmla="*/ 0 h 233"/>
                <a:gd name="T10" fmla="*/ 117 w 233"/>
                <a:gd name="T11" fmla="*/ 213 h 233"/>
                <a:gd name="T12" fmla="*/ 21 w 233"/>
                <a:gd name="T13" fmla="*/ 116 h 233"/>
                <a:gd name="T14" fmla="*/ 117 w 233"/>
                <a:gd name="T15" fmla="*/ 20 h 233"/>
                <a:gd name="T16" fmla="*/ 213 w 233"/>
                <a:gd name="T17" fmla="*/ 116 h 233"/>
                <a:gd name="T18" fmla="*/ 117 w 233"/>
                <a:gd name="T19" fmla="*/ 21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7" y="0"/>
                  </a:moveTo>
                  <a:cubicBezTo>
                    <a:pt x="53" y="0"/>
                    <a:pt x="0" y="52"/>
                    <a:pt x="0" y="116"/>
                  </a:cubicBezTo>
                  <a:cubicBezTo>
                    <a:pt x="0" y="181"/>
                    <a:pt x="53" y="233"/>
                    <a:pt x="117" y="233"/>
                  </a:cubicBezTo>
                  <a:cubicBezTo>
                    <a:pt x="181" y="233"/>
                    <a:pt x="233" y="181"/>
                    <a:pt x="233" y="116"/>
                  </a:cubicBezTo>
                  <a:cubicBezTo>
                    <a:pt x="233" y="52"/>
                    <a:pt x="181" y="0"/>
                    <a:pt x="117" y="0"/>
                  </a:cubicBezTo>
                  <a:close/>
                  <a:moveTo>
                    <a:pt x="117" y="213"/>
                  </a:moveTo>
                  <a:cubicBezTo>
                    <a:pt x="64" y="213"/>
                    <a:pt x="21" y="169"/>
                    <a:pt x="21" y="116"/>
                  </a:cubicBezTo>
                  <a:cubicBezTo>
                    <a:pt x="21" y="63"/>
                    <a:pt x="64" y="20"/>
                    <a:pt x="117" y="20"/>
                  </a:cubicBezTo>
                  <a:cubicBezTo>
                    <a:pt x="170" y="20"/>
                    <a:pt x="213" y="63"/>
                    <a:pt x="213" y="116"/>
                  </a:cubicBezTo>
                  <a:cubicBezTo>
                    <a:pt x="213" y="169"/>
                    <a:pt x="170" y="213"/>
                    <a:pt x="117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 noEditPoints="1"/>
            </p:cNvSpPr>
            <p:nvPr/>
          </p:nvSpPr>
          <p:spPr bwMode="auto">
            <a:xfrm>
              <a:off x="5470" y="1855"/>
              <a:ext cx="249" cy="248"/>
            </a:xfrm>
            <a:custGeom>
              <a:avLst/>
              <a:gdLst>
                <a:gd name="T0" fmla="*/ 90 w 180"/>
                <a:gd name="T1" fmla="*/ 0 h 180"/>
                <a:gd name="T2" fmla="*/ 0 w 180"/>
                <a:gd name="T3" fmla="*/ 90 h 180"/>
                <a:gd name="T4" fmla="*/ 90 w 180"/>
                <a:gd name="T5" fmla="*/ 180 h 180"/>
                <a:gd name="T6" fmla="*/ 180 w 180"/>
                <a:gd name="T7" fmla="*/ 90 h 180"/>
                <a:gd name="T8" fmla="*/ 90 w 180"/>
                <a:gd name="T9" fmla="*/ 0 h 180"/>
                <a:gd name="T10" fmla="*/ 91 w 180"/>
                <a:gd name="T11" fmla="*/ 14 h 180"/>
                <a:gd name="T12" fmla="*/ 99 w 180"/>
                <a:gd name="T13" fmla="*/ 22 h 180"/>
                <a:gd name="T14" fmla="*/ 91 w 180"/>
                <a:gd name="T15" fmla="*/ 31 h 180"/>
                <a:gd name="T16" fmla="*/ 82 w 180"/>
                <a:gd name="T17" fmla="*/ 22 h 180"/>
                <a:gd name="T18" fmla="*/ 91 w 180"/>
                <a:gd name="T19" fmla="*/ 14 h 180"/>
                <a:gd name="T20" fmla="*/ 23 w 180"/>
                <a:gd name="T21" fmla="*/ 99 h 180"/>
                <a:gd name="T22" fmla="*/ 14 w 180"/>
                <a:gd name="T23" fmla="*/ 90 h 180"/>
                <a:gd name="T24" fmla="*/ 23 w 180"/>
                <a:gd name="T25" fmla="*/ 82 h 180"/>
                <a:gd name="T26" fmla="*/ 31 w 180"/>
                <a:gd name="T27" fmla="*/ 90 h 180"/>
                <a:gd name="T28" fmla="*/ 23 w 180"/>
                <a:gd name="T29" fmla="*/ 99 h 180"/>
                <a:gd name="T30" fmla="*/ 90 w 180"/>
                <a:gd name="T31" fmla="*/ 166 h 180"/>
                <a:gd name="T32" fmla="*/ 81 w 180"/>
                <a:gd name="T33" fmla="*/ 157 h 180"/>
                <a:gd name="T34" fmla="*/ 90 w 180"/>
                <a:gd name="T35" fmla="*/ 149 h 180"/>
                <a:gd name="T36" fmla="*/ 98 w 180"/>
                <a:gd name="T37" fmla="*/ 157 h 180"/>
                <a:gd name="T38" fmla="*/ 90 w 180"/>
                <a:gd name="T39" fmla="*/ 166 h 180"/>
                <a:gd name="T40" fmla="*/ 101 w 180"/>
                <a:gd name="T41" fmla="*/ 81 h 180"/>
                <a:gd name="T42" fmla="*/ 101 w 180"/>
                <a:gd name="T43" fmla="*/ 81 h 180"/>
                <a:gd name="T44" fmla="*/ 83 w 180"/>
                <a:gd name="T45" fmla="*/ 131 h 180"/>
                <a:gd name="T46" fmla="*/ 83 w 180"/>
                <a:gd name="T47" fmla="*/ 88 h 180"/>
                <a:gd name="T48" fmla="*/ 60 w 180"/>
                <a:gd name="T49" fmla="*/ 44 h 180"/>
                <a:gd name="T50" fmla="*/ 101 w 180"/>
                <a:gd name="T51" fmla="*/ 81 h 180"/>
                <a:gd name="T52" fmla="*/ 101 w 180"/>
                <a:gd name="T53" fmla="*/ 81 h 180"/>
                <a:gd name="T54" fmla="*/ 101 w 180"/>
                <a:gd name="T55" fmla="*/ 81 h 180"/>
                <a:gd name="T56" fmla="*/ 158 w 180"/>
                <a:gd name="T57" fmla="*/ 98 h 180"/>
                <a:gd name="T58" fmla="*/ 149 w 180"/>
                <a:gd name="T59" fmla="*/ 89 h 180"/>
                <a:gd name="T60" fmla="*/ 158 w 180"/>
                <a:gd name="T61" fmla="*/ 81 h 180"/>
                <a:gd name="T62" fmla="*/ 167 w 180"/>
                <a:gd name="T63" fmla="*/ 89 h 180"/>
                <a:gd name="T64" fmla="*/ 158 w 180"/>
                <a:gd name="T65" fmla="*/ 9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80">
                  <a:moveTo>
                    <a:pt x="90" y="0"/>
                  </a:moveTo>
                  <a:cubicBezTo>
                    <a:pt x="40" y="0"/>
                    <a:pt x="0" y="41"/>
                    <a:pt x="0" y="90"/>
                  </a:cubicBezTo>
                  <a:cubicBezTo>
                    <a:pt x="0" y="140"/>
                    <a:pt x="40" y="180"/>
                    <a:pt x="90" y="180"/>
                  </a:cubicBezTo>
                  <a:cubicBezTo>
                    <a:pt x="140" y="180"/>
                    <a:pt x="180" y="140"/>
                    <a:pt x="180" y="90"/>
                  </a:cubicBezTo>
                  <a:cubicBezTo>
                    <a:pt x="180" y="41"/>
                    <a:pt x="140" y="0"/>
                    <a:pt x="90" y="0"/>
                  </a:cubicBezTo>
                  <a:close/>
                  <a:moveTo>
                    <a:pt x="91" y="14"/>
                  </a:moveTo>
                  <a:cubicBezTo>
                    <a:pt x="96" y="14"/>
                    <a:pt x="99" y="18"/>
                    <a:pt x="99" y="22"/>
                  </a:cubicBezTo>
                  <a:cubicBezTo>
                    <a:pt x="99" y="27"/>
                    <a:pt x="96" y="31"/>
                    <a:pt x="91" y="31"/>
                  </a:cubicBezTo>
                  <a:cubicBezTo>
                    <a:pt x="86" y="31"/>
                    <a:pt x="82" y="27"/>
                    <a:pt x="82" y="22"/>
                  </a:cubicBezTo>
                  <a:cubicBezTo>
                    <a:pt x="82" y="18"/>
                    <a:pt x="86" y="14"/>
                    <a:pt x="91" y="14"/>
                  </a:cubicBezTo>
                  <a:close/>
                  <a:moveTo>
                    <a:pt x="23" y="99"/>
                  </a:moveTo>
                  <a:cubicBezTo>
                    <a:pt x="18" y="99"/>
                    <a:pt x="14" y="95"/>
                    <a:pt x="14" y="90"/>
                  </a:cubicBezTo>
                  <a:cubicBezTo>
                    <a:pt x="14" y="86"/>
                    <a:pt x="18" y="82"/>
                    <a:pt x="23" y="82"/>
                  </a:cubicBezTo>
                  <a:cubicBezTo>
                    <a:pt x="27" y="82"/>
                    <a:pt x="31" y="86"/>
                    <a:pt x="31" y="90"/>
                  </a:cubicBezTo>
                  <a:cubicBezTo>
                    <a:pt x="31" y="95"/>
                    <a:pt x="27" y="99"/>
                    <a:pt x="23" y="99"/>
                  </a:cubicBezTo>
                  <a:close/>
                  <a:moveTo>
                    <a:pt x="90" y="166"/>
                  </a:moveTo>
                  <a:cubicBezTo>
                    <a:pt x="85" y="166"/>
                    <a:pt x="81" y="162"/>
                    <a:pt x="81" y="157"/>
                  </a:cubicBezTo>
                  <a:cubicBezTo>
                    <a:pt x="81" y="153"/>
                    <a:pt x="85" y="149"/>
                    <a:pt x="90" y="149"/>
                  </a:cubicBezTo>
                  <a:cubicBezTo>
                    <a:pt x="95" y="149"/>
                    <a:pt x="98" y="153"/>
                    <a:pt x="98" y="157"/>
                  </a:cubicBezTo>
                  <a:cubicBezTo>
                    <a:pt x="98" y="162"/>
                    <a:pt x="95" y="166"/>
                    <a:pt x="90" y="166"/>
                  </a:cubicBezTo>
                  <a:close/>
                  <a:moveTo>
                    <a:pt x="101" y="81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lose/>
                  <a:moveTo>
                    <a:pt x="158" y="98"/>
                  </a:moveTo>
                  <a:cubicBezTo>
                    <a:pt x="153" y="98"/>
                    <a:pt x="149" y="94"/>
                    <a:pt x="149" y="89"/>
                  </a:cubicBezTo>
                  <a:cubicBezTo>
                    <a:pt x="149" y="85"/>
                    <a:pt x="153" y="81"/>
                    <a:pt x="158" y="81"/>
                  </a:cubicBezTo>
                  <a:cubicBezTo>
                    <a:pt x="163" y="81"/>
                    <a:pt x="167" y="85"/>
                    <a:pt x="167" y="89"/>
                  </a:cubicBezTo>
                  <a:cubicBezTo>
                    <a:pt x="167" y="94"/>
                    <a:pt x="163" y="98"/>
                    <a:pt x="158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Oval 55"/>
            <p:cNvSpPr>
              <a:spLocks noChangeArrowheads="1"/>
            </p:cNvSpPr>
            <p:nvPr/>
          </p:nvSpPr>
          <p:spPr bwMode="auto">
            <a:xfrm>
              <a:off x="2990" y="2350"/>
              <a:ext cx="72" cy="7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2936" y="2436"/>
              <a:ext cx="177" cy="272"/>
            </a:xfrm>
            <a:custGeom>
              <a:avLst/>
              <a:gdLst>
                <a:gd name="T0" fmla="*/ 31 w 177"/>
                <a:gd name="T1" fmla="*/ 51 h 272"/>
                <a:gd name="T2" fmla="*/ 42 w 177"/>
                <a:gd name="T3" fmla="*/ 51 h 272"/>
                <a:gd name="T4" fmla="*/ 42 w 177"/>
                <a:gd name="T5" fmla="*/ 140 h 272"/>
                <a:gd name="T6" fmla="*/ 42 w 177"/>
                <a:gd name="T7" fmla="*/ 140 h 272"/>
                <a:gd name="T8" fmla="*/ 42 w 177"/>
                <a:gd name="T9" fmla="*/ 272 h 272"/>
                <a:gd name="T10" fmla="*/ 83 w 177"/>
                <a:gd name="T11" fmla="*/ 272 h 272"/>
                <a:gd name="T12" fmla="*/ 83 w 177"/>
                <a:gd name="T13" fmla="*/ 130 h 272"/>
                <a:gd name="T14" fmla="*/ 96 w 177"/>
                <a:gd name="T15" fmla="*/ 130 h 272"/>
                <a:gd name="T16" fmla="*/ 96 w 177"/>
                <a:gd name="T17" fmla="*/ 272 h 272"/>
                <a:gd name="T18" fmla="*/ 138 w 177"/>
                <a:gd name="T19" fmla="*/ 272 h 272"/>
                <a:gd name="T20" fmla="*/ 138 w 177"/>
                <a:gd name="T21" fmla="*/ 130 h 272"/>
                <a:gd name="T22" fmla="*/ 138 w 177"/>
                <a:gd name="T23" fmla="*/ 130 h 272"/>
                <a:gd name="T24" fmla="*/ 138 w 177"/>
                <a:gd name="T25" fmla="*/ 51 h 272"/>
                <a:gd name="T26" fmla="*/ 149 w 177"/>
                <a:gd name="T27" fmla="*/ 51 h 272"/>
                <a:gd name="T28" fmla="*/ 149 w 177"/>
                <a:gd name="T29" fmla="*/ 130 h 272"/>
                <a:gd name="T30" fmla="*/ 177 w 177"/>
                <a:gd name="T31" fmla="*/ 130 h 272"/>
                <a:gd name="T32" fmla="*/ 177 w 177"/>
                <a:gd name="T33" fmla="*/ 0 h 272"/>
                <a:gd name="T34" fmla="*/ 0 w 177"/>
                <a:gd name="T35" fmla="*/ 0 h 272"/>
                <a:gd name="T36" fmla="*/ 0 w 177"/>
                <a:gd name="T37" fmla="*/ 130 h 272"/>
                <a:gd name="T38" fmla="*/ 31 w 177"/>
                <a:gd name="T39" fmla="*/ 130 h 272"/>
                <a:gd name="T40" fmla="*/ 31 w 177"/>
                <a:gd name="T41" fmla="*/ 5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272">
                  <a:moveTo>
                    <a:pt x="31" y="51"/>
                  </a:moveTo>
                  <a:lnTo>
                    <a:pt x="42" y="51"/>
                  </a:lnTo>
                  <a:lnTo>
                    <a:pt x="42" y="140"/>
                  </a:lnTo>
                  <a:lnTo>
                    <a:pt x="42" y="140"/>
                  </a:lnTo>
                  <a:lnTo>
                    <a:pt x="42" y="272"/>
                  </a:lnTo>
                  <a:lnTo>
                    <a:pt x="83" y="272"/>
                  </a:lnTo>
                  <a:lnTo>
                    <a:pt x="83" y="130"/>
                  </a:lnTo>
                  <a:lnTo>
                    <a:pt x="96" y="130"/>
                  </a:lnTo>
                  <a:lnTo>
                    <a:pt x="96" y="272"/>
                  </a:lnTo>
                  <a:lnTo>
                    <a:pt x="138" y="272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8" y="51"/>
                  </a:lnTo>
                  <a:lnTo>
                    <a:pt x="149" y="51"/>
                  </a:lnTo>
                  <a:lnTo>
                    <a:pt x="149" y="130"/>
                  </a:lnTo>
                  <a:lnTo>
                    <a:pt x="177" y="130"/>
                  </a:lnTo>
                  <a:lnTo>
                    <a:pt x="177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31" y="130"/>
                  </a:lnTo>
                  <a:lnTo>
                    <a:pt x="31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57"/>
            <p:cNvSpPr>
              <a:spLocks noChangeArrowheads="1"/>
            </p:cNvSpPr>
            <p:nvPr/>
          </p:nvSpPr>
          <p:spPr bwMode="auto">
            <a:xfrm>
              <a:off x="3189" y="2350"/>
              <a:ext cx="72" cy="7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3124" y="2436"/>
              <a:ext cx="202" cy="272"/>
            </a:xfrm>
            <a:custGeom>
              <a:avLst/>
              <a:gdLst>
                <a:gd name="T0" fmla="*/ 174 w 202"/>
                <a:gd name="T1" fmla="*/ 130 h 272"/>
                <a:gd name="T2" fmla="*/ 202 w 202"/>
                <a:gd name="T3" fmla="*/ 130 h 272"/>
                <a:gd name="T4" fmla="*/ 166 w 202"/>
                <a:gd name="T5" fmla="*/ 0 h 272"/>
                <a:gd name="T6" fmla="*/ 37 w 202"/>
                <a:gd name="T7" fmla="*/ 0 h 272"/>
                <a:gd name="T8" fmla="*/ 0 w 202"/>
                <a:gd name="T9" fmla="*/ 130 h 272"/>
                <a:gd name="T10" fmla="*/ 28 w 202"/>
                <a:gd name="T11" fmla="*/ 130 h 272"/>
                <a:gd name="T12" fmla="*/ 50 w 202"/>
                <a:gd name="T13" fmla="*/ 51 h 272"/>
                <a:gd name="T14" fmla="*/ 60 w 202"/>
                <a:gd name="T15" fmla="*/ 51 h 272"/>
                <a:gd name="T16" fmla="*/ 21 w 202"/>
                <a:gd name="T17" fmla="*/ 195 h 272"/>
                <a:gd name="T18" fmla="*/ 53 w 202"/>
                <a:gd name="T19" fmla="*/ 195 h 272"/>
                <a:gd name="T20" fmla="*/ 53 w 202"/>
                <a:gd name="T21" fmla="*/ 272 h 272"/>
                <a:gd name="T22" fmla="*/ 95 w 202"/>
                <a:gd name="T23" fmla="*/ 272 h 272"/>
                <a:gd name="T24" fmla="*/ 95 w 202"/>
                <a:gd name="T25" fmla="*/ 195 h 272"/>
                <a:gd name="T26" fmla="*/ 106 w 202"/>
                <a:gd name="T27" fmla="*/ 195 h 272"/>
                <a:gd name="T28" fmla="*/ 106 w 202"/>
                <a:gd name="T29" fmla="*/ 272 h 272"/>
                <a:gd name="T30" fmla="*/ 149 w 202"/>
                <a:gd name="T31" fmla="*/ 272 h 272"/>
                <a:gd name="T32" fmla="*/ 149 w 202"/>
                <a:gd name="T33" fmla="*/ 195 h 272"/>
                <a:gd name="T34" fmla="*/ 181 w 202"/>
                <a:gd name="T35" fmla="*/ 195 h 272"/>
                <a:gd name="T36" fmla="*/ 142 w 202"/>
                <a:gd name="T37" fmla="*/ 51 h 272"/>
                <a:gd name="T38" fmla="*/ 152 w 202"/>
                <a:gd name="T39" fmla="*/ 51 h 272"/>
                <a:gd name="T40" fmla="*/ 174 w 202"/>
                <a:gd name="T41" fmla="*/ 13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2" h="272">
                  <a:moveTo>
                    <a:pt x="174" y="130"/>
                  </a:moveTo>
                  <a:lnTo>
                    <a:pt x="202" y="130"/>
                  </a:lnTo>
                  <a:lnTo>
                    <a:pt x="166" y="0"/>
                  </a:lnTo>
                  <a:lnTo>
                    <a:pt x="37" y="0"/>
                  </a:lnTo>
                  <a:lnTo>
                    <a:pt x="0" y="130"/>
                  </a:lnTo>
                  <a:lnTo>
                    <a:pt x="28" y="130"/>
                  </a:lnTo>
                  <a:lnTo>
                    <a:pt x="50" y="51"/>
                  </a:lnTo>
                  <a:lnTo>
                    <a:pt x="60" y="51"/>
                  </a:lnTo>
                  <a:lnTo>
                    <a:pt x="21" y="195"/>
                  </a:lnTo>
                  <a:lnTo>
                    <a:pt x="53" y="195"/>
                  </a:lnTo>
                  <a:lnTo>
                    <a:pt x="53" y="272"/>
                  </a:lnTo>
                  <a:lnTo>
                    <a:pt x="95" y="272"/>
                  </a:lnTo>
                  <a:lnTo>
                    <a:pt x="95" y="195"/>
                  </a:lnTo>
                  <a:lnTo>
                    <a:pt x="106" y="195"/>
                  </a:lnTo>
                  <a:lnTo>
                    <a:pt x="106" y="272"/>
                  </a:lnTo>
                  <a:lnTo>
                    <a:pt x="149" y="272"/>
                  </a:lnTo>
                  <a:lnTo>
                    <a:pt x="149" y="195"/>
                  </a:lnTo>
                  <a:lnTo>
                    <a:pt x="181" y="195"/>
                  </a:lnTo>
                  <a:lnTo>
                    <a:pt x="142" y="51"/>
                  </a:lnTo>
                  <a:lnTo>
                    <a:pt x="152" y="51"/>
                  </a:lnTo>
                  <a:lnTo>
                    <a:pt x="174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997" y="2882"/>
              <a:ext cx="190" cy="211"/>
            </a:xfrm>
            <a:custGeom>
              <a:avLst/>
              <a:gdLst>
                <a:gd name="T0" fmla="*/ 0 w 138"/>
                <a:gd name="T1" fmla="*/ 45 h 153"/>
                <a:gd name="T2" fmla="*/ 22 w 138"/>
                <a:gd name="T3" fmla="*/ 153 h 153"/>
                <a:gd name="T4" fmla="*/ 116 w 138"/>
                <a:gd name="T5" fmla="*/ 153 h 153"/>
                <a:gd name="T6" fmla="*/ 138 w 138"/>
                <a:gd name="T7" fmla="*/ 45 h 153"/>
                <a:gd name="T8" fmla="*/ 116 w 138"/>
                <a:gd name="T9" fmla="*/ 0 h 153"/>
                <a:gd name="T10" fmla="*/ 101 w 138"/>
                <a:gd name="T11" fmla="*/ 0 h 153"/>
                <a:gd name="T12" fmla="*/ 69 w 138"/>
                <a:gd name="T13" fmla="*/ 38 h 153"/>
                <a:gd name="T14" fmla="*/ 36 w 138"/>
                <a:gd name="T15" fmla="*/ 0 h 153"/>
                <a:gd name="T16" fmla="*/ 22 w 138"/>
                <a:gd name="T17" fmla="*/ 0 h 153"/>
                <a:gd name="T18" fmla="*/ 0 w 138"/>
                <a:gd name="T19" fmla="*/ 4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53">
                  <a:moveTo>
                    <a:pt x="0" y="45"/>
                  </a:moveTo>
                  <a:cubicBezTo>
                    <a:pt x="0" y="45"/>
                    <a:pt x="23" y="97"/>
                    <a:pt x="22" y="153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15" y="97"/>
                    <a:pt x="138" y="45"/>
                    <a:pt x="138" y="45"/>
                  </a:cubicBezTo>
                  <a:cubicBezTo>
                    <a:pt x="113" y="36"/>
                    <a:pt x="116" y="0"/>
                    <a:pt x="116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38"/>
                    <a:pt x="69" y="38"/>
                    <a:pt x="69" y="38"/>
                  </a:cubicBezTo>
                  <a:cubicBezTo>
                    <a:pt x="69" y="38"/>
                    <a:pt x="36" y="38"/>
                    <a:pt x="3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5" y="36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940" y="3124"/>
              <a:ext cx="302" cy="155"/>
            </a:xfrm>
            <a:custGeom>
              <a:avLst/>
              <a:gdLst>
                <a:gd name="T0" fmla="*/ 159 w 219"/>
                <a:gd name="T1" fmla="*/ 0 h 112"/>
                <a:gd name="T2" fmla="*/ 61 w 219"/>
                <a:gd name="T3" fmla="*/ 0 h 112"/>
                <a:gd name="T4" fmla="*/ 38 w 219"/>
                <a:gd name="T5" fmla="*/ 62 h 112"/>
                <a:gd name="T6" fmla="*/ 44 w 219"/>
                <a:gd name="T7" fmla="*/ 84 h 112"/>
                <a:gd name="T8" fmla="*/ 66 w 219"/>
                <a:gd name="T9" fmla="*/ 85 h 112"/>
                <a:gd name="T10" fmla="*/ 88 w 219"/>
                <a:gd name="T11" fmla="*/ 84 h 112"/>
                <a:gd name="T12" fmla="*/ 110 w 219"/>
                <a:gd name="T13" fmla="*/ 84 h 112"/>
                <a:gd name="T14" fmla="*/ 131 w 219"/>
                <a:gd name="T15" fmla="*/ 84 h 112"/>
                <a:gd name="T16" fmla="*/ 154 w 219"/>
                <a:gd name="T17" fmla="*/ 85 h 112"/>
                <a:gd name="T18" fmla="*/ 176 w 219"/>
                <a:gd name="T19" fmla="*/ 84 h 112"/>
                <a:gd name="T20" fmla="*/ 182 w 219"/>
                <a:gd name="T21" fmla="*/ 62 h 112"/>
                <a:gd name="T22" fmla="*/ 159 w 219"/>
                <a:gd name="T2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9" h="112">
                  <a:moveTo>
                    <a:pt x="159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6" y="23"/>
                    <a:pt x="46" y="50"/>
                    <a:pt x="38" y="62"/>
                  </a:cubicBezTo>
                  <a:cubicBezTo>
                    <a:pt x="0" y="112"/>
                    <a:pt x="44" y="84"/>
                    <a:pt x="44" y="84"/>
                  </a:cubicBezTo>
                  <a:cubicBezTo>
                    <a:pt x="44" y="84"/>
                    <a:pt x="54" y="102"/>
                    <a:pt x="66" y="85"/>
                  </a:cubicBezTo>
                  <a:cubicBezTo>
                    <a:pt x="66" y="85"/>
                    <a:pt x="79" y="102"/>
                    <a:pt x="88" y="84"/>
                  </a:cubicBezTo>
                  <a:cubicBezTo>
                    <a:pt x="88" y="84"/>
                    <a:pt x="98" y="101"/>
                    <a:pt x="110" y="84"/>
                  </a:cubicBezTo>
                  <a:cubicBezTo>
                    <a:pt x="121" y="101"/>
                    <a:pt x="131" y="84"/>
                    <a:pt x="131" y="84"/>
                  </a:cubicBezTo>
                  <a:cubicBezTo>
                    <a:pt x="141" y="102"/>
                    <a:pt x="154" y="85"/>
                    <a:pt x="154" y="85"/>
                  </a:cubicBezTo>
                  <a:cubicBezTo>
                    <a:pt x="166" y="102"/>
                    <a:pt x="176" y="84"/>
                    <a:pt x="176" y="84"/>
                  </a:cubicBezTo>
                  <a:cubicBezTo>
                    <a:pt x="176" y="84"/>
                    <a:pt x="219" y="112"/>
                    <a:pt x="182" y="62"/>
                  </a:cubicBezTo>
                  <a:cubicBezTo>
                    <a:pt x="174" y="50"/>
                    <a:pt x="163" y="23"/>
                    <a:pt x="1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1"/>
            <p:cNvSpPr>
              <a:spLocks noEditPoints="1"/>
            </p:cNvSpPr>
            <p:nvPr/>
          </p:nvSpPr>
          <p:spPr bwMode="auto">
            <a:xfrm>
              <a:off x="5403" y="744"/>
              <a:ext cx="383" cy="383"/>
            </a:xfrm>
            <a:custGeom>
              <a:avLst/>
              <a:gdLst>
                <a:gd name="T0" fmla="*/ 2 w 278"/>
                <a:gd name="T1" fmla="*/ 160 h 277"/>
                <a:gd name="T2" fmla="*/ 15 w 278"/>
                <a:gd name="T3" fmla="*/ 202 h 277"/>
                <a:gd name="T4" fmla="*/ 70 w 278"/>
                <a:gd name="T5" fmla="*/ 259 h 277"/>
                <a:gd name="T6" fmla="*/ 183 w 278"/>
                <a:gd name="T7" fmla="*/ 270 h 277"/>
                <a:gd name="T8" fmla="*/ 242 w 278"/>
                <a:gd name="T9" fmla="*/ 232 h 277"/>
                <a:gd name="T10" fmla="*/ 267 w 278"/>
                <a:gd name="T11" fmla="*/ 193 h 277"/>
                <a:gd name="T12" fmla="*/ 278 w 278"/>
                <a:gd name="T13" fmla="*/ 139 h 277"/>
                <a:gd name="T14" fmla="*/ 268 w 278"/>
                <a:gd name="T15" fmla="*/ 88 h 277"/>
                <a:gd name="T16" fmla="*/ 237 w 278"/>
                <a:gd name="T17" fmla="*/ 40 h 277"/>
                <a:gd name="T18" fmla="*/ 196 w 278"/>
                <a:gd name="T19" fmla="*/ 12 h 277"/>
                <a:gd name="T20" fmla="*/ 171 w 278"/>
                <a:gd name="T21" fmla="*/ 3 h 277"/>
                <a:gd name="T22" fmla="*/ 94 w 278"/>
                <a:gd name="T23" fmla="*/ 7 h 277"/>
                <a:gd name="T24" fmla="*/ 48 w 278"/>
                <a:gd name="T25" fmla="*/ 34 h 277"/>
                <a:gd name="T26" fmla="*/ 15 w 278"/>
                <a:gd name="T27" fmla="*/ 75 h 277"/>
                <a:gd name="T28" fmla="*/ 115 w 278"/>
                <a:gd name="T29" fmla="*/ 9 h 277"/>
                <a:gd name="T30" fmla="*/ 136 w 278"/>
                <a:gd name="T31" fmla="*/ 7 h 277"/>
                <a:gd name="T32" fmla="*/ 155 w 278"/>
                <a:gd name="T33" fmla="*/ 14 h 277"/>
                <a:gd name="T34" fmla="*/ 172 w 278"/>
                <a:gd name="T35" fmla="*/ 14 h 277"/>
                <a:gd name="T36" fmla="*/ 187 w 278"/>
                <a:gd name="T37" fmla="*/ 18 h 277"/>
                <a:gd name="T38" fmla="*/ 183 w 278"/>
                <a:gd name="T39" fmla="*/ 21 h 277"/>
                <a:gd name="T40" fmla="*/ 161 w 278"/>
                <a:gd name="T41" fmla="*/ 30 h 277"/>
                <a:gd name="T42" fmla="*/ 164 w 278"/>
                <a:gd name="T43" fmla="*/ 44 h 277"/>
                <a:gd name="T44" fmla="*/ 177 w 278"/>
                <a:gd name="T45" fmla="*/ 53 h 277"/>
                <a:gd name="T46" fmla="*/ 197 w 278"/>
                <a:gd name="T47" fmla="*/ 27 h 277"/>
                <a:gd name="T48" fmla="*/ 211 w 278"/>
                <a:gd name="T49" fmla="*/ 32 h 277"/>
                <a:gd name="T50" fmla="*/ 223 w 278"/>
                <a:gd name="T51" fmla="*/ 38 h 277"/>
                <a:gd name="T52" fmla="*/ 229 w 278"/>
                <a:gd name="T53" fmla="*/ 57 h 277"/>
                <a:gd name="T54" fmla="*/ 225 w 278"/>
                <a:gd name="T55" fmla="*/ 67 h 277"/>
                <a:gd name="T56" fmla="*/ 218 w 278"/>
                <a:gd name="T57" fmla="*/ 59 h 277"/>
                <a:gd name="T58" fmla="*/ 200 w 278"/>
                <a:gd name="T59" fmla="*/ 62 h 277"/>
                <a:gd name="T60" fmla="*/ 212 w 278"/>
                <a:gd name="T61" fmla="*/ 69 h 277"/>
                <a:gd name="T62" fmla="*/ 183 w 278"/>
                <a:gd name="T63" fmla="*/ 80 h 277"/>
                <a:gd name="T64" fmla="*/ 169 w 278"/>
                <a:gd name="T65" fmla="*/ 90 h 277"/>
                <a:gd name="T66" fmla="*/ 151 w 278"/>
                <a:gd name="T67" fmla="*/ 107 h 277"/>
                <a:gd name="T68" fmla="*/ 140 w 278"/>
                <a:gd name="T69" fmla="*/ 118 h 277"/>
                <a:gd name="T70" fmla="*/ 116 w 278"/>
                <a:gd name="T71" fmla="*/ 116 h 277"/>
                <a:gd name="T72" fmla="*/ 97 w 278"/>
                <a:gd name="T73" fmla="*/ 140 h 277"/>
                <a:gd name="T74" fmla="*/ 122 w 278"/>
                <a:gd name="T75" fmla="*/ 138 h 277"/>
                <a:gd name="T76" fmla="*/ 118 w 278"/>
                <a:gd name="T77" fmla="*/ 153 h 277"/>
                <a:gd name="T78" fmla="*/ 144 w 278"/>
                <a:gd name="T79" fmla="*/ 172 h 277"/>
                <a:gd name="T80" fmla="*/ 163 w 278"/>
                <a:gd name="T81" fmla="*/ 164 h 277"/>
                <a:gd name="T82" fmla="*/ 179 w 278"/>
                <a:gd name="T83" fmla="*/ 170 h 277"/>
                <a:gd name="T84" fmla="*/ 195 w 278"/>
                <a:gd name="T85" fmla="*/ 175 h 277"/>
                <a:gd name="T86" fmla="*/ 217 w 278"/>
                <a:gd name="T87" fmla="*/ 190 h 277"/>
                <a:gd name="T88" fmla="*/ 234 w 278"/>
                <a:gd name="T89" fmla="*/ 202 h 277"/>
                <a:gd name="T90" fmla="*/ 170 w 278"/>
                <a:gd name="T91" fmla="*/ 266 h 277"/>
                <a:gd name="T92" fmla="*/ 150 w 278"/>
                <a:gd name="T93" fmla="*/ 237 h 277"/>
                <a:gd name="T94" fmla="*/ 135 w 278"/>
                <a:gd name="T95" fmla="*/ 210 h 277"/>
                <a:gd name="T96" fmla="*/ 142 w 278"/>
                <a:gd name="T97" fmla="*/ 191 h 277"/>
                <a:gd name="T98" fmla="*/ 137 w 278"/>
                <a:gd name="T99" fmla="*/ 177 h 277"/>
                <a:gd name="T100" fmla="*/ 119 w 278"/>
                <a:gd name="T101" fmla="*/ 161 h 277"/>
                <a:gd name="T102" fmla="*/ 91 w 278"/>
                <a:gd name="T103" fmla="*/ 152 h 277"/>
                <a:gd name="T104" fmla="*/ 75 w 278"/>
                <a:gd name="T105" fmla="*/ 139 h 277"/>
                <a:gd name="T106" fmla="*/ 62 w 278"/>
                <a:gd name="T107" fmla="*/ 112 h 277"/>
                <a:gd name="T108" fmla="*/ 65 w 278"/>
                <a:gd name="T109" fmla="*/ 133 h 277"/>
                <a:gd name="T110" fmla="*/ 54 w 278"/>
                <a:gd name="T111" fmla="*/ 115 h 277"/>
                <a:gd name="T112" fmla="*/ 47 w 278"/>
                <a:gd name="T113" fmla="*/ 92 h 277"/>
                <a:gd name="T114" fmla="*/ 61 w 278"/>
                <a:gd name="T115" fmla="*/ 63 h 277"/>
                <a:gd name="T116" fmla="*/ 58 w 278"/>
                <a:gd name="T117" fmla="*/ 46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8" h="277">
                  <a:moveTo>
                    <a:pt x="3" y="111"/>
                  </a:moveTo>
                  <a:cubicBezTo>
                    <a:pt x="2" y="113"/>
                    <a:pt x="2" y="115"/>
                    <a:pt x="2" y="117"/>
                  </a:cubicBezTo>
                  <a:cubicBezTo>
                    <a:pt x="1" y="120"/>
                    <a:pt x="1" y="122"/>
                    <a:pt x="1" y="124"/>
                  </a:cubicBezTo>
                  <a:cubicBezTo>
                    <a:pt x="0" y="129"/>
                    <a:pt x="0" y="134"/>
                    <a:pt x="0" y="139"/>
                  </a:cubicBezTo>
                  <a:cubicBezTo>
                    <a:pt x="0" y="143"/>
                    <a:pt x="0" y="148"/>
                    <a:pt x="1" y="153"/>
                  </a:cubicBezTo>
                  <a:cubicBezTo>
                    <a:pt x="1" y="155"/>
                    <a:pt x="1" y="157"/>
                    <a:pt x="2" y="160"/>
                  </a:cubicBezTo>
                  <a:cubicBezTo>
                    <a:pt x="2" y="162"/>
                    <a:pt x="2" y="164"/>
                    <a:pt x="3" y="167"/>
                  </a:cubicBezTo>
                  <a:cubicBezTo>
                    <a:pt x="3" y="169"/>
                    <a:pt x="4" y="171"/>
                    <a:pt x="4" y="173"/>
                  </a:cubicBezTo>
                  <a:cubicBezTo>
                    <a:pt x="5" y="178"/>
                    <a:pt x="7" y="182"/>
                    <a:pt x="8" y="186"/>
                  </a:cubicBezTo>
                  <a:cubicBezTo>
                    <a:pt x="9" y="188"/>
                    <a:pt x="10" y="191"/>
                    <a:pt x="11" y="193"/>
                  </a:cubicBezTo>
                  <a:cubicBezTo>
                    <a:pt x="12" y="195"/>
                    <a:pt x="13" y="197"/>
                    <a:pt x="14" y="199"/>
                  </a:cubicBezTo>
                  <a:cubicBezTo>
                    <a:pt x="14" y="200"/>
                    <a:pt x="15" y="201"/>
                    <a:pt x="15" y="202"/>
                  </a:cubicBezTo>
                  <a:cubicBezTo>
                    <a:pt x="16" y="204"/>
                    <a:pt x="17" y="206"/>
                    <a:pt x="18" y="208"/>
                  </a:cubicBezTo>
                  <a:cubicBezTo>
                    <a:pt x="22" y="214"/>
                    <a:pt x="25" y="219"/>
                    <a:pt x="30" y="224"/>
                  </a:cubicBezTo>
                  <a:cubicBezTo>
                    <a:pt x="32" y="227"/>
                    <a:pt x="34" y="230"/>
                    <a:pt x="36" y="232"/>
                  </a:cubicBezTo>
                  <a:cubicBezTo>
                    <a:pt x="38" y="234"/>
                    <a:pt x="39" y="235"/>
                    <a:pt x="41" y="237"/>
                  </a:cubicBezTo>
                  <a:cubicBezTo>
                    <a:pt x="42" y="238"/>
                    <a:pt x="44" y="240"/>
                    <a:pt x="45" y="241"/>
                  </a:cubicBezTo>
                  <a:cubicBezTo>
                    <a:pt x="53" y="248"/>
                    <a:pt x="61" y="254"/>
                    <a:pt x="70" y="259"/>
                  </a:cubicBezTo>
                  <a:cubicBezTo>
                    <a:pt x="72" y="260"/>
                    <a:pt x="74" y="261"/>
                    <a:pt x="76" y="262"/>
                  </a:cubicBezTo>
                  <a:cubicBezTo>
                    <a:pt x="80" y="264"/>
                    <a:pt x="84" y="266"/>
                    <a:pt x="88" y="268"/>
                  </a:cubicBezTo>
                  <a:cubicBezTo>
                    <a:pt x="90" y="269"/>
                    <a:pt x="92" y="269"/>
                    <a:pt x="94" y="270"/>
                  </a:cubicBezTo>
                  <a:cubicBezTo>
                    <a:pt x="108" y="275"/>
                    <a:pt x="123" y="277"/>
                    <a:pt x="139" y="277"/>
                  </a:cubicBezTo>
                  <a:cubicBezTo>
                    <a:pt x="149" y="277"/>
                    <a:pt x="160" y="276"/>
                    <a:pt x="170" y="274"/>
                  </a:cubicBezTo>
                  <a:cubicBezTo>
                    <a:pt x="174" y="273"/>
                    <a:pt x="179" y="272"/>
                    <a:pt x="183" y="270"/>
                  </a:cubicBezTo>
                  <a:cubicBezTo>
                    <a:pt x="186" y="269"/>
                    <a:pt x="188" y="269"/>
                    <a:pt x="190" y="268"/>
                  </a:cubicBezTo>
                  <a:cubicBezTo>
                    <a:pt x="194" y="266"/>
                    <a:pt x="198" y="264"/>
                    <a:pt x="202" y="262"/>
                  </a:cubicBezTo>
                  <a:cubicBezTo>
                    <a:pt x="204" y="261"/>
                    <a:pt x="206" y="260"/>
                    <a:pt x="208" y="259"/>
                  </a:cubicBezTo>
                  <a:cubicBezTo>
                    <a:pt x="217" y="254"/>
                    <a:pt x="225" y="248"/>
                    <a:pt x="232" y="241"/>
                  </a:cubicBezTo>
                  <a:cubicBezTo>
                    <a:pt x="234" y="240"/>
                    <a:pt x="236" y="238"/>
                    <a:pt x="237" y="237"/>
                  </a:cubicBezTo>
                  <a:cubicBezTo>
                    <a:pt x="239" y="235"/>
                    <a:pt x="240" y="234"/>
                    <a:pt x="242" y="232"/>
                  </a:cubicBezTo>
                  <a:cubicBezTo>
                    <a:pt x="244" y="230"/>
                    <a:pt x="246" y="227"/>
                    <a:pt x="248" y="224"/>
                  </a:cubicBezTo>
                  <a:cubicBezTo>
                    <a:pt x="251" y="220"/>
                    <a:pt x="254" y="216"/>
                    <a:pt x="257" y="211"/>
                  </a:cubicBezTo>
                  <a:cubicBezTo>
                    <a:pt x="258" y="210"/>
                    <a:pt x="259" y="209"/>
                    <a:pt x="259" y="208"/>
                  </a:cubicBezTo>
                  <a:cubicBezTo>
                    <a:pt x="260" y="206"/>
                    <a:pt x="262" y="204"/>
                    <a:pt x="263" y="202"/>
                  </a:cubicBezTo>
                  <a:cubicBezTo>
                    <a:pt x="263" y="201"/>
                    <a:pt x="264" y="200"/>
                    <a:pt x="264" y="199"/>
                  </a:cubicBezTo>
                  <a:cubicBezTo>
                    <a:pt x="265" y="197"/>
                    <a:pt x="266" y="195"/>
                    <a:pt x="267" y="193"/>
                  </a:cubicBezTo>
                  <a:cubicBezTo>
                    <a:pt x="268" y="191"/>
                    <a:pt x="269" y="188"/>
                    <a:pt x="269" y="186"/>
                  </a:cubicBezTo>
                  <a:cubicBezTo>
                    <a:pt x="271" y="182"/>
                    <a:pt x="272" y="178"/>
                    <a:pt x="273" y="173"/>
                  </a:cubicBezTo>
                  <a:cubicBezTo>
                    <a:pt x="274" y="171"/>
                    <a:pt x="274" y="169"/>
                    <a:pt x="275" y="167"/>
                  </a:cubicBezTo>
                  <a:cubicBezTo>
                    <a:pt x="275" y="164"/>
                    <a:pt x="276" y="162"/>
                    <a:pt x="276" y="160"/>
                  </a:cubicBezTo>
                  <a:cubicBezTo>
                    <a:pt x="277" y="157"/>
                    <a:pt x="277" y="155"/>
                    <a:pt x="277" y="153"/>
                  </a:cubicBezTo>
                  <a:cubicBezTo>
                    <a:pt x="278" y="148"/>
                    <a:pt x="278" y="143"/>
                    <a:pt x="278" y="139"/>
                  </a:cubicBezTo>
                  <a:cubicBezTo>
                    <a:pt x="278" y="134"/>
                    <a:pt x="278" y="129"/>
                    <a:pt x="277" y="124"/>
                  </a:cubicBezTo>
                  <a:cubicBezTo>
                    <a:pt x="277" y="122"/>
                    <a:pt x="277" y="120"/>
                    <a:pt x="276" y="117"/>
                  </a:cubicBezTo>
                  <a:cubicBezTo>
                    <a:pt x="276" y="115"/>
                    <a:pt x="275" y="113"/>
                    <a:pt x="275" y="111"/>
                  </a:cubicBezTo>
                  <a:cubicBezTo>
                    <a:pt x="274" y="108"/>
                    <a:pt x="274" y="106"/>
                    <a:pt x="273" y="104"/>
                  </a:cubicBezTo>
                  <a:cubicBezTo>
                    <a:pt x="272" y="99"/>
                    <a:pt x="271" y="95"/>
                    <a:pt x="269" y="91"/>
                  </a:cubicBezTo>
                  <a:cubicBezTo>
                    <a:pt x="269" y="90"/>
                    <a:pt x="269" y="89"/>
                    <a:pt x="268" y="88"/>
                  </a:cubicBezTo>
                  <a:cubicBezTo>
                    <a:pt x="267" y="85"/>
                    <a:pt x="266" y="81"/>
                    <a:pt x="264" y="78"/>
                  </a:cubicBezTo>
                  <a:cubicBezTo>
                    <a:pt x="264" y="77"/>
                    <a:pt x="263" y="76"/>
                    <a:pt x="263" y="75"/>
                  </a:cubicBezTo>
                  <a:cubicBezTo>
                    <a:pt x="262" y="73"/>
                    <a:pt x="260" y="71"/>
                    <a:pt x="259" y="69"/>
                  </a:cubicBezTo>
                  <a:cubicBezTo>
                    <a:pt x="256" y="64"/>
                    <a:pt x="252" y="58"/>
                    <a:pt x="248" y="53"/>
                  </a:cubicBezTo>
                  <a:cubicBezTo>
                    <a:pt x="246" y="50"/>
                    <a:pt x="244" y="48"/>
                    <a:pt x="242" y="45"/>
                  </a:cubicBezTo>
                  <a:cubicBezTo>
                    <a:pt x="240" y="44"/>
                    <a:pt x="239" y="42"/>
                    <a:pt x="237" y="40"/>
                  </a:cubicBezTo>
                  <a:cubicBezTo>
                    <a:pt x="236" y="39"/>
                    <a:pt x="234" y="37"/>
                    <a:pt x="232" y="36"/>
                  </a:cubicBezTo>
                  <a:cubicBezTo>
                    <a:pt x="229" y="33"/>
                    <a:pt x="226" y="30"/>
                    <a:pt x="222" y="28"/>
                  </a:cubicBezTo>
                  <a:cubicBezTo>
                    <a:pt x="218" y="24"/>
                    <a:pt x="213" y="21"/>
                    <a:pt x="208" y="18"/>
                  </a:cubicBezTo>
                  <a:cubicBezTo>
                    <a:pt x="206" y="17"/>
                    <a:pt x="204" y="16"/>
                    <a:pt x="202" y="15"/>
                  </a:cubicBezTo>
                  <a:cubicBezTo>
                    <a:pt x="201" y="14"/>
                    <a:pt x="200" y="14"/>
                    <a:pt x="199" y="14"/>
                  </a:cubicBezTo>
                  <a:cubicBezTo>
                    <a:pt x="198" y="13"/>
                    <a:pt x="197" y="12"/>
                    <a:pt x="196" y="12"/>
                  </a:cubicBezTo>
                  <a:cubicBezTo>
                    <a:pt x="196" y="12"/>
                    <a:pt x="195" y="12"/>
                    <a:pt x="195" y="11"/>
                  </a:cubicBezTo>
                  <a:cubicBezTo>
                    <a:pt x="193" y="11"/>
                    <a:pt x="191" y="10"/>
                    <a:pt x="190" y="9"/>
                  </a:cubicBezTo>
                  <a:cubicBezTo>
                    <a:pt x="190" y="9"/>
                    <a:pt x="190" y="9"/>
                    <a:pt x="190" y="9"/>
                  </a:cubicBezTo>
                  <a:cubicBezTo>
                    <a:pt x="188" y="9"/>
                    <a:pt x="186" y="8"/>
                    <a:pt x="184" y="7"/>
                  </a:cubicBezTo>
                  <a:cubicBezTo>
                    <a:pt x="184" y="7"/>
                    <a:pt x="184" y="7"/>
                    <a:pt x="183" y="7"/>
                  </a:cubicBezTo>
                  <a:cubicBezTo>
                    <a:pt x="179" y="6"/>
                    <a:pt x="175" y="4"/>
                    <a:pt x="171" y="3"/>
                  </a:cubicBezTo>
                  <a:cubicBezTo>
                    <a:pt x="169" y="3"/>
                    <a:pt x="168" y="3"/>
                    <a:pt x="167" y="3"/>
                  </a:cubicBezTo>
                  <a:cubicBezTo>
                    <a:pt x="166" y="2"/>
                    <a:pt x="165" y="2"/>
                    <a:pt x="164" y="2"/>
                  </a:cubicBezTo>
                  <a:cubicBezTo>
                    <a:pt x="157" y="1"/>
                    <a:pt x="149" y="0"/>
                    <a:pt x="141" y="0"/>
                  </a:cubicBezTo>
                  <a:cubicBezTo>
                    <a:pt x="141" y="0"/>
                    <a:pt x="140" y="0"/>
                    <a:pt x="139" y="0"/>
                  </a:cubicBezTo>
                  <a:cubicBezTo>
                    <a:pt x="137" y="0"/>
                    <a:pt x="136" y="0"/>
                    <a:pt x="135" y="0"/>
                  </a:cubicBezTo>
                  <a:cubicBezTo>
                    <a:pt x="121" y="0"/>
                    <a:pt x="107" y="3"/>
                    <a:pt x="94" y="7"/>
                  </a:cubicBezTo>
                  <a:cubicBezTo>
                    <a:pt x="92" y="8"/>
                    <a:pt x="90" y="9"/>
                    <a:pt x="88" y="9"/>
                  </a:cubicBezTo>
                  <a:cubicBezTo>
                    <a:pt x="87" y="10"/>
                    <a:pt x="87" y="10"/>
                    <a:pt x="86" y="10"/>
                  </a:cubicBezTo>
                  <a:cubicBezTo>
                    <a:pt x="85" y="11"/>
                    <a:pt x="83" y="11"/>
                    <a:pt x="82" y="12"/>
                  </a:cubicBezTo>
                  <a:cubicBezTo>
                    <a:pt x="80" y="13"/>
                    <a:pt x="78" y="14"/>
                    <a:pt x="76" y="15"/>
                  </a:cubicBezTo>
                  <a:cubicBezTo>
                    <a:pt x="74" y="16"/>
                    <a:pt x="72" y="17"/>
                    <a:pt x="70" y="18"/>
                  </a:cubicBezTo>
                  <a:cubicBezTo>
                    <a:pt x="62" y="23"/>
                    <a:pt x="55" y="28"/>
                    <a:pt x="48" y="34"/>
                  </a:cubicBezTo>
                  <a:cubicBezTo>
                    <a:pt x="47" y="34"/>
                    <a:pt x="46" y="35"/>
                    <a:pt x="45" y="36"/>
                  </a:cubicBezTo>
                  <a:cubicBezTo>
                    <a:pt x="44" y="37"/>
                    <a:pt x="42" y="39"/>
                    <a:pt x="41" y="40"/>
                  </a:cubicBezTo>
                  <a:cubicBezTo>
                    <a:pt x="39" y="42"/>
                    <a:pt x="38" y="44"/>
                    <a:pt x="36" y="45"/>
                  </a:cubicBezTo>
                  <a:cubicBezTo>
                    <a:pt x="34" y="48"/>
                    <a:pt x="32" y="50"/>
                    <a:pt x="30" y="53"/>
                  </a:cubicBezTo>
                  <a:cubicBezTo>
                    <a:pt x="25" y="58"/>
                    <a:pt x="22" y="64"/>
                    <a:pt x="18" y="69"/>
                  </a:cubicBezTo>
                  <a:cubicBezTo>
                    <a:pt x="17" y="71"/>
                    <a:pt x="16" y="73"/>
                    <a:pt x="15" y="75"/>
                  </a:cubicBezTo>
                  <a:cubicBezTo>
                    <a:pt x="15" y="76"/>
                    <a:pt x="14" y="77"/>
                    <a:pt x="14" y="78"/>
                  </a:cubicBezTo>
                  <a:cubicBezTo>
                    <a:pt x="12" y="81"/>
                    <a:pt x="11" y="85"/>
                    <a:pt x="10" y="88"/>
                  </a:cubicBezTo>
                  <a:cubicBezTo>
                    <a:pt x="9" y="89"/>
                    <a:pt x="9" y="90"/>
                    <a:pt x="8" y="91"/>
                  </a:cubicBezTo>
                  <a:cubicBezTo>
                    <a:pt x="7" y="95"/>
                    <a:pt x="5" y="99"/>
                    <a:pt x="4" y="104"/>
                  </a:cubicBezTo>
                  <a:cubicBezTo>
                    <a:pt x="4" y="106"/>
                    <a:pt x="3" y="108"/>
                    <a:pt x="3" y="111"/>
                  </a:cubicBezTo>
                  <a:close/>
                  <a:moveTo>
                    <a:pt x="115" y="9"/>
                  </a:moveTo>
                  <a:cubicBezTo>
                    <a:pt x="116" y="10"/>
                    <a:pt x="116" y="10"/>
                    <a:pt x="116" y="10"/>
                  </a:cubicBezTo>
                  <a:cubicBezTo>
                    <a:pt x="118" y="10"/>
                    <a:pt x="119" y="10"/>
                    <a:pt x="121" y="10"/>
                  </a:cubicBezTo>
                  <a:cubicBezTo>
                    <a:pt x="122" y="10"/>
                    <a:pt x="123" y="10"/>
                    <a:pt x="125" y="10"/>
                  </a:cubicBezTo>
                  <a:cubicBezTo>
                    <a:pt x="127" y="10"/>
                    <a:pt x="131" y="13"/>
                    <a:pt x="133" y="12"/>
                  </a:cubicBezTo>
                  <a:cubicBezTo>
                    <a:pt x="134" y="11"/>
                    <a:pt x="134" y="11"/>
                    <a:pt x="134" y="10"/>
                  </a:cubicBezTo>
                  <a:cubicBezTo>
                    <a:pt x="135" y="9"/>
                    <a:pt x="135" y="8"/>
                    <a:pt x="136" y="7"/>
                  </a:cubicBezTo>
                  <a:cubicBezTo>
                    <a:pt x="137" y="7"/>
                    <a:pt x="138" y="7"/>
                    <a:pt x="139" y="7"/>
                  </a:cubicBezTo>
                  <a:cubicBezTo>
                    <a:pt x="148" y="7"/>
                    <a:pt x="157" y="8"/>
                    <a:pt x="165" y="10"/>
                  </a:cubicBezTo>
                  <a:cubicBezTo>
                    <a:pt x="165" y="11"/>
                    <a:pt x="164" y="10"/>
                    <a:pt x="163" y="11"/>
                  </a:cubicBezTo>
                  <a:cubicBezTo>
                    <a:pt x="162" y="11"/>
                    <a:pt x="161" y="12"/>
                    <a:pt x="160" y="12"/>
                  </a:cubicBezTo>
                  <a:cubicBezTo>
                    <a:pt x="158" y="13"/>
                    <a:pt x="155" y="12"/>
                    <a:pt x="153" y="12"/>
                  </a:cubicBezTo>
                  <a:cubicBezTo>
                    <a:pt x="153" y="13"/>
                    <a:pt x="154" y="13"/>
                    <a:pt x="155" y="14"/>
                  </a:cubicBezTo>
                  <a:cubicBezTo>
                    <a:pt x="157" y="15"/>
                    <a:pt x="159" y="15"/>
                    <a:pt x="162" y="14"/>
                  </a:cubicBezTo>
                  <a:cubicBezTo>
                    <a:pt x="163" y="14"/>
                    <a:pt x="165" y="15"/>
                    <a:pt x="166" y="14"/>
                  </a:cubicBezTo>
                  <a:cubicBezTo>
                    <a:pt x="167" y="13"/>
                    <a:pt x="167" y="12"/>
                    <a:pt x="168" y="11"/>
                  </a:cubicBezTo>
                  <a:cubicBezTo>
                    <a:pt x="168" y="11"/>
                    <a:pt x="169" y="11"/>
                    <a:pt x="169" y="11"/>
                  </a:cubicBezTo>
                  <a:cubicBezTo>
                    <a:pt x="171" y="11"/>
                    <a:pt x="172" y="11"/>
                    <a:pt x="173" y="12"/>
                  </a:cubicBezTo>
                  <a:cubicBezTo>
                    <a:pt x="173" y="13"/>
                    <a:pt x="172" y="13"/>
                    <a:pt x="172" y="14"/>
                  </a:cubicBezTo>
                  <a:cubicBezTo>
                    <a:pt x="173" y="14"/>
                    <a:pt x="175" y="14"/>
                    <a:pt x="176" y="12"/>
                  </a:cubicBezTo>
                  <a:cubicBezTo>
                    <a:pt x="176" y="13"/>
                    <a:pt x="177" y="13"/>
                    <a:pt x="177" y="13"/>
                  </a:cubicBezTo>
                  <a:cubicBezTo>
                    <a:pt x="179" y="13"/>
                    <a:pt x="181" y="14"/>
                    <a:pt x="183" y="15"/>
                  </a:cubicBezTo>
                  <a:cubicBezTo>
                    <a:pt x="186" y="16"/>
                    <a:pt x="189" y="17"/>
                    <a:pt x="192" y="18"/>
                  </a:cubicBezTo>
                  <a:cubicBezTo>
                    <a:pt x="191" y="19"/>
                    <a:pt x="191" y="19"/>
                    <a:pt x="190" y="19"/>
                  </a:cubicBezTo>
                  <a:cubicBezTo>
                    <a:pt x="189" y="19"/>
                    <a:pt x="189" y="17"/>
                    <a:pt x="187" y="18"/>
                  </a:cubicBezTo>
                  <a:cubicBezTo>
                    <a:pt x="187" y="20"/>
                    <a:pt x="189" y="20"/>
                    <a:pt x="190" y="21"/>
                  </a:cubicBezTo>
                  <a:cubicBezTo>
                    <a:pt x="191" y="22"/>
                    <a:pt x="193" y="23"/>
                    <a:pt x="193" y="24"/>
                  </a:cubicBezTo>
                  <a:cubicBezTo>
                    <a:pt x="192" y="27"/>
                    <a:pt x="190" y="24"/>
                    <a:pt x="188" y="24"/>
                  </a:cubicBezTo>
                  <a:cubicBezTo>
                    <a:pt x="186" y="24"/>
                    <a:pt x="183" y="28"/>
                    <a:pt x="181" y="25"/>
                  </a:cubicBezTo>
                  <a:cubicBezTo>
                    <a:pt x="181" y="23"/>
                    <a:pt x="183" y="23"/>
                    <a:pt x="184" y="21"/>
                  </a:cubicBezTo>
                  <a:cubicBezTo>
                    <a:pt x="183" y="21"/>
                    <a:pt x="183" y="21"/>
                    <a:pt x="183" y="21"/>
                  </a:cubicBezTo>
                  <a:cubicBezTo>
                    <a:pt x="182" y="22"/>
                    <a:pt x="181" y="22"/>
                    <a:pt x="180" y="22"/>
                  </a:cubicBezTo>
                  <a:cubicBezTo>
                    <a:pt x="180" y="23"/>
                    <a:pt x="179" y="23"/>
                    <a:pt x="177" y="24"/>
                  </a:cubicBezTo>
                  <a:cubicBezTo>
                    <a:pt x="176" y="24"/>
                    <a:pt x="175" y="24"/>
                    <a:pt x="174" y="24"/>
                  </a:cubicBezTo>
                  <a:cubicBezTo>
                    <a:pt x="173" y="25"/>
                    <a:pt x="171" y="26"/>
                    <a:pt x="169" y="27"/>
                  </a:cubicBezTo>
                  <a:cubicBezTo>
                    <a:pt x="169" y="27"/>
                    <a:pt x="168" y="27"/>
                    <a:pt x="167" y="27"/>
                  </a:cubicBezTo>
                  <a:cubicBezTo>
                    <a:pt x="165" y="28"/>
                    <a:pt x="163" y="29"/>
                    <a:pt x="161" y="30"/>
                  </a:cubicBezTo>
                  <a:cubicBezTo>
                    <a:pt x="159" y="31"/>
                    <a:pt x="157" y="32"/>
                    <a:pt x="156" y="33"/>
                  </a:cubicBezTo>
                  <a:cubicBezTo>
                    <a:pt x="155" y="33"/>
                    <a:pt x="154" y="35"/>
                    <a:pt x="154" y="36"/>
                  </a:cubicBezTo>
                  <a:cubicBezTo>
                    <a:pt x="154" y="37"/>
                    <a:pt x="156" y="37"/>
                    <a:pt x="156" y="38"/>
                  </a:cubicBezTo>
                  <a:cubicBezTo>
                    <a:pt x="156" y="39"/>
                    <a:pt x="155" y="40"/>
                    <a:pt x="155" y="41"/>
                  </a:cubicBezTo>
                  <a:cubicBezTo>
                    <a:pt x="156" y="41"/>
                    <a:pt x="157" y="41"/>
                    <a:pt x="158" y="41"/>
                  </a:cubicBezTo>
                  <a:cubicBezTo>
                    <a:pt x="161" y="41"/>
                    <a:pt x="162" y="43"/>
                    <a:pt x="164" y="44"/>
                  </a:cubicBezTo>
                  <a:cubicBezTo>
                    <a:pt x="165" y="45"/>
                    <a:pt x="167" y="46"/>
                    <a:pt x="169" y="46"/>
                  </a:cubicBezTo>
                  <a:cubicBezTo>
                    <a:pt x="171" y="46"/>
                    <a:pt x="173" y="45"/>
                    <a:pt x="173" y="47"/>
                  </a:cubicBezTo>
                  <a:cubicBezTo>
                    <a:pt x="174" y="48"/>
                    <a:pt x="171" y="49"/>
                    <a:pt x="171" y="50"/>
                  </a:cubicBezTo>
                  <a:cubicBezTo>
                    <a:pt x="172" y="51"/>
                    <a:pt x="171" y="52"/>
                    <a:pt x="171" y="53"/>
                  </a:cubicBezTo>
                  <a:cubicBezTo>
                    <a:pt x="171" y="54"/>
                    <a:pt x="172" y="56"/>
                    <a:pt x="173" y="56"/>
                  </a:cubicBezTo>
                  <a:cubicBezTo>
                    <a:pt x="174" y="56"/>
                    <a:pt x="177" y="55"/>
                    <a:pt x="177" y="53"/>
                  </a:cubicBezTo>
                  <a:cubicBezTo>
                    <a:pt x="178" y="51"/>
                    <a:pt x="178" y="49"/>
                    <a:pt x="179" y="48"/>
                  </a:cubicBezTo>
                  <a:cubicBezTo>
                    <a:pt x="186" y="48"/>
                    <a:pt x="192" y="44"/>
                    <a:pt x="191" y="37"/>
                  </a:cubicBezTo>
                  <a:cubicBezTo>
                    <a:pt x="191" y="37"/>
                    <a:pt x="191" y="36"/>
                    <a:pt x="191" y="35"/>
                  </a:cubicBezTo>
                  <a:cubicBezTo>
                    <a:pt x="191" y="34"/>
                    <a:pt x="193" y="33"/>
                    <a:pt x="193" y="31"/>
                  </a:cubicBezTo>
                  <a:cubicBezTo>
                    <a:pt x="194" y="31"/>
                    <a:pt x="194" y="30"/>
                    <a:pt x="195" y="30"/>
                  </a:cubicBezTo>
                  <a:cubicBezTo>
                    <a:pt x="195" y="29"/>
                    <a:pt x="196" y="28"/>
                    <a:pt x="197" y="27"/>
                  </a:cubicBezTo>
                  <a:cubicBezTo>
                    <a:pt x="197" y="27"/>
                    <a:pt x="197" y="27"/>
                    <a:pt x="197" y="27"/>
                  </a:cubicBezTo>
                  <a:cubicBezTo>
                    <a:pt x="198" y="27"/>
                    <a:pt x="198" y="27"/>
                    <a:pt x="199" y="27"/>
                  </a:cubicBezTo>
                  <a:cubicBezTo>
                    <a:pt x="200" y="28"/>
                    <a:pt x="201" y="28"/>
                    <a:pt x="203" y="28"/>
                  </a:cubicBezTo>
                  <a:cubicBezTo>
                    <a:pt x="203" y="28"/>
                    <a:pt x="204" y="27"/>
                    <a:pt x="205" y="28"/>
                  </a:cubicBezTo>
                  <a:cubicBezTo>
                    <a:pt x="207" y="28"/>
                    <a:pt x="207" y="30"/>
                    <a:pt x="209" y="30"/>
                  </a:cubicBezTo>
                  <a:cubicBezTo>
                    <a:pt x="210" y="31"/>
                    <a:pt x="211" y="31"/>
                    <a:pt x="211" y="32"/>
                  </a:cubicBezTo>
                  <a:cubicBezTo>
                    <a:pt x="211" y="34"/>
                    <a:pt x="209" y="34"/>
                    <a:pt x="209" y="35"/>
                  </a:cubicBezTo>
                  <a:cubicBezTo>
                    <a:pt x="209" y="35"/>
                    <a:pt x="209" y="35"/>
                    <a:pt x="209" y="35"/>
                  </a:cubicBezTo>
                  <a:cubicBezTo>
                    <a:pt x="210" y="37"/>
                    <a:pt x="211" y="38"/>
                    <a:pt x="212" y="38"/>
                  </a:cubicBezTo>
                  <a:cubicBezTo>
                    <a:pt x="213" y="38"/>
                    <a:pt x="214" y="37"/>
                    <a:pt x="215" y="37"/>
                  </a:cubicBezTo>
                  <a:cubicBezTo>
                    <a:pt x="217" y="36"/>
                    <a:pt x="218" y="35"/>
                    <a:pt x="219" y="34"/>
                  </a:cubicBezTo>
                  <a:cubicBezTo>
                    <a:pt x="220" y="35"/>
                    <a:pt x="222" y="36"/>
                    <a:pt x="223" y="38"/>
                  </a:cubicBezTo>
                  <a:cubicBezTo>
                    <a:pt x="223" y="38"/>
                    <a:pt x="223" y="39"/>
                    <a:pt x="223" y="39"/>
                  </a:cubicBezTo>
                  <a:cubicBezTo>
                    <a:pt x="224" y="41"/>
                    <a:pt x="223" y="42"/>
                    <a:pt x="223" y="44"/>
                  </a:cubicBezTo>
                  <a:cubicBezTo>
                    <a:pt x="223" y="46"/>
                    <a:pt x="227" y="46"/>
                    <a:pt x="228" y="47"/>
                  </a:cubicBezTo>
                  <a:cubicBezTo>
                    <a:pt x="229" y="48"/>
                    <a:pt x="229" y="49"/>
                    <a:pt x="229" y="49"/>
                  </a:cubicBezTo>
                  <a:cubicBezTo>
                    <a:pt x="230" y="50"/>
                    <a:pt x="231" y="50"/>
                    <a:pt x="231" y="51"/>
                  </a:cubicBezTo>
                  <a:cubicBezTo>
                    <a:pt x="231" y="54"/>
                    <a:pt x="229" y="54"/>
                    <a:pt x="229" y="57"/>
                  </a:cubicBezTo>
                  <a:cubicBezTo>
                    <a:pt x="228" y="58"/>
                    <a:pt x="227" y="58"/>
                    <a:pt x="227" y="59"/>
                  </a:cubicBezTo>
                  <a:cubicBezTo>
                    <a:pt x="227" y="62"/>
                    <a:pt x="231" y="60"/>
                    <a:pt x="232" y="62"/>
                  </a:cubicBezTo>
                  <a:cubicBezTo>
                    <a:pt x="232" y="63"/>
                    <a:pt x="231" y="64"/>
                    <a:pt x="231" y="65"/>
                  </a:cubicBezTo>
                  <a:cubicBezTo>
                    <a:pt x="232" y="66"/>
                    <a:pt x="232" y="69"/>
                    <a:pt x="230" y="69"/>
                  </a:cubicBezTo>
                  <a:cubicBezTo>
                    <a:pt x="229" y="69"/>
                    <a:pt x="229" y="67"/>
                    <a:pt x="227" y="67"/>
                  </a:cubicBezTo>
                  <a:cubicBezTo>
                    <a:pt x="227" y="67"/>
                    <a:pt x="226" y="67"/>
                    <a:pt x="225" y="67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1" y="66"/>
                    <a:pt x="219" y="66"/>
                    <a:pt x="218" y="65"/>
                  </a:cubicBezTo>
                  <a:cubicBezTo>
                    <a:pt x="219" y="63"/>
                    <a:pt x="222" y="61"/>
                    <a:pt x="224" y="59"/>
                  </a:cubicBezTo>
                  <a:cubicBezTo>
                    <a:pt x="225" y="58"/>
                    <a:pt x="226" y="58"/>
                    <a:pt x="226" y="56"/>
                  </a:cubicBezTo>
                  <a:cubicBezTo>
                    <a:pt x="224" y="55"/>
                    <a:pt x="223" y="57"/>
                    <a:pt x="222" y="57"/>
                  </a:cubicBezTo>
                  <a:cubicBezTo>
                    <a:pt x="220" y="58"/>
                    <a:pt x="219" y="59"/>
                    <a:pt x="218" y="59"/>
                  </a:cubicBezTo>
                  <a:cubicBezTo>
                    <a:pt x="215" y="60"/>
                    <a:pt x="212" y="58"/>
                    <a:pt x="210" y="60"/>
                  </a:cubicBezTo>
                  <a:cubicBezTo>
                    <a:pt x="209" y="61"/>
                    <a:pt x="212" y="60"/>
                    <a:pt x="212" y="62"/>
                  </a:cubicBezTo>
                  <a:cubicBezTo>
                    <a:pt x="211" y="62"/>
                    <a:pt x="210" y="62"/>
                    <a:pt x="209" y="62"/>
                  </a:cubicBezTo>
                  <a:cubicBezTo>
                    <a:pt x="208" y="61"/>
                    <a:pt x="209" y="60"/>
                    <a:pt x="208" y="60"/>
                  </a:cubicBezTo>
                  <a:cubicBezTo>
                    <a:pt x="208" y="59"/>
                    <a:pt x="205" y="59"/>
                    <a:pt x="203" y="59"/>
                  </a:cubicBezTo>
                  <a:cubicBezTo>
                    <a:pt x="202" y="59"/>
                    <a:pt x="200" y="60"/>
                    <a:pt x="200" y="62"/>
                  </a:cubicBezTo>
                  <a:cubicBezTo>
                    <a:pt x="202" y="63"/>
                    <a:pt x="205" y="61"/>
                    <a:pt x="206" y="63"/>
                  </a:cubicBezTo>
                  <a:cubicBezTo>
                    <a:pt x="205" y="65"/>
                    <a:pt x="202" y="66"/>
                    <a:pt x="203" y="68"/>
                  </a:cubicBezTo>
                  <a:cubicBezTo>
                    <a:pt x="203" y="69"/>
                    <a:pt x="204" y="71"/>
                    <a:pt x="205" y="71"/>
                  </a:cubicBezTo>
                  <a:cubicBezTo>
                    <a:pt x="206" y="71"/>
                    <a:pt x="206" y="70"/>
                    <a:pt x="207" y="70"/>
                  </a:cubicBezTo>
                  <a:cubicBezTo>
                    <a:pt x="208" y="70"/>
                    <a:pt x="208" y="71"/>
                    <a:pt x="209" y="71"/>
                  </a:cubicBezTo>
                  <a:cubicBezTo>
                    <a:pt x="210" y="70"/>
                    <a:pt x="211" y="68"/>
                    <a:pt x="212" y="69"/>
                  </a:cubicBezTo>
                  <a:cubicBezTo>
                    <a:pt x="214" y="71"/>
                    <a:pt x="211" y="72"/>
                    <a:pt x="209" y="73"/>
                  </a:cubicBezTo>
                  <a:cubicBezTo>
                    <a:pt x="206" y="74"/>
                    <a:pt x="203" y="74"/>
                    <a:pt x="201" y="75"/>
                  </a:cubicBezTo>
                  <a:cubicBezTo>
                    <a:pt x="200" y="75"/>
                    <a:pt x="197" y="79"/>
                    <a:pt x="196" y="76"/>
                  </a:cubicBezTo>
                  <a:cubicBezTo>
                    <a:pt x="196" y="74"/>
                    <a:pt x="198" y="75"/>
                    <a:pt x="198" y="73"/>
                  </a:cubicBezTo>
                  <a:cubicBezTo>
                    <a:pt x="196" y="73"/>
                    <a:pt x="194" y="74"/>
                    <a:pt x="192" y="75"/>
                  </a:cubicBezTo>
                  <a:cubicBezTo>
                    <a:pt x="189" y="76"/>
                    <a:pt x="184" y="77"/>
                    <a:pt x="183" y="80"/>
                  </a:cubicBezTo>
                  <a:cubicBezTo>
                    <a:pt x="183" y="81"/>
                    <a:pt x="183" y="82"/>
                    <a:pt x="183" y="83"/>
                  </a:cubicBezTo>
                  <a:cubicBezTo>
                    <a:pt x="183" y="83"/>
                    <a:pt x="180" y="83"/>
                    <a:pt x="179" y="83"/>
                  </a:cubicBezTo>
                  <a:cubicBezTo>
                    <a:pt x="178" y="84"/>
                    <a:pt x="177" y="85"/>
                    <a:pt x="176" y="85"/>
                  </a:cubicBezTo>
                  <a:cubicBezTo>
                    <a:pt x="175" y="85"/>
                    <a:pt x="174" y="85"/>
                    <a:pt x="174" y="85"/>
                  </a:cubicBezTo>
                  <a:cubicBezTo>
                    <a:pt x="173" y="86"/>
                    <a:pt x="172" y="87"/>
                    <a:pt x="171" y="88"/>
                  </a:cubicBezTo>
                  <a:cubicBezTo>
                    <a:pt x="170" y="89"/>
                    <a:pt x="169" y="89"/>
                    <a:pt x="169" y="90"/>
                  </a:cubicBezTo>
                  <a:cubicBezTo>
                    <a:pt x="168" y="90"/>
                    <a:pt x="168" y="92"/>
                    <a:pt x="166" y="93"/>
                  </a:cubicBezTo>
                  <a:cubicBezTo>
                    <a:pt x="165" y="93"/>
                    <a:pt x="165" y="92"/>
                    <a:pt x="164" y="93"/>
                  </a:cubicBezTo>
                  <a:cubicBezTo>
                    <a:pt x="164" y="94"/>
                    <a:pt x="165" y="97"/>
                    <a:pt x="164" y="99"/>
                  </a:cubicBezTo>
                  <a:cubicBezTo>
                    <a:pt x="162" y="100"/>
                    <a:pt x="160" y="101"/>
                    <a:pt x="158" y="103"/>
                  </a:cubicBezTo>
                  <a:cubicBezTo>
                    <a:pt x="157" y="103"/>
                    <a:pt x="155" y="104"/>
                    <a:pt x="154" y="104"/>
                  </a:cubicBezTo>
                  <a:cubicBezTo>
                    <a:pt x="153" y="105"/>
                    <a:pt x="152" y="106"/>
                    <a:pt x="151" y="107"/>
                  </a:cubicBezTo>
                  <a:cubicBezTo>
                    <a:pt x="148" y="108"/>
                    <a:pt x="144" y="110"/>
                    <a:pt x="144" y="115"/>
                  </a:cubicBezTo>
                  <a:cubicBezTo>
                    <a:pt x="144" y="116"/>
                    <a:pt x="145" y="117"/>
                    <a:pt x="145" y="118"/>
                  </a:cubicBezTo>
                  <a:cubicBezTo>
                    <a:pt x="145" y="118"/>
                    <a:pt x="145" y="119"/>
                    <a:pt x="145" y="120"/>
                  </a:cubicBezTo>
                  <a:cubicBezTo>
                    <a:pt x="145" y="121"/>
                    <a:pt x="146" y="123"/>
                    <a:pt x="145" y="124"/>
                  </a:cubicBezTo>
                  <a:cubicBezTo>
                    <a:pt x="143" y="123"/>
                    <a:pt x="140" y="123"/>
                    <a:pt x="139" y="122"/>
                  </a:cubicBezTo>
                  <a:cubicBezTo>
                    <a:pt x="139" y="120"/>
                    <a:pt x="140" y="119"/>
                    <a:pt x="140" y="118"/>
                  </a:cubicBezTo>
                  <a:cubicBezTo>
                    <a:pt x="139" y="117"/>
                    <a:pt x="138" y="115"/>
                    <a:pt x="137" y="115"/>
                  </a:cubicBezTo>
                  <a:cubicBezTo>
                    <a:pt x="136" y="114"/>
                    <a:pt x="135" y="115"/>
                    <a:pt x="134" y="115"/>
                  </a:cubicBezTo>
                  <a:cubicBezTo>
                    <a:pt x="133" y="115"/>
                    <a:pt x="132" y="114"/>
                    <a:pt x="131" y="114"/>
                  </a:cubicBezTo>
                  <a:cubicBezTo>
                    <a:pt x="129" y="113"/>
                    <a:pt x="127" y="114"/>
                    <a:pt x="125" y="114"/>
                  </a:cubicBezTo>
                  <a:cubicBezTo>
                    <a:pt x="123" y="115"/>
                    <a:pt x="122" y="117"/>
                    <a:pt x="119" y="117"/>
                  </a:cubicBezTo>
                  <a:cubicBezTo>
                    <a:pt x="118" y="117"/>
                    <a:pt x="117" y="116"/>
                    <a:pt x="116" y="116"/>
                  </a:cubicBezTo>
                  <a:cubicBezTo>
                    <a:pt x="115" y="115"/>
                    <a:pt x="113" y="115"/>
                    <a:pt x="112" y="115"/>
                  </a:cubicBezTo>
                  <a:cubicBezTo>
                    <a:pt x="109" y="115"/>
                    <a:pt x="107" y="117"/>
                    <a:pt x="105" y="118"/>
                  </a:cubicBezTo>
                  <a:cubicBezTo>
                    <a:pt x="103" y="119"/>
                    <a:pt x="101" y="121"/>
                    <a:pt x="100" y="123"/>
                  </a:cubicBezTo>
                  <a:cubicBezTo>
                    <a:pt x="100" y="124"/>
                    <a:pt x="100" y="125"/>
                    <a:pt x="100" y="126"/>
                  </a:cubicBezTo>
                  <a:cubicBezTo>
                    <a:pt x="99" y="127"/>
                    <a:pt x="99" y="128"/>
                    <a:pt x="98" y="128"/>
                  </a:cubicBezTo>
                  <a:cubicBezTo>
                    <a:pt x="97" y="131"/>
                    <a:pt x="95" y="135"/>
                    <a:pt x="97" y="140"/>
                  </a:cubicBezTo>
                  <a:cubicBezTo>
                    <a:pt x="97" y="140"/>
                    <a:pt x="99" y="144"/>
                    <a:pt x="99" y="145"/>
                  </a:cubicBezTo>
                  <a:cubicBezTo>
                    <a:pt x="100" y="146"/>
                    <a:pt x="102" y="147"/>
                    <a:pt x="104" y="147"/>
                  </a:cubicBezTo>
                  <a:cubicBezTo>
                    <a:pt x="105" y="147"/>
                    <a:pt x="106" y="146"/>
                    <a:pt x="107" y="146"/>
                  </a:cubicBezTo>
                  <a:cubicBezTo>
                    <a:pt x="108" y="146"/>
                    <a:pt x="110" y="146"/>
                    <a:pt x="111" y="146"/>
                  </a:cubicBezTo>
                  <a:cubicBezTo>
                    <a:pt x="114" y="145"/>
                    <a:pt x="113" y="140"/>
                    <a:pt x="117" y="139"/>
                  </a:cubicBezTo>
                  <a:cubicBezTo>
                    <a:pt x="118" y="138"/>
                    <a:pt x="120" y="138"/>
                    <a:pt x="122" y="138"/>
                  </a:cubicBezTo>
                  <a:cubicBezTo>
                    <a:pt x="123" y="138"/>
                    <a:pt x="123" y="140"/>
                    <a:pt x="123" y="141"/>
                  </a:cubicBezTo>
                  <a:cubicBezTo>
                    <a:pt x="123" y="141"/>
                    <a:pt x="122" y="142"/>
                    <a:pt x="122" y="143"/>
                  </a:cubicBezTo>
                  <a:cubicBezTo>
                    <a:pt x="122" y="144"/>
                    <a:pt x="122" y="145"/>
                    <a:pt x="121" y="146"/>
                  </a:cubicBezTo>
                  <a:cubicBezTo>
                    <a:pt x="121" y="147"/>
                    <a:pt x="120" y="148"/>
                    <a:pt x="119" y="149"/>
                  </a:cubicBezTo>
                  <a:cubicBezTo>
                    <a:pt x="119" y="149"/>
                    <a:pt x="119" y="150"/>
                    <a:pt x="119" y="151"/>
                  </a:cubicBezTo>
                  <a:cubicBezTo>
                    <a:pt x="119" y="152"/>
                    <a:pt x="118" y="152"/>
                    <a:pt x="118" y="153"/>
                  </a:cubicBezTo>
                  <a:cubicBezTo>
                    <a:pt x="121" y="155"/>
                    <a:pt x="125" y="153"/>
                    <a:pt x="128" y="153"/>
                  </a:cubicBezTo>
                  <a:cubicBezTo>
                    <a:pt x="129" y="154"/>
                    <a:pt x="132" y="155"/>
                    <a:pt x="132" y="157"/>
                  </a:cubicBezTo>
                  <a:cubicBezTo>
                    <a:pt x="132" y="158"/>
                    <a:pt x="131" y="159"/>
                    <a:pt x="130" y="161"/>
                  </a:cubicBezTo>
                  <a:cubicBezTo>
                    <a:pt x="130" y="162"/>
                    <a:pt x="129" y="165"/>
                    <a:pt x="129" y="166"/>
                  </a:cubicBezTo>
                  <a:cubicBezTo>
                    <a:pt x="129" y="169"/>
                    <a:pt x="133" y="173"/>
                    <a:pt x="136" y="173"/>
                  </a:cubicBezTo>
                  <a:cubicBezTo>
                    <a:pt x="138" y="173"/>
                    <a:pt x="140" y="170"/>
                    <a:pt x="144" y="172"/>
                  </a:cubicBezTo>
                  <a:cubicBezTo>
                    <a:pt x="145" y="172"/>
                    <a:pt x="146" y="174"/>
                    <a:pt x="147" y="174"/>
                  </a:cubicBezTo>
                  <a:cubicBezTo>
                    <a:pt x="148" y="174"/>
                    <a:pt x="150" y="172"/>
                    <a:pt x="150" y="171"/>
                  </a:cubicBezTo>
                  <a:cubicBezTo>
                    <a:pt x="151" y="169"/>
                    <a:pt x="151" y="168"/>
                    <a:pt x="153" y="167"/>
                  </a:cubicBezTo>
                  <a:cubicBezTo>
                    <a:pt x="154" y="166"/>
                    <a:pt x="156" y="167"/>
                    <a:pt x="158" y="166"/>
                  </a:cubicBezTo>
                  <a:cubicBezTo>
                    <a:pt x="159" y="166"/>
                    <a:pt x="159" y="165"/>
                    <a:pt x="160" y="164"/>
                  </a:cubicBezTo>
                  <a:cubicBezTo>
                    <a:pt x="161" y="164"/>
                    <a:pt x="162" y="163"/>
                    <a:pt x="163" y="164"/>
                  </a:cubicBezTo>
                  <a:cubicBezTo>
                    <a:pt x="164" y="165"/>
                    <a:pt x="161" y="165"/>
                    <a:pt x="162" y="167"/>
                  </a:cubicBezTo>
                  <a:cubicBezTo>
                    <a:pt x="164" y="168"/>
                    <a:pt x="165" y="165"/>
                    <a:pt x="167" y="165"/>
                  </a:cubicBezTo>
                  <a:cubicBezTo>
                    <a:pt x="167" y="165"/>
                    <a:pt x="169" y="166"/>
                    <a:pt x="170" y="166"/>
                  </a:cubicBezTo>
                  <a:cubicBezTo>
                    <a:pt x="171" y="167"/>
                    <a:pt x="171" y="168"/>
                    <a:pt x="173" y="168"/>
                  </a:cubicBezTo>
                  <a:cubicBezTo>
                    <a:pt x="173" y="168"/>
                    <a:pt x="175" y="168"/>
                    <a:pt x="176" y="168"/>
                  </a:cubicBezTo>
                  <a:cubicBezTo>
                    <a:pt x="177" y="168"/>
                    <a:pt x="178" y="170"/>
                    <a:pt x="179" y="170"/>
                  </a:cubicBezTo>
                  <a:cubicBezTo>
                    <a:pt x="181" y="169"/>
                    <a:pt x="182" y="168"/>
                    <a:pt x="183" y="168"/>
                  </a:cubicBezTo>
                  <a:cubicBezTo>
                    <a:pt x="185" y="167"/>
                    <a:pt x="186" y="168"/>
                    <a:pt x="188" y="170"/>
                  </a:cubicBezTo>
                  <a:cubicBezTo>
                    <a:pt x="189" y="170"/>
                    <a:pt x="189" y="168"/>
                    <a:pt x="190" y="169"/>
                  </a:cubicBezTo>
                  <a:cubicBezTo>
                    <a:pt x="189" y="170"/>
                    <a:pt x="190" y="171"/>
                    <a:pt x="191" y="172"/>
                  </a:cubicBezTo>
                  <a:cubicBezTo>
                    <a:pt x="191" y="172"/>
                    <a:pt x="191" y="173"/>
                    <a:pt x="191" y="173"/>
                  </a:cubicBezTo>
                  <a:cubicBezTo>
                    <a:pt x="192" y="174"/>
                    <a:pt x="194" y="174"/>
                    <a:pt x="195" y="175"/>
                  </a:cubicBezTo>
                  <a:cubicBezTo>
                    <a:pt x="196" y="175"/>
                    <a:pt x="196" y="177"/>
                    <a:pt x="198" y="178"/>
                  </a:cubicBezTo>
                  <a:cubicBezTo>
                    <a:pt x="199" y="179"/>
                    <a:pt x="201" y="181"/>
                    <a:pt x="203" y="181"/>
                  </a:cubicBezTo>
                  <a:cubicBezTo>
                    <a:pt x="204" y="181"/>
                    <a:pt x="206" y="181"/>
                    <a:pt x="207" y="181"/>
                  </a:cubicBezTo>
                  <a:cubicBezTo>
                    <a:pt x="210" y="181"/>
                    <a:pt x="212" y="183"/>
                    <a:pt x="214" y="184"/>
                  </a:cubicBezTo>
                  <a:cubicBezTo>
                    <a:pt x="215" y="185"/>
                    <a:pt x="217" y="186"/>
                    <a:pt x="217" y="187"/>
                  </a:cubicBezTo>
                  <a:cubicBezTo>
                    <a:pt x="217" y="188"/>
                    <a:pt x="217" y="189"/>
                    <a:pt x="217" y="190"/>
                  </a:cubicBezTo>
                  <a:cubicBezTo>
                    <a:pt x="218" y="192"/>
                    <a:pt x="221" y="193"/>
                    <a:pt x="220" y="196"/>
                  </a:cubicBezTo>
                  <a:cubicBezTo>
                    <a:pt x="220" y="197"/>
                    <a:pt x="221" y="197"/>
                    <a:pt x="222" y="198"/>
                  </a:cubicBezTo>
                  <a:cubicBezTo>
                    <a:pt x="223" y="198"/>
                    <a:pt x="224" y="199"/>
                    <a:pt x="225" y="199"/>
                  </a:cubicBezTo>
                  <a:cubicBezTo>
                    <a:pt x="225" y="200"/>
                    <a:pt x="226" y="199"/>
                    <a:pt x="227" y="199"/>
                  </a:cubicBezTo>
                  <a:cubicBezTo>
                    <a:pt x="228" y="199"/>
                    <a:pt x="229" y="200"/>
                    <a:pt x="231" y="201"/>
                  </a:cubicBezTo>
                  <a:cubicBezTo>
                    <a:pt x="232" y="201"/>
                    <a:pt x="233" y="201"/>
                    <a:pt x="234" y="202"/>
                  </a:cubicBezTo>
                  <a:cubicBezTo>
                    <a:pt x="234" y="202"/>
                    <a:pt x="235" y="204"/>
                    <a:pt x="235" y="204"/>
                  </a:cubicBezTo>
                  <a:cubicBezTo>
                    <a:pt x="236" y="205"/>
                    <a:pt x="237" y="204"/>
                    <a:pt x="238" y="204"/>
                  </a:cubicBezTo>
                  <a:cubicBezTo>
                    <a:pt x="240" y="204"/>
                    <a:pt x="242" y="205"/>
                    <a:pt x="244" y="205"/>
                  </a:cubicBezTo>
                  <a:cubicBezTo>
                    <a:pt x="245" y="205"/>
                    <a:pt x="245" y="205"/>
                    <a:pt x="246" y="205"/>
                  </a:cubicBezTo>
                  <a:cubicBezTo>
                    <a:pt x="248" y="205"/>
                    <a:pt x="249" y="206"/>
                    <a:pt x="251" y="208"/>
                  </a:cubicBezTo>
                  <a:cubicBezTo>
                    <a:pt x="233" y="237"/>
                    <a:pt x="204" y="258"/>
                    <a:pt x="170" y="266"/>
                  </a:cubicBezTo>
                  <a:cubicBezTo>
                    <a:pt x="170" y="265"/>
                    <a:pt x="169" y="264"/>
                    <a:pt x="169" y="262"/>
                  </a:cubicBezTo>
                  <a:cubicBezTo>
                    <a:pt x="169" y="260"/>
                    <a:pt x="169" y="258"/>
                    <a:pt x="169" y="255"/>
                  </a:cubicBezTo>
                  <a:cubicBezTo>
                    <a:pt x="169" y="253"/>
                    <a:pt x="168" y="250"/>
                    <a:pt x="168" y="249"/>
                  </a:cubicBezTo>
                  <a:cubicBezTo>
                    <a:pt x="167" y="247"/>
                    <a:pt x="164" y="245"/>
                    <a:pt x="162" y="244"/>
                  </a:cubicBezTo>
                  <a:cubicBezTo>
                    <a:pt x="161" y="244"/>
                    <a:pt x="160" y="243"/>
                    <a:pt x="159" y="243"/>
                  </a:cubicBezTo>
                  <a:cubicBezTo>
                    <a:pt x="156" y="242"/>
                    <a:pt x="151" y="239"/>
                    <a:pt x="150" y="237"/>
                  </a:cubicBezTo>
                  <a:cubicBezTo>
                    <a:pt x="150" y="236"/>
                    <a:pt x="150" y="235"/>
                    <a:pt x="150" y="234"/>
                  </a:cubicBezTo>
                  <a:cubicBezTo>
                    <a:pt x="149" y="233"/>
                    <a:pt x="148" y="231"/>
                    <a:pt x="147" y="230"/>
                  </a:cubicBezTo>
                  <a:cubicBezTo>
                    <a:pt x="145" y="227"/>
                    <a:pt x="143" y="224"/>
                    <a:pt x="142" y="221"/>
                  </a:cubicBezTo>
                  <a:cubicBezTo>
                    <a:pt x="141" y="219"/>
                    <a:pt x="140" y="218"/>
                    <a:pt x="139" y="216"/>
                  </a:cubicBezTo>
                  <a:cubicBezTo>
                    <a:pt x="138" y="216"/>
                    <a:pt x="136" y="215"/>
                    <a:pt x="136" y="214"/>
                  </a:cubicBezTo>
                  <a:cubicBezTo>
                    <a:pt x="136" y="213"/>
                    <a:pt x="135" y="211"/>
                    <a:pt x="135" y="210"/>
                  </a:cubicBezTo>
                  <a:cubicBezTo>
                    <a:pt x="135" y="208"/>
                    <a:pt x="138" y="207"/>
                    <a:pt x="138" y="206"/>
                  </a:cubicBezTo>
                  <a:cubicBezTo>
                    <a:pt x="138" y="205"/>
                    <a:pt x="136" y="204"/>
                    <a:pt x="136" y="203"/>
                  </a:cubicBezTo>
                  <a:cubicBezTo>
                    <a:pt x="135" y="201"/>
                    <a:pt x="136" y="200"/>
                    <a:pt x="137" y="198"/>
                  </a:cubicBezTo>
                  <a:cubicBezTo>
                    <a:pt x="138" y="197"/>
                    <a:pt x="138" y="196"/>
                    <a:pt x="138" y="196"/>
                  </a:cubicBezTo>
                  <a:cubicBezTo>
                    <a:pt x="139" y="195"/>
                    <a:pt x="140" y="195"/>
                    <a:pt x="141" y="194"/>
                  </a:cubicBezTo>
                  <a:cubicBezTo>
                    <a:pt x="141" y="193"/>
                    <a:pt x="141" y="192"/>
                    <a:pt x="142" y="191"/>
                  </a:cubicBezTo>
                  <a:cubicBezTo>
                    <a:pt x="143" y="190"/>
                    <a:pt x="145" y="189"/>
                    <a:pt x="145" y="188"/>
                  </a:cubicBezTo>
                  <a:cubicBezTo>
                    <a:pt x="146" y="187"/>
                    <a:pt x="146" y="181"/>
                    <a:pt x="145" y="180"/>
                  </a:cubicBezTo>
                  <a:cubicBezTo>
                    <a:pt x="145" y="178"/>
                    <a:pt x="144" y="178"/>
                    <a:pt x="144" y="177"/>
                  </a:cubicBezTo>
                  <a:cubicBezTo>
                    <a:pt x="143" y="175"/>
                    <a:pt x="143" y="173"/>
                    <a:pt x="141" y="173"/>
                  </a:cubicBezTo>
                  <a:cubicBezTo>
                    <a:pt x="140" y="173"/>
                    <a:pt x="139" y="174"/>
                    <a:pt x="138" y="175"/>
                  </a:cubicBezTo>
                  <a:cubicBezTo>
                    <a:pt x="138" y="176"/>
                    <a:pt x="138" y="177"/>
                    <a:pt x="137" y="177"/>
                  </a:cubicBezTo>
                  <a:cubicBezTo>
                    <a:pt x="135" y="178"/>
                    <a:pt x="135" y="176"/>
                    <a:pt x="133" y="175"/>
                  </a:cubicBezTo>
                  <a:cubicBezTo>
                    <a:pt x="132" y="175"/>
                    <a:pt x="131" y="175"/>
                    <a:pt x="130" y="175"/>
                  </a:cubicBezTo>
                  <a:cubicBezTo>
                    <a:pt x="129" y="174"/>
                    <a:pt x="128" y="172"/>
                    <a:pt x="127" y="171"/>
                  </a:cubicBezTo>
                  <a:cubicBezTo>
                    <a:pt x="126" y="170"/>
                    <a:pt x="124" y="171"/>
                    <a:pt x="124" y="170"/>
                  </a:cubicBezTo>
                  <a:cubicBezTo>
                    <a:pt x="123" y="169"/>
                    <a:pt x="124" y="168"/>
                    <a:pt x="124" y="167"/>
                  </a:cubicBezTo>
                  <a:cubicBezTo>
                    <a:pt x="122" y="166"/>
                    <a:pt x="120" y="162"/>
                    <a:pt x="119" y="161"/>
                  </a:cubicBezTo>
                  <a:cubicBezTo>
                    <a:pt x="117" y="161"/>
                    <a:pt x="115" y="161"/>
                    <a:pt x="114" y="160"/>
                  </a:cubicBezTo>
                  <a:cubicBezTo>
                    <a:pt x="113" y="160"/>
                    <a:pt x="112" y="160"/>
                    <a:pt x="112" y="159"/>
                  </a:cubicBezTo>
                  <a:cubicBezTo>
                    <a:pt x="111" y="159"/>
                    <a:pt x="110" y="159"/>
                    <a:pt x="109" y="159"/>
                  </a:cubicBezTo>
                  <a:cubicBezTo>
                    <a:pt x="106" y="157"/>
                    <a:pt x="104" y="153"/>
                    <a:pt x="101" y="153"/>
                  </a:cubicBezTo>
                  <a:cubicBezTo>
                    <a:pt x="99" y="153"/>
                    <a:pt x="98" y="154"/>
                    <a:pt x="96" y="154"/>
                  </a:cubicBezTo>
                  <a:cubicBezTo>
                    <a:pt x="95" y="154"/>
                    <a:pt x="93" y="153"/>
                    <a:pt x="91" y="152"/>
                  </a:cubicBezTo>
                  <a:cubicBezTo>
                    <a:pt x="89" y="151"/>
                    <a:pt x="87" y="151"/>
                    <a:pt x="85" y="150"/>
                  </a:cubicBezTo>
                  <a:cubicBezTo>
                    <a:pt x="84" y="150"/>
                    <a:pt x="83" y="148"/>
                    <a:pt x="82" y="148"/>
                  </a:cubicBezTo>
                  <a:cubicBezTo>
                    <a:pt x="82" y="148"/>
                    <a:pt x="80" y="148"/>
                    <a:pt x="80" y="147"/>
                  </a:cubicBezTo>
                  <a:cubicBezTo>
                    <a:pt x="79" y="147"/>
                    <a:pt x="78" y="146"/>
                    <a:pt x="77" y="145"/>
                  </a:cubicBezTo>
                  <a:cubicBezTo>
                    <a:pt x="75" y="144"/>
                    <a:pt x="74" y="143"/>
                    <a:pt x="74" y="142"/>
                  </a:cubicBezTo>
                  <a:cubicBezTo>
                    <a:pt x="74" y="141"/>
                    <a:pt x="75" y="140"/>
                    <a:pt x="75" y="139"/>
                  </a:cubicBezTo>
                  <a:cubicBezTo>
                    <a:pt x="76" y="135"/>
                    <a:pt x="73" y="133"/>
                    <a:pt x="71" y="130"/>
                  </a:cubicBezTo>
                  <a:cubicBezTo>
                    <a:pt x="70" y="129"/>
                    <a:pt x="69" y="128"/>
                    <a:pt x="68" y="126"/>
                  </a:cubicBezTo>
                  <a:cubicBezTo>
                    <a:pt x="68" y="125"/>
                    <a:pt x="68" y="125"/>
                    <a:pt x="68" y="124"/>
                  </a:cubicBezTo>
                  <a:cubicBezTo>
                    <a:pt x="67" y="123"/>
                    <a:pt x="66" y="122"/>
                    <a:pt x="65" y="121"/>
                  </a:cubicBezTo>
                  <a:cubicBezTo>
                    <a:pt x="64" y="119"/>
                    <a:pt x="62" y="118"/>
                    <a:pt x="62" y="117"/>
                  </a:cubicBezTo>
                  <a:cubicBezTo>
                    <a:pt x="62" y="115"/>
                    <a:pt x="63" y="114"/>
                    <a:pt x="62" y="112"/>
                  </a:cubicBezTo>
                  <a:cubicBezTo>
                    <a:pt x="61" y="109"/>
                    <a:pt x="57" y="110"/>
                    <a:pt x="58" y="114"/>
                  </a:cubicBezTo>
                  <a:cubicBezTo>
                    <a:pt x="58" y="115"/>
                    <a:pt x="59" y="116"/>
                    <a:pt x="60" y="117"/>
                  </a:cubicBezTo>
                  <a:cubicBezTo>
                    <a:pt x="60" y="118"/>
                    <a:pt x="60" y="119"/>
                    <a:pt x="60" y="121"/>
                  </a:cubicBezTo>
                  <a:cubicBezTo>
                    <a:pt x="61" y="122"/>
                    <a:pt x="62" y="123"/>
                    <a:pt x="62" y="124"/>
                  </a:cubicBezTo>
                  <a:cubicBezTo>
                    <a:pt x="63" y="126"/>
                    <a:pt x="63" y="128"/>
                    <a:pt x="64" y="130"/>
                  </a:cubicBezTo>
                  <a:cubicBezTo>
                    <a:pt x="64" y="131"/>
                    <a:pt x="66" y="132"/>
                    <a:pt x="65" y="133"/>
                  </a:cubicBezTo>
                  <a:cubicBezTo>
                    <a:pt x="63" y="133"/>
                    <a:pt x="63" y="132"/>
                    <a:pt x="62" y="131"/>
                  </a:cubicBezTo>
                  <a:cubicBezTo>
                    <a:pt x="62" y="131"/>
                    <a:pt x="60" y="130"/>
                    <a:pt x="60" y="129"/>
                  </a:cubicBezTo>
                  <a:cubicBezTo>
                    <a:pt x="59" y="128"/>
                    <a:pt x="60" y="127"/>
                    <a:pt x="60" y="126"/>
                  </a:cubicBezTo>
                  <a:cubicBezTo>
                    <a:pt x="59" y="124"/>
                    <a:pt x="55" y="124"/>
                    <a:pt x="55" y="121"/>
                  </a:cubicBezTo>
                  <a:cubicBezTo>
                    <a:pt x="55" y="120"/>
                    <a:pt x="57" y="120"/>
                    <a:pt x="57" y="119"/>
                  </a:cubicBezTo>
                  <a:cubicBezTo>
                    <a:pt x="57" y="117"/>
                    <a:pt x="55" y="116"/>
                    <a:pt x="54" y="115"/>
                  </a:cubicBezTo>
                  <a:cubicBezTo>
                    <a:pt x="54" y="114"/>
                    <a:pt x="54" y="112"/>
                    <a:pt x="54" y="110"/>
                  </a:cubicBezTo>
                  <a:cubicBezTo>
                    <a:pt x="54" y="109"/>
                    <a:pt x="54" y="107"/>
                    <a:pt x="54" y="106"/>
                  </a:cubicBezTo>
                  <a:cubicBezTo>
                    <a:pt x="53" y="105"/>
                    <a:pt x="52" y="103"/>
                    <a:pt x="51" y="103"/>
                  </a:cubicBezTo>
                  <a:cubicBezTo>
                    <a:pt x="49" y="102"/>
                    <a:pt x="48" y="103"/>
                    <a:pt x="48" y="101"/>
                  </a:cubicBezTo>
                  <a:cubicBezTo>
                    <a:pt x="47" y="101"/>
                    <a:pt x="47" y="99"/>
                    <a:pt x="47" y="98"/>
                  </a:cubicBezTo>
                  <a:cubicBezTo>
                    <a:pt x="46" y="96"/>
                    <a:pt x="47" y="94"/>
                    <a:pt x="47" y="92"/>
                  </a:cubicBezTo>
                  <a:cubicBezTo>
                    <a:pt x="46" y="90"/>
                    <a:pt x="46" y="88"/>
                    <a:pt x="47" y="86"/>
                  </a:cubicBezTo>
                  <a:cubicBezTo>
                    <a:pt x="47" y="85"/>
                    <a:pt x="49" y="84"/>
                    <a:pt x="49" y="83"/>
                  </a:cubicBezTo>
                  <a:cubicBezTo>
                    <a:pt x="50" y="82"/>
                    <a:pt x="50" y="80"/>
                    <a:pt x="51" y="79"/>
                  </a:cubicBezTo>
                  <a:cubicBezTo>
                    <a:pt x="52" y="77"/>
                    <a:pt x="54" y="76"/>
                    <a:pt x="56" y="74"/>
                  </a:cubicBezTo>
                  <a:cubicBezTo>
                    <a:pt x="57" y="72"/>
                    <a:pt x="59" y="70"/>
                    <a:pt x="60" y="67"/>
                  </a:cubicBezTo>
                  <a:cubicBezTo>
                    <a:pt x="60" y="66"/>
                    <a:pt x="61" y="64"/>
                    <a:pt x="61" y="63"/>
                  </a:cubicBezTo>
                  <a:cubicBezTo>
                    <a:pt x="61" y="62"/>
                    <a:pt x="58" y="61"/>
                    <a:pt x="58" y="59"/>
                  </a:cubicBezTo>
                  <a:cubicBezTo>
                    <a:pt x="59" y="58"/>
                    <a:pt x="60" y="58"/>
                    <a:pt x="61" y="57"/>
                  </a:cubicBezTo>
                  <a:cubicBezTo>
                    <a:pt x="61" y="57"/>
                    <a:pt x="61" y="55"/>
                    <a:pt x="61" y="54"/>
                  </a:cubicBezTo>
                  <a:cubicBezTo>
                    <a:pt x="61" y="53"/>
                    <a:pt x="60" y="51"/>
                    <a:pt x="61" y="50"/>
                  </a:cubicBezTo>
                  <a:cubicBezTo>
                    <a:pt x="61" y="49"/>
                    <a:pt x="63" y="48"/>
                    <a:pt x="62" y="47"/>
                  </a:cubicBezTo>
                  <a:cubicBezTo>
                    <a:pt x="61" y="45"/>
                    <a:pt x="59" y="47"/>
                    <a:pt x="58" y="46"/>
                  </a:cubicBezTo>
                  <a:cubicBezTo>
                    <a:pt x="57" y="46"/>
                    <a:pt x="58" y="45"/>
                    <a:pt x="58" y="43"/>
                  </a:cubicBezTo>
                  <a:cubicBezTo>
                    <a:pt x="58" y="42"/>
                    <a:pt x="58" y="42"/>
                    <a:pt x="58" y="41"/>
                  </a:cubicBezTo>
                  <a:cubicBezTo>
                    <a:pt x="58" y="41"/>
                    <a:pt x="59" y="39"/>
                    <a:pt x="59" y="39"/>
                  </a:cubicBezTo>
                  <a:cubicBezTo>
                    <a:pt x="58" y="38"/>
                    <a:pt x="58" y="37"/>
                    <a:pt x="57" y="36"/>
                  </a:cubicBezTo>
                  <a:cubicBezTo>
                    <a:pt x="74" y="23"/>
                    <a:pt x="94" y="13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2"/>
            <p:cNvSpPr>
              <a:spLocks noEditPoints="1"/>
            </p:cNvSpPr>
            <p:nvPr/>
          </p:nvSpPr>
          <p:spPr bwMode="auto">
            <a:xfrm>
              <a:off x="1995" y="3435"/>
              <a:ext cx="317" cy="391"/>
            </a:xfrm>
            <a:custGeom>
              <a:avLst/>
              <a:gdLst>
                <a:gd name="T0" fmla="*/ 0 w 230"/>
                <a:gd name="T1" fmla="*/ 283 h 283"/>
                <a:gd name="T2" fmla="*/ 46 w 230"/>
                <a:gd name="T3" fmla="*/ 283 h 283"/>
                <a:gd name="T4" fmla="*/ 69 w 230"/>
                <a:gd name="T5" fmla="*/ 261 h 283"/>
                <a:gd name="T6" fmla="*/ 115 w 230"/>
                <a:gd name="T7" fmla="*/ 261 h 283"/>
                <a:gd name="T8" fmla="*/ 161 w 230"/>
                <a:gd name="T9" fmla="*/ 261 h 283"/>
                <a:gd name="T10" fmla="*/ 184 w 230"/>
                <a:gd name="T11" fmla="*/ 283 h 283"/>
                <a:gd name="T12" fmla="*/ 230 w 230"/>
                <a:gd name="T13" fmla="*/ 283 h 283"/>
                <a:gd name="T14" fmla="*/ 153 w 230"/>
                <a:gd name="T15" fmla="*/ 162 h 283"/>
                <a:gd name="T16" fmla="*/ 161 w 230"/>
                <a:gd name="T17" fmla="*/ 162 h 283"/>
                <a:gd name="T18" fmla="*/ 161 w 230"/>
                <a:gd name="T19" fmla="*/ 138 h 283"/>
                <a:gd name="T20" fmla="*/ 146 w 230"/>
                <a:gd name="T21" fmla="*/ 138 h 283"/>
                <a:gd name="T22" fmla="*/ 127 w 230"/>
                <a:gd name="T23" fmla="*/ 42 h 283"/>
                <a:gd name="T24" fmla="*/ 122 w 230"/>
                <a:gd name="T25" fmla="*/ 42 h 283"/>
                <a:gd name="T26" fmla="*/ 115 w 230"/>
                <a:gd name="T27" fmla="*/ 0 h 283"/>
                <a:gd name="T28" fmla="*/ 108 w 230"/>
                <a:gd name="T29" fmla="*/ 42 h 283"/>
                <a:gd name="T30" fmla="*/ 103 w 230"/>
                <a:gd name="T31" fmla="*/ 42 h 283"/>
                <a:gd name="T32" fmla="*/ 84 w 230"/>
                <a:gd name="T33" fmla="*/ 138 h 283"/>
                <a:gd name="T34" fmla="*/ 69 w 230"/>
                <a:gd name="T35" fmla="*/ 138 h 283"/>
                <a:gd name="T36" fmla="*/ 69 w 230"/>
                <a:gd name="T37" fmla="*/ 162 h 283"/>
                <a:gd name="T38" fmla="*/ 77 w 230"/>
                <a:gd name="T39" fmla="*/ 162 h 283"/>
                <a:gd name="T40" fmla="*/ 0 w 230"/>
                <a:gd name="T41" fmla="*/ 283 h 283"/>
                <a:gd name="T42" fmla="*/ 97 w 230"/>
                <a:gd name="T43" fmla="*/ 195 h 283"/>
                <a:gd name="T44" fmla="*/ 104 w 230"/>
                <a:gd name="T45" fmla="*/ 202 h 283"/>
                <a:gd name="T46" fmla="*/ 92 w 230"/>
                <a:gd name="T47" fmla="*/ 215 h 283"/>
                <a:gd name="T48" fmla="*/ 97 w 230"/>
                <a:gd name="T49" fmla="*/ 195 h 283"/>
                <a:gd name="T50" fmla="*/ 115 w 230"/>
                <a:gd name="T51" fmla="*/ 240 h 283"/>
                <a:gd name="T52" fmla="*/ 88 w 230"/>
                <a:gd name="T53" fmla="*/ 240 h 283"/>
                <a:gd name="T54" fmla="*/ 115 w 230"/>
                <a:gd name="T55" fmla="*/ 213 h 283"/>
                <a:gd name="T56" fmla="*/ 142 w 230"/>
                <a:gd name="T57" fmla="*/ 240 h 283"/>
                <a:gd name="T58" fmla="*/ 115 w 230"/>
                <a:gd name="T59" fmla="*/ 240 h 283"/>
                <a:gd name="T60" fmla="*/ 138 w 230"/>
                <a:gd name="T61" fmla="*/ 215 h 283"/>
                <a:gd name="T62" fmla="*/ 125 w 230"/>
                <a:gd name="T63" fmla="*/ 202 h 283"/>
                <a:gd name="T64" fmla="*/ 133 w 230"/>
                <a:gd name="T65" fmla="*/ 195 h 283"/>
                <a:gd name="T66" fmla="*/ 138 w 230"/>
                <a:gd name="T67" fmla="*/ 215 h 283"/>
                <a:gd name="T68" fmla="*/ 115 w 230"/>
                <a:gd name="T69" fmla="*/ 84 h 283"/>
                <a:gd name="T70" fmla="*/ 120 w 230"/>
                <a:gd name="T71" fmla="*/ 138 h 283"/>
                <a:gd name="T72" fmla="*/ 115 w 230"/>
                <a:gd name="T73" fmla="*/ 138 h 283"/>
                <a:gd name="T74" fmla="*/ 110 w 230"/>
                <a:gd name="T75" fmla="*/ 138 h 283"/>
                <a:gd name="T76" fmla="*/ 115 w 230"/>
                <a:gd name="T77" fmla="*/ 84 h 283"/>
                <a:gd name="T78" fmla="*/ 115 w 230"/>
                <a:gd name="T79" fmla="*/ 162 h 283"/>
                <a:gd name="T80" fmla="*/ 126 w 230"/>
                <a:gd name="T81" fmla="*/ 162 h 283"/>
                <a:gd name="T82" fmla="*/ 129 w 230"/>
                <a:gd name="T83" fmla="*/ 178 h 283"/>
                <a:gd name="T84" fmla="*/ 115 w 230"/>
                <a:gd name="T85" fmla="*/ 192 h 283"/>
                <a:gd name="T86" fmla="*/ 101 w 230"/>
                <a:gd name="T87" fmla="*/ 178 h 283"/>
                <a:gd name="T88" fmla="*/ 104 w 230"/>
                <a:gd name="T89" fmla="*/ 162 h 283"/>
                <a:gd name="T90" fmla="*/ 115 w 230"/>
                <a:gd name="T91" fmla="*/ 16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0" h="283">
                  <a:moveTo>
                    <a:pt x="0" y="283"/>
                  </a:moveTo>
                  <a:cubicBezTo>
                    <a:pt x="46" y="283"/>
                    <a:pt x="46" y="283"/>
                    <a:pt x="46" y="283"/>
                  </a:cubicBezTo>
                  <a:cubicBezTo>
                    <a:pt x="69" y="261"/>
                    <a:pt x="69" y="261"/>
                    <a:pt x="69" y="261"/>
                  </a:cubicBezTo>
                  <a:cubicBezTo>
                    <a:pt x="115" y="261"/>
                    <a:pt x="115" y="261"/>
                    <a:pt x="115" y="261"/>
                  </a:cubicBezTo>
                  <a:cubicBezTo>
                    <a:pt x="161" y="261"/>
                    <a:pt x="161" y="261"/>
                    <a:pt x="161" y="261"/>
                  </a:cubicBezTo>
                  <a:cubicBezTo>
                    <a:pt x="184" y="283"/>
                    <a:pt x="184" y="283"/>
                    <a:pt x="184" y="283"/>
                  </a:cubicBezTo>
                  <a:cubicBezTo>
                    <a:pt x="230" y="283"/>
                    <a:pt x="230" y="283"/>
                    <a:pt x="230" y="283"/>
                  </a:cubicBezTo>
                  <a:cubicBezTo>
                    <a:pt x="193" y="263"/>
                    <a:pt x="169" y="212"/>
                    <a:pt x="153" y="162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32" y="86"/>
                    <a:pt x="127" y="42"/>
                    <a:pt x="127" y="42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2"/>
                    <a:pt x="98" y="86"/>
                    <a:pt x="84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77" y="162"/>
                    <a:pt x="77" y="162"/>
                    <a:pt x="77" y="162"/>
                  </a:cubicBezTo>
                  <a:cubicBezTo>
                    <a:pt x="61" y="212"/>
                    <a:pt x="37" y="263"/>
                    <a:pt x="0" y="283"/>
                  </a:cubicBezTo>
                  <a:close/>
                  <a:moveTo>
                    <a:pt x="97" y="195"/>
                  </a:moveTo>
                  <a:cubicBezTo>
                    <a:pt x="104" y="202"/>
                    <a:pt x="104" y="202"/>
                    <a:pt x="104" y="202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4" y="208"/>
                    <a:pt x="96" y="201"/>
                    <a:pt x="97" y="195"/>
                  </a:cubicBezTo>
                  <a:close/>
                  <a:moveTo>
                    <a:pt x="115" y="240"/>
                  </a:moveTo>
                  <a:cubicBezTo>
                    <a:pt x="88" y="240"/>
                    <a:pt x="88" y="240"/>
                    <a:pt x="88" y="240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42" y="240"/>
                    <a:pt x="142" y="240"/>
                    <a:pt x="142" y="240"/>
                  </a:cubicBezTo>
                  <a:cubicBezTo>
                    <a:pt x="115" y="240"/>
                    <a:pt x="115" y="240"/>
                    <a:pt x="115" y="240"/>
                  </a:cubicBezTo>
                  <a:close/>
                  <a:moveTo>
                    <a:pt x="138" y="215"/>
                  </a:moveTo>
                  <a:cubicBezTo>
                    <a:pt x="125" y="202"/>
                    <a:pt x="125" y="202"/>
                    <a:pt x="125" y="202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4" y="201"/>
                    <a:pt x="136" y="208"/>
                    <a:pt x="138" y="215"/>
                  </a:cubicBezTo>
                  <a:close/>
                  <a:moveTo>
                    <a:pt x="115" y="84"/>
                  </a:moveTo>
                  <a:cubicBezTo>
                    <a:pt x="115" y="84"/>
                    <a:pt x="117" y="125"/>
                    <a:pt x="120" y="138"/>
                  </a:cubicBezTo>
                  <a:cubicBezTo>
                    <a:pt x="115" y="138"/>
                    <a:pt x="115" y="138"/>
                    <a:pt x="115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3" y="125"/>
                    <a:pt x="115" y="84"/>
                    <a:pt x="115" y="84"/>
                  </a:cubicBezTo>
                  <a:close/>
                  <a:moveTo>
                    <a:pt x="115" y="162"/>
                  </a:moveTo>
                  <a:cubicBezTo>
                    <a:pt x="126" y="162"/>
                    <a:pt x="126" y="162"/>
                    <a:pt x="126" y="162"/>
                  </a:cubicBezTo>
                  <a:cubicBezTo>
                    <a:pt x="126" y="162"/>
                    <a:pt x="127" y="168"/>
                    <a:pt x="129" y="178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3" y="168"/>
                    <a:pt x="104" y="162"/>
                    <a:pt x="104" y="162"/>
                  </a:cubicBezTo>
                  <a:cubicBezTo>
                    <a:pt x="115" y="162"/>
                    <a:pt x="115" y="162"/>
                    <a:pt x="115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5444" y="2350"/>
              <a:ext cx="127" cy="366"/>
            </a:xfrm>
            <a:custGeom>
              <a:avLst/>
              <a:gdLst>
                <a:gd name="T0" fmla="*/ 11 w 92"/>
                <a:gd name="T1" fmla="*/ 31 h 265"/>
                <a:gd name="T2" fmla="*/ 1 w 92"/>
                <a:gd name="T3" fmla="*/ 64 h 265"/>
                <a:gd name="T4" fmla="*/ 8 w 92"/>
                <a:gd name="T5" fmla="*/ 92 h 265"/>
                <a:gd name="T6" fmla="*/ 33 w 92"/>
                <a:gd name="T7" fmla="*/ 121 h 265"/>
                <a:gd name="T8" fmla="*/ 33 w 92"/>
                <a:gd name="T9" fmla="*/ 265 h 265"/>
                <a:gd name="T10" fmla="*/ 58 w 92"/>
                <a:gd name="T11" fmla="*/ 265 h 265"/>
                <a:gd name="T12" fmla="*/ 58 w 92"/>
                <a:gd name="T13" fmla="*/ 121 h 265"/>
                <a:gd name="T14" fmla="*/ 84 w 92"/>
                <a:gd name="T15" fmla="*/ 92 h 265"/>
                <a:gd name="T16" fmla="*/ 91 w 92"/>
                <a:gd name="T17" fmla="*/ 64 h 265"/>
                <a:gd name="T18" fmla="*/ 81 w 92"/>
                <a:gd name="T19" fmla="*/ 31 h 265"/>
                <a:gd name="T20" fmla="*/ 61 w 92"/>
                <a:gd name="T21" fmla="*/ 0 h 265"/>
                <a:gd name="T22" fmla="*/ 67 w 92"/>
                <a:gd name="T23" fmla="*/ 62 h 265"/>
                <a:gd name="T24" fmla="*/ 59 w 92"/>
                <a:gd name="T25" fmla="*/ 62 h 265"/>
                <a:gd name="T26" fmla="*/ 52 w 92"/>
                <a:gd name="T27" fmla="*/ 0 h 265"/>
                <a:gd name="T28" fmla="*/ 46 w 92"/>
                <a:gd name="T29" fmla="*/ 0 h 265"/>
                <a:gd name="T30" fmla="*/ 39 w 92"/>
                <a:gd name="T31" fmla="*/ 0 h 265"/>
                <a:gd name="T32" fmla="*/ 33 w 92"/>
                <a:gd name="T33" fmla="*/ 62 h 265"/>
                <a:gd name="T34" fmla="*/ 24 w 92"/>
                <a:gd name="T35" fmla="*/ 62 h 265"/>
                <a:gd name="T36" fmla="*/ 31 w 92"/>
                <a:gd name="T37" fmla="*/ 0 h 265"/>
                <a:gd name="T38" fmla="*/ 11 w 92"/>
                <a:gd name="T39" fmla="*/ 3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265">
                  <a:moveTo>
                    <a:pt x="11" y="31"/>
                  </a:moveTo>
                  <a:cubicBezTo>
                    <a:pt x="7" y="42"/>
                    <a:pt x="3" y="53"/>
                    <a:pt x="1" y="64"/>
                  </a:cubicBezTo>
                  <a:cubicBezTo>
                    <a:pt x="0" y="75"/>
                    <a:pt x="2" y="83"/>
                    <a:pt x="8" y="92"/>
                  </a:cubicBezTo>
                  <a:cubicBezTo>
                    <a:pt x="13" y="101"/>
                    <a:pt x="22" y="115"/>
                    <a:pt x="33" y="121"/>
                  </a:cubicBezTo>
                  <a:cubicBezTo>
                    <a:pt x="33" y="265"/>
                    <a:pt x="33" y="265"/>
                    <a:pt x="33" y="265"/>
                  </a:cubicBezTo>
                  <a:cubicBezTo>
                    <a:pt x="58" y="265"/>
                    <a:pt x="58" y="265"/>
                    <a:pt x="58" y="265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69" y="115"/>
                    <a:pt x="79" y="101"/>
                    <a:pt x="84" y="92"/>
                  </a:cubicBezTo>
                  <a:cubicBezTo>
                    <a:pt x="89" y="83"/>
                    <a:pt x="92" y="75"/>
                    <a:pt x="91" y="64"/>
                  </a:cubicBezTo>
                  <a:cubicBezTo>
                    <a:pt x="89" y="53"/>
                    <a:pt x="85" y="42"/>
                    <a:pt x="81" y="31"/>
                  </a:cubicBezTo>
                  <a:cubicBezTo>
                    <a:pt x="78" y="23"/>
                    <a:pt x="72" y="2"/>
                    <a:pt x="61" y="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0" y="2"/>
                    <a:pt x="14" y="23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5610" y="2342"/>
              <a:ext cx="134" cy="374"/>
            </a:xfrm>
            <a:custGeom>
              <a:avLst/>
              <a:gdLst>
                <a:gd name="T0" fmla="*/ 61 w 97"/>
                <a:gd name="T1" fmla="*/ 271 h 271"/>
                <a:gd name="T2" fmla="*/ 61 w 97"/>
                <a:gd name="T3" fmla="*/ 129 h 271"/>
                <a:gd name="T4" fmla="*/ 97 w 97"/>
                <a:gd name="T5" fmla="*/ 72 h 271"/>
                <a:gd name="T6" fmla="*/ 48 w 97"/>
                <a:gd name="T7" fmla="*/ 0 h 271"/>
                <a:gd name="T8" fmla="*/ 0 w 97"/>
                <a:gd name="T9" fmla="*/ 72 h 271"/>
                <a:gd name="T10" fmla="*/ 36 w 97"/>
                <a:gd name="T11" fmla="*/ 129 h 271"/>
                <a:gd name="T12" fmla="*/ 36 w 97"/>
                <a:gd name="T13" fmla="*/ 271 h 271"/>
                <a:gd name="T14" fmla="*/ 61 w 97"/>
                <a:gd name="T15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271">
                  <a:moveTo>
                    <a:pt x="61" y="271"/>
                  </a:moveTo>
                  <a:cubicBezTo>
                    <a:pt x="61" y="129"/>
                    <a:pt x="61" y="129"/>
                    <a:pt x="61" y="129"/>
                  </a:cubicBezTo>
                  <a:cubicBezTo>
                    <a:pt x="82" y="122"/>
                    <a:pt x="97" y="100"/>
                    <a:pt x="97" y="72"/>
                  </a:cubicBezTo>
                  <a:cubicBezTo>
                    <a:pt x="97" y="40"/>
                    <a:pt x="75" y="0"/>
                    <a:pt x="48" y="0"/>
                  </a:cubicBezTo>
                  <a:cubicBezTo>
                    <a:pt x="22" y="0"/>
                    <a:pt x="0" y="40"/>
                    <a:pt x="0" y="72"/>
                  </a:cubicBezTo>
                  <a:cubicBezTo>
                    <a:pt x="0" y="99"/>
                    <a:pt x="15" y="122"/>
                    <a:pt x="36" y="129"/>
                  </a:cubicBezTo>
                  <a:cubicBezTo>
                    <a:pt x="36" y="271"/>
                    <a:pt x="36" y="271"/>
                    <a:pt x="36" y="271"/>
                  </a:cubicBezTo>
                  <a:lnTo>
                    <a:pt x="61" y="2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5"/>
            <p:cNvSpPr>
              <a:spLocks noEditPoints="1"/>
            </p:cNvSpPr>
            <p:nvPr/>
          </p:nvSpPr>
          <p:spPr bwMode="auto">
            <a:xfrm>
              <a:off x="2478" y="1393"/>
              <a:ext cx="344" cy="183"/>
            </a:xfrm>
            <a:custGeom>
              <a:avLst/>
              <a:gdLst>
                <a:gd name="T0" fmla="*/ 344 w 344"/>
                <a:gd name="T1" fmla="*/ 183 h 183"/>
                <a:gd name="T2" fmla="*/ 344 w 344"/>
                <a:gd name="T3" fmla="*/ 180 h 183"/>
                <a:gd name="T4" fmla="*/ 344 w 344"/>
                <a:gd name="T5" fmla="*/ 2 h 183"/>
                <a:gd name="T6" fmla="*/ 344 w 344"/>
                <a:gd name="T7" fmla="*/ 0 h 183"/>
                <a:gd name="T8" fmla="*/ 341 w 344"/>
                <a:gd name="T9" fmla="*/ 0 h 183"/>
                <a:gd name="T10" fmla="*/ 36 w 344"/>
                <a:gd name="T11" fmla="*/ 0 h 183"/>
                <a:gd name="T12" fmla="*/ 33 w 344"/>
                <a:gd name="T13" fmla="*/ 0 h 183"/>
                <a:gd name="T14" fmla="*/ 33 w 344"/>
                <a:gd name="T15" fmla="*/ 2 h 183"/>
                <a:gd name="T16" fmla="*/ 33 w 344"/>
                <a:gd name="T17" fmla="*/ 44 h 183"/>
                <a:gd name="T18" fmla="*/ 3 w 344"/>
                <a:gd name="T19" fmla="*/ 44 h 183"/>
                <a:gd name="T20" fmla="*/ 0 w 344"/>
                <a:gd name="T21" fmla="*/ 44 h 183"/>
                <a:gd name="T22" fmla="*/ 0 w 344"/>
                <a:gd name="T23" fmla="*/ 47 h 183"/>
                <a:gd name="T24" fmla="*/ 0 w 344"/>
                <a:gd name="T25" fmla="*/ 136 h 183"/>
                <a:gd name="T26" fmla="*/ 0 w 344"/>
                <a:gd name="T27" fmla="*/ 138 h 183"/>
                <a:gd name="T28" fmla="*/ 3 w 344"/>
                <a:gd name="T29" fmla="*/ 138 h 183"/>
                <a:gd name="T30" fmla="*/ 33 w 344"/>
                <a:gd name="T31" fmla="*/ 138 h 183"/>
                <a:gd name="T32" fmla="*/ 33 w 344"/>
                <a:gd name="T33" fmla="*/ 180 h 183"/>
                <a:gd name="T34" fmla="*/ 33 w 344"/>
                <a:gd name="T35" fmla="*/ 183 h 183"/>
                <a:gd name="T36" fmla="*/ 36 w 344"/>
                <a:gd name="T37" fmla="*/ 183 h 183"/>
                <a:gd name="T38" fmla="*/ 341 w 344"/>
                <a:gd name="T39" fmla="*/ 183 h 183"/>
                <a:gd name="T40" fmla="*/ 344 w 344"/>
                <a:gd name="T41" fmla="*/ 183 h 183"/>
                <a:gd name="T42" fmla="*/ 344 w 344"/>
                <a:gd name="T43" fmla="*/ 183 h 183"/>
                <a:gd name="T44" fmla="*/ 326 w 344"/>
                <a:gd name="T45" fmla="*/ 17 h 183"/>
                <a:gd name="T46" fmla="*/ 326 w 344"/>
                <a:gd name="T47" fmla="*/ 165 h 183"/>
                <a:gd name="T48" fmla="*/ 271 w 344"/>
                <a:gd name="T49" fmla="*/ 165 h 183"/>
                <a:gd name="T50" fmla="*/ 271 w 344"/>
                <a:gd name="T51" fmla="*/ 17 h 183"/>
                <a:gd name="T52" fmla="*/ 326 w 344"/>
                <a:gd name="T53" fmla="*/ 17 h 183"/>
                <a:gd name="T54" fmla="*/ 253 w 344"/>
                <a:gd name="T55" fmla="*/ 17 h 183"/>
                <a:gd name="T56" fmla="*/ 253 w 344"/>
                <a:gd name="T57" fmla="*/ 165 h 183"/>
                <a:gd name="T58" fmla="*/ 199 w 344"/>
                <a:gd name="T59" fmla="*/ 165 h 183"/>
                <a:gd name="T60" fmla="*/ 199 w 344"/>
                <a:gd name="T61" fmla="*/ 17 h 183"/>
                <a:gd name="T62" fmla="*/ 253 w 344"/>
                <a:gd name="T63" fmla="*/ 17 h 183"/>
                <a:gd name="T64" fmla="*/ 181 w 344"/>
                <a:gd name="T65" fmla="*/ 17 h 183"/>
                <a:gd name="T66" fmla="*/ 181 w 344"/>
                <a:gd name="T67" fmla="*/ 165 h 183"/>
                <a:gd name="T68" fmla="*/ 126 w 344"/>
                <a:gd name="T69" fmla="*/ 165 h 183"/>
                <a:gd name="T70" fmla="*/ 126 w 344"/>
                <a:gd name="T71" fmla="*/ 17 h 183"/>
                <a:gd name="T72" fmla="*/ 181 w 344"/>
                <a:gd name="T73" fmla="*/ 17 h 183"/>
                <a:gd name="T74" fmla="*/ 108 w 344"/>
                <a:gd name="T75" fmla="*/ 17 h 183"/>
                <a:gd name="T76" fmla="*/ 108 w 344"/>
                <a:gd name="T77" fmla="*/ 165 h 183"/>
                <a:gd name="T78" fmla="*/ 54 w 344"/>
                <a:gd name="T79" fmla="*/ 165 h 183"/>
                <a:gd name="T80" fmla="*/ 54 w 344"/>
                <a:gd name="T81" fmla="*/ 17 h 183"/>
                <a:gd name="T82" fmla="*/ 108 w 344"/>
                <a:gd name="T83" fmla="*/ 1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4" h="183">
                  <a:moveTo>
                    <a:pt x="344" y="183"/>
                  </a:moveTo>
                  <a:lnTo>
                    <a:pt x="344" y="180"/>
                  </a:lnTo>
                  <a:lnTo>
                    <a:pt x="344" y="2"/>
                  </a:lnTo>
                  <a:lnTo>
                    <a:pt x="344" y="0"/>
                  </a:lnTo>
                  <a:lnTo>
                    <a:pt x="341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3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38"/>
                  </a:lnTo>
                  <a:lnTo>
                    <a:pt x="33" y="138"/>
                  </a:lnTo>
                  <a:lnTo>
                    <a:pt x="33" y="180"/>
                  </a:lnTo>
                  <a:lnTo>
                    <a:pt x="33" y="183"/>
                  </a:lnTo>
                  <a:lnTo>
                    <a:pt x="36" y="183"/>
                  </a:lnTo>
                  <a:lnTo>
                    <a:pt x="341" y="183"/>
                  </a:lnTo>
                  <a:lnTo>
                    <a:pt x="344" y="183"/>
                  </a:lnTo>
                  <a:lnTo>
                    <a:pt x="344" y="183"/>
                  </a:lnTo>
                  <a:close/>
                  <a:moveTo>
                    <a:pt x="326" y="17"/>
                  </a:moveTo>
                  <a:lnTo>
                    <a:pt x="326" y="165"/>
                  </a:lnTo>
                  <a:lnTo>
                    <a:pt x="271" y="165"/>
                  </a:lnTo>
                  <a:lnTo>
                    <a:pt x="271" y="17"/>
                  </a:lnTo>
                  <a:lnTo>
                    <a:pt x="326" y="17"/>
                  </a:lnTo>
                  <a:close/>
                  <a:moveTo>
                    <a:pt x="253" y="17"/>
                  </a:moveTo>
                  <a:lnTo>
                    <a:pt x="253" y="165"/>
                  </a:lnTo>
                  <a:lnTo>
                    <a:pt x="199" y="165"/>
                  </a:lnTo>
                  <a:lnTo>
                    <a:pt x="199" y="17"/>
                  </a:lnTo>
                  <a:lnTo>
                    <a:pt x="253" y="17"/>
                  </a:lnTo>
                  <a:close/>
                  <a:moveTo>
                    <a:pt x="181" y="17"/>
                  </a:moveTo>
                  <a:lnTo>
                    <a:pt x="181" y="165"/>
                  </a:lnTo>
                  <a:lnTo>
                    <a:pt x="126" y="165"/>
                  </a:lnTo>
                  <a:lnTo>
                    <a:pt x="126" y="17"/>
                  </a:lnTo>
                  <a:lnTo>
                    <a:pt x="181" y="17"/>
                  </a:lnTo>
                  <a:close/>
                  <a:moveTo>
                    <a:pt x="108" y="17"/>
                  </a:moveTo>
                  <a:lnTo>
                    <a:pt x="108" y="165"/>
                  </a:lnTo>
                  <a:lnTo>
                    <a:pt x="54" y="165"/>
                  </a:lnTo>
                  <a:lnTo>
                    <a:pt x="54" y="17"/>
                  </a:lnTo>
                  <a:lnTo>
                    <a:pt x="10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66"/>
            <p:cNvSpPr>
              <a:spLocks noChangeArrowheads="1"/>
            </p:cNvSpPr>
            <p:nvPr/>
          </p:nvSpPr>
          <p:spPr bwMode="auto">
            <a:xfrm>
              <a:off x="3545" y="2348"/>
              <a:ext cx="72" cy="7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3478" y="2435"/>
              <a:ext cx="234" cy="276"/>
            </a:xfrm>
            <a:custGeom>
              <a:avLst/>
              <a:gdLst>
                <a:gd name="T0" fmla="*/ 0 w 234"/>
                <a:gd name="T1" fmla="*/ 128 h 276"/>
                <a:gd name="T2" fmla="*/ 29 w 234"/>
                <a:gd name="T3" fmla="*/ 128 h 276"/>
                <a:gd name="T4" fmla="*/ 51 w 234"/>
                <a:gd name="T5" fmla="*/ 49 h 276"/>
                <a:gd name="T6" fmla="*/ 62 w 234"/>
                <a:gd name="T7" fmla="*/ 49 h 276"/>
                <a:gd name="T8" fmla="*/ 23 w 234"/>
                <a:gd name="T9" fmla="*/ 193 h 276"/>
                <a:gd name="T10" fmla="*/ 55 w 234"/>
                <a:gd name="T11" fmla="*/ 193 h 276"/>
                <a:gd name="T12" fmla="*/ 55 w 234"/>
                <a:gd name="T13" fmla="*/ 276 h 276"/>
                <a:gd name="T14" fmla="*/ 98 w 234"/>
                <a:gd name="T15" fmla="*/ 276 h 276"/>
                <a:gd name="T16" fmla="*/ 98 w 234"/>
                <a:gd name="T17" fmla="*/ 193 h 276"/>
                <a:gd name="T18" fmla="*/ 110 w 234"/>
                <a:gd name="T19" fmla="*/ 193 h 276"/>
                <a:gd name="T20" fmla="*/ 110 w 234"/>
                <a:gd name="T21" fmla="*/ 276 h 276"/>
                <a:gd name="T22" fmla="*/ 152 w 234"/>
                <a:gd name="T23" fmla="*/ 276 h 276"/>
                <a:gd name="T24" fmla="*/ 152 w 234"/>
                <a:gd name="T25" fmla="*/ 193 h 276"/>
                <a:gd name="T26" fmla="*/ 183 w 234"/>
                <a:gd name="T27" fmla="*/ 193 h 276"/>
                <a:gd name="T28" fmla="*/ 145 w 234"/>
                <a:gd name="T29" fmla="*/ 51 h 276"/>
                <a:gd name="T30" fmla="*/ 156 w 234"/>
                <a:gd name="T31" fmla="*/ 51 h 276"/>
                <a:gd name="T32" fmla="*/ 169 w 234"/>
                <a:gd name="T33" fmla="*/ 96 h 276"/>
                <a:gd name="T34" fmla="*/ 234 w 234"/>
                <a:gd name="T35" fmla="*/ 96 h 276"/>
                <a:gd name="T36" fmla="*/ 234 w 234"/>
                <a:gd name="T37" fmla="*/ 83 h 276"/>
                <a:gd name="T38" fmla="*/ 211 w 234"/>
                <a:gd name="T39" fmla="*/ 83 h 276"/>
                <a:gd name="T40" fmla="*/ 205 w 234"/>
                <a:gd name="T41" fmla="*/ 83 h 276"/>
                <a:gd name="T42" fmla="*/ 205 w 234"/>
                <a:gd name="T43" fmla="*/ 77 h 276"/>
                <a:gd name="T44" fmla="*/ 205 w 234"/>
                <a:gd name="T45" fmla="*/ 69 h 276"/>
                <a:gd name="T46" fmla="*/ 186 w 234"/>
                <a:gd name="T47" fmla="*/ 69 h 276"/>
                <a:gd name="T48" fmla="*/ 171 w 234"/>
                <a:gd name="T49" fmla="*/ 0 h 276"/>
                <a:gd name="T50" fmla="*/ 38 w 234"/>
                <a:gd name="T51" fmla="*/ 0 h 276"/>
                <a:gd name="T52" fmla="*/ 0 w 234"/>
                <a:gd name="T53" fmla="*/ 128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4" h="276">
                  <a:moveTo>
                    <a:pt x="0" y="128"/>
                  </a:moveTo>
                  <a:lnTo>
                    <a:pt x="29" y="128"/>
                  </a:lnTo>
                  <a:lnTo>
                    <a:pt x="51" y="49"/>
                  </a:lnTo>
                  <a:lnTo>
                    <a:pt x="62" y="49"/>
                  </a:lnTo>
                  <a:lnTo>
                    <a:pt x="23" y="193"/>
                  </a:lnTo>
                  <a:lnTo>
                    <a:pt x="55" y="193"/>
                  </a:lnTo>
                  <a:lnTo>
                    <a:pt x="55" y="276"/>
                  </a:lnTo>
                  <a:lnTo>
                    <a:pt x="98" y="276"/>
                  </a:lnTo>
                  <a:lnTo>
                    <a:pt x="98" y="193"/>
                  </a:lnTo>
                  <a:lnTo>
                    <a:pt x="110" y="193"/>
                  </a:lnTo>
                  <a:lnTo>
                    <a:pt x="110" y="276"/>
                  </a:lnTo>
                  <a:lnTo>
                    <a:pt x="152" y="276"/>
                  </a:lnTo>
                  <a:lnTo>
                    <a:pt x="152" y="193"/>
                  </a:lnTo>
                  <a:lnTo>
                    <a:pt x="183" y="193"/>
                  </a:lnTo>
                  <a:lnTo>
                    <a:pt x="145" y="51"/>
                  </a:lnTo>
                  <a:lnTo>
                    <a:pt x="156" y="51"/>
                  </a:lnTo>
                  <a:lnTo>
                    <a:pt x="169" y="96"/>
                  </a:lnTo>
                  <a:lnTo>
                    <a:pt x="234" y="96"/>
                  </a:lnTo>
                  <a:lnTo>
                    <a:pt x="234" y="83"/>
                  </a:lnTo>
                  <a:lnTo>
                    <a:pt x="211" y="83"/>
                  </a:lnTo>
                  <a:lnTo>
                    <a:pt x="205" y="83"/>
                  </a:lnTo>
                  <a:lnTo>
                    <a:pt x="205" y="77"/>
                  </a:lnTo>
                  <a:lnTo>
                    <a:pt x="205" y="69"/>
                  </a:lnTo>
                  <a:lnTo>
                    <a:pt x="186" y="69"/>
                  </a:lnTo>
                  <a:lnTo>
                    <a:pt x="171" y="0"/>
                  </a:lnTo>
                  <a:lnTo>
                    <a:pt x="38" y="0"/>
                  </a:lnTo>
                  <a:lnTo>
                    <a:pt x="0" y="1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3689" y="2476"/>
              <a:ext cx="70" cy="36"/>
            </a:xfrm>
            <a:custGeom>
              <a:avLst/>
              <a:gdLst>
                <a:gd name="T0" fmla="*/ 0 w 70"/>
                <a:gd name="T1" fmla="*/ 0 h 36"/>
                <a:gd name="T2" fmla="*/ 0 w 70"/>
                <a:gd name="T3" fmla="*/ 28 h 36"/>
                <a:gd name="T4" fmla="*/ 0 w 70"/>
                <a:gd name="T5" fmla="*/ 36 h 36"/>
                <a:gd name="T6" fmla="*/ 23 w 70"/>
                <a:gd name="T7" fmla="*/ 36 h 36"/>
                <a:gd name="T8" fmla="*/ 70 w 70"/>
                <a:gd name="T9" fmla="*/ 36 h 36"/>
                <a:gd name="T10" fmla="*/ 70 w 70"/>
                <a:gd name="T11" fmla="*/ 0 h 36"/>
                <a:gd name="T12" fmla="*/ 44 w 70"/>
                <a:gd name="T13" fmla="*/ 0 h 36"/>
                <a:gd name="T14" fmla="*/ 44 w 70"/>
                <a:gd name="T15" fmla="*/ 19 h 36"/>
                <a:gd name="T16" fmla="*/ 34 w 70"/>
                <a:gd name="T17" fmla="*/ 12 h 36"/>
                <a:gd name="T18" fmla="*/ 25 w 70"/>
                <a:gd name="T19" fmla="*/ 19 h 36"/>
                <a:gd name="T20" fmla="*/ 25 w 70"/>
                <a:gd name="T21" fmla="*/ 0 h 36"/>
                <a:gd name="T22" fmla="*/ 0 w 70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36">
                  <a:moveTo>
                    <a:pt x="0" y="0"/>
                  </a:moveTo>
                  <a:lnTo>
                    <a:pt x="0" y="28"/>
                  </a:lnTo>
                  <a:lnTo>
                    <a:pt x="0" y="36"/>
                  </a:lnTo>
                  <a:lnTo>
                    <a:pt x="23" y="36"/>
                  </a:lnTo>
                  <a:lnTo>
                    <a:pt x="70" y="36"/>
                  </a:lnTo>
                  <a:lnTo>
                    <a:pt x="70" y="0"/>
                  </a:lnTo>
                  <a:lnTo>
                    <a:pt x="44" y="0"/>
                  </a:lnTo>
                  <a:lnTo>
                    <a:pt x="44" y="19"/>
                  </a:lnTo>
                  <a:lnTo>
                    <a:pt x="34" y="12"/>
                  </a:lnTo>
                  <a:lnTo>
                    <a:pt x="25" y="19"/>
                  </a:ln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9"/>
            <p:cNvSpPr>
              <a:spLocks noEditPoints="1"/>
            </p:cNvSpPr>
            <p:nvPr/>
          </p:nvSpPr>
          <p:spPr bwMode="auto">
            <a:xfrm>
              <a:off x="3686" y="2428"/>
              <a:ext cx="76" cy="43"/>
            </a:xfrm>
            <a:custGeom>
              <a:avLst/>
              <a:gdLst>
                <a:gd name="T0" fmla="*/ 0 w 55"/>
                <a:gd name="T1" fmla="*/ 18 h 31"/>
                <a:gd name="T2" fmla="*/ 0 w 55"/>
                <a:gd name="T3" fmla="*/ 31 h 31"/>
                <a:gd name="T4" fmla="*/ 0 w 55"/>
                <a:gd name="T5" fmla="*/ 31 h 31"/>
                <a:gd name="T6" fmla="*/ 2 w 55"/>
                <a:gd name="T7" fmla="*/ 31 h 31"/>
                <a:gd name="T8" fmla="*/ 53 w 55"/>
                <a:gd name="T9" fmla="*/ 31 h 31"/>
                <a:gd name="T10" fmla="*/ 55 w 55"/>
                <a:gd name="T11" fmla="*/ 31 h 31"/>
                <a:gd name="T12" fmla="*/ 55 w 55"/>
                <a:gd name="T13" fmla="*/ 31 h 31"/>
                <a:gd name="T14" fmla="*/ 55 w 55"/>
                <a:gd name="T15" fmla="*/ 18 h 31"/>
                <a:gd name="T16" fmla="*/ 55 w 55"/>
                <a:gd name="T17" fmla="*/ 12 h 31"/>
                <a:gd name="T18" fmla="*/ 42 w 55"/>
                <a:gd name="T19" fmla="*/ 12 h 31"/>
                <a:gd name="T20" fmla="*/ 44 w 55"/>
                <a:gd name="T21" fmla="*/ 11 h 31"/>
                <a:gd name="T22" fmla="*/ 47 w 55"/>
                <a:gd name="T23" fmla="*/ 10 h 31"/>
                <a:gd name="T24" fmla="*/ 50 w 55"/>
                <a:gd name="T25" fmla="*/ 7 h 31"/>
                <a:gd name="T26" fmla="*/ 50 w 55"/>
                <a:gd name="T27" fmla="*/ 2 h 31"/>
                <a:gd name="T28" fmla="*/ 44 w 55"/>
                <a:gd name="T29" fmla="*/ 1 h 31"/>
                <a:gd name="T30" fmla="*/ 38 w 55"/>
                <a:gd name="T31" fmla="*/ 3 h 31"/>
                <a:gd name="T32" fmla="*/ 31 w 55"/>
                <a:gd name="T33" fmla="*/ 7 h 31"/>
                <a:gd name="T34" fmla="*/ 29 w 55"/>
                <a:gd name="T35" fmla="*/ 10 h 31"/>
                <a:gd name="T36" fmla="*/ 28 w 55"/>
                <a:gd name="T37" fmla="*/ 11 h 31"/>
                <a:gd name="T38" fmla="*/ 28 w 55"/>
                <a:gd name="T39" fmla="*/ 12 h 31"/>
                <a:gd name="T40" fmla="*/ 27 w 55"/>
                <a:gd name="T41" fmla="*/ 11 h 31"/>
                <a:gd name="T42" fmla="*/ 26 w 55"/>
                <a:gd name="T43" fmla="*/ 10 h 31"/>
                <a:gd name="T44" fmla="*/ 24 w 55"/>
                <a:gd name="T45" fmla="*/ 7 h 31"/>
                <a:gd name="T46" fmla="*/ 18 w 55"/>
                <a:gd name="T47" fmla="*/ 3 h 31"/>
                <a:gd name="T48" fmla="*/ 12 w 55"/>
                <a:gd name="T49" fmla="*/ 1 h 31"/>
                <a:gd name="T50" fmla="*/ 5 w 55"/>
                <a:gd name="T51" fmla="*/ 2 h 31"/>
                <a:gd name="T52" fmla="*/ 5 w 55"/>
                <a:gd name="T53" fmla="*/ 7 h 31"/>
                <a:gd name="T54" fmla="*/ 9 w 55"/>
                <a:gd name="T55" fmla="*/ 10 h 31"/>
                <a:gd name="T56" fmla="*/ 11 w 55"/>
                <a:gd name="T57" fmla="*/ 11 h 31"/>
                <a:gd name="T58" fmla="*/ 13 w 55"/>
                <a:gd name="T59" fmla="*/ 12 h 31"/>
                <a:gd name="T60" fmla="*/ 0 w 55"/>
                <a:gd name="T61" fmla="*/ 12 h 31"/>
                <a:gd name="T62" fmla="*/ 0 w 55"/>
                <a:gd name="T63" fmla="*/ 18 h 31"/>
                <a:gd name="T64" fmla="*/ 37 w 55"/>
                <a:gd name="T65" fmla="*/ 7 h 31"/>
                <a:gd name="T66" fmla="*/ 38 w 55"/>
                <a:gd name="T67" fmla="*/ 7 h 31"/>
                <a:gd name="T68" fmla="*/ 47 w 55"/>
                <a:gd name="T69" fmla="*/ 4 h 31"/>
                <a:gd name="T70" fmla="*/ 46 w 55"/>
                <a:gd name="T71" fmla="*/ 6 h 31"/>
                <a:gd name="T72" fmla="*/ 44 w 55"/>
                <a:gd name="T73" fmla="*/ 7 h 31"/>
                <a:gd name="T74" fmla="*/ 43 w 55"/>
                <a:gd name="T75" fmla="*/ 7 h 31"/>
                <a:gd name="T76" fmla="*/ 39 w 55"/>
                <a:gd name="T77" fmla="*/ 9 h 31"/>
                <a:gd name="T78" fmla="*/ 38 w 55"/>
                <a:gd name="T79" fmla="*/ 10 h 31"/>
                <a:gd name="T80" fmla="*/ 33 w 55"/>
                <a:gd name="T81" fmla="*/ 11 h 31"/>
                <a:gd name="T82" fmla="*/ 34 w 55"/>
                <a:gd name="T83" fmla="*/ 10 h 31"/>
                <a:gd name="T84" fmla="*/ 37 w 55"/>
                <a:gd name="T85" fmla="*/ 7 h 31"/>
                <a:gd name="T86" fmla="*/ 16 w 55"/>
                <a:gd name="T87" fmla="*/ 9 h 31"/>
                <a:gd name="T88" fmla="*/ 12 w 55"/>
                <a:gd name="T89" fmla="*/ 7 h 31"/>
                <a:gd name="T90" fmla="*/ 11 w 55"/>
                <a:gd name="T91" fmla="*/ 7 h 31"/>
                <a:gd name="T92" fmla="*/ 9 w 55"/>
                <a:gd name="T93" fmla="*/ 6 h 31"/>
                <a:gd name="T94" fmla="*/ 8 w 55"/>
                <a:gd name="T95" fmla="*/ 4 h 31"/>
                <a:gd name="T96" fmla="*/ 17 w 55"/>
                <a:gd name="T97" fmla="*/ 7 h 31"/>
                <a:gd name="T98" fmla="*/ 18 w 55"/>
                <a:gd name="T99" fmla="*/ 7 h 31"/>
                <a:gd name="T100" fmla="*/ 21 w 55"/>
                <a:gd name="T101" fmla="*/ 10 h 31"/>
                <a:gd name="T102" fmla="*/ 22 w 55"/>
                <a:gd name="T103" fmla="*/ 11 h 31"/>
                <a:gd name="T104" fmla="*/ 18 w 55"/>
                <a:gd name="T105" fmla="*/ 10 h 31"/>
                <a:gd name="T106" fmla="*/ 16 w 55"/>
                <a:gd name="T107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5" h="31">
                  <a:moveTo>
                    <a:pt x="0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2"/>
                    <a:pt x="43" y="11"/>
                    <a:pt x="44" y="11"/>
                  </a:cubicBezTo>
                  <a:cubicBezTo>
                    <a:pt x="45" y="11"/>
                    <a:pt x="46" y="10"/>
                    <a:pt x="47" y="10"/>
                  </a:cubicBezTo>
                  <a:cubicBezTo>
                    <a:pt x="48" y="9"/>
                    <a:pt x="49" y="8"/>
                    <a:pt x="50" y="7"/>
                  </a:cubicBezTo>
                  <a:cubicBezTo>
                    <a:pt x="51" y="6"/>
                    <a:pt x="52" y="4"/>
                    <a:pt x="50" y="2"/>
                  </a:cubicBezTo>
                  <a:cubicBezTo>
                    <a:pt x="49" y="0"/>
                    <a:pt x="46" y="1"/>
                    <a:pt x="44" y="1"/>
                  </a:cubicBezTo>
                  <a:cubicBezTo>
                    <a:pt x="42" y="1"/>
                    <a:pt x="40" y="2"/>
                    <a:pt x="38" y="3"/>
                  </a:cubicBezTo>
                  <a:cubicBezTo>
                    <a:pt x="35" y="4"/>
                    <a:pt x="33" y="6"/>
                    <a:pt x="31" y="7"/>
                  </a:cubicBezTo>
                  <a:cubicBezTo>
                    <a:pt x="31" y="8"/>
                    <a:pt x="30" y="9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7" y="11"/>
                    <a:pt x="27" y="10"/>
                    <a:pt x="26" y="10"/>
                  </a:cubicBezTo>
                  <a:cubicBezTo>
                    <a:pt x="25" y="9"/>
                    <a:pt x="25" y="8"/>
                    <a:pt x="24" y="7"/>
                  </a:cubicBezTo>
                  <a:cubicBezTo>
                    <a:pt x="22" y="6"/>
                    <a:pt x="20" y="4"/>
                    <a:pt x="18" y="3"/>
                  </a:cubicBezTo>
                  <a:cubicBezTo>
                    <a:pt x="16" y="2"/>
                    <a:pt x="14" y="1"/>
                    <a:pt x="12" y="1"/>
                  </a:cubicBezTo>
                  <a:cubicBezTo>
                    <a:pt x="10" y="1"/>
                    <a:pt x="7" y="0"/>
                    <a:pt x="5" y="2"/>
                  </a:cubicBezTo>
                  <a:cubicBezTo>
                    <a:pt x="3" y="4"/>
                    <a:pt x="4" y="6"/>
                    <a:pt x="5" y="7"/>
                  </a:cubicBezTo>
                  <a:cubicBezTo>
                    <a:pt x="6" y="8"/>
                    <a:pt x="7" y="9"/>
                    <a:pt x="9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0" y="18"/>
                    <a:pt x="0" y="18"/>
                  </a:cubicBezTo>
                  <a:close/>
                  <a:moveTo>
                    <a:pt x="37" y="7"/>
                  </a:moveTo>
                  <a:cubicBezTo>
                    <a:pt x="37" y="7"/>
                    <a:pt x="38" y="7"/>
                    <a:pt x="38" y="7"/>
                  </a:cubicBezTo>
                  <a:cubicBezTo>
                    <a:pt x="41" y="5"/>
                    <a:pt x="44" y="4"/>
                    <a:pt x="47" y="4"/>
                  </a:cubicBezTo>
                  <a:cubicBezTo>
                    <a:pt x="49" y="4"/>
                    <a:pt x="46" y="6"/>
                    <a:pt x="46" y="6"/>
                  </a:cubicBezTo>
                  <a:cubicBezTo>
                    <a:pt x="45" y="6"/>
                    <a:pt x="45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2" y="8"/>
                    <a:pt x="41" y="9"/>
                    <a:pt x="39" y="9"/>
                  </a:cubicBezTo>
                  <a:cubicBezTo>
                    <a:pt x="39" y="9"/>
                    <a:pt x="38" y="9"/>
                    <a:pt x="38" y="10"/>
                  </a:cubicBezTo>
                  <a:cubicBezTo>
                    <a:pt x="36" y="10"/>
                    <a:pt x="34" y="10"/>
                    <a:pt x="33" y="11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5" y="9"/>
                    <a:pt x="36" y="8"/>
                    <a:pt x="37" y="7"/>
                  </a:cubicBezTo>
                  <a:close/>
                  <a:moveTo>
                    <a:pt x="16" y="9"/>
                  </a:moveTo>
                  <a:cubicBezTo>
                    <a:pt x="15" y="9"/>
                    <a:pt x="13" y="8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0" y="6"/>
                    <a:pt x="9" y="6"/>
                  </a:cubicBezTo>
                  <a:cubicBezTo>
                    <a:pt x="9" y="6"/>
                    <a:pt x="7" y="4"/>
                    <a:pt x="8" y="4"/>
                  </a:cubicBezTo>
                  <a:cubicBezTo>
                    <a:pt x="11" y="4"/>
                    <a:pt x="15" y="5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20" y="9"/>
                    <a:pt x="21" y="10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1" y="10"/>
                    <a:pt x="19" y="10"/>
                    <a:pt x="18" y="10"/>
                  </a:cubicBezTo>
                  <a:cubicBezTo>
                    <a:pt x="17" y="9"/>
                    <a:pt x="17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0"/>
            <p:cNvSpPr>
              <a:spLocks noEditPoints="1"/>
            </p:cNvSpPr>
            <p:nvPr/>
          </p:nvSpPr>
          <p:spPr bwMode="auto">
            <a:xfrm>
              <a:off x="4905" y="750"/>
              <a:ext cx="372" cy="371"/>
            </a:xfrm>
            <a:custGeom>
              <a:avLst/>
              <a:gdLst>
                <a:gd name="T0" fmla="*/ 372 w 372"/>
                <a:gd name="T1" fmla="*/ 0 h 371"/>
                <a:gd name="T2" fmla="*/ 0 w 372"/>
                <a:gd name="T3" fmla="*/ 0 h 371"/>
                <a:gd name="T4" fmla="*/ 0 w 372"/>
                <a:gd name="T5" fmla="*/ 371 h 371"/>
                <a:gd name="T6" fmla="*/ 372 w 372"/>
                <a:gd name="T7" fmla="*/ 371 h 371"/>
                <a:gd name="T8" fmla="*/ 372 w 372"/>
                <a:gd name="T9" fmla="*/ 0 h 371"/>
                <a:gd name="T10" fmla="*/ 344 w 372"/>
                <a:gd name="T11" fmla="*/ 342 h 371"/>
                <a:gd name="T12" fmla="*/ 29 w 372"/>
                <a:gd name="T13" fmla="*/ 342 h 371"/>
                <a:gd name="T14" fmla="*/ 29 w 372"/>
                <a:gd name="T15" fmla="*/ 29 h 371"/>
                <a:gd name="T16" fmla="*/ 344 w 372"/>
                <a:gd name="T17" fmla="*/ 29 h 371"/>
                <a:gd name="T18" fmla="*/ 344 w 372"/>
                <a:gd name="T19" fmla="*/ 342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2" h="371">
                  <a:moveTo>
                    <a:pt x="372" y="0"/>
                  </a:moveTo>
                  <a:lnTo>
                    <a:pt x="0" y="0"/>
                  </a:lnTo>
                  <a:lnTo>
                    <a:pt x="0" y="371"/>
                  </a:lnTo>
                  <a:lnTo>
                    <a:pt x="372" y="371"/>
                  </a:lnTo>
                  <a:lnTo>
                    <a:pt x="372" y="0"/>
                  </a:lnTo>
                  <a:close/>
                  <a:moveTo>
                    <a:pt x="344" y="342"/>
                  </a:moveTo>
                  <a:lnTo>
                    <a:pt x="29" y="342"/>
                  </a:lnTo>
                  <a:lnTo>
                    <a:pt x="29" y="29"/>
                  </a:lnTo>
                  <a:lnTo>
                    <a:pt x="344" y="29"/>
                  </a:lnTo>
                  <a:lnTo>
                    <a:pt x="344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1"/>
            <p:cNvSpPr>
              <a:spLocks noEditPoints="1"/>
            </p:cNvSpPr>
            <p:nvPr/>
          </p:nvSpPr>
          <p:spPr bwMode="auto">
            <a:xfrm>
              <a:off x="4945" y="788"/>
              <a:ext cx="293" cy="294"/>
            </a:xfrm>
            <a:custGeom>
              <a:avLst/>
              <a:gdLst>
                <a:gd name="T0" fmla="*/ 293 w 293"/>
                <a:gd name="T1" fmla="*/ 0 h 294"/>
                <a:gd name="T2" fmla="*/ 0 w 293"/>
                <a:gd name="T3" fmla="*/ 0 h 294"/>
                <a:gd name="T4" fmla="*/ 0 w 293"/>
                <a:gd name="T5" fmla="*/ 294 h 294"/>
                <a:gd name="T6" fmla="*/ 293 w 293"/>
                <a:gd name="T7" fmla="*/ 294 h 294"/>
                <a:gd name="T8" fmla="*/ 293 w 293"/>
                <a:gd name="T9" fmla="*/ 0 h 294"/>
                <a:gd name="T10" fmla="*/ 179 w 293"/>
                <a:gd name="T11" fmla="*/ 260 h 294"/>
                <a:gd name="T12" fmla="*/ 115 w 293"/>
                <a:gd name="T13" fmla="*/ 260 h 294"/>
                <a:gd name="T14" fmla="*/ 115 w 293"/>
                <a:gd name="T15" fmla="*/ 97 h 294"/>
                <a:gd name="T16" fmla="*/ 179 w 293"/>
                <a:gd name="T17" fmla="*/ 97 h 294"/>
                <a:gd name="T18" fmla="*/ 179 w 293"/>
                <a:gd name="T19" fmla="*/ 260 h 294"/>
                <a:gd name="T20" fmla="*/ 179 w 293"/>
                <a:gd name="T21" fmla="*/ 260 h 294"/>
                <a:gd name="T22" fmla="*/ 179 w 293"/>
                <a:gd name="T23" fmla="*/ 78 h 294"/>
                <a:gd name="T24" fmla="*/ 115 w 293"/>
                <a:gd name="T25" fmla="*/ 78 h 294"/>
                <a:gd name="T26" fmla="*/ 115 w 293"/>
                <a:gd name="T27" fmla="*/ 35 h 294"/>
                <a:gd name="T28" fmla="*/ 179 w 293"/>
                <a:gd name="T29" fmla="*/ 35 h 294"/>
                <a:gd name="T30" fmla="*/ 179 w 293"/>
                <a:gd name="T31" fmla="*/ 78 h 294"/>
                <a:gd name="T32" fmla="*/ 179 w 293"/>
                <a:gd name="T33" fmla="*/ 7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3" h="294">
                  <a:moveTo>
                    <a:pt x="293" y="0"/>
                  </a:moveTo>
                  <a:lnTo>
                    <a:pt x="0" y="0"/>
                  </a:lnTo>
                  <a:lnTo>
                    <a:pt x="0" y="294"/>
                  </a:lnTo>
                  <a:lnTo>
                    <a:pt x="293" y="294"/>
                  </a:lnTo>
                  <a:lnTo>
                    <a:pt x="293" y="0"/>
                  </a:lnTo>
                  <a:close/>
                  <a:moveTo>
                    <a:pt x="179" y="260"/>
                  </a:moveTo>
                  <a:lnTo>
                    <a:pt x="115" y="260"/>
                  </a:lnTo>
                  <a:lnTo>
                    <a:pt x="115" y="97"/>
                  </a:lnTo>
                  <a:lnTo>
                    <a:pt x="179" y="97"/>
                  </a:lnTo>
                  <a:lnTo>
                    <a:pt x="179" y="260"/>
                  </a:lnTo>
                  <a:lnTo>
                    <a:pt x="179" y="260"/>
                  </a:lnTo>
                  <a:close/>
                  <a:moveTo>
                    <a:pt x="179" y="78"/>
                  </a:moveTo>
                  <a:lnTo>
                    <a:pt x="115" y="78"/>
                  </a:lnTo>
                  <a:lnTo>
                    <a:pt x="115" y="35"/>
                  </a:lnTo>
                  <a:lnTo>
                    <a:pt x="179" y="35"/>
                  </a:lnTo>
                  <a:lnTo>
                    <a:pt x="179" y="78"/>
                  </a:lnTo>
                  <a:lnTo>
                    <a:pt x="179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2"/>
            <p:cNvSpPr>
              <a:spLocks noEditPoints="1"/>
            </p:cNvSpPr>
            <p:nvPr/>
          </p:nvSpPr>
          <p:spPr bwMode="auto">
            <a:xfrm>
              <a:off x="3433" y="1602"/>
              <a:ext cx="375" cy="34"/>
            </a:xfrm>
            <a:custGeom>
              <a:avLst/>
              <a:gdLst>
                <a:gd name="T0" fmla="*/ 375 w 375"/>
                <a:gd name="T1" fmla="*/ 0 h 34"/>
                <a:gd name="T2" fmla="*/ 0 w 375"/>
                <a:gd name="T3" fmla="*/ 0 h 34"/>
                <a:gd name="T4" fmla="*/ 0 w 375"/>
                <a:gd name="T5" fmla="*/ 34 h 34"/>
                <a:gd name="T6" fmla="*/ 375 w 375"/>
                <a:gd name="T7" fmla="*/ 34 h 34"/>
                <a:gd name="T8" fmla="*/ 375 w 375"/>
                <a:gd name="T9" fmla="*/ 0 h 34"/>
                <a:gd name="T10" fmla="*/ 375 w 375"/>
                <a:gd name="T11" fmla="*/ 0 h 34"/>
                <a:gd name="T12" fmla="*/ 358 w 375"/>
                <a:gd name="T13" fmla="*/ 22 h 34"/>
                <a:gd name="T14" fmla="*/ 328 w 375"/>
                <a:gd name="T15" fmla="*/ 22 h 34"/>
                <a:gd name="T16" fmla="*/ 328 w 375"/>
                <a:gd name="T17" fmla="*/ 14 h 34"/>
                <a:gd name="T18" fmla="*/ 358 w 375"/>
                <a:gd name="T19" fmla="*/ 14 h 34"/>
                <a:gd name="T20" fmla="*/ 358 w 375"/>
                <a:gd name="T21" fmla="*/ 22 h 34"/>
                <a:gd name="T22" fmla="*/ 358 w 375"/>
                <a:gd name="T2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5" h="34">
                  <a:moveTo>
                    <a:pt x="375" y="0"/>
                  </a:moveTo>
                  <a:lnTo>
                    <a:pt x="0" y="0"/>
                  </a:lnTo>
                  <a:lnTo>
                    <a:pt x="0" y="34"/>
                  </a:lnTo>
                  <a:lnTo>
                    <a:pt x="375" y="34"/>
                  </a:lnTo>
                  <a:lnTo>
                    <a:pt x="375" y="0"/>
                  </a:lnTo>
                  <a:lnTo>
                    <a:pt x="375" y="0"/>
                  </a:lnTo>
                  <a:close/>
                  <a:moveTo>
                    <a:pt x="358" y="22"/>
                  </a:moveTo>
                  <a:lnTo>
                    <a:pt x="328" y="22"/>
                  </a:lnTo>
                  <a:lnTo>
                    <a:pt x="328" y="14"/>
                  </a:lnTo>
                  <a:lnTo>
                    <a:pt x="358" y="14"/>
                  </a:lnTo>
                  <a:lnTo>
                    <a:pt x="358" y="22"/>
                  </a:lnTo>
                  <a:lnTo>
                    <a:pt x="35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3433" y="1555"/>
              <a:ext cx="375" cy="33"/>
            </a:xfrm>
            <a:custGeom>
              <a:avLst/>
              <a:gdLst>
                <a:gd name="T0" fmla="*/ 361 w 375"/>
                <a:gd name="T1" fmla="*/ 0 h 33"/>
                <a:gd name="T2" fmla="*/ 17 w 375"/>
                <a:gd name="T3" fmla="*/ 0 h 33"/>
                <a:gd name="T4" fmla="*/ 0 w 375"/>
                <a:gd name="T5" fmla="*/ 33 h 33"/>
                <a:gd name="T6" fmla="*/ 375 w 375"/>
                <a:gd name="T7" fmla="*/ 33 h 33"/>
                <a:gd name="T8" fmla="*/ 361 w 37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33">
                  <a:moveTo>
                    <a:pt x="361" y="0"/>
                  </a:moveTo>
                  <a:lnTo>
                    <a:pt x="17" y="0"/>
                  </a:lnTo>
                  <a:lnTo>
                    <a:pt x="0" y="33"/>
                  </a:lnTo>
                  <a:lnTo>
                    <a:pt x="375" y="33"/>
                  </a:lnTo>
                  <a:lnTo>
                    <a:pt x="3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4"/>
            <p:cNvSpPr>
              <a:spLocks noEditPoints="1"/>
            </p:cNvSpPr>
            <p:nvPr/>
          </p:nvSpPr>
          <p:spPr bwMode="auto">
            <a:xfrm>
              <a:off x="3450" y="1332"/>
              <a:ext cx="340" cy="209"/>
            </a:xfrm>
            <a:custGeom>
              <a:avLst/>
              <a:gdLst>
                <a:gd name="T0" fmla="*/ 0 w 340"/>
                <a:gd name="T1" fmla="*/ 209 h 209"/>
                <a:gd name="T2" fmla="*/ 340 w 340"/>
                <a:gd name="T3" fmla="*/ 209 h 209"/>
                <a:gd name="T4" fmla="*/ 340 w 340"/>
                <a:gd name="T5" fmla="*/ 0 h 209"/>
                <a:gd name="T6" fmla="*/ 0 w 340"/>
                <a:gd name="T7" fmla="*/ 0 h 209"/>
                <a:gd name="T8" fmla="*/ 0 w 340"/>
                <a:gd name="T9" fmla="*/ 209 h 209"/>
                <a:gd name="T10" fmla="*/ 37 w 340"/>
                <a:gd name="T11" fmla="*/ 29 h 209"/>
                <a:gd name="T12" fmla="*/ 302 w 340"/>
                <a:gd name="T13" fmla="*/ 29 h 209"/>
                <a:gd name="T14" fmla="*/ 302 w 340"/>
                <a:gd name="T15" fmla="*/ 179 h 209"/>
                <a:gd name="T16" fmla="*/ 37 w 340"/>
                <a:gd name="T17" fmla="*/ 179 h 209"/>
                <a:gd name="T18" fmla="*/ 37 w 340"/>
                <a:gd name="T19" fmla="*/ 2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0" h="209">
                  <a:moveTo>
                    <a:pt x="0" y="209"/>
                  </a:moveTo>
                  <a:lnTo>
                    <a:pt x="340" y="209"/>
                  </a:lnTo>
                  <a:lnTo>
                    <a:pt x="340" y="0"/>
                  </a:lnTo>
                  <a:lnTo>
                    <a:pt x="0" y="0"/>
                  </a:lnTo>
                  <a:lnTo>
                    <a:pt x="0" y="209"/>
                  </a:lnTo>
                  <a:close/>
                  <a:moveTo>
                    <a:pt x="37" y="29"/>
                  </a:moveTo>
                  <a:lnTo>
                    <a:pt x="302" y="29"/>
                  </a:lnTo>
                  <a:lnTo>
                    <a:pt x="302" y="179"/>
                  </a:lnTo>
                  <a:lnTo>
                    <a:pt x="37" y="179"/>
                  </a:lnTo>
                  <a:lnTo>
                    <a:pt x="3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3435" y="4002"/>
              <a:ext cx="315" cy="293"/>
            </a:xfrm>
            <a:custGeom>
              <a:avLst/>
              <a:gdLst>
                <a:gd name="T0" fmla="*/ 135 w 228"/>
                <a:gd name="T1" fmla="*/ 105 h 212"/>
                <a:gd name="T2" fmla="*/ 174 w 228"/>
                <a:gd name="T3" fmla="*/ 74 h 212"/>
                <a:gd name="T4" fmla="*/ 174 w 228"/>
                <a:gd name="T5" fmla="*/ 74 h 212"/>
                <a:gd name="T6" fmla="*/ 183 w 228"/>
                <a:gd name="T7" fmla="*/ 75 h 212"/>
                <a:gd name="T8" fmla="*/ 208 w 228"/>
                <a:gd name="T9" fmla="*/ 93 h 212"/>
                <a:gd name="T10" fmla="*/ 225 w 228"/>
                <a:gd name="T11" fmla="*/ 87 h 212"/>
                <a:gd name="T12" fmla="*/ 224 w 228"/>
                <a:gd name="T13" fmla="*/ 52 h 212"/>
                <a:gd name="T14" fmla="*/ 153 w 228"/>
                <a:gd name="T15" fmla="*/ 7 h 212"/>
                <a:gd name="T16" fmla="*/ 109 w 228"/>
                <a:gd name="T17" fmla="*/ 47 h 212"/>
                <a:gd name="T18" fmla="*/ 52 w 228"/>
                <a:gd name="T19" fmla="*/ 29 h 212"/>
                <a:gd name="T20" fmla="*/ 7 w 228"/>
                <a:gd name="T21" fmla="*/ 100 h 212"/>
                <a:gd name="T22" fmla="*/ 146 w 228"/>
                <a:gd name="T23" fmla="*/ 212 h 212"/>
                <a:gd name="T24" fmla="*/ 146 w 228"/>
                <a:gd name="T25" fmla="*/ 212 h 212"/>
                <a:gd name="T26" fmla="*/ 169 w 228"/>
                <a:gd name="T27" fmla="*/ 190 h 212"/>
                <a:gd name="T28" fmla="*/ 135 w 228"/>
                <a:gd name="T29" fmla="*/ 10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8" h="212">
                  <a:moveTo>
                    <a:pt x="135" y="105"/>
                  </a:moveTo>
                  <a:cubicBezTo>
                    <a:pt x="140" y="87"/>
                    <a:pt x="155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7" y="74"/>
                    <a:pt x="180" y="74"/>
                    <a:pt x="183" y="75"/>
                  </a:cubicBezTo>
                  <a:cubicBezTo>
                    <a:pt x="194" y="77"/>
                    <a:pt x="203" y="84"/>
                    <a:pt x="208" y="93"/>
                  </a:cubicBezTo>
                  <a:cubicBezTo>
                    <a:pt x="213" y="90"/>
                    <a:pt x="219" y="88"/>
                    <a:pt x="225" y="87"/>
                  </a:cubicBezTo>
                  <a:cubicBezTo>
                    <a:pt x="228" y="65"/>
                    <a:pt x="224" y="52"/>
                    <a:pt x="224" y="52"/>
                  </a:cubicBezTo>
                  <a:cubicBezTo>
                    <a:pt x="217" y="20"/>
                    <a:pt x="185" y="0"/>
                    <a:pt x="153" y="7"/>
                  </a:cubicBezTo>
                  <a:cubicBezTo>
                    <a:pt x="131" y="11"/>
                    <a:pt x="115" y="27"/>
                    <a:pt x="109" y="47"/>
                  </a:cubicBezTo>
                  <a:cubicBezTo>
                    <a:pt x="95" y="32"/>
                    <a:pt x="74" y="24"/>
                    <a:pt x="52" y="29"/>
                  </a:cubicBezTo>
                  <a:cubicBezTo>
                    <a:pt x="20" y="36"/>
                    <a:pt x="0" y="68"/>
                    <a:pt x="7" y="100"/>
                  </a:cubicBezTo>
                  <a:cubicBezTo>
                    <a:pt x="7" y="100"/>
                    <a:pt x="20" y="179"/>
                    <a:pt x="146" y="212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54" y="205"/>
                    <a:pt x="162" y="197"/>
                    <a:pt x="169" y="190"/>
                  </a:cubicBezTo>
                  <a:cubicBezTo>
                    <a:pt x="126" y="147"/>
                    <a:pt x="134" y="108"/>
                    <a:pt x="135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3616" y="4114"/>
              <a:ext cx="186" cy="158"/>
            </a:xfrm>
            <a:custGeom>
              <a:avLst/>
              <a:gdLst>
                <a:gd name="T0" fmla="*/ 106 w 135"/>
                <a:gd name="T1" fmla="*/ 13 h 114"/>
                <a:gd name="T2" fmla="*/ 99 w 135"/>
                <a:gd name="T3" fmla="*/ 12 h 114"/>
                <a:gd name="T4" fmla="*/ 93 w 135"/>
                <a:gd name="T5" fmla="*/ 13 h 114"/>
                <a:gd name="T6" fmla="*/ 75 w 135"/>
                <a:gd name="T7" fmla="*/ 23 h 114"/>
                <a:gd name="T8" fmla="*/ 50 w 135"/>
                <a:gd name="T9" fmla="*/ 1 h 114"/>
                <a:gd name="T10" fmla="*/ 43 w 135"/>
                <a:gd name="T11" fmla="*/ 0 h 114"/>
                <a:gd name="T12" fmla="*/ 11 w 135"/>
                <a:gd name="T13" fmla="*/ 25 h 114"/>
                <a:gd name="T14" fmla="*/ 43 w 135"/>
                <a:gd name="T15" fmla="*/ 104 h 114"/>
                <a:gd name="T16" fmla="*/ 54 w 135"/>
                <a:gd name="T17" fmla="*/ 114 h 114"/>
                <a:gd name="T18" fmla="*/ 131 w 135"/>
                <a:gd name="T19" fmla="*/ 53 h 114"/>
                <a:gd name="T20" fmla="*/ 106 w 135"/>
                <a:gd name="T21" fmla="*/ 1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5" h="114">
                  <a:moveTo>
                    <a:pt x="106" y="13"/>
                  </a:moveTo>
                  <a:cubicBezTo>
                    <a:pt x="104" y="13"/>
                    <a:pt x="101" y="12"/>
                    <a:pt x="99" y="12"/>
                  </a:cubicBezTo>
                  <a:cubicBezTo>
                    <a:pt x="97" y="12"/>
                    <a:pt x="95" y="13"/>
                    <a:pt x="93" y="13"/>
                  </a:cubicBezTo>
                  <a:cubicBezTo>
                    <a:pt x="86" y="14"/>
                    <a:pt x="79" y="18"/>
                    <a:pt x="75" y="23"/>
                  </a:cubicBezTo>
                  <a:cubicBezTo>
                    <a:pt x="71" y="12"/>
                    <a:pt x="62" y="3"/>
                    <a:pt x="50" y="1"/>
                  </a:cubicBezTo>
                  <a:cubicBezTo>
                    <a:pt x="48" y="0"/>
                    <a:pt x="46" y="0"/>
                    <a:pt x="43" y="0"/>
                  </a:cubicBezTo>
                  <a:cubicBezTo>
                    <a:pt x="28" y="0"/>
                    <a:pt x="14" y="10"/>
                    <a:pt x="11" y="25"/>
                  </a:cubicBezTo>
                  <a:cubicBezTo>
                    <a:pt x="11" y="25"/>
                    <a:pt x="0" y="62"/>
                    <a:pt x="43" y="104"/>
                  </a:cubicBezTo>
                  <a:cubicBezTo>
                    <a:pt x="46" y="108"/>
                    <a:pt x="50" y="111"/>
                    <a:pt x="54" y="114"/>
                  </a:cubicBezTo>
                  <a:cubicBezTo>
                    <a:pt x="124" y="97"/>
                    <a:pt x="131" y="53"/>
                    <a:pt x="131" y="53"/>
                  </a:cubicBezTo>
                  <a:cubicBezTo>
                    <a:pt x="135" y="35"/>
                    <a:pt x="124" y="17"/>
                    <a:pt x="10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4147" y="3476"/>
              <a:ext cx="127" cy="127"/>
            </a:xfrm>
            <a:custGeom>
              <a:avLst/>
              <a:gdLst>
                <a:gd name="T0" fmla="*/ 21 w 92"/>
                <a:gd name="T1" fmla="*/ 84 h 92"/>
                <a:gd name="T2" fmla="*/ 46 w 92"/>
                <a:gd name="T3" fmla="*/ 92 h 92"/>
                <a:gd name="T4" fmla="*/ 92 w 92"/>
                <a:gd name="T5" fmla="*/ 46 h 92"/>
                <a:gd name="T6" fmla="*/ 46 w 92"/>
                <a:gd name="T7" fmla="*/ 0 h 92"/>
                <a:gd name="T8" fmla="*/ 0 w 92"/>
                <a:gd name="T9" fmla="*/ 39 h 92"/>
                <a:gd name="T10" fmla="*/ 46 w 92"/>
                <a:gd name="T11" fmla="*/ 39 h 92"/>
                <a:gd name="T12" fmla="*/ 61 w 92"/>
                <a:gd name="T13" fmla="*/ 39 h 92"/>
                <a:gd name="T14" fmla="*/ 51 w 92"/>
                <a:gd name="T15" fmla="*/ 50 h 92"/>
                <a:gd name="T16" fmla="*/ 21 w 92"/>
                <a:gd name="T17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92">
                  <a:moveTo>
                    <a:pt x="21" y="84"/>
                  </a:moveTo>
                  <a:cubicBezTo>
                    <a:pt x="28" y="89"/>
                    <a:pt x="36" y="92"/>
                    <a:pt x="46" y="92"/>
                  </a:cubicBezTo>
                  <a:cubicBezTo>
                    <a:pt x="71" y="92"/>
                    <a:pt x="92" y="71"/>
                    <a:pt x="92" y="46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3" y="0"/>
                    <a:pt x="4" y="17"/>
                    <a:pt x="0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1" y="50"/>
                    <a:pt x="51" y="50"/>
                    <a:pt x="51" y="50"/>
                  </a:cubicBezTo>
                  <a:lnTo>
                    <a:pt x="21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3950" y="3540"/>
              <a:ext cx="261" cy="244"/>
            </a:xfrm>
            <a:custGeom>
              <a:avLst/>
              <a:gdLst>
                <a:gd name="T0" fmla="*/ 84 w 189"/>
                <a:gd name="T1" fmla="*/ 95 h 177"/>
                <a:gd name="T2" fmla="*/ 84 w 189"/>
                <a:gd name="T3" fmla="*/ 100 h 177"/>
                <a:gd name="T4" fmla="*/ 84 w 189"/>
                <a:gd name="T5" fmla="*/ 105 h 177"/>
                <a:gd name="T6" fmla="*/ 84 w 189"/>
                <a:gd name="T7" fmla="*/ 162 h 177"/>
                <a:gd name="T8" fmla="*/ 62 w 189"/>
                <a:gd name="T9" fmla="*/ 177 h 177"/>
                <a:gd name="T10" fmla="*/ 124 w 189"/>
                <a:gd name="T11" fmla="*/ 177 h 177"/>
                <a:gd name="T12" fmla="*/ 105 w 189"/>
                <a:gd name="T13" fmla="*/ 162 h 177"/>
                <a:gd name="T14" fmla="*/ 105 w 189"/>
                <a:gd name="T15" fmla="*/ 105 h 177"/>
                <a:gd name="T16" fmla="*/ 105 w 189"/>
                <a:gd name="T17" fmla="*/ 100 h 177"/>
                <a:gd name="T18" fmla="*/ 105 w 189"/>
                <a:gd name="T19" fmla="*/ 95 h 177"/>
                <a:gd name="T20" fmla="*/ 158 w 189"/>
                <a:gd name="T21" fmla="*/ 34 h 177"/>
                <a:gd name="T22" fmla="*/ 189 w 189"/>
                <a:gd name="T23" fmla="*/ 0 h 177"/>
                <a:gd name="T24" fmla="*/ 143 w 189"/>
                <a:gd name="T25" fmla="*/ 0 h 177"/>
                <a:gd name="T26" fmla="*/ 0 w 189"/>
                <a:gd name="T27" fmla="*/ 0 h 177"/>
                <a:gd name="T28" fmla="*/ 84 w 189"/>
                <a:gd name="T29" fmla="*/ 9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177">
                  <a:moveTo>
                    <a:pt x="84" y="95"/>
                  </a:moveTo>
                  <a:cubicBezTo>
                    <a:pt x="84" y="100"/>
                    <a:pt x="84" y="100"/>
                    <a:pt x="84" y="100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62"/>
                    <a:pt x="84" y="162"/>
                    <a:pt x="84" y="162"/>
                  </a:cubicBezTo>
                  <a:cubicBezTo>
                    <a:pt x="72" y="164"/>
                    <a:pt x="62" y="170"/>
                    <a:pt x="62" y="177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24" y="170"/>
                    <a:pt x="116" y="165"/>
                    <a:pt x="105" y="162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9"/>
            <p:cNvSpPr>
              <a:spLocks noEditPoints="1"/>
            </p:cNvSpPr>
            <p:nvPr/>
          </p:nvSpPr>
          <p:spPr bwMode="auto">
            <a:xfrm>
              <a:off x="4476" y="3488"/>
              <a:ext cx="287" cy="223"/>
            </a:xfrm>
            <a:custGeom>
              <a:avLst/>
              <a:gdLst>
                <a:gd name="T0" fmla="*/ 208 w 208"/>
                <a:gd name="T1" fmla="*/ 94 h 161"/>
                <a:gd name="T2" fmla="*/ 208 w 208"/>
                <a:gd name="T3" fmla="*/ 27 h 161"/>
                <a:gd name="T4" fmla="*/ 143 w 208"/>
                <a:gd name="T5" fmla="*/ 0 h 161"/>
                <a:gd name="T6" fmla="*/ 143 w 208"/>
                <a:gd name="T7" fmla="*/ 0 h 161"/>
                <a:gd name="T8" fmla="*/ 0 w 208"/>
                <a:gd name="T9" fmla="*/ 0 h 161"/>
                <a:gd name="T10" fmla="*/ 0 w 208"/>
                <a:gd name="T11" fmla="*/ 161 h 161"/>
                <a:gd name="T12" fmla="*/ 163 w 208"/>
                <a:gd name="T13" fmla="*/ 161 h 161"/>
                <a:gd name="T14" fmla="*/ 163 w 208"/>
                <a:gd name="T15" fmla="*/ 120 h 161"/>
                <a:gd name="T16" fmla="*/ 208 w 208"/>
                <a:gd name="T17" fmla="*/ 94 h 161"/>
                <a:gd name="T18" fmla="*/ 189 w 208"/>
                <a:gd name="T19" fmla="*/ 91 h 161"/>
                <a:gd name="T20" fmla="*/ 163 w 208"/>
                <a:gd name="T21" fmla="*/ 99 h 161"/>
                <a:gd name="T22" fmla="*/ 163 w 208"/>
                <a:gd name="T23" fmla="*/ 22 h 161"/>
                <a:gd name="T24" fmla="*/ 189 w 208"/>
                <a:gd name="T25" fmla="*/ 30 h 161"/>
                <a:gd name="T26" fmla="*/ 189 w 208"/>
                <a:gd name="T27" fmla="*/ 9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8" h="161">
                  <a:moveTo>
                    <a:pt x="208" y="94"/>
                  </a:moveTo>
                  <a:cubicBezTo>
                    <a:pt x="208" y="27"/>
                    <a:pt x="208" y="27"/>
                    <a:pt x="208" y="27"/>
                  </a:cubicBezTo>
                  <a:cubicBezTo>
                    <a:pt x="208" y="12"/>
                    <a:pt x="17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63" y="161"/>
                    <a:pt x="163" y="161"/>
                    <a:pt x="163" y="16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89" y="116"/>
                    <a:pt x="208" y="106"/>
                    <a:pt x="208" y="94"/>
                  </a:cubicBezTo>
                  <a:close/>
                  <a:moveTo>
                    <a:pt x="189" y="91"/>
                  </a:moveTo>
                  <a:cubicBezTo>
                    <a:pt x="185" y="94"/>
                    <a:pt x="176" y="97"/>
                    <a:pt x="163" y="99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76" y="24"/>
                    <a:pt x="185" y="28"/>
                    <a:pt x="189" y="30"/>
                  </a:cubicBezTo>
                  <a:cubicBezTo>
                    <a:pt x="189" y="91"/>
                    <a:pt x="189" y="91"/>
                    <a:pt x="189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4441" y="3726"/>
              <a:ext cx="295" cy="46"/>
            </a:xfrm>
            <a:custGeom>
              <a:avLst/>
              <a:gdLst>
                <a:gd name="T0" fmla="*/ 295 w 295"/>
                <a:gd name="T1" fmla="*/ 0 h 46"/>
                <a:gd name="T2" fmla="*/ 0 w 295"/>
                <a:gd name="T3" fmla="*/ 0 h 46"/>
                <a:gd name="T4" fmla="*/ 0 w 295"/>
                <a:gd name="T5" fmla="*/ 24 h 46"/>
                <a:gd name="T6" fmla="*/ 35 w 295"/>
                <a:gd name="T7" fmla="*/ 24 h 46"/>
                <a:gd name="T8" fmla="*/ 35 w 295"/>
                <a:gd name="T9" fmla="*/ 46 h 46"/>
                <a:gd name="T10" fmla="*/ 260 w 295"/>
                <a:gd name="T11" fmla="*/ 46 h 46"/>
                <a:gd name="T12" fmla="*/ 260 w 295"/>
                <a:gd name="T13" fmla="*/ 24 h 46"/>
                <a:gd name="T14" fmla="*/ 295 w 295"/>
                <a:gd name="T15" fmla="*/ 24 h 46"/>
                <a:gd name="T16" fmla="*/ 295 w 295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46">
                  <a:moveTo>
                    <a:pt x="295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46"/>
                  </a:lnTo>
                  <a:lnTo>
                    <a:pt x="260" y="46"/>
                  </a:lnTo>
                  <a:lnTo>
                    <a:pt x="260" y="24"/>
                  </a:lnTo>
                  <a:lnTo>
                    <a:pt x="295" y="24"/>
                  </a:lnTo>
                  <a:lnTo>
                    <a:pt x="2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81"/>
            <p:cNvSpPr>
              <a:spLocks noChangeArrowheads="1"/>
            </p:cNvSpPr>
            <p:nvPr/>
          </p:nvSpPr>
          <p:spPr bwMode="auto">
            <a:xfrm>
              <a:off x="3515" y="3598"/>
              <a:ext cx="23" cy="6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621" y="3598"/>
              <a:ext cx="105" cy="65"/>
            </a:xfrm>
            <a:custGeom>
              <a:avLst/>
              <a:gdLst>
                <a:gd name="T0" fmla="*/ 105 w 105"/>
                <a:gd name="T1" fmla="*/ 65 h 65"/>
                <a:gd name="T2" fmla="*/ 105 w 105"/>
                <a:gd name="T3" fmla="*/ 0 h 65"/>
                <a:gd name="T4" fmla="*/ 65 w 105"/>
                <a:gd name="T5" fmla="*/ 0 h 65"/>
                <a:gd name="T6" fmla="*/ 0 w 105"/>
                <a:gd name="T7" fmla="*/ 65 h 65"/>
                <a:gd name="T8" fmla="*/ 105 w 105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5">
                  <a:moveTo>
                    <a:pt x="105" y="65"/>
                  </a:moveTo>
                  <a:lnTo>
                    <a:pt x="105" y="0"/>
                  </a:lnTo>
                  <a:lnTo>
                    <a:pt x="65" y="0"/>
                  </a:lnTo>
                  <a:lnTo>
                    <a:pt x="0" y="65"/>
                  </a:lnTo>
                  <a:lnTo>
                    <a:pt x="105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3551" y="3598"/>
              <a:ext cx="69" cy="65"/>
            </a:xfrm>
            <a:custGeom>
              <a:avLst/>
              <a:gdLst>
                <a:gd name="T0" fmla="*/ 69 w 69"/>
                <a:gd name="T1" fmla="*/ 0 h 65"/>
                <a:gd name="T2" fmla="*/ 0 w 69"/>
                <a:gd name="T3" fmla="*/ 0 h 65"/>
                <a:gd name="T4" fmla="*/ 0 w 69"/>
                <a:gd name="T5" fmla="*/ 65 h 65"/>
                <a:gd name="T6" fmla="*/ 4 w 69"/>
                <a:gd name="T7" fmla="*/ 65 h 65"/>
                <a:gd name="T8" fmla="*/ 69 w 69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5">
                  <a:moveTo>
                    <a:pt x="69" y="0"/>
                  </a:moveTo>
                  <a:lnTo>
                    <a:pt x="0" y="0"/>
                  </a:lnTo>
                  <a:lnTo>
                    <a:pt x="0" y="65"/>
                  </a:lnTo>
                  <a:lnTo>
                    <a:pt x="4" y="65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4"/>
            <p:cNvSpPr>
              <a:spLocks noEditPoints="1"/>
            </p:cNvSpPr>
            <p:nvPr/>
          </p:nvSpPr>
          <p:spPr bwMode="auto">
            <a:xfrm>
              <a:off x="3453" y="3462"/>
              <a:ext cx="335" cy="336"/>
            </a:xfrm>
            <a:custGeom>
              <a:avLst/>
              <a:gdLst>
                <a:gd name="T0" fmla="*/ 121 w 243"/>
                <a:gd name="T1" fmla="*/ 243 h 243"/>
                <a:gd name="T2" fmla="*/ 243 w 243"/>
                <a:gd name="T3" fmla="*/ 121 h 243"/>
                <a:gd name="T4" fmla="*/ 121 w 243"/>
                <a:gd name="T5" fmla="*/ 0 h 243"/>
                <a:gd name="T6" fmla="*/ 0 w 243"/>
                <a:gd name="T7" fmla="*/ 121 h 243"/>
                <a:gd name="T8" fmla="*/ 121 w 243"/>
                <a:gd name="T9" fmla="*/ 243 h 243"/>
                <a:gd name="T10" fmla="*/ 223 w 243"/>
                <a:gd name="T11" fmla="*/ 121 h 243"/>
                <a:gd name="T12" fmla="*/ 121 w 243"/>
                <a:gd name="T13" fmla="*/ 223 h 243"/>
                <a:gd name="T14" fmla="*/ 57 w 243"/>
                <a:gd name="T15" fmla="*/ 200 h 243"/>
                <a:gd name="T16" fmla="*/ 106 w 243"/>
                <a:gd name="T17" fmla="*/ 151 h 243"/>
                <a:gd name="T18" fmla="*/ 109 w 243"/>
                <a:gd name="T19" fmla="*/ 148 h 243"/>
                <a:gd name="T20" fmla="*/ 112 w 243"/>
                <a:gd name="T21" fmla="*/ 145 h 243"/>
                <a:gd name="T22" fmla="*/ 159 w 243"/>
                <a:gd name="T23" fmla="*/ 98 h 243"/>
                <a:gd name="T24" fmla="*/ 162 w 243"/>
                <a:gd name="T25" fmla="*/ 95 h 243"/>
                <a:gd name="T26" fmla="*/ 166 w 243"/>
                <a:gd name="T27" fmla="*/ 91 h 243"/>
                <a:gd name="T28" fmla="*/ 200 w 243"/>
                <a:gd name="T29" fmla="*/ 57 h 243"/>
                <a:gd name="T30" fmla="*/ 223 w 243"/>
                <a:gd name="T31" fmla="*/ 121 h 243"/>
                <a:gd name="T32" fmla="*/ 121 w 243"/>
                <a:gd name="T33" fmla="*/ 20 h 243"/>
                <a:gd name="T34" fmla="*/ 186 w 243"/>
                <a:gd name="T35" fmla="*/ 43 h 243"/>
                <a:gd name="T36" fmla="*/ 137 w 243"/>
                <a:gd name="T37" fmla="*/ 91 h 243"/>
                <a:gd name="T38" fmla="*/ 134 w 243"/>
                <a:gd name="T39" fmla="*/ 95 h 243"/>
                <a:gd name="T40" fmla="*/ 130 w 243"/>
                <a:gd name="T41" fmla="*/ 98 h 243"/>
                <a:gd name="T42" fmla="*/ 84 w 243"/>
                <a:gd name="T43" fmla="*/ 145 h 243"/>
                <a:gd name="T44" fmla="*/ 80 w 243"/>
                <a:gd name="T45" fmla="*/ 148 h 243"/>
                <a:gd name="T46" fmla="*/ 77 w 243"/>
                <a:gd name="T47" fmla="*/ 151 h 243"/>
                <a:gd name="T48" fmla="*/ 43 w 243"/>
                <a:gd name="T49" fmla="*/ 186 h 243"/>
                <a:gd name="T50" fmla="*/ 20 w 243"/>
                <a:gd name="T51" fmla="*/ 121 h 243"/>
                <a:gd name="T52" fmla="*/ 121 w 243"/>
                <a:gd name="T53" fmla="*/ 2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3" h="243">
                  <a:moveTo>
                    <a:pt x="121" y="243"/>
                  </a:moveTo>
                  <a:cubicBezTo>
                    <a:pt x="189" y="243"/>
                    <a:pt x="243" y="189"/>
                    <a:pt x="243" y="121"/>
                  </a:cubicBezTo>
                  <a:cubicBezTo>
                    <a:pt x="243" y="54"/>
                    <a:pt x="189" y="0"/>
                    <a:pt x="121" y="0"/>
                  </a:cubicBezTo>
                  <a:cubicBezTo>
                    <a:pt x="54" y="0"/>
                    <a:pt x="0" y="54"/>
                    <a:pt x="0" y="121"/>
                  </a:cubicBezTo>
                  <a:cubicBezTo>
                    <a:pt x="0" y="189"/>
                    <a:pt x="54" y="243"/>
                    <a:pt x="121" y="243"/>
                  </a:cubicBezTo>
                  <a:close/>
                  <a:moveTo>
                    <a:pt x="223" y="121"/>
                  </a:moveTo>
                  <a:cubicBezTo>
                    <a:pt x="223" y="177"/>
                    <a:pt x="177" y="223"/>
                    <a:pt x="121" y="223"/>
                  </a:cubicBezTo>
                  <a:cubicBezTo>
                    <a:pt x="97" y="223"/>
                    <a:pt x="75" y="214"/>
                    <a:pt x="57" y="200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14" y="75"/>
                    <a:pt x="223" y="97"/>
                    <a:pt x="223" y="121"/>
                  </a:cubicBezTo>
                  <a:close/>
                  <a:moveTo>
                    <a:pt x="121" y="20"/>
                  </a:moveTo>
                  <a:cubicBezTo>
                    <a:pt x="146" y="20"/>
                    <a:pt x="168" y="29"/>
                    <a:pt x="186" y="43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28" y="168"/>
                    <a:pt x="20" y="146"/>
                    <a:pt x="20" y="121"/>
                  </a:cubicBezTo>
                  <a:cubicBezTo>
                    <a:pt x="20" y="65"/>
                    <a:pt x="65" y="20"/>
                    <a:pt x="12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5"/>
            <p:cNvSpPr>
              <a:spLocks noEditPoints="1"/>
            </p:cNvSpPr>
            <p:nvPr/>
          </p:nvSpPr>
          <p:spPr bwMode="auto">
            <a:xfrm>
              <a:off x="4425" y="1308"/>
              <a:ext cx="355" cy="353"/>
            </a:xfrm>
            <a:custGeom>
              <a:avLst/>
              <a:gdLst>
                <a:gd name="T0" fmla="*/ 0 w 257"/>
                <a:gd name="T1" fmla="*/ 128 h 256"/>
                <a:gd name="T2" fmla="*/ 257 w 257"/>
                <a:gd name="T3" fmla="*/ 128 h 256"/>
                <a:gd name="T4" fmla="*/ 173 w 257"/>
                <a:gd name="T5" fmla="*/ 226 h 256"/>
                <a:gd name="T6" fmla="*/ 189 w 257"/>
                <a:gd name="T7" fmla="*/ 189 h 256"/>
                <a:gd name="T8" fmla="*/ 227 w 257"/>
                <a:gd name="T9" fmla="*/ 173 h 256"/>
                <a:gd name="T10" fmla="*/ 30 w 257"/>
                <a:gd name="T11" fmla="*/ 173 h 256"/>
                <a:gd name="T12" fmla="*/ 68 w 257"/>
                <a:gd name="T13" fmla="*/ 189 h 256"/>
                <a:gd name="T14" fmla="*/ 84 w 257"/>
                <a:gd name="T15" fmla="*/ 226 h 256"/>
                <a:gd name="T16" fmla="*/ 84 w 257"/>
                <a:gd name="T17" fmla="*/ 30 h 256"/>
                <a:gd name="T18" fmla="*/ 68 w 257"/>
                <a:gd name="T19" fmla="*/ 67 h 256"/>
                <a:gd name="T20" fmla="*/ 30 w 257"/>
                <a:gd name="T21" fmla="*/ 83 h 256"/>
                <a:gd name="T22" fmla="*/ 234 w 257"/>
                <a:gd name="T23" fmla="*/ 118 h 256"/>
                <a:gd name="T24" fmla="*/ 194 w 257"/>
                <a:gd name="T25" fmla="*/ 90 h 256"/>
                <a:gd name="T26" fmla="*/ 194 w 257"/>
                <a:gd name="T27" fmla="*/ 166 h 256"/>
                <a:gd name="T28" fmla="*/ 234 w 257"/>
                <a:gd name="T29" fmla="*/ 138 h 256"/>
                <a:gd name="T30" fmla="*/ 23 w 257"/>
                <a:gd name="T31" fmla="*/ 138 h 256"/>
                <a:gd name="T32" fmla="*/ 63 w 257"/>
                <a:gd name="T33" fmla="*/ 166 h 256"/>
                <a:gd name="T34" fmla="*/ 63 w 257"/>
                <a:gd name="T35" fmla="*/ 90 h 256"/>
                <a:gd name="T36" fmla="*/ 23 w 257"/>
                <a:gd name="T37" fmla="*/ 118 h 256"/>
                <a:gd name="T38" fmla="*/ 176 w 257"/>
                <a:gd name="T39" fmla="*/ 118 h 256"/>
                <a:gd name="T40" fmla="*/ 138 w 257"/>
                <a:gd name="T41" fmla="*/ 80 h 256"/>
                <a:gd name="T42" fmla="*/ 176 w 257"/>
                <a:gd name="T43" fmla="*/ 118 h 256"/>
                <a:gd name="T44" fmla="*/ 138 w 257"/>
                <a:gd name="T45" fmla="*/ 176 h 256"/>
                <a:gd name="T46" fmla="*/ 176 w 257"/>
                <a:gd name="T47" fmla="*/ 138 h 256"/>
                <a:gd name="T48" fmla="*/ 80 w 257"/>
                <a:gd name="T49" fmla="*/ 138 h 256"/>
                <a:gd name="T50" fmla="*/ 118 w 257"/>
                <a:gd name="T51" fmla="*/ 176 h 256"/>
                <a:gd name="T52" fmla="*/ 80 w 257"/>
                <a:gd name="T53" fmla="*/ 138 h 256"/>
                <a:gd name="T54" fmla="*/ 118 w 257"/>
                <a:gd name="T55" fmla="*/ 80 h 256"/>
                <a:gd name="T56" fmla="*/ 80 w 257"/>
                <a:gd name="T57" fmla="*/ 118 h 256"/>
                <a:gd name="T58" fmla="*/ 138 w 257"/>
                <a:gd name="T59" fmla="*/ 60 h 256"/>
                <a:gd name="T60" fmla="*/ 166 w 257"/>
                <a:gd name="T61" fmla="*/ 62 h 256"/>
                <a:gd name="T62" fmla="*/ 118 w 257"/>
                <a:gd name="T63" fmla="*/ 22 h 256"/>
                <a:gd name="T64" fmla="*/ 91 w 257"/>
                <a:gd name="T65" fmla="*/ 62 h 256"/>
                <a:gd name="T66" fmla="*/ 118 w 257"/>
                <a:gd name="T67" fmla="*/ 196 h 256"/>
                <a:gd name="T68" fmla="*/ 91 w 257"/>
                <a:gd name="T69" fmla="*/ 193 h 256"/>
                <a:gd name="T70" fmla="*/ 138 w 257"/>
                <a:gd name="T71" fmla="*/ 233 h 256"/>
                <a:gd name="T72" fmla="*/ 166 w 257"/>
                <a:gd name="T73" fmla="*/ 193 h 256"/>
                <a:gd name="T74" fmla="*/ 216 w 257"/>
                <a:gd name="T75" fmla="*/ 77 h 256"/>
                <a:gd name="T76" fmla="*/ 179 w 257"/>
                <a:gd name="T77" fmla="*/ 40 h 256"/>
                <a:gd name="T78" fmla="*/ 227 w 257"/>
                <a:gd name="T79" fmla="*/ 83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7" h="256">
                  <a:moveTo>
                    <a:pt x="128" y="0"/>
                  </a:moveTo>
                  <a:cubicBezTo>
                    <a:pt x="58" y="0"/>
                    <a:pt x="0" y="57"/>
                    <a:pt x="0" y="128"/>
                  </a:cubicBezTo>
                  <a:cubicBezTo>
                    <a:pt x="0" y="199"/>
                    <a:pt x="58" y="256"/>
                    <a:pt x="128" y="256"/>
                  </a:cubicBezTo>
                  <a:cubicBezTo>
                    <a:pt x="199" y="256"/>
                    <a:pt x="257" y="199"/>
                    <a:pt x="257" y="128"/>
                  </a:cubicBezTo>
                  <a:cubicBezTo>
                    <a:pt x="257" y="57"/>
                    <a:pt x="199" y="0"/>
                    <a:pt x="128" y="0"/>
                  </a:cubicBezTo>
                  <a:close/>
                  <a:moveTo>
                    <a:pt x="173" y="226"/>
                  </a:moveTo>
                  <a:cubicBezTo>
                    <a:pt x="175" y="223"/>
                    <a:pt x="177" y="220"/>
                    <a:pt x="179" y="216"/>
                  </a:cubicBezTo>
                  <a:cubicBezTo>
                    <a:pt x="183" y="208"/>
                    <a:pt x="186" y="198"/>
                    <a:pt x="189" y="189"/>
                  </a:cubicBezTo>
                  <a:cubicBezTo>
                    <a:pt x="199" y="186"/>
                    <a:pt x="208" y="182"/>
                    <a:pt x="216" y="178"/>
                  </a:cubicBezTo>
                  <a:cubicBezTo>
                    <a:pt x="220" y="176"/>
                    <a:pt x="223" y="175"/>
                    <a:pt x="227" y="173"/>
                  </a:cubicBezTo>
                  <a:cubicBezTo>
                    <a:pt x="216" y="196"/>
                    <a:pt x="197" y="215"/>
                    <a:pt x="173" y="226"/>
                  </a:cubicBezTo>
                  <a:close/>
                  <a:moveTo>
                    <a:pt x="30" y="173"/>
                  </a:moveTo>
                  <a:cubicBezTo>
                    <a:pt x="33" y="175"/>
                    <a:pt x="37" y="176"/>
                    <a:pt x="40" y="178"/>
                  </a:cubicBezTo>
                  <a:cubicBezTo>
                    <a:pt x="49" y="182"/>
                    <a:pt x="58" y="186"/>
                    <a:pt x="68" y="189"/>
                  </a:cubicBezTo>
                  <a:cubicBezTo>
                    <a:pt x="70" y="198"/>
                    <a:pt x="74" y="208"/>
                    <a:pt x="78" y="216"/>
                  </a:cubicBezTo>
                  <a:cubicBezTo>
                    <a:pt x="80" y="220"/>
                    <a:pt x="82" y="223"/>
                    <a:pt x="84" y="226"/>
                  </a:cubicBezTo>
                  <a:cubicBezTo>
                    <a:pt x="60" y="215"/>
                    <a:pt x="41" y="196"/>
                    <a:pt x="30" y="173"/>
                  </a:cubicBezTo>
                  <a:close/>
                  <a:moveTo>
                    <a:pt x="84" y="30"/>
                  </a:moveTo>
                  <a:cubicBezTo>
                    <a:pt x="82" y="33"/>
                    <a:pt x="80" y="36"/>
                    <a:pt x="78" y="40"/>
                  </a:cubicBezTo>
                  <a:cubicBezTo>
                    <a:pt x="74" y="48"/>
                    <a:pt x="70" y="57"/>
                    <a:pt x="68" y="67"/>
                  </a:cubicBezTo>
                  <a:cubicBezTo>
                    <a:pt x="58" y="70"/>
                    <a:pt x="49" y="73"/>
                    <a:pt x="40" y="77"/>
                  </a:cubicBezTo>
                  <a:cubicBezTo>
                    <a:pt x="37" y="79"/>
                    <a:pt x="33" y="81"/>
                    <a:pt x="30" y="83"/>
                  </a:cubicBezTo>
                  <a:cubicBezTo>
                    <a:pt x="41" y="59"/>
                    <a:pt x="60" y="40"/>
                    <a:pt x="84" y="30"/>
                  </a:cubicBezTo>
                  <a:close/>
                  <a:moveTo>
                    <a:pt x="234" y="118"/>
                  </a:moveTo>
                  <a:cubicBezTo>
                    <a:pt x="197" y="118"/>
                    <a:pt x="197" y="118"/>
                    <a:pt x="197" y="118"/>
                  </a:cubicBezTo>
                  <a:cubicBezTo>
                    <a:pt x="196" y="108"/>
                    <a:pt x="195" y="99"/>
                    <a:pt x="194" y="90"/>
                  </a:cubicBezTo>
                  <a:cubicBezTo>
                    <a:pt x="213" y="97"/>
                    <a:pt x="228" y="107"/>
                    <a:pt x="234" y="118"/>
                  </a:cubicBezTo>
                  <a:close/>
                  <a:moveTo>
                    <a:pt x="194" y="166"/>
                  </a:moveTo>
                  <a:cubicBezTo>
                    <a:pt x="195" y="157"/>
                    <a:pt x="196" y="147"/>
                    <a:pt x="197" y="138"/>
                  </a:cubicBezTo>
                  <a:cubicBezTo>
                    <a:pt x="234" y="138"/>
                    <a:pt x="234" y="138"/>
                    <a:pt x="234" y="138"/>
                  </a:cubicBezTo>
                  <a:cubicBezTo>
                    <a:pt x="228" y="149"/>
                    <a:pt x="213" y="159"/>
                    <a:pt x="194" y="166"/>
                  </a:cubicBezTo>
                  <a:close/>
                  <a:moveTo>
                    <a:pt x="23" y="138"/>
                  </a:moveTo>
                  <a:cubicBezTo>
                    <a:pt x="60" y="138"/>
                    <a:pt x="60" y="138"/>
                    <a:pt x="60" y="138"/>
                  </a:cubicBezTo>
                  <a:cubicBezTo>
                    <a:pt x="60" y="147"/>
                    <a:pt x="61" y="157"/>
                    <a:pt x="63" y="166"/>
                  </a:cubicBezTo>
                  <a:cubicBezTo>
                    <a:pt x="43" y="159"/>
                    <a:pt x="29" y="149"/>
                    <a:pt x="23" y="138"/>
                  </a:cubicBezTo>
                  <a:close/>
                  <a:moveTo>
                    <a:pt x="63" y="90"/>
                  </a:moveTo>
                  <a:cubicBezTo>
                    <a:pt x="61" y="99"/>
                    <a:pt x="60" y="108"/>
                    <a:pt x="60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9" y="107"/>
                    <a:pt x="43" y="97"/>
                    <a:pt x="63" y="90"/>
                  </a:cubicBezTo>
                  <a:close/>
                  <a:moveTo>
                    <a:pt x="176" y="118"/>
                  </a:moveTo>
                  <a:cubicBezTo>
                    <a:pt x="138" y="118"/>
                    <a:pt x="138" y="118"/>
                    <a:pt x="138" y="118"/>
                  </a:cubicBezTo>
                  <a:cubicBezTo>
                    <a:pt x="138" y="80"/>
                    <a:pt x="138" y="80"/>
                    <a:pt x="138" y="80"/>
                  </a:cubicBezTo>
                  <a:cubicBezTo>
                    <a:pt x="150" y="80"/>
                    <a:pt x="162" y="82"/>
                    <a:pt x="172" y="84"/>
                  </a:cubicBezTo>
                  <a:cubicBezTo>
                    <a:pt x="174" y="95"/>
                    <a:pt x="176" y="106"/>
                    <a:pt x="176" y="118"/>
                  </a:cubicBezTo>
                  <a:close/>
                  <a:moveTo>
                    <a:pt x="172" y="172"/>
                  </a:moveTo>
                  <a:cubicBezTo>
                    <a:pt x="162" y="174"/>
                    <a:pt x="150" y="175"/>
                    <a:pt x="138" y="176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76" y="138"/>
                    <a:pt x="176" y="138"/>
                    <a:pt x="176" y="138"/>
                  </a:cubicBezTo>
                  <a:cubicBezTo>
                    <a:pt x="176" y="150"/>
                    <a:pt x="174" y="161"/>
                    <a:pt x="172" y="172"/>
                  </a:cubicBezTo>
                  <a:close/>
                  <a:moveTo>
                    <a:pt x="80" y="138"/>
                  </a:moveTo>
                  <a:cubicBezTo>
                    <a:pt x="118" y="138"/>
                    <a:pt x="118" y="138"/>
                    <a:pt x="118" y="138"/>
                  </a:cubicBezTo>
                  <a:cubicBezTo>
                    <a:pt x="118" y="176"/>
                    <a:pt x="118" y="176"/>
                    <a:pt x="118" y="176"/>
                  </a:cubicBezTo>
                  <a:cubicBezTo>
                    <a:pt x="106" y="175"/>
                    <a:pt x="95" y="174"/>
                    <a:pt x="85" y="172"/>
                  </a:cubicBezTo>
                  <a:cubicBezTo>
                    <a:pt x="82" y="161"/>
                    <a:pt x="81" y="150"/>
                    <a:pt x="80" y="138"/>
                  </a:cubicBezTo>
                  <a:close/>
                  <a:moveTo>
                    <a:pt x="85" y="84"/>
                  </a:moveTo>
                  <a:cubicBezTo>
                    <a:pt x="95" y="82"/>
                    <a:pt x="106" y="80"/>
                    <a:pt x="118" y="80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81" y="106"/>
                    <a:pt x="82" y="95"/>
                    <a:pt x="85" y="84"/>
                  </a:cubicBezTo>
                  <a:close/>
                  <a:moveTo>
                    <a:pt x="138" y="60"/>
                  </a:moveTo>
                  <a:cubicBezTo>
                    <a:pt x="138" y="22"/>
                    <a:pt x="138" y="22"/>
                    <a:pt x="138" y="22"/>
                  </a:cubicBezTo>
                  <a:cubicBezTo>
                    <a:pt x="149" y="28"/>
                    <a:pt x="159" y="43"/>
                    <a:pt x="166" y="62"/>
                  </a:cubicBezTo>
                  <a:cubicBezTo>
                    <a:pt x="157" y="61"/>
                    <a:pt x="148" y="60"/>
                    <a:pt x="138" y="60"/>
                  </a:cubicBezTo>
                  <a:close/>
                  <a:moveTo>
                    <a:pt x="118" y="22"/>
                  </a:moveTo>
                  <a:cubicBezTo>
                    <a:pt x="118" y="60"/>
                    <a:pt x="118" y="60"/>
                    <a:pt x="118" y="60"/>
                  </a:cubicBezTo>
                  <a:cubicBezTo>
                    <a:pt x="109" y="60"/>
                    <a:pt x="99" y="61"/>
                    <a:pt x="91" y="62"/>
                  </a:cubicBezTo>
                  <a:cubicBezTo>
                    <a:pt x="97" y="43"/>
                    <a:pt x="107" y="28"/>
                    <a:pt x="118" y="22"/>
                  </a:cubicBezTo>
                  <a:close/>
                  <a:moveTo>
                    <a:pt x="118" y="196"/>
                  </a:moveTo>
                  <a:cubicBezTo>
                    <a:pt x="118" y="233"/>
                    <a:pt x="118" y="233"/>
                    <a:pt x="118" y="233"/>
                  </a:cubicBezTo>
                  <a:cubicBezTo>
                    <a:pt x="107" y="228"/>
                    <a:pt x="97" y="213"/>
                    <a:pt x="91" y="193"/>
                  </a:cubicBezTo>
                  <a:cubicBezTo>
                    <a:pt x="99" y="195"/>
                    <a:pt x="109" y="196"/>
                    <a:pt x="118" y="196"/>
                  </a:cubicBezTo>
                  <a:close/>
                  <a:moveTo>
                    <a:pt x="138" y="233"/>
                  </a:moveTo>
                  <a:cubicBezTo>
                    <a:pt x="138" y="196"/>
                    <a:pt x="138" y="196"/>
                    <a:pt x="138" y="196"/>
                  </a:cubicBezTo>
                  <a:cubicBezTo>
                    <a:pt x="148" y="196"/>
                    <a:pt x="157" y="195"/>
                    <a:pt x="166" y="193"/>
                  </a:cubicBezTo>
                  <a:cubicBezTo>
                    <a:pt x="159" y="213"/>
                    <a:pt x="149" y="228"/>
                    <a:pt x="138" y="233"/>
                  </a:cubicBezTo>
                  <a:close/>
                  <a:moveTo>
                    <a:pt x="216" y="77"/>
                  </a:moveTo>
                  <a:cubicBezTo>
                    <a:pt x="208" y="73"/>
                    <a:pt x="199" y="70"/>
                    <a:pt x="189" y="67"/>
                  </a:cubicBezTo>
                  <a:cubicBezTo>
                    <a:pt x="186" y="57"/>
                    <a:pt x="183" y="48"/>
                    <a:pt x="179" y="40"/>
                  </a:cubicBezTo>
                  <a:cubicBezTo>
                    <a:pt x="177" y="36"/>
                    <a:pt x="175" y="33"/>
                    <a:pt x="173" y="30"/>
                  </a:cubicBezTo>
                  <a:cubicBezTo>
                    <a:pt x="197" y="40"/>
                    <a:pt x="216" y="59"/>
                    <a:pt x="227" y="83"/>
                  </a:cubicBezTo>
                  <a:cubicBezTo>
                    <a:pt x="223" y="81"/>
                    <a:pt x="220" y="79"/>
                    <a:pt x="21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4444" y="773"/>
              <a:ext cx="315" cy="325"/>
            </a:xfrm>
            <a:custGeom>
              <a:avLst/>
              <a:gdLst>
                <a:gd name="T0" fmla="*/ 115 w 228"/>
                <a:gd name="T1" fmla="*/ 0 h 235"/>
                <a:gd name="T2" fmla="*/ 90 w 228"/>
                <a:gd name="T3" fmla="*/ 51 h 235"/>
                <a:gd name="T4" fmla="*/ 90 w 228"/>
                <a:gd name="T5" fmla="*/ 87 h 235"/>
                <a:gd name="T6" fmla="*/ 0 w 228"/>
                <a:gd name="T7" fmla="*/ 124 h 235"/>
                <a:gd name="T8" fmla="*/ 0 w 228"/>
                <a:gd name="T9" fmla="*/ 150 h 235"/>
                <a:gd name="T10" fmla="*/ 90 w 228"/>
                <a:gd name="T11" fmla="*/ 132 h 235"/>
                <a:gd name="T12" fmla="*/ 90 w 228"/>
                <a:gd name="T13" fmla="*/ 182 h 235"/>
                <a:gd name="T14" fmla="*/ 51 w 228"/>
                <a:gd name="T15" fmla="*/ 210 h 235"/>
                <a:gd name="T16" fmla="*/ 51 w 228"/>
                <a:gd name="T17" fmla="*/ 235 h 235"/>
                <a:gd name="T18" fmla="*/ 115 w 228"/>
                <a:gd name="T19" fmla="*/ 213 h 235"/>
                <a:gd name="T20" fmla="*/ 177 w 228"/>
                <a:gd name="T21" fmla="*/ 235 h 235"/>
                <a:gd name="T22" fmla="*/ 177 w 228"/>
                <a:gd name="T23" fmla="*/ 210 h 235"/>
                <a:gd name="T24" fmla="*/ 141 w 228"/>
                <a:gd name="T25" fmla="*/ 182 h 235"/>
                <a:gd name="T26" fmla="*/ 141 w 228"/>
                <a:gd name="T27" fmla="*/ 132 h 235"/>
                <a:gd name="T28" fmla="*/ 228 w 228"/>
                <a:gd name="T29" fmla="*/ 150 h 235"/>
                <a:gd name="T30" fmla="*/ 228 w 228"/>
                <a:gd name="T31" fmla="*/ 124 h 235"/>
                <a:gd name="T32" fmla="*/ 141 w 228"/>
                <a:gd name="T33" fmla="*/ 87 h 235"/>
                <a:gd name="T34" fmla="*/ 141 w 228"/>
                <a:gd name="T35" fmla="*/ 51 h 235"/>
                <a:gd name="T36" fmla="*/ 115 w 228"/>
                <a:gd name="T3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8" h="235">
                  <a:moveTo>
                    <a:pt x="115" y="0"/>
                  </a:moveTo>
                  <a:cubicBezTo>
                    <a:pt x="101" y="0"/>
                    <a:pt x="90" y="37"/>
                    <a:pt x="90" y="51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51" y="210"/>
                    <a:pt x="51" y="210"/>
                    <a:pt x="51" y="210"/>
                  </a:cubicBezTo>
                  <a:cubicBezTo>
                    <a:pt x="51" y="235"/>
                    <a:pt x="51" y="235"/>
                    <a:pt x="51" y="235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7" y="210"/>
                    <a:pt x="177" y="210"/>
                    <a:pt x="177" y="210"/>
                  </a:cubicBezTo>
                  <a:cubicBezTo>
                    <a:pt x="141" y="182"/>
                    <a:pt x="141" y="182"/>
                    <a:pt x="141" y="18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228" y="150"/>
                    <a:pt x="228" y="150"/>
                    <a:pt x="228" y="150"/>
                  </a:cubicBezTo>
                  <a:cubicBezTo>
                    <a:pt x="228" y="124"/>
                    <a:pt x="228" y="124"/>
                    <a:pt x="228" y="124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41" y="37"/>
                    <a:pt x="129" y="0"/>
                    <a:pt x="1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2057" y="1314"/>
              <a:ext cx="193" cy="339"/>
            </a:xfrm>
            <a:custGeom>
              <a:avLst/>
              <a:gdLst>
                <a:gd name="T0" fmla="*/ 174 w 193"/>
                <a:gd name="T1" fmla="*/ 126 h 339"/>
                <a:gd name="T2" fmla="*/ 131 w 193"/>
                <a:gd name="T3" fmla="*/ 126 h 339"/>
                <a:gd name="T4" fmla="*/ 193 w 193"/>
                <a:gd name="T5" fmla="*/ 0 h 339"/>
                <a:gd name="T6" fmla="*/ 103 w 193"/>
                <a:gd name="T7" fmla="*/ 0 h 339"/>
                <a:gd name="T8" fmla="*/ 11 w 193"/>
                <a:gd name="T9" fmla="*/ 188 h 339"/>
                <a:gd name="T10" fmla="*/ 59 w 193"/>
                <a:gd name="T11" fmla="*/ 188 h 339"/>
                <a:gd name="T12" fmla="*/ 0 w 193"/>
                <a:gd name="T13" fmla="*/ 339 h 339"/>
                <a:gd name="T14" fmla="*/ 174 w 193"/>
                <a:gd name="T15" fmla="*/ 126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339">
                  <a:moveTo>
                    <a:pt x="174" y="126"/>
                  </a:moveTo>
                  <a:lnTo>
                    <a:pt x="131" y="126"/>
                  </a:lnTo>
                  <a:lnTo>
                    <a:pt x="193" y="0"/>
                  </a:lnTo>
                  <a:lnTo>
                    <a:pt x="103" y="0"/>
                  </a:lnTo>
                  <a:lnTo>
                    <a:pt x="11" y="188"/>
                  </a:lnTo>
                  <a:lnTo>
                    <a:pt x="59" y="188"/>
                  </a:lnTo>
                  <a:lnTo>
                    <a:pt x="0" y="339"/>
                  </a:lnTo>
                  <a:lnTo>
                    <a:pt x="174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2151" y="3117"/>
              <a:ext cx="178" cy="121"/>
            </a:xfrm>
            <a:custGeom>
              <a:avLst/>
              <a:gdLst>
                <a:gd name="T0" fmla="*/ 91 w 129"/>
                <a:gd name="T1" fmla="*/ 18 h 88"/>
                <a:gd name="T2" fmla="*/ 33 w 129"/>
                <a:gd name="T3" fmla="*/ 18 h 88"/>
                <a:gd name="T4" fmla="*/ 33 w 129"/>
                <a:gd name="T5" fmla="*/ 0 h 88"/>
                <a:gd name="T6" fmla="*/ 16 w 129"/>
                <a:gd name="T7" fmla="*/ 22 h 88"/>
                <a:gd name="T8" fmla="*/ 0 w 129"/>
                <a:gd name="T9" fmla="*/ 44 h 88"/>
                <a:gd name="T10" fmla="*/ 16 w 129"/>
                <a:gd name="T11" fmla="*/ 66 h 88"/>
                <a:gd name="T12" fmla="*/ 33 w 129"/>
                <a:gd name="T13" fmla="*/ 88 h 88"/>
                <a:gd name="T14" fmla="*/ 33 w 129"/>
                <a:gd name="T15" fmla="*/ 75 h 88"/>
                <a:gd name="T16" fmla="*/ 64 w 129"/>
                <a:gd name="T17" fmla="*/ 74 h 88"/>
                <a:gd name="T18" fmla="*/ 98 w 129"/>
                <a:gd name="T19" fmla="*/ 61 h 88"/>
                <a:gd name="T20" fmla="*/ 129 w 129"/>
                <a:gd name="T21" fmla="*/ 4 h 88"/>
                <a:gd name="T22" fmla="*/ 91 w 129"/>
                <a:gd name="T23" fmla="*/ 1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88">
                  <a:moveTo>
                    <a:pt x="91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92" y="73"/>
                    <a:pt x="98" y="61"/>
                    <a:pt x="98" y="61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18" y="20"/>
                    <a:pt x="91" y="18"/>
                    <a:pt x="9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231" y="3029"/>
              <a:ext cx="107" cy="102"/>
            </a:xfrm>
            <a:custGeom>
              <a:avLst/>
              <a:gdLst>
                <a:gd name="T0" fmla="*/ 49 w 78"/>
                <a:gd name="T1" fmla="*/ 0 h 74"/>
                <a:gd name="T2" fmla="*/ 0 w 78"/>
                <a:gd name="T3" fmla="*/ 28 h 74"/>
                <a:gd name="T4" fmla="*/ 25 w 78"/>
                <a:gd name="T5" fmla="*/ 71 h 74"/>
                <a:gd name="T6" fmla="*/ 58 w 78"/>
                <a:gd name="T7" fmla="*/ 66 h 74"/>
                <a:gd name="T8" fmla="*/ 67 w 78"/>
                <a:gd name="T9" fmla="*/ 29 h 74"/>
                <a:gd name="T10" fmla="*/ 49 w 78"/>
                <a:gd name="T1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4">
                  <a:moveTo>
                    <a:pt x="49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50" y="74"/>
                    <a:pt x="58" y="66"/>
                    <a:pt x="58" y="66"/>
                  </a:cubicBezTo>
                  <a:cubicBezTo>
                    <a:pt x="78" y="54"/>
                    <a:pt x="67" y="29"/>
                    <a:pt x="67" y="29"/>
                  </a:cubicBezTo>
                  <a:lnTo>
                    <a:pt x="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971" y="3013"/>
              <a:ext cx="129" cy="181"/>
            </a:xfrm>
            <a:custGeom>
              <a:avLst/>
              <a:gdLst>
                <a:gd name="T0" fmla="*/ 39 w 93"/>
                <a:gd name="T1" fmla="*/ 131 h 131"/>
                <a:gd name="T2" fmla="*/ 47 w 93"/>
                <a:gd name="T3" fmla="*/ 92 h 131"/>
                <a:gd name="T4" fmla="*/ 77 w 93"/>
                <a:gd name="T5" fmla="*/ 42 h 131"/>
                <a:gd name="T6" fmla="*/ 93 w 93"/>
                <a:gd name="T7" fmla="*/ 51 h 131"/>
                <a:gd name="T8" fmla="*/ 83 w 93"/>
                <a:gd name="T9" fmla="*/ 26 h 131"/>
                <a:gd name="T10" fmla="*/ 72 w 93"/>
                <a:gd name="T11" fmla="*/ 0 h 131"/>
                <a:gd name="T12" fmla="*/ 45 w 93"/>
                <a:gd name="T13" fmla="*/ 3 h 131"/>
                <a:gd name="T14" fmla="*/ 17 w 93"/>
                <a:gd name="T15" fmla="*/ 5 h 131"/>
                <a:gd name="T16" fmla="*/ 28 w 93"/>
                <a:gd name="T17" fmla="*/ 12 h 131"/>
                <a:gd name="T18" fmla="*/ 13 w 93"/>
                <a:gd name="T19" fmla="*/ 39 h 131"/>
                <a:gd name="T20" fmla="*/ 6 w 93"/>
                <a:gd name="T21" fmla="*/ 75 h 131"/>
                <a:gd name="T22" fmla="*/ 39 w 93"/>
                <a:gd name="T2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131">
                  <a:moveTo>
                    <a:pt x="39" y="131"/>
                  </a:moveTo>
                  <a:cubicBezTo>
                    <a:pt x="32" y="113"/>
                    <a:pt x="47" y="92"/>
                    <a:pt x="47" y="9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0" y="63"/>
                    <a:pt x="6" y="75"/>
                    <a:pt x="6" y="75"/>
                  </a:cubicBezTo>
                  <a:lnTo>
                    <a:pt x="39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2033" y="3139"/>
              <a:ext cx="90" cy="80"/>
            </a:xfrm>
            <a:custGeom>
              <a:avLst/>
              <a:gdLst>
                <a:gd name="T0" fmla="*/ 3 w 65"/>
                <a:gd name="T1" fmla="*/ 31 h 58"/>
                <a:gd name="T2" fmla="*/ 30 w 65"/>
                <a:gd name="T3" fmla="*/ 58 h 58"/>
                <a:gd name="T4" fmla="*/ 64 w 65"/>
                <a:gd name="T5" fmla="*/ 58 h 58"/>
                <a:gd name="T6" fmla="*/ 65 w 65"/>
                <a:gd name="T7" fmla="*/ 1 h 58"/>
                <a:gd name="T8" fmla="*/ 16 w 65"/>
                <a:gd name="T9" fmla="*/ 0 h 58"/>
                <a:gd name="T10" fmla="*/ 3 w 65"/>
                <a:gd name="T11" fmla="*/ 3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58">
                  <a:moveTo>
                    <a:pt x="3" y="31"/>
                  </a:moveTo>
                  <a:cubicBezTo>
                    <a:pt x="2" y="54"/>
                    <a:pt x="30" y="58"/>
                    <a:pt x="30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20"/>
                    <a:pt x="3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2113" y="2895"/>
              <a:ext cx="165" cy="131"/>
            </a:xfrm>
            <a:custGeom>
              <a:avLst/>
              <a:gdLst>
                <a:gd name="T0" fmla="*/ 69 w 119"/>
                <a:gd name="T1" fmla="*/ 91 h 95"/>
                <a:gd name="T2" fmla="*/ 96 w 119"/>
                <a:gd name="T3" fmla="*/ 95 h 95"/>
                <a:gd name="T4" fmla="*/ 108 w 119"/>
                <a:gd name="T5" fmla="*/ 70 h 95"/>
                <a:gd name="T6" fmla="*/ 119 w 119"/>
                <a:gd name="T7" fmla="*/ 45 h 95"/>
                <a:gd name="T8" fmla="*/ 108 w 119"/>
                <a:gd name="T9" fmla="*/ 51 h 95"/>
                <a:gd name="T10" fmla="*/ 92 w 119"/>
                <a:gd name="T11" fmla="*/ 24 h 95"/>
                <a:gd name="T12" fmla="*/ 65 w 119"/>
                <a:gd name="T13" fmla="*/ 0 h 95"/>
                <a:gd name="T14" fmla="*/ 0 w 119"/>
                <a:gd name="T15" fmla="*/ 0 h 95"/>
                <a:gd name="T16" fmla="*/ 30 w 119"/>
                <a:gd name="T17" fmla="*/ 27 h 95"/>
                <a:gd name="T18" fmla="*/ 58 w 119"/>
                <a:gd name="T19" fmla="*/ 78 h 95"/>
                <a:gd name="T20" fmla="*/ 41 w 119"/>
                <a:gd name="T21" fmla="*/ 87 h 95"/>
                <a:gd name="T22" fmla="*/ 69 w 119"/>
                <a:gd name="T23" fmla="*/ 9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95">
                  <a:moveTo>
                    <a:pt x="69" y="91"/>
                  </a:moveTo>
                  <a:cubicBezTo>
                    <a:pt x="96" y="95"/>
                    <a:pt x="96" y="95"/>
                    <a:pt x="96" y="95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78" y="1"/>
                    <a:pt x="65" y="0"/>
                    <a:pt x="6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3"/>
                    <a:pt x="30" y="27"/>
                    <a:pt x="30" y="2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69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2043" y="2892"/>
              <a:ext cx="104" cy="112"/>
            </a:xfrm>
            <a:custGeom>
              <a:avLst/>
              <a:gdLst>
                <a:gd name="T0" fmla="*/ 75 w 75"/>
                <a:gd name="T1" fmla="*/ 39 h 81"/>
                <a:gd name="T2" fmla="*/ 54 w 75"/>
                <a:gd name="T3" fmla="*/ 12 h 81"/>
                <a:gd name="T4" fmla="*/ 18 w 75"/>
                <a:gd name="T5" fmla="*/ 22 h 81"/>
                <a:gd name="T6" fmla="*/ 0 w 75"/>
                <a:gd name="T7" fmla="*/ 51 h 81"/>
                <a:gd name="T8" fmla="*/ 49 w 75"/>
                <a:gd name="T9" fmla="*/ 81 h 81"/>
                <a:gd name="T10" fmla="*/ 75 w 75"/>
                <a:gd name="T11" fmla="*/ 3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81">
                  <a:moveTo>
                    <a:pt x="75" y="39"/>
                  </a:moveTo>
                  <a:cubicBezTo>
                    <a:pt x="65" y="15"/>
                    <a:pt x="54" y="12"/>
                    <a:pt x="54" y="12"/>
                  </a:cubicBezTo>
                  <a:cubicBezTo>
                    <a:pt x="35" y="0"/>
                    <a:pt x="18" y="22"/>
                    <a:pt x="18" y="2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9" y="81"/>
                    <a:pt x="49" y="81"/>
                    <a:pt x="49" y="81"/>
                  </a:cubicBezTo>
                  <a:lnTo>
                    <a:pt x="7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3520" y="3064"/>
              <a:ext cx="203" cy="111"/>
            </a:xfrm>
            <a:custGeom>
              <a:avLst/>
              <a:gdLst>
                <a:gd name="T0" fmla="*/ 37 w 147"/>
                <a:gd name="T1" fmla="*/ 1 h 80"/>
                <a:gd name="T2" fmla="*/ 0 w 147"/>
                <a:gd name="T3" fmla="*/ 53 h 80"/>
                <a:gd name="T4" fmla="*/ 29 w 147"/>
                <a:gd name="T5" fmla="*/ 52 h 80"/>
                <a:gd name="T6" fmla="*/ 37 w 147"/>
                <a:gd name="T7" fmla="*/ 80 h 80"/>
                <a:gd name="T8" fmla="*/ 73 w 147"/>
                <a:gd name="T9" fmla="*/ 29 h 80"/>
                <a:gd name="T10" fmla="*/ 110 w 147"/>
                <a:gd name="T11" fmla="*/ 80 h 80"/>
                <a:gd name="T12" fmla="*/ 118 w 147"/>
                <a:gd name="T13" fmla="*/ 52 h 80"/>
                <a:gd name="T14" fmla="*/ 147 w 147"/>
                <a:gd name="T15" fmla="*/ 53 h 80"/>
                <a:gd name="T16" fmla="*/ 108 w 147"/>
                <a:gd name="T17" fmla="*/ 0 h 80"/>
                <a:gd name="T18" fmla="*/ 99 w 147"/>
                <a:gd name="T19" fmla="*/ 8 h 80"/>
                <a:gd name="T20" fmla="*/ 82 w 147"/>
                <a:gd name="T21" fmla="*/ 8 h 80"/>
                <a:gd name="T22" fmla="*/ 64 w 147"/>
                <a:gd name="T23" fmla="*/ 8 h 80"/>
                <a:gd name="T24" fmla="*/ 47 w 147"/>
                <a:gd name="T25" fmla="*/ 8 h 80"/>
                <a:gd name="T26" fmla="*/ 37 w 147"/>
                <a:gd name="T27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80">
                  <a:moveTo>
                    <a:pt x="37" y="1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47" y="53"/>
                    <a:pt x="147" y="53"/>
                    <a:pt x="147" y="53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4"/>
                    <a:pt x="104" y="8"/>
                    <a:pt x="99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2" y="8"/>
                    <a:pt x="38" y="5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3443" y="2930"/>
              <a:ext cx="129" cy="148"/>
            </a:xfrm>
            <a:custGeom>
              <a:avLst/>
              <a:gdLst>
                <a:gd name="T0" fmla="*/ 93 w 93"/>
                <a:gd name="T1" fmla="*/ 91 h 107"/>
                <a:gd name="T2" fmla="*/ 93 w 93"/>
                <a:gd name="T3" fmla="*/ 52 h 107"/>
                <a:gd name="T4" fmla="*/ 0 w 93"/>
                <a:gd name="T5" fmla="*/ 32 h 107"/>
                <a:gd name="T6" fmla="*/ 0 w 93"/>
                <a:gd name="T7" fmla="*/ 92 h 107"/>
                <a:gd name="T8" fmla="*/ 5 w 93"/>
                <a:gd name="T9" fmla="*/ 101 h 107"/>
                <a:gd name="T10" fmla="*/ 27 w 93"/>
                <a:gd name="T11" fmla="*/ 107 h 107"/>
                <a:gd name="T12" fmla="*/ 93 w 93"/>
                <a:gd name="T13" fmla="*/ 9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07">
                  <a:moveTo>
                    <a:pt x="93" y="91"/>
                  </a:moveTo>
                  <a:cubicBezTo>
                    <a:pt x="93" y="52"/>
                    <a:pt x="93" y="52"/>
                    <a:pt x="93" y="52"/>
                  </a:cubicBezTo>
                  <a:cubicBezTo>
                    <a:pt x="86" y="43"/>
                    <a:pt x="44" y="0"/>
                    <a:pt x="0" y="3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7"/>
                    <a:pt x="5" y="101"/>
                  </a:cubicBezTo>
                  <a:cubicBezTo>
                    <a:pt x="9" y="105"/>
                    <a:pt x="16" y="107"/>
                    <a:pt x="27" y="107"/>
                  </a:cubicBezTo>
                  <a:cubicBezTo>
                    <a:pt x="43" y="107"/>
                    <a:pt x="65" y="100"/>
                    <a:pt x="93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3670" y="2932"/>
              <a:ext cx="128" cy="146"/>
            </a:xfrm>
            <a:custGeom>
              <a:avLst/>
              <a:gdLst>
                <a:gd name="T0" fmla="*/ 92 w 93"/>
                <a:gd name="T1" fmla="*/ 31 h 106"/>
                <a:gd name="T2" fmla="*/ 0 w 93"/>
                <a:gd name="T3" fmla="*/ 50 h 106"/>
                <a:gd name="T4" fmla="*/ 0 w 93"/>
                <a:gd name="T5" fmla="*/ 91 h 106"/>
                <a:gd name="T6" fmla="*/ 66 w 93"/>
                <a:gd name="T7" fmla="*/ 106 h 106"/>
                <a:gd name="T8" fmla="*/ 88 w 93"/>
                <a:gd name="T9" fmla="*/ 100 h 106"/>
                <a:gd name="T10" fmla="*/ 92 w 93"/>
                <a:gd name="T11" fmla="*/ 91 h 106"/>
                <a:gd name="T12" fmla="*/ 92 w 93"/>
                <a:gd name="T13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06">
                  <a:moveTo>
                    <a:pt x="92" y="31"/>
                  </a:moveTo>
                  <a:cubicBezTo>
                    <a:pt x="50" y="0"/>
                    <a:pt x="10" y="39"/>
                    <a:pt x="0" y="5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9" y="99"/>
                    <a:pt x="50" y="106"/>
                    <a:pt x="66" y="106"/>
                  </a:cubicBezTo>
                  <a:cubicBezTo>
                    <a:pt x="76" y="106"/>
                    <a:pt x="84" y="104"/>
                    <a:pt x="88" y="100"/>
                  </a:cubicBezTo>
                  <a:cubicBezTo>
                    <a:pt x="93" y="96"/>
                    <a:pt x="93" y="92"/>
                    <a:pt x="92" y="91"/>
                  </a:cubicBezTo>
                  <a:cubicBezTo>
                    <a:pt x="92" y="31"/>
                    <a:pt x="92" y="31"/>
                    <a:pt x="9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3581" y="2987"/>
              <a:ext cx="80" cy="79"/>
            </a:xfrm>
            <a:custGeom>
              <a:avLst/>
              <a:gdLst>
                <a:gd name="T0" fmla="*/ 29 w 58"/>
                <a:gd name="T1" fmla="*/ 57 h 57"/>
                <a:gd name="T2" fmla="*/ 30 w 58"/>
                <a:gd name="T3" fmla="*/ 57 h 57"/>
                <a:gd name="T4" fmla="*/ 55 w 58"/>
                <a:gd name="T5" fmla="*/ 57 h 57"/>
                <a:gd name="T6" fmla="*/ 58 w 58"/>
                <a:gd name="T7" fmla="*/ 55 h 57"/>
                <a:gd name="T8" fmla="*/ 58 w 58"/>
                <a:gd name="T9" fmla="*/ 46 h 57"/>
                <a:gd name="T10" fmla="*/ 58 w 58"/>
                <a:gd name="T11" fmla="*/ 3 h 57"/>
                <a:gd name="T12" fmla="*/ 55 w 58"/>
                <a:gd name="T13" fmla="*/ 0 h 57"/>
                <a:gd name="T14" fmla="*/ 3 w 58"/>
                <a:gd name="T15" fmla="*/ 0 h 57"/>
                <a:gd name="T16" fmla="*/ 0 w 58"/>
                <a:gd name="T17" fmla="*/ 3 h 57"/>
                <a:gd name="T18" fmla="*/ 0 w 58"/>
                <a:gd name="T19" fmla="*/ 48 h 57"/>
                <a:gd name="T20" fmla="*/ 0 w 58"/>
                <a:gd name="T21" fmla="*/ 55 h 57"/>
                <a:gd name="T22" fmla="*/ 3 w 58"/>
                <a:gd name="T23" fmla="*/ 57 h 57"/>
                <a:gd name="T24" fmla="*/ 29 w 58"/>
                <a:gd name="T2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57">
                  <a:moveTo>
                    <a:pt x="29" y="57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6" y="57"/>
                    <a:pt x="58" y="56"/>
                    <a:pt x="58" y="5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6" y="0"/>
                    <a:pt x="5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6"/>
                    <a:pt x="1" y="57"/>
                    <a:pt x="3" y="57"/>
                  </a:cubicBezTo>
                  <a:lnTo>
                    <a:pt x="29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4527" y="1958"/>
              <a:ext cx="95" cy="185"/>
            </a:xfrm>
            <a:custGeom>
              <a:avLst/>
              <a:gdLst>
                <a:gd name="T0" fmla="*/ 25 w 95"/>
                <a:gd name="T1" fmla="*/ 0 h 185"/>
                <a:gd name="T2" fmla="*/ 25 w 95"/>
                <a:gd name="T3" fmla="*/ 155 h 185"/>
                <a:gd name="T4" fmla="*/ 0 w 95"/>
                <a:gd name="T5" fmla="*/ 155 h 185"/>
                <a:gd name="T6" fmla="*/ 0 w 95"/>
                <a:gd name="T7" fmla="*/ 185 h 185"/>
                <a:gd name="T8" fmla="*/ 95 w 95"/>
                <a:gd name="T9" fmla="*/ 185 h 185"/>
                <a:gd name="T10" fmla="*/ 95 w 95"/>
                <a:gd name="T11" fmla="*/ 155 h 185"/>
                <a:gd name="T12" fmla="*/ 71 w 95"/>
                <a:gd name="T13" fmla="*/ 155 h 185"/>
                <a:gd name="T14" fmla="*/ 71 w 95"/>
                <a:gd name="T15" fmla="*/ 0 h 185"/>
                <a:gd name="T16" fmla="*/ 25 w 95"/>
                <a:gd name="T1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85">
                  <a:moveTo>
                    <a:pt x="25" y="0"/>
                  </a:moveTo>
                  <a:lnTo>
                    <a:pt x="25" y="155"/>
                  </a:lnTo>
                  <a:lnTo>
                    <a:pt x="0" y="155"/>
                  </a:lnTo>
                  <a:lnTo>
                    <a:pt x="0" y="185"/>
                  </a:lnTo>
                  <a:lnTo>
                    <a:pt x="95" y="185"/>
                  </a:lnTo>
                  <a:lnTo>
                    <a:pt x="95" y="155"/>
                  </a:lnTo>
                  <a:lnTo>
                    <a:pt x="71" y="155"/>
                  </a:lnTo>
                  <a:lnTo>
                    <a:pt x="71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4527" y="1816"/>
              <a:ext cx="95" cy="58"/>
            </a:xfrm>
            <a:custGeom>
              <a:avLst/>
              <a:gdLst>
                <a:gd name="T0" fmla="*/ 51 w 69"/>
                <a:gd name="T1" fmla="*/ 42 h 42"/>
                <a:gd name="T2" fmla="*/ 51 w 69"/>
                <a:gd name="T3" fmla="*/ 27 h 42"/>
                <a:gd name="T4" fmla="*/ 57 w 69"/>
                <a:gd name="T5" fmla="*/ 27 h 42"/>
                <a:gd name="T6" fmla="*/ 69 w 69"/>
                <a:gd name="T7" fmla="*/ 13 h 42"/>
                <a:gd name="T8" fmla="*/ 57 w 69"/>
                <a:gd name="T9" fmla="*/ 0 h 42"/>
                <a:gd name="T10" fmla="*/ 12 w 69"/>
                <a:gd name="T11" fmla="*/ 0 h 42"/>
                <a:gd name="T12" fmla="*/ 0 w 69"/>
                <a:gd name="T13" fmla="*/ 13 h 42"/>
                <a:gd name="T14" fmla="*/ 12 w 69"/>
                <a:gd name="T15" fmla="*/ 27 h 42"/>
                <a:gd name="T16" fmla="*/ 18 w 69"/>
                <a:gd name="T17" fmla="*/ 27 h 42"/>
                <a:gd name="T18" fmla="*/ 18 w 69"/>
                <a:gd name="T19" fmla="*/ 42 h 42"/>
                <a:gd name="T20" fmla="*/ 51 w 69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42">
                  <a:moveTo>
                    <a:pt x="51" y="42"/>
                  </a:moveTo>
                  <a:cubicBezTo>
                    <a:pt x="51" y="27"/>
                    <a:pt x="51" y="27"/>
                    <a:pt x="51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64" y="27"/>
                    <a:pt x="69" y="21"/>
                    <a:pt x="69" y="13"/>
                  </a:cubicBezTo>
                  <a:cubicBezTo>
                    <a:pt x="69" y="6"/>
                    <a:pt x="64" y="0"/>
                    <a:pt x="5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1"/>
                    <a:pt x="5" y="27"/>
                    <a:pt x="12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42"/>
                    <a:pt x="18" y="42"/>
                    <a:pt x="18" y="42"/>
                  </a:cubicBezTo>
                  <a:lnTo>
                    <a:pt x="5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4476" y="1860"/>
              <a:ext cx="251" cy="108"/>
            </a:xfrm>
            <a:custGeom>
              <a:avLst/>
              <a:gdLst>
                <a:gd name="T0" fmla="*/ 155 w 251"/>
                <a:gd name="T1" fmla="*/ 24 h 108"/>
                <a:gd name="T2" fmla="*/ 122 w 251"/>
                <a:gd name="T3" fmla="*/ 24 h 108"/>
                <a:gd name="T4" fmla="*/ 76 w 251"/>
                <a:gd name="T5" fmla="*/ 24 h 108"/>
                <a:gd name="T6" fmla="*/ 0 w 251"/>
                <a:gd name="T7" fmla="*/ 24 h 108"/>
                <a:gd name="T8" fmla="*/ 0 w 251"/>
                <a:gd name="T9" fmla="*/ 88 h 108"/>
                <a:gd name="T10" fmla="*/ 76 w 251"/>
                <a:gd name="T11" fmla="*/ 88 h 108"/>
                <a:gd name="T12" fmla="*/ 122 w 251"/>
                <a:gd name="T13" fmla="*/ 88 h 108"/>
                <a:gd name="T14" fmla="*/ 155 w 251"/>
                <a:gd name="T15" fmla="*/ 88 h 108"/>
                <a:gd name="T16" fmla="*/ 155 w 251"/>
                <a:gd name="T17" fmla="*/ 108 h 108"/>
                <a:gd name="T18" fmla="*/ 251 w 251"/>
                <a:gd name="T19" fmla="*/ 54 h 108"/>
                <a:gd name="T20" fmla="*/ 155 w 251"/>
                <a:gd name="T21" fmla="*/ 0 h 108"/>
                <a:gd name="T22" fmla="*/ 155 w 251"/>
                <a:gd name="T23" fmla="*/ 2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108">
                  <a:moveTo>
                    <a:pt x="155" y="24"/>
                  </a:moveTo>
                  <a:lnTo>
                    <a:pt x="122" y="24"/>
                  </a:lnTo>
                  <a:lnTo>
                    <a:pt x="76" y="24"/>
                  </a:lnTo>
                  <a:lnTo>
                    <a:pt x="0" y="24"/>
                  </a:lnTo>
                  <a:lnTo>
                    <a:pt x="0" y="88"/>
                  </a:lnTo>
                  <a:lnTo>
                    <a:pt x="76" y="88"/>
                  </a:lnTo>
                  <a:lnTo>
                    <a:pt x="122" y="88"/>
                  </a:lnTo>
                  <a:lnTo>
                    <a:pt x="155" y="88"/>
                  </a:lnTo>
                  <a:lnTo>
                    <a:pt x="155" y="108"/>
                  </a:lnTo>
                  <a:lnTo>
                    <a:pt x="251" y="54"/>
                  </a:lnTo>
                  <a:lnTo>
                    <a:pt x="155" y="0"/>
                  </a:lnTo>
                  <a:lnTo>
                    <a:pt x="155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101"/>
            <p:cNvSpPr>
              <a:spLocks noChangeArrowheads="1"/>
            </p:cNvSpPr>
            <p:nvPr/>
          </p:nvSpPr>
          <p:spPr bwMode="auto">
            <a:xfrm>
              <a:off x="4526" y="2343"/>
              <a:ext cx="80" cy="8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4433" y="2418"/>
              <a:ext cx="337" cy="297"/>
            </a:xfrm>
            <a:custGeom>
              <a:avLst/>
              <a:gdLst>
                <a:gd name="T0" fmla="*/ 118 w 337"/>
                <a:gd name="T1" fmla="*/ 28 h 297"/>
                <a:gd name="T2" fmla="*/ 76 w 337"/>
                <a:gd name="T3" fmla="*/ 61 h 297"/>
                <a:gd name="T4" fmla="*/ 20 w 337"/>
                <a:gd name="T5" fmla="*/ 12 h 297"/>
                <a:gd name="T6" fmla="*/ 0 w 337"/>
                <a:gd name="T7" fmla="*/ 35 h 297"/>
                <a:gd name="T8" fmla="*/ 75 w 337"/>
                <a:gd name="T9" fmla="*/ 100 h 297"/>
                <a:gd name="T10" fmla="*/ 131 w 337"/>
                <a:gd name="T11" fmla="*/ 55 h 297"/>
                <a:gd name="T12" fmla="*/ 173 w 337"/>
                <a:gd name="T13" fmla="*/ 140 h 297"/>
                <a:gd name="T14" fmla="*/ 115 w 337"/>
                <a:gd name="T15" fmla="*/ 182 h 297"/>
                <a:gd name="T16" fmla="*/ 109 w 337"/>
                <a:gd name="T17" fmla="*/ 294 h 297"/>
                <a:gd name="T18" fmla="*/ 149 w 337"/>
                <a:gd name="T19" fmla="*/ 297 h 297"/>
                <a:gd name="T20" fmla="*/ 153 w 337"/>
                <a:gd name="T21" fmla="*/ 203 h 297"/>
                <a:gd name="T22" fmla="*/ 200 w 337"/>
                <a:gd name="T23" fmla="*/ 169 h 297"/>
                <a:gd name="T24" fmla="*/ 203 w 337"/>
                <a:gd name="T25" fmla="*/ 167 h 297"/>
                <a:gd name="T26" fmla="*/ 216 w 337"/>
                <a:gd name="T27" fmla="*/ 239 h 297"/>
                <a:gd name="T28" fmla="*/ 334 w 337"/>
                <a:gd name="T29" fmla="*/ 247 h 297"/>
                <a:gd name="T30" fmla="*/ 337 w 337"/>
                <a:gd name="T31" fmla="*/ 209 h 297"/>
                <a:gd name="T32" fmla="*/ 250 w 337"/>
                <a:gd name="T33" fmla="*/ 202 h 297"/>
                <a:gd name="T34" fmla="*/ 240 w 337"/>
                <a:gd name="T35" fmla="*/ 141 h 297"/>
                <a:gd name="T36" fmla="*/ 200 w 337"/>
                <a:gd name="T37" fmla="*/ 30 h 297"/>
                <a:gd name="T38" fmla="*/ 258 w 337"/>
                <a:gd name="T39" fmla="*/ 30 h 297"/>
                <a:gd name="T40" fmla="*/ 293 w 337"/>
                <a:gd name="T41" fmla="*/ 109 h 297"/>
                <a:gd name="T42" fmla="*/ 321 w 337"/>
                <a:gd name="T43" fmla="*/ 97 h 297"/>
                <a:gd name="T44" fmla="*/ 278 w 337"/>
                <a:gd name="T45" fmla="*/ 0 h 297"/>
                <a:gd name="T46" fmla="*/ 189 w 337"/>
                <a:gd name="T47" fmla="*/ 0 h 297"/>
                <a:gd name="T48" fmla="*/ 118 w 337"/>
                <a:gd name="T49" fmla="*/ 2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7" h="297">
                  <a:moveTo>
                    <a:pt x="118" y="28"/>
                  </a:moveTo>
                  <a:lnTo>
                    <a:pt x="76" y="61"/>
                  </a:lnTo>
                  <a:lnTo>
                    <a:pt x="20" y="12"/>
                  </a:lnTo>
                  <a:lnTo>
                    <a:pt x="0" y="35"/>
                  </a:lnTo>
                  <a:lnTo>
                    <a:pt x="75" y="100"/>
                  </a:lnTo>
                  <a:lnTo>
                    <a:pt x="131" y="55"/>
                  </a:lnTo>
                  <a:lnTo>
                    <a:pt x="173" y="140"/>
                  </a:lnTo>
                  <a:lnTo>
                    <a:pt x="115" y="182"/>
                  </a:lnTo>
                  <a:lnTo>
                    <a:pt x="109" y="294"/>
                  </a:lnTo>
                  <a:lnTo>
                    <a:pt x="149" y="297"/>
                  </a:lnTo>
                  <a:lnTo>
                    <a:pt x="153" y="203"/>
                  </a:lnTo>
                  <a:lnTo>
                    <a:pt x="200" y="169"/>
                  </a:lnTo>
                  <a:lnTo>
                    <a:pt x="203" y="167"/>
                  </a:lnTo>
                  <a:lnTo>
                    <a:pt x="216" y="239"/>
                  </a:lnTo>
                  <a:lnTo>
                    <a:pt x="334" y="247"/>
                  </a:lnTo>
                  <a:lnTo>
                    <a:pt x="337" y="209"/>
                  </a:lnTo>
                  <a:lnTo>
                    <a:pt x="250" y="202"/>
                  </a:lnTo>
                  <a:lnTo>
                    <a:pt x="240" y="141"/>
                  </a:lnTo>
                  <a:lnTo>
                    <a:pt x="200" y="30"/>
                  </a:lnTo>
                  <a:lnTo>
                    <a:pt x="258" y="30"/>
                  </a:lnTo>
                  <a:lnTo>
                    <a:pt x="293" y="109"/>
                  </a:lnTo>
                  <a:lnTo>
                    <a:pt x="321" y="97"/>
                  </a:lnTo>
                  <a:lnTo>
                    <a:pt x="278" y="0"/>
                  </a:lnTo>
                  <a:lnTo>
                    <a:pt x="189" y="0"/>
                  </a:lnTo>
                  <a:lnTo>
                    <a:pt x="11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3"/>
            <p:cNvSpPr>
              <a:spLocks noEditPoints="1"/>
            </p:cNvSpPr>
            <p:nvPr/>
          </p:nvSpPr>
          <p:spPr bwMode="auto">
            <a:xfrm>
              <a:off x="3995" y="791"/>
              <a:ext cx="267" cy="164"/>
            </a:xfrm>
            <a:custGeom>
              <a:avLst/>
              <a:gdLst>
                <a:gd name="T0" fmla="*/ 173 w 267"/>
                <a:gd name="T1" fmla="*/ 0 h 164"/>
                <a:gd name="T2" fmla="*/ 173 w 267"/>
                <a:gd name="T3" fmla="*/ 91 h 164"/>
                <a:gd name="T4" fmla="*/ 0 w 267"/>
                <a:gd name="T5" fmla="*/ 91 h 164"/>
                <a:gd name="T6" fmla="*/ 0 w 267"/>
                <a:gd name="T7" fmla="*/ 164 h 164"/>
                <a:gd name="T8" fmla="*/ 267 w 267"/>
                <a:gd name="T9" fmla="*/ 164 h 164"/>
                <a:gd name="T10" fmla="*/ 267 w 267"/>
                <a:gd name="T11" fmla="*/ 91 h 164"/>
                <a:gd name="T12" fmla="*/ 235 w 267"/>
                <a:gd name="T13" fmla="*/ 91 h 164"/>
                <a:gd name="T14" fmla="*/ 235 w 267"/>
                <a:gd name="T15" fmla="*/ 0 h 164"/>
                <a:gd name="T16" fmla="*/ 173 w 267"/>
                <a:gd name="T17" fmla="*/ 0 h 164"/>
                <a:gd name="T18" fmla="*/ 81 w 267"/>
                <a:gd name="T19" fmla="*/ 146 h 164"/>
                <a:gd name="T20" fmla="*/ 35 w 267"/>
                <a:gd name="T21" fmla="*/ 146 h 164"/>
                <a:gd name="T22" fmla="*/ 35 w 267"/>
                <a:gd name="T23" fmla="*/ 115 h 164"/>
                <a:gd name="T24" fmla="*/ 81 w 267"/>
                <a:gd name="T25" fmla="*/ 115 h 164"/>
                <a:gd name="T26" fmla="*/ 81 w 267"/>
                <a:gd name="T27" fmla="*/ 146 h 164"/>
                <a:gd name="T28" fmla="*/ 157 w 267"/>
                <a:gd name="T29" fmla="*/ 146 h 164"/>
                <a:gd name="T30" fmla="*/ 111 w 267"/>
                <a:gd name="T31" fmla="*/ 146 h 164"/>
                <a:gd name="T32" fmla="*/ 111 w 267"/>
                <a:gd name="T33" fmla="*/ 115 h 164"/>
                <a:gd name="T34" fmla="*/ 157 w 267"/>
                <a:gd name="T35" fmla="*/ 115 h 164"/>
                <a:gd name="T36" fmla="*/ 157 w 267"/>
                <a:gd name="T37" fmla="*/ 146 h 164"/>
                <a:gd name="T38" fmla="*/ 232 w 267"/>
                <a:gd name="T39" fmla="*/ 146 h 164"/>
                <a:gd name="T40" fmla="*/ 187 w 267"/>
                <a:gd name="T41" fmla="*/ 146 h 164"/>
                <a:gd name="T42" fmla="*/ 187 w 267"/>
                <a:gd name="T43" fmla="*/ 115 h 164"/>
                <a:gd name="T44" fmla="*/ 232 w 267"/>
                <a:gd name="T45" fmla="*/ 115 h 164"/>
                <a:gd name="T46" fmla="*/ 232 w 267"/>
                <a:gd name="T47" fmla="*/ 14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7" h="164">
                  <a:moveTo>
                    <a:pt x="173" y="0"/>
                  </a:moveTo>
                  <a:lnTo>
                    <a:pt x="173" y="91"/>
                  </a:lnTo>
                  <a:lnTo>
                    <a:pt x="0" y="91"/>
                  </a:lnTo>
                  <a:lnTo>
                    <a:pt x="0" y="164"/>
                  </a:lnTo>
                  <a:lnTo>
                    <a:pt x="267" y="164"/>
                  </a:lnTo>
                  <a:lnTo>
                    <a:pt x="267" y="91"/>
                  </a:lnTo>
                  <a:lnTo>
                    <a:pt x="235" y="91"/>
                  </a:lnTo>
                  <a:lnTo>
                    <a:pt x="235" y="0"/>
                  </a:lnTo>
                  <a:lnTo>
                    <a:pt x="173" y="0"/>
                  </a:lnTo>
                  <a:close/>
                  <a:moveTo>
                    <a:pt x="81" y="146"/>
                  </a:moveTo>
                  <a:lnTo>
                    <a:pt x="35" y="146"/>
                  </a:lnTo>
                  <a:lnTo>
                    <a:pt x="35" y="115"/>
                  </a:lnTo>
                  <a:lnTo>
                    <a:pt x="81" y="115"/>
                  </a:lnTo>
                  <a:lnTo>
                    <a:pt x="81" y="146"/>
                  </a:lnTo>
                  <a:close/>
                  <a:moveTo>
                    <a:pt x="157" y="146"/>
                  </a:moveTo>
                  <a:lnTo>
                    <a:pt x="111" y="146"/>
                  </a:lnTo>
                  <a:lnTo>
                    <a:pt x="111" y="115"/>
                  </a:lnTo>
                  <a:lnTo>
                    <a:pt x="157" y="115"/>
                  </a:lnTo>
                  <a:lnTo>
                    <a:pt x="157" y="146"/>
                  </a:lnTo>
                  <a:close/>
                  <a:moveTo>
                    <a:pt x="232" y="146"/>
                  </a:moveTo>
                  <a:lnTo>
                    <a:pt x="187" y="146"/>
                  </a:lnTo>
                  <a:lnTo>
                    <a:pt x="187" y="115"/>
                  </a:lnTo>
                  <a:lnTo>
                    <a:pt x="232" y="115"/>
                  </a:lnTo>
                  <a:lnTo>
                    <a:pt x="232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3932" y="965"/>
              <a:ext cx="359" cy="116"/>
            </a:xfrm>
            <a:custGeom>
              <a:avLst/>
              <a:gdLst>
                <a:gd name="T0" fmla="*/ 347 w 359"/>
                <a:gd name="T1" fmla="*/ 116 h 116"/>
                <a:gd name="T2" fmla="*/ 359 w 359"/>
                <a:gd name="T3" fmla="*/ 0 h 116"/>
                <a:gd name="T4" fmla="*/ 0 w 359"/>
                <a:gd name="T5" fmla="*/ 0 h 116"/>
                <a:gd name="T6" fmla="*/ 41 w 359"/>
                <a:gd name="T7" fmla="*/ 116 h 116"/>
                <a:gd name="T8" fmla="*/ 347 w 359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116">
                  <a:moveTo>
                    <a:pt x="347" y="116"/>
                  </a:moveTo>
                  <a:lnTo>
                    <a:pt x="359" y="0"/>
                  </a:lnTo>
                  <a:lnTo>
                    <a:pt x="0" y="0"/>
                  </a:lnTo>
                  <a:lnTo>
                    <a:pt x="41" y="116"/>
                  </a:lnTo>
                  <a:lnTo>
                    <a:pt x="347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105"/>
            <p:cNvSpPr>
              <a:spLocks noChangeArrowheads="1"/>
            </p:cNvSpPr>
            <p:nvPr/>
          </p:nvSpPr>
          <p:spPr bwMode="auto">
            <a:xfrm>
              <a:off x="2076" y="1845"/>
              <a:ext cx="235" cy="1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996" y="1830"/>
              <a:ext cx="315" cy="223"/>
            </a:xfrm>
            <a:custGeom>
              <a:avLst/>
              <a:gdLst>
                <a:gd name="T0" fmla="*/ 0 w 315"/>
                <a:gd name="T1" fmla="*/ 0 h 223"/>
                <a:gd name="T2" fmla="*/ 0 w 315"/>
                <a:gd name="T3" fmla="*/ 30 h 223"/>
                <a:gd name="T4" fmla="*/ 36 w 315"/>
                <a:gd name="T5" fmla="*/ 30 h 223"/>
                <a:gd name="T6" fmla="*/ 36 w 315"/>
                <a:gd name="T7" fmla="*/ 223 h 223"/>
                <a:gd name="T8" fmla="*/ 315 w 315"/>
                <a:gd name="T9" fmla="*/ 223 h 223"/>
                <a:gd name="T10" fmla="*/ 315 w 315"/>
                <a:gd name="T11" fmla="*/ 194 h 223"/>
                <a:gd name="T12" fmla="*/ 65 w 315"/>
                <a:gd name="T13" fmla="*/ 194 h 223"/>
                <a:gd name="T14" fmla="*/ 65 w 315"/>
                <a:gd name="T15" fmla="*/ 0 h 223"/>
                <a:gd name="T16" fmla="*/ 0 w 315"/>
                <a:gd name="T1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5" h="223">
                  <a:moveTo>
                    <a:pt x="0" y="0"/>
                  </a:moveTo>
                  <a:lnTo>
                    <a:pt x="0" y="30"/>
                  </a:lnTo>
                  <a:lnTo>
                    <a:pt x="36" y="30"/>
                  </a:lnTo>
                  <a:lnTo>
                    <a:pt x="36" y="223"/>
                  </a:lnTo>
                  <a:lnTo>
                    <a:pt x="315" y="223"/>
                  </a:lnTo>
                  <a:lnTo>
                    <a:pt x="315" y="194"/>
                  </a:lnTo>
                  <a:lnTo>
                    <a:pt x="65" y="194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Oval 107"/>
            <p:cNvSpPr>
              <a:spLocks noChangeArrowheads="1"/>
            </p:cNvSpPr>
            <p:nvPr/>
          </p:nvSpPr>
          <p:spPr bwMode="auto">
            <a:xfrm>
              <a:off x="2054" y="2067"/>
              <a:ext cx="61" cy="6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Oval 108"/>
            <p:cNvSpPr>
              <a:spLocks noChangeArrowheads="1"/>
            </p:cNvSpPr>
            <p:nvPr/>
          </p:nvSpPr>
          <p:spPr bwMode="auto">
            <a:xfrm>
              <a:off x="2228" y="2067"/>
              <a:ext cx="61" cy="6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3998" y="2928"/>
              <a:ext cx="298" cy="172"/>
            </a:xfrm>
            <a:custGeom>
              <a:avLst/>
              <a:gdLst>
                <a:gd name="T0" fmla="*/ 298 w 298"/>
                <a:gd name="T1" fmla="*/ 0 h 172"/>
                <a:gd name="T2" fmla="*/ 2 w 298"/>
                <a:gd name="T3" fmla="*/ 0 h 172"/>
                <a:gd name="T4" fmla="*/ 0 w 298"/>
                <a:gd name="T5" fmla="*/ 172 h 172"/>
                <a:gd name="T6" fmla="*/ 253 w 298"/>
                <a:gd name="T7" fmla="*/ 172 h 172"/>
                <a:gd name="T8" fmla="*/ 298 w 298"/>
                <a:gd name="T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" h="172">
                  <a:moveTo>
                    <a:pt x="298" y="0"/>
                  </a:moveTo>
                  <a:lnTo>
                    <a:pt x="2" y="0"/>
                  </a:lnTo>
                  <a:lnTo>
                    <a:pt x="0" y="172"/>
                  </a:lnTo>
                  <a:lnTo>
                    <a:pt x="253" y="172"/>
                  </a:lnTo>
                  <a:lnTo>
                    <a:pt x="29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Oval 110"/>
            <p:cNvSpPr>
              <a:spLocks noChangeArrowheads="1"/>
            </p:cNvSpPr>
            <p:nvPr/>
          </p:nvSpPr>
          <p:spPr bwMode="auto">
            <a:xfrm>
              <a:off x="4000" y="3146"/>
              <a:ext cx="59" cy="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Oval 111"/>
            <p:cNvSpPr>
              <a:spLocks noChangeArrowheads="1"/>
            </p:cNvSpPr>
            <p:nvPr/>
          </p:nvSpPr>
          <p:spPr bwMode="auto">
            <a:xfrm>
              <a:off x="4171" y="3146"/>
              <a:ext cx="59" cy="5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926" y="2928"/>
              <a:ext cx="321" cy="204"/>
            </a:xfrm>
            <a:custGeom>
              <a:avLst/>
              <a:gdLst>
                <a:gd name="T0" fmla="*/ 232 w 232"/>
                <a:gd name="T1" fmla="*/ 134 h 148"/>
                <a:gd name="T2" fmla="*/ 43 w 232"/>
                <a:gd name="T3" fmla="*/ 134 h 148"/>
                <a:gd name="T4" fmla="*/ 43 w 232"/>
                <a:gd name="T5" fmla="*/ 20 h 148"/>
                <a:gd name="T6" fmla="*/ 43 w 232"/>
                <a:gd name="T7" fmla="*/ 0 h 148"/>
                <a:gd name="T8" fmla="*/ 25 w 232"/>
                <a:gd name="T9" fmla="*/ 0 h 148"/>
                <a:gd name="T10" fmla="*/ 20 w 232"/>
                <a:gd name="T11" fmla="*/ 0 h 148"/>
                <a:gd name="T12" fmla="*/ 11 w 232"/>
                <a:gd name="T13" fmla="*/ 0 h 148"/>
                <a:gd name="T14" fmla="*/ 10 w 232"/>
                <a:gd name="T15" fmla="*/ 0 h 148"/>
                <a:gd name="T16" fmla="*/ 10 w 232"/>
                <a:gd name="T17" fmla="*/ 0 h 148"/>
                <a:gd name="T18" fmla="*/ 0 w 232"/>
                <a:gd name="T19" fmla="*/ 10 h 148"/>
                <a:gd name="T20" fmla="*/ 10 w 232"/>
                <a:gd name="T21" fmla="*/ 20 h 148"/>
                <a:gd name="T22" fmla="*/ 10 w 232"/>
                <a:gd name="T23" fmla="*/ 20 h 148"/>
                <a:gd name="T24" fmla="*/ 11 w 232"/>
                <a:gd name="T25" fmla="*/ 20 h 148"/>
                <a:gd name="T26" fmla="*/ 20 w 232"/>
                <a:gd name="T27" fmla="*/ 20 h 148"/>
                <a:gd name="T28" fmla="*/ 25 w 232"/>
                <a:gd name="T29" fmla="*/ 20 h 148"/>
                <a:gd name="T30" fmla="*/ 29 w 232"/>
                <a:gd name="T31" fmla="*/ 20 h 148"/>
                <a:gd name="T32" fmla="*/ 29 w 232"/>
                <a:gd name="T33" fmla="*/ 148 h 148"/>
                <a:gd name="T34" fmla="*/ 229 w 232"/>
                <a:gd name="T35" fmla="*/ 148 h 148"/>
                <a:gd name="T36" fmla="*/ 232 w 232"/>
                <a:gd name="T37" fmla="*/ 13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148">
                  <a:moveTo>
                    <a:pt x="232" y="134"/>
                  </a:moveTo>
                  <a:cubicBezTo>
                    <a:pt x="43" y="134"/>
                    <a:pt x="43" y="134"/>
                    <a:pt x="43" y="134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29" y="148"/>
                    <a:pt x="229" y="148"/>
                    <a:pt x="229" y="148"/>
                  </a:cubicBezTo>
                  <a:lnTo>
                    <a:pt x="232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113"/>
            <p:cNvSpPr>
              <a:spLocks noChangeArrowheads="1"/>
            </p:cNvSpPr>
            <p:nvPr/>
          </p:nvSpPr>
          <p:spPr bwMode="auto">
            <a:xfrm>
              <a:off x="5594" y="1472"/>
              <a:ext cx="75" cy="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514" y="1407"/>
              <a:ext cx="61" cy="46"/>
            </a:xfrm>
            <a:custGeom>
              <a:avLst/>
              <a:gdLst>
                <a:gd name="T0" fmla="*/ 61 w 61"/>
                <a:gd name="T1" fmla="*/ 0 h 46"/>
                <a:gd name="T2" fmla="*/ 0 w 61"/>
                <a:gd name="T3" fmla="*/ 0 h 46"/>
                <a:gd name="T4" fmla="*/ 6 w 61"/>
                <a:gd name="T5" fmla="*/ 46 h 46"/>
                <a:gd name="T6" fmla="*/ 61 w 61"/>
                <a:gd name="T7" fmla="*/ 46 h 46"/>
                <a:gd name="T8" fmla="*/ 61 w 61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61" y="0"/>
                  </a:moveTo>
                  <a:lnTo>
                    <a:pt x="0" y="0"/>
                  </a:lnTo>
                  <a:lnTo>
                    <a:pt x="6" y="46"/>
                  </a:lnTo>
                  <a:lnTo>
                    <a:pt x="61" y="46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5521" y="1472"/>
              <a:ext cx="54" cy="39"/>
            </a:xfrm>
            <a:custGeom>
              <a:avLst/>
              <a:gdLst>
                <a:gd name="T0" fmla="*/ 54 w 54"/>
                <a:gd name="T1" fmla="*/ 39 h 39"/>
                <a:gd name="T2" fmla="*/ 54 w 54"/>
                <a:gd name="T3" fmla="*/ 0 h 39"/>
                <a:gd name="T4" fmla="*/ 0 w 54"/>
                <a:gd name="T5" fmla="*/ 0 h 39"/>
                <a:gd name="T6" fmla="*/ 4 w 54"/>
                <a:gd name="T7" fmla="*/ 39 h 39"/>
                <a:gd name="T8" fmla="*/ 54 w 5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9">
                  <a:moveTo>
                    <a:pt x="54" y="39"/>
                  </a:moveTo>
                  <a:lnTo>
                    <a:pt x="54" y="0"/>
                  </a:lnTo>
                  <a:lnTo>
                    <a:pt x="0" y="0"/>
                  </a:lnTo>
                  <a:lnTo>
                    <a:pt x="4" y="39"/>
                  </a:lnTo>
                  <a:lnTo>
                    <a:pt x="54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5509" y="1348"/>
              <a:ext cx="66" cy="38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0 h 38"/>
                <a:gd name="T4" fmla="*/ 4 w 66"/>
                <a:gd name="T5" fmla="*/ 38 h 38"/>
                <a:gd name="T6" fmla="*/ 66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lnTo>
                    <a:pt x="0" y="0"/>
                  </a:lnTo>
                  <a:lnTo>
                    <a:pt x="4" y="38"/>
                  </a:lnTo>
                  <a:lnTo>
                    <a:pt x="66" y="38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5688" y="1472"/>
              <a:ext cx="47" cy="39"/>
            </a:xfrm>
            <a:custGeom>
              <a:avLst/>
              <a:gdLst>
                <a:gd name="T0" fmla="*/ 0 w 47"/>
                <a:gd name="T1" fmla="*/ 39 h 39"/>
                <a:gd name="T2" fmla="*/ 40 w 47"/>
                <a:gd name="T3" fmla="*/ 39 h 39"/>
                <a:gd name="T4" fmla="*/ 47 w 47"/>
                <a:gd name="T5" fmla="*/ 0 h 39"/>
                <a:gd name="T6" fmla="*/ 0 w 47"/>
                <a:gd name="T7" fmla="*/ 0 h 39"/>
                <a:gd name="T8" fmla="*/ 0 w 4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0" y="39"/>
                  </a:moveTo>
                  <a:lnTo>
                    <a:pt x="40" y="39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Rectangle 118"/>
            <p:cNvSpPr>
              <a:spLocks noChangeArrowheads="1"/>
            </p:cNvSpPr>
            <p:nvPr/>
          </p:nvSpPr>
          <p:spPr bwMode="auto">
            <a:xfrm>
              <a:off x="5594" y="1348"/>
              <a:ext cx="75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119"/>
            <p:cNvSpPr>
              <a:spLocks noChangeArrowheads="1"/>
            </p:cNvSpPr>
            <p:nvPr/>
          </p:nvSpPr>
          <p:spPr bwMode="auto">
            <a:xfrm>
              <a:off x="5594" y="1407"/>
              <a:ext cx="75" cy="4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5688" y="1348"/>
              <a:ext cx="72" cy="38"/>
            </a:xfrm>
            <a:custGeom>
              <a:avLst/>
              <a:gdLst>
                <a:gd name="T0" fmla="*/ 0 w 72"/>
                <a:gd name="T1" fmla="*/ 38 h 38"/>
                <a:gd name="T2" fmla="*/ 64 w 72"/>
                <a:gd name="T3" fmla="*/ 38 h 38"/>
                <a:gd name="T4" fmla="*/ 72 w 72"/>
                <a:gd name="T5" fmla="*/ 0 h 38"/>
                <a:gd name="T6" fmla="*/ 0 w 72"/>
                <a:gd name="T7" fmla="*/ 0 h 38"/>
                <a:gd name="T8" fmla="*/ 0 w 7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8">
                  <a:moveTo>
                    <a:pt x="0" y="38"/>
                  </a:moveTo>
                  <a:lnTo>
                    <a:pt x="64" y="38"/>
                  </a:lnTo>
                  <a:lnTo>
                    <a:pt x="72" y="0"/>
                  </a:lnTo>
                  <a:lnTo>
                    <a:pt x="0" y="0"/>
                  </a:lnTo>
                  <a:lnTo>
                    <a:pt x="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5688" y="1407"/>
              <a:ext cx="61" cy="46"/>
            </a:xfrm>
            <a:custGeom>
              <a:avLst/>
              <a:gdLst>
                <a:gd name="T0" fmla="*/ 0 w 61"/>
                <a:gd name="T1" fmla="*/ 46 h 46"/>
                <a:gd name="T2" fmla="*/ 51 w 61"/>
                <a:gd name="T3" fmla="*/ 46 h 46"/>
                <a:gd name="T4" fmla="*/ 61 w 61"/>
                <a:gd name="T5" fmla="*/ 0 h 46"/>
                <a:gd name="T6" fmla="*/ 0 w 61"/>
                <a:gd name="T7" fmla="*/ 0 h 46"/>
                <a:gd name="T8" fmla="*/ 0 w 61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0" y="46"/>
                  </a:moveTo>
                  <a:lnTo>
                    <a:pt x="51" y="46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5429" y="1338"/>
              <a:ext cx="299" cy="213"/>
            </a:xfrm>
            <a:custGeom>
              <a:avLst/>
              <a:gdLst>
                <a:gd name="T0" fmla="*/ 59 w 299"/>
                <a:gd name="T1" fmla="*/ 0 h 213"/>
                <a:gd name="T2" fmla="*/ 0 w 299"/>
                <a:gd name="T3" fmla="*/ 0 h 213"/>
                <a:gd name="T4" fmla="*/ 0 w 299"/>
                <a:gd name="T5" fmla="*/ 19 h 213"/>
                <a:gd name="T6" fmla="*/ 41 w 299"/>
                <a:gd name="T7" fmla="*/ 19 h 213"/>
                <a:gd name="T8" fmla="*/ 58 w 299"/>
                <a:gd name="T9" fmla="*/ 213 h 213"/>
                <a:gd name="T10" fmla="*/ 299 w 299"/>
                <a:gd name="T11" fmla="*/ 213 h 213"/>
                <a:gd name="T12" fmla="*/ 299 w 299"/>
                <a:gd name="T13" fmla="*/ 193 h 213"/>
                <a:gd name="T14" fmla="*/ 76 w 299"/>
                <a:gd name="T15" fmla="*/ 193 h 213"/>
                <a:gd name="T16" fmla="*/ 59 w 299"/>
                <a:gd name="T1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9" h="213">
                  <a:moveTo>
                    <a:pt x="59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41" y="19"/>
                  </a:lnTo>
                  <a:lnTo>
                    <a:pt x="58" y="213"/>
                  </a:lnTo>
                  <a:lnTo>
                    <a:pt x="299" y="213"/>
                  </a:lnTo>
                  <a:lnTo>
                    <a:pt x="299" y="193"/>
                  </a:lnTo>
                  <a:lnTo>
                    <a:pt x="76" y="193"/>
                  </a:ln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23"/>
            <p:cNvSpPr>
              <a:spLocks noChangeArrowheads="1"/>
            </p:cNvSpPr>
            <p:nvPr/>
          </p:nvSpPr>
          <p:spPr bwMode="auto">
            <a:xfrm>
              <a:off x="5487" y="1570"/>
              <a:ext cx="61" cy="6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Oval 124"/>
            <p:cNvSpPr>
              <a:spLocks noChangeArrowheads="1"/>
            </p:cNvSpPr>
            <p:nvPr/>
          </p:nvSpPr>
          <p:spPr bwMode="auto">
            <a:xfrm>
              <a:off x="5662" y="1570"/>
              <a:ext cx="61" cy="6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5422" y="2947"/>
              <a:ext cx="167" cy="271"/>
            </a:xfrm>
            <a:custGeom>
              <a:avLst/>
              <a:gdLst>
                <a:gd name="T0" fmla="*/ 167 w 167"/>
                <a:gd name="T1" fmla="*/ 158 h 271"/>
                <a:gd name="T2" fmla="*/ 167 w 167"/>
                <a:gd name="T3" fmla="*/ 0 h 271"/>
                <a:gd name="T4" fmla="*/ 85 w 167"/>
                <a:gd name="T5" fmla="*/ 0 h 271"/>
                <a:gd name="T6" fmla="*/ 0 w 167"/>
                <a:gd name="T7" fmla="*/ 217 h 271"/>
                <a:gd name="T8" fmla="*/ 121 w 167"/>
                <a:gd name="T9" fmla="*/ 271 h 271"/>
                <a:gd name="T10" fmla="*/ 167 w 167"/>
                <a:gd name="T11" fmla="*/ 15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" h="271">
                  <a:moveTo>
                    <a:pt x="167" y="158"/>
                  </a:moveTo>
                  <a:lnTo>
                    <a:pt x="167" y="0"/>
                  </a:lnTo>
                  <a:lnTo>
                    <a:pt x="85" y="0"/>
                  </a:lnTo>
                  <a:lnTo>
                    <a:pt x="0" y="217"/>
                  </a:lnTo>
                  <a:lnTo>
                    <a:pt x="121" y="271"/>
                  </a:lnTo>
                  <a:lnTo>
                    <a:pt x="167" y="1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5599" y="2947"/>
              <a:ext cx="31" cy="84"/>
            </a:xfrm>
            <a:custGeom>
              <a:avLst/>
              <a:gdLst>
                <a:gd name="T0" fmla="*/ 0 w 23"/>
                <a:gd name="T1" fmla="*/ 61 h 61"/>
                <a:gd name="T2" fmla="*/ 23 w 23"/>
                <a:gd name="T3" fmla="*/ 2 h 61"/>
                <a:gd name="T4" fmla="*/ 23 w 23"/>
                <a:gd name="T5" fmla="*/ 0 h 61"/>
                <a:gd name="T6" fmla="*/ 0 w 23"/>
                <a:gd name="T7" fmla="*/ 0 h 61"/>
                <a:gd name="T8" fmla="*/ 0 w 23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1">
                  <a:moveTo>
                    <a:pt x="0" y="61"/>
                  </a:moveTo>
                  <a:cubicBezTo>
                    <a:pt x="21" y="50"/>
                    <a:pt x="22" y="23"/>
                    <a:pt x="23" y="2"/>
                  </a:cubicBezTo>
                  <a:cubicBezTo>
                    <a:pt x="23" y="1"/>
                    <a:pt x="23" y="1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1"/>
                    <a:pt x="0" y="61"/>
                    <a:pt x="0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5599" y="2947"/>
              <a:ext cx="167" cy="271"/>
            </a:xfrm>
            <a:custGeom>
              <a:avLst/>
              <a:gdLst>
                <a:gd name="T0" fmla="*/ 29 w 121"/>
                <a:gd name="T1" fmla="*/ 0 h 196"/>
                <a:gd name="T2" fmla="*/ 30 w 121"/>
                <a:gd name="T3" fmla="*/ 2 h 196"/>
                <a:gd name="T4" fmla="*/ 0 w 121"/>
                <a:gd name="T5" fmla="*/ 69 h 196"/>
                <a:gd name="T6" fmla="*/ 0 w 121"/>
                <a:gd name="T7" fmla="*/ 114 h 196"/>
                <a:gd name="T8" fmla="*/ 34 w 121"/>
                <a:gd name="T9" fmla="*/ 196 h 196"/>
                <a:gd name="T10" fmla="*/ 121 w 121"/>
                <a:gd name="T11" fmla="*/ 157 h 196"/>
                <a:gd name="T12" fmla="*/ 60 w 121"/>
                <a:gd name="T13" fmla="*/ 0 h 196"/>
                <a:gd name="T14" fmla="*/ 29 w 121"/>
                <a:gd name="T1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196">
                  <a:moveTo>
                    <a:pt x="29" y="0"/>
                  </a:moveTo>
                  <a:cubicBezTo>
                    <a:pt x="30" y="1"/>
                    <a:pt x="30" y="1"/>
                    <a:pt x="30" y="2"/>
                  </a:cubicBezTo>
                  <a:cubicBezTo>
                    <a:pt x="29" y="27"/>
                    <a:pt x="26" y="58"/>
                    <a:pt x="0" y="69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34" y="196"/>
                    <a:pt x="34" y="196"/>
                    <a:pt x="34" y="196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5507" y="2915"/>
              <a:ext cx="174" cy="24"/>
            </a:xfrm>
            <a:custGeom>
              <a:avLst/>
              <a:gdLst>
                <a:gd name="T0" fmla="*/ 174 w 174"/>
                <a:gd name="T1" fmla="*/ 0 h 24"/>
                <a:gd name="T2" fmla="*/ 0 w 174"/>
                <a:gd name="T3" fmla="*/ 0 h 24"/>
                <a:gd name="T4" fmla="*/ 0 w 174"/>
                <a:gd name="T5" fmla="*/ 24 h 24"/>
                <a:gd name="T6" fmla="*/ 82 w 174"/>
                <a:gd name="T7" fmla="*/ 24 h 24"/>
                <a:gd name="T8" fmla="*/ 92 w 174"/>
                <a:gd name="T9" fmla="*/ 24 h 24"/>
                <a:gd name="T10" fmla="*/ 174 w 174"/>
                <a:gd name="T11" fmla="*/ 24 h 24"/>
                <a:gd name="T12" fmla="*/ 174 w 174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24">
                  <a:moveTo>
                    <a:pt x="174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82" y="24"/>
                  </a:lnTo>
                  <a:lnTo>
                    <a:pt x="92" y="24"/>
                  </a:lnTo>
                  <a:lnTo>
                    <a:pt x="174" y="24"/>
                  </a:lnTo>
                  <a:lnTo>
                    <a:pt x="1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9"/>
            <p:cNvSpPr>
              <a:spLocks noEditPoints="1"/>
            </p:cNvSpPr>
            <p:nvPr/>
          </p:nvSpPr>
          <p:spPr bwMode="auto">
            <a:xfrm>
              <a:off x="3946" y="3984"/>
              <a:ext cx="333" cy="336"/>
            </a:xfrm>
            <a:custGeom>
              <a:avLst/>
              <a:gdLst>
                <a:gd name="T0" fmla="*/ 241 w 241"/>
                <a:gd name="T1" fmla="*/ 24 h 243"/>
                <a:gd name="T2" fmla="*/ 208 w 241"/>
                <a:gd name="T3" fmla="*/ 24 h 243"/>
                <a:gd name="T4" fmla="*/ 208 w 241"/>
                <a:gd name="T5" fmla="*/ 0 h 243"/>
                <a:gd name="T6" fmla="*/ 153 w 241"/>
                <a:gd name="T7" fmla="*/ 0 h 243"/>
                <a:gd name="T8" fmla="*/ 153 w 241"/>
                <a:gd name="T9" fmla="*/ 24 h 243"/>
                <a:gd name="T10" fmla="*/ 0 w 241"/>
                <a:gd name="T11" fmla="*/ 24 h 243"/>
                <a:gd name="T12" fmla="*/ 0 w 241"/>
                <a:gd name="T13" fmla="*/ 243 h 243"/>
                <a:gd name="T14" fmla="*/ 241 w 241"/>
                <a:gd name="T15" fmla="*/ 243 h 243"/>
                <a:gd name="T16" fmla="*/ 241 w 241"/>
                <a:gd name="T17" fmla="*/ 24 h 243"/>
                <a:gd name="T18" fmla="*/ 24 w 241"/>
                <a:gd name="T19" fmla="*/ 37 h 243"/>
                <a:gd name="T20" fmla="*/ 66 w 241"/>
                <a:gd name="T21" fmla="*/ 37 h 243"/>
                <a:gd name="T22" fmla="*/ 66 w 241"/>
                <a:gd name="T23" fmla="*/ 57 h 243"/>
                <a:gd name="T24" fmla="*/ 24 w 241"/>
                <a:gd name="T25" fmla="*/ 57 h 243"/>
                <a:gd name="T26" fmla="*/ 24 w 241"/>
                <a:gd name="T27" fmla="*/ 37 h 243"/>
                <a:gd name="T28" fmla="*/ 121 w 241"/>
                <a:gd name="T29" fmla="*/ 214 h 243"/>
                <a:gd name="T30" fmla="*/ 40 w 241"/>
                <a:gd name="T31" fmla="*/ 133 h 243"/>
                <a:gd name="T32" fmla="*/ 121 w 241"/>
                <a:gd name="T33" fmla="*/ 52 h 243"/>
                <a:gd name="T34" fmla="*/ 202 w 241"/>
                <a:gd name="T35" fmla="*/ 133 h 243"/>
                <a:gd name="T36" fmla="*/ 121 w 241"/>
                <a:gd name="T37" fmla="*/ 21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1" h="243">
                  <a:moveTo>
                    <a:pt x="241" y="24"/>
                  </a:moveTo>
                  <a:cubicBezTo>
                    <a:pt x="208" y="24"/>
                    <a:pt x="208" y="24"/>
                    <a:pt x="208" y="24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241" y="243"/>
                    <a:pt x="241" y="243"/>
                    <a:pt x="241" y="243"/>
                  </a:cubicBezTo>
                  <a:lnTo>
                    <a:pt x="241" y="24"/>
                  </a:lnTo>
                  <a:close/>
                  <a:moveTo>
                    <a:pt x="24" y="37"/>
                  </a:moveTo>
                  <a:cubicBezTo>
                    <a:pt x="66" y="37"/>
                    <a:pt x="66" y="37"/>
                    <a:pt x="66" y="3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24" y="57"/>
                    <a:pt x="24" y="57"/>
                    <a:pt x="24" y="57"/>
                  </a:cubicBezTo>
                  <a:lnTo>
                    <a:pt x="24" y="37"/>
                  </a:lnTo>
                  <a:close/>
                  <a:moveTo>
                    <a:pt x="121" y="214"/>
                  </a:moveTo>
                  <a:cubicBezTo>
                    <a:pt x="76" y="214"/>
                    <a:pt x="40" y="178"/>
                    <a:pt x="40" y="133"/>
                  </a:cubicBezTo>
                  <a:cubicBezTo>
                    <a:pt x="40" y="88"/>
                    <a:pt x="76" y="52"/>
                    <a:pt x="121" y="52"/>
                  </a:cubicBezTo>
                  <a:cubicBezTo>
                    <a:pt x="166" y="52"/>
                    <a:pt x="202" y="88"/>
                    <a:pt x="202" y="133"/>
                  </a:cubicBezTo>
                  <a:cubicBezTo>
                    <a:pt x="202" y="178"/>
                    <a:pt x="166" y="214"/>
                    <a:pt x="121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Oval 130"/>
            <p:cNvSpPr>
              <a:spLocks noChangeArrowheads="1"/>
            </p:cNvSpPr>
            <p:nvPr/>
          </p:nvSpPr>
          <p:spPr bwMode="auto">
            <a:xfrm>
              <a:off x="4030" y="4085"/>
              <a:ext cx="166" cy="1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31"/>
            <p:cNvSpPr>
              <a:spLocks noEditPoints="1"/>
            </p:cNvSpPr>
            <p:nvPr/>
          </p:nvSpPr>
          <p:spPr bwMode="auto">
            <a:xfrm>
              <a:off x="2965" y="794"/>
              <a:ext cx="332" cy="283"/>
            </a:xfrm>
            <a:custGeom>
              <a:avLst/>
              <a:gdLst>
                <a:gd name="T0" fmla="*/ 11 w 240"/>
                <a:gd name="T1" fmla="*/ 205 h 205"/>
                <a:gd name="T2" fmla="*/ 46 w 240"/>
                <a:gd name="T3" fmla="*/ 205 h 205"/>
                <a:gd name="T4" fmla="*/ 57 w 240"/>
                <a:gd name="T5" fmla="*/ 194 h 205"/>
                <a:gd name="T6" fmla="*/ 57 w 240"/>
                <a:gd name="T7" fmla="*/ 167 h 205"/>
                <a:gd name="T8" fmla="*/ 183 w 240"/>
                <a:gd name="T9" fmla="*/ 167 h 205"/>
                <a:gd name="T10" fmla="*/ 183 w 240"/>
                <a:gd name="T11" fmla="*/ 194 h 205"/>
                <a:gd name="T12" fmla="*/ 194 w 240"/>
                <a:gd name="T13" fmla="*/ 205 h 205"/>
                <a:gd name="T14" fmla="*/ 229 w 240"/>
                <a:gd name="T15" fmla="*/ 205 h 205"/>
                <a:gd name="T16" fmla="*/ 240 w 240"/>
                <a:gd name="T17" fmla="*/ 194 h 205"/>
                <a:gd name="T18" fmla="*/ 240 w 240"/>
                <a:gd name="T19" fmla="*/ 167 h 205"/>
                <a:gd name="T20" fmla="*/ 240 w 240"/>
                <a:gd name="T21" fmla="*/ 167 h 205"/>
                <a:gd name="T22" fmla="*/ 240 w 240"/>
                <a:gd name="T23" fmla="*/ 84 h 205"/>
                <a:gd name="T24" fmla="*/ 216 w 240"/>
                <a:gd name="T25" fmla="*/ 58 h 205"/>
                <a:gd name="T26" fmla="*/ 208 w 240"/>
                <a:gd name="T27" fmla="*/ 15 h 205"/>
                <a:gd name="T28" fmla="*/ 147 w 240"/>
                <a:gd name="T29" fmla="*/ 15 h 205"/>
                <a:gd name="T30" fmla="*/ 147 w 240"/>
                <a:gd name="T31" fmla="*/ 0 h 205"/>
                <a:gd name="T32" fmla="*/ 94 w 240"/>
                <a:gd name="T33" fmla="*/ 0 h 205"/>
                <a:gd name="T34" fmla="*/ 94 w 240"/>
                <a:gd name="T35" fmla="*/ 15 h 205"/>
                <a:gd name="T36" fmla="*/ 32 w 240"/>
                <a:gd name="T37" fmla="*/ 15 h 205"/>
                <a:gd name="T38" fmla="*/ 24 w 240"/>
                <a:gd name="T39" fmla="*/ 58 h 205"/>
                <a:gd name="T40" fmla="*/ 0 w 240"/>
                <a:gd name="T41" fmla="*/ 84 h 205"/>
                <a:gd name="T42" fmla="*/ 0 w 240"/>
                <a:gd name="T43" fmla="*/ 161 h 205"/>
                <a:gd name="T44" fmla="*/ 0 w 240"/>
                <a:gd name="T45" fmla="*/ 167 h 205"/>
                <a:gd name="T46" fmla="*/ 0 w 240"/>
                <a:gd name="T47" fmla="*/ 194 h 205"/>
                <a:gd name="T48" fmla="*/ 11 w 240"/>
                <a:gd name="T49" fmla="*/ 205 h 205"/>
                <a:gd name="T50" fmla="*/ 219 w 240"/>
                <a:gd name="T51" fmla="*/ 123 h 205"/>
                <a:gd name="T52" fmla="*/ 219 w 240"/>
                <a:gd name="T53" fmla="*/ 148 h 205"/>
                <a:gd name="T54" fmla="*/ 171 w 240"/>
                <a:gd name="T55" fmla="*/ 148 h 205"/>
                <a:gd name="T56" fmla="*/ 171 w 240"/>
                <a:gd name="T57" fmla="*/ 123 h 205"/>
                <a:gd name="T58" fmla="*/ 219 w 240"/>
                <a:gd name="T59" fmla="*/ 123 h 205"/>
                <a:gd name="T60" fmla="*/ 46 w 240"/>
                <a:gd name="T61" fmla="*/ 31 h 205"/>
                <a:gd name="T62" fmla="*/ 195 w 240"/>
                <a:gd name="T63" fmla="*/ 31 h 205"/>
                <a:gd name="T64" fmla="*/ 201 w 240"/>
                <a:gd name="T65" fmla="*/ 69 h 205"/>
                <a:gd name="T66" fmla="*/ 40 w 240"/>
                <a:gd name="T67" fmla="*/ 69 h 205"/>
                <a:gd name="T68" fmla="*/ 46 w 240"/>
                <a:gd name="T69" fmla="*/ 31 h 205"/>
                <a:gd name="T70" fmla="*/ 22 w 240"/>
                <a:gd name="T71" fmla="*/ 123 h 205"/>
                <a:gd name="T72" fmla="*/ 70 w 240"/>
                <a:gd name="T73" fmla="*/ 123 h 205"/>
                <a:gd name="T74" fmla="*/ 70 w 240"/>
                <a:gd name="T75" fmla="*/ 148 h 205"/>
                <a:gd name="T76" fmla="*/ 22 w 240"/>
                <a:gd name="T77" fmla="*/ 148 h 205"/>
                <a:gd name="T78" fmla="*/ 22 w 240"/>
                <a:gd name="T79" fmla="*/ 12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0" h="205">
                  <a:moveTo>
                    <a:pt x="11" y="205"/>
                  </a:moveTo>
                  <a:cubicBezTo>
                    <a:pt x="46" y="205"/>
                    <a:pt x="46" y="205"/>
                    <a:pt x="46" y="205"/>
                  </a:cubicBezTo>
                  <a:cubicBezTo>
                    <a:pt x="52" y="205"/>
                    <a:pt x="57" y="201"/>
                    <a:pt x="57" y="194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183" y="167"/>
                    <a:pt x="183" y="167"/>
                    <a:pt x="183" y="167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83" y="201"/>
                    <a:pt x="188" y="205"/>
                    <a:pt x="194" y="205"/>
                  </a:cubicBezTo>
                  <a:cubicBezTo>
                    <a:pt x="229" y="205"/>
                    <a:pt x="229" y="205"/>
                    <a:pt x="229" y="205"/>
                  </a:cubicBezTo>
                  <a:cubicBezTo>
                    <a:pt x="236" y="205"/>
                    <a:pt x="240" y="201"/>
                    <a:pt x="240" y="194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167"/>
                    <a:pt x="240" y="167"/>
                    <a:pt x="240" y="167"/>
                  </a:cubicBezTo>
                  <a:cubicBezTo>
                    <a:pt x="240" y="84"/>
                    <a:pt x="240" y="84"/>
                    <a:pt x="240" y="84"/>
                  </a:cubicBezTo>
                  <a:cubicBezTo>
                    <a:pt x="216" y="58"/>
                    <a:pt x="216" y="58"/>
                    <a:pt x="216" y="58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201"/>
                    <a:pt x="5" y="205"/>
                    <a:pt x="11" y="205"/>
                  </a:cubicBezTo>
                  <a:close/>
                  <a:moveTo>
                    <a:pt x="219" y="123"/>
                  </a:moveTo>
                  <a:cubicBezTo>
                    <a:pt x="219" y="148"/>
                    <a:pt x="219" y="148"/>
                    <a:pt x="219" y="148"/>
                  </a:cubicBezTo>
                  <a:cubicBezTo>
                    <a:pt x="171" y="148"/>
                    <a:pt x="171" y="148"/>
                    <a:pt x="171" y="148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219" y="123"/>
                    <a:pt x="219" y="123"/>
                    <a:pt x="219" y="123"/>
                  </a:cubicBezTo>
                  <a:close/>
                  <a:moveTo>
                    <a:pt x="46" y="31"/>
                  </a:moveTo>
                  <a:cubicBezTo>
                    <a:pt x="195" y="31"/>
                    <a:pt x="195" y="31"/>
                    <a:pt x="195" y="31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40" y="69"/>
                    <a:pt x="40" y="69"/>
                    <a:pt x="40" y="69"/>
                  </a:cubicBezTo>
                  <a:lnTo>
                    <a:pt x="46" y="31"/>
                  </a:lnTo>
                  <a:close/>
                  <a:moveTo>
                    <a:pt x="22" y="123"/>
                  </a:moveTo>
                  <a:cubicBezTo>
                    <a:pt x="70" y="123"/>
                    <a:pt x="70" y="123"/>
                    <a:pt x="70" y="123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22" y="148"/>
                    <a:pt x="22" y="148"/>
                    <a:pt x="22" y="148"/>
                  </a:cubicBezTo>
                  <a:lnTo>
                    <a:pt x="22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32"/>
            <p:cNvSpPr>
              <a:spLocks noEditPoints="1"/>
            </p:cNvSpPr>
            <p:nvPr/>
          </p:nvSpPr>
          <p:spPr bwMode="auto">
            <a:xfrm>
              <a:off x="2002" y="1045"/>
              <a:ext cx="303" cy="75"/>
            </a:xfrm>
            <a:custGeom>
              <a:avLst/>
              <a:gdLst>
                <a:gd name="T0" fmla="*/ 44 w 303"/>
                <a:gd name="T1" fmla="*/ 62 h 75"/>
                <a:gd name="T2" fmla="*/ 259 w 303"/>
                <a:gd name="T3" fmla="*/ 62 h 75"/>
                <a:gd name="T4" fmla="*/ 269 w 303"/>
                <a:gd name="T5" fmla="*/ 75 h 75"/>
                <a:gd name="T6" fmla="*/ 303 w 303"/>
                <a:gd name="T7" fmla="*/ 75 h 75"/>
                <a:gd name="T8" fmla="*/ 245 w 303"/>
                <a:gd name="T9" fmla="*/ 0 h 75"/>
                <a:gd name="T10" fmla="*/ 211 w 303"/>
                <a:gd name="T11" fmla="*/ 0 h 75"/>
                <a:gd name="T12" fmla="*/ 219 w 303"/>
                <a:gd name="T13" fmla="*/ 10 h 75"/>
                <a:gd name="T14" fmla="*/ 84 w 303"/>
                <a:gd name="T15" fmla="*/ 10 h 75"/>
                <a:gd name="T16" fmla="*/ 92 w 303"/>
                <a:gd name="T17" fmla="*/ 0 h 75"/>
                <a:gd name="T18" fmla="*/ 58 w 303"/>
                <a:gd name="T19" fmla="*/ 0 h 75"/>
                <a:gd name="T20" fmla="*/ 0 w 303"/>
                <a:gd name="T21" fmla="*/ 75 h 75"/>
                <a:gd name="T22" fmla="*/ 34 w 303"/>
                <a:gd name="T23" fmla="*/ 75 h 75"/>
                <a:gd name="T24" fmla="*/ 44 w 303"/>
                <a:gd name="T25" fmla="*/ 62 h 75"/>
                <a:gd name="T26" fmla="*/ 69 w 303"/>
                <a:gd name="T27" fmla="*/ 29 h 75"/>
                <a:gd name="T28" fmla="*/ 233 w 303"/>
                <a:gd name="T29" fmla="*/ 29 h 75"/>
                <a:gd name="T30" fmla="*/ 244 w 303"/>
                <a:gd name="T31" fmla="*/ 43 h 75"/>
                <a:gd name="T32" fmla="*/ 59 w 303"/>
                <a:gd name="T33" fmla="*/ 43 h 75"/>
                <a:gd name="T34" fmla="*/ 69 w 303"/>
                <a:gd name="T35" fmla="*/ 2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3" h="75">
                  <a:moveTo>
                    <a:pt x="44" y="62"/>
                  </a:moveTo>
                  <a:lnTo>
                    <a:pt x="259" y="62"/>
                  </a:lnTo>
                  <a:lnTo>
                    <a:pt x="269" y="75"/>
                  </a:lnTo>
                  <a:lnTo>
                    <a:pt x="303" y="75"/>
                  </a:lnTo>
                  <a:lnTo>
                    <a:pt x="245" y="0"/>
                  </a:lnTo>
                  <a:lnTo>
                    <a:pt x="211" y="0"/>
                  </a:lnTo>
                  <a:lnTo>
                    <a:pt x="219" y="10"/>
                  </a:lnTo>
                  <a:lnTo>
                    <a:pt x="84" y="10"/>
                  </a:lnTo>
                  <a:lnTo>
                    <a:pt x="92" y="0"/>
                  </a:lnTo>
                  <a:lnTo>
                    <a:pt x="58" y="0"/>
                  </a:lnTo>
                  <a:lnTo>
                    <a:pt x="0" y="75"/>
                  </a:lnTo>
                  <a:lnTo>
                    <a:pt x="34" y="75"/>
                  </a:lnTo>
                  <a:lnTo>
                    <a:pt x="44" y="62"/>
                  </a:lnTo>
                  <a:close/>
                  <a:moveTo>
                    <a:pt x="69" y="29"/>
                  </a:moveTo>
                  <a:lnTo>
                    <a:pt x="233" y="29"/>
                  </a:lnTo>
                  <a:lnTo>
                    <a:pt x="244" y="43"/>
                  </a:lnTo>
                  <a:lnTo>
                    <a:pt x="59" y="43"/>
                  </a:lnTo>
                  <a:lnTo>
                    <a:pt x="6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3"/>
            <p:cNvSpPr>
              <a:spLocks noEditPoints="1"/>
            </p:cNvSpPr>
            <p:nvPr/>
          </p:nvSpPr>
          <p:spPr bwMode="auto">
            <a:xfrm>
              <a:off x="2018" y="751"/>
              <a:ext cx="278" cy="283"/>
            </a:xfrm>
            <a:custGeom>
              <a:avLst/>
              <a:gdLst>
                <a:gd name="T0" fmla="*/ 278 w 278"/>
                <a:gd name="T1" fmla="*/ 0 h 283"/>
                <a:gd name="T2" fmla="*/ 0 w 278"/>
                <a:gd name="T3" fmla="*/ 0 h 283"/>
                <a:gd name="T4" fmla="*/ 0 w 278"/>
                <a:gd name="T5" fmla="*/ 283 h 283"/>
                <a:gd name="T6" fmla="*/ 278 w 278"/>
                <a:gd name="T7" fmla="*/ 283 h 283"/>
                <a:gd name="T8" fmla="*/ 278 w 278"/>
                <a:gd name="T9" fmla="*/ 0 h 283"/>
                <a:gd name="T10" fmla="*/ 278 w 278"/>
                <a:gd name="T11" fmla="*/ 0 h 283"/>
                <a:gd name="T12" fmla="*/ 58 w 278"/>
                <a:gd name="T13" fmla="*/ 19 h 283"/>
                <a:gd name="T14" fmla="*/ 220 w 278"/>
                <a:gd name="T15" fmla="*/ 19 h 283"/>
                <a:gd name="T16" fmla="*/ 220 w 278"/>
                <a:gd name="T17" fmla="*/ 37 h 283"/>
                <a:gd name="T18" fmla="*/ 58 w 278"/>
                <a:gd name="T19" fmla="*/ 37 h 283"/>
                <a:gd name="T20" fmla="*/ 58 w 278"/>
                <a:gd name="T21" fmla="*/ 19 h 283"/>
                <a:gd name="T22" fmla="*/ 58 w 278"/>
                <a:gd name="T23" fmla="*/ 19 h 283"/>
                <a:gd name="T24" fmla="*/ 71 w 278"/>
                <a:gd name="T25" fmla="*/ 251 h 283"/>
                <a:gd name="T26" fmla="*/ 22 w 278"/>
                <a:gd name="T27" fmla="*/ 251 h 283"/>
                <a:gd name="T28" fmla="*/ 22 w 278"/>
                <a:gd name="T29" fmla="*/ 225 h 283"/>
                <a:gd name="T30" fmla="*/ 71 w 278"/>
                <a:gd name="T31" fmla="*/ 225 h 283"/>
                <a:gd name="T32" fmla="*/ 71 w 278"/>
                <a:gd name="T33" fmla="*/ 251 h 283"/>
                <a:gd name="T34" fmla="*/ 256 w 278"/>
                <a:gd name="T35" fmla="*/ 251 h 283"/>
                <a:gd name="T36" fmla="*/ 206 w 278"/>
                <a:gd name="T37" fmla="*/ 251 h 283"/>
                <a:gd name="T38" fmla="*/ 206 w 278"/>
                <a:gd name="T39" fmla="*/ 225 h 283"/>
                <a:gd name="T40" fmla="*/ 256 w 278"/>
                <a:gd name="T41" fmla="*/ 225 h 283"/>
                <a:gd name="T42" fmla="*/ 256 w 278"/>
                <a:gd name="T43" fmla="*/ 251 h 283"/>
                <a:gd name="T44" fmla="*/ 256 w 278"/>
                <a:gd name="T45" fmla="*/ 199 h 283"/>
                <a:gd name="T46" fmla="*/ 22 w 278"/>
                <a:gd name="T47" fmla="*/ 199 h 283"/>
                <a:gd name="T48" fmla="*/ 22 w 278"/>
                <a:gd name="T49" fmla="*/ 59 h 283"/>
                <a:gd name="T50" fmla="*/ 256 w 278"/>
                <a:gd name="T51" fmla="*/ 59 h 283"/>
                <a:gd name="T52" fmla="*/ 256 w 278"/>
                <a:gd name="T53" fmla="*/ 199 h 283"/>
                <a:gd name="T54" fmla="*/ 256 w 278"/>
                <a:gd name="T55" fmla="*/ 199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8" h="283">
                  <a:moveTo>
                    <a:pt x="278" y="0"/>
                  </a:moveTo>
                  <a:lnTo>
                    <a:pt x="0" y="0"/>
                  </a:lnTo>
                  <a:lnTo>
                    <a:pt x="0" y="283"/>
                  </a:lnTo>
                  <a:lnTo>
                    <a:pt x="278" y="283"/>
                  </a:lnTo>
                  <a:lnTo>
                    <a:pt x="278" y="0"/>
                  </a:lnTo>
                  <a:lnTo>
                    <a:pt x="278" y="0"/>
                  </a:lnTo>
                  <a:close/>
                  <a:moveTo>
                    <a:pt x="58" y="19"/>
                  </a:moveTo>
                  <a:lnTo>
                    <a:pt x="220" y="19"/>
                  </a:lnTo>
                  <a:lnTo>
                    <a:pt x="220" y="37"/>
                  </a:lnTo>
                  <a:lnTo>
                    <a:pt x="58" y="37"/>
                  </a:lnTo>
                  <a:lnTo>
                    <a:pt x="58" y="19"/>
                  </a:lnTo>
                  <a:lnTo>
                    <a:pt x="58" y="19"/>
                  </a:lnTo>
                  <a:close/>
                  <a:moveTo>
                    <a:pt x="71" y="251"/>
                  </a:moveTo>
                  <a:lnTo>
                    <a:pt x="22" y="251"/>
                  </a:lnTo>
                  <a:lnTo>
                    <a:pt x="22" y="225"/>
                  </a:lnTo>
                  <a:lnTo>
                    <a:pt x="71" y="225"/>
                  </a:lnTo>
                  <a:lnTo>
                    <a:pt x="71" y="251"/>
                  </a:lnTo>
                  <a:close/>
                  <a:moveTo>
                    <a:pt x="256" y="251"/>
                  </a:moveTo>
                  <a:lnTo>
                    <a:pt x="206" y="251"/>
                  </a:lnTo>
                  <a:lnTo>
                    <a:pt x="206" y="225"/>
                  </a:lnTo>
                  <a:lnTo>
                    <a:pt x="256" y="225"/>
                  </a:lnTo>
                  <a:lnTo>
                    <a:pt x="256" y="251"/>
                  </a:lnTo>
                  <a:close/>
                  <a:moveTo>
                    <a:pt x="256" y="199"/>
                  </a:moveTo>
                  <a:lnTo>
                    <a:pt x="22" y="199"/>
                  </a:lnTo>
                  <a:lnTo>
                    <a:pt x="22" y="59"/>
                  </a:lnTo>
                  <a:lnTo>
                    <a:pt x="256" y="59"/>
                  </a:lnTo>
                  <a:lnTo>
                    <a:pt x="256" y="199"/>
                  </a:lnTo>
                  <a:lnTo>
                    <a:pt x="256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4910" y="2356"/>
              <a:ext cx="363" cy="347"/>
            </a:xfrm>
            <a:custGeom>
              <a:avLst/>
              <a:gdLst>
                <a:gd name="T0" fmla="*/ 262 w 263"/>
                <a:gd name="T1" fmla="*/ 123 h 251"/>
                <a:gd name="T2" fmla="*/ 142 w 263"/>
                <a:gd name="T3" fmla="*/ 11 h 251"/>
                <a:gd name="T4" fmla="*/ 142 w 263"/>
                <a:gd name="T5" fmla="*/ 0 h 251"/>
                <a:gd name="T6" fmla="*/ 121 w 263"/>
                <a:gd name="T7" fmla="*/ 0 h 251"/>
                <a:gd name="T8" fmla="*/ 121 w 263"/>
                <a:gd name="T9" fmla="*/ 11 h 251"/>
                <a:gd name="T10" fmla="*/ 1 w 263"/>
                <a:gd name="T11" fmla="*/ 123 h 251"/>
                <a:gd name="T12" fmla="*/ 4 w 263"/>
                <a:gd name="T13" fmla="*/ 124 h 251"/>
                <a:gd name="T14" fmla="*/ 44 w 263"/>
                <a:gd name="T15" fmla="*/ 99 h 251"/>
                <a:gd name="T16" fmla="*/ 84 w 263"/>
                <a:gd name="T17" fmla="*/ 126 h 251"/>
                <a:gd name="T18" fmla="*/ 91 w 263"/>
                <a:gd name="T19" fmla="*/ 126 h 251"/>
                <a:gd name="T20" fmla="*/ 121 w 263"/>
                <a:gd name="T21" fmla="*/ 100 h 251"/>
                <a:gd name="T22" fmla="*/ 121 w 263"/>
                <a:gd name="T23" fmla="*/ 206 h 251"/>
                <a:gd name="T24" fmla="*/ 97 w 263"/>
                <a:gd name="T25" fmla="*/ 230 h 251"/>
                <a:gd name="T26" fmla="*/ 90 w 263"/>
                <a:gd name="T27" fmla="*/ 230 h 251"/>
                <a:gd name="T28" fmla="*/ 67 w 263"/>
                <a:gd name="T29" fmla="*/ 206 h 251"/>
                <a:gd name="T30" fmla="*/ 45 w 263"/>
                <a:gd name="T31" fmla="*/ 206 h 251"/>
                <a:gd name="T32" fmla="*/ 90 w 263"/>
                <a:gd name="T33" fmla="*/ 251 h 251"/>
                <a:gd name="T34" fmla="*/ 97 w 263"/>
                <a:gd name="T35" fmla="*/ 251 h 251"/>
                <a:gd name="T36" fmla="*/ 142 w 263"/>
                <a:gd name="T37" fmla="*/ 206 h 251"/>
                <a:gd name="T38" fmla="*/ 142 w 263"/>
                <a:gd name="T39" fmla="*/ 100 h 251"/>
                <a:gd name="T40" fmla="*/ 172 w 263"/>
                <a:gd name="T41" fmla="*/ 126 h 251"/>
                <a:gd name="T42" fmla="*/ 179 w 263"/>
                <a:gd name="T43" fmla="*/ 126 h 251"/>
                <a:gd name="T44" fmla="*/ 220 w 263"/>
                <a:gd name="T45" fmla="*/ 99 h 251"/>
                <a:gd name="T46" fmla="*/ 259 w 263"/>
                <a:gd name="T47" fmla="*/ 124 h 251"/>
                <a:gd name="T48" fmla="*/ 262 w 263"/>
                <a:gd name="T49" fmla="*/ 12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3" h="251">
                  <a:moveTo>
                    <a:pt x="262" y="123"/>
                  </a:moveTo>
                  <a:cubicBezTo>
                    <a:pt x="253" y="63"/>
                    <a:pt x="204" y="16"/>
                    <a:pt x="142" y="11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59" y="16"/>
                    <a:pt x="10" y="63"/>
                    <a:pt x="1" y="123"/>
                  </a:cubicBezTo>
                  <a:cubicBezTo>
                    <a:pt x="0" y="133"/>
                    <a:pt x="0" y="132"/>
                    <a:pt x="4" y="124"/>
                  </a:cubicBezTo>
                  <a:cubicBezTo>
                    <a:pt x="11" y="109"/>
                    <a:pt x="26" y="99"/>
                    <a:pt x="44" y="99"/>
                  </a:cubicBezTo>
                  <a:cubicBezTo>
                    <a:pt x="62" y="99"/>
                    <a:pt x="78" y="110"/>
                    <a:pt x="84" y="126"/>
                  </a:cubicBezTo>
                  <a:cubicBezTo>
                    <a:pt x="88" y="135"/>
                    <a:pt x="87" y="135"/>
                    <a:pt x="91" y="126"/>
                  </a:cubicBezTo>
                  <a:cubicBezTo>
                    <a:pt x="96" y="113"/>
                    <a:pt x="107" y="103"/>
                    <a:pt x="121" y="100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19"/>
                    <a:pt x="110" y="230"/>
                    <a:pt x="97" y="230"/>
                  </a:cubicBezTo>
                  <a:cubicBezTo>
                    <a:pt x="90" y="230"/>
                    <a:pt x="90" y="230"/>
                    <a:pt x="90" y="230"/>
                  </a:cubicBezTo>
                  <a:cubicBezTo>
                    <a:pt x="77" y="230"/>
                    <a:pt x="67" y="219"/>
                    <a:pt x="67" y="206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5" y="231"/>
                    <a:pt x="66" y="251"/>
                    <a:pt x="90" y="251"/>
                  </a:cubicBezTo>
                  <a:cubicBezTo>
                    <a:pt x="97" y="251"/>
                    <a:pt x="97" y="251"/>
                    <a:pt x="97" y="251"/>
                  </a:cubicBezTo>
                  <a:cubicBezTo>
                    <a:pt x="122" y="251"/>
                    <a:pt x="142" y="231"/>
                    <a:pt x="142" y="206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56" y="103"/>
                    <a:pt x="167" y="113"/>
                    <a:pt x="172" y="126"/>
                  </a:cubicBezTo>
                  <a:cubicBezTo>
                    <a:pt x="176" y="135"/>
                    <a:pt x="175" y="135"/>
                    <a:pt x="179" y="126"/>
                  </a:cubicBezTo>
                  <a:cubicBezTo>
                    <a:pt x="185" y="110"/>
                    <a:pt x="201" y="99"/>
                    <a:pt x="220" y="99"/>
                  </a:cubicBezTo>
                  <a:cubicBezTo>
                    <a:pt x="237" y="99"/>
                    <a:pt x="252" y="109"/>
                    <a:pt x="259" y="124"/>
                  </a:cubicBezTo>
                  <a:cubicBezTo>
                    <a:pt x="263" y="132"/>
                    <a:pt x="263" y="133"/>
                    <a:pt x="262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5273" y="2509"/>
              <a:ext cx="1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6"/>
            <p:cNvSpPr>
              <a:spLocks noEditPoints="1"/>
            </p:cNvSpPr>
            <p:nvPr/>
          </p:nvSpPr>
          <p:spPr bwMode="auto">
            <a:xfrm>
              <a:off x="3955" y="1310"/>
              <a:ext cx="248" cy="348"/>
            </a:xfrm>
            <a:custGeom>
              <a:avLst/>
              <a:gdLst>
                <a:gd name="T0" fmla="*/ 0 w 248"/>
                <a:gd name="T1" fmla="*/ 348 h 348"/>
                <a:gd name="T2" fmla="*/ 248 w 248"/>
                <a:gd name="T3" fmla="*/ 348 h 348"/>
                <a:gd name="T4" fmla="*/ 248 w 248"/>
                <a:gd name="T5" fmla="*/ 0 h 348"/>
                <a:gd name="T6" fmla="*/ 90 w 248"/>
                <a:gd name="T7" fmla="*/ 0 h 348"/>
                <a:gd name="T8" fmla="*/ 90 w 248"/>
                <a:gd name="T9" fmla="*/ 82 h 348"/>
                <a:gd name="T10" fmla="*/ 0 w 248"/>
                <a:gd name="T11" fmla="*/ 82 h 348"/>
                <a:gd name="T12" fmla="*/ 0 w 248"/>
                <a:gd name="T13" fmla="*/ 348 h 348"/>
                <a:gd name="T14" fmla="*/ 125 w 248"/>
                <a:gd name="T15" fmla="*/ 101 h 348"/>
                <a:gd name="T16" fmla="*/ 208 w 248"/>
                <a:gd name="T17" fmla="*/ 185 h 348"/>
                <a:gd name="T18" fmla="*/ 173 w 248"/>
                <a:gd name="T19" fmla="*/ 185 h 348"/>
                <a:gd name="T20" fmla="*/ 173 w 248"/>
                <a:gd name="T21" fmla="*/ 277 h 348"/>
                <a:gd name="T22" fmla="*/ 75 w 248"/>
                <a:gd name="T23" fmla="*/ 277 h 348"/>
                <a:gd name="T24" fmla="*/ 75 w 248"/>
                <a:gd name="T25" fmla="*/ 185 h 348"/>
                <a:gd name="T26" fmla="*/ 40 w 248"/>
                <a:gd name="T27" fmla="*/ 185 h 348"/>
                <a:gd name="T28" fmla="*/ 125 w 248"/>
                <a:gd name="T29" fmla="*/ 10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8" h="348">
                  <a:moveTo>
                    <a:pt x="0" y="348"/>
                  </a:moveTo>
                  <a:lnTo>
                    <a:pt x="248" y="348"/>
                  </a:lnTo>
                  <a:lnTo>
                    <a:pt x="248" y="0"/>
                  </a:lnTo>
                  <a:lnTo>
                    <a:pt x="90" y="0"/>
                  </a:lnTo>
                  <a:lnTo>
                    <a:pt x="90" y="82"/>
                  </a:lnTo>
                  <a:lnTo>
                    <a:pt x="0" y="82"/>
                  </a:lnTo>
                  <a:lnTo>
                    <a:pt x="0" y="348"/>
                  </a:lnTo>
                  <a:close/>
                  <a:moveTo>
                    <a:pt x="125" y="101"/>
                  </a:moveTo>
                  <a:lnTo>
                    <a:pt x="208" y="185"/>
                  </a:lnTo>
                  <a:lnTo>
                    <a:pt x="173" y="185"/>
                  </a:lnTo>
                  <a:lnTo>
                    <a:pt x="173" y="277"/>
                  </a:lnTo>
                  <a:lnTo>
                    <a:pt x="75" y="277"/>
                  </a:lnTo>
                  <a:lnTo>
                    <a:pt x="75" y="185"/>
                  </a:lnTo>
                  <a:lnTo>
                    <a:pt x="40" y="185"/>
                  </a:lnTo>
                  <a:lnTo>
                    <a:pt x="125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3961" y="1314"/>
              <a:ext cx="75" cy="68"/>
            </a:xfrm>
            <a:custGeom>
              <a:avLst/>
              <a:gdLst>
                <a:gd name="T0" fmla="*/ 75 w 75"/>
                <a:gd name="T1" fmla="*/ 68 h 68"/>
                <a:gd name="T2" fmla="*/ 75 w 75"/>
                <a:gd name="T3" fmla="*/ 0 h 68"/>
                <a:gd name="T4" fmla="*/ 0 w 75"/>
                <a:gd name="T5" fmla="*/ 68 h 68"/>
                <a:gd name="T6" fmla="*/ 75 w 75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8">
                  <a:moveTo>
                    <a:pt x="75" y="68"/>
                  </a:moveTo>
                  <a:lnTo>
                    <a:pt x="75" y="0"/>
                  </a:lnTo>
                  <a:lnTo>
                    <a:pt x="0" y="68"/>
                  </a:lnTo>
                  <a:lnTo>
                    <a:pt x="75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Oval 138"/>
            <p:cNvSpPr>
              <a:spLocks noChangeArrowheads="1"/>
            </p:cNvSpPr>
            <p:nvPr/>
          </p:nvSpPr>
          <p:spPr bwMode="auto">
            <a:xfrm>
              <a:off x="4139" y="2360"/>
              <a:ext cx="73" cy="7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3947" y="2428"/>
              <a:ext cx="349" cy="270"/>
            </a:xfrm>
            <a:custGeom>
              <a:avLst/>
              <a:gdLst>
                <a:gd name="T0" fmla="*/ 280 w 349"/>
                <a:gd name="T1" fmla="*/ 55 h 270"/>
                <a:gd name="T2" fmla="*/ 242 w 349"/>
                <a:gd name="T3" fmla="*/ 26 h 270"/>
                <a:gd name="T4" fmla="*/ 177 w 349"/>
                <a:gd name="T5" fmla="*/ 0 h 270"/>
                <a:gd name="T6" fmla="*/ 97 w 349"/>
                <a:gd name="T7" fmla="*/ 0 h 270"/>
                <a:gd name="T8" fmla="*/ 58 w 349"/>
                <a:gd name="T9" fmla="*/ 87 h 270"/>
                <a:gd name="T10" fmla="*/ 47 w 349"/>
                <a:gd name="T11" fmla="*/ 83 h 270"/>
                <a:gd name="T12" fmla="*/ 43 w 349"/>
                <a:gd name="T13" fmla="*/ 92 h 270"/>
                <a:gd name="T14" fmla="*/ 42 w 349"/>
                <a:gd name="T15" fmla="*/ 96 h 270"/>
                <a:gd name="T16" fmla="*/ 40 w 349"/>
                <a:gd name="T17" fmla="*/ 101 h 270"/>
                <a:gd name="T18" fmla="*/ 28 w 349"/>
                <a:gd name="T19" fmla="*/ 95 h 270"/>
                <a:gd name="T20" fmla="*/ 0 w 349"/>
                <a:gd name="T21" fmla="*/ 161 h 270"/>
                <a:gd name="T22" fmla="*/ 65 w 349"/>
                <a:gd name="T23" fmla="*/ 188 h 270"/>
                <a:gd name="T24" fmla="*/ 71 w 349"/>
                <a:gd name="T25" fmla="*/ 190 h 270"/>
                <a:gd name="T26" fmla="*/ 72 w 349"/>
                <a:gd name="T27" fmla="*/ 188 h 270"/>
                <a:gd name="T28" fmla="*/ 98 w 349"/>
                <a:gd name="T29" fmla="*/ 124 h 270"/>
                <a:gd name="T30" fmla="*/ 86 w 349"/>
                <a:gd name="T31" fmla="*/ 119 h 270"/>
                <a:gd name="T32" fmla="*/ 87 w 349"/>
                <a:gd name="T33" fmla="*/ 116 h 270"/>
                <a:gd name="T34" fmla="*/ 90 w 349"/>
                <a:gd name="T35" fmla="*/ 112 h 270"/>
                <a:gd name="T36" fmla="*/ 94 w 349"/>
                <a:gd name="T37" fmla="*/ 102 h 270"/>
                <a:gd name="T38" fmla="*/ 83 w 349"/>
                <a:gd name="T39" fmla="*/ 98 h 270"/>
                <a:gd name="T40" fmla="*/ 113 w 349"/>
                <a:gd name="T41" fmla="*/ 27 h 270"/>
                <a:gd name="T42" fmla="*/ 167 w 349"/>
                <a:gd name="T43" fmla="*/ 27 h 270"/>
                <a:gd name="T44" fmla="*/ 130 w 349"/>
                <a:gd name="T45" fmla="*/ 128 h 270"/>
                <a:gd name="T46" fmla="*/ 122 w 349"/>
                <a:gd name="T47" fmla="*/ 183 h 270"/>
                <a:gd name="T48" fmla="*/ 105 w 349"/>
                <a:gd name="T49" fmla="*/ 185 h 270"/>
                <a:gd name="T50" fmla="*/ 98 w 349"/>
                <a:gd name="T51" fmla="*/ 201 h 270"/>
                <a:gd name="T52" fmla="*/ 95 w 349"/>
                <a:gd name="T53" fmla="*/ 210 h 270"/>
                <a:gd name="T54" fmla="*/ 87 w 349"/>
                <a:gd name="T55" fmla="*/ 206 h 270"/>
                <a:gd name="T56" fmla="*/ 47 w 349"/>
                <a:gd name="T57" fmla="*/ 189 h 270"/>
                <a:gd name="T58" fmla="*/ 42 w 349"/>
                <a:gd name="T59" fmla="*/ 190 h 270"/>
                <a:gd name="T60" fmla="*/ 44 w 349"/>
                <a:gd name="T61" fmla="*/ 226 h 270"/>
                <a:gd name="T62" fmla="*/ 152 w 349"/>
                <a:gd name="T63" fmla="*/ 218 h 270"/>
                <a:gd name="T64" fmla="*/ 163 w 349"/>
                <a:gd name="T65" fmla="*/ 152 h 270"/>
                <a:gd name="T66" fmla="*/ 166 w 349"/>
                <a:gd name="T67" fmla="*/ 153 h 270"/>
                <a:gd name="T68" fmla="*/ 209 w 349"/>
                <a:gd name="T69" fmla="*/ 185 h 270"/>
                <a:gd name="T70" fmla="*/ 213 w 349"/>
                <a:gd name="T71" fmla="*/ 270 h 270"/>
                <a:gd name="T72" fmla="*/ 250 w 349"/>
                <a:gd name="T73" fmla="*/ 269 h 270"/>
                <a:gd name="T74" fmla="*/ 245 w 349"/>
                <a:gd name="T75" fmla="*/ 167 h 270"/>
                <a:gd name="T76" fmla="*/ 192 w 349"/>
                <a:gd name="T77" fmla="*/ 128 h 270"/>
                <a:gd name="T78" fmla="*/ 229 w 349"/>
                <a:gd name="T79" fmla="*/ 51 h 270"/>
                <a:gd name="T80" fmla="*/ 280 w 349"/>
                <a:gd name="T81" fmla="*/ 91 h 270"/>
                <a:gd name="T82" fmla="*/ 349 w 349"/>
                <a:gd name="T83" fmla="*/ 31 h 270"/>
                <a:gd name="T84" fmla="*/ 332 w 349"/>
                <a:gd name="T85" fmla="*/ 11 h 270"/>
                <a:gd name="T86" fmla="*/ 280 w 349"/>
                <a:gd name="T87" fmla="*/ 5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9" h="270">
                  <a:moveTo>
                    <a:pt x="280" y="55"/>
                  </a:moveTo>
                  <a:lnTo>
                    <a:pt x="242" y="26"/>
                  </a:lnTo>
                  <a:lnTo>
                    <a:pt x="177" y="0"/>
                  </a:lnTo>
                  <a:lnTo>
                    <a:pt x="97" y="0"/>
                  </a:lnTo>
                  <a:lnTo>
                    <a:pt x="58" y="87"/>
                  </a:lnTo>
                  <a:lnTo>
                    <a:pt x="47" y="83"/>
                  </a:lnTo>
                  <a:lnTo>
                    <a:pt x="43" y="92"/>
                  </a:lnTo>
                  <a:lnTo>
                    <a:pt x="42" y="96"/>
                  </a:lnTo>
                  <a:lnTo>
                    <a:pt x="40" y="101"/>
                  </a:lnTo>
                  <a:lnTo>
                    <a:pt x="28" y="95"/>
                  </a:lnTo>
                  <a:lnTo>
                    <a:pt x="0" y="161"/>
                  </a:lnTo>
                  <a:lnTo>
                    <a:pt x="65" y="188"/>
                  </a:lnTo>
                  <a:lnTo>
                    <a:pt x="71" y="190"/>
                  </a:lnTo>
                  <a:lnTo>
                    <a:pt x="72" y="188"/>
                  </a:lnTo>
                  <a:lnTo>
                    <a:pt x="98" y="124"/>
                  </a:lnTo>
                  <a:lnTo>
                    <a:pt x="86" y="119"/>
                  </a:lnTo>
                  <a:lnTo>
                    <a:pt x="87" y="116"/>
                  </a:lnTo>
                  <a:lnTo>
                    <a:pt x="90" y="112"/>
                  </a:lnTo>
                  <a:lnTo>
                    <a:pt x="94" y="102"/>
                  </a:lnTo>
                  <a:lnTo>
                    <a:pt x="83" y="98"/>
                  </a:lnTo>
                  <a:lnTo>
                    <a:pt x="113" y="27"/>
                  </a:lnTo>
                  <a:lnTo>
                    <a:pt x="167" y="27"/>
                  </a:lnTo>
                  <a:lnTo>
                    <a:pt x="130" y="128"/>
                  </a:lnTo>
                  <a:lnTo>
                    <a:pt x="122" y="183"/>
                  </a:lnTo>
                  <a:lnTo>
                    <a:pt x="105" y="185"/>
                  </a:lnTo>
                  <a:lnTo>
                    <a:pt x="98" y="201"/>
                  </a:lnTo>
                  <a:lnTo>
                    <a:pt x="95" y="210"/>
                  </a:lnTo>
                  <a:lnTo>
                    <a:pt x="87" y="206"/>
                  </a:lnTo>
                  <a:lnTo>
                    <a:pt x="47" y="189"/>
                  </a:lnTo>
                  <a:lnTo>
                    <a:pt x="42" y="190"/>
                  </a:lnTo>
                  <a:lnTo>
                    <a:pt x="44" y="226"/>
                  </a:lnTo>
                  <a:lnTo>
                    <a:pt x="152" y="218"/>
                  </a:lnTo>
                  <a:lnTo>
                    <a:pt x="163" y="152"/>
                  </a:lnTo>
                  <a:lnTo>
                    <a:pt x="166" y="153"/>
                  </a:lnTo>
                  <a:lnTo>
                    <a:pt x="209" y="185"/>
                  </a:lnTo>
                  <a:lnTo>
                    <a:pt x="213" y="270"/>
                  </a:lnTo>
                  <a:lnTo>
                    <a:pt x="250" y="269"/>
                  </a:lnTo>
                  <a:lnTo>
                    <a:pt x="245" y="167"/>
                  </a:lnTo>
                  <a:lnTo>
                    <a:pt x="192" y="128"/>
                  </a:lnTo>
                  <a:lnTo>
                    <a:pt x="229" y="51"/>
                  </a:lnTo>
                  <a:lnTo>
                    <a:pt x="280" y="91"/>
                  </a:lnTo>
                  <a:lnTo>
                    <a:pt x="349" y="31"/>
                  </a:lnTo>
                  <a:lnTo>
                    <a:pt x="332" y="11"/>
                  </a:lnTo>
                  <a:lnTo>
                    <a:pt x="280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3928" y="2515"/>
              <a:ext cx="38" cy="70"/>
            </a:xfrm>
            <a:custGeom>
              <a:avLst/>
              <a:gdLst>
                <a:gd name="T0" fmla="*/ 0 w 38"/>
                <a:gd name="T1" fmla="*/ 66 h 70"/>
                <a:gd name="T2" fmla="*/ 27 w 38"/>
                <a:gd name="T3" fmla="*/ 0 h 70"/>
                <a:gd name="T4" fmla="*/ 38 w 38"/>
                <a:gd name="T5" fmla="*/ 4 h 70"/>
                <a:gd name="T6" fmla="*/ 11 w 38"/>
                <a:gd name="T7" fmla="*/ 70 h 70"/>
                <a:gd name="T8" fmla="*/ 0 w 38"/>
                <a:gd name="T9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0" y="66"/>
                  </a:moveTo>
                  <a:lnTo>
                    <a:pt x="27" y="0"/>
                  </a:lnTo>
                  <a:lnTo>
                    <a:pt x="38" y="4"/>
                  </a:lnTo>
                  <a:lnTo>
                    <a:pt x="11" y="70"/>
                  </a:lnTo>
                  <a:lnTo>
                    <a:pt x="0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4026" y="2556"/>
              <a:ext cx="40" cy="71"/>
            </a:xfrm>
            <a:custGeom>
              <a:avLst/>
              <a:gdLst>
                <a:gd name="T0" fmla="*/ 18 w 40"/>
                <a:gd name="T1" fmla="*/ 57 h 71"/>
                <a:gd name="T2" fmla="*/ 40 w 40"/>
                <a:gd name="T3" fmla="*/ 4 h 71"/>
                <a:gd name="T4" fmla="*/ 27 w 40"/>
                <a:gd name="T5" fmla="*/ 0 h 71"/>
                <a:gd name="T6" fmla="*/ 4 w 40"/>
                <a:gd name="T7" fmla="*/ 58 h 71"/>
                <a:gd name="T8" fmla="*/ 0 w 40"/>
                <a:gd name="T9" fmla="*/ 66 h 71"/>
                <a:gd name="T10" fmla="*/ 12 w 40"/>
                <a:gd name="T11" fmla="*/ 71 h 71"/>
                <a:gd name="T12" fmla="*/ 18 w 40"/>
                <a:gd name="T13" fmla="*/ 5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71">
                  <a:moveTo>
                    <a:pt x="18" y="57"/>
                  </a:moveTo>
                  <a:lnTo>
                    <a:pt x="40" y="4"/>
                  </a:lnTo>
                  <a:lnTo>
                    <a:pt x="27" y="0"/>
                  </a:lnTo>
                  <a:lnTo>
                    <a:pt x="4" y="58"/>
                  </a:lnTo>
                  <a:lnTo>
                    <a:pt x="0" y="66"/>
                  </a:lnTo>
                  <a:lnTo>
                    <a:pt x="12" y="71"/>
                  </a:lnTo>
                  <a:lnTo>
                    <a:pt x="1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221159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enterpreneur">
      <a:dk1>
        <a:srgbClr val="7E7E7E"/>
      </a:dk1>
      <a:lt1>
        <a:srgbClr val="FFFFFF"/>
      </a:lt1>
      <a:dk2>
        <a:srgbClr val="041B31"/>
      </a:dk2>
      <a:lt2>
        <a:srgbClr val="FFFFFF"/>
      </a:lt2>
      <a:accent1>
        <a:srgbClr val="C42A13"/>
      </a:accent1>
      <a:accent2>
        <a:srgbClr val="F9711C"/>
      </a:accent2>
      <a:accent3>
        <a:srgbClr val="92AF27"/>
      </a:accent3>
      <a:accent4>
        <a:srgbClr val="38B28A"/>
      </a:accent4>
      <a:accent5>
        <a:srgbClr val="16749F"/>
      </a:accent5>
      <a:accent6>
        <a:srgbClr val="041B31"/>
      </a:accent6>
      <a:hlink>
        <a:srgbClr val="F33B48"/>
      </a:hlink>
      <a:folHlink>
        <a:srgbClr val="FFC000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2511</TotalTime>
  <Words>530</Words>
  <Application>Microsoft Office PowerPoint</Application>
  <PresentationFormat>Widescreen</PresentationFormat>
  <Paragraphs>22</Paragraphs>
  <Slides>30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46" baseType="lpstr">
      <vt:lpstr>ＭＳ Ｐゴシック</vt:lpstr>
      <vt:lpstr>Adobe Devanagari</vt:lpstr>
      <vt:lpstr>Arial</vt:lpstr>
      <vt:lpstr>Calibri</vt:lpstr>
      <vt:lpstr>Calibri Light</vt:lpstr>
      <vt:lpstr>Cumulus</vt:lpstr>
      <vt:lpstr>FontAwesome</vt:lpstr>
      <vt:lpstr>Gill Sans</vt:lpstr>
      <vt:lpstr>Modern Pictograms</vt:lpstr>
      <vt:lpstr>Open Sans</vt:lpstr>
      <vt:lpstr>Poppins Light</vt:lpstr>
      <vt:lpstr>Raleway</vt:lpstr>
      <vt:lpstr>Sosa</vt:lpstr>
      <vt:lpstr>Source Sans Pro Bold</vt:lpstr>
      <vt:lpstr>Source Sans Pro Semibold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Gary Steven</dc:creator>
  <cp:lastModifiedBy>Gary Steven</cp:lastModifiedBy>
  <cp:revision>30</cp:revision>
  <dcterms:created xsi:type="dcterms:W3CDTF">2015-05-04T10:04:47Z</dcterms:created>
  <dcterms:modified xsi:type="dcterms:W3CDTF">2016-05-19T11:34:33Z</dcterms:modified>
</cp:coreProperties>
</file>